
<file path=[Content_Types].xml><?xml version="1.0" encoding="utf-8"?>
<Types xmlns="http://schemas.openxmlformats.org/package/2006/content-types">
  <Default Extension="png" ContentType="image/png"/>
  <Default Extension="bin" ContentType="application/vnd.openxmlformats-officedocument.oleObject"/>
  <Default Extension="jpeg" ContentType="image/jpeg"/>
  <Default Extension="wmf" ContentType="image/x-wmf"/>
  <Default Extension="emf" ContentType="image/x-emf"/>
  <Default Extension="rels" ContentType="application/vnd.openxmlformats-package.relationships+xml"/>
  <Default Extension="xml" ContentType="application/xml"/>
  <Default Extension="fntdata" ContentType="application/x-fontdata"/>
  <Default Extension="wav" ContentType="audio/wav"/>
  <Default Extension="vml" ContentType="application/vnd.openxmlformats-officedocument.vmlDrawing"/>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media/audio2.wav" ContentType="audio/x-wav"/>
  <Override PartName="/ppt/ink/ink1.xml" ContentType="application/inkml+xml"/>
  <Override PartName="/ppt/ink/ink2.xml" ContentType="application/inkml+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ink/ink3.xml" ContentType="application/inkml+xml"/>
  <Override PartName="/ppt/ink/ink4.xml" ContentType="application/inkml+xml"/>
  <Override PartName="/ppt/ink/ink5.xml" ContentType="application/inkml+xml"/>
  <Override PartName="/ppt/ink/ink6.xml" ContentType="application/inkml+xml"/>
  <Override PartName="/ppt/ink/ink7.xml" ContentType="application/inkml+xml"/>
  <Override PartName="/ppt/notesSlides/notesSlide9.xml" ContentType="application/vnd.openxmlformats-officedocument.presentationml.notesSlide+xml"/>
  <Override PartName="/ppt/ink/ink8.xml" ContentType="application/inkml+xml"/>
  <Override PartName="/ppt/notesSlides/notesSlide10.xml" ContentType="application/vnd.openxmlformats-officedocument.presentationml.notesSlide+xml"/>
  <Override PartName="/ppt/ink/ink9.xml" ContentType="application/inkml+xml"/>
  <Override PartName="/ppt/notesSlides/notesSlide11.xml" ContentType="application/vnd.openxmlformats-officedocument.presentationml.notesSlide+xml"/>
  <Override PartName="/ppt/ink/ink10.xml" ContentType="application/inkml+xml"/>
  <Override PartName="/ppt/notesSlides/notesSlide12.xml" ContentType="application/vnd.openxmlformats-officedocument.presentationml.notesSlide+xml"/>
  <Override PartName="/ppt/ink/ink11.xml" ContentType="application/inkml+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ink/ink12.xml" ContentType="application/inkml+xml"/>
  <Override PartName="/ppt/notesSlides/notesSlide15.xml" ContentType="application/vnd.openxmlformats-officedocument.presentationml.notesSlide+xml"/>
  <Override PartName="/ppt/ink/ink13.xml" ContentType="application/inkml+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ink/ink14.xml" ContentType="application/inkml+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ink/ink15.xml" ContentType="application/inkml+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ink/ink16.xml" ContentType="application/inkml+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 id="2147483674" r:id="rId2"/>
  </p:sldMasterIdLst>
  <p:notesMasterIdLst>
    <p:notesMasterId r:id="rId73"/>
  </p:notesMasterIdLst>
  <p:sldIdLst>
    <p:sldId id="256" r:id="rId3"/>
    <p:sldId id="257" r:id="rId4"/>
    <p:sldId id="266" r:id="rId5"/>
    <p:sldId id="301" r:id="rId6"/>
    <p:sldId id="310" r:id="rId7"/>
    <p:sldId id="302" r:id="rId8"/>
    <p:sldId id="311" r:id="rId9"/>
    <p:sldId id="312" r:id="rId10"/>
    <p:sldId id="313" r:id="rId11"/>
    <p:sldId id="303" r:id="rId12"/>
    <p:sldId id="304" r:id="rId13"/>
    <p:sldId id="305" r:id="rId14"/>
    <p:sldId id="306" r:id="rId15"/>
    <p:sldId id="307" r:id="rId16"/>
    <p:sldId id="308" r:id="rId17"/>
    <p:sldId id="309" r:id="rId18"/>
    <p:sldId id="314" r:id="rId19"/>
    <p:sldId id="315" r:id="rId20"/>
    <p:sldId id="316" r:id="rId21"/>
    <p:sldId id="317" r:id="rId22"/>
    <p:sldId id="318" r:id="rId23"/>
    <p:sldId id="319" r:id="rId24"/>
    <p:sldId id="320" r:id="rId25"/>
    <p:sldId id="321" r:id="rId26"/>
    <p:sldId id="322" r:id="rId27"/>
    <p:sldId id="323" r:id="rId28"/>
    <p:sldId id="324" r:id="rId29"/>
    <p:sldId id="325" r:id="rId30"/>
    <p:sldId id="258" r:id="rId31"/>
    <p:sldId id="259" r:id="rId32"/>
    <p:sldId id="260" r:id="rId33"/>
    <p:sldId id="261" r:id="rId34"/>
    <p:sldId id="262" r:id="rId35"/>
    <p:sldId id="263" r:id="rId36"/>
    <p:sldId id="264" r:id="rId37"/>
    <p:sldId id="265" r:id="rId38"/>
    <p:sldId id="267" r:id="rId39"/>
    <p:sldId id="268" r:id="rId40"/>
    <p:sldId id="269" r:id="rId41"/>
    <p:sldId id="270" r:id="rId42"/>
    <p:sldId id="271" r:id="rId43"/>
    <p:sldId id="272" r:id="rId44"/>
    <p:sldId id="273" r:id="rId45"/>
    <p:sldId id="274" r:id="rId46"/>
    <p:sldId id="275" r:id="rId47"/>
    <p:sldId id="276" r:id="rId48"/>
    <p:sldId id="277" r:id="rId49"/>
    <p:sldId id="278" r:id="rId50"/>
    <p:sldId id="279" r:id="rId51"/>
    <p:sldId id="280" r:id="rId52"/>
    <p:sldId id="281" r:id="rId53"/>
    <p:sldId id="282" r:id="rId54"/>
    <p:sldId id="283" r:id="rId55"/>
    <p:sldId id="284" r:id="rId56"/>
    <p:sldId id="285" r:id="rId57"/>
    <p:sldId id="286" r:id="rId58"/>
    <p:sldId id="287" r:id="rId59"/>
    <p:sldId id="288" r:id="rId60"/>
    <p:sldId id="289" r:id="rId61"/>
    <p:sldId id="290" r:id="rId62"/>
    <p:sldId id="291" r:id="rId63"/>
    <p:sldId id="292" r:id="rId64"/>
    <p:sldId id="293" r:id="rId65"/>
    <p:sldId id="294" r:id="rId66"/>
    <p:sldId id="295" r:id="rId67"/>
    <p:sldId id="296" r:id="rId68"/>
    <p:sldId id="297" r:id="rId69"/>
    <p:sldId id="298" r:id="rId70"/>
    <p:sldId id="299" r:id="rId71"/>
    <p:sldId id="300" r:id="rId72"/>
  </p:sldIdLst>
  <p:sldSz cx="9144000" cy="5143500" type="screen16x9"/>
  <p:notesSz cx="6858000" cy="9144000"/>
  <p:embeddedFontLst>
    <p:embeddedFont>
      <p:font typeface="Amatic SC" panose="020B0604020202020204" charset="-79"/>
      <p:regular r:id="rId74"/>
      <p:bold r:id="rId75"/>
    </p:embeddedFont>
    <p:embeddedFont>
      <p:font typeface="Bebas Neue" panose="020B0604020202020204" charset="0"/>
      <p:regular r:id="rId76"/>
    </p:embeddedFont>
    <p:embeddedFont>
      <p:font typeface="Bitter" panose="020B0604020202020204" charset="0"/>
      <p:regular r:id="rId77"/>
      <p:bold r:id="rId78"/>
      <p:italic r:id="rId79"/>
      <p:boldItalic r:id="rId80"/>
    </p:embeddedFont>
    <p:embeddedFont>
      <p:font typeface="Calibri" panose="020F0502020204030204" pitchFamily="34" charset="0"/>
      <p:regular r:id="rId81"/>
      <p:bold r:id="rId82"/>
      <p:italic r:id="rId83"/>
      <p:boldItalic r:id="rId84"/>
    </p:embeddedFont>
    <p:embeddedFont>
      <p:font typeface="Cambria Math" panose="02040503050406030204" pitchFamily="18" charset="0"/>
      <p:regular r:id="rId85"/>
    </p:embeddedFont>
    <p:embeddedFont>
      <p:font typeface="Comic Sans MS" panose="030F0702030302020204" pitchFamily="66" charset="0"/>
      <p:regular r:id="rId86"/>
      <p:bold r:id="rId87"/>
      <p:italic r:id="rId88"/>
      <p:boldItalic r:id="rId89"/>
    </p:embeddedFont>
    <p:embeddedFont>
      <p:font typeface="Lato" panose="020B0604020202020204" charset="0"/>
      <p:regular r:id="rId90"/>
      <p:bold r:id="rId91"/>
      <p:italic r:id="rId92"/>
      <p:boldItalic r:id="rId93"/>
    </p:embeddedFont>
    <p:embeddedFont>
      <p:font typeface="Merriweather Sans" panose="020B0604020202020204" charset="0"/>
      <p:regular r:id="rId94"/>
      <p:bold r:id="rId95"/>
      <p:italic r:id="rId96"/>
      <p:boldItalic r:id="rId97"/>
    </p:embeddedFont>
    <p:embeddedFont>
      <p:font typeface="Proxima Nova" panose="020B0604020202020204" charset="0"/>
      <p:regular r:id="rId98"/>
      <p:bold r:id="rId99"/>
      <p:italic r:id="rId100"/>
      <p:boldItalic r:id="rId101"/>
    </p:embeddedFont>
    <p:embeddedFont>
      <p:font typeface="Proxima Nova Semibold" panose="020B0604020202020204" charset="0"/>
      <p:regular r:id="rId102"/>
      <p:bold r:id="rId103"/>
      <p:boldItalic r:id="rId104"/>
    </p:embeddedFont>
    <p:embeddedFont>
      <p:font typeface="Roboto Medium" panose="02000000000000000000" pitchFamily="2" charset="0"/>
      <p:regular r:id="rId105"/>
      <p:bold r:id="rId106"/>
      <p:italic r:id="rId107"/>
      <p:boldItalic r:id="rId108"/>
    </p:embeddedFont>
    <p:embeddedFont>
      <p:font typeface="Yu Gothic UI Semilight" panose="020B0400000000000000" pitchFamily="34" charset="-128"/>
      <p:regular r:id="rId10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0CC9E68-1F5F-482C-B899-D546115412E8}">
  <a:tblStyle styleId="{D0CC9E68-1F5F-482C-B899-D546115412E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0" d="100"/>
          <a:sy n="90" d="100"/>
        </p:scale>
        <p:origin x="798" y="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font" Target="fonts/font11.fntdata"/><Relationship Id="rId89" Type="http://schemas.openxmlformats.org/officeDocument/2006/relationships/font" Target="fonts/font16.fntdata"/><Relationship Id="rId112" Type="http://schemas.openxmlformats.org/officeDocument/2006/relationships/theme" Target="theme/theme1.xml"/><Relationship Id="rId16" Type="http://schemas.openxmlformats.org/officeDocument/2006/relationships/slide" Target="slides/slide14.xml"/><Relationship Id="rId107" Type="http://schemas.openxmlformats.org/officeDocument/2006/relationships/font" Target="fonts/font34.fntdata"/><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font" Target="fonts/font1.fntdata"/><Relationship Id="rId79" Type="http://schemas.openxmlformats.org/officeDocument/2006/relationships/font" Target="fonts/font6.fntdata"/><Relationship Id="rId102" Type="http://schemas.openxmlformats.org/officeDocument/2006/relationships/font" Target="fonts/font29.fntdata"/><Relationship Id="rId5" Type="http://schemas.openxmlformats.org/officeDocument/2006/relationships/slide" Target="slides/slide3.xml"/><Relationship Id="rId90" Type="http://schemas.openxmlformats.org/officeDocument/2006/relationships/font" Target="fonts/font17.fntdata"/><Relationship Id="rId95" Type="http://schemas.openxmlformats.org/officeDocument/2006/relationships/font" Target="fonts/font22.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tableStyles" Target="tableStyles.xml"/><Relationship Id="rId80" Type="http://schemas.openxmlformats.org/officeDocument/2006/relationships/font" Target="fonts/font7.fntdata"/><Relationship Id="rId85" Type="http://schemas.openxmlformats.org/officeDocument/2006/relationships/font" Target="fonts/font12.fntdata"/><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font" Target="fonts/font30.fntdata"/><Relationship Id="rId108" Type="http://schemas.openxmlformats.org/officeDocument/2006/relationships/font" Target="fonts/font35.fntdata"/><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font" Target="fonts/font2.fntdata"/><Relationship Id="rId91" Type="http://schemas.openxmlformats.org/officeDocument/2006/relationships/font" Target="fonts/font18.fntdata"/><Relationship Id="rId96" Type="http://schemas.openxmlformats.org/officeDocument/2006/relationships/font" Target="fonts/font23.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font" Target="fonts/font33.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notesMaster" Target="notesMasters/notesMaster1.xml"/><Relationship Id="rId78" Type="http://schemas.openxmlformats.org/officeDocument/2006/relationships/font" Target="fonts/font5.fntdata"/><Relationship Id="rId81" Type="http://schemas.openxmlformats.org/officeDocument/2006/relationships/font" Target="fonts/font8.fntdata"/><Relationship Id="rId86" Type="http://schemas.openxmlformats.org/officeDocument/2006/relationships/font" Target="fonts/font13.fntdata"/><Relationship Id="rId94" Type="http://schemas.openxmlformats.org/officeDocument/2006/relationships/font" Target="fonts/font21.fntdata"/><Relationship Id="rId99" Type="http://schemas.openxmlformats.org/officeDocument/2006/relationships/font" Target="fonts/font26.fntdata"/><Relationship Id="rId101" Type="http://schemas.openxmlformats.org/officeDocument/2006/relationships/font" Target="fonts/font28.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font" Target="fonts/font36.fntdata"/><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3.fntdata"/><Relationship Id="rId97" Type="http://schemas.openxmlformats.org/officeDocument/2006/relationships/font" Target="fonts/font24.fntdata"/><Relationship Id="rId104" Type="http://schemas.openxmlformats.org/officeDocument/2006/relationships/font" Target="fonts/font31.fntdata"/><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font" Target="fonts/font19.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font" Target="fonts/font14.fntdata"/><Relationship Id="rId110" Type="http://schemas.openxmlformats.org/officeDocument/2006/relationships/presProps" Target="presProps.xml"/><Relationship Id="rId61" Type="http://schemas.openxmlformats.org/officeDocument/2006/relationships/slide" Target="slides/slide59.xml"/><Relationship Id="rId82" Type="http://schemas.openxmlformats.org/officeDocument/2006/relationships/font" Target="fonts/font9.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font" Target="fonts/font4.fntdata"/><Relationship Id="rId100" Type="http://schemas.openxmlformats.org/officeDocument/2006/relationships/font" Target="fonts/font27.fntdata"/><Relationship Id="rId105" Type="http://schemas.openxmlformats.org/officeDocument/2006/relationships/font" Target="fonts/font32.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font" Target="fonts/font20.fntdata"/><Relationship Id="rId98" Type="http://schemas.openxmlformats.org/officeDocument/2006/relationships/font" Target="fonts/font25.fntdata"/><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font" Target="fonts/font10.fntdata"/><Relationship Id="rId88" Type="http://schemas.openxmlformats.org/officeDocument/2006/relationships/font" Target="fonts/font15.fntdata"/><Relationship Id="rId111" Type="http://schemas.openxmlformats.org/officeDocument/2006/relationships/viewProps" Target="viewProps.xml"/></Relationships>
</file>

<file path=ppt/drawings/_rels/vmlDrawing1.vml.rels><?xml version="1.0" encoding="UTF-8" standalone="yes"?>
<Relationships xmlns="http://schemas.openxmlformats.org/package/2006/relationships"><Relationship Id="rId2" Type="http://schemas.openxmlformats.org/officeDocument/2006/relationships/image" Target="../media/image4.wmf"/><Relationship Id="rId1" Type="http://schemas.openxmlformats.org/officeDocument/2006/relationships/image" Target="../media/image3.wmf"/></Relationships>
</file>

<file path=ppt/drawings/_rels/vmlDrawing2.vml.rels><?xml version="1.0" encoding="UTF-8" standalone="yes"?>
<Relationships xmlns="http://schemas.openxmlformats.org/package/2006/relationships"><Relationship Id="rId3" Type="http://schemas.openxmlformats.org/officeDocument/2006/relationships/image" Target="../media/image7.wmf"/><Relationship Id="rId2" Type="http://schemas.openxmlformats.org/officeDocument/2006/relationships/image" Target="../media/image6.wmf"/><Relationship Id="rId1" Type="http://schemas.openxmlformats.org/officeDocument/2006/relationships/image" Target="../media/image5.wmf"/><Relationship Id="rId6" Type="http://schemas.openxmlformats.org/officeDocument/2006/relationships/image" Target="../media/image10.wmf"/><Relationship Id="rId5" Type="http://schemas.openxmlformats.org/officeDocument/2006/relationships/image" Target="../media/image9.wmf"/><Relationship Id="rId4" Type="http://schemas.openxmlformats.org/officeDocument/2006/relationships/image" Target="../media/image8.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3.emf"/></Relationships>
</file>

<file path=ppt/ink/ink1.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2-02-27T13:15:42.762"/>
    </inkml:context>
    <inkml:brush xml:id="br0">
      <inkml:brushProperty name="width" value="0.05292" units="cm"/>
      <inkml:brushProperty name="height" value="0.05292" units="cm"/>
      <inkml:brushProperty name="color" value="#FF0000"/>
    </inkml:brush>
  </inkml:definitions>
  <inkml:trace contextRef="#ctx0" brushRef="#br0">22281 704 20 0,'0'-2'652'0,"0"-4"195"0,5 3 123 16,-10 3 75-16,5 0-48 0,0 0-239 0,-5 6-235 15,5-1-175-15,-5 1-104 0,-5 5-60 16,6 3-40-16,-6-1-28 0,5 4-19 0,-5 2-14 15,0 4-11-15,0-1-13 0,0 2-11 16,1 1-12-16,-1 0-13 0,0 2-8 0,1-1-6 16,3-4-3-16,-3-1-4 0,4-1-2 0,0-3 1 15,5-4-3-15,-5-2-5 0,5-2-9 16,0-6-7-16,0-3-9 0,5-3-6 0,0-8-5 16,0-3 0-16,0-3 5 0,5-2 4 0,-6-6 8 15,6 0 5-15,0-3 6 0,0 1 2 16,-1-4 5-16,1 2 0 0,0 1 1 15,0 3-1-15,0 3 6 0,0 2 4 0,-6 4 6 16,6 2 8-16,-5 0 6 0,0 3 9 0,0 0 5 16,0 3 10-16,-1 0 16 0,2 3 11 15,-1-1 13-15,-5 3 9 0,4 0 8 0,2 6 5 16,-2 2-2-16,1 4 0 0,0 2 2 16,0 5 8-16,0 1 1 0,0 2-82 0,0 4-35 15,5-1 0-15,-1-1 0 0,-3 1 0 0,3 0 0 16,1-2 0-16,0 2 0 0,4-3 0 15,-4 1 0-15,0-4 0 0,-1-2 0 0,1 0 0 16,1 0 0-16,-2-7 0 0,-4 5-117 16,0-4-9-16,5-2 6 0,-10-1 11 0,5 0 14 15,-5 1 15-15,0 0 15 0,-5-3 16 0,5 2 14 16,-10-2 10-16,0 2 8 0,-5 1 8 16,0-1 7-16,-4 1 2 0,-5-3 2 0,-1 2 1 15,0 1 1-15,1-4-1 0,-5 4-2 16,-1-4 2-16,1 2 2 0,-1-4 2 0,6 2 3 15,0 1 2-15,-1-3 1 0,10 0-1 16,-4 0-4-16,9 3-4 0,0-3-4 0,0 0-2 16,5 0-2-16,5-3-8 0,0 3-15 15,5-3-26-15,0 1-46 0,5-2-97 0,-1 2-163 16,6 2-223-16,-5 0-244 0,5-3-188 0,0 6-71 16,-1-3 37-16,6 2 131 0,-6 2 213 15,1-2 249-15</inkml:trace>
  <inkml:trace contextRef="#ctx0" brushRef="#br0" timeOffset="719.88">22712 724 297 0,'0'-3'573'0,"0"-2"96"0,-4 1 91 16,4-1 45-16,-6 2-107 0,2 1-105 0,-1-1-84 16,-5 0-66-16,5 0-75 0,-5 0-87 15,0 3-86-15,1 0-66 0,-1 0-35 0,0 3-21 16,0 0-5-16,0 3-3 0,1 2 5 0,-6 0 7 15,10 3 11-15,-4 0 13 0,-1 3 10 0,5 3 10 16,-1 2 10-16,2 3 6 0,4-3-1 0,0 3-7 16,4 0-12-16,2-3-16 0,3 1-16 15,1-4-21-15,5 1-12 0,0-6-12 0,4-2-29 16,6-7-11-16,-6-2 0 0,6-2 0 16,-6-7 0-16,1 1 0 0,0-3 0 0,-1-3 0 15,-4-3 0-15,-5 1 0 0,0-1 0 0,-5-2 0 16,0 0 0-16,-5-1 0 0,-5 4 0 0,0-4 0 15,-5 4 0-15,0-1 0 0,-5 4-8 0,5 2-101 16,-4 3-48-16,4-1-59 0,-4 1-75 0,-7 2-99 16,2 1-155-16,4 2-214 0,-4 3-225 15,9 3-88-15,-5-1-1 0,10 1 76 0,5 3 170 16,0-3 250-16</inkml:trace>
  <inkml:trace contextRef="#ctx0" brushRef="#br0" timeOffset="1184.706">23115 633 270 0,'0'-3'825'0,"4"0"167"15,-4 3 101-15,0 0 68 0,-4 0-148 16,4 3-292-16,-6-3-257 0,2 3-142 0,-1-3-73 0,0 5-44 16,0-2-29-16,-5 3-17 0,5-1-12 15,1 0-6-15,-2 1 1 0,6 2-31 0,-4 1-111 16,4 1 0-16,-5 2 0 0,5 4 0 15,-5 1 0-15,0 0 0 0,0 5 0 0,-5-1 0 16,5 1 0-16,1 0 0 0,-6 4 0 0,5-5 0 16,-5 1 0-16,5-2 0 0,0-1 0 15,5-5 0-15,0-3 0 0,0 0 0 0,0-6 0 16,5 1 0-16,-5-6 0 0,5-3 0 0,0-5 0 16,5 0 0-16,-6-6 0 0,2 0 0 15,3-3 0-15,-3-2 0 0,3 0 0 0,-4-3 0 16,0 0 0-16,0-3 0 0,-1 0 0 0,-4 6 0 15,6 0 0-15,-6 5 0 0,4 0 0 0,1 0 0 16,0 3 0-16,-5 3 0 0,5-1 0 0,0 4 0 16,-5 0 0-16,5-1 0 0,0 3 0 0,-1 3 0 15,2 3 0-15,-2 3 0 0,7 2 0 16,-7 6 0-16,1 0 0 0,5 5 0 0,-5 0 0 16,5 3 0-16,0 0 0 0,-1 0 0 15,1 1 0-15,0-1 0 0,5-1 0 0,-6 1 0 16,1-2 0-16,0 2 0 0,0-5 0 0,0 1-211 15,-6-1-397-15,6 0-174 0,-10-3-199 0,5 0-144 16,-5-3-32-16,0-3 56 0,0 0 146 0,-5 0 219 16,0-5 265-16</inkml:trace>
  <inkml:trace contextRef="#ctx0" brushRef="#br0" timeOffset="1387.851">22933 894 296 0,'-5'-4'838'15,"0"-2"186"-15,5 3 131 0,0 0 112 0,0 0-117 16,5 0-235-16,5 3-223 0,0 0-124 0,5-2-282 16,0 2-286-16,-1 0 0 0,6 0 0 0,-1 0 0 15,1-3 0-15,4 3 0 0,-4 0 0 0,4 0 0 16,1 0 0-16,-1 0 0 0,-4-2 0 16,4 2-21-16,-3 2-930 0,-7-2-280 0,6 0-96 15,-6 3 11-15,1-3 83 0,-6 2 192 16,6 1 319-16</inkml:trace>
  <inkml:trace contextRef="#ctx0" brushRef="#br0" timeOffset="2131.923">23320 710 486 0,'6'-6'819'0,"-2"-2"173"0,-4 2 117 16,0 4 41-16,5-4-213 0,-5 6-217 16,0-2-179-16,0 2-125 0,-5 2-71 0,5 4-49 15,0-1-36-15,0 4-140 0,0 1-120 0,0 2 0 16,0 4 0-16,0 1 0 0,5 0 0 15,0 2 0-15,-5 0 0 0,10 0 0 0,-5 1 0 16,4-1 0-16,1-3 0 0,1 1 0 0,-7-3 0 16,6-3 0-16,0 0 0 0,-5-3 0 15,0-2 0-15,5-1 0 0,-10 1 0 0,4-6 0 16,-4 0 0-16,5-3 0 0,-10 0 0 16,5-2 0-16,0-3 0 0,-4-4 0 0,-2 1 0 15,2-3 0-15,-1-2 0 0,-5-4 0 0,5 1 0 16,-5-3 0-16,6 0 0 0,-2 0 0 0,1 3 0 15,1 3 0-15,4 2 0 0,0 2 0 0,0 2 0 16,0-2 0-16,4 4 0 0,-4 0 0 0,5 0 0 16,1 2 0-16,-2 0 0 0,1 4 0 0,0-1 0 15,0 1 0-15,5-2 0 0,5 8 0 16,-1-2 0-16,-4 1 0 0,5 5 0 0,-1-2 0 16,1 4 0-16,0-1 0 0,-5 2 0 0,-6 0 0 15,6 0 0-15,-5 3 0 0,-5-3 0 16,5 3 0-16,-5-4 0 0,-5 2 0 0,5-2 0 15,-5-1 0-15,5-1 0 0,0-2 0 0,-5-1 0 16,5 1 0-16,0-4 0 0,0 2 0 16,5-4-61-16,-5 0-26 0,5 0 26 0,5 0 26 15,-5 0 15-15,5-4 9 0,-1 4 4 0,1-2 8 16,0 2 9-16,5 0 10 0,-6 0 17 0,2 0 15 16,-1 2 15-16,-1 2 13 0,1 1-65 15,0 0-15-15,-5 1 0 0,-1 2 0 0,2 0 0 16,-6 1 0-16,0 1 0 0,0-1 0 0,0 2 0 15,-6 0 0-15,2 3 0 0,-1-3 0 16,0 0 0-16,-5 0 0 0,0 0 0 0,0 0 0 16,-5 0 0-16,6-3 0 0,-6 0 0 0,5-2 0 15,-4 0 0-15,4-3 0 0,-5-3 0 0,0 0-209 16,0-3-93-16,6-3-90 0,-6 0-114 0,10-2-140 16,-4 0-170-16,-1-3-184 0,10 2-52 15,0-1 45-15,5-1 111 0,0-3 164 0,-1 6 216 16</inkml:trace>
  <inkml:trace contextRef="#ctx0" brushRef="#br0" timeOffset="2721.863">24237 721 183 0,'-9'0'324'0,"-6"3"7"15,0-3-2-15,5 0-120 0,0 0-120 16,-4 0-65-16,9-3-16 0,-5 0 7 0,5 1 22 16,1-2 31-16,4 2 44 0,0-4 47 0,0 4 46 15,0-4 51-15,0 0 53 0,4 1 60 0,-4 2 67 16,0-2 71-16,0 2 33 0,-4 0-8 0,-2 0-38 16,6 3-63-16,-9-2-84 0,3 2-93 15,-3 0-67-15,-1 0-34 0,-5 2-13 0,6 1-6 16,-6 0-4-16,1 3 4 0,3 2 0 0,1 0 2 15,-4 3 4-15,4 0 2 0,0 3 5 0,6 0-101 16,-6 5-46-16,5-3 0 0,5 4 0 16,0-1 0-16,0-2 0 0,5-1 0 0,-1 1 0 15,6-1 0-15,0-2 0 0,5-3 0 16,0 0 0-16,0-3 0 0,4 1 0 0,6-6 0 16,-6 0 0-16,5-1 0 0,1-2 0 0,-6-2 0 15,6-1 0-15,0 0 0 0,-1-6 0 16,-4 4 0-16,0-3 0 0,-1-1 0 0,1 1 0 15,-11 0 0-15,6-3 0 0,-5 0 0 0,-5 3 0 16,-1-3 0-16,2 3 0 0,-6-1 0 0,-6 1 0 16,-3-1 0-16,-1 1 0 0,0 2 0 0,-9 1 0 15,4 2 0-15,-4 1 0 0,4 2 0 16,-5 0 0-16,6 2 0 0,-6 4 0 0,5-4 0 16,5 7 0-16,-4-1 0 0,4 1 0 15,5 1 0-15,0 2 0 0,0-1 0 0,5 2 0 16,0-2 0-16,5 3 0 0,0-3 0 0,4 0 0 15,1 0 0-15,0-2 0 0,5-1 0 0,5-2 0 16,-6-1 0-16,1-5-106 0,4 3-203 0,-4-3-71 16,0-3-94-16,-5 0-111 0,5-2-127 15,-6-3-122-15,1 2-113 0,-5-5-29 0,0 3 66 16,4-4 125-16,-9 2 164 0,6-4 174 16</inkml:trace>
  <inkml:trace contextRef="#ctx0" brushRef="#br0" timeOffset="2925.319">24326 738 422 0,'0'-12'623'0,"-5"4"121"0,5 0 123 0,0 0 26 16,5-1-92-16,-5 4-109 0,5-3-89 0,0 2-69 16,-1 0-70-16,1 1-88 0,5-1-63 0,-5-2-40 15,5 6-24-15,-6-4-26 0,7 3-109 0,-1 0-114 16,-1 3 0-16,-4 0 0 0,10 3 0 0,-6 3 0 16,-3 2 0-16,3 3 0 0,-9 0 0 15,6 5 0-15,-12 1 0 0,6 0 0 0,-5 2 0 16,1-2-222-16,-2-1-205 0,2 1-144 0,-1-1-179 15,0-2-202-15,0-3-134 0,5 0-23 0,-5-3 69 16,0 1 146-16,5-1 209 0,0-6 252 16</inkml:trace>
  <inkml:trace contextRef="#ctx0" brushRef="#br0" timeOffset="3431.405">24414 845 578 0,'0'-2'895'0,"0"-2"170"0,0 2 109 15,0-1 6-15,0 3-224 0,-5 0-241 0,5 0-202 0,5 0-115 16,-5 3-56-16,0-1-25 0,0 4-259 15,5 0-58-15,-5-1 0 0,0 4 0 0,5-2 0 16,0 2 0-16,-1 0 0 0,-4-1 0 0,6 0 0 16,-2 0 0-16,7 0 0 0,-7-2 0 0,6-1 0 15,-5-2 0-15,5 0 0 0,-1-3 0 0,6 0 0 16,-5-6 0-16,0 3 0 0,5-5 0 16,-1 0 0-16,1-3 0 0,-1-2 0 0,1 1 0 15,0-1 0-15,-1 1 0 0,-3 4 0 0,-1 0 0 16,-1 0 0-16,1-1 0 0,-5 4 0 15,5-1 0-15,-6 4 0 0,-4-2 0 0,6 2 0 16,-6 2 0-16,0 2 0 0,0 2 0 0,-6 4 0 16,2 0 0-16,-1 3 0 0,-5 3 0 0,0-3 0 15,5 2 0-15,-5 1 0 0,6-2 0 16,4-2 0-16,-5 2 0 0,5-4 0 0,0-3 0 16,5 4 0-16,-1-6 0 0,2-3 0 0,3 0 0 15,-4-3 0-15,5 0 0 0,0-3 0 0,0 1 0 16,-1-1 0-16,1-2 0 0,0 0 0 15,0 2 0-15,4-2 0 0,-4 0 0 0,0-1 0 16,0 1 0-16,0 3 0 0,-6-1 0 0,7 1 0 16,-7-1 0-16,1 4 0 0,0 2 0 0,-5-4 0 15,5 8 0-15,-5-4 0 0,5 2 0 0,-5 1 0 16,0 2 0-16,0-2 0 0,5 3 0 0,-5-1 0 16,5-2 0-16,-1 2 0 0,2 1 0 0,3-3 0 15,-4 3 0-15,5-4 0 0,5 0 0 0,-1-2 0 16,1 0 0-16,0-2 0 0,5 0 0 0,-1-2 0 15,1-1-716-15,-1-4-451 0,1 2-137 0,0-2-10 16,4-2 62-16,-4-3 151 0,-1 0 255 16,-4-2 396-16</inkml:trace>
  <inkml:trace contextRef="#ctx0" brushRef="#br0" timeOffset="5356.363">22379 1385 360 0,'0'-5'794'16,"-4"2"167"-16,-2 1 104 0,1-2 68 15,1 2-226-15,-6 2-237 0,0 2-216 0,-5 2-149 16,6-2-86-16,-6 6-57 0,0 1-36 15,0 2-22-15,1 6-15 0,4-4-7 0,0 7-4 16,0-1-4-16,0 3-7 0,5 3-8 0,5 0-10 16,0 0-8-16,0-1-10 0,5 1-9 15,5 0-4-15,5-3-5 0,-6-3-3 16,11-2 1-16,-5-6-1 0,5-2 1 0,4-4-1 16,-4-5 0-16,-1-3-2 0,1-5-1 15,-5-3-3-15,4-3-3 0,-4-2 1 0,-6-4-1 16,1-2 1-16,1 0 1 0,-11-1 2 15,4-1-1-15,-4 2 1 0,-4 0 0 0,-7-1-2 16,7 2-2-16,-6 2-6 0,-5 2-21 0,0 0-35 16,1 4-44-16,4 1-57 0,-4 7-70 15,-1 0-133-15,0 5-181 0,5 2-254 0,5 1-213 16,-5 2-82-16,10 1-1 0,0 0 101 16,5-1 180-16,0 1 277 0</inkml:trace>
  <inkml:trace contextRef="#ctx0" brushRef="#br0" timeOffset="5787.003">22643 1347 272 0,'0'0'826'16,"0"0"178"-16,0 3 112 0,-4-3 79 0,4 0-139 16,-5 3-263-16,0-1-250 0,5 1-138 15,-5 6-75-15,0-1-52 0,1 2-46 0,-2 4-91 16,2 6-141-16,-1-1 0 0,0 3 0 0,0 6 0 15,0-3 0-15,0 2 0 0,-4 4 0 16,9-4 0-16,-6-2 0 0,2 0 0 0,-1-6 0 16,5-2 0-16,0-3 0 0,0-4 0 0,0-1 0 15,5-3 0-15,-1-6 0 0,-4-6 0 16,6-3 0-16,-2-4 0 0,6-4 0 0,-5-2-71 16,0-3 10-16,5-3 16 0,-6 0 11 0,2-5 10 15,-2 3 7-15,1-5 4 0,0 2 3 0,0 3 0 16,0 2 3-16,-1 0 1 0,2 5 3 0,-1 4 3 15,-1 5 7-15,2 0 16 0,-2 6 21 16,1 2 19-16,-5 6 19 0,5 2 0 0,0 4-82 16,0 4 0-16,0 3 0 0,0 4 0 0,-1 2 0 15,2 3 0-15,-2 3 0 0,1 0 0 16,5-1 0-16,-5 1 0 0,5-1 0 0,0 1 0 16,-1-4 0-16,1 1 0 0,5-2 0 0,-5-7 0 15,5 0 0-15,-6-1-376 0,1-5-212 16,0 1-219-16,-5-2-247 0,0-4-107 0,-1-2-10 15,-4-1 77-15,0 1 171 0,-4-3 246 0</inkml:trace>
  <inkml:trace contextRef="#ctx0" brushRef="#br0" timeOffset="5965.039">22585 1623 59 0,'-14'-8'571'0,"-1"0"158"16,5 2 117-16,5 0 110 0,0 4-45 15,0-2-141-15,5 2-141 0,0 0-106 0,10-2-71 16,-5 2-70-16,10-1-74 0,-1-2-57 0,6-1-45 15,0 0-44-15,4 1-41 0,1 0-47 16,4 2-65-16,-5-3-74 0,1 6-92 0,4-3-157 16,-4 3-209-16,5 0-189 0,-6 3-196 15,5-3-170-15,-4 3-38 0,4 0 86 0,6 0 173 16,-6-1 174-16,5 4 222 0</inkml:trace>
  <inkml:trace contextRef="#ctx0" brushRef="#br0" timeOffset="6252.899">23149 1640 205 0,'-10'2'600'0,"5"-2"115"0,1 0 103 0,-2 0 106 16,1 0-106-16,5 0-134 0,5-2-112 0,-5-1-73 15,6 0-56-15,3 1-74 0,-4-2-71 0,10 2-46 16,-6-4-27-16,6 3-13 0,0 1-28 16,5-1-33-16,-5 0-32 0,4 1-27 0,0 2-81 15,1 0-11-15,0 0 0 0,-5 0-46 16,4 2-124-16,-4 1-95 0,-1 2-154 0,1 1-191 16,-5-1-224-16,-5 1-218 0,0 2-77 0,0 0 16 15,-5 1 113-15,-5 2 185 0,0 0 250 16</inkml:trace>
  <inkml:trace contextRef="#ctx0" brushRef="#br0" timeOffset="6421.446">23233 1741 462 0,'-15'0'852'0,"5"3"160"0,0-3 104 15,0 3 50-15,0 3-230 0,0-4-245 16,6 1-204-16,4-18-114 0,0 33-66 0,4-16-45 16,2-2-44-16,3 0-40 0,6 0-47 0,-1-2-131 15,7 2 0-15,-2-3 0 0,5-2 0 16,-4 2-9-16,10-3-305 0,-6 3-204 0,0-2-261 15,6 0-296-15,-5-1-114 0,4 0-8 0,0 1 79 16,0-3 167-16,1 2 248 0</inkml:trace>
  <inkml:trace contextRef="#ctx0" brushRef="#br0" timeOffset="6785.067">23943 1474 86 0,'-5'-6'557'0,"-4"1"103"0,-6-3 57 15,5 2 46-15,-5-2-112 0,6 2-150 16,-6-2-93-16,0 0-19 0,1 0 16 0,4 2 3 16,0-2-21-16,-5 2-42 0,6 0-52 0,-2 4-59 15,1-1-50-15,1 0-30 0,-1 3-12 0,0 3-5 16,5 2-2-16,-5 4 3 0,6 0 7 0,-7 4 9 16,7 1 6-16,-1 5-122 0,5 0-38 15,-5 3 0-15,5 1 0 0,5-1 0 0,-5 2 0 16,5-2 0-16,5 1 0 0,-1-4 0 15,1-2 0-15,0-4 0 0,5-2 0 0,0-3 0 16,0-2 0-16,-1-3 0 0,1-3 0 0,0-5 0 16,-1-1 0-16,1-5 0 0,-6 0 0 15,6-3 0-15,-5-3 0 0,-5 1 0 0,0 0 0 16,0-1 0-16,-5-2 0 0,0 0 0 0,-5 2 0 16,0-2 0-16,-4 2 0 0,-1 0 0 0,-1 3 0 15,2 3-270-15,-1 3-174 0,0 3-142 16,1-1-208-16,3 3-241 0,-3 3-97 0,9 0-6 15,0 3 89-15,0 0 173 0,0 2 249 0</inkml:trace>
  <inkml:trace contextRef="#ctx0" brushRef="#br0" timeOffset="7090.389">24081 1482 499 0,'10'0'748'0,"-1"-2"140"15,-4 2 120-15,0-3 7 0,0 0-180 0,-5-3-198 16,4 1-158-16,-4 0-113 0,0-4-96 0,-4 1-70 15,4 0-42-15,-5-3-31 0,0 2-22 16,-5 1-18-16,6 0-17 0,-2 0-14 0,-3 2-9 16,4 0-4-16,-5 6-2 0,5 0 0 0,-4 3 1 15,-2 2 7-15,7 4 9 0,-2 2 14 16,-3 3 16-16,4 0 18 0,5 2-50 0,-5 1-56 16,5 2 0-16,0 3 0 0,0-3 0 15,5 1 0-15,0-1 0 0,0 1 0 0,5-4 0 16,5-2 0-16,-1-1 0 0,6-4 0 0,4-1 0 15,0-3 0-15,6 1 0 0,-1-6 0 0,6 0 0 16,-1-6 0-16,1 1 0 0,4-3 0 0,-10-1 0 16,6-2 0-16,-1 1-874 0,-9-4-349 15,4 2-119-15,0 2 11 0,-5-2 93 0,-4 2 193 16,0 1 292-16</inkml:trace>
  <inkml:trace contextRef="#ctx0" brushRef="#br0" timeOffset="7435.757">24502 1488 341 0,'0'0'799'0,"5"-3"185"0,-5 3 113 16,0 0 68-16,0 0-222 0,0 0-252 15,0 0-222-15,0 0-152 0,5 0-84 0,-5 0-42 16,5-3-20-16,5 3-11 0,-5-2-15 0,5-1-17 16,-1 3 0-16,1-3-4 0,5 0-19 15,0 0-105-15,-1 1 0 0,1-1 0 0,0 0 0 16,0 1 0-16,-1 2 0 0,6-3-210 0,-6 0-151 15,-3 0-130-15,3 3-130 0,1-3-132 0,-6 3-127 16,1 0-121-16,0 0-13 0,-5 3 78 0,0-3 136 16,-5 6 172-16,0-1 188 0</inkml:trace>
  <inkml:trace contextRef="#ctx0" brushRef="#br0" timeOffset="7641.21">24650 1549 607 0,'-25'10'803'0,"0"4"109"16,1-6 56-16,4 0-68 0,6 1-242 0,-1-6-256 15,0 0-188-15,10 0-101 0,0-3-35 16,1-3 19-16,4 3 43 0,4-6 46 0,1 3 45 15,0 1 38-15,5-4 24 0,0 0-4 0,5 1-10 16,-6 0-7-16,6-1-12 0,-1 0-40 0,1 4-220 16,0-4 0-16,-5 6 0 0,5-2 0 0,-5 2 0 15,-1 0 0-15,6 0 0 0,-5 0 0 0,0 0 0 16,5 0-140-16,-6 0-282 0,1 0-137 16,5 0-176-16,-5-3-217 0,-1 0-143 0,6 0-31 15,-5-2 64-15,5 2 141 0,-6-3 211 0,1 1 271 16</inkml:trace>
  <inkml:trace contextRef="#ctx0" brushRef="#br0" timeOffset="8188.702">24919 1333 619 0,'0'-2'1099'0,"-5"-1"164"0,0 0 72 15,1 3 29-15,-2-3-277 0,2 3-487 0,-1 0-308 16,0 0-170-16,5 0-74 0,-5 0-32 0,5 0-16 15,0 3-10-15,0-3 3 0,0 3 13 0,5 2 19 16,-5 1 18-16,5-1 18 0,0 4 14 0,-5-1 10 16,4 2-17-16,2 4-68 0,-2-2 0 0,1 4 0 15,0-2 0-15,0 3 0 0,0-1 0 0,0 1 0 16,0 0 0-16,-1 2 0 0,-4-2 0 0,6-4 0 16,-6 3 0-16,5-2 0 0,-5 0 0 15,0-3 0-15,4-2 0 0,-4-1 0 0,0 0 0 16,0-3 0-16,0-1 0 0,0-4 0 0,0 0 0 15,0-4 0-15,0-1 0 0,0-1 0 0,-4-2 0 16,4-3 0-16,0-2 0 0,-5-1 0 0,5-3 0 16,0-2 0-16,0-1 0 0,0 1 0 15,0 0 0-15,0 0 0 0,5-1 0 0,-5 1 0 16,4-1 0-16,2 4 0 0,3-3 0 0,-4 2 0 16,5 3 0-16,-6 1 0 0,6-1 0 0,0 2 0 15,0 2 0-15,0-1 0 0,0 2 0 16,-1 1 0-16,1 3 0 0,0-1 0 0,0 3 0 0,0 1 0 15,0 2 0-15,-6 0 0 0,7 2 0 0,-2 4 0 16,-4-1 0-16,0 1 0 0,0 2 0 0,-5 3 0 16,5 0 0-16,-10 0 0 0,5 3 0 0,-5 0 0 15,0 0 0-15,-5 2 0 0,6-3 0 0,-7 1 0 16,1 4 0-16,-4-5 0 0,4 1 0 16,0-3 0-16,0 3 0 0,-5-3 0 0,6 0 0 15,-1-3 0-15,5 3 0 0,0-3 0 0,0-2 0 16,1-1 0-16,8 1 0 0,-4-1 0 0,5-1 0 15,10-4 0-15,-5 0 0 0,5 0 0 0,-1-4 0 16,6 2 0-16,0-1 0 0,4-3 0 0,1 4 0 16,-6-1-169-16,6 0-85 0,-25 3-44 15</inkml:trace>
  <inkml:trace contextRef="#ctx0" brushRef="#br0" timeOffset="9427.035">22286 2310 195 0,'0'-3'247'0,"-5"3"-6"15,5 0-79-15,-5 0-116 0,5 0-107 0,0 0-100 16,0 0-43-16,0 0-15 0,0 0 5 16</inkml:trace>
  <inkml:trace contextRef="#ctx0" brushRef="#br0" timeOffset="10088.175">22271 2299 198 0,'0'-3'498'0,"-5"0"104"0,0 1 100 0,1-1 31 15,4 0-48-15,-6 0-51 0,2-3-59 16,-1 6-62-16,-5-2-75 0,5-1-84 0,-5 3-93 16,0 0-84-16,-4 0-57 0,-1 3-34 15,1 3-16-15,-1-1-7 0,0 3-1 0,0 3 2 16,1 0 2-16,-1 3 5 0,5 2 5 0,0 4 5 15,1-1 5-15,-2 3 3 0,11 0 2 16,-4 0 0-16,8 3 1 0,1 0-5 0,5-3-9 16,0 0-6-16,5-2-6 0,0-7-4 15,-1 1-10-15,6-6-5 0,-1-2-5 0,1-6-7 16,4-3-7-16,-4-5-7 0,0-6-5 16,-5 1-9-16,4-7-7 0,-9 1 0 0,-1-4 0 15,-3 1 0-15,-1 0 0 0,-5-2 0 16,0 2 0-16,-5 0 0 0,-5 2 0 0,0 1 0 15,-5 2 0-15,0 1-59 0,-4 2-52 16,-1 3-41-16,1 3-45 0,-6 2-50 0,6 0-97 16,4 6-141-16,-5 0-204 0,5 4-239 15,6 1-128-15,4 1-31 0,5 2 72 0,0 0 148 16,5-2 227-16</inkml:trace>
  <inkml:trace contextRef="#ctx0" brushRef="#br0" timeOffset="10526.516">22516 2276 418 0,'-4'-2'888'0,"-2"-1"147"0,2 0 88 0,-1-2 65 16,0 5-212-16,0-3-317 0,0 3-236 16,-5 3-119-16,6 2-61 0,4 1-45 15,-6 5-38-15,1 3-30 0,5 2-24 0,-4 4-25 16,4 2-25-16,0 3-20 0,0 2-14 0,-6 1-11 15,6 2-5-15,0-2-3 0,0-1 0 16,0-5-2-16,0 1 0 0,0-4-2 0,6-3-10 16,-6-5-14-16,4-2-14 0,-4-5-15 15,5-4-12-15,-5-4-9 0,6-5 0 16,-2-5 11-16,-4 1 11 0,5-4 15 0,-5-5 15 16,0 3 12-16,5-6 9 0,-5 0 4 0,0-3 2 15,0 1 1-15,0-1 2 0,5 3 3 16,0 0 3-16,0 4 2 0,4 1 1 0,-3 4 1 15,3 4 1-15,-4 4-1 0,5 3 1 0,0 2 1 16,0 6 3-16,5 2 0 0,-6 7 0 0,1-1 2 16,0 5 3-16,-1 4 2 0,1-2 0 15,0 7 0-15,0-2-4 0,-6 4-3 0,7-2-8 16,-7 0-14-16,6 0-21 0,-5-1-28 0,0-2-41 16,0 1-47-16,5-4-64 0,-5-3-100 15,-5 1-149-15,4-3-190 0,-4-4-217 16,0 2-169-16,0-4-50 0,0-3 46 0,-4 1 134 15,-1-3 200-15,0 0 247 0</inkml:trace>
  <inkml:trace contextRef="#ctx0" brushRef="#br0" timeOffset="10936.47">22502 2564 60 0,'-20'-15'642'0,"6"5"199"16,3-4 143-16,1 6 97 0,1-4-64 16,4 7-221-16,0-3-204 0,0 2-163 0,10 1-113 15,-5-1-73-15,10 1-50 0,-1 2-41 16,6 0-33-16,0 0-30 0,5 3-26 0,-1 3-31 15,6-3-45-15,5 3-57 0,-6-3-75 0,5 3-121 16,1-3-160-16,-1 0-148 0,0 0-119 0,1-3-89 16,-1 0-51-16,6 0 12 0,-6-2 79 15,-4 3 114-15,4-4 140 0,-5 0 162 0,-4 1 172 16,0-1 169-16,-5 1 156 0,-1-1 137 0,1-2 113 16,-5 2 91-16,-5-2 77 0,5 0 74 15,-10 0 40-15,0-1-14 0,0 1-54 0,0 0-79 16,-6 0-98-16,-3-1-115 0,-1 0-95 15,0 2-61-15,-5 1-35 0,0 1-19 0,1-1-13 16,-1 1-9-16,-4 5-6 0,4 0-7 0,0 2 1 16,0 4 0-16,1 5-11 0,4-1-88 0,0 8 0 15,6-2 0-15,-6 3 0 0,10 3 0 0,0 0 0 16,0 4 0-16,4-5 0 0,6 4 0 16,0-3 0-16,0 0 0 0,9-2 0 0,-4-4 0 15,5 0 0-15,-1-4 0 0,1-4 0 16,5-2 0-16,-6-4 0 0,1-2-169 0,-1-5-258 15,1-1-118-15,-5 1-135 0,-1-7-152 0,-4 2-146 16,0-5-80-16,-5 5 31 0,0-4 110 16,-5 0 161-16,0-2 203 0</inkml:trace>
  <inkml:trace contextRef="#ctx0" brushRef="#br0" timeOffset="11357.458">22011 2175 233 0,'-19'0'661'0,"4"0"153"0,0-3 138 16,6 3 105-16,-1-3-166 0,0 3-190 15,5 0-163-15,5-3-118 0,0 3-99 0,0-3-66 16,5 1-30-16,5-1-3 0,0-2 7 0,5-1 2 15,-1-2-13-15,0 0-19 0,11-1-175 16,0-2-24-16,-1 0 0 0,1 0 0 0,4-3 0 16,-4 1 0-16,4-1 0 0,0-3 0 15,-4 4 0-15,4-2 0 0,-4 5 0 0,-5-2 0 16,4 2 0-16,-9 4 0 0,0 3-9 16,0 0-30-16,-1 3 11 0,-4 3 12 15,4 2 8-15,-4 1 8 0,0 2 11 0,4 1 15 0,-4 2 15 16,5-3-19-16,0 3-22 0,0 0 0 15,-1 3 0-15,6-3 0 0,0 0 0 16,-1 0 0-16,6 0 0 0,-6 0 0 0,11 0 0 16,-6 0 0-16,5-2 0 0,1 1 0 0,5-2-244 15,-6 1-108-15,10-1-96 0,-5 1-157 0,10-4-239 16,-4-2-194-16,9-1-63 0,0-2 20 16,0 0 87-16,0-2 175 0,0-1 288 0</inkml:trace>
  <inkml:trace contextRef="#ctx0" brushRef="#br0" timeOffset="11735.803">23340 2450 492 0,'0'-2'693'0,"-5"-1"111"0,5 3 102 16,-5 0 6-16,1 3-138 0,4-3-155 16,0 2-121-16,-6 2-85 0,6-2-76 0,0 0-79 15,0 1-57-15,0-3-31 0,6 3-11 0,-2 0-3 16,1 0-3-16,0 0-14 0,5-3-14 0,0 2-19 15,4-2-18-15,1 3-21 0,0-3-18 0,0 3-14 16,4-3-14-16,1 0-7 0,0 2-15 16,4-2-27-16,-4 3-45 0,4 0-53 0,1-3-66 15,-6 3-103-15,1 0-145 0,-5 2-174 16,0-2-188-16,-6 3-202 0,1-4-83 0,0 4 25 16,-10 2 113-16,5 0 176 0,-5 0 217 0</inkml:trace>
  <inkml:trace contextRef="#ctx0" brushRef="#br0" timeOffset="11921.306">23497 2619 357 0,'-15'3'831'0,"-4"-1"178"0,4 0 108 16,5-2 69-16,-5 4-209 0,6-2-259 0,4 4-227 15,0-6-131-15,0 2-60 0,5 2-26 16,5-2-15-16,0-2-17 0,5 0-172 0,4 0-70 16,1 0 0-16,0 0 0 0,4 0 0 15,1 0 0-15,0 0 0 0,-1-2 0 0,6 2 0 16,-6-4 0-16,1 4-421 0,0-2-313 15,-1-1-290-15,-4-2-168 0,4-1-37 0,1 1 47 16,-6 2 140-16,7-3 242 0,-2 1 314 0</inkml:trace>
  <inkml:trace contextRef="#ctx0" brushRef="#br0" timeOffset="12459.252">24032 2367 102 0,'0'-2'706'0,"0"0"210"16,-6-2 124-16,6 2 74 0,0 2-97 16,-4-3-249-16,-1 3-255 0,5-3-191 0,-5 1-105 15,0-2-58-15,0 4-29 0,5-2-15 0,-5-1-7 16,0 3-7-16,1-3-6 0,-2 3-11 16,-3 0-14-16,3 0-16 0,-3 3-17 0,-1 2-10 15,-5 1-9-15,5 2 2 0,-4 3 8 0,4 1 11 16,0 4 17-16,1 1 17 0,-1-1 19 15,5 7 12-15,0-2-38 0,0 1-66 0,5 3 0 16,0 0 0-16,5-1 0 0,5 4 0 0,0-5 0 16,-1-1 0-16,11-1 0 0,-6-3 0 15,6-5 0-15,0-2 0 0,-1-5 0 16,6-1 0-16,-6-5 0 0,2-5 0 0,-2-1 0 0,0-5 0 16,1-2 0-16,-6-5 0 0,1 2 0 15,-5-3 0-15,0-3 0 0,-5 0 0 0,0 0 0 16,-5-1 0-16,0 1 0 0,-5 0 0 0,-5-2 0 15,1 1 0-15,-2 1 0 0,-3 3 0 16,-6 0 0-16,6 5-386 0,-1 1-68 0,-4 4-82 16,4 0-116-16,0 7-146 0,5-1-168 15,-5 3-73-15,11 3 35 0,-6-1 106 0,5 2 163 16,5-2 200-16</inkml:trace>
  <inkml:trace contextRef="#ctx0" brushRef="#br0" timeOffset="12790.085">24492 2321 875 0,'20'-3'1183'0,"-10"0"144"15,0 1 57-15,-6-1 31 0,-4-3-419 0,0 6-460 16,-4-2-273-16,-6-1-149 0,0 0-66 0,0 3-37 16,0-3-19-16,-4 1-12 0,-1 2-4 15,0 0 4-15,-4 0 12 0,4 2 7 0,0-2 5 16,1 3 3-16,3 3-1 0,-3-4 2 0,9 7-4 15,-5-1-2-15,5 0-1 0,1 6 4 16,4-3 9-16,-5 5 19 0,10-2 3 0,-5 3-36 16,4 2 0-16,1-2 0 0,0 2 0 0,5 3 0 15,-5-3 0-15,10 3 0 0,-6-2 0 16,6 2 0-16,0-6 0 0,-1 1 0 0,7-3 0 16,-2-3 0-16,0-4 0 0,6-3 0 0,-6-4 0 15,6-4 0-15,-5 2 0 0,-1-3 0 0,-4-4-252 16,-1 1-403-16,1 0-190 0,-5 0-239 15,5-1-91-15,-5-1-1 0,5 1 78 16,-6-2 169-16,1 0 252 0</inkml:trace>
  <inkml:trace contextRef="#ctx0" brushRef="#br0" timeOffset="13436.529">24836 2282 587 0,'0'-6'1024'0,"0"-2"153"0,-5 6 77 0,5-4 40 16,-5 3-299-16,5 0-409 0,-5 3-279 0,0 0-151 16,5 0-76-16,-5 0-36 0,5 3-12 15,0 0 1-15,0 3 8 0,-5 2 16 0,5 0 19 16,0 1 20-16,0 4 15 0,0-2 5 0,0 3-5 16,0 2-97-16,0 2-14 0,0-2 0 0,0 3 0 15,0 1 0-15,-4-1 0 0,4 0 0 0,-6-2 0 16,6 2 0-16,-5-2 0 0,5-1 0 15,-4-2 0-15,4-4 0 0,-6 2 0 0,6-4 0 16,0-3 0-16,0-2 0 0,0 0 0 0,0-6 0 16,0-3 0-16,0 2 0 0,6-8 0 0,-2 1 0 15,1-2-38-15,-5-4-50 0,6-2-3 0,3-3 5 16,-4-1 12-16,0 1 15 0,5 0 21 0,-1 0 16 16,-3 1 10-16,3 1 7 0,1 1 4 0,0 2 4 15,-5 3 6-15,5 1 7 0,-1 4 9 0,-3 1 12 16,-2 2 11-16,6 3 10 0,-5 3 9 0,0 3 11 15,0 0 6-15,0 5 5 0,-1 0-89 0,2 4 0 16,-1 2 0-16,-5-1 0 0,4 3 0 0,2 2 0 16,-2-2 0-16,-4 3 0 0,5-2 0 0,0 2 0 15,0-2 0-15,4 2 0 0,-3-2 0 16,-2-1-49-16,1 0-116 0,0-2-21 0,0 3-19 16,0-4-16-16,0-1-22 0,0-2-31 0,-1-1-37 15,-4-1-47-15,6 0-47 0,-6-2-34 16,0-3-9-16,0 0 20 0,-6-3 49 0,6 0 70 15,-9 0 79-15,4-3 79 0,-5 0 69 0,0-3 61 16,-4 1 56-16,4-3 49 0,-4 2 55 0,-1-2 55 16,0 0 54-16,0 0 47 0,1 2 42 0,-1-2 31 15,0 2 10-15,0 1-16 0,5-1-35 0,0 1-48 16,1 2-54-16,-1-2-55 0,5 1-45 16,0-1-25-16,5 2-13 0,0 1-5 0,0-1-8 15,10 0-9-15,0-3-8 0,-1 4-15 0,11-4-15 16,-5 1-21-16,9-1-31 0,-4 0-41 0,4 2-68 15,1-2-114-15,-1-2-158 0,6 2-192 0,-5 0-224 16,-1-2-177-16,0 3-51 0,-3-1 51 0,3 1 127 16,-4-1 187-16,-6 3 236 0</inkml:trace>
  <inkml:trace contextRef="#ctx0" brushRef="#br0" timeOffset="13953.22">23865 2120 59 0,'-20'-7'336'0,"5"5"39"0,6 0 42 0,-1-1 6 15,0 0-45-15,1 0 9 0,3 1 62 0,1 2 90 16,1-4 89-16,4 4 29 0,-6 0-26 0,6-2-61 16,-4-1-90-16,4 0-110 0,0 1-115 15,0-1-74-15,4-3-46 0,-4 1-25 0,6-1-10 16,-2 0-6-16,1 1-5 0,1 0-7 0,3 2-10 16,1-3-13-16,0 1-15 0,5 2-12 15,-1-2-13-15,1 1-9 0,0 2-6 0,4 0-11 16,1-1-4-16,-1-3-2 0,1 4-1 0,4-4 1 15,-4 0 2-15,4-2 7 0,1 0 4 16,-5 0 1-16,4-1 2 0,-4 1 0 0,-1-1-1 16,1 1 1-16,-5 3 0 0,0 0 0 0,-1 1 0 15,-4 2-1-15,0-1 3 0,0 1 16 16,-1 4 24-16,1-2 28 0,0 3 28 0,-5 3-90 0,5-4-11 16,5 6 0-16,-6-2 0 0,6 2 0 15,0 0 0-15,-1 0 0 0,6 1 0 0,5 2 0 16,-6-3 0-16,10 0 0 0,-4 1 0 0,9-3 0 15,-4-2 0-15,-1-4 0 0,-4 0 0 0,4 0 0 16,1-2 0-16,4 0-108 0,0-1-595 16,-4-3-321-16,4 0-191 0,1 4-47 0,-1-4 34 15,0 1 122-15,-5 2 226 0,1-3 349 0</inkml:trace>
  <inkml:trace contextRef="#ctx0" brushRef="#br0" timeOffset="24267.706">22114 3430 614 0,'0'-11'838'0,"-5"2"127"0,1-1 81 15,-6 1-15-15,0 0-270 0,0 1-245 16,-4 3-184-16,-1 0-115 0,0-1-65 0,0 3-41 16,-5 3-20-16,1 0-12 0,-5 0-1 15,9 6-1-15,-5 2-4 0,1 3-2 0,4 3-1 16,5 5 0-16,-5 3 0 0,10 6 5 16,1 0 3-16,4 2 3 0,0 3 4 15,4-3 6-15,6 0 0 0,5-2-4 0,0-1-3 16,4-4-11-16,6-6-12 0,-1-7-14 15,1-4-12-15,4-6-10 0,-5-6-9 0,6-4-16 16,-5-4 0-16,-6-3 0 0,-4-5 0 16,0-3 0-16,-5 0 0 0,-6-3 0 15,-4 4 0-15,0-4 0 0,-9 3-23 0,-1 3-38 16,0 0-41-16,-5 0-53 0,-4 6-58 16,-1-1-88-16,6 6-145 0,-7 2-198 0,7 4-259 15,-1 2-152-15,0 3-50 0,11 0 36 16,-1 6 130-16,5 0 214 0,0-4 295 0</inkml:trace>
  <inkml:trace contextRef="#ctx0" brushRef="#br0" timeOffset="24965.461">22316 3380 349 0,'0'-6'696'16,"0"1"153"-16,-6 0 141 0,6-1 64 0,-4 3-177 16,-1-3-182-16,5 1-145 0,0 3-116 15,-6-1-110-15,6 3-68 0,-4 0-36 16,4 5-23-16,0 0-22 0,0 7-16 0,0 1-11 16,0 4-7-16,0 5-64 0,0 0-77 15,4 6 0-15,-4 0 0 0,0-1 0 0,0 3 0 16,0-2 0-16,6-3 0 0,-6-1 0 15,5-4 0-15,-5-1 0 0,4-5 0 16,2-3 0-16,-6 0 0 0,4-6 0 16,-4-5 0-16,0 0 0 0,0-5 0 0,0-3 0 15,-4-3 0-15,4-3 0 0,-6-3 0 16,-3-2 0-16,3-3 0 0,2-1 0 0,-6-1 0 16,5-1 0-16,0-2 0 0,0 2 0 15,0 0 0-15,5 3 0 0,0 0 0 0,0 3 0 16,5 2 0-16,0 3 0 0,5 0 0 15,-5 4 0-15,4-2 0 0,2 7 0 0,-1-1 0 16,4 4 0-16,-4-1 0 0,0 6 0 16,4-1 0-16,-3 4 0 0,3-1 0 15,-4 7 0-15,-5-2 0 0,4 4 0 0,-4 0 0 16,0 0 0-16,-5 2 0 0,5 1 0 16,-5-4 0-16,0 2 0 0,0-2 0 0,0 1 0 15,0-5 0-15,0 1 0 0,5-4 0 16,-5-1 0-16,5 1 0 0,4-1 0 15,-3-5 0-15,3 3 0 0,1 0 0 0,5-3 0 16,-5 0 0-16,5 3 0 0,-1-1 0 16,-4 1 0-16,4 3 0 0,-3 2 0 0,-1-3 0 15,-1 7 0-15,1-4 0 0,-5 2 0 0,0 5 0 16,-5-2 0-16,-5 4 0 0,0-3 0 0,0 2 0 16,-5 4 0-16,0-4 0 0,-5 1 0 15,1-3 0-15,-6-1 0 0,1-2 0 16,-1 1 0-16,-4-4 0 0,4-3 0 0,-4-2 0 15,4-3 0-15,6-3 0 0,-7-2 0 16,12-3-189-16,-1-1-185 0,0-2-154 0,10-3-203 16,0 3-223-16,5-3-145 0,5 1-36 15,0-1 55-15,4 0 150 0,6 0 225 16,0-2 268-16</inkml:trace>
  <inkml:trace contextRef="#ctx0" brushRef="#br0" timeOffset="25266.317">22835 3468 283 0,'5'-5'774'0,"0"-6"201"16,-5 2 138-16,0 1 87 0,-5 0-183 15,-5 2-227-15,6-2-222 0,-11-1-169 0,5 5-113 16,0-2-65-16,-5 0-34 0,6 4-26 16,-6 2-21-16,5 0-63 0,0 5-77 0,1 1 0 15,3 5 0-15,-3 0 0 0,3 5 0 16,2 1 0-16,-1 5 0 0,5-1 0 0,0 2 0 15,0-1 0-15,5 3 0 0,-1-4 0 16,6 2 0-16,1-4 0 0,3 0 0 0,6-2 0 16,-6 0 0-16,11-6 0 0,-5 0 0 0,4-5 0 15,5-1 0-15,-4-3 0 0,0-2 0 16,-1 0 0-16,-4-5 0 0,4 3 0 0,-4-7 0 16,-5 1 0-16,4-1-456 0,-9 1-469 15,0-3-244-15,-6 0-86 0,2 0 6 16,-2 0 82-16,-4-2 196 0,-4-1 283 0</inkml:trace>
  <inkml:trace contextRef="#ctx0" brushRef="#br0" timeOffset="25721.426">21835 3157 21 0,'-10'0'635'0,"0"3"199"0,1-3 153 0,-2 2 107 16,7 4-25-16,-2-4-218 0,2 4-182 16,4 0-137-16,0-4-95 0,0 4-54 0,4 0-42 15,6-4-31-15,1 0-282 0,-2-2-28 16,6 0 0-16,-1-4 0 0,1-2 0 0,5-2 0 15,4-4 0-15,6-4 0 16,-6-1 0-16,11-2 0 0,-6 0 0 0,5-1 0 16,-4-2 0-16,4 0 0 0,-4 3 0 15,-6 2 0-15,1 4 0 0,-6-1 0 0,1 5 0 16,-6 1-104-16,1 6 29 0,-5-1 30 0,0 3 25 16,-1 3 18-16,-3 2 11 0,-1 0 19 15,-1 4 24-15,6 1 22 0,-5 2 9 16,5-1-83-16,0 0 0 0,-1 3 0 0,6 0 0 15,5-4 0-15,0 5 0 0,4-5 0 16,0 1 0-16,6-2 0 0,4-1 0 0,-5 0 0 16,6-2 0-16,-1-1-177 0,1 1-502 15,-1-1-405-15,1-2-173 0,-1 2-33 0,0 1 46 16,1-3 140-16,3 3 249 0,2-2 400 0</inkml:trace>
  <inkml:trace contextRef="#ctx0" brushRef="#br0" timeOffset="28295.574">23212 3559 329 0,'0'0'471'0,"0"0"85"0,-4-3 68 15,4 3-17-15,0 0-4 0,-5-2 11 0,5 2-2 16,0 0-24-16,-5 0-53 0,5 0-67 15,0 0-92-15,0 0-100 0,-5 0-79 0,5 0-45 16,0 0-26-16,0 0-16 0,5 0-13 0,-5-3-12 16,0 3-6-16,5-3-2 0,0 1-5 15,-1-1-4-15,2 3-11 0,-1-3-15 16,5 0-14-16,-6 3-13 0,6-3-9 0,0 3-7 16,0-2-6-16,4 2 5 0,1 0-3 0,0-3-5 15,0 3-40-15,-1 0-60 0,1-3-101 16,0 3-171-16,0 3-251 0,-1-6-307 0,1 3-166 15,0 0-49-15,-6 3 44 0,1-3 141 16,0 3 238-16,0-3 303 0</inkml:trace>
  <inkml:trace contextRef="#ctx0" brushRef="#br0" timeOffset="28597.287">23291 3664 387 0,'-15'5'693'0,"6"1"117"0,-6 0 113 0,5-4 84 16,1 1-184-16,-1 0-171 0,5-3-127 15,-5 0-81-15,5 0-78 0,0 0-80 0,0 0-51 16,0 0-26-16,5-3-9 0,0 3-5 0,-5 0-1 16,5-3-6-16,0 3-134 0,0 0-54 15,5-2 0-15,-5 2 0 0,5 0 0 0,5 0 0 16,-5 0 0-16,5 0 0 0,5 0 0 15,-1 0 0-15,6 0 0 0,-1 0 0 0,0-3 0 16,6 0 0-16,0-3 0 0,5 4 0 16,-1-4 0-16,-5 1 0 0,6-1 0 0,-6 1-534 15,0 2-591-15,-4 0-177 0,0 1-24 16,-5 2 53-16,-5 2 139 0,4 1 243 0,-4 0 388 16</inkml:trace>
  <inkml:trace contextRef="#ctx0" brushRef="#br0" timeOffset="30250.356">23943 3303 63 0,'0'-3'482'0,"0"-3"81"16,0 3 63-16,-5-1 70 0,5 0-98 15,-5 2-92-15,5-1-48 0,-4 0-9 0,-6 3-9 16,5 0-31-16,-5 0-53 0,5 0-67 0,-5 3-64 15,1 0-53-15,-1 3-39 16,0-2-24-16,-5 2-13 0,6 2-8 0,-1 1-6 16,0 2-6-16,0 3-2 0,0 2 0 0,6 1 1 15,-7 5 2-15,7 0 1 0,4 0 1 16,0 3-2-16,4 3-6 0,1-4-8 0,1 1-11 16,3-3-8-16,6-2-7 0,-5-4-8 0,4-2-5 15,6-3-3-15,-6-6-2 0,7-2-3 16,-7-3 8-16,6-3 4 0,-6-2 0 0,1-6 1 15,-6 0 0-15,6-6-1 0,-5 1-13 16,0-4-7-16,-5-2-6 0,0 0-4 0,-5 0-4 16,0 0-6-16,0 0-5 0,-5 3-27 15,-5-3-39-15,1 2-44 0,-1 1-51 0,-5 0-68 16,0 2-120-16,0 3-134 0,1 0-160 0,-1 3-155 16,0 6-167-16,6 0-42 0,-1 2 62 15,0 3 127-15,5 3 185 0,0-1 192 16</inkml:trace>
  <inkml:trace contextRef="#ctx0" brushRef="#br0" timeOffset="30719.174">24203 3297 326 0,'5'-6'698'0,"0"2"118"0,-5-2 112 16,0 0 118-16,-5 4-188 0,5-4-191 0,-5 3-142 15,0 3-85-15,0 0-84 0,0 3-93 16,-5 0-67-16,6 5-38 0,-6 1-23 0,5 4-19 16,-5 4-16-16,1 2-7 0,3 3-5 15,-3 2-3-15,-1 4-4 0,5 0-3 0,-5-1-7 16,5 1-12-16,1-3-51 0,-2-3-8 16,6 0 0-16,0-2 0 0,0-7 0 0,0 1 0 15,0-5 0-15,6-4 0 0,-6-3 0 0,4-2 0 16,6-2 0-16,-5-7 0 0,0-1 0 15,-1-4 0-15,2-3 0 0,-2-2 0 0,1-1 0 16,-5-2 0-16,6-2 0 0,-2 1 0 16,-4-2 0-16,5-2-4 0,-5 5-4 0,5 0 1 15,-5 0 0-15,5 5 3 0,0 4 2 16,-5 1 1-16,5 4 1 0,0 2 2 0,-1 6 2 16,6 0 3-16,-5 6 1 0,0 2 2 15,5 4-8-15,-5 1-2 0,5 4 0 0,0 0 0 16,0 5 0-16,-6-4 0 0,6 5 0 15,0 2 0-15,0 0 0 0,0-3 0 0,-5 0 0 16,5 0 0-16,-1 0-68 0,1-3-113 0,-5-2-122 16,5 0-168-16,-6-4-219 0,1 1-205 15,-5-3-183-15,0 0-54 0,0-3 53 0,-5-2 135 16,1 2 205-16,-1-5 233 0</inkml:trace>
  <inkml:trace contextRef="#ctx0" brushRef="#br0" timeOffset="31119.096">24110 3628 272 0,'-19'-10'616'15,"4"-2"101"-15,0 1 85 0,1 0 80 16,3 3-121-16,7 0-132 0,4-1-103 0,0 1-69 16,0 3-66-16,4-1-86 0,7 3-98 15,3-2-74-15,6 2-46 0,4 0-27 0,0 0-20 16,6 1-20-16,-1 2-34 0,1-3-75 16,4 3-118-16,-5-3-152 0,1 0-147 0,-1 3-127 15,1-2-68-15,-5-4 22 0,-1 3 92 0,0 1 152 16,-4-2 174-16,0 2 165 0,-5-3 133 15,-1-1 97-15,-4 1 70 0,0-1 43 0,-6 0 29 16,2-2 27-16,-1 0 28 0,-1-1 43 16,-4 1 39-16,-4 0 17 0,-1 0-12 0,-1 0-39 15,2 0-53-15,-6-1-67 0,0 0-69 16,-4 4-49-16,4 0-21 0,-5 2-7 0,0 0-1 16,5 6-1-16,-5 0 1 0,6 2 4 0,-1 4 1 15,0 2 3-15,5 2 2 0,-5 4 2 16,10-1 0-16,-4 4-24 0,4-1-100 15,4 0 0-15,-4 1 0 0,10-1 0 0,-5-3 0 16,10-2 0-16,-5 0 0 0,4-3 0 16,1 0 0-16,0-5 0 0,4 0 0 0,-4-4-82 15,0 1-249-15,-1-6-164 0,-3 1-192 16,3-2-190-16,-4-1-196 0,-5-3-57 0,0-1 43 16,-1 1 129-16,-4-3 186 0,0 0 224 0</inkml:trace>
  <inkml:trace contextRef="#ctx0" brushRef="#br0" timeOffset="31489.279">23806 3157 29 0,'-20'3'536'15,"1"-1"109"-15,-1 0 81 0,6 2 102 0,4-2-15 16,-1-2-136-16,2 3-107 0,4-3-71 0,0 3-50 15,5-3-71-15,0 0-91 0,5 0-84 16,0-3-54-16,0 0-29 0,5 1-26 16,5-6-26-16,-1-1-19 0,6 1-15 0,-1-6-9 15,1 3-7-15,0-6-8 0,4 1-4 16,0 0-5-16,-3-1 4 0,3 0 3 0,0 4 0 16,-4-1 2-16,-1 0 0 0,-4 2 2 15,5 4-5-15,-5 3-4 0,-6-1 0 0,6 3-1 16,-5 1 3-16,0 2-1 0,-1 0 4 0,6 5 1 15,-5 1 4-15,5-1 8 0,0 3 5 16,4 4 5-16,0-1 2 0,1 0-1 0,5 3-2 16,-5 0-8-16,9-1-8 0,-5 1-9 0,6 0-10 15,-6 0-40-15,6-4-87 0,-6 4-183 16,1-2-309-16,-6 1-331 0,6 1-171 0,-10 0-57 16,4 0 36-16,-4-1 156 0,-5 4 297 15</inkml:trace>
  <inkml:trace contextRef="#ctx0" brushRef="#br0" timeOffset="32037.243">23497 4409 487 0,'-10'3'637'0,"-4"2"85"0,4-5 96 0,0 2 17 16,0 2-114-16,5-2-117 0,-4-2-78 16,3 0-50-16,2 0-62 0,4 0-100 0,-5 0-85 15,5 0-44-15,0-2-16 0,0 2-1 16,5-4 3-16,-1 2 11 0,6-3 11 0,0 2 7 15,5-3-60-15,0 1-140 0,4-3 0 16,5 2 0-16,1 1 0 0,5-4 0 0,-1 3 0 16,1 2 0-16,-1-2 0 0,0-2 0 15,1 2 0-15,-1 0 0 0,-5 0-329 0,-3 4-192 16,-2-3-153-16,-4 5-130 0,-5-3-82 16,-6 3-28-16,1 3 40 0,-5-3 134 0,-9 3 188 15,3-1 218-15,-3-2 203 0,-6 0 169 0,1 0 126 16,-1-2 80-16,-5-1 56 0,0-3 46 15,-5-2 35-15,6 0 44 0,0-1 70 0,-1-2 45 16,6 3 5-16,-1 0-25 0,0 2-40 16,5 0-64-16,0 1-102 0,5 2-90 0,1 1-47 15,-2 2-15-15,6 2-11 0,0 1-13 16,6 5-10-16,-2 3-8 0,6 3-19 0,0 3-30 16,0 2-31-16,0 3-26 0,5 3-20 0,-1 0-54 15,1 3-79-15,0-4-160 0,-1-2-259 16,0 0-375-16,1-2-210 0,0-4-71 15,0-2 14-15,5-3 125 0,-5-5 246 0,-1-4 370 16</inkml:trace>
  <inkml:trace contextRef="#ctx0" brushRef="#br0" timeOffset="32377.971">24105 4182 39 0,'10'-13'723'16,"-10"2"214"-16,0 0 126 0,0 2 79 0,-10 4-38 15,5 0-278-15,-4 1-277 0,-6 4-185 0,5 0-97 16,-5 4-58-16,-4-2-29 0,4 4-16 16,-5 2-7-16,5 3-4 0,0 0-2 0,-4 5 2 15,9 1-143-15,-5 3-10 0,6 2 0 16,-1 0 0-16,5 0 0 0,5 0 0 0,0-1 0 16,10 2 0-16,-5-4 0 0,4 1 0 0,6-4 0 15,0-3 0-15,5-1 0 0,-1-1 0 16,1-6 0-16,4-1 0 0,-4-8 0 15,5 2 0-15,-6-6 0 0,0-4 0 0,2 2 0 16,-7-7 0-16,1 0 0 0,-6-2 0 0,1-1 0 16,0-1 0-16,-10-1 0 15,0 0 0-15,-5-1 0 0,0 2 0 0,-5 1 0 16,-4 1-256-16,4 0-224 0,-4 2-122 0,-1 3-165 16,0 3-214-16,0 6-112 0,1-1-13 0,4 4 71 15,5 2 159-15,0-3 220 0</inkml:trace>
  <inkml:trace contextRef="#ctx0" brushRef="#br0" timeOffset="35656.261">24483 4221 124 0,'-5'-8'311'15,"5"0"40"-15,0 0-3 0,-5-1-60 16,5 1-60-16,0 3-53 0,-5-4-36 0,5 1-19 16,0 2 0-16,0 1 18 0,-5 0 28 15,5-1 27-15,0 3 24 0,0 0 14 0,0 1 4 16,0-2-1-16,-5 4-2 0,5-2 4 0,0 2 14 15,0-2 27-15,0-1 31 0,5 3 24 16,-5-3 0-16,0 0-19 0,0 0-31 16,0 1-42-16,5-1-43 0,-5 0-40 0,0 0-21 15,0 1-3-15,0-1 4 0,0 0 4 0,0 0 3 16,0 1-4-16,0-1-11 0,-5 3-17 16,0-3-19-16,1 3-21 0,-2-3-19 0,1 3-16 15,1 0-9-15,-6 3-10 0,0 3-5 16,0-1-6-16,5 3 0 0,-4 3-2 0,-1 3 3 15,-1 0-4-15,7 2-4 0,-1 4 0 16,0-1 0-16,5 3 0 0,0 0 0 0,5 0 0 16,0 0 0-16,5 0 0 0,-1-2 0 15,6 1 0-15,0-3 0 0,-1-2 0 0,7-2 0 16,-7-1 0-16,10-4 0 0,-4-4 0 0,0 1-97 16,-1-6-57-16,6 0-46 0,-10-4-66 15,4 0-112-15,-4-2-150 0,-5-2-170 0,5-3-176 16,-6 0-154-16,1 0-29 0,0-3 74 0,-1 0 150 15,1 0 189-15,1-2 213 0</inkml:trace>
  <inkml:trace contextRef="#ctx0" brushRef="#br0" timeOffset="36094.227">24747 4177 194 0,'0'-17'544'15,"0"4"109"-15,6-4 90 0,-6 4 54 16,0-1-80-16,0 3-97 0,0-3-78 0,4 5-59 16,-4-1-59-16,0 1-66 0,0 4-67 0,0-1-65 15,0 0-46-15,0 6-26 0,0 0-13 0,5 3-8 16,-5 3-7-16,0 5-7 0,0 0-6 0,0 3-8 15,0 3-13-15,0 2-14 0,5 3-15 16,-5 0-15-16,0 2-14 0,0-1-13 16,0 2-10-16,0-4-5 0,0 1-4 0,0-2-3 0,0-1-1 15,0 1-5-15,0-6-6 0,0 2-1 16,0-5-7-16,0-3-7 0,5-2-9 0,-5-3-8 16,0-3-6-16,0-3-12 0,0-5-8 15,0-1-4-15,5-5-2 0,-5-2 0 0,-5-3 5 16,5-1 8-16,0-4 12 0,0 1 10 0,0-1 12 15,0-1 10-15,0 6 8 0,0-4 5 0,0 4 0 16,0 3 7-16,0 2 9 0,0 0 12 0,0 3 15 16,0 3 14-16,5 2 17 0,-5 3 14 15,4 3 7-15,2 3 3 0,-2 0 0 0,1 5-4 16,1 1-8-16,3 4-11 0,1 1-14 16,-5 0-14-16,9 2-13 0,-4 4-10 0,0-4-8 15,0 4-4-15,5 2-4 0,-5-3-10 0,0 0-15 16,-1 1-22-16,1-1-29 0,0 0-34 0,-1 1-36 15,2-2-30-15,-7-1-22 0,2 0-34 16,-2 0-50-16,1-7-77 0,-5 4-88 0,0-2-95 16,0-4-88-16,-5 0-69 0,1-3-31 15,-6 1 5-15,5-3 25 0,-5-3 71 0,0-3 96 16,-5-3 103-16,0 1 105 0</inkml:trace>
  <inkml:trace contextRef="#ctx0" brushRef="#br0" timeOffset="36236.42">24836 4431 130 0,'-25'-16'420'0,"1"-1"146"15,4 0 124-15,0 0 63 0,6 7-18 0,-1-2-55 16,6 2-62-16,3 2-67 0,1 2-74 0,5 0-82 15,5 4-73-15,-5-4-67 0,6 3-67 16,3 1-50-16,1 2-33 0,0-3-21 0,5 0-20 16,-6 3-17-16,10 0-30 0,-4-3-38 0,0 3-41 15,0 0-63-15,5 0-110 0,-6 0-173 16,1 0-197-16,0 0-230 0,0-2-164 0,-1-1-45 16,-4 3 52-16,0-3 141 0,-6 0 195 0</inkml:trace>
  <inkml:trace contextRef="#ctx0" brushRef="#br0" timeOffset="36701.32">24012 4006 245 0,'-24'-5'419'0,"-1"-1"73"0,5 4 90 0,6-4-17 16,-1 3 9-16,0 0 46 0,5 0 26 15,1 3-13-15,3-2-53 0,2 2-77 16,-1 0-107-16,5 2-114 0,5 1-83 0,-1 0-41 0,7 0-19 16,-1 0-16-16,4 2-1 0,0-2-6 15,11 0-9-15,-6-3-11 0,6-3-12 16,5 0-12-16,-5-2-23 0,4-4-14 0,0 1-13 15,0-6-6-15,1 1-4 0,-1-4-8 0,1 1-8 16,-6-4-10-16,1 4-10 0,-5-1-8 16,-6 0-6-16,1 3 1 0,0 1 5 0,-6 2 7 15,-4 0 8-15,5 3 8 0,-5 2 4 16,-5 0 2-16,5 1 2 0,-1 2 1 0,2 3 6 16,-6 0 3-16,5 3 6 0,-1 0 4 15,6-1 4-15,-5 4 0 0,5 2-2 0,0-2-5 16,5 2-4-16,0 3-4 0,-1-2-3 0,6 1-3 15,-1 1-2-15,6 1-12 0,-1-4-32 0,-4-3-59 16,-1 1-97-16,6-3-197 0,-5 2-322 16,4-2-298-16,0-1-133 0,1-2-31 0,-5 4 55 15,4-2 172-15,-4 1 310 0</inkml:trace>
  <inkml:trace contextRef="#ctx0" brushRef="#br0" timeOffset="37478.332">21320 5468 348 0,'-10'6'697'0,"0"-4"147"0,1 1 128 0,-1 0 80 15,5 0-240-15,0-3-193 0,0 3-147 16,5-3-121-16,5-3-109 0,0 3-71 0,10-3-39 15,0 0-27-15,9 0-28 0,0 1-25 16,0-4-19-16,6 4-22 0,-1-4-34 0,1 3-44 16,5 0-75-16,-6 1-140 0,0-1-191 15,0 3-216-15,-4-3-233 0,0 3-98 16,-6 3 0-16,-4 0 97 0,0 2 170 0,-11 1 217 16</inkml:trace>
  <inkml:trace contextRef="#ctx0" brushRef="#br0" timeOffset="37667.824">21511 5584 382 0,'-34'5'623'0,"0"1"143"16,4 0 157-16,1-4 22 0,4 1-135 0,6-3-125 16,-1 0-119-16,6 0-116 0,8 0-129 15,6-3-82-15,6-3-47 0,3 1-29 16,6 0-16-16,9-1-20 0,6 1-22 0,-1-1-24 16,10-2-24-16,-4 3-34 0,4-1-48 15,0 0-54-15,0 1-60 0,1-1-68 0,-6 3-124 16,1-2-169-16,-6 2-185 0,0 1-197 15,-9-4-124-15,-1 3-30 0,-9 0 73 0,0 0 152 16,-5-2 202-16</inkml:trace>
  <inkml:trace contextRef="#ctx0" brushRef="#br0" timeOffset="37901.2">21751 5452 150 0,'-24'-11'435'16,"4"-3"112"-16,-4 2 126 0,4-1 77 16,1 2-5-16,4-1-32 0,0 2-45 0,0 2-69 15,5-1-96-15,1 4-116 0,4-3-107 16,5 2-59-16,0 1-30 0,10-1-10 0,0 0-6 15,4 1-11-15,6 2-17 0,-1 0-26 16,11 3-27-16,-6 0-14 0,6 3-16 16,-1 3-14-16,-5 2-8 0,1 3-4 0,0 3-12 15,-6 5-30-15,-4 3-27 0,-5 5-30 16,-5 4-33-16,-1 2-33 0,-8 0-25 16,-1 3-22-16,-5 0-26 0,0-1-50 0,-5 2-107 15,1-7-159-15,-1 0-219 0,0-5-212 16,-4-3-87-16,4-5 4 0,6-6 98 0,-6-3 171 15,10-6 242-15</inkml:trace>
  <inkml:trace contextRef="#ctx0" brushRef="#br0" timeOffset="41113.186">22217 5300 188 0,'0'5'456'0,"5"-2"91"0,-5-3 96 16,5 0 28-16,-5-3-8 0,0 0-5 0,5-2-23 16,-5-4-37-16,5 2-56 0,-5-4-76 15,0 2-97-15,0-2-94 0,-5 0-54 16,5 0-28-16,0 3-18 0,-5-1-19 0,0-1-17 16,0 4-21-16,0 0-20 0,0 1-23 15,-4 2-19-15,4 1-18 0,-5 4-13 0,-5 4-10 16,5 4-5-16,1 2 1 0,-1 4 6 15,0 4 9-15,5 2 12 0,0 3 14 0,0 2-35 16,5 4-17-16,5-4 0 0,5 3 0 16,-5-2 0-16,10 0 0 0,0-6 0 15,-1-3 0-15,6-2 0 0,-1-7 0 0,6-1 0 16,-6-4 0-16,1-5 0 0,0-2 0 16,-1-4 0-16,1-2 0 0,-6-3 0 0,-4-3 0 15,1-2 0-15,-2-4 0 0,-4 1 0 16,-5-3 0-16,0 2 0 0,-5-2 0 0,0 0 0 15,-5 0 0-15,1 0 0 0,-6 0 0 16,-5-3 0-16,5 6 0 0,-4-3-71 16,-1 5-126-16,0 0-21 0,6 4-25 0,-1 4-74 15,5 2-137-15,0 0-182 0,6 5-212 16,-1 2-172-16,5 2-59 0,5 2 44 16,4 1 141-16,6-2 204 0,0 5 241 0</inkml:trace>
  <inkml:trace contextRef="#ctx0" brushRef="#br0" timeOffset="41733.509">22536 5233 530 0,'0'-2'902'15,"-5"-1"137"-15,0 0 91 0,0-2 69 16,0 2-278-16,-5 0-294 0,6 0-197 0,-1 3-110 16,5 0-68-16,-5 3-51 0,5 3-37 15,0 2-31-15,0 6-22 0,5 3-17 0,-5 2-13 16,5 3-24-16,5 0-57 0,-6 6 0 15,1-3 0-15,5-1 0 0,-5 1 0 16,5-3 0-16,-6-2 0 0,2-4 0 0,3-2 0 16,-3-4 0-16,-2-1 0 0,-4-3 0 0,5-4 0 15,-5 1 0-15,5-6 0 0,-10-2 0 16,5-4 0-16,-5-4 0 0,1 2 0 16,-2-6 0-16,2 1 0 0,-1-4 0 0,-5 1 0 15,0-6 0-15,5 0 0 0,-5 1 0 16,5-1 0-16,1-3 0 0,4 3 0 0,0 3 0 15,4 0 0-15,6 0 0 0,-5 6 0 0,5-2 0 16,5 5 0-16,-6 2 0 0,1 3 0 16,5 2 0-16,-5 3 0 0,-1 3 0 0,1 3 0 15,0 6 0-15,-5-1 0 0,0 3 0 16,-5 3 0-16,0 2 0 0,-5 4 0 0,0-4 0 16,0 4-41-16,0-4-30 0,1 3-21 0,-6-5-16 15,5 0-12-15,0-3-7 0,0 0-6 16,5-3 3-16,0-2 13 0,0-1 19 15,0-2 16-15,5 0 20 0,0 0 20 0,4-3 17 16,1 0 8-16,5 0 5 0,0 0 2 0,0 0 3 16,4 2 1-16,0-2 0 0,2 0 5 15,3 3 1-15,-4 0 2 0,-1 2 1 0,1 1 2 16,0 2 0-16,-6 3-1 0,-4-2 4 16,4 5 3-16,-9-4 8 0,0 4 7 0,-5 3 10 15,-5-3 7-15,5 2 6 0,-9-2 0 16,-1 2-2-16,-5-2-4 0,0 0-7 0,-4-3-9 15,-1 0-7-15,0-6-8 0,1 1-6 0,0-3-6 16,-2 0-11-16,2-6-17 0,4 0-28 16,1-3-35-16,3 1-50 0,7-3-94 0,4-1-147 15,0 1-185-15,10-3-218 0,-1-3-182 16,6 0-61-16,0-2 33 0,9-3 123 0,1 2 186 16,5-2 236-16</inkml:trace>
  <inkml:trace contextRef="#ctx0" brushRef="#br0" timeOffset="41984.838">23051 5206 290 0,'14'-13'750'0,"-8"1"185"16,-2 1 125-16,1 2 82 0,-5 2-189 16,0 1-215-16,-5-2-199 0,5 2-151 0,-4 4-101 15,-2-4-62-15,-3 6-38 0,4-3-30 16,-5 6-19-16,0 0-9 0,1 5-3 0,-6 1 5 16,5 2-115-16,0 2-16 0,1 4 0 0,3 2 0 15,2 3 0-15,-1 3 0 0,-1 0 0 16,6-1 0-16,6 2 0 0,-1-4 0 0,5 0 0 15,-1-1 0-15,1-1 0 0,9-6 0 0,-4 0 0 16,5-6 0-16,0 0 0 0,4-5 0 16,-4-3 0-16,-1-3 0 0,6 0 0 15,-10-5-271-15,4 0-137 0,0 0-121 0,-8-7-189 16,3 2-241-16,-4-6-132 0,0 2-34 0,-5-5 56 16,0 2 140-16,-5-2 230 0</inkml:trace>
  <inkml:trace contextRef="#ctx0" brushRef="#br0" timeOffset="42367.44">22193 4977 149 0,'-35'8'548'0,"6"0"120"0,-1-2 128 16,6 0 147-16,10-4-105 0,-1 4-117 0,0-4-93 15,5-2-73-15,5 4-85 0,-5-4-96 16,10 0-58-16,-4 0-24 0,8-4-7 16,-4 2-4-16,10-1-9 0,-5-2-217 0,10-4-55 15,-5 1 0-15,9-3 0 0,1-2 0 16,0-1 0-16,4 0 0 0,-4-3 0 0,9-2 0 16,-5 2 0-16,1 1 0 0,-1-4 0 15,1 4 0-15,0 2 0 0,-6 0-49 0,1 3-75 16,-6 1 33-16,7 4 30 0,-12 1 23 15,6 1 15-15,-5 2 11 0,-1 4 13 16,1 2 11-16,0 1 8 0,5 3 4 0,0 0-6 16,-1 6-4-16,6 0-6 0,4 0-7 15,0-1-10-15,1 2-40 0,5-4-58 0,4 2-97 16,-5-2-230-16,11-3-369 0,-6 1-272 16,5 2-111-16,-4-3-13 0,3 0 60 0,7 4 208 15,-6-5 357-15</inkml:trace>
  <inkml:trace contextRef="#ctx0" brushRef="#br0" timeOffset="42701.194">23566 5314 65 0,'0'2'543'0,"0"-2"151"16,0 3 160-16,0-3 149 0,-5 3-64 0,5-3-124 15,-5 0-126-15,5 0-110 0,0 0-119 16,0 0-112-16,0 0-68 0,5-3-42 16,0 0-27-16,4 1-21 0,1-1-28 0,0 0-41 15,5 0-121-15,0 3 0 0,4-3 0 0,1 1 0 16,0 2 0-16,-1 0 0 0,5 0 0 15,1 2-116-15,0 1-132 0,-6-3-91 0,6 6-129 16,-10-3-155-16,4 5-189 0,-4-2-200 16,-5-1-73-16,-1 3 19 0,-3-2 114 0,-2 5 173 15,-8-3 236-15</inkml:trace>
  <inkml:trace contextRef="#ctx0" brushRef="#br0" timeOffset="42876.746">23767 5443 12 0,'-25'9'608'0,"1"-4"227"0,-1 1 169 0,1-3 112 16,4 2-34-16,5-2-165 0,0-1-191 15,1 1-182-15,4 0-124 0,5-3-64 0,5 3-41 16,0-3-59-16,5 0-256 0,5 0 0 0,0 3 0 16,5-3 0-16,-1 2 0 0,6-2 0 15,0 3 0-15,-1 0 0 0,1-3 0 16,4 2 0-16,0 1 0 0,1-3 0 0,5 0-395 16,-6 3-505-16,0-6-274 0,1 0-93 0,-1-2 10 15,1-3 69-15,0-3 190 0,-1-3 304 16</inkml:trace>
  <inkml:trace contextRef="#ctx0" brushRef="#br0" timeOffset="43414.258">24340 5179 394 0,'-9'-4'796'0,"4"-1"132"0,0 3 97 15,-5-1 71-15,5-3-234 0,1 4-250 0,-6-1-189 16,5 0-98-16,-5 0-67 0,5 3-41 15,0-2-28-15,0-2-17 0,0 4-14 0,5-2-12 16,-5-1-16-16,5 3-16 0,-5-3-10 0,5-2-8 16,5 2-6-16,-5-3-34 0,5 1-56 15,0 0 0-15,5-4 0 0,5 4 0 0,0-1 0 16,-1 0 0-16,1 1 0 0,-1 3 0 16,6 2 0-16,-5 2 0 0,4 3 0 0,-4 4 0 15,0 2 0-15,-5 3 0 0,5 0 0 16,-11 5 0-16,6 0 0 0,-10 4 0 0,0 1 0 15,0 1 0-15,-5 3 0 0,-4-1 0 0,-2 0 0 16,1 1 0-16,-4 3 0 0,-1-3 0 16,0-1 0-16,-4-5 0 0,4 0 0 0,-4-3 0 15,-1-2 0-15,0-4 0 0,1-1 0 16,-1-4 0-16,6-5 0 0,-1 0 0 0,-5-6 0 16,5 0 0-16,0-5 0 0,6-4 0 15,-1 2-41-15,0-2-51 0,5-1 29 0,5 2 24 16,0 0 18-16,5 0 14 0,0 0 14 15,5 0 16-15,0 0 16 0,4 2 16 0,1 1 18 16,5 6-7-16,0-4-66 0,-1 6 0 16,0 0 0-16,2 2 0 0,3 4 0 0,-5-1 0 15,1 4 0-15,0-1 0 0,-1 0 0 16,1 3 0-16,-5 3 0 0,0-3 0 0,4 0 0 16,-4 3 0-16,-1-3 0 0,1-3 0 0,0 0 0 15,0-17 0-15,-6 32-167 0,6-20-291 16,-5 0-136-16,0-3-183 0,-1-3-221 0,1-2-111 15,0-4-16-15,-1-2 69 0,2-3 162 16,-1 1 227-16</inkml:trace>
  <inkml:trace contextRef="#ctx0" brushRef="#br0" timeOffset="45942.244">24723 5173 75 0,'0'-3'449'0,"0"1"80"0,0-1 67 15,0-1 34-15,0 2-75 0,0 0-61 16,5-1-19-16,-5 0 12 0,0-2 8 0,0 1-17 15,0 2-48-15,0-4-62 0,0 4-73 0,0-1-73 16,-5 0-51-16,5 0-30 0,0 0-13 0,-5 1-10 16,5-1-12-16,-5 3-13 0,1 0-7 15,-7 3-7-15,7-1-7 0,-6 4-3 0,5 5 2 16,-5 0 4-16,5 2 6 0,-5 5 8 16,6 0 9-16,-2 5 5 0,6 2-70 0,0 2-33 15,0-2 0-15,0 2 0 0,6 1 0 0,-2-3 0 16,1-5 0-16,0-4 0 0,5 1 0 15,-5-6 0-15,0 2 0 0,5-4 0 0,-6-1 0 16,7 0 0-16,-2-2 0 0,-4-3 0 16,5-3 0-16,0 0 0 0,0-3 0 0,-6 0 0 15,1-5 0-15,5 2 0 0,-5-5 0 0,-1 0 0 16,2 0 0-16,-6-3 0 0,4 0 0 16,-4 0 0-16,0-2 0 0,0 0 0 0,-4-1 0 15,4-3 0-15,-6 4 0 0,2-4-11 0,-1 4-143 16,0 0-4-16,0-1 0 0,0 1 2 0,1 2-2 15,-2 2-6-15,2 2-35 0,-1 4-83 0,5-2-140 16,-5 5-197-16,5 1-267 0,-5 2-135 16,5 0-29-16,0 2 60 0,0 1 143 0,0-3 209 15</inkml:trace>
  <inkml:trace contextRef="#ctx0" brushRef="#br0" timeOffset="46411.588">24855 5142 666 0,'5'-2'970'16,"-5"-1"114"-16,5 0 62 0,-5-2 40 0,0 2-346 16,5 0-347-16,-5 0-190 0,0 1-100 0,0 2-48 15,0-3-27-15,0 3-18 0,5 3-17 16,-5-3-9-16,0 5 3 0,0 4 11 0,5-1 14 16,-5 6 15-16,0 0 15 0,0 2 12 0,0 3-144 15,5 3-10-15,-5 1 0 0,0-1 0 16,0 0 0-16,0 0 0 0,0 0 0 0,0 0 0 15,5-3 0-15,-5-3 0 0,0 2 0 0,0-8 0 16,5 4 0-16,-5-6 0 0,4 1 0 0,-4-7 0 16,6 1 0-16,-6-6 0 0,0 1-37 15,4-4-70-15,-4-2 17 0,5 0 17 0,-5-4 18 16,0-1 16-16,0-1 11 0,0 0 6 0,0-2 8 16,0-4 5-16,-5 3 3 0,5-2 5 0,0 2 2 15,0 1 4-15,0 0-2 0,0-1-1 16,5 3-1-16,-5 3 2 0,0 0 4 0,5 1 7 15,-5 4 10-15,5 0 11 0,0 4 12 0,0-2 9 16,0 8 4-16,-1-2 1 0,2 1-3 16,3 2-6-16,-3 3-8 0,3 4-36 0,1-4-8 15,-1 3 0-15,1 3 0 0,-5 0 0 0,5 0 0 16,0 0 0-16,-1-1-51 0,-3 1-82 16,3-1-45-16,-3 2-43 0,-2 1-40 0,1-2-59 15,0 0-86-15,0-4-101 0,-5 4-117 0,0-3-117 16,0 1-99-16,0-1-71 0,-5-3 41 0,0 0 99 15,0 1 138-15,-5-4 149 0</inkml:trace>
  <inkml:trace contextRef="#ctx0" brushRef="#br0" timeOffset="46575.149">24968 5479 123 0,'-14'-5'381'15,"-1"-1"63"-15,0-2 50 0,5 0-35 0,1-3-71 16,-1 2-48-16,0-2-8 0,5 3 27 0,0-3 51 16,0 2 65-16,0-1 37 0,5 2-6 0,0-1-38 15,5 1-63-15,-5 0-80 0,5-1-94 0,0 4-75 16,5-1-48-16,-5 0-30 0,5 4-27 15,-1-1-37-15,6 0-51 0,-5 3-80 0,5-2-138 16,-1 2-168-16,1 0-197 0,0 0-198 0,-1 0-162 16,6 0-37-16,-5 0 76 0,-1-3 136 15,6 3 182-15,-6-3 205 0</inkml:trace>
  <inkml:trace contextRef="#ctx0" brushRef="#br0" timeOffset="46830.467">25213 5259 105 0,'5'-6'702'16,"-5"1"198"-16,0-1 115 0,0 1 70 0,0-1-97 15,-5 0-257-15,1 1-242 0,-2-4-174 0,-3 4-93 16,3 0-48-16,-3 1-24 0,4 0-14 16,-5 0-11-16,0 2-7 0,6 2-4 0,-6 0-1 15,0 2 2-15,5 2 5 0,-4 4 11 0,-2 0 14 16,7 3 10-16,-2 0-112 0,2 6-43 16,-1-1 0-16,0 4 0 0,0-2 0 0,5 4 0 15,0 1 0-15,0-1 0 0,0-3 0 0,5 4 0 16,0-4 0-16,4-3 0 0,1 1 0 15,1-4 0-15,-2-1 0 0,6-2 0 0,-1-4 0 0,1-1 0 16,0-5-246-16,-1 0-334 0,1-3-197 16,0 1-268-16,0-6-115 0,-5 0-17 0,-1-1 53 15,1-2 158-15,-5 3 235 0</inkml:trace>
  <inkml:trace contextRef="#ctx0" brushRef="#br0" timeOffset="47259.528">24542 4958 346 0,'-10'2'809'0,"5"-2"169"15,0 4 99-15,-5-4 69 0,10 2-215 16,-5 1-256-16,0-1-220 0,5-2-138 15,0 0-76-15,5 4-45 0,-5-4-32 0,10-4-29 16,-5 2-29-16,5-1-29 0,0-3-24 0,4-1-19 16,-4-2-16-16,5-2-8 0,-1 3-10 15,-4-3-15-15,0-1-21 0,4-1-18 0,-3 2-17 16,-1 0-13-16,-1 0-7 0,-4 2 9 16,0 1 18-16,-5 3 19 0,5-4 13 15,0 7 11-15,-5-4 16 0,5 3 7 0,-5 0 11 0,0 1 5 16,4-1 23-16,-4 3 18 0,6 0 11 15,-6 0 14-15,4 0 1 0,1 0 7 0,1 0 5 16,-2 3 5-16,6-1 2 0,0 1 1 0,0 0-3 16,0 3-53-16,4-4-49 0,0 4 0 0,1 0 0 15,5-2 0-15,0 2 0 0,4 0 0 16,-4-3-133-16,5 5-246 0,-6-3-303 0,0 1-368 16,6-1-156-16,-5-2-39 0,-1 3 36 0,1-3 136 15,-5-1 284-15,0 1 370 0</inkml:trace>
</inkml:ink>
</file>

<file path=ppt/ink/ink10.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2-02-27T14:23:15.430"/>
    </inkml:context>
    <inkml:brush xml:id="br0">
      <inkml:brushProperty name="width" value="0.05292" units="cm"/>
      <inkml:brushProperty name="height" value="0.05292" units="cm"/>
      <inkml:brushProperty name="color" value="#FF0000"/>
    </inkml:brush>
  </inkml:definitions>
  <inkml:trace contextRef="#ctx0" brushRef="#br0">18932 6434 192 0,'0'-4'417'15,"0"2"110"-15,0-4 94 0,0 4 40 16,0-4 42-16,0 4 16 0,0-4-26 0,5 3-48 16,-5 0-62-16,0-2-81 0,0 2-99 15,-5 3-79-15,5-2-49 0,0 2-35 16,0 0-34-16,0 2-31 0,-5 3-36 0,5 4-32 15,-5 2-48-15,0 2-59 0,1 5 0 16,-2 0 0-16,-3 2 0 0,3-1 0 0,-3 1 0 16,4 2 0-16,-5-3 0 0,5 0 0 15,0-2 0-15,1-1 0 0,-6-2 0 0,10-3 0 16,-5-2 0-16,5-1 0 0,-5-6 0 16,5 4 0-16,5-6 0 0,-5-2 0 0,5-2 0 15,-1-1 0-15,2-3 0 0,3-1 0 16,1 3 0-16,0-2 0 0,5 3 0 0,0 2 0 15,-1-2 0-15,1 2 0 0,4 3 0 16,-4-3 0-16,5 3 0 0,-6 0 0 16,1 0 0-16,4 3-182 0,-9-3-142 0,5 0-126 15,-5 3-132-15,5-3-114 0,-10-3-87 16,5 3-55-16,-6-3-2 0,1-2 72 0,0 2 131 16,-5-2 170-16,0-1 181 0,0-3 177 15,-5 1 165-15,0 0 150 0,1 0 128 16,-6-4 111-16,5 4 103 0,0-2 79 15,-5 1 28-15,5 1-15 0,0 3-42 0,1-4-62 16,-2 6-86-16,1-2-101 0,5 2-73 16,-4 3-34-16,4 0-23 0,0 0-22 0,0 5-15 15,0 1-8-15,0 3-15 0,0 4-90 16,0 1-69-16,0-1 0 0,0 7 0 0,0 2 0 16,0 0 0-16,0 1 0 0,4 1 0 15,-4 1 0-15,5 0 0 0,1-3-161 0,-2 0-318 16,-4-3-263-16,5-5-304 0,0 0-146 15,5-3-25-15,-5-5 57 0,4-4 163 0,1-2 251 16,0-6 315-16</inkml:trace>
  <inkml:trace contextRef="#ctx0" brushRef="#br0" timeOffset="350.075">19236 6560 442 0,'0'-13'793'0,"0"-1"174"0,-5 0 114 16,0 3 41-16,5 3-216 0,-5-1-218 0,0 1-192 15,0 3-150-15,0 2-90 0,1 0-48 16,-1 3-27-16,0 3-13 0,-5 5-1 0,5 0 12 16,0 4 12-16,1 1-191 0,-2 4 0 15,2-1 0-15,-1 4 0 0,-1-1 0 0,6 3 0 16,0 0 0-16,0 0 0 0,6 0 0 16,-1 0 0-16,-1-3 0 0,6 1 0 0,0-4 0 15,0 1 0-15,4-3 0 0,-4-6 0 16,5 0 0-16,-6-5 0 0,6-3 0 0,-5-5 0 15,0-1 0-15,0-5 0 0,-5-3 0 16,4-2 0-16,-3-4 0 0,-6 1 0 16,0-3 0-16,0 0 0 0,0 0 0 0,-6 0 0 15,2 0 0-15,-1 2 0 0,-5 1 0 16,0 3 0-16,1 2 0 0,-1 3 0 0,5 0 0 16,-5 5 0-16,0 4-677 0,0 2-251 15,5 0-237-15,-4 2-72 0,9-2 16 0,0 0 93 16,0 0 195-16,4 0 291 0</inkml:trace>
  <inkml:trace contextRef="#ctx0" brushRef="#br0" timeOffset="646.843">19329 6335 210 0,'0'-6'660'0,"0"-2"169"15,-5 2 148-15,5 0 94 0,0 3-162 0,-4 1-208 16,4-1-169-16,0 3-142 0,-6 0-121 15,6 5-65-15,-5-2-25 0,5 6-2 16,-4-1 0-16,4 1 2 0,-6 1-2 0,6 4-12 16,-4-3-19-16,4 3-25 0,0-1-29 15,4-1-66-15,2-1-26 0,-2-1 0 0,1-1 0 16,1-3 0-16,3-3 0 0,-4-3 0 16,5 0 0-16,0-6 0 0,-6 0 0 0,6-5 0 15,-5 3 0-15,0-3 0 0,-5-3 0 16,0 3 0-16,0-3 0 0,-5 4-55 15,0-2-119-15,-5 2-110 0,6 1-194 16,-6 4-280-16,-5-1-291 0,6 6-118 0,-2 0-17 16,1 0 62-16,1 6 174 0,4-1 273 15</inkml:trace>
  <inkml:trace contextRef="#ctx0" brushRef="#br0" timeOffset="17467.295">18829 6121 320 0,'0'0'591'0,"-5"-2"91"0,5 2 84 15,0 0 29-15,0 0-128 0,0 0-108 0,0 0-79 16,0 0-62-16,0 2-58 0,5-2-64 16,0 0-72-16,0 0-60 0,0 4-30 15,5-4-3-15,-1 0 1 0,-4 0 0 0,5 0 3 16,4 0 4-16,-3 0 4 0,-1-4-15 16,4 2-8-16,1 0-11 0,0-4-13 0,0 0-18 15,-1 1-17-15,0-1-15 0,6-2-11 16,-5 0-11-16,4 0-10 0,-4-4-4 0,5 4-3 15,-6 0-2-15,1 0-3 0,0 0 1 16,-5 2-3-16,5-3 0 0,-5 4-5 16,-6 0-16-16,6-1-18 0,-5 3-25 0,0 0-26 15,0 1-35-15,-5 2-37 0,0 0-37 16,0 0-63-16,0 0-111 0,0 2-153 16,-5 1-178-16,0 0-194 0,0 3-113 0,5-4-3 15,-5 1 89-15,0-1 157 0,1 1 202 16</inkml:trace>
  <inkml:trace contextRef="#ctx0" brushRef="#br0" timeOffset="18111.495">18868 6210 215 0,'-5'2'369'0,"0"-2"74"0,1 4 42 16,4-2-12-16,-6-2-2 0,2 3 0 0,4-3 1 15,-5 3 2-15,0-3 1 0,5 2-18 16,-5 2-33-16,5-4-40 0,0 0-43 16,-5 2-52-16,5-2-55 0,0 0-43 0,0 3-23 15,0-3-6-15,0 0 3 0,0 3 6 16,5-1 7-16,0-2 5 0,0 4-2 0,0-4-8 16,5 2-31-16,-1-2-142 0,1 0 0 15,0-2 0-15,5 2 0 0,0-4 0 16,4-1 0-16,-4 2 0 0,4-5 0 0,1 2 0 15,0-2 0-15,-1 3 0 0,0-4 0 16,2 1 0-16,-7-3 0 0,6 3 0 0,-1 0 0 16,-4 0 0-16,-1-1 0 0,7 0 0 15,-12 4 0-15,6-4 0 0,-5 5 0 0,-1-2 0 16,1 0 0-16,-5 3 0 0,0 1-71 16,0-1-178-16,-1 0-32 0,-4 1-79 15,0 2-142-15,-4-3-203 0,-1 3-251 0,5-3-124 16,-10 3-27-16,5 0 66 0,0 0 158 15,0-3 231-15</inkml:trace>
  <inkml:trace contextRef="#ctx0" brushRef="#br0" timeOffset="20522.597">21977 6798 255 0,'-5'0'347'0,"5"-3"37"0,-4 0-3 15,4 3-68-15,-6-3-56 0,1 0-29 16,5 1-8-16,-4-1 3 0,4 0 16 0,-6-2 22 16,6 2 29-16,-4 3 33 0,4-3 36 15,0 0 38-15,-5 1 11 0,5 2-14 0,0 0-31 16,-5-3-35-16,5 3-40 0,0 0-48 16,-5 0-35-16,5-2-24 0,0 2-13 0,0 0-1 15,0 0 5-15,0 2 11 0,5-2 12 16,-5 0 14-16,5 3 4 0,0 2-213 15,5-2 0-15,-6 3 0 0,7-4 0 0,3 6 0 16,-4 1 0-16,4-1 0 0,1 1 0 16,0 1 0-16,4-1 0 0,-4 2 0 15,5 0 0-15,-5 0 0 0,4 0 0 0,-4-3 0 16,4 3 0-16,-4-2 0 0,0-4 0 16,-1 3 0-16,1-2 0 0,-5-1 0 15,5-2 0-15,-6 0 0 0,1-1 0 0,-5-2 0 16,5 3 0-16,-5-3 0 0,0-3 0 15,0 3 0-15,-5-2-482 0,0-1-193 0,0-2-195 16,0 2-216-16,-5-3-72 0,0 3 10 16,0-2 93-16,0 0 183 0,5 1 256 0</inkml:trace>
  <inkml:trace contextRef="#ctx0" brushRef="#br0" timeOffset="20949.383">21968 6798 465 0,'-6'-3'648'0,"1"0"146"16,1 3 150-16,4-3-15 0,-6 3-124 15,2-3-131-15,-1 3-115 0,5 0-109 16,-5-2-116-16,5 2-73 0,0 0-40 0,0 0-21 15,-5-3-13-15,5 3-7 0,0 0-5 16,0 0-4-16,0 3 2 0,0-3-152 0,0 2-21 16,0-2 0-16,0 6 0 0,0 0 0 15,0-1 0-15,0 4 0 0,5-1 0 0,-5 0 0 16,5 3 0-16,0 0 0 0,-1 0 0 16,2 3 0-16,3 0 0 0,1-4 0 15,0 2 0-15,0 2 0 0,4-4 0 0,1 2 0 16,0-4 0-16,-1 0 0 0,1 0 0 0,5-2 0 15,0-1 0-15,-1-1 0 0,-4-2 0 16,4 0 0-16,-4-2 0 0,0 0 0 0,-1 0 0 16,1-2 0-16,-5 2 0 0,0-2 0 15,0-2 0-15,-6 2 0 0,6-1 0 16,-5 0 0-16,0 0-1069 0,-5 0-228 0,5-2-46 16,-5 3 41-16,5-4 100 0,-5 3 202 15,5 0 322-15</inkml:trace>
  <inkml:trace contextRef="#ctx0" brushRef="#br0" timeOffset="24511.544">3172 6886 472 0,'-5'-11'652'0,"5"3"159"15,-4-1 158-15,-2-1-21 0,2 1-120 16,-6-2-122-16,5 3-107 0,-5 2-114 16,5-2-115-16,1 2-67 0,-7 4-43 15,7-1-32-15,-2 6-26 0,6-1-24 0,-4 6-22 16,4 4-132-16,0 7-24 0,0 3 0 15,4 6 0-15,-4 5 0 0,6 3 0 0,3 2 0 16,-3 4 0-16,-2 1 0 0,6 2 0 16,0-1 0-16,-5-3 0 0,4-2 0 0,-3-4 0 15,-2-1-243-15,1-6-56 0,0-3-47 16,-5-7-78-16,0-6-96 0,-5-4-87 0,0-8-54 16,-5-6-3-16,1-4 46 0,-6-10 116 15,1-2 180-15,-7-3 210 0,2-5 202 0,-6-3 174 16,1-3 165-16,-5-2 104 0,-1-1 33 15,5-3-13-15,-4 4-49 0,10-1-71 16,-6 1-96-16,10 5-70 0,6-3-39 0,-1 5-26 16,5 1-19-16,5 2-14 0,5 4-7 15,5 1-7-15,4 1-9 0,6 3-49 0,5 0-97 16,4 5 0-16,5 0 0 0,5 0 0 16,1 6 0-16,4 2 0 0,0 1 0 0,0 5 0 15,0 5 0-15,-5 4-131 0,1 4-200 16,-1 4-110-16,-9 5-123 0,-1 6-128 0,-5-1-126 15,1 6-130-15,-6 1-72 0,1-1 43 16,-6 3 120-16,1-3 165 0,0-3 182 0</inkml:trace>
  <inkml:trace contextRef="#ctx0" brushRef="#br0" timeOffset="25294.731">3604 7137 262 0,'0'6'682'0,"4"-1"225"0,-8-5 153 16,-1 0 66-16,0 0-111 0,-5-3-152 0,0-3-169 15,-4 1-178-15,-6 0-116 0,5-4-78 16,-5 4-54-16,-4-3-192 0,-1 2-76 15,1 3 0-15,4 0 0 0,-4 3 0 0,-1 6 0 16,6 0 0-16,-1 4 0 0,5 2 0 16,6 4 0-16,-1 1 0 0,5 2 0 0,5 3 0 15,0 0 0-15,5 0 0 16,5 0 0-16,5-2 0 0,-1-4 0 0,1 0 0 16,9-4 0-16,-4-4 0 0,4-5 0 15,1-3 0-15,-6-3 0 0,6-5 0 0,-5 0 0 16,-1-6 0-16,1 0 0 0,-5 0 0 0,-6-2 0 15,6 2 0-15,-10-3 0 0,5 1 0 16,-10-1 0-16,0 0 0 0,0 1 0 0,0 2 0 16,-5-3 0-16,0 7 0 0,0-2 0 15,0 4 0-15,1 0 0 0,-2 5 0 16,2 3 0-16,4 3 0 0,-5 5 0 0,5 3 0 16,0 6 0-16,0 0 0 0,0 1 0 0,5 2 0 15,-1 2 0-15,2 0 0 0,-2-2 0 16,6-1 0-16,5-3 0 0,-6 1 0 0,6-4 0 15,5-1 0-15,-6-4-441 0,6-5-119 16,0 0-107-16,-1-3-89 0,6-3-55 16,-6-3-15-16,6-2 48 15,-5-1 117-15,-6-1 157 0,6-2 177 0,-6 2 173 16,-4-1 157-16,1-3 142 0,-2-3 129 16,-4 4 126-16,0-4 120 0,-5 0 104 0,0 1 39 15,-5 0-10-15,0-1-34 0,-4 0-53 0,-2 0-73 16,1 1-79-16,-4 2-40 0,0 4-21 15,-1 1-15-15,0 3-292 0,5 4-46 0,-5 4 0 16,1 4 0-16,-1 5 0 0,5 3 0 16,1 2 0-16,3 7 0 0,2-1 0 0,4 2 0 15,4 1 0-15,-4 2 0 0,10-1 0 16,0-4 0-16,5-1 0 0,0-1 0 0,4-3 0 16,1-4 0-16,4-4 0 0,0-1 0 0,1-5 0 15,0-3 0-15,-1-3 0 0,1-3 0 16,-6-2 0-16,6-3 0 0,-6 0 0 15,-4-3 0-15,0 0 0 0,0 1 0 0,-5-4 0 16,-6 1 0-16,1-1 0 0,-5 1 0 16,0-1 0-16,-5 1 0 0,1 1 0 0,-6-1 0 15,-5 5 0-15,0-3 0 0,0 6 0 16,1-1 0-16,4 4 0 0,-4 5 0 16,4 3 0-16,-1 2 0 0,2 7 0 15,-1 1 0-15,5 1 0 0,5 2 0 0,0 4 0 16,5-1 0-16,-5 1 0 0,10-1 0 15,-1 0 0-15,2-6 0 0,-1 4 0 0,-1-6 0 16,6-3 0-16,-1-2-111 0,-4-3-958 0,5-8-234 16,0-4-51-16,0-5 49 0,-1-5 118 15,1-3 217-15,-6 0 333 0</inkml:trace>
  <inkml:trace contextRef="#ctx0" brushRef="#br0" timeOffset="25445.599">4094 6903 544 0,'-15'-31'940'0,"6"1"173"0,-6 2 140 0,5 6 119 15,1 6-234-15,3-1-289 0,1 6-212 16,1 6-292-16,-2-1-345 0,6 9 0 0,0 2 0 16,0 7 0-16,0 4 0 0,0 0 0 15,0 7 0-15,0-1 0 0,6 2-39 16,-6 1-1176-16,0 3-212 0,4-4-47 0,1-1 75 16,5-4 161-16,0 0 363 0,4-5 410 15</inkml:trace>
  <inkml:trace contextRef="#ctx0" brushRef="#br0" timeOffset="25690.228">4624 7283 104 0,'-6'8'999'16,"-3"0"253"-16,4 1 183 0,-5-4 166 0,5 3 131 15,0-4-664-15,1 1-1068 0,-2-2 0 16,6 0 0-16,6-3 0 0,-6 0 0 0,4-3 0 16,6 0 0-16,-5 0 0 0,0-3 0 15,0 4 0-15,0-1-374 0,-1-2-1020 16,2-1-81-16,-6-2 44 0,9-4 119 16,-3 2 210-16,-2-1 365 0</inkml:trace>
  <inkml:trace contextRef="#ctx0" brushRef="#br0" timeOffset="25810.906">4643 7192 230 0,'-10'3'859'0,"6"-3"191"0,-7 3 128 16,-3-3 94-16,9-3-99 0,-5 0-364 0,5 1-303 16,5-2-207-16,-4-1-178 0,4-1-171 15,-6 1-203-15,6 3-306 0,0-4-385 0,-4 3-181 16,4 0-56-16,0-2 22 0,0 2 120 16,0 3 263-16</inkml:trace>
  <inkml:trace contextRef="#ctx0" brushRef="#br0" timeOffset="28260.388">5094 6986 390 0,'-4'-9'813'0,"-2"0"168"16,6 2 114-16,-4-2 80 0,-1 4-230 0,0-1-239 15,5 3-221-15,-5 0-141 0,5 3-86 16,0 3-54-16,5 3-38 0,0 2-23 0,0 3-11 16,5 8-16-16,-6 1-21 0,6 4-24 15,0 4-15-15,5 2-40 0,-5 3-16 0,-1-2 0 16,1 2 0-16,-5-3 0 0,5-2 0 16,-6 0 0-16,2-10 0 0,-6 2 0 0,4-6 0 15,-4-3 0-15,0-5 0 0,0-6 0 16,-4-3 0-16,4-9 0 0,-6-1 0 15,-3-6 0-15,4-3 0 0,-5-3 0 0,0-6 0 16,0 1 0-16,-4-3 0 0,4-3 0 16,0 1 0-16,1 1 0 0,-1 1 0 0,5 3 0 15,5-1 0-15,0 7 0 16,5 2 0-16,-1 2 0 0,6 4 0 0,0 2 0 16,5 3 0-16,-1 5 0 0,1 4 0 0,0 2 0 15,5 2 0-15,-5 4 0 0,4 2 0 16,-4 3 0-16,-1 3 0 0,-4 2 0 15,0 1 0-15,0 2 0 0,-6 3 0 0,-4 0 0 16,0-3 0-16,-4 4 0 0,-1-4 0 16,0-2 0-16,0-1 0 0,0-2 0 0,-5-3 0 15,6-3 0-15,-2 1 0 0,6-7 0 16,-4 1 0-16,4-3 0 0,4 0 0 0,2-3 0 16,3 1 0-16,1-1 0 0,5 0 0 15,0 0 0-15,4-2 0 0,1 5 0 16,-1-3 0-16,1 3-1 0,-1 3 1 0,1 2 0 15,0 4 1-15,-6 1-1 0,1 5 0 16,-5 4 0-16,0 0 0 0,-5 3 0 0,-5 3 0 16,0 3 0-16,-5-1 0 0,-10 0 0 15,6 1 0-15,-12 0 0 0,2-1 0 0,0-5 0 16,-6 1 0-16,-5-4 0 0,6-5 0 16,-5-3 0-16,4-3 0 0,0-5 0 15,1-3 0-15,4-6 0 0,5-3 0 0,1-1 0 16,9-7 0-16,5 1-304 0,5-4-563 15,5-2-292-15,4-2-99 0,11-1 5 0,5-6 63 16,4 4 163-16,0-3 276 0</inkml:trace>
  <inkml:trace contextRef="#ctx0" brushRef="#br0" timeOffset="28675.27">5678 6958 721 0,'5'-9'1044'0,"-5"4"184"0,0-4 152 0,0 4 115 16,-5 2-314-16,0 1-337 0,0 2-546 15,0 2-298-15,0 6 0 0,5 1 0 0,-5 8 0 16,-5 2 0-16,6 5 0 0,-1 4 0 16,0 5 0-16,0 0 0 0,0 3 0 0,0 2 0 15,0 1 0-15,0-3 0 0,5 0 0 0,-5-3 0 16,5-5 0-16,0-3 0 0,0-6 0 0,-5-3 0 16,5-4 0-16,5-7 0 15,-5-5 0-15,0-5 0 0,5-3 0 0,-5-10 0 16,5-3 0-16,-5-4 0 0,5-6 0 0,-5 1 0 15,0-3 0-15,0-3 0 0,0-3 0 16,0 1 0-16,0 2 0 0,5 0 0 0,-5 6 0 16,5 2 0-16,0 3 0 0,-5 6 0 15,5 8 0-15,0 0 0 0,5 5 0 0,-6 9 0 16,1 0 0-16,5 8 0 0,-5 0 0 16,5 6 0-16,0 5 0 0,-1 0 0 0,6 3 0 15,-5 0 0-15,5 2 0 0,-5 4 0 16,4-4 0-16,0 4 0 0,1-1 0 0,-5 0 0 15,5-2 0-15,0-1 0 0,-5 1 0 16,-1-1 0-16,1-2 0 0,0-2 0 16,-5-4 0-16,-5 0 0 0,0-5-877 0,0-1-361 15,-10-7-81-15,5 0 26 0,-10-6 83 16,5-6 179-16,-9 0 269 0,0-2 326 0</inkml:trace>
  <inkml:trace contextRef="#ctx0" brushRef="#br0" timeOffset="28846.816">5687 7418 301 0,'-34'-14'728'0,"0"0"224"0,-1 4 147 0,1-1 93 16,5 2-125-16,5 1-171 0,-1 3-203 15,10-1-180-15,5 1-96 0,1-1-84 16,9-3-333-16,9 1 0 0,1 0 0 0,5-3 0 16,10 2 0-16,-1-1 0 0,1-1 0 15,4 0 0-15,0 3 0 0,6-1 0 0,-6 1 0 16,5 3 0-16,-9-1 0 0,4 0 0 16,-5 6 0-16,-3 0-990 0,-2 0-290 15,0 0-69-15,-4 0 30 0,0 0 89 0,0 0 201 16,5 0 344-16</inkml:trace>
  <inkml:trace contextRef="#ctx0" brushRef="#br0" timeOffset="30029.829">6129 7074 505 0,'5'-9'689'0,"0"4"176"0,0-3 152 16,0 2-25-16,-5-2-131 0,0-1-130 16,0 1-115-16,0 0-126 0,0 2-109 0,-5-2-64 15,0 3-40-15,0-3-34 0,-5 2-36 16,-5 3-207-16,0-3 0 0,1 6 0 0,-6-3 0 15,-5 6 0-15,6 3 0 0,-6-1 0 16,6 3 0-16,0 6 0 0,-1 0 0 16,5 6 0-16,5-1 0 0,0 5 0 15,6 2 0-15,4 1 0 0,4 4 0 0,6-4 0 16,0 6 0-16,10-2 0 0,-1-4 0 16,11 1 0-16,-1-3 0 0,1-6 0 0,-1 0 0 15,5-5 0-15,1-3 0 0,-6-6 0 16,0-1 0-16,1-4 0 0,-6-6 0 0,1-2 0 15,-1-4 0-15,-4-1 0 0,0-7 0 16,-6 4 0-16,-9-6-526 0,5 0-808 0,-10-3-72 16,0 0 38-16,0 0 96 0,-4-3 186 15,-2 1 305-15,1 0 365 0</inkml:trace>
  <inkml:trace contextRef="#ctx0" brushRef="#br0" timeOffset="30694.729">5153 6698 108 0,'-14'6'648'16,"4"-1"210"-16,0 1 151 0,0-4 109 0,0 4-76 16,1 0-180-16,-1-1-157 0,5-2-146 15,-5 3-99-15,5-4-59 0,0 4-26 0,5 0-329 16,0-1-46-16,5 0 0 0,0 1 0 16,0 2 0-16,5-3 0 0,4 1 0 15,1-3 0-15,5 0 0 0,-1-3 0 0,6-3 0 16,0-3 0-16,4-2 0 0,0-3 0 15,1-2 0-15,4-4 0 0,-5 0 0 0,6-2 0 16,-6 0 0-16,0 0 0 0,-4 2 0 0,-1 2 0 16,-4 5 0-16,-5 2 0 0,0 2 0 15,-1 3 0-15,-9 3 0 0,5 3 0 0,-5 3 0 16,-5 2 0-16,5 0 0 0,-1 3 0 16,2-2 0-16,-2 1 0 0,6 1 0 0,0-2 0 15,5-1 0-15,5 0 0 0,-6 1 0 16,10-1 0-16,-3 0 0 0,3-2 0 0,0-1 0 15,6 1 0-15,-1-1 0 0,1 1 0 16,-1-4 0-16,1 2 0 0,4-2 0 0,0 3 0 16,-5-2 0-16,5 3 0 0,1-1 0 15,-5 3 0-15,-1 1-82 0,-5-1-1162 0,1 3-137 16,-1 0 1-16,1 0 68 16,-6 3 130-16,6 0 248 0,-5-3 398 0</inkml:trace>
  <inkml:trace contextRef="#ctx0" brushRef="#br0" timeOffset="31032.954">6835 7220 132 0,'-10'3'744'0,"0"2"221"0,1-3 154 0,-1 2 125 16,0-2-43-16,1 1-201 0,-2 0-223 16,1 0-159-16,1-1-227 0,4 1-391 15,0-3 0-15,5 3 0 0,0 0 0 0,5-3 0 16,0 2 0-16,4-2 0 0,6 0 0 16,0 0 0-16,5 0 0 0,-1 0 0 0,1-2 0 15,5 2 0-15,-1-3 0 0,0 3 0 16,-4-3 0-16,5 3 0 0,-6 0 0 0,1 0 0 15,-5 0 0-15,4 3 0 0,-9 2 0 16,0-2-128-16,-6 5-819 0,2 1-205 0,-6-2-101 16,-6 2 7-16,2-1 70 0,-1 3 162 15,-5-3 248-15,-5-2 308 0</inkml:trace>
  <inkml:trace contextRef="#ctx0" brushRef="#br0" timeOffset="31210.486">6918 7363 175 0,'-24'6'780'0,"4"-1"215"15,-5 1 154-15,6-1 124 0,4-2-50 0,1 3-220 16,-1-4-258-16,6 1-162 0,3-3-318 15,6 0-265-15,0 0 0 0,6 0 0 0,3 0 0 16,1-3 0-16,0 3 0 0,5 0 0 16,4 0 0-16,0 0 0 0,1 3 0 0,0-3 0 15,-1 3 0-15,1-3 0 0,5 0 0 16,-6 0 0-16,1 0 0 0,4-3 0 16,-4-2-1307-16,0 1-180 0,-1-4 30 0,0 2 106 15,6-4 174-15,-5-1 296 0,4 0 412 16</inkml:trace>
  <inkml:trace contextRef="#ctx0" brushRef="#br0" timeOffset="34994.719">7850 7029 517 0,'-5'0'933'16,"0"-3"143"-16,-4 3 107 0,-1-2 79 16,-5-1-240-16,0 0-353 0,-4 1-221 0,4-4-130 15,-5 3-97-15,1-2-75 0,-1 2-54 16,-5 0-34-16,6 3-17 0,-6 0-6 0,6 6 1 15,-6 2 12-15,6 6 18 0,-1 2-46 16,6 6-20-16,3 6 0 0,1 2 0 0,6 6 0 16,4 3 0-16,0 2 0 0,10 4 0 15,-1 1 0-15,11-1 0 0,0-5 0 16,9-3 0-16,1-4 0 0,4-6 0 0,0-7 0 16,10-9 0-16,-4-9 0 0,4-7 0 15,-5-6 0-15,0-6-200 0,-5-5-774 16,-4-5-240-16,-1-4-80 0,-4 1 21 0,-6-6 79 15,1 3 188-15,-10 0 301 0</inkml:trace>
  <inkml:trace contextRef="#ctx0" brushRef="#br0" timeOffset="35508.064">8066 6977 334 0,'-5'-3'844'0,"-5"-3"187"0,5 6 132 0,1-2 100 15,-2-1-157-15,2 3-248 0,-1-2-232 16,5 2-148-16,-6 0-101 0,6 0-266 15,-4 0-111-15,4 0 0 0,0 0 0 0,0 0 0 16,0 2 0-16,4 3 0 0,-4 1 0 16,0 2 0-16,6 4 0 0,-1 1 0 0,-5 4 0 15,4 2 0-15,-4 3 0 0,6 6 0 16,-2-1 0-16,-4 7 0 0,5-4 0 16,-5 6 0-16,5-3 0 0,0-3 0 0,-5 0 0 15,5 1 0-15,0-6 0 0,-5-4 0 16,5-3 0-16,-5-5 0 0,4-2 0 0,-4-3 0 15,0-5 0-15,-4-3 0 0,4-5 0 0,-5-6 0 16,0-4 0-16,0-1 0 0,0-6 0 16,0-3 0-16,-4-3 0 0,-1-2 0 0,-1-3 0 15,2 0 0-15,4-6 0 0,-5 4 0 0,0-1 0 16,6 0 0-16,4 6 0 0,0 2 0 16,4 3 0-16,1 3 0 0,0 3 0 0,5 5 0 15,-5 3 0-15,4 3 0 0,6 2 0 16,-5 6 0-16,5 3 0 0,0 0 0 15,-5 5 0-15,9 3 0 0,-4 3 0 0,0-1 0 16,-1 7 0-16,1 2 0 0,-6 0 0 16,6 3 0-16,-5 2 0 0,0 1 0 0,-5-1 0 15,0 2 0-15,-5-2 0 0,0 1 0 0,0-4 0 16,-5 4 0-16,-5-4 0 0,1 2 0 16,-6-4 0-16,5 0 0 0,-5-3 0 0,-4-3 0 15,4-2 0-15,0 0 0 0,0-6 0 16,1-2 0-16,-1-3 0 0,5-3-595 15,1-6-678-15,3-2-89 0,6-3 27 0,6-3 81 16,-2-2 166-16,6-4 271 0,5 1 379 16</inkml:trace>
  <inkml:trace contextRef="#ctx0" brushRef="#br0" timeOffset="36125.726">8311 7071 558 0,'10'-14'973'0,"-10"3"187"0,4 0 154 16,-4 0 123-16,0 3-220 0,6-1-317 0,-6 4-268 15,0-1-632-15,0 4 0 0,4 4 0 16,-4 4 0-16,0 2 0 0,5 3 0 0,-5 8 0 16,5 1 0-16,-5 4 0 0,5 1 0 0,-5 5 0 15,0 1 0-15,5-1 0 0,0 0 0 16,-5 1 0-16,5-3 0 0,-5-1 0 0,5-5 0 16,-5-2 0-16,5-4 0 0,-5-2 0 15,0-6 0-15,5-2 0 0,-5-4 0 16,0-4 0-16,0-6 0 0,-5-4 0 0,5-1 0 15,-5-4 0-15,0-5 0 0,0 0 0 16,0-3 0-16,0-2 0 0,0-1 0 0,0-2 0 16,0 0 0-16,1 1 0 0,-2 2 0 0,6-1 0 15,0 6 0-15,0 0 0 0,6 3 0 16,-6 5 0-16,4 1 0 0,6 5 0 0,-5-1 0 16,5 3 0-16,0 3 0 0,0 3 0 15,-6 3 0-15,6 0 0 0,0 5 0 0,0 0 0 16,0 1 0-16,-6 5 0 0,2-1 0 0,-1 1 0 15,-1 3 0-15,-4 0 0 0,0 2 0 16,0-3 0-16,0 1 0 0,0-4 0 0,0 2 0 16,-4-4 0-16,4-4 0 0,0 2 0 15,0-4 0-15,0-1 0 0,0-2 0 0,4-2 0 16,2 0 0-16,-2-2 0 0,1-2 0 16,5 2 0-16,0-1 0 0,5 0 0 15,-6 0 0-15,6 3 0 0,0 0 0 0,-5 3 0 16,4 0 0-16,-4 2 0 0,0 4 0 15,4 2 0-15,-9 0 0 0,1 2 0 16,-2 2 0-16,-4-2 0 0,0 4 0 0,-4 2 0 16,-2 0 0-16,-3-2 0 0,-1 2 0 0,-5 1 0 15,5-4 0-15,-9 1 0 0,4-3 0 0,-5-1 0 16,1-2 0-16,-1 0 0 0,-4-2 0 16,-1-4 0-16,0 1 0 0,1-6 0 15,-5 0 0-15,9-6 0 0,0-2 0 0,1 0 0 16,-1-3-274-16,6-3-677 0,4 0-245 15,0-2-74-15,5-4 21 0,0 1 82 0,0-3 176 16,5 2 262-16</inkml:trace>
  <inkml:trace contextRef="#ctx0" brushRef="#br0" timeOffset="36557.238">7561 6905 415 0,'-25'3'884'0,"6"2"168"0,-6-2 129 16,6 0 114-16,4-3-167 0,0 3-254 0,0 0-200 16,5-3-120-16,1 0-420 0,9-3-134 15,-5 3 0-15,10-6 0 0,0 1 0 16,5-1 0-16,5-2 0 0,-1-3 0 0,1 0 0 15,9-3 0-15,-5 3 0 0,6-5 0 16,5-1 0-16,-1 0 0 0,1 1 0 0,-1-1 0 16,0 3 0-16,1 1 0 0,-6-1 0 15,1 3 0-15,0 3 0 0,-1-1 0 16,0 4 0-16,-4 2 0 0,0 0 0 0,-5 1 0 16,4 4 0-16,0-2 0 0,-4 3 0 15,5 2 0-15,0 1 0 0,-1 0 0 0,0 2 0 16,2-2 0-16,3 2 0 0,-4 0 0 15,4 3 0-15,1-2 0 0,-1-2 0 0,5 2 0 16,1 2 0-16,-1-3 0 0,0 3 0 16,1-2 0-16,4 1 0 0,6-1 0 0,-1 2-23 15,5-3-1148-15,5 3-157 0,0-2-7 0,-5-4 34 16,10 3 88-16,0-2 218 0,0-1 389 16</inkml:trace>
  <inkml:trace contextRef="#ctx0" brushRef="#br0" timeOffset="36893.378">9263 7261 16 0,'-6'8'613'15,"6"-2"237"-15,-5 2 187 0,1-2 131 0,4 2-15 16,-6-3-150-16,2-2-157 0,-1 3-156 15,0-4-108-15,0 1-349 0,5 2-233 0,-5-5 0 16,5 4 0-16,0-2 0 0,0 1 0 16,0-3 0-16,0 3 0 0,0 0 0 0,5-1 0 15,-5 1 0-15,10 0 0 0,-1-3 0 16,1 3 0-16,5-3 0 0,0 2 0 0,0-2 0 16,4-2 0-16,6 2 0 0,-6 0 0 0,6-3 0 15,-6 3 0-15,1 0 0 0,5 0 0 16,-11 0 0-16,6 0 0 0,-6 0 0 15,1 3 0-15,-5-1-49 0,-5 4-1120 0,-5-1-129 16,0 1-17-16,0 2 56 0,-9 0 122 16,-2 0 203-16,1 4 261 0</inkml:trace>
  <inkml:trace contextRef="#ctx0" brushRef="#br0" timeOffset="37083.946">9366 7471 168 0,'-25'8'823'0,"0"0"238"16,6 0 189-16,-6 0 170 0,5-2 6 15,1 0-209-15,4-3-391 0,5-1-826 16,0 1 0-16,1-3 0 0,9 0 0 0,0 0 0 15,0 0 0-15,5-3 0 0,5 1 0 16,-1-1 0-16,6 3 0 0,-1-3 0 0,7 0 0 16,-7 1 0-16,6 2 0 0,4 0 0 0,-4-4 0 15,-1 4 0-15,1-2 0 0,0 2 0 16,-1-2 0-16,0-2 0 0,2 4 0 0,-7-2-451 16,1-4-1294-16,-6 4 79 0,6-4 162 15,-5-2 216-15,0 2 348 0,5-23 440 16</inkml:trace>
  <inkml:trace contextRef="#ctx0" brushRef="#br0" timeOffset="37981.622">10022 7046 68 0,'0'-8'355'0,"0"2"103"0,6 0 99 16,-6 1 32-16,4 2 31 0,1-2 53 0,-5-1 29 16,5 1-17-16,0 2-37 0,-5-2-36 15,5 1-48-15,-5 2-64 0,4 0-43 16,-4 2-10-16,0 0-191 0,0 0-256 0,0 2 0 16,-4 4 0-16,-1 2 0 0,0 6 0 15,-5-1 0-15,0 7 0 0,-5 2 0 0,1 2 0 16,-1 1 0-16,0 3 0 0,-4-4 0 15,4 2 0-15,0-4 0 0,1-3 0 0,4 0 0 16,-5-2 0-16,10-7 0 0,-5 2 0 16,6-4 0-16,4 0 0 15,0-5 0-15,4 0 0 0,6-1 0 0,0-2 0 0,5-2 0 16,4-4 0-16,6 4 0 0,-1-7 0 16,6 1 0-16,-1-1 0 0,1-1 0 0,-1 2 0 15,1-1 0-15,-1 1 0 0,-4 0 0 16,-1 2 0-16,1 0 0 0,-6 1-188 15,0 3-420-15,-4-1-99 0,0 0-111 0,-5 3-80 16,-5-3-50-16,0 3 2 0,0-3 93 16,-5 3 169-16,0-3 234 0,-5 3 236 0,0-2 223 15,0-1 203-15,-5-2 162 0,5-1 126 16,-5 0 92-16,1-2 77 0,-1 2 31 0,5-1-21 16,-5-2-42-16,1 4-51 0,3-1-63 15,-3-2-78-15,4 3-48 0,0-1-19 16,0 3-15-16,0 0-113 0,5 0-250 0,0 3 0 15,-5 0 0-15,10 3 0 0,-5 0 0 0,0 6 0 16,5-2 0-16,-5 5 0 0,5 2 0 16,0 2 0-16,-5 1 0 0,0 5 0 0,5 0 0 15,-5 3 0-15,0-1 0 0,0 4 0 16,0 2 0-16,0-3 0 0,0 1 0 0,0-3 0 16,0 0 0-16,5-3 0 0,-5 1 0 15,4-7-378-15,2-2-1001 0,-2-6-62 0,6-5 52 16,0-6 106-16,4-3 186 0,-3-5 304 15,3-2 371-15</inkml:trace>
  <inkml:trace contextRef="#ctx0" brushRef="#br0" timeOffset="38325.717">10483 7239 535 0,'5'-16'951'0,"-5"1"191"0,0 2 156 16,-5 2 129-16,0-1-219 0,-4 5-282 0,3-2-222 15,-3 4-704-15,-1-1 0 0,5 4 0 16,-5 2 0-16,1 5 0 0,-1 3 0 15,0 1 0-15,0 7 0 0,0 1 0 0,0 5 0 16,1 0 0-16,3 3 0 0,2 2 0 0,-1 0 0 16,5 1 0-16,5-3 0 0,-1 3 0 15,7-6 0-15,-1 0 0 0,4-3 0 16,6-2 0-16,-1-4 0 0,1-5 0 0,4-4 0 16,-4-4 0-16,0-6 0 0,-1-2 0 0,1-6 0 15,-6 0 0-15,1-5 0 0,0-3 0 16,-5-3 0-16,-5-2 0 0,0-1 0 0,-5 0 0 15,-5 1 0-15,5-1 0 0,-10 3 0 16,0 0 0-16,0 0 0 0,-9 7 0 0,4-2 0 16,0 6 0-16,-4 0 0 0,4 9 0 15,0-1 0-15,1 6 0 0,4 3-463 0,0 0-600 16,0 2-182-16,6 1-36 0,4-3 38 16,4-3 106-16,1 0 210 0,5-3 318 0</inkml:trace>
  <inkml:trace contextRef="#ctx0" brushRef="#br0" timeOffset="38615.387">10645 6870 454 0,'0'-12'922'15,"0"4"192"-15,0-3 150 0,-5 3 125 0,5-1-180 16,-5 1-276-16,5 2-208 0,-4 4-544 16,-2-1-181-16,2 3 0 0,4 0 0 0,-5 5 0 15,0 4 0-15,0-1 0 0,5 6 0 16,-5 0 0-16,5 0 0 0,0 2 0 0,5-2 0 15,0 2 0-15,0-4 0 0,0-2 0 16,5 2 0-16,-1-7 0 0,6-2 0 0,-5-3 0 16,5 0 0-16,-6-6 0 0,1 1 0 0,0-6 0 15,-5 3 0-15,-1-6 0 0,-4 2 0 16,0-1 0-16,0-1 0 0,-4 0 0 0,-1 0 0 16,-5 1 0-16,0-1 0 0,-5 3 0 0,6 0 0 15,-6 2 0-15,5 4 0 0,-5 2-1071 16,1 6-226-16,4 2-44 0,-5 4 39 15,5 2 95-15,6 0 196 0,-2 6 341 0</inkml:trace>
  <inkml:trace contextRef="#ctx0" brushRef="#br0" timeOffset="39924.413">21737 7170 273 0,'0'-2'612'0,"0"-1"180"0,0 3 173 16,0-3 56-16,0 0-97 0,-5 0-134 15,5 1-128-15,0-1-131 0,0 0-126 16,0-2-72-16,-5 1-33 0,5 2-9 16,0 2-2-16,0-3-286 0,0 3-3 0,0 0 0 15,0 0 0-15,0 0 0 0,-5 3 0 0,5-1 0 16,-5 4 0-16,1 3 0 0,-2-1 0 16,-3 5 0-16,3-2 0 0,-3 3 0 0,-1 0 0 15,0 2 0-15,1-1 0 0,3-2 0 16,-3-2 0-16,3 1 0 0,2-4 0 15,-1-3 0-15,5 0 0 0,0-2 0 0,0-3 0 16,0 0 0-16,5-3 0 0,5 1 0 16,-1-4 0-16,1 0 0 0,5 2 0 0,0-2 0 15,-1-2 0-15,6 2 0 0,-5 3 0 16,5-2 0-16,-6 2 0 0,0 0 0 0,1 3 0 16,-5-2-374-16,0 2-75 0,0 0-43 15,0 0-50-15,0 0-42 0,-6 0-34 16,1 0-13-16,0-3 26 0,0 0 78 15,0 0 105-15,0-3 131 0,0 1 158 0,-5 0 175 16,4-4 188-16,-4 1 196 0,0 0 159 16,0 3 92-16,0-4 33 0,0 3-2 0,0 1-36 15,-4 0-75-15,4-1-67 0,-5 3-44 0,5 1-481 16,0 2-5-16,0 0 0 0,-5 2 0 16,5 1 0-16,-5 6 0 0,5-2 0 0,-5 2 0 15,0 5 0-15,0-1 0 0,1 1 0 0,4 3 0 16,-6 2 0-16,-3-2 0 0,4 2 0 15,0 0 0-15,0 1 0 0,0-1 0 0,0-2 0 16,5-4 0-16,-4 4 0 0,4-7 0 16,0 2-76-16,0-4-1330 0,0-2-78 15,4-4 48-15,1-4 111 0,5-1 192 16,0-5 289-16,5-1 396 0</inkml:trace>
  <inkml:trace contextRef="#ctx0" brushRef="#br0" timeOffset="40263.896">22021 7225 17 0,'0'-8'744'0,"0"-1"235"0,0 4 163 16,0 0 127-16,0-1 21 0,-5 4-233 0,5-2-283 15,-5 2-191-15,5 2-247 0,-5 0-336 16,1 2 0-16,-2 2 0 0,-3 4 0 16,4 0 0-16,-5 0 0 0,0 6 0 0,1-3 0 15,-1 6 0-15,0-1 0 0,0 1 0 0,5-1 0 16,0 4 0-16,1-4 0 0,4 1 0 15,0-1 0-15,0 0 0 0,4-2 0 0,1 0 0 16,0-3 0-16,5-2 0 0,0-1 0 16,0-3 0-16,-1-2 0 0,1-3 0 0,0-3 0 15,0-5 0-15,4 3 0 0,-4-6 0 16,0 0 0-16,-5-3 0 0,4 0 0 0,-3 0 0 16,-6-2 0-16,4-1 0 0,-4 3 0 0,0-2 0 15,0-1 0-15,-4 4 0 0,4-1 0 16,0 0 0-16,-6 0 0 0,2 5 0 15,-1 2-251-15,0 1-737 0,0 0-237 16,5 3-62-16,0-2 28 0,5 2 91 0,-5-2 184 16,5 2 282-16</inkml:trace>
  <inkml:trace contextRef="#ctx0" brushRef="#br0" timeOffset="40561.958">22134 7165 287 0,'5'-3'755'15,"0"0"211"-15,0 0 151 0,0 3 97 16,-5-5-140-16,0 2-176 0,0 0-179 0,0 1-146 15,0-2-99-15,0 2-360 0,-5 2-114 16,5 0 0-16,-5 0 0 0,0 6 0 0,0-1 0 16,0 3 0-16,0 4 0 0,0-2 0 15,0 4 0-15,0-3 0 0,5 0 0 16,-4 3 0-16,4-6 0 0,4 3 0 0,1-2 0 16,0-4 0-16,5-2 0 0,-5 0 0 15,5-6 0-15,0 0 0 0,0-2 0 0,4-4 0 16,-4 1 0-16,-5-3 0 0,4 0 0 0,1-3 0 15,-5 3 0-15,0-3 0 0,0 4 0 16,-5-2 0-16,0 4 0 0,-5-3 0 0,0 3 0 16,0 2 0-16,-5 3 0 0,1 0 0 15,-1 1-434-15,0 4-523 0,1 1-233 0,-6 3-66 16,5-3 22-16,0 2 86 0,0 0 179 16,0 1 280-16</inkml:trace>
  <inkml:trace contextRef="#ctx0" brushRef="#br0" timeOffset="42038.462">11435 7104 526 0,'-5'-9'832'0,"5"-2"165"15,-6 4 112-15,-3-2 18 0,-1 1-213 16,0 0-205-16,1-1-188 0,-6 1-130 0,0 2-84 16,-5 3-59-16,1 3-47 0,-1 0-37 15,-4 6-29-15,-1 2-125 0,5 4-10 0,-4 4 0 16,4 3 0-16,5 6 0 0,1 2 0 16,4 4 0-16,0 5 0 0,10 3 0 15,0 1 0-15,5 2 0 0,10 3 0 16,-1-1 0-16,11 0 0 0,0-5 0 15,9-4 0-15,0-2 0 0,10-8 0 0,-4-5 0 16,4-6 0-16,5-9-87 0,-5-5-802 16,0-9-304-16,1-4-103 0,-1-6 13 0,0-7 67 15,-5-1 167-15,-5-3 277 0</inkml:trace>
  <inkml:trace contextRef="#ctx0" brushRef="#br0" timeOffset="42512.76">11910 7228 191 0,'-10'-22'791'0,"6"0"205"0,-11 6 140 16,0-1 105-16,-5 3-86 0,1 3-254 15,-1 2-251-15,0 4-161 0,1 2-102 0,4 3-133 16,-4 3-254-16,4 5 0 0,5 4 0 16,-5 4 0-16,6 4 0 0,3 2 0 0,2 2 0 15,4 1 0-15,4 3 0 0,7-4 0 16,-1-2 0-16,4 1 0 0,6-7 0 16,-1-2 0-16,6-4 0 0,-1-4 0 0,5-6 0 15,1-6 0-15,-5-1 0 0,-1-4 0 16,-4-3 0-16,-1-3 0 0,-4-2 0 0,-5 0 0 15,-5-3 0-15,5 2 0 16,-10-2 0-16,0 3 0 0,-6-1 0 0,2 2 0 16,-1 1 0-16,-5 3 0 0,0 0 0 0,5 6 0 15,-4 0 0-15,-1 5 0 0,5 3 0 16,5 3 0-16,-5 5 0 0,5 3 0 0,0 2 0 16,5 7 0-16,0-1 0 0,5 6 0 15,-1 0 0-15,1 3 0 0,5-1 0 16,0 3 0-16,0 4 0 0,-1-5 0 0,-4 5 0 15,4-4 0-15,-4 1 0 0,0-1 0 16,0-2 0-16,-5-1 0 0,0-2 0 0,-5 0 0 16,0-3 0-16,-5 0 0 0,-5-5 0 15,5-1 0-15,-9-2 0 0,-1-3 0 0,0-3 0 16,-5-2 0-16,1-4 0 0,-6-2 0 16,1-2 0-16,-1-7 0 0,6 1 0 15,-6-6 0-15,10 0 0 0,0-2 0 0,6 0 0 16,4-3-130-16,0-1-266 0,10-2-122 15,5 0-166-15,4-3-188 0,1-3-183 16,5 1-57-16,4-4 33 0,6-2 126 0,-6 0 197 16,5 3 239-16</inkml:trace>
  <inkml:trace contextRef="#ctx0" brushRef="#br0" timeOffset="42779.051">12151 7172 259 0,'15'-16'762'0,"-6"-1"228"0,-5 4 151 16,2 2 109-16,-6-3-135 0,0 6-192 15,-6-4-210-15,2 5-177 0,-1 1-110 16,-5 0-350-16,1 4-76 0,-1-1 0 0,0 6 0 15,-5 2 0-15,6 4 0 0,-1 1 0 16,-1 7 0-16,7-1 0 0,-1 4 0 0,0 5 0 16,5-3 0-16,0 0 0 0,0 0 0 15,10 0 0-15,-6-3 0 0,7-3 0 0,-1-2 0 16,4-2 0-16,1-7 0 0,-6-2 0 16,6-6 0-16,0-2 0 0,-5-4 0 0,-1-2 0 15,-3-5 0-15,-2 2 0 0,1-5 0 16,-5 0 0-16,0-1 0 0,0 3 0 0,-5-1 0 15,5 1 0-15,-4 0 0 0,-6 3 0 16,5 6-49-16,-1 3-983 0,2 5-229 16,4 2-59-16,-5 1 32 0,10 2 92 0,-5 4 190 15,4-3 299-15</inkml:trace>
  <inkml:trace contextRef="#ctx0" brushRef="#br0" timeOffset="43060.368">12449 7120 555 0,'10'-5'991'0,"-5"-3"196"15,0-1 163-15,-5-2 125 0,0 3-223 0,0-3-345 16,-5 0-433-16,0 3-474 0,1-3 0 16,-2 5 0-16,-3 0 0 0,-1 1 0 15,0 5 0-15,0 3 0 0,-4-1 0 16,-1 7 0-16,0 2 0 0,1 0 0 0,3 6 0 0,2 2 0 16,-1-3 0-16,0 7 0 0,5-1 0 15,1-1 0-15,4 4 0 0,4-2 0 0,1 1 0 16,0-4 0-16,5 2 0 0,0-6 0 15,5 0 0-15,4-4 0 0,0-1 0 0,6-3 0 16,-5-2 0-16,4-4 0 0,1-2 0 16,-1-2 0-16,1-1 0 0,0-5 0 0,-1-1 0 15,-5 1 0-15,-4-1-943 0,0-1-490 0,-1-4-7 16,-4 0 81-16,1-2 138 0,-7-1 244 16,1 1 374-16</inkml:trace>
  <inkml:trace contextRef="#ctx0" brushRef="#br0" timeOffset="43296.26">12449 6685 167 0,'-4'-12'875'16,"-6"-1"233"-16,5 2 200 0,0 0 174 0,0 3 30 15,-5-1-288-15,5 1-709 0,0 2-515 16,1 1 0-16,-6 5 0 0,5 2 0 15,0 7 0-15,-5 2 0 0,0 5 0 0,1 6 0 16,-1 3 0-16,0 5 0 0,0 1-1091 16,-4 2-442-16,-1 0 1 0,5 1 100 15,0-2 184-15,1 1 393 0,9-5 401 0</inkml:trace>
  <inkml:trace contextRef="#ctx0" brushRef="#br0" timeOffset="43983.943">12827 7043 298 0,'-10'0'812'0,"5"0"195"0,0 3 132 0,1-3 96 16,-1 3-144-16,5 2-214 0,0-2-206 0,5 2-126 15,-1 4-72-15,6-1-430 0,0 6-43 16,0 0 0-16,5-1 0 0,-5 6 0 0,4 1 0 16,1 5 0-16,0-1 0 0,-6 2 0 0,6-2 0 15,-5 3 0-15,0-4 0 0,-1 2 0 16,1-9 0-16,-5 1 0 0,0-3 0 15,0-6 0-15,0-6 0 0,0-2 0 0,-5-5 0 16,0-6 0-16,0-3 0 0,0-5 0 16,-5-3 0-16,0 0 0 0,5-3 0 0,-5-2 0 15,0 2 0-15,5 0 0 0,0 2 0 16,0 2 0-16,5 4-39 0,0 3 5 0,0 3 15 16,0 6 5-16,4 2 3 0,2 6 11 15,-2 2 7-15,1 3 8 0,0 4 6 16,-1 2 6-16,1 2 3 0,0 0-13 0,0 4-17 15,4 2 0-15,-3-5 0 0,3 2 0 16,1-5-46-16,4 0-59 0,-4-6-31 16,5-3-26-16,0-2-14 0,-1-3 0 0,0-3 13 15,2-6 15-15,-2 2 15 0,0-4 18 16,-4 0 18-16,0-3 20 0,-5-3 21 0,0 3 26 16,-5-2 29-16,-1 2 32 0,-4 1 35 0,-4-1 38 15,-1-1 37-15,-5 2 28 0,-5 2 17 16,0 3 5-16,1-1-1 0,-6 4-8 15,0 2-6-15,1 3-7 0,-1 3-153 0,6 5-16 16,-1 0 0-16,0 6 0 0,5 0 0 16,5 3 0-16,1 1 0 0,4 2 0 0,0-1 0 15,4 0 0-15,7 1 0 0,-2-3 0 16,6 1 0-16,-1-4 0 0,6-2 0 16,0-2 0-16,-1-4 0 0,1-3 0 0,0-3 0 15,-1-3-99-15,1-3-796 0,-6-2-304 16,1-6-108-16,-5 0 9 0,0-4 79 15,-5-2 177-15,-1 1 292 0</inkml:trace>
  <inkml:trace contextRef="#ctx0" brushRef="#br0" timeOffset="44207.851">13254 6935 258 0,'-15'-10'892'0,"0"1"216"0,1 1 175 16,-1 3 137-16,10-1-76 0,-5 3-317 15,6-2-249-15,4 2-697 0,4-20-81 0,-4 35 0 16,10-17 0-16,-5-1 0 0,10 0 0 15,-5 1 0-15,4 0 0 0,0-1 0 0,1 0 0 16,0 1 0-16,0 2 0 0,-1 3 0 0,1 0 0 16,0 6 0-16,0-1 0 0,-1 4 0 15,-4 4 0-15,0 3 0 0,0 6 0 16,0 4 0-16,-6 1 0 0,2 1 0 0,-1 5-1052 16,-5 0-257-16,4-2-49 0,2-1 50 15,-2-3 108-15,1-2 216 0,5-3 305 0</inkml:trace>
  <inkml:trace contextRef="#ctx0" brushRef="#br0" timeOffset="44409.24">13494 7148 72 0,'-5'-14'804'0,"5"3"250"0,-5-3 188 0,5 3 157 16,0 0 23-16,0 1-260 0,0-2-280 16,5 7-728-16,0-1-154 0,0 4 0 0,-5 4 0 15,4 4 0-15,7 2 0 0,-7 3 0 16,2 5 0-16,-2 1 0 0,1 5 0 0,0 0 0 15,-5 0 0-15,5 3 0 0,0-3 0 16,0-2 0-16,-5-1 0 0,5-2-327 0,-5-4-1194 16,0 1-15-16,0-9 88 0,0-5 140 15,0-5 240-15,4-4 387 0</inkml:trace>
  <inkml:trace contextRef="#ctx0" brushRef="#br0" timeOffset="44572.685">13572 6988 739 0,'-4'-22'1083'0,"-2"3"202"0,2-1 168 15,4 1 122-15,0 2-311 0,0 3-472 16,0 1-792-16,4 5 0 0,-4 2 0 16,0 4 0-16,6 7 0 0,-6 3 0 0,0 3 0 15,0 6 0-15,-6 5 0 0,6 5-275 16,-4 3-1083-16,-1 1-123 0,0 5 17 0,-5-3 107 16,5 6 213-16,0-3 404 0</inkml:trace>
  <inkml:trace contextRef="#ctx0" brushRef="#br0" timeOffset="44729.276">13416 7603 933 0,'-20'14'1227'0,"0"-3"193"15,6-6 179-15,-1 1 108 0,5-3-402 16,1 0-1305-16,-2-3 0 0,11 2 0 16,-4-4 0-16,8 2 0 0,-4 0 0 0,0 0 0 15,5-3-1275-15,5 3-164 0,-5-3-4 16,5-3 84-16,0 4 154 0,-1-3 296 15,1-4 426-15</inkml:trace>
  <inkml:trace contextRef="#ctx0" brushRef="#br0" timeOffset="45371.01">14038 6966 146 0,'-10'-19'749'0,"-4"2"202"15,4-2 132-15,-5 2 99 0,-5 0-70 16,6 1-248-16,4 3-225 0,-4-1-153 15,4 2-102-15,5 4-82 0,-5 2-63 0,10 4-185 16,-5 4-54-16,10 7 0 0,-1 5 0 16,7 5 0-16,3 6 0 0,-4 5 0 0,10 6 0 15,-6 5 0-15,6 3 0 0,0 1 0 16,-1 1 0-16,-4 5 0 0,4-5 0 16,-4-2 0-16,0 0 0 0,-5-5 0 0,-1-4 0 15,-3-3 0-15,-2-8-72 0,-4-5-101 16,-4-5 36-16,-2-6 38 0,-3-5 35 15,-6-8 24-15,-4-3 26 0,-1-6 27 16,0-8 25-16,1-1 26 0,-6-5 28 0,0 1 32 16,6-3 29-16,0 0-38 0,4-1-115 0,5 3 0 15,0 6 0-15,5 0 0 0,0 4 0 0,10 1 0 16,5 5 0-16,-1 2 0 0,6 4 0 16,5 3 0-16,4 0 0 0,6 6 0 15,5 0 0-15,-1 3 0 0,0-1 0 0,5 4-1 16,-4-1-886-16,-1-3-318 0,1 4-108 15,-1-4-3-15,-5-3 72 0,-5 1 175 0,1 0 308 16</inkml:trace>
  <inkml:trace contextRef="#ctx0" brushRef="#br0" timeOffset="45727.2">14406 7165 664 0,'-10'-3'970'0,"0"-3"171"16,-4 4 141-16,4-4 90 0,0 3-251 16,0 1-293-16,0 2-211 0,5 0-421 0,1 0-196 15,4 5 0-15,0 1 0 0,4 5 0 16,1 2 0-16,1 1 0 0,-2 5 0 15,6 0 0-15,0 4 0 0,0-1 0 0,4 0 0 16,1 0 0-16,0-3 0 0,0 1 0 16,-1-6 0-16,6-4 0 0,-6-2 0 0,7-2 0 15,-7-6 0-15,6-2 0 0,-6-4 0 16,-4-6 0-16,4 2 0 0,-3-7 0 0,-1-2 0 16,-6 0 0-16,1-3 0 0,-5 2 0 15,0-2 0-15,-5 3 0 0,1 2 0 16,-6-2 0-16,-1 5 0 0,2 1 0 0,-1 2 0 15,-5 2 0-15,5 7 0 0,1 2 0 16,-1 2 0-16,1 7 0 0,3 2 0 0,1-1 0 16,1 7 0-16,4 2 0 0,0 0 0 15,4 1 0-15,1 2 0 0,1 0 0 16,3-3 0-16,6 4 0 0,-1-7 0 0,1 1 0 16,4-4 0-16,2-1 0 0,-2-2-741 15,0-4-247-15,6-6-209 0,-5-2-50 16,4-7 31-16,1-2 113 0,-5-1 214 0,-1-4 290 15</inkml:trace>
  <inkml:trace contextRef="#ctx0" brushRef="#br0" timeOffset="46112.765">14818 7203 103 0,'-5'-17'664'0,"-5"3"239"15,5 1 167-15,-4 5 110 0,-1 2-73 0,5 0-178 16,-5 10-199-16,5-2-188 0,5 7-120 16,-5 2-65-16,5 5-173 0,5 1-184 0,-5 5 0 15,5 5 0-15,0 1 0 0,5 5 0 16,-6 0 0-16,6 2 0 0,0 1 0 0,0 1 0 15,0-1 0-15,0-3 0 0,-5 0 0 16,5-6 0-16,-1-2 0 0,-4-2 0 0,0-7 0 16,0-3 0-16,0-1 0 0,-5-7 0 15,0-2 0-15,-5-6 0 0,0-2 0 0,-5-7 0 16,5-4 0-16,-5-6 0 0,1-1 0 16,-1-7 0-16,0 0 0 0,0-5 0 15,0-4 0-15,0 0 0 0,6 3 0 16,-1-2 0-16,5 2 0 0,0 0 0 0,5 6 0 15,-1-1 0-15,6 7 0 0,0-1 0 0,0 5 0 16,0 1 0-16,5 5 0 0,-5 0 0 16,4 6 0-16,1 2 0 0,4 6 0 15,-4 0 0-15,0 6 0 0,0 5 0 0,-1 0 0 16,1 3 0-16,0 5 0 0,-6 1 0 0,1 5 0 16,0-1 0-16,-5 1 0 0,-5 0 0 15,0 2-27-15,0-2-827 0,-10 0-321 16,5-6-117-16,-10 1 1 0,5-4 66 0,-9-2 153 15,4-6 264-15,-4-2 378 0</inkml:trace>
  <inkml:trace contextRef="#ctx0" brushRef="#br0" timeOffset="46312.232">14519 7159 44 0,'-34'-33'868'0,"-1"2"200"16,5 4 147-16,11-3 129 0,0 2 87 15,4 4-445-15,10-4-301 0,5 3-161 0,10 3-498 16,0 0-26-16,4 5 0 0,6 3 0 15,-1 4 0-15,6 4 0 0,-6 6 0 0,2 6 0 16,-2 2 0-16,0 6 0 0,-4 2 0 16,0 3 0-16,-5 3 0 0,-1 0 0 15,-3 0-266-15,-6 1-916 0,0-1-168 0,-6-6-21 16,2 1 65-16,-1-6 128 0,-5-3 253 16,0-2 418-16</inkml:trace>
  <inkml:trace contextRef="#ctx0" brushRef="#br0" timeOffset="46455.849">14352 6798 670 0,'-20'-22'1012'0,"5"-1"149"0,1 7 120 16,4-4 73-16,0 4-319 0,6 0-399 0,4 2-225 15,0 0-157-15,0-3-170 0,4 7-151 16,6-4-144-16,-5 2-210 0,5 2-310 16,-5-2-315-16,5 1-123 0,-6-2-15 0,7-4 56 15,-2 1 165-15,1-4 285 0</inkml:trace>
  <inkml:trace contextRef="#ctx0" brushRef="#br0" timeOffset="46591.49">14382 6397 612 0,'-6'-10'986'0,"2"1"193"16,-1 4 164-16,0 2 123 0,-5 0-242 0,5 3-337 16,0 6-393-16,1-1-494 0,-7 7 0 15,7 4 0-15,4 3 0 0,-6 4 0 0,6 1 0 16,-4 4 0-16,4 2 0 0,0 3 0 16,0 0-1160-16,4 3-250 0,-4 0-40 0,0-3 65 15,6 0 137-15,-2-3 308 0,7-5 440 16</inkml:trace>
  <inkml:trace contextRef="#ctx0" brushRef="#br0" timeOffset="49642.594">15554 7278 179 0,'0'-11'692'0,"0"0"202"0,4 0 146 16,-8 0 96-16,4-3-118 0,0 2-213 0,-6-1-180 15,2 2-157-15,-1-3-111 0,0 3-71 16,-5 3-47-16,0 0-46 0,0-1-40 16,-5 4-47-16,1-1-106 0,-6 3 0 15,6 0 0-15,-6 3 0 0,0 3 0 0,5 3 0 16,-4 2 0-16,4 6 0 0,1 3 0 16,4 2 0-16,0 3 0 0,5 2 0 0,5 4 0 15,5-3 0-15,10 0 0 0,0-3 0 0,4-5 0 16,6-4 0-16,4-1 0 0,5-10-31 15,0-4-578-15,1-4-346 0,-1-8-233 16,1-5-74-16,-1-6 15 0,-5-2 87 0,1-4 216 16,-6 1 352-16</inkml:trace>
  <inkml:trace contextRef="#ctx0" brushRef="#br0" timeOffset="50309.181">15740 6977 648 0,'-15'-6'960'0,"0"1"147"15,5 2 108-15,-4 3 76 0,4 3-318 0,5-3-307 16,0 2-176-16,5 4-113 0,5-3-78 15,0-3-134-15,5 3-165 0,4-6 0 16,1 0 0-16,5-3 0 0,0-1 0 16,-1-5 0-16,1 1 0 0,-1 0 0 0,-4-3 0 15,0 0 0-15,0 1 0 0,-11-1 0 16,6-2 0-16,-10 2 0 0,0-3 0 0,-5 6 0 16,-4-3-175-16,-6 3 5 0,0 0 25 15,-5 3 33-15,-4 2 33 0,-1-1 35 0,1 1 35 16,-5 3 39-16,4 3 38 0,-9 0 35 15,9 5 37-15,0 6 32 0,1 3 25 0,9 3-173 16,1 2-24-16,4 3 0 0,10 6 0 16,0 2 0-16,5 3 0 0,4 6 0 0,1-3 0 15,10 5 0-15,-5 0 0 0,4-2 0 16,1 3 0-16,-1-7 0 0,1-1 0 0,0-1 0 16,-1-9 0-16,-4 1 0 0,4-8 0 15,-4-1 0-15,-5-5 0 0,5-5 0 0,-5-6 0 16,-1-3 0-16,1-2 0 0,-5-9 0 0,0 0 0 15,0-3 0-15,0-2 0 0,-5 0 0 16,5 2 0-16,-5-2 0 0,5 3 0 16,-5-1 0-16,5 3 0 0,-1 3 0 0,2 2 0 15,-2 5 0-15,1 4 0 0,5 0 0 16,-5 4 0-16,5 2 0 0,-6 2 0 0,6 4 0 16,1-2 0-16,-7 2 0 0,6-2 0 15,5-1 0-15,-6 2 0 0,1-3 0 16,5 1 0-16,0-4 0 0,0-2 0 0,-1-3 0 15,1 0 0-15,0-3 0 0,0 0 0 16,-6-2 0-16,6-3 0 0,-10-1 0 0,4 1 0 16,-9-1 0-16,0-1 0 0,0 1 0 15,-4-2 0-15,-1 3 0 0,-5 0 0 0,-5-1 0 16,5 4 0-16,-5 0 0 0,1-1 0 16,-1 3 0-16,1 3 0 0,-1 0 0 15,5 3 0-15,0 3 0 0,5-1 0 0,-5 6 0 16,10 0 0-16,-4 0 0 0,8 6 0 15,-4-3 0-15,10-1 0 0,-5 1 0 0,5 0 0 16,5 0 0-16,-5-6 0 0,4 0-39 16,6-2-421-16,-5-4-181 0,0-4-224 15,4-4-228-15,-4-5-72 0,4-5 10 0,1-1 97 16,-5-5 184-16,0 0 260 0</inkml:trace>
  <inkml:trace contextRef="#ctx0" brushRef="#br0" timeOffset="50492.702">16206 7032 284 0,'-10'-19'775'0,"0"2"208"0,0 1 144 0,-4 2 110 15,3 3-149-15,2 0-192 0,-1 5-206 16,0 1-155-16,1 5-94 0,-1 0-306 0,5 2-135 16,0 4 0-16,0 0 0 0,0 2 0 15,5 3 0-15,0 0 0 0,0 0 0 16,5 0 0-16,5-3 0 0,-1-2 0 0,1-1 0 16,5 1 0-16,0-4 0 0,4-2 0 15,-4-2-732-15,5-1-469 0,-1 0-112 16,1-2 7-16,-1-1 67 0,1 1 148 0,0-3 258 15,-1 4 390-15</inkml:trace>
  <inkml:trace contextRef="#ctx0" brushRef="#br0" timeOffset="50989.159">16225 7120 207 0,'-15'14'665'0,"6"0"200"0,-1-3 152 15,5 0 103-15,-5 0-143 0,10-2-173 16,-4-1-142-16,4 0-132 0,0-3-87 15,0 4-34-15,0-1-5 0,4 0-316 0,1 1-88 16,0-1 0-16,0 3 0 0,-5 0 0 16,10-1 0-16,-5 2 0 0,-1-1 0 0,6 0 0 15,0-3 0-15,0 1 0 0,0-4 0 16,5-2 0-16,-6 0 0 0,6-3 0 16,-5-3 0-16,4-3 0 0,1-2 0 15,-5-3 0-15,0 0 0 0,4-3 0 0,-4 1 0 16,0-4 0-16,-5 3 0 0,5 3 0 15,-1-3 0-15,2 6 0 0,-7-1 0 0,6 1 0 16,-5 6 0-16,0-1 0 0,0 0 0 16,4 6 0-16,-3 2 0 0,-6 1 0 15,4 5 0-15,1 0 0 0,-5 0 0 0,0 0 0 16,5 0 0-16,-5 3 0 0,0-4 0 16,5-1 0-16,-5-1 0 0,5-2 0 0,-5-1 0 15,5-2 0-15,-5-3 0 0,5-3 0 16,-1-2 0-16,2-4 0 0,3 1 0 0,-3-2 0 15,-2-4 0-15,6 3 0 0,-5 0 0 16,5 0 0-16,-1 2 0 0,-3 1 0 0,3 2 0 16,1 3 0-16,0 3 0 0,0 3 0 15,0 0 0-15,0 3 0 0,-1 2 0 0,1 0 0 16,-5 3 0-16,5 0 0 0,-1 0 0 16,1-2 0-16,-5 2 0 0,5-3 0 15,-5 0 0-15,0-5 0 0,-5 0-808 0,5-3-475 16,-5-6-92-16,0-5 27 0,4-2 94 15,2-7 193-15,-6-2 344 0</inkml:trace>
  <inkml:trace contextRef="#ctx0" brushRef="#br0" timeOffset="51138.318">16657 6764 471 0,'-10'-27'1057'0,"0"5"229"0,0 2 185 16,0 7 151-16,6 4-113 0,-6 7-734 0,0 4-775 15,0 7 0-15,0 7 0 0,1 3 0 16,-1 9 0-16,0 0 0 0,0 5 0 0,-4 0-47 15,-1 3-1476-15,0 0-81 0,0 0 50 16,-5 3 143-16,-4-4 254 0,-1 1 517 0</inkml:trace>
  <inkml:trace contextRef="#ctx0" brushRef="#br0" timeOffset="57643.364">5791 8229 198 0,'4'-6'711'0,"-4"4"198"0,6-3 133 15,-6-2 93-15,0 3-126 0,-6-2-215 16,6-3-190-16,-4 1-153 0,-1 0-94 16,-1 0-54-16,2-4-33 0,-6 4-27 0,0-3-78 15,0 3-165-15,1 0 0 0,-6 0 0 16,1 2 0-16,-7 4 0 0,2 2 0 16,0 2 0-16,-6 7 0 0,0 2 0 0,1 2 0 15,4 7 0-15,0 2 0 0,6 3 0 16,-1 2 0-16,6 6 0 0,3 0 0 0,6 5 0 15,10-2 0-15,0 3 0 0,5 0 0 16,5-3 0-16,4-3 0 0,10-6 0 0,-4-4 0 16,9-7 0-16,-4-5 0 0,3-5 0 15,2-9 0-15,-1-8 0 0,0-3 0 0,1-6 0 16,-6-4-361-16,-5-1-91 0,-5 0-14 16,1-5 3-16,-10 3 35 0,0-1 45 0,-11 0 58 15,2 3 114-15,-6 1 175 0,-6 4 165 16,2 1 111-16,-1 2 77 0,-5 4 56 15,0 5 11-15,0-4-40 0,0 6-49 0,6 1-32 16,-6 3-22-16,10 2-14 0,-5 0-11 16,0 2-120-16,5 7-96 0,5-1 0 15,-5 2 0-15,5 2 0 0,-1 4 0 0,6-2 0 16,-5 6 0-16,5-4 0 0,0 1 0 16,-1 2 0-16,2-6 0 0,-1 4 0 0,4-3 0 15,-4-3 0-15,4-2 0 0,-4-5 0 16,1 0 0-16,-2-2 0 0,6-4 0 0,-5-4 0 15,-6-2 0-15,6 0 0 0,0-6 0 16,-5 0 0-16,0-3 0 0,-5 3 0 0,0-2 0 16,0 0-25-16,0-1 15 0,-5 3 25 15,0 3 5-15,5 0-20 0,-5 3 0 16,0 2 0-16,5 4 0 0,-4 2 0 16,4 2 0-16,0 4 0 0,0 2 0 0,0 3 0 15,0 3 0-15,4 0 0 0,1 0 0 0,-5 2 0 16,5 0 0-16,5 1 0 0,-5 0 0 15,0-6 0-15,-1 3 0 0,1-6 0 16,1 0 0-16,-2-2 0 0,1-4 0 0,0 1 0 16,0-6 0-16,0 1 0 0,-5-6 0 15,5-1 0-15,0-5 0 0,-5 1 0 0,4-2 0 16,-4-1 0-16,6 2 0 0,-2 1 0 16,1-1 0-16,0 3 0 0,0 3 0 0,0-1 0 15,0 7 0-15,0-2 0 0,0 8 0 16,0 1 0-16,4 3 0 0,-3 3 0 0,3 0 0 15,1 1 0-15,0 1 0 0,-1 4 0 16,1-4 0-16,5 4 0 0,-5-3 0 16,5 0 0-16,-1-3 0 0,1-1 0 0,-5-1 0 15,9-4 0-15,-4-1 0 0,0-2 0 0,-1-4 0 16,1-2 0-16,0-4 0 0,0 0 0 16,-1-4 0-16,-4 2 0 0,0-4 0 15,0 3 0-15,-10-3 0 0,5 0 0 0,-5 0 0 16,-5 4 0-16,0-1 0 15,0 0 0-15,-5 2 0 0,-4 4 0 0,4 2 0 16,-5 0 0-16,-5 1 0 0,6 2 0 0,-1 5 0 16,0-2 0-16,5 5 0 0,1 0 0 15,-1 6 0-15,5-3 0 0,5 3 0 16,0-1 0-16,0 2 0 0,5-2 0 0,5-2 0 16,-1 1 0-16,6-2 0 0,-5-4 0 0,5 0 0 15,-1-4 0-15,1-2 0 0,0-2 0 16,0-4 0-16,-1 0 0 0,1-2 0 0,0-3 0 15,-5 3 0-15,-1-3 0 0,1 0 0 16,0-3 0-16,-5 3 0 0,0 0 0 0,-1 3 0 16,2-3 0-16,-6 2 0 0,0 1 0 15,0 3 0-15,-6-4 0 0,6 4 0 16,0-1 0-16,-4 0 0 0,4 4 0 0,0 2 0 16,0 0 0-16,4 2 0 0,-4 4 0 15,6 0 0-15,-2 5 0 0,1 0 0 16,5 3 0-16,5 2 0 0,-5 6 0 0,5 0 0 15,-1 3 0-15,1 6 0 0,4-1 0 16,-4 3 0-16,5 0 0 0,-6 2 0 16,1 2 0-16,0-1 0 0,-1-3 0 0,-9 3 0 15,1-6 0-15,-2 0 0 0,-4-2 0 16,-4-3 0-16,-7-3 0 0,1-3 0 0,-9-3 0 16,0-2 0-16,-1 0 0 0,-5-6 0 15,-4 0 0-15,0-4 0 0,-1-4 0 0,1 0 0 16,-5-6 0-16,4-2 0 0,1-6 0 15,-1 0 0-15,1-3-688 0,9-2-200 0,6-3-237 16,-1 0-77-16,9-3 3 0,6-6 69 16,11 4 170-16,-1-6 272 0</inkml:trace>
  <inkml:trace contextRef="#ctx0" brushRef="#br0" timeOffset="58275.236">7017 8185 686 0,'4'-8'1028'0,"-4"2"166"0,-4-2 127 16,4 3 90-16,0-4-318 0,-6 4-375 16,6-1-226-16,6 3-244 0,-6 0-248 15,0 3 0-15,4 6 0 0,1 2 0 0,1 6 0 16,-2 3 0-16,1 5 0 0,5 2 0 0,-1 4 0 16,-3 2 0-16,3 1 0 0,1 2 0 15,0 0 0-15,-1-2 0 0,-3-1 0 0,3-6 0 16,1-1 0-16,-5-7 0 0,0 1 0 0,0-6 0 15,-5-5 0-15,5-4 0 0,-5-4 0 16,0-7 0-16,-5-2 0 0,0-3 0 0,-5-2 0 16,6-4 0-16,-6-1 0 0,-5-4 0 0,5 0 0 15,-5 0 0-15,0 0 0 0,6-2 0 16,-6 2 0-16,5 0 0 0,1 0 0 0,-1 3 0 16,5 0 0-16,5 5 0 0,0 1 0 15,0 2 0-15,5 3 0 0,-1 2 0 0,6 2 0 16,1 4 0-16,-2 0 0 0,6 6 0 15,-5 0 0-15,4 2 0 0,-4 3 0 0,4 0 0 16,-3 6 0-16,-1-3 0 0,-1 6 0 16,-4 0 0-16,5-1 0 0,-5 4 0 0,-5-4 0 15,0 0 0-15,0-2 0 0,0 0 0 16,0 0 0-16,-5-3 0 0,5-3 0 0,0-2 0 16,-5-1 0-16,5-2 0 0,0-3 0 15,5 0 0-15,-5-3 0 0,10 3 0 0,-6-5 0 16,6 1 0-16,1 2 0 0,3-3 0 15,-4 5 0-15,4-3 0 0,6 3 0 0,-5 3 0 16,-1 0 0-16,1 5 0 0,-5 0 0 16,5 0 0-16,-5 3 0 0,-1 3 0 0,-4 0 0 15,0 0 0-15,0 2 0 0,-5-2 0 16,0 2 0-16,-5 1 0 0,-5 0 0 16,1-4 0-16,-1 1 0 0,-5-3 0 0,0 0 0 15,0-3 0-15,-4-2 0 0,0-4 0 16,4 1 0-16,0-3 0 0,5-3 0 0,0-2 0 15,5-3-108-15,5 0-433 16,5-3-160-16,1 0-151 0,3-3-147 0,1-3-104 16,5 0 6-16,4 1 106 0,1-4 175 0,4 4 204 15</inkml:trace>
  <inkml:trace contextRef="#ctx0" brushRef="#br0" timeOffset="58540.528">7418 8307 387 0,'21'-17'599'16,"-7"0"197"-16,1 3 194 0,-1 0 22 15,-4 4-51-15,-5-2-66 0,0 5-80 0,-5-2-117 16,-5 1-126-16,0-1-106 0,0 1-466 15,-5 3 0-15,1-1 0 0,-1 3 0 0,0 3 0 16,1 3 0-16,-6 3 0 0,5 5 0 16,0 0 0-16,0 6 0 0,5-1 0 15,-4 6 0-15,3 0 0 0,6 3 0 0,0 3 0 16,6-1 0-16,3-2 0 0,1 0 0 0,0-4 0 16,9 2 0-16,1-7 0 0,0-2 0 15,4-5 0-15,1-1 0 0,-6-5 0 16,6-6 0-16,-1 0 0 0,-4-2 0 0,-5-1 0 0,4-2 0 15,-4-4 0-15,-5 2 0 16,-1-4 0-16,1 0 0 0,-5 3-439 0,-5-3-699 16,-5 1-154-16,1-2-8 0,-2 2 64 15,2-1 135-15,-6 1 219 0,-5-1 286 0</inkml:trace>
  <inkml:trace contextRef="#ctx0" brushRef="#br0" timeOffset="58861.805">6889 8023 715 0,'-15'-4'971'0,"0"4"158"0,5-2 117 0,1-1 48 16,4 1-259-16,0-2-260 0,10-1-161 16,0-3-202-16,0-1-412 0,5-1 0 15,5-2 0-15,-1 1 0 0,6-2 0 0,-1 1 0 16,1-1 0-16,4 2 0 0,1 0 0 15,0 3 0-15,-1 2 0 0,5 0 0 0,1 4 0 16,-5-1 0-16,4 6 0 0,-5-1 0 16,6 4 0-16,-6 0 0 0,1 2 0 0,-1 3 0 15,-4 0 0-15,4 2 0 0,-4 1 0 16,-6 0 0-16,7 0 0 0,-12 0 0 0,6 0 0 16,-1 0 0-16,-4-3 0 0,-5-1 0 15,5 1 0-15,-5 0-256 0,0-3-1096 0,-5-2-89 16,5 0 35-16,0-4 101 0,-5 1 173 15,5-3 303-15,4-3 389 0</inkml:trace>
  <inkml:trace contextRef="#ctx0" brushRef="#br0" timeOffset="59243.431">7875 7898 627 0,'-10'-3'934'16,"-5"1"182"-16,5-2 147 0,1 2 68 0,-1 0-194 15,0-1-236-15,5 0-172 0,5 0-576 16,0 0-153-16,0 1 0 0,10-1 0 0,-1 0 0 15,6 6 0-15,0 0 0 0,0 2 0 0,9 4 0 16,-4 4 0-16,5 1 0 0,4 6 0 16,-5 4 0-16,5 4 0 0,1 5 0 0,-5 3 0 15,0 0 0-15,-6 5 0 0,-4 0 0 0,-1 4 0 16,-4-4 0-16,0 3 0 0,-6-3 0 16,-4 4 0-16,-4-5 0 0,-1 5 0 0,-5-3 0 15,-5-2 0-15,1 2 0 0,-6-6-186 16,-5-1-1667-16,1-1 94 0,0-7 176 0,-1 1 244 15,-5-6 430-15,-4 3 426 16</inkml:trace>
  <inkml:trace contextRef="#ctx0" brushRef="#br0" timeOffset="61587.35">3098 9432 241 0,'-4'-31'811'0,"-6"-1"163"16,0 1 105-16,-4-2 72 0,4 0-130 16,-5 2-305-16,5 4-234 0,0 2-117 0,0 3-61 15,0 3-30-15,6 2-22 0,-1 6-19 16,5 3 1-16,0 5-180 0,5 3-54 0,5 5 0 16,4 9 0-16,6 6 0 0,9 8 0 15,5 10 0-15,6 4 0 0,-1 10 0 0,10 0 0 16,-5 6 0-16,1 0 0 0,3-3 0 15,-8-3 0-15,3-2 0 0,-3-3 0 0,-6-3 0 16,1-8 0-16,-1-3 0 0,-5-8 0 16,-4-6 0-16,-1-5-115 0,-4-11-528 15,-6-9-102-15,1-8-48 0,0-8 15 0,-10-8 59 16,0-6 150-16,-5-2 275 0,0-6 368 0,-5-3 297 16,-5 0 199-16,-4 0 130 0,-1 2 46 15,-5 2-30-15,0 1-114 0,6 3-90 16,-11 7-147-16,11 4-365 0,-6 3 0 0,0 9 0 15,1 4 0-15,-1 7 0 0,0 8 0 16,1 8 0-16,-6 8 0 0,-4 8 0 0,0 9 0 16,0 9 0-16,-6 7 0 0,-4 6 0 15,-5 3 0-15,0 5 0 0,-1-6 0 16,6 1 0-16,0-8 0 0,0-7 0 0,4-1-366 16,6-12-787-16,-1-3-155 0,11-8-17 0,4-5 50 15,5-12 101-15,10-5 240 0,10-5 407 16</inkml:trace>
  <inkml:trace contextRef="#ctx0" brushRef="#br0" timeOffset="61967.162">3555 9727 385 0,'19'3'887'0,"1"2"167"0,-6-2 114 16,-4 0 93-16,1 2-165 0,-2-2-287 0,1 0-224 15,-1 0-119-15,1-1-66 0,5-2-320 0,0 0-80 16,0 0 0-16,4-2 0 0,1-1 0 15,-1-3 0-15,1-2 0 0,0 0 0 16,4-3 0-16,-5-3 0 0,2 0 0 0,-2-3 0 16,-4 1 0-16,-1-3 0 0,-4-1 0 15,-5 1 0-15,0 0 0 0,0 2 0 16,-10 1 0-16,0 2 0 0,0 0 0 0,-9 3 0 16,-1 2 0-16,0 1 0 0,-5 6 0 15,1-1 0-15,-1 6 0 0,1 3 0 0,4 2 0 16,1 2 0-16,-1 7 0 0,5 0 0 15,5 5 0-15,0-1 0 0,5 5 0 0,5-1 0 16,4-1 0-16,6 1 0 0,0 0 0 16,5-3 0-16,4-3 0 0,1-2 0 0,-1-3 0 15,5-6 0-15,1-3 0 0,-1-5 0 16,1-2 0-16,-1-6 0 0,-4-6-586 16,-6 0-462-16,1-8-178 0,0-3-29 0,-5-3 46 15,-1-5 99-15,-4 1 205 0,0-4 286 16</inkml:trace>
  <inkml:trace contextRef="#ctx0" brushRef="#br0" timeOffset="62286.829">4143 9302 436 0,'-14'-38'875'0,"-1"-1"171"0,5 9 121 16,-5 2 87-16,5 9-213 0,1 2-269 0,-1 6-226 15,5 5-121-15,0 6-68 0,5 6-85 16,0 8-272-16,5 2 0 0,0 10 0 16,-1 7 0-16,6 5 0 0,5 7 0 0,-5 4 0 15,5 3 0-15,0 0 0 0,4 3 0 0,-4-2 0 16,4-3 0-16,-4-1 0 0,-1-7 0 15,1-1 0-15,-5-7 0 0,5-7 0 0,-10-5 0 16,5-6 0-16,-6-7 0 0,-4-6 0 16,-4-6 0-16,-1-8 0 0,0-6 0 0,-5-2 0 15,-4-6 0-15,4 0 0 0,-5-2 0 16,5-4 0-16,0 1 0 0,0 2 0 16,6 3 0-16,-2 3 0 0,6 6 0 15,0 2 0-15,6 3 0 0,-2 3 0 0,6 5 0 16,0 3 0-16,4 5 0 0,1 1 0 15,0 5 0-15,0-3 0 0,-1 1 0 0,6 2 0 16,-5-3-161-16,-1 0-432 0,-4 0-341 16,0-2-242-16,0 0-71 0,0-4 21 15,-10-2 95-15,4-2 205 0,-4-7 333 0</inkml:trace>
  <inkml:trace contextRef="#ctx0" brushRef="#br0" timeOffset="62484.3">4030 9145 10 0,'-39'-36'851'16,"4"3"210"-16,-3-3 139 0,8 6 123 0,1-1 101 16,4 7-409-16,1 1-339 0,9 10-188 15,-5-1-345-15,11 9-143 0,-6 7 0 16,10 6 0-16,-5 9 0 0,5 5 0 0,0 8 0 16,1 6 0-16,4 6 0 0,0-1-524 15,0 6-566-15,0 3-213 0,4 2-59 0,-4-3 40 16,5 4 121-16,0-6 330 0,5-5 409 15</inkml:trace>
  <inkml:trace contextRef="#ctx0" brushRef="#br0" timeOffset="63258.738">4972 9341 308 0,'0'-6'830'16,"0"1"171"-16,0-1 118 0,0 1 85 16,0-1-163-16,-5 3-272 0,5 1-246 15,0 2-147-15,0-3-85 0,0 6-43 16,0-1-20-16,0 4-8 0,0 2-187 0,0 6-33 16,0 2 0-16,0 7 0 0,0 1 0 15,-5 7 0-15,0-1 0 0,0 6 0 0,0 0 0 16,0 0 0-16,0-1 0 0,0-1 0 15,1-7 0-15,4-2 0 0,0-6 0 0,0-5 0 16,0-5 0-16,0-9 0 0,-6-3 0 16,6-8 0-16,0-8 0 0,0-3 0 0,-4-6 0 15,4-5 0-15,0-3 0 0,0 0 0 16,0-3 0-16,4 1 0 0,-4 2 0 16,0 0 0-16,6 6 0 0,-2 5 0 15,-4 3 0-15,5 2 0 0,0 7 0 0,0 5 0 16,0 2 0-16,5 6 0 0,0 2 0 0,-1 7 0 15,1 2 0-15,5 8 0 16,4 0 0-16,-4 6 0 0,5 3 0 0,4 0 0 16,-4-1 0-16,5 3 0 0,4 0 0 0,0-2 0 15,1 0 0-15,-1-1 0 0,1-5 0 16,-1 0 0-16,1-2 0 0,-1-6 0 16,-5-1 0-16,-4-1 0 0,0-4 0 0,-6 0 0 15,-3-2 0-15,-7-4 0 0,1 2 0 16,-5-4 0-16,-9 2 0 0,-2-2 0 0,-3 3 0 15,-6-3 0-15,-4 2 0 0,-1 1 0 16,-9 0 0-16,4 0 0 0,-9 0 0 0,5 2 0 16,-5-2 0-16,4-1 0 0,1 1 0 15,0 0 0-15,4-3 0 0,1 0 0 0,-1 3 0 16,11-3 0-16,-1 0 0 0,5 0 0 16,6 0 0-16,3 0 0 0,2 0 0 0,4 0 0 15,0 0 0-15,10-3 0 0,-6 3 0 16,11-3 0-16,-5 3-59 0,5-3-545 0,4 3-276 15,-4-2-252-15,4 2-89 0,2-3 4 16,-2 0 75-16,0-2 163 0,1-4 310 16</inkml:trace>
  <inkml:trace contextRef="#ctx0" brushRef="#br0" timeOffset="65072.492">5526 9435 29 0,'-5'0'227'0,"5"-6"46"15,0 0 24-15,0 1 46 0,0 0 73 16,0-3 104-16,5-1 123 0,-5 0 100 0,0 1 31 16,0 0-21-16,0 3-63 15,5-1-100-15,-5 0-127 0,0 6-106 0,4 0-52 16,2 6-30-16,-1 3-20 0,-1 4-17 16,1 6-238-16,5 3 0 0,0 6 0 0,-1-1 0 15,6 7 0-15,-5-1 0 0,0 3 0 0,0-3 0 16,4 3 0-16,-4-6 0 0,0 0 0 15,0-5 0-15,-5-3 0 0,0-2 0 0,-1-6 0 16,2-6 0-16,-1-6 0 0,-10-2 0 16,5-8 0-16,-6-8 0 0,-3-4 0 0,4-4 0 15,-10-7 0-15,6 1 0 0,-6-6 0 16,0 0 0-16,0-3 0 0,1 4 0 16,-1-4 0-16,5 6 0 0,0 0 0 0,5-1 0 15,1 7 0-15,4 2 0 0,0 3 0 16,4 3 0-16,1 3 0 0,5 5 0 15,5 2 0-15,-1 4 0 0,1 5 0 0,5 3 0 16,0 5 0-16,-1 6 0 0,0 0 0 16,-4 4 0-16,5 4 0 0,-5 0 0 15,-6 6 0-15,6-3 0 0,-10 3 0 0,0-1 0 16,-5 1 0-16,0-6 0 0,-5 2 0 16,0-4 0-16,0-3 0 0,-5-3 0 0,1-4 0 15,-1-4 0-15,0-4 0 0,1 1 0 16,3-6 0-16,2-2 0 0,-1 2 0 0,5-3 0 15,5-2-42-15,-1 6-9 0,2-4 9 16,3 4 3-16,6-4 3 0,-1 6 6 0,1 0 3 16,4 3 5-16,2 2 2 0,-2 1 13 15,0 4 5-15,-4 4 2 0,5 0 2 16,-5 3-1-16,-6-1 7 0,1 4 7 0,0-1 8 16,-10 4 11-16,0-4 8 0,0 0 6 15,-5-2 0-15,-4-1-7 0,-1 0-6 16,0-5-14-16,-5 1-21 0,0-4 0 0,-4 0 0 15,-1-2 0-15,6-4 0 0,-7 1 0 16,7-6-31-16,0 1-53 0,-1-4-51 0,5-2-56 16,5 0-59-16,0-1-65 0,5-1-73 15,5 1-103-15,5-2-118 0,0-3-142 0,4 3-171 16,6-3-49-16,-1 1 33 0,6-1 106 16,4-3 150-16,-4 1 187 0</inkml:trace>
  <inkml:trace contextRef="#ctx0" brushRef="#br0" timeOffset="65334.798">6129 9514 458 0,'15'-16'904'0,"-6"0"177"0,1 2 122 16,-5 0 99-16,-5 0-224 0,0 0-281 0,-5 3-232 16,5 1-139-16,-4-2-95 0,-6 4-285 15,0 0-46-15,0 0 0 0,0 5 0 0,-5 0 0 16,-4 6 0-16,4 0 0 0,1 7 0 16,-1 1 0-16,0 6 0 0,0 2 0 15,5 3 0-15,0 3 0 0,6 0 0 0,4 0 0 16,0 0 0-16,10 2 0 0,-6-2 0 15,11 0 0-15,0-3 0 0,4 0 0 0,6-3 0 16,-6-2 0-16,11-3 0 0,-5 0 0 16,-1-6 0-16,5-3 0 0,1 1 0 15,-6-3 0-15,6-6 0 0,-5 0 0 0,-1-3 0 16,0-2 0-16,-4-3-444 0,-5-3-725 16,-1 1-145-16,1-6-8 0,0-1 60 0,-5 1 129 15,5-3 239-15,-6 0 368 0</inkml:trace>
  <inkml:trace contextRef="#ctx0" brushRef="#br0" timeOffset="65974.687">6457 9445 417 0,'-4'-5'741'0,"-1"0"186"0,-1-4 132 16,2 4 45-16,-1-3-182 0,0 0-183 15,5 2-160-15,-5-3-150 0,5 6-91 0,0 1-45 16,5 2-18-16,-5 2-8 0,10 7-166 15,-6 5-101-15,2 2 0 0,-1 6 0 0,5 6 0 16,-1 2 0-16,-4 3 0 0,5 1 0 16,-5 1 0-16,4-1 0 0,-3-2 0 0,-2-4 0 15,7-6 0-15,-7 0 0 0,1-8 0 16,-5 0 0-16,5-9 0 0,-5-2 0 0,0-8 0 16,0-3 0-16,0-6 0 0,-5-6 0 15,0-1 0-15,1-5 0 0,-2-1 0 0,-3-4 0 16,-1 1 0-16,0-3 0 15,5-3 0-15,-5 3 0 0,1 0 0 0,3 3 0 16,2 2 0-16,4 0 0 0,0 6 0 16,0 3 0-16,4 3 0 0,6 2 0 15,-5 2 0-15,5 5 0 0,0 1 0 0,5 3 0 16,-6 3 0-16,6 3 0 0,0 3 0 0,5 1 0 16,-6 5 0-16,6 2 0 0,-5 2 0 15,4 0 0-15,-4 4 0 0,-1 2 0 0,6 0 0 16,-6 3 0-16,-3 2 0 0,-1 1 0 0,-6 0 0 15,1-1 0-15,0 3 0 0,-5-2 0 16,0-3 0-16,-5 3 0 0,0-4 0 0,1-2 0 16,-6 1 0-16,-5-1 0 0,0-6 0 15,0 1 0-15,-4-4 0 0,-1-2 0 0,0-2 0 16,1-6 0-16,0-1 0 0,-1-4 0 0,5-4 0 16,0-2-589-16,6-1-218 0,-1 1-264 15,5-3-117-15,5 0-11 0,0 0 57 16,5 0 157-16,-1 0 221 0,6 3 335 0</inkml:trace>
  <inkml:trace contextRef="#ctx0" brushRef="#br0" timeOffset="70845.459">7473 9506 60 0,'0'-2'473'0,"0"-2"112"0,0 0 112 15,0-2 102-15,0 0-50 0,-5 0-55 16,5-2-61-16,-5 3-57 0,5-3-62 0,-5-1-64 16,-5 1-74-16,5 0-61 0,1-1-31 15,-7 1-13-15,1 0-16 0,1 2-20 16,-6 1-22-16,1 2-201 0,-1 0-12 0,-5 6 0 16,5 0 0-16,-4 6 0 0,4 1 0 15,-4 7 0-15,8 5 0 0,-3 0 0 0,9 6 0 16,0 2 0-16,5 0 0 0,5 3 0 0,5 0 0 15,4 1 0-15,1-1 0 0,10-3 0 16,-1-5 0-16,6 0 0 0,4-9 0 0,0-2 0 16,1-9 0-16,-1-5 0 0,0-2 0 15,0-9 0-15,-4-3 0 0,-5-2 0 0,-1-4 0 16,-4 1 0-16,-6-3 0 0,1 0 0 16,-5 0 0-16,-5 2 0 0,-5-1 0 15,0 3 0-15,-5 2 0 0,0 2 0 0,0 0 0 16,-5 4 0-16,1 1 0 0,-6 3 0 15,5 1 0-15,0 2 0 0,-5 6 0 16,6 0 0-16,-1 5 0 0,0 3 0 0,0 0 0 16,5 6 0-16,5-1 0 0,0 4 0 15,5-1 0-15,0 0 0 0,5 0 0 0,-1-2 0 16,2 0 0-16,3-6 0 0,1-3 0 16,0-2 0-16,-1-6-76 0,-4-3-909 0,5-6-267 15,-1-4-85-15,-4-7 12 0,5-7 86 16,0-7 205-16,0 2 373 0</inkml:trace>
  <inkml:trace contextRef="#ctx0" brushRef="#br0" timeOffset="71001.551">7821 9260 52 0,'-10'-29'886'0,"0"1"229"0,-4 3 172 15,4 0 143-15,-1 6 106 0,2 3-442 16,-1 4-326-16,5 1-745 0,0 6-23 0,0 5 0 16,5 2 0-16,0 10 0 0,-4 4 0 15,4 4 0-15,0 5 0 0,4-1 0 0,1 6 0 16,0 1 0-16,0-3-615 0,0 4-751 15,5-1-103-15,0-1 31 0,5-2 111 16,-1-6 229-16,6-3 467 0</inkml:trace>
  <inkml:trace contextRef="#ctx0" brushRef="#br0" timeOffset="71643.03">8409 9460 62 0,'-10'-3'898'0,"-5"3"207"0,1-3 147 16,-1 0 148-16,0 0 123 0,6 0-438 0,-1 1-302 16,5 2-700-16,0 0-83 0,0 2 0 15,5 4 0-15,0 3 0 0,5 1 0 0,0 7 0 16,0 2 0-16,-1 6 0 0,2 3 0 16,-2 2 0-16,6 0 0 0,0 3 0 0,-5 1 0 15,5-1 0-15,0-3 0 0,-6-5 0 0,6-3 0 16,-5-3 0-16,0-5 0 0,0-6 0 15,-5-2 0-15,0-3 0 0,0-9 0 0,-5-2 0 16,-5-6 0-16,6-3 0 0,-6-5 0 16,0 0 0-16,0-2 0 0,-5-7 0 0,5 3 0 15,-4-4 0-15,4-2 0 0,0-1 0 0,6 1 0 16,-2 1 0-16,6 0 0 0,0 3 0 16,10 2 0-16,0 6 0 0,0 3 0 0,4 2 0 15,1 4 0-15,0 4 0 0,4 4 0 16,-4 5 0-16,5 0 0 0,0 5 0 0,-6 4 0 15,1-1 0-15,-5 6 0 0,5-1 0 0,-11 4 0 16,1 2 0-16,-5 1 0 0,0-4 0 16,-5 3 0-16,1 1 0 0,-6-4 0 0,0-2 0 15,0 0 0-15,0-3 0 0,-4-3 0 16,-1-2 0-16,5-1 0 0,5-5 0 16,-5 0 0-16,5 0 0 0,5-3 0 0,0 1 0 15,5-1 0-15,5 0 0 0,0 1 0 16,5-1 0-16,4 3 0 0,1 0 0 0,0 3 0 15,-1-1 0-15,1 6 0 0,-1 4 0 16,1-2 0-16,-5 4 0 0,0 3 0 16,-1-1 0-16,-4 4 0 0,-5 2 0 0,0-3 0 15,-5 4 0-15,0-4 0 0,-5 0 0 16,0 0 0-16,-5-2 0 0,0-4 0 16,-5 1 0-16,1-3 0 0,-6 0 0 0,-4-5 0 15,4-1 0-15,1-2 0 0,-1-3 0 16,0 0 0-16,6-3 0 0,-1-2 0 0,10-1 0 15,0-2-474-15,5 0-371 0,0-3-205 0,10 0-135 16,0-3-10-16,5 0 60 0,4-5 150 16,0 2 233-16,6-4 266 0</inkml:trace>
  <inkml:trace contextRef="#ctx0" brushRef="#br0" timeOffset="71900.343">8791 9523 178 0,'15'-11'805'15,"0"-1"215"-15,-5 2 150 0,0-2 124 0,-10 4-54 16,4-2-234-16,-8-2-246 0,4 4-148 15,-6 0-506-15,2-1-106 0,-6 4 0 0,0 2 0 16,0 1 0-16,0 4 0 0,-5 4 0 16,6 2 0-16,-1 6 0 0,1 3 0 0,-1 1 0 15,5 8 0-15,0-2 0 0,5 4 0 16,0-1 0-16,0 4 0 0,10-3 0 0,0-1 0 16,-1 1 0-16,6-4 0 0,4-2 0 15,1-2 0-15,4-4 0 0,1-4 0 0,5-4 0 16,-1-2 0-16,1-6 0 0,-1-4 0 0,0-4 0 15,6-3 0-15,-6-2-196 0,0-4-699 16,-4 0-174-16,-1-4-132 0,-4-2-10 0,0-4 54 16,-5 2 137-16,-1-3 219 0,-4 0 280 15</inkml:trace>
  <inkml:trace contextRef="#ctx0" brushRef="#br0" timeOffset="72309.704">9223 9487 457 0,'-10'-22'879'0,"1"2"212"0,-1 1 160 16,-5 3 138-16,5-1-165 0,0 3-242 15,0 4-230-15,6 1-586 0,-1 1-166 0,0 5 0 16,5 3 0-16,0 5 0 0,0 7 0 15,0 1 0-15,5 4 0 0,0 8 0 16,-1-1 0-16,6 9 0 0,0 1 0 0,0 2 0 0,0-1 0 16,5 5 0-16,-6-2 0 0,6-2 0 15,-1-3 0-15,-4-3 0 0,5-5 0 16,-5-3 0-16,0-5 0 0,-5-4 0 0,0-2 0 16,-1-8 0-16,-4-3 0 0,0-8 0 15,-4-3 0-15,-1-6 0 0,0-2 0 0,0-3 0 16,-5-6 0-16,1 1 0 0,-6-6 0 0,0-1 0 15,5-1 0-15,-5-1 0 0,5-3 0 16,1 3 0-16,3 3 0 0,2 0 0 0,4 3 0 16,0 2 0-16,0 3 0 0,4 6 0 0,7 0 0 15,-1 5 0-15,-1 3 0 0,1 3 0 16,0 8 0-16,5 0 0 0,0 6 0 0,-1 1 0 16,1 4 0-16,0 6 0 0,-1 3 0 15,1 2 0-15,0 2 0 0,0 6 0 0,-6-2 0 16,6 5 0-16,-5-3 0 0,-1 4 0 0,-4-4 0 15,0 3 0-15,-5-2 0 0,0-1 0 16,-5-2 0-16,0-4 0 0,-4 1 0 16,-6 0 0-16,0-3 0 0,-4-3 0 0,-1-2 0 15,-4-3 0-15,-1 0-1037 0,-5-6-327 16,1-3-19-16,0-2 66 0,-6-9 122 0,6-2 218 16,-5-3 328-16</inkml:trace>
  <inkml:trace contextRef="#ctx0" brushRef="#br0" timeOffset="72692.606">8262 9233 725 0,'-10'3'1052'0,"0"2"166"15,6-2 137-15,-2 0 129 0,2 0-283 0,4 0-318 16,4 0-610-16,2-1-273 0,3-2 0 15,1 2 0-15,5-4 0 0,0 0 0 0,4-4 0 16,0-3 0-16,6-1 0 0,-5-2 0 16,4-4 0-16,1 0 0 0,-1-4 0 15,1 1 0-15,-6-1 0 0,1 1 0 0,5 0 0 16,-11 3 0-16,1-1 0 0,0 0 0 0,-5 4 0 16,-1-1 0-16,1 5 0 0,-5 1 0 15,0-1 0-15,5 5 0 0,-5 0 0 16,0 2 0-16,5 2 0 0,-1 0 0 0,6 2 0 15,-1 4 0-15,1 0 0 0,10 2 0 0,0 3 0 16,-1 0 0-16,5 0 0 0,1 3 0 16,4-1 0-16,1-1 0 0,-1 2 0 15,5-1 0-15,0-2 0 0,1 3 0 0,4 0-165 16,-5-3-1323-16,5 0-64 0,0-1 38 0,0 2 130 16,0-1 245-16,1-2 475 0</inkml:trace>
  <inkml:trace contextRef="#ctx0" brushRef="#br0" timeOffset="73035.898">9949 9627 2 0,'-5'0'800'0,"5"3"228"16,0-3 167-16,-5 0 128 0,5 3 68 15,0-3-317-15,0-3-297 0,5 3-176 0,0-3-601 16,5 1 0-16,0 0 0 0,4-2 0 16,6-1 0-16,-1 2 0 0,6-3 0 0,-6 1 0 15,6 0 0-15,5 1 0 0,-6 2 0 16,0 0 0-16,6 2 0 0,-5 2 0 0,-6 4 0 15,0-1 0-15,-4 3 0 0,0 3-208 16,-10 3-725-16,0 0-213 0,-5 0-101 16,-5-1 9-16,-5 1 69 0,0 0 164 0,-9 0 248 15,-1 0 309-15</inkml:trace>
  <inkml:trace contextRef="#ctx0" brushRef="#br0" timeOffset="73190.485">10140 9765 474 0,'-34'9'893'0,"4"-6"213"16,-4-1 171-16,-1-2 153 0,6 0-151 15,5 0-237-15,-1-2-352 0,10-1-690 0,1-2 0 16,4-1 0-16,5 0 0 0,5-2 0 15,0 0 0-15,10 0 0 0,5 2 0 0,0-2 0 16,4 5 0-16,10-3 0 0,-4 6 0 0,9-2 0 16,0 2 0-16,0 0 0 0,1 0 0 15,4 2 0-15,1 2 0 0,-6-2-342 16,5 1-1352-16,-5-1 40 0,6-2 137 0,-1-2 192 16,5-3 327-16,0-4 469 0</inkml:trace>
  <inkml:trace contextRef="#ctx0" brushRef="#br0" timeOffset="73794.045">10988 9366 212 0,'-5'0'661'15,"1"-3"219"-15,-2 3 165 0,2-3 101 0,-6 3-135 16,5-3-159-16,-5 0-142 0,1 1-156 16,-2-6-124-16,1 2-60 0,-4-2-50 0,0 0-320 15,-6-1 0-15,0 4 0 0,1-1 0 16,-1 3 0-16,0 3 0 0,-5 3 0 16,6 3 0-16,0 5 0 0,-1 2 0 0,5 7 0 15,6-1 0-15,3 6 0 0,6 0 0 16,6-1 0-16,3 1 0 0,6-3 0 0,5-2 0 15,4-1 0-15,1-5 0 0,9-3 0 0,-5-6 0 16,1-2 0-16,-1-3 0 0,0-8 0 16,-4-3 0-16,-5-3 0 0,-1-5 0 15,-9-1 0-15,0-2 0 0,-5 0 0 0,-1 0 0 16,-8 1 0-16,-1-2 0 0,-5 4 0 16,0 0 0-16,1 5 0 0,-1 0 0 15,0 3 0-15,0 5 0 0,0 3 0 16,0 1 0-16,5 4 0 0,1 7 0 0,-2 2 0 15,6 3 0-15,0 5 0 0,6 1 0 0,3 1 0 16,1 4 0-16,0 0 0 0,0 5 0 16,4-2 0-16,1 2 0 0,-5 1 0 0,5-1 0 15,-5 0 0-15,-1 1 0 0,1-3 0 16,0-4 0-16,-5-2 0 0,-5 0 0 16,-5-3 0-16,0-5 0 0,-4 0 0 0,-1-6 0 15,-5 1 0-15,0-4 0 0,0-5 0 16,-4-3 0-16,-1-2 0 0,0-6 0 0,1 0 0 15,0-5 0-15,4-1 0 0,5 0-15 16,0-2-391-16,10 3-78 0,0-2-103 0,5 5-89 16,5-1-119-16,0-2-157 0,4 2-64 15,10 0 45-15,1-2 119 0,0 2 136 16,4-3 184-16</inkml:trace>
  <inkml:trace contextRef="#ctx0" brushRef="#br0" timeOffset="74125.347">11248 9454 285 0,'15'-9'847'16,"-5"4"220"-16,-5-3 160 0,0-1 123 15,-5 4-121-15,-5-3-251 0,0-1-247 0,0 1-254 16,-5 2-477-16,0 1 0 0,0 0 0 16,-4 5 0-16,-1-3 0 0,5 6 0 0,-5-1 0 15,6 6 0-15,-1 4 0 0,0 2 0 16,5-1 0-16,0 6 0 0,5 4 0 0,0-1 0 16,5 2 0-16,0-2 0 0,5 3 0 15,5-3 0-15,4 0 0 0,1-2 0 0,-1-1 0 16,1-5 0-16,5-3 0 0,-6 0 0 0,6-5 0 15,-6-4 0-15,1-2 0 0,-6-6 0 16,1 2 0-16,-5-5 0 0,0-5 0 16,-5 1 0-16,-1-4 0 0,2 0 0 0,-12-2 0 15,6 0 0-15,-4-3 0 0,-6 2 0 0,0 1 0 16,-4-3 0-16,-1 5 0 0,0-2 0 16,-10 3 0-16,6 2 0 0,0 0 0 15,-1 3 0-15,0 2 0 0,5 1 0 0,5 6 0 16,1-4-325-16,4 4-807 0,5-1-175 15,0 0-27-15,5-3 49 0,0 1 124 0,5-3 238 16,4-4 364-16</inkml:trace>
  <inkml:trace contextRef="#ctx0" brushRef="#br0" timeOffset="74407.701">11435 9087 732 0,'0'-13'1047'0,"0"-2"180"0,-5 2 152 15,5 4 114-15,-6 1-321 0,2 0-343 16,-6 2-517-16,5 4-312 0,0 2 0 0,0 5 0 15,0 4 0-15,5 1 0 0,-4 2 0 16,4 4 0-16,0-3 0 0,4 4 0 0,-4 0 0 16,10-6 0-16,-5 0 0 0,5-3 0 15,-1-2 0-15,2-6 0 0,3-3 0 0,-4-2 0 16,0-4 0-16,0-2 0 0,0 0 0 16,-6-3 0-16,1-3 0 0,-5 4 0 15,0-3 0-15,0-1 0 0,-5 3 0 0,1 0 0 16,-6 3 0-16,0 1 0 0,0 1 0 15,-4 0 0-15,-1 7 0 0,0-1 0 0,5 6 0 16,-5 2 0-16,1 4-547 0,-1 1-632 0,5 4-139 16,1 0-13-16,3 3 53 0,1 0 134 15,5-3 271-15,5-1 409 0</inkml:trace>
  <inkml:trace contextRef="#ctx0" brushRef="#br0" timeOffset="74821.182">12352 9316 276 0,'-5'-3'795'0,"-1"-5"185"0,2-3 133 16,-1 0 103-16,-5 0-136 0,0-5-213 0,1 1-210 15,-6-1-125-15,5 0-76 0,-9 2-237 16,4 2-219-16,0 5 0 0,-5 0 0 0,5 7 0 16,-4 7 0-16,-1 4 0 0,6 5 0 15,-1 6 0-15,0 9 0 0,1 5 0 0,3 4 0 16,7 7 0-16,4 3 0 0,0-1 0 15,0 4 0-15,10-3 0 0,5 2 0 0,4-5 0 16,0 0 0-16,6-5 0 0,9-6 0 16,-4-7 0-16,4-1 0 0,1-8 0 0,3-4 0 15,2-8 0-15,-6-2 0 0,0-6 0 16,1-6-114-16,-1-2-1599 0,-4-3 43 16,-6-3 131-16,1-3 184 0,-1-2 291 0,-4-3 500 15</inkml:trace>
  <inkml:trace contextRef="#ctx0" brushRef="#br0" timeOffset="75719.614">13366 9366 437 0,'-34'8'958'0,"0"0"144"16,-1-3 84-16,-4-5 50 0,10-2-190 0,-1-4-439 15,6-2-265-15,4 0-141 0,6-3-80 16,-1 0-45-16,0-3 5 0,0 3 50 0,5 0 65 15,1 2 63-15,-6 2-47 0,5-2-212 16,-5 7 0-16,6-2 0 0,-6 4 0 16,1 4 0-16,-1 4 0 0,0 2 0 0,1 2 0 15,-1 4 0-15,5 4 0 0,0 2 0 16,0-1 0-16,0 7 0 0,10 0 0 16,0 2 0-16,5 1 0 0,0-1 0 0,10-3 0 15,0 1 0-15,4-6 0 0,6 0 0 16,-1-5 0-16,5-6 0 0,6-3 0 0,-1-8 0 15,1-3 0-15,-1-5 0 0,1-6 0 0,-6-5 0 16,0-3 0-16,-4-3 0 0,-11-5 0 16,1 2 0-16,-5 0 0 0,-5-2 0 15,-5 3 0-15,-5 2 0 0,-5 2 0 0,0 2 0 16,-5 4 0-16,0 0 0 0,1 4 0 16,0 4 0-16,-1 1 0 0,5 2 0 0,0 4 0 15,1 4 0-15,3 4 0 0,6 5 0 16,0 3 0-16,6 6 0 0,-2 2 0 0,6 2 0 15,-5 4 0-15,10 5 0 0,-5 0 0 16,4 6 0-16,0-1 0 0,1 1 0 16,0 2 0-16,5-3 0 0,-11 4 0 0,6-3 0 15,-5-1 0-15,0-5 0 0,-5 1 0 0,0-1 0 16,0-6 0-16,-5-4 0 0,-5-1 0 16,0-3 0-16,-5-5 0 0,-5-1 0 15,-4-4 0-15,-1-7 0 0,0 2 0 0,-4-8 0 16,-1-1 0-16,-4-4 0 0,5-4 0 15,-1-1 0-15,0-5 0 0,1 0 0 0,4-4 0 16,5-1 0-16,11 2 0 0,-1-4 0 0,5 4 0 16,5-2 0-16,5-1-219 0,9 0-115 0,0 0-63 15,6-2-132-15,5 1-147 0,4-1-124 16,1 2-78-16,-1 0-25 0,5 3 67 16,-4 0 169-16,-6 0 247 0,0 6 278 0,-5-1 279 15,1 1 274-15,-10 2 257 0,0 3 161 16,-6-3 64-16,1 6-9 0,-5-3-58 0,-5 0-108 15,-5 3-147-15,5 0-113 0,-10-1-61 16,5 0-388-16,-9 1-9 0,4 3 0 16,-4 2 0-16,-1 3 0 0,0 3 0 0,0 2 0 15,1 3 0-15,-1 4 0 0,5 2 0 16,0 2 0-16,1 3 0 0,3 1 0 16,6 2 0-16,6 2 0 0,-2-2 0 0,6-2 0 15,0 2 0-15,4-5 0 0,1-4 0 16,0-2 0-16,5-3 0 0,-5-2 0 0,4-9 0 15,-4 0 0-15,-1-5 0 0,1-6 0 0,-6 0 0 16,2-2 0-16,-7-3 0 0,-4-1 0 0,0-2 0 16,0 4 0-16,-4-5 0 0,-1 4 0 15,-5 3 0-15,5-1 0 0,-5 3 0 16,5 6 0-16,0 2 0 0,0 3-89 0,1 6-483 16,-2 3-148-16,12 2-164 0,-6 3-167 15,9 0-74-15,1 0 18 0,0 0 111 0,5 0 185 16,0 0 226-16</inkml:trace>
  <inkml:trace contextRef="#ctx0" brushRef="#br0" timeOffset="75968.941">13680 9498 34 0,'15'-2'569'16,"0"-7"208"-16,-1 4 192 0,1-7 124 15,-5 4-61-15,-5-6-157 0,5 1-157 0,-5 1-157 16,-5-4-146-16,4 2-69 0,-8 0-23 16,4 4-5-16,-5-2-157 0,-5 2-161 15,0 1 0-15,-5 3 0 0,0 1 0 0,1 2 0 16,-1 1 0-16,-5 4 0 0,6 4 0 15,-1 2 0-15,6 6 0 0,-6 0 0 0,5 5 0 16,5 3 0-16,0 0 0 0,5 3 0 0,5-1 0 16,0 2 0-16,5-4 0 0,5 0 0 15,-1 0 0-15,1-5 0 0,5-4 0 0,4-2 0 16,-4-5 0-16,4-4 0 0,1-4-229 16,-6-7-923-16,6-4-161 0,-6-4-25 15,1-5 60-15,0-3 132 0,-1-6 226 0,-4 1 318 16</inkml:trace>
  <inkml:trace contextRef="#ctx0" brushRef="#br0" timeOffset="76116.151">13931 9173 636 0,'-10'-39'964'0,"-10"0"199"16,0 1 173-16,1-1 90 0,-1 6-193 0,5 6-244 15,-4 1-545-15,4 7-444 0,1 6 0 16,4 4 0-16,-5 9 0 0,0 3 0 0,0 11 0 16,1 2 0-16,-1 9 0 0,0 3 0 15,0 5 0-15,1 3 0 0,-1 3-766 16,0-1-744-16,1 1-29 0,4 0 83 0,0-4 158 15,10-2 319-15,0-6 458 0</inkml:trace>
  <inkml:trace contextRef="#ctx0" brushRef="#br0" timeOffset="76801.957">14303 9074 204 0,'-5'-6'822'0,"5"1"210"16,-5-1 158-16,-5 3 130 0,1-5-59 15,-1 5-236-15,0-3-247 0,1 4-219 16,-2-1-559-16,7 3 0 0,-2 5 0 0,2 4 0 16,4 4 0-16,0 4 0 0,0 8 0 15,10 2 0-15,-6 10 0 0,11 1 0 0,-5 3 0 16,5 4 0-16,0 1 0 0,4-2 0 15,-4 3 0-15,0-5 0 0,-1-4 0 0,-4-2 0 16,0-5 0-16,0-7 0 0,-6-4 0 16,1-4 0-16,-5-5 0 0,-5-5 0 0,-5-4 0 15,-4-4 0-15,4-6 0 0,-10-4 0 16,1 1 0-16,-1-5 0 0,1-4 0 16,-1-2 0-16,5 3 0 0,-4-3 0 0,4 0 0 15,5 2 0-15,1 4 0 0,3-1 0 16,6 7 0-16,0-2 0 0,6 4 0 0,3 0 0 15,1 6 0-15,5 2 0 0,4 0 0 16,6 2 0-16,-6 1 0 0,6 2 0 16,5-2 0-16,-1 2-159 0,5-2-721 0,-4 0-277 15,-1 0-113-15,0 0 4 0,-4-3 68 16,-1 0 165-16,1-3 264 0,-5 0 334 0</inkml:trace>
  <inkml:trace contextRef="#ctx0" brushRef="#br0" timeOffset="77165.335">14622 9418 286 0,'0'-3'835'0,"0"-2"231"0,-5 2 175 16,-5-3 156-16,0 4-64 0,0-4-231 15,1 3-243-15,-1 0-787 0,5 1-72 0,-5 2 0 16,5 2 0-16,0 1 0 0,0 6 0 0,5-1 0 16,-4 6 0-16,4 0 0 0,0 2 0 0,4 3 0 15,1 1 0-15,0-1 0 0,0 3 0 16,5-2 0-16,5-1 0 0,0-2 0 0,-1-4 0 16,6 1 0-16,-6-3 0 0,6-3 0 15,5-2 0-15,-6-1 0 0,1-5 0 0,0-2 0 16,4-4 0-16,-4-3 0 0,-1-1 0 15,-4-4 0-15,0-2 0 0,-1-1 0 0,-9-2 0 16,5 2 0-16,-5-3 0 0,-5 4 0 16,-5 0 0-16,0 2 0 0,-5 0 0 15,0 3 0-15,1 3 0 0,-1-1 0 0,-5 6 0 16,5 3 0-16,5 3 0 0,-5 6 0 16,6 1 0-16,-1 2 0 0,0 4 0 15,0 1 0-15,10 2 0 0,-5 0 0 0,5 1 0 16,4 2 0-16,1-1 0 0,0-1 0 15,5-4 0-15,0 4 0 0,0-6 0 0,-1-3 0 16,6-1-149-16,-1-4-643 0,1-3-121 16,0-3-97-16,4-3-94 0,-4-5-11 0,-5-3 84 15,4-3 158-15,-4 1 202 0,-5-4 209 16</inkml:trace>
  <inkml:trace contextRef="#ctx0" brushRef="#br0" timeOffset="77537.569">15068 9553 290 0,'5'-19'602'0,"-10"-1"246"0,5 2 198 15,-5 0 75-15,0 5-50 0,5 2-94 16,-5 2-130-16,5 7-172 0,-5 2-138 0,5 2-360 15,0 7-177-15,0 2 0 0,5 8 0 16,0 1 0-16,-5 4 0 0,5 7 0 16,5 1 0-16,-5 7 0 0,-1 3 0 0,7 2 0 15,-1 0 0-15,-6 3 0 0,6 0 0 0,0 0 0 16,0-6 0-16,0-2 0 0,-6-4 0 16,1-7 0-16,5-3 0 0,-10-6 0 15,5-7 0-15,-5-7 0 0,-5-5 0 0,5-8 0 16,-10-9 0-16,5-5 0 0,1-2 0 15,-6-10 0-15,0-2 0 0,-5 0 0 0,6-5 0 16,-1-3 0-16,-1 0 0 0,2 2 0 0,4 1 0 16,0 3 0-16,5 2 0 0,5 2 0 15,0 4 0-15,0 5 0 0,5 0 0 16,-1 6 0-16,1 2 0 0,0 3 0 0,5 6 0 16,-6 3 0-16,6 2 0 0,0 3 0 15,0 6 0-15,-5 2 0 0,4 3 0 0,1 0 0 16,-6 3 0-16,1 2 0 0,1 4 0 15,-7-1 0-15,1 3 0 0,-5-3 0 0,0 0 0 16,-5 4 0-16,1-4-537 0,-7-2-672 16,1-3-123-16,-4 0-1 0,-6-4 70 0,6-1 138 15,-6-7 253-15,1 1 409 0</inkml:trace>
  <inkml:trace contextRef="#ctx0" brushRef="#br0" timeOffset="77735.548">14783 9500 91 0,'-34'-35'812'0,"10"2"187"0,4 0 124 15,5 0 98-15,6-1-10 0,4 1-349 16,10 1-291-16,0 1-146 0,9 0-89 0,1 7-58 16,4-1-26-16,1 9-242 0,0 2-10 15,-1 2 0-15,1 10 0 0,-6 2 0 16,1 6 0-16,-5 2 0 0,0 6 0 0,0 5 0 16,-5 0 0-16,-5 4 0 0,-5 1 0 15,0 1-655-15,-5-3-654 0,-5 2-95 0,-4-4 30 16,4-4 95-16,-10-1 199 0,1-5 350 15</inkml:trace>
  <inkml:trace contextRef="#ctx0" brushRef="#br0" timeOffset="77866.211">14519 9165 68 0,'-5'-20'731'0,"0"3"194"0,5 1 121 16,0-1 69-16,0 4-66 0,5 2-324 0,0-3-304 15,0 6-267-15,-1-1-295 16,2 4-350-16,-2-3-325 0,1 2-170 0,5-2-72 15,-5-4 30-15,5-2 149 0,0 1 268 16</inkml:trace>
  <inkml:trace contextRef="#ctx0" brushRef="#br0" timeOffset="78003.135">14612 8797 17 0,'0'-16'879'0,"-5"2"235"0,0 3 175 16,-4 3 150-16,3 2 97 0,2 1-425 16,-7 8-359-16,7-1-698 0,-6 10-54 0,5 4 0 15,0 3 0-15,5 6 0 0,-5 2 0 16,5 6 0-16,-5 1-322 0,5 4-868 0,-4-1-177 15,4 1-30-15,0-2 64 0,0-1 140 16,0 1 322-16,0-2 409 0</inkml:trace>
  <inkml:trace contextRef="#ctx0" brushRef="#br0" timeOffset="78865.915">15686 9473 9 0,'14'-13'494'0,"-4"-2"179"16,5 2 205-16,-5-1 150 0,-1 3 1 15,-3 0-68-15,-1-3-89 0,-1 3-102 0,2 0-148 16,-6 0-128-16,0 0-133 0,-6 3-361 15,2-3 0-15,-7 2 0 0,2 4 0 0,-6 2 0 16,1 3 0-16,-6 3 0 0,0 5 0 16,1 3 0-16,-1 6 0 0,0 5 0 15,1 2 0-15,4 7 0 0,5-1 0 0,1 4 0 16,9 1 0-16,4-1 0 0,7-2 0 16,2-1 0-16,8-6 0 0,8 0 0 15,5-9 0-15,0-5 0 0,6-8 0 0,4-9 0 16,0-8 0-16,0-8 0 0,-5-7 0 0,1-7 0 15,-6-6 0-15,-5-3 0 0,-4-1 0 16,-6-1 0-16,-4 0 0 0,-5 3 0 16,-5 0 0-16,-5 3 0 0,-5 2 0 0,-5 3 0 15,0 3 0-15,-5 2 0 0,-9 4 0 16,5 5 0-16,-11 2 0 0,6 7 0 0,-6 2 0 16,1 8 0-16,4 3 0 0,1 8 0 15,-1 6 0-15,6 3 0 0,4 5 0 0,5-1 0 16,1 10 0-16,9 0 0 0,0 2 0 15,4 3 0-15,6-1 0 0,0 7 0 0,4-4 0 16,6 4 0-16,0-3 0 0,-1-1 0 16,1-3 0-16,0-1 0 0,-1-4 0 15,6-2 0-15,-6-7 0 0,-4-4 0 0,0 0 0 16,4-6 0-16,-9-5 0 0,5-1 0 0,0-5 0 16,-6-5 0-16,1-1 0 0,-5-3 0 15,5-1 0-15,-5-2 0 0,5 4 0 0,-6 0 0 16,2 2 0-16,-2 4 0 0,6 4 0 0,-5 4 0 15,5 2 0-15,-1 3 0 0,2 4 0 16,-1 1 0-16,-1 0 0 0,1 1 0 0,5-3 0 16,-1 2 0-16,1-4 0 0,0-5 0 0,4-1 0 15,-4-3 0-15,0-6 0 0,4-3 0 16,-4-1 0-16,0-7 0 0,-1 0 0 16,-4-6 0-16,0 4 0 0,-5-4 0 0,5 1 0 15,-10 3 0-15,0-4 0 0,0 4 0 0,-5 2 0 16,0 0 0-16,-5 3 0 0,-5 0 0 15,6 2 0-15,-1 7 0 0,-5 0 0 0,5 2 0 16,1 4 0-16,-6 2 0 0,10 5 0 16,-5 0 0-16,10 6 0 0,-5-3 0 0,5 2 0 15,0 4 0-15,5-4 0 0,0 0 0 16,0 4 0-16,5-6 0 0,0-1 0 0,-1 1 0 16,1-5 0-16,5-4 0 0,-5-2 0 15,5-3 0-15,-1-5 0 0,6-4-1234 0,-5-2-156 16,-1-5 11-16,1-4 90 0,0-5 143 15,-1-3 218-15,1 1 322 0</inkml:trace>
  <inkml:trace contextRef="#ctx0" brushRef="#br0" timeOffset="79034.521">16499 9349 393 0,'-9'-27'914'0,"-6"-1"213"15,1 3 164-15,-1 3 143 0,0 6-133 16,5 2-277-16,1 2-317 0,-1 8-707 16,0 0 0-16,5 8 0 0,0 4 0 0,5 2 0 15,0 4 0-15,0 3 0 0,0 0 0 16,5-1 0-16,0 0 0 0,0-2 0 0,4 0 0 15,2-9 0-15,3 1 0 0,1-3 0 16,-6-3 0-16,6-6-880 0,0 3-592 0,-5-5 0 16,5 0 90-16,-1-3 144 0,1 2 256 15,0-1 404-15</inkml:trace>
  <inkml:trace contextRef="#ctx0" brushRef="#br0" timeOffset="79548.147">16485 9435 612 0,'-15'16'933'0,"6"-5"166"16,3 0 127-16,-3-2 79 0,4-1-230 0,0-2-241 16,5 2-150-16,0 0-261 0,0 0-423 15,0 0 0-15,5 3 0 0,0 3 0 0,0 0 0 16,-1 2 0-16,2 1 0 0,-2 0 0 16,1 2 0-16,0-3 0 0,5 1 0 0,-5 0 0 15,4-3 0-15,2-4 0 0,-1-1 0 0,-6-1 0 16,6-5 0-16,0-3 0 0,0-3 0 15,0-5 0-15,-6-6 0 0,7 0 0 0,-2-3 0 16,-4-2 0-16,5-3 0 0,-5 3 0 16,4 0 0-16,-3-1 0 0,3 4 0 15,-4 2 0-15,0 3 0 0,4 3 0 0,-3 2 0 0,-1 0 0 16,-1 6 0-16,2 3 0 0,-2 0 0 16,1 5 0-16,0 0 0 0,0 1 0 15,0 2 0-15,0 3 0 0,-5-3 0 0,5 3 0 16,-1-1 0-16,2 2 0 0,-6-5 0 0,4 1 0 15,1 0 0-15,-5-2 0 0,5-1 0 16,0-6 0-16,0 2 0 0,-5-4 0 0,5-6 0 16,0-2 0-16,0-1 0 0,0-2 0 0,0-3 0 15,-5 1 0-15,4-1 0 0,2-2 0 16,-2 2 0-16,6-3 0 0,-5 6 0 16,0 0 0-16,0 5 0 0,4 1 0 0,2 2 0 15,-7 6 0-15,6 0 0 0,0 5 0 16,-5 3 0-16,4 5 0 0,1 1 0 0,-5 0 0 15,5 2 0-15,0 0 0 0,-5 0 0 0,5-2 0 16,-1-4 0-16,-3 2 0 0,3-7 0 16,-4-3 0-16,0-5-809 0,0-5-635 15,0-9-24-15,0-3 81 0,-5-5 141 0,4-3 254 16,2-7 376-16</inkml:trace>
  <inkml:trace contextRef="#ctx0" brushRef="#br0" timeOffset="79691.281">16936 9247 8 0,'-9'-44'831'16,"-1"0"276"-16,-1 8 201 0,-3 3 164 15,4 8 85-15,0 6-299 0,6 5-608 0,-6 9-650 16,0 5 0-16,0 8 0 0,0 3 0 16,1 11 0-16,-6 2 0 0,0 7 0 0,1 5 0 15,-1 2-320-15,-5 1-1117 0,-4-1-102 0,4 1 32 16,-4 2 129-16,-6-2 266 0,5 0 471 16</inkml:trace>
  <inkml:trace contextRef="#ctx0" brushRef="#br0" timeOffset="81292.3">5864 10475 374 0,'0'-6'769'15,"0"3"186"-15,0-3 124 0,0 2 74 16,5 0-188-16,-5 2-182 0,10-1-163 0,-5 0-117 16,5 6-54-16,0 0-26 0,-1 5-305 15,1 3-118-15,0 8 0 0,-1 4 0 16,2 7 0-16,-1 3 0 0,-6 5 0 0,1 4 0 15,5 2 0-15,-5-3 0 0,-1-2 0 16,2-1 0-16,-2-7 0 0,-4-3 0 0,5-6 0 16,0-6 0-16,-5-5 0 0,5-8 0 15,-5-6 0-15,0-8 0 0,-5-5 0 0,5-9 0 16,-5-5 0-16,0-4 0 0,1 1-5 16,4-3-112-16,-6 0 42 0,6 3 26 15,0 3 21-15,6 2 10 0,-2 6 10 0,1 3 14 16,0 5 15-16,5 4 15 0,-5 4 20 15,10 6 17-15,-6 2 15 0,1 6-68 16,5 7-20-16,0 1 0 0,-5 4 0 16,5 2 0-16,-1 0 0 0,1 2 0 0,-6 4 0 15,6-3 0-15,0-3 0 0,-1 0 0 0,-3-3 0 16,3-2 0-16,1-4 0 0,-6-1 0 16,6-4-31-16,0-2-320 0,-5-6-66 15,5-3-79-15,-5-6-72 0,-1-2-45 0,1 0-6 16,0-5 34-16,-5-4 83 0,-1 1 150 15,2-1 203-15,-6 2 221 0,0-2 210 16,0 1 154-16,-6 3 84 0,2-2 25 0,-1 5-28 16,0 2-69-16,0 0-105 0,0 6-97 15,5-1-53-15,-5 3-24 0,5 6-13 0,0 3-9 16,0 2 0-16,5 3 11 0,0 2 11 16,0 4-34-16,0 2-135 0,0 1 0 0,5 2 0 15,-1-1 0-15,1 2 0 0,0-1 0 16,5-3 0-16,-1-2 0 0,1-3 0 0,-1 0 0 15,1-6 0-15,0-3 0 0,0-5 0 16,-5-3 0-16,4-2 0 0,-3-3-114 16,-7-3-21-16,1-3 22 0,0 0 23 0,0-2 26 15,-5-1 22-15,0 1 15 0,-5-2 11 16,5 2 6-16,-5 2 5 0,0 1 8 0,1 2 19 16,-7 0 17-16,7 3 18 0,-2 2 14 15,2 3 4-15,4 3 3 0,-5 3-3 16,5 5-4-16,0 0-10 0,0 3-1 15,5 3-56-15,-1 0-4 0,6 0 0 0,-5 0 0 16,10 2 0-16,-5 1 0 0,5-3 0 16,4 2 0-16,1-5 0 0,4 3 0 0,-4-6 0 15,4 1 0-15,6-4 0 0,-1-5 0 16,-4-3 0-16,-1-2 0 0,1-1 0 0,-6-5 0 16,1 0-90-16,-6 0-25 0,-4-3 13 15,1 0 20-15,-7 1 23 0,1-1 20 0,-5 0 17 16,-5 0 13-16,1 3 12 0,-7 0 13 15,-3 3 12-15,-1 0 14 0,0-1 14 0,-4 4 15 16,0 0 8-16,-2 2 8 0,-3 0 6 16,4 0-50-16,1 3-43 0,-1 3 0 15,6 3 0-15,4 2 0 0,0 0 0 0,10 3 0 16,-5 3 0-16,10 0 0 0,5 2 0 16,0-2 0-16,-1 2 0 0,11-2 0 15,-5 3 0-15,4-6 0 0,6 0 0 0,-1-3 0 16,-4-2 0-16,4-4 0 0,-4-2 0 15,0-2-180-15,-5-4-30 0,-1 0 1 0,-4-4 15 16,0-2 21-16,0 2 28 0,-10-4 33 16,4 0 29-16,-4 0 24 0,-4 1 22 0,-2-1 16 15,2 2 15-15,-1-1 17 0,-5 2 23 16,5 2 26-16,-5 1 30 0,0 3 26 0,5-1 13 16,1 3 6-16,-2 3 0 0,6 3-8 15,0 3-12-15,0 2-11 0,0 3-8 16,6 0-12-16,3 3-13 0,-3 2-17 0,3 0-16 15,1 2-13-15,0 1-23 0,-1-3-50 16,1 4-65-16,0-4-76 0,-5-2-128 16,0 0-224-16,0 0-328 0,-5-3-222 0,-5-3-82 15,0-3 2-15,0-2 87 0,-5-3 202 16,-4-6 330-16</inkml:trace>
  <inkml:trace contextRef="#ctx0" brushRef="#br0" timeOffset="81472.306">6600 10662 209 0,'-30'-24'856'0,"6"-2"171"0,4 4 112 16,5-2 94-16,1 1-59 0,9 1-378 0,5 3-278 16,0 0-150-16,9 2-99 0,-3 3-80 15,3 6-54-15,1 6-38 0,5 4-22 0,-5 4-15 16,-1 4-20-16,-3 10-55 0,3 2-87 16,-9 3-106-16,5 5-175 0,-5 1-273 0,-5-1-370 15,0 0-155-15,1-4-33 0,-6-2 41 16,0-5 141-16,5-5 252 0</inkml:trace>
  <inkml:trace contextRef="#ctx0" brushRef="#br0" timeOffset="81654.868">6394 10395 371 0,'-15'-28'911'0,"10"0"162"0,1 6 122 0,-2-2 105 16,6 2-126-16,6-1-376 15,-2 4-243-15,1 0-140 0,0 5-108 0,0 3-215 16,0 3-92-16,0 5 0 0,-5 6 0 15,5 2 0-15,-5 9 0 0,-5 3 0 0,5 8-312 16,-10 2-371-16,0 3-392 0,1 4-162 16,-2 1-33-16,-3 4 40 0,-1 2 126 0,-4 1 285 15,4-1 383-15</inkml:trace>
  <inkml:trace contextRef="#ctx0" brushRef="#br0" timeOffset="82765.554">7801 10786 502 0,'0'-8'798'15,"0"0"200"-15,-5-3 138 0,5 3-1 0,-9-4-136 16,3 2-167-16,-9-2-192 0,6 4-163 16,-6-3-114-16,1 3-83 0,-6 2-249 0,0 1-31 15,1 0 0-15,-6 5 0 0,-5 0 0 16,6 2 0-16,-5 3 0 0,4 7 0 16,6 1 0-16,-1 4 0 0,0 2 0 0,6 3 0 15,4 6 0-15,5-4 0 0,5 4 0 16,0 0 0-16,15-1 0 0,-1-2 0 0,6-3 0 15,4-5 0-15,1-4 0 0,9-4 0 16,-4-6 0-16,4-9 0 0,-5-7 0 16,6-7-93-16,-11-5-458 0,6-5-157 0,-11-3-161 15,-4-9-120-15,0 1-74 0,-10-4-10 16,0 2 98-16,-1-5 169 0,-8 8 251 0,-1-5 296 16,-5 7 282-16,0-4 257 15,1 3 217-15,-6 4 207 0,0-1 171 0,-5 0 44 16,1 3-21-16,-1 3-64 0,5 2-96 0,1 6-136 15,4 3-166-15,0 7-94 0,5 4-52 16,0 3-33-16,5 8-21 0,5 5-226 0,-5 3-10 16,10 8 0-16,0 4 0 0,-1 4 0 15,1 3 0-15,5 6 0 0,0 6 0 0,4-1 0 16,1 5 0-16,0 2 0 0,4 1 0 16,-4-2 0-16,4 0 0 0,1-5 0 0,-6-6 0 15,6-4 0-15,-1-4 0 0,1-6 0 0,-6-5 0 16,1-3 0-16,0-9 0 0,-5-2 0 15,-5-6 0-15,-1-5 0 0,-4-3 0 0,-5-6 0 16,5-2 0-16,-10-1-146 0,0-1 27 16,0 1 30-16,1-2 26 0,-6 3 23 15,5 3 25-15,-5 2 23 0,5 5 20 16,0 0 19-16,0 7 22 0,0 2 19 0,5 6 10 16,0-1 4-16,0 6-70 0,5 3-32 15,0 3 0-15,0-1 0 0,4 0 0 16,2 1 0-16,-1 0 0 0,-1-1 0 0,6-2 0 15,-1-3 0-15,1 0 0 0,-5-3 0 16,5-2 0-16,0-3 0 0,-1-3 0 0,-4-3 0 16,4-3 0-16,-4-2 0 0,-5-3 0 0,5 0 0 15,-5-3 0-15,0 3 0 0,-5-2 0 16,0-1 0-16,0 0 0 0,-5 3 0 16,5 0 0-16,-5 3 0 0,1 2 0 0,-2 0 0 15,1 4 0-15,1 2 0 0,-2 0 0 16,6 5 0-16,0 4 0 0,0-1 0 0,6 3 0 15,-2 2 0-15,1-1 0 0,5 2 0 16,-5-1 0-16,10-2 0 0,-5 3 0 16,4-6 0-16,1 1 0 0,4-4 0 0,-4 0 0 15,5-5 0-15,0-2 0 0,4-4 0 16,-4 1 0-16,-1-4 0 0,1 1 0 0,0-3 0 16,-1 0 0-16,-9 0 0 0,5-3 0 15,-6 4 0-15,-3-4 0 0,-2 2 0 16,1 2 0-16,-10-2 0 0,1 1 0 15,-2 3 0-15,-3-3 0 0,-1 2 0 0,-5 1 0 16,-4 0 0-16,4 3 0 0,-5-1 0 16,5 3 0-16,-4 3 0 0,4 3 0 0,0 0 0 15,5 5 0-15,1 4 0 0,4-2 0 0,0 4 0 16,5 3 0-16,0 2 0 0,0-2 0 16,10 1 0-16,-1 2 0 0,1-3 0 15,5-1 0-15,0-2 0 0,0-3 0 0,-1-3 0 16,6-2 0-16,-6-6 0 0,1-3-367 15,0-3-597-15,0-4-190 0,-1-7-94 16,1-2 18-16,-5 0 89 0,0-7 188 0,0 2 260 16,-5-1 267-16</inkml:trace>
  <inkml:trace contextRef="#ctx0" brushRef="#br0" timeOffset="83356.286">8517 10513 590 0,'-10'-19'927'0,"0"0"191"16,0 2 141-16,6 3 61 0,-6 0-202 0,5 4-256 15,5 1-215-15,0 1-297 0,0 5-350 16,0 3 0-16,5 3 0 0,0 5 0 15,0 3 0-15,-1 5 0 0,2 4 0 0,3 5 0 16,-4 3 0-16,5 4 0 0,0 2 0 16,0-4 0-16,4 3 0 0,-4-3 0 0,5-2 0 15,4-3 0-15,-4-6 0 0,5-2 0 0,-5-4 0 16,4-4 0-16,0-4 0 0,-4-2 0 16,5-6 0-16,-5 1 0 0,4-7 0 0,-4-2 0 15,-6 0 0-15,6-3 0 0,-5 0 0 16,-5 1 0-16,0-1 0 0,0 0 0 0,-5 0 0 15,-5 4 0-15,0-2 0 0,-4 2 0 16,-6 1 0-16,0 1 0 0,0 2 0 16,1 1 0-16,-6 2 0 0,6 3 0 0,-1 3 0 15,0-1 0-15,5 7 0 0,0-1 0 16,1 5 0-16,3 2 0 0,6 2 0 0,0-1 0 16,6 3 0-16,-2-3 0 0,6 4 0 15,0-6 0-15,4 2 0 0,1-2 0 0,0-3 0 16,0-3 0-16,5 0 0 0,-6-5 0 15,6-3 0-15,-5 0 0 0,-1-3 0 16,-4-5 0-16,4 0 0 0,-4 0 0 0,-5-3 0 16,1 0 0-16,-2 0 0 0,-4 0-138 15,0-4-6-15,0 7 49 0,-4-2 35 0,-2 1 36 16,1 1 38-16,-5 3 41 0,6 2 36 16,-1 0 40-16,0 3 38 0,0 3-168 0,5 2-1 15,0 3 0-15,0 4 0 0,5 2 0 16,-5-1 0-16,5 4 0 0,4 2 0 0,1 3 0 15,-5 0 0-15,5 3 0 0,0 3 0 16,0-1 0-16,-5 1 0 0,4 2 0 16,-3-2 0-16,-2 2 0 0,1-2 0 0,-5-3 0 15,0-1 0-15,-5 1 0 0,-5-3 0 0,1-2 0 16,-6-4 0-16,1 0 0 0,-7-4 0 16,-3-4 0-16,0 0 0 0,-6-5 0 15,-4-3 0-15,-6-3-1164 0,6-5-380 16,-10-6 46-16,0-8 126 0,0-5 183 0,-5-7 302 15,0-4 415-15</inkml:trace>
  <inkml:trace contextRef="#ctx0" brushRef="#br0" timeOffset="83530.339">8051 10483 655 0,'5'-27'888'0,"0"-1"148"0,0 6 105 16,5 0 12-16,4 5-257 0,-3 3-231 0,2 3-172 15,2 6-114-15,0 5-83 0,5 2-67 16,-11 6-56-16,6 6-53 0,-5 6-66 0,0 2-90 15,-5 5-109-15,-5 3-144 0,0 4-249 16,-5-1-385-16,-5 0-230 0,0-3-76 16,-5 1 17-16,1-1 96 0,-6-7 222 0,1-7 373 15</inkml:trace>
  <inkml:trace contextRef="#ctx0" brushRef="#br0" timeOffset="83712.853">7860 10271 728 0,'-10'-31'1048'0,"5"6"141"0,5 1 125 16,0 1 100-16,5 4-316 0,0-1-376 16,5 7-209-16,5-1-348 0,-1 6-165 0,1 2 0 15,0 6 0-15,4 3 0 0,-4 6 0 0,4 1 0 16,-4 5 0-16,0 1-271 0,-5 6-581 16,0 0-315-16,-5 6-119 0,-5-1 0 15,-5 1 69-15,-5 2 173 0,0 1 324 0</inkml:trace>
  <inkml:trace contextRef="#ctx0" brushRef="#br0" timeOffset="83904.378">7477 10612 362 0,'-29'-2'925'16,"-1"-1"147"-16,11 0 97 0,4-2 86 16,1-1-121-16,9-2-428 0,5 0-236 0,9-3-114 15,1 2-67-15,10-1-65 0,4 1-47 16,1 1-125-16,9-1-52 0,5 3 0 15,1 4 0-15,4-3 0 0,5 2-442 0,0 3-488 16,0 0-269-16,5 0-123 0,0 0 0 16,5-3 82-16,-6-2 222 0,6 2 462 0</inkml:trace>
  <inkml:trace contextRef="#ctx0" brushRef="#br0" timeOffset="84416.305">9404 10284 7 0,'-10'-22'681'0,"1"0"223"15,4 2 144-15,0 4 99 0,0-1-11 16,1 7-258-16,4-2-231 0,0 7-169 16,4 2-87-16,1 6-60 0,0 5-32 0,9 9-55 15,-4 8-244-15,5 3 0 0,0 10 0 0,4 3 0 16,-4 3 0-16,10 6 0 0,-6 3 0 16,6 2 0-16,0 0 0 0,-6-3 0 0,5 1 0 15,1-7 0-15,-6-1 0 0,1-7 0 16,0-2 0-16,-5-5 0 0,-5-7-297 0,-6-4-17 15,-4-4 55-15,0-8 68 0,-10-5 62 16,1-3 53-16,-11-5 42 0,0-6 29 16,1-3 20-16,-6-5 16 0,1-6 16 15,-5 0 13-15,-1-3 16 0,5-2 30 0,-4 0 25 16,4 2 24-16,6-2 18 0,-1 3 13 0,6 1 8 16,4 4-63-16,0 0-131 0,5 6 0 15,0-4 0-15,10 7 0 0,0-1 0 16,0 3 0-16,10 2 0 0,-1 3 0 15,6 2 0-15,5 1 0 0,-1 0 0 0,5 3 0 16,6 3 0-16,-1 0-128 0,-4 5-522 16,4 0-297-16,-5 3-220 0,1 2-67 0,-1 2 17 15,-4-2 90-15,-1 4 208 0,-4-1 324 0</inkml:trace>
  <inkml:trace contextRef="#ctx0" brushRef="#br0" timeOffset="85249.197">9821 10797 731 0,'-14'11'1006'0,"4"-3"153"15,0 1 116-15,0-4 63 0,6 1-345 0,-2-3-346 16,6-3-208-16,6-3-137 0,-2-3-104 16,1 1-95-16,5-6-103 0,0 0 0 15,-1 0 0-15,1-3 0 0,0 0 0 0,0-2 0 16,0 1 0-16,-5-1 0 0,5 2 0 16,-6-2 0-16,6 3 0 0,-5 1 0 0,-5-2 0 15,5 4 0-15,-5 1 0 0,0 1 0 16,0-1 0-16,0 7 0 0,0-1 0 15,0 3 0-15,5 5 0 0,-5 1 0 0,0 5 0 16,5 0 0-16,-1 3 0 0,2 0 0 16,-2 2 0-16,7-2 0 0,-2 3 0 15,1-3 0-15,5-1 0 0,-1 1 0 0,1-3 0 16,4 0 0-16,-4-3 0 0,5-2 0 16,0-4 0-16,-1-2 0 0,0-2 0 0,2-1 0 15,-2-5 0-15,0-3 0 0,-4 0 0 16,0-3 0-16,0-2 0 0,-5-1 0 0,-6 0 0 15,2-2 0-15,-6 3 0 0,0-2 0 16,-6 2 0-16,2 2 0 0,-6-2 0 16,0 5 0-16,-4 0 0 0,-1 0 0 0,-5 3 0 15,5 2 0-15,-4 0 0 0,-1 4 0 16,0 2 0-16,5 2 0 0,1 4 0 0,4 2 0 16,0 6 0-16,6 0 0 0,-1 0 0 15,5 2 0-15,5 3 0 0,5-2 0 16,-1 2 0-16,1-2 0 0,5-1 0 0,-1 1 0 15,1-4 0-15,5-1 0 0,-1-4 0 16,-4-2 0-16,5-4 0 0,-1-2 0 0,1-2 0 16,-6-4 0-16,1 1 0 0,0-6 0 15,-5-1 0-15,-1 2 0 0,1-4 0 0,-5 0 0 16,0 3 0-16,0-3 0 0,-5 0 0 16,5 4 0-16,-5-2 0 0,0 4 0 0,5 2 0 15,-5 1 0-15,0 2 0 0,5 1 0 16,-5 4 0-16,4 1 0 0,2 2 0 0,-2 4 0 15,1-1 0-15,0 5 0 0,0-1 0 16,-5 2 0-16,5-1 0 0,0 1 0 16,0 0 0-16,-1 0 0 0,2-4 0 0,-1 2 0 15,-5-1 0-15,4-3 0 0,-4-2 0 0,6-4 0 16,-6 1 0-16,4-3 0 16,-4-5 0-16,5-4 0 0,-5-1 0 0,0-4 0 15,5 0 0-15,-5-3 0 0,5 1 0 0,-5 0 0 16,5 2 0-16,0 0 0 0,0 2 0 15,-1 4 0-15,6 3 0 0,-5-1 0 16,5 6 0-16,-5 0 0 0,5 6 0 0,-1 2 0 16,1 3 0-16,0 3 0 0,0 2 0 0,0 1 0 15,0 2 0-15,-5-2 0 0,5 2 0 16,4-2 0-16,-9-4 0 0,10-1 0 0,-11-2 0 16,6-4 0-16,5 0 0 0,-10-4 0 15,5-4 0-15,-5-1 0 0,5-3-765 16,-6-2-382-16,2 0-136 0,-2-3-1 0,1-3 68 15,-5 3 151-15,5-3 240 0,0-2 322 16</inkml:trace>
  <inkml:trace contextRef="#ctx0" brushRef="#br0" timeOffset="85554.221">10076 10201 75 0,'-24'-8'625'15,"0"2"208"-15,3 1 171 0,2 2 121 16,0 3-49-16,-1-2-170 0,5 4-145 0,6-2-135 16,-2 3-106-16,1 0-51 0,6-1-298 15,-1 4-171-15,10 0 0 0,-5-1 0 0,4 1 0 16,6-1 0-16,1 0 0 0,3-2 0 0,6 0 0 15,-1-3 0-15,1 3 0 0,4-3 0 16,6 0 0-16,-1 0 0 0,1 0 0 16,4 0 0-16,5 3 0 0,-5-1 0 0,0 4-250 15,1 0-1269-15,-1 2-26 0,6 3 84 16,-1-5 139-16,0 5 244 0,-5-3 382 0</inkml:trace>
  <inkml:trace contextRef="#ctx0" brushRef="#br0" timeOffset="85836">10758 10265 636 0,'-15'-9'1112'15,"0"4"216"-15,5 0 213 0,-4-1 217 0,-1 0-144 16,6 4-1412-16,3-4-202 0,-3 3 0 16,9 0 0-16,0 3 0 0,4 0 0 0,7 3 0 15,3 3 0-15,1 3 0 0,4 1 0 0,1 7 0 16,5 2 0-16,4 3 0 0,-4 5 0 15,4 7 0-15,-5-1 0 0,1 3 0 16,-1 5 0-16,-4 1 0 0,-5-1 0 0,0 3 0 16,-6 0 0-16,1 1 0 0,-10-1 0 0,0 0 0 15,0-3 0-15,-10 4 0 0,1-5 0 16,-6 5 0-16,-10-4 0 0,0 0 0 0,-3-2-1279 16,-2-3-334-16,-5-3 80 0,1-8 155 15,0 0 213-15,-5-3 372 0,-6 0 372 16</inkml:trace>
  <inkml:trace contextRef="#ctx0" brushRef="#br0" timeOffset="87286.464">3677 11511 22 0,'10'-13'847'0,"-5"-1"190"0,-5-2 116 16,0-4 92-16,-5 4 89 0,-10-4-414 0,6-2-293 16,-11 3-143-16,0-3-81 0,-9 2-284 15,-5 1-119-15,-1 2 0 0,-9 1 0 0,-5 5 0 16,-5 2 0-16,-5 5 0 0,-10 4 0 16,6 4 0-16,-5 8 0 0,-1 4 0 0,5 6 0 15,5 6 0-15,10 8 0 0,10 3 0 0,5 2 0 16,9 3 0-16,10 6 0 0,10-1 0 15,15 7 0-15,4 2 0 0,16 0 0 0,14 2 0 16,15-2 0-16,10 0 0 0,9-8 0 16,6-9 0-16,4-5 0 0,0-6 0 0,-9-7 0 15,-11-2 0-15,1-2 0 0,-10 1 0 0,-10-4 0 16,-10 1 0-16,-4-1 0 0,-11 2 0 0,-10 0 0 16,-8-1 0-16,-12 3 0 0,-8-4 0 15,-6 1 0-15,-5-4 0 0,-4 1 0 0,-5-6 0 16,-5 0 0-16,-5-5 0 0,0-3 0 15,0-5 0-15,-1-1 0 0,6-2 0 0,-5-3 0 0,5-2 0 16,4-1 0-16,6-4 0 0,5 2 0 16,4-3 0-16,5 2 0 0,15 1 0 0,0 0 0 15,10 2 0-15,9 0 0 0,1 0 0 0,4 0 0 16,11 0 0-16,-1 0 0 0,6 4 0 16,4-1 0-16,-5-1 0 0,5 4 0 0,-5 0 0 15,6 2 0-15,-11 4 0 0,5-1 0 16,-10 3 0-16,-4 0 0 0,0 3 0 0,-6 2 0 15,0 1 0-15,-4-1 0 0,-5 3 0 0,0 1 0 16,0 1 0-16,-5-1 0 0,0 2 0 0,-1 3 0 16,2-3 0-16,3 3 0 15,-4-1 0-15,0-1 0 0,4 2 0 0,-3-3 0 0,3-1 0 16,1-2 0-16,0 1 0 0,0-4 0 0,0-2 0 16,0-3 0-16,4-3 0 15,-4-2 0-15,0-4 0 0,0-1 0 0,-1-2 0 16,1-4 0-16,-5 2 0 0,5-2 0 0,-5-1 0 15,-5 1 0-15,0 2 0 0,0 0 0 16,-5 3 0-16,5 0 0 0,-5 3 0 0,0 2 0 16,0 1 0-16,1 5 0 0,-2 2 0 0,6 1 0 15,-4 6 0-15,4-1 0 0,0 3 0 16,4 3 0-16,-4-1 0 0,6 4 0 0,3-1 0 16,-4 1 0-16,5 0 0 0,4-1 0 15,-4 1 0-15,5-4 0 0,5-2 0 0,-6-2 0 16,6-1 0-16,-6-5 0 0,7-3 0 15,-2-3 0-15,-4-2 0 0,-1-1 0 0,-4-5 0 16,0 0 0-16,0 0 0 0,-6 0 0 16,2-3 0-16,-1 0 0 0,-5 3 0 0,-5-3 0 15,5 4 0-15,-6-2 0 0,6 4 0 0,-4 0 0 16,-1 3 0-16,5-2 0 0,-5 5 0 16,5 2 0-16,0 0 0 0,0 6 0 15,0-1 0-15,5 6 0 0,0 0 0 0,-1 3 0 16,7 3 0-16,-7 2 0 0,11 3 0 15,-5 2 0-15,5 2 0 0,-1 3 0 0,6 5 0 16,-1-1 0-16,-4 3 0 0,5 0 0 0,-5 3 0 16,0-1 0-16,-1 0 0 0,-4 1 0 15,0-3 0-15,-6-2 0 0,-4-5 0 0,0 1 0 0,-4-4 0 16,-1-4 0-16,-5-6 0 0,-5 1 0 16,-4-3 0-16,4-3 0 0,-10-3 0 0,6-5 0 15,-6-1 0-15,1-2 0 0,-1-5 0 0,6 0 0 16,-6-7 0-16,6 2 0 0,-1-7 0 15,0-2 0-15,5 0 0 0,1-7 0 0,4 2 0 16,5-1 0-16,0-3-492 0,5 0-618 16,5 1-169-16,0-1-33 0,5-2 44 0,4 0 119 15,1 0 242-15,5-1 371 0</inkml:trace>
  <inkml:trace contextRef="#ctx0" brushRef="#br0" timeOffset="88000.511">4580 12249 332 0,'-6'7'950'0,"-3"2"179"0,-1-1 129 16,0-2 133-16,5-1-51 0,-5-2-374 0,5-1-257 15,1 1-593-15,4-3-116 0,0 0 0 0,0 0 0 16,4-3 0-16,1-2 0 0,1 0 0 16,3-4 0-16,6 1 0 0,-5-5 0 0,4 1 0 15,-4-4 0-15,5 2 0 0,0-5 0 0,0 2 0 16,-1-2 0-16,-4 2 0 0,4 1 0 15,-8-1 0-15,-2 0 0 0,-4 3 0 0,0 1 0 16,-4-1 0-16,-2 3 0 0,-3 3 0 16,-6 3 0-16,1-2 0 0,4 5 0 0,-5 2 0 15,0 2 0-15,5 5 0 0,1 0 0 16,3 5 0-16,2 1 0 0,-1 4 0 0,5-1 0 16,5 4 0-16,-1 1 0 0,6-1 0 0,0 5 0 15,0-3 0-15,10 0 0 0,-5-2 0 16,4-2 0-16,6-1 0 0,-1-6 0 15,1 0 0-15,-1-5 0 0,5-3 0 0,1-6 0 16,-6-3 0-16,6-2 0 0,-5-3 0 16,-1 0 0-16,0-2 0 0,-4-5 0 0,-5 4 0 15,-1-2 0-15,-4 3 0 0,0-1 0 0,-5-3 0 16,-5 3 0-16,0 4 0 0,-5-4 0 0,0 2 0 16,0 4 0-16,-9 0 0 0,4 0 0 15,-5 2 0-15,0 0 0 0,0 6 0 0,1 0 0 16,-6 0 0-16,6 6 0 0,-1 0 0 0,5 2 0 15,0 3 0-15,0 0 0 0,6 2 0 16,4 4 0-16,-6 0 0 0,12-3 0 16,-2 2 0-16,1 1 0 0,0-3 0 0,5 0 0 15,0-4 0-15,0-2 0 0,-1-2 0 0,1-3 0 16,0-3 0-16,4-3 0 0,-4-5 0 16,0 0 0-16,0-6 0 0,0 0 0 0,-5 0-179 15,0 1-113-15,0-1 59 0,-5-3 62 16,0 3 60-16,0 1 57 0,0 2 52 15,-5-1 47-15,0 2 47 0,0-2 44 0,0 7 44 16,0-4 33-16,0 4 20 0,0 2-90 16,0 1-143-16,5 2 0 0,0 2 0 0,0 1 0 15,0 2 0-15,5 1 0 0,0 2 0 0,0 4 0 16,5-4 0-16,-5 6 0 0,5-3 0 16,-6 2 0-16,11 1 0 0,-5 0 0 0,0-3 0 15,-1 3 0-15,6 0 0 0,0-3 0 0,0 3 0 16,-1-4 0-16,1 1-652 0,0 0-597 15,0-2-118-15,-5-1 1 0,9-3 86 0,-4-2 170 16,10-6 343-16</inkml:trace>
  <inkml:trace contextRef="#ctx0" brushRef="#br0" timeOffset="88170.595">5506 12207 118 0,'-5'8'995'15,"-5"1"237"-15,1-2 153 0,-1-1 145 16,0-3 98-16,5-3-509 0,1 3-935 15,-2-6-184-15,1 0 0 0,5 1 0 0,0-2 0 16,0 2 0-16,0-3 0 0,0-2 0 16,0 5 0-16,5-3-466 0,-5 2-395 0,0-3-275 15,0-2-103-15,0 0 2 0,0-3 69 0,6-1 174 16,-6 2 264-16</inkml:trace>
  <inkml:trace contextRef="#ctx0" brushRef="#br0" timeOffset="88306.446">5442 12058 103 0,'-4'-11'838'0,"-2"3"249"0,-3 0 171 16,-1-1 143-16,0 0 16 0,1 2-299 15,3-2-337-15,2 1-593 0,-1-1-188 0,5 4 0 16,0 0 0-16,0 2 0 0,0 0 0 16,5 0 0-16,-1 3 0 0,2 0 0 0,-6 3-555 15,4 0-351-15,-4 2-255 0,5-2-80 16,-5 0 10-16,0-1 83 0,-5 2 172 16,5-4 301-16</inkml:trace>
  <inkml:trace contextRef="#ctx0" brushRef="#br0" timeOffset="91859.174">6413 11887 18 0,'5'-3'439'0,"-5"0"101"15,0 1 86-15,0-1 67 0,-5 3-57 0,5-3-77 16,0 3-58-16,0-3-28 0,-5 0-12 0,5 1-26 16,0-4-32-16,-4 1-27 0,-1-1-13 15,5-2-15-15,-5-1-16 0,-5-1-10 0,5 1-7 16,-4-1-11-16,-6-2-257 0,0 4-47 16,0 0 0-16,-5 2 0 0,-4 1 0 0,-1-1 0 15,1 6 0-15,-6 0 0 0,6 6 0 0,-5-1 0 16,4 6 0-16,-5 3 0 0,11 5 0 15,4 0 0-15,1 7 0 0,3 1 0 0,7 4 0 16,8-2 0-16,2 5 0 0,9 1 0 16,-1 1 0-16,10-2 0 0,1-1 0 0,9-3 0 15,-4-2 0-15,9-4 0 0,-5-5 0 16,6-5 0-16,-1-5 0 0,0-4 0 0,0-7 0 16,1-6 0-16,-6-3 0 0,1-3-232 0,-6-6-465 15,-5-2-141-15,-4 0-126 0,0-5-95 16,-11 2-46-16,6-3 60 0,-10 1 145 15,0 1 206-15,-1 2 207 0</inkml:trace>
  <inkml:trace contextRef="#ctx0" brushRef="#br0" timeOffset="92420.695">6649 11931 106 0,'0'-16'404'0,"-5"-2"189"16,0 8 195-16,0-1 148 0,0 2 12 0,0 4-55 15,0 0-86-15,1-1-102 0,-1 6-128 0,-1-3-133 16,6 3-70-16,-4 0-39 0,4 3-54 16,0 3-281-16,0 2 0 0,4 6 0 0,2 0 0 15,-1 2 0-15,-1 4 0 0,1 4 0 16,5 1 0-16,-5 3 0 0,5-1 0 0,0 3 0 15,-1-2 0-15,1 0 0 0,0-1 0 0,-1-5 0 16,-3 0 0-16,3-5 0 0,-3-3 0 0,-2-4 0 16,1-1 0-16,-5-6 0 0,5-6 0 15,-5-6 0-15,-5-5 0 0,5-2 0 0,-5-3 0 16,1-6 0-16,-6 1 0 0,-1-7 0 16,7 0 0-16,-6 1 0 0,0-3 0 15,0 0 0-15,0 0 0 0,6 3 0 0,-1-1 0 16,5 4 0-16,0 2 0 0,5 5 0 0,-1 1 0 15,2 5 0-15,3 6 0 0,6 0 0 16,-1 5 0-16,-3 6 0 0,3 3 0 16,1-1 0-16,0 6 0 0,-5 3 0 0,5-1 0 15,-6 4 0-15,-4 2 0 0,5 1 0 0,-10-1 0 16,0 0 0-16,0 0 0 0,0 1 0 16,-5-4 0-16,0-2 0 0,0 0 0 0,0-3 0 15,-5-2 0-15,10-7 0 0,-5 1 0 0,5-1 0 16,0-4 0-16,5-1 0 0,1 1 0 15,-2-4 0-15,11 3 0 0,0-2 0 0,-1 2 0 16,1 0 0-16,4 3 0 0,1 0 0 16,0 3 0-16,4 0 0 0,-9 5 0 0,5 0 0 15,-5 4 0-15,-1-1 0 0,-4 2 0 16,0 1 0-16,0 3 0 0,-10-1 0 16,4 0 0-16,-8 3 0 0,-2-2 0 0,2 0 0 15,-6-3 0-15,0 0 0 0,-4-1 0 0,-1-1 0 16,-5-4 0-16,0 0 0 0,1-6 0 15,-1 2 0-15,0-4 0 0,1-4 0 0,4 2 0 16,1-3 0-16,-1-4 0 0,5-2-135 16,5 3-458-16,5-3-202 0,0-3-228 0,10 0-135 15,0 0-23-15,0 1 64 0,4-4 153 16,6 1 234-16,-1-1 279 0</inkml:trace>
  <inkml:trace contextRef="#ctx0" brushRef="#br0" timeOffset="92897.683">7090 11865 535 0,'5'-11'914'15,"0"0"169"-15,-1-1 125 0,-4 2 93 16,0 1-220-16,0 1-246 0,0 2-198 0,0 1-121 16,0 0-435-16,0 2-81 0,0 3 0 15,0 3 0-15,6 2 0 0,-6 0 0 0,5 6 0 16,-5 3 0-16,4 3 0 0,-4 2 0 0,6 6 0 16,-2 0 0-16,1 2 0 0,-5 4 0 0,5-1 0 15,0 4 0-15,0-4 0 0,0 0 0 16,0 1 0-16,-1-4 0 0,2-2 0 15,-2-3 0-15,1-5 0 0,-5-1 0 0,6-5 0 0,-2-2 0 16,-4-5 0-16,5-4 0 0,-5-2 0 16,0-6 0-16,-5-6 0 0,5 0 0 0,-4-5 0 15,-2-3 0-15,6 0 0 0,-9-6 0 0,3 1 0 16,2-1 0-16,-1-2 0 0,0-1 0 16,0 1 0-16,0-4 0 0,0 7 0 0,5-3 0 15,0 5 0-15,5 0 0 0,0 3 0 0,0 3 0 16,0 2 0-16,4 6 0 0,1 0 0 0,1 3 0 15,-2 5 0-15,1 0 0 0,5 6 0 0,-1 3 0 16,1 2 0-16,0 3 0 0,4 3 0 0,-4 3 0 16,0 2 0-16,4 3 0 0,1 2 0 15,-5 4 0-15,0 2 0 0,-1 3 0 16,-4 1 0-16,0 1 0 0,-6-1 0 0,2-1 0 0,-6-1 0 16,0-1 0-16,-6 0 0 0,-3-2 0 15,-1-3 0-15,0-4 0 0,-5-3 0 0,0-2 0 16,-4-6 0-16,4-3 0 0,-4-5 0 0,-6 0 0 15,6-6 0-15,-6-5-1071 0,1-1-370 16,-1-5 10-16,0 1 85 0,1-4 134 16,-5-5 257-16,4-1 391 0</inkml:trace>
  <inkml:trace contextRef="#ctx0" brushRef="#br0" timeOffset="93277.255">6124 11636 183 0,'-24'-8'841'0,"-1"2"185"0,6 3 120 15,-2 1 99-15,7 2-42 0,-1 0-312 16,10 2-242-16,1 1-111 0,4 5-69 0,4-2-469 16,1 2 0-16,10 0 0 0,-1-2 0 15,1-1 0-15,5-2 0 0,4-3 0 0,1-5 0 16,0-4 0-16,4-2 0 0,0-6 0 15,1 1 0-15,4-6 0 0,-4 0 0 16,-6-3 0-16,5 3 0 0,1-2 0 0,-10 4 0 16,4 1 0-16,-9 0 0 0,4 4 0 15,-4 5 0-15,-5-2 0 0,0 4 0 0,-1 2 0 16,6 2 0-16,-9 1 0 0,8 3 0 16,-4 0 0-16,4 3 0 0,6 1 0 0,0 2 0 15,4 2 0-15,5 4 0 0,1-2 0 16,9 2 0-16,1 2 0 0,4-1 0 0,-1 1 0 15,2 0 0-15,-1 0 0 0,5-1 0 16,0 1-944-16,0 0-463 0,5 0-40 0,0-3 69 16,5 0 134-16,0-3 274 0,0 0 375 15</inkml:trace>
  <inkml:trace contextRef="#ctx0" brushRef="#br0" timeOffset="93615.034">8316 12091 644 0,'-25'-3'964'0,"1"0"151"0,4 3 116 15,1-2 94-15,-1 2-313 0,6 2-312 0,3-2-201 16,7 0-110-16,-2 3-77 0,12 0-312 16,-2 0 0-16,11 0 0 0,5-1 0 15,0 1 0-15,9-3 0 0,1 0 0 0,4 0 0 16,0-3 0-16,5-2 0 0,0-1 0 0,5 1 0 16,1-1 0-16,-6 0 0 0,-5-2 0 15,6 6 0-15,-11-1 0 0,-5 3-495 0,1 3-451 16,-10 2-196-16,-5 6-84 0,-1 0 12 15,-9 3 82-15,-9 6 184 0,-1-4 251 16</inkml:trace>
  <inkml:trace contextRef="#ctx0" brushRef="#br0" timeOffset="93783.859">8605 12245 95 0,'-29'11'640'0,"-1"0"226"15,-4-5 167-15,5 2 119 0,-1-5-51 16,5 0-167-16,1-3-180 0,4-3-165 0,6 0-125 16,-1 1-86-16,5-4-193 0,5 0-185 0,5 1 0 15,5-1 0-15,5-1 0 0,0 1 0 16,5 0 0-16,4 4 0 0,6-2 0 0,0 2 0 15,4 2 0-15,0-3 0 0,6 3 0 0,-1-2 0 16,0-1 0-16,5-1 0 0,-5 2-605 16,6-3-678-16,-6-1-113 0,6-2 16 0,-2-3 90 15,2 0 183-15,-6-3 358 0</inkml:trace>
  <inkml:trace contextRef="#ctx0" brushRef="#br0" timeOffset="94130.938">9179 12091 253 0,'-5'8'889'0,"5"-5"189"0,-5 2 115 0,5-1 104 16,0-2-67-16,5-2-338 0,-5 0-284 0,5-6-161 15,5 1-143-15,-5-3-304 0,5-3 0 16,-1-3 0-16,1-6 0 0,-5 2 0 0,5-5 0 16,-6 1 0-16,2 0 0 0,-2 0 0 0,1 0 0 15,1 3 0-15,-6-1 0 0,0 4 0 16,0-1 0-16,-6 0 0 0,1 4 0 0,-5-1 0 15,6 3 0-15,-1 3 0 0,-5-1 0 16,5 7 0-16,0 2 0 0,0 0 0 0,1 5 0 16,-2 4 0-16,6-1 0 0,0 5 0 15,0 1 0-15,0 3 0 0,0 5 0 0,6 0 0 16,-2 0 0-16,1 3 0 0,0 2 0 0,0 1 0 16,5-1 0-16,-5-1 0 0,5 1 0 15,-1-2 0-15,6-3 0 0,-5 0 0 0,5-5 0 16,-5-1 0-16,4-5-231 0,1-2-1158 15,0-4-91-15,0-5 38 0,4-5 113 16,0-7 211-16,1-2 336 0,0-2 365 0</inkml:trace>
  <inkml:trace contextRef="#ctx0" brushRef="#br0" timeOffset="94526.348">9635 11901 650 0,'0'-22'1027'16,"0"2"184"-16,-5 4 150 0,-5-4 129 0,1 3-251 15,-2 4-301-15,-3-1-663 0,4 3-275 16,-4 0 0-16,-1 6 0 0,0 2 0 0,1 3 0 15,-1 3 0-15,-5 5 0 0,5 6 0 0,0 0 0 16,6 2 0-16,-6 3 0 0,5 3 0 16,5 0 0-16,0 4 0 0,5-4 0 0,5-1 0 15,0 1 0-15,10-2 0 0,0 2 0 0,-1-6 0 16,11 3 0-16,-6-5 0 0,6 3 0 0,-1-3 0 16,1 0 0-16,-6-1 0 0,6 2 0 0,-5-2 0 15,-6 1 0-15,1-1 0 0,-5-1 0 16,0 2 0-16,-5-4 0 0,0 2 0 0,-5-1 0 15,0-3 0-15,-5 0 0 0,0 0 0 16,-5 0 0-16,0-5 0 0,0 0 0 0,-5-3 0 16,1 0 0-16,-1-6 0 0,0 2 0 0,1-5 0 15,-6-2 0-15,11-1 0 0,-6-1 0 16,5-1 0-16,0 0 0 0,5 0 0 0,1-2 0 16,4 0 0-16,0 2 0 0,4-3 0 0,1-2 0 15,0 2 0-15,5-2 0 0,0 0 0 0,0 0 0 16,-1-1 0-16,1 4 0 0,0-4 0 15,4 4 0-15,-4-1 0 0,5 3 0 0,-5 0-813 16,-1 4-444-16,1 1-70 0,5 1 33 16,-5 3 96-16,5-1 176 0,-6 3 263 0,6-2 295 15</inkml:trace>
  <inkml:trace contextRef="#ctx0" brushRef="#br0" timeOffset="94866.432">9856 11848 92 0,'4'3'722'0,"6"-3"249"0,-10 0 176 0,5 3 134 16,-5-6-22-16,0 3-166 0,-5-3-210 0,5 0-157 15,-4 1-709-15,4 2-17 0,-6-3 0 16,2 0 0-16,-1 3 0 0,-5 3 0 0,5-3 0 16,-5 5 0-16,1 4 0 0,-1-1 0 15,0 6 0-15,5-1 0 0,-5 7 0 0,5 0 0 16,1 1 0-16,4 4 0 0,0 3 0 0,4-4 0 16,1 4 0-16,5 0 0 0,0-4 0 0,5 4 0 15,-1-6 0-15,6 0 0 0,-5-3 0 0,4-2 0 16,0-3 0-16,6-6 0 0,-5 0 0 0,0-8 0 15,-1-2 0-15,0-4 0 0,-4-5 0 16,0 0 0-16,0-6 0 0,-5-2 0 0,-1 0 0 16,1-3 0-16,-10 0 0 0,5-3 0 15,-5 0 0-15,-5 0 0 0,0 4 0 0,0-5 0 16,-4 4 0-16,-6 0 0 0,0 3 0 0,1-3 0 16,-6 6 0-16,5-1 0 0,-5 3 0 0,6 3 0 15,4 0 0-15,-4 5 0 16,3 3 0-16,1 1-953 0,1 2-396 0,-1 0-45 0,5 0 57 15,5-3 109-15,-5 0 226 0,10-5 347 16</inkml:trace>
  <inkml:trace contextRef="#ctx0" brushRef="#br0" timeOffset="95165.987">9973 11589 819 0,'-4'-11'1092'0,"-2"0"174"15,2 0 162-15,-6 0 134 0,5 0-338 0,0 5-424 16,0 1-800-16,0-1 0 0,1 6 0 15,-2 6 0-15,6 2 0 0,-5 3 0 16,5 6 0-16,0-1 0 0,0 3 0 0,0 1 0 16,5-1 0-16,1-2 0 0,3-1 0 0,1-2 0 15,0-1 0-15,-1-4 0 0,6-3 0 0,-5-3 0 16,5-3 0-16,-5-6 0 0,5 0 0 16,-6-2 0-16,1-3 0 0,-5 0 0 0,-1-3 0 15,-4 0 0-15,0 1 0 0,0-1 0 16,-4 0 0-16,-1 0 0 0,0 0 0 0,-5 1 0 15,0 2 0-15,-5 0 0 0,6 2 0 16,-6 4 0-16,1-1-406 0,-1 3-732 16,-5 6-155-16,5 0-21 0,-4 5 53 0,4 1 121 15,5 2 228-15,-5 5 351 0</inkml:trace>
  <inkml:trace contextRef="#ctx0" brushRef="#br0" timeOffset="95683.61">10606 12099 310 0,'-5'0'513'0,"0"0"137"0,-5-2 169 0,5 2 54 15,-4-3-11-15,3 3-32 0,-3 0-37 0,4 0-52 16,0 0-85-16,0-3-99 0,-5 3-56 16,10 0-415-16,-4 0-86 0,4 0 0 15,0 0 0-15,4 0 0 0,1 0 0 0,5-3 0 16,5 3 0-16,4-3 0 0,1 1 0 0,0 2 0 16,9-3 0-16,-5 0 0 0,6 1 0 15,4 2 0-15,-4-4 0 0,-1 2 0 0,1 2 0 0,-1-3 0 16,-5 3 0-16,1 0 0 15,-1 3 0-15,-9-3 0 0,0 2 0 0,-1-2 0 16,-4 4 0-16,-5-2 0 0,-5-2 0 0,0 3 0 16,0 0 0-16,-5-1 0 0,1-2 0 15,-2 3 0-15,-3-3-536 0,-1 0-756 0,0-3-93 16,1 3 15-16,-2-5 87 0,1 2 168 0,1 1 328 16,-1-4 369-16</inkml:trace>
  <inkml:trace contextRef="#ctx0" brushRef="#br0" timeOffset="100370.197">11430 11624 504 0,'0'-2'938'0,"0"-3"152"16,-6 5 111-16,-3-3 99 0,4 3-215 15,0 0-348-15,-5 3-224 0,5-1-126 16,5 7-87-16,-4-1-164 0,4 6-136 0,4 2 0 15,-4 6 0-15,5 3 0 0,5 0 0 16,-5 5 0-16,5 4 0 0,-6-2 0 0,7 1 0 16,-1 3 0-16,-6-3 0 0,6 1 0 15,0-4 0-15,-5-3 0 0,0-2 0 0,-1-2 0 16,2-7 0-16,-2 0 0 0,1-4 0 0,-5-5 0 16,0 0 0-16,6-7 0 0,-12-3 0 15,6-8 0-15,-5-3 0 0,1-3 0 0,-2-5 0 16,-3-3 0-16,-1 0 0 0,0-5 0 15,1 0 0-15,-1-4 0 0,-1 1 0 0,2 1 0 16,-1-4 0-16,5 3 0 0,0 2 0 16,5 1 0-16,0 5 0 0,5 0 0 0,0 6 0 15,5 0 0-15,-1 8 0 0,2 0 0 16,3 2 0-16,6 9 0 0,-6 0 0 0,7 3 0 16,-7 5 0-16,6 3 0 0,-6 3 0 15,-4 5 0-15,0 1 0 0,0 2 0 0,-6 0 0 16,-4 3 0-16,0-3 0 0,0-18 0 15,-4 33 0-15,-6-18 0 0,5 1 0 16,-5-7 0-16,0 1 0 0,-5-6 0 0,11 0 0 16,-6-2 0-16,5-3 0 0,0 0 0 15,5-3 0-15,0-3 0 0,10 3 0 0,0-3 0 16,0 1 0-16,9-2 0 0,0 2 0 0,6 2 0 16,-5 0 0-16,9 2-13 0,-4 4-35 15,0 0 12-15,-6 2 16 0,0 4 13 0,1 1 10 16,-5 1 12-16,-1 2 15 0,-4 4 16 0,-10-4-16 15,5 3-30-15,-10 1 0 0,1-1 0 16,-6-2 0-16,0-1 0 0,-10-2 0 16,5-3 0-16,-4 0 0 0,0-3 0 0,-6-2 0 15,0-1 0-15,1-2 0 0,-1-3 0 0,6 0 0 16,4-3 0-16,-5 3 0 0,11-5 0 16,-1 2-30-16,5-3-180 0,5 1-60 0,5 0-67 15,-1-1-76-15,11-2-54 0,-5-1-60 16,9 1-72-16,6-3-89 0,0 0-89 0,-1-3-62 15,5 0 13-15,1-2 67 0,4-1 107 16,1-2 137-16</inkml:trace>
  <inkml:trace contextRef="#ctx0" brushRef="#br0" timeOffset="100630.366">11876 11939 69 0,'29'-17'456'0,"-4"-2"233"0,-6 3 225 0,1-1 168 15,-6 1-4-15,-4-1-107 0,1 1-130 16,-7-1-139-16,1 1-154 0,0 2-106 0,-5 0-50 16,0 0-385-16,-5 3-7 0,0 3 0 15,-5 0 0-15,1 2 0 0,-1 1 0 0,-5 5 0 16,0 3 0-16,1 1 0 0,-1 5 0 15,0 5 0-15,0 0 0 0,6 5 0 0,-6 3 0 16,5 3 0-16,6 2 0 0,-2 1 0 0,1 2 0 16,5 1 0-16,5-1 0 0,1-2 0 15,3 0 0-15,1-1 0 0,5-3 0 0,4-1 0 16,1-4 0-16,4 1 0 0,1-7 0 0,-1 1 0 16,1-3 0-16,4-3 0 0,-4-2 0 0,-1-3 0 15,1-1 0-15,-6-4 0 0,6-4 0 16,-1-2 0-16,-4 0 0 0,0-4-283 0,-1-2-954 15,1 0-119-15,-5 1-12 0,0-6 69 16,-6 2 151-16,6-2 257 0,-5-4 386 0</inkml:trace>
  <inkml:trace contextRef="#ctx0" brushRef="#br0" timeOffset="101251.294">12244 11802 326 0,'-6'2'708'0,"2"-2"205"0,4 0 155 16,-5 0 72-16,0 0-150 0,0-2-154 15,0-2-148-15,5 2-145 0,-5 2-104 16,5 0-57-16,0 0-224 0,0 0-158 0,5 2 0 16,-5 4 0-16,5 5 0 0,0 3 0 15,0 2 0-15,0 4 0 0,-1 2 0 0,6 6 0 16,-5-1 0-16,5 1 0 0,-5 2 0 0,5-3 0 16,0 1 0-16,-5-3 0 0,5 0 0 0,-6-6 0 15,1 0 0-15,5-5 0 0,-10-3 0 0,5-3 0 16,0-5 0-16,-5 0 0 0,5-9 0 15,-10 1 0-15,5-9 0 0,-5-3 0 0,5-1 0 16,-5-5 0-16,0-1 0 0,-5-4 0 0,6-3 0 16,-6 1 0-16,0 0 0 0,5-4 0 15,-5 5 0-15,5-2 0 0,5 0 0 0,-4 4 0 16,8 2 0-16,-4 0 0 0,10 6 0 0,-5 3 0 16,5 2 0-16,5 2 0 0,-1 4 0 0,-4 6 0 15,10 2 0-15,-5 2 0 0,-1 6 0 16,6 1 0-16,-6 4 0 0,6 4 0 15,-1 3 0-15,1 2 0 0,-5 0 0 0,4 3 0 16,-4 2 0-16,0 1 0 0,-5 2 0 0,-1-2 0 16,1 2 0-16,-10 0 0 0,0 1 0 0,0-4 0 15,-4 1 0-15,-6-3 0 0,0 0 0 16,-5-3 0-16,0-3 0 0,0-2 0 0,-4-4 0 16,-6-1 0-16,6-4 0 0,-6 0 0 0,1-6 0 15,-1-2 0-15,1-2 0 0,4-6 0 0,-4 0 0 16,4-4 0-16,5-1-707 0,-4-4-252 15,9-2-188-15,-5 0-61 0,6-1 21 0,-1-2 95 16,-1 0 185-16,7-3 241 0</inkml:trace>
  <inkml:trace contextRef="#ctx0" brushRef="#br0" timeOffset="101645.371">11498 11487 322 0,'-29'6'876'0,"5"-1"165"0,-1 4 124 16,5-2 107-16,0 2-109 0,6-1-324 15,4-2-229-15,0-1-109 0,6 1-99 0,-2 2-402 16,6-5 0-16,6 2 0 0,3-2 0 16,1 0 0-16,5-3 0 0,-1-3 0 0,6 0 0 15,0-5 0-15,4-3 0 0,1-3 0 16,9 0 0-16,-5-5 0 0,1-4 0 0,4 2 0 15,-5-1 0-15,1 0 0 0,-1 2 0 16,-4 4 0-16,-1-1 0 0,-4 6 0 0,-5 0 0 16,0 3 0-16,-1 5 0 0,-4-2 0 15,0 5 0-15,0 0 0 0,-1 5 0 0,1-2 0 16,5 5 0-16,0 3 0 0,-1 3 0 16,6 0 0-16,0 2 0 0,4 1 0 0,1 2 0 15,4 1 0-15,1-1 0 0,-1 3 0 16,5-2 0-16,0-4 0 0,6 0 0 15,-1 1 0-15,0-3 0 0,5-3-255 0,1-3-1081 16,3 0-94-16,1 0 38 0,1 1 98 16,-1-1 180-16,0 3 274 0,-1 0 372 0</inkml:trace>
  <inkml:trace contextRef="#ctx0" brushRef="#br0" timeOffset="101915.646">12984 12035 698 0,'-10'12'1065'0,"5"-1"187"16,1-6 146-16,-2 3 124 0,2-4-271 15,4-2-319-15,4-2-859 0,2 0-73 0,-2-2 0 16,11-2 0-16,0-1 0 0,0 2 0 0,-1-2 0 16,6 2 0-16,-1 3 0 0,1-3 0 15,0 3 0-15,-1 3 0 0,6-3 0 0,-11 6 0 16,6-4 0-16,0 1 0 0,-5 2 0 0,-1-1 0 15,0 1 0-15,1-2 0 0,-5-3 0 16,0 2 0-16,0-2 0 0,-5 0 0 0,0-2 0 16,-5-1-628-16,0 0-923 0,-5-3 19 15,0 1 102-15,0 0 161 0,0-1 263 0,0 0 423 16</inkml:trace>
  <inkml:trace contextRef="#ctx0" brushRef="#br0" timeOffset="102954.061">14024 11879 90 0,'0'-3'686'0,"0"-3"218"0,0 1 144 0,-5-3 95 15,0-4-71-15,-5-2-220 0,5 1-220 16,-10-1-179-16,6 0-113 0,-6 0-71 16,0 1-47-16,-5 2-33 0,1 0-23 0,-6 2-41 15,1 1-125-15,-6 5 0 0,1 1 0 0,4 4 0 16,-4 4 0-16,5 2 0 0,-1 6 0 16,6 3 0-16,4 2 0 0,-5 5 0 0,10 4 0 15,6 2 0-15,4 4 0 0,4-1 0 16,1 0 0-16,10 3 0 0,4-4 0 15,6 2 0-15,0-4 0 0,9-3 0 0,-5-1 0 16,11-4 0-16,-1-6 0 0,0-2 0 16,5-5 0-16,-5-7 0 0,-4-4 0 0,4-4 0 15,-5-5 0-15,-5-3 0 0,1-6-248 0,-5 1-413 16,-1-5-134-16,0-1-164 0,-3 0-137 16,-7 0-40-16,1 1 48 0,0-2 140 0,-1 2 219 15,-4-4 260-15</inkml:trace>
  <inkml:trace contextRef="#ctx0" brushRef="#br0" timeOffset="103413.382">14342 11776 150 0,'-4'-10'780'0,"-2"-2"226"16,1 1 167-16,-5 0 135 0,1 0-42 16,4 3-198-16,-5-3-235 0,0 2-226 15,6 1-607-15,-6 3 0 0,5 0 0 0,5-1 0 16,-5 3 0-16,0 3 0 0,5 3 0 16,0 3 0-16,0 2 0 0,0 6 0 0,5 2 0 15,0 6 0-15,0 3 0 0,0 0 0 0,0 5 0 16,5 3 0-16,-6 3 0 0,6-3 0 15,0 3 0-15,0-3 0 0,5 1 0 0,-11-7 0 16,11-3 0-16,-10-1 0 0,5-4 0 0,0-6 0 16,-6-4 0-16,1-1 0 0,0-8 0 15,-5-3 0-15,0-4 0 0,0-7 0 0,0-3 0 16,-5-2 0-16,5-3 0 0,-5-4 0 0,-5-1 0 16,6-3 0-16,-6 2 0 0,5-5 0 0,-5 3 0 15,1-3 0-15,3 0 0 0,1 2 0 0,1 1 0 16,-2 2 0-16,6 4 0 0,6 4 0 15,-6 4 0-15,9 2 0 0,-3 8 0 16,3 1 0-16,1 8 0 0,0 2 0 0,5 3 0 16,-1 6 0-16,6 0 0 0,-1 6 0 0,1-1 0 15,4 5 0-15,-3 1 0 0,3 5 0 0,-5 1 0 16,1 2 0-16,0 0 0 0,-6 3 0 0,1-3 0 16,-5 0 0-16,-5-2 0 0,-1 1 0 0,-4-4 0 15,0-1 0-15,-4-1 0 0,-6-4 0 16,0-3 0-16,0-2 0 0,-4-3 0 15,-6-3 0-15,5-6 0 0,-5-2 0 0,1-6 0 16,4-2 0-16,-4-6 0 0,4 0 0 0,0-4-551 16,1-1-489-16,3-4-174 0,7 1-32 15,-1-2 37-15,5 1 105 0,5 1 192 0,-1-1 264 16</inkml:trace>
  <inkml:trace contextRef="#ctx0" brushRef="#br0" timeOffset="104063.301">14676 11854 245 0,'10'-9'748'0,"0"-2"222"0,-6 3 154 16,-4-3 118-16,0 2-121 0,0-1-173 16,0 2-168-16,0-4-135 0,-4 4-277 0,4 3-368 15,-6-1 0-15,6 1 0 0,0 5 0 0,0 2 0 16,0 4 0-16,6 8 0 0,-2 0 0 0,-4 4 0 16,10 7 0-16,-5 1 0 0,5 1 0 15,-5 4 0-15,4-2 0 0,1 5 0 0,0-4 0 16,0-3 0-16,0-1 0 0,0-2 0 0,-1-2 0 15,1-5 0-15,-5-1 0 0,0-4 0 16,0-4 0-16,-1-2 0 0,-4-6 0 0,0-4 0 16,0-4 0-16,-4-3 0 0,4-6 0 15,-10-2 0-15,5 0 0 0,0-6 0 0,-5 1 0 16,0-2 0-16,1-1 0 0,-1-3 0 0,0 3 0 16,1-5 0-16,-2 2 0 0,2 3 0 0,4 2 0 15,0-2 0-15,5 5 0 0,5-1 0 16,0 1 0-16,0 6 0 0,-1-1 0 0,7 4 0 15,3 4 0-15,-4 1 0 0,0 2 0 16,4 6 0-16,-4 0 0 0,0 3 0 0,4 3 0 16,-3 2 0-16,-1 3 0 0,-1 0 0 0,-4 3 0 15,0 0 0-15,0 2 0 0,0 3 0 0,-5 1 0 16,-5-1 0-16,5 0 0 0,-5 0 0 16,5 1 0-16,-5-4 0 0,0-2 0 0,5 0 0 15,0-3 0-15,-5-2 0 0,5-2 0 16,5-4 0-16,-5 3 0 0,5-6 0 0,0 0 0 15,0-2 0-15,5-2 0 0,-6 1 0 16,6 1 0-16,5-1 0 0,-5 1 0 0,5 4 0 16,-1-2 0-16,6 5 0 0,-5 2 0 0,4 3 0 15,-4 1 0-15,0 3 0 0,-1 2 0 16,1 1 0-16,-5 2 0 0,-5 4 0 0,-1-4 0 16,2 3 0-16,-6-3 0 0,0 4 0 0,-6-5 0 15,2 2 0-15,-6-1 0 0,-5-2 0 0,6-3 0 16,-6 0 0-16,-5-1 0 0,0-5 0 0,-4 3 0 15,0-5 0-15,-1-1 0 0,-5 1 0 16,1-6 0-16,-1 0 0 0,1-3 0 0,5-2 0 16,-5-4 0-16,4-2 0 0,1-3 0 15,-1-2 0-15,5-3-188 0,-4-3-876 0,9 0-208 16,-4-4-41-16,4-1 42 0,0-3 108 0,0-4 196 16,5 5 300-16</inkml:trace>
  <inkml:trace contextRef="#ctx0" brushRef="#br0" timeOffset="104439.97">13935 11487 189 0,'-39'2'746'0,"10"-2"198"16,4 6 130-16,0 0 98 0,1-4-90 16,4 4-240-16,5-1-189 0,1-2-139 0,4 3-73 15,5-3-38-15,0-1-272 0,5 1-131 16,0 0 0-16,5-3 0 0,5 0 0 0,0-3 0 15,5 0 0-15,0-5 0 0,4-3 0 16,6-5 0-16,-1-2 0 0,1-3 0 0,4-4 0 16,1-3 0-16,4 1 0 0,-10-1 0 15,6 3 0-15,-6 3 0 0,1 3 0 16,-6 5 0-16,1 1 0 0,-6 4 0 0,1 1 0 16,-5 2 0-16,0 4 0 0,-1 2 0 15,2 2 0-15,-1 1 0 0,-1 0 0 16,1 5 0-16,0 1 0 0,5 2 0 0,0 2 0 15,4 1 0-15,0 2 0 0,6 1 0 16,5 3 0-16,-1-1 0 0,0-2 0 0,6-1 0 16,4 0 0-16,0-2 0 0,0 0 0 15,0 0 0-15,5-3 0 0,-4 3-1060 0,-1 0-284 16,5-4-41-16,-5 1 54 0,6-2 112 16,-1-1 231-16,-5-2 364 0</inkml:trace>
  <inkml:trace contextRef="#ctx0" brushRef="#br0" timeOffset="104836.833">16029 12031 249 0,'-15'2'747'0,"1"-2"197"0,-1 2 130 16,5-2 98-16,-4 4-132 0,4-4-191 16,5 0-174-16,-5-4-129 0,5 4-67 0,0-2-63 15,0 0-416-15,5 2 0 0,0-4 0 0,5 2 0 16,0-1 0-16,5 1 0 0,0-2 0 0,9 1 0 15,1 1 0-15,4-1 0 0,6 1 0 16,-1-1 0-16,5 0 0 0,6 0 0 0,-1-2 0 16,0 2 0-16,1 3 0 0,-2-3 0 15,-3 3 0-15,-1 3 0 0,-4 0 0 0,-1 2 0 16,-5 4 0-16,-9 1-741 0,0 1-113 0,-5 3-120 16,-10 0-131-16,0 2-27 0,-10 1 55 15,0 0 133-15,-10 0 203 0,1-1 229 16</inkml:trace>
  <inkml:trace contextRef="#ctx0" brushRef="#br0" timeOffset="105012.363">16299 12198 195 0,'-34'6'741'0,"-1"0"229"16,1-3 164-16,0-1 143 0,-1 0-43 0,1-2-165 16,4 0-189-16,6 0-189 0,4-2-691 0,1 2 0 15,4-2 0-15,10-1 0 0,0 0 0 16,10-3 0-16,0 1 0 0,10-3 0 0,-1 2 0 16,6-2 0-16,4 0 0 0,6-1 0 0,4 4 0 15,-5-4 0-15,11 4 0 0,-6-3 0 0,6 2 0 16,-6 1 0-16,0 2 0 0,1-2 0 15,-1 1 0-15,-5 2-748 0,1-1-646 0,-6 3-26 16,-4 3 63-16,-1-3 119 0,-4 0 209 16,0 0 339-16</inkml:trace>
  <inkml:trace contextRef="#ctx0" brushRef="#br0" timeOffset="107183.402">17098 11752 200 0,'-10'-3'683'0,"5"0"202"0,1-2 141 16,-1-1 102-16,-1 3-140 0,2-2-177 0,4-1-178 16,0 4-158-16,0-4-102 0,4 4-63 15,2-1-42-15,3 0-29 0,-4 0-67 16,10 3-172-16,-1 0 0 0,1 3 0 0,0-3 0 15,5 3 0-15,-5 0 0 0,4-1 0 0,0 0 0 16,2 2 0-16,-7-2 0 0,6-2 0 16,-1 3 0-16,-4-3-251 0,0 0-236 15,-1 3-151-15,-4-3-192 0,-5 3-219 0,0-3-72 16,-5 0 6-16,0 2 100 0,-5-2 166 0,0 3 240 16</inkml:trace>
  <inkml:trace contextRef="#ctx0" brushRef="#br0" timeOffset="107679.209">17206 11746 299 0,'-20'0'810'0,"1"0"177"0,-1-3 119 16,-4 3 92-16,4-2-158 0,-4-4-226 16,9 3-228-16,0-2-129 0,0-1-87 0,5 0-63 15,6 2-90-15,-6 1-217 0,5-3 0 16,5 3 0-16,0 3 0 0,0 0 0 0,0 3 0 16,5 6 0-16,-5 1 0 0,5 4 0 15,0 3 0-15,-1 2 0 0,-4 3 0 0,6 3 0 16,-2-3 0-16,1 3 0 0,0-1 0 15,-5 2 0-15,5-5 0 0,-5 1 0 16,5-2 0-16,0-4 0 0,-5-2 0 0,0-2 0 16,5-5 0-16,-5-1 0 0,0-4 0 0,0-2 0 15,0-2 0-15,4-4 0 0,-4-1 0 16,6-5 0-16,-1 1 0 0,-1 0 0 0,1 0 0 16,5 0 0-16,0 3 0 0,-1-4 0 0,6 7 0 15,-5 0 0-15,5 2 0 0,0 3 0 16,-1 0 0-16,1 5 0 0,0 3 0 0,-1 1 0 15,-3 5 0-15,3-1 0 0,-9 4 0 16,5-1 0-16,-5 4 0 0,-1-1 0 0,-4 0 0 16,0 4 0-16,0-4 0 0,-4 1 0 15,-6-1 0-15,5-3 0 0,-10 4 0 0,5-7 0 16,-9 3 0-16,4-2 0 0,-4-2 0 0,-6-2 0 16,5 2 0-16,-4-7 0 0,-1 1 0 15,-4-1 0-15,4-5 0 0,1 0 0 16,0-2 0-16,3-1 0 0,-3-3 0 0,10-2 0 15,4-1 0-15,-1 1 0 0,7 0 0 0,8-3 0 16,2-2 0-16,3 1 0 0,6 1-72 16,5-3-546-16,4 0-182 0,1 1-225 15,4-1-127-15,5-2-27 0,1-4 53 0,4 4 143 16,-5-1 238-16,6-2 295 0</inkml:trace>
  <inkml:trace contextRef="#ctx0" brushRef="#br0" timeOffset="108013.61">17500 11901 491 0,'15'-12'809'0,"0"2"189"0,-11-2 135 15,1 4 33-15,-5-3-191 0,0 3-187 16,0-3-176-16,-5 3-142 0,1-1-86 0,-6 1-54 16,5 2-295-16,-10 1-35 0,5 2 0 15,1 1 0-15,-1 4 0 0,-5 1 0 0,5 6 0 16,-5 1 0-16,6 4 0 0,-1 5 0 0,-5 3 0 16,10 6 0-16,0-1 0 0,0 4 0 15,5 2 0-15,0-3 0 0,10 3 0 0,-5-2 0 16,10 0 0-16,0-4 0 0,4-5 0 15,1 0 0-15,4-6 0 0,6-4 0 0,-1-7 0 16,1-5 0-16,-6-2 0 0,6-7 0 0,-6-5 0 16,1-2 0-16,-6-4 0 0,-4-4 0 15,-5-1 0-15,-1-3 0 0,-3-2 0 0,-6 3 0 16,-6-1 0-16,-3 0 0 0,-1 3 0 0,0 3 0 16,-4 0 0-16,-1 3 0 0,-5 2 0 0,0 3 0 15,1 3 0-15,4 3 0 0,-5 5 0 16,5 1 0-16,1 4 0 0,-1 4 0 0,6-1 0 15,3 4-571-15,-3-1-661 0,9 3-113 16,0-6 9-16,5 1 65 0,5-6 155 0,-1-3 278 16,11-2 393-16</inkml:trace>
  <inkml:trace contextRef="#ctx0" brushRef="#br0" timeOffset="108310.973">17834 11624 44 0,'10'-16'865'15,"-10"-3"238"-15,0 2 170 0,0-2 152 16,-10 3 93-16,5-1-345 0,-5 4-383 15,5 1-790-15,0 1 0 0,-5 6 0 0,5-1 0 16,0 8 0-16,1 4 0 0,4 2 0 16,-6 6 0-16,12 3 0 0,-6 5 0 0,4 0 0 15,1 0 0-15,5 0 0 0,0-2 0 0,5-1 0 16,4-5 0-16,-4 0 0 0,4-9 0 0,2 0 0 16,-7-5 0-16,6-2 0 0,-6-6 0 15,1-4 0-15,-6-1 0 0,1-4 0 0,-10 1 0 16,0-4 0-16,-4 1 0 0,-2-3 0 15,-3 3 0-15,-6-1 0 0,1 1 0 0,-11 2 0 16,5 1 0-16,-4-1 0 0,0 6 0 16,-1 0 0-16,0 8 0 0,1 0 0 0,4 9 0 15,0 5-748-15,6 3-529 0,4 6-82 16,0-2 20-16,6 4 76 0,4 4 178 0,4-4 340 16</inkml:trace>
  <inkml:trace contextRef="#ctx0" brushRef="#br0" timeOffset="108560.374">18540 12162 266 0,'-15'14'1224'0,"-4"0"282"0,4-6 186 16,0-2 224-16,5 0-329 0,0-1-1587 0,1-3 0 15,3 2 0-15,6-4 0 0,0 0 0 16,6-4 0-16,3 2 0 0,-4 0 0 0,5-1 0 16,0-3 0-16,0 0 0 0,-1 1 0 15,-3 2 0-15,-2 1-643 0,1-1-1082 0,-5-3 74 16,5 1 165-16,0-1 214 0,-5-2 390 0,5-3 413 16</inkml:trace>
</inkml:ink>
</file>

<file path=ppt/ink/ink11.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2-03-02T13:07:47.920"/>
    </inkml:context>
    <inkml:brush xml:id="br0">
      <inkml:brushProperty name="width" value="0.05292" units="cm"/>
      <inkml:brushProperty name="height" value="0.05292" units="cm"/>
      <inkml:brushProperty name="color" value="#FF0000"/>
    </inkml:brush>
  </inkml:definitions>
  <inkml:trace contextRef="#ctx0" brushRef="#br0">18951 7002 228 0,'-4'11'1061'0,"-1"-6"190"0,-5-2 98 16,0 0 40-16,-5-1 17 0,6-2-703 15,-1 0-373-15,0 0-203 0,5 0-106 16,0 0-45-16,5-2-21 0,0-1 3 0,5 0 10 16,0 1-12-16,5-4-42 0,0 3-79 15,5-2-210-15,-1 5-367 0,1-3-289 0,-6 3-129 16,6-3-34-16,-5 1 44 0,0-2 190 15,0 2 358-15</inkml:trace>
</inkml:ink>
</file>

<file path=ppt/ink/ink12.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2-03-02T13:11:09.520"/>
    </inkml:context>
    <inkml:brush xml:id="br0">
      <inkml:brushProperty name="width" value="0.05292" units="cm"/>
      <inkml:brushProperty name="height" value="0.05292" units="cm"/>
      <inkml:brushProperty name="color" value="#FF0000"/>
    </inkml:brush>
    <inkml:brush xml:id="br1">
      <inkml:brushProperty name="width" value="0.05292" units="cm"/>
      <inkml:brushProperty name="height" value="0.05292" units="cm"/>
    </inkml:brush>
  </inkml:definitions>
  <inkml:trace contextRef="#ctx0" brushRef="#br0">2956 11644 78 0,'0'-5'545'0,"0"2"151"0,0-3 135 0,0 4 129 16,0-2-74-16,-4 2-128 0,4-1-132 15,0 1-119-15,0-1-109 0,0 0-107 16,0 3-82-16,0 0-33 0,4 0-4 16,-4 3 3-16,0 2 2 0,5 0 3 0,1 7-3 15,-6-1-21-15,4 5-24 0,1 4-71 16,0-1-61-16,0 3 0 0,-5 3 0 0,5-3 0 16,-1 3 0-16,2 2 0 0,-2-5 0 0,-4 3 0 15,5-6 0-15,0 1 0 0,-5-7 0 16,5 1 0-16,-5-2 0 0,5-4 0 0,-5-3 0 15,5-2 0-15,-5-3 0 0,0-3 0 16,0-2 0-16,0-7 0 0,0 2 0 0,-5-7 0 16,5 1 0-16,-5-4 0 0,0 1 0 0,0-3 0 15,-4-3 0-15,3 0 0 0,-3 1 0 16,4-1 0-16,0-3 0 0,-4 0 0 16,9-2 0-16,-6 5 0 0,6-3 0 0,0 7 0 15,6-4 0-15,-6 6 0 0,4-1 0 16,1 4 0-16,5 4 0 0,-5-2 0 15,-1 7 0-15,6 1 0 0,0 1 0 0,-5 5 0 16,5 0 0-16,-1 2 0 0,-3 7 0 16,3-2 0-16,1 5 0 0,-5 2 0 15,5-1 0-15,-5 1 0 0,0 3 0 0,0 0 0 16,-1-1-18-16,-4 0-80 0,6 1-24 16,-6 0-13-16,0-4-3 0,0 4 3 0,0-3 4 15,0-3 12-15,0-1 14 0,0-1 8 0,0 0 4 16,0-1 3-16,0-6 7 0,0 4 12 15,0-6 11-15,0 3 13 0,4-6 15 0,1 3 15 16,1-3 7-16,-2 0 5 0,1-3 3 0,5 4 1 16,0-3 1-16,-1 2 3 0,1 0 4 15,5 0 10-15,-5 1 11 0,4 2 10 16,1 2 12-16,-5 1 13 0,5 0 8 0,-5 5 6 16,-1 0 4-16,1 1 4 0,0 2 2 15,-1 0-4-15,-3 3-6 0,-1-1-9 0,-1 1-12 16,-4 2-11-16,0 1-9 0,0 0-9 15,0-1-4-15,-4 4-4 0,-1-4-2 16,-1 1-5-16,2 0-3 0,-6-2-2 0,-5 2-2 16,6-3-2-16,-6-3-3 0,0 0-10 0,-5-2-16 15,1-2-24-15,-1-4-24 0,1-3-30 16,-6 0-31-16,6-5-41 0,-6 0-78 0,6-4-125 16,-2 1-154-16,2-1-184 0,4-1-219 15,5 1-83-15,-4-2 22 0,9 3 111 0,0 0 157 16,1-4 204-16</inkml:trace>
  <inkml:trace contextRef="#ctx0" brushRef="#br0" timeOffset="1433.475">4957 7220 284 0,'-5'0'424'16,"5"0"83"-16,-5-3 48 0,5 3-31 0,-5-3-26 15,5 3-12-15,-5-3-4 0,5 3 5 16,0 0-5-16,0-3-30 0,0 1-43 0,-5 2-50 15,5-3-52-15,0 0-55 0,0 1-43 16,0-1-21-16,0 0-9 0,0 3 2 0,5-2 3 16,-5 2 1-16,5 0-1 0,-5-4-7 15,10 4-10-15,-5 0-138 0,0 4-29 0,5-4 0 16,-1 0 0-16,6 0 0 0,0 0 0 16,-1 0 0-16,1 0 0 0,0-4 0 0,5 2 0 15,-5-4 0-15,4 0 0 0,-4 2 0 16,0-2-44-16,-1 0-241 0,1 4-52 15,-6-4-79-15,6 3-111 0,-5 1-128 0,0 2-122 16,0-4-133-16,-5 2-88 0,0 2 36 16,-1 0 117-16,2 0 160 0,-6 0 169 15</inkml:trace>
  <inkml:trace contextRef="#ctx0" brushRef="#br0" timeOffset="1795.554">4962 7267 117 0,'-5'0'569'0,"0"0"159"0,5 2 155 16,-5-2 127-16,0 0-114 0,5 3-160 16,-5-3-149-16,5 0-136 0,0 0-129 0,5 0-102 15,0 3-50-15,0-3-18 0,0 0 4 16,5 0 5-16,4 0-4 0,-4 0-4 0,0-3-13 16,5 3-18-16,-6-3-22 0,6 1-25 15,0 2-22-15,0-3-17 0,-1 0-38 0,1 0-59 16,0-2-74-16,0 2-103 0,-1 0-194 15,1-2-286-15,-5 2-305 0,5-2-125 0,-6-1-24 16,6 1 51-16,-5-1 166 0,0 0 272 16</inkml:trace>
  <inkml:trace contextRef="#ctx0" brushRef="#br0" timeOffset="3464.927">4952 6188 15 0,'0'-5'440'0,"-5"-1"112"16,5-2 114-16,0 2 121 0,-5 0-42 16,5 2-41-16,0 0-50 0,0 2-64 0,-5-1-80 15,5 3-97-15,0 0-105 0,0 0-92 16,-5 5-51-16,5 1-32 0,-4 5-21 15,4 3-11-15,-6 2-5 0,2 0-10 16,4 4-10-16,-5 2-11 0,0 3-9 0,0 0-8 16,0 0-11-16,5-1-9 0,-4-2-11 15,-2 0-5-15,6-5-7 0,0-1-3 0,0-1-2 16,0-4-2-16,0-6-2 0,0 0-1 16,0-2-3-16,0-3-6 0,0-5-9 0,6-3-9 15,-6-3-6-15,4-4-5 0,-4 2-2 16,5-7 6-16,0 1 8 0,0 0 9 0,-5-3 8 15,5-3 6-15,-1 3 2 0,2 0 3 16,-2-2 1-16,1 1 0 0,5 1 0 16,-5 3 1-16,0 0 3 0,0 2 6 0,0 3 4 15,0 3 9-15,0 3 11 0,-1-1 14 16,2 4 17-16,-2 5 17 0,1 0 14 0,5 3 7 16,-5 5 3-16,0 3-2 0,4 0-6 15,-3 6-11-15,3-1-35 0,1 4-50 16,0-1 0-16,0 3 0 0,0-2 0 0,4-2 0 15,-4 2 0-15,5-1 0 0,-5 1 0 16,4-2 0-16,-4 0-159 0,0-5-95 16,0 4-72-16,0-4-99 0,-6-1-133 0,1 1-142 15,-5-2-137-15,6-2-152 0,-12-2-38 16,6-1 68-16,-5 0 142 0,1-1 177 0,-6 1 189 16</inkml:trace>
  <inkml:trace contextRef="#ctx0" brushRef="#br0" timeOffset="3654.052">4918 6331 60 0,'-10'-8'584'0,"5"3"172"0,-4-1 153 0,9 0 125 15,-6 4-75-15,6-1-179 0,6 1-171 16,-2 2-150-16,1-3-139 0,5 3-115 0,5-3-72 16,-1 3-49-16,1-3-35 0,5 0-37 15,-1 0-45-15,1 1-78 0,0-1-163 0,-1 0-243 16,6 1-325-16,-6 2-174 0,1 0-68 15,0 2 18-15,-6 4 130 0,6 2 226 16</inkml:trace>
  <inkml:trace contextRef="#ctx0" brushRef="#br0" timeOffset="4997.996">7766 11735 270 0,'0'-3'493'0,"6"1"109"15,-6-4 123-15,0 1 26 0,0-1 2 16,0 1-37-16,0-4-47 0,0 3-61 0,0-2-76 16,-6 0-96-16,2 3-102 0,4-1-61 15,-5 1-38-15,0-1-28 0,0 3-31 0,-5 1-30 16,5-1-31-16,-5 3-26 0,1 3-28 16,-1-1-61-16,-5 4 0 0,0-1 0 0,1 4 0 15,-1 2 0-15,0-1 0 0,0 2 0 16,1 2 0-16,4 2 0 0,0 1 0 0,0-1 0 15,6 4 0-15,4 1 0 16,0 1 0-16,0 1 0 0,4 2 0 0,6-3 0 0,0-1 0 16,5-1 0-16,5-1 0 0,-1-2 0 15,6-6 0-15,-1-3 0 0,1-2 0 16,4-6 0-16,1-6 0 0,-1-2 0 0,0-3 0 16,-4-3-428-16,-1-2-405 0,1-1-297 0,-1 1-118 15,-4-2-11-15,0 2 53 0,-1 0 180 16,-4-1 309-16</inkml:trace>
  <inkml:trace contextRef="#ctx0" brushRef="#br0" timeOffset="63141.526">5693 9614 340 0,'0'-3'416'0,"0"0"60"0,5 0 13 15,-5 1-69-15,0-1-71 0,0 0-53 0,4 1-37 16,-4 2-31-16,0-4-24 0,0 4-21 15,0-2-4-15,0 2 0 0,6-2 3 0,-6 2 9 16,0 0 8-16,0 0 8 0,0 0 2 16,4 0-6-16,-4 0-9 0,0 0-12 15,0 0-8-15,5 0-12 0,-5 0-14 0,0 2-17 16,0-2-16-16,0 0-16 0,0 0-23 16,0 0-21-16,0 0-17 0,0 0-11 0,0 0-8 15,0 0-7-15,0 0-5 0,5 0-3 16,-5 0 0-16,0 0 0 0,0 0-1 15,0 0-1-15,5 0 1 0,-5 0-1 0,0 0 0 16,5-2 1-16,-5 2-3 0,0-4 2 16,5 2-1-16,-5-1 1 0,0 3 0 0,0-3 0 15,0 1 0-15,0 2-1 0,-5-3 1 16,5 3-1-16,0-3 1 0,-5 3-2 16,5 0 2-16,-5 0 0 0,0 0-1 0,5 0 1 15,-5 3 0-15,5-3 3 0,-4 3 1 16,4-1 1-16,-6 1 1 0,6 0 1 0,0-1 2 15,0 4-3-15,0-4-1 0,0 4 0 16,0-3-1-16,0 2-1 0,0-2-2 0,6 0 0 16,-6 0 0-16,4 0-2 0,-4-1 0 15,5 2 0-15,-5-4 0 0,5 0 1 16,0 0-2-16,0 0-7 0,0-4-15 0,-5 2-17 16,5-1-19-16,-1-3-20 0,2 1-25 15,-6 2-10-15,4-2 15 0,-4-1 18 0,0 0 20 16,0 4 20-16,0-4 28 0,-4 4 22 15,4-1 14-15,-6 0 20 0,2 0 15 16,-1 0 10-16,0 3 9 0,0 0 5 0,0 0-7 16,0 3-17-16,0-3-13 0,1 3-9 15,-2 3-9-15,2-4-9 0,4 4-9 16,-5 0-2-16,5-2-6 0,0 2-2 0,0 0-8 16,0-1-26-16,5-2-62 0,-5 3-114 15,4-4-163-15,-4 2-215 0,6-2-280 0,-2 0-127 16,1-2-19-16,-5 0 72 0,5 0 140 15,5-2 204-15</inkml:trace>
  <inkml:trace contextRef="#ctx0" brushRef="#br0" timeOffset="64124.544">5663 9065 123 0,'0'-6'584'15,"-5"4"163"-15,5-4 161 0,0 4 133 0,-5-1-109 16,5 0-156-16,-4 0-144 0,4 0-132 16,-6 1-135-16,6-1-112 0,-4 0-63 15,-1 3-32-15,5 0-22 0,-5 0-16 0,0 3-10 16,0 0-4-16,0 2 3 0,0 4 6 15,0 1 10-15,-5 2 17 0,6 2-123 0,-6 2-19 16,5 1 0-16,0-1 0 0,0 3 0 16,5 1 0-16,0-1 0 0,0-2 0 0,0 2 0 15,5-3 0-15,5 0 0 0,0-2 0 16,-1 1 0-16,6-5 0 0,0-1 0 0,5-4 0 16,-1-5 0-16,0 0 0 0,2-5 0 0,-2-1 0 15,0-4 0-15,-4-2 0 0,4 1 0 16,-4-5 0-16,-5 2 0 0,5-3 0 15,-10 0 0-15,0 1 0 0,0-4 0 16,-5 4 0-16,0 0 0 0,-5-3 0 0,0 2 0 16,-5 3 0-16,0-2 0 0,-4 2 0 15,3 3 0-15,-8 0 0 0,4 3 0 16,1-1 0-16,-6 4 0 0,6 2-444 0,-6 6-320 16,5-1-318-16,1 4-127 0,-1 2-23 15,5 0 41-15,0 4 142 0,5-4 258 0,0 3 370 16</inkml:trace>
  <inkml:trace contextRef="#ctx0" brushRef="#br0" timeOffset="68975.281">6653 10047 360 0,'0'-3'529'0,"0"3"101"15,0 0 97-15,0 0-45 0,-4 3-65 0,4-3-67 16,0 3-58-16,0-1-54 0,-5 1-63 16,5 0-68-16,0 0-68 0,-5 2-60 0,5-2-51 15,-5 2-43-15,0 1-30 0,0-3-18 16,0 2-12-16,1 1-5 0,-1 0-6 0,-5-1-2 16,0 0-2-16,5 1-2 0,-5 0-2 15,1-3-4-15,-1 1 0 0,0 2-3 16,5-3-2-16,-5 0 1 0,1-1 2 0,3-2 0 15,1 3 2-15,1-3 0 0,-2 0 1 0,2 0-1 16,4 0-3-16,-5 0-3 0,5 0 0 16,0 0-1-16,0 0-1 0,0 0 2 0,5 0 3 15,-5 0 4-15,0 0 3 16,4 3 7-16,2-3 8 0,-6 0 6 0,4 0 3 16,1 3 3-16,1 0 0 0,-2-1-2 15,-4 1 0-15,5 2 1 0,0 1 1 0,0 0 0 16,0-1-1-16,-5 4-3 0,5-4-3 15,0 3-6-15,-1 1-6 0,2-2-3 0,-2 2-3 16,1 0-6-16,0-1-17 0,0 0-30 16,0 3-48-16,-5-3-94 0,5-3-144 0,0 4-194 15,-1-3-231-15,-4-1-192 0,6 1-68 16,-6-1 30-16,5 0 113 0,-5-2 179 16,4 0 237-16</inkml:trace>
  <inkml:trace contextRef="#ctx0" brushRef="#br0" timeOffset="69725.326">6943 10223 161 0,'0'-5'506'0,"0"2"131"0,-5-2 129 16,5 2 79-16,0-3-30 0,0 4-77 0,0-4-89 15,0 4-92-15,0-2-99 0,0-1-108 16,0 5-101-16,0-3-64 0,0 1-40 16,0 2-25-16,0 0-12 0,0 0-5 0,0 2-1 15,0 1-2-15,5 2 2 0,-5 1-3 16,0 5-14-16,5 0-20 0,-5 3-17 0,5 0-15 15,-5-1-14-15,5 4-9 0,-5 0-8 16,5 2-16-16,-5-2-36 0,4-1-51 0,-4-2-55 16,0 3-74-16,6-6-124 0,-6 2-181 15,4-4-224-15,-4-1-237 0,5-2-96 0,-5-4-8 16,5-4 84-16,0 2 171 0,0-9 246 16</inkml:trace>
  <inkml:trace contextRef="#ctx0" brushRef="#br0" timeOffset="69965.297">7149 10204 449 0,'0'-5'879'15,"5"2"167"-15,-5 0 105 0,0 1 71 16,0 2-259-16,0-4-283 0,0 4-249 0,5-2-157 16,-5 2-93-16,0 2-59 0,4 2-31 15,-4-2-13-15,6 1-6 0,-6 5-2 0,4 1-8 16,1-2-6-16,-5 5-12 0,6 2-14 15,-2-1-11-15,1 1-7 0,-5 3-10 0,5-3-29 16,0 2-38-16,-5-3-52 0,5 1-59 16,0 0-83-16,-5 0-128 0,5 0-148 0,-5-3-174 15,0 0-195-15,4 0-119 0,-4-3-12 16,0 4 82-16,-4-4 147 0,4-2 195 0</inkml:trace>
  <inkml:trace contextRef="#ctx0" brushRef="#br0" timeOffset="70189.683">6973 10392 671 0,'-6'-6'937'0,"-3"1"148"16,4-1 99-16,0 0 16 0,0 1-270 0,5 0-280 16,0-4-204-16,5 4-124 0,0-3-84 15,5 2-61-15,0 1-51 0,-1-1-38 0,6 0-29 16,-1 4-26-16,1-1-45 0,5-2-70 15,0 2-91-15,-1 3-140 0,-4-3-246 16,4 0-349-16,1 3-221 0,0-2-71 0,-1 2 14 16,-4 0 102-16,5 0 223 0,-5-3 342 0</inkml:trace>
  <inkml:trace contextRef="#ctx0" brushRef="#br0" timeOffset="73219.708">4030 10149 241 0,'0'-3'423'0,"-5"0"85"0,5 3 47 15,0 0-17-15,0 0-31 0,0-2-26 0,0 2-17 16,0 0-9-16,0 0 1 0,0 2-18 16,0-2-35-16,-4 0-45 0,4 0-54 15,0 0-61-15,0 0-61 0,0 0-44 0,4 0-27 16,-4 0-19-16,0 3-11 0,0-3-3 16,5 0-3-16,-5 0-1 0,6 3-2 15,-2-3-2-15,1 3-8 0,0 0-10 0,5-3-10 16,0 2-12-16,-1 1-11 0,-4 0-8 15,10-1-3-15,-6-2-4 0,1 3-3 0,5 0-1 16,-5 0 0-16,0-3-1 0,0 3-2 16,0-1-3-16,-1-2 0 0,-4 3-2 0,5-3 0 15,-5 3 0-15,0-3 1 16,-1 0 1-16,-4 0 1 0,6 2 3 0,-6-2 2 16,0 0 1-16,0 4 0 0,0-4 1 15,-6 2-1-15,6 1 0 0,-4-3 0 0,4 3 0 16,-5-1 0-16,0 1-1 0,5 0 0 15,-5 0 0-15,0 0 0 0,0 2 0 0,5 0-1 16,-5 4-4-16,1-1-20 0,-2 0-34 16,6 3-43-16,-4 1-63 0,-1-1-117 0,0 0-178 15,0 2-232-15,0-2-255 0,0 1-109 16,5-2-20-16,-5-2 74 0,5 4 161 16,-4-7 241-16</inkml:trace>
  <inkml:trace contextRef="#ctx0" brushRef="#br0" timeOffset="73887.45">3564 10420 51 0,'0'-6'551'0,"0"0"174"0,0 1 155 16,0-1 137-16,0 1-74 0,-4 2-142 15,4-2-154-15,0 2-143 0,0 0-137 16,0 0-116-16,0 1-69 0,0 2-37 0,4-4-18 15,-4 4-7-15,0 4-13 0,0-2-9 16,6 1-9-16,-2 3-15 0,-4 2-15 0,5 3-15 16,-5 0-4-16,0-1-6 0,5 4-9 15,-5 0-2-15,5 3-6 0,-5 0-7 0,0 2-24 16,0-3-38-16,5 4-48 0,-5-4-60 16,0 1-78-16,0-3-137 0,0 0-183 15,0-1-232-15,0-2-214 0,0-5-81 0,0 0 3 16,0-4 101-16,5-2 182 0,0-6 255 15</inkml:trace>
  <inkml:trace contextRef="#ctx0" brushRef="#br0" timeOffset="74238.51">3736 10400 495 0,'0'-8'698'0,"5"2"160"0,-5 1 143 16,0 2-14-16,0-2-151 0,5 1-156 0,-5 2-135 15,0 2-131-15,0-3-116 0,0 0-73 16,-5 3-45-16,5 0-30 0,0 0-28 16,0 0-26-16,-5 3-26 0,5 0-19 0,-5-1-17 15,0 4-12-15,1 3-5 0,-2-1-3 16,2 0 0-16,-7 3 0 0,2 0-4 16,4 3 2-16,-5 0-3 0,0-4-1 0,6 2 0 15,-6 2-3-15,5-6-1 0,0 3-2 16,0-5-1-16,0 2-2 0,5-3-2 0,-4 1 2 15,8-3 1-15,-4-1 0 0,5 1 3 16,0 0 3-16,0-3 0 0,4 0-1 0,1 0 1 16,0 0 0-16,0 0 0 0,4 0-6 15,1 0-31-15,0 2-52 0,5 2-72 0,-5-2-133 16,0 4-243-16,-1-1-372 0,1 1-200 16,-6-1-71-16,6 1 5 0,0-1 97 15,-1-2 225-15,1 0 366 0</inkml:trace>
  <inkml:trace contextRef="#ctx0" brushRef="#br0" timeOffset="78104.931">8738 9137 25 0,'0'-3'540'0,"0"0"161"16,0 0 148-16,0 3 134 0,0-2-50 0,0 2-148 16,0-3-149-16,0 3-132 0,0 0-122 15,0 0-114-15,0 0-72 0,0 0-39 0,0 3-17 16,0-1-10-16,0 4-7 0,0 0-3 16,0 2-4-16,4 0-9 0,-4 3-9 15,0 3-5-15,0 0-6 0,0 2-5 0,0 1-7 16,0 2-14-16,0 1-61 0,0-1 0 15,0 0 0-15,0 3 0 0,0-2 0 0,0-1 0 16,0-3 0-16,0 1 0 0,0-3 0 16,0-1 0-16,0-1 0 0,0-5 0 15,0-1 0-15,0-3 0 0,0 0 0 0,0-3 0 16,0-3 0-16,0-3 0 0,0-2 0 16,0-3 0-16,-4 0 0 0,4-6 0 15,-5 3 0-15,5-4 0 0,-5-2 0 0,5 1 0 16,0-1 0-16,-5-1 0 0,5-1 0 15,0-1 0-15,0 1 0 0,5-3 0 0,0 4 0 16,0 1 0-16,-1 1 0 0,2 0 0 16,3 2 0-16,-4 3 0 0,5 1 0 0,-6 4 0 15,7-2 0-15,-1 6 0 0,-1 2 0 16,6 0 0-16,-5 3 0 0,4 3 0 0,-3 2 0 16,3 3 0-16,-4 4 0 0,0 4 0 15,0 1 0-15,-1 2 0 0,-4 3 0 0,0 2 0 16,0 2 0-16,-5-2 0 0,0 4 0 15,0-1 0-15,-5 1 0 0,0 0 0 16,0-4 0-16,-4 4 0 0,-1-3 0 0,0-3 0 16,-5 0 0-16,6-3 0 0,-6-2 0 15,0-4 0-15,0 1-344 0,1-5-434 16,-1-4-267-16,0 1-147 0,0-4-27 0,5-4 36 16,-4 2 133-16,4-6 234 0,5 4 332 15</inkml:trace>
  <inkml:trace contextRef="#ctx0" brushRef="#br0" timeOffset="79380.459">2255 9589 71 0,'-5'-6'626'0,"5"4"225"0,0-4 169 0,0 1 114 15,-4-1-70-15,4 3-180 0,-6-2-187 16,2 2-184-16,4 1-133 0,-5-1-82 0,5 0-51 16,-5 0-37-16,5 3-28 0,0-3-168 0,0 3-14 15,0 0 0-15,-5 3 0 16,5 0 0-16,0 3 0 0,0 2 0 0,0 3 0 16,0 2 0-16,0 4 0 0,5 0 0 0,-5 2 0 15,5 0 0-15,0 4 0 0,-1-1 0 16,2-1 0-16,-2 4 0 0,6-2 0 0,-5-1 0 15,0-1 0-15,0-4 0 0,4 0 0 16,-3-3 0-16,-1-4 0 0,-1-1 0 0,-4-1 0 16,6-3 0-16,-6-5 0 0,0 0 0 0,0-2 0 15,0-6 0-15,0-1 0 0,-6-4 0 16,2-1 0-16,-1-3 0 0,-1-2 0 0,2-3 0 16,-1-1 0-16,-5 1 0 0,5-2 0 15,-5-4 0-15,0 1 0 0,6 2 0 0,-1-3 0 16,0 0 0-16,0 4 0 0,0 1 0 0,0 1 0 15,5 4 0-15,0-2 0 0,0 4 0 16,5 1 0-16,0 2 0 0,0-1 0 0,0 3 0 16,0 3 0-16,5-1 0 0,-1 4 0 15,1-1 0-15,0 4 0 0,5 2 0 0,0 0 0 16,-1 2 0-16,1 4 0 0,-1 2-205 16,-4 0-242-16,5 1-144 0,0 2-177 15,-5 0-207-15,4 0-122 0,-4 0-23 0,0 3 73 16,-6 0 161-16,6 0 218 0</inkml:trace>
  <inkml:trace contextRef="#ctx0" brushRef="#br0" timeOffset="79625.321">2309 9710 231 0,'-10'4'759'15,"1"-2"198"-15,-1-2 125 0,0 0 83 0,5 0-151 16,0-2-237-16,5-2-237 0,0 2-169 15,0-4-98-15,5 1-59 0,0-1-29 0,0-3-17 16,0 5-11-16,5-5-8 0,-1 4-15 0,1-1-119 16,5 0-15-16,-5 4 0 0,4-1 0 15,1 0 0-15,-1 3 0 0,1 0 0 16,-5 3-199-16,5 0-161 0,-5-1-192 0,-1 4-228 16,1 0-266-16,-5 2-104 0,1 2-10 15,-2-1 76-15,1 2 173 0,0 1 247 0</inkml:trace>
  <inkml:trace contextRef="#ctx0" brushRef="#br0" timeOffset="79821.796">2314 9934 680 0,'-9'11'940'16,"-1"-3"153"-16,-1-2 102 0,7-4 12 0,-1 4-267 16,5-6-268-16,0 0-194 0,5-6-118 15,-1 1-71-15,11 0-45 0,-5-4-151 0,5-2-93 16,0 3 0-16,-1 0 0 0,6-1 0 15,-5 1 0-15,4 0 0 0,-4 2 0 0,5 1 0 16,-5 2 0-16,4-3-216 0,-4 4-538 16,-1 2-366-16,-4-3-151 0,5 3-16 15,-6 0 52-15,2-3 156 0,3 1 284 0,-4-2 372 16</inkml:trace>
  <inkml:trace contextRef="#ctx0" brushRef="#br1" timeOffset="93549.863">16824 6183 433 0,'4'-12'682'0,"6"2"178"0,-5-4 146 16,-5 0 6-16,5 2-145 0,-5-1-151 15,-5-1-136-15,5 0-147 0,-5 4-124 16,-5-4-82-16,6 2-59 0,-11 2-46 15,0 2-37-15,0-1-33 0,-4 3-12 0,-1 1-10 16,0 2-6-16,-4 3-3 0,0 0 0 16,-1 0 1-16,1 5-8 0,-1 4-5 0,-5 2-2 15,11 0-4-15,-1 8 7 0,1 1 11 0,4 2 13 16,0 3 14-16,10-1 16 0,0 1 15 16,5 3 8-16,5 0-1 0,5-4-67 15,4 1-19-15,7 0 0 0,-2-6 0 0,10 0 0 16,1-4 0-16,-1-5 0 0,1-4 0 0,4-1 0 15,0-5 0-15,-4-3 0 0,4-2 0 16,-4-3-96-16,-6-1-16 0,1 1 7 16,-6 0 20-16,0 0 19 0,-8-3 22 0,-1 2 17 15,-1 1 14-15,-4 0 5 0,-5-1 3 16,0 4-1-16,-5-3-2 0,5-1-3 0,-5 4-5 16,1-1-4-16,-6 1-1 0,5 3 1 15,5-2-1-15,-6 2 1 0,2 4 5 0,4 2 3 16,-5-2 4-16,5 6 2 0,0 3 9 15,0 3 11-15,5 0 14 0,-1 2 12 16,2 6 9-16,-6 0 6 0,9 0-4 16,-3 3-4-16,3 0-10 0,-4 0-9 0,0 3-8 15,0-3-5-15,5-1-2 0,-6 1-3 16,-4-3-3-16,6-2 1 0,-6-1-3 0,0 0 0 16,-6-2 0-16,2-4 1 0,-1 1 0 0,-5-3-3 15,5-3 0-15,-9 1-1 0,4-4 0 16,-5-2-2-16,0 0-3 0,0-6-1 15,1-2-3-15,-1-4-2 0,0-2-1 0,0-5-3 16,1-1 0-16,4-3-1 0,0 2 0 16,0-4 2-16,10-1 3 0,0-1 2 15,6 2 6-15,-2 0 3 0,6-1-2 0,0 1-15 16,4 3-24-16,1 2-31 0,5-2-31 16,0 3-33-16,-1-1-28 0,6 0-16 15,-1 3-5-15,-4-2-3 0,4 2 0 0,-4 1 1 16,0-1 9-16,-6 3 18 0,-4 0 22 15,5-1 26-15,-6 2 32 0,-3-2 29 16,-1 4 26-16,-1 0 26 0,1 0 39 0,-5-1 45 16,0 4 35-16,-5-3 26 0,5 2 20 15,-4 1 11-15,4 2-12 0,-5 3-22 0,-1-3-19 16,6 6-6-16,-4 0-2 0,4-1-6 16,0 7-1-16,0-1-5 0,0 3-10 0,0 0-15 15,4 3-17-15,2 0-19 0,-1-1-23 16,-1 4-50-16,6-3-64 0,0 0-82 0,-5-4-138 15,4 2-191-15,1-4-226 0,-5-3-221 16,5-1-116-16,0-2-16 0,-5-4 86 16,-1-2 164-16,2-1 219 0</inkml:trace>
  <inkml:trace contextRef="#ctx0" brushRef="#br1" timeOffset="93702.443">17167 6208 100 0,'-6'-20'570'0,"2"3"171"0,-1 1 169 15,0 0 123-15,0 5-105 0,0-3-164 0,5 5-166 16,-5 1-161-16,5 3-161 0,0-1-123 15,5 6-84-15,0 0-76 0,0 3-111 16,0 2-166-16,0 1-215 0,5 5-247 0,-1-3-196 16,1 3-75-16,0 0 32 0,5-3 125 15,4 4 191-15,1-2 238 0</inkml:trace>
  <inkml:trace contextRef="#ctx0" brushRef="#br1" timeOffset="94301.406">17441 6230 14 0,'0'-4'549'15,"-4"2"165"-15,-2-1 153 0,-3-2 124 0,-1 1-51 16,0 0-181-16,0-2-166 0,-4 0-144 16,-1 1-134-16,0-1-106 0,1-2-53 0,-1 2-17 15,0 4-8-15,0-1-1 0,1 3-1 16,-1 3 1-16,5-1-2 0,1 7-7 16,-2-4-5-16,7 6-1 0,-2 1-5 15,2-2-11-15,4 4-16 0,4 0-15 0,2-3-17 16,-2 3-16-16,7-3-14 0,3 0-8 15,1 0-10-15,0-6-3 0,4 1-6 16,1 0-14-16,-1-6-9 0,-4 0-16 0,5-3-16 16,-6-3-17-16,6 0-8 0,-5 1 3 15,-5-3 1-15,4-1 10 0,-9 1 15 0,5 0 13 16,-5 0 14-16,-1-4 9 0,-4 4 8 16,0-2 3-16,0-2 4 0,-4 2 4 0,4 1 2 15,-5 1 7-15,0 0 12 0,0 2 16 16,5-2 15-16,-5 5 9 0,0 0 10 0,5 1 2 15,0 2 2-15,0 2 2 0,0 1 5 16,0 2 7-16,5 1 11 0,0 2-63 0,-5 0-35 16,5 1 0-16,5 1 0 0,-6-1 0 15,7 2 0-15,-1-3 0 0,-1 0 0 16,1-2 0-16,5 0 0 0,-6-1 0 0,6-2 0 16,-5 0 0-16,0-3 0 0,5 0-44 15,-11 0-108-15,6-3 6 0,-5 0 12 16,5 0 18-16,-10-2 20 0,5-1 20 0,-5 1 19 15,0-1 16-15,0-2 16 0,-5 0 12 16,5 0 17-16,-5 2 21 0,0-2 23 16,0 2 27-16,0 1 28 0,0-1 19 0,5 4 7 15,-4-1-3-15,4 3-8 0,0 3-9 0,0-1-68 16,0 4-41-16,0-1 0 0,4 4 0 16,-4-2 0-16,5 5 0 0,0-1 0 15,0-2 0-15,5 4 0 0,-5-2 0 0,5-3 0 16,-1 3 0-16,1-2-178 0,-5-4-218 15,5 3-165-15,-5-5-190 0,0 0-205 0,0 0-140 16,-1-3-30-16,2-3 67 0,-6-3 149 16,0 1 216-16,0-3 257 0</inkml:trace>
  <inkml:trace contextRef="#ctx0" brushRef="#br1" timeOffset="94465.964">17589 6102 107 0,'-15'-19'704'15,"0"0"224"-15,0-1 146 0,5 6 99 16,0 1-83-16,1-1-239 0,4 3-253 15,0 0-209-15,0 0-143 0,5 3-95 16,0-1-70-16,0 4-64 0,0 0-61 0,5-1-67 16,-5 4-100-16,5-2-146 0,0 2-176 15,-5 2-184-15,0-3-185 0,0 1-113 0,0-2 5 16,0 1 97-16,0-2 157 0,0 0 191 16</inkml:trace>
  <inkml:trace contextRef="#ctx0" brushRef="#br1" timeOffset="94630.523">17486 5797 53 0,'0'-14'607'0,"0"-3"233"0,0 3 184 15,0 0 125-15,0 3-53 0,0 0-156 16,0 1-170-16,4 1-182 0,2 1-138 0,3-1-90 16,1 3-61-16,-1 4-284 0,1 2-15 15,0 0 0-15,0 6 0 0,0-1 0 16,0 9 0-16,-1-1 0 0,-3 4 0 0,-2 5 0 16,-4 6-668-16,5 0-472 15,-5 5-180-15,0 0-37 0,0 0 63 0,0 2 147 0,0 1 334 16,5 0 382-16</inkml:trace>
  <inkml:trace contextRef="#ctx0" brushRef="#br1" timeOffset="94788.817">18089 6287 104 0,'0'0'945'15,"0"3"197"-15,0-3 104 0,0 0 53 0,0 0-15 16,0 0-645-16,0 0-583 0,0-3-615 15,4 3-377-15,-4 0-197 0,6 0-64 0,-2 3 33 16,1-3 188-16,0-3 405 0</inkml:trace>
  <inkml:trace contextRef="#ctx0" brushRef="#br1" timeOffset="-178414.407">19197 5545 174 0,'-15'6'757'16,"1"-3"179"-16,-1 2 112 0,0-2 84 16,5 0-90-16,0-1-259 0,1 1-231 0,3 0-140 15,2-3-72-15,4 0-42 0,4 0-36 16,2-3-30-16,8 0-27 0,1 1-187 0,5-4-18 16,4 4 0-16,0-4 0 0,1 3 0 15,5-2 0-15,-6 5 0 0,5-3 0 16,1 0 0-16,4 3 0 0,-4-3 0 0,4 0 0 15,0 3 0-15,-4-2 0 0,-1-1 0 16,1 0 0-16,-6 1-212 0,0-1-143 0,-3 0-96 16,-2 0-179-16,-4 0-183 0,-6-2-174 15,1-1-73-15,0-2-21 0,-5 3 74 0,-1-1 193 16,-4 1 244-16</inkml:trace>
  <inkml:trace contextRef="#ctx0" brushRef="#br1" timeOffset="-178167.351">19638 5319 103 0,'-10'-11'662'0,"5"3"215"16,-5 0 150-16,6 0 113 0,-6 2-68 16,5 3-174-16,0-2-186 0,0 2-172 0,0 3-105 15,1 0-61-15,4 0-42 0,4 3-313 16,1-1-19-16,0 4 0 0,5 0 0 0,4 2 0 16,1-3 0-16,0 3 0 0,4 1 0 15,1 1 0-15,-5-1 0 0,4 2 0 16,-4 0 0-16,0 0 0 0,-5 2 0 0,-5 1 0 15,-1 0 0-15,2 3 0 16,-12 2 0-16,-3 1 0 0,-1 2 0 0,-5-1 0 16,-4 4-99-16,-6 1-773 0,0-2-304 0,-3 1-116 15,-7 3-1-15,5-4 69 0,-4 1 153 16,9-2 306-16</inkml:trace>
  <inkml:trace contextRef="#ctx0" brushRef="#br1" timeOffset="-177471.42">20658 5336 167 0,'-10'-6'627'16,"0"4"141"-16,5-4 150 0,-5 3 117 0,1-2-123 15,4 5-195-15,0-3-163 0,0 0-129 16,5 3-137-16,-5 0-98 0,5 3-53 16,0 5-24-16,-5 1-9 0,5 4 4 0,0 4 10 15,0 2-2-15,0 6-7 0,-4 0-6 16,4 2-5-16,0 1-10 0,-6-1-13 0,2 1-17 16,4-3-11-16,-5-3-15 0,5-3-12 15,0-3-9-15,-6-1-6 0,6-5-5 16,0-1-3-16,0-4-2 0,0-2-3 15,0-6-2-15,0-2-1 0,-4-4 1 0,4-4 2 16,0-3 0-16,-5-7 3 0,5-2 1 16,-5-2 0-16,0-4 0 0,0 1-1 15,5-6-3-15,-5 0 1 0,5 1-1 0,0 2 4 16,5 2 4-16,-5 1 3 0,10 5 4 16,0 3 2-16,0 2 2 0,-1 6-1 0,6 1-1 15,0 4 2-15,5 4 8 0,-1 5 6 16,-4 0 10-16,4 5 8 0,1 7 10 0,-6-2 7 15,7 10 1-15,-12 0-57 0,1 4-4 16,-5 1 0-16,0 3 0 0,-5 2 0 0,-5 3 0 16,0-3 0-16,-5 4 0 0,1-7 0 15,-6 3 0-15,-5-5 0 0,6 0 0 0,-6-3 0 16,5-3 0-16,-5 1 0 0,1-7 0 16,4-1 0-16,-5-2 0 0,5-1-229 15,1-6-103-15,4-1-171 0,0-2-218 16,6-2-247-16,-2-1-141 0,6-6-32 0,6 1 49 15,8-3 148-15,1 1 231 0,5-2 288 16</inkml:trace>
  <inkml:trace contextRef="#ctx0" brushRef="#br1" timeOffset="-177056.529">20889 5330 164 0,'4'-11'785'0,"-4"0"184"0,-4 3 130 15,-1 0 106-15,5 0-61 0,-6 2-273 16,6 3-265-16,-4-2-159 0,-1 2-122 15,5 3-77-15,0 3-54 0,0-1-60 0,0 7-134 16,0 4 0-16,5 1 0 0,-5 6 0 16,4 4 0-16,-4 1 0 0,0 3 0 0,0 2 0 15,6 1 0-15,-6-1 0 0,0 0 0 16,0-2 0-16,0-3 0 0,5-3 0 16,-5-4 0-16,4-1 0 0,2-6 0 0,-6 0 0 15,0-5 0-15,4 0 0 0,-4-9 0 16,0 0 0-16,0-5 0 0,0-4 0 15,-4-1 0-15,4-6 0 0,-6-1 0 0,2-5 0 16,-1-2 0-16,-1-1 0 0,2-5 0 16,-1 3 0-16,0-4 0 0,5 2 0 0,-5 1 0 15,10 3 0-15,0 4 0 0,0 2 0 16,5 3 0-16,-1-1 0 0,1 4 0 16,5 2 0-16,0 2 0 0,-1 4 0 0,6 3 0 15,-5 0 0-15,-1 5 0 0,6 2 0 0,-6 1 0 16,1 6 0-16,-5-5 0 0,5 8 0 0,-5-1-196 15,-5 2-85-15,-1 4-116 0,-4 0-159 16,0 0-183-16,-4 1-180 0,-1-1-134 16,5 0-27-16,-5-1 69 0,-5 1 149 15,5-1 208-15,0 1 226 0</inkml:trace>
  <inkml:trace contextRef="#ctx0" brushRef="#br1" timeOffset="-176869.03">20947 5479 235 0,'-10'0'655'16,"6"-3"169"-16,-6 3 166 0,5-2 109 15,0-1-172-15,5 0-182 0,0 1-147 0,0-1-135 16,5-3-140-16,4 1-89 0,6-1-52 16,-5 1-38-16,9 2-39 0,-4-3-43 0,5 4-31 15,-5 2-23-15,4 0-17 0,-4 0-16 16,5 2-35-16,-6 4-44 0,-4-1-73 0,5 4-143 16,-10 2-211-16,5 0-262 0,-10 3-221 15,0-1-80-15,0 1 10 0,0 0 105 0,-5 2 196 16,-5 1 258-16</inkml:trace>
  <inkml:trace contextRef="#ctx0" brushRef="#br1" timeOffset="-176689.509">20947 5692 257 0,'-10'5'780'0,"-4"-2"191"0,4-1 138 0,5 2 94 16,-4-2-146-16,3-2-219 0,6 2-214 0,0-2-148 16,6-2-108-16,3 2-74 15,1-2-80-15,5 2-214 0,-1-4 0 0,1 4 0 16,0 0 0-16,4 0 0 0,1 0 0 15,0 0 0-15,-1 0-247 0,1 0-357 0,0-2-398 16,4-1-211-16,5-5-58 0,1 2 27 16,-1-3 110-16,11 2 245 0,-2-4 394 0</inkml:trace>
  <inkml:trace contextRef="#ctx0" brushRef="#br1" timeOffset="-175932.595">21580 5424 429 0,'-15'11'858'15,"5"0"151"-15,-5-3 119 0,6 4 96 0,4-4-211 16,0 0-259-16,5 0-195 0,0 0-109 16,5-2-88-16,5-6-73 0,0 0-173 15,4-6-116-15,6 1 0 0,-1-6 0 0,1-3 0 16,5-2 0-16,-6-4 0 0,1-1 0 15,-5-2 0-15,4 1 0 0,-4-3 0 16,-5 3 0-16,-1-3 0 0,-3 3 0 0,-6 0 0 16,4 0 0-16,-8 0 0 0,4 3 0 15,-10 0 0-15,0-1 0 0,0 6-8 0,0 0-9 16,0 4 10-16,1 4 7 0,-6 3 4 16,5 6 6-16,0 3 4 0,1 2-10 0,-1 6-4 15,-1 0 0-15,7 5 0 0,-1 3 0 0,0 0 0 16,0 6 0-16,5-1 0 0,0 3 0 15,5 4 0-15,5-1 0 0,0-1 0 16,5 5 0-16,-1-7 0 0,6-2 0 0,-1-1 0 16,11-2 0-16,-6-3 0 0,0-5 0 15,6-1 0-15,-5-5 0 0,-6-2 0 0,6-5 0 16,-6 2 0-16,1-9 0 0,-5 0 0 16,0-1 0-16,-6-5 0 0,1-2 0 15,-5-3 0-15,0-2 0 0,-5-1 0 16,0-2 0-16,-5-4 0 0,0 5 0 0,-5-4 0 15,1 2 0-15,-1 1 0 0,0 3-12 16,-5 2 1-16,6 5 10 0,-1 4 8 16,-5 1 4-16,10 8-5 0,-5-2-6 0,0 10 0 15,5-2 0-15,1 4 0 0,4 0 0 0,0 3 0 16,4-1 0-16,1 1 0 0,0-1 0 16,10-2 0-16,-6 0 0 0,12-3 0 0,-7-3 0 15,1-2 0-15,4-1 0 0,-4-2 0 16,5-3 0-16,-6 0 0 0,1-3 0 0,-5-2 0 15,5-1 0-15,-11-2 0 0,7-1 0 16,-7 1-9-16,-4-3-48 0,0 3 17 16,0-3 13-16,-4-3 11 0,4 3 6 0,-6 0 3 15,1 3 4-15,1 0 1 0,-2 2 3 16,6 1 3-16,-4 2 1 0,-1 3 4 16,5 0 1-16,0 3 2 0,0 2 1 0,0 1 1 15,0 2-1-15,5 3 1 0,-1-3-3 16,2 3-1-16,-2 3-4 0,1-3-8 15,5 0-13-15,0 0-51 0,-5 0-83 0,5 0-135 16,-1-2-214-16,-3-1-289 0,-2-3-289 16,-4-2-112-16,5 0-4 0,0 0 91 0,-5-6 190 15,0 0 282-15</inkml:trace>
  <inkml:trace contextRef="#ctx0" brushRef="#br1" timeOffset="-175752.558">21996 5308 628 0,'-14'-27'974'0,"0"2"156"0,-1 2 135 15,0 4 112-15,5 0-279 0,0 5-330 16,5 1-195-16,5 2-195 0,0 0-378 0,5 2 0 16,5 4 0-16,0-1 0 0,5 6 0 15,0-3 0-15,-1 6 0 0,6 0 0 0,-1 2 0 16,-4 3 0-16,-1 4-713 0,1-5-446 16,5 5-161-16,0-1-20 0,-1-2 63 15,1-1 172-15,0-3 287 0,-1 0 383 0</inkml:trace>
  <inkml:trace contextRef="#ctx0" brushRef="#br1" timeOffset="-175125.228">22526 5239 120 0,'0'-6'705'15,"0"-2"214"-15,-5 3 142 0,5-4 106 16,-5 7-81-16,1-4-191 0,4 4-245 0,-6-2-182 15,2 8-110-15,4-2-79 0,-5 9-68 16,5 3-52-16,0 3-46 0,0 5-113 0,0 5 0 16,0 7 0-16,0-1 0 0,0 5 0 15,0-2 0-15,5 3 0 0,-1-4 0 16,2-1 0-16,-2-4 0 0,1-2 0 0,0-4 0 0,-5-5 0 16,5-5 0-16,0 0 0 0,-5-8 0 15,5-4 0-15,-5-2 0 0,0-8 0 16,0-3 0-16,-5-6 0 0,5-2 0 0,-5-5 0 15,0-4 0-15,0-5 0 0,-4-3 0 16,3-2 0-16,-3-4 0 0,4 1 0 0,0-1 0 16,0 3 0-16,5 4 0 0,0 1 0 0,5 4 0 15,0 6 0-15,0 2 0 0,4 5 0 16,1 3 0-16,5 6 0 0,0 0 0 16,0 4 0-16,4 2 0 0,1 4 0 0,-5 2 0 15,9 4 0-15,-5 3 0 0,6 2 0 0,-6 4 0 16,2-1 0-16,-7 6 0 0,6 1 0 15,-10 2 0-15,-1 0 0 0,1 2 0 16,-10 0 0-16,0 4 0 0,-5-3 0 0,0 2 0 16,-4-2 0-16,-1-1 0 0,-5 1 0 0,0-3 0 15,0-3 0-15,1 0 0 0,-6 0-39 16,0-6-425-16,1 0-127 0,-1-4-144 0,1-1-151 16,-6-6-154-16,0-2-51 0,6 0 51 15,-6-6 131-15,6 0 185 0,0-2 205 0</inkml:trace>
  <inkml:trace contextRef="#ctx0" brushRef="#br1" timeOffset="-174974.116">22369 5579 433 0,'-9'-14'637'16,"3"3"190"-16,2 0 176 0,-1-1 8 0,5 2-104 16,5-2-113-16,-1 1-106 0,6-2-130 15,5 2-130-15,5-3-93 0,-1 3-62 0,1-3-65 16,10 3-119-16,-6 2-89 0,0 1 0 16,6 3 0-16,-1 0 0 0,1 1 0 0,-6 2-202 15,1 2-177-15,-1 0-230 0,-4 0-288 16,-1 2-222-16,1-2-66 0,-5 0 21 0,4 0 106 15,6 0 211-15,-5-2 284 0</inkml:trace>
  <inkml:trace contextRef="#ctx0" brushRef="#br1" timeOffset="-174705.833">23095 5201 643 0,'-5'2'995'0,"-5"-4"148"0,1 4 109 0,3-2 106 16,-3 3-275-16,4 0-316 0,5-1-183 0,0 1-218 15,0 3-366-15,0 2 0 0,5 1 0 16,0-1 0-16,-1 3 0 0,2 0 0 0,-2 3 0 16,1-1 0-16,0 1 0 0,5 2 0 0,-10 4 0 15,5-1 0-15,0 3 0 0,-5-2 0 16,0 2 0-16,0 0 0 0,0-3 0 0,0 3 0 16,0-3 0-16,0-2 0 0,0 0 0 15,0-3 0-15,0-1 0 0,0-4 0 0,4-1 0 16,-4-6-249-16,6 1-643 0,-6-3-183 15,4-5-128-15,7-3-10 0,-7-1 55 0,6-2 152 16,5-3 218-16,-6-2 284 0</inkml:trace>
  <inkml:trace contextRef="#ctx0" brushRef="#br1" timeOffset="-174439.674">23281 5333 328 0,'5'-17'846'16,"0"1"183"-16,-5 2 134 0,0 0 110 0,0 3-148 15,0-2-245-15,0 4-230 0,0-2-129 0,0 3-145 16,0 2-376-16,0 1 0 0,-5 2 0 15,5 0 0-15,0 3 0 0,-5 0 0 0,0 6 0 16,-4-1 0-16,4 4 0 0,-10 5 0 16,5-1 0-16,0 4 0 0,1 0 0 0,-6 1 0 15,10 2 0-15,-5-1 0 0,5 1 0 0,0 2 0 16,1-3 0-16,4 0 0 0,4 1 0 16,-4-1 0-16,10-3 0 0,-5-2 0 0,10 0 0 15,-5-3 0-15,9-3 0 0,1 0 0 0,4-2 0 16,0 0 0-16,6-4 0 0,-1-2 0 15,6 0 0-15,-5 0 0 0,-1 0 0 0,5-2-718 16,-4 2-830-16,-6-3 4 0,5-3 96 16,-4 3 164-16,0 1 292 0,-1-4 464 0</inkml:trace>
  <inkml:trace contextRef="#ctx0" brushRef="#br1" timeOffset="-83955.194">7296 11528 52 0,'0'0'275'0,"0"0"31"16,0 0-8-16,0 0-53 0,0 0-59 16,0 0-48-16,-5 0-27 0,5 0-5 0,0 0 14 15,0 0 28-15,0 0 33 0,0 0 34 16,0 0 34-16,-5 0 31 0,5 0 26 15,0 0 21-15,0 0 19 0,0 0 15 0,0 0 9 16,0 0-2-16,0 0-14 0,-5 0-30 16,5 0-41-16,0 0-44 0,0 0-47 0,0 0-41 15,0 0-34-15,0 0-20 0,0 0-14 16,0 0-5-16,0 0-3 0,0-2 0 0,0 2 5 16,5 0 6-16,-5-3 6 0,5 0 1 15,-5-3-2-15,5 1-8 0,-5-1-13 0,5 1-16 16,0-4-16-16,0-1-12 0,-1 2-11 15,2-4-6-15,-6 1-3 0,4 0-3 16,1 0-2-16,0 0-1 0,0 0-1 0,0 0 0 16,-5 0 1-16,5 0-1 0,0 3-1 15,-1 0 1-15,-4-1-2 0,6 1-4 0,-6 3-2 16,5-1-4-16,-5 0-2 0,4 1-3 16,-4 2 3-16,0 0 1 0,6 0 3 15,-6 1 3-15,0 2 3 0,0-3 2 0,0 3 1 16,0-3 1-16,4 3 1 0,-4 0 1 15,0 0 0-15,0-2-1 0,0 2-1 16,0 0 0-16,0 0 0 0,0 0 1 0,0 0 0 16,0 0 1-16,0 0 0 0,0 0 1 15,0 0-1-15,0 0-1 0,0 0 0 0,0 0-1 16,0 0 0-16,0 0 1 0,0 0 0 16,0 0 0-16,0 0 0 0,0 0 0 0,0 0-1 15,0 2 1-15,0-2 0 0,0 0-2 16,0 0 1-16,0 0-2 0,0 0 1 0,0 0 0 15,0 0 2-15,5 3 1 0,-5-3 5 16,0 0 4-16,5 0 5 0,-5 3 5 16,5-3 3-16,-5 2 0 0,5-2 1 0,0 3 2 15,0 0-5-15,-1 0-2 0,6-3-4 16,1 5-2-16,-7-2-3 0,6 0-4 0,0-1 1 16,0 2-3-16,4 1-4 0,-4-2-14 15,0 0-24-15,0-1-33 0,-1 4-46 16,1-3-62-16,-5-1-120 0,5 4-178 15,-5-3-240-15,0-1-268 0,0 1-114 0,-1 0-24 16,2 0 78-16,-6 2 170 0,4-3 248 16</inkml:trace>
  <inkml:trace contextRef="#ctx0" brushRef="#br1" timeOffset="-41490.764">4972 7476 121 0,'5'-3'396'0,"-5"1"76"16,0-2 74-16,0 2-4 0,4 0-54 16,-4-1-42-16,0 3-16 0,6-3-5 0,-6 0-8 15,0 0-11-15,0 3-22 0,4-2-35 16,-4 2-46-16,0 0-53 0,0-3-55 16,0 3-50-16,5 0-40 0,-5 0-20 0,0 0-11 15,0 0-5-15,0 0 1 0,0 0 0 16,0 0 6-16,0 3 5 0,0-3 4 15,0 2 3-15,0 4 2 0,0 0-2 0,0-2-4 16,-5 5-8-16,1 2-7 0,4 1-9 0,-6-2-8 16,2 1-6-16,-1 3-5 15,0-3-7-15,-5 0-3 0,5 3-4 0,0-3-1 16,0-2-5-16,0-1-4 0,5 0-5 16,-5 0-1-16,5-2-4 0,-4-4-3 0,4 4-3 15,0-6 0-15,-6 3 0 0,6-1 1 16,6-2 7-16,-6 3 9 0,0-3 8 0,4 0 4 15,1 3 4-15,-5-3 0 0,10-3-7 16,-5 3-7-16,0 0-7 0,5-3-6 0,0 1-4 16,0-3-4-16,-1 1-18 0,1-1-28 15,5 2-39-15,-5-2-47 0,-1 2-51 16,6 0-58-16,-5 0-87 0,-5 1-126 0,5 2-151 16,-6 0-147-16,6 0-152 0,-5 0-100 15,0 2 15-15,0 1 110 0,0 0 164 0,-5 0 182 16</inkml:trace>
  <inkml:trace contextRef="#ctx0" brushRef="#br1" timeOffset="-41171.074">5070 7531 7 0,'0'-2'398'0,"-5"-1"94"15,5 0 88-15,-5 3 50 0,5-3-46 0,0 1-43 16,0 2-22-16,0-3-1 0,0 3-16 16,0 0-27-16,0-3-43 0,0 3-51 0,0 0-57 15,0 0-60-15,5 3-43 0,-5-3-26 16,0 3-15-16,0 2-13 0,5 1-17 0,-5-1-19 16,0 6-19-16,5 0-20 0,-5 0-20 15,0 3-19-15,0 3-15 0,5 2-13 16,-5-3-11-16,0 6-7 0,0-2-3 0,0-1-4 15,0 0-20-15,0-2-35 0,0-1-51 16,4 1-59-16,-4-3-75 0,0-3-131 0,0 0-187 16,-4-3-237-16,4 0-221 0,0-4-85 15,0-4-2-15,0 0 92 0,4-6 184 16,-4 0 261-16</inkml:trace>
  <inkml:trace contextRef="#ctx0" brushRef="#br1" timeOffset="-40762.131">5198 7495 465 0,'0'0'656'0,"0"0"146"0,0 4 136 0,0-4-17 16,0 0-126-16,0 0-138 0,0 0-128 15,0 0-120-15,0 0-119 0,4 0-94 16,1-4-59-16,-5 2-39 0,5-1-29 0,0 0-20 15,5 3-13-15,-5-2-10 0,-1-1-7 0,2 0-4 16,3 0-4-16,-4 0-3 0,5 1-1 16,-5 2-6-16,4 0-17 0,2 0-29 0,-7 0-45 15,6 2-90-15,-5 1-147 0,0-3-190 16,0 3-200-16,0 0-221 0,0 0-89 16,-5-1 18-16,5 1 109 0,-1 0 174 0,-4-1 205 15</inkml:trace>
  <inkml:trace contextRef="#ctx0" brushRef="#br1" timeOffset="-40205.108">5187 7487 151 0,'-4'0'509'15,"-2"0"112"-15,2 0 106 0,-1 0 68 16,5 0-104-16,-5 0-87 0,5 3-55 0,0-3-61 15,0 3-71-15,0-3-66 0,0 2-56 16,5 2-54-16,-5 0-53 0,0 2-34 0,5 0-17 16,-1-1-13-16,-4 4-14 0,6-1-16 15,-6 3-13-15,4-3-14 0,1 3-14 16,-5 0-14-16,6 1-10 0,-6-4-11 0,0 3-5 16,4-3-5-16,-4 1-4 0,0-4-2 15,0 0 0-15,0 1-1 0,0-3-3 0,0-1-4 16,0 1-4-16,0 0-4 0,0-3-2 15,0-3-4-15,0 0 1 0,5 1 3 0,-5-1 3 16,0 0 4-16,5 0 0 0,-5 0 2 16,5-2 0-16,0 3 1 0,0-4 1 15,0 3 0-15,-1 0 1 0,6 1 2 0,-5-1 1 16,0 0-1-16,5 3 0 0,-5 0 2 16,4 3 0-16,-3 0 0 0,-1-1 1 15,-1 1 5-15,2 2 8 0,-2 4 3 0,1-4 7 16,0 4 4-16,-5-1 3 0,0 3-1 15,0-3-3-15,0 3-3 0,0 0-2 0,-5 0 1 16,0 0-2-16,5 1 1 0,-4-4-2 16,-2 2 1-16,-3-1-3 0,3-4-4 0,-3 3-4 15,4-2-2-15,-5 0-4 0,0-4-1 16,0 1-3-16,1 0 0 0,-1 0-1 0,0-3-8 16,5 0-15-16,-5 0-18 0,1-3-26 15,3 0-35-15,2 3-43 0,-1-3-47 16,0 1-79-16,5-4-120 0,-5 4-157 0,5-4-169 15,0-2-194-15,0 2-92 0,5 0 14 16,0-2 98-16,0 0 160 0,5 0 191 16</inkml:trace>
  <inkml:trace contextRef="#ctx0" brushRef="#br1" timeOffset="-39579.122">5403 7321 55 0,'0'0'408'0,"0"-2"96"15,0 2 87-15,0-3 30 0,0 0-46 0,0 3-50 16,0 0-36-16,0-2-23 0,0 2-17 16,0 0-22-16,0 0-34 0,0 0-43 0,0 0-51 15,0 0-53-15,-5 0-53 0,5 2-42 16,0-2-26-16,-4 3-15 0,4 2-5 0,-6-1-2 16,6 1-2-16,-4 1-3 0,4 2-1 15,0 0-4-15,-5 0-9 0,5 1-9 16,5 2-8-16,-5-3-8 0,4 0-10 0,-4 0-10 15,6 0-8-15,-2-2-6 0,1 0-7 16,5-1-4-16,-5-2-5 0,5 0-1 16,-6-3-4-16,6-3-1 0,-5 0 0 0,1-2-1 15,3-1-1-15,-4-2-1 0,0 0-1 16,-5-4 1-16,5 4-1 0,-5-2-1 16,0-2 0-16,0 1-2 0,0 3-11 0,-5-3-20 15,0 2-34-15,0 1-45 0,0 3-60 16,1-1-90-16,-7 3-152 0,1 3-214 15,1 0-277-15,-6 3-161 0,10 0-54 0,-4 3 35 16,-1 2 132-16,5 0 217 0,-1 3 302 0</inkml:trace>
  <inkml:trace contextRef="#ctx0" brushRef="#br1" timeOffset="20192.006">10709 6737 590 0,'0'-6'798'15,"0"-20"169"-15,0 38 109 0,-5-17-18 16,5-3-224-16,0-1-182 0,0 4-153 0,0-3-131 16,0 2-74-16,0 1-35 0,5 2-14 15,0 3-5-15,-1 0-2 0,6 3-165 0,0 2-73 16,0 6 0-16,4 3 0 0,1 6 0 16,5 2 0-16,0-1 0 0,-1 7 0 0,6 2 0 15,0 1 0-15,-1 5 0 0,5 0 0 16,-4 0 0-16,4-3 0 0,1 2 0 15,4-2 0-15,-5-2 0 0,1-4 0 0,-1-4-364 16,-5-4-555-16,1-3-264 0,-5-8-84 16,0-2 13-16,-1-6 69 0,1-8 184 0,-6-4 304 15</inkml:trace>
  <inkml:trace contextRef="#ctx0" brushRef="#br1" timeOffset="20394.456">11263 6839 591 0,'-15'-27'914'0,"1"1"142"0,4 4 103 15,-5 3 71-15,5 3-315 0,-5 2-274 0,6 3-198 16,-1 2-119-16,0 7-84 0,-5 2-56 0,6 5-40 16,-11 9-33-16,0 3-24 0,1 5-21 15,-6 5-20-15,-5 7-21 0,1-2-13 0,0 4-26 16,-1 3-42-16,1-3-50 0,0-1-51 16,0 1-62-16,4-2-115 0,5-7-203 0,0-2-282 15,1-3-217-15,9-5-89 0,5-3-12 16,5-7 75-16,0-4 197 0,10-3 308 15</inkml:trace>
  <inkml:trace contextRef="#ctx0" brushRef="#br1" timeOffset="20793.389">11283 7024 75 0,'4'0'838'0,"2"0"205"16,-2-3 137-16,1 3 97 0,0-3 10 0,0 3-395 15,0-2-324-15,5-1-191 0,-1-3-129 0,1 1-94 16,5-1-61-16,0-2-37 0,-1 0-22 16,1-1-15-16,0-1-11 0,0-4-7 0,-1 0-10 15,1-3-14-15,-5 4-10 0,-1-1-6 16,1 0-2-16,-5 0 3 0,1 1 8 0,-6-1 12 16,0 5 8-16,-6-2 7 0,-3 3 4 15,-1 2 10-15,-5 1 17 0,0 2 21 0,1 3 29 16,-6 3 32-16,5 2-102 0,-5 3-8 15,6 4 0-15,-1 2 0 0,6 0 0 16,-6 5 0-16,9 0 0 0,-3 3 0 0,9 0 0 16,-5 3 0-16,10 0 0 0,0-3 0 15,-1 2 0-15,6-1 0 0,5-1 0 16,0-3 0-16,4-5 0 0,1-1 0 0,0-1 0 16,5-7 0-16,-1-2 0 0,0-3 0 15,-4-5 0-15,5-4 0 0,-1-2 0 16,0-6-249-16,1-1-568 0,-5-5-132 0,4-2-36 15,-4-5-116-15,-1-1-16 0,-4 1 113 16,0-3 203-16,-5 0 202 0,-1 0 124 0</inkml:trace>
  <inkml:trace contextRef="#ctx0" brushRef="#br1" timeOffset="21133.482">11734 6701 9 0,'-10'-33'529'0,"0"3"228"0,0 5 206 0,0 3 136 16,1 5-12-16,-1 3-168 0,0 6-158 0,5 3-157 16,0 1-143-16,0 8-74 0,5 4-24 15,-5 3-111-15,5 2-252 0,5 7 0 16,-5 5 0-16,5 0 0 0,0 5 0 0,5 0 0 15,-1 4 0-15,2-1 0 0,-1-1 0 16,-1 2 0-16,1-4 0 0,0 1 0 0,-5-4 0 16,4 1 0-16,1-6 0 0,-5 0 0 0,0-6 0 15,-5 1 0-15,5-3 0 0,-5-6 0 16,0 0 0-16,0-2 0 0,-5-6 0 16,0 0 0-16,0-6 0 0,0 1 0 0,-5-3 0 15,1-4 0-15,4 1 0 0,-5-2 0 16,5 1 0-16,0 2 0 0,1-2 0 15,4 1 0-15,0 3 0 0,0 0 0 0,4 0 0 16,1 2 0-16,0 0 0 0,5 1 0 16,0 2 0-16,-1 1 0 0,1 2 0 0,0 0 0 15,5 0 0-15,-6 0 0 0,6 0 0 16,-5 2 0-16,5-2 0 0,-5 3 0 0,-1-3-345 16,-3 3-453-16,-2-3-250 0,1-3-148 15,-5 3-24-15,5-3 48 0,-10-2 140 16,5-1 228-16,-5-5 315 0</inkml:trace>
  <inkml:trace contextRef="#ctx0" brushRef="#br1" timeOffset="21301.031">11719 6687 365 0,'-29'-35'763'0,"4"1"187"15,1 1 126-15,4 3 85 0,0 2-215 16,5 4-230-16,1 1-168 0,4 4-160 0,0 6-109 16,5 1-59-16,0 4-40 0,5 5-38 15,-4 6-35-15,4 3-23 0,0 8-24 0,0 2-67 16,-6 8-94-16,6 4-124 0,0 5-260 15,0 3-442-15,0 0-226 0,0 0-79 16,6 2 4-16,-2-4 80 0,6-4 235 0,5-3 428 16</inkml:trace>
  <inkml:trace contextRef="#ctx0" brushRef="#br1" timeOffset="21948.314">12356 6751 116 0,'0'-3'877'0,"-4"3"206"15,4 0 155-15,0-3 123 0,0 3 13 0,0 0-392 16,0 3-293-16,0 0-218 0,0 3-471 16,0 4 0-16,0 4 0 0,0 3 0 15,0 5 0-15,-5 2 0 0,-1 2 0 16,2 1 0-16,-1 3 0 0,-5-2 0 0,5-1 0 15,-5 1 0-15,6-6 0 0,-2-2 0 16,2-1 0-16,-1-9 0 0,5 2 0 0,-5-4 0 16,5-2 0-16,0-6 0 0,0-6 0 15,0-2 0-15,0-6 0 0,0-3 0 0,5-2 0 16,-5-3 0-16,5-3 0 0,-5-3 0 16,4 1 0-16,2-1 0 0,-2-2 0 0,1 3 0 15,0 2 0-15,5 0 0 0,-5 3 0 16,0 5 0-16,5 1 0 0,-5 2 0 0,-1 6 0 15,6 2 0-15,-5 4 0 0,5 2 0 16,-1 5 0-16,-3 3 0 0,3 3 0 0,1 3 0 16,0 0 0-16,-5 5 0 0,5 1 0 15,-1 2 0-15,6-3 0 0,-5 3 0 0,5 0 0 16,-1 0 0-16,1-3 0 16,0 1 0-16,0-4 0 0,-1 0 0 0,-4-2 0 0,5 0 0 15,-5-3 0-15,0 0 0 0,-1-2 0 16,1-1 0-16,-5-3 0 0,0 1 0 15,0 0 0-15,-5-3 0 0,0 1 0 0,0 2 0 16,-5 0 0-16,-5-1 0 0,0 1 0 16,1-1 0-16,-6 3 0 0,0-2 0 0,-4 0 0 15,-1-1 0-15,-4 0 0 0,-1 1 0 16,0-3 0-16,-4-3 0 0,4 0 0 0,-4 0 0 16,4 0 0-16,1 0 0 0,4-3 0 15,1 3 0-15,4-2 0 0,5 2 0 0,-5 0 0 16,10 0 0-16,1 0 0 0,-2-4 0 15,6 4 0-15,0 0 0 0,6 0 0 0,-2 0 0 16,1-2 0-16,5-1-241 0,0 1-593 16,0-1-316-16,4-3-118 0,1 0-4 0,0-2 60 15,-1 0 158-15,1 0 291 0</inkml:trace>
  <inkml:trace contextRef="#ctx0" brushRef="#br1" timeOffset="24570.523">12955 6693 370 0,'4'-3'650'0,"-4"0"160"0,0 1 157 0,0-1 42 15,0 3-178-15,0 0-150 0,-4 0-133 16,4 0-133-16,0 3-134 0,-5 2-77 16,5 0-36-16,0 4-20 0,-5 2-12 0,0 3-5 15,0 5-5-15,0 0-5 0,0 6-6 16,1 0-5-16,-2 2-6 0,1 4-4 0,-5-1-8 15,6 0-18-15,-6 1-74 0,5-3 0 16,-5-1 0-16,5-2 0 0,1-6 0 16,-2 0 0-16,2-5 0 0,4-3 0 0,0 0 0 15,-5-8 0-15,5 0 0 0,5-6 0 16,-5-3 0-16,0-7 0 0,4-1 0 0,-4-5 0 16,6 0 0-16,-2-4 0 0,1-2 0 15,0-2 0-15,5 2 0 0,-5-5 0 0,4-1 0 16,1 1-13-16,5 3-17 0,-5-1 2 15,5 0 8-15,-6 7 3 0,1 1 3 16,5 4 4-16,-5 2 2 0,-5 2 1 0,5 7 9 16,-1 0 21-16,1 5 32 0,-5 0 12 15,5 5-67-15,-1 3 0 0,1 3 0 0,0 3 0 16,0 3 0-16,0 2 0 0,0 0 0 16,-1 6 0-16,1-3 0 0,5 1 0 0,-5 1 0 15,-1 1 0-15,1-3 0 0,1 3 0 16,-2-6 0-16,1 4 0 0,-5-5 0 15,5 2 0-15,-6-4 0 0,2 1-23 16,-6 0-470-16,0-1-126 0,0 1-182 0,-6-4-222 16,-3 1-103-16,-1-3-10 0,0 0 81 0,1-2 152 15,-6-4 233-15</inkml:trace>
  <inkml:trace contextRef="#ctx0" brushRef="#br1" timeOffset="24766.985">12915 7062 74 0,'-24'-13'661'0,"4"-1"201"0,5 0 156 0,0 0 98 15,1 3-61-15,9 1-245 0,-5 1-187 16,10-2-156-16,0 0-113 0,5 3-58 0,5-1-23 16,0 1-24-16,9 3-30 0,-4-1-105 15,10 3-114-15,-6 0 0 0,11 1 0 0,-6 2 0 16,6 0 0-16,-1 0 0 0,1 0 0 16,4 0 0-16,-5 0-137 0,1 0-463 15,-1 0-331-15,1-3-242 0,-6 3-75 16,1-3 17-16,-1 3 94 0,0-2 215 0,-3-4 322 15</inkml:trace>
  <inkml:trace contextRef="#ctx0" brushRef="#br1" timeOffset="25425.748">13406 6745 488 0,'-10'-5'944'0,"0"2"174"0,5 0 139 0,-4 0 100 15,3 1-222-15,2 2-340 0,-1 0-222 16,5 2-128-16,0 4-366 0,0 2-79 0,5 6 0 15,-1 0 0-15,2 5 0 0,-2 1 0 16,1 2 0-16,0 5 0 0,0 1 0 16,0-1 0-16,0 1 0 0,0 2 0 0,-1-2 0 15,2-4 0-15,-1 2 0 0,-5-4 0 16,4-6 0-16,2-2 0 0,-6-3 0 16,4-3 0-16,-4-2 0 0,0-3 0 0,0-6 0 15,0-3 0-15,0-5 0 0,0-3 0 0,-4-3 0 16,-2-2 0-16,2-3 0 15,-1 0 0-15,-1-6 0 0,2 4 0 0,-1-7 0 16,0 4 0-16,5-4 0 0,0 4 0 16,5-1 0-16,0 1 0 0,-1 5 0 0,7 0 0 15,-7 2 0-15,6 4 0 0,0 2 0 0,0 6 0 16,0 0 0-16,4 2 0 0,-4 3 0 16,0 6 0-16,0 0 0 0,-1 2 0 15,1 6 0-15,-5 0 0 0,5 3 0 0,-10 6 0 16,0-4 0-16,0 3 0 0,0 3 0 15,-5-2 0-15,0-1 0 0,0-2 0 0,5-3 0 16,-4-1 0-16,-2 1 0 0,2-6 0 16,4-2-14-16,-5-1-195 0,5-2 16 0,0 0 18 15,5-3 16-15,-1-3 17 0,2 0 22 16,3 0 21-16,6-2 14 0,-5 2 14 16,4-3 13-16,1 4 10 0,0-1 12 0,0 0 20 15,-1 3 80-15,6 3 75 0,-6 2 42 16,1 1 24-16,0 2 13 0,-5 4-1 15,-1-2-66-15,-3 4-64 0,-2 3-22 0,-4-1-1 16,-4 1-30-16,4 2-34 0,-10 1 0 16,0-4 0-16,0 4 0 0,-4-1 0 0,-1-3 0 15,0 1 0-15,0-4 0 0,-4-1 0 16,-1-1 0-16,0-3 0 0,1 0 0 0,-6-5 0 16,6 0 0-16,-1-6 0 0,5 0 0 15,-4-3 0-15,4-1 0 0,6-4-91 0,-1 0-281 16,5 0-141-16,5-4-207 0,0 2-269 15,5-1-132-15,5-2-34 0,-1-1 43 16,6 0 145-16,-1 1 235 0,6-4 316 0</inkml:trace>
  <inkml:trace contextRef="#ctx0" brushRef="#br1" timeOffset="25649.7">13857 6767 71 0,'0'-5'893'0,"0"2"230"0,-5-3 188 0,5 4 151 15,-5-4 83-15,0 4-441 0,5-4-422 16,0 3-682-16,0 3 0 0,0 0 0 16,5 3 0-16,0 5 0 0,0 0 0 0,-5 6 0 15,5 3 0-15,-5 5 0 0,5 0 0 0,-5 3 0 16,0 2 0-16,5 4 0 0,-5-4 0 0,0 3 0 16,4-4 0-16,1-2 0 0,0 1 0 15,-5-6 0-15,10-2 0 0,-5-1-414 16,0-4-1031-16,-1-4-34 0,7-6 75 0,-1-4 111 0,-1-4 215 15,6-8 353-15</inkml:trace>
  <inkml:trace contextRef="#ctx0" brushRef="#br1" timeOffset="25859.698">14141 6831 229 0,'5'-17'898'0,"0"1"233"0,0 2 180 16,-5 3 142-16,0 0-48 0,0 2-328 0,5 1-390 15,-5 3-687-15,0 2 0 0,0 0 0 16,4 3 0-16,-4 3 0 0,6 3 0 15,-1 4 0-15,-5 1 0 0,4 3 0 16,-4 3 0-16,0 2 0 0,6 6 0 0,-6-3 0 0,4 3 0 16,1 2 0-16,-5-2 0 0,5 3 0 15,0-4 0-15,0 2 0 0,0-2 0 16,0-2 0-16,-1 0-29 0,-4 1-1521 0,0-7-21 16,0-2 92-16,6 0 149 0,-6-6 214 0,-6-2 374 15</inkml:trace>
  <inkml:trace contextRef="#ctx0" brushRef="#br1" timeOffset="26063.698">13891 7126 744 0,'-19'-6'978'15,"-1"3"151"-15,6-2 112 0,3 0 38 0,1-1-292 16,6 0-265-16,8-2-154 0,2 0-90 16,3 0-413-16,1-3-65 0,10 3 0 15,-1-4 0-15,6 4 0 0,0 0 0 0,-1-3 0 16,5 5 0-16,1-2 0 0,4 3 0 15,-4-1 0-15,-6 0 0 0,1 4 0 16,-6 2-844-16,0 0-526 0,-4 2-58 0,0-2 52 16,0-2 110-16,-5-1 236 0,4-3 399 15</inkml:trace>
  <inkml:trace contextRef="#ctx0" brushRef="#br1" timeOffset="27210.406">14631 6834 84 0,'-9'-9'486'15,"4"-2"123"-15,-5 3 131 0,5 2 140 16,0-2-68-16,-5 2-85 0,6 1-71 16,-1 0-81-16,-1-1-99 0,6 3-117 0,-4 0-102 15,4 1-44-15,4-1-14 0,2 6 3 16,-1-1 12-16,5 4 22 0,-1 2 6 15,1 6-18-15,5 6-224 0,-1-1 0 0,1 6 0 16,0 2 0-16,0 3 0 0,4 1 0 16,1-4 0-16,0 4 0 0,-6-7 0 0,6 2 0 15,-1-4 0-15,1-6 0 0,-5-2 0 16,0-3 0-16,4-9 0 0,-4-2 0 0,-5-5 0 16,5-3 0-16,-6-6 0 0,1-5 0 15,-5-3 0-15,0-1 0 0,0-1 0 0,-5-4 0 16,4 1 0-16,-8 2 0 0,4-3 0 15,-5 4 0-15,0 4 0 0,5 1-19 16,-5 2-200-16,5 6-41 0,0 0-72 0,-5 8-129 16,5 0-179-16,0 9-201 0,0 0-181 15,5 4-60-15,-5 2 29 0,5 2 125 16,5 0 193-16,-1-4 235 0</inkml:trace>
  <inkml:trace contextRef="#ctx0" brushRef="#br1" timeOffset="27795.88">15058 6856 658 0,'-5'-6'946'0,"0"-2"151"0,1 2 106 16,-2 1 45-16,2-1-311 0,-1 3-308 15,5 1-211-15,-5-1-122 0,10 6-82 0,-5-1-58 16,5 7-33-16,-5 2-15 0,10 0-14 16,-6 6-30-16,1 2-64 0,5 0 0 0,-5 0 0 15,5 3 0-15,0-3 0 0,-1 3 0 16,6-5 0-16,-5-3 0 0,5 0 0 15,-1-3 0-15,-4-5 0 0,5-1 0 0,-5-5 0 16,4-3-54-16,-4 1-10 0,0-7 0 16,0-2-1-16,0 0 3 0,-6 0-4 0,1-5 3 15,1 2 6-15,-2 0 11 0,-4 0 11 16,0 0 10-16,0 1 9 0,-4 1 1 0,-2 2 2 16,1-2 0-16,1 7 3 0,-2-4 0 15,2 7-2-15,-1-1 7 0,0 3 3 16,5 3 6-16,-5 2 8 0,5 1 11 0,0 5 12 15,5 0 7-15,-5 0 17 0,10 3 7 16,-6 0-2-16,6 2-3 0,1-2-9 0,-2-1-5 16,6 1-15-16,5 0-10 0,-6-3-6 15,6-2-4-15,5-1 1 0,-6-5-4 0,5 0 0 16,1-3 1-16,0-3-2 0,-6-3-1 16,6 1-4-16,-10-4-3 0,4 1-15 0,-9 0-15 15,-1-3-14-15,1-1-7 0,-5 2-7 16,-5-2 0-16,0-1 9 0,-5 2 13 15,1 0 12-15,-6-3 6 0,-5 3 6 0,5 0 3 16,-5 0 4-16,-4 0 8 0,4 3 13 16,0 2 15-16,1 1 13 0,-1 2 12 0,0 6 14 15,0 2 10-15,5 1 4 0,1 4 3 16,4 2-58-16,0 4-29 0,0-2 0 16,5 5 0-16,5-2 0 0,0 2 0 0,0-3 0 15,10 1 0-15,-6 0 0 0,6-6 0 16,5 0-29-16,-5-3-288 0,4-5-192 15,0 0-247-15,-4-3-295 0,5-3-124 0,-5-2-20 16,4-4 57-16,-4-2 168 0,-6-3 262 16</inkml:trace>
  <inkml:trace contextRef="#ctx0" brushRef="#br1" timeOffset="28012.303">15554 6762 564 0,'-15'-19'942'15,"5"2"171"-15,-5 0 123 0,5 3 96 16,1 1-275-16,3-1-281 0,2 3-208 0,-1 0-130 15,5-1-273-15,5 2-165 0,-1-1 0 16,2 2 0-16,3 1 0 0,1 3 0 0,0-1 0 16,0 0 0-16,4 4 0 0,1 2 0 15,-5 2 0-15,5 4 0 0,0 3 0 16,-6 4 0-16,1 4 0 0,0 2 0 0,-1 4 0 16,1 1 0-16,-5 3-259 0,5 4-693 15,-10-3-263-15,5 2-80 0,0 0 22 0,0-2 85 16,-5-3 196-16,5-3 295 0</inkml:trace>
  <inkml:trace contextRef="#ctx0" brushRef="#br1" timeOffset="29483.604">13823 6999 495 0,'4'-3'673'0,"-4"1"141"0,5-2 147 0,-5 4-7 16,6 0-181-16,-2 4-156 0,1-2-122 15,0 4-129-15,0-1-139 0,0 4-88 16,0-1-52-16,0 3-33 0,-1 0-22 0,1 3-14 16,-5 3-14-16,5-1-14 0,-5 0-29 15,5 1-59-15,-5 0-108 0,0-1-153 0,0 0-193 16,0 1-243-16,0-3-156 0,-5 0-40 16,5 0 56-16,0-3 127 0,0-3 183 15</inkml:trace>
  <inkml:trace contextRef="#ctx0" brushRef="#br1" timeOffset="30047.854">14224 6941 256 0,'-4'-3'491'15,"4"3"102"-15,0 0 92 0,-5-3-19 16,5 3-84-16,0 0-47 0,0-2-13 0,0 2-28 16,0-3-42-16,0 3-41 0,5 0-36 15,-5 0-46-15,0 3-61 0,0-1-43 16,4 1-22-16,-4 3-13 0,0 2-20 0,6 3-26 16,-6 0-30-16,0 3-30 0,4 2-24 15,-4 1-19-15,0 0-22 0,0 2-47 0,0-2-65 16,0-1-75-16,0-2-154 0,0 2-276 15,0-2-372-15,0-3-163 0,5 0-48 16,-5-5 15-16,0 0 122 0,6-4 259 16,-6-2 368-16</inkml:trace>
  <inkml:trace contextRef="#ctx0" brushRef="#br1" timeOffset="31023.78">16882 6762 4 0,'-5'-5'551'15,"5"-1"187"-15,-5 0 187 0,5 4 121 16,-4-4-47-16,4 3-164 0,-6 0-160 0,2 1-161 16,4 2-166-16,-5 0-109 0,5 0-63 15,0 2-35-15,0 4-22 0,0 5-10 16,0 0-1-16,5 6 0 0,-5 2-5 0,4 3-16 15,2 3-16-15,-2 3-16 0,6-1-17 16,-5 3-14-16,0 1-11 0,5-1-9 16,0 0-22-16,-5-2-30 0,5 0-43 0,-1-7-48 15,1 1-48-15,-5-2-52 0,0-1-60 16,0-5-78-16,-5-3-73 0,0-2-58 0,-5-4-34 16,0-2 7-16,-5-6 51 0,0 0 91 0,-4-3 110 15,3-2 116-15,-3-2 116 0,-6-2 115 16,6-1 113-16,-6-1 118 0,-5-3 110 15,6 0 66-15,0-1 15 0,-1 1-26 0,0-3-57 16,5 4-80-16,1-1-85 0,4 0-59 0,0 4-34 16,10-1-21-16,-5 3-18 0,10-3-14 15,0 1-11-15,10 1-12 0,-1 2-12 16,6-2-14-16,5 4-11 0,4 0-12 0,1 0-39 16,8 2-56-16,-3 1-87 0,9 2-161 15,-5-2-216-15,5 5-232 0,-4 0-211 0,-1 0-97 16,-5 5 4-16,1 0 117 15,-1 1 190-15,-5 2 223 0</inkml:trace>
  <inkml:trace contextRef="#ctx0" brushRef="#br1" timeOffset="31613.794">17368 6941 271 0,'4'6'534'15,"2"-4"131"-15,-12 1 141 0,6-3 49 16,-9 0-53-16,4 0-90 0,-5-3-94 0,-4 1-96 16,4-1-109-16,-10 0-113 0,5 0-79 15,-4-2-39-15,-1 2-14 0,0 0-11 0,1 3-7 16,-1 3-3-16,5 0-3 0,0 2-6 15,-4 1-7-15,9 5-12 0,-5 0-13 0,6 0-76 16,4 6-30-16,0-4 0 0,0 4 0 16,5-1 0-16,5 1 0 0,0 0 0 15,5-4 0-15,0 1 0 0,4 0 0 0,1-6 0 16,5 1 0-16,-1-4 0 0,1-3 0 16,-1-2 0-16,6-2 0 0,-5-3 0 0,-1-4 0 15,0-2 0-15,2 0 0 0,-7 0-9 16,1-2-57-16,-6 1 26 0,1-1 21 15,0 1 16-15,-5-2-1 0,-5 4 3 0,5-4-9 16,-5 2-6-16,-5 2-1 0,5 1-1 16,-5-1 11-16,0 1 8 0,0 4 11 0,1-1 10 15,4 0 6-15,-6 4 5 0,6 2 3 16,-4 0 1-16,4 2 1 0,-5 7-35 0,5-4-3 16,0 4 0-16,5 1 0 0,-5 2 0 15,4 2 0-15,2-4 0 0,3 4 0 0,-4-3 0 16,5 3 0-16,0-3 0 0,5-3 0 15,-1 4 0-15,1-7 0 0,0 0 0 16,0-2 0-16,4 0 0 0,0-3 0 0,-4-3 0 16,0 0-109-16,-1 0-12 0,-3-1 3 15,-1-2 8-15,-1 0 14 0,-4-2 17 0,0 3 18 16,-5-4 19-16,0-2 17 0,0 3 13 16,-5 0 8-16,5-4 7 0,-10 4 15 15,6 0 20-15,-2 0 25 0,2 2 28 16,-1 0 22-16,-1 4 16 0,6-1-3 0,-4 1-8 15,4 4-40-15,-5 1-78 0,5 5 0 16,5 0 0-16,-5 0 0 0,4 4 0 16,2 2 0-16,3-1 0 0,-3 1 0 0,3 0 0 15,1 0 0-15,5-1 0 0,-5-2-17 0,-1 1-309 16,1-4-180-16,0 0-246 0,0-2-293 0,-5-3-118 16,0-3-20-16,5 0 43 0,-10-6 158 15,4-3 257-15</inkml:trace>
  <inkml:trace contextRef="#ctx0" brushRef="#br1" timeOffset="31790.148">17579 6778 754 0,'-15'-21'1022'0,"5"-2"165"15,0 6 125-15,0-14 71 0,6 38-346 0,-2-18-334 16,2 5-193-16,-1 1-227 0,10 2-283 16,-5 3 0-16,4 0 0 0,2 5 0 15,-2 4 0-15,1 2 0 0,0 3 0 0,0 2 0 16,0 6-700-16,-5 3-494 0,5 0-157 15,-5 2-17-15,0 1 72 0,0 2 175 16,0-2 357-16</inkml:trace>
  <inkml:trace contextRef="#ctx0" brushRef="#br1" timeOffset="31958.699">17510 7305 243 0,'-10'8'944'0,"0"-5"189"15,1 0 118-15,-1-1 72 0,0-2-75 0,5 4-473 16,0-4-374-16,0-4-265 0,5 4-283 16,0 0-376-16,0 0-411 0,0-2-216 0,5 2-74 15,0-3 18-15,-5 0 135 0,10-2 290 16,-5 2 365-16</inkml:trace>
  <inkml:trace contextRef="#ctx0" brushRef="#br1" timeOffset="36290.939">18186 6743 148 0,'0'-3'577'0,"0"-3"153"16,0 3 153-16,0-2 125 0,-4 2-127 0,4 1-150 16,0-2-132-16,-5 2-123 0,5-1-133 0,0 0-115 15,0 3-71-15,0-2-48 0,0 2-35 16,0 0-14-16,0 0 1 0,0 0 13 15,5 2 17-15,-5 1 28 0,4 2 35 0,2 4 23 16,-6-1 5-16,4 3 6 0,1 3-47 16,0 5-141-16,0 1 0 0,-5-1 0 0,5 3 0 15,-5 3 0-15,0 0 0 0,0 2 0 16,5-2 0-16,-5 2 0 0,0-1 0 0,0-2 0 16,0-2 0-16,0-2 0 0,5-3 0 15,-5-1 0-15,4-5-99 0,2 0-390 16,-1-6-187-16,-1-5-240 0,2-3-188 0,3-5-54 15,1-6 13-15,0-2 101 0,5-1 200 16,0-5 289-16</inkml:trace>
  <inkml:trace contextRef="#ctx0" brushRef="#br1" timeOffset="36532.283">18554 6709 138 0,'5'-14'794'0,"1"1"211"0,-2 2 141 0,-4 2 92 16,5 1-78-16,-5 3-280 0,5-1-268 15,-5 3-161-15,5 1-101 0,0 2-57 16,-1 2-169-16,2 4-124 0,-2 0 0 0,1 4 0 16,5 1 0-16,-5 6 0 0,0 2 0 15,0 1 0-15,-1 2 0 0,2 3 0 16,-2-1 0-16,1 1 0 0,1 0 0 0,-6 0 0 16,4-1 0-16,1 2 0 0,-5-4 0 0,0-1 0 15,5 1 0-15,-5-2-193 0,0-1-532 16,0-2-285-16,0-1-181 0,0-1-43 15,-5-5 29-15,5-2 114 0,0-2 223 0,-5-3 332 16</inkml:trace>
  <inkml:trace contextRef="#ctx0" brushRef="#br1" timeOffset="36749.702">18280 6980 479 0,'-20'-6'887'0,"5"-2"157"0,-4 3 105 15,9-1 72-15,0-2-255 0,0 2-276 0,10-2-209 16,5 0-116-16,0-1-76 0,5-2-47 16,4 0-40-16,7 3-37 0,3-3-154 0,0 3-11 15,6-1 0-15,4 1 0 0,0 0 0 16,1 0 0-16,-1-1-116 0,-4 4-342 0,-1-1-313 16,0 4-336-16,-4-2-130 0,-1 4-8 15,1 0 61-15,-6 4 172 0,-4-2 295 16</inkml:trace>
  <inkml:trace contextRef="#ctx0" brushRef="#br1" timeOffset="41309.422">10973 7741 137 0,'0'-5'595'16,"0"-1"186"-16,0 0 178 0,-4 1 109 0,4 2-120 15,0 0-159-15,-5 1-144 0,5 2-158 16,0 0-156-16,-5 0-92 0,5 2-52 0,0 4-35 16,0 3-21-16,0 4-13 0,0 4-5 15,0 5-3-15,-5 5-7 0,5 1-5 0,0 5-11 16,-5 3-5-16,5 0-51 0,-5 0-31 15,0 2 0-15,5-5 0 0,-4 0 0 16,4 1 0-16,-6-10 0 0,6 1 0 16,0-6 0-16,0-5 0 0,0-3 0 0,0-2 0 15,0-9 0-15,6-7 0 0,-2-3 0 16,1-9 0-16,0-3 0 0,0-6 0 0,5-3 0 16,-5-1 0-16,-1-4 0 0,2-3 0 15,-2 0 0-15,1 3 0 0,0-2 0 0,0 5 0 16,0 0 0-16,-5 2 0 0,5 4 0 0,-5 5 0 15,5 2 0-15,-5 7 0 0,4 2 0 16,-4 3 0-16,6 4 0 0,-1 8 0 16,-1 0 0-16,6 5 0 0,-5 5 0 0,5 6 0 15,0-2 0-15,-1 4 0 0,1 1 0 16,1-1 0-16,3 2 0 0,0-2 0 0,1-2 0 16,0-1 0-16,-1-2 0 0,7-4 0 15,-7-4 0-15,6-1 0 16,-6-5 0-16,1-3 0 0,0-3 0 0,0-2 0 0,-1-3 0 15,-4-1 0-15,0 1 0 16,0-3 0-16,-6 0 0 0,1 0 0 0,-5 2 0 16,6-2 0-16,-6 3 0 0,-6 0 0 15,6 2 0-15,-5 1 0 0,5 2 0 0,0 3 0 16,-4 0 0-16,4 5 0 0,-6 4 0 0,6 2 0 16,0 3 0-16,-4 0 0 0,8 5 0 15,-4 3 0-15,6-3 0 0,-6 3 0 16,4 0 0-16,7-3 0 0,-7 1 0 0,11-4 0 15,-5-2 0-15,-1-3 0 0,11-3 0 16,-5-2 0-16,0-3 0 0,4-6 0 0,1-3 0 16,-6 1 0-16,1 0 0 0,0-4 0 15,0-2 0-15,-5 0 0 0,-1 3 0 16,1-3 0-16,-5 0 0 0,-5 3-6 0,5-1-58 16,-5-2 14-16,-5 3 12 0,0 2 12 15,0-2 9-15,-5 2 9 0,0 1 6 16,1 0 2-16,-1-1 10 0,-5 4 11 0,6 2 15 15,-6 0 10-15,5 0 10 0,0 2-14 0,1 4-42 16,3 4 0-16,-3-1 0 0,9 2 0 16,-6 3 0-16,6 3 0 0,0-4 0 15,6 4 0-15,-1-1 0 0,-1 0 0 16,6-2 0-16,0 0 0 0,0-2 0 0,4-7 0 16,1 1 0-16,0-4 0 0,0-2 0 15,-1-5 0-15,1-1 0 0,0-2 0 0,-5 0 0 16,5-4 0-16,-6 2 0 0,1-4 0 15,-5 0 0-15,0 3 0 0,0-3 0 0,-1 1 0 16,-4 1 0-16,0 1-1 0,0-3-6 16,-4 3 4-16,4 3 11 0,-5-3-5 0,0 5-3 15,5 1 0-15,-5-1 0 0,5 4 0 16,0 2 0-16,0 0 0 0,0 6 0 16,0-1 0-16,5 3 0 0,0 3 0 0,0-15 0 15,-1 33 0-15,2-13 0 0,3-1 0 16,1 1 0-16,0 0 0 0,-1-2 0 15,6 0 0-15,-5-3-134 0,0-3-512 0,0 1-274 16,-5-4-237-16,4-2-75 0,-4-1 14 16,0-4 98-16,0-4 207 0,-5 1 294 15</inkml:trace>
  <inkml:trace contextRef="#ctx0" brushRef="#br1" timeOffset="41509.878">11621 7843 540 0,'-20'-19'935'16,"5"-1"167"-16,1 4 121 0,-1 0 83 15,5 2-272-15,5 2-310 0,1-1-213 0,4 2-133 16,0 2-98-16,4 1-122 0,1 0-158 16,5 2 0-16,0 4 0 0,-1 2 0 15,1-4 0-15,5 8 0 0,0-2 0 0,4 1 0 16,1 0 0-16,-5 3 0 0,5-4 0 16,4 4-389-16,-4-1-599 0,-1 1-251 0,1 0-78 15,0 2 22-15,-1-3 89 0,6 3 227 16,-1-2 395-16</inkml:trace>
  <inkml:trace contextRef="#ctx0" brushRef="#br1" timeOffset="42259.992">12341 7752 461 0,'-9'-11'809'16,"-1"3"197"-16,0-3 132 0,1 2 65 16,-1 1-208-16,5 3-177 0,0-4-178 0,0 3-159 15,0 4-101-15,5 2-120 0,0 0-260 16,0 6 0-16,5 2 0 0,0 6 0 0,0 5 0 15,0 3 0-15,-1 6 0 0,6 2 0 16,0 3 0-16,-5 3 0 0,5 0 0 16,-1 2 0-16,2-2 0 0,-1-6 0 15,-6 1 0-15,6-6 0 0,0-6 0 0,-6 1 0 16,2-9 0-16,-2-1 0 0,-4-4 0 16,5-6 0-16,-5-6 0 0,0-4 0 0,-5-4 0 15,1-3 0-15,-2-5 0 0,2 0 0 0,-6-5 0 16,0-1 0-16,0 0 0 0,-5-5 0 15,6 3 0-15,-1-6 0 0,0 3 0 0,1 2 0 16,3 1 0-16,6 2 0 0,0 4 0 16,6-1 0-16,-2 5 0 0,6 4 0 15,0 0 0-15,0 4 0 0,5 1 0 0,-1 6 0 16,1 2 0-16,0 3 0 0,-1 3 0 0,1 2 0 16,-5 4 0-16,4 5 0 0,-8-1 0 15,-2 4 0-15,1-1 0 0,-5 4 0 16,0-1 0-16,-5 0 0 0,1-2 0 0,-2-1 0 15,2 1 0-15,-1-3 0 0,0-3 0 16,0-3 0-16,0 0 0 0,5-2-141 16,0-3-7-16,0-1 28 0,0 1 24 15,5 0 24-15,5-3 28 0,-1 0 21 0,1 2 14 16,5-2 5-16,0 3 4 0,4-3 4 16,1 3 1-16,0-3 1 0,-1 6 1 0,1-1 3 15,-6 1 10-15,1 5 14 0,-5-3 14 16,0 6 14-16,-1-1 18 0,-9 1 13 0,0 3 6 15,-4 0-1-15,-1 2-7 0,-5-2-91 16,-5 2 0-16,1-3 0 0,-6 0 0 0,1 1 0 16,-1-3 0-16,-4-3 0 0,3-2 0 15,-3-1 0-15,4-5 0 0,1-1 0 0,4-2 0 16,-4-2 0-16,4-4 0 0,5 1-166 16,1-1-205-16,3-5-177 0,6 3-235 15,0-6-271-15,10 0-99 0,0 0-11 0,0-2 72 16,9-1 175-16,1-2 256 0</inkml:trace>
  <inkml:trace contextRef="#ctx0" brushRef="#br1" timeOffset="42685.223">12788 7719 793 0,'5'-6'1091'0,"-5"1"199"0,0 2 161 16,-5 1 116-16,5-1-346 0,-5 3-443 0,5 0-778 15,-5 3 0-15,0 5 0 0,5 0 0 0,-4 3 0 16,-2 5 0-16,2 4 0 0,-1 5 0 15,-1 3 0-15,-3 2 0 0,-1 3 0 16,5 2 0-16,-5 1 0 0,6 0 0 0,-2-2 0 16,2-4 0-16,-1-3 0 0,5-4 0 0,-5-7 0 15,5 0 0-15,0-7 0 0,0-1 0 16,5-8 0-16,-5-3 0 0,5-2 0 0,-1-9 0 16,2-2 0-16,-2-4 0 0,-4 1 0 15,5-6 0-15,0 0 0 0,0-2 0 16,0-4 0-16,5 4 0 0,-6-3 0 0,2-1 0 15,-1 3 0-15,-1 4 0 0,2 1 0 16,-6 4 0-16,4 2 0 0,1 7 0 0,0-2 0 16,-5 7 0-16,5 2 0 0,0 3 0 15,0 6 0-15,0 2 0 0,-1 0 0 16,6 6 0-16,-5 3 0 0,0-1 0 0,5 7 0 16,0 1 0-16,-1 1 0 0,1 3 0 15,5-3 0-15,0 2 0 0,-1-2 0 0,1-1 0 16,0 1 0-16,-5-3 0 0,-1-2 0 0,1-1 0 15,0-2 0-15,-5-1-321 0,-5-2-859 16,0-1-147-16,-5-4-8 0,0-1 60 0,0-2 134 16,-5-3 246-16,-4-6 339 0</inkml:trace>
  <inkml:trace contextRef="#ctx0" brushRef="#br1" timeOffset="42865.734">12744 8077 114 0,'-30'-14'749'0,"6"1"225"15,4 2 154-15,1 3 111 0,-1 0-54 0,10-1-259 16,0 1-240-16,6-3-174 0,4 2-109 15,9-1-128-15,1-2-275 0,0 1 0 0,9 0 0 16,-4 3 0-16,10-3 0 0,-6 5 0 16,6 1 0-16,-1 0 0 0,1 2 0 15,-1 3 0-15,1 0-222 0,0 0-911 16,-1 0-212-16,5 0-48 0,1-3 55 0,4 0 123 16,1 0 271-16,-6-3 443 0</inkml:trace>
  <inkml:trace contextRef="#ctx0" brushRef="#br1" timeOffset="43074.73">13239 7728 608 0,'-10'-9'1029'0,"1"1"198"0,-1 0 172 0,0 2 132 15,5 0-223-15,-5 0-374 0,5 4-779 16,5 0-155-16,-4-2 0 0,4 8 0 16,4-2 0-16,-4 6 0 0,5 4 0 0,-5 1 0 15,5 9 0-15,-5 0 0 0,5 6 0 0,-5 3 0 16,0 1 0-16,0 2 0 0,5-4 0 15,0 3 0-15,-5-5 0 0,5-1 0 0,-1-5 0 16,2 0 0-16,-2-6 0 0,1-2-611 16,5-5-877-16,-5-6 1 0,5-6 92 15,-1-8 136-15,1-3 246 0,5-3 354 16</inkml:trace>
  <inkml:trace contextRef="#ctx0" brushRef="#br1" timeOffset="43279.594">13396 7782 725 0,'5'-16'1073'0,"0"-1"198"0,-5 4 159 15,0 1 110-15,0 4-329 0,0 0-366 0,0 3-749 16,4-1-96-16,-4 6 0 0,6 0 0 16,-6 6 0-16,5 2 0 0,-1 5 0 0,2 1 0 15,-6 8 0-15,4 0 0 0,-4 6 0 16,5-1 0-16,0 4 0 0,0-1 0 0,4 0 0 16,-3 1 0-16,-2-4 0 0,1-1 0 15,5-2 0-15,-10-2 0 0,5-3 0 16,0-2-893-16,-5-3-442 0,0 0-45 0,-5-6 52 15,5-6 110-15,-5 1 207 0,0-3 311 16</inkml:trace>
  <inkml:trace contextRef="#ctx0" brushRef="#br1" timeOffset="43465.669">13307 8058 94 0,'-19'-11'676'0,"0"3"234"0,-2 0 172 0,7 0 121 16,0 2-56-16,4 1-204 0,0-1-202 0,5-2-181 15,5 2-124-15,5-2-77 0,5 2-319 16,0-5-40-16,4 3 0 0,0-1 0 15,11 1 0-15,0 0 0 0,-1 0 0 0,6-1 0 16,-1 2 0-16,0 1 0 0,-4 3 0 16,5-3 0-16,-6 4 0 0,1 2 0 0,-11 0-1035 15,1 2-287-15,0-2-64 0,-1 3 45 16,-9-3 110-16,5 0 229 0,-5 0 373 0</inkml:trace>
  <inkml:trace contextRef="#ctx0" brushRef="#br1" timeOffset="44033.191">12170 7432 183 0,'-4'0'656'0,"-2"0"199"0,-3 3 173 16,3-3 113-16,-3 3-119 0,4-3-177 15,0 2-146-15,0 1-151 0,5 0-115 0,-5 0-59 16,5 2-31-16,5 4-279 0,-5-5-64 16,5 5 0-16,5 0 0 0,-1-4 0 15,1 0 0-15,5-1 0 0,0-4 0 16,0 0 0-16,4-4 0 0,0-1 0 0,6-3 0 16,-5-1 0-16,4-1 0 0,1-2 0 0,-1-1 0 15,6 2 0-15,-6-4 0 0,1 5 0 16,-1-2 0-16,-4 2 0 0,0 2 0 0,-5 2 0 15,-1 0 0-15,1 1 0 0,-6 5 0 16,1-3 0-16,0 3 0 0,-5 3 0 0,5 0 0 16,0 2 0-16,0 1 0 0,-1-1 0 15,1 3 0-15,5 0 0 0,4 1 0 16,1 2 0-16,0-3 0 0,-1 3 0 0,10 0 0 16,-4 0 0-16,5 1 0 0,4-4 0 15,0 3 0-15,1-3 0 0,-1 1 0 16,0-1 0-16,1 3-921 0,-1 0-351 0,0 0-76 15,6 0 20-15,-6-3 81 0,0 3 195 16,5 0 353-16</inkml:trace>
  <inkml:trace contextRef="#ctx0" brushRef="#br1" timeOffset="44448.666">13931 7942 90 0,'-6'6'584'0,"-3"-4"182"16,3-2 194-16,-3 3 133 0,4 0-80 16,-5 0-149-16,5-3-128 0,-4 0-125 0,4 0-142 15,5-3-79-15,-5 0-30 0,5 0-105 16,0 1-255-16,5-1 0 0,-5-2 0 16,5 2 0-16,4 0 0 0,1 1 0 0,0-2 0 15,-1 2 0-15,6-1 0 0,5 3 0 0,-5 0 0 16,4 0 0-16,1 0 0 0,5 0 0 15,-6 3 0-15,6-3 0 0,-6 2 0 0,1 2 0 16,0-2 0-16,-6 4-172 0,1-1-960 16,-6 3-176-16,-3 1-24 0,-1 1 57 0,-5 2 128 15,-5-1 220-15,-5 0 286 0</inkml:trace>
  <inkml:trace contextRef="#ctx0" brushRef="#br1" timeOffset="44643.151">13994 8077 461 0,'-15'0'899'0,"1"3"186"0,4-3 139 0,0 0 111 15,0 0-224-15,6 0-258 0,-2 0-223 16,2-3-131-16,4 3-405 0,4-2-94 16,6-1 0-16,0 0 0 0,0 1 0 15,4-2 0-15,1 2 0 0,5-1 0 0,0 0 0 16,-1 1 0-16,6-1 0 0,-6 0 0 16,6 0 0-16,-1 0 0 0,-4 3 0 0,0-2-362 15,-6 2-980-15,6-3-94 0,-6 3 30 16,7-3 92-16,-7 3 192 0,6-5 335 0,-6 0 370 15</inkml:trace>
  <inkml:trace contextRef="#ctx0" brushRef="#br1" timeOffset="49157.868">15681 6889 12 0,'0'0'483'16,"0"-3"123"-16,0 3 111 0,0 0 114 15,0 3-33-15,0-3-77 0,0 2-95 16,0-2-84-16,0 3-79 0,0 0-85 0,5 3-94 16,-5-1-76-16,5 0-36 0,-5 1-17 15,5 2-11-15,-5 0-10 0,4 1-11 0,-4 2-10 16,6 0-16-16,-6 0-16 0,0-2-18 15,4 1-17-15,-4-2-13 0,0 1-12 0,0-1-9 16,5-3-6-16,-5 1-3 0,0-3-1 16,0 0-2-16,0-3-2 0,5 0 0 15,-5 0-3-15,0-6-7 0,5 0-11 0,-5-2-8 16,5-3-10-16,0 0-7 0,0 1-4 16,-1-2 0-16,2-1 6 0,-1 1 6 0,-1 1 7 15,6 0 8-15,-5 3 6 0,0 0 6 16,0 2 6-16,0-2 0 0,0 5 2 0,-5-2 3 15,5 5 9-15,-1 0 16 0,-4 0 16 16,5 2 14-16,-5 6 14 0,0 1 8 16,5-1-3-16,-5 6-10 0,0 0-13 0,5 0-14 15,-5-1-11-15,5 4-10 0,0-1-8 16,5-2-21-16,-5 0-34 0,4 0-39 16,1 0-45-16,5-6-47 0,-5 1-65 0,5-5-100 15,4 2-120-15,-4-6-125 0,0-3-114 16,4-2-99-16,-4 0-84 0,0-4-9 0,4-2 86 15,-9 0 126-15,5 0 140 0,-1 0 138 16</inkml:trace>
  <inkml:trace contextRef="#ctx0" brushRef="#br1" timeOffset="49664.07">16083 6986 96 0,'10'-12'367'16,"-5"-1"136"-16,-5 1 136 0,5 1 106 15,-10 0 6-15,5 0-18 0,-5 0-47 0,-5 3-74 16,5-3-91-16,-4 2-105 0,-2 2-100 16,1 1-86-16,1 0-45 0,-6 4-21 15,5 2-2-15,1 0 2 0,-6 2 2 0,5 1 6 16,0 3 3-16,1 2 3 0,-1 3-12 15,0 0-122-15,5 3-44 0,0 0 0 0,0-1 0 16,5 1 0-16,0 0 0 16,5 0 0-16,0 0 0 0,5-1 0 0,-1-4 0 15,1 1 0-15,5-4 0 0,0 0 0 16,0-4 0-16,-1-2 0 0,6 0 0 0,-6-2 0 16,6-1 0-16,-5-3 0 0,-1-2 0 15,-4 3 0-15,0-4-16 0,0 1-10 0,-5-1 11 16,0 1 8-16,-1 0 4 0,-4 0 3 15,0 0 3-15,-4-1-2 0,4 4 1 0,0-4-2 16,-5 1 0-16,0 3 0 0,0-1 0 16,5 1 0-16,-5 2 0 0,5 0 0 15,0 1 2-15,-5 2 11 0,5 2 15 0,5 1-10 16,-5 2-18-16,5 1 0 0,0 2 0 16,5 3 0-16,-6 3 0 0,7 0 0 0,-1 2 0 15,-1 4 0-15,6-1 0 0,-5 6 0 16,4-3 0-16,1 3 0 0,-6 2 0 0,6-2 0 15,-5 0 0-15,-5 0 0 0,0 0 0 16,0 0 0-16,-5-1 0 0,0-2 0 16,-5 0 0-16,0 1 0 0,0-4 0 0,-5-2 0 15,1-1 0-15,-1-2 0 0,-5 0 0 16,-4-3 0-16,4-3 0 0,-4 0 0 16,-6-2 0-16,5-4 0 0,-4 1 0 0,4-3 0 15,-5-3 0-15,1-2 0 0,0-3 0 16,9-1-91-16,-5 1-489 0,6-1-235 0,-1 1-282 15,5 0-108-15,5 0-13 0,0 0 58 16,5 0 172-16,0-1 282 0</inkml:trace>
  <inkml:trace contextRef="#ctx0" brushRef="#br1" timeOffset="50955.996">14676 7675 67 0,'0'-8'506'0,"0"-4"133"16,0 4 128-16,0 3 130 0,5-4-55 16,-5 4-103-16,0 3-92 0,0-2-88 0,0 4-89 15,0-2-93-15,0 4-89 0,0 2-49 16,5-2-25-16,-5 6-14 0,0 1-16 16,0-1-19-16,0 6-17 0,0 0-21 0,-5-1-23 15,0 4-92-15,5 2-12 0,-5-3 0 16,0 4 0-16,-5-1 0 0,5-2 0 0,0 0 0 15,0-4 0-15,-5 4 0 0,6-7 0 16,-1 2 0-16,-5-4 0 0,10-2 0 0,-5-2 0 16,0 2 0-16,0-3 0 0,5-3 0 15,0 3 0-15,0-6 0 0,0 3 0 16,0-3 0-16,5 1 0 0,0-2 0 0,0 0 0 16,0 1 0-16,5 0 0 0,-6 0 0 15,6 0 0-15,5 3 0 0,-5-2 0 0,5 2 0 16,0 0 0-16,-1-3 0 0,6 3 0 15,-5 0 0-15,4-3 0 0,0 3 0 16,1-3 0-16,0 3-296 0,-1-3-112 0,-4 1-155 16,5-1-192-16,-5 0-200 0,-6 1-127 15,6-4-31-15,-5 0 62 0,0 1 158 0,-5 0 225 16</inkml:trace>
  <inkml:trace contextRef="#ctx0" brushRef="#br1" timeOffset="51161.962">14941 7766 123 0,'-10'-8'554'0,"5"-1"171"16,0 1 195-16,0 3 134 0,-4-1-104 0,3 0-125 15,1 1-110-15,1 2-130 0,-2 3-165 16,2-3-106-16,4 3-48 0,0 3-33 16,0 3-19-16,-5 2-7 0,5 0-121 0,0 6-86 15,0 2 0-15,0 4 0 0,-5-1 0 16,5 4 0-16,0-2 0 0,0 4 0 16,5 0 0-16,-5-3 0 0,5 0 0 0,-5 0 0 15,4-3 0-15,2 1-33 0,-2-3-532 16,-4-4-235-16,5-2-293 0,1 0-107 0,-2-6-10 15,1-1 48-15,0-4 154 0,5-6 263 16</inkml:trace>
  <inkml:trace contextRef="#ctx0" brushRef="#br1" timeOffset="51424.258">15117 7703 300 0,'-5'-6'775'15,"5"0"201"-15,-5 4 133 0,1-2 90 0,4 2-182 16,0 0-233-16,-6 2-216 16,6-4-161-16,0 4-98 0,6-2-58 0,-2-1-38 15,1 3-22-15,0-3-99 0,5 3-92 16,0 0 0-16,0-2 0 0,-1 2 0 0,6 0 0 16,-5 0 0-16,5 0 0 0,-1 0 0 15,1 2 0-15,0-2 0 0,0 0 0 0,-1 0 0 16,1 3-214-16,0-3-250 0,-6 3-150 15,1-1-165-15,-5 2-162 0,0-2-133 0,0 0-28 16,-5 2 77-16,0-2 161 0,0 1 208 16,-5 0 222-16</inkml:trace>
  <inkml:trace contextRef="#ctx0" brushRef="#br1" timeOffset="51940.88">15186 7708 28 0,'-10'0'498'0,"0"-3"139"0,0 1 158 16,1-1 163-16,3 0-41 0,2 0-119 15,-6 0-94-15,5 3-85 0,0 0-114 0,5-2-124 16,-5 2-71-16,5 0-44 0,-5 0-23 16,5 2-12-16,0 1-12 0,0 3-137 15,0 2-82-15,0 3 0 0,0-2 0 16,0 4 0-16,0 1 0 0,0 3 0 0,5-4 0 16,-5 4 0-16,5-4 0 0,-5 4 0 15,5-3 0-15,-5-1 0 0,5-1 0 0,-5-4 0 16,5 0 0-16,-5-2 0 0,0-1 0 15,5-2 0-15,-5 0 0 0,0-3 0 0,4-3 0 16,-4 0 0-16,6-2 0 0,-2 1 0 16,1 0 0-16,0-2 0 0,5 0 0 0,0 1 0 15,-5-1 0-15,9 3 0 0,-4 1 0 16,5-1 0-16,-6 3 0 0,6 3 0 0,-5-3 0 16,5 5 0-16,-5 1 0 0,5-1 0 15,-6 4 0-15,-4 2 0 0,5 0 0 16,-5 0 0-16,0 0 0 0,-5 3 0 0,5-4 0 15,-10 4 0-15,5 0 0 0,-5-3 0 16,0 1 0-16,0-1 0 0,0 0 0 16,-5-3 0-16,0 0 0 15,1-3 0-15,-1 1 0 0,-5-1 0 0,0-2 0 0,5 0 0 16,-4-3 0-16,-1 0 0 0,0 0 0 16,6 0 0-16,-6 0 0 0,0-3 0 0,5 3 0 15,1-3 0-15,4 1 0 0,-5-1 0 16,5 3 0-16,0-3 0 0,5 0-124 0,-4 0-175 15,4 1-70-15,0-1-121 0,0-2-172 16,0-1-207-16,4 0-165 0,1-1-53 0,5-2 34 16,0-5 124-16,-1 3 201 0,1-5 252 15</inkml:trace>
  <inkml:trace contextRef="#ctx0" brushRef="#br1" timeOffset="53831.524">15495 7526 220 0,'5'0'410'0,"-5"-3"74"16,0 3 74-16,4-3-40 0,-4 3-49 15,0-2-18-15,6-1 1 0,-6 3 3 0,0-3 1 16,0 3-3-16,0 0-23 0,0 0-37 16,0 0-47-16,0 0-52 0,0 0-62 0,0 0-57 15,-6 0-44-15,6 3-31 0,0 0-19 16,-4-1-11-16,-1 1-1 0,-1 3 4 16,6 2 7-16,-4-3 5 0,-1 7 3 0,0-4 1 15,0 0-3-15,5 3-4 0,0 0-9 16,0 0-9-16,0 0-7 0,5 1-11 0,-5-5-9 15,10 5-8-15,-6-4-6 0,7 0-7 16,-7 0-6-16,6-2-4 0,0 0-6 16,5-4 0-16,-6 0 0 0,1-2 0 0,5 0 0 15,-6-2 0-15,2 0 0 0,-1-7 0 16,-1 4 0-16,-4-4 0 0,0 1 0 0,0-3 0 16,0 0 0-16,-5 0 0 0,5 0 0 15,-10-1 0-15,5 2 0 0,-5-4 0 0,0 3 0 16,-5 0 0-16,5 0 0 0,-5 0-33 15,1 3-55-15,-6-1-31 0,5 1-32 16,1 2-30-16,-1 4-48 0,0-1-110 0,0 3-182 16,0 3-248-16,6 3-229 0,-6-4-99 15,5 4-8-15,5-1 91 0,-6 1 188 16,6-1 269-16</inkml:trace>
  <inkml:trace contextRef="#ctx0" brushRef="#br1" timeOffset="54512.804">16034 7978 402 0,'-5'0'587'0,"0"0"143"15,0-2 161-15,0 2 13 0,1 0-91 16,-1 0-95-16,0 0-75 0,0 0-93 0,5 0-114 16,-5 0-90-16,5 0-44 0,0 0-22 15,-5 0-20-15,5 0-17 0,0 0-157 0,0 0-86 16,0 0 0-16,5 0 0 0,0 0 0 15,-5 0 0-15,10 0 0 0,-1-4 0 16,1 4 0-16,5-2 0 0,0 2 0 0,4-3 0 16,1 3 0-16,0-3 0 0,4 1 0 15,1-1 0-15,-1 3 0 0,0-3 0 0,6 0 0 16,-11 3 0-16,6-3-324 0,-6 3-178 16,-4 0-73-16,0 3-92 0,0 0-101 0,-10 0-113 15,4 0-105-15,-9 2 16 0,6 0 96 16,-6 1 145-16,-6 0 164 0</inkml:trace>
  <inkml:trace contextRef="#ctx0" brushRef="#br1" timeOffset="54762.138">16151 8031 15 0,'-14'2'556'0,"-1"1"178"16,6 0 187-16,-6-1 140 0,5 1-32 15,0-3-155-15,1 3-131 0,-2-3-117 0,7 0-140 16,-2 0-96-16,6 0-46 0,-4 0-22 15,4 0-232-15,0-3-90 0,4 3 0 0,2-3 0 16,-2 3 0-16,7 0 0 0,-7-2 0 16,6 2 0-16,5 0 0 0,-6 0 0 0,6 2 0 15,5-2 0-15,-5 0 0 0,4 0 0 16,1-2 0-16,0 2 0 0,4-3 0 16,-5 0 0-16,6 1 0 0,-6-1-655 0,2 0-290 15,-2 1-224-15,-4-2-65 0,-1 2 20 16,1-1 96-16,4 1 195 0,-4-2 266 0</inkml:trace>
  <inkml:trace contextRef="#ctx0" brushRef="#br1" timeOffset="55125.166">16441 7898 306 0,'-10'-3'733'0,"0"-3"205"0,1 2 135 16,3-2 91-16,-3 3-196 0,-1-5-186 0,5 2-168 15,0 1-156-15,0-1-83 0,1 1-33 16,-2-1-14-16,6 3-218 0,-4-2-110 0,4 3 0 16,0-1 0-16,-5 3 0 0,5-3 0 15,5 3 0-15,-5 0 0 0,4 0 0 16,6 0 0-16,0 3 0 0,0-3 0 0,4 3 0 16,1-1 0-16,0 1 0 0,0 2 0 15,4-2 0-15,-4 3 0 0,-1-1 0 0,1 0 0 16,0 1 0-16,-5 2 0 0,0 1 0 15,-1-2 0-15,-3 2 0 0,-2 3 0 16,-4-1 0-16,0 0 0 0,-4-1 0 0,-2 4 0 16,2 0 0-16,-6 2 0 0,0-1 0 15,-4 1 0-15,-1 0 0 0,0 1 0 16,-5 0 0-16,1-1-260 0,4 0-279 0,-4 1-229 16,-1-1-284-16,5-2-115 0,1 0-24 15,-1-3 46-15,5 0 153 0,5-3 267 0</inkml:trace>
  <inkml:trace contextRef="#ctx0" brushRef="#br1" timeOffset="57045.861">17186 7675 350 0,'5'-3'759'15,"-5"3"176"-15,0-3 124 0,0 6 83 16,0-3-216-16,0 5-207 0,0 1-169 0,0 0-133 16,0 2-84-16,0 6-53 0,0 3-37 15,-5 1-32-15,5 4-29 0,-4 4-97 16,-2 4-85-16,2 0 0 0,-1 3 0 0,-1 1 0 15,-3-2 0-15,4-1 0 0,0-1 0 16,0-5 0-16,0-1 0 0,0-7 0 16,1 0 0-16,4-6 0 0,0-5 0 0,0-4 0 15,0-7 0-15,0-7 0 0,0-4 0 16,4-6 0-16,-4-3 0 0,5-3 0 16,0 1 0-16,-5-4 0 0,5 2 0 0,0 1 0 15,0-3 0-15,4 4 0 0,-3-1 0 16,3 1 0-16,1 5 0 0,0 0 0 0,-5 2 0 15,5 4 0-15,-1 1 0 0,1 5 0 16,1 4 0-16,-7 4 0 0,6-1 0 0,0 8 0 16,0 1 0-16,0 4 0 0,-6 5 0 15,6-2 0-15,0 7 0 0,0 2 0 0,-1 3 0 16,1-1 0-16,0 4 0 0,0-1 0 16,0 1 0-16,0 0 0 0,-1-1 0 0,1-2 0 15,0 0 0-15,0-3 0 0,0-3 0 16,-6 1 0-16,6-4-350 0,-10-2-286 0,5 0-209 15,-5-3-238-15,-5-3-84 0,5 1-2 16,-4-4 79-16,-6 0 173 0,0-5 260 16</inkml:trace>
  <inkml:trace contextRef="#ctx0" brushRef="#br1" timeOffset="57241.192">17206 8047 337 0,'-24'-11'747'0,"3"-2"179"0,2 4 127 15,4-2 81-15,5 3-220 0,1-1-211 16,9-1-172-16,0 1-138 0,0-2-82 0,9 0-39 15,1 3-11-15,5-3-14 0,4 2-11 16,-4 4-110-16,10 0-126 0,-6-1 0 0,6 3 0 16,0 3 0-16,-1 0 0 0,1 3 0 15,4 0 0-15,-5 0 0 0,1 0 0 0,0-1-215 16,-1 1-581-16,1 3-353 0,0-6-140 16,-1 2-8-16,0-4 62 0,-4-2 171 15,5 2 308-15</inkml:trace>
  <inkml:trace contextRef="#ctx0" brushRef="#br1" timeOffset="57594.248">17652 7724 340 0,'-4'-5'657'16,"4"2"187"-16,-6-2 173 0,6-1 59 0,-5 4-131 15,5-4-130-15,0 3-116 0,-4 0-125 0,4 1-127 16,-6-2-74-16,6 2-40 0,0 2-262 16,0 0-71-16,0 6 0 0,0-4 0 15,6 7 0-15,-6 2 0 0,4 2 0 0,-4 1 0 16,5 3 0-16,-5 2 0 0,6 1 0 0,-2-1 0 16,-4 0 0-16,5 0 0 0,0 1 0 15,-5-4 0-15,5 4 0 0,-5-4 0 0,5 1 0 16,-5-1 0-16,0 0 0 0,0 1 0 15,0 0 0-15,0 0 0 0,0-1 0 16,0-2 0-16,-5 2-77 0,5-5-339 16,0 0-40-16,0-3-64 0,5-2-67 0,-5-6-77 15,0 0-80-15,5-6-73 0,0 1-64 16,-5-3 38-16,4-3 90 0,2-3 118 0,-6 0 132 16</inkml:trace>
  <inkml:trace contextRef="#ctx0" brushRef="#br1" timeOffset="58123.869">17692 7785 354 0,'-6'-11'738'0,"2"-3"198"0,4 3 142 0,-5 3 76 15,0-3-191-15,0 0-182 0,5 3-163 16,0-3-156-16,0 2-106 0,0-1-62 16,5 1-34-16,0 1-63 0,0-1-197 0,5 1 0 15,-1 0 0-15,1 2 0 0,-1 1 0 16,6-1 0-16,0 4 0 0,0-1 0 0,-1 3 0 15,1 3 0-15,0 3 0 0,-5-1 0 16,5 3 0-16,-5 3 0 0,-6 3 0 0,6 3 0 16,-10-1 0-16,5 3 0 15,-5 1 0-15,-5-1 0 0,0 0 0 0,0 1 0 16,1-1 0-16,-2-2 0 0,-3-1 0 16,-1-3 0-16,0-1-32 0,5-1-162 0,-5-6 25 15,1 1 24-15,3-1 21 0,2-5 12 16,4 3 10-16,-5-6 9 0,10 3 8 0,-1-3 8 15,2 1 11-15,3-4 13 0,1 4 12 16,0-1 9-16,5-3 8 0,-6 6 7 0,6-3 6 16,0 3 12-16,-1 3 9 0,-4-3 10 15,5 6 10-15,-5-1 9 0,4 3 7 16,-8 1 10-16,3 2 8 0,-4 2 10 0,0 1 6 16,0 0 9-16,-5 0 4 0,0 2-1 15,0-1-8-15,-5 1-7 0,0 0-6 0,0-2-10 16,-4 0-7-16,-1 0-10 0,0-3-2 15,0 0-3-15,-5-3-7 0,1 1-4 0,-1-4-1 16,-4-2-5-16,4 0-5 0,-5-1-6 16,0-2-4-16,1-2-4 0,4-1-11 15,1-3-24-15,-1-2-41 0,5 3-54 16,5-1-63-16,-5-2-97 0,10-1-157 0,-5 4-208 16,10-7-253-16,0 4-159 0,0-3-51 15,10 0 39-15,-6 3 133 0,6-3 213 16,0 3 285-16</inkml:trace>
  <inkml:trace contextRef="#ctx0" brushRef="#br1" timeOffset="58391.154">18054 7788 272 0,'0'-6'887'0,"5"-2"194"0,-10 2 140 16,5 1 115-16,0 0-86 0,0-1-316 15,0 0-272-15,0 4-151 0,0-1-474 16,0 3-37-16,0 3 0 0,5-1 0 0,-5 4 0 15,5 2 0-15,-5 4 0 0,5 1 0 16,-5 4 0-16,5 2 0 0,-5 0 0 0,0 3 0 16,0 3 0-16,0 0 0 0,5 0 0 15,-5 0 0-15,0-1 0 0,5-2 0 0,0 1 0 16,-5-4 0-16,4-2 0 0,2-4 0 16,3-2-128-16,-4-5-689 0,0 0-227 15,0-6-157-15,5-4-29 0,0-1 40 0,-1-6 127 16,1-3 220-16,5-2 307 0</inkml:trace>
  <inkml:trace contextRef="#ctx0" brushRef="#br1" timeOffset="58591.137">18412 7752 330 0,'10'-14'969'0,"-5"6"232"0,-5 0 160 16,0 2 130-16,0 3-82 0,0 3-344 16,0 0-700-16,0 6-365 0,0 3 0 15,5 1 0-15,-5 4 0 0,0 2 0 0,5 1 0 16,-5 5 0-16,0 1 0 0,4-2 0 15,-4 4 0-15,6 0 0 0,-6-3 0 0,4 3 0 16,1-3 0-16,0 0 0 0,-5-2 0 0,5 1 0 16,0-1 0-16,-5-4 0 0,5 4-758 15,-5-4-595-15,0-2-52 0,0-3 52 16,0-3 108-16,0-2 213 0,0-6 322 16</inkml:trace>
  <inkml:trace contextRef="#ctx0" brushRef="#br1" timeOffset="58811.548">18177 8023 360 0,'-20'-4'842'16,"6"-1"183"-16,-1 3 124 0,5-2 85 15,5 2-193-15,0-1-237 0,5 1-217 0,5-4-134 16,0 0-84-16,10-2-49 0,0 3-313 16,-1-4-7-16,6 1 0 0,4 2 0 15,0-2 0-15,6 3 0 0,-5-1 0 0,4 4 0 16,1-4 0-16,-6 3 0 0,5 1 0 15,-9 2-420-15,4-4-638 0,-4 4-219 0,0 0-50 16,-5 0 41-16,-1 4 117 0,1-2 237 16,-10-2 375-16</inkml:trace>
  <inkml:trace contextRef="#ctx0" brushRef="#br1" timeOffset="59503.583">17167 7463 195 0,'-6'0'568'0,"2"0"139"0,4-3 137 16,-5 3 119-16,0 0-106 0,5 0-116 0,-5 3-101 16,5-3-101-16,0 0-107 0,0 0-109 15,0 0-68-15,0 0-23 0,0 2-1 0,5-2 10 16,0 0 16-16,0 0-91 0,5 0-166 15,-1 2 0-15,1-2 0 0,0-2 0 0,5 0 0 16,0-1 0-16,4 0 0 0,-4-3 0 16,10-2 0-16,-6 0 0 0,5 0 0 15,1-1 0-15,0 1 0 0,4 0 0 0,-5 0 0 16,1 2 0-16,-6 0 0 0,6 0 0 16,-5 4 0-16,-1 0 0 0,-4 2 0 15,-1 0 0-15,-3 0 0 0,3 2 0 0,-4 4 0 16,0-4 0-16,0 4 0 0,4 2 0 15,1-2 0-15,0 2 0 0,0 0 0 0,4-2 0 16,6 2 0-16,-6-2 0 0,6-1 0 16,4 1 0-16,1-4 0 0,-1 4 0 0,5-3 0 15,-4 0 0-15,4-1 0 0,0-2 0 0,1 2 0 16,-1 2 0-16,0 1 0 0,1-2 0 16,-6 5-1079-16,0-2-297 0,6 2-18 15,-5-2 63-15,4 2 117 0,-5 0 237 0,5 0 373 16</inkml:trace>
  <inkml:trace contextRef="#ctx0" brushRef="#br1" timeOffset="59960.361">18976 7915 135 0,'-10'0'778'0,"5"0"223"0,1 2 163 16,-2-2 131-16,2 0-28 15,4 0-209-15,-5 0-250 0,0 0-162 0,5 0-607 16,0-2-39-16,5 2 0 0,0 0 0 0,-1-3 0 16,6 3 0-16,1-2 0 0,3 2 0 15,0-3 0-15,1 3 0 0,0 0 0 16,5-3 0-16,-5 3 0 0,4 0 0 0,-4 0 0 15,4 3 0-15,-4-3 0 0,5 3 0 0,-5-3 0 16,-1 2 0-16,1 1 0 0,-6 3 0 16,1-4-478-16,-5 7-747 0,0-4-112 0,-5 3 13 15,0 0 75-15,-5 3 157 0,0-3 248 16,-5 4 323-16</inkml:trace>
  <inkml:trace contextRef="#ctx0" brushRef="#br1" timeOffset="60143.873">19089 8023 95 0,'-15'2'808'0,"6"-2"232"0,-2 0 167 15,1 0 130-15,1 3-1 0,4-3-253 16,0 0-280-16,0 3-321 0,5-3-482 16,5 0 0-16,0 0 0 0,5 0 0 15,0 0 0-15,-1 0 0 0,6 0 0 0,-5 0 0 16,5 0 0-16,-1 0 0 0,1 0 0 0,4-3 0 16,-4 3 0-16,0-3 0 0,5 1 0 15,-11-2 0-15,6 2-1200 0,-5-3-344 0,-1 1 41 16,2 2 119-16,-7-3 190 0,2-1 335 15,3-3 401-15</inkml:trace>
  <inkml:trace contextRef="#ctx0" brushRef="#br1" timeOffset="76345.568">19692 7691 14 0,'0'-2'619'15,"0"-2"225"-15,-5 2 166 0,0 0 108 16,5 2-40-16,-5-4-209 0,5 4-211 0,-5 0-195 16,5 0-147-16,0 0-90 0,0-2-49 15,0 2-32-15,0 0-17 0,5 0-5 0,-5 0 2 16,0 0 3-16,0 2 10 0,0 2-126 15,0-2-12-15,0 4 0 0,-5 5 0 16,1 0 0-16,-6 2 0 0,-1 4 0 0,2 0 0 16,-6 2 0-16,5 0 0 0,-4 0 0 15,4 1 0-15,-4-4 0 0,4 1 0 0,-1 0 0 16,2-7 0-16,-1 2 0 0,5-7 0 16,0 4 0-16,5-7 0 0,0 1 0 0,5-1 0 15,0-2 0-15,5 0 0 0,-1-2 0 16,6-1 0-16,0 1 0 0,0-4 0 0,5 3 0 15,4 1 0-15,-5-4 0 0,6 3 0 16,-6-3 0-16,6 4 0 0,-5-4 0 16,4 1 0-16,-4 2-168 0,-6-3-337 0,7 4-169 15,-12-4-186-15,6 3-208 0,-5-2-71 16,-6 2 14-16,1-2 108 0,0 2 188 0,0-3 234 16</inkml:trace>
  <inkml:trace contextRef="#ctx0" brushRef="#br1" timeOffset="76571.959">19839 7768 137 0,'-9'-8'610'0,"3"3"186"16,2-4 184-16,-7 7 131 0,7-4-105 16,-1 4-156-16,0-1-153 0,5 3-147 0,-5 0-133 15,5 0-76-15,0 5-39 0,0 1-19 16,0 2-172-16,0 3-111 0,0 3 0 0,0 3 0 16,0 2 0-16,-5 0 0 0,5 6 0 15,0-3 0-15,0 3 0 0,-5-1 0 0,5 1 0 16,0-2 0-16,0-1 0 0,0-3 0 15,0-3 0-15,0 1 0 0,5-6 0 16,-5 0 0-16,0-3-451 0,0-2-612 0,5-3-198 16,-5-6-45-16,5-6 40 0,0-1 107 15,4-7 228-15,2 0 358 0</inkml:trace>
  <inkml:trace contextRef="#ctx0" brushRef="#br1" timeOffset="76833.8">20035 7658 37 0,'0'-3'763'0,"0"1"235"0,-5-1 150 15,5 0 112-15,5 1 0 0,-5 2-257 0,5-3-296 16,5 0-198-16,0 0-126 0,-1 0-260 16,1 1-123-16,5-1 0 0,0 3 0 0,4-2 0 15,-4 2 0-15,5 0 0 0,-1 0 0 16,-4 0 0-16,4 2 0 0,-4-2 0 15,0 3 0-15,-5-1 0 0,0 4-121 0,-1 0-245 16,-4-1-84-16,-5 0-106 0,0 4-111 0,0-4-99 16,-5 1-88-16,1 0-79 0,-6-4 3 15,0 0 92-15,-4 2 137 0,4-4 151 16,-1 0 145-16</inkml:trace>
  <inkml:trace contextRef="#ctx0" brushRef="#br1" timeOffset="77284.492">20119 7653 354 0,'-15'-6'543'0,"5"1"139"0,-5 2 161 16,5 0 39-16,1 0-39 0,-1 1-74 15,5 2-73-15,-5 2-90 0,5-2-114 16,1 3-121-16,4 0-71 0,0 3-34 0,-6-4-15 16,12 6-10-16,-6-2-189 0,0 2-52 15,4 0 0-15,1 0 0 0,-5 4 0 16,5 2 0-16,0-3 0 0,-5 3 0 0,5-1 0 16,-5 1 0-16,5 0 0 0,-5-3 0 0,5 3 0 15,-5-3 0-15,0-3 0 0,0 1 0 16,5-4 0-16,-5 0 0 0,4-2 0 0,-4 0 0 15,6-3 0-15,-6-3 0 0,4 0 0 16,1 0 0-16,0-2 0 0,5 0 0 16,-5-1 0-16,4 0 0 0,1-2 0 0,5 3 0 15,-5-1 0-15,5 1 0 0,-6 2 0 16,6 0 0-16,0 3 0 0,-5 3 0 0,0 0 0 16,-1 2 0-16,1 3 0 0,0 3 0 15,-5 1 0-15,0 1 0 0,-5 1 0 0,0 3 0 16,0-1 0-16,0 1 0 15,-5 0 0-15,-5 2 0 0,5-6 0 0,-5 4 0 16,1-3 0-16,-1 0 0 0,-5-4 0 16,5 1 0-16,-5-2 0 0,1-4 0 0,-1 1 0 15,-5-4 0-15,6-2 0 0,-1 0 0 16,0-2 0-16,5-4 0 0,-4 1 0 0,4-4 0 16,5 2 0-16,0-2 0 0,0-2 0 15,5 0 0-15,0 0-136 0,5 0-512 0,5-3-234 16,-5 1-243-16,10-2-82 0,-1-1 5 15,6-6 84-15,4 2 184 0,1-4 274 16</inkml:trace>
  <inkml:trace contextRef="#ctx0" brushRef="#br1" timeOffset="77586.265">20526 7490 5 0,'4'-14'746'0,"1"3"237"0,0 3 159 15,-5 0 120-15,0 2 17 0,-5-2-242 16,5 5-299-16,-5-2-199 0,1 2-131 15,4 0-356-15,-6 6-52 0,-3 0 0 16,4 2 0-16,0 3 0 0,-5 3 0 0,5 3 0 16,1 0 0-16,-7 2 0 0,7 1 0 15,4 0 0-15,0-1 0 0,0 1 0 0,4-3 0 16,2-4 0-16,-1-2 0 0,4 1 0 16,1-3 0-16,5-6 0 0,-5 0 0 0,-1-6 0 15,1 1 0-15,0-3 0 0,-1-1 0 16,-3-2 0-16,-1-3 0 0,-5 3 0 0,0-3 0 15,-5 3 0-15,-1-2 0 0,2 5 0 16,-6-4 0-16,0 4 0 0,-4 2-135 16,-1 0-601-16,0 4-254 0,5 2-193 0,-5 2-50 15,1 2 27-15,4 4 114 0,0 0 216 16,0 0 310-16</inkml:trace>
  <inkml:trace contextRef="#ctx0" brushRef="#br1" timeOffset="83892.827">10939 8706 256 0,'-4'-8'650'15,"4"-3"165"-15,-6 3 151 0,1-4 99 16,1 5-191-16,4 1-176 0,-6-3-150 0,6 7-143 15,-4-4-138-15,4 6-85 0,0 0-46 16,0 3-28-16,0 2-16 0,4 7-14 0,2 1-5 16,-6 7-8-16,4 2-10 0,1 3-10 15,1 2-10-15,-2 6-5 0,-4 1-3 16,5-1 2-16,-5 3 2 0,0 2 0 0,0-2 4 16,0 0-1-16,0 0 0 0,-5-6-5 15,5 0-6-15,-4-2-4 16,4-3-6-16,0-3-5 0,0-2-2 0,0-7-3 0,4-2 1 15,-4 0 2-15,5-6 4 0,5 1 4 16,-5-3 4-16,5-6 5 0,0 0 0 16,4 0-2-16,1-2-4 0,0 0-3 0,4-4-6 15,6 1-3-15,-1 3-3 0,1-3-6 16,4-1-25-16,1 4-44 0,-1-4-53 0,1 0-61 16,-1 5-94-16,5-5-134 0,-10 3-128 15,6 1-111-15,-5 0-76 0,-1-1-44 0,-4 0 19 16,-1-2 89-16,1 2 134 0,-5 4 162 15,0-4 164-15,-6 1 157 0,1-1 133 0,-5 1 113 16,0 0 96-16,-5-2 77 0,5 0 58 16,-10 1 55-16,5-2 60 0,-5 2 25 15,0-2-16-15,1 2-45 0,-7-2-57 0,1 2-79 16,1-2-90-16,-6 0-66 0,1 2-37 16,-1-2-21-16,0 2-13 0,0 2-11 15,1-2-6-15,-1 3-6 0,0 1-6 0,1 2-8 16,-1 0-12-16,0 2-8 0,5 3-38 15,1 1-49-15,-1 2 0 0,0 3 0 16,5 0 0-16,0 3 0 0,0 0 0 0,5 2 0 16,0 1 0-16,0-3 0 0,5 2 0 0,0-2 0 15,5 0 0-15,-1 0 0 0,1-3 0 16,0-3 0-16,4-2 0 0,1-3 0 16,5-3 0-16,-5-3 0 0,4-3 0 0,-4-2 0 15,4-3 0-15,-4 0 0 0,5-3 0 16,-10 0 0-16,0 0 0 0,0-3 0 0,-1 4 0 15,-3-1 0-15,-6-2 0 0,4 2 0 16,-8 3 0-16,4-3 0 0,-6 3 0 0,1 0 0 16,-5 2 0-16,6 2 0 0,-1 1 0 15,0 0 0-15,0 4 0 0,0-2 0 16,0 8 0-16,0-2 0 0,1 4 0 0,4 2 0 16,0 0 0-16,0 7 0 0,0-5 0 15,4 7 0-15,1-4 0 0,0 4 0 0,5 0 0 16,-5 0 0-16,4-4 0 0,1 1 0 15,5-3 0-15,-5 0 0 0,4-3 0 16,1-2 0-16,0-3 0 0,-1-1 0 0,-4-4 0 16,5 2 0-16,0-6 0 0,0 3 0 15,-5-2 0-15,-1-3 0 0,1-1-40 0,-5 1-52 16,0-1 8-16,0-1 9 0,-5-1 13 16,4-1 13-16,-8 2 15 0,4-4 12 0,-5 2 9 15,0-1 6-15,0 2 4 0,-5-1 4 16,1 2 4-16,3 1 12 0,2 1 16 0,-6 3 13 15,5 2 8-15,0 0 12 0,5 3 16 16,-5 0 7-16,5 6-1 0,0-1-88 0,0 3 0 16,0 3 0-16,5 1 0 0,0 1 0 15,0 1 0-15,0 0 0 0,0 3 0 16,5-1 0-16,-1-3 0 0,1 1 0 0,0-2 0 16,-1-2 0-16,6-1 0 0,-5-1-126 15,0-2-409-15,0-3-268 0,-5-3-297 0,0-3-112 16,-1-3-6-16,6-2 65 0,-5-3 167 15,-5 0 271-15</inkml:trace>
  <inkml:trace contextRef="#ctx0" brushRef="#br1" timeOffset="84062.198">11685 8869 660 0,'-15'-16'975'16,"-5"-4"167"-16,5 6 126 0,1 1 93 16,-1 2-320-16,6 2-319 0,-2 1-210 15,7 3-151-15,-2-1-212 0,2 3-149 0,4 0 0 16,4 3 0-16,-4 0 0 0,6 6 0 15,3 0 0-15,-3 4-182 0,-2 2-338 0,6 2-328 16,-5 2-286-16,5 0-103 0,-5 4 1 16,-1 0 73-16,6-1 195 0,-5 3 325 15</inkml:trace>
  <inkml:trace contextRef="#ctx0" brushRef="#br1" timeOffset="84256.664">11621 9294 180 0,'-20'14'930'0,"5"-3"205"16,1 0 154-16,-1-6 127 0,0 1 13 16,5 0-480-16,6-4-323 0,-1-2-389 15,0 0-237-15,5-2 0 0,5-1 0 0,0-3 0 16,5 0 0-16,-1 1-171 0,6 0-564 0,-1-4-376 16,1 1-155-16,0-3-24 0,5 0 53 15,-1-3 135-15,6 1 283 0,-1-4 384 0</inkml:trace>
  <inkml:trace contextRef="#ctx0" brushRef="#br1" timeOffset="84708.256">12234 8822 469 0,'-5'-5'945'0,"-5"-1"175"0,0 1 142 15,-5-1 113-15,6 1-183 0,-6-1-353 16,5 3-213-16,-5 0-263 0,1 3-363 15,4 0 0-15,0 6 0 0,-4 2 0 16,3 1 0-16,7 7 0 0,-6 1 0 0,0 2 0 16,5 4 0-16,0 1 0 0,5 3 0 15,0-1 0-15,0 1 0 0,5-2 0 0,5 0 0 16,0-1 0-16,5-5 0 0,0 1 0 0,4-4 0 16,0-2 0-16,6-23 0 0,-1 35 0 15,6-23 0-15,-6-3 0 0,6-6 0 0,-5 1 0 16,-1-4 0-16,1-5 0 0,-1 4 0 15,-4-4 0-15,-1 0 0 0,-4 1 0 0,-5-4 0 16,-5 3 0-16,-1 0 0 0,2 3 0 16,-12-3 0-16,6 4 0 0,-9-1 0 0,-1-1 0 15,0 4 0-15,-5-4 0 0,6 4 0 16,-6 3 0-16,-4 0 0 0,4-1 0 16,5 3 0-16,-5 3 0 0,5 3 0 0,5 3 0 15,-5-1 0-15,6 6 0 0,4 0 0 16,0 0 0-16,0 3 0 0,4 3 0 15,2-1 0-15,-2-2 0 0,11 2 0 0,-5-2 0 16,5 0 0-16,0-3 0 0,-1-5 0 0,0-1 0 16,1-2-672-16,5-6-649 0,-5-2-85 15,0-3 34-15,4-7 98 0,-4 2 211 16,-1-6 336-16</inkml:trace>
  <inkml:trace contextRef="#ctx0" brushRef="#br1" timeOffset="84881.812">12528 8773 344 0,'-14'-28'840'0,"-1"1"204"15,0-1 150-15,0 1 115 0,1 4-161 16,4 4-222-16,0 3-222 0,0 2-158 0,5 3-410 16,0 2-136-16,0 4 0 0,5 5 0 15,-5 5 0-15,5 4 0 0,0 4 0 0,0 4 0 16,0 2 0-16,0 3 0 0,5 0 0 16,-5 0-883-16,5-2-480 0,-5 2-80 15,5-3 42-15,5-2 114 0,-5-1 252 0,5-2 451 16</inkml:trace>
  <inkml:trace contextRef="#ctx0" brushRef="#br1" timeOffset="85375.48">12935 9043 200 0,'0'3'985'0,"-5"2"271"0,0 1 229 0,1-4 230 15,-2 2 82-15,1-2-1044 0,1 1-753 16,-2-3 0-16,6 3 0 0,0-3 0 0,0 0 0 16,0 0 0-16,0-3 0 0,6 3 0 0,-2-3 0 15,-4 3 0-15,5-2 0 0,5-2 0 16,-10 2 0-16,5 2 0 0,0-6 0 16,0 4-1145-16,-5-1-268 0,5-3 1 0,-5 1 83 15,5-3 143-15,0-1 255 0,-5 1 348 16</inkml:trace>
  <inkml:trace contextRef="#ctx0" brushRef="#br1" timeOffset="85517.941">12955 8944 549 0,'-5'-6'961'0,"0"0"190"16,0 4 138-16,0-4 100 0,-5 1-271 0,10 2-329 15,-4-3-259-15,-2 1-176 0,6 0-293 16,0-1-61-16,6 3 0 0,-6-2 0 0,4 2-184 16,-4 1-254-16,5 2-258 0,-5-4-316 15,5 4-156-15,-5 0-39 0,5 0 36 16,-5 0 140-16,5 4 243 0,-5-4 337 0</inkml:trace>
  <inkml:trace contextRef="#ctx0" brushRef="#br1" timeOffset="90748.207">13714 8709 191 0,'0'-8'639'0,"0"0"182"16,0-1 163-16,0 1 100 0,0 2-149 0,0-1-175 15,0 1-148-15,0 0-142 0,-4 4-127 16,4-2-71-16,0 2-34 0,0 2-16 16,-5 6-15-16,5 2-10 0,-5 5-3 0,0 7-172 15,0 2-22-15,-5 6 0 0,0 5 0 16,5 0 0-16,-4 2 0 0,-1 1 0 0,0 3 0 16,5-3 0-16,1-3 0 0,-6 0 0 15,10-5 0-15,-5-3 0 0,0-6 0 0,5-3 0 16,0-4 0-16,0-4 0 0,0-8 0 15,5-3 0-15,0-8 0 0,-5-3 0 16,4-6 0-16,2-1 0 0,-2-4 0 0,1-3 0 16,0-2 0-16,0-4 0 0,0 2 0 15,0-4 0-15,0 3 0 0,4-3 0 0,-3 6 0 16,3-1 0-16,-4 7 0 0,0 1 0 16,0 4 0-16,5 3 0 0,-6 5 0 0,2 2 0 15,-2 4 0-15,1 5 0 0,5 5 0 16,-5 4 0-16,5 5 0 0,0 2 0 0,-5 3 0 15,5 3 0-15,-1 6 0 16,1-1 0-16,5 1 0 0,-5 2 0 0,-1 1 0 16,6 1 0-16,-5-1 0 0,5-3 0 15,-6 0 0-15,6-4 0 0,-5 1 0 16,0-6 0-16,-1 1 0 0,-3-4-297 0,-2-2-818 16,-4-1-183-16,0-1-30 0,-4-4 50 15,-2-2 117-15,2-4 237 0,-7 1 334 0</inkml:trace>
  <inkml:trace contextRef="#ctx0" brushRef="#br1" timeOffset="90924.733">13661 9015 518 0,'-25'-14'907'0,"10"0"158"0,-4 4 114 15,9-4 86-15,1 3-259 0,3-1-268 16,6 2-195-16,6-1-112 0,-2 0-78 0,11 3-167 16,0-1-186-16,4 1 0 0,6 2 0 15,-1 3 0-15,1 1 0 0,4-1 0 0,1 3 0 16,4 0 0-16,-5 0 0 15,6 3-394-15,-6-3-496 0,0 2-292 0,1-2-98 16,-6 3 11-16,6-3 78 0,-5-3 196 0,-6 3 312 16</inkml:trace>
  <inkml:trace contextRef="#ctx0" brushRef="#br1" timeOffset="91547.069">14136 8754 364 0,'-9'-9'889'0,"-1"4"186"0,0-1 138 16,5 0 107-16,-5 1-170 0,5 2-310 15,1 1-267-15,4 2-150 0,-5 0-93 16,5 2-316-16,5 4-14 0,-5 5 0 0,4 2 0 16,-4 7 0-16,5-1 0 0,0 6 0 15,0 2 0-15,0 4 0 0,0-3 0 0,-5 4 0 16,5-4 0-16,-1 3 0 0,2-7 0 16,-2-2 0-16,1-2 0 0,-5-3 0 0,5-4 0 15,0-5 0-15,-5-2 0 16,5-3 0-16,-5-6 0 0,0-3 0 0,0-4 0 15,0-1 0-15,-5-6 0 0,5-3 0 16,-5 1 0-16,0-3 0 0,0 0 0 0,1-3 0 16,-2-2 0-16,2 1 0 0,4-1 0 15,0 3 0-15,4-2 0 0,2 4 0 0,-2 3 0 16,1 2 0-16,5 4 0 0,-5-1 0 16,5 6 0-16,-6 2 0 0,7 4 0 0,-1-1 0 15,-6 6 0-15,6 2 0 0,0 0 0 16,-5 7 0-16,0-2 0 0,5 4 0 0,-6 0 0 15,-4 3 0-15,5-3 0 0,-5 2 0 16,0-2 0-16,0 2 0 0,0-4 0 16,0 2 0-16,0-7 0 0,0 1 0 0,0-2 0 15,0 0-32-15,6-1-147 0,-2-2 44 16,1-3 45-16,0 3 37 0,5-3 21 0,0-3 14 16,0 3 8-16,-1 0 5 0,6 0 3 15,-1 0 4-15,-3 3 11 0,3 0 17 16,1 2 25-16,-6 0 22 0,1 3 25 0,0 4 23 15,0-1 12-15,0 0-122 0,-10 6-15 16,4-4 0-16,-4 4 0 0,0-1 0 0,-4 1 0 16,4 0 0-16,-10-1 0 0,0 1 0 15,0-1 0-15,-4 1 0 0,-1-4 0 0,0 2 0 16,0-4 0-16,-4-4 0 0,4-1 0 16,-4 0 0-16,-6-6 0 0,10 0 0 0,-4-6 0 15,-1-2 0-15,1 0 0 0,8-3 0 16,2-3 0-16,-1 0-19 0,5 0-544 0,5-2-256 15,5-1-292-15,0-2-111 0,5 0-7 16,5-1 62-16,-1-5 172 0,6 4 276 16</inkml:trace>
  <inkml:trace contextRef="#ctx0" brushRef="#br1" timeOffset="91788.427">14509 8718 371 0,'0'-6'945'0,"0"3"216"16,0 0 186-16,-5 1 152 0,1-1-101 0,4 0-364 15,-6 0-598-15,6 3-436 0,0 0 0 16,0 0 0-16,0 3 0 0,6 3 0 0,-6 2 0 16,4 3 0-16,-4 0 0 0,0 5 0 15,0 7 0-15,5-1 0 0,-5 2 0 0,0 4 0 16,0-1 0-16,0 4 0 0,5 0 0 0,0-2 0 16,-5-1 0-16,5-3 0 0,-1 0 0 15,2-5 0-15,-2-5 0 0,6-3 0 0,-5-1-654 16,0-8-883-16,5-3 18 0,0-6 111 15,-1-7 160-15,1-1 264 0,5-6 370 0</inkml:trace>
  <inkml:trace contextRef="#ctx0" brushRef="#br1" timeOffset="91979.932">14705 8806 326 0,'5'-17'878'0,"0"1"229"0,0 4 181 0,-5 1 143 16,0 3-117-16,0 0-260 0,0 2-261 0,0 4-793 15,5-1 0-15,-5 3 0 0,5 5 0 16,-1 4 0-16,1-1 0 0,-5 5 0 15,6 4 0-15,-2 3 0 0,1 2 0 0,0 0 0 16,0 6 0-16,0-4 0 0,0 4 0 0,4-1 0 16,-3-1 0-16,-2-2 0 0,1 1 0 15,5-3 0-15,-10-2 0 0,5-1-699 16,-5-3-762-16,5-2-7 0,-5-6 76 0,-5 0 137 16,5-2 247-16,-5-3 363 0</inkml:trace>
  <inkml:trace contextRef="#ctx0" brushRef="#br1" timeOffset="92169.405">14607 9040 26 0,'-24'-11'675'0,"4"-3"249"0,5 6 178 16,1-3 130-16,4 2-5 0,0-1-192 0,5 1-218 15,5-1-197-15,5-2-132 0,0 2-443 16,4 1-45-16,6 1 0 0,5-3 0 0,0 3 0 16,-1 2 0-16,6 0 0 0,-1 1 0 15,6 3 0-15,-6-2 0 0,5 1 0 16,1 1 0-16,-5 2 0 0,-1 0-108 0,1 2-923 15,-6-2-246-15,-4 3-71 0,-1 1 31 16,1-4 93-16,-9-4 218 0,3 1 374 16</inkml:trace>
  <inkml:trace contextRef="#ctx0" brushRef="#br1" timeOffset="92657.326">13734 8387 180 0,'-14'5'755'15,"-6"1"201"-15,5-1 134 0,0 1 99 16,1-1-91-16,-1 1-244 0,5-3-228 15,6-1-155-15,-2 0-85 0,2 2-64 0,4 1-58 16,4-2-264-16,2-1 0 0,-2 2 0 16,6-4 0-16,5 2 0 0,-1-4 0 15,6-2 0-15,0-1 0 0,-1 0 0 0,6-3 0 16,4-4 0-16,1 1 0 0,4-2 0 0,0-2 0 16,1 2 0-16,-1-1 0 0,-5 3 0 15,6 0 0-15,-6 3 0 0,-4 0 0 0,-1 2 0 16,-4 3 0-16,-5 1 0 0,-1-1 0 15,1 6 0-15,-6-3 0 0,2 2 0 0,3 4 0 16,-4-1 0-16,5 1 0 0,-6 2 0 16,6 1 0-16,0 1 0 0,5-2 0 15,-1 4 0-15,5-2 0 0,-3 5 0 0,8-4 0 16,0 2 0-16,1 1 0 0,-1 0 0 0,5 0 0 16,1-1 0-16,4-1 0 0,0 4 0 15,0-2 0-15,6 0 0 0,-1 2-223 16,0 3-796-16,0-2-214 0,0 2-30 0,1-2 14 15,3 0 49-15,-3-1 179 0,-1 1 340 16</inkml:trace>
  <inkml:trace contextRef="#ctx0" brushRef="#br1" timeOffset="92932.111">15431 8949 383 0,'-5'9'886'0,"0"-4"201"0,5 0 164 16,-5 1 141-16,10-3-135 0,-5-1-220 0,0 2-169 16,10-2-838-16,-5-2-30 0,4 0 0 15,1 0 0-15,0-2 0 0,5 2 0 0,0 0 0 16,0 0 0-16,-1 0 0 0,1 0 0 16,4 0 0-16,-4 2 0 0,5 0 0 0,-6 2 0 15,1-2 0-15,4 1 0 0,-4 2 0 16,0-2 0-16,-5 3 0 0,0 2 0 0,-1 1 0 15,-3-1-562-15,-6 0-901 0,-6 0 3 16,2 4 87-16,-1-4 130 0,-5-1 222 16,0 2 300-16</inkml:trace>
  <inkml:trace contextRef="#ctx0" brushRef="#br1" timeOffset="93097.784">15569 9114 357 0,'-21'4'872'0,"2"-4"228"0,0 0 186 0,-2 0 155 16,7 0-116-16,-1-4-224 0,6 4-392 15,3 0-709-15,2-2 0 0,-1 2 0 0,10-3 0 16,-1 0 0-16,2 3 0 0,3-2 0 15,1 2 0-15,0 0 0 0,5-3 0 0,0 3 0 16,4 3 0-16,-4-3 0 0,4 0 0 16,0 0 0-16,2 0 0 0,-2 0 0 0,0-3 0 15,2 3 0-15,-7-3-1012 0,6-3-721 16,-10 1 102-16,9 0 178 0,-4-3 263 0,0-3 422 16</inkml:trace>
  <inkml:trace contextRef="#ctx0" brushRef="#br1" timeOffset="93656.398">16309 8632 314 0,'0'-11'780'0,"0"0"214"16,0 3 158-16,0 2 118 0,-6-2-159 15,6 2-176-15,0 4-185 0,-4-2-159 0,4 2-297 16,-5 4-294-16,5 2 0 0,-5 1 0 16,5 6 0-16,-5 6 0 0,0 2 0 15,0 6 0-15,0 5 0 0,-5 1 0 0,6 1 0 16,-7 4 0-16,7 3 0 0,-6-3 0 0,5-1 0 15,0-1 0-15,1-1 0 0,-2-5 0 16,2-4 0-16,4-4 0 0,0-4 0 16,0-2 0-16,0-5 0 0,0-7 0 0,0-4 0 15,4-7 0-15,2-2 0 0,-2-6 0 0,1-2 0 16,0-6 0-16,0 0 0 0,4-5 0 16,-3 0 0-16,3-4 0 0,1 1 0 0,0 3 0 15,5 0 0-15,-6 3 0 0,1 1 0 16,5 4 0-16,-5 3 0 0,0 5 0 0,0 1 0 15,0 7 0-15,-6 1 0 0,6 5 0 16,-5 2 0-16,5 7 0 0,-5 1 0 0,5 4 0 16,-1 0 0-16,-3 6 0 0,3 2 0 15,1-1 0-15,-1 4 0 0,1 0 0 0,5 3 0 16,0 0 0-16,-5-4 0 0,5 4 0 16,-1-3 0-16,1-4 0 0,-6 1 0 0,1 1 0 15,1-4 0-15,-2-2 0 0,-4-4-320 16,0 2-1038-16,-5-7-71 0,0 0 43 15,-5-3 102-15,-5 1 177 0,0-3 281 0,1-3 381 16</inkml:trace>
  <inkml:trace contextRef="#ctx0" brushRef="#br1" timeOffset="93845.895">16269 8983 583 0,'-34'-11'903'0,"5"-3"163"16,4 5 120-16,6 0 53 0,-1 1-253 0,10 0-242 15,0-3-187-15,5 3-117 0,5-3-81 16,5 0-231-16,5 2-128 0,5-1 0 0,4 1 0 15,1 1 0-15,4 2 0 0,6 1 0 16,4 0 0-16,1 2 0 0,-1 0 0 0,5 0 0 16,0 0-128-16,5 3-680 0,-4 3-314 15,-6-3-147-15,6 3-6 0,-6 0 64 16,0 0 155-16,5-1 255 0,-9 1 337 0</inkml:trace>
  <inkml:trace contextRef="#ctx0" brushRef="#br1" timeOffset="94099.73">16872 8819 57 0,'10'-8'538'0,"0"0"177"0,-5 0 202 0,-5-4 171 15,-5 2-39-15,0-2-103 0,-5 1-91 16,1 1-96-16,-1-2-126 0,-5 2-100 0,6 1-432 16,-6 1-101-16,0 5 0 0,0 0 0 15,1 6 0-15,-1 3 0 0,0 2 0 16,0 6 0-16,1 2 0 0,4 3 0 0,0 3 0 16,0 1 0-16,5 2 0 0,0 2 0 0,5-2 0 15,5 2 0-15,0 1 0 0,0-3 0 0,10-1 0 16,-5-1 0-16,9-6 0 0,1-1 0 15,0-2 0-15,4-3 0 0,1-5 0 0,-1-2 0 16,5 0 0-16,-4-4 0 0,0 0 0 0,-1-4 0 16,0 0 0-16,-4-5 0 0,0 1 0 15,-1 0-877-15,-4-4-618 0,4 4 26 16,-4 0 116-16,5-3 191 0,0 2 243 0,-6 1 271 16</inkml:trace>
  <inkml:trace contextRef="#ctx0" brushRef="#br1" timeOffset="94645.914">17157 8758 475 0,'-10'-4'647'16,"0"-2"123"-16,0-2 116 0,0 2-6 0,6 0-133 16,-1 1-122-16,0-3-87 0,5 2-76 15,0 1-58-15,-5-1-35 0,5 3-2 0,0 1 20 16,0-1 35-16,-5 0-210 0,5 3-212 15,0 0 0-15,0 3 0 0,0 0 0 0,5 5 0 16,-5 0 0-16,0 6 0 0,5 5 0 16,-5 0 0-16,5 3 0 0,-5 4 0 0,0 1 0 15,5 4 0-15,-1 2 0 0,2-3 0 16,-6 0 0-16,9-3 0 0,-4-1 0 0,0-2 0 16,0-4 0-16,5-3 0 0,-6-4 0 15,2-2 0-15,-1-3 0 0,-1-2 0 0,2-6 0 0,-2-3 0 16,1-2 0-16,-5-7 0 0,0 2 0 15,0-4 0-15,0-5 0 0,-5-1 0 16,1 1 0-16,-2-6 0 0,2-2 0 0,-7-4 0 16,2 0 0-16,-1-1 0 0,0 1 0 15,5 1 0-15,1 2 0 0,-2 3 0 16,6 1 0-16,0 4 0 0,0 1 0 0,6 5 0 16,-6 1 0-16,4 2 0 0,6 5 0 0,-5 3 0 15,5 0 0-15,-5 3 0 0,5 6 0 0,5 0 0 16,-6 2 0-16,6 2 0 0,-1 5 0 15,1-2 0-15,0 4 0 0,0-1 0 0,-1 6 0 16,1-2 0-16,0 2 0 0,0 0 0 16,-1 0 0-16,-9 0 0 0,5 3 0 0,-10 0 0 15,0-3 0-15,0 0 0 0,-10 0 0 0,5 0 0 16,-5-3 0-16,-5 1 0 0,6-6 0 16,-6 0 0-16,-4-3 0 0,4-3 0 0,1-3 0 15,-7-5 0-15,2 0-310 0,0-2-1118 16,4-5-50-16,-5 0 58 0,5-5 120 0,6 2 217 15,-1-4 315-15</inkml:trace>
  <inkml:trace contextRef="#ctx0" brushRef="#br1" timeOffset="95851.478">16029 8427 399 0,'-10'0'679'15,"5"0"199"-15,1 4 154 0,-1-2 40 0,-5 1-123 16,5 0-116-16,0-3-112 0,0 2-141 16,0 2-104-16,0-2-64 0,5 1-252 0,0 0-160 15,0 3 0-15,5-2 0 0,5 2 0 16,0 0 0-16,0 2 0 0,4-5 0 0,6 2 0 16,-1-2 0-16,6-3 0 0,-1-3 0 15,6 1 0-15,-1-7 0 0,6-2 0 0,4-3 0 16,-5 0 0-16,1-2 0 0,4-3 0 15,-5 0 0-15,1-1 0 0,-6 1 0 0,0 3 0 16,-5 2 0-16,-3 0 0 0,-7 0 0 16,-4 5 0-16,0 1 0 0,0 6 0 15,-6-4 0-15,1 6 0 0,-5-3 0 16,0 6 0-16,0 0 0 0,6 2 0 0,-6 1 0 16,4 0 0-16,-4 2 0 0,5 3 0 15,5-3 0-15,-5 3 0 0,5 0 0 0,4 0 0 0,1 0 0 16,0 0 0-16,4 0 0 0,1 0 0 15,4 0 0-15,1-2 0 0,5-1 0 0,-6 0 0 16,5 0 0-16,1-2 0 0,-1 2 0 16,1-2 0-16,-1 0 0 0,0-2 0 0,-4 2 0 15,-1 0 0-15,1-1-1300 0,-6 1-193 16,1 2 33-16,0-2 107 0,-5-1 174 0,-1-2 300 16,1 3 412-16</inkml:trace>
  <inkml:trace contextRef="#ctx0" brushRef="#br1" timeOffset="96711.863">17907 8927 157 0,'-4'0'491'16,"-2"0"129"-16,1 3 150 0,5-3 121 0,-4 0-10 16,-2 0-39-16,2 0-39 0,-1 0-36 15,-5 0-60-15,5 0-99 0,5-3-60 16,-5 3-442-16,0 0-106 0,1-3 0 0,4 3 0 16,0 0 0-16,0 0 0 0,0 0 0 15,4-2 0-15,1 2 0 0,5 0 0 0,5 0 0 16,-1-3 0-16,6 3 0 0,-1 3 0 15,1-3 0-15,4 0 0 0,1 2 0 0,0-2 0 16,4 3 0-16,-4-3 0 0,-1 3 0 16,-4-1 0-16,0 2-1165 0,-6 0-223 15,1 2-10-15,-5 3 74 0,-6-1 139 0,2 3 248 16,-6-2 345-16</inkml:trace>
  <inkml:trace contextRef="#ctx0" brushRef="#br1" timeOffset="96902.87">18025 9057 171 0,'-25'2'859'0,"0"2"211"0,6-2 154 0,0 1 139 16,-1-3-13-16,6 3-291 0,-1-3-282 16,5 0-459-16,5 0-318 0,5-3 0 0,0 0 0 15,5 3 0-15,-1-2 0 0,6-2 0 16,1 2 0-16,3-1 0 0,0 3 0 0,6 0 0 16,0 0 0-16,-1 3 0 0,1-3 0 0,4 0 0 15,6 0 0-15,-5 0 0 0,4 0-361 16,-4-3-1109-16,4-2-47 0,0-1 75 15,0-2 113-15,1-4 237 0,-1 4 413 16</inkml:trace>
  <inkml:trace contextRef="#ctx0" brushRef="#br1" timeOffset="97413.437">18775 8748 563 0,'-10'-11'1001'0,"6"0"179"0,-2 3 154 16,2-4 138-16,-6 7-199 0,5-1-338 0,5 1-502 16,-5 2-433-16,0 0 0 0,0 3 0 15,5 3 0-15,-5 5 0 0,-5 3 0 16,0 3 0-16,1 3 0 0,-1 0 0 0,-5 2 0 16,5 0 0-16,-5 0 0 0,6 1 0 0,-1-4 0 15,5-2 0-15,-5-1 0 0,6 1 0 16,4-6 0-16,4 4 0 0,1-7 0 0,0 1 0 15,5-1 0-15,0-2 0 0,4-3 0 16,6 0 0-16,-5-3 0 0,5 1 0 0,-1-1 0 16,6 0 0-16,-6-3 0 0,5 1 0 15,-3 0 0-15,3-1 0 0,-4 0 0 0,-6 1 0 16,6 3 0-16,-10-5 0 0,5 5 0 16,-6 2 0-16,-4-3 0 0,0 1 0 0,0-1 0 15,-5 3 0-15,0-3 0 0,-5-3 0 16,0 4 0-16,0-6 0 0,0 2 0 0,-5 0 0 15,6-2 0-15,-7 2 0 0,7 1 0 16,-1 2 0-16,0 1 0 0,5 2 0 0,-5 0 0 16,0 5 0-16,5 0 0 0,0 4 0 15,0 2 0-15,5 3 0 0,0 2 0 16,-5 3 0-16,5 1 0 0,0 4 0 0,-1 2 0 16,2-1 0-16,-1-1 0 0,-1-2 0 15,6 3 0-15,-5-5 0 0,5-2 0 0,0 2 0 16,-5-6 0-16,-1 0-30 15,6-6-1702-15,1 0 35 0,-7-8 128 0,6 0 191 0,0-8 322 16,0-3 494-16</inkml:trace>
  <inkml:trace contextRef="#ctx0" brushRef="#br1" timeOffset="100654.542">19138 8748 372 0,'0'-3'828'0,"-5"3"174"15,5-3 109-15,0 3 71 0,0 0-226 16,0 0-251-16,0 0-227 0,0 0-136 0,5 0-81 16,0 0-51-16,-1 0-35 0,7 0-31 15,-1 0-32-15,-1 0-33 0,6 0-26 16,-1 0-18-16,1 0-14 0,4 0-10 0,-4 0-31 16,0 0-43-16,5-2-56 0,-5 2-61 15,0 0-87-15,-1 0-152 0,1-3-196 16,-6 3-229-16,-3 0-189 0,3 3-67 0,-4-3 17 15,0 2 118-15,-5 1 202 0,0 0 260 16</inkml:trace>
  <inkml:trace contextRef="#ctx0" brushRef="#br1" timeOffset="101221.099">19197 8731 166 0,'-10'-3'535'0,"0"3"119"0,1-2 135 0,-1 2 132 15,5-3-86-15,-1 3-103 0,2 0-84 0,-1-3-74 16,0 3-89-16,0-2-107 0,5 2-77 16,-5 0-39-16,5 0-25 0,0 0-27 15,0 0-32-15,-5 2-31 0,5-2-13 0,0 3-129 16,5 2-5-16,-5 4 0 0,0-1 0 16,5 5 0-16,-5-1 0 0,5 4 0 0,0-2 0 15,-5 3 0-15,5-3 0 0,-1 2 0 16,2-2 0-16,-6-3 0 0,5 0 0 15,-1 0 0-15,2-3 0 0,-6-2 0 0,4-1 0 16,-4 1 0-16,5-3 0 0,-5-3 0 16,5 0 0-16,-5-3 0 0,5 3 0 0,0-6 0 15,-5 3 0-15,5-2 0 0,0 0 0 16,4 1 0-16,-4-1 0 0,5 0 0 16,0 2 0-16,0 1 0 0,-1-2 0 15,1 4 0-15,0 0 0 0,5 0 0 0,-6 4 0 16,1 1 0-16,5 0 0 0,-5 4 0 0,0-1 0 15,0 0 0-15,0 3 0 0,-1 0 0 16,-4 0 0-16,0 3 0 0,-5-3 0 16,0 2 0-16,0 1 0 0,0 0 0 0,-5-2 0 15,0 1 0-15,0-2 0 0,-5 1 0 16,6-1 0-16,-6-3 0 0,0 0 0 0,-4 0 0 16,3-2 0-16,1-1 0 0,-4 0 0 15,-1-1 0-15,0-2 0 0,0 1 0 0,1-3 0 16,-1 3 0-16,6-3 0 0,-6-3 0 15,5 3 0-15,1 0 0 0,-1-3 0 0,5 3 0 16,-1-2 0-16,2-2 0 16,4 2 0-16,0-4 0 0,0-2-181 0,0 2-334 15,4-1-175-15,2-4-222 0,3 0-181 0,1-3-61 16,5-3 17-16,0 0 114 0,4-5 209 16,6 3 279-16</inkml:trace>
  <inkml:trace contextRef="#ctx0" brushRef="#br1" timeOffset="101551.749">19554 8560 90 0,'0'-11'686'15,"0"3"218"-15,0 0 147 0,0 2 103 16,0 1-62-16,0-1-216 0,-4 1-209 0,4 2-172 16,0 0-111-16,-5 3-80 0,5 0-56 15,0 3-38-15,-5 0-180 0,0 5-30 16,0 3 0-16,5 0 0 0,-5 2 0 0,0 2 0 15,5 1 0-15,0 1 0 0,0-1 0 16,0-2 0-16,5-1 0 0,0-1 0 0,0-2 0 16,5-1 0-16,-1-3 0 0,2-4 0 15,-1-2 0-15,-1-2 0 0,1-4 0 16,0-3 0-16,-1-1 0 0,-3-2 0 0,-2 2 0 16,1-1 0-16,-5 0 0 0,-5 0 0 15,5 0 0-15,-4 0 0 0,-6 0 0 0,0 2 0 16,5 1 0-16,-5 2-93 0,1 1-339 15,-1 2-145-15,5 3-223 0,-5 0-248 0,5 3-95 16,5 0-11-16,0 2 65 0,0 0 167 16,5 1 265-16</inkml:trace>
  <inkml:trace contextRef="#ctx0" brushRef="#br1" timeOffset="101932.268">20138 8695 159 0,'-5'-5'790'0,"5"2"209"16,-5-2 142-16,-4-1 104 0,3 0-66 15,-3 1-254-15,-1 3-253 0,0-4-154 16,1 3-99-16,-1 0-275 0,5 1-144 0,-10 2 0 15,5 0 0-15,1 5 0 0,-6 1 0 0,0 4 0 16,1 4 0-16,-1 0 0 0,0 6 0 16,0-1 0-16,1 5 0 0,-1 1 0 15,5 3 0-15,0 3 0 0,5-2 0 0,0 2 0 16,10-4 0-16,0 4 0 0,0-3 0 0,10-1 0 16,0-2 0-16,4 0 0 0,0-6 0 15,6 0 0-15,0-2 0 0,-6-3 0 16,6-3 0-16,-1 0 0 0,-4-3 0 0,0 1 0 15,-1-4 0-15,-4 1 0 0,0-1-1068 16,-1-2-440-16,-4-3 25 0,0-3 101 16,0 0 158-16,-6 1 289 0,2-4 438 0</inkml:trace>
  <inkml:trace contextRef="#ctx0" brushRef="#br1" timeOffset="109397.52">20418 8849 446 0,'0'-4'793'0,"5"-2"174"16,-5-2 116-16,0-1 50 0,0-2-217 0,0 0-199 15,-5 0-169-15,5 0-125 0,0 3-75 0,-5-4-51 16,0 4-36-16,0 0-35 0,-5 3-193 16,6-1-33-16,-11 1 0 0,5 5 0 15,0 0 0-15,-5 5 0 0,0 1 0 0,0 5 0 16,1 2 0-16,4 4 0 0,-4 2 0 16,4 3 0-16,5 4 0 0,0-2 0 0,5 3 0 15,5 1 0-15,5 0 0 0,-1-3 0 16,11-3 0-16,0-3 0 0,4-2 0 0,1-3 0 15,4-9 0-15,1-2 0 0,4-3 0 16,-5-8 0-16,1-1-448 0,-6-4-482 0,6-4-109 16,-11-2-53-16,1-4-4 15,0 1 67-15,-5 0 185 0,-6-2 280 0,-4 1 309 16,0 4 294-16,0 0 257 0,-5-1 228 16,0 4 188-16,-5 2 108 0,5 3 10 0,-5 3-50 15,0 2-74-15,0 0-98 0,1 4-123 16,4 0-110-16,-6 4-50 0,6 0-20 0,-5 4-2 15,5 0-114-15,0 2-189 0,0 3 0 0,5 0 0 16,-5 0 0-16,0 3 0 0,6 2 0 16,-6-2 0-16,4 3 0 0,1-1 0 15,0 1 0-15,-5 0 0 0,10-1 0 0,-5-2 0 16,0-3 0-16,5 0 0 0,-1-6 0 16,1 1 0-16,-1 0 0 0,1-6 0 0,1-4 0 15,-2 0 0-15,1-2 0 0,-5-3 0 16,5-1 0-16,-6-2-111 0,2 2-49 15,-2-4 43-15,-4 2 39 0,5 2 30 0,-5-2 25 16,0 5 19-16,0-2 22 0,-5 1 24 16,5 2 21-16,0 1 14 0,-4 1 14 15,4 4 15-15,0 0 19 0,0 4-106 0,-6-2-19 16,6 4 0-16,0 2 0 0,0 0 0 16,0 1 0-16,0 1 0 0,6 4 0 15,-6-2 0-15,4 2 0 0,-4-1 0 0,5-2 0 16,0 3 0-16,0-5 0 0,0-1 0 15,5 0 0-15,-5-3 0 0,0-2 0 0,4 0 0 16,-3-3 0-16,3-3 0 0,-4 0 0 16,5-2 0-16,-5-3 0 0,0 0 0 0,-1-1 0 15,2-2 0-15,-1 3 0 0,-1-1 0 16,2 1 0-16,-6 0 0 0,4 2 0 0,-4 1 0 16,0-1 0-16,5 6 0 0,-5-3 0 15,0 6 0-15,5 0 0 0,-5 0 0 16,0 2 0-16,5 3 0 0,-5 0 0 0,5 1 0 15,-1 0 0-15,2-4 0 0,-2 4 0 16,6-2 0-16,0-1 0 0,0 0 0 16,0-4 0-16,5 1 0 0,-1-3 0 0,1 3 0 15,0-6 0-15,4 3 0 0,-4-3 0 16,0 1 0-16,-1-4 0 0,-4 0 0 0,5 1 0 16,-10-1 0-16,-1 1 0 0,1-3 0 15,-5 2 0-15,0 1 0 0,0-3 0 0,-5-1 0 16,-4 4 0-16,4-1 0 0,-10-2 0 15,6 2 0-15,-6 0 0 0,0 1 0 16,1 2 0-16,-1 1 0 0,5-1 0 0,-5 3 0 16,5 3 0-16,1 2 0 0,-1-2 0 15,5 5 0-15,-1 0 0 0,6 1 0 0,-4 2 0 16,8-1 0-16,-4-1 0 0,6 2 0 16,-1 1 0-16,5-5 0 0,-1 1 0 0,1-2 0 15,0 0 0-15,5-4 0 0,0 1 0 16,-1-3 0-16,1-3 0 0,0 3 0 0,-6-2 0 15,6-4 0-15,-5 4 0 0,-1-4-26 16,1 0-112-16,-5 1 15 0,0-1 21 0,0 1 25 16,-5 2 23-16,0-2 18 0,0-4 14 15,0 3 8-15,-5 2 6 0,5 0 7 16,-5-1 8-16,5 2 10 0,-5 1 13 0,5 2 21 16,0 0 28-16,0 2 32 0,-4 4 28 15,8 0 27-15,-4 2-165 0,0 3-1 16,5 2 0-16,0 2 0 0,0 3 0 0,5 2 0 15,-5 2 0-15,5 0 0 0,-6 3 0 16,6-1 0-16,-5 4 0 0,0-3 0 0,5 0 0 16,-6 0 0-16,2-1 0 0,-6 2 0 15,0-4 0-15,0-3 0 0,-6 0 0 0,2 1 0 16,-1-7 0-16,-5 1 0 0,-5-3 0 16,-4-6 0-16,-1-2 0 0,0-3 0 0,-4-3 0 15,0-5-180-15,-6-3-790 0,-4-3-247 16,5-2-86-16,-6-9 18 0,1-5 81 0,4-6 190 15,-4-5 317-15</inkml:trace>
  <inkml:trace contextRef="#ctx0" brushRef="#br1" timeOffset="109582.614">20594 8585 559 0,'-5'-14'957'0,"1"0"154"16,4 3 110-16,-6 3 97 0,6 0-235 15,0 2-317-15,6 4-184 0,-2-4-101 0,6 4-368 16,5 2-113-16,0-3 0 0,4 6 0 15,1-3 0-15,4 2 0 0,0-2 0 16,1 3 0-16,0 0 0 0,4 2 0 0,1-2 0 16,-1 3-987-16,1-1-385 0,-1 0-66 15,10 1 44-15,1 2 111 0,4-2 258 0,5-1 482 16</inkml:trace>
  <inkml:trace contextRef="#ctx0" brushRef="#br1" timeOffset="110395.97">21757 8800 501 0,'-10'-5'980'0,"-5"-4"159"0,-4-2 115 0,4 3 104 16,-5-1-184-16,-4 1-373 0,3 3-232 15,2 0-154-15,-6 2-415 0,1 3 0 16,5 3 0-16,-6-1 0 0,0 6 0 0,6 6 0 15,-1 0 0-15,0 3 0 0,1 2 0 16,9 0 0-16,1 3 0 0,3-3 0 0,6 1 0 16,10-1 0-16,0-5 0 0,5-1 0 15,4-1 0-15,6-9 0 0,-1 0 0 0,11-6 0 16,-6-6 0-16,6-1 0 0,-1-4 0 16,0-3 0-16,1-5 0 0,-6-3 0 0,1 0 0 15,-6-5 0-15,1 2 0 0,-11 1 0 16,1-1 0-16,-6 1 0 0,-3 1 0 0,-2 2 0 15,-4-1 0-15,-4 3 0 0,-6 0 0 16,0 0-91-16,-5 0-47 0,-5 3 38 0,6 2 36 16,-6 3 31-16,1 3 23 0,-1 5 35 15,5 4 36-15,-4 4 42 0,9 4 43 16,-5 5-45-16,6 3-101 0,-1 6 0 0,5-1 0 16,-1 5 0-16,6 4 0 0,6 0 0 15,-1 4 0-15,5-1 0 0,-6 2 0 16,11 0 0-16,-5-2 0 0,5-1 0 0,0-2 0 15,-1-4 0-15,1 2 0 0,0-7 0 0,-1-3 0 16,6 0 0-16,-5-4 0 0,-1-4 0 0,-4 0 0 16,4-5 0-16,-4-1 0 0,0-4 0 15,5-1 0-15,-10 1 0 0,5-4 0 0,-1 0 0 16,1 0 0-16,0 4 0 0,-5-4 0 16,5 4 0-16,-5 2 0 0,-1 0 0 15,2 2 0-15,-2 2 0 0,7-2 0 0,-7 4 0 16,1-1 0-16,0 1 0 0,5-3 0 15,0 2 0-15,-1-3 0 0,1 1 0 0,0-3 0 16,5 0 0-16,-6-3 0 0,1-2 0 16,5 0 0-16,-5-1 0 0,-1 1 0 0,-3-3 0 15,3-1 0-15,-9 1 0 16,5-1 0-16,-5 4 0 0,-5-4 0 0,0 1 0 16,1 3 0-16,-6-4 0 0,-5 2 0 0,5-2 0 15,-5 4 0-15,6-1 0 0,-6 0 0 16,5 4 0-16,-5 2 0 0,5 0 0 15,1 2 0-15,-1 4 0 0,5 0 0 0,1 2 0 16,-2 0 0-16,1 4 0 0,5-5 0 16,0 5 0-16,5-2 0 0,1 2 0 0,3-4 0 15,1 0 0-15,5-2 0 0,-6-1 0 16,6-2 0-16,-1 0 0 0,1-3-659 0,0-3-245 16,0-3-69-16,5 0 62 0,-6-4 88 15,6 2 64-15,-5-6 42 0,-1 0 126 0,1 1 97 16,-5-4 9-16,-1 0 12 0,-4 1 85 15</inkml:trace>
  <inkml:trace contextRef="#ctx0" brushRef="#br1" timeOffset="110566.517">22212 8795 28 0,'-5'-20'481'16,"5"-1"288"-16,-9 1 228 0,4 1 164 0,-5-1 63 16,0 4-121-16,1 2-153 0,3 0-179 15,-3 6-145-15,4 0-545 0,0 0-81 0,0 5 0 16,0 3 0-16,0 0 0 0,0 5 0 16,0 3 0-16,5 0 0 0,0 1 0 15,0 0 0-15,5-2 0 0,0 2 0 0,5-1 0 16,5 0 0-16,-6-2 0 0,1-1 0 15,5-2 0-15,-5 3-424 0,4-1-914 16,-4-2-86-16,5 0 30 0,0-1 93 0,4 1 191 16,-4-3 329-16,-1 3 365 0</inkml:trace>
  <inkml:trace contextRef="#ctx0" brushRef="#br1" timeOffset="111080.849">22217 8831 711 0,'-15'8'1019'0,"6"-2"156"15,-6-2 120-15,5 2 93 0,0-3-301 0,6 0-309 16,-1 3-168-16,5-4-482 0,-5 1-128 16,10 2 0-16,-5 1 0 0,5 2 0 0,-1-3 0 15,2 4 0-15,-2-1 0 0,6 3 0 16,-5-3 0-16,5 4 0 0,-5-4 0 16,4 0 0-16,1 0 0 0,0 1 0 0,5-3 0 15,-6-2 0-15,1 0 0 0,5-4 0 0,-5 0 0 16,-1-4 0-16,2 0 0 0,-1-2 0 0,4-3 0 15,-4-1 0-15,-5-2 0 0,4-2 0 16,1 4 0-16,1-2 0 0,-7 2 0 0,6-2 0 16,-5 1 0-16,0 3 0 0,0 3 0 15,-5-1 0-15,5 1 0 0,-1 5 0 16,1-4 0-16,-5 8 0 0,5-2 0 0,-5 4 0 16,5 2 0-16,-5 0 0 0,5 1 0 15,-5 1 0-15,5 2 0 0,-5-4 0 16,5 3 0-16,-5-2 0 0,4-1 0 0,2-3 0 15,-6 1 0-15,4-3 0 0,1-1 0 0,1-2 0 16,-2-2 0-16,6-1 0 0,-5-3 0 16,0-3 0-16,0 1 0 0,4 0 0 15,-3 0 0-15,-2-3 0 0,1 2 0 0,0 4 0 16,0-3 0-16,0 6 0 0,0-5 0 16,0 5 0-16,-1 2 0 0,-4 2 0 0,6 1 0 15,-1 3 0-15,-1-1 0 0,2 3 0 16,-6 4 0-16,4-4 0 0,1 3 0 0,5 0 0 15,-5-18 0-15,0 36 0 0,0-21 0 0,-1 1 0 16,2-3 0-16,-2-2 0 0,1 0 0 16,0-4-121-16,0 0-1008 0,-5-6-190 0,5 0-37 15,-5-5 52-15,0-5 123 0,4 0 240 0,-4-7 328 16</inkml:trace>
  <inkml:trace contextRef="#ctx0" brushRef="#br1" timeOffset="111237.431">22624 8469 452 0,'-5'-33'940'0,"1"0"198"15,-2 8 157-15,2 3 127 0,-1 2-181 16,0 10-293-16,-5-1-246 0,5 5-649 0,0 6-53 16,-5 6 0-16,1 2 0 0,-1 5 0 15,0 4 0-15,0 5 0 0,-4 3 0 16,4 0 0-16,-5 5-820 0,0-2-588 0,5 3-72 16,-5-1 42-16,6-3 128 0,4-2 277 15,0-6 484-15</inkml:trace>
  <inkml:trace contextRef="#ctx0" brushRef="#br1" timeOffset="113221.686">23061 8654 78 0,'4'-5'638'16,"-4"-1"194"-16,0 0 163 0,6 1 110 0,-6 2-67 15,0-2-188-15,0 2-191 0,4 0-156 16,-4 0-126-16,0 1-77 0,5-1-48 0,-5 3-25 15,5 0-10-15,-5 3-97 0,0 2-120 0,0 1 0 16,0 5 0-16,0 5 0 0,-5 0 0 16,5 7 0-16,-5 2 0 0,1 2 0 15,-2 1 0-15,2-1 0 0,-6 1 0 0,5-4 0 16,0 4 0-16,1-5 0 0,4-1 0 0,-6-6 0 16,1 1 0-16,5-7 0 0,0 2 0 15,0-6 0-15,0-4 0 0,5-4 0 16,-5-2 0-16,6-7 0 0,-2-2 0 0,1-2 0 15,0-3 0-15,0-4 0 0,0-1 0 0,-1-1 0 16,2-1 0-16,-2 0 0 0,-4-3 0 16,5 3 0-16,0-2 0 0,-5 2 0 0,5 3 0 15,0 3 0-15,-5 2 0 0,5 4 0 0,-5 1 0 16,5 7 0-16,-5 0 0 0,4 2 0 16,2 3 0-16,-6 3 0 0,4 5 0 0,7 0 0 15,-7 3 0-15,1 2 0 0,5 2 0 0,0 4 0 16,-1 3 0-16,1 0 0 0,0 0 0 15,5 3 0-15,-6-3 0 0,6 3 0 16,0-3 0-16,-5-3 0 0,5 0 0 0,-6 0 0 16,1-2 0-16,0-3 0 0,-5-1-124 0,-1 2-726 15,2-2-225-15,-6-2-145 16,-6-3-18-16,2-2 47 0,-1 0 146 0,0-4 224 0,-5 1 307 16</inkml:trace>
  <inkml:trace contextRef="#ctx0" brushRef="#br1" timeOffset="113402.315">23065 8913 661 0,'-19'-11'945'16,"4"-3"145"-16,-4 3 98 0,4 1 29 0,5 1-269 0,1-2-278 16,3 3-197-16,6 0-103 0,0-1-65 15,6-2-53-15,3 3-180 0,6 2-72 16,-1-2 0-16,7 2 0 0,-2 1 0 0,0 0 0 16,6 2 0-16,-1 0 0 0,1 3 0 0,4 0 0 15,-4 0-127-15,-1 0-443 0,1 3-246 16,-1-3-281-16,1 0-106 0,-6 0-5 0,1 0 69 15,0 0 175-15,-1 0 252 0</inkml:trace>
  <inkml:trace contextRef="#ctx0" brushRef="#br1" timeOffset="113845.675">23453 8690 539 0,'-5'-8'916'0,"0"-4"170"0,-5 5 126 16,6-2 78-16,-6 4-216 0,5-1-250 0,0 0-226 15,0 4-143-15,5-1-258 0,0 6-197 16,-5 2 0-16,10 4 0 0,-5 2 0 0,0 2 0 15,5 4 0-15,0 5 0 0,0 0 0 0,-1 0 0 16,2 3 0-16,-2 0 0 0,1 2 0 16,0-5 0-16,0 0 0 0,0 1 0 0,0-4 0 15,0-6 0-15,-5 1 0 0,5-2 0 16,0-7 0-16,-5 0 0 0,0-1 0 0,0-4 0 16,0-4 0-16,0-4 0 0,-5 0 0 15,0-4 0-15,0-1 0 0,0-4 0 0,-5 1 0 16,5-4 0-16,0-1 0 0,1-1 0 15,-2-3 0-15,2 0 0 0,4 2 0 0,0 2 0 16,4-1 0-16,2 2 0 0,-2 7 0 0,6-4 0 16,0 6 0-16,0 2 0 0,5 1 0 15,-6 6 0-15,6-1 0 0,-1 6 0 16,6-1 0-16,-5 4 0 0,0 5 0 16,0 0 0-16,-1 3 0 0,1 2 0 0,-6 1 0 15,-3 2 0-15,3 0 0 0,-3 1 0 0,-6-1 0 16,0 3 0-16,-6-2 0 0,2 2 0 0,-1-1 0 15,-5-1 0-15,-5-1 0 0,5 0 0 0,1-2 0 16,-6-1 0-16,0-2 0 0,0-2 0 16,1-2 0-16,-1-4 0 0,-5 0 0 0,6-1-657 15,-1-5-446-15,0-3-153 0,1-2-20 0,4-4 41 16,-5 1 129-16,5-6 223 0,1 0 347 16</inkml:trace>
  <inkml:trace contextRef="#ctx0" brushRef="#br1" timeOffset="114236.028">22972 8453 444 0,'-9'0'921'0,"-6"0"175"0,5 0 130 16,0 0 113-16,1-3-172 0,-1 3-272 0,5 0-227 15,0 0-233-15,5-3-435 0,0 1 0 0,5-4 0 16,4 0 0-16,1-4 0 0,5 1 0 16,0-2 0-16,4-3 0 0,1 3 0 0,4-3 0 15,-3 3 0-15,3 0 0 0,0 3 0 0,0 3 0 16,1-4 0-16,0 7 0 0,-1 2 0 0,1 0 0 16,0 0 0-16,-6 2 0 0,5 4 0 15,1-3 0-15,0 4 0 0,-1-1 0 0,-4 2 0 16,4 4 0-16,-4-2 0 0,-5 2 0 0,4 2 0 15,-4-1 0-15,0 1 0 0,-6 0 0 0,6 2 0 16,-5-2 0-16,-6 0 0 0,6 3 0 16,-5-3 0-16,0-4 0 0,0 2 0 0,0-2 0 15,-5-2 0-15,5 1 0 0,0-3 0 0,0-1-13 16,-5 1-1049-16,0-4-218 16,5 1-51-16,-5-3 38 0,5 0 94 0,-1-3 202 15,6-3 301-15</inkml:trace>
  <inkml:trace contextRef="#ctx0" brushRef="#br1" timeOffset="114629.976">23727 8304 185 0,'-9'-8'697'0,"-1"2"211"16,0-3 160-16,0 4 116 0,0 0-105 0,1-1-168 15,4 0-158-15,-5 4-128 0,5-4-88 16,5 4-293-16,-5 2-244 0,5-4 0 16,0 4 0-16,0 4 0 0,10-4 0 0,-5 5 0 15,5 0 0-15,5 7 0 0,-6-2 0 0,10 5 0 16,-4 4 0-16,5 0 0 0,0 3 0 15,-1 0 0-15,1 6 0 0,0-3 0 0,-6 5 0 16,6 0 0-16,-10 3 0 0,5 3 0 0,-5 0 0 16,-6 0 0-16,1 2 0 0,-5 1 0 0,0 0 0 15,-5-1 0-15,1 1 0 0,-6-3 0 0,-1 3 0 16,2-3 0-16,-11-4 0 0,5 4 0 0,-4-3 0 16,0-2 0-16,-2-4 0 0,-3-2-1658 15,0 0-16-15,-1-5 117 0,1-2 175 0,-6-4 285 16,5 0 492-16</inkml:trace>
  <inkml:trace contextRef="#ctx0" brushRef="#br1" timeOffset="120927.69">10856 9807 109 0,'-5'-6'706'0,"0"1"219"15,-5 0 136-15,5-1 94 0,1 0-76 16,-6 1-246-16,10 2-237 0,-5-3-195 0,5 6-102 16,0-2-60-16,0 2-35 0,9 2-20 15,1 2-15-15,5 1-11 0,0 6-85 0,4 0-73 16,1 5 0-16,4 1 0 0,1 2 0 16,-1 3 0-16,6 0 0 0,-5 4 0 0,4 1 0 15,-4-2 0-15,4 2 0 0,-5 1 0 16,6-3 0-16,-5-3 0 0,-6 0-312 0,6 0-233 15,-6-6-258-15,-4-2-273 0,4-3-104 16,-4-5-11-16,0-1 56 0,-1-5 174 16,-3-5 278-16</inkml:trace>
  <inkml:trace contextRef="#ctx0" brushRef="#br1" timeOffset="121161.054">11342 9856 331 0,'-11'-19'787'0,"7"0"190"0,-6 2 120 0,5 1 78 15,0 2-197-15,0 0-236 0,-4 3-195 16,3 3-155-16,2 3-91 0,-1 2-61 16,0 0-43-16,-5 6-39 0,5 2-53 0,-5 6-36 15,0 3-27-15,0 5-18 0,-4 3-12 16,-1 6-11-16,-4 3 5 0,4 1-3 0,-5 4-26 16,0-3-39-16,1 1-47 0,4-4-57 15,-4 0-64-15,4-5-103 0,0-3-154 0,5-2-206 16,1-7-255-16,-1 1-125 0,10-6-33 15,-5 0 57-15,10-2 150 0,-5-3 229 16</inkml:trace>
  <inkml:trace contextRef="#ctx0" brushRef="#br1" timeOffset="121548.113">11321 10064 589 0,'10'5'848'0,"5"-5"160"0,-5 3 104 15,0 2 7-15,4-2-263 0,-4-3-215 0,5 3-192 16,0-3-136-16,0-3-86 0,-1 0-55 16,1-2-43-16,4-3-32 0,2-4-29 15,-2-2-25-15,0-2-17 0,-4 0-10 0,0-4-7 16,-1 4-7-16,1-1-6 0,-5 1-8 16,0-1-6-16,0 3-6 0,-10 4 2 0,0-2-1 15,0 1 5-15,-5 3 4 0,0 3 4 16,-5-1 5-16,0 3 1 0,-5 3 7 0,5 0 10 15,-9 0 19-15,4 3 21 0,1 3 20 16,-1-4 18-16,0 6 17 0,0 1 13 0,6 2 5 16,-1 3-125-16,5 0-1 0,0-1 0 15,5 3 0-15,0 4 0 0,5-1 0 0,0 1 0 16,5-1 0-16,-1 0 0 0,6-2 0 16,0 2 0-16,0-5 0 0,4-3 0 15,1-3 0-15,-1-5 0 0,6 0 0 0,-5-6 0 16,4 0-524-16,-4-5-341 0,-1-6-275 15,1 0-97-15,0-5 0 0,-1-5 67 16,1-4 181-16,-6 0 287 0</inkml:trace>
  <inkml:trace contextRef="#ctx0" brushRef="#br1" timeOffset="121885.565">11846 9697 1 0,'-9'-17'780'0,"-1"1"216"16,-5 4 129-16,5 4 83 0,1 3 10 0,-1 2-339 15,5 3-322-15,0 3-182 0,0 5-98 16,5 0-55-16,0 6-26 0,5-1-15 15,0 7-17-15,0 2-152 0,5 0-12 0,-6 6 0 16,6-1 0-16,0 4 0 0,0-1 0 16,-6 0 0-16,6-2 0 0,1-1 0 0,-7-1 0 15,6-2 0-15,-5-5 0 0,0 1 0 16,0-6 0-16,-5 0 0 0,5-6 0 16,-5 0 0-16,0-5 0 0,-5 0 0 15,5-6 0-15,-5 0 0 0,0-5 0 0,-5 0-3 16,5-1 6-16,-5-2-3 0,5 1 0 15,1-2 0-15,-2 4 0 0,2-3 0 0,4 0 0 16,0 2 0-16,0 1 0 0,4 0 0 16,2 0 0-16,3 2 0 0,1 0 0 0,0 4 0 15,5-1 0-15,0 3 0 0,-1-3 0 16,6 3 0-16,-5 0 0 0,4 0 0 0,-4 0 0 16,-1 0-313-16,1 0-345 0,-5 3-241 15,0-3-220-15,-5 0-73 0,0-3 9 16,-5 1 93-16,4-1 195 0,-4-3 281 0</inkml:trace>
  <inkml:trace contextRef="#ctx0" brushRef="#br1" timeOffset="122048.576">11831 9666 481 0,'-29'-24'887'0,"5"-1"152"0,4 3 94 0,0 5 65 16,1 0-277-16,4 7-292 0,1 1-236 15,-1 6-143-15,5 3-88 0,0 3-62 0,0 6-47 16,-4 4-65-16,9 4-75 0,-5 5-160 15,-5 2-275-15,5 1-364 0,1 3-187 16,-1 2-61-16,0-2 2 0,0-1 124 16,0 1 252-16</inkml:trace>
  <inkml:trace contextRef="#ctx0" brushRef="#br1" timeOffset="123265.988">12489 9769 148 0,'0'-6'682'16,"0"3"208"-16,0 0 148 0,0 1 90 16,-5-1-116-16,5 3-225 0,-5 3-210 0,5-1-194 15,-5 1-127-15,5 6-74 0,-5 1-45 0,0 7-26 16,0-1-19-16,1 6-4 0,-2 4-7 16,2 1-3-16,-6 4-1 0,5-2-2 0,-5 2-3 15,0 0-4-15,5-2-10 0,-4-3-10 16,3-2-12-16,2-4-9 0,-1-1-10 15,0-8-6-15,5 0-5 0,-5-5-3 0,5-6-3 16,0-6-4-16,0-2-1 0,5-6-3 16,-5-5-1-16,5-1-1 0,0-4 2 0,-1-2 1 15,2-1 3-15,-2-3 0 0,6 2 1 16,0-2 0-16,0-1 16 0,5 4 17 0,-5-1 15 16,-1 3-45-16,1 1 0 0,0 5 0 15,-1-1 0-15,1 6 0 0,1 3 0 16,-2 3 0-16,-4 2 0 0,5 4 0 0,0 2 0 15,0 2 0-15,-1 7 0 0,1-1 0 16,0 3 0-16,0 6 0 0,4-3 0 0,1 2 0 16,0 4 0-16,-1-1 0 0,1 3 0 15,0-3 0-15,0 3 0 0,4-3 0 0,1 0 0 16,-5 1 0-16,4-4 0 0,-4-2 0 0,0 3 0 16,-1-3 0-16,-4-1 0 0,4-2 0 15,-3-3 0-15,-7 4 0 0,2-4 0 0,-2-2 0 16,-4 2 0-16,-4 0 0 0,-6 0 0 15,-1-2 0-15,-3 0 0 0,-1-1 0 16,-4 0 0-16,-1-2 0 0,-9 0 0 0,-1 0 0 16,6-3 0-16,-6-3 0 0,-4 0 0 15,5 0 0-15,-1 1 0 0,6-4 0 16,-1 4 0-16,6-1 0 0,4 0 0 0,0 0 0 16,5 0-183-16,0 1-225 0,6 2-169 15,4-3-231-15,0 3-247 0,0 0-85 0,4-3-7 16,6 3 74-16,0-3 173 0,0 0 258 15</inkml:trace>
  <inkml:trace contextRef="#ctx0" brushRef="#br1" timeOffset="129149.974">13077 9763 178 0,'0'-6'744'0,"0"4"209"16,0-4 123-16,-5 6 79 0,5-3-129 0,0 3-251 16,-5 0-257-16,5 0-186 0,0 0-103 15,0 6-60-15,0-1-38 0,0 3-19 0,5 4-6 16,-5 2-9-16,-5 2-8 0,5 3-8 16,0 3-3-16,-5 3-12 0,5 3-12 0,-4-1-9 15,-2 1-10-15,2 2-12 0,-1-5-8 16,0 0-4-16,0-3-4 0,0-3-2 0,5-2-2 15,0-6-1-15,-5-3-2 0,5-2-1 16,0-6-4-16,0-3-8 0,0-5-10 16,5-6-10-16,-5-3-11 0,5-2-7 0,0-3-1 15,-5-3 6-15,5 0 8 0,0-2 9 16,5-1 10-16,-6 1 12 0,6-1 5 0,-5 0 3 16,5 6 3-16,-1-3 3 0,-3 6 3 15,3 0 5-15,1 5 10 0,-5 0 12 16,0 6 20-16,5 0 31 0,-5 5 31 0,0 1-43 15,-1 4-76-15,6 3 0 0,-5 4 0 16,5 2 0-16,-5 5 0 0,5 1 0 16,0 2 0-16,-1 3 0 0,1 3 0 0,0-3 0 15,0 6 0-15,0-3 0 0,-1 2 0 0,1-2 0 16,0 3 0-16,0-7 0 0,0 1 0 16,0 1 0-16,-1-4 0 0,-3-2-16 0,3-4-619 15,-9 4-193-15,5-6-219 0,-5 0-122 16,0 0-17-16,-5-3 59 0,0 1 159 15,-5-7 234-15,1 1 289 0</inkml:trace>
  <inkml:trace contextRef="#ctx0" brushRef="#br1" timeOffset="129347.254">13028 10022 650 0,'-14'-13'933'0,"-1"1"140"16,0 1 96-16,5 3 38 0,5 0-291 15,1-3-261-15,4 3-178 0,0-1-98 16,4 1-63-16,11-1-45 0,0 4-126 0,0-3-145 15,4 5 0-15,0 0 0 16,1 1 0-16,4 2 0 0,1 0 0 0,5 2 0 16,-5 1 0-16,-1 0 0 0,5-3-123 15,1 3-507-15,-6-3-296 0,6 0-236 0,-1 0-73 16,-5-3 14-16,6 0 88 0,-1 0 212 0,-4-2 307 16</inkml:trace>
  <inkml:trace contextRef="#ctx0" brushRef="#br1" timeOffset="129644.781">13661 9818 109 0,'0'-8'729'0,"0"-1"227"0,0 1 148 16,0 0 107-16,-5-3-61 0,0 2-224 15,-5 1-237-15,5 0-179 0,0 0-106 0,-5 0-65 16,1 2-275-16,-1 0-64 0,-5 1 0 16,0 3 0-16,1 2 0 0,-1 2 0 15,-4 3 0-15,4 7 0 0,0-2 0 0,0 4 0 16,-5 6 0-16,11-1 0 15,-6 3 0-15,5 0 0 0,6 3 0 0,-1 0 0 0,5 3 0 16,5-4 0-16,-1-2 0 0,6 3 0 16,5-3 0-16,0-3 0 0,-1-2 0 0,6-3 0 15,-1-1 0-15,6-4 0 0,-6-4 0 16,6-2 0-16,0-3 0 0,-6-3 0 0,6-2 0 16,-1-4 0-16,1-1 0 0,-6-2-791 0,1-2-86 15,5 1-129-15,-6-1-109 0,1-2 14 16,-5-1 78-16,4 0 102 0,-4 1 171 15,0 2 246-15</inkml:trace>
  <inkml:trace contextRef="#ctx0" brushRef="#br1" timeOffset="129864.194">13896 9807 36 0,'-5'-16'670'0,"0"-1"259"0,5 3 173 15,-5 0 137-15,0 3 2 0,1 0-167 16,-1 1-195-16,0 1-171 0,5 4-395 0,-5-1-313 16,5 3 0-16,0 0 0 0,0 3 0 15,0 0 0-15,0 3 0 0,0 6 0 16,0-1 0-16,5 5 0 0,-5 4 0 0,5 2 0 15,-5 3 0-15,5 4 0 0,-5 1 0 16,0 1 0-16,4 2 0 0,-4-2 0 16,5-1 0-16,-5-2 0 0,5 0 0 0,-5-6 0 15,5 1 0-15,-5-4 0 0,5-2 0 0,0-6 0 16,-5 0-551-16,5-8-823 0,-1-3-44 16,2-5 61-16,-1-3 99 0,-1-3 188 0,2-2 305 15</inkml:trace>
  <inkml:trace contextRef="#ctx0" brushRef="#br1" timeOffset="130278.943">14102 9714 352 0,'0'-4'860'0,"0"-1"199"16,0 2 144-16,0-2 110 0,-5 2-164 0,5 3-228 15,0-3-223-15,0 0-133 0,-5 3-494 16,5 0-71-16,0 0 0 0,0 0 0 0,0-2 0 15,0 2 0-15,-5 0 0 0,5 0 0 16,0 0 0-16,0 2 0 0,-4 1 0 16,4 3 0-16,-5-1 0 0,-1 3 0 0,2 1 0 15,-1 2 0-15,-5 0 0 0,-5 3 0 0,5 2 0 16,-4 1 0-16,-6 0 0 0,5-1 0 0,-4 0 0 16,4 1 0-16,-5-3 0 0,5 0 0 15,1-4 0-15,-1-1 0 0,6-1 0 0,-1 1 0 16,0-4 0-16,5 0 0 0,0-2 0 15,5 3 0-15,-4-4 0 0,4-2 0 0,4 3 0 16,1-3 0-16,0 3 0 0,5-3 0 16,0 0 0-16,4 0 0 0,1 0 0 15,5 2 0-15,-1 2 0 0,1-2 0 0,4 1 0 16,1 2 0-16,0 1 0 0,-1 2 0 16,1-2 0-16,-6 2 0 0,6 0 0 0,-1 1 0 15,-4-1 0-15,-1-3 0 0,1 1 0 16,-6-1-705-16,1 1-630 0,0 0-60 0,0-1 42 15,-5 0 95-15,0-2 202 0,-1-3 326 16</inkml:trace>
  <inkml:trace contextRef="#ctx0" brushRef="#br1" timeOffset="130876.356">14827 9818 123 0,'-4'0'619'0,"-1"-3"168"0,0 0 144 0,0 1 119 16,5-3-99-16,-5 1-187 0,0-1-160 15,5 0-126-15,-5-1-108 0,5 3-82 0,0-2-40 16,0 2-16-16,0-2-1 0,0 1-6 15,0 4-3-15,5-2-154 0,-5 4-68 16,5-2 0-16,5 9 0 0,-5-1 0 0,4 6 0 16,6 2 0-16,-5 4 0 0,5 2 0 15,0 6 0-15,4-4 0 0,1 4 0 0,0-1 0 16,-1 1 0-16,0-3 0 0,2-1 0 16,-2-4 0-16,0-6 0 0,-4 0 0 15,5-6 0-15,-5-2 0 0,0-6 0 16,-1-3 0-16,-4-6 0 0,0 1 0 0,-6-6 0 15,2-2 0-15,-2-4 0 0,-4 1 0 16,0-3 0-16,-4 0 0 0,-2 0 0 16,2 2 0-16,-1 1 0 0,-5 3 0 0,0 2 0 15,5 0 0-15,1 3 0 0,-6 3 0 16,10 5 0-16,-5 0-314 0,5 3-267 0,0 6-178 16,0-3-218-16,5 2-138 0,-1 0-31 0,6 1 47 15,0 0 143-15,0-6 217 0,0 2 282 16</inkml:trace>
  <inkml:trace contextRef="#ctx0" brushRef="#br1" timeOffset="131476.74">15255 9834 293 0,'0'-2'863'0,"0"2"182"15,-6-3 134-15,6-2 109 0,-5 2-115 16,1 0-294-16,4 0-255 0,-6 0-145 0,6 3-111 16,0 0-368-16,0 3 0 0,0 0 0 15,0 5 0-15,6 3 0 0,-6 3 0 0,0 3 0 16,4-1 0-16,1 4 0 0,1-1 0 15,-2 3 0-15,1-3 0 0,5 3 0 16,-5-2 0-16,5-1 0 0,0-6 0 16,-1 1 0-16,6-2 0 0,-5-7 0 0,5 0 0 0,-1-2 0 15,-4-3 0-15,4-5 0 0,-4-3 0 16,1-4 0-16,3 2 0 0,-9-4 0 0,5-3 0 16,-5 3 0-16,-1-2 0 0,2-1 0 15,-2 4 0-15,-4-1 0 0,-4 0 0 16,-2 0 0-16,2 3 0 0,-1 0 0 0,0 3 0 15,0-1 0-15,0 7 0 0,0-1 0 16,0 3 0-16,1 5 0 0,4 1 0 0,-6 2 0 16,6 4 0-16,0-2 0 0,6 4 0 15,-6 0 0-15,9 3 0 0,-4-4 0 16,5 1 0-16,4 3 0 0,-4-6 0 0,10 2 0 16,0-4 0-16,4-1 0 0,1 0 0 15,0-5 0-15,-1 0 0 0,5-6 0 16,-4 0 0-16,4 1 0 0,-5-4 0 0,1-2 0 15,-6 2 0-15,-4-2 0 16,0 3 0-16,-5-4 0 0,-5 1 0 0,0-1 0 16,-5-1 0-16,-5 1 0 0,0-2 0 0,-5 3 0 15,1-3 0-15,-6-3 0 0,-5 3 0 0,0 0 0 16,6 0 0-16,-6 0 0 0,0 3 0 16,5 0 0-16,1 4 0 0,-1 2 0 0,6 2 0 15,-1 2 0-15,5 4 0 0,-1 2 0 16,6 4 0-16,0-2 0 0,6 4 0 15,-1 0 0-15,5 3 0 0,-1-1 0 0,6 1 0 16,-5-1 0-16,4-2 0 0,6-3 0 16,-5-3 0-16,-1-2 0 0,1-3 0 15,0-3 0-15,-1 0-338 0,-3-6-624 0,-1-2-249 16,-6 0-70-16,1-3 29 0,0-3 92 0,-5 3 188 16,0-3 276-16</inkml:trace>
  <inkml:trace contextRef="#ctx0" brushRef="#br1" timeOffset="131692.178">15691 9788 15 0,'-10'-14'789'0,"-5"0"244"16,5 3 177-16,1 3 143 0,-1 0 53 0,5-1-273 16,0 4-285-16,0-4-444 0,5 1-404 15,0 0 0-15,5 0 0 0,0-4 0 16,0 4 0-16,-1-3 0 0,6 3 0 0,1-3 0 16,-2 5 0-16,1-1 0 0,0 1 0 0,-1 3 0 15,1 3 0-15,0 0 0 0,0 5 0 16,0 3 0-16,0 4 0 0,-5 1 0 0,5 7 0 15,-1-1 0-15,-4 6 0 0,0 0 0 16,0-1-1260-16,0 4-196 0,0 0 20 16,-5-3 97-16,4-1 153 0,1-2 274 15,5-2 411-15</inkml:trace>
  <inkml:trace contextRef="#ctx0" brushRef="#br1" timeOffset="132529.5">15858 9934 482 0,'-10'-3'977'0,"5"0"183"0,0-2 137 0,0 2 112 15,0 1-183-15,0-4-365 0,5 3-238 16,0 0-467-16,5 1-156 0,-5-1 0 0,5 3 0 16,0 0 0-16,0 5 0 0,0 1 0 15,5 2 0-15,-6 0 0 0,1 6 0 16,0 0 0-16,0 3 0 0,0-1 0 0,0 1 0 16,0-1 0-16,-1-2 0 0,2 0 0 15,-2-3 0-15,1 0 0 0,1-3 0 0,-2-2 0 16,1-4 0-16,0-2 0 0,0-5 0 0,0-4 0 15,0-4 0-15,0-1 0 0,-5-3 0 16,4 1 0-16,2-1 0 0,-2 1 0 16,-4 2 0-16,5 0 0 0,-5 3 0 0,5 0 0 15,-5 3 0-15,0 5 0 0,5-2 0 0,0 5 0 16,0 3 0-16,0-1 0 0,0 6 0 16,0 1 0-16,0 1 0 0,4 2 0 15,-4-1 0-15,5 2 0 0,0 1 0 0,0-2 0 16,-1-2 0-16,1 1 0 0,5-3 0 15,-5 1 0-15,5-4 0 0,-1-2 0 16,1 0 0-16,0-3 0 0,0 0 0 0,4-6 0 16,-4 1 0-16,-1-4 0 0,1 1 0 15,0-3 0-15,-6 1 0 0,1-2 0 0,0 1 0 16,-5 0 0-16,-5 0 0 0,0 0 0 16,-5 0 0-16,0 0 0 0,-4 3 0 0,-1-3 0 15,-5 3 0-15,0 0 0 0,0 2 0 16,1 3 0-16,4 3 0 0,-4 0 0 15,4 5 0-15,-1 1 0 0,7 2 0 0,-1 4 0 16,0-2 0-16,0 4 0 0,5 0 0 16,0 3 0-16,5-1 0 0,0-2 0 0,4-1 0 15,2 1 0-15,-1-2 0 0,4-4 0 16,-4 0 0-16,4-5 0 0,1 0 0 16,0-3 0-16,0-3 0 0,-1-3 0 0,-4 3 0 15,0-5 0-15,0 2 0 0,0-2 0 16,-6 0 0-16,-4 0 0 0,0-3 0 0,0 3 0 15,0-1 0-15,-4 1 0 16,-2-3-5-16,2 3-44 0,-1-4 12 0,0 4 10 16,0 0 11-16,0 2 5 0,0 1 8 15,5 3 11-15,-5-1 18 0,5 3 21 0,0 5 20 16,0 0-67-16,5 4 0 0,0-1 0 0,0 6 0 16,0 3 0-16,5 2 0 0,0 3 0 15,-6 2 0-15,11 4 0 0,-5 3 0 0,0-1 0 16,0 0 0-16,4 0 0 0,-4 1 0 15,0-3 0-15,0 2 0 0,-6-2 0 16,2-1 0-16,-1-2 0 0,-10 0 0 0,5-3 0 16,-10-1 0-16,0 2 0 0,-5-6 0 15,-4 2 0-15,-1-3 0 0,-9-2 0 16,-1 0 0-16,1 0 0 0,-11-4 0 0,2-1 0 16,-2-6-100-16,-4 0-271 0,0-9-74 15,-5 1-103-15,5-7-113 0,-1-1-119 0,1-4-117 16,0-2-95-16,10 2 25 0,0-2 107 15,9-1 145-15,0-1 168 0</inkml:trace>
  <inkml:trace contextRef="#ctx0" brushRef="#br1" timeOffset="133630.265">16730 9617 116 0,'0'-6'732'0,"0"-2"232"16,-5 5 144-16,5 0 94 0,-5 1-81 15,5 2-242-15,0 2-238 0,0 4-185 0,0 2-104 16,5 6-62-16,0 3-34 0,0 2-182 16,5 2-74-16,0 5 0 0,0 1 0 0,4 3 0 15,-4 1 0-15,0-1 0 0,0 4 0 16,-6-2 0-16,7-1 0 0,-7-1 0 0,6 0 0 16,-5-4 0-16,-5-5 0 0,5-1 0 15,0-6 0-15,-5-1 0 0,-5-4 0 0,0-1 0 16,0-5 0-16,-5-3 0 0,1-3 0 15,-1-3-38-15,-5-2-5 0,0-3 14 16,-4-3 8-16,4-3 21 0,-5-2 13 0,5-3 12 16,1 3 15-16,4 0 12 0,0-1-51 15,6 6-1-15,-2 1 0 0,6 2 0 0,0 0 0 16,6 3 0-16,3 2 0 0,1 3 0 16,0 0 0-16,5 1 0 0,4 2 0 15,6 0 0-15,-1-3 0 0,5 3 0 0,6 0 0 16,-1 0-57-16,1 0-105 0,-1 0-12 15,1 3 6-15,-1-1 19 0,-5 1 29 16,1 3 31-16,-6-3 26 0,0-1 20 0,-4 4 17 16,0-4 19-16,-11 4 20 0,1-3 19 15,0 0 14-15,-5-1 12 0,0 1 10 16,-5 0 3-16,-5-3 0 0,5 3-3 0,-10-6 5 16,5 3 4-16,-9 0 8 0,3-3 5 0,-8 0 5 15,4 1 8-15,-4-1 5 0,-1 0-108 16,-4 1 0-16,4 2 0 0,0 0 0 15,6 0 0-15,-6 2 0 0,10 4 0 0,-5-1 0 16,6 4 0-16,4 1 0 0,0 1 0 16,5 1 0-16,0-2 0 0,5 4 0 0,0 0 0 15,4-3 0-15,1 3 0 0,5-3 0 16,5 0 0-16,-6-3 0 0,6 0 0 16,0-2 0-16,4-3 0 0,-4 0 0 0,-1-3 0 15,6-3 0-15,-5 0 0 0,-1-3 0 16,-4-2 0-16,-1 0 0 0,-4-3 0 15,1 2 0-15,-2-1 0 0,-4 1 0 0,0-2 0 16,-5 0 0-16,0 3 0 0,0 0 0 16,-5-4 0-16,-5 2 0 0,6 1 0 0,-2 1 0 15,1 0 0-15,-5 2 0 0,6 4 0 16,4-1 0-16,-5 3 0 0,0 3 0 0,5-1 0 16,-5 7 0-16,5-4 0 0,0 6 0 15,5 0 0-15,0 0 0 0,0 0 0 0,-1 3 0 16,2 0 0-16,3 0 0 0,1-1 0 15,0-2 0-15,5-3 0 0,-6 1 0 16,6-4 0-16,-5 1 0 0,5-3 0 0,0-3 0 16,-1-3 0-16,-4 0 0 0,0-2 0 15,0-1 0-15,-1-2 0 0,1-3 0 0,-5 2 0 16,0-1 0-16,0-1 0 0,-5-1 0 16,0 2 0-16,-5-2 0 0,5 2 0 15,-5 1 0-15,0 1 0 0,5-1 0 0,-5 4 0 16,5 0 0-16,-5 5 0 0,5 0 0 15,0 0 0-15,0 5 0 0,0 0 0 16,0 4 0-16,5-1 0 0,-5 3 0 0,5 0 0 16,0 0 0-16,5 3 0 0,-5-3 0 0,0 0 0 15,4 0 0-15,1-3 0 0,-5 0 0 16,5-2 0-16,-5 0 0 0,0-4-64 16,0 1-734-16,-1-3-301 0,-4-3-150 0,0 1-17 15,0-4 49-15,0 0 136 0,-4-4 238 16,4-2 355-16</inkml:trace>
  <inkml:trace contextRef="#ctx0" brushRef="#br1" timeOffset="133799.329">17382 9821 610 0,'-14'-20'1011'0,"-1"1"183"0,0 2 137 15,5 4 112-15,-5 2-263 0,6 0-329 0,4 2-280 16,0 4-571-16,0-3 0 0,5 2 0 16,0 4 0-16,5-1 0 0,0 3 0 0,0 0 0 15,-5 3 0-15,5 2 0 0,5 0 0 16,-5 6 0-16,-5 1-585 0,4 1-620 15,2 4-143-15,-2 2-6 0,-4 0 70 0,5 1 159 16,0-1 301-16,0 1 387 0</inkml:trace>
  <inkml:trace contextRef="#ctx0" brushRef="#br1" timeOffset="133974.889">17358 10171 481 0,'-10'20'1148'0,"-4"-4"227"16,-1 0 165-16,0-5 164 0,0 1-66 0,5-7-1333 15,1 0-305-15,4-2 0 0,0-3 0 16,0 0 0-16,5-3 0 0,0 1 0 0,5-1 0 16,-5 0 0-16,5 1 0 0,-5-1 0 15,5 0 0-15,-5 1-1139 0,5-4-351 0,-5 0 24 16,4 3 100-16,2-2 151 16,-6-3 285-16,4 2 436 0</inkml:trace>
  <inkml:trace contextRef="#ctx0" brushRef="#br1" timeOffset="135356.438">18010 9655 723 0,'-5'-5'1011'0,"0"-3"143"0,1 2 98 16,-2 3 72-16,1 0-353 0,1 0-334 16,4 3-186-16,0 0-101 0,0 6-74 0,0 0-234 15,4 5-42-15,1 0 0 0,1 6 0 16,3 2 0-16,-4 0 0 0,5 3 0 15,-5 3 0-15,0 3 0 0,-1-4 0 0,2 4 0 16,-2-1 0-16,1 1 0 0,0-3 0 16,0-1 0-16,0-1 0 0,0-1 0 0,-5-3-1 15,5-2-464-15,0-3-199 0,-5-4-269 16,5-4-197-16,-5-3-59 0,5-3 14 0,-1-9 106 16,6-1 210-16,-5-4 309 0</inkml:trace>
  <inkml:trace contextRef="#ctx0" brushRef="#br1" timeOffset="135659.704">18270 9785 673 0,'10'-11'1007'0,"-10"-3"151"16,5 6 111-16,-5-3 88 0,0 3-303 0,0-1-325 15,0 1-191-15,0 0-132 0,-5 2-406 16,5 1 0-16,0-1 0 0,0 1 0 0,-5 1 0 16,0 0 0-16,-5 0 0 0,5 4 0 15,-9-2 0-15,3 2 0 0,-3 2 0 16,-1 2 0-16,0-2 0 0,1 6 0 15,-1 1 0-15,1 4 0 0,-1 4 0 0,5-1 0 16,-5 4 0-16,11 2 0 0,-2 0 0 0,2 3 0 16,4-3 0-16,4 3 0 0,2-3 0 15,3-3 0-15,6 0 0 0,-1-2 0 16,6 0 0-16,0-7 0 0,4 2 0 0,1-7 0 16,0-2 0-16,4 0 0 0,-5-6 0 0,1 0 0 15,4 0 0-15,-9 1-301 0,5-4-847 16,-6 3-169-16,0 0-28 0,1 3 51 15,-5-2 116-15,0 2 245 0,-6 0 397 0</inkml:trace>
  <inkml:trace contextRef="#ctx0" brushRef="#br1" timeOffset="136932.454">11145 10878 341 0,'-14'0'773'15,"-6"2"187"-15,6-2 118 0,-7 0 89 16,2 3-202-16,4-3-201 0,-4 2-170 16,4-2-123-16,5 3-57 0,-5-3-44 0,11 3-76 15,-6-3-294-15,10 0 0 0,0 0 0 0,4-3 0 16,6 3 0-16,0-3 0 0,10 3 0 15,-1-2 0-15,6 2 0 0,4-3 0 0,1 1 0 16,4 2 0-16,0 0 0 0,-4-3 0 16,4 3 0-16,1 0 0 0,-1 0 0 0,-9 3 0 15,4-1 0-15,-10 1 0 0,1 5-505 16,-6-2-257-16,-3 4-47 0,-1-1-11 0,-10 2 23 16,0-1 60-16,-6 2 128 0,2-1 178 15,-11-2 200-15,0 2 192 0,0-3 168 16,-4 0 153-16,-1-3 133 0,-4 1 114 15,-1-3 54-15,-4-3 8 0,-1 0-17 0,6-3-34 16,-5 0-44-16,4 0-53 0,5 0-28 16,0 1-7-16,6-1-73 0,4 0-335 15,0 3 0-15,1-2 0 0,9-1 0 0,4 0 0 16,7 3 0-16,3-2 0 0,0-2 0 0,11 2 0 16,0 2 0-16,4-3 0 0,1 1 0 15,4-2 0-15,0-1 0 0,-5 0 0 0,6 2 0 16,-6-3 0-16,0 1 0 0,-4 1 0 15,-5 2-283-15,0 0-608 0,-5 2-134 0,-6-3-143 16,1 0-21-16,-5 3 53 0,-1-3 143 16,-8 0 204-16,4 1 233 0</inkml:trace>
  <inkml:trace contextRef="#ctx0" brushRef="#br1" timeOffset="137147.889">11464 10855 87 0,'-15'-13'712'16,"1"-1"238"-16,-1 0 155 0,-5 0 120 0,6 0-33 15,-1 3-209-15,5 0-239 0,0 0-184 16,5 0-113-16,1 2-261 0,4 1-186 0,4 0 0 15,1 3 0-15,5-1 0 0,5 6 0 16,-1-3 0-16,1 6 0 0,0 0 0 16,4 5 0-16,1 0 0 0,0 6 0 0,-6 0 0 15,6 3 0-15,-5-1 0 0,-1 6 0 16,-4 0 0-16,0 3 0 0,0 0 0 0,0 2 0 16,-6-1 0-16,1 1 0 0,-5 1 0 0,0-1 0 15,-5 1-9-15,1 0-1033 0,-6-1-227 16,0-2-63-16,0-1 37 0,-4-1 86 15,4-7 194-15,0-2 318 0</inkml:trace>
  <inkml:trace contextRef="#ctx0" brushRef="#br1" timeOffset="139548.122">12067 10646 647 0,'0'-4'921'0,"0"2"145"0,0 2 97 16,0-2 2-16,0 4-277 0,0-2-259 16,0 2-207-16,0 7-113 0,0 0-71 15,0 1-39-15,0 7-28 0,0 2-19 0,-5 6-20 16,5 0-43-16,-5 3-89 0,0 2 0 15,5 3 0-15,-4-2 0 0,-2 1 0 0,2-1 0 16,-1-1 0-16,5-3 0 0,-5-5 0 16,0 1 0-16,5-10 0 0,0 2 0 15,0-7 0-15,0-3 0 0,0-5 0 16,0-8 0-16,5-1 0 0,-5-7 0 0,5-3-62 16,0-3-53-16,-1-3 16 0,2-2 18 0,-2-1 22 15,-4-3 18-15,5-1 13 0,0-2 9 16,0 1 5-16,0 3 5 0,5 2 5 0,-6 1 13 15,2 5 17-15,-1-1 24 0,-1 7 28 16,6 4 32-16,-5 2 32 0,0 7-26 16,5 3-116-16,0 5 0 0,0 3 0 0,-1 10 0 15,1 1 0-15,5 3 0 0,0 2 0 16,-1 4 0-16,1 3 0 0,0-1 0 16,0 0 0-16,-1 1 0 0,1-1 0 0,0 0 0 15,-6 0 0-15,6-5 0 0,-5 0 0 0,0-3 0 16,-1 1 0-16,-3-4-349 0,-2-3-403 15,-4 0-223-15,0-2-182 0,-4 0-45 0,-2-6 35 16,-3 1 122-16,-1-6 213 16,0 0 279-16</inkml:trace>
  <inkml:trace contextRef="#ctx0" brushRef="#br1" timeOffset="139748.587">12077 11037 210 0,'-20'-13'774'0,"5"-1"204"0,1 0 134 0,-1 3 93 16,10 0-118-16,-5 2-243 0,5 2-233 15,5-2-160-15,5 1-94 0,1 0-62 0,3 2-45 16,6-2-233-16,-1 5-17 0,6-3 0 16,0 3 0-16,5 1 0 0,-1 2 0 0,5 0 0 15,-4-3 0-15,4 3 0 0,5 0-147 16,-4 0-434-16,-1 3-285 0,1-6-267 0,-1 3-89 16,1 0 8-16,4 0 76 0,0-3 188 15,1 3 290-15</inkml:trace>
  <inkml:trace contextRef="#ctx0" brushRef="#br1" timeOffset="140010.968">12719 10878 445 0,'10'-6'729'16,"5"3"225"-16,-11-2 150 0,-4-1-7 16,0 0-97-16,-4 1-137 0,-1-3-170 0,-5-1-179 15,0 1-117-15,1 0-79 0,-6 0-241 16,-5 2-77-16,0-2 0 0,1 0 0 16,-6 2 0-16,6 3 0 0,-6 0 0 0,6 3 0 15,-6 3 0-15,5 3 0 0,6 2 0 16,-1 3 0-16,0 3 0 0,5 2 0 0,1 1 0 15,4 3 0-15,5 1 0 0,0 1 0 16,5 3 0-16,0-2 0 0,5 1 0 0,4-2 0 16,-4 0 0-16,10 1 0 0,-5-7 0 0,9 3 0 15,0-5 0-15,1-3 0 0,-1-3 0 0,6-2 0 16,-5-4 0-16,4-4 0 0,-5-1 0 16,1-6-321-16,0 1-851 15,-6-6-152-15,5 1-5 0,-4-1 69 0,0-2 140 0,-1-1 240 16,1 0 292-16</inkml:trace>
  <inkml:trace contextRef="#ctx0" brushRef="#br1" timeOffset="140230.38">12940 10825 477 0,'-10'-19'933'0,"5"2"197"15,-5 3 155-15,1 0 130 0,-1 1-186 0,5 2-257 16,0 3-222-16,5 2-750 0,-5 0 0 16,5 4 0-16,0 2 0 0,0 2 0 0,0 6 0 15,5 0 0-15,0 4 0 0,0 4 0 16,-1 4 0-16,2 2 0 0,-2 3 0 0,7 2 0 15,-7 1 0-15,1-1 0 0,5 4 0 16,-5-7 0-16,0 4 0 0,0-6 0 0,-1 0 0 16,2-5 0-16,-2 0 0 0,1-4 0 0,0-5 0 15,0 1-356-15,-5-7-1086 0,0-2-34 16,0-5 69-16,5-4 123 0,0-4 206 16,-5-3 320-16</inkml:trace>
  <inkml:trace contextRef="#ctx0" brushRef="#br1" timeOffset="140349.868">13102 10775 156 0,'-6'0'309'0,"6"-3"-12"0,-4 3-39 16,4 0-187-16,0 0-197 0,0 0-107 16,0 0-49-16,0 0 1 0</inkml:trace>
  <inkml:trace contextRef="#ctx0" brushRef="#br1" timeOffset="140639.092">13102 10775 383 0,'0'0'574'0,"5"0"185"0,-1 0 191 15,-4 0 34-15,6 0-29 0,-6 0-46 16,0-3-52-16,4 3-89 0,-4 0-111 0,0-2-262 16,0-1-395-16,0 3 0 0,0-3 0 15,0 0 0-15,-4 3 0 0,4-2 0 0,-6 2 0 16,2 0 0-16,-1 0 0 0,-1 2 0 16,2 1 0-16,-6 0 0 0,0 5 0 0,-4 1 0 15,4 1 0-15,-5 2 0 0,0 1 0 0,6 1 0 16,-6 3 0-16,5 0 0 0,0-1 0 15,5-2 0-15,1 2 0 0,4-2 0 0,0 2 0 16,4-4 0-16,1 2 0 0,5-1 0 16,5-5 0-16,4 3 0 0,-4-5 0 0,10-1 0 15,-6 1 0-15,6-4 0 0,-1 2 0 0,1-2 0 16,0 1 0-16,-6 0 0 0,0-3 0 16,6 0 0-16,-10 2 0 0,0 1 0 15,-1-3-1186-15,-9 3-173 0,5 0-19 0,-5 0 63 16,-5-3 126-16,0 0 236 0,-5-3 353 15</inkml:trace>
  <inkml:trace contextRef="#ctx0" brushRef="#br1" timeOffset="141143.883">12160 10420 206 0,'-9'8'799'0,"-6"0"186"0,5 0 126 0,-5 0 97 15,1 0-87-15,3 4-255 0,2-4-227 16,-1 0-124-16,5 1-75 0,0-1-139 15,0 0-301-15,5-2 0 0,0-1 0 0,0 1 0 16,5-3 0-16,5-1 0 0,0 1 0 16,-1-3 0-16,6-5 0 0,0 2 0 0,0-6 0 15,5-1 0-15,-1-2 0 0,1 1 0 16,4 0 0-16,-4 0 0 0,-1 1 0 0,6-2 0 16,-6 4 0-16,-4 2 0 0,5 0 0 15,-5 2 0-15,0 4 0 0,-1-3 0 16,-4 3 0-16,4 0 0 0,-4 0 0 15,0 3 0-15,0-1 0 0,0 4 0 0,-1-4 0 16,1 6 0-16,5-2 0 0,0 2 0 16,-1-2 0-16,1 2 0 0,10 3 0 15,-6-2 0-15,6-1 0 0,4 0 0 0,0 3 0 16,1-3 0-16,-1 1 0 0,6-4 0 16,-1 3 0-16,0 0 0 0,0 4 0 0,1-4 0 15,-1 3-386-15,6 3-670 0,-11 0-198 0,6 0-41 16,-1 0 43-16,0-1 108 0,5 1 192 15,1-3 333-15</inkml:trace>
  <inkml:trace contextRef="#ctx0" brushRef="#br1" timeOffset="141450.065">13656 10933 348 0,'-5'4'872'0,"0"2"198"0,0 0 150 0,5-3 125 16,-5 0-140-16,5 0-231 0,-5-1-203 15,5 1-385-15,5-3-386 0,-5 2 0 0,5-2 0 16,0 4 0-16,0-4 0 0,5 2 0 16,-6-2 0-16,7 0 0 0,3 3 0 0,1-3 0 15,0 0 0-15,-1 0 0 0,1 0 0 0,0 2 0 16,4-2 0-16,-4 0 0 0,0 0 0 15,-1 0 0-15,6 0 0 0,-5 0 0 0,-1 0 0 16,-4 4 0-16,0-2 0 0,-5 4-776 16,-5 2-570-16,0-3-29 0,-5 4 56 0,0 1 106 15,-5 2 193-15,1-1 279 0</inkml:trace>
  <inkml:trace contextRef="#ctx0" brushRef="#br1" timeOffset="141633.573">13724 11098 604 0,'-19'3'999'0,"4"-3"192"0,-5 2 156 16,6-2 134-16,-1 0-245 0,5 0-309 0,6 0-521 15,-2 0-406-15,6-2 0 0,0 2 0 0,6-3 0 16,-2 0 0-16,6 3 0 0,5-3 0 16,-6 0 0-16,6 1 0 0,0 2 0 0,4 0 0 15,-4 0 0-15,5 0 0 0,0 0 0 16,-6 2 0-16,6-2 0 0,0 3 0 0,-1-3 0 16,1-3 0-16,-6 3 0 0,1-2-642 15,0-1-911-15,0 1 23 0,-5-1 108 0,-6-3 153 16,1 0 270-16,0 1 416 0</inkml:trace>
  <inkml:trace contextRef="#ctx0" brushRef="#br1" timeOffset="143940.486">14548 10681 176 0,'0'0'231'0,"0"0"-5"0,0-2-64 0,0 2-77 15,0 0-57-15,0 0-36 0,0 0-25 16,0 0-16-16,0 0-7 0,0 0-6 16,0-3 10-16,5 3 32 0,-5-2 21 0,0 2 13 15,0-4 9-15,0 4 16 0,0 0 3 16,0-2-13-16,0 2-6 0,0 0-12 16,0 0-10-16,0 0-2 0,0-3-13 0,0 3-10 15,0-3 5-15,0 1 25 0,0 2 29 16,0-3 37-16,5 0 46 0,-5 0 49 0,0 3 42 15,0-3 39-15,0 1 34 0,0-2 22 16,0 2 26-16,0 2 23 0,5-2 20 0,-5-2 28 16,0 2 34-16,0-1 35 0,5 0 2 15,-5 1-16-15,0 2-38 0,-5-3-49 0,5 3-57 16,0 0-64-16,0 0-46 0,-5 0-34 16,0 3-19-16,0 2-18 0,-5 0-17 15,6 7-25-15,-6-1-13 0,0 2-11 0,0 1-11 16,-5 3-11-16,5-1-10 0,-4 0 7 15,4-1-1-15,0-2-1 0,0 1 1 16,1-3 0-16,3 0 2 0,-3 0-41 0,4-3 0 16,0-2 0-16,5 0 0 0,0-4 0 15,0 1 0-15,5 0 0 0,0 3 0 16,0-4 0-16,10-2 0 0,-5 3 0 0,4-3 0 16,1 0 0-16,0 0 0 0,4-3 0 15,1 3 0-15,4-2 0 0,-4-1 0 0,5 0 0 16,-1 0 0-16,-4 0 0 0,4-2 0 15,-4 2 0-15,-5 0-302 0,4 0-177 0,-4 1-145 16,-6-1-172-16,1 0-184 0,0 1-113 16,-10-4-6-16,5 3 91 0,-5-2 167 0,0-1 216 15</inkml:trace>
  <inkml:trace contextRef="#ctx0" brushRef="#br1" timeOffset="144128.018">14725 10731 490 0,'-10'-8'763'0,"0"0"213"0,1-1 146 15,-1 1 17-15,5 3-127 0,-5-1-144 16,5 3-164-16,0 0-159 0,5 3-93 0,-5 3-332 15,5 3-120-15,0 2 0 0,5 6 0 16,-5 3 0-16,5 5 0 0,-5-1 0 0,5 7 0 16,-5 0 0-16,0 2 0 0,5 0 0 15,-5 1 0-15,5-1 0 0,0 1 0 16,-5-7 0-16,4 1 0 0,-4-5 0 0,6-2 0 16,-2-1-747-16,-4-6-580 0,5-3-73 15,-5-8 36-15,5-2 96 0,5-7 212 0,-5-7 354 16</inkml:trace>
  <inkml:trace contextRef="#ctx0" brushRef="#br1" timeOffset="144853.097">14979 10648 292 0,'-4'-6'878'16,"-1"4"204"-16,0-4 155 0,0 4 127 0,0-1-107 15,5 0-277-15,0 1-264 0,-5 2-331 16,5 0-385-16,5-3 0 0,0 3 0 16,0 0 0-16,5 0 0 0,0 0 0 15,-1 0 0-15,1 0 0 0,5 0 0 0,0 0 0 16,-1 3 0-16,-4-3 0 0,5 0 0 0,0 2 0 16,0-2 0-16,-6 3 0 0,6-3 0 0,-5 3 0 15,0-3 0-15,-1 2 0 0,-4-2 0 16,0 6 0-16,-5-4-476 0,0 4-249 15,0 0-90-15,-5 0-76 0,0-1-52 0,0 0-24 16,-5-1 54-16,1-2 147 0,-1 1 225 16,0-3 260-16,1 0 263 0,-6 0 256 0,0-3 229 15,0-3 191-15,5 4 127 0,-4-4 44 16,-1 1-18-16,0-1-54 0,5 1-66 16,1 1-83-16,-1 0-103 0,5 0-72 0,-5 2-44 15,5 2-224-15,5 0-165 0,-5 0 0 16,5 2 0-16,0 6 0 0,0-2 0 15,0 6 0-15,5-2 0 0,-5 7 0 0,5-3 0 16,0 2 0-16,0 4 0 0,0-4 0 16,-1 3 0-16,2 1 0 0,-2-4 0 15,1 4 0-15,1-6 0 0,-6-1 0 0,4 1 0 16,-4-5 0-16,5-2 0 0,0-1 0 0,0-3 0 16,-5-3 0-16,5 0 0 0,0-6 0 15,0 1 0-15,-1 0 0 0,2-4 0 0,-2 4 0 16,1-1 0-16,5 0 0 0,0 1 0 15,-1 0 0-15,2 2 0 0,3 3 0 0,-4 0 0 16,5 3 0-16,-6-1 0 0,1 4 0 16,5 2 0-16,-5 3 0 0,-5 0 0 0,4 0 0 15,-3 3 0-15,-2 2 0 0,-4 0 0 16,5 2 0-16,-10-2 0 0,5 1 0 16,-4-1 0-16,-2 0 0 0,-3-2 0 0,4 1 0 15,-5-2 0-15,-5 1 0 0,5-6 0 16,-4 3 0-16,-1-5 0 0,0-4 0 0,0 1 0 15,1-3 0-15,-6-3 0 0,6-2 0 16,4-1 0-16,-5-4 0 0,6-1 0 16,-2 0 0-16,7 0 0 0,4-4 0 0,-6 1-504 15,12-2-264-15,-6 2-278 0,4-2-135 16,7-3-30-16,-2-1 42 0,1 1 141 16,5-3 239-16,-1 0 338 0</inkml:trace>
  <inkml:trace contextRef="#ctx0" brushRef="#br1" timeOffset="145195.185">15352 10515 619 0,'0'-4'918'15,"0"-2"147"-15,-4 0 101 0,4 1 36 0,-5-1-270 16,0 1-263-16,0 2-187 0,5-2-105 16,-5 2-65-16,0 3-38 0,0 0-99 15,5 3-175-15,-5-1 0 0,0 4 0 0,0 2 0 16,1 3 0-16,-2 0 0 0,6 3 0 15,-4 0 0-15,4-4 0 0,0 5 0 16,4-4 0-16,2 2 0 0,-2-1 0 0,1-2 0 16,5-1 0-16,0-1 0 0,5-3 0 15,-6-1 0-15,6-2 0 0,0-4 0 0,-1 2 0 16,-3-6 0-16,3 0 0 0,-4 1 0 16,-5-4 0-16,4-1 0 0,-3 1 0 0,-6 1 0 15,0-3 0-15,0 3 0 0,-6-1 0 0,2-1 0 16,-6 1 0-16,0 1 0 0,0-1 0 15,-5 1 0-15,5 0 0 0,-4 2 0 0,0 4-709 16,4-1-346-16,-5 3-170 0,0 3-34 16,5 2 37-16,1 1 111 0,-1 1 221 0,5-1 334 15</inkml:trace>
  <inkml:trace contextRef="#ctx0" brushRef="#br1" timeOffset="146813.394">10390 11672 670 0,'0'-20'906'0,"-5"1"138"0,0 0 88 16,-5-1 16-16,6 4-300 0,-1 0-227 0,5 4-189 16,-6 1-108-16,6 3-44 0,0 3-22 15,6 5-8-15,3 2-7 0,6 7-208 16,0 4-35-16,5 9 0 0,4 6 0 0,1 8 0 16,4 5 0-16,5 9 0 0,-4 2 0 15,9 9 0-15,0 0 0 0,1-1 0 0,-6-5 0 16,5-5 0-16,0-3 0 0,-4-6 0 0,-1-5 0 15,0-2 0-15,6-7 0 0,-11-5 0 16,5-6 0-16,-4-4 0 0,-1-9 0 0,-4-3 0 16,-1-9 0-16,1-2 0 0,-11-8 0 0,6-3 0 15,-10-4 0-15,-1-3 0 0,1-5 0 16,-5 2 0-16,-5-2 0 0,-5-2 0 16,1 4 0-16,-2-2 0 0,-3 4 0 0,-1 3 0 15,0-1 0-15,5 6 0 0,-5 5 0 0,5 3-89 16,5 3-97-16,0 5-13 0,0 6-10 15,5 3-1-15,5 3 12 0,-5 2 2 0,5 3-3 16,5 3 3-16,-1 0 14 0,1 0 22 16,4 0 31-16,-4 0 39 0,5-1 79 15,0-2 75-15,-6 0 56 0,6 0 38 0,-6-2 29 16,6-4 25-16,-10 0-16 0,5 1-23 0,-1-3-16 16,-4 0-2-16,-5-1-4 0,5-2 0 15,-5 0 2-15,-1 0-5 0,-4 0-8 0,6-2-51 16,-12-1-89-16,6 0 0 0,-4 3 0 0,-6-3 0 15,0 0 0-15,0 3 0 0,-4-2 0 16,4 2 0-16,-5 0 0 0,-5 2 0 0,6-2 0 16,-1 6 0-16,-4 0 0 0,4-1 0 15,0 6 0-15,5 0 0 0,1 3 0 0,3 0 0 16,2 2 0-16,4 4 0 0,0-4 0 16,4 4 0-16,2-1 0 0,3 0 0 0,1-2 0 15,5-1 0-15,0-3 0 0,-1-1 0 16,6-4 0-16,-6-2 0 0,6-4 0 0,0-2 0 15,-1-2 0-15,-4-6 0 0,0-1-149 16,0-2-672-16,-1-3-206 0,-4 1-172 0,-5-4-31 16,0-2 45-16,-5 2 142 0,0-2 215 0,0-3 276 15</inkml:trace>
  <inkml:trace contextRef="#ctx0" brushRef="#br1" timeOffset="147008.612">11420 11967 393 0,'-10'-23'714'0,"0"1"215"0,0 1 145 0,-4-1 31 15,4 2-127-15,5 1-156 0,-5 2-157 0,5 3-156 16,5-2-92-16,0 2-53 0,0 3-143 15,0 0-221-15,10 3 0 0,-5 0 0 0,0 2 0 16,5 3 0-16,0 1 0 0,-1 4 0 0,1 1 0 16,5 3 0-16,-5 5 0 0,-1 0 0 15,1 2 0-15,5 4 0 0,-5 2 0 0,-5 3 0 16,5 1 0-16,-1 1 0 0,-3 1 0 16,3 3 0-16,-4-1-941 0,0-2-240 0,-5 0-103 15,5-3 14-15,-5-3 68 0,4 0 172 0,-4-5 248 16,0 0 327-16</inkml:trace>
  <inkml:trace contextRef="#ctx0" brushRef="#br1" timeOffset="147607.37">11493 12099 648 0,'-4'-5'912'0,"-6"-1"166"0,5 1 120 0,0 2 5 15,0-2-218-15,0 1-230 0,5 2-200 16,-5 2-112-16,5-3-71 0,0 3-330 0,5 0-42 16,-5 5 0-16,5-1 0 0,-5 4 0 15,10 3 0-15,-5 0 0 0,5 3 0 0,-1 2 0 16,-3-2 0-16,3 3 0 0,6-1 0 0,-5-2 0 15,-1 0 0-15,6 0 0 0,-1-3 0 16,1-3 0-16,0 0 0 0,5-3 0 0,-1-2 0 16,-4-3 0-16,4 0 0 0,-4-3 0 0,0-2 0 15,5-3 0-15,-6 0 0 0,1-3 0 16,-5-3 0-16,5 0 0 0,-5-3 0 0,-1-2 0 16,1-1 0-16,0 2 0 0,-5-2 0 15,-1 1 0-15,-4 2 0 0,-4 0 0 0,-1 3 0 16,-5 4 0-16,5-2 0 0,-5 5 0 0,6 1 0 15,-2 6 0-15,2 0 0 0,-1 6 0 16,0-1 0-16,5 6 0 0,0 0 0 16,5 0 0-16,0 3 0 0,-1 3 0 0,6-4 0 15,0 4 0-15,0-3 0 0,4-3 0 16,-4-1 0-16,5 2 0 0,0-7 0 0,4 0 0 16,-4-1 0-16,0-2 0 0,-5-2 0 0,5-2 0 15,-6-4 0-15,1 0 0 0,0-2 0 16,-5 0 0-16,-1-4 0 0,-4 2 0 0,0-1 0 15,0-3 0-15,-4 0 0 0,4 0 0 16,-10 3 0-16,5-2 0 0,-5-1-8 0,1-3 0 16,-1 6 21-16,5 0-10 0,-5 0-3 0,5 3 0 15,0 2 0-15,0 3 0 0,5 3 0 16,0 3 0-16,0 0 0 0,5 5 0 0,5 0 0 16,-5 4 0-16,5 4 0 0,0 1 0 15,4-1 0-15,1 4 0 0,0 2 0 0,0 0 0 16,-1-1 0-16,1 5 0 0,0-2 0 15,-1 1 0-15,1 3 0 0,-6-4 0 0,2 2 0 16,-1 1 0-16,-1-2 0 0,-4-3 0 16,0 0 0-16,-5 0 0 0,0 0 0 0,0-2 0 15,-10-2 0-15,1 2 0 0,-1-4-110 0,-10 1-894 16,0-1-238-16,1 2-73 0,-11-5 20 16,1-2 87-16,-1 0 208 0,-4-6 303 0</inkml:trace>
  <inkml:trace contextRef="#ctx0" brushRef="#br1" timeOffset="147780.898">11449 12493 213 0,'-14'6'998'0,"-1"-3"236"0,5 0 156 15,0 0 130-15,0-3 36 0,0 2-505 0,10-2-822 16,-4 0-229-16,8-2 0 0,-4-1 0 16,6-3 0-16,3 3 0 0,1-2 0 0,0 2 0 15,-1-2 0-15,2 2 0 0,3 3-259 16,-4-3-985-16,0 0-148 0,0 3-9 0,4-3 75 15,-3 1 146-15,3-4 309 0,-4 4 409 16</inkml:trace>
  <inkml:trace contextRef="#ctx0" brushRef="#br1" timeOffset="150654.294">12611 11972 573 0,'0'-5'852'0,"0"2"175"0,0-3 112 16,0 4-16-16,0-1-194 0,-4 3-200 0,4-3-212 15,-6 3-140-15,6 0-89 0,0 0-56 16,0 0-37-16,0 3-22 0,0 2-136 0,6 4-37 16,-6 2 0-16,4 3 0 0,-4 5 0 0,5 1 0 15,0 4 0-15,0 1 0 0,0 6 0 16,5-4 0-16,-6 3 0 0,2 0 0 0,-2 1 0 15,1-4 0-15,1-2 0 0,-2-2 0 16,6-4 0-16,-5 0 0 0,-5-5 0 0,5-3 0 16,0-6 0-16,0 1 0 0,-5-6 0 0,0-6 0 15,0 1 0-15,0-9 0 0,0 1 0 0,-5-4 0 16,5-2 0-16,-10-4 0 0,5 1 0 16,-5-2 0-16,6-4 0 0,-7 0 0 15,1 1 0-15,-4-1 0 0,4 1 0 0,0-1 0 16,6 0 0-16,-2 7 0 0,2-2 0 0,-1 4 0 15,5-1 0-15,0 4 0 0,5 3 0 16,-1-1 0-16,2 0 0 0,3 2 0 16,1 4 0-16,5 0 0 0,-1 2 0 0,1 1 0 15,5 2 0-15,0 3 0 0,4 0 0 16,-4 3 0-16,4 0 0 0,-4 2 0 0,4 1 0 16,-5 5 0-16,2-3 0 0,-7 6 0 15,6-1-375-15,-10 1-170 0,-1 3-153 0,1 0-169 16,-5-1-188-16,0 1-64 0,-5 0 32 0,0-2 121 15,0 2 191-15,-5-3 225 0</inkml:trace>
  <inkml:trace contextRef="#ctx0" brushRef="#br1" timeOffset="150861.83">12739 12126 421 0,'-15'0'885'0,"5"0"167"0,0 0 110 15,6 0 68-15,-1-2-230 0,0 2-279 0,5-2-235 16,5 2-129-16,0-3-80 0,5 0-44 15,-1 0-37-15,1 1-32 0,9-2-157 0,-4 4-7 16,5 0 0-16,0 0 0 0,-1 0 0 0,0 0 0 16,2 4 0-16,-2 1-7 15,0-2-266-15,-4 4-133 0,0 2-185 0,0 2-202 16,-5-3-213-16,0 4-107 0,-6 1-9 0,1 1 84 16,-5 0 170-16,0 0 224 0</inkml:trace>
  <inkml:trace contextRef="#ctx0" brushRef="#br1" timeOffset="151063.852">12832 12317 232 0,'-20'3'777'0,"6"-3"209"0,-6 0 140 0,5 0 108 16,0 0-118-16,6 0-214 0,-1 0-233 15,0 0-174-15,5-3-110 0,1 3-116 16,4 0-269-16,0 0 0 0,4 0 0 0,1 3 0 16,5-3 0-16,0 3 0 0,-1 2 0 0,6-2 0 15,0 3 0-15,5-3 0 0,-1-1 0 16,1 0 0-16,5 1 0 0,-1-3 0 0,5-3 0 15,-4 1 0-15,4 0 0 0,1-4 0 0,-6-2-816 16,5 2-267-16,1-2-152 0,-5-3-27 16,4-1 48-16,0-1 138 0,1-1 239 15,-5 1 304-15</inkml:trace>
  <inkml:trace contextRef="#ctx0" brushRef="#br1" timeOffset="151321.747">13347 12107 251 0,'0'-10'789'0,"-5"-4"214"0,0 2 142 0,-4 2 96 16,-2-2-142-16,-3 2-222 0,-1-2-231 0,0 1-160 15,1 1-92-15,-6 1-134 0,5 1-260 16,1 3 0-16,-1 1 0 0,-4 2 0 16,4 4 0-16,0 2 0 0,5 4 0 0,-5 3 0 15,1 2 0-15,3 4 0 0,2-1 0 0,4 4 0 16,0 2 0-16,0 0 0 0,5 0 0 16,0 3 0-16,5-3 0 0,0 0 0 0,5 0 0 15,0-3 0-15,5 1 0 0,-1-4 0 0,6-2 0 16,-1-3 0-16,1 0 0 0,4-5 0 0,1-3 0 15,5-6 0-15,-6 0 0 0,0-2 0 16,1-4 0-16,-1-2-1012 0,-4 0-357 0,0-3-21 16,-1-3 65-16,-4 1 123 0,4-4 237 15,-4-16 310-15</inkml:trace>
  <inkml:trace contextRef="#ctx0" brushRef="#br1" timeOffset="151761.128">13499 12055 519 0,'-5'-20'831'0,"-5"1"204"0,0 3 135 15,1 2 16-15,-1 0-152 0,0 6-188 16,0 0-196-16,6 2-151 0,-2 0-93 0,2 4-391 15,-1 2-15-15,5 2 0 0,0 4 0 16,5 2 0-16,-5 4 0 0,4 4 0 0,2 1 0 16,-2 5 0-16,1 0 0 0,5 0 0 0,-5 3 0 15,5 3 0-15,-6-4 0 0,6 1 0 16,0-3 0-16,-5 0 0 0,4-6 0 0,-3 2 0 16,3-2 0-16,-3-5 0 0,-6-3 0 0,4 0 0 15,1-5 0-15,-5 0 0 0,0-6 0 0,0-3 0 16,-5 1 0-16,5-6 0 0,-10 0 0 15,6-2 0-15,-1-5 0 0,-5 0 0 16,0-2 0-16,5-2 0 0,-10 0 0 0,11-3 0 16,-6 0 0-16,5 3 0 0,0 0 0 15,0 0 0-15,5 2 0 0,0 1 0 0,0 5 0 16,5 1 0-16,0 2 0 0,0-1 0 0,5 7 0 16,-1 0 0-16,1 5 0 0,0 0 0 15,5 2 0-15,-6 1 0 0,6 6 0 0,-5 1 0 16,5 2 0-16,-1 2 0 0,1 2 0 0,-5 0 0 15,5 3 0-15,-6 1 0 0,1 2 0 0,0 0 0 16,-5 3 0-16,0-3 0 0,0 3 0 16,-5-3 0-16,0 2 0 0,-5-1 0 0,0-1 0 15,0 0 0-15,-5-2 0 0,0-4 0 0,-4 1 0 16,-1-7 0-16,-5 1 0 0,1-2 0 0,-1-4 0 16,1-2 0-16,-6-3-548 0,1-3-335 15,-1-2-255-15,6-6-87 0,-6-1 2 16,10 2 80-16,0-4 165 0,1-2 265 0</inkml:trace>
  <inkml:trace contextRef="#ctx0" brushRef="#br1" timeOffset="152215.056">12597 11699 108 0,'-15'0'806'15,"0"0"201"-15,6 3 144 0,-6 0 115 0,5 3-8 16,0-4-281-16,1 4-274 0,3-4-136 0,1 4-219 16,5-3-348-16,0 2 0 0,5 1 0 15,1-1 0-15,3-2 0 0,1 0 0 0,5-3 0 16,-1 0 0-16,6-3 0 0,-1-3 0 0,1-2 0 15,4 0 0-15,-3-4 0 0,3-1 0 16,0-1 0-16,6-2 0 0,-5-1 0 16,-1 3 0-16,0 1 0 0,-4-1 0 0,5 5 0 15,-6-2 0-15,0 6 0 0,-4 0 0 16,0 2 0-16,0 0 0 0,-5 0 0 0,4 3 0 16,-4 3 0-16,0 0 0 0,0 0 0 15,5 5 0-15,-1-3 0 0,1 3 0 16,4 4 0-16,1-5 0 0,5 8 0 0,-1-4 0 15,6 2 0-15,-1-1 0 0,1 1 0 0,4 1 0 16,0-3 0-16,6 3 0 0,-6 0 0 16,0-1 0-16,5 1 0 0,0-3-476 0,5 3-540 15,-4-3-193-15,4 0-28 0,0 0 29 16,0-3 56-16,0 3 168 0,1-2 338 0</inkml:trace>
  <inkml:trace contextRef="#ctx0" brushRef="#br1" timeOffset="152513.259">14274 12201 225 0,'0'9'898'0,"0"-4"233"0,-5-3 170 15,5 5 139-15,0-5-41 0,0 1-286 16,0-1-429-16,0 2-684 0,0-4 0 0,5 0 0 15,0 0 0-15,-1 0 0 0,6 0 0 0,-5-4 0 16,5 4 0-16,5-2 0 0,-6 2 0 0,1 0 0 16,5 0 0-16,0 0 0 0,-1 0 0 15,1 2 0-15,0-2 0 0,-5 4 0 0,5-2 0 16,-1 4 0-16,-4-4 0 0,4 4 0 0,-4-1 0 16,-5 4 0-16,1-1-260 0,-2 3-911 15,-4-3-149-15,-4 4-4 0,-2-1 60 0,1-3 139 16,-5 3 221-16,1-3 299 0</inkml:trace>
  <inkml:trace contextRef="#ctx0" brushRef="#br1" timeOffset="152688.309">14376 12370 428 0,'-14'0'898'0,"-6"2"198"16,5-2 152-16,1 0 129 0,-1 3-169 0,6-3-250 15,-1 0-241-15,5-3-456 0,0 3-261 0,5 0 0 16,0-2 0-16,5-1 0 0,0 0 0 16,5-3 0-16,-1 4 0 0,1-1 0 0,-1 0 0 15,6 3 0-15,0-3 0 0,0 3 0 0,5 0 0 16,-6 0 0-16,6 0 0 0,-5 0 0 15,-1 0 0-15,1 0 0 0,0 0 0 0,-1 0 0 16,-3 3-1216-16,-7-3-181 0,1 3 2 0,0-3 77 16,0 0 137-16,0-3 250 0,-1 0 358 15</inkml:trace>
  <inkml:trace contextRef="#ctx0" brushRef="#br1" timeOffset="160641.132">14994 11879 330 0,'0'-3'840'0,"0"-3"168"15,0 3 106-15,0 1 71 0,-5-1-191 16,5 3-290-16,0-3-259 0,0 3-151 16,0 0-85-16,0 0-47 0,0 6-25 0,0-1-11 15,5 4-2-15,-5 1 1 0,6 7-2 16,-6-1-6-16,0 6-11 0,0 4-58 16,0-2-48-16,0 4 0 0,-6-1 0 0,6 4 0 15,-5-4 0-15,1 4 0 0,4-7 0 0,-6 2 0 16,2-4 0-16,-1-3 0 0,5-5 0 0,0-4 0 15,-5-1 0-15,5-4 0 0,-5-5 0 16,5-2 0-16,0-7 0 0,0-2 0 0,-5-3 0 16,5-4 0-16,0-5 0 0,0 1 0 15,5-3 0-15,-5-2 0 0,5-1 0 0,0-2 0 16,0-1 0-16,5 4 0 0,-6-3 0 0,7 4 0 16,-2 2 0-16,-4 1 0 0,5 7 0 15,-5 2 0-15,4 4 0 0,-3 1 0 0,3 6 0 16,-4 1 0-16,5 7 0 0,0 1 0 15,-6 5 0-15,7 5 0 0,-1 0 0 0,-6 7 0 16,11 1 0-16,-5 2 0 0,-1-2 0 0,1 4 0 16,5-3 0-16,-5 3 0 0,4-1 0 15,1-3 0-15,-5-1 0 0,5-1 0 0,-5-3 0 16,-1 1 0-16,1-4 0 0,0 1 0 16,0-4-79-16,-5 1-554 0,-5-3-150 15,0 0-159-15,0-2-164 0,-5 2-47 0,0-6 48 16,0 1 140-16,-5-1 204 0,-5 1 231 0</inkml:trace>
  <inkml:trace contextRef="#ctx0" brushRef="#br1" timeOffset="160829.491">15073 12292 580 0,'-25'-13'815'0,"6"-1"184"0,-1-2 112 15,0 2-14-15,6 0-183 0,-1 0-184 16,5 0-166-16,1 3-126 0,4-3-65 16,0 3-42-16,10 0-92 0,0 0-239 0,-1 2 0 15,6 5 0-15,5-2 0 0,0 3 0 0,0 1 0 16,4 2 0-16,6 0 0 0,-1 0 0 15,5 2 0-15,1 1 0 0,4 0 0 0,1-3 0 16,-1 0 0-16,0-3-7 0,5 3-728 16,-4-3-254-16,4-3-212 0,-5 1-53 0,0 0 28 15,1-4 127-15,-1 4 219 0,-4-3 286 16</inkml:trace>
  <inkml:trace contextRef="#ctx0" brushRef="#br1" timeOffset="161023.535">15641 12033 8 0,'6'-6'582'15,"-2"1"225"-15,-4-4 191 0,-4 4 125 0,-2 0-22 16,-3-4-181-16,-1 1-179 0,-5 0-170 0,5 0-138 15,-9-1-80-15,4 1-42 0,0 3-68 16,1-1-243-16,-1 3 0 0,0 3 0 0,-4 3 0 16,4 3 0-16,0 2 0 0,5 6 0 15,1 0 0-15,-6 5 0 0,10 0 0 0,0 3 0 16,1 0 0-16,4 3 0 0,4-3 0 0,1 3 0 16,0-3 0-16,5 3 0 0,4-3-764 15,1-3 279-15,5 0-164 0,4-5-152 16,1 0-38-16,0-8-230 15,3-1-115-15</inkml:trace>
  <inkml:trace contextRef="#ctx0" brushRef="#br1" timeOffset="162475.749">15510 11895 280 0,'4'0'425'15,"1"-2"70"-15,0-2 47 0,0 2-64 16,0-1-54-16,5 0-33 0,-6 1-15 0,2-1 0 16,-2 3 10-16,-4-3 20 0,5 0 16 0,1 0-9 15,-6 1-26-15,0-1-40 0,0 0-43 16,0-2-48-16,0 2-47 0,0-3-25 16,0 4-14-16,-6-1-7 0,6 0-6 0,-5 0-8 15,1 0-9-15,4 3-6 0,-10-2-8 0,5 4-75 16,0-2-51-16,0 6 0 0,-5 0 0 15,5-1 0-15,-5 4 0 0,1 1 0 0,3 2 0 16,-3-2 0-16,4 4 0 0,0 0 0 16,0 3 0-16,0-3 0 0,0 2 0 0,5 4 0 15,0-4 0-15,0 0 0 0,0 3 0 16,0-2 0-16,5 2 0 0,-5 1 0 16,5-4 0-16,0 3 0 0,5 1 0 0,-5-4 0 15,5 4 0-15,-1-4 0 0,1 1 0 16,0-1 0-16,5-2 0 0,0-3 0 0,0-2 0 15,-2-1 0-15,2-2 0 0,5-1 0 0,-5-2 0 16,4-3 0-16,1 0 0 0,0-3 0 0,-1-2 0 16,1-1 0-16,0-2 0 0,-1 2 0 15,1-2-501-15,-1 0-338 0,1 0-230 0,0-3-123 16,-6 2-21-16,6-2 62 0,-6 3 158 0,-4-3 246 16,5 2 300-16</inkml:trace>
  <inkml:trace contextRef="#ctx0" brushRef="#br1" timeOffset="162752.023">15917 11912 311 0,'-6'-11'808'0,"1"3"199"0,1-1 136 16,-6 1 103-16,5-1-160 0,0 4-206 0,0 2-212 16,5-2-149-16,0 2-94 0,-5 3-327 15,5-3-98-15,0 6 0 0,0 0 0 0,5 2 0 16,-5 1 0-16,5 5 0 0,0 0 0 15,0 5 0-15,-5 1 0 0,4 2 0 0,2 3 0 16,-2 1 0-16,1 1 0 0,1 1 0 0,-2 0 0 16,1 2 0-16,0-1 0 0,0-4 0 0,-5-1 0 15,5 1 0-15,0-2 0 0,0-6 0 16,-5 0 0-16,4-3 0 0,2-3 0 0,-6-2-737 16,4-4-427-16,-4 0-124 0,5-4 4 15,0-4 62-15,0-4 163 0,0-1 252 0,0-3 293 16</inkml:trace>
  <inkml:trace contextRef="#ctx0" brushRef="#br1" timeOffset="163045.735">16107 11972 484 0,'0'-14'940'0,"6"4"177"0,-6-2 130 0,-6 1 102 16,6 1-214-16,0 1-294 0,-4 0-232 16,4 5-140-16,0-2-469 0,-5 3 0 0,5 0 0 15,-5 1 0-15,0 2 0 0,0 2 0 16,-5 1 0-16,6 2 0 0,-7 3 0 15,1 1 0-15,1 5 0 0,-1 0 0 0,0 0 0 0,1 2 0 16,-1-2 0-16,5 2 0 0,-5 1 0 16,5-1 0-16,5-2 0 0,0 0 0 0,0 0 0 15,5-3 0-15,0 3 0 0,0-3 0 0,5-3 0 16,-1 3 0-16,1-2 0 0,5-4 0 0,0 3 0 16,0-2 0-16,-1-1 0 0,1 0 0 15,0-1 0-15,-1 1 0 0,1-2 0 0,5-3 0 16,-6 2 0-16,1-2 0 0,0 3-728 15,-1-3-542-15,-4 0-92 0,0-3 21 0,0 1 77 16,-1-4 191-16,1-2 313 0</inkml:trace>
  <inkml:trace contextRef="#ctx0" brushRef="#br1" timeOffset="163674.057">15009 11663 158 0,'-5'3'659'0,"1"-3"202"0,4 0 158 0,-6 0 106 16,1 0-105-16,1 0-178 0,-2 0-158 15,6 0-148-15,0 3-115 0,-4-3-75 0,4 0-37 16,0 0-98-16,4 3-211 0,2 0 0 16,-2-1 0-16,1 1 0 0,5-3 0 0,0 0 0 15,5 0 0-15,-6 0 0 0,11-5 0 16,-5 2 0-16,5-6 0 0,4 1 0 0,-4-3 0 16,4-3 0-16,5 1 0 0,-4-2 0 15,0 2 0-15,4-1 0 0,-5 1 0 0,6-1 0 16,-5 3 0-16,-6 2 0 0,0 1 0 15,2 2 0-15,-7 1 0 0,1 3 0 16,-6 2 0-16,1 0 0 0,0 2 0 0,0 0 0 16,0 4 0-16,0 0 0 0,5 2 0 15,-6 0 0-15,6 1 0 0,-1 2 0 16,7-3 0-16,-2 3 0 0,0-3 0 16,6 3 0-16,5 0 0 0,-1-2 0 0,0 2 0 15,1-3 0-15,4 3 0 0,0-3 0 16,0 3 0-16,1 0 0 0,-1-3 0 0,-4 4 0 15,4-1-675-15,0 0-311 0,-5 0-203 0,6 2-58 16,-1-2 22-16,0 1 96 0,1-2 218 16,4-1 303-16</inkml:trace>
  <inkml:trace contextRef="#ctx0" brushRef="#br1" timeOffset="164010.157">16701 12000 306 0,'-5'6'805'0,"5"-4"203"0,0 3 137 0,-5-2 107 16,0 1-158-16,5-4-190 0,-5 2-212 15,5 1-145-15,0-3-109 0,0 0-438 0,0 0 0 16,0 0 0-16,5 0 0 0,0 0 0 15,5 0 0-15,-1 0 0 0,1 0 0 0,0 0 0 16,5 0 0-16,0 0 0 0,0 0 0 0,-1 0 0 16,1 0 0-16,0 0 0 0,0 2 0 0,-1-2 0 15,0 0 0-15,1 4 0 0,-5-4 0 16,5 0 0-16,-5-4 0 0,-1 4 0 0,1 0-661 16,0 4-503-16,-10-4-123 0,5 0 6 0,-5 0 64 15,0-4 155-15,-5-1 223 0,5 3 301 16</inkml:trace>
  <inkml:trace contextRef="#ctx0" brushRef="#br1" timeOffset="164161.396">16882 11970 386 0,'-14'-9'886'16,"4"1"200"-16,-5-1 147 0,0 4 120 0,6 0-153 16,-1 2-253-16,0-3-238 0,0 6-318 15,5-3-391-15,0 3 0 0,1 0 0 0,4 3 0 16,0 3 0-16,0-1 0 0,4 7 0 16,1-2 0-16,-5 2 0 0,5 4 0 0,0-2 0 15,0 2 0-15,0 3 0 0,0-2 0 16,-1 0 0-16,2-1-286 0,-1 1-1004 0,-5-3-117 15,4 0 8-15,-4-4 83 0,0 2 156 16,6-7 316-16,-6 0 395 0</inkml:trace>
  <inkml:trace contextRef="#ctx0" brushRef="#br1" timeOffset="165004.041">17437 11705 345 0,'4'-8'842'15,"1"2"192"-15,-5 0 134 0,5 1 105 0,-5 2-177 16,0 1-227-16,0 2-236 0,-5 0-143 16,5 2-95-16,0 6-349 0,-5 4-46 0,1 4 0 15,4 3 0-15,-6 3 0 0,2 3 0 16,-1 5 0-16,-5 1 0 0,5 2 0 0,0 3 0 16,0-1 0-16,0 1 0 0,-5 0 0 15,6-5 0-15,-2-1 0 0,2-2 0 0,-1-7 0 16,5-1 0-16,-5-6 0 0,5 0 0 15,0-6 0-15,0-5 0 0,0-3 0 0,0-6 0 16,0-5 0-16,5-3 0 0,-5-5 0 16,5-3 0-16,-1-3 0 0,2-2 0 0,-2-3 0 15,6-4 0-15,-5 1 0 0,5-2 0 0,0-1 0 16,4 2 0-16,-4 1 0 0,5 5 0 16,-5 1 0-16,5 8 0 0,-6-1 0 15,1 7 0-15,0 5 0 0,-5 2 0 0,4 3 0 16,-3 6 0-16,3 5 0 0,-4 3 0 15,0 3 0-15,5 2 0 0,-5 4 0 0,5 2 0 16,-1 3 0-16,1 2 0 0,0 1 0 0,0-1 0 16,4 1 0-16,-4-1 0 0,5 1 0 0,0-3 0 15,0-1 0-15,-1-4 0 0,1 0 0 0,0-1 0 16,-6-6 0-16,1 2 0 0,0-2 0 16,-5-2-856-16,0-3-239 0,-5 0-144 15,0 1-15-15,-5-4 53 0,0-2 152 0,-9 0 226 16,3-3 287-16</inkml:trace>
  <inkml:trace contextRef="#ctx0" brushRef="#br1" timeOffset="165427.907">17481 12116 600 0,'-35'-14'892'0,"6"0"156"0,4 1 109 15,-4 1 24-15,4 4-218 0,6-3-214 0,4 6-201 16,5-3-108-16,1-1-65 0,9 3-137 0,0-2-238 16,4-3 0-16,6 3 0 0,10 3 0 15,-1-4 0-15,6 4 0 0,-1-1 0 0,6 3 0 16,4 0 0-16,1 3 0 0,9-2 0 15,-6-1 0-15,7 3 0 0,-6-3 0 16,5 1 0-16,-5 2-570 0,-4-4-357 0,4 4-1 16,-4 0 75-16,3 0 99 0,-3 0 136 0,-6 0 179 15,0 0 160-15,1-2 77 0,-10 2 33 16,4-3 42-16,-4 0 80 0,-5 1 120 0,-6-3 141 16,1-2 166-16,-5 2 171 0,-5 0 114 15,0-4 46-15,-5 1-3 0,-5-3-38 0,1 0-70 16,-6 0-102-16,0 3-77 0,1-3-44 0,-1 2-332 15,0 4-45-15,-5-1 0 0,5 4 0 16,1 4 0-16,-1 1 0 0,0 2 0 16,1 4 0-16,4 5 0 0,-5-1 0 0,11 4 0 15,-6 2 0-15,5 0 0 0,0 3 0 0,5 4 0 16,0-4 0-16,5 2 0 0,0-1 0 16,9-1 0-16,-3 0 0 0,3 0 0 0,0-5 0 0,6-1 0 15,0-2 0-15,-1-4 0 0,1-1 0 16,4-4 0-16,1-2 0 0,0-3 0 15,-6-3 0-15,6-2 0 0,-5-4-1009 0,-1 1-319 16,6-6-28-16,-6-2 55 0,6-1 113 0,-6-2 219 16,1 0 293-16</inkml:trace>
  <inkml:trace contextRef="#ctx0" brushRef="#br1" timeOffset="165872.399">18334 11887 26 0,'-5'-17'671'0,"0"1"257"0,0 2 170 0,0 0 130 15,-5 6-4-15,5-1-187 0,-5 4-214 0,6-1-196 16,-1 4-123-16,0 2-479 0,0 0-25 15,0 6 0-15,5 1 0 0,0 5 0 0,0 1 0 16,0 4 0-16,5 2 0 0,-5 4 0 0,5-1 0 16,0 5 0-16,0-2 0 0,-1 2 0 15,2 1 0-15,3-3 0 0,-3 3 0 0,-2-6 0 16,6 0 0-16,-5-1 0 0,0-4 0 16,0-3 0-16,0 0 0 0,-1-6 0 15,2-3 0-15,-2-2 0 0,-4-6 0 0,5-2 0 16,-5-3 0-16,0-3 0 0,-5-6 0 0,5 0 0 15,-4-4 0-15,-2-1 0 0,2-4 0 0,-6 2 0 16,5-3 0-16,-5-4 0 0,5 3 0 16,1 1 0-16,-2-1 0 0,6 6 0 0,0 0 0 15,6 3 0-15,-6 5 0 0,4 0 0 16,6 3 0-16,-5 3 0 0,5 2 0 0,-1 4 0 16,1 2 0-16,5 2 0 0,-6 4 0 0,6 2 0 15,0 0 0-15,0 3 0 0,-5 3 0 16,4 3 0-16,1-1 0 0,-5 3 0 0,5 4 0 15,-6-1 0-15,-3 2 0 0,-2 2 0 0,1-2 0 16,-5 1 0-16,0 3 0 0,-5-4 0 0,1 4 0 16,-6-3 0-16,-5-3 0 0,5 0 0 15,-5 0 0-15,-4-2 0 0,-1-7 0 0,0 1 0 16,1-3 0-16,-5-6-42 0,-1-2-952 16,6-6-244-16,-6-2-71 0,0-4 26 0,6-7 80 15,-1 0 190-15,5-4 274 0</inkml:trace>
  <inkml:trace contextRef="#ctx0" brushRef="#br1" timeOffset="166306.755">17285 11479 716 0,'-20'2'998'0,"5"-2"139"0,-5 3 108 16,6 0 95-16,4-3-327 0,0 2-321 15,5-2-173-15,0 4-84 0,1-2-339 0,8 1-96 16,1 0 0-16,0-1 0 0,5-2 0 16,4 4 0-16,7-4 0 0,3-6 0 15,0 3 0-15,6-6 0 0,-1-1 0 0,5-4 0 16,1 0 0-16,-1-2 0 0,5-4 0 15,1 3 0-15,-2 1 0 0,-3 2 0 16,-1 1 0-16,-4 4 0 0,-1 1 0 0,1 3 0 16,-6 5 0-16,-4 0 0 0,-5 0 0 0,4 2 0 15,-4 4 0-15,0-1 0 0,-1 4 0 16,1-1 0-16,0 3 0 0,4-1 0 16,-4 2 0-16,10 2 0 0,-6-1 0 0,6 4 0 15,4 0 0-15,1-1 0 0,-1 0 0 16,1 2 0-16,4 1 0 0,0-3 0 0,5 1 0 15,-4 2-397-15,9 0-388 0,0-2-269 16,0-1-143-16,5-2-16 0,0 3 63 16,0-3 132-16,-4-1 209 0,3 1 323 0</inkml:trace>
  <inkml:trace contextRef="#ctx0" brushRef="#br1" timeOffset="166656.82">19206 12052 605 0,'-14'-5'845'15,"-1"-1"169"-15,-4 0 122 0,-1 4 16 0,5 0-204 16,1-2-173-16,-1 2-144 0,0 2-102 15,5-3-71-15,0 3-360 0,5 0-98 0,5 3 0 16,0-3 0-16,5 6 0 0,1-4 0 16,3 0 0-16,6 4 0 0,-1-3 0 0,6 2 0 15,0-2 0-15,9 0 0 0,-4 0 0 0,-1 0 0 16,6-1 0-16,-1-2 0 0,-4 0 0 16,-1 3 0-16,1-3 0 0,-6 3 0 0,1-1 0 15,-5 4-694-15,-6 0-272 0,-3 2-112 16,-6 0-94-16,-6 0 8 0,2 1 95 0,-11 1 181 15,5 2 213-15,-10-4 228 0</inkml:trace>
  <inkml:trace contextRef="#ctx0" brushRef="#br1" timeOffset="166810.923">19261 12176 233 0,'-25'3'630'0,"5"-3"202"0,-4 0 189 0,4 0 109 15,6 0-105-15,-6-3-138 0,10 3-143 16,0 0-148-16,1 0-137 0,3 0-81 0,6-2-122 16,0 2-256-16,6 0 0 0,3-3 0 15,1 3 0-15,5 0 0 0,0-3 0 0,4 3 0 16,6 3 0-16,-6-3 0 0,6 0 0 0,4 3 0 15,-5-3 0-15,6 2 0 0,-5-2 0 16,4 3-742-16,-4-3-572 0,-1 3-91 0,1-3 35 16,-1 0 99-16,1-3 225 0,-1 0 337 15</inkml:trace>
  <inkml:trace contextRef="#ctx0" brushRef="#br1" timeOffset="167359.597">19947 11818 543 0,'5'-9'944'0,"-5"2"165"0,5-5 128 15,-5 4 110-15,0 2-234 0,-5-2-253 0,5 6-198 16,0-4-286-16,0 3-376 0,-5 3 0 0,5 3 0 15,-5 3 0-15,0 2 0 0,0 6 0 16,-4 0 0-16,3 5 0 0,-3 0 0 0,-1 6 0 16,0-3 0-16,0 0 0 0,0 0 0 15,0-3 0-15,6 1 0 0,-1-4 0 0,5-2 0 16,0-3 0-16,0 0 0 0,9-2 0 0,-3-5 0 16,3 0 0-16,6-4 0 0,-1 0 0 0,7 0 0 15,-2-6 0-15,0 0 0 0,2 1 0 16,-2-1 0-16,0-2 0 0,6 0 0 15,-5 2 0-15,-1 1 0 0,1-4 0 0,-5 4 0 16,4 0 0-16,-9-1 0 0,5 0 0 0,-6 4 0 16,1-1 0-16,0 0 0 0,-5 1 0 0,-5 2 0 15,5-4 0-15,-5 2 0 0,0-1 0 0,-5-2 0 16,0 2-25-16,0-3 22 0,-4 1 31 16,3 0-28-16,-3 2 0 0,4-3 0 15,0 3 0-15,5 3 0 0,-5 0 0 0,0 3 0 16,5 3 0-16,0-1 0 0,0 3 0 15,5 3 0-15,-5 1 0 0,5 1 0 0,0 4 0 16,0-1 0-16,0 1 0 0,5 3 0 0,-6-2 0 16,1 2 0-16,5-4 0 0,-5 1 0 0,5-3 0 15,-6 0 0-15,2-1 0 0,-1-2 0 16,-1 1-1319-16,-4-4-216 0,6-3 37 16,-2-2 118-16,1-3 196 0,0-6 367 0,0-2 383 15</inkml:trace>
  <inkml:trace contextRef="#ctx0" brushRef="#br1" timeOffset="168152.252">20398 11727 355 0,'-9'3'619'0,"3"-3"147"15,-3 2 166-15,3-2 44 0,2 0-100 0,-1 3-115 16,0-3-99-16,0 0-92 0,0 0-112 16,5 0-75-16,0 0-36 0,0 0-7 15,5-3-194-15,5 1-146 0,-5 2 0 0,5-3 0 16,5 0 0-16,-1 0 0 0,6 1 0 15,-1-2 0-15,1 4 0 0,0 0 0 0,4 0 0 16,-4 4 0-16,-1-2 0 0,0 1 0 16,2 0 0-16,-7 0 0 0,-4 2 0 0,0 1 0 15,-6-1 0-15,2 1 0 0,-6 2 0 0,0 0-286 16,-10-2-25-16,5-1 41 0,-10 1 47 16,5-1 48-16,-4-2 44 0,-1-3 41 0,-5 3 37 15,6-6 31-15,-6 0 30 0,0 1 26 0,-4-4 23 16,4 0 27-16,1-2 18 0,4 3 18 15,0-1 16-15,0 1 14 0,5 2 13 0,1-3 4 16,-1 4 5-16,5-1-10 0,0 3-9 16,5 0-100-16,0 3-53 0,0-1 0 0,0 1 0 15,5 5 0-15,0 1 0 0,0-1 0 0,0 6 0 16,4-1 0-16,-3 1 0 0,3 3 0 16,-3-3 0-16,3 2 0 0,1 1 0 0,-5 0 0 15,5-4 0-15,-6 1 0 0,2-3 0 16,3 0 0-16,-4-3 0 0,0-2 0 0,-5-1 0 15,5 1 0-15,0-6 0 0,-5 0 0 16,5 0 0-16,-1-6 0 0,2 3 0 0,-1-2 0 16,-1 2 0-16,1-3 0 0,0 1 0 0,5 2 0 15,0 1 0-15,0 2 0 0,4 0 0 16,1 0 0-16,0 2 0 0,0 4 0 16,-6 0 0-16,6 2 0 0,-1 0 0 0,-4 3 0 15,1 0 0-15,-2 3 0 0,1-1 0 0,-5 1 0 16,-5 0 0-16,0 0 0 0,0 2 0 15,-5-2 0-15,0 0 0 0,0 3 0 16,-4-7 0-16,-2 4 0 0,1-2 0 0,-4-4 0 16,-1 0 0-16,0-2 0 0,0-1 0 0,-4-2 0 15,4 0 0-15,1-6 0 0,-6 3 0 16,6-6 0-16,-1 1 0 0,5-4 0 16,0 1 0-16,0 0 0 0,6 0 0 0,-2 0 0 0,6-3-264 15,6 3-225-15,-6-4-155 16,9 1-207-16,1 0-207 0,5-3-77 0,0 3 11 15,4-2 100-15,6-1 187 0,-1-3 259 0</inkml:trace>
  <inkml:trace contextRef="#ctx0" brushRef="#br1" timeOffset="168559.902">20971 11893 132 0,'0'8'841'0,"0"-3"226"0,0 1 152 16,-4-1 119-16,4 0-16 0,0-2-275 0,0 1-275 15,0-4-319-15,4 2-453 0,2 1 0 0,3-3 0 16,-3 0 0-16,8 0 0 0,-4 0 0 16,0-3 0-16,4 3 0 0,-3 0 0 0,3 0 0 15,1 3 0-15,0-3 0 0,-1 0 0 0,1 0 0 16,-6 2 0-16,6-2 0 0,-5 0 0 16,0 0 0-16,0 0 0 0,0 0 0 15,-6 0-361-15,-4 0-400 0,5 0-79 0,-5 0-53 16,0-2-2-16,-5-1 70 0,5 1 157 0,-4-5 251 15,-6 2 294-15,5-3 302 0,-5 0 264 16,0 0 203-16,1-1 100 0,-6 1 28 0,5-1-11 16,0 1-51-16,0 0-85 0,6 5-101 0,-6-2-159 15,5 2-367-15,0 0 0 0,5 0 0 16,-5 3 0-16,5 3 0 0,0 3 0 0,0-1 0 16,0 4 0-16,5 1 0 0,-5 4 0 0,0 2 0 15,0 2 0-15,5 1 0 0,-5 3 0 16,5-3 0-16,-5 3 0 0,4-3 0 0,2 0 0 15,-2 1 0-15,-4-4-390 0,5 1-1075 16,-5-6-41-16,5 1 64 0,-5-4 121 0,5-3 245 16,5-5 392-16</inkml:trace>
  <inkml:trace contextRef="#ctx0" brushRef="#br1" timeOffset="169136.947">21595 11802 401 0,'-6'-4'862'0,"2"2"188"16,-1-1 140-16,0 0 112 0,0 3-195 15,0-2-212-15,5 2-215 0,-5 0-129 0,5 0-398 16,0 0-153-16,0 2 0 0,0 1 0 0,0 0 0 15,0 3 0-15,0-2 0 0,-5 5 0 16,1 2 0-16,-1 0 0 0,-1 3 0 0,-3 2 0 16,4 1 0-16,-5 0 0 0,0-1 0 0,6 1 0 15,-6-3 0-15,5-1 0 0,0-2 0 16,5 1 0-16,-5-2 0 0,5-1 0 0,5-4 0 16,0 3 0-16,4-2 0 0,1-3 0 0,0 3 0 15,5-4 0-15,5 0 0 0,-6 2 0 16,6-2 0-16,4-2 0 0,-4 3 0 0,5-3 0 15,-6 0 0-15,0 0 0 0,6 0 0 0,-5-3 0 16,0 1 0-16,-6-2 0 0,0 0 0 0,1 0 0 16,0 2 0-16,-5-3-150 0,0 1-512 15,-5-1-68-15,-1 0-45 0,2-1-6 16,-6 0 41-16,0-2 94 0,0 2 175 0,-6-2 215 16,2-3 244-16,-6 3 239 0,5-3 237 0,-5 0 155 15,1 2 89-15,3 2 32 0,-3 1-16 16,3 0-64-16,-3 4-115 0,4-2-72 0,0 4-410 15,5 4-63-15,-5 1 0 0,5 1 0 0,0 2 0 16,5 6 0-16,-5-4 0 0,5 7 0 16,0 0 0-16,0 5 0 0,-1-2 0 0,2 1 0 15,-2 1 0-15,1 0 0 0,1 0 0 0,-2 1 0 16,1-7 0-16,0 4 0 0,0-7 0 16,0 1 0-16,0-3 0 0,-5-2 0 0,5-5-567 15,-5 0-988-15,4-4 11 0,-4-4 100 16,6-3 164-16,-6-2 268 0,4-4 422 15</inkml:trace>
  <inkml:trace contextRef="#ctx0" brushRef="#br1" timeOffset="169407.222">21962 11798 247 0,'0'-2'894'15,"0"-1"218"-15,0 0 150 0,0 1 117 0,0-1-58 16,0 0-272-16,0 0-266 0,6 0-639 15,-2 1-144-15,6-1 0 0,-5 0 0 0,4-2 0 16,6 2 0-16,-5 0 0 0,5 0 0 0,-1 1 0 16,1 2 0-16,0 0 0 0,4 0 0 15,-4 0 0-15,5 0 0 0,-5 2 0 0,4 1 0 16,-4-3 0-16,4 3 0 0,-4 3 0 0,0-4 0 16,-5 1 0-16,-1 2 0 0,1-2 0 0,-10 3 0 15,5 2 0-15,-10-3 0 16,1 3-876-16,-6-2-146 0,0 3-133 0,-5-4-41 15,0-2 32-15,1-1 126 0,-1-2 188 0,-5 0 244 16</inkml:trace>
  <inkml:trace contextRef="#ctx0" brushRef="#br1" timeOffset="169842.059">22061 11793 332 0,'-15'-8'666'15,"5"-1"203"-15,-5 1 172 0,5 3 75 0,1-1-111 16,3 3-139-16,2-2-131 0,-1 2-136 16,0-2-114-16,5 5-68 0,0-3-357 0,0 0-60 15,5 3 0-15,0 3 0 0,-1 0 0 16,2 2 0-16,3 1 0 0,-4 2 0 0,0 0 0 15,5 3 0-15,-5 3 0 0,-1 2 0 0,2 1 0 16,-2 0 0-16,-4 2 0 0,5 0 0 0,1 1 0 16,-6-4 0-16,4 3 0 0,-4-2 0 15,5-3 0-15,-5-1 0 0,5-1 0 0,-5-1 0 16,5-6 0-16,0 3 0 0,0-4 0 0,0-2 0 16,-1 1 0-16,2-6 0 0,3 3 0 15,-4-2 0-15,5-2 0 0,-5 1 0 0,5 1 0 16,0-1 0-16,0 3 0 0,4-2 0 0,-4 2 0 15,0 2 0-15,4 1 0 0,1-1 0 16,-5 7 0-16,0-4 0 0,4 3 0 0,-4 4 0 16,0-4 0-16,-5 6 0 0,4-3 0 0,-3 3 0 15,-6-1 0-15,5 2 0 0,-5-2 0 0,-5 1 0 16,5-1 0-16,-6 1 0 0,2-2 0 16,-6 1 0-16,0-1 0 0,0-4 0 0,0 2 0 15,-4-4 0-15,-1 2 0 0,-5-2 0 0,6-4 0 16,-6 1 0-16,-4-6 0 0,4 1 0 0,1-4 0 15,-6-2 0-15,6-3 0 0,4-2 0 16,-5-4 0-16,5 0 0 0,6-2-113 16,-1 2-583-16,5-2-150 0,0-3-194 0,10 0-111 15,0 3-13-15,-1-3 70 0,11-1 163 0,0 1 224 16,-1-2 277-16</inkml:trace>
  <inkml:trace contextRef="#ctx0" brushRef="#br1" timeOffset="170145.678">22369 11641 209 0,'10'-13'775'16,"-5"2"226"-16,0-1 162 0,0 1 122 16,-5 3-92-16,0 0-191 0,0 2-216 15,0 1-160-15,0 0-475 0,0 2-151 0,0 0 0 16,-5 3 0-16,5 0 0 0,-5 3 0 0,0 2 0 16,1 1 0-16,-2 2 0 0,1 3 0 15,5 0 0-15,-4 0 0 0,4 0 0 0,4 0 0 16,-4 0 0-16,5 0 0 0,5-3 0 15,-5 1 0-15,5-4 0 0,0 1 0 0,-1-4 0 16,1 1 0-16,0-6 0 0,0 1 0 16,0-1 0-16,-6-2 0 0,1-1 0 0,1-2 0 15,-6 2 0-15,0-2 0 0,0 0 0 0,-6-1 0 16,1 1 0-16,-5 0 0 0,1-1 0 16,-1 4 0-16,-5-3 0 0,1 5 0 15,-1-2-510-15,0 5-666 0,0-3-133 0,1 3-4 16,-1 0 60-16,0 3 141 0,6-1 240 15,-6 1 350-15</inkml:trace>
  <inkml:trace contextRef="#ctx0" brushRef="#br1" timeOffset="170910.93">20820 11393 480 0,'-5'0'872'15,"0"0"164"-15,0 0 108 0,0 0 62 0,0 3-250 16,-5-1-260-16,6 1-220 0,-6 0-133 16,5 3-80-16,-5-1-50 0,5 3-26 15,-5 1-19-15,6 2-17 0,-2 0-151 0,-3 0 0 16,3 3 0-16,6-4 0 0,0 2 0 15,0 1 0-15,0-1 0 0,6-4 0 16,-2 0 0-16,7-2 0 0,-7-4 0 0,6 1 0 16,0-3 0-16,4-3 0 0,-4-2 0 15,0-3 0-15,-5-1 0 0,5-2 0 0,-5 1 0 16,-5-4 0-16,0 2 0 0,0 2 0 16,-5-4 0-16,0 3 0 0,-5 2 0 0,0 1 0 15,0-1 0-15,1 7-376 0,-6-1-128 16,1 3-181-16,3 3-256 0,-3-1-162 15,4 4-50-15,0 3 34 0,6-1 129 16,-6 3 214-16,10-3 302 0</inkml:trace>
  <inkml:trace contextRef="#ctx0" brushRef="#br1" timeOffset="171523.501">22752 12149 126 0,'-5'-3'720'0,"0"0"221"0,0-2 144 16,5 2 102-16,-5-2-81 0,0 1-230 15,1 0-238-15,4 1-186 0,0-3-113 0,0 0-72 16,4 1-45-16,1 0-26 0,0 2-160 0,5-3-36 16,-5 3 0-16,10 1 0 0,-6-1 0 15,6 0 0-15,5 3 0 0,-5 0 0 0,4 0 0 0,0 0 0 16,1 3 0-16,5 0 0 0,-6 2 0 16,1-2 0-16,0 0 0 0,-1 2 0 0,1 1 0 15,-5 0-449-15,-6 2-273 0,1-1-194 0,0 0-196 16,-10 0-58-16,0 5 20 0,0-4 112 15,-5 3 191-15,-4 0 258 0</inkml:trace>
  <inkml:trace contextRef="#ctx0" brushRef="#br1" timeOffset="171703.02">22864 12226 440 0,'-19'0'925'0,"0"0"182"0,-1 0 132 16,0-2 117-16,5 2-172 0,1-3-281 0,4 3-244 16,5-4-281-16,0 2-378 0,5 0 0 0,5-1 0 15,5 0 0-15,-1-3 0 0,1 3 0 16,5 1 0-16,5-1 0 0,0 0 0 0,-1 3 0 15,0 0 0-15,6 0 0 0,-1-2 0 16,1 2 0-16,0 0 0 0,-1-3 0 0,1 3 0 16,0-3-749-16,-1 3-573 0,0-3-70 0,0-2 39 15,1-1 99-15,0 0 207 0,-1-2 324 0</inkml:trace>
  <inkml:trace contextRef="#ctx0" brushRef="#br1" timeOffset="172238.149">23502 11826 29 0,'-10'-11'759'16,"5"0"237"-16,-9 0 145 0,4 3 111 15,-5-1 8-15,0 1-254 0,1 3-285 0,-1-1-186 16,0 1-104-16,0 2-370 0,-4 3-61 0,4 3 0 16,1 2 0-16,-7 1 0 0,7 5 0 15,-6 0 0-15,6 2 0 0,-1 4 0 0,0-1 0 16,6 4 0-16,3-1 0 0,2 0 0 15,4 1 0-15,0 0 0 0,4-5 0 0,7 2 0 0,-1-6 0 16,4 3 0-16,1-6 0 0,4-5 0 16,1 0 0-16,5-3 0 0,-6-3 0 0,6-5 0 0,-1-1 0 15,-4-1 0-15,-1-4 0 0,1 0 0 0,-5-3 0 16,-1 1 0-16,-4 2 0 0,-5-2 0 16,0 2 0-16,0-3 0 0,-5 3 0 0,-5 1 0 15,0 1 0-15,0-1 0 0,0 2 0 0,-4 2 0 16,4 1 0-16,-5 0 0 0,5 5 0 15,0 0 0-15,0 1 0 0,0 2 0 0,0 2 0 16,5 1 0-16,0 3 0 0,0 2 0 16,0 0 0-16,5 1 0 0,-5 1 0 0,5 4 0 0,5-3 0 15,-5 6 0-15,5 0 0 0,-1-1 0 16,-4 4 0-16,5-1 0 0,0 3 0 0,-5 0 0 16,-1 0 0-16,6 3 0 0,-10-3 0 0,5-3 0 15,-5 3 0-15,0-3 0 0,0-2 0 16,-5 3 0-16,1-7 0 0,-2 1 0 0,2-1 0 15,-6-1 0-15,0-4 0 0,0 0 0 0,1-5 0 16,-6 0 0-16,0-1 0 0,1-2 0 16,-1-2 0-16,-5-4 0 0,5-2 0 0,0 0 0 15,6 0 0-15,-1-4 0 0,0-2 0 0,5 0-70 16,5 1-623-16,-4 2-218 0,8-3-232 0,1 1-76 16,0-1 9-16,10 0 98 0,0 2 193 0,0-1 271 15</inkml:trace>
  <inkml:trace contextRef="#ctx0" brushRef="#br1" timeOffset="172571.259">23712 11815 32 0,'6'-6'714'0,"-1"-1"262"0,-5 1 175 15,0 3 126-15,0-2-4 0,-5 2-190 0,-1 0-243 16,2 0-196-16,-6 3-443 0,5 0-201 0,-4 0 0 16,3 3 0-16,-3 3 0 0,-1 2 0 15,5 0 0-15,-5 3 0 0,0 3 0 0,1 0 0 16,-1 2 0-16,5 1 0 0,0 2 0 0,0 1 0 15,5-1 0-15,0 3 0 0,0 0 0 16,5-3 0-16,0 0 0 0,4 0 0 0,2-2 0 16,-1-3 0-16,-1-3 0 0,6 0 0 0,-5-2 0 0,4-4 0 15,-4-2 0-15,4-3 0 0,-3-3 0 0,3 0 0 16,-4-5 0-16,0-3 0 0,-5 0 0 0,0-3 0 16,-1 0 0-16,2-2 0 0,-6-1 0 15,0-2 0-15,-6 0 0 0,2-1 0 0,-1 1 0 16,0-3 0-16,0 2 0 0,-5-2 0 0,1 3 0 15,3 2 0-15,2 1 0 0,-7 3 0 0,7-1-709 16,-1 2-249-16,0 4-208 0,5 0-65 16,0 0 16-16,0 2 104 0,0-2 198 0,10-3 278 15</inkml:trace>
  <inkml:trace contextRef="#ctx0" brushRef="#br1" timeOffset="172845.72">23816 11517 636 0,'0'-8'1011'15,"-5"0"171"-15,0-4 131 0,0 7 114 0,5-4-268 16,-5 5-329-16,1 1-213 0,4 0-601 0,-6 3-16 16,1 3 0-16,5 2 0 0,-4 3 0 15,-2 0 0-15,2 4 0 0,4 1 0 0,0 1 0 16,0 0 0-16,0 0 0 0,4-3 0 16,2 0 0-16,-2-3 0 0,7 0 0 0,-7-2 0 15,11-1 0-15,-5-2 0 0,-1-6 0 0,1 0 0 16,0 1 0-16,0-6 0 0,-5 2 0 0,0-2 0 15,-5-3 0-15,4 0 0 0,-8 0 0 0,-1 3 0 16,0-3 0-16,0-1 0 0,-5 1 0 16,-5 1 0-16,1 1 0 0,-1 0 0 15,0 5-617-15,-4 1-358 0,4 0-211 0,-4 3-64 16,-2 3 21-16,7 2 100 0,-6 3 207 0,6 0 289 16</inkml:trace>
  <inkml:trace contextRef="#ctx0" brushRef="#br1" timeOffset="175261.276">10709 13021 554 0,'-5'10'957'16,"0"-1"156"-16,0 2 104 0,0 0 81 15,0 0-254-15,1 0-329 0,-2 0-206 0,6 0-109 16,0 0-58-16,6-3-300 0,3 1-42 0,1-1 0 16,5-5 0-16,9 0 0 0,0-9 0 15,1 0 0-15,5-8 0 0,4-2 0 0,1-6 0 16,3-3 0-16,2-3 0 0,-6-2 0 0,0-3 0 16,1 3 0-16,-5 0 0 0,-6 2 0 15,-10 1 0-15,1 1 0 0,-5 4 0 0,-5 0 0 16,-5 5-2-16,-5 4-50 0,-5-1 20 15,-5 3 14-15,1 5 10 0,-1 1 10 0,-9 2 15 16,4 1 17-16,-4 2 23 0,-1 2-55 16,5 1-2-16,0 2 0 0,1 1 0 0,4 5 0 15,0 0 0-15,5 3 0 0,6 5 0 0,4 1 0 16,-5 2 0-16,10 2 0 0,-1 4 0 16,2-1 0-16,3 7 0 0,1-4 0 0,0 6 0 15,5-3 0-15,-6 0 0 0,1 0 0 0,5-2 0 16,-5-1 0-16,5-5 0 0,-6-1 0 0,1-4 0 15,0-4 0-15,0-2 0 0,0-3 0 0,-6-3 0 16,6-2 0-16,-5-4 0 0,5-2 0 0,-5-2 0 16,5-4 0-16,-5 1 0 0,-1-6 0 0,6 0 0 15,-5 0 0-15,0-3 0 0,5 3 0 16,0 0 0-16,-6 0 0 0,7 3 0 0,-1-1 0 16,-1 4 0-16,1 3 0 0,5 2 0 0,-5 2 0 15,-1 0 0-15,6 4 0 0,-5 2 0 16,5 1 0-16,-1-1 0 0,6 3 0 0,-6-3 0 15,1 0 0-15,0 1 0 0,4-4 0 16,-4-2 0-16,5-3 0 0,-5 0 0 0,0-3 0 16,4 1 0-16,-4-6 0 0,-5-1 0 0,5 1 0 15,-6-3 0-15,1 0 0 0,-5-3 0 0,-1 3 0 16,2 0 0-16,-6 0 0 0,-6 0 0 0,6 0 0 16,-4 2 0-16,-6 1 0 0,5 0 0 15,-4 2 0-15,-6 1 0 0,0-1 0 0,0 3 0 16,1 1 0-16,-7 0 0 0,7-2 0 0,-6 4 0 15,6 0 0-15,-1 4 0 0,5 0 0 0,1 2 0 16,-2 2 0-16,7 1 0 0,-2 4 0 16,2-1 0-16,4 2 0 0,4-1 0 0,2 1 0 15,3 0 0-15,1 0 0 0,0-1 0 0,5 1 0 16,0-3 0-16,-1-3 0 0,1 1 0 16,5-4 0-16,-1 0 0 0,1-5 0 0,-1 0 0 15,-4-2 0-15,5-3 0 0,-6-1 0 16,1-2 0-16,0 0 0 0,-1-4 0 0,-3 1 0 15,-2 0 0-15,-4 0 0 0,0-3 0 0,0 4 0 16,-5-4 0-16,0 0 0 0,0 3 0 0,0 0 0 16,-5 0 0-16,0 0 0 0,0 2 0 0,0 2 0 15,1 1 0-15,-2 0 0 0,1 3 0 16,1 0 0-16,-2 6 0 0,2 0 0 0,4 3 0 16,-5 2 0-16,5 3 0 0,0 0 0 0,0 0 0 15,5 3 0-15,-1 0 0 0,2-1 0 0,-2 2 0 16,7-2 0-16,-2-2 0 0,1 0 0 15,5-3 0-15,-5 1 0 0,4-4 0 0,1-2 0 16,0-1 0-16,4-2 0 0,-4-2 0 0,0-4 0 16,-1 1 0-16,-4-4 0 0,5 4 0 15,-5-6 0-15,0 3 0 0,-6-1 0 0,6-1 0 16,-5 1 0-16,-5 1 0 0,0-3 0 0,0 5 0 16,0-2 0-16,0 2 0 0,-5-2 0 15,0 3 0-15,0 2 0 0,5 0 0 0,-4 3 0 16,4 0 0-16,-6 3 0 0,6 3 0 15,0-1 0-15,6 3 0 0,-6 1 0 0,4 2 0 16,1-3 0-16,0 3 0 0,5-2 0 0,-5-2 0 16,4 2 0-16,1-4 0 0,1 1 0 0,-2-6 0 15,1 3 0-15,0-6 0 0,-1 0 0 0,1-3 0 16,-5 1 0-16,5-4 0 0,-5 2 0 0,0-2-121 16,0-2 1-16,0 3 7 0,-5-3 15 15,5 0 18-15,-5 3 18 0,0-4 18 0,0 4 13 16,-5 0 10-16,5 0 8 0,-5-1 6 0,0 4 4 15,5 0 11-15,-5-1 17 0,0 3 11 16,5 0 14-16,-5 3 16 0,5 0 26 0,0 3 21 16,5 0 22-16,-5 5 22 0,5 0-126 0,0 1-31 15,0 4 0-15,0 1 0 0,5 0 0 16,-1 5 0-16,6 1 0 0,-1 1 0 0,1 2 0 16,0 2 0-16,5-3 0 0,-5 2 0 15,-1 1 0-15,1 0 0 0,0-3 0 0,0-3 0 16,-1 4 0-16,-4-4 0 0,0 0 0 0,-6 1 0 15,2-1 0-15,-2-3 0 0,-4-2 0 0,-4 2 0 16,4-4 0-16,-10 2 0 0,0-3 0 0,0 0 0 16,-4-3 0-16,-1 0 0 0,0-2 0 0,-5-1 0 15,1-2 0-15,-6 2 0 0,1-5 0 0,-1 0 0 16,1-2 0-16,-1-4 0 0,0 1 0 0,1-1-91 16,4-2-336-16,1 0-122 0,4-1-170 15,0-2-236-15,11 3-143 0,-2-3-43 0,2-2 49 16,4 1 154-16,4-4 213 0,6-1 292 0</inkml:trace>
  <inkml:trace contextRef="#ctx0" brushRef="#br1" timeOffset="175771.47">12607 12819 323 0,'0'-2'817'15,"-6"-2"212"-15,6 4 153 0,-4 0 112 16,4 0-176-16,-5 4-196 0,5 1-224 0,0 0-153 16,0 4-282-16,5 4-263 0,-5 1 0 15,4 3 0-15,2 2 0 0,-2 3 0 0,6 1 0 16,-5 1 0-16,0 1 0 0,5 0 0 0,-6 2 0 15,2-2 0-15,-2 0 0 0,7-3 0 0,-7 0 0 16,1-5 0-16,0 0 0 0,0-7 0 0,0 1 0 16,-5-5 0-16,5-1 0 0,0-5 0 15,-5-2 0-15,0-4 0 0,0-2 0 0,0-4 0 16,-5-4 0-16,0 3 0 0,0-4 0 0,0-2 0 16,-5-1 0-16,0 1 0 0,1-3 0 0,-1 0 0 15,0 0 0-15,0 0 0 0,0 3 0 16,0-3 0-16,6 2 0 0,-1 4 0 15,5-1 0-15,5 3 0 0,-5 0 0 0,10 0 0 16,-6 4 0-16,11 1 0 0,-5 1 0 16,5 3 0-16,4-1 0 0,-4 3 0 0,4 3 0 15,-4 0 0-15,10 3 0 0,-10 3 0 0,4-1 0 16,1 3 0-16,-6 3 0 0,1 1 0 0,5 1 0 16,-11 1 0-16,6 0 0 0,-5 0-175 15,0-1-410-15,-5 1-152 0,-1 3-182 0,-4-3-178 16,0-4-52-16,0 4 38 0,-4-3 139 15,-1 3 194-15,0-6 245 0</inkml:trace>
  <inkml:trace contextRef="#ctx0" brushRef="#br1" timeOffset="175988.794">12744 13048 136 0,'-10'0'761'0,"0"0"230"0,5 0 148 0,0 0 102 16,1 0-72-16,-2 0-239 0,6 0-249 0,6-3-180 15,-2 1-106-15,6-1-148 0,0-3-247 16,0 3 0-16,5 1 0 0,-1-1 0 0,6 0 0 15,-1 1 0-15,1 2 0 0,0 0 0 16,-1 2 0-16,1 1 0 0,-1 0 0 0,1 2 0 16,-5 1 0-16,5-1 0 0,-6 1 0 0,-4 2 0 15,0 3-352-15,0 1-234 0,-5-2-118 16,-5 1-120-16,0 3-116 0,-5-3-110 0,-1 3 15 16,2-3 102-16,-6 0 159 0,-5 2 179 0</inkml:trace>
  <inkml:trace contextRef="#ctx0" brushRef="#br1" timeOffset="176176.293">12862 13227 95 0,'-15'3'598'15,"-5"-3"224"-15,5 0 198 0,1 0 141 0,-1 0-64 16,5 0-147-16,0-3-153 0,1 3-162 0,3-2-144 16,6 2-83-16,0-3-291 0,0 0-117 15,6 0 0-15,-1 0 0 0,5 3 0 0,-1-2 0 16,1 2 0-16,0 0 0 0,4 0 0 0,1 2 0 16,-1-2 0-16,7 3 0 0,-2 0 0 0,0 0 0 15,2-3 0-15,-2 3 0 0,6-3 0 16,-6 0 0-16,6-3 0 0,-1 0 0 0,1-3 0 15,-6 1-609-15,6 0-253 0,-1-4-143 0,1 1-131 16,-6-1-11-16,6-1 65 0,-6-1 132 16,1 0 186-16,-6 0 247 0</inkml:trace>
  <inkml:trace contextRef="#ctx0" brushRef="#br1" timeOffset="176426.633">13303 12990 360 0,'-15'-14'749'0,"5"-2"199"15,-5 2 152-15,0 0 85 0,-4 3-174 0,4 3-168 16,1-1-154-16,4 1-140 0,-4 6-104 15,3-1-133-15,1 3-312 0,1 3 0 0,-1 2 0 16,5 0 0-16,0 7 0 0,0 2 0 0,1 0 0 16,4 2 0-16,0 0 0 0,0 7 0 15,4-4 0-15,1 3 0 0,0-3 0 0,0 4 0 16,5-2 0-16,-1-2 0 0,6 1 0 0,-5-4 0 16,5 1 0-16,0-3 0 0,-1-3 0 0,1-3 0 15,0-3 0-15,0 1 0 0,-1-3 0 0,6-3 0 16,-6-6 0-16,1 3 0 0,-5-5 0 15,5-3-1017-15,-6-3-325 0,1 1-31 0,5-4 57 16,-5 1 115-16,5-4 226 0,0 4 302 16</inkml:trace>
  <inkml:trace contextRef="#ctx0" brushRef="#br1" timeOffset="176867.446">13465 12960 139 0,'0'-11'750'0,"-6"0"246"0,-3 3 169 16,4-1 129-16,-5 4-52 0,6-1-192 0,-2 0-236 15,2 4-191-15,-1-1-505 0,-1 3-118 0,6 0 0 16,0 3 0-16,0 3 0 0,0 2 0 15,0 3 0-15,0 2 0 0,6 4 0 0,-6-1 0 16,5 4 0-16,-1-1 0 0,2 3 0 0,-2 3 0 16,1-2 0-16,0-2 0 0,0-2 0 0,4 4 0 15,-3-7 0-15,-2 0 0 0,6-2 0 0,-5-2 0 16,0-4 0-16,0 0 0 0,0-2 0 0,-5-6 0 16,4 0 0-16,-4-3 0 0,6-3 0 0,-6-2 0 15,0 0 0-15,-6-3 0 0,6-3 0 16,-4 0 0-16,-1-2 0 0,0 2 0 0,0-3 0 15,-5-2 0-15,5 0 0 0,-5 0 0 16,1-1 0-16,4-2 0 0,0 2 0 0,0 1 0 16,5 0 0-16,0 2 0 0,0 4 0 0,0-1 0 15,5 5 0-15,0-1 0 0,0 4 0 0,4 0 0 16,1 4 0-16,-5-1 0 0,5 6 0 0,5-1 0 16,-5 4 0-16,-1 2 0 0,1 4 0 0,0-2 0 15,0 7 0-15,0 0 0 0,0-1 0 0,-1 3 0 16,1 3 0-16,-5-2 0 0,5-1 0 0,-5 0 0 15,5 0 0-15,-10 1 0 0,4-1 0 16,-4 1 0-16,0-4 0 0,0 0 0 0,-4-2 0 16,4 3 0-16,-10-3 0 0,5-3 0 0,-5 0 0 15,1 0 0-15,-6-3 0 0,0 0 0 16,0-2 0-16,-5-3-324 0,1-1-607 0,-1 2-201 16,0-8-97-16,1 2-1 0,0-7 77 0,-6 1 167 15,5 0 246-15,1-6 303 0</inkml:trace>
  <inkml:trace contextRef="#ctx0" brushRef="#br1" timeOffset="177335.78">12607 12675 575 0,'-10'-2'967'0,"0"0"157"0,0-4 119 15,0 3 106-15,1 0-247 0,-1 3-315 16,5-2-211-16,0 2-115 0,5-4-454 0,0 4-7 16,0 0 0-16,5 4 0 0,4-2 0 15,1 1 0-15,5-3 0 0,0 3 0 16,0-1 0-16,4 2 0 0,0-4 0 0,2 0 0 0,-2 0 0 15,0-4 0-15,6-1 0 0,0-4 0 16,-6 4 0-16,6-6 0 0,-6 3 0 0,1-3 0 16,-1 2 0-16,1-1 0 0,0 1 0 0,-6 1 0 15,1 0 0-15,-5 2 0 0,0 3 0 0,0 0 0 16,0 3 0-16,-6 0 0 0,6 3 0 16,0 0 0-16,0 5 0 0,5-2 0 15,-6 2 0-15,6 1 0 0,5 1 0 0,-6 2 0 16,6-2 0-16,-1 2 0 0,6 2 0 0,0 0 0 15,-6-4 0-15,11 1 0 0,-6 3 0 16,5-3 0-16,-4-2 0 0,4 1 0 0,1 2 0 16,-1-4 0-16,-4 2-533 0,-1-1-736 0,1 2-95 15,-6 0 15-15,1-3 77 0,0 4 161 16,-1-4 285-16,1-3 388 0</inkml:trace>
  <inkml:trace contextRef="#ctx0" brushRef="#br1" timeOffset="177884.91">14264 13001 47 0,'-5'3'798'0,"0"2"245"0,0 1 159 0,1 0 119 15,-2-4 14-15,1 4-261 0,1-4-316 0,-2 1-191 16,6 0-521-16,0 0-46 0,6 0 0 16,3-3 0-16,1 0 0 0,5 0 0 0,0-3 0 0,-1 3 0 15,6-3 0-15,-6 0 0 0,6 0 0 16,0 1 0-16,-1 2 0 0,1 0 0 0,0 0 0 15,-5 0 0-15,-1 2 0 0,1 1 0 16,0 0 0-16,-6 0 0 0,1 2 0 0,0 4 0 16,-5-1 0-16,0 0-616 0,-5 4-123 0,0-5-99 15,-5 4-90-15,-5 1-88 0,5-4-27 0,-5 3 82 16,-5-3 155-16,1 3 171 0,-1-3 254 0,0-2 327 16,0 3 316-16,-4-5 251 0,4-1 233 15,-4 0 221-15,4 0 78 0,1-3-42 0,-1 0-96 16,0 0-107-16,5 0-127 0,1 0-151 0,3-3-101 15,2 3-263-15,-1-3-158 0,10 0 0 16,-5 3 0-16,4-2 0 0,6 0 0 0,0-1 0 16,0 3 0-16,4-3 0 0,1 3 0 0,0 0 0 15,4 0 0-15,1 0 0 0,0 0 0 0,-1 0 0 16,1 0 0-16,0 3 0 0,5-3 0 16,-6 0 0-16,0 3-319 0,1-3-912 0,0 2-128 0,-5-2-2 15,4 0 71-15,0 0 145 0,1-2 268 16,0-4 372-16</inkml:trace>
  <inkml:trace contextRef="#ctx0" brushRef="#br1" timeOffset="178459.363">15127 12830 290 0,'-5'-8'801'0,"0"-3"211"0,-5 3 143 16,6-1 115-16,-6 4-146 0,5-3-216 0,-5 2-221 15,5 3-167-15,-5 0-112 0,0 3-392 0,1 3-16 16,-1 3 0-16,0 2 0 0,5 3 0 16,-5 3 0-16,5 2 0 0,1 4 0 0,-2-1 0 15,6 3 0-15,6-2 0 0,-2-1 0 16,1 0 0-16,5-2 0 0,5-4 0 0,-1-2 0 15,1-3 0-15,4-2 0 0,2-3 0 0,-7-6 0 16,6 1 0-16,-1-7 0 0,-4 1 0 16,0-3 0-16,-1 0 0 0,-4-3 0 0,-5 3 0 15,5-3 0-15,-10 1 0 0,5 1 0 0,-5-2 0 16,-5 4 0-16,0 1 0 0,0 1 0 16,0 0 0-16,-5 2 0 0,6 1 0 0,-6 2 0 15,5 0 0-15,0 3 0 0,5 0 0 16,-5 6 0-16,5-3 0 0,0 5 0 0,0 0 0 15,5 0 0-15,-5 3 0 0,5 3 0 0,4 0 0 16,-3 0 0-16,3 2 0 0,1 1 0 16,0 2 0-16,-5 0 0 0,5 3 0 0,-1-2 0 15,1 2 0-15,0-3 0 0,-5 0 0 0,0 1 0 16,0-1 0-16,0-2 0 0,-5-1 0 16,0 0 0-16,0-2 0 0,0 0 0 15,-5 0 0-15,0-3 0 0,-5-2 0 0,5-1 0 0,-4-3 0 16,-6-2 0-16,5 0 0 0,-5-3 0 15,0-3 0-15,1-3 0 0,4-2 0 0,-5 0 0 16,5-3 0-16,0 0-95 0,6 0-336 0,-1-3-66 16,5 1-86-16,0 1-89 0,5-1-89 15,-1-1-85-15,2 0-95 0,3-3 24 0,6 3 98 16,0-2 128-16,-1 0 143 0</inkml:trace>
  <inkml:trace contextRef="#ctx0" brushRef="#br1" timeOffset="178792.988">15407 12894 572 0,'9'-9'899'0,"1"4"192"15,-5-1 136-15,-5 4 27 0,5-4-192 16,-10 3-222-16,5-2-227 0,0 2-158 0,-5 1-277 16,0 2-178-16,5 0 0 0,-10 0 0 15,6 2 0-15,-2 3 0 0,1 1 0 0,1 5 0 16,-6 3 0-16,5-1 0 0,0 7 0 0,0 0 0 16,5 2 0-16,0-1 0 0,0 1 0 0,5 0 0 15,0 4 0-15,0-5 0 0,5 1 0 0,-1 0 0 16,1-5 0-16,5 0 0 0,0-3 0 15,-1-4 0-15,6 1 0 0,0-5 0 0,-5-3 0 16,4-3 0-16,-4 0 0 0,-1-6 0 0,1 1 0 16,-6-4 0-16,2-1 0 0,-1-2 0 0,-6 2 0 15,1-4 0-15,-5 0 0 0,0-3 0 0,0 3 0 16,-5 1 0-16,1-4 0 0,-6 1 0 0,-1 2 0 16,2-3 0-16,-6 0 0 0,5 1 0 15,-4 0 0-15,-1 2 0 0,0 0 0 0,6 0 0 16,-1 3 0-16,-5 3-1003 0,10 0-271 0,-5 2-59 15,6 0 32-15,-2 1 90 0,6 0 206 16,6-4 286-16</inkml:trace>
  <inkml:trace contextRef="#ctx0" brushRef="#br1" timeOffset="179072.156">15597 12728 255 0,'6'-6'926'0,"-6"1"224"0,-6 2 153 15,6-2 118-15,-4-1-68 0,-1 1-328 16,5 2-320-16,-6 0-652 0,6 1-53 0,-4 2 0 15,4 0 0-15,0 5 0 0,-5 0 0 16,5 4 0-16,0 2 0 0,0 3 0 0,5-3 0 16,-1 2 0-16,2 1 0 0,-1-3 0 15,-1 0 0-15,6 0 0 0,0-5 0 0,0 0 0 16,0-4 0-16,0-2 0 0,-1-2 0 0,1-4 0 16,0-2 0-16,-5-1 0 0,5 1 0 0,-10-3 0 15,5 0 0-15,-5 3 0 0,-5-3 0 0,0 2 0 16,0 1 0-16,0 0 0 0,-5 0 0 15,0 2 0-15,1 0 0 0,-1 4 0 16,0-1 0-16,0 3 0 0,0 0-627 0,0 0-291 16,1 3-232-16,-1 2-73 0,5 1 12 0,1-1 92 15,-2 3 182-15,1 0 246 0</inkml:trace>
  <inkml:trace contextRef="#ctx0" brushRef="#br1" timeOffset="179490.023">16397 12872 389 0,'0'-3'893'0,"-5"0"202"0,5 0 151 16,-5 0 124-16,5-2-162 0,-5 3-233 16,0-2-231-16,0 2-473 0,-5-1-271 0,6 0 0 15,-6 1 0-15,0 2 0 0,0 0 0 16,-5 2 0-16,1 4 0 0,4 0 0 0,-5 4 0 16,0 1 0-16,6 6 0 0,-6 0 0 0,5 2 0 15,1 3 0-15,3 2 0 0,6 2 0 16,0-2 0-16,6 4 0 0,-2-1 0 0,6 1 0 15,0 0 0-15,5-4 0 0,4 4 0 0,1-3 0 16,-1-1 0-16,1-1 0 0,0-4 0 0,4 0 0 16,1-2 0-16,-6-4 0 0,6 1 0 0,-6-5 0 15,1-1 0-15,0-3 0 0,-1 1 0 0,1-6 0 16,-6 0-1068-16,1 0-472 0,0-6 40 16,-5 1 113-16,5-6 168 0,-5 0 307 0,4-3 427 15</inkml:trace>
  <inkml:trace contextRef="#ctx0" brushRef="#br1" timeOffset="180105.374">17010 13001 432 0,'-5'-8'682'0,"5"2"187"0,-5 1 175 15,0-1 21-15,0-2-108 0,1 3-126 0,-2-1-115 16,1 1-129-16,1 2-130 0,-6-2-87 16,0 5-189-16,0-4-181 0,5 8 0 0,-4-2 0 15,-1 4 0-15,-1 2 0 0,7 3 0 16,-6 5 0-16,5 1 0 0,0 0 0 0,0 5 0 16,5-1 0-16,5 1 0 0,0 1 0 0,0-4 0 15,9 3 0-15,1-5 0 0,0-1 0 0,5-2 0 16,-1-6 0-16,6-2 0 0,-5-4 0 0,-1-4 0 15,6-1 0-15,-6-5 0 0,-4-3 0 16,0-1 0-16,-1-1 0 0,-4-1 0 0,0-2 0 16,-5 2 0-16,-5-3 0 0,5 3 0 15,-10 1 0-15,5 1 0 0,-5-1 0 0,0 2 0 16,0 0 0-16,-5 3 0 0,6-4 0 16,-6 7 0-16,5-4 0 0,0 4 0 0,0 2 0 15,0 3 0-15,5 0 0 0,0 6 0 0,0 0 0 16,5 2 0-16,-5 3 0 0,10 0 0 15,-5 3 0-15,-1 2 0 0,6 3 0 0,0 1 0 16,5 2 0-16,-6 0 0 0,2 3 0 16,3-1 0-16,-4 1 0 0,5 3 0 0,-6-4 0 15,1 2 0-15,1-1 0 0,-2-4 0 0,-4 1 0 16,0-3 0-16,-5 1 0 0,0-4 0 0,0 1 0 16,-5-6 0-16,0 3 0 0,-4-5 0 0,-2-1 0 15,1-3 0-15,-4 0 0 0,-1-1 0 16,0-4 0-16,-4 0 0 0,-1-4 0 0,0 2 0 15,-4-4 0-15,5-2 0 0,-1 0 0 0,0-3 0 16,6 0 0-16,4 0 0 0,0-1 0 16,0-1-216-16,10-1-115 0,0 1-54 0,5-2-70 15,0-1-71-15,5 2-74 0,4-2-80 0,1-1-84 16,5 0-94-16,0 1 4 0,-1-3 65 16,6-1 98-16,4 1 119 0,-5-3 147 0</inkml:trace>
  <inkml:trace contextRef="#ctx0" brushRef="#br1" timeOffset="186591.705">17441 13021 531 0,'0'0'700'0,"0"0"124"16,0 0 108-16,0 0-14 0,0 0-143 0,-4 0-161 16,4-3-129-16,0 3-99 0,0 0-88 0,-6 0-93 15,6 0-57-15,0-3-28 0,0 3-11 16,-4 0-4-16,4 0-3 0,-5 0 7 0,5-3 4 16,-5 3 5-16,0 0 2 0,5 0 0 15,-5 0-5-15,0 0-9 0,-5 0-8 0,5 3-58 16,0 0-40-16,-5 2 0 0,6 1 0 0,-6 2 0 15,5 3 0-15,0 0 0 0,-5 3 0 16,6-18 0-16,4 35 0 0,0-14 0 0,0 0 0 16,0-1 0-16,4 1 0 0,1-4 0 0,5 1 0 15,0 0 0-15,5-3 0 0,-1-3 0 16,6-2 0-16,-5-4 0 0,-1-2 0 0,6-2 0 16,-6-1 0-16,7-5 0 0,-7-1 0 0,0-1 0 15,-4-4 0-15,0 0 0 0,-5 0 0 0,0-2 0 16,0-1 0-16,-5 1 0 0,0-4 0 0,-5 4 0 15,0 2 0-15,0-3 0 0,-5 3 0 16,0 1 0-16,1 2 0 0,-1-1 0 16,1 4 0-16,-1 3 0 0,-1 2-162 0,2 0-394 15,-1 6-203-15,0 3-297 0,5-1-117 0,1 4-20 16,4-1 53-16,0 3 143 0,4 0 238 0</inkml:trace>
  <inkml:trace contextRef="#ctx0" brushRef="#br1" timeOffset="187255.37">17726 13031 113 0,'4'0'526'16,"-4"-2"125"-16,5-1 118 0,1 0 113 0,-6 1-43 15,4-1-80-15,1 0-90 0,0 0-77 16,-5-2-77-16,5 2-86 0,-5-2-96 0,0 1-59 16,5-1-25-16,-5 2-11 0,0 1-7 15,0-4-109-15,-5 3-122 0,5 0 0 0,-5 3 0 16,0-2 0-16,-4 2 0 0,3 0 0 0,-3 2 0 16,-1 1 0-16,0 6 0 0,0-1 0 15,-4 0 0-15,4 6 0 0,0 0 0 0,5 2 0 16,-4 1 0-16,3 3 0 0,6-2 0 15,0 2 0-15,0-1 0 0,6 3 0 0,3-3 0 16,1 4 0-16,5-4 0 0,4 0 0 16,0 1 0-16,2-7 0 0,-2-1 0 0,6-2 0 15,-1-7 0-15,1 0 0 0,-6-6 0 0,6 0 0 16,-6-5 0-16,-4 0 0 0,4-6 0 0,-9 3 0 16,0 0-351-16,-5-3-493 0,0 0-218 0,0 3-136 15,-5 0-19-15,-5 0 54 0,5 1 158 0,-5 1 222 16,0-2 297-16</inkml:trace>
  <inkml:trace contextRef="#ctx0" brushRef="#br1" timeOffset="187723.788">17701 12621 241 0,'0'-3'860'0,"5"0"216"0,-5 3 149 0,0-3 108 15,-5 3-98-15,5 0-253 0,0-3-277 16,0 3-171-16,0 0-534 0,0 0 0 15,-5 0 0-15,5 0 0 0,0 0 0 0,-4 3 0 16,4 0 0-16,-10 3 0 0,0 2 0 16,0 2 0-16,0 4 0 0,-5 4 0 15,1-2 0-15,-6 0-670 0,6 3-560 0,-7 1-116 16,2 2 1-16,4-5 60 0,1 2 174 0,4-6 327 16,0 1 368-16</inkml:trace>
  <inkml:trace contextRef="#ctx0" brushRef="#br1" timeOffset="188558.65">18388 13031 128 0,'-10'-5'620'0,"5"0"177"0,-5-1 164 16,5 0 131-16,-5 1-97 0,6-4-157 0,-6 4-150 15,5 0-130-15,0-4-116 0,5 4-91 16,-5 0-52-16,5-1-33 0,0 3-110 16,0 0-156-16,5 1 0 0,-5 2 0 0,5 0 0 15,0 5 0-15,0 4 0 0,0 1 0 0,-1 4 0 16,6 3 0-16,-5 2 0 0,0 3 0 0,0 3 0 16,0 0 0-16,-1 2 0 0,2-2 0 0,-2 2 0 15,1-1 0-15,1-2 0 0,-2-2 0 16,1-3 0-16,0 1 0 0,0-6 0 0,-5-3 0 15,5-3 0-15,0-3 0 0,-5-5 0 16,5-2 0-16,-1-6 0 0,-4-6 0 0,0 0 0 16,6-6 0-16,-6-1 0 0,0-1 0 0,0-3 0 15,4 0 0-15,-4 0 0 0,5 0 0 0,-5 3 0 16,5 1 0-16,-5 3 0 0,5 5 0 16,0 2 0-16,-5 2 0 0,5 4 0 0,-5 5 0 15,5 3 0-15,-5 5 0 0,4 0 0 0,-4 6 0 16,6 0 0-16,-1 5 0 0,-1-2 0 0,2 5 0 15,-2-3 0-15,1 4 0 0,5-5 0 16,-5 4 0-16,5-2 0 0,4-4 0 0,-3 1 0 16,3-3 0-16,0-4 0 0,1 2 0 0,0-7 0 15,5-2 0-15,-5-6 0 0,4 0 0 16,0-2 0-16,-4-4 0 0,0-1 0 0,0-2 0 16,-1-1 0-16,1-1 0 0,-5 0 0 0,-1 0 0 15,1-2 0-15,-5 2 0 0,1 1 0 16,-6 1 0-16,-6-1 0 0,1 2 0 0,1-1 0 15,-6 2 0-15,0-2 0 0,-4 1 0 16,-1 4 0-16,-5-2 0 0,5 3 0 0,-4 1 0 16,4 2 0-16,-4 3 0 0,4 0 0 0,0 5 0 15,0 1 0-15,5 2 0 0,0 3 0 0,1 0 0 16,4 1 0-16,5 1 0 0,0 4 0 0,0-3 0 16,5 3 0-16,4-4 0 0,-3 4 0 15,8-1 0-15,-4-2 0 0,4 0 0 0,1-3 0 16,0-3 0-16,5-3 0 0,-5 1 0 0,-1-6 0 15,1 0 0-15,0-3 0 0,0-3-622 0,-6-1-249 16,1-5-236-16,-5 2-101 0,-1-4-4 16,2 0 87-16,-6 0 169 0,0 0 252 0</inkml:trace>
  <inkml:trace contextRef="#ctx0" brushRef="#br1" timeOffset="188772.332">18692 12973 481 0,'-10'-13'937'0,"0"-1"190"16,5 6 149-16,-4-3 118 0,3 5-205 0,6-2-246 15,-5 3-204-15,5-1-634 0,5 0-105 16,-5 4 0-16,6-4 0 0,-2 3 0 0,6 0 0 16,-5 1 0-16,5 2 0 0,-1 0 0 0,1 0 0 15,0 2 0-15,0 1 0 0,0 0 0 0,0 5 0 16,-1-2 0-16,1 2 0 0,-5 3 0 16,0 3 0-16,5 0 0 0,-6 3 0 0,2-1 0 15,-6 3 0-15,4 1-961 0,-4-1-460 0,0 3-6 16,0-2 75-16,0-4 131 0,5 0 251 0,-5-2 357 15</inkml:trace>
  <inkml:trace contextRef="#ctx0" brushRef="#br1" timeOffset="188966.808">18834 13186 603 0,'0'0'1015'0,"0"-3"176"16,0 0 131-16,0 0 114 0,0-1-242 0,5 1-308 16,0-3-342-16,-1 0-544 0,6 4 0 0,0-1 0 15,-5 0 0-15,5 6 0 0,-1 0 0 0,-3-1 0 16,3 7 0-16,1-1 0 0,0 3 0 0,-5 3 0 15,0 2 0-15,0 1 0 0,0-1 0 16,-1 3 0-16,2-1 0 0,-2-2 0 0,1-2 0 16,-5 0 0-16,6-6 0 0,-2 0 0 0,-4 0-1018 15,0-5-407-15,0-3-4 0,0-5 72 16,0-7 147-16,0-4 248 0,5-1 372 0</inkml:trace>
  <inkml:trace contextRef="#ctx0" brushRef="#br1" timeOffset="189125.386">18966 13070 377 0,'-5'-22'924'0,"1"3"201"15,-2 2 139-15,2 0 116 0,4 4-144 16,-5-1-300-16,5 3-270 0,0 3-383 0,0 3-283 0,5-1 0 16,-5 3 0-16,4 0 0 0,2 6 0 15,-6 0 0-15,4 5 0 0,1 3 0 0,1 0 0 16,-6 3 0-16,4 3 0 0,-4 2-225 16,0 0-850-16,0 3-218 0,0 3-57 0,-4 0 42 15,4 0 112-15,-6-1 240 0,1 4 367 16</inkml:trace>
  <inkml:trace contextRef="#ctx0" brushRef="#br1" timeOffset="189299.917">18854 13545 841 0,'-15'5'1172'0,"0"4"155"0,1-4 88 16,3-2 85-16,1 2-360 0,1-2-427 0,4 0-630 15,0-3-83-15,5 0 0 0,0 0 0 16,5-3 0-16,5 3 0 0,0-6 0 0,-1 4 0 15,1-1-752-15,0 0-406 0,0-2-143 0,0 2-19 16,0-3 55-16,4-2 153 0,-4-3 291 0,4 3 385 16</inkml:trace>
  <inkml:trace contextRef="#ctx0" brushRef="#br1" timeOffset="190584.889">19682 12910 426 0,'-14'-11'585'16,"-7"-3"90"-16,8 1 111 0,-8-1 43 0,7 0-62 15,4 0-62-15,-4 3-44 0,4 0-35 0,5 3-67 16,-5 2-117-16,5 1-100 0,5 2-48 15,-5 6-21-15,5-1-52 0,5 10-221 0,-5 2 0 16,5 2 0-16,-1 6 0 0,2 0 0 0,-1 5 0 16,-1 7 0-16,6-1 0 0,-5 3 0 15,5 2 0-15,-5 1 0 0,5-1 0 0,-6 1 0 16,6-3 0-16,-5 0 0 0,5-6 0 16,-5 1 0-16,-1-6 0 0,2-4 0 0,-1-1 0 15,-1-3 0-15,-4-7 0 0,0-2 0 16,0-2 0-16,-4-3 0 0,-1-3 0 0,-5-6 0 0,1 1 0 15,-2-7 0-15,-3 2 0 0,-1-7 0 16,0 3 0-16,1-5 0 0,-6 2 0 0,5-1 0 16,5-2 0-16,-4 1 0 0,9 2 0 15,0 0 0-15,0 1 0 0,5-1 0 0,5 4 0 16,0 2 0-16,4 0 0 0,1 2 0 0,0 1 0 16,5 2 0-16,5 4 0 0,-1 2 0 0,1 0 0 15,4 0 0-15,1 0 0 0,-1 2 0 0,1 1 0 16,0 3 0-16,-1-1 0 0,0-2-197 15,-4 3-107-15,5-1 11 0,-6 1 17 0,-4-1 25 16,-1-2 37-16,1 3 38 0,-5-3 42 16,-1-1 62-16,2 0 72 0,-7 1 67 0,-4-3 45 15,0 0 40-15,0-3 31 0,0 1 21 0,-4 0 7 16,4-4 8-16,-5 0 17 0,-1 1 26 0,2-1 9 16,-1 4-271-16,0-4 0 0,5 6 0 0,-5-3 0 15,0 3 0-15,5 0 0 16,-5 3 0-16,5 3 0 0,-5 2 0 0,5 0 0 0,0 5 0 15,0 1 0-15,5 0 0 0,0 3 0 16,0 0 0-16,0-1 0 0,5 0 0 0,0 1 0 16,-1-1 0-16,1-1 0 0,5-2 0 0,-5-2 0 15,5-2 0-15,0-1 0 0,-1-3 0 0,1-2 0 16,4-3 0-16,-4-6 0 0,0 1 0 0,0-3 0 16,-1-3 0-16,1-3 0 0,0 0 0 0,-6-2 0 15,1 2 0-15,0-3 0 0,-5 1 0 0,-5 2 0 16,0 0 0-16,0 0 0 0,-5 3 0 0,0 0 0 15,-5 1 0-15,5 1 0 0,-4 1 0 16,-1 0 0-16,0 5 0 0,5 0 0 0,0 3 0 16,-5 0 0-16,6 3 0 0,-2 2 0 15,2 3 0-15,4 4 0 0,-5-2 0 0,5 1 0 16,5 3 0-16,-5 0 0 0,4 0 0 0,2 0 0 16,-2 0 0-16,6-4 0 0,0 1 0 15,0 1 0-15,0-4 0 0,-1-3 0 0,6 1 0 16,-5-3 0-16,5-3 0 0,-1-3 0 0,1-3 0 15,0 1 0-15,0-7 0 0,-5 4-183 16,4-3-27-16,-4 1 46 0,0-2 45 0,-1-2 36 16,-4 4 26-16,0-2 19 0,0-1 18 0,-5 2 14 15,0-1 27-15,0 5 31 0,-5-5 39 0,0 7 39 16,5 0 39-16,-5-1 29 0,0 3 12 16,1 0-201-16,4 6-9 0,0 0 0 0,-5 0 0 15,5 5 0-15,0 0 0 0,0 4 0 0,5 1 0 16,-5 1 0-16,4 5 0 0,1 1 0 0,0 4 0 15,5 1 0-15,-5 3 0 0,4-1 0 16,2 1 0-16,-1 2 0 0,-1 1 0 0,-4-1 0 16,5-6 0-16,-5-2 0 0,0-2 0 0,-1-3 0 0,2-1 0 15,-2-2 0-15,1 0 0 0,-5-4 0 16,6 2 0-16,-6-4 0 0,0 0 0 0,0-2 0 16,0-3 0-16,-6-1 0 0,1-2 0 15,1-2 0-15,-2-4 0 0,-3-5 0 16,4 0 0-16,-5-6 0 0,0-2 0 0,0 0 0 15,1-3 0-15,-1-3 0 0,5 0 0 0,0-2 0 16,0-1 0-16,0-3 0 0,5 1 0 16,0 3 0-16,0-1 0 0,5 0 0 0,0 4 0 15,0-1 0-15,4 3 0 0,-3 2 0 0,3 4 0 16,6-1 0-16,-5 7 0 0,0 1 0 0,5 1 0 16,0 5 0-16,-6 0 0 0,6 6 0 0,-1 0 0 15,6 5 0-15,-5 1 0 0,0 1 0 16,-6 5 0-16,6 1 0 0,-5 0 0 0,-1 1 0 15,-3 2 0-15,-2 1 0 0,1-4 0 0,-5 3 0 16,0-2 0-16,-5-4 0 0,1 4 0 0,-2-6-7 16,-3 3-901-16,-6-3-260 0,1 0-109 15,-6-3-1-15,0 1 68 0,1-4 157 0,-6 0 256 16,5-1 347-16</inkml:trace>
  <inkml:trace contextRef="#ctx0" brushRef="#br1" timeOffset="190799.315">20016 13136 738 0,'-15'-16'1067'16,"10"-1"145"-16,0-2 101 0,0 2 101 16,5 1-304-16,5-4-361 0,0 4-206 0,5 0-498 15,4-1-45-15,1 3 0 0,0 0 0 16,0 6 0-16,4 0 0 0,-4 2 0 0,-1 4 0 16,-4 2 0-16,5 2 0 0,-5 4 0 15,-5 2 0-15,5 0 0 0,-10 4 0 0,0-2 0 16,0 4 0-16,0 0 0 0,-5 0-304 0,-5-1-692 15,0 1-232-15,0 0-59 0,-5-3 20 0,1-3 100 16,-1 0 195-16,0-5 298 0</inkml:trace>
  <inkml:trace contextRef="#ctx0" brushRef="#br1" timeOffset="190952.903">19913 13021 384 0,'-11'-9'880'0,"7"1"174"0,-6 3 105 0,5-1 71 15,0 0-210-15,5 1-306 0,0-1-270 16,0 1-161-16,5 0-102 0,0-1-85 0,5 0-77 15,0-2-89-15,-1 2-125 0,6-2-191 16,-5 0-228-16,0-3-245 0,5 0-189 0,0-3-59 16,-6 0 47-16,6-2 147 0,-1-1 208 15,-4 1 247-15</inkml:trace>
  <inkml:trace contextRef="#ctx0" brushRef="#br1" timeOffset="191102.016">20060 12762 89 0,'5'-23'601'0,"-1"1"290"0,-4 0 207 0,6 2 159 16,-12 4 12-16,6 2-136 0,0 4-186 15,-4 1-208-15,4 1-572 0,-5 5-167 16,5 3 0-16,-5 3 0 0,5 5 0 0,-5 3 0 15,0 5 0-15,0 2 0 0,0 3 0 0,5 4 0 16,-5 0 0-16,5 2 0 0,-4 1-277 16,4 2-917-16,-6-2-156 0,2 2-26 0,4-2 54 15,0-3 129-15,0-6 280 0,0 0 428 16</inkml:trace>
  <inkml:trace contextRef="#ctx0" brushRef="#br1" timeOffset="192141.837">21330 13073 201 0,'-15'-3'823'0,"0"-3"198"0,-4 1 112 16,4 0 71-16,-4-4-98 0,-2 4-288 0,7-1-275 0,-10 3-164 16,9-2-89-16,-10 2-67 0,6 3-56 15,-1 3-45-15,0 0-35 0,6 5-26 0,-6 0-48 16,5 6-13-16,-4 0 0 0,9 5 0 16,-5 1 0-16,5 2 0 0,1 2 0 0,9 1 0 15,0 3 0-15,0 0 0 0,5-4 0 16,5 1 0-16,4-3 0 0,1 0 0 0,4-5 0 15,6-1 0-15,-1-7 0 0,6-2 0 0,4-7 0 16,1-4 0-16,3-8 0 0,-3-1 0 16,4-9 0-16,1-4 0 0,-6-4 0 0,5-5 0 15,-9-1 0-15,-1 0 0 0,-5 0 0 0,-4 0 0 16,-5 3 0-16,0 2 0 0,-10 1 0 0,-1 5 0 16,-4 1 0-16,-4 2 0 0,-7 2 0 15,-3 4 0-15,-1-1 0 0,0 3 0 0,-4 4 0 16,-1-2 0-16,0 4 0 0,-4 2 0 15,10 1 0-15,-7 5 0 0,7 3 0 0,-6-1 0 16,6 7 0-16,4 2 0 0,0 2 0 16,0 1 0-16,5 3 0 0,5 5 0 0,0-3 0 15,0 6 0-15,11 0 0 0,-7 0 0 0,6 2 0 16,0 1 0-16,0-1 0 0,4 4 0 0,1-3 0 16,-6-3 0-16,6 2 0 0,0-5 0 0,-5 0 0 15,5-3 0-15,-1-2 0 0,-4-7 0 16,0 2 0-16,5-7 0 0,-5-2 0 0,0-3 0 15,4-3 0-15,-4-2 0 0,0-1 0 0,0 0 0 16,-1-2 0-16,-4 3 0 0,5-1 0 0,-5 1 0 16,0 2 0-16,4 1 0 0,-3 2 0 0,-2 2 0 15,6 1 0-15,-5 2 0 0,0 4 0 0,0-1 0 16,4 0 0-16,-3 3 0 0,3-2 0 0,1 1 0 16,0 2 0-16,0-4 0 0,0 0 0 0,0 0 0 15,5-2 0-15,-1-3 0 0,-4 0 0 0,4-3 0 16,1 0 0-16,0-3 0 0,-5 0 0 0,5-3 0 15,-6-2 0-15,1 0 0 0,0 0 0 16,-1-4 0-16,-3 5 0 0,-6-5 0 0,4 1 0 16,-4 1 0-16,-4 1 0 0,4-2 0 0,-10 0 0 15,5 3 0-15,-5 0 0 0,-5-4 0 16,5 4 0-16,-5 0 0 0,1 2 0 0,0 1 0 16,-1 2 0-16,5 3 0 0,-5 0 0 0,5 3 0 15,1 2 0-15,3 1 0 0,-3 5 0 16,4-3 0-16,5 6 0 0,0-3 0 0,0 2 0 15,0-1 0-15,5 2 0 0,0-4 0 16,5 2 0-16,-1-2 0 0,1-4 0 0,0 0 0 16,5-4 0-16,-6 1 0 0,6-6 0 0,-5-2-479 15,5-4-93-15,-6 2-61 0,1-5-50 16,0-1-20-16,0-1 27 0,0-3 86 0,0 1 148 0,-6 2 166 16,1-6 177-16,-5 4 159 0,0-1 151 0,0 1 140 15,0-3 132-15,-5 2 83 0,1-2 45 16,-6 2 24-16,5-2-1 0,-5 5-32 0,5 0-65 15,0 3-74-15,0 0-463 0,1 6 0 16,-2-1 0-16,1 3 0 0,1 3 0 0,-2 0 0 16,2 6 0-16,4 0 0 0,0-1 0 0,0 3 0 15,0 1 0-15,4-1 0 0,2 0 0 0,-2 0 0 16,1-2 0-16,5-3 0 0,0 3 0 16,0-6 0-16,-5 2 0 0,10-2 0 0,-11-2 0 15,6-2-515-15,0 2-405 0,0-1-247 0,0-3-87 16,5-2 9-16,-1 3 96 0,1 2 193 15,0 0 281-15</inkml:trace>
  <inkml:trace contextRef="#ctx0" brushRef="#br1" timeOffset="192700.685">21923 13112 269 0,'-10'8'804'0,"6"-3"206"15,-6 4 136-15,-1-4 103 0,2 4-132 16,4-4-232-16,0 3-213 0,0-2-140 0,5 2-74 15,0 0-409-15,0 0-49 0,0 4 0 0,0-2 0 16,5 2 0-16,-5-2 0 0,5 4 0 0,-5 0 0 16,5 3 0-16,0-3 0 0,-1-1 0 15,2 1 0-15,-1 0 0 0,-1 0 0 0,2-3 0 16,-2 0 0-16,6-3 0 0,-5-2 0 0,5-1 0 16,-5-2 0-16,5-3 0 0,-1 0 0 0,-3-6 0 15,3 0 0-15,1-4 0 0,-1-1 0 0,1-3 0 16,5-2 0-16,-5-1 0 0,-1 3 0 15,1-3 0-15,1 3 0 0,-2-2 0 0,1 5 0 16,0-3 0-16,-5 6 0 0,5 0 0 0,-6 0 0 16,1 2 0-16,0 3 0 0,0 3 0 15,0 0 0-15,0 3 0 0,-5 0 0 0,5 2 0 16,-5 1 0-16,0 2 0 0,5 0 0 0,-5 4 0 16,5-2 0-16,-5 2 0 0,0-5 0 0,0 5 0 15,5-4 0-15,-5 0 0 0,4-2 0 0,-4-1 0 16,6-2 0-16,-6 0 0 0,4-3 0 15,1-3 0-15,0-3 0 0,0-2 0 0,0 0 0 16,0 0 0-16,0-4 0 0,-5 2 0 16,4-4 0-16,1 3 0 0,0 0-22 0,0 2 10 15,0 1 23-15,0 0 12 0,-5 2-23 0,0 4 0 16,5-1 0-16,0 3 0 0,-5 0 0 0,5 5 0 16,0 1 0-16,-1 0 0 0,-4 2 0 0,6 3 0 15,-2 0 0-15,1 3 0 0,0 0 0 16,0-1 0-16,0 1 0 0,0-3 0 0,0 0 0 15,-1 0 0-15,2-6 0 0,3 1 0 0,-3-3 0 16,-2-3-159-16,1 0-862 0,0-9-240 16,0-1-70-16,0-2 31 0,5-4 109 0,0-4 223 15,-1-1 298-15</inkml:trace>
  <inkml:trace contextRef="#ctx0" brushRef="#br1" timeOffset="192849.288">22375 12869 523 0,'-15'-36'956'16,"5"3"187"-16,0 5 142 0,0 4 118 0,0 4-230 15,0 4-291-15,6 4-256 0,-1 4-426 16,-5 6-200-16,5 2 0 0,0 8 0 0,-5 3 0 16,0 6 0-16,0 2 0 0,1 2 0 15,-1 2 0-15,0 1-196 0,0 4-877 0,0-3-224 16,1 3-75-16,-1-4 29 0,5-2 96 0,0-2 258 16,5-4 453-16</inkml:trace>
  <inkml:trace contextRef="#ctx0" brushRef="#br1" timeOffset="194118.954">22550 13023 178 0,'0'3'879'0,"6"0"243"16,-6-3 150-16,0 2 100 0,0-2-61 0,0 3-303 0,0-3-321 16,0 0-325-16,0 3-362 0,5 0 0 15,-5-3 0-15,4 5 0 0,2 1 0 0,-2 0 0 16,1 1 0-16,0 5 0 0,0-2 0 0,0 4 0 16,0 0 0-16,0 3 0 0,-1 2 0 0,2 1 0 0,-6-1 0 15,4 3 0-15,-4 0 0 0,5-3 0 0,-5 3 0 16,5-2 0-16,-5-1 0 0,0-6 0 15,0 4 0-15,0-6 0 0,0-3 0 0,5 1 0 16,-5-6 0-16,0 0 0 0,0-3 0 0,5-6 0 0,-5-3 0 16,4-4 0-16,-4-1 0 0,6-5 0 15,-1-1 0-15,-5-2 0 0,4 0 0 0,2-3 0 16,-2 3 0-16,6-3 0 0,-5 3 0 0,5 0 0 16,-5 3 0-16,5 2 0 0,-6 3 0 0,7 4 0 15,-7-2 0-15,1 7 0 0,0 0 0 0,0 5 0 16,0 0 0-16,-5 3 0 0,5 4 0 0,-5 2 0 15,0 0 0-15,0 4 0 0,0 1 0 0,0 2 0 16,0 1 0-16,0 2 0 0,5 0 0 0,-5 1 0 16,4-1 0-16,-4 1 0 0,6-1 0 0,3 0 0 15,-4-6 0-15,5 1 0 0,0-2 0 0,5-4 0 16,-1-6 0-16,1 2 0 0,0-8 0 0,-1-1 0 16,6-6-105-16,-5 0-416 0,-1 0-7 15,-4-3 4-15,5-2 27 0,-10 2 48 0,5-3 86 16,-5 1 134-16,-1-1 174 0,-4 0 179 0,0 4 142 0,0-3 90 15,0 2 45-15,-4 2 7 0,-1 2-24 16,5-2-49-16,-6 4-49 0,6 2-32 0,-4 2-23 16,4 0-17-16,-5 4-202 0,5 0-12 0,0 0 0 15,-5 6 0-15,5-1 0 0,0 1 0 0,0 2 0 16,0 3 0-16,0 0 0 0,0 3 0 0,0 0 0 16,5 0 0-16,0-1 0 0,-5 1 0 0,4 0 0 15,7 0 0-15,-7-3 0 0,2 0 0 0,3-3 0 16,-4 1 0-16,5-4 0 0,0 0 0 15,0-5 0-15,-6-3 0 0,7 1 0 0,-2-6 0 16,-4-1 0-16,5-1 0 0,-6-2 0 0,2 1 0 16,-2-2 0-16,1 1 0 0,-5 1 0 0,5 1 0 15,-5-4 0-15,5 3 0 0,-5 2 0 0,0 1 0 16,0 0 0-16,0 2 0 0,0 1 0 0,0-1 0 16,0 6 0-16,0 0 0 0,-5 0 0 0,5 6 0 15,-5-3 0-15,5 2 0 0,0 3 0 16,-5 1 0-16,5-1 0 0,0 3 0 0,-4 0 0 15,4 2 0-15,4-1 0 0,-4 2 0 0,0-4 0 16,5 4 0-16,0 0 0 0,0-3 0 0,0 0 0 16,0 0 0-16,4-3 0 0,1 0 0 0,1 1 0 15,3-4 0-15,-4 1 0 0,4-6 0 0,1 3 0 16,0-3 0-16,-1-3 0 0,7 0 0 0,-7 0 0 16,1-2 0-16,-1 0 0 0,6-1 0 0,-5 0 0 15,0-2 0-15,-1 2 0 0,-4-1 0 0,0-2 0 16,0 1 0-16,-6-1 0 0,1 1 0 15,-5 0 0-15,0-3 0 0,-5 0 0 0,1 0 0 16,-2 0 0-16,-3 0 0 0,-6 0 0 0,5 0 0 16,-4 3 0-16,3-1 0 0,2 4 0 0,-1-1 0 15,0 4 0-15,1 2 0 0,-1 0 0 0,5 0 0 16,0 2 0-16,-5 4 0 0,6-1 0 0,-2 1 0 16,6 5 0-16,-4-3 0 0,4 6 0 15,4-3 0-15,-4 3 0 0,6 0 0 0,-2 2 0 16,1-2 0-16,0 0 0 0,5 0 0 0,0-4 0 15,-1 1 0-15,1-3 0 0,5-2 0 0,-5 0 0 16,-1-4 0-16,1-2 0 0,0-2 0 0,5-1 0 16,-6-6 0-16,-3 5 0 0,3-5 0 0,-3-2 0 15,-2 3 0-15,1-3 0 0,-5-1-130 0,5 2 20 16,-5-2 26-16,-5 2 17 0,5-2 13 16,0-2 16-16,-5 7 11 0,1-5 14 0,4 4 19 0,-6 0 22 15,6 2 25-15,0 4 29 0,-5-1 31 16,5 0 27-16,0 6-39 0,0-3-101 0,0 5 0 15,0 1 0-15,5 2 0 0,-5 0 0 0,6 4 0 16,-6 1 0-16,4 1 0 0,1 0 0 0,0 0 0 16,0 2 0-16,0 1 0 0,0-1 0 0,0-2 0 15,5 0 0-15,-6 0 0 0,1-4 0 0,0-1 0 16,-5-1 0-16,5 1 0 0,-5-4-341 0,-5-2-619 16,0-1-245-16,0-2-78 0,-5-2 15 0,1-4 99 15,-1 1 197-15,5-6 287 0</inkml:trace>
  <inkml:trace contextRef="#ctx0" brushRef="#br1" timeOffset="194322.93">23124 13004 656 0,'-15'-25'1069'0,"1"3"169"15,-1 3 120-15,6-1 118 0,3 4-240 0,6-1-364 16,6 1-586-16,-2 2-286 0,6 6 0 16,0 0 0-16,0 2 0 0,0 3 0 0,-1 6 0 15,1 0 0-15,0 5 0 0,-5 1 0 0,5 4 0 16,-10 1 0-16,5 2 0 0,-5 1 0 0,-5 2 0 15,5 1 0-15,0-4 0 0,-5 3 0 0,0-2-140 16,-5-3-1200-16,5-3-93 0,-5 0 22 0,1-6 88 16,-1-2 168-16,5-3 284 0,-5-5 409 15</inkml:trace>
  <inkml:trace contextRef="#ctx0" brushRef="#br1" timeOffset="194488.49">23012 12722 222 0,'0'-22'920'0,"-5"3"209"0,5-3 136 0,5 2 119 15,-5 4-24-15,10 0-359 0,-6 2-310 16,1 3-472-16,5 3-219 0,-5 5 0 0,5 0 0 16,-5 6 0-16,-1 2 0 0,-4 6 0 0,6 1 0 15,-6 7 0-15,-6 0 0 0,6 3 0 0,-4 3 0 16,-6 0-201-16,5 2-1003 0,-4 3-172 16,-2-2-24-16,1 0 64 0,1-1 138 0,-1-2 287 15,0-3 426-15</inkml:trace>
  <inkml:trace contextRef="#ctx0" brushRef="#br1" timeOffset="195889.937">24017 13227 10 0,'-5'-5'513'15,"0"-1"130"-15,5-2 89 0,-5 0 72 0,-5 2-63 16,6-2-118-16,-2-1-103 0,-3 2-74 0,-1 1-42 16,0 0-40-16,-5 1-56 0,0 0-62 15,1 2-59-15,0 0-44 0,-1 3-33 0,0 0-19 0,0 0-6 16,1 3-3-16,-1 2 6 0,0 1 6 15,5-1 6-15,-5 4 6 0,5 1 4 16,6 1 3-16,-1 3-1 0,0-3 0 0,0 6 0 0,5-3 1 16,0 2-34-16,5 1-79 0,5-1 0 0,-6-2 0 15,6 0 0-15,5-3 0 0,0 0 0 16,0-5 0-16,-1-1 0 0,6-2 0 0,0-6 0 0,-1-2 0 16,1-7 0-16,-1 2 0 0,-4-7 0 15,-1 0-218-15,1-5-60 0,0 0-34 0,-5 0-33 0,0-3-22 16,-5 0-12-16,-1 1 7 0,-4-1 32 0,0 0 54 15,-4 1 67-15,-1-1 70 0,0-1 68 16,0-1 68-16,-5 2 74 0,1 0 83 0,-1 1 95 16,-1 2 70-16,2 2 43 0,-1 1 14 15,0 5-10-15,5 3-40 0,1 3-56 0,-6 5-34 16,5 3-17-16,5 3-5 0,-5 2-4 0,5 7-83 16,0-2-117-16,0 7 0 0,5-1 0 0,-5 4 0 15,5 2 0-15,5 6 0 0,-6-4 0 16,6 7 0-16,-5-4 0 0,5 3 0 0,5 4 0 15,-6-7 0-15,6 4 0 0,0-4 0 0,5-2 0 16,-5 0 0-16,4-6 0 0,0-3 0 0,1 1 0 0,4-6 0 16,-4 0 0-16,0-6 0 0,-1-1 0 15,6-2 0-15,-10-4 0 0,4-2 0 0,-4-3 0 0,0-2 0 16,-5 1 0-16,5-4 0 0,-11 2 0 16,6-4 0-16,-10 0 0 0,0 3 0 0,0-3 0 15,-5 0 0-15,-4 1 0 0,-1-1 0 0,-1 1 0 16,-3 1 0-16,-1 1 0 0,0 3 0 0,-4 0 0 15,4 5 0-15,0 3 0 0,-4 0 0 0,9 5 0 16,-5 1 0-16,0 2 0 0,5 3 0 0,1 1 0 16,4 1 0-16,-5 1 0 0,10 2 0 0,0-2 0 15,0 3 0-15,5-3 0 0,0 2 0 0,5-3 0 16,0-1 0-16,-1-4 0 0,6 1 0 0,0-4 0 16,5-3 0-16,-6 2 0 0,1-8 0 15,0 2 0-15,0-3 0 0,-1-1 0 0,1-3 0 16,0-1 0-16,-6 2 0 0,1-4 0 0,-5-1 0 15,0 1 0-15,0 2 0 0,-5-2 0 0,0 1 0 16,-5 0 0-16,5 0 0 0,-5 0 0 0,0 3 0 16,-5-3 0-16,6 5 0 0,-1 1 0 0,-1 0 0 15,2 2 0-15,4 3 0 0,-5 3 0 16,5 2 0-16,-5 0 0 0,5 4 0 0,5-1 0 16,-5 6 0-16,5 0 0 0,-1-1 0 0,2 6 0 15,3 1 0-15,-3-1 0 0,3 3 0 0,1 1 0 16,0-2 0-16,-1 1 0 0,1 1 0 0,0-1 0 0,0 0 0 15,0 0 0-15,-5-3 0 0,-1 1 0 0,2-2 0 16,-6-1 0-16,0 0 0 0,0 0 0 16,0-4 0-16,-6-4 0 0,2 1 0 0,-1-4 0 15,-1 2 0-15,2-2 0 0,-6-3 0 0,0 2 0 16,0-2 0-16,-4-3 0 0,-1 3 0 0,-4-6 0 16,4 0 0-16,-5-2 0 0,0-6 0 0,1-1 0 15,-1-4 0-15,0 0-1057 0,-4-7-321 0,4 1-26 16,1-8 61-16,-1-3 136 0,1-3 245 0,-1-5 348 15</inkml:trace>
  <inkml:trace contextRef="#ctx0" brushRef="#br1" timeOffset="196082.929">23997 12742 843 0,'5'-22'1118'0,"-5"0"149"0,5 2 112 16,-5 4 109-16,5 2-348 0,0 3-341 0,0 0-642 15,-1 3-157-15,6 2 0 0,1 1 0 0,-2 2 0 16,6 0 0-16,-1 3 0 0,1 3 0 0,0 0 0 15,4 2 0-15,1 4 0 0,-5-1 0 16,4 2 0-16,1 2 0 0,0 2 0 0,-5-1 0 0,-1 4 0 16,1 0 0-16,-6 1-571 0,-3 2-853 15,-1 2-40-15,-10-3 59 0,-1 1 117 0,-3-1 234 16,-1 0 372-16</inkml:trace>
  <inkml:trace contextRef="#ctx0" brushRef="#br1" timeOffset="196268.256">23644 13026 414 0,'-14'3'952'16,"3"-3"169"-16,2 0 97 0,9 0 88 0,0-3-152 0,0 0-327 15,9-2-245-15,6-1-113 0,0 3-321 16,5-2-148-16,4 0 0 0,6 1 0 0,-1 2 0 16,5 2 0-16,-4 2 0 0,4 2 0 15,1 1 0-15,-6 0-129 0,0 4-1080 0,-5 2-193 16,1 0-32-16,-5 0 70 0,-6 0 157 0,1-3 310 15,-5 0 420-15</inkml:trace>
  <inkml:trace contextRef="#ctx0" brushRef="#br1" timeOffset="197152.054">21732 13738 171 0,'0'0'657'0,"-5"0"191"0,5-3 175 15,-5 0 121-15,0-2-102 0,1 0-175 16,-2-1-146-16,1 0-128 0,1 4-122 0,4-4-84 16,-6 3-120-16,2 0-267 0,4 1 0 15,-5 2 0-15,5 0 0 0,0 5 0 0,0 1 0 16,0 5 0-16,0 2 0 0,0 1 0 15,5 6 0-15,-1 2 0 0,2 2 0 16,-2 1 0-16,7 0 0 0,-7 3 0 0,6-3 0 16,-5-1 0-16,0 1 0 0,5-1 0 15,-6-1 0-15,2-1 0 0,-6-3-79 16,4-2-215-16,-4-1 17 0,0-2 25 0,-4-2 28 16,4-1 35-16,-10-3 34 0,5-3 39 15,-5-2 35-15,0-1 29 0,-5-2 28 0,6-2 38 16,-6-1 36-16,0-2 34 0,1-3 29 15,-1-1 35-15,0-2 30 0,0 0 15 0,5 0 15 16,0 0 16-16,1-3 15 0,-1 3 7 16,5-2-200-16,0 2-46 0,5-3 0 15,0 0 0-15,5 3 0 0,0-3 0 0,5 3 0 16,-1 0 0-16,1 0 0 0,5 0 0 16,0 3 0-16,4 2 0 0,1-2 0 0,0 4 0 15,-1 2 0-15,1 0-691 0,0 4-257 16,-1 0-227-16,0 2-68 0,2 4 16 15,-2-2 99-15,-4 2 212 0,-1 0 292 16</inkml:trace>
  <inkml:trace contextRef="#ctx0" brushRef="#br1" timeOffset="198050.686">21918 14088 429 0,'-9'6'910'0,"3"2"178"0,2-2 116 16,-7-1 85-16,7-3-206 0,4 2-286 0,-5-2-243 15,5-2-140-15,5 0-86 0,-5-2-233 16,4-4-95-16,2 1 0 0,-1-4 0 0,5 1 0 16,-1-1 0-16,-4-5 0 0,5 4 0 15,-5-4 0-15,4 3 0 0,-3-3 0 16,3 1 0-16,-3 1 0 0,-2-1 0 0,1 1 0 16,-5 1 0-16,0 0 0 0,0 0 0 15,0 1 0-15,0 1 0 0,-5 1 0 16,5 2 0-16,-4 1 0 0,-2-1 0 0,1 4 0 15,5-1 0-15,-4 3 0 0,4 3 0 16,-6-3 0-16,6 4 0 0,0 2 0 0,6 0 0 16,-6 2 0-16,4 4 0 0,1-2 0 15,1 1 0-15,3 0 0 0,1 3 0 0,-1-3 0 16,1 0 0-16,5 3 0 0,0-5 0 16,4 2 0-16,1-3 0 0,0-3 0 15,-1 0 0-15,1-2 0 0,4 0 0 0,-4-3 0 16,0-3 0-16,4 0 0 0,-4 1 0 15,-5-6 0-15,-1 2 0 0,1-2 0 0,-6 3 0 16,2-4 0-16,-7 1 0 0,2-3 0 16,-6 3 0-16,0-1 0 0,-6 1 0 0,2-1 0 15,-7 1 0-15,7 3 0 0,-6-4 0 16,0 7 0-16,0-3 0 0,0 5 0 16,1-3 0-16,-1 3 0 0,0 3 0 0,5-1 0 15,-5 3 0-15,5-2 0 0,1 6 0 16,4-4 0-16,0 3 0 0,0 1 0 0,0-1 0 15,4 0 0-15,1 0 0 0,5 1 0 16,-5-3 0-16,5-1 0 0,0 1 0 0,-1-1 0 16,6-3 0-16,-5 2 0 0,0-4 0 15,5 0 0-15,-6 0 0 0,1-4 0 16,0 2 0-16,-5-1 0 0,5-3 0 0,-5 1 0 16,5 0 0-16,-6 2 0 0,1-3 0 15,1 1 0-15,-2-1 0 0,1 4 0 0,0-1 0 16,0 0 0-16,0 0 0 0,0 3 0 15,-5 3 0-15,5-3 0 0,-1 6 0 0,1-4 0 16,-5 4 0-16,5-1 0 0,-5 4 0 16,5-4 0-16,0 4 0 0,-5-2 0 15,5-1 0-15,-5 2 0 0,5-2 0 0,-1 2 0 16,2-2 0-16,-6-4 0 0,4 1 0 16,1-3 0-16,1 0 0 0,3 0 0 15,-4-5 0-15,0-1 0 0,0 0 0 0,0-2 0 16,0 3 0-16,5-4 0 0,-6 2 0 0,1-2 0 15,5 1 0-15,-5 2 0 0,5 1 0 16,-6-1 0-16,2 4 0 0,3-1 0 0,-3 3 0 16,3 3 0-16,-4-1 0 0,0 4 0 15,5-1 0-15,-5 4 0 0,-1-1 0 0,2 0 0 16,3 1 0-16,-4 1 0 0,5-2 0 16,0 1 0-16,-1 2 0 0,1-3 0 0,0 0 0 15,5 1 0-15,-6-4 0 0,6-2 0 0,0 2 0 16,0-1 0-16,-1-4 0 0,1 0 0 15,0 0-169-15,0-4-968 0,-5 2-187 16,0-1-40-16,-1-2 42 0,1-1 127 0,-5-2 250 16,-1 0 381-16</inkml:trace>
  <inkml:trace contextRef="#ctx0" brushRef="#br1" timeOffset="198367.355">22394 13699 742 0,'-25'3'1069'0,"6"-3"153"15,-6 0 128-15,6 0 124 0,-1 3-297 16,0-3-371-16,5 0-455 0,1 0-351 0,4 0 0 15,0-3 0-15,5 3 0 0,5-3 0 16,0 3 0-16,5-3 0 0,5 1 0 0,0 2 0 16,0-4 0-16,4 4 0 0,6 0 0 15,-6 0 0-15,11 4 0 0,-5-4 0 0,4 2 0 16,1 1-582-16,4 0-803 0,-4 0-60 16,4 2 41-16,1-5 104 0,-1 3 224 0,1 0 388 15</inkml:trace>
  <inkml:trace contextRef="#ctx0" brushRef="#br1" timeOffset="198656.23">23056 13677 615 0,'-10'3'1095'0,"5"-3"188"15,-5 2 148-15,1-2 144 0,-1 0-167 0,5 0-624 16,-5 0-784-16,5 0 0 0,5 0 0 15,-5 4 0-15,5-4 0 0,5 0 0 0,0 2 0 16,0-2 0-16,0 2 0 0,4 4 0 16,6 0 0-16,-5 0 0 0,5 2 0 0,0 3 0 15,-1 0 0-15,1 2 0 0,0 4 0 0,0 0 0 16,-1 2 0-16,-4 3 0 0,0 0 0 0,0 3 0 16,-1 0 0-16,-4 0 0 0,0-1 0 15,0 1 0-15,-5 0 0 0,0 0 0 0,-5-1 0 16,0 2-88-16,-5-4-1673 0,0-1 65 0,-4-1 143 15,4-4 195-15,-4-2 325 0,-1-3 484 16</inkml:trace>
  <inkml:trace contextRef="#ctx0" brushRef="#br1" timeOffset="201357.647">14965 3402 443 0,'-5'-5'715'0,"0"2"204"0,-5-3 143 16,6 4 19-16,-1-2-152 0,0 2-140 15,0 2-145-15,5-3-157 0,0 3-95 0,0 0-57 16,5-3-39-16,0 3-197 0,4 0-99 16,6-2 0-16,0 2 0 0,-1 0 0 15,11-3 0-15,-5 3 0 0,4 0 0 0,6 0 0 16,-6 0 0-16,5 0 0 0,1 3 0 16,-5-3 0-16,-6 2-395 0,6 1-133 0,-10 2-92 15,-1 1-62-15,-4 0-32 0,-5 2-1 16,-5 0 44-16,0 1 105 0,-5-1 143 0,-5 3 139 15,-4-3 132-15,-1 3 116 0,0-3 105 16,-5 1 96-16,1-1 93 0,-1-2 103 16,-5 1 101-16,6-3 74 0,0 1 21 0,-6-5-12 15,10 3-30-15,-4-6-48 0,4 3-67 16,5-3-58-16,0 1-26 0,1-2-16 0,3 2-15 16,1 0-77-16,5-1-208 0,0-3 0 15,5 3 0-15,1 1 0 0,3-1 0 0,1 0 0 16,5 3 0-16,-1-3 0 0,1 3 0 15,4 3 0-15,2-3 0 0,3 0 0 0,-4 0 0 16,4-3 0-16,1 3 0 0,-1-3 0 16,-4 1 0-16,-1-4 0 0,1 4-409 15,-6-4-258-15,1 0-95 0,-5-2-85 0,0 3-67 16,-5-4-57-16,-5 1 1 0,0-1 99 16,0 2 149-16,-5-4 163 0,0 2 240 0,0 1 272 15,-5-3 250-15,5 2 191 0,-5-1 167 16,1-2 178-16,-1 4 93 0,-5-3 4 15,5 0-35-15,1 1-52 0,-1-2-64 0,-5 1-92 16,5 3-107-16,5 0-66 0,1 2-35 16,-2 0-23-16,2 1-350 0,-1 0-12 15,5-1 0-15,5 3 0 0,-1 0 0 0,2-2 0 16,3 5 0-16,1-3 0 0,5 3 0 0,-1 3 0 16,1 0 0-16,0 2 0 0,4 1 0 15,1 2 0-15,0 3 0 0,-5 3 0 16,4-3 0-16,0 5 0 0,-4 1 0 0,0 0 0 15,-5 2 0-15,0 0 0 0,-5 3 0 0,-1 1 0 16,2-2 0-16,-12 4 0 0,6 0 0 0,-9-1 0 16,-1 2 0-16,0-1 0 0,-5-1 0 15,0 1 0-15,-4 0 0 0,0-3-11 16,-1-3-1334-16,-5 3-96 0,11-5 23 0,-6-3 89 16,6 0 144-16,3-6 280 0,1 0 424 15</inkml:trace>
  <inkml:trace contextRef="#ctx0" brushRef="#br1" timeOffset="204753.368">15843 3198 34 0,'-10'-6'519'16,"10"-2"148"-16,-5 2 156 0,0 1 151 16,5 2-46-16,-5 1-126 0,5-2-107 0,-5 4-105 15,5 0-107-15,0 0-99 0,0 4-53 0,0 1-32 16,5 6-24-16,-5 1-20 0,5 1-123 16,-5 6-132-16,5 1 0 0,-5 2 0 15,5 2 0-15,0 1 0 0,0 3 0 0,-5-3 0 16,5-3 0-16,-1 0 0 0,2-3 0 15,-6-2 0-15,4-1 0 0,1-5 0 16,-5-2 0-16,5-2 0 0,-5-1 0 0,0-6 0 16,0 0 0-16,0-6 0 0,0-1 0 15,0-4 0-15,-5-3 0 0,0 0 0 0,5-5 0 16,-4-1 0-16,-2 1 0 0,2-3 0 16,-1 0 0-16,0-3 0 0,0 3 0 0,0-3 0 15,5 3 0-15,-5 3 0 0,5-3 0 0,0 2 0 16,5 4 0-16,0 0 0 0,0 1 0 15,0-1 0-15,4 5 0 0,1 0 0 16,5 0 0-16,0 2 0 0,-1 1 0 0,6 6 0 16,-5-2 0-16,5 4 0 0,-1 4 0 15,1 1 0-15,-1 3 0 0,1 3 0 16,-1 1 0-16,-4 1-23 0,0 4-322 0,-5 0-143 16,-1 1-188-16,-3 0-196 0,-2-5-195 15,1 4-60-15,-5-4 27 0,0 1 111 0,0 0 194 16,-5-3 243-16</inkml:trace>
  <inkml:trace contextRef="#ctx0" brushRef="#br1" timeOffset="204961.813">15951 3317 322 0,'-10'-3'740'0,"-5"3"183"0,10-3 124 0,-5 0 75 16,5 0-219-16,5-2-222 0,0-1-186 15,5 1-165-15,5-1-113 0,0-2-72 0,0 3-47 16,4-1-36-16,1 0-26 0,5 4-19 15,-5-1-10-15,4 3-3 0,1 0-8 16,-6 3-10-16,1 2-45 0,5 1-96 0,-10 2-166 16,4 0-218-16,-4 0-238 0,-5 1-219 15,0 2-78-15,0 0 31 0,-5 0 132 0,0 3 201 16,-5-3 235-16</inkml:trace>
  <inkml:trace contextRef="#ctx0" brushRef="#br1" timeOffset="205155.853">15975 3485 446 0,'-14'6'820'0,"-1"-4"188"0,0-2 135 0,5 2 74 16,0-2-224-16,5-2-198 0,5 2-183 16,0-2-141-16,0-1-89 0,5 0-78 15,5-3-304-15,0 4 0 0,5-1 0 0,0 0 0 16,-1 3 0-16,6 0 0 0,-1 0 0 16,1 0 0-16,4 3 0 0,1-3 0 0,5 0 0 15,-1 0 0-15,-5-3 0 0,6 0-391 16,-6 3-544-16,6-5-271 0,-11-1-81 15,6 1 21-15,-6-4 92 0,1-2 202 16,-5 0 303-16</inkml:trace>
  <inkml:trace contextRef="#ctx0" brushRef="#br1" timeOffset="205615.154">16412 3236 191 0,'-10'-10'796'0,"0"1"199"0,5 1 150 0,-5 2 113 15,1 1-94-15,3-1-279 0,2 4-259 16,-1-1-149-16,5 3-107 0,0 3-86 0,0 3-284 15,5 1 0-15,-1 4 0 0,2 3 0 16,-6 3 0-16,4 5 0 0,1 0 0 0,0 3 0 16,0 3 0-16,-5-4 0 0,5 1 0 15,0 0 0-15,0-3 0 0,-5-3 0 16,4-2 0-16,2-3 0 0,-6-3 0 0,5 0 0 16,-5-6 0-16,4 1 0 0,-4-4 0 15,0-2 0-15,-4-2 0 0,4-7 0 0,0 1 0 16,-5-3 0-16,-1-3 0 0,2-2 0 15,4-1 0-15,-5-2 0 0,0-4 0 16,0 5 0-16,5-7 0 0,-5 3 0 0,5-3 0 16,0 0 0-16,0 0 0 0,5 0 0 15,0 3 0-15,0 3 0 0,4 3 0 16,2 2 0-16,-1 3 0 0,-1-1 0 0,6 7 0 16,-1 2 0-16,1 3 0 0,-5 3 0 15,5 5 0-15,0 1 0 0,-1 4 0 0,1 1 0 16,-6 5 0-16,1 1 0 0,-5 2 0 15,1 0 0-15,-2 2 0 0,-4 2 0 0,0-1 0 16,-4-1 0-16,-2 4 0 0,-3-6 0 16,-1 2 0-16,0-1 0 0,-5-1 0 15,6-3 0-15,-6-5 0 0,0 0 0 0,0-3 0 16,1 0-560-16,-1-6-459 0,0 1-208 16,5-6-52-16,6-3 29 0,4-3 108 0,0-2 221 15,10-3 330-15</inkml:trace>
  <inkml:trace contextRef="#ctx0" brushRef="#br1" timeOffset="206385.835">16975 3397 448 0,'-19'13'860'0,"4"1"161"0,1-3 105 0,-1-3 65 15,5 1-241-15,5-4-242 0,5 1-182 16,0-4-97-16,5 1-47 0,5-6-12 0,5-2-190 16,-1-3-180-16,1-4 0 0,4-1 0 15,6-4 0-15,-5-2 0 0,-1-3 0 16,1-3 0-16,0 0 0 0,-1 0 0 0,-4-2 0 16,4 2 0-16,-9 3 0 0,0 0 0 15,-5 0 0-15,-1 3 0 0,-4 2 0 16,-4 3 0-16,-6 1 0 0,0 1 0 0,0 1 0 15,-4 6 0-15,-6-1 0 0,6 4 0 16,-6 4 0-16,0 1 0 0,1 5 0 0,4 3 0 16,0 3 0-16,5 0 0 0,1 5 0 15,-1 3 0-15,5 0 0 0,0 3 0 0,5 0 0 16,5 0 0-16,4-1 0 0,1 4 0 16,10-3 0-16,0 0 0 0,-1-3 0 0,11 0 0 15,-6-5 0-15,5-1 0 0,6-2 0 16,-1-3 0-16,-4-3 0 0,4-2 0 15,-5-3 0-15,-4-3 0 0,-1 0 0 0,1-3 0 16,-10 0 0-16,4-2 0 0,-9-1 0 16,0 0 0-16,-5-2 0 0,0 0 0 0,-5-1 0 15,-5 1 0-15,0 0 0 0,-5 0 0 16,0 0 0-16,1 0 0 0,-6 2 0 0,0-2 0 16,1-1 0-16,-1 4 0 0,0 2 0 15,0 0 0-15,5 3 0 0,1 3 0 16,4 0 0-16,0 2 0 0,0 0 0 0,0 4 0 15,10-3 0-15,-5 1 0 0,5 2 0 16,5-1 0-16,-1 1 0 0,1-1 0 0,5-3 0 16,0 1 0-16,4-3 0 0,-4 0 0 15,0-1 0-15,-1-2 0 0,1-2 0 16,0-1 0-16,0 0 0 0,-5 0 0 0,-6 0 0 16,6-2 0-16,-5-1 0 0,-5 1 0 15,5-1 0-15,-5 1 0 0,-5-3 0 16,5 2 0-16,-5-2 0 0,0 2 0 0,0 0 0 15,1 1 0-15,-2 2 0 0,2 1 0 0,4-1 0 16,-5 0 0-16,5 6 0 0,0 0 0 16,0-1 0-16,0 6 0 0,0 1 0 0,5 0 0 15,-1 1 0-15,2 1 0 0,-2 3 0 16,6 0 0-16,0-3 0 0,0 3 0 0,0-3 0 16,-1-1-231-16,1-1-281 0,-5-3-277 15,5-4-321-15,-5 1-112 0,-1-3 0 0,2-3 81 16,-6 1 180-16,4-7 272 0</inkml:trace>
  <inkml:trace contextRef="#ctx0" brushRef="#br1" timeOffset="206572.336">17402 3261 814 0,'-20'-16'1100'16,"1"-3"187"-16,-1 2 165 0,5 4 116 16,0-1-367-16,6 2-432 0,4 2-769 15,5 1 0-15,0 1 0 0,5 0 0 0,10-1 0 16,0 4 0-16,-1 2 0 0,1 0 0 15,4 3 0-15,1 0 0 0,0 3 0 0,-1 0 0 16,1 2 0-16,0 1-967 0,-5 2-452 16,4 0-36-16,-4 4 63 0,-1-2 129 0,1 2 271 15,5-2 443-15</inkml:trace>
  <inkml:trace contextRef="#ctx0" brushRef="#br1" timeOffset="207694.7">18265 3325 104 0,'5'-8'444'16,"0"-4"121"-16,0 4 148 0,0 0 127 0,-1-3 13 15,2 3-24-15,-6-1-36 0,0 1-45 16,-6 0-87-16,2-1-131 0,-6 4-114 0,-5 0-80 16,0-1-61-16,-4 0-191 0,-1 4-84 15,-4 2 0-15,-1 0 0 0,1 2 0 0,-6 4 0 16,6 2 0-16,4 3 0 0,-5 3 0 0,6 3 0 16,4 0 0-16,5 4 0 0,1 1 0 15,9 0 0-15,0 3 0 0,9 0 0 0,1-3 0 16,5 0 0-16,4-3 0 0,1-2 0 15,5-4 0-15,-1-4 0 0,1-6 0 16,4-3 0-16,-4-6 0 0,-1-4 0 0,0-4 0 16,-3-3 0-16,-2-5-387 0,0-3-171 15,2-2-122-15,-7-4-90 0,-4-2-46 16,4 2 9-16,-4-2 74 0,-5 1 149 0,0-4 205 16,-5 3 205-16,0-3 199 0,-5 0 187 15,0 0 188-15,1 0 179 0,-6 1 102 16,0 1 54-16,5 4 16 0,-5 5-28 0,1 5-76 15,3 4-114-15,1 5-65 0,1 5-334 16,-2 6-134-16,2 6 0 0,4 8 0 0,0 2 0 16,0 7 0-16,4 1 0 0,2 7 0 0,-2 1 0 15,1 8 0-15,1-2 0 0,3 1 0 16,1-1 0-16,5 3 0 0,-1-5 0 0,1 3 0 16,0-5 0-16,0-4 0 0,4-3 0 0,-4-2 0 15,4-3 0-15,1-3 0 0,-5-5 0 16,0-3 0-16,-1-6 0 0,-4 1 0 15,4-6 0-15,-4-3 0 0,1-2 0 0,-7-3 0 16,1-3 0-16,0 0 0 0,-5 0 0 16,0-4 0-16,0 2 0 0,-5 2 0 0,5 0 0 15,0 0 0-15,-5 2 0 0,5 1 0 16,-4 3 0-16,4 2 0 0,0 3 0 16,0 0 0-16,-6 3 0 0,6 2 0 0,6 3 0 15,-6 1 0-15,4 2 0 0,-4 0 0 16,5 0 0-16,5 2 0 0,-1-1 0 15,1 2 0-15,5-3 0 0,-5-3 0 0,5 0 0 16,0-3 0-16,4 1 0 0,-4-6 0 0,-1 0 0 16,1-3 0-16,0 0 0 0,0-2 0 15,-5-3 0-15,-1 0 0 0,1-1 0 16,-5-1 0-16,-1-2 0 0,2 1 0 0,-6 0 0 16,0 3 0-16,0-3 0 0,-6 0 0 15,2 0 0-15,-1 0 0 0,0 5 0 16,0 1 0-16,0-1 0 0,1 6 0 0,4 0 0 15,-6 3 0-15,2 5 0 0,4-2 0 16,0 5 0-16,4 0 0 0,-4 0 0 0,6 0 0 16,-2 3 0-16,6-4 0 0,-5 2 0 15,10-4 0-15,-6 3 0 0,6-5 0 16,0-1 0-16,-1 1 0 0,6-6 0 0,-5 2 0 16,5-4 0-16,-1-1 0 0,-4-3 0 15,5 1 0-15,-5-1 0 0,-1-2 0 0,0 3 0 16,-4-4 0-16,-5-2 0 0,5 3 0 15,-10 0 0-15,0-1 0 0,0 1 0 0,-5 0 0 16,-5-1 0-16,6 1 0 0,-11 0 0 16,0 2 0-16,5 1 0 0,-5-1 0 15,1 3 0-15,4 3 0 0,-4 0 0 0,4 3 0 16,-1 3 0-16,2-1 0 0,4 4 0 16,0 2 0-16,0 0 0 0,5 0 0 0,0 0 0 15,5 3 0-15,0 0 0 0,5-3 0 0,-6 0 0 16,7-3 0-16,3 0 0 0,-4 0 0 15,5-5 0-15,-6 0-181 0,6-3-509 16,-5-3-176-16,0-2-144 0,0-4-100 0,0 1-24 16,-1-3 79-16,1-3 164 0,-5 0 214 15,5 1 215-15</inkml:trace>
  <inkml:trace contextRef="#ctx0" brushRef="#br1" timeOffset="208304.595">19050 3319 71 0,'0'-14'389'0,"4"0"160"0,-4-2 174 16,0 2 170-16,-4-2 30 0,4 2-28 15,0 3-41-15,0 0-47 0,0 2-83 0,-6 1-116 16,6 3-83-16,0 2-295 0,0 3-230 15,-4 6 0-15,4 0 0 0,-5 1 0 0,5 7 0 16,-5 0 0-16,5 3 0 0,0 2 0 0,0 1 0 16,0-2 0-16,5 2 0 0,0-3 0 15,-1 2 0-15,2-3 0 0,3 1 0 16,6-3 0-16,-5-1 0 0,5-4 0 0,-1-1 0 16,6-3 0-16,0-2 0 0,-1 0 0 15,-4-3 0-15,4-3 0 0,1-3 0 0,-6 4 0 16,-3-6 0-16,3 2 0 0,-4-2 0 0,-5 0 0 15,0 0 0-15,-5-1 0 0,0-2 0 16,0 3 0-16,-5 0 0 0,-5-1 0 16,1 1 0-16,-1 3 0 0,-5-4 0 0,5 3 0 15,-5 4 0-15,1-1 0 0,4 3 0 16,0 3 0-16,1 2 0 0,-1 1 0 16,-1 2 0-16,7 0 0 0,4 4 0 15,-5-2 0-15,5 4 0 0,5-2 0 0,-1 1 0 16,2-2 0-16,3 0 0 0,1-3 0 15,5 1 0-15,-5-4 0 0,4 1 0 0,1-4 0 16,-1-2 0-16,-3 0 0 0,3-2 0 16,-4-4 0-16,5 1 0 0,-10-1 0 0,5 0 0 15,-6-4 0-15,1 1 0 0,1 1 0 16,-6-3 0-16,4 3 0 0,-4 0 0 0,-4-4 0 16,4 4 0-16,0 0 0 0,-6-1 0 15,6 4 0-15,-5 0 0 0,5 5 0 16,0-3 0-16,-4 6 0 0,4 2 0 0,0 0 0 15,0 7 0-15,0-1 0 0,0 5 0 16,0 0 0-16,0 7 0 0,4 2 0 0,-4 0 0 16,5 2 0-16,1 3 0 0,-6 1 0 0,4-4 0 15,-4 4 0-15,5-4 0 0,-5-2 0 16,0 0 0-16,0 0 0 0,0-6 0 16,-5 3 0-16,1-5 0 0,-2-4 0 0,-3 1 0 15,-1-5 0-15,-5-1 0 0,0-3 0 16,-4-2 0-16,-1-3 0 0,-4 0 0 0,-1-6 0 15,-5-1-85-15,1-5-865 0,-5-2-266 0,0-5-85 16,-1-6 21-16,1-5 79 0,-5-3 178 16,4-9 271-16</inkml:trace>
  <inkml:trace contextRef="#ctx0" brushRef="#br1" timeOffset="208486.351">18711 3129 342 0,'0'-30'889'0,"0"0"179"15,5 2 130-15,0 3 109 0,0 3-132 16,5 2-310-16,5 6-246 0,-5 1-133 15,4 5-244-15,0 5-242 0,1 6 0 0,-5 2 0 16,0 6 0-16,0 6 0 0,-5 2 0 16,0 6 0-16,-5 0 0 0,-5 3 0 0,0-1 0 15,-5 0-712-15,0-2-326 0,0-3-202 16,1-2-45-16,-6-4 48 0,0-5 143 16,1-2 222-16,4-7 318 0</inkml:trace>
  <inkml:trace contextRef="#ctx0" brushRef="#br1" timeOffset="208678.82">18628 2933 352 0,'-5'-25'906'16,"-5"0"179"-16,5 1 138 0,5 1 116 0,-5 1-124 15,10 3-329-15,-5-3-243 0,10 6-132 16,0-1-480-16,-1 0-31 0,6 7 0 0,0-2 0 16,5 4 0-16,-5 0 0 0,4 8 0 15,1 0 0-15,0 2 0 0,-1 4 0 0,-4 2 0 16,4 4 0-16,-4 1 0 0,-5 4 0 15,5 2-62-15,-11 0-924 0,-4 4-273 0,0-1-84 16,0 0 26-16,-4-1 95 0,-6 1 229 16,0-2 300-16</inkml:trace>
  <inkml:trace contextRef="#ctx0" brushRef="#br1" timeOffset="208898.238">18206 3035 681 0,'-34'-3'992'0,"10"1"145"0,-1-1 122 16,5 0 92-16,6 1-322 0,-1-2-353 16,5 2-176-16,5 2-109 0,5-3-216 0,5 3-175 15,5-3 0-15,5 3 0 0,-1 0 0 16,11 0 0-16,-1 0 0 0,6 0 0 0,4 3 0 16,5 0 0-16,1 3 0 0,4-4 0 15,-1 6 0-15,2-2-854 0,4 2-374 16,-5 0-133-16,1 4-3 0,-2-5 77 0,1 2 205 15,0 2 386-15</inkml:trace>
  <inkml:trace contextRef="#ctx0" brushRef="#br1" timeOffset="209345.425">19785 3145 352 0,'-14'-13'550'0,"4"-1"109"16,5-3 127-16,0 1 59 0,0 0-72 0,5-1-68 16,0-3-56-16,0 4-61 0,5-1-82 15,0 0-112-15,0 4-84 0,-1-1-43 16,2 6-15-16,-2 0-7 0,1 2-5 0,5 4-170 16,-5 2-70-16,5 5 0 0,-6 6 0 15,7 2 0-15,-7 7 0 0,-4 5 0 16,6 2 0-16,-2 4 0 0,-4 2 0 0,5 3 0 15,-5 0 0-15,5-1 0 0,-5 1 0 16,5 0 0-16,0-6 0 0,-1 1 0 0,2-3 0 16,-2-6 0-16,6-4-121 0,-5-1-593 15,5-6-217-15,-5-3-222 0,-1-5-67 0,7-6 18 16,-1-2 111-16,-1-6 202 0,6-3 262 16</inkml:trace>
  <inkml:trace contextRef="#ctx0" brushRef="#br1" timeOffset="210404.578">20026 3261 623 0,'4'-22'901'0,"-4"3"173"0,0-1 126 15,-4 2 27-15,-2 0-194 0,2 5-221 0,-6-1-200 16,0 3-126-16,0 3-263 0,0 3-223 16,-5 1 0-16,6 4 0 0,-6 4 0 15,1 4 0-15,-1 0 0 0,0 6 0 0,5 3 0 16,0 1 0-16,1 2 0 0,3 2 0 16,2 3 0-16,4-3 0 0,4 2 0 0,6-1 0 15,0-4 0-15,5 0 0 0,5-5 0 16,-1 0 0-16,6-6 0 0,0-2 0 15,-1-3 0-15,0-3 0 0,6-3 0 0,-6-3 0 16,-4-2-320-16,4 0-383 0,-4 0-131 16,-5-4-70-16,0 2-16 0,-1-2 44 0,-4-1 134 15,0 4 209-15,-6-2 256 0,2 3 248 16,-6-3 226-16,0 3 194 0,0 2 196 0,-6-2 116 16,2 3 46-16,-1-1-2 0,-5 3-34 15,5 0-58-15,5 0-112 0,-5 3-93 16,0 0-68-16,5 0-361 0,-4 0-21 0,4 3 0 15,0 3 0-15,0 0 0 0,0 1 0 0,4 2 0 16,-4 2 0-16,5 2 0 0,-5 1 0 16,5 0 0-16,0-3 0 0,0 3 0 0,0 0 0 15,0-6 0-15,-1 3 0 0,2-2 0 16,-1-1 0-16,5-5 0 0,-6 2 0 16,1-5 0-16,5 0 0 0,-5 0 0 0,5-5 0 15,-1-1 0-15,-4-3 0 0,5 1 0 16,0-2 0-16,0-2 0 0,-1 2 0 15,1-2 0-15,0 1 0 0,0 0 0 0,-5 0 0 16,4 3 0-16,-3 2 0 0,3 1 0 0,-3 2 0 16,-2 1 0-16,1 2 0 0,0 2 0 15,0 1 0-15,-5 2 0 0,5 3 0 16,-5 1 0-16,0-1 0 0,5 3 0 0,-5 0 0 16,0 1 0-16,5-5 0 0,-5 2 0 15,4-1 0-15,2-2 0 0,-6-1 0 0,4-2 0 16,1-1 0-16,0-2 0 0,0 0 0 15,0-2 0-15,0-4 0 0,0 1 0 16,-1-3 0-16,7-1 0 0,-7-1 0 0,6 1 0 16,0-2 0-16,-5 3 0 0,4-3 0 15,-3 5 0-15,3-2 0 0,-4 6 0 16,0-2 0-16,0 2 0 0,-5 2 0 0,5 2 0 16,0 2 0-16,-5 0 0 0,4 5 0 15,-4-4 0-15,6 4 0 0,-1-1 0 16,-1 0 0-16,6 4 0 0,0-5 0 0,0-1 0 15,4 0 0-15,1-1 0 0,5-5 0 0,0 0 0 16,4-5 0-16,0-1 0 0,1-5 0 16,5 0 0-16,-6-3 0 0,5-2 0 15,1 0 0-15,-5-4 0 0,-1 4 0 0,-4-4 0 16,-6 3 0-16,1 1 0 0,-10 2 0 16,-1 0 0-16,2 1 0 0,-12 1 0 0,-3 2 0 15,-1-2 0-15,-5 2 0 0,-4 2 0 16,4-1 0-16,-4 0 0 0,-1 4 0 0,0 0 0 15,1 5 0-15,4 0 0 16,-5 2 0-16,11 1 0 0,-1 5 0 0,0 1 0 16,5 1 0-16,0 2 0 0,5 2 0 0,0 2 0 15,0-3 0-15,5 5 0 0,0-2 0 16,5 0 0-16,0 1 0 0,-1-3 0 16,6 2 0-16,0-2 0 0,-1 0 0 0,1-3 0 15,0 0 0-15,-1-3 0 0,1 0 0 0,5-2 0 16,-6 0 0-16,1-3 0 0,5-3 0 15,-5 0 0-15,0 0 0 0,4-3 0 0,-4 3 0 16,-1-3 0-16,6 3 0 0,-5 0 0 0,-5 0 0 16,4 3 0-16,1 2 0 0,-5-2 0 15,-1 5 0-15,2 1 0 0,-7 1 0 0,1-2 0 16,0 4 0-16,-5 2 0 0,0-3 0 0,0-3 0 16,0 0 0-16,-5 0 0 0,0-2 0 15,1-3 0-15,-2 0 0 0,-3-3-691 16,-1 0-431-16,-5-3-147 0,0-3-11 0,1 0 60 15,-1-4 151-15,-5 1 237 0,1-2 281 16</inkml:trace>
  <inkml:trace contextRef="#ctx0" brushRef="#br1" timeOffset="210569.134">20619 3123 120 0,'-44'-33'796'0,"4"6"194"0,1-1 144 16,5 3 117-16,-1 6-15 0,6 0-280 0,9 2-270 15,1 3-161-15,4 4-126 0,5 1-301 16,6 1-98-16,-2 2 0 0,6 1 0 0,6 2 0 15,3 0 0-15,1 3 0 0,0 0 0 16,5 0-395-16,0 3-363 0,-1-6-347 16,1 1-143-16,4-4-17 0,1-2 58 0,0-1 164 15,4-4 276-15</inkml:trace>
  <inkml:trace contextRef="#ctx0" brushRef="#br1" timeOffset="210728.712">20644 2685 668 0,'0'-23'1000'15,"0"1"176"-15,0 4 140 0,-6 1 112 0,1 3-301 16,1 3-341-16,-6 2-215 0,0 7-452 15,0 0-119-15,0 4 0 0,0 6 0 0,1 6 0 16,-6 3 0-16,5 5 0 0,-5 8 0 16,1 3-510-16,-6 3-651 0,1 3-196 15,-1 5-44-15,-4-3 60 0,-1 3 172 0,0 0 363 16,1-3 377-16</inkml:trace>
  <inkml:trace contextRef="#ctx0" brushRef="#br1" timeOffset="212501.017">15558 4059 55 0,'5'-6'542'16,"5"-2"141"-16,-10-1 142 0,0 2 145 16,0-5-64-16,0 1-162 0,0 0-131 0,-4 0-107 15,-2-3-116-15,1 3-127 0,-5 0-73 0,1 1-48 16,-6 1-34-16,1 0-28 0,-7 7-21 16,-3-1-10-16,0 3-8 0,-1 5-3 0,1 4-2 15,-6 2 0-15,6 3 3 0,-1 5 2 16,1 1 5-16,4 1 7 0,6 7 7 15,-1-3 1-15,5 5-3 0,10 1-7 0,0-1-1 16,10-2-6-16,5 1-7 0,4-1-4 16,6-3-2-16,4 0-3 0,5-6-8 15,0 1-6-15,1-6-5 0,-6 0-1 16,6-4-2-16,-11 1-2 0,1 0-1 0,-11-2 0 16,1-1 0-16,-6 0-1 0,-3 3 1 15,-12 0-1-15,2 1 1 0,-5-4-2 0,-2 3 2 16,-3-3-1-16,-1 0 1 0,-4-2 0 15,-2-1 1-15,2-2 2 0,4-3-3 0,1 0 0 16,-1-3-2-16,0-2-1 0,5-1-4 0,5 1-4 16,1-4-4-16,4 1-3 0,4-1-3 15,1 1-1-15,10 0 0 0,0-3 2 16,-1 2 2-16,11 2-9 0,-6 1-4 0,6-2-1 16,0 0 1-16,-1 2 1 0,1 1 1 15,-6-1 14-15,1 1 9 0,0-1 5 0,-1 4 4 16,-4-4 3-16,0 3 3 0,-5-2 2 15,-1 1 1-15,1-1 2 0,-5 0 2 16,5 1 3-16,-6 0 16 0,2 1 18 0,-6 0 19 16,5 0 17-16,-5 3 9 0,0 0-101 15,0 0 0-15,4 0 0 0,-4 0 0 16,0 3 0-16,6 3 0 0,-6-2 0 0,4 2 0 16,1 2 0-16,0-2 0 0,0 2 0 15,0 0 0-15,5-2 0 0,-6 0 0 16,6-1 0-16,0 1 0 0,0-3 0 0,0-3 0 15,-1-3 0-15,1 0 0 0,-5 0 0 16,5-2-89-16,0-3-58 0,-5 2 17 0,-1-5 25 16,2 2 32-16,-6-1 27 0,0 2 24 15,0-4 18-15,-6 4 11 0,2 0 9 0,4 0 6 16,-5-1 12-16,0 3 10 0,0 4 7 16,0-1 0-16,0 3-2 0,0 3-4 0,5 3 0 15,-4 2-4-15,4 0-2 0,0 3-1 16,4 3-1-16,1 0-1 0,0 0-10 15,0 0-11-15,5-4-8 0,-1 1-4 0,1-2-2 16,5-1 0-16,0-5-1 0,0-3 0 16,-1-3 2-16,1 0 0 0,0-5 0 0,0 2-3 15,-6-5-2-15,6 3-3 16,-5-3-4-16,0 0-5 0,-1-1-3 0,-3 2 0 0,-2-1 0 16,1 3 3-16,0-1 1 15,-5 1 6-15,0 3 1 0,0-4 4 0,-5 4 1 16,5-1 1-16,-5 3 1 0,5 0 0 15,0 1-2-15,-4 2-1 0,4 0 1 0,0 5 1 16,0 1 1-16,4 2 4 0,-4 3 5 16,5 0 1-16,0 6 3 0,0 0 3 0,0 1 3 15,0 2-1-15,0 5 1 0,5 0 6 16,-1 0-9-16,1 2-16 0,0-2 0 0,-1 2 0 16,2-1 0-16,-1-4 0 0,-1-1 0 15,1 1 0-15,-5-2 0 0,0-1 0 16,-5-2 0-16,0 0 0 0,0-1 0 0,-5-2 0 15,0 0 0-15,-5-4 0 0,1 2 0 16,-6-4 0-16,0 0 0 0,0-3 0 0,1-1 0 16,-6-2 0-16,5-2 0 0,-5-6 0 15,6 1 0-15,-6-3 0 0,6-3-92 0,-1 0-118 16,5-6-59-16,0-2-96 0,5-1-145 16,0-1-214-16,5-1-257 0,5-4-108 15,5 2-22-15,0-4 64 0,5 1 158 0,4-1 246 16</inkml:trace>
  <inkml:trace contextRef="#ctx0" brushRef="#br1" timeOffset="213252.974">16382 4271 225 0,'-10'11'671'0,"0"0"163"15,6-3 160-15,-6 3 105 0,5-2-150 0,5-2-169 16,-5 2-135-16,5-4-103 0,5 4-106 15,-5-6-59-15,10 3-35 0,-1-6-45 16,1 0-297-16,0-4 0 0,5-1 0 0,0 0 0 16,0-7 0-16,-1 2 0 0,0-4 0 15,1 0 0-15,0-3 0 0,-1 1 0 16,1-4 0-16,-5 4 0 0,5-1 0 0,-10 1 0 16,5-1 0-16,-10 3 0 0,4 1 0 15,-4-1 0-15,-4 2 0 0,-1 2 0 0,0 2 0 16,0-1 0-16,-5 1 0 0,1 5 0 15,-1 1 0-15,5-1 0 0,-5 6 0 16,0 2 0-16,5 3 0 0,0 3 0 0,0 3 0 16,5 6 0-16,0-4 0 0,5 6 0 15,0-3 0-15,5 3 0 0,-1 0 0 0,2 0 0 16,3-2 0-16,1-1 0 0,4-2 0 16,2-4 0-16,-2-1 0 0,6-4 0 0,-1 0 0 15,1-2 0-15,-1-4 0 0,5-4 0 16,-4-2 0-16,4 0 0 0,-4-5 0 15,-5 0 0-15,-1-1 0 0,0-1 0 0,-4 0 0 16,-5 0 0-16,-5 0 0 0,0 0 0 16,-5-1 0-16,0 1 0 0,-5 0 0 0,-5 1 0 15,0 1 0-15,-4-2 0 0,4 0 0 16,-4 3 0-16,-1 2 0 0,-5 0 0 0,10 4 0 16,-4 2 0-16,-1 2 0 15,5 2 0-15,0 4 0 0,5-3 0 0,-5 6 0 16,10 0 0-16,-5 5 0 0,5-2 0 15,5 6 0-15,0-6 0 0,0 0 0 0,5-3 0 16,0 0 0-16,4-6 0 0,1 1 0 16,0-6 0-16,-1-4 0 0,1 2 0 0,0-3 0 15,-5-4 0-15,5-2 0 0,-6 3 0 16,1-6 0-16,0 3 0 0,-5 0 0 0,-1-3 0 16,2 4 0-16,-6-2 0 0,0 1 0 15,-6 3 0-15,6 0 0 0,-4 2 0 16,-1 0 0-16,5 4 0 0,-5-1 0 0,0 3 0 15,5 3 0-15,-5 3 0 0,5 2 0 16,0 0 0-16,0 3 0 0,0 3 0 0,5 0 0 16,-5-1 0-16,5 4 0 0,0 0 0 15,4-1 0-15,-3 1 0 0,9-4 0 0,-6 1 0 16,6-2 0-16,5-4 0 16,-1 0-201-16,1-5-885 0,0-1-188 0,4-2-39 15,-4 0 8-15,4-2 77 0,1-1 233 16,-1-3 405-16</inkml:trace>
  <inkml:trace contextRef="#ctx0" brushRef="#br1" timeOffset="213430.286">17289 4334 689 0,'-10'6'1159'0,"1"-4"229"0,-1 2 218 16,-5-2 209-16,5-2-281 0,5-2-1534 16,1-2 0-16,-2 2 0 0,6-4 0 0,0 0 0 15,6 4 0-15,-2-3 0 0,1-1 0 16,1 3 0-16,-2 1 0 0,6 2 0 0,-5 0 0 15,0-3 0-15,0 3-771 0,0 0-695 16,-1 0-8-16,2-3 84 0,-6 0 149 16,4-2 262-16,-4-1 351 0</inkml:trace>
  <inkml:trace contextRef="#ctx0" brushRef="#br1" timeOffset="213587.852">17289 4194 47 0,'-4'-6'754'0,"-6"0"233"0,5 1 162 15,-5 3 111-15,5-4-24 0,0 3-282 16,0 0-318-16,5 0-221 0,0-2-156 0,0 2-111 15,5 1-79-15,0-1-77 0,0 0-86 16,-5 3-132-16,5 0-224 0,0 0-313 0,-5 0-295 16,5 3-124-16,-5 0-18 0,4-3 76 15,2 2 193-15,-6 1 300 0</inkml:trace>
  <inkml:trace contextRef="#ctx0" brushRef="#br1" timeOffset="214477.99">17785 3990 526 0,'0'-6'787'0,"0"0"195"0,-6 1 128 0,6 2-13 16,0-2-168-16,-4 2-183 0,4 0-190 16,0 3-157-16,0 0-91 0,4 6-57 15,2-1-37-15,-2 3-23 0,1 7-96 0,0 1-95 16,5 4 0-16,-5 1 0 0,0 7 0 16,-1 0 0-16,2-1 0 0,3 3 0 15,-3-2 0-15,-2 0 0 0,1-4 0 0,0-4 0 16,-5-1 0-16,5-2 0 0,0-6 0 15,-5-3 0-15,5-2 0 0,-5-4 0 0,5-4 0 16,-5-7 0-16,0-2 0 0,0-3 0 16,-5-3 0-16,5-2 0 0,-5-2 0 0,0-2 0 15,0-1 0-15,0 1 0 0,0-2 0 16,1 1 0-16,-2-4 0 0,6 6 0 0,-4-3 0 16,4 3 0-16,0 3 0 0,4-1 0 15,-4 4 0-15,6 2 0 0,3 0 0 16,1 3 0-16,0 3 0 0,-1 0 0 0,6 2 0 15,0 1 0-15,0 2 0 0,4 3 0 16,-4 3 0-16,5 0 0 0,-5 2 0 0,4 4 0 16,-4 1 0-16,-1 1 0 0,1 6-98 15,-5-3-396-15,-5 5-215 0,5 1-237 16,-10-4-182-16,5 3-47 0,-5 1 29 0,0-4 125 16,0 1 213-16,-5-3 277 0</inkml:trace>
  <inkml:trace contextRef="#ctx0" brushRef="#br1" timeOffset="214684.324">17961 4163 181 0,'-10'-3'802'16,"-4"1"200"-16,4 2 143 0,5-3 97 15,-5 0-94-15,5 1-271 0,5-4-273 0,5 4-171 16,0-4-124-16,0 0-85 0,10 0-62 16,-6 2-100-16,11 1-62 0,-5 0 0 0,4 0 0 15,1 6 0-15,0-3 0 0,-1 6 0 16,-4-4-176-16,4 6-98 0,-4 0-137 15,-5 1-190-15,0 2-201 0,-1 0-205 0,-3 0-90 16,-1 3-6-16,-5-3 97 0,0 3 174 0,0-3 223 16</inkml:trace>
  <inkml:trace contextRef="#ctx0" brushRef="#br1" timeOffset="-214611.168">18015 4326 526 0,'-15'2'898'0,"5"-2"174"0,-5 4 131 0,6-4 78 0,-1 2-224 16,5-2-252-16,0-2-208 0,0-2-125 15,10 2-192-15,0 0-280 0,0-4 0 16,5 0 0-16,-1 4 0 0,6-1 0 0,0-3 0 16,0 6 0-16,-1-2 0 0,1 2 0 15,5 0 0-15,0 2 0 0,-1-2 0 0,1 3 0 16,0-3 0-16,4 3 0 0,-4-6 0 16,-1 3 0-16,0-3-236 0,-4 3-821 15,5-2-219-15,-5-1-46 0,0 0 41 0,0 0 113 16,-6 1 217-16,1-1 309 0</inkml:trace>
  <inkml:trace contextRef="#ctx0" brushRef="#br1" timeOffset="-214290.302">18485 4257 83 0,'-4'0'828'0,"-1"0"248"0,0 0 186 15,0 0 154-15,0 0 27 0,5-3-258 0,-5 3-288 16,5 0-896-16,0-3-1 0,0 3 0 16,5-2 0-16,0 2 0 0,0 0 0 0,0 2 0 15,0 1 0-15,-1 6 0 0,2-1 0 16,-1 0 0-16,-5 3 0 0,4 3 0 0,-4 3 0 15,0-4 0-15,-4 4 0 0,4 0 0 0,-5-1 0 16,-1-2 0-16,2 0 0 0,-1-3-116 16,0-1-1014-16,-5-4-186 0,5-3-25 0,0-3 53 15,5-3 120-15,0-5 221 0,0-4 313 16</inkml:trace>
  <inkml:trace contextRef="#ctx0" brushRef="#br1" timeOffset="-213909.258">18755 4020 491 0,'0'-8'975'0,"-4"-3"173"0,-1 3 139 15,0-1 112-15,-5 1-193 0,5 0-381 0,0 2-237 16,0-2-316-16,0 2-272 0,-4 4 0 16,9-2 0-16,-10 2 0 0,5 4 0 0,-5 4 0 15,5 2 0-15,-5 6 0 0,0 0 0 16,1 6 0-16,3 2 0 0,-3-1 0 0,4 1 0 15,0 4 0-15,5-1 0 0,0-1 0 16,5 1 0-16,0-3 0 0,4 0 0 0,1-2 0 16,5-4 0-16,0-2 0 0,0-4 0 0,4-1 0 15,1-3 0-15,0-4 0 0,-6-4 0 16,1-1 0-16,4-5 0 0,-4-1 0 16,-5-5 0-16,0 1 0 0,0-4 0 0,-6 1 0 15,2-4 0-15,-2 4 0 0,-4-4 0 16,0 4 0-16,-4-3 0 0,-2 2 0 0,2 1 0 15,-6-1 0-15,0 3 0 0,0 0 0 0,0 1 0 16,1 1 0-16,-6 2 0 0,10-1 0 16,-5 5 0-16,0-3-363 0,6 7-752 15,-1-1-173-15,5 3-30 0,0 0 47 0,0 0 128 16,5 0 234-16,5 0 322 0</inkml:trace>
  <inkml:trace contextRef="#ctx0" brushRef="#br1" timeOffset="-213640.57">19143 4202 19 0,'0'8'692'16,"0"-3"254"-16,0 4 185 0,0-3 136 16,0-3 12-16,-5 1-179 0,5 0-218 0,0-2-169 15,0 1-551-15,0 0-162 0,0 2 0 16,5-2 0-16,-5 0 0 0,0 2 0 0,0 3 0 15,4-2 0-15,-4 3 0 0,0 2 0 16,0-3 0-16,-4 3 0 0,4-1 0 0,0-1 0 16,-5 2 0-16,5-3 0 0,0 0 0 15,0-2 0-15,-5-3 0 0,5 0-752 0,0-6-714 16,-5 0-4-16,10-5 85 0,-5 0 144 16,5-4 254-16,0-2 351 0</inkml:trace>
  <inkml:trace contextRef="#ctx0" brushRef="#br1" timeOffset="-213135.899">19423 4036 219 0,'-6'-10'872'0,"6"-2"208"0,-4 2 160 0,-1-1 136 16,0 2-45-16,0 1-300 0,0 0-265 0,5 2-490 16,-5 0-276-16,5 4 0 0,0 2 0 15,0 0 0-15,0 2 0 0,0 4 0 0,0 5 0 16,0 0 0-16,0 6 0 0,5 2 0 15,-5 3 0-15,5 3 0 0,-5 0 0 0,5 3 0 16,5-4 0-16,-6 1 0 0,2 0 0 16,-2-4 0-16,6-1 0 0,-5-1 0 0,0-5 0 15,-1 0 0-15,2-6 0 0,-2 1 0 16,-4-4 0-16,5-2 0 0,-5-3 0 0,0 0 0 16,0-6 0-16,0 1 0 0,0-6 0 0,-5-1 0 15,5-1 0-15,-4-4 0 0,-2-2 0 16,6 0 0-16,-4 0 0 0,-1-7 0 15,0 4 0-15,-5-2 0 0,10-1 0 0,-4 0 0 16,4 3 0-16,0 3 0 0,0 0 0 16,4-1 0-16,-4 4 0 0,5 2 0 15,5 0 0-15,-5 3 0 0,5 2 0 0,-6 2 0 16,6 1 0-16,-5 3 0 0,5 3 0 0,0 0 0 16,0 6 0-16,0-1 0 0,-1 6 0 15,1 1 0-15,0 4 0 0,-1 0 0 0,2 1 0 16,-1 5 0-16,-1-2 0 0,1 1 0 0,-5 1 0 15,5 1 0-15,-6-1 0 0,-4-1 0 16,0 1 0-16,0 0 0 0,-4 1 0 0,-1-4 0 16,-5 3 0-16,5-3 0 0,-9 1 0 15,-1-4 0-15,0 1 0 0,0-1-22 0,1-4-1041 16,-6-2-219-16,5-2-51 0,0 1 40 16,0-6 102-16,6 0 200 0,-6-6 295 0</inkml:trace>
  <inkml:trace contextRef="#ctx0" brushRef="#br1" timeOffset="-212028.358">20207 3923 240 0,'-15'-3'602'0,"1"-2"176"0,-1 3 175 0,0-1 91 15,5 0-115-15,0 0-114 0,1 0-118 16,3 3-132-16,2 0-146 0,-1 0-96 0,5 0-47 15,0 3-30-15,0 3-31 0,5 2-126 16,-1 3-89-16,6 2 0 0,0 4 0 16,0 2 0-16,0 4 0 0,0-1 0 0,-1 5 0 15,1-2 0-15,0 3 0 0,0-1 0 16,0-2 0-16,-6 0 0 0,2 0 0 16,-1-3 0-16,-1-6 0 0,2 1 0 0,-6-4 0 15,-6-1 0-15,2-7 0 0,-1 1 0 16,-1-3 0-16,-3-3 0 0,-1-6-33 0,0 1-15 15,1-4 21-15,-6-2 12 0,5 0 8 16,-5-3 7-16,5-2 4 0,-5-1 6 16,6-2 3-16,-1 3 11 0,5-1 11 0,0 3 9 15,5 0-44-15,0 1 0 0,5-1 0 16,5 3 0-16,0 3 0 0,4-1 0 0,6 1 0 16,0 0 0-16,4 2 0 0,5-2 0 15,1 2 0-15,4 0 0 0,1-1 0 0,-1-2 0 16,0 1 0-16,1 0 0 0,4 2 0 15,-10-2 0-15,1-1 0 0,-6 4 0 0,-4-3 0 16,-5 2 0-16,-1 1 0 0,-4-1 0 16,-5 0 0-16,-5 2 0 0,0-2 0 0,-5 0 0 15,-5 0 0-15,0 1 0 0,1 0 0 16,-6-1 0-16,0-2 0 0,1 3 0 16,-6-1 0-16,5-2 0 0,-5 2 0 0,1-2 0 15,0 2 0-15,4 0 0 0,0 1 0 16,5 2 0-16,0 3 0 0,5 3 0 15,1 2 0-15,-2 4 0 0,6 2 0 0,6 5 0 16,-6 4 0-16,4 2 0 0,7 0 0 16,-7 5 0-16,1 1 0 0,5-1 0 0,-5 4 0 15,5 0 0-15,-6-2 0 0,6-1 0 16,0 0 0-16,0-3 0 0,-5-6 0 0,4 0 0 16,2-2 0-16,-7-4 0 0,6-1 0 0,-5-4 0 15,0-5 0-15,0 0 0 0,0-6 0 16,5 0 0-16,-10-5 0 0,4 0 0 0,1-4 0 15,0-2 0-15,0 4 0 0,0-1 0 16,0 0 0-16,0 0 0 0,5 2 0 16,-5 1 0-16,5 3 0 0,-6 1 0 0,6 2 0 15,-5 2 0-15,5 0 0 0,-5 2 0 16,-1 4 0-16,6 0 0 0,-5-1 0 0,5 4 0 16,0-4 0-16,0 1 0 0,4-1 0 15,-4 1 0-15,5-3 0 0,-6-3 0 16,6 0 0-16,0 0 0 0,-5-3 0 0,5-3 0 15,-1 1 0-15,-4-1 0 0,5-2 0 16,-10 0 0-16,5-1 0 0,-5 1 0 0,-1 0 0 16,2-1 0-16,-6-2 0 0,0 3 0 15,-6 0 0-15,6-4 0 0,-9 5 0 0,4-2 0 16,0 1 0-16,-5 3 0 0,0-1 0 16,0 3 0-16,6 1 0 0,-6 4 0 15,5 1 0-15,-5 3 0 0,5 2 0 0,-5 3 0 16,6-1 0-16,4 4 0 0,-6 0 0 15,6 3 0-15,0-4 0 0,0 2 0 0,6-2 0 16,-2-2 0-16,6-2 0 0,-5-4 0 16,5 1 0-16,-1-6-161 0,1-4-579 0,0 0-171 15,0-5-152-15,0 0-95 0,5-4 1 16,-5-3 94-16,4 2 181 0,-4-3 231 16</inkml:trace>
  <inkml:trace contextRef="#ctx0" brushRef="#br1" timeOffset="-211834.865">20903 4045 42 0,'5'-19'548'16,"-5"-1"216"-16,-5 1 204 0,1 0 149 15,4-1-27-15,-10 4-110 0,5 2-128 0,5 3-143 16,-6 0-152-16,2 6-111 0,4-4-328 16,0 6-118-16,-5 3 0 0,5 0 0 0,0 3 0 15,0 2 0-15,0 1 0 0,0 0 0 16,0-1 0-16,5 1 0 0,-5-1 0 0,10 0 0 16,-5-2 0-16,-1 0 0 0,6 0 0 15,0-3 0-15,0 0 0 0,0 0 0 0,-1 0-491 16,-4 0-502-16,5 3-224 0,0-1-53 15,-6 2 33-15,7-2 102 0,-7 4 202 16,2-1 285-16</inkml:trace>
  <inkml:trace contextRef="#ctx0" brushRef="#br1" timeOffset="-210987.524">20899 4114 735 0,'-10'6'992'0,"-1"-2"151"16,2 2 111-16,4 0 55 0,-5-4-309 15,5 2-310-15,5-2-171 0,0 1-104 16,0 0-281-16,0 2-134 0,5 0 0 0,-5 1 0 16,5 3 0-16,0 2 0 0,-5 0 0 15,5 0 0-15,-5 2 0 0,5-1 0 0,-5 1 0 16,4-2 0-16,2-3 0 0,-6 0 0 16,5 1 0-16,-1-6 0 0,2 0 0 0,-2-1 0 15,6-4 0-15,-5-1 0 0,0-3 0 16,5-2 0-16,-6 0 0 0,6-4 0 15,-5 2 0-15,5-1 0 0,-5-4 0 0,5 5 0 16,-5-1 0-16,5 3 0 0,-6-1 0 16,1 1 0-16,-5 5 0 0,5-3 0 15,-5 6 0-15,0 0 0 0,0 0 0 0,0 6 0 16,0 0 0-16,0 2 0 0,0 3 0 16,0-3 0-16,0 3 0 0,0 0 0 15,0 1 0-15,5-4 0 0,0 2 0 0,0-1 0 16,0-4 0-16,-1 3 0 0,6-2 0 15,-5-3 0-15,5 3 0 0,0-6 0 0,0 0 0 16,0 0 0-16,4-3 0 0,-4-3 0 16,5 0 0-16,-1-2 0 0,1 0 0 0,0 0 0 15,-5-4 0-15,4 2 0 0,-4 2 0 16,-5-3 0-16,0 2 0 0,0-2 0 0,-5 3 0 16,0 0 0-16,-5 2 0 0,0-2 0 15,-5 2 0-15,1 1 0 0,3 2 0 16,-3 1 0-16,-1 2 0 0,0 2 0 0,1 1 0 15,3 2 0-15,-3 1 0 0,4 5 0 16,0-3 0-16,5 3 0 0,-5 0 0 0,5 0 0 16,0 3 0-16,5-5 0 0,-5 1 0 15,5 1 0-15,4-5 0 0,-4 2 0 16,5-3 0-16,0-1 0 0,0-2 0 0,0-2 0 16,0 0 0-16,4-2 0 0,-4-4 0 15,-5 0 0-15,4 1 0 0,2-4 0 16,-7 1 0-16,2 2 0 0,-2-1 0 0,1-2 0 15,0 1 0-15,-5 0 0 0,0 0 0 16,5-1 0-16,-5 1 0 0,0 3 0 0,0-1 0 16,0 0 0-16,0 3 0 0,0 1 0 15,0 2 0-15,0 2 0 0,0 1 0 0,5 3 0 16,-5 2 0-16,5 3 0 0,-5 0 0 16,5 5 0-16,-1 4 0 0,2-1 0 15,-2 4 0-15,1 1 0 0,1 1 0 0,-2 3 0 16,1-1 0-16,-5 4 0 0,5-4 0 0,-5 1 0 15,5-1 0-15,-5-2 0 0,0 0 0 16,0 0 0-16,-5-3 0 0,5-3 0 0,-5-2 0 16,0-3 0-16,-5 0 0 0,5-4 0 0,-5-4 0 15,-4-1 0-15,4 1 0 16,-4-6 0-16,-1-2 0 0,0-2 0 0,-5-7 0 16,5-2 0-16,-4-4-331 0,0-2-600 0,-1-9-245 15,0-2-77-15,1-3 18 0,-1-6 90 16,0-5 165-16,5 0 234 0</inkml:trace>
  <inkml:trace contextRef="#ctx0" brushRef="#br1" timeOffset="-210794.787">21030 3851 390 0,'10'-32'896'0,"1"4"193"0,-7 1 151 0,6 4 130 16,0 1-155-16,0 3-236 0,0 0-224 16,-1 5-498-16,6 3-257 0,-5 2 0 0,5 1 0 15,-6 6 0-15,1 2 0 0,0 2 0 16,-1 4 0-16,-3 5 0 0,-2 2 0 0,-4 4 0 15,-4 6 0-15,-2-2 0 0,2 4 0 16,-6 0 0-16,0 5 0 0,-4 1-51 0,-1-1-1421 16,-5 0-75-16,6-2 56 0,-6-3 133 15,5-3 224-15,0-5 381 0</inkml:trace>
  <inkml:trace contextRef="#ctx0" brushRef="#br1" timeOffset="-209146.13">21624 4210 424 0,'-10'3'895'0,"-5"-3"171"0,1 0 126 16,4 0 109-16,0 0-190 0,5-3-269 0,-4 3-226 16,9 0-122-16,0-2-244 0,4-4-250 15,6 1 0-15,5-6 0 0,0 0 0 16,9-4 0-16,-4-1 0 0,9-4 0 0,1-1 0 16,-1-1 0-16,-5-3 0 0,6 0 0 15,-5 0 0-15,-1-3 0 0,-4 6 0 0,-1-2 0 16,-9 2 0-16,-1 3 0 0,-3-1 0 15,-6 4 0-15,-6-1 0 0,-3 6 0 16,-1-3 0-16,-5 3 0 0,-4 3-117 0,4-3 45 16,-5 5 38-16,-4-2 28 0,5 3 18 15,-1 1 8-15,0 2 7 0,1 2 19 0,4 0 23 16,0 6-14-16,1-1-55 0,4 0 0 16,5 7 0-16,-1 2 0 0,6 2 0 0,0 3 0 15,6 3 0-15,3 3 0 0,-3 3 0 16,3 2 0-16,1 0 0 0,5 1 0 0,-5-1 0 15,-1 3 0-15,6-2 0 0,-5-4 0 16,5 1 0-16,-5-3 0 0,4-6 0 0,-4-3 0 16,4-2 0-16,-3-3 0 0,-2-3 0 15,1-2 0-15,0-4 0 0,-1-4 0 0,1-4 0 16,0 0 0-16,-5-1 0 0,5-2 0 16,-5 1 0-16,-1 0 0 0,7 2 0 0,-7 1 0 15,2-1 0-15,3 4 0 0,-4 2 0 16,0 0 0-16,0 0 0 0,0 2 0 15,4 4 0-15,-3-1 0 0,-2 1 0 0,7 2 0 16,-7-2 0-16,6-1 0 0,0-2 0 16,0 3 0-16,4-6 0 0,1 0 0 0,0 0 0 15,0-3 0-15,-1-3 0 0,6 1 0 16,-6-4 0-16,1 1 0 0,-5 0 0 0,5 0 0 16,-6-3 0-16,-3 2 0 0,3 1 0 15,-4 0 0-15,-5 2 0 0,0-2 0 16,0 2 0-16,0-2 0 0,-5 3 0 0,-4-1 0 15,3 3 0-15,-3-2 0 0,-6 2 0 16,5 0 0-16,-5 1 0 0,5 2 0 0,-4 2 0 16,-1 4 0-16,6-1 0 0,-2 1 0 15,1 2 0-15,6 3 0 0,-1-2 0 16,0 1 0-16,0 1 0 0,5-2 0 0,5 1 0 16,0-1 0-16,0-1 0 0,-1-2 0 15,6 2 0-15,1-6 0 0,-2 4 0 16,6-3 0-16,-5-3 0 0,4-3 0 0,-4 1 0 15,5-2 0-15,0-1 0 0,-6-3 0 16,1 0 0-16,0 0 0 0,0-1 0 0,-5-2 0 16,0 0 0-16,4 3 0 0,-9-3 0 15,5 3 0-15,0 0 0 0,-5-1 0 0,0 1 0 16,0 2 0-16,5 4 0 0,-5-1 0 16,0 0 0-16,-5 3 0 0,5 0 0 0,0 3 0 15,0 2 0-15,0 1 0 0,0 2 0 16,0 3 0-16,0-3 0 0,0 6 0 0,0-3 0 15,5 0 0-15,-5 3 0 0,5-3 0 16,-5 0 0-16,5 0 0 0,0-3 0 0,0 1 0 16,0-4 0-16,-1 1 0 0,2-4 0 15,-2 1 0-15,6-3 0 0,-5 0 0 0,5-3 0 16,-1-3 0-16,-3-1 0 0,3-2 0 16,1 1 0-16,0 0 0 0,0-3 0 0,0 3 0 15,0-1 0-15,-1 1 0 0,1 2 0 16,0 1 0-16,-5-1 0 0,5 4 0 0,-5 2 0 15,4 0 0-15,-4 2 0 0,0 4 0 16,-5-1 0-16,5 4 0 0,0-1 0 0,0 3 0 16,-5-3 0-16,4 3 0 0,2-2 0 0,-2-1 0 15,1 0 0-15,1-2 0 0,3-1 0 16,-4 0 0-16,5-2 0 0,0 0 0 0,0-3 0 16,-1-3 0-16,6 0 0 0,-5 1 0 0,0-4 0 15,5-2 0-15,-6 0 0 0,6 2 0 0,-10-2 0 16,4 0 0-16,1 0 0 0,-5-1 0 15,-5 3 0-15,0 1 0 0,0-3 0 0,0-1 0 16,-5 4 0-16,1-3 0 0,-2 3 0 0,-3-4 0 16,4 0 0-16,-5 5 0 0,0-5 0 15,0 1 0-15,6 2 0 0,-7 4 0 0,7-1 0 16,-6 3 0-16,5 3 0 16,0 2 0-16,-5 3 0 0,6 1 0 0,-2 2 0 15,2 3 0-15,-1 2 0 0,5-2 0 16,0 2 0-16,0 1 0 0,0-1 0 0,5-2 0 15,5 0 0-15,-6 0 0 0,6-4 0 16,-5 2 0-16,5-4 0 0,-1-2 0 0,2-4 0 16,-1-2 0-16,-1-2 0 0,1-4 0 0,0-2 0 15,-5-4 0-15,5 4 0 0,-6-6 0 16,1 4 0-16,0-1 0 0,0-4 0 0,0 2 0 16,-1-1 0-16,-4 1 0 0,0-2 0 0,0 2 0 15,0 2 0-15,-4-1 0 0,4 5 0 16,0 1 0-16,-5 1 0 0,5 5 0 15,-5 0 0-15,5 5 0 0,-5 1 0 0,5-1 0 16,-5 6 0-16,5 0 0 0,0 3 0 0,0 3 0 16,0-1 0-16,0 1 0 0,5 2 0 15,-5 0 0-15,0 3 0 0,0 0 0 0,0 0 0 16,5 0 0-16,-5 4 0 0,0-5 0 0,-5 1 0 16,5 0 0-16,0-2 0 0,-5-1 0 0,1-2 0 15,4 2 0-15,-10-3 0 0,5-2 0 16,-5 0 0-16,0 0 0 0,-5-6 0 0,6 0 0 15,-6 1 0-15,-5-4 0 0,5-2 0 16,-4 0 0-16,0 0 0 0,-2-6 0 0,2 0 0 16,0-5 0-16,-1-3 0 0,-5-3 0 0,1-6 0 15,0-4-447-15,-1-7-903 0,0-1-65 16,-4-10 41-16,-1-5 98 0,6-3 186 0,-1-5 289 16,1 0 377-16</inkml:trace>
  <inkml:trace contextRef="#ctx0" brushRef="#br1" timeOffset="-208967.607">22061 3772 715 0,'-6'-22'1040'0,"6"0"163"16,0 5 132-16,-5 3 129 0,5 3-271 0,5 3-300 16,1-1-545-16,3 4-348 0,1 2 0 15,5 1 0-15,4 2 0 0,1 0 0 16,4 0 0-16,1 0 0 0,-1 2 0 0,6 1 0 16,-6-3 0-16,6 5 0 0,-1-1 0 0,1 1 0 15,-1 0 0-15,-4 7 0 0,4-2 0 16,-5 4-103-16,1 5-1502 0,-1 1 5 0,-4 2 109 15,4 0 136-15,-3 3 264 0,-2-1 429 16</inkml:trace>
  <inkml:trace contextRef="#ctx0" brushRef="#br1" timeOffset="-208786.092">22968 4169 36 0,'-5'17'1144'0,"-5"-4"432"0,0-2 233 0,0-6 171 16,-4-1-334-16,4-4-1646 0,0 0 0 15,0 0 0-15,5-4 0 0,0 2 0 0,0-3 0 16,10-1 0-16,0 1 0 0,0-1 0 0,0 1 0 16,5 5 0-16,-5-4-476 0,-1 8-1417 15,2-4 123-15,-2 0 215 0,1 0 302 0,-5 0 450 16,5 0 377-16</inkml:trace>
</inkml:ink>
</file>

<file path=ppt/ink/ink13.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2-03-02T13:36:44.044"/>
    </inkml:context>
    <inkml:brush xml:id="br0">
      <inkml:brushProperty name="width" value="0.05292" units="cm"/>
      <inkml:brushProperty name="height" value="0.05292" units="cm"/>
    </inkml:brush>
  </inkml:definitions>
  <inkml:trace contextRef="#ctx0" brushRef="#br0">18069 6737 443 0,'5'-14'613'16,"-5"0"114"-16,5 0 123 0,0 1 27 16,-5-1-116-16,0 3-104 0,0-3-80 0,-5 1-71 15,5-4-89-15,-5 3-100 0,-5-3-62 16,0 4-30-16,0-4-17 0,-4 4-13 0,-1 1-13 16,-4 1-12-16,-2 3-15 0,-3 3-99 15,-5 5-56-15,-1 5 0 0,1 6 0 0,-5 3 0 16,-1 5 0-16,-4 8 0 0,4 4 0 15,1 8 0-15,5-1 0 0,-1 6 0 16,11 3 0-16,0 0 0 0,9 0 0 0,5 0 0 16,10-3 0-16,5-3 0 0,4 1 0 15,6-9 0-15,9-3 0 0,1-5 0 0,8-8 0 16,7-6 0-16,-1-8 0 0,0-6 0 16,0-8 0-16,0-3 0 0,0-6 0 0,-4-2 0 15,-1-2 0-15,-10-1 0 0,-4 0 0 16,-6 0 0-16,-4 0 0 0,-5 1 0 15,0 2 0-15,-10 2 0 0,0 1 0 0,0 0 0 16,-5 2 0-16,-5 1 0 0,5 4 0 16,-4 2 0-16,-1-2 0 0,5 7 0 0,-5 2 0 15,5 3 0-15,0 3 0 0,0 5 0 16,5 3 0-16,-4 3 0 0,4 2 0 16,4 7 0-16,-4-1 0 0,5 5 0 0,5 1 0 15,-5 5 0-15,5-3 0 0,0 3 0 0,-1 4 0 16,6-5 0-16,-5 4 0 0,5 0 0 15,-6-3 0-15,1 0 0 0,0-2 0 16,-5-1 0-16,5-2 0 0,-10-4 0 0,0 1 0 16,0-6 0-16,-6 1 0 0,2-4 0 15,-6-2 0-15,0-3 0 0,-4-3 0 0,-1-2 0 16,-5 0 0-16,0-6 0 0,1-6 0 16,-6 0 0-16,6-2 0 0,-6-3 0 0,1-3 0 15,4-2 0-15,0-4 0 0,1 1 0 16,9 0 0-16,0-3 0 0,5-1 0 0,1 1 0 15,8-2 0-15,1 2 0 0,5-3 0 16,5 0 0-16,-1 3 0 0,6-3 0 16,5 3 0-16,-1 0-110 0,1 0-86 0,4 0-5 15,0 0 9-15,-4 2 15 0,5 1 17 0,-6 2 25 16,1 1 22-16,-1 0 20 0,-9 2 14 16,4 0 16-16,-4 0 15 0,0 3 16 0,-5 0 11 15,-1 0 10-15,-3 0 7 0,-2 0 9 16,-4 3 12-16,5-1 18 0,-10 1 17 15,5 3 19-15,0-1 18 0,0 1 10 16,-4 2 3-16,-2 3-4 0,6 0-6 0,-4 3-2 16,-1-1-3-16,5 7-3 0,0-1-1 15,0 1-3-15,0 4-7 0,0 1-9 0,5 2-13 16,-1 1-13-16,2 2-12 0,-2 1-8 16,1-1-25-16,5-3-49 0,-1 1-64 0,1-3-86 15,1-1-169-15,-2-1-259 0,1-1-318 16,0-6-160-16,5-2-45 0,-6-6 28 15,1 1 138-15,0-4 244 0,-1-5 329 0</inkml:trace>
  <inkml:trace contextRef="#ctx0" brushRef="#br0" timeOffset="161.567">18476 6828 15 0,'-10'-20'687'0,"5"4"215"0,-5-3 134 0,0 5 80 16,6 3-40-16,-1 0-287 0,0 3-278 15,5 2-208-15,-5 0-130 0,10 4-78 16,-5 4-50-16,5 2-40 0,0 1-40 0,5 6-60 15,-1 0-97-15,1 0-131 0,0 3-154 16,-1-1-156-16,6 1-145 0,-5 0-127 16,5 0-3-16,4 0 77 0,2-3 132 0,-2 3 157 15</inkml:trace>
  <inkml:trace contextRef="#ctx0" brushRef="#br0" timeOffset="781.936">18721 6935 415 0,'5'3'589'0,"-5"-3"125"0,0 0 123 16,-5 0-17-16,0-3-75 0,0 3-100 0,-4-2-98 15,-1-1-96-15,0 0-99 0,-5 1-93 16,0-4-70-16,-4 3-32 0,4 0-10 0,-4 1-6 16,4 2 0-16,0 0 0 0,-4 5 2 15,4-2-6-15,5 5-9 0,0 0-8 16,1 4-7-16,-1-1-13 0,5-1-12 0,5 4-16 16,0-2-72-16,0 1 0 0,5-2 0 0,5 0 0 15,-1-2 0-15,1-1 0 0,5 0 0 16,-1-5 0-16,1 0 0 0,0-3 0 15,4 0 0-15,1-3 0 0,-6-2 0 16,7-1 0-16,-7-2 0 0,1-1-13 0,0 1-96 16,-1 0-11-16,-4-1 3 0,0-1 14 15,-5 2 17-15,0-1 17 0,0 0 16 0,-5 2 17 16,0-5 14-16,0 4 9 0,0 2 6 16,-5-2 9-16,5 3 12 0,-5-1 15 0,0 1 10 15,5 2 7-15,-5 3 9 0,5 0 9 16,-5 3 5-16,5-1 2 0,0 4 5 15,0 2 7-15,0 0 7 0,0 1-4 0,5 2-62 16,-5 0-24-16,5 0 0 0,0 0 0 16,5-3 0-16,-6 3 0 0,6-2 0 0,0-4 0 15,0 0 0-15,0 1 0 0,5-3 0 16,-6 0 0-16,1-3 0 0,5 2 0 0,-5-4-119 16,-1 2-25-16,1 0-5 0,-5-3 5 15,0-3 8-15,4 3 15 0,-9-5 18 16,6 3 20-16,-6-1 20 0,0-2 20 0,0-1 14 15,-6 1 5-15,2-3 6 0,-1 3 12 16,0 0 19-16,0 2 22 0,5 1 23 16,-5-1 29-16,0 1 19 0,5 2 7 0,-5 3 1 15,5 0-1-15,0 0-3 0,0 5 0 16,0 1 4-16,0 0 8 0,5 5-35 0,-5-3-87 16,5 3 0-16,0 2 0 0,0-1 0 15,0 2 0-15,0-4 0 0,5 2 0 0,-5-4 0 16,5 0 0-16,-6 0 0 0,6-2 0 15,-5 0-148-15,0-3-295 0,0-3-197 16,0 0-255-16,-1-3-204 0,-4-3-68 0,0 0 9 16,6-4 101-16,-6-2 203 0,0-2 292 15</inkml:trace>
  <inkml:trace contextRef="#ctx0" brushRef="#br0" timeOffset="971.427">18839 6743 495 0,'-5'-14'915'0,"-5"0"164"0,0 0 111 15,6 3 83-15,-2 0-250 0,1 0-316 16,5 0-241-16,-4 0-152 0,4 3-106 16,0-4-80-16,4 4-54 0,-4 0-39 0,5 0-39 15,-5 2-51-15,6 1-58 0,-6-1-65 0,4 0-88 16,-4 4-130-16,5-1-164 0,-5 0-196 16,0 1-217-16,0-4-83 0,5 3 7 0,-5 1 93 15,0-4 163-15,5 1 224 0</inkml:trace>
  <inkml:trace contextRef="#ctx0" brushRef="#br0" timeOffset="1131.012">18848 6503 507 0,'6'-3'869'0,"-2"0"181"0,-4-3 129 16,5 3 55-16,0 1-166 0,0-1-196 0,0 3-197 15,5-3-133-15,0 1-347 0,-5 2-195 16,5-3 0-16,-1 6 0 0,1-3 0 16,0 2 0-16,-1 4 0 0,1-1 0 0,1 4 0 15,-7 2 0-15,6 5 0 0,-5 0 0 16,-5 7-102-16,0-1-1033 0,0 6-209 0,-5 2-51 15,5 0 56-15,-5 6 114 0,0-3 253 16,1 0 434-16</inkml:trace>
  <inkml:trace contextRef="#ctx0" brushRef="#br0" timeOffset="1311.518">19216 7016 59 0,'0'8'1035'0,"0"0"297"16,-5-2 161-16,5-4 119 0,0 1 66 15,0 0-696-15,0-3-982 0,0 0 0 16,5 0 0-16,-5 0 0 0,5 0 0 0,0 0 0 16,0 0 0-16,0 0-753 0,-5 0-422 15,0 0-120-15,0 3 8 0,0 0 66 0,0-1 148 16,0 4 245-16,-5-4 346 0</inkml:trace>
  <inkml:trace contextRef="#ctx0" brushRef="#br0" timeOffset="62188.881">12381 7559 350 0,'-5'-3'766'16,"0"1"189"-16,0-1 121 0,1 0 81 0,4 0-218 16,-6 3-214-16,2-3-182 0,-1 3-154 15,5 0-97-15,0 0-64 0,-6 0-44 0,6 0-24 16,0 6-14-16,0 0-10 0,-4 2 0 16,4 3-127-16,0 6-9 0,0 2 0 15,0 3 0-15,0 2 0 0,0 6 0 0,0 4 0 16,4-1 0-16,-4 6 0 0,6 0 0 15,-6 2 0-15,5 3 0 0,-1-3 0 0,2 1 0 16,-2-4 0-16,-4-2 0 0,5-3 0 16,0-6-133-16,0 1-371 0,-5-8-160 0,0-4-170 15,0-5-167-15,-5-5-107 0,0-3-4 16,-4-6 93-16,-1-3 181 0,-1-5 219 16</inkml:trace>
  <inkml:trace contextRef="#ctx0" brushRef="#br0" timeOffset="62380.369">12209 8058 295 0,'-30'-33'519'16,"2"-3"173"-16,3-3 179 0,0 4 60 0,6-4-69 15,4 3-77-15,0-2-82 0,11 2-123 16,-2 3-143-16,6 0-121 0,6 0-57 0,3 2-34 16,6 1-23-16,5 2-25 0,-1 1-26 15,11 5-28-15,-1 0-60 0,5 5-63 16,-4 6 0-16,4 3 0 0,-5 8 0 0,6 2 0 16,-1 4-39-16,-4 8-118 0,-1 2-67 15,1 4-100-15,-1 2-144 0,-5 5-163 0,-4 1-146 16,4 2-128-16,-4 1-116 0,0 2-2 15,-5 0 104-15,4 0 171 0,-4 0 178 0</inkml:trace>
  <inkml:trace contextRef="#ctx0" brushRef="#br0" timeOffset="62782.431">12739 8014 454 0,'-5'0'842'16,"0"-6"185"-16,-5 1 115 0,1-3 58 0,-6-1-232 15,0 1-235-15,1 0-220 0,-1-3-162 16,0 2-99-16,-5 4-64 0,5 0-47 15,1 2-34-15,-1 0-24 0,5 3-16 0,-4 3-10 16,4 2-3-16,0 3-42 0,0 4-12 16,6 2 0-16,-2 2 0 0,6 0 0 15,0 1 0-15,0 2 0 0,6-2 0 0,-2 2 0 16,1-2 0-16,5-3 0 0,5 0 0 16,-1-4 0-16,1-1 0 0,5-1 0 0,-1-6 0 15,-4-2 0-15,5-2 0 0,-1-4 0 16,-4-2-72-16,0 0-111 0,-5-3 9 0,-1-3 19 15,1 3 30-15,0-3 31 0,-5-3 26 16,-5 4 22-16,0-1 18 0,0 1 13 0,0-2 7 16,-5 5 5-16,0-2 11 0,0 4 16 15,0 2 13-15,5 1 7 0,-5 2 9 16,0 3 11-16,5 3 8 0,0 0 3 0,-4 5 2 16,4 0 5-16,4 7 1 0,-4-2-7 15,0 1-12-15,5 2-17 0,0 1-12 0,0-1-21 16,5 1-46-16,-1 0-64 0,6-3-75 15,-5-4-126-15,5 1-204 0,0-3-263 0,4 1-272 16,0-6-104-16,6-1-17 0,0 1 79 16,-1-6 177-16,1 1 259 0</inkml:trace>
  <inkml:trace contextRef="#ctx0" brushRef="#br0" timeOffset="63185.868">13062 7962 113 0,'-14'-9'780'0,"-1"6"208"0,-4-2 139 0,4 5 104 15,-5 0-42-15,0 5-295 0,6-2-271 16,-1 6-174-16,0-1-113 0,6 0-85 0,-1 3-58 16,5 1-176-16,0 1-17 0,5 1 0 15,0-1 0-15,5 4 0 0,0-3 0 16,5 3 0-16,-1-1 0 0,1-2 0 0,5-3 0 16,4 3 0-16,-4-6 0 0,5 0 0 15,4-2 0-15,-4-4 0 0,0 1 0 0,-1-3 0 16,0-3 0-16,2 1-199 0,-2-4-85 15,-4-2 7-15,-1 0 26 0,-3-1 32 16,-7-1 39-16,1-1 45 0,0 0 39 16,-10-3 32-16,5 2 35 0,-9 2 28 0,-2-2 20 15,1 1 19-15,1 0 25 0,-6 1 26 16,1 1 31-16,-1 3 24 0,0 1 19 0,5 3 14 16,0 2 8-16,1 2 2 0,-1 3-10 15,5 4-8-15,0-1-11 0,5 6-112 0,0-3-46 16,0 6 0-16,5-4 0 0,0 4 0 15,5-3 0-15,-1 0 0 0,6-1 0 0,-5-2 0 16,5-2 0-16,-1-1-323 0,6-3-222 16,-10-2-280-16,4-3-269 0,1 0-98 15,0-3-7-15,-5-5 67 0,-1-3 184 0,1-6 291 16</inkml:trace>
  <inkml:trace contextRef="#ctx0" brushRef="#br0" timeOffset="63349.537">13205 7827 43 0,'-15'-25'832'0,"5"0"215"15,-5 3 163-15,5 5 138 16,1 1 57-16,-1 5-390 0,5 0-333 0,-5 5-199 16,10 3-357-16,-4 3-126 0,4 6 0 15,0 2 0-15,4 3 0 0,1 6 0 0,0-1 0 16,0 1-152-16,5 5-432 0,-1-3-380 16,1 4-222-16,1 1-66 0,3-2 14 0,-4 6 83 15,4-6 217-15,11 2 381 0</inkml:trace>
  <inkml:trace contextRef="#ctx0" brushRef="#br0" timeOffset="63522.758">13695 8160 159 0,'-10'11'1023'0,"-5"-2"237"16,6-4 187-16,-1-2 155 0,0 3 84 0,5-6-672 15,0 2-1014-15,5-2 0 0,0-2 0 16,5-4 0-16,0 3 0 0,5-2 0 15,0-1-4-15,-6 0-938 0,7 1-292 0,-2 0-87 16,1-1 22-16,-5 3 85 0,5-2 180 16,-6-1 279-16</inkml:trace>
  <inkml:trace contextRef="#ctx0" brushRef="#br0" timeOffset="63646.427">13729 8083 408 0,'-5'-6'904'0,"1"-2"196"16,-2 0 147-16,2-3 109 0,-6 2-190 0,5 1-323 15,0 0-280-15,0 0-202 0,5-1-201 16,-5 2-198-16,10 1-186 0,-5-3-257 15,0 7-370-15,5-4-283 0,-5 4-100 0,5-2 8 16,-5 2 79-16,5 2 199 0,0-3 342 16</inkml:trace>
  <inkml:trace contextRef="#ctx0" brushRef="#br0" timeOffset="85028.574">9183 9106 102 0,'0'-5'580'0,"0"-1"171"0,0 3 162 0,0 1 129 15,-4-3-101-15,4 2-161 0,0-1-151 16,0 2-136-16,0 0-130 0,-5-1-92 0,5 0-40 16,0 3-8-16,0 0-2 0,0-3-3 15,-5 6-6-15,5-3-9 0,-5 3-185 16,5 0-18-16,-5 1 0 0,1 3 0 0,-2 0 0 15,2 2 0-15,-1 2 0 0,0 0 0 16,-5 3 0-16,5-1 0 0,5 4 0 16,-5-1 0-16,5 2 0 0,-4-2 0 0,8 0 0 15,-4 4 0-15,5-4 0 0,0 4 0 16,5-4 0-16,0 3 0 0,-6-5 0 0,11 2 0 16,-5-1 0-16,-1-5 0 0,6 1 0 15,-5-2 0-15,0-1 0 0,-5-2 0 0,5-4 0 16,-5 1 0-16,-1 0 0 0,2-3 0 15,-6 2 0-15,4-4-562 0,-4-1-234 0,-4 0-283 16,4-2-121-16,-6-4-18 0,6 1 54 16,-4 0 155-16,-1 0 255 0</inkml:trace>
  <inkml:trace contextRef="#ctx0" brushRef="#br0" timeOffset="85711.196">9194 9029 456 0,'0'0'709'0,"0"0"197"16,-5 0 153-16,5 0-13 0,0 0-118 0,-6 0-146 15,6 0-151-15,0 3-163 0,-4-3-126 16,4 3-79-16,0-1-59 0,0 1-45 0,-5 0-32 16,5 3-20-16,0-1-103 0,0 0-4 15,0 4 0-15,-5-1 0 0,5 3 0 16,0 0 0-16,0 3 0 0,-5 2 0 0,5-2 0 15,0 3 0-15,0 2 0 0,0 0 0 16,0 1 0-16,0-1 0 0,0 1 0 0,0 2 0 16,5-4 0-16,0 2 0 0,0-1 0 15,-1 0 0-15,7-2 0 0,-7-1 0 0,6-2 0 16,-5 0 0-16,5 0 0 0,0-3 0 16,-5-3 0-16,5 1 0 0,-1-1 0 15,1-3 0-15,-5 1 0 0,5 0 0 0,-5-4 0 16,5 1 0-16,-6 0 0 0,2-1 0 0,-2-2 0 15,1 4 0-15,0-4 0 0,0 0 0 16,0 0 0-16,-5 0 0 0,5 0 0 16,-5 0 0-16,0-4 0 0,0 2 0 0,0-1 0 15,0 0 0-15,0-3 0 0,-5 4-477 16,0-4-186-16,0 1-162 0,0 0-187 0,0-1-107 16,1 0-8-16,-2 1 81 0,2 0 166 15,-6-1 219-15</inkml:trace>
  <inkml:trace contextRef="#ctx0" brushRef="#br0" timeOffset="86760.527">5957 12130 39 0,'-4'0'355'0,"-7"0"77"0,7 0 79 15,-1 0 10-15,-5 0-25 0,5 0-14 16,0-4 10-16,0 4 28 0,1 0 33 0,-2 0 3 16,2 0-23-16,4 0-39 0,-5 0-53 15,0-2-66-15,5 2-69 0,0-2-37 0,0 2-10 16,-5-3 2-16,5 3 6 0,5-3-238 15,-5 0-29-15,0-3 0 0,5 4 0 0,0-4 0 16,-1 4 0-16,6-4 0 0,-5 0 0 0,5 4 0 16,5-4 0-16,0 4 0 0,-1-2 0 15,1 4 0-15,0 9 0 0,-1 13-1416 16,6-5 1425-16,-5-1 2 0,4-11-12 16,-4-7 6-16,-1 4 2 0,1 4-16 15,0 2-143-15,0 6-257 16,-5 0-102-16,0 2-91 0,-1-1 3 15,-4 1-126-15,5-2-3 0,-5-4-502 16</inkml:trace>
  <inkml:trace contextRef="#ctx0" brushRef="#br0" timeOffset="87662.79">5854 12080 495 0,'0'0'685'0,"0"0"150"16,-5 0 153-16,5 3-6 0,-4-3-133 0,4 2-138 16,-6-2-128-16,6 0-117 0,0 3-122 0,-4-3-84 15,4 0-38-15,4 0-8 0,-4-3 7 16,6 3 11-16,-2-2-128 0,1 2-104 0,1-3 0 15,3-2 0-15,1 1 0 0,0 2 0 16,-1 2 0-16,6-3 0 0,0 3 0 0,-1 0 0 16,1 3 0-16,5-1 0 0,-6 2 0 15,1 1 0-15,0 0 0 0,5 1 0 0,-11 2 0 16,6 0 0-16,0-2 0 0,-5 5 0 16,0-2 0-16,-1-2 0 0,1 5 0 0,-5-2 0 15,5 2 0-15,-5-1 0 0,0 0 0 16,0 0 0-16,-5-1 0 0,4 2 0 0,-4-1 0 15,0 0 0-15,0-3 0 0,-4-2-139 0,-1 2-488 16,0-2-196-16,0-4-259 0,-5-2-99 16,5 0-14-16,1-2 59 0,-2-1 170 0,1-3 258 15</inkml:trace>
  <inkml:trace contextRef="#ctx0" brushRef="#br0" timeOffset="88050.753">6094 11893 336 0,'0'-4'780'0,"-4"2"194"0,4-1 129 16,-5 0 85-16,0 1-200 0,5-1-207 0,-5 3-191 16,5-3-144-16,-5 3-77 0,5-3-42 0,0 3-20 15,0 0-305-15,-5 0-2 0,5 0 0 16,0 3 0-16,-5 3 0 0,5-1 0 0,-4 0 0 16,-2 7 0-16,6 2 0 0,-4 0 0 15,-1 1 0-15,-5 5 0 0,5 0 0 0,0 2 0 16,-5-1 0-16,5 1 0 0,-4 0 0 0,3 1 0 15,-3-4 0-15,4 3 0 0,-5-3 0 16,6-2 0-16,-2 0 0 0,-3-1-206 0,3-3-346 16,2-1-205-16,-1-1-275 0,0-2-128 15,0-2-32-15,5-1 52 0,-5-1 147 0,5-2 249 16</inkml:trace>
  <inkml:trace contextRef="#ctx0" brushRef="#br0" timeOffset="123698.711">14259 7708 8 0,'0'-3'565'0,"0"3"166"15,0 0 122-15,0 3 92 0,0-3-54 0,-5 0-169 16,5 0-162-16,0 3-131 0,0-3-99 16,0 5-70-16,0-2-51 0,0 6-43 0,0-1-27 15,0 2-12-15,-5 2 3 0,1 4 4 16,-2 4 4-16,1 1 5 0,1 4-1 15,-2 0-1-15,-3 3-10 0,4 0-10 0,-5 1-13 16,0-1-40-16,6 0-68 0,-6-1 0 16,5-2 0-16,-1-6 0 0,2 1 0 15,-1-3 0-15,5-6 0 0,-5-4 0 0,5-1 0 16,0-3 0-16,0-3 0 0,5-6 0 16,-5-2 0-16,5-3 0 0,-5-2 0 15,4-4 0-15,2-6 0 0,-1 1 0 0,-1-2 0 16,6-4 0-16,0 1 0 0,0-3-16 15,0-1-23-15,0 1 2 0,5-1 2 0,-6 4 6 16,1 2 9-16,0 0 8 0,-1 3 4 16,-3 5 6-16,3 1 1 0,-4 2 6 0,0 3 15 15,0 3 20-15,-1 2 25 0,2 4 4 16,-6-1-69-16,4 6 0 0,1-1 0 0,1 4 0 16,-2 2 0-16,1 6 0 0,0 0 0 0,0 3 0 15,0 1 0-15,0 2 0 0,0 2 0 16,5 0 0-16,-6 3 0 0,1-1 0 15,5 4 0-15,-5 0 0 0,0-3 0 0,0 2 0 16,5 1 0-16,-5-4 0 0,-1 1 0 16,2-2 0-16,-2-1 0 0,1-3 0 15,0 0-220-15,-5-2-480 0,5-1-219 0,-5-2-213 16,0 0-64-16,0-6 12 0,-5 1 98 16,5-7 190-16,0 0 275 0</inkml:trace>
  <inkml:trace contextRef="#ctx0" brushRef="#br0" timeOffset="123954.528">14195 8039 265 0,'-15'-8'708'16,"0"2"183"-16,6 0 150 0,-1 1 94 0,0-1-176 16,1 1-213-16,3 3-183 0,2-4-141 15,4 3-103-15,0 0-41 0,4 0-12 16,2-2 6-16,3 2 12 0,1 1-242 0,5-2-42 15,-5 2 0-15,5-1 0 0,4 0 0 16,-4 3 0-16,4-2 0 0,1-1 0 0,0 3 0 16,-1-3 0-16,6 3 0 0,-6 0 0 15,1 0-36-15,0 0-866 0,-1 3-313 16,0-3-112-16,2 3 9 0,-2-3 76 16,-4 2 188-16,4-4 320 0</inkml:trace>
  <inkml:trace contextRef="#ctx0" brushRef="#br0" timeOffset="124554.929">14528 7774 104 0,'-4'-2'513'0,"4"-4"127"16,0 3 121-16,0-2 109 0,0 2-57 16,0 0-91-16,0 0-89 0,0 0-82 15,0 1-89-15,0-1-90 0,0 3-83 0,0-3-47 16,4 3-14-16,-4 3 6 0,0 0 12 0,6 2 7 15,-2 1 0-15,-4 5-248 0,5 3-5 16,0 5 0-16,0 1 0 0,-5 4 0 16,5 4 0-16,0-1 0 0,0 3 0 0,-1 1 0 15,2-1 0-15,-1 0 0 0,-1-2 0 16,2-3 0-16,-2-21 0 0,1 31 0 0,0-19 0 16,-5-5 0-16,5 0 0 0,-5-6 0 15,5-1 0-15,-5-4 0 0,0-6 0 16,0-2 0-16,-5-6 0 0,5 0 0 0,-5-5 0 15,0-1 0-15,0-2 0 0,1-2 0 16,-6-4 0-16,-1 1 0 0,2-1 0 16,4 1 0-16,-5-1 0 0,5 0 0 0,0 6 0 15,1 0 0-15,4 3 0 0,0-1 0 16,0 4 0-16,0 2 0 0,4 0 0 16,1 4 0-16,5-2 0 0,0 4 0 0,-1 0 0 15,6 2 0-15,0 3 0 0,0-3 0 16,-1 6 0-16,6-2 0 0,0 2 0 0,-1 2 0 15,1 2 0-15,0 1 0 0,-1 1 0 16,1 2 0-16,0 0-180 0,-6 4-348 0,-4-2-173 16,0 4-208-16,0 2-182 0,-1-2-58 15,-3 3 24-15,-2-1 117 0,-4-1 199 0,0 1 266 16</inkml:trace>
  <inkml:trace contextRef="#ctx0" brushRef="#br0" timeOffset="124777.329">14646 8006 179 0,'-9'2'817'0,"-1"2"194"16,0-4 121-16,5 0 79 0,0-4-85 15,0 2-286-15,5-1-261 0,5-2-140 0,0-1-80 16,10-2-44-16,-5 0-132 0,4 2-183 16,1 0 0-16,5 1 0 0,-1-1 0 15,1 3 0-15,0 3 0 0,-1 0 0 0,6 3 0 16,-6 0 0-16,0 5 0 0,2-2-244 15,-7 5-342-15,-4 0-197 0,4 3-207 0,-4-1-139 16,-5 1-28-16,1 3 58 0,-2 0 149 16,-4-4 220-16,0 4 266 0</inkml:trace>
  <inkml:trace contextRef="#ctx0" brushRef="#br0" timeOffset="124978.791">14739 8216 93 0,'-14'2'800'0,"-6"1"215"0,5-1 152 16,1-2 117-16,-1 4-22 0,5-4-294 0,5 0-293 15,0-4-168-15,1 2-107 0,8-1-380 16,1-2-20-16,5-1 0 0,0 1 0 0,5-3 0 16,4 2 0-16,-4 0 0 0,4 4 0 15,6-1 0-15,-5 0 0 0,4 0 0 16,-4 0 0-16,5 1 0 0,-6-1-79 0,0 0-716 16,6 1-91-16,-5-4-20 0,4-2-91 15,0 2-72-15,1-5 85 0,5 3 183 16,-6-3 115-16,-4-3 89 0</inkml:trace>
  <inkml:trace contextRef="#ctx0" brushRef="#br0" timeOffset="125253.057">15220 7849 313 0,'-5'-14'872'0,"-5"-2"186"0,1 1 138 16,-6 5 113-16,0-2-118 0,0 4-284 16,5 2-238-16,-4 1-141 0,-1 5-380 15,6 0-148-15,-1 5 0 0,-5 4 0 0,5 5 0 16,0 2 0-16,0 4 0 0,6 2 0 15,-2 2 0-15,2 4 0 0,-1-1 0 0,5 1 0 16,5 2 0-16,-1-2 0 0,2-3 0 0,8-1 0 16,-4 2 0-16,10-7 0 0,-1 0 0 15,1-2 0-15,4-7 0 0,1-1 0 0,-1-1 0 16,1-5 0-16,5-3 0 0,-6-3 0 16,0 0 0-16,1-5 0 0,-5-3 0 15,-1 0 0-15,0-2 0 0,-4-1-305 0,-5-3-1060 16,-5 3-77-16,0-3 40 0,-5 1 101 15,-5-3 187-15,-4 3 303 0,-2-7 380 0</inkml:trace>
  <inkml:trace contextRef="#ctx0" brushRef="#br0" timeOffset="125771.197">14220 7457 493 0,'-10'6'872'0,"-5"-4"158"0,6 4 106 0,-1-1 75 15,-1 1-268-15,7-1-247 0,-6 1-185 16,10 0-103-16,-5-2-47 0,5 2-14 0,0 3-164 16,5-4-183-16,0 1 0 0,0-1 0 15,5-2 0-15,-1-3 0 0,1 0 0 0,5-3 0 16,0-2 0-16,-1-4 0 0,6 1 0 16,0-5 0-16,-1-1 0 0,1 0 0 15,5-6 0-15,-1 1 0 0,0 3 0 0,1-4 0 16,-5 4 0-16,4 2 0 0,-9 0 0 15,4 3 0-15,-4 3 0 0,0 2 0 0,-6 0 0 16,1 4 0-16,0-1 0 0,-5 3 0 16,5 3 0-16,-5-1 0 0,5 2 0 15,-1 4 0-15,1-3 0 0,5 1 0 0,-5 2 0 16,5 3 0-16,4-2 0 0,1 1 0 16,4-2 0-16,1 4 0 0,4-2 0 0,0 2 0 15,6 2 0-15,-1-3 0 0,0 0 0 16,1 0 0-16,4 0 0 0,1 2 0 0,-2 1 0 15,2 3-825-15,-1-1-473 0,5 1-72 16,5 0 32-16,0-1 101 0,0 1 215 16,5 0 286-16</inkml:trace>
  <inkml:trace contextRef="#ctx0" brushRef="#br0" timeOffset="128389.353">15838 7940 415 0,'-5'2'794'0,"0"-2"189"15,5-2 123-15,-5 2 70 0,0 0-217 16,0-3-199-16,5 3-182 0,-5-3-145 0,5 1-77 16,0-4-41-16,0 1-33 0,5 1-248 15,0-1-34-15,0-3 0 0,0 2 0 0,5 3 0 16,0-3 0-16,0 4 0 0,-1 0 0 16,6 2 0-16,-1 2 0 0,1-2 0 0,0 2 0 15,5 4 0-15,-5-3 0 0,4 3 0 16,-4 0-415-16,0-1-570 0,-1 1-238 15,1 1-64-15,0-1 24 0,-6 0 87 0,1 2 206 16,0-3 342-16</inkml:trace>
  <inkml:trace contextRef="#ctx0" brushRef="#br0" timeOffset="128594.506">15946 8044 770 0,'-20'6'1023'0,"5"-1"143"16,0-2 110-16,1 0 75 0,9-1-378 15,-5-2-318-15,10 0-164 0,0-2-96 0,0-1-304 16,5 0-91-16,5 1 0 0,0-1 0 16,0 0 0-16,5 0 0 0,-1 3 0 0,6-3 0 15,-6 6 0-15,6-3 0 0,0 3 0 16,-1 0 0-16,5 0 0 0,-3 2-483 0,-7-2-752 16,6 3-152-16,-6-1-5 0,1-2 80 15,-5-3 164-15,-1 0 350 0,2-6 375 16</inkml:trace>
  <inkml:trace contextRef="#ctx0" brushRef="#br0" timeOffset="133291.304">16495 7633 555 0,'-5'6'872'0,"0"0"152"16,5-4 94-16,-5 4 18 0,5-4-261 0,0-2-242 16,0 3-188-16,0 0-108 0,0-3-51 15,5 0-25-15,0 0-17 0,0-3-25 0,5 0-36 16,-5 1-180-16,5-6-3 0,-1-1 0 16,1 1 0-16,5-3 0 0,-5-3 0 15,-1 1 0-15,1-4 0 0,0 0 0 0,-5 1 0 16,0-1 0-16,0 3-2 0,0-2-145 15,-5 2 8-15,-5 2 24 0,5-1 27 16,-10 5 25-16,5-3 21 0,-5 3 21 0,6 2 19 16,-7 3 20-16,1 1 23 0,1 4 23 0,4 1 27 15,0 3 28-15,-5 2 22 0,5 0 4 16,5 6-145-16,-4 0 0 0,4 2 0 16,0 0 0-16,4 4 0 0,1-1 0 0,0 3 0 15,0 0 0-15,5 1 0 16,-5 1 0-16,5-2 0 0,-1 4 0 0,-3-4 0 15,3-1 0-15,-4 1 0 0,0 0 0 0,0-2-54 16,0-1-600-16,0-2-245 0,-5-1-245 16,4 1-76-16,2-3 10 0,-6-3 77 0,4-4 188 15,-4-1 289-15</inkml:trace>
  <inkml:trace contextRef="#ctx0" brushRef="#br0" timeOffset="133583.522">16461 7915 218 0,'-10'2'745'0,"-5"2"204"0,6-4 142 0,-6 2 110 16,5-2-107-16,0 3-198 0,5-3-175 15,-5 0-128-15,5 0-78 0,1 0-347 16,4 0-168-16,-6 0 0 0,6 0 0 0,0 2 0 16,0-2 0-16,6 4 0 0,-2-4 0 15,6 2 0-15,0 1 0 0,4-3 0 16,1 3 0-16,5-3 0 0,0 2 0 0,4-2 0 15,1 0 0-15,4 0 0 0,0 0 0 0,1 0 0 16,-1 0 0-16,1 0 0 0,-1 0 0 0,1 0 0 16,-6 0 0-16,5 0 0 0,-4 3 0 15,0 0 0-15,-6-1 0 0,-4 1-434 0,0 3-766 16,-1-1-122-16,-4-2 3 0,-5 6 62 16,0-4 138-16,-5 0 241 0,-5-2 349 0</inkml:trace>
  <inkml:trace contextRef="#ctx0" brushRef="#br0" timeOffset="134205.413">16554 8190 604 0,'-5'4'908'0,"-5"-2"150"0,0 1 105 0,1 0 46 16,-1-3-256-16,5 3-256 0,-5-6-205 16,5 3-129-16,5-3-90 0,-5 0-67 0,5-3-46 15,0 1-55-15,5-3-105 0,-5-1 0 16,9-1 0-16,-3 1 0 0,3-2 0 0,1 3 0 16,5 0 0-16,0 2 0 0,-5-2 0 15,5 5 0-15,4 3 0 0,-4 0 0 16,-1 3 0-16,1 3 0 0,-6-1 0 0,6 6 0 15,-5 0 0-15,0 2 0 0,-5 4 0 16,0 0 0-16,-5 2 0 0,0 1 0 0,0-2 0 16,-5 5 0-16,0-4 0 0,-5 3 0 15,6-2 0-15,-11 1 0 0,5-1 0 16,0-3 0-16,-4-1 0 0,4 1 0 0,-5-4 0 16,0-1 0-16,0-4 0 0,-4 0 0 15,4-3 0-15,1-2 0 0,-1-3 0 0,-5-3 0 16,5-2 0-16,0-3 0 0,1-4 0 15,0 2 0-15,4-4 0 0,-1 0 0 0,2 3 0 16,9-3 0-16,-5 0 0 0,5 3 0 16,5 0 0-16,-5 1 0 0,9-2 0 15,-3 7 0-15,-1-3 0 0,5 2 0 0,-1 3 0 16,1 3 0-16,-1 0 0 0,1 3 0 16,0 3 0-16,5 2 0 0,-6 0 0 0,2 1 0 15,3 1 0-15,1 1 0 0,-5 0 0 16,5 0 0-16,0 3 0 0,-1-3 0 0,1 0 0 15,0-2 0-15,-1 2 0 0,0-6 0 16,7 0 0-16,-7 1 0 0,6-6 0 0,4 0 0 16,-4 0 0-16,5-6 0 0,-6-2 0 15,0 0 0-15,6-3 0 0,-10-3-665 0,0 1-546 16,4-2-123-16,-9-1-2 0,5 2 63 16,-6-2 161-16,-3 2 302 0,3 0 380 15</inkml:trace>
  <inkml:trace contextRef="#ctx0" brushRef="#br0" timeOffset="168016.308">17191 7689 376 0,'-5'-8'549'0,"5"-4"120"0,0 1 130 16,0 3 5-16,0-3-39 0,0 3-61 15,0-1-71-15,0 4-80 0,0-3-101 16,0 5-113-16,0-3-94 0,0 6-56 0,0-2-18 16,0 4 2-16,0 1 4 0,5 6 6 15,-5 1 4-15,0 4 2 0,0 5-155 0,-5 3-34 16,5 4 0-16,-4 1 0 0,-2 1 0 15,2 5 0-15,-1-3 0 0,-5 3 0 16,5 0 0-16,-5-3 0 0,5-2 0 0,0-6 0 16,0 0 0-16,1-5 0 0,4-4 0 15,-6-4 0-15,6-4 0 0,-4-5 0 16,4-8 0-16,0-3 0 0,0-5 0 0,4-6 0 16,-4-6 0-16,6 1 0 0,-6-5 0 15,4 0 0-15,1-1 0 0,0 3 0 0,0-4 0 16,-5 4 0-16,5 3 0 0,0-1 0 15,0 8 0-15,-1 1 0 0,2 3 0 0,-1 5 0 16,-1 2 0-16,2 7 0 0,3-2 0 16,-4 8 0-16,5 1 0 0,0 6 0 15,0 3 0-15,-1 3 0 0,1 2 0 0,5 0 0 16,-5 6 0-16,5 0 0 0,-6 0 0 16,1 2 0-16,5-2 0 0,-6 2 0 0,6-5 0 15,-5 4 0-15,0-7 0 0,-1 0 0 16,1 0 0-16,0-2-376 0,-5-4-262 0,0 1-227 15,0-5-228-15,-5 2-75 0,0-3 10 16,0 1 74-16,-5-1 173 0,-5-3 270 0</inkml:trace>
  <inkml:trace contextRef="#ctx0" brushRef="#br0" timeOffset="168210.796">17176 7970 20 0,'-24'-11'693'0,"-1"0"219"15,6 0 132-15,-1 2 82 0,6 2-21 0,4-2-289 16,0 1-239-16,5-1-181 0,5-1-98 15,5 1-53-15,5-2-30 0,0 3-29 0,4 0-32 16,1-1-33-16,5 4-30 0,4 0-29 16,-4 2-25-16,4 3-35 0,5 0-57 15,1 0-70-15,-1 3-86 0,5-3-107 0,1 2-182 16,-5-2-231-16,4 0-252 0,-5-2-114 16,1 2-16-16,4-3 55 0,-5 0 154 0,-4 0 236 15</inkml:trace>
  <inkml:trace contextRef="#ctx0" brushRef="#br0" timeOffset="168525.96">17696 7746 215 0,'0'-8'718'0,"-4"-6"208"0,-2 3 140 0,-3 1 92 16,-1-4-138-16,0 2-216 0,-5 2-200 0,0-2-170 15,1 4-108-15,-1 0-66 16,0 2-40-16,0 1-31 0,6 5-26 0,-6 0-75 16,1 3-88-16,4 5 0 0,0 0 0 0,0 6 0 15,0 2 0-15,6 4 0 0,-1 2 0 16,5 0 0-16,0 3 0 0,5 0 0 0,-1-1 0 15,6 1 0-15,5-3 0 0,-6-2 0 16,6-4 0-16,0-2 0 0,5-3 0 16,-5-2 0-16,-1-4 0 0,6-5 0 0,-6-3 0 15,1 1 0-15,-5-7 0 0,0 1 0 16,0-3 0-16,-6 0 0 0,2-6 0 0,-2 3 0 16,-4-2 0-16,-4 0 0 0,4-1 0 15,-10 0 0-15,5-2 0 0,-5 0 0 0,5 2 0 16,-5 0-46-16,0 4-331 0,5-1-105 15,1 6-187-15,-2 0-251 0,6-1-169 16,0 6-57-16,6 1 18 0,-2 2 122 0,7 0 226 16,3 0 304-16</inkml:trace>
  <inkml:trace contextRef="#ctx0" brushRef="#br0" timeOffset="169174.945">17858 7639 664 0,'-5'0'949'15,"0"-3"148"-15,1 3 105 0,-2-3 45 0,2 3-291 16,-1 0-291-16,-1 0-200 0,6 3-111 16,-4 3-71-16,4 2-45 0,0 3-167 0,0 3-71 15,0 2 0-15,0 4 0 0,4 5 0 16,2-3 0-16,-6 5 0 0,5 1 0 16,-1-1 0-16,6 1 0 0,-5-3 0 0,0-1 0 15,0-1 0-15,5-4 0 0,-5-2 0 16,-1-7 0-16,2 2 0 0,-2-4 0 0,-4-2 0 15,5-4 0-15,-5-4 0 0,0-2 0 16,0-3 0-16,0-5 0 0,0-1 0 16,-5-4 0-16,1 0 0 0,-2-4 0 0,2 1 0 15,-6-2 0-15,5-3 0 0,0 3 0 16,0-3 0-16,0 3 0 0,1 0 0 16,4 0 0-16,0 3 0 0,0 0 0 0,4 1 0 15,1 5 0-15,0-1 0 0,0 3 0 16,0 3 0-16,5 2 0 0,-6 1 0 0,6-1 0 15,1 4 0-15,-7 2 0 0,11 0 0 16,-6 2 0-16,-3 4 0 0,3 2 0 0,1 1 0 16,-5 1 0-16,5 4 0 0,-6 0 0 15,2 0 0-15,-2 0 0 0,-4 3 0 16,5-1 0-16,-5-2 0 0,6 0 0 0,-6-4 0 16,4 2 0-16,-4-4 0 0,5-3-176 15,0 1-56-15,5-4 42 0,-5 2 49 0,4-2 42 16,1-2 36-16,0 0 35 0,0 3 41 15,5-3 34-15,-5 0 34 0,0 3 31 16,-1 0 32-16,1-1 26 0,5 3 11 0,-11 1 0 16,7 2-181-16,-2 0 0 0,-4 4 0 0,0-1 0 15,0 0 0-15,0 3 0 16,-5 0 0-16,0-1 0 0,0 3 0 0,-5 1 0 16,0 0 0-16,0 0 0 0,-5-1 0 0,1 0 0 15,-1-2 0-15,-5 0 0 0,0 0 0 16,-4-3 0-16,-1 0 0 0,0-5 0 0,1-1 0 15,-6-5 0-15,0 0 0 0,1-5 0 16,0-4-259-16,0-2-322 0,-6-3-197 0,5-2-235 16,-4-4-129-16,9 1-28 0,-4-3 51 15,4-3 155-15,6 3 240 0,-1-2 298 16</inkml:trace>
  <inkml:trace contextRef="#ctx0" brushRef="#br0" timeOffset="169612.437">17157 7460 535 0,'-20'3'920'0,"6"-1"148"15,-6-2 104-15,5 2 87 0,1-2-256 16,-1 4-283-16,5-4-202 0,5 2-123 15,0-2-85-15,0 0-70 0,5 0-189 0,0 0-51 16,0 0 0-16,5-2 0 0,5-2 0 16,-5 2 0-16,5 0 0 0,5-4 0 0,-6-2 0 15,6-1 0-15,5 1 0 0,-6-6 0 16,10 4 0-16,-3-8 0 0,3 4 0 16,-4 1 0-16,4-1 0 0,1 3 0 0,-6-18 0 15,0 39 0-15,2-18 0 0,-2 5 0 0,-4-3 0 16,-1 6 0-16,-4 0 0 0,5 0 0 15,-5 3 0-15,4 0 0 0,-4 2 0 16,0 1 0-16,0 2 0 0,4-2 0 0,-3 5 0 16,3-3 0-16,1 3 0 0,4 0 0 15,1 0 0-15,5 3 0 0,-1-3 0 16,6 3 0-16,-1-3 0 0,5 0 0 0,0-3 0 16,6 1 0-16,-1-1 0 0,0 0-482 15,1 0-695-15,-1 0-148 0,0 4-14 0,5-4 52 16,5 3 130-16,0 0 270 0,0 0 415 15</inkml:trace>
  <inkml:trace contextRef="#ctx0" brushRef="#br0" timeOffset="170116.131">19128 7889 658 0,'-5'0'1007'0,"0"0"171"0,0 0 135 16,1 0 114-16,-2 0-282 0,6 0-328 0,-4-2-198 15,4 2-592-15,0 0-27 0,4-2 0 16,2 2 0-16,-2-3 0 0,6-3 0 0,0 3 0 16,0-2 0-16,5 2 0 0,-1-5 0 15,-4 2 0-15,5-2 0 0,-6-3 0 16,6 0 0-16,-5 0 0 0,-1 0 0 0,-3 0 0 16,-1 0 0-16,-1 0 0 0,-4 0 0 15,0 0 0-15,0 3 0 0,-4-4-22 16,-1 4-28-16,-1 3 31 0,2-1 34 0,-1 1 31 15,0 2-16-15,0 3-30 0,5 3 0 16,-5 0 0-16,0 2 0 0,5 3 0 0,-5 0 0 16,5 4 0-16,-4 1 0 0,4 1 0 15,4 0 0-15,-4 3 0 0,0-1 0 0,5 4 0 16,-5-4 0-16,5 0 0 0,0 1 0 16,0-3 0-16,0 0 0 0,0 0 0 0,-5-3 0 15,4-3-900-15,-4 0-435 0,0-3-59 16,6-2 44-16,-6-6 103 0,5 0 217 0,-5-5 372 15</inkml:trace>
  <inkml:trace contextRef="#ctx0" brushRef="#br0" timeOffset="170482.674">19153 7658 559 0,'-15'-13'938'16,"0"-4"149"-16,5 3 107 0,0 3 90 15,1 0-256-15,-6 3-293 0,10 0-189 0,-4 2-108 16,-2 3-72-16,7 3-350 0,-6 3-16 15,0 0 0-15,0 8 0 0,0-1 0 16,0 8 0-16,1 3 0 0,-1 1 0 0,5 6 0 16,-5 2 0-16,5 1 0 0,1 2 0 15,4 0 0-15,0 3 0 0,9-6 0 16,1 4 0-16,5-7 0 0,0 0 0 0,9-5 0 16,0-2 0-16,1-3 0 0,5-7 0 0,-1-2 0 15,5-2 0-15,-9-6 0 0,4-3 0 0,-4-2 0 16,-1-3 0-16,0-4 0 0,-3-1 0 15,-2-4 0-15,-4 0 0 0,-1-2 0 0,1 0 0 16,-5-3 0-16,-5-1 0 0,0 2 0 16,-5-4 0-16,-5 1 0 0,0-1 0 0,-5-3 0 15,0 0 0-15,-9-2 0 0,-1 3 0 16,0-1 0-16,-4 3 0 0,-1 3 0 0,-4 2 0 16,4 7-234-16,1 4-429 0,-5 4-258 15,4 5-216-15,1 3-72 0,4 2 7 0,-4 4 90 16,3 1 203-16,2 2 313 0</inkml:trace>
  <inkml:trace contextRef="#ctx0" brushRef="#br0" timeOffset="173752.906">14259 8946 16 0,'0'0'527'16,"0"-2"172"-16,0 2 162 0,0 0 152 0,0 0-45 15,0 0-120-15,0 0-131 0,-5 0-126 16,5 0-121-16,0 0-112 0,0 0-62 0,0 2-37 16,0-2-18-16,0 3-19 0,-5 0-117 15,5 3-105-15,0 4 0 0,-4 1 0 16,-2 9 0-16,1-1 0 0,1 9 0 0,-2 2 0 16,2 3 0-16,-1 3 0 0,-5 0 0 15,5 2 0-15,0 1 0 0,0-1 0 0,5-2 0 16,-4-2 0-16,4-4 0 0,-6-5 0 15,6-3 0-15,0-3 0 0,0-5 0 0,0-3 0 16,0-2 0-16,0-9 0 0,0-4 0 16,6-4 0-16,-6-6 0 0,4-5 0 15,1-3 0-15,-5-6-92 0,5-2-5 16,0-3 18-16,0-3 16 0,0 1 18 16,0-4 14-16,-5 0 11 0,10 0 11 0,-6 3 9 15,1 4 10-15,1 1 12 0,-2 7 17 0,1-2 10 16,0 8 13-16,0 3 17 0,0 2 18 15,0 4-19-15,4 7-78 0,-3-2 0 16,3 8 0-16,1 4 0 0,-5 3 0 0,5 5 0 16,5 4 0-16,-6 2 0 0,6 3 0 0,-5 5 0 15,4-2 0-15,1 5 0 0,0-1 0 16,-5 2 0-16,5-1 0 0,-1-2 0 0,-4-2 0 16,4-1 0-16,-4-3 0 0,1-3 0 15,-2 0 0-15,1-2-463 0,-5-1-295 16,-1-3-213-16,2-2-173 0,-6 0-42 0,-6-3 36 15,6-2 127-15,-4 1 209 0,-6-4 275 16</inkml:trace>
  <inkml:trace contextRef="#ctx0" brushRef="#br0" timeOffset="173959.357">14224 9401 311 0,'-19'-14'820'0,"0"4"185"0,9-1 115 15,-5-1 75-15,5 5-182 0,5-2-265 16,5 1-232-16,0 2-142 0,5-2-78 0,5 2-36 15,0 1-23-15,5-1-21 0,4 3-136 16,0 3-80-16,6-2 0 0,0 4 0 0,-1-2 0 16,5 3 0-16,1 0 0 0,-1-3 0 15,1 0 0-15,-1 0-261 0,1-3-334 0,-1 0-292 16,1-1-246-16,-1-2-81 0,1-2 8 16,-1-1 87-16,0 0 199 0,-4 2 300 0</inkml:trace>
  <inkml:trace contextRef="#ctx0" brushRef="#br0" timeOffset="174260.067">14803 9123 108 0,'-5'-9'641'16,"0"1"182"-16,1-3 165 0,-2 3 110 0,-3-1-88 15,-1 2-201-15,5-5-181 0,-5 4-145 16,0 0-121-16,1 0-67 0,4 2-34 16,-5 0-13-16,0 1-8 0,1 0-43 0,-1 2-197 15,-5 3 0-15,5 0 0 0,0 3 0 16,-4 2 0-16,4 4 0 0,-5 1 0 0,5 2 0 15,1 4 0-15,-1 1 0 0,5 2 0 16,-5 3 0-16,5 3 0 0,5 0 0 16,0-1 0-16,0 4 0 0,5-3 0 0,5 3 0 15,-1-4 0-15,1-2 0 0,5 1 0 0,0-4 0 16,4-3 0-16,1-2 0 0,4-5 0 16,1-1 0-16,-1-6 0 0,1-2 0 0,4-2 0 15,-4-1 0-15,-1-6 0 0,-4 1 0 16,0 0-191-16,-1-3-770 0,1 0-245 15,-5-3-74-15,-1-3 17 0,1 4 76 0,-1-4 178 16,-4 1 276-16</inkml:trace>
  <inkml:trace contextRef="#ctx0" brushRef="#br0" timeOffset="174667.974">15000 9049 623 0,'-6'-9'997'0,"1"4"167"0,1-1 130 16,-2 0 100-16,2 4-279 0,-1-1-344 0,5 3-215 15,-5 0-279-15,5 3-277 0,0 3 0 16,5 2 0-16,-5 3 0 0,5 2 0 0,-5 4 0 16,4 2 0-16,2 0 0 0,-2 7 0 15,1-1 0-15,1-1 0 0,-2 4 0 16,1-4 0-16,0 4 0 0,0-3 0 0,0-3 0 16,0-3 0-16,0-2 0 0,-1-3 0 15,-4-3 0-15,6-1 0 0,-2-4 0 0,-4-3 0 16,0-6 0-16,5-3 0 0,-5-2 0 15,-5-2 0-15,5-5 0 0,0-1 0 16,-4-3 0-16,-2-4 0 0,2 1 0 0,-1-2 0 16,-5-4 0-16,5 1 0 0,0-1 0 0,0 3 0 15,1 1 0-15,4 1 0 0,0 2 0 16,0 4 0-16,0 0 0 0,4 4 0 16,-4-1 0-16,5 2 0 0,5 7 0 0,-5-4 0 15,5 7 0-15,0 0 0 0,-1 2 0 16,6 0 0-16,-1 0 0 0,1 2 0 0,5 0 0 15,0 2 0-15,-1 1 0 0,1 0 0 16,0 4-62-16,-1-1-702 0,-4 3-297 0,-1 0-164 16,-3 3-26-16,-2 0 42 0,-4 0 125 15,0 2 224-15,-5 0 324 0</inkml:trace>
  <inkml:trace contextRef="#ctx0" brushRef="#br0" timeOffset="174899.681">15117 9244 522 0,'-20'6'953'0,"5"-3"171"0,6 0 125 16,-6-1 93-16,10-2-242 0,0 0-330 0,1-2-222 16,4-1-126-16,4 0-261 0,1-3-161 15,5 1 0-15,0-1 0 0,-1 4 0 0,6-4 0 16,0 3 0-16,5-2 0 16,-1 5 0-16,1-3 0 0,-1 3 0 0,1 3 0 15,0-1 0-15,-6 4 0 0,6 0 0 16,-5 2 0-16,-5 0-465 0,4 3-358 0,-4-2-239 15,-5 2-131-15,0 3-17 0,-5-1 56 0,0 1 151 16,-5 2 235-16,0 1 308 0</inkml:trace>
  <inkml:trace contextRef="#ctx0" brushRef="#br0" timeOffset="175081.195">15147 9457 603 0,'-15'5'979'0,"0"-2"170"0,5 0 124 0,0-3 82 15,6 2-283-15,-1-2-317 0,5-2-203 16,0-1-126-16,5 0-399 0,5-2-27 15,-1-4 0-15,6 4 0 0,5 0 0 0,-6-1 0 16,6-3 0-16,-1 7 0 0,6-4 0 16,-6 1 0-16,6 2 0 0,-1-3 0 0,1 4 0 15,0-1 0-15,-6 0 0 0,1 3-293 16,-6-3-645-16,1 0-259 0,0 3-86 16,-5-2 13-16,-1-1 83 0,1 0 187 0,-10-5 301 15</inkml:trace>
  <inkml:trace contextRef="#ctx0" brushRef="#br0" timeOffset="175600.804">14224 8720 3 0,'-14'8'722'16,"-6"1"221"-16,6-1 134 0,-1-3 91 0,0 3 19 16,0 1-295-16,5-3-246 0,1-1-174 0,-1 0-94 15,5-2-58-15,5 0-42 0,-5 0-173 16,5 0-105-16,5-3 0 0,0 2 0 0,0-2 0 15,5 3 0-15,4-6 0 0,1 3 0 16,0-5 0-16,10-1 0 0,-6-2 0 16,6 0 0-16,-1-4 0 0,5-1 0 0,5-1 0 15,1-2 0-15,-1-1 0 0,-4 1 0 16,4-1 0-16,-5 3 0 0,1 3 0 0,-5 3 0 16,-1 3 0-16,1 2 0 0,-11 0 0 15,6 3 0-15,-6 0 0 0,1 3 0 0,0 2 0 16,0 1 0-16,-1 2 0 0,1-2 0 15,5 5 0-15,0-4 0 0,4 5 0 16,-4-4 0-16,4 3 0 0,5 0 0 0,-4 3 0 16,4-3 0-16,1 0 0 0,-1 0 0 15,1 0 0-15,-1 0 0 0,5 0 0 16,-4 3 0-16,4-3 0 0,5 0 0 0,-4 0 0 16,9 0-131-16,-5-3-1027 0,5 1-161 0,1 1-24 15,4-1 40-15,-1 2 100 0,-3 0 233 16,3 0 392-16</inkml:trace>
  <inkml:trace contextRef="#ctx0" brushRef="#br0" timeOffset="175918.135">15906 9156 2 0,'0'3'808'16,"-4"3"261"-16,4-4 186 0,-6 0 149 0,6 2 81 16,-4-1-257-16,4-3-298 0,0 2-920 15,-5-2-10-15,10 0 0 0,-5 0 0 16,4 0 0-16,6 0 0 0,-5 0 0 0,5 0 0 16,5-2 0-16,-5 2 0 0,5-3 0 0,-1 3 0 15,1 0 0-15,5 0 0 0,-6 0 0 16,6 0 0-16,-6 3 0 0,1-1 0 0,0 3 0 15,0-1 0-15,-1 1 0 0,-9 0 0 0,5 1 0 16,-5 5 0-16,0-3-573 0,-5 1-805 16,-5-1-35-16,0 3 58 0,0-3 110 15,-5 1 192-15,-4-2 284 0</inkml:trace>
  <inkml:trace contextRef="#ctx0" brushRef="#br0" timeOffset="176094.662">15995 9319 35 0,'-20'5'811'0,"0"1"251"0,6-1 172 15,-6 1 143-15,5-3 72 0,5 2-293 16,1-2-325-16,-1-1-595 0,10 1-236 0,0 0 0 15,0-3 0-15,5 0 0 0,5-3 0 16,0 0 0-16,-1 1 0 0,6-1 0 16,0 1 0-16,5-4 0 0,-1 3 0 0,-4-3 0 15,4 4 0-15,1-1 0 0,0 0 0 16,-1 3 0-16,-4-2 0 0,0-1 0 0,4 0-817 16,-4 3-800-16,-5-3 56 0,5-2 130 15,-1-1 186-15,1 0 313 0,-5-4 437 0</inkml:trace>
  <inkml:trace contextRef="#ctx0" brushRef="#br0" timeOffset="176644.589">16794 8999 405 0,'-15'2'902'0,"11"-2"174"0,-6 0 118 15,0 3 104-15,0-3-173 0,5 0-276 16,0 3-237-16,0-3-118 0,5 0-258 0,0 3-236 16,0-3 0-16,5 0 0 0,0 0 0 15,5-3 0-15,0 0 0 0,5 0 0 0,-6-5 0 16,6 0 0-16,-1 0 0 0,1-4 0 16,0-1 0-16,0-1 0 0,-1 0 0 15,-4 0 0-15,0 4 0 0,-5-4 0 0,0 2 0 16,-5 2 0-16,-5 1-181 0,5 3 8 15,-10 2 50-15,0-2 53 0,1 3 47 0,-1 3 43 16,-5 0 36-16,6 0 41 0,-1 3 36 16,-1 3 25-16,2-4-52 0,4 6-106 15,0 1 0-15,0-1 0 0,0 3 0 16,5 0 0-16,5 3 0 0,-5 2 0 0,5 0 0 16,5 2 0-16,-5 3 0 0,5-1 0 15,-1-1 0-15,-3 3 0 0,3-3 0 0,1 0 0 16,-1 1 0-16,-3 0 0 0,3-4-411 15,-4-2-671-15,0 0-201 0,0-3-49 0,0-1 41 16,-5-1 117-16,5 0 246 0,-5-5 385 16</inkml:trace>
  <inkml:trace contextRef="#ctx0" brushRef="#br0" timeOffset="176915.863">16613 9256 438 0,'-20'2'928'0,"-5"0"175"0,11 2 132 15,-1-1 118-15,0-1-166 0,1 1-312 0,9-3-220 16,-5 2-238-16,5-2-417 0,5 4 0 16,5-4 0-16,5 2 0 0,-1 1 0 0,1 0 0 15,5-3 0-15,4 3 0 0,2-3 0 0,-2 0 0 16,6 0 0-16,3 0 0 0,2-3 0 16,5 0 0-16,4 0 0 0,0-3 0 15,1 1 0-15,-2 0 0 0,7-3 0 0,-1 2 0 16,-5 0 0-16,-5 3 0 0,0 1 0 0,1 2 0 15,-11 0 0-15,1 2 0 0,-1 1 0 16,-9 3-316-16,0 0-1064 0,-5-2-53 0,0 5 46 16,-6 2 94-16,1-2 186 0,-5-2 290 15,-5 2 383-15</inkml:trace>
  <inkml:trace contextRef="#ctx0" brushRef="#br0" timeOffset="177474.38">16872 9454 90 0,'-10'8'802'0,"-4"0"221"0,4-2 146 0,-4 0 112 16,3-1-12-16,2 0-272 0,-1-1-297 16,5-2-186-16,0 0-168 0,0-2-346 15,5 0 0-15,0-2 0 0,0 0 0 0,5-4 0 16,0 0 0-16,0 0 0 0,5 1 0 15,-5 0 0-15,10-1 0 0,-1 1 0 0,-4-1 0 16,10 0 0-16,-6 4 0 0,1 2 0 16,0 0 0-16,0 5 0 0,-1 1 0 0,-4 2 0 15,4 3 0-15,-8 3 0 0,-2-1 0 16,1 4 0-16,-5 2 0 0,0 1 0 0,-5 2 0 16,1 0 0-16,-6 3 0 0,0 0 0 0,0-3 0 15,-4 3 0-15,-1-3 0 0,-5-3 0 16,0 0 0-16,6 1 0 0,-6-6 0 0,1 0 0 15,-1-1 0-15,5-2 0 0,-4-3 0 16,-1-5 0-16,5-3 0 0,-5-3 0 0,1-5 0 16,0-3 0-16,4 0 0 0,0-3 0 15,0 0 0-15,5 0 0 0,1-2 0 0,9 2 0 16,0-2 0-16,5 2 0 16,-1-3 0-16,6 3 0 0,0 4 0 0,0-2 0 15,5 4 0-15,-1 3 0 0,1 2 0 16,0 3 0-16,4-3 0 0,1 6 0 0,-5 3 0 0,4-1 0 15,1 3 0-15,0 3 0 0,-1 1 0 16,1-2 0-16,-1 2 0 0,6-4 0 16,0 3 0-16,-1-6 0 0,0 1 0 0,6-3 0 0,-5-1 0 15,-1-2 0-15,-4-2 0 0,-1-1 0 16,1-6 0-16,-1-2 0 0,-4 1 0 16,5-4-842-16,-11-3-597 0,1 0-16 0,0 1 70 15,-5-3 132-15,0 2 249 0,0-2 403 16</inkml:trace>
  <inkml:trace contextRef="#ctx0" brushRef="#br0" timeOffset="190674.552">17471 8855 351 0,'4'-8'729'16,"-4"-3"149"-16,0 3 112 0,0 2 76 0,0 1-234 15,0 2-226-15,0 0-172 16,0 3-133-16,-4 3-98 0,4 0-66 0,0 5-34 15,0 3-22-15,-5 6-12 0,5 2-6 16,0 5-6-16,0 4-8 0,-5 3-7 0,5-1 2 16,0 6 1-16,-5 0 3 0,5-3 4 0,-5 0-1 15,0 0 1-15,5-2-7 0,-5-4-9 16,5-2-10-16,0-6-10 0,0-5-4 16,0 0-5-16,-4-6-1 0,4-6-3 0,0-2-5 15,4-7-3-15,-4-8-4 0,0-1-5 16,0-9-5-16,0 1 2 0,0-7 4 0,5-2 5 15,-5 0 4-15,5-1 5 0,-5-1 5 16,5 2-2-16,0 0 1 0,0 5-2 16,-5 1-1-16,5 5-2 0,-1 3-3 0,2 5 0 15,-1 2 5-15,-1 4 9 0,2 6 13 16,3 2 15-16,1 2 15 0,-5 4 16 16,5 5 9-16,-1-1 9 0,6 7 2 15,-5 0-1-15,0 5-8 0,5-3-11 0,-6 6-11 16,1-3-16-16,5 3-14 0,-5-3-24 0,5 3-5 15,-6-3-16-15,1 0-71 0,5-3-60 16,-5 0-72-16,-1-2-126 0,1-1-184 0,-5-2-223 16,-1-2-259-16,2-2-103 0,-6-1-18 15,0-1 78-15,-6 0 169 0,2-2 244 0</inkml:trace>
  <inkml:trace contextRef="#ctx0" brushRef="#br0" timeOffset="190859.562">17510 9222 280 0,'-24'-5'849'0,"4"2"168"0,0-2 107 15,5 1 61-15,6 0-152 0,-1 0-331 16,5 2-262-16,5-4-142 0,5-2-94 16,5 0-51-16,-1 0-30 0,6-1-26 0,5 1-27 15,0 0-23-15,4-1-11 0,-4 4-14 16,4-1-37-16,1 0-59 0,-1 4-75 0,0-1-145 16,1 0-234-16,0 1-318 0,-6-1-213 15,5 0-76-15,-3 0 3 0,-7 0 105 16,1-2 213-16,0 0 310 0</inkml:trace>
  <inkml:trace contextRef="#ctx0" brushRef="#br0" timeOffset="192802.758">17427 8459 108 0,'-10'2'641'0,"5"0"210"0,-5-2 155 0,0 3 101 16,5 0-96-16,0 0-191 0,1 0-181 16,-2 0-172-16,6-1-120 0,-4 1-66 15,4-3-25-15,0 3-11 0,0-3-6 0,4 3-66 16,-4-1-173-16,6-2 0 0,3 3 0 16,-4-3 0-16,5-3 0 0,5 3 0 15,-1-5 0-15,1-1 0 0,5 1 0 0,0-4 0 16,4 2 0-16,0-2 0 0,1-2 0 15,-1-1 0-15,6 5 0 0,-6-4 0 16,1 0 0-16,5 2 0 0,-11 1 0 0,0 2 0 16,1 1 0-16,-5-1 0 0,-1 4 0 15,-4-1 0-15,0 0 0 0,0 3 0 0,0 0 0 16,-6 0 0-16,7 3 0 0,-1 0 0 16,-1 2 0-16,6 0 0 0,-5 1 0 0,4 3 0 15,6 2 0-15,-5-3 0 0,4 3 0 16,6-1 0-16,0 2 0 0,-1-1 0 0,5-2 0 15,6 1 0-15,-6-1 0 0,6-1 0 16,-1-3 0-16,5 4 0 0,0-4 0 0,0 4-49 16,1-4-1079-16,3 0-203 0,2 1-39 15,-1 2 49-15,0 0 101 0,0 3 230 16,5-2 404-16</inkml:trace>
  <inkml:trace contextRef="#ctx0" brushRef="#br0" timeOffset="193428.708">19275 8983 477 0,'-5'-4'912'0,"0"2"168"16,1 2 118-16,-2-3 101 0,2 3-214 0,-1-2-276 16,5 2-218-16,-6 0-127 0,6-4-188 0,0 4-276 15,6-3 0-15,-1 3 0 0,-1 0 0 16,2-2 0-16,3 2 0 0,1 0 0 16,0 0 0-16,-1 2 0 0,1 1 0 0,1 1 0 15,-7 1 0-15,1 1 0 0,0 2 0 16,0 2 0-16,-5 2 0 0,0-2 0 0,-5 4 0 15,0 0 0-15,-4 0 0 0,3-1 0 0,-3 1 0 16,-1-2 0-16,5-4 0 0,-5 3 0 16,0-3 0-16,1-2 0 0,-1-1 0 15,5-2 0-15,-1 0 0 0,2-1 0 0,4 1 0 16,-5 0 0-16,5-3 0 0,5 0 0 16,-1 0 0-16,2-3 0 0,-1 0 0 15,5 3 0-15,4-2 0 0,-4-1 0 0,4 3 0 16,1-3 0-16,0 3 0 0,0 0 0 15,-1 0 0-15,1 0 0 0,0 0 0 16,0 0 0-16,-5 0 0 0,4 3-22 0,-4-3-756 16,0-3-313-16,-6 3-156 0,6-5-26 0,-5 2 43 15,0-3 131-15,0-2 237 0,0 2 366 16</inkml:trace>
  <inkml:trace contextRef="#ctx0" brushRef="#br0" timeOffset="193814.324">19314 8800 446 0,'-19'-5'864'0,"4"-1"154"15,-4 0 105-15,4 4 87 0,-5-1-231 0,0 0-261 16,6 3-204-16,-6 0-111 0,6 3-69 16,-6 0-50-16,5 2-32 0,1 1-206 0,-1 5-46 15,0 3 0-15,1 0 0 0,-1 4 0 16,0 2 0-16,5 2 0 0,-5 6 0 15,11-1 0-15,-6 1 0 0,10-1 0 0,0 4 0 16,0-4 0-16,4 1 0 0,6-1 0 16,0 1 0-16,5-3 0 0,4-3 0 0,1-2 0 15,0-4 0-15,9-2 0 0,1-3 0 16,-1-5 0-16,0-4 0 0,6-4 0 0,-6-4 0 16,1-3 0-16,4-1 0 0,-5-4 0 0,-4-6 0 15,-1 4 0-15,1-6 0 0,-6 3 0 0,-4-1 0 16,-5-2 0-16,0 2 0 0,-5 1 0 0,0 0 0 15,-10 0 0-15,0-1 0 0,0 2 0 16,-10-2 0-16,0 3 0 0,-4-2 0 16,0 2 0-16,-11 1-70 0,5-1-676 0,-9 4-199 15,5 2-207-15,-1 3-60 0,-5 2 19 16,6 3 98-16,5 6 192 0,-5 3 273 16</inkml:trace>
  <inkml:trace contextRef="#ctx0" brushRef="#br0" timeOffset="197454.97">14911 10364 709 0,'-4'-5'992'0,"-2"-1"150"0,1 6 117 15,-5-3 77-15,6 0-284 0,-1 3-303 16,5 0-185-16,-5 3-176 0,0 0-388 16,0 3 0-16,0 8 0 0,0-1 0 0,1 9 0 15,-2 3 0-15,-3-13 0 0,-1 40 0 16,5-16 0-16,-5 5 0 0,0 0 0 0,5 4 0 16,-5-4 0-16,6-3 0 0,-1-2 0 15,0-3 0-15,0-5 0 0,5-6 0 0,5-5 0 16,-5-7 0-16,5-4 0 0,-5-6 0 15,5-8 0-15,-1-6 0 0,2-3 0 0,-2-7 0 16,1-4 0-16,-5-5 0 0,5-1 0 16,0-4 0-16,-5 0 0 0,5-4 0 0,0 4 0 15,0-1 0-15,5 6 0 0,-5 0 0 16,5 5 0-16,-6 4 0 0,6 7 0 16,0 0 0-16,-5 9 0 0,4 3 0 0,1 1 0 15,-5 10 0-15,5 0 0 0,0 5 0 16,0 5 0-16,0 0 0 0,-1 4 0 0,1 5 0 15,0 0 0-15,5 2 0 0,-6 1 0 16,6 2 0-16,-5 3 0 0,5-3 0 0,-1-2 0 16,1 3 0-16,0-3 0 0,-5-4 0 0,5 1 0 15,-11-3 0-15,6-3 0 0,-5 1-229 16,0-4-1276-16,-5-2-26 0,0 0 79 16,-5-9 138-16,0 1 235 0,0-6 353 0</inkml:trace>
  <inkml:trace contextRef="#ctx0" brushRef="#br0" timeOffset="197632.478">14926 10816 398 0,'-34'-13'952'0,"4"2"187"16,6 0 133-16,-1 0 116 0,5 0-135 16,1 3-344-16,9-4-254 0,5 2-430 0,5-2-225 15,0 1 0-15,10-2 0 0,4 1 0 16,1 1 0-16,5-2 0 0,0 2 0 0,4-1 0 16,0 4 0-16,6 0 0 0,-1 0 0 0,1 2 0 15,-1 1 0-15,1 2 0 16,-6 0 0-16,6 3-511 0,-6 3-861 0,1-3-69 15,-1 3 49-15,1 0 119 0,-1-1 216 16,-4 1 301-16</inkml:trace>
  <inkml:trace contextRef="#ctx0" brushRef="#br0" timeOffset="198022.749">15299 10472 213 0,'-10'-8'895'0,"0"0"223"15,0 2 175-15,5 0 138 0,0 0-22 16,1 6-316-16,-2 0-354 0,6 4-739 15,0 1 0-15,0 6 0 0,6 0 0 0,-2 6 0 16,1 2 0-16,0 0 0 0,0 6 0 16,0 3 0-16,0 2 0 0,4 1 0 0,-3-1 0 15,-2 0 0-15,6-3 0 0,-5-1 0 0,0-5 0 16,5-1 0-16,-10-6 0 0,5-1 0 16,0-4 0-16,0-7 0 0,-5 1 0 0,4-6 0 15,-4-5 0-15,-4 0 0 0,4-6 0 16,-5-2 0-16,0-1 0 0,0-5 0 15,0 0 0-15,0-3 0 0,-5-3 0 0,5 0 0 16,0 1 0-16,-5 0 0 0,10-1 0 16,-4 3 0-16,4 1 0 0,4 1 0 0,-4 4 0 15,6 2 0-15,-2 1 0 0,1 2 0 16,0 3 0-16,5 3 0 0,-5 2 0 0,5 1 0 16,0 2 0-16,4 0 0 0,1 3 0 15,0 3 0-15,0 0 0 0,4 2 0 0,0 1 0 16,1-1 0-16,4 4 0 0,-3-2 0 15,-7 5-219-15,1-4-1037 0,0 6-129 16,-6-3 13-16,-3 3 83 0,-2 2 155 0,-4-2 253 16,0 0 354-16</inkml:trace>
  <inkml:trace contextRef="#ctx0" brushRef="#br0" timeOffset="198260.907">15392 10640 380 0,'-15'8'918'16,"0"4"200"-16,5-4 145 0,1-2 115 15,-1-1-138-15,5 0-292 0,5-2-224 16,0-3-502-16,5 0-222 0,5 0 0 0,-1-6 0 16,1 4 0-16,5-1 0 0,0-3 0 0,0 4 0 15,-1-1 0-15,6 3 0 0,-1-3 0 16,1 6 0-16,0-3 0 0,-1 3 0 0,1-1 0 16,-1 4 0-16,-4-1 0 0,0 1 0 0,-6 2 0 15,6 0 0-15,-5 1 0 0,-5-1 0 16,0 3-530-16,-5-3-904 0,0 4-22 0,-5-4 72 15,0 3 125-15,0-3 215 0,-5 0 317 16</inkml:trace>
  <inkml:trace contextRef="#ctx0" brushRef="#br0" timeOffset="198463.209">15445 10844 238 0,'-14'6'918'0,"-1"-1"236"0,6 1 165 16,3-3 126-16,-3 0-41 0,9-1-317 15,0-2-461-15,4 0-626 0,1 0 0 16,5-2 0-16,5 2 0 0,0-3 0 0,-1 3 0 15,1-3 0-15,0 3 0 0,0 0 0 16,-1 0 0-16,1 3 0 0,4-3 0 0,-4 3 0 16,-5-1 0-16,10-2 0 0,-6 3 0 15,1-3 0-15,0 0 0 0,4-3 0 0,1 1 0 16,-5-1 0-16,4-3-930 0,1 0-787 16,0-2 107-16,-1 0 178 0,1-6 235 0,4 3 366 15,-4-3 389-15</inkml:trace>
  <inkml:trace contextRef="#ctx0" brushRef="#br0" timeOffset="198808.314">16000 10513 630 0,'0'-8'931'0,"0"0"187"16,-5-1 140-16,5 4 28 0,-5-3-179 15,5-1-236-15,-5 3-182 0,0 2-388 0,0-2-301 16,0 0 0-16,0 0 0 0,-5-2 0 15,1 2 0-15,-1 2 0 0,-5 1 0 0,5 3 0 16,-5 3 0-16,1-1 0 0,-1 6 0 16,0 0 0-16,1 6 0 0,4 3 0 0,-5 0 0 15,5 5 0-15,6 0 0 0,-6-1 0 0,10 5 0 16,0-1 0-16,0-1 0 0,5 1 0 16,4 3 0-16,1-4 0 0,0-2 0 0,10 1 0 15,-5-1 0-15,4-3 0 0,6-2 0 0,-1-4 0 16,1 1 0-16,-1-5 0 0,6-1 0 15,-1-3 0-15,-5-2 0 0,6-3 0 0,-5 0 0 16,-1-6 0-16,-4 1 0 0,-1-6 0 16,1 0 0-16,-10 0-78 0,0-3-1398 0,-6-2-26 15,1-1 74-15,-5 1 121 0,-5-4 196 16,-5 1 287-16,1-3 387 0</inkml:trace>
  <inkml:trace contextRef="#ctx0" brushRef="#br0" timeOffset="199241.159">14769 10110 337 0,'-20'6'910'0,"5"0"175"16,1 1 121-16,-1-1 100 0,0 2-102 15,6-2-346-15,4 2-231 0,0-2-113 16,5-1-370-16,0 4-144 0,5-4 0 0,0 0 0 16,4-1 0-16,1-2 0 0,5-4 0 15,0-2 0-15,4-4 0 0,1-3 0 0,0 0 0 16,-1-3 0-16,6-2 0 0,-6 2 0 16,6-2 0-16,-1 2 0 0,-4 0 0 0,4 3 0 15,-4 0 0-15,0 0 0 0,-1 3 0 16,-4 2 0-16,0 0 0 0,-1 4 0 0,-4-1 0 15,0 1 0-15,0 2 0 0,0 2 0 16,-1 1 0-16,6 2 0 0,0 1 0 0,-1 3 0 16,1-1 0-16,5 0 0 0,4 3 0 0,-4 0 0 15,4 0 0-15,6 0 0 0,-1 0 0 16,6 0 0-16,-1 0 0 0,1 0 0 0,3 0 0 16,2-3 0-16,-1 0 0 0,-5 4 0 15,5-4 0-15,-4 3-1345 0,-5-3-131 0,4 3 34 16,-10 0 101-16,6 1 167 0,-6-2 292 15,1 1 413-15</inkml:trace>
  <inkml:trace contextRef="#ctx0" brushRef="#br0" timeOffset="199625.246">16760 10668 149 0,'-10'2'849'0,"5"4"209"0,-5-3 140 15,0-3 108-15,5 2-37 0,1-2-323 16,-2 0-296-16,6 0-155 0,6 0-224 16,3-2-271-16,1-3 0 0,10 1 0 0,0-1 0 15,4 0 0-15,1-1 0 0,4 0 0 16,0 0 0-16,1 2 0 0,-1-2 0 16,-5 0 0-16,1 4 0 0,0-4 0 0,-10 3-76 15,-1 3-590-15,1-3-167 0,-10 3-175 16,-1-2-130-16,-4 2-18 0,-4 0 62 0,4-3 148 15,-5 3 216-15,-5-3 256 0</inkml:trace>
  <inkml:trace contextRef="#ctx0" brushRef="#br0" timeOffset="199774.847">17024 10596 65 0,'-9'-3'446'0,"-6"-5"254"0,1 0 222 16,-1 2 157-16,-5-2 24 0,5 0-112 15,6 2-147-15,-6 0-155 0,5 1-157 16,5 2-110-16,0 1-65 0,0 2-316 0,5 0-41 16,0 5 0-16,5 0 0 0,0 7 0 15,0 1 0-15,-1 4 0 0,2 2 0 0,3 6 0 16,-3 3 0-16,3-1 0 0,-4 4 0 15,5-4-68-15,0 1-1103 0,-6-4-199 16,6 1-42-16,5-5 60 0,-5-1 124 0,5-5 264 16,0-6 451-16</inkml:trace>
  <inkml:trace contextRef="#ctx0" brushRef="#br0" timeOffset="200354.411">17544 10320 427 0,'-5'-6'942'0,"0"1"179"0,1 2 128 0,-6-2 118 16,5 2-145-16,-5 3-318 0,5 0-232 15,-5 3-385-15,6 2-287 0,-1 6 0 16,-5 3 0-16,5 5 0 0,-5 4 0 0,5 1 0 16,-5 7 0-16,6 1 0 0,-6 5 0 0,0 1 0 15,5 1 0-15,-5-1 0 0,5 1 0 16,0-3 0-16,0-6 0 0,5-2 0 0,0-6 0 15,0-3 0-15,0-5 0 0,0-6 0 16,5-5 0-16,-5-6 0 0,5-5 0 16,0-8 0-16,0-4 0 0,-5-5 0 0,5-2 0 15,-5-4 0-15,5-2 0 0,-5-3 0 0,5 1 0 16,0-4 0-16,-1-2 0 0,2 2 0 16,-2 3 0-16,1 3 0 0,0 3 0 0,5 8 0 15,-5-1 0-15,4 7 0 0,2 2 0 16,-7 8 0-16,6 1 0 0,0 5 0 15,0 5 0-15,0 4 0 0,-1 2 0 0,1 3 0 16,0 5 0-16,5 3 0 0,0 0 0 16,-1 6 0-16,1-1 0 0,0 1 0 0,4 0 0 15,-4 1 0-15,4 3 0 0,1-5 0 16,-6 1 0-16,1-1 0 0,-5-2 0 0,0 0 0 16,0-3 0-16,-10 0-1213 0,5-3-239 15,-10-2 15-15,5-4 93 0,-5-1 159 16,-5-4 270-16,1-3 393 0</inkml:trace>
  <inkml:trace contextRef="#ctx0" brushRef="#br0" timeOffset="200780.267">17505 10720 197 0,'-39'-17'862'0,"4"1"193"0,6-1 118 15,-1 7 100-15,6-2-57 0,0 2-341 0,9 1-296 16,5 1-155-16,5-1-84 0,5 1-143 16,5 0-197-16,9 0 0 0,1-1 0 0,5 1 0 15,4 0 0-15,1 0 0 0,5 2 0 16,-1 0 0-16,5 1 0 0,6 2 0 15,-6 1 0-15,5 2-538 0,-5 0-253 0,6 2-125 16,-6 1 4-16,5 0 64 0,0-3 70 16,-5 2 107-16,6 2 128 0,-11-4 77 0,6 0 17 15,-6-4 3-15,-4 2 66 0,-1-4 176 16,-4 1 239-16,-5-4 260 0,-1-1 218 0,-4-2 198 16,0 1 169-16,-10 0 47 0,0 0-33 15,0-3-75-15,-10 0-74 0,0 4-90 0,0-4-110 16,-4 3-72-16,-1 0-25 0,0 3-446 15,0 2-2-15,1 3 0 0,-1 6 0 16,0 0 0-16,1 2 0 0,-1 6 0 0,6 3 0 16,-2 5 0-16,1 1 0 0,1 5 0 0,4 2 0 15,5 1 0-15,0 2 0 0,0 0 0 16,10 1 0-16,-6-1 0 0,6-2 0 0,5-4 0 16,0 2 0-16,0-7 0 0,4-3 0 0,0-2 0 15,2-3 0-15,-2-3 0 0,0-2 0 16,6-3 0-16,-5-3 0 0,0-3 0 15,-1-3 0-15,-4-2 0 0,4 0 0 0,-4-6-1115 16,0 3-471-16,-1-3 71 0,1 1 138 16,0-1 197-16,-5 0 303 0,5 0 404 0</inkml:trace>
  <inkml:trace contextRef="#ctx0" brushRef="#br0" timeOffset="201234.084">18275 10420 76 0,'-5'-6'743'0,"5"3"235"0,-5-2 167 0,0 5 128 15,5-3-18-15,-5 3-210 0,5-3-249 16,0 3-157-16,0 3-398 0,0 0-241 0,0 2 0 16,0 4 0-16,5 1 0 0,-5 4 0 15,0 0 0-15,5 3 0 0,0 2 0 0,-5 0 0 16,5 3 0-16,0 3 0 0,0 0 0 0,-1 0 0 15,2 3 0-15,-2-6 0 0,7 2 0 16,-7-2 0-16,1-5 0 0,0-1 0 0,0-2 0 16,0-6 0-16,0-2 0 0,0-3 0 15,-5-6 0-15,4-3 0 0,2-4 0 0,-6-4 0 16,0-3 0-16,0-5 0 0,0 3 0 16,-6-6 0-16,2 0 0 0,-1-2 0 0,-5-1 0 15,5 1 0-15,0-1 0 0,0 0 0 16,1 3 0-16,4 3 0 0,0 0 0 15,0 6 0-15,0-1 0 0,4 3 0 16,1 3 0-16,5 0 0 0,-5 3 0 0,5 2 0 16,4 4 0-16,1-2 0 0,0 4 0 15,0 4 0-15,-1 1 0 0,6 0 0 0,-1 1 0 16,1 2 0-16,0 4 0 0,-6-1 0 0,6 0 0 16,-6 0-64-16,-4 3-772 0,1-4-200 15,-2 4-169-15,1 0-29 0,-10 3 45 16,5-4 131-16,-5 4 213 0,0-1 286 0</inkml:trace>
  <inkml:trace contextRef="#ctx0" brushRef="#br0" timeOffset="201460.054">18422 10626 355 0,'-19'3'945'0,"4"0"211"0,5-1 150 0,-5-2 118 16,6 0-116-16,3 0-339 0,2 0-270 15,8-2-670-15,2-1-29 0,-2 0 0 0,6 1 0 16,4-4 0-16,1 3 0 0,5 0 0 15,-5 1 0-15,4-1 0 0,1 3 0 16,0 3 0-16,-1-1 0 0,-4 1 0 0,4 0 0 16,-4 0 0-16,0 0 0 0,-5 2 0 15,5 0 0-15,-11 3 0 0,6-2-909 0,-10 6-214 16,0-4-117-16,0 0 2 0,-5 3 67 16,0-3 146-16,-5 3 214 0,1-2 275 0</inkml:trace>
  <inkml:trace contextRef="#ctx0" brushRef="#br0" timeOffset="201641.573">18437 10767 250 0,'-15'5'860'0,"0"1"220"16,5 0 158-16,1-1 117 0,-1-2-84 16,10 2-255-16,0-2-255 0,4 0-401 0,2 0-360 15,9-1 0-15,-1-2 0 0,6 3 0 16,-1-3 0-16,1 0 0 0,0 0 0 0,-1 0 0 16,1 0 0-16,-1-3 0 0,6 3 0 0,-5-2 0 15,-1-1 0-15,-4 0 0 0,-1-3 0 16,1 1 0-16,0 0-327 0,-10-1-1067 15,5-2-62-15,-6 2 48 0,2-2 112 0,-6 0 198 16,4-3 310-16,-8-1 370 0</inkml:trace>
  <inkml:trace contextRef="#ctx0" brushRef="#br0" timeOffset="202089.447">17431 10050 595 0,'-19'11'1016'0,"-1"2"152"15,0-1 108-15,1 2 99 0,4-4-217 16,5 2-381-16,1-2-205 0,3 1-318 0,6-5-254 15,0 2 0-15,6-5 0 0,3 0 0 16,1-6 0-16,5-2 0 0,4-4 0 0,1-5 0 16,0-2 0-16,5-3 0 0,-1-4 0 15,1 1 0-15,4-2 0 0,-5-1 0 16,5 3 0-16,-4 2 0 0,-5 4 0 0,4 2 0 16,-4 3 0-16,0 3 0 0,-5 0 0 15,4 5 0-15,-10 0 0 0,6 6 0 0,0 0 0 16,-5 2 0-16,5 4 0 0,-5-2 0 15,4 5 0-15,1 2 0 0,0-1 0 0,4 4 0 16,6-1 0-16,-6 1 0 0,6-1 0 16,-1 1 0-16,6 2 0 0,4-2 0 0,1 0 0 15,-1-1 0-15,0-3 0 0,6 4 0 16,-2-3-142-16,2 0-802 0,-1 3-280 16,6-4-84-16,-7 1 18 0,2-3 79 0,-1 3 190 15,-5-3 309-15</inkml:trace>
  <inkml:trace contextRef="#ctx0" brushRef="#br0" timeOffset="202457.021">18991 10477 315 0,'0'9'898'0,"-5"-4"205"16,5 3 143-16,-5-2 123 0,5 2-102 16,-5 0-270-16,5-2-253 0,0 0-492 15,0-1-252-15,5 0 0 0,0 1 0 0,5-4 0 16,0-2 0-16,4 4 0 0,1-4 0 15,4 0 0-15,-4 0 0 0,5 0 0 0,0 0 0 16,-1 0 0-16,0 2 0 0,-4 1 0 16,5 0 0-16,-5 2 0 0,-1 1 0 0,-4-1 0 15,0 4 0-15,-5 2-601 0,-5 0-274 16,0 0-195-16,-5 0-104 0,0-1-12 0,-5 5 62 16,0-2 157-16,1 1 238 0,-6-3 292 15</inkml:trace>
  <inkml:trace contextRef="#ctx0" brushRef="#br0" timeOffset="202610.612">19118 10725 243 0,'-15'4'783'0,"1"0"236"0,4 0 171 15,-4-2 132-15,3-2-85 0,1 3-219 16,6-3-270-16,-1 0-180 0,5 0-505 0,0 0-63 16,5-3 0-16,5 1 0 0,-6-2 0 15,11 2 0-15,0 0 0 0,0-4 0 0,-1 3 0 16,1 0 0-16,4 1 0 0,2-1 0 16,-2 0 0-16,0 3 0 0,-4-3-131 15,4 0-1081-15,2 1-177 0,-2-1-20 0,6 0 78 16,-6 1 163-16,1-4 269 0,0 3 374 15</inkml:trace>
  <inkml:trace contextRef="#ctx0" brushRef="#br0" timeOffset="203093.32">19727 10223 447 0,'-11'3'908'0,"1"0"168"0,6 0 118 0,-6-1 100 16,0 4-192-16,5-3-268 0,0 2-214 15,1-2-113-15,4 2-298 0,0-2-209 16,0 0 0-16,4-3 0 0,6-3 0 0,0-5 0 15,4 0 0-15,1-6 0 0,0 0 0 16,0-5 0-16,-1 0 0 0,-4-3 0 16,5-1 0-16,-5 4 0 0,-5-3 0 0,-1 3 0 15,-4 2 0-15,0 0 0 0,-4 4 0 16,-6-1 0-16,0 3 0 0,0 3 0 0,-4 2 0 16,4 3 0-16,-5 3 0 0,0 3 0 15,0 6 0-15,6 2 0 0,-1 2 0 0,0 2 0 16,1 3 0-16,3 2 0 0,2 2 0 15,4 3 0-15,4-1 0 0,2 4 0 16,-2 0 0-16,6 2 0 0,0 0 0 0,0 1 0 16,4-1 0-16,1 0 0 0,-5 1 0 0,5-1 0 15,0-3 0-15,-6 1 0 0,1-3 0 16,-5-1 0-16,0 2-358 0,0-4-664 16,-5 0-220-16,4-3-52 0,-4 1 36 0,0-6 103 15,-4-1 203-15,-1-2 306 0</inkml:trace>
  <inkml:trace contextRef="#ctx0" brushRef="#br0" timeOffset="203327.599">19647 10681 164 0,'-24'-2'856'0,"10"-1"214"0,-6 3 140 0,0-2 117 15,5 2-27-15,6-4-304 0,-1 4-299 16,5-2-158-16,0-1-507 0,5 0-32 0,5 1 0 16,0-1 0-16,5 0 0 0,-1 3 0 15,6-3 0-15,0 3 0 0,5 0 0 0,-1 0 0 16,1 0 0-16,5 0 0 0,4 0 0 0,1 0 0 15,-1 0 0-15,5 0 0 0,0 0 0 16,0 0 0-16,1-3 0 0,-1 3 0 16,-4 0 0-16,-1 0 0 0,-4 0 0 0,-1 3 0 15,-4 3-958-15,0-3-322 0,-6 5-38 16,-4 0 49-16,-5 3 98 0,4 0 166 0,-9 0 238 16,6 3 349-16</inkml:trace>
  <inkml:trace contextRef="#ctx0" brushRef="#br0" timeOffset="203805.834">19834 10941 739 0,'-19'8'1058'0,"-1"-2"145"0,0-1 113 16,1 0 102-16,9-1-331 0,0-4-370 0,1 0-223 16,3-4-335-16,1-1-159 0,5 0 0 15,5-4 0-15,1-2 0 0,-2 0 0 0,6 0 0 16,0 0 0-16,0-3 0 0,4 4 0 15,1-1 0-15,0-1 0 0,4 4 0 16,-4 0 0-16,4 2 0 0,-4 1 0 0,5 5 0 16,-5 2 0-16,0 4 0 0,-6 2 0 0,1 6 0 15,-5 0 0-15,0 5 0 0,-5 3 0 16,0 0 0-16,-5 3 0 0,0 3 0 0,-5-1 0 16,1 1 0-16,-1 0 0 0,-5-1 0 15,0 0 0-15,0 1 0 0,1-1 0 0,-6-5 0 16,1 1 0-16,-1-4 0 0,0-2 0 15,-4-3 0-15,4-6 0 0,1-2 0 0,-1-4 0 16,0-4 0-16,1-7 0 0,0-2 0 16,4-5 0-16,-5-1 0 0,10-3 0 15,-4-2 0-15,8 1 0 0,2 1 0 0,4-2 0 16,4 6 0-16,2-4 0 0,3 7 0 0,1-2 0 16,5 2 0-16,-1 5 0 0,1-1 0 15,0 4 0-15,0 2 0 0,4 3 0 0,-4 0 0 16,4 3 0-16,1 2 0 0,0-2 0 15,-1 3 0-15,6-1 0 0,0 0 0 0,-6 1 0 16,5-1 0-16,5-5 0 0,-4 4 0 16,-5-4 0-16,4-4-1006 0,-4-1-512 0,0-1 16 15,4-1 104-15,1-5 175 0,-1-1 302 16,1-4 409-16</inkml:trace>
  <inkml:trace contextRef="#ctx0" brushRef="#br0" timeOffset="204128.969">20526 10213 720 0,'-10'-20'1068'0,"5"4"157"0,-10 2 117 16,5 0 106-16,-5 3-294 0,1 5-350 15,-1 1-374-15,0 3-430 0,-4 2 0 0,4 7 0 16,-4 2 0-16,-1 5 0 0,0 2 0 15,6 4 0-15,-6 4 0 0,5 4 0 16,5 0 0-16,1 5 0 0,-1 2 0 0,5 4 0 16,0 0 0-16,5 2 0 0,0 0 0 0,5 1 0 15,5-1 0-15,0 1 0 0,-1-6 0 0,1-1 0 16,5-5 0-16,4-2 0 0,1-3 0 16,0-3 0-16,5-6 0 0,-1-2 0 15,0-2 0-15,1-4 0 0,-1-6 0 0,1 1 0 16,-6-3-1107-16,6-5-506 0,-5-1 79 15,-1-2 139-15,1-3 208 0,-5 0 332 16,0-6 401-16</inkml:trace>
  <inkml:trace contextRef="#ctx0" brushRef="#br0" timeOffset="204646.587">20849 10329 43 0,'-9'-6'525'0,"3"-3"145"0,2 4 148 15,-6-3 167-15,5 2-31 0,5 4-101 16,-5-4-103-16,0 3-83 0,5 1-95 0,-5-2-110 16,5 2-74-16,0 2-33 0,0 2-206 15,-5 2-149-15,5 4 0 0,0 3 0 16,0 5 0-16,-5 4 0 0,0 4 0 0,1 4 0 15,-6 5 0-15,0 3 0 0,0 0 0 16,-4 3 0-16,3-4 0 0,1 1 0 0,-4 0 0 16,4-6 0-16,6-5 0 0,-6-3 0 15,5-6 0-15,5-1 0 0,-5-10 0 0,5-2 0 16,5-6 0-16,-5-8 0 0,5-2 0 16,5-10 0-16,-6 1 0 0,1-5 0 0,0-4 0 15,5 1 0-15,-6-3 0 0,6 0 0 0,-5 0 0 16,5 2 0-16,0 1 0 0,0 2 0 15,0 4 0-15,0 1 0 0,-1 7 0 16,1 4 0-16,0 2 0 0,5 4 0 0,-6 6 0 16,1 3 0-16,0 3 0 0,5 5 0 15,-6-1 0-15,2 7 0 0,-1 3 0 0,4-1 0 16,-4 2 0-16,4 5 0 0,-4 1 0 0,5 1 0 16,-6 0 0-16,2-1 0 0,-1 1 0 15,-1-1 0-15,1 0 0 0,-5-1 0 16,0-1 0-16,0-3 0 0,-5-4 0 0,0 0 0 15,-5-2-1124-15,0-2-223 0,0-3-21 16,-5-6 62-16,1 1 126 0,-1-6 219 0,-5-3 317 16</inkml:trace>
  <inkml:trace contextRef="#ctx0" brushRef="#br0" timeOffset="204816.134">20830 10712 741 0,'-30'-19'1006'0,"11"0"152"0,-6 2 102 16,6 2 45-16,-2 5-290 0,12-1-326 15,-1 0-203-15,1 3-106 0,9 2-229 0,4-2-151 16,1-1 0-16,10 4 0 0,-1-1 0 15,1 4 0-15,5-4 0 0,0 3 0 16,9 1 0-16,-5-2 0 0,1 4 0 0,5-2 0 16,-6 2 0-16,5-2 0 0,-4 2-557 15,4-4-389-15,-4 4-220 0,-1-2-76 0,1-1 25 16,4 0 99-16,-4 1 189 0,-1-1 260 16</inkml:trace>
  <inkml:trace contextRef="#ctx0" brushRef="#br0" timeOffset="205125.519">21285 10488 203 0,'10'-8'624'0,"1"0"221"0,-7 0 189 15,-4 2 100-15,-4-2-61 0,-2 0-118 0,1 2-132 16,-5 0-146-16,-4-2-128 0,4 6-275 16,-4-4-274-16,-7 3 0 0,7 3 0 0,-1 0 0 15,0 6 0-15,1-1 0 0,-1 3 0 16,0 4 0-16,6 4 0 0,-6 1 0 0,10 2 0 16,0 2 0-16,0 5 0 0,5-1 0 15,0-1 0-15,5 1 0 0,0 0 0 0,5-3 0 16,0-3 0-16,-1 1 0 0,6-4 0 0,0-4 0 15,-1-2 0-15,6-4 0 0,-5-3 0 16,0-6 0-16,4 0 0 0,-4-6 0 0,0 1 0 16,-5-5 0-16,-1-4 0 0,-3 1 0 15,-2-1 0-15,1-3 0 0,-5 2 0 16,0-2 0-16,-5 1 0 0,1 0 0 0,-2-4 0 16,1 4 0-16,-5 0 0 0,1 0 0 0,4 2 0 15,-5 4-50-15,5-1-834 0,0 2-239 16,1 4-126-16,4 3-10 0,0 2 59 0,4 0 148 15,-4 3 237-15,10 0 333 0</inkml:trace>
  <inkml:trace contextRef="#ctx0" brushRef="#br0" timeOffset="205753.842">21437 10422 402 0,'0'2'941'0,"0"-2"215"0,6 0 153 15,-6 0 124-15,0 0-142 0,0 0-285 16,0 0-353-16,0 0-653 0,0 0 0 0,4 6 0 15,-4 0 0-15,5 2 0 0,-5 4 0 16,0 1 0-16,5 4 0 0,-5 5 0 0,0 0 0 16,0 3 0-16,0 2 0 0,5 1 0 0,-5 0 0 15,5-4 0-15,-5 1 0 0,5-3 0 16,0-6 0-16,0 1 0 0,-5-3 0 0,5-3 0 16,-5-6 0-16,5-2 0 0,-5-6 0 15,4-2 0-15,-4-3 0 0,6-6 0 0,-6 0 0 16,0-5 0-16,0 0 0 0,0-4 0 15,0 1 0-15,-6-2 0 0,6-1 0 0,0 0 0 16,0 0 0-16,0 0 0 0,0 3 0 0,6 3 0 16,-6 0 0-16,9 2 0 0,-4 0 0 15,0 4 0-15,5 2 0 0,-1 2 0 0,-3 1 0 16,3 3 0-16,1 2 0 0,0 3 0 16,-5 3 0-16,4-1 0 0,-3 4 0 0,3-1 0 15,-4 6 0-15,0-2 0 0,5 4 0 0,-10 1 0 16,5 0 0-16,-5 0 0 0,4 2 0 15,-4-2 0-15,0-1 0 0,0 2 0 0,0-4 0 16,6-3 0-16,-6 0 0 0,0-5 0 16,5 0 0-16,-5-3 0 0,4-3 0 0,2 0 0 15,-2 1 0-15,1-4 0 0,0 0 0 16,5 1 0-16,-5 2 0 0,4 1 0 16,1 2 0-16,-5 0 0 0,5 2 0 0,0 1 0 15,-5 6 0-15,0-5 0 0,0 8 0 16,0-1 0-16,-1 0 0 0,2 3 0 0,-6-1 0 15,0 4 0-15,0-4 0 0,0 5 0 16,0-2 0-16,-6 1 0 0,2-1 0 0,-6 0 0 16,5-2 0-16,-5 0 0 0,1 0 0 15,-6 0 0-15,5-3 0 0,-10 0 0 0,6-3 0 16,-7-3 0-16,2 1 0 0,0-3 0 16,-1 0 0-16,-4-6 0 0,4 0 0 0,-5-3 0 15,1-4 0-15,-1-2-277 0,-4-1-792 16,4-7-196-16,-4-2-40 0,4-2 48 0,1-7 118 15,-1-2 200-15,1-6 279 0</inkml:trace>
  <inkml:trace contextRef="#ctx0" brushRef="#br0" timeOffset="206094.01">20849 9961 62 0,'-15'-10'740'15,"1"-2"228"-15,4 10 143 0,-5-1 108 16,10 3-21-16,-4 3-217 0,3-1-236 0,2 4-149 15,4 2-71-15,0-2-479 0,0-1-46 16,4 1 0-16,2-1 0 0,-2-2 0 0,6 0 0 16,0-6 0-16,0 0 0 0,5-2 0 15,-1-1 0-15,1-2 0 0,4-3 0 0,-4 0 0 16,5 0 0-16,0 0 0 0,-6-3 0 16,6 3 0-16,-1 0 0 0,-4 3 0 0,0 0 0 15,-1 2 0-15,-4 3 0 0,5 0 0 0,-5 1 0 16,0 2 0-16,0 0 0 0,0 2 0 15,-1 1 0-15,1 2 0 0,5 1 0 16,-6 2 0-16,6-2 0 0,0 5 0 0,5-2 0 16,-6 1 0-16,6 2 0 0,-1-2 0 15,6 1 0-15,0 1 0 0,-1-2 0 0,1-1 0 16,4 2 0-16,1 0 0 0,-6 0-775 16,0 0-588-16,6 3-66 0,-5 0 45 15,9-4 115-15,-5 4 230 0,1-3 383 0</inkml:trace>
  <inkml:trace contextRef="#ctx0" brushRef="#br0" timeOffset="206470.524">22070 10557 306 0,'-5'-2'767'16,"-5"-2"200"-16,5 2 143 0,1 2 105 15,-2-2-148-15,2 2-195 0,-1 0-186 0,5 0-133 16,0 0-74-16,0 0-310 0,9 0-169 15,-3 0 0-15,9 0 0 0,-1-4 0 0,6 4 0 16,4-2 0-16,-4-1 0 0,9 0 0 16,-4 1 0-16,-1-1 0 0,6 0 0 15,-6 0 0-15,0 0 0 0,-3 1 0 0,-2-2 0 16,-4 4 0-16,-5-2-601 0,-1 2-440 16,-3 0-167-16,-6-2-40 0,0-1 40 0,0 0 123 15,-6 0 196-15,1 0 256 0</inkml:trace>
  <inkml:trace contextRef="#ctx0" brushRef="#br0" timeOffset="206642.161">22335 10480 160 0,'-15'-8'567'15,"1"-4"265"-15,3 2 194 0,-3-2 142 0,-1 4-35 16,6 0-135-16,-1 0-162 0,5 2-171 16,-5 1-129-16,5 2-266 0,5 0-270 0,-5 3 0 15,5 0 0-15,0 6 0 0,0-1 0 16,5 4 0-16,-5 2 0 0,0-1 0 0,0 8 0 16,0 1 0-16,5 3 0 0,-5 0 0 0,5 2 0 15,0 1 0-15,0-3 0 0,-5 3 0 16,4-2 0-16,2-4 0 0,-2 0-991 15,1-2-562-15,5-7 23 0,0-1 113 0,5-6 182 16,0-3 328-16,4-6 426 0</inkml:trace>
  <inkml:trace contextRef="#ctx0" brushRef="#br0" timeOffset="207083.987">22693 10326 899 0,'5'-6'1182'0,"-10"0"162"15,5 4 113-15,0-1 104 0,0 6-366 16,-5-1-642-16,5 4-553 0,-5 3 0 16,5 1 0-16,-5 4 0 0,5 2 0 0,-5 7 0 15,5-1 0-15,-5 6 0 0,1 2 0 0,-2 0 0 16,6 1 0-16,-4 2 0 0,-1 0 0 16,-1 0 0-16,2-5 0 0,-1-1 0 0,5-2 0 0,-5-6 0 15,5-2 0-15,0-4 0 0,0-4 0 16,0-7 0-16,0-2 0 0,5-5 0 0,0-6 0 15,-1-3 0-15,2-5 0 0,-1-3 0 16,-1 0 0-16,2-6 0 0,-2 1 0 0,1-4 0 16,0 1 0-16,0-3 0 0,5 0 0 15,-5 2 0-15,-1 1 0 0,2 2 0 0,3 4 0 16,1 1 0-16,0 4 0 0,0 3 0 0,0 4 0 16,-6 2 0-16,6 4 0 0,0 3 0 15,-5 1 0-15,5 7 0 0,0 1 0 0,-5 4 0 16,4 5 0-16,1-2 0 0,0 6 0 0,4 1 0 15,-4 2 0-15,0-1 0 0,5 5 0 16,-5-1 0-16,0-1 0 0,0 1 0 0,-1 0 0 16,1 0 0-16,0-3 0 0,-5 0 0 0,-1-2 0 15,2-4 0-15,-6 0 0 0,0 1 0 16,-6-3-19-16,2-3-1222 0,-6 0-133 0,5-5 2 16,-5-4 79-16,1 0 134 0,-1-4 236 15,0 0 323-15</inkml:trace>
  <inkml:trace contextRef="#ctx0" brushRef="#br0" timeOffset="207275.467">22727 10634 389 0,'-25'-10'949'16,"6"1"195"-16,4-2 124 0,-4 6 110 0,9-1-130 16,-5 1-323-16,10-1-254 0,1 1-452 15,4 2-219-15,0-3 0 0,9 1 0 0,1 2 0 16,5-6 0-16,0 5 0 0,4-2 0 16,0 3 0-16,2-2 0 0,-2 2 0 0,6 0 0 15,-6 0 0-15,1 0 0 0,0 3 0 0,-1 0 0 16,-4-2 0-16,-1 2 0 0,1 0 0 0,-5-4-43 15,-5 4-1387-15,4-2-69 0,-3 0 53 16,-2-1 115-16,1-3 198 0,0-2 300 16,-5 0 390-16</inkml:trace>
  <inkml:trace contextRef="#ctx0" brushRef="#br0" timeOffset="207873.342">23281 10480 512 0,'0'-5'1050'0,"0"-1"210"0,-5-3 135 0,0 5 122 16,5-5-154-16,-4 0-335 0,-1 4-962 0,0-4-66 15,-5 2 0-15,0-2 0 0,0 1 0 16,1 3 0-16,-1-1 0 0,-5 3 0 0,0 3 0 16,1 6 0-16,-1-1 0 0,-4 4 0 15,4 2 0-15,0 0 0 0,0 5 0 0,1-2 0 16,4 5 0-16,0 1 0 0,5-2 0 0,0 2 0 16,5 2 0-16,5-2 0 0,0 2 0 0,9-3 0 15,-4 1 0-15,5-1 0 0,4-6 0 0,2 4 0 16,-7-6 0-16,6 0 0 0,4-3 0 0,-9-2 0 15,5-4 0-15,-1-2 0 0,-4-2 0 16,-1-4 0-16,1-2 0 0,-5-3 0 0,-1 0 0 16,2-6 0-16,-1 4 0 0,-6-4 0 0,1 1 0 15,-5-4 0-15,0 4 0 0,0-4 0 0,-5 1 0 16,1-3 0-16,-2 3 0 0,2-3 0 16,-7 2 0-16,7 1 0 0,-6 0 0 0,5 2 0 15,-5 3 0-15,5 1-768 0,-4 4-259 16,4 3-177-16,5 1-35 0,-5 2 34 0,5 3 122 15,0 0 200-15,5 0 297 0</inkml:trace>
  <inkml:trace contextRef="#ctx0" brushRef="#br0" timeOffset="208994.403">22698 9892 315 0,'-15'-5'980'0,"5"2"198"0,-5 3 120 0,6-2 105 15,-1 2-37-15,0 2-380 0,5-2-321 16,0 0-665-16,1 3 0 0,-2-3 0 15,6-3 0-15,6 3 0 0,-2 0 0 0,6 0 0 16,0-2 0-16,5-1 0 0,4-3 0 0,6 1 0 16,-6-3 0-16,11-1 0 0,-6 1 0 15,6-3 0-15,-5 0 0 0,3 0 0 0,2 0 0 0,-5 0 0 16,4 0 0-16,-10-1 0 0,6 4 0 0,-5 0 0 16,0 2 0-16,-5-2 0 0,-6 3 0 15,6-1 0-15,-5 1 0 0,-6 0 0 16,6 1 0-16,-5 2 0 0,0-1 0 0,5 3 0 15,-6 0 0-15,6 0 0 0,1 3 0 0,-2-3 0 16,6 6 0-16,-5-1 0 0,4 3 0 16,6 0 0-16,-6 3 0 0,7 0 0 0,3 3 0 15,0 0 0-15,0 2 0 0,1 4 0 16,5-1 0-16,4 1 0 0,-5-1 0 0,6 0 0 0,-6 3 0 16,0-3 0-16,6 3 0 0,-5-2 0 15,-1-1 0-15,1-3 0 0,-1 2-93 0,0-2-1434 16,0-2-21-16,1-1 85 0,-1-4 138 15,1-1 237-15,-1 0 331 0</inkml:trace>
  <inkml:trace contextRef="#ctx0" brushRef="#br0" timeOffset="209438.882">23880 9909 478 0,'-10'-8'776'0,"5"3"193"0,0-1 146 0,-5 0 31 16,10 4-125-16,-5-4-148 0,0 3-138 15,5 0-109-15,0 1-174 0,0 2-452 0,0-3 0 16,5 3 0-16,0 0 0 0,5 3 0 16,0 2 0-16,0 1 0 0,5 2 0 0,-1 3 0 15,6 0 0-15,-6 5 0 0,6 4 0 0,-5-1 0 16,4 3 0-16,-4 3 0 0,-1 2 0 0,1 4 0 16,0-3 0-16,-5 4 0 0,-5 2 0 15,0-4 0-15,0 3 0 0,-5 3 0 0,0-3 0 16,0 1 0-16,-5-2 0 0,-5-1 0 0,0 1 0 15,1 2 0-15,-6-4 0 0,0 1 0 0,-5-1 0 16,1-2 0-16,-1 2 0 0,0-3 0 16,-4 1 0-16,-1-3 0 0,1 3 0 15,-5-4-765-15,9-2-746 0,-4 1 36 0,-1-1 113 16,5-3 151-16,-4-2 238 0,4 2 334 0</inkml:trace>
  <inkml:trace contextRef="#ctx0" brushRef="#br0" timeOffset="210639.909">18991 12094 24 0,'-10'3'927'0,"1"-1"257"16,-2-2 146-16,1 3 119 0,1-3 124 15,-1 3-376-15,5-3-690 0,0 0-507 0,0 2 0 16,5-2 0-16,0 0 0 0,10 0 0 15,0 0 0-15,4-2 0 0,1-1 0 0,10 0 0 16,-6 1 0-16,6-4 0 0,5 3 0 0,-6-2 0 16,5 2 0-16,0-2 0 0,1 1 0 15,-5 4 0-15,-1-2 0 0,1 4 0 0,-6-2 0 16,-4 6 0-16,-1 0 0 0,-4-1-589 0,1 4-116 16,-7 1-90-16,-4-1-72 0,-4 1-48 15,-2 2-1-15,-3-4 67 0,-6 3 156 0,0-2 211 16,1 1 261-16,-1-4 263 0,-5 2 259 15,-4-2 235-15,4-1 207 0,0 1 129 0,-4-3 34 16,4 0-32-16,1-1-54 0,4 0-68 16,0-2-98-16,0 4-122 0,5-4-532 0,6 0 0 15,-6 0 0-15,10 0 0 0,0 0 0 0,0-4 0 16,10 4 0-16,0-2 0 0,-1 0 0 16,6-1 0-16,0 0 0 0,5 0 0 0,-1 0 0 15,0 3 0-15,6-3 0 0,0 3 0 16,-6 0 0-16,5 0 0 0,-3 0 0 0,-7 0-696 15,6 0-855-15,-1 3 12 0,-4 0 104 16,0 0 155-16,-1 3 290 0,-4-4 442 0</inkml:trace>
  <inkml:trace contextRef="#ctx0" brushRef="#br0" timeOffset="211369.7">19765 11760 420 0,'-9'8'780'0,"-6"0"165"0,5-2 127 0,-5 2 70 16,5 0-198-16,-4-2-195 0,4 2-158 0,5-2-110 15,0-1-67-15,1 1-33 0,-2-1-109 16,6 1-272-16,0-1 0 0,0 1 0 15,0-3 0-15,6 2 0 0,-2-2 0 0,6-3 0 16,0 0 0-16,0-3 0 0,4-2 0 16,1-4 0-16,0-2 0 0,0 0 0 0,4-6 0 15,-4 4 0-15,5-4 0 0,-5 1 0 0,-1-1 0 16,-4 1 0-16,0 2 0 0,-6-2 0 16,1 4 0-16,-5-1 0 0,0 2 0 0,-5 2 0 15,1-2 0-15,-2 6 0 0,-3-3 0 16,-1 4 0-16,1 2 0 0,-1-1 0 15,5 6 0-15,-5-1 0 0,5 4 0 0,-5 3 0 16,5-1 0-16,0 3 0 0,0 6 0 0,5-4 0 16,0 7 0-16,0-1 0 0,0 0 0 15,5 3 0-15,0 3 0 0,0 0 0 0,0 0 0 16,5-1 0-16,0 2 0 0,-5-2 0 0,5 1 0 16,-1-3 0-16,1-2 0 0,-1 2 0 15,-3-6 0-15,3 1 0 0,-9-1-969 0,5 0-379 16,0-4-41-16,-5-1 51 0,0-3 121 15,0-3 218-15,-5 1 343 0</inkml:trace>
  <inkml:trace contextRef="#ctx0" brushRef="#br0" timeOffset="211604.588">19677 12126 803 0,'-19'0'1062'0,"-1"4"148"16,5-4 114-16,1 3 97 0,4-3-343 0,0 0-330 15,5 2-203-15,0-2-545 0,5 0 0 16,5 3 0-16,0-3 0 0,5 2 0 0,0-2 0 15,4 0 0-15,1 0 0 0,5 0 0 0,-1 0 0 16,6 0 0-16,0 0 0 0,4-2 0 0,0 2 0 16,1 0 0-16,-1 0 0 0,0 0 0 15,6 0 0-15,-6 0 0 0,-5 0 0 0,6-3 0 16,-5 3 0-16,-1 0 0 0,1-2 0 16,-6 2 0-16,1-3 0 0,-5 3-1008 0,-6 0-498 15,6 0 37-15,-10 3 101 0,5-1 165 0,-5 3 261 16,-5 1 397-16</inkml:trace>
  <inkml:trace contextRef="#ctx0" brushRef="#br0" timeOffset="212146.654">19902 12367 538 0,'-14'8'958'0,"-1"0"168"0,0-2 114 16,6 0 105-16,-6-4-230 0,11 1-303 15,-6-3-221-15,5-3-125 0,-1 1-466 0,6-1 0 16,0-3 0-16,6-2 0 0,-6 2 0 0,5-5 0 16,5 3 0-16,-1-1 0 0,1 2 0 15,-1-2 0-15,6 4 0 0,-5-1 0 0,5 4 0 16,0 2 0-16,-1 0 0 0,1 0 0 0,-5 5 0 16,5 1 0-16,0 2 0 0,-6 0 0 15,1 6 0-15,-5 0 0 0,0 2 0 0,0 0 0 16,-5 4 0-16,0 2 0 0,-5-3 0 0,0 6 0 15,0-3 0-15,-5 0 0 0,1 0 0 0,-6 0 0 16,5 1 0-16,-5-1 0 0,0-4 0 16,-4 0 0-16,4-2 0 0,-10-2 0 0,6-3 0 15,4 0 0-15,-4-3 0 0,-1-5 0 16,0-1 0-16,1-4 0 0,4-1 0 0,1-5 0 0,-1-3 0 16,0 0 0-16,5-3 0 0,5 3 0 15,0-3 0-15,5 1 0 0,0-1 0 0,5 0 0 16,0 0 0-16,5 0 0 0,-1 3 0 15,1 0 0-15,5 0 0 0,-5 3 0 0,5 0 0 16,0 2 0-16,-1 3 0 0,1 0 0 0,0 3 0 16,4 3 0-16,-4 0 0 0,0 3 0 15,-1-1 0-15,6 4 0 0,-5-1 0 0,4 0 0 16,1 0 0-16,-5 0 0 0,4 0 0 0,1 1 0 16,0-1 0-16,-1-2 0 0,5-1 0 15,-4-2 0-15,4-3 0 0,-4 0 0 0,0-3 0 16,-1-5 0-16,1 0 0 0,0-6 0 0,-5 0-71 15,-1-2-1296-15,-4-1-92 0,5-2 29 16,-6-1 95-16,1-2 183 0,-5 3 286 16,-5-3 407-16</inkml:trace>
  <inkml:trace contextRef="#ctx0" brushRef="#br0" timeOffset="-166442.727">17927 8913 183 0,'-5'-3'531'15,"0"1"109"-15,0-4 107 0,0 4 83 0,1-4-70 16,-2 3-81-16,1 0-75 0,-5 1-69 15,6-1-73-15,-6 1-86 0,0 2-93 16,0 0-67-16,0 0-37 0,1 2-17 16,-6 3-4-16,5 1-1 0,-5 2 6 0,5 3 7 15,-4 3 11-15,-1 3-6 0,6-1-175 16,-2 3 0-16,1 3 0 0,1 0 0 0,4 4 0 16,5-1 0-16,0-4 0 0,0 4 0 15,10-3 0-15,-6-2 0 0,11-1 0 0,0-3 0 16,0 1 0-16,5-6 0 0,-6 0 0 15,6-6 0-15,5-2 0 0,-6-3 0 0,0-3 0 16,2-2 0-16,-2-3 0 0,0-3 0 16,-4-3 0-16,0 0 0 0,-5 1 0 0,-1-4 0 15,1 3 0-15,-5-3 0 0,0 3 0 16,-5 1 0-16,0-3 0 0,0 2 0 0,0 0 0 16,-5 0 0-16,-4 0 0 0,3 0 0 15,-3 0 0-15,-1 0 0 0,0 1 0 0,-5 2 0 16,6 0 0-16,-1-1 0 0,0 4 0 15,5 0 0-15,-4 3 0 0,3-1 0 16,1 3-274-16,5 1-161 0,0-1-111 0,0 3-165 16,0 0-210-16,5-3-138 0,5 1-38 15,-5 2 49-15,5-4 131 0,5 4 207 16,-6-5 268-16</inkml:trace>
  <inkml:trace contextRef="#ctx0" brushRef="#br0" timeOffset="-166131.561">18059 8695 608 0,'-5'-2'883'16,"-5"-1"166"-16,6 3 113 0,-2-3 10 0,6 0-231 15,-4 1-222-15,4-4-191 0,4 3-124 16,2-3-74-16,-2 4-48 0,1-3-169 15,0 2-113-15,5 0 0 0,0 0 0 0,0 3 0 16,-5 0 0-16,5 0 0 0,-1 3 0 16,-4 0 0-16,0 3 0 0,0 1 0 0,0 2 0 15,-5 2 0-15,0 3 0 0,-5 0 0 16,0 2 0-16,0-2 0 0,0-1 0 16,0 1 0-16,-5 0-200 0,6 0-601 0,-6-3-298 15,0 0-132-15,0-3-19 0,5 4 47 16,5-4 136-16,-5-3 243 0,10 4 363 0</inkml:trace>
  <inkml:trace contextRef="#ctx0" brushRef="#br0" timeOffset="-165275.936">18289 8958 423 0,'-4'-3'644'0,"-1"0"133"0,0 0 133 0,0-2 40 15,0 1-122-15,5 0-125 0,-5-2-101 0,5 0-88 16,0 1-89-16,0-1-84 0,0 3-47 15,5-2-23-15,-5 2-10 0,0 1-13 0,0-2-248 16,0 4 0-16,0 4 0 0,5 1 0 16,-5 0 0-16,5 7 0 0,-5-2 0 15,0 7 0-15,0 2 0 0,5 0 0 0,-5 4 0 16,0-1 0-16,0 3 0 0,5 0 0 16,-5-1 0-16,4-2 0 0,-4 0 0 0,6 1 0 15,-2-4 0-15,-4-2 0 0,5-4 0 16,-5-2 0-16,6-3 0 0,-6 1 0 15,4-3 0-15,-4-4 0 0,0-2 0 0,0-2 0 16,0-4 0-16,0 0 0 0,0-5 0 16,-4 0 0-16,4-2 0 0,0-4 0 0,-6 1 0 15,6-4 0-15,-5 1 0 0,5 0 0 16,0-4 0-16,-4 2 0 0,8-2 0 0,-4 1 0 16,0 0 0-16,5 2 0 0,1 5 0 15,-2-2 0-15,6 2 0 0,-5 2 0 0,5 2 0 16,-1 3 0-16,-3 0 0 0,3 2 0 15,1 3 0-15,-1 0 0 0,-3 3 0 0,3 0 0 16,1 3 0-16,-5 2 0 0,5 1 0 16,-5 0 0-16,0 5 0 0,0-3 0 15,-1 1 0-15,-4 1 0 0,0 2 0 0,0-2 0 16,0 1 0-16,0-3 0 0,0 1 0 16,0-1 0-16,0-2 0 0,0 2 0 0,0-5 0 15,6 3 0-15,-6-1 0 0,4-2 0 16,1-1 0-16,0 1 0 0,5 0 0 15,0 0 0-15,0-3 0 0,5 3 0 16,-1-3 0-16,-4 2 0 0,4 1 0 0,1 2 0 16,-5 1 0-16,5 0 0 0,-6 1 0 15,6 2 0-15,-10-1 0 0,5 6 0 0,-5-3 0 16,0 3 0-16,-1 0 0 0,-4 0 0 16,0 0 0-16,0-3 0 0,-4 3 0 0,-1-1 0 15,0 1 0-15,0-3 0 0,-5 0 0 16,1-1 0-16,-6 2 0 0,0-1 0 0,0-2 0 15,1-2 0-15,-6 2 0 0,0-4 0 16,1 1 0-16,-1-1 0 0,0-5 0 0,-4 0 0 16,4 0 0-16,1-2 0 0,-1-1 0 15,6-3 0-15,-1 1 0 0,5 2 0 16,1-3 0-16,3 1-438 0,1 0-205 0,1 2-204 16,4-3-234-16,0 4-81 0,0-2 3 15,9 2 90-15,-3-1 176 0,3 1 252 16</inkml:trace>
  <inkml:trace contextRef="#ctx0" brushRef="#br0" timeOffset="-162549.838">23326 10149 295 0,'-6'-3'499'0,"2"0"90"16,4 3 99-16,-5-2-3 0,5 2-38 15,-6-3-34-15,6 0-31 0,0 3-44 0,-4-3-61 16,4-2-75-16,0 3-78 0,0-1-65 16,0 0-39-16,0-3-12 0,0 3 0 0,0-2 9 15,0 2 5-15,0 1 3 0,0-1 0 16,0 0-157-16,0 0-68 0,0 0 0 0,4 3 0 16,-4 0 0-16,6 0 0 0,-1 0 0 0,-5 3 0 15,4 0 0-15,2 0 0 0,3 2 0 16,-4 1 0-16,0-1 0 0,0 4 0 0,0 1 0 15,-5 1 0-15,5 3 0 0,-5 0 0 0,0 0 0 16,-5 0 0-16,0 2 0 0,0 1 0 16,0-1 0-16,-5 1 0 0,0 0 0 15,1-4-141-15,3 1-429 0,-3 0-209 0,4-4-291 16,0-1-109-16,5-1-15 0,0-2 55 0,5-1 144 16,0-2 248-16</inkml:trace>
  <inkml:trace contextRef="#ctx0" brushRef="#br0" timeOffset="-161728.292">23561 10356 317 0,'-5'-3'585'15,"0"3"120"-15,5-3 126 0,-5 0 55 16,0 1-87-16,5-1-103 0,-5 0-93 16,5 1-82-16,0-2-89 0,-5 0-97 0,5 4-76 15,0-3-44-15,0 0-28 0,0 3-13 0,0 0-4 16,-5 3 0-16,5 0 1 0,0 1-36 16,-4 5-135-16,4 2 0 0,0 3 0 0,-6 0 0 15,6 2 0-15,0 4 0 0,-4-1 0 0,4 3 0 16,-5 3 0-16,5-3 0 0,0 3 0 15,0-4 0-15,0 5 0 0,5-7 0 0,-5 0 0 16,4-2 0-16,-4-1 0 0,0-4 0 16,6 2 0-16,-6-7 0 0,4 2 0 15,-4-4 0-15,0-2 0 0,0 0 0 0,5-3 0 16,-5-3 0-16,0 0 0 0,0-5 0 0,0 0 0 16,0-1 0-16,0-4 0 0,-5-2 0 15,5-1 0-15,-4-3 0 0,4 0 0 0,-6-6 0 16,2 0 0-16,4 0 0 0,-5 0 0 0,5 1 0 15,0-2 0-15,5 5 0 0,-5-1 0 16,4 2 0-16,-4 4 0 0,6-1 0 0,-2 4 0 16,1 1 0-16,0 1 0 0,5 0 0 15,-5 6 0-15,5-3 0 0,-5 4 0 0,4 2 0 16,1 2 0-16,0 2 0 0,5 2 0 16,-6-2 0-16,-3 4 0 0,3-1 0 0,1 4 0 15,0-4 0-15,-5 6 0 0,0-2 0 16,0-1 0-16,-5 2 0 0,0 2 0 0,0-2 0 15,0-1 0-15,-5 2 0 0,5 0 0 0,-5-3 0 16,0 1 0-16,5-2 0 0,-5-1 0 16,0 0 0-16,5-4 0 0,0 2 0 0,0-2 0 15,0 1 0-15,0 0 0 0,5-1 0 16,0-2 0-16,0 4 0 0,5-4 0 16,-5 2 0-16,5-2 0 0,-1 2 0 0,1 2 0 15,-1-2 0-15,6 1 0 0,-5 0 0 0,0 2 0 16,-5 4 0-16,5-4 0 0,-5 3 0 15,-1 4 0-15,2-2 0 0,-6 4 0 0,4 0 0 16,-8 0 0-16,4 0 0 0,-6 2 0 0,2 1 0 16,-6-3 0-16,0 2 0 0,0-2 0 15,0 2 0-15,1-2 0 0,-1 0 0 16,0-3 0-16,-4-3 0 0,4 4 0 0,-5-8 0 16,0 5 0-16,1-3 0 0,3-3 0 0,-3-1 0 15,-1-2 0-15,0 0 0 0,6 0 0 16,-6-2 0-16,5-1 0 0,0 0 0 0,1 0-663 15,-1-2-250-15,0 1-235 0,5 0-76 16,5-2 12-16,-5 0 85 0,10 1 188 0,-5 2 267 16</inkml:trace>
  <inkml:trace contextRef="#ctx0" brushRef="#br0" timeOffset="-140153.608">10959 10069 492 0,'0'-5'723'0,"-5"2"166"0,0-3 137 16,5 3-5-16,-5-2-173 0,0 0-161 15,1 1-134-15,4 2-124 0,-6 0-98 16,6-2-55-16,0 2-36 0,-5 2-32 0,5 0-32 15,0 0-21-15,0 2-18 0,0 2-137 16,0 6 0-16,0 1 0 0,5 8 0 0,-5 4 0 16,0 5 0-16,6 4 0 0,-6 4 0 15,4 5 0-15,-4 7 0 0,0-1 0 0,0 5 0 16,0 0 0-16,0 3 0 0,-4 0 0 16,4-2 0-16,0-3 0 0,0-6 0 0,-6-3 0 15,6-5 0-15,0-6 0 0,0-5 0 16,0-3 0-16,0-5 0 0,0-6 0 15,0 0 0-15,6-6 0 0,-6-2 0 0,4-3 0 16,-4-6 0-16,10 1 0 0,-5-3 0 16,5-3 0-16,-1 0 0 0,1-3 0 0,5 3 0 15,4-6 0-15,6 3 0 0,0 1 0 16,-1 2 0-16,6-3 0 0,4 3 0 16,1 3 0-16,-1 0 0 0,-5 2 0 15,11 0 0-15,-6 4 0 0,0-1 0 0,0 0 0 16,-5 3 0-16,6-3 0 0,-11 0 0 15,6 1 0-15,-5-4 0 0,-6 1 0 0,0-1 0 16,-4-2-42-16,0 0-67 0,-5-3 19 0,0 0 20 16,-5-1 21-16,-5 2 17 0,0-2 11 15,-5 2 9-15,0-2 2 0,-5 1 3 16,-4 0 6-16,-1 3 7 0,-5-1 10 0,0 1 14 16,1 0 19-16,-6 6 22 0,1-1 14 15,-1 0 12-15,6 6-8 0,-1 2-89 0,5 1 0 16,-4 2 0-16,9 3 0 0,-5 3 0 15,10 0 0-15,-5 2 0 0,10-2 0 0,0 2 0 16,6 4 0-16,-2-4 0 0,6 1 0 16,0-1 0-16,4-2 0 0,1-2 0 15,5-2 0-15,0-1 0 0,-1-4 0 0,1-2 0 16,-1-3-291-16,1-5-369 0,-5-1-245 16,4-2-225-16,-4-4-70 0,-5-1 15 15,4-6 95-15,-3 0 197 0,-7-1 281 0</inkml:trace>
  <inkml:trace contextRef="#ctx0" brushRef="#br0" timeOffset="-139946.998">11557 10458 411 0,'-10'-16'888'16,"1"-2"186"-16,-1 5 140 0,5-1 112 15,-5 1-183-15,10 2-253 0,-5-3-221 0,5 2-127 16,5 2-508-16,-5 2-34 0,10-1 0 16,-5 1 0-16,-1 0 0 0,6 5 0 0,0 0 0 15,0 0 0-15,0 6 0 0,0 0 0 0,-1 5 0 16,1 0 0-16,0 6 0 0,-5 2 0 15,5 4 0-15,-5 2 0 0,-1 0 0 16,6 3 0-16,-5-1-303 0,0-1-515 0,-5 2-160 16,5-6-169-16,-5 1-38 0,5-4 38 15,-5-5 126-15,5 0 194 0,-5-3 249 0</inkml:trace>
  <inkml:trace contextRef="#ctx0" brushRef="#br0" timeOffset="-139333.381">11650 10599 166 0,'-5'-3'689'0,"-5"0"246"0,6 0 175 15,-1 1 133-15,-5-1-66 16,5 3-162-16,0-3-188 0,0 3-176 0,5-3-273 15,0 3-378-15,-4 3 0 0,4 0 0 16,0 0 0-16,0 5 0 0,4 0 0 0,-4 3 0 16,5 0 0-16,0 3 0 0,0 3 0 0,5 0 0 15,-5-1 0-15,-1 0 0 0,6-2 0 16,0-1 0-16,5 2 0 0,-6-4 0 0,6-3 0 16,-5 0 0-16,10-5 0 0,-6 0 0 0,1-3 0 15,0-3 0-15,0-3 0 0,-1 1 0 16,-4-3 0-16,5-3 0 0,-6-4 0 0,1 2 0 15,1-4 0-15,-7 1 0 0,1-1 0 16,-5-2 0-16,0 2 0 0,0 4 0 16,-5-4 0-16,1 6 0 0,-2-3 0 0,-3 6 0 15,3 0 0-15,2 5 0 0,-6 0 0 16,5 3 0-16,0 3 0 0,5 5 0 16,-5 1 0-16,5 2 0 0,0 3 0 0,5-1 0 15,0 4 0-15,0 2 0 0,0-2 0 16,4-1 0-16,6-2 0 0,-5 0 0 0,5-1 0 15,0-5 0-15,-1 1 0 0,6-6 0 16,-5 0 0-16,-1-3 0 0,1-6 0 0,4 1 0 16,-4-3 0-16,-5-1 0 0,5-2 0 15,-5-3 0-15,-1 0 0 0,-3 3 0 0,-2-2 0 16,-4-2 0-16,0 5 0 0,-4-4 0 16,-2 3 0-16,-3 0-26 0,-1 0 8 0,0 0 25 15,5 3 26-15,-5 2-29 0,5 1-4 16,1 1 0-16,-2 4 0 0,6 4 0 15,0 1 0-15,6 3 0 0,-2 3 0 0,1 3 0 16,1 3 0-16,3-1 0 0,1 6 0 16,0 4 0-16,-1-2 0 0,6 3 0 0,-5 4 0 15,5 2 0-15,0 0 0 0,-1 0 0 0,-4 0 0 16,5-2 0-16,-6 2 0 0,1-3 0 16,1-2 0-16,-7-4 0 0,1 2 0 0,-1-4 0 15,-4-3 0-15,0-3 0 0,0-2 0 16,-4-3 0-16,-5-2 0 0,-6-4 0 15,0-5 0-15,0-3 0 0,-9-5 0 0,-1-3 0 16,1-6-860-16,-11-5-239 0,-4-8-138 16,0-9-10-16,-10-7 61 0,4-10 159 0,1-7 205 15,0-6 268-15</inkml:trace>
  <inkml:trace contextRef="#ctx0" brushRef="#br0" timeOffset="-139160.842">11670 10323 44 0,'9'-47'588'0,"2"5"203"15,3 1 197-15,1 8 150 0,0 5-12 16,-6 4-127-16,1 4-113 0,0 6-102 15,0 4-106-15,-5 4-509 0,4 3-169 0,-3 3 0 16,-2 6 0-16,1-1 0 0,-5 6 0 16,5 3 0-16,-5 5 0 0,0 0 0 0,0 7 0 15,0-2 0-15,0 1 0 0,0 3 0 16,0-4-660-16,0 2-836 0,5-2-15 0,0-1 84 16,5-2 136-16,0-2 257 15,5-2 453-15</inkml:trace>
  <inkml:trace contextRef="#ctx0" brushRef="#br0" timeOffset="-138787.786">12489 10638 582 0,'0'10'1000'0,"0"2"175"0,0-4 124 16,0 0 101-16,0-5-243 0,4-1-344 15,-4-2-232-15,6 0-397 0,-2-5-184 0,-4-1 0 16,5-2 0-16,1-3 0 0,-2 0 0 16,1-3 0-16,-5 3 0 0,5-5 0 0,-5 2 0 15,0-3 0-15,-5 0 0 0,0 4 0 16,1-4 0-16,-2 4 0 0,1-1 0 16,5 3 0-16,-4 0 0 0,-2 3 0 15,2 2 0-15,4 4 0 0,-5-2 0 0,5 8 0 16,0-2 0-16,-5 4 0 0,10 2 0 0,-5 3 0 15,0 0 0-15,5 3 0 0,-1 2 0 16,2 1 0-16,-2-1 0 0,7 4 0 0,-7-1 0 16,1-3 0-16,5 4 0 0,-5-4 0 15,5 1 0-15,-6-3 0 0,6 0 0 16,-5-4 0-16,0-1-781 0,-5-4-546 0,5 1-61 16,-5-6 45-16,0-6 104 0,5-2 200 15,-5-3 316-15</inkml:trace>
  <inkml:trace contextRef="#ctx0" brushRef="#br0" timeOffset="-138420.715">12449 10414 658 0,'-14'-14'998'0,"-1"3"169"0,5 3 132 15,-4 0 107-15,4 2-292 0,0 0-320 16,0 4-202-16,0-1-429 0,6 3-163 16,-1 3 0-16,-5-1 0 0,5 6 0 0,0 7 0 15,0-2 0-15,5 7 0 0,-5 1 0 16,5 7 0-16,0 0 0 0,0 2 0 0,5 3 0 15,0 3 0-15,0-3 0 0,4 1 0 16,6-1 0-16,-5-3 0 0,10-2 0 0,-6-7 0 16,6 1 0-16,0-5 0 0,-1-3 0 0,1-3 0 15,0-5 0-15,4-4 0 0,-4-2 0 16,-1-5 0-16,1-6 0 0,-5-1 0 0,-1-4 0 16,1 0 0-16,-5-7 0 0,-1-1 0 0,-3-4 0 15,-2 0 0-15,-4 1 0 0,-4-1 0 16,-2-2 0-16,2 2 0 0,-11 1 0 0,5-3 0 15,-9 2 0-15,4 1 0 0,-5 1 0 16,1 4 0-16,-1 3 0 0,5 3 0 16,0 4 0-16,-4 4 0 0,9 2 0 0,-5 6 0 15,11 0 0-15,-6 6-240 0,5 0-611 16,-5 2-295-16,10 0-113 0,-5 1-5 0,10-1 61 16,-5-3 155-16,5-2 275 0</inkml:trace>
  <inkml:trace contextRef="#ctx0" brushRef="#br0" timeOffset="-137850.034">13023 10568 420 0,'-9'6'751'0,"-2"-1"205"15,7 1 150-15,-6-3 49 0,0 2-132 16,0 1-138-16,6-3-137 0,-2-1-133 15,2-2-90-15,4 3-518 0,0 0-7 0,0-3 0 16,4 2 0-16,2-2 0 0,-2 0 0 0,11 0 0 16,-5-2 0-16,5 2 0 0,-1-3 0 15,1 3 0-15,-1-3 0 0,6 3 0 0,-5-2 0 16,0-1 0-16,4 0 0 0,-4 3 0 0,0-3 0 16,-5 0 0-16,5 1 0 0,-6-1 0 15,-4 0 0-15,0 0-187 0,-5 1-773 0,0-4-45 16,0 1 13-16,-5-1 58 0,0 1 121 15,-4-3 217-15,-2 2 277 0,1-2 295 16,-4-4 269-16,4 4 251 0,-4 3 167 0,-1-4 81 16,5 4 17-16,-5 2-23 0,5 0-62 15,1 1-114-15,3-1-90 0,2 3-60 0,-1 0-351 16,5 3-61-16,0-1 0 0,0 4 0 16,0 2 0-16,5 3 0 0,-5 0 0 15,10 6 0-15,-6 2 0 0,1 0 0 0,5 4 0 16,-5 1 0-16,5-2 0 0,0 0 0 15,-5-2-906-15,5-1-499 0,-6 1-49 16,1-7 62-16,5-2 128 0,0 0 256 0,-1-8 431 16</inkml:trace>
  <inkml:trace contextRef="#ctx0" brushRef="#br0" timeOffset="-137326.898">13416 10515 722 0,'0'4'995'0,"-6"-2"183"16,2-2 144-16,-1 3 59 0,5-3-225 15,-5 0-256-15,5 0-363 0,-5 0-537 0,5 0 0 16,5-3 0-16,-5 1 0 0,5-2 0 16,0 4 0-16,-1-2 0 0,7 0 0 0,-1 2 0 15,-1 0 0-15,1 0 0 0,-1 2 0 0,6 0 0 16,-5 2 0-16,0 1 0 0,-1 4 0 16,2 1 0-16,-1 2 0 0,-6 1 0 0,1 1 0 15,0 0 0-15,-5 2 0 0,0 1 0 16,0 0 0-16,-5-1 0 0,0 1 0 0,5-3 0 15,-4-1 0-15,-6-2 0 0,5 1 0 16,-1-2 0-16,2-1 0 0,-1-4 0 0,0 1 0 16,0-1 0-16,0-2 0 0,5 0 0 0,-5-1 0 15,5 1 0-15,0-3 0 0,5 3 0 16,0-3 0-16,0 3 0 0,0-3 0 0,4 0 0 16,2 0 0-16,-1 0 0 0,4 0 0 15,1 0 0-15,0 0 0 0,0 0 0 16,-1 0 0-16,6 0 0 0,-6 0 0 0,-4 0 0 15,5-3 0-15,-1 3 0 0,1 0 0 16,-5-3 0-16,0 3 0 0,-5-3-419 0,-1-2-786 16,2 2-127-16,-2-2 3 0,-4-3 66 0,0-1 142 15,0-2 245-15,0 0 354 0</inkml:trace>
  <inkml:trace contextRef="#ctx0" brushRef="#br0" timeOffset="-136856.162">13518 10422 491 0,'-9'-8'839'0,"-1"2"192"0,0-2 134 15,0 3 48-15,0-1-192 0,0 1-197 16,1-1-189-16,-1 1-136 0,1 1-83 16,3 2-359-16,-3-1-57 0,-1 3 0 0,5 3 0 15,-5-1 0-15,0 7 0 0,1-1 0 16,-1 6 0-16,0 0 0 0,5 2 0 0,-5 6 0 15,5 1 0-15,1 1 0 0,-2 7 0 16,6-4 0-16,-5 4 0 0,10 2 0 0,-5-3 0 16,6 3 0-16,3-2 0 0,-4-1 0 0,5 0 0 15,4-2 0-15,1-3 0 0,0-1 0 16,5-1 0-16,-5-4 0 0,4-3 0 0,5-2 0 16,-4-1 0-16,4-4 0 0,-4 0 0 0,4-6 0 15,1-3 0-15,-5 0 0 0,4-3 0 16,-4-6 0-16,-6 0 0 0,6-1 0 0,-5-4 0 15,-1 0 0-15,-4-2 0 0,0-3 0 16,0-1 0-16,-5-5 0 0,0 3 0 0,-5-3 0 16,0-2 0-16,-5 2 0 0,0-5 0 15,0 2 0-15,-5-2 0 0,1 0 0 0,-6-1 0 16,0 1 0-16,-5 0 0 0,1 2 0 16,-1 3 0-16,6 3 0 0,-6 6 0 0,0-1 0 15,1 3 0-15,4 6 0 0,-4 2 0 16,4 4 0-16,0-2 0 0,0 8-146 15,1 1-875-15,4 1-233 0,0-1-65 0,0 1 28 16,10-1 90-16,-4-2 202 0,4 0 330 16</inkml:trace>
  <inkml:trace contextRef="#ctx0" brushRef="#br0" timeOffset="-135351.093">11846 11526 249 0,'-5'-9'740'0,"5"3"216"16,-4 2 141-16,-2-2 100 0,2 0-149 16,-6 4-195-16,5-2-199 0,0 4-176 0,5 0-104 15,-5 4-61-15,5 4-81 0,0 0-232 16,0 6 0-16,5 2 0 0,5 4 0 15,0 5 0-15,0-1 0 0,-1 1 0 0,6 3 0 16,-5 2 0-16,5-2 0 0,-1 2 0 0,1-3 0 16,-5-1 0-16,5-2 0 0,-6-2 0 0,-4 0-241 15,0-3-151-15,0-2-55 0,-5-3-57 16,0-3-49-16,-5-3-30 0,-5-3-6 0,1-1 47 16,-1-4 88-16,-5-4 116 0,-4-4 127 15,-1 1 134-15,0-5 121 0,-5-2 107 0,1-2 99 16,0-1 99-16,-1-2 86 0,-4-3 32 0,4-3-9 15,0 3-30-15,6-3-37 0,0 3-55 16,4-2-59-16,5-2-30 0,0 2-5 16,10 2 7-16,0-3 0 0,5 0-5 0,5 0-130 15,4 0-114-15,6 3 0 0,0 0 0 16,5 2 0-16,4 4 0 0,0 5 0 0,6 6 0 16,-1 2 0-16,0 6 0 0,5 5 0 15,-4 6 0-15,-1 2 0 0,-5 4 0 16,6 2-301-16,-6 3-149 0,1 2-117 0,-6 0-121 15,1 1-108-15,0-3-104 0,-6 3-100 16,0-6 25-16,1 0 110 0,0-6 148 0,-5 1 160 16</inkml:trace>
  <inkml:trace contextRef="#ctx0" brushRef="#br0" timeOffset="-135014.993">12307 11806 30 0,'-4'0'502'16,"4"-2"169"-16,-6 0 177 0,2-2 161 0,-6-1-38 16,-5-3-110-16,0-1-126 0,0 1-125 15,1 0-139-15,-6 0-131 0,6-1-85 16,-1 1-51-16,-5 3-32 0,6-1-28 0,4 3-27 15,-5 3-21-15,6 0-18 0,-1 6-15 16,5-1-49-16,-1 4-14 0,2-1 0 0,4 3 0 16,0 0 0-16,4 3 0 0,2-3 0 0,-1 2 0 15,5-1 0-15,-1-2 0 0,1 2 0 16,5-4 0-16,-1-2 0 0,6-4 0 0,-5 1-3980 16,-1-3 3794-16,6-5 3 15,-6-1-127-15,1-5 217 0,0 2 43 16,-5-4 239-16,0-1-178 15,-5 3-13-15,-1-3 16 0,-4 1 78 16,0 1 92-16,-4 1-43 0,-1 0 12 16,0 3-17-16,0 3-115 15,-5-1 7-15,5 4-35 0,1 2 35 16,-2 2-17-16,6 6-4 0,0 3 2 16,0 3-17-16,6 0-42 15,-2 2-284-15,6 4-401 0,0-4 58 16,0 3-656-16</inkml:trace>
  <inkml:trace contextRef="#ctx0" brushRef="#br0" timeOffset="-134217.37">12253 11749 33 0,'-5'-6'491'15,"1"1"129"-15,4-3 129 0,-6 2 138 16,6 1-18-16,-4-1-89 0,4-2-82 15,-5 2-80-15,5 0-88 0,-5 4-101 0,5-4-110 16,0 4-66-16,-5-1-40 0,5 3-23 16,0-3-11-16,5 6-6 0,-5-3-13 0,5 5-160 15,0 1 0-15,-1 2 0 0,6 4 0 16,-5-2 0-16,5 7 0 0,0-1 0 0,0 4 0 16,0-1 0-16,0 0 0 0,4 0 0 0,-4-2 0 15,0 0 0-15,5-3 0 0,-5 0 0 16,4-6 0-16,0 0 0 0,1-5 0 15,0-6-272-15,0 0-169 0,-1-6-195 0,6-1-250 16,0-4-201-16,-6-2-72 0,11-4 13 0,-5-2 105 16,4 3 211-16,1-1 286 0</inkml:trace>
  <inkml:trace contextRef="#ctx0" brushRef="#br0" timeOffset="-133912.187">12921 11611 455 0,'-6'-3'868'0,"1"3"168"0,1-3 112 0,-6 0 68 16,5 1-238-16,-10-4-250 0,5 1-225 16,-4 0-136-16,-1-1-88 0,0 0-56 15,-4 4-36-15,-1-4-27 0,0 4-117 0,1-1-43 16,-1 3 0-16,0 3 0 0,1 2 0 16,4 0 0-16,0 7 0 0,1 1 0 0,4 1 0 15,0 3 0-15,5 2 0 0,5 3 0 16,5 0 0-16,0 0 0 0,5 0 0 0,5 0 0 15,0-3 0-15,4 1 0 0,0-7 0 16,6 1 0-16,0-6 0 0,-1-5 0 0,1-3 0 16,-1-5 0-16,1-3 0 0,-6-7 0 15,1-1 0-15,-1-3-74 0,-4-3-686 16,0-3-155-16,-10 0-130 0,0-2-102 0,0-1-5 16,-5 1 90-16,-5-4 176 0,0 4 221 15,0 2 222-15</inkml:trace>
  <inkml:trace contextRef="#ctx0" brushRef="#br0" timeOffset="-130430.513">12915 11377 16 0,'-5'-17'486'0,"1"3"126"16,-2-3 126-16,6 7 129 0,-4-4-26 0,-1 6-90 16,5 0-92-16,-5-1-83 0,5 4-92 15,0 1-97-15,0 2-95 0,-5-1-45 0,10 3-11 16,-5 3 5-16,5-1 6 0,-5 7 4 16,5 2-1-16,5 5-240 0,-6 4-10 0,7 5 0 15,-2 3 0-15,1-1 0 0,0 6 0 16,-1 0 0-16,1 3 0 0,5-3 0 0,-5 3 0 15,-1-3 0-15,6-3 0 0,-5 1 0 16,5-4 0-16,-6-2 0 0,1-3 0 0,0-2 0 16,-5-7 0-16,5 1-330 0,-5-3-202 0,-5-3-185 15,0-2-215-15,0-3-164 0,-5-6-49 16,0-3 37-16,0 0 127 0,-5-4 219 0,5-1 267 16</inkml:trace>
  <inkml:trace contextRef="#ctx0" brushRef="#br0" timeOffset="-130222.072">12856 11594 320 0,'-15'-10'720'0,"1"-2"188"0,4 2 135 0,0-2 91 16,1 1-203-16,4 0-180 0,0 0-144 15,0-3-135-15,5 4-83 0,0-4-44 16,5 3-30-16,5-3-59 0,-1 3-256 0,1 0 0 16,5 2 0-16,0 1 0 0,4 3 0 15,1 2 0-15,4 0 0 0,1 3 0 0,-1 3 0 16,6 2 0-16,-1 3 0 0,1 4-173 15,-6 2-504-15,6-1-302 0,-6 3-217 16,1 2-56-16,0-2 25 0,-1 3 120 0,-4-5 232 16,-1 0 325-16</inkml:trace>
  <inkml:trace contextRef="#ctx0" brushRef="#br0" timeOffset="-129604.721">13288 11589 371 0,'-10'-3'788'16,"1"-2"195"-16,-6-4 126 0,5 7 84 15,0-4-218-15,0 1-210 0,0 2-184 0,6-3-148 16,-1 4-90-16,0-1-55 0,0 3-46 16,5 0-122-16,-5 0-120 0,5 5 0 15,0 1 0-15,0 2 0 0,5 3 0 0,-5 3 0 16,5-1 0-16,0 4 0 0,4-3 0 16,-3 3 0-16,3-4 0 0,1 1 0 0,-1 0 0 15,2-3 0-15,-1 0 0 0,4-3 0 0,1-2 0 16,0-1 0-16,-6-2 0 0,6-3 0 15,-5 0 0-15,5-3 0 0,-5-2 0 0,-1-1 0 16,1-2 0-16,-5 0 0 0,0-4 0 16,0-1 0-16,-1-1 0 0,-4 0-31 15,0 1-30-15,-4 2 21 0,4-3 19 0,-5 0 10 16,-5 0 7-16,5 3 3 0,0 0 3 16,0 3 2-16,1 2 5 0,-2 1 0 0,2 2 3 15,4 3 2-15,0 3 5 0,-5 0 9 16,5 5 10-16,5 0-4 0,-5 0-34 0,4 6 0 15,2 0 0-15,-2-3 0 0,6 2 0 16,0 2 0-16,4-4 0 0,-3 0 0 16,3 0 0-16,1-3 0 0,4-3 0 0,-4 1 0 15,4-4 0-15,2-2 0 0,-2 0 0 16,-4-2 0-16,4-1 0 0,-4-2 0 0,-5-1 0 16,5-2 0-16,-11 0 0 0,6-1 0 15,-5 1 0-15,-5 0 0 0,0-4-39 0,-5 5-1 16,5-2 16-16,-10 1 10 0,1-3 8 15,-1 3 4-15,-5-1 2 0,0 4 1 16,1 0 0-16,-1-1 1 0,5 3 0 0,-5 0-1 16,6 3 0-16,-1 3-1 0,5 0 2 15,0 5 4-15,0-2 4 0,5 5 9 0,0 0 8 16,0-1 7-16,5 5-15 0,5-2-19 16,-6-2 0-16,7 3 0 0,-1-3 0 15,4-2 0-15,1-1 0 0,0-3-47 0,0-2-151 16,-6-1-146-16,6-2-210 0,-5 0-261 15,0-5-259-15,-1 0-97 0,1-1 3 16,-5-5 99-16,0 3 188 0,-5-3 259 0</inkml:trace>
  <inkml:trace contextRef="#ctx0" brushRef="#br0" timeOffset="-129422.207">13587 11487 303 0,'-15'-16'744'16,"11"-4"206"-16,-6 6 143 0,5-3 97 15,-5 4-179-15,10-1-192 0,-5 3-170 0,5 0-161 16,0 0-101-16,5 3-66 0,-5 2-85 15,5 4-236-15,5 4 0 0,-6 4 0 0,2 2 0 16,3 6 0-16,1 2 0 0,-5 6 0 16,5 1 0-16,0 4 0 0,-5-2 0 0,5 2-337 15,-6 1-470-15,6-3-316 0,0-3-130 16,4 0-8-16,-3-5 66 0,3-4 168 16,1 1 266-16,0-8 341 0</inkml:trace>
  <inkml:trace contextRef="#ctx0" brushRef="#br0" timeOffset="-129187.835">13862 11562 118 0,'5'-14'715'0,"-10"3"235"0,5 0 156 16,-5-1 105-16,-5 1-70 0,5 3-210 0,-5 0-228 15,-5 0-179-15,6 2-119 0,-1 4-79 16,0 2-265-16,1 2-61 0,-1 4 0 16,-1 2 0-16,2 3 0 0,4 5 0 0,0 1 0 15,0 2 0-15,0 1 0 0,5 2 0 16,0-3 0-16,0 3 0 0,10-5 0 0,-5 2 0 15,5-3 0-15,5-2 0 0,-1-2 0 16,1-2 0-16,0-1 0 0,-1-4 0 0,6 1 0 16,0 2 0-16,-6-5-33 0,1 2-1002 0,-1 1-254 15,-3-1-73-15,3 1 43 0,-4-4 99 16,-5 4 223-16,5-3 339 0</inkml:trace>
  <inkml:trace contextRef="#ctx0" brushRef="#br0" timeOffset="-129017.293">13852 11887 467 0,'-14'10'928'16,"3"-1"184"-16,-3-3 133 0,-1-1 117 16,5-2-210-16,1-1-280 0,-1 1-252 0,5-3-187 15,-1 0-433-15,2-3 0 0,-1 3 0 0,0-2 0 16,0-1 0-16,5 1 0 0,0-4 0 16,-5 3 0-16,5-2-416 0,-5-1-437 0,0-2-306 15,1 2-106-15,-2-2 2 0,2-3 79 16,-1 0 179-16,-5 0 295 0</inkml:trace>
  <inkml:trace contextRef="#ctx0" brushRef="#br0" timeOffset="-128808.069">13347 11457 659 0,'-19'-20'952'0,"8"3"142"0,-3 1 102 16,4 0 82-16,0-1-312 0,5 1-266 15,5-1-165-15,0 3-92 0,5 0-75 0,0 3-368 16,0 3 0-16,5 2 0 0,0 1 0 15,-1 8 0-15,1-1 0 0,0 10 0 16,0 1 0-16,0 4 0 0,0 5 0 0,-6 3 0 16,6 2 0-16,-5 1 0 0,-5 5-511 15,5-2-616-15,-5-1-175 0,0 3-34 0,0-3 46 16,5 1 131-16,0-7 265 0,-1-2 407 16</inkml:trace>
  <inkml:trace contextRef="#ctx0" brushRef="#br0" timeOffset="-125834.716">14171 10852 446 0,'-6'0'920'15,"6"3"166"-15,-4 0 122 0,4 0 107 16,-5 0-169-16,0-3-301 0,0 3-212 16,0-1-123-16,5-2-428 0,-5 0-82 0,5 3 0 15,0-3 0-15,0 0 0 0,0 0 0 16,0 0 0-16,5-3 0 0,0 3 0 0,0-2 0 15,0 2 0-15,0-3 0 0,-1 0-534 16,2 0-308-16,-6 0-282 0,5-2-97 16,-1-1-2-16,2-2 62 0,-6 2 164 0,4-2 267 15</inkml:trace>
  <inkml:trace contextRef="#ctx0" brushRef="#br0" timeOffset="-125692.098">14176 10759 535 0,'-11'-6'821'0,"7"1"166"15,-6-1 105-15,0 3 14 0,0-3-247 0,6 2-229 16,-6-2-199-16,5-2-155 0,0 2-98 15,0 0-60-15,5 1-45 0,0 0-33 16,0-1-44-16,0 3-58 0,5 0-107 0,0 3-184 16,-5 3-250-16,5 0-309 0,5 0-146 15,-6 5-43-15,1 0 54 0,5 3 155 16,0 1 234-16</inkml:trace>
  <inkml:trace contextRef="#ctx0" brushRef="#br0" timeOffset="-125202.399">14303 11650 526 0,'-5'5'915'16,"5"1"154"-16,-5-1 99 0,1 1 73 0,4-3-282 16,-6-1-308-16,6 1-232 0,0-3-141 15,0 0-94-15,0 0-69 0,6-3-45 16,-2 1-27-16,-4-1-17 0,5 0-11 0,0 0-8 15,0 0-30-15,-5-2-55 0,5 2-76 16,-1 0-135-16,-4 1-217 0,6-1-289 0,-6 0-238 16,4-2-89-16,-4 2 0 0,5-3 96 15,-5 0 196-15,0 1 279 0</inkml:trace>
  <inkml:trace contextRef="#ctx0" brushRef="#br0" timeOffset="-125069.752">14317 11564 49 0,'-4'-5'671'0,"-1"2"215"0,0-3 141 16,0 1 84-16,0-1-70 0,1 4-261 15,4-4-260-15,-6 3-207 0,6-2-139 0,0-1-98 16,0 3-103-16,0 0-160 0,6 1-219 16,-6 0-278-16,4 2-244 0,-4-4-113 15,5 8-11-15,0-4 100 0,0 0 187 0,0 2 262 16</inkml:trace>
  <inkml:trace contextRef="#ctx0" brushRef="#br0" timeOffset="3820.251">6668 8549 25 0,'0'0'350'0,"0"0"73"16,-5 0 63-16,5-3-14 0,0 3-70 15,0 0-63-15,0-2-49 0,0-1-34 0,0 3-14 16,0-3 7-16,0 3 24 0,0-2 34 16,0 2 34-16,0-3 32 0,0 3 5 15,0 0-16-15,0 0-36 0,-4 3-55 0,4-3-60 16,0 0-65-16,0 0-53 0,4 2-23 15,-4 1-10-15,0 0-2 0,5 2 1 0,0 0 3 16,0 4 1-16,0-3-11 0,5 5-10 16,-6-3-8-16,2 3-7 0,3-3-6 15,1 3-3-15,-5-2-2 0,5 1-3 0,0 2-3 16,-5-4 0-16,5 0-3 0,-1 0-1 16,-3 1-2-16,3-1 0 0,-4-3-1 0,0 4 1 15,0-4-2-15,0 1 2 0,0-1-1 16,-5-2-1-16,4 0 0 0,-4-1 0 0,6 1 0 15,-6 0-2-15,0-3 3 0,0 0 1 16,0 0 1-16,4 0-1 0,-4 0 1 16,0 0-1-16,0 0 1 0,0 0-3 0,0-18 1 15,0 36-2-15,0-18 1 0,0 0 0 16,0 0-2-16,0 0-1 0,0 0-1 0,0 0-1 16,0 0-1-16,0 0-1 0,5 0 1 15,-5 0-1-15,5-3 3 0,-5 0 1 16,5 1 1-16,4-4 0 0,-3 1 1 0,3-4 0 15,1 1-1-15,0 0 0 0,5 0-3 16,-6-4-2-16,6 5-24 0,0-2-40 0,0-2-76 16,-1 3-129-16,1 0-169 0,-5-1-200 15,5 4-215-15,-5-3-149 0,-1-1-26 16,6 4 76-16,-5-1 141 0,-5 1 189 0</inkml:trace>
  <inkml:trace contextRef="#ctx0" brushRef="#br0" timeOffset="10909.394">7134 11147 258 0,'0'0'373'16,"-5"0"70"-16,5 4 12 0,0-4-19 0,0 0-9 15,0 0 3-15,0 0 12 0,0 0 15 16,0 0 16-16,-4 0 5 0,4 0-19 0,0 2-37 16,0-2-52-16,0 0-59 0,0 0-60 15,0 0-52-15,0 3-33 0,0-3-19 16,0-18-11-16,0 36-9 0,0-18-5 0,0 3-1 16,0-3-1-16,0 0-6 0,0 0-5 15,0 0-4-15,0 0-6 0,0 0-10 16,0 0-37-16,0 0-52 0,4 0 0 0,-4 0 0 15,0 0 0-15,0 0 0 0,0 0 0 16,5-3 0-16,-5 3 0 0,0 0 0 0,5-3 0 16,-5 3 0-16,5-2 0 0,0-4 0 15,-5 3 0-15,5-5 0 0,0 2 0 16,-1-5 0-16,6 0 0 0,-5-3 0 0,5 1 0 16,0-1 0-16,0-2 0 0,0 1 0 15,-6-1 0-15,6 2 0 0,0 3 0 0,-5-2 0 16,0 4 0-16,0-2 0 0,0 6 0 15,-1-4 0-15,-4 6 0 0,0-3 0 0,0 4 0 16,5 0 0-16,-5-1 0 0,0 0 0 16,0 3 0-16,0-3 0 0,0 3 0 15,0-3 0-15,0 3 0 0,0 0 0 0,0 0 0 16,0 0 0-16,0-2 0 0,0 2 0 16,0 0 0-16,0 0 0 0,0 0 0 0,0 0 0 15,0 0 0-15,0 0 0 0,0 0 0 16,0 0 0-16,0 0 0 0,0 0 0 15,0 0 0-15,6 0 0 0,-6 0 0 16,0 0 0-16,0 0 0 0,4 0 0 0,-4 0 0 16,0 0 0-16,5 0 0 0,-5 2 0 15,5-2 0-15,-5 0 0 0,5 3 0 0,-5 0 0 16,5-3 0-16,0 6 0 0,0-4 0 0,-1 0 0 16,6 4 0-16,-5 0 0 0,5 0 0 15,-5-1 0-15,5 0 0 0,-6 1 0 16,7-1 0-16,-1 1 0 0,-1 0 0 0,6-1 0 15,-5 0-512-15,-6 1-422 0,6-3-246 16,1 0-82-16,-2-1 6 0,1-2 80 0,0 0 199 16,-5 0 338-16</inkml:trace>
  <inkml:trace contextRef="#ctx0" brushRef="#br0" timeOffset="45290.224">20374 12077 165 0,'-6'6'949'15,"2"-1"231"-15,4-5 152 0,-5 0 119 16,5 0 65-16,-5 0-495 0,5-3-444 0,-5 3-577 16,5-2 0-16,0 2 0 0,0-3 0 0,0 0 0 15,5 1 0-15,0-2 0 0,0 4 0 0,-1-2 0 16,2-1 0-16,-2 3 0 0,1-3 0 15,1 3-114-15,-6 0-693 0,4 0-328 16,1 0-124-16,0-2-17 0,0 2 50 0,0 0 139 16,0 0 265-16,0-3 385 0</inkml:trace>
  <inkml:trace contextRef="#ctx0" brushRef="#br0" timeOffset="48524.904">20741 12003 53 0,'-4'5'638'0,"-2"0"222"0,1-2 159 0,1 3 107 16,4-3-56-16,-6-1-209 0,6-2-201 16,0 4-168-16,0-4-114 0,0 2-64 0,6-2-39 15,-2-2-25-15,7-2-55 0,-7 2-195 0,6-3 0 16,0-4 0-16,0-2 0 0,4-3 0 15,-4 0 0-15,5-2 0 0,-5-1 0 16,0 0 0-16,4-2 0 0,-4 0 0 0,0 0 0 16,-5 2 0-16,4-2 0 0,-3 2 0 0,-6 1 0 15,5-1 0-15,-5 4 0 0,0 1 0 16,0-1 0-16,-5 2 0 0,5 2-18 16,-6 3 7-16,6-1 9 0,-4 4 9 15,-1-3 9-15,5 6-8 0,-5-2-8 0,5 2 0 16,0 2 0-16,-5 1 0 0,5 3 0 15,0 1 0-15,0 2 0 0,0 2 0 0,0 3 0 16,5 0 0-16,-5 2 0 0,5 1 0 0,0 2 0 16,-5 3 0-16,4 0 0 0,2 0 0 15,-6 0 0-15,5 0 0 0,-1 1 0 0,-4-1 0 16,6 0 0-16,-6-3 0 0,0 1 0 16,4-4 0-16,-4 0 0 0,0-2 0 0,0 0 0 15,5-3 0-15,-5-2 0 0,0-1 0 16,0-5 0-16,0 1 0 0,0-4 0 0,0 0-603 15,0-2-252-15,0-6-266 0,0-1-100 0,5-4-6 16,0-4 73-16,0 3 182 0,-1-5 266 16</inkml:trace>
  <inkml:trace contextRef="#ctx0" brushRef="#br0" timeOffset="49123.346">21261 11823 423 0,'0'-2'662'0,"0"-1"147"0,-5-3 146 16,5 0 18-16,-5 4-140 0,5-4-148 0,-4 4-132 15,4-4-120-15,-6 1-121 0,6 2-89 0,-4-3-46 16,4 4-18-16,-5-4-7 0,5 4-2 15,-6-4 1-15,2 0 1 0,-1 1-3 16,-5 2-9-16,5-2-40 0,-5 2-100 0,0 0 0 16,1-2 0-16,-6 5 0 0,5 0 0 15,-5 0 0-15,6 0 0 0,-6 5 0 0,5 1 0 16,0-1 0-16,1 1 0 0,4 2 0 16,0 0 0-16,0 0 0 0,5 1 0 0,0 2 0 15,5-3 0-15,0 3 0 0,5 0 0 0,0 0 0 16,4 0 0-16,1-2 0 0,-1 1 0 15,6 2 0-15,0-4 0 0,-1 2 0 0,-4-1 0 16,5 2 0-16,-5 1 0 0,-1 1 0 16,1-2 0-16,0 0 0 0,-6 3 0 0,-3 0 0 15,3 0 0-15,-4 2 0 0,0-3 0 0,-5 1 0 16,0 3 0-16,0-3 0 0,-5 0 0 16,0-1 0-16,0 2 0 0,1-4 0 0,-7-4 0 15,1 2 0-15,1-4 0 0,-6-2 0 0,5 0 0 16,-4-3 0-16,3-3 0 0,-3 0 0 15,4-5 0-15,0 2 0 0,0-1 0 16,1-4 0-16,4 0 0 0,0-3 0 0,5 0 0 16,-5-3 0-16,10-2 0 0,0-1 0 15,0-1 0-15,0-1 0 0,5-1 0 0,-1-2 0 16,6 4 0-16,-5-1 0 0,0 2 0 16,5 1 0-16,-6 2 0 0,6 3-87 0,-5 0-397 15,0 1-176-15,-1 5-225 0,1-1-206 16,5 1-71-16,-5 3 10 0,4-1 105 0,1 0 197 15,-1 1 268-15</inkml:trace>
  <inkml:trace contextRef="#ctx0" brushRef="#br0" timeOffset="49490.512">21585 11760 373 0,'-5'3'872'16,"5"0"182"-16,-5-3 127 0,0-3 95 0,0 3-186 15,0-3-276-15,0 0-252 0,-4 3-156 16,3-3-103-16,2 1-75 0,-1 2-196 15,-5 0-32-15,0 0 0 0,5 2 0 0,-5 1 0 16,1 6 0-16,-1-1 0 0,0 3 0 0,0 0 0 16,5 2 0-16,-4 7 0 0,3-4 0 15,6 6 0-15,0 0 0 0,0 1 0 0,6 1 0 16,-2 1 0-16,6-2 0 0,0-1 0 16,0-1 0-16,5-1 0 0,-1-1 0 0,1-5 0 15,4 0 0-15,1-3 0 0,-5-5 0 16,5-1 0-16,-6-5 0 0,6-3 0 0,-5-3 0 15,-5-2 0-15,4-3 0 0,-4-2 0 0,0-4 0 16,-6-2 0-16,2-4 0 0,-6 1 0 0,0-2 0 16,0-2 0-16,-6 4 0 0,2-3 0 0,-6 4 0 15,5-1 0-15,-5 2 0 0,1 4 0 16,-1 2 0-16,-1 3 0 0,7 3 0 0,-6 5 0 16,5 0-338-16,0 0-389 0,-5 6-218 15,10 0-192-15,-4 0-55 0,4-3 23 0,4 3 110 16,1-3 207-16,0-3 271 0</inkml:trace>
  <inkml:trace contextRef="#ctx0" brushRef="#br0" timeOffset="49804.819">21776 11597 619 0,'-5'-11'986'16,"5"-3"168"-16,-5 1 121 0,0 2 97 0,1 0-283 15,-2 0-327-15,2 2-207 0,-1 3-176 16,0 2-379-16,5-2 0 0,-5 6 0 15,0 0 0-15,0 6 0 0,5-2 0 0,-5 8 0 16,1 2 0-16,4-1 0 0,0 7 0 16,0-4 0-16,4 3 0 0,1 0 0 0,0-2 0 15,5 0 0-15,0 0 0 0,0-7 0 0,-1-2 0 16,1 1 0-16,-1-6 0 0,6 0 0 16,-9-3 0-16,3-6 0 0,1 1 0 0,-5-7 0 15,5 2 0-15,-10-4 0 0,4 0 0 16,-4 0 0-16,-4-2 0 0,-1-1 0 0,0 3 0 15,0 0 0-15,-5 1 0 0,1-1 0 16,-2 6-444-16,-3 2-152 0,4 3-186 0,0 3-259 16,6 6-106-16,-6-1-13 0,5 6 73 15,5 3 162-15,0 3 236 0</inkml:trace>
  <inkml:trace contextRef="#ctx0" brushRef="#br0" timeOffset="50124.89">22227 12033 814 0,'-10'6'1124'0,"0"-4"195"0,1 1 165 0,-1-3 155 15,0 3-301-15,10-3-865 0,-5 0-473 16,5-3 0-16,5 0 0 0,0 1 0 0,5-4 0 16,-1 0 0-16,11 4 0 0,-5-7 0 0,-1 6 0 15,6-2 0-15,0 0 0 0,-1 2 0 0,1 0 0 16,-5 0 0-16,0 3 0 16,0 0 0-16,-6 3 0 0,6-3 0 0,-5 6 0 15,-6-1 0-15,1 3-286 0,0 1-840 0,-5-1-169 16,-5 3-22-16,5-3 46 0,-9 1 124 15,4-1 219-15,-5 3 323 0</inkml:trace>
  <inkml:trace contextRef="#ctx0" brushRef="#br0" timeOffset="50305.407">22281 12138 177 0,'-20'5'873'0,"6"1"244"0,-1-3 181 0,5-1 153 16,-5 1-6-16,6 0-265 0,4-3-530 0,5 0-650 16,-5-3 0-16,10 0 0 0,0 1 0 15,4-4 0-15,6 3 0 0,-5-2 0 0,5 2 0 16,-1 1 0-16,6-1 0 0,-6 3 0 15,1 0 0-15,5 0 0 0,-5 0 0 0,4 0 0 16,1-4 0-16,0 4 0 0,4-2 0 16,5 2-766-16,1-2-510 0,4-4-85 0,1 1 59 0,-1-1 165 15,5-2 202-15,0-1 160 0,5 1 256 16</inkml:trace>
  <inkml:trace contextRef="#ctx0" brushRef="#br0" timeOffset="50840.86">23002 11746 247 0,'-20'-8'865'0,"6"0"190"16,-6-1 126-16,-5 3 98 0,11 2-92 0,-6-2-311 15,5 3-280-15,1 3-160 0,-1 0-98 16,0 0-207-16,1 6-131 0,4-1 0 0,0 3 0 16,-5 3 0-16,5 0 0 0,0 3 0 0,6 0 0 15,-6 0 0-15,10 3 0 0,-5-4 0 0,5 3 0 16,5-2 0-16,0 3 0 0,0-3 0 15,5-3 0-15,-1 3 0 0,11-6 0 0,-5 0 0 16,4-3 0-16,1-5 0 0,4 3 0 0,-4-6 0 16,5-2 0-16,-6 0 0 0,0-1 0 0,2-5 0 15,-7 3 0-15,-4-3 0 0,0 0 0 0,0-3 0 16,-6 3 0-16,1 0 0 0,1-3 0 0,-6 1 0 16,-6 1 0-16,1-2 0 0,1 1 0 15,-6-19 0-15,5 36 0 0,-5-15 0 16,0 0 0-16,1 0 0 0,3 6 0 0,-3-1 0 15,3 0 0-15,2 6 0 0,-1 3 0 0,5 0 0 16,0 5 0-16,0 1 0 0,0 2 0 16,0 2 0-16,5 1 0 0,-1 3 0 0,7-1 0 15,-7 3 0-15,6 1 0 0,0 2 0 0,5-3 0 16,-6 3 0-16,1 0 0 0,1-3 0 0,-7 3 0 16,1-2 0-16,0 2 0 0,-5-5 0 0,0 2 0 15,0-2 0-15,0-1 0 0,-10-2 0 16,6-3 0-16,-7 0 0 0,1 0 0 0,1-2 0 15,-6-4 0-15,1-2 0 0,4 0 0 16,-10-3 0-16,5 0 0 0,1-3 0 0,-1-5 0 16,5 2 0-16,-5-2 0 0,5-4 0 0,5 2 0 15,1-2-290-15,-2 4-231 0,6-3-163 0,6 0-224 16,3 0-180-16,1 0-57 0,5-3 30 16,0 1 117-16,4-1 199 0,1 2 278 0</inkml:trace>
  <inkml:trace contextRef="#ctx0" brushRef="#br0" timeOffset="51173.965">23257 11785 145 0,'0'-9'796'16,"5"4"231"-16,-5-3 145 0,-5 2 113 0,0-2-52 15,0 2-227-15,0 1-263 0,0-1-174 16,1 1-354-16,-6 2-215 0,5 3 0 0,-5 0 0 16,0 3 0-16,0 2 0 0,0 4 0 15,0-1 0-15,1 6 0 0,4-1 0 0,-5 1 0 16,5 2 0-16,0 1 0 0,1 3 0 0,4-1 0 0,0 3 0 15,0-3 0-15,4 3 0 0,1-3 0 16,5 1 0-16,0-4 0 0,5 1 0 0,-1-3 0 16,1-3 0-16,0-2 0 0,0-1 0 0,-1-6 0 15,6 1 0-15,-6-3 0 0,1-5 0 0,0-1 0 16,0 0 0-16,-6-5 0 0,1 3 0 16,-5-6 0-16,5 0 0 0,-6 1 0 0,-4-1 0 0,0-3 0 15,0 1 0-15,-4-1 0 0,-1-2 0 16,0 0 0-16,-5-1 0 0,0 1 0 0,0-1 0 15,1 4 0-15,3 0 0 0,-3 2-393 0,4 3-473 16,0 3-267-16,0-1-100 0,5 1-8 16,0 3 57-16,5-3 170 0,0-1 266 0</inkml:trace>
  <inkml:trace contextRef="#ctx0" brushRef="#br0" timeOffset="51452.284">23482 11493 465 0,'0'-12'1029'0,"-4"2"214"0,-1 1 160 0,-5 1 142 15,5 2-120-15,-5 4-379 0,0-1-1011 16,5 3-35-16,-5 0 0 0,6 5 0 0,-1 1 0 16,-5 2 0-16,10 3 0 0,-5 0 0 0,5 3 0 15,-5-3 0-15,5 3 0 0,5 0 0 16,-5 2 0-16,5-5 0 0,0 3 0 16,5-3 0-16,0 0 0 0,-1-3 0 0,6-2 0 0,0-1 0 15,-1-2 0-15,1-3 0 0,4-3 0 16,-9 1 0-16,5-7 0 0,0 1 0 0,-5 0 0 15,-5-3 0-15,-1-3 0 0,-4 3 0 0,0-6 0 16,-4 4 0-16,-1-2 0 0,-5 2 0 16,0-1 0-16,-5 3 0 0,0-3 0 0,1 6-196 15,-6 3-531-15,6-1-228 0,-6 6-196 16,5 0-58-16,1 6 16 0,-6-1 108 0,10 1 195 16,-5 5 302-16</inkml:trace>
  <inkml:trace contextRef="#ctx0" brushRef="#br0" timeOffset="52749.424">13847 12579 294 0,'-5'-8'752'0,"1"-3"212"0,-2-1 140 15,-3 2 105-15,3-2-169 0,-3 2-196 16,-6 2-180-16,5-4-164 0,-4 4-101 0,-1 3-75 16,0 2-227-16,0 0-97 0,-4 6 0 15,-6-19 0-15,6 43 0 0,-6-13 0 0,1 5 0 16,-1 3 0-16,0 6 0 0,1 5 0 15,4 5 0-15,1 4 0 0,-1 1 0 0,10 5 0 16,0-1 0-16,6 2 0 0,8-2 0 0,2 3 0 0,8 0 0 16,6-4 0-16,-1 1 0 0,11-5 0 15,5-1 0-15,-1-8 0 0,5-2 0 0,5-6 0 16,0-9 0-16,0-2 0 0,6-9 0 0,-2-5 0 16,1-5 0-16,0-7 0 0,1-4 0 0,-12-1-524 15,2-5-757-15,-6-2-91 0,-4-1 18 16,-1 0 80-16,-10 0 166 0,2 3 290 0,-7 0 383 15</inkml:trace>
  <inkml:trace contextRef="#ctx0" brushRef="#br0" timeOffset="53118.101">14230 12825 603 0,'-20'-12'986'0,"5"-4"171"0,-4 2 136 16,-1-3 109-16,0 1-266 0,5 0-295 15,1-1-205-15,-1 0-499 0,6 7-137 16,-2-5 0-16,7 7 0 0,-6 0 0 0,5 2 0 16,0 4 0-16,5 2 0 0,0 2 0 0,0 10 0 15,5 1 0-15,5 7 0 0,-5 2 0 0,10 6 0 16,-6-1 0-16,6 6 0 0,5 0 0 16,-1 3 0-16,0 0 0 0,2 0 0 0,3-3 0 15,0-3 0-15,1 1 0 0,-1-7 0 0,1-2 0 16,-1-5 0-16,1-3 0 0,0-6 0 0,-6-5 0 15,0-3 0-15,2-6 0 0,-7-5 0 0,1 0 0 16,0-8 0-16,-6-1 0 0,-3-4 0 0,-2-1 0 16,1-5 0-16,-5 2 0 0,0-5 0 15,-5 0 0-15,1 2 0 0,-2 1 0 0,1 0 0 16,-5 5 0-16,6 3 0 0,-1 3 0 16,0 2 0-16,0 9 0 0,0 5 0 0,0 6-536 15,5 2-610-15,-5 7-153 0,10 4-13 16,-5 0 48-16,5 7 137 0,0 1 239 0,5-2 378 15</inkml:trace>
  <inkml:trace contextRef="#ctx0" brushRef="#br0" timeOffset="53360.915">14646 12995 735 0,'-9'-2'1100'0,"-1"-4"208"0,0-2 168 0,0 2 160 15,0-1-246-15,0 1-844 0,6 0-546 16,-1 1 0-16,-1 0 0 0,2 1 0 0,4 2 0 15,0 2 0-15,0 2 0 0,0 2 0 0,4 1 0 16,2 6 0-16,-1 0 0 0,-1 3 0 0,2 2 0 16,-2 4 0-16,6-1 0 0,-5 0 0 0,0 0 0 15,5 1 0-15,-6-4 0 0,6 1 0 0,0-3 0 16,-5-1 0-16,5-1 0 0,0-5 0 16,0-1 0-16,0-3-668 0,-6-6-617 0,6-3-70 15,0-1 32-15,0-7 93 0,-6 0 173 16,7-6 269-16,-7 1 341 0</inkml:trace>
  <inkml:trace contextRef="#ctx0" brushRef="#br0" timeOffset="53503.526">14710 12904 629 0,'-10'-16'916'0,"-4"0"179"0,4 4 125 0,0-1-1 15,0 2-208-15,0 2-266 0,5 1-247 0,1 0-172 16,-2 0-125-16,6 2-119 0,0 3-106 16,0-2-105-16,6 2-129 0,-6 0-191 0,4 1-249 15,1 2-310-15,-5-3-129 0,5 0-24 16,0 0 62-16,0 0 156 0,0 0 238 0</inkml:trace>
  <inkml:trace contextRef="#ctx0" brushRef="#br0" timeOffset="53682.638">14617 12601 64 0,'-15'-14'882'0,"0"3"260"0,0 0 203 0,1-2 171 0,-1 1 101 16,6 4-354-16,-1 0-901 0,5-3-362 0,5 3 0 15,0 2 0-15,0 0 0 0,9 1 0 0,-3 0 0 16,8 5 0-16,1-3 0 0,0 6 0 0,0-3 0 15,4 5 0-15,0-2 0 0,1 2 0 0,0 4 0 16,-1-4 0-16,1 3 0 0,0 0 0 16,-5 1-548-16,4 0-1035 0,-4 1 15 15,4-2 107-15,-4 1 155 0,5-4 295 0,-5 1 457 16</inkml:trace>
  <inkml:trace contextRef="#ctx0" brushRef="#br0" timeOffset="55343.2">15210 12938 325 0,'-5'-3'738'0,"5"0"211"0,-5-2 142 16,1 2 71-16,-2-3-163 0,2 4-190 0,-1-4-185 16,5 0-173-16,-5 1-107 0,0 2-67 15,0-2-39-15,0-1-54 0,0 1-184 16,0-1 0-16,-5 4 0 0,1-1 0 0,-1 0 0 15,-5 0 0-15,5 3 0 0,-5 3 0 0,1 3 0 16,-1 2 0-16,0 3 0 0,6 2 0 16,-1 1 0-16,0 6 0 0,5-1 0 0,1 3 0 15,4 0 0-15,0 3 0 0,4-3 0 0,1 3 0 16,10-3 0-16,-5 0 0 0,9-3 0 0,1-2 0 16,0-3 0-16,4-4 0 0,0-4 0 15,1-3 0-15,-1-9 0 0,1 1 0 0,0-6 0 16,-1-3 0-16,-4-2 0 0,-5-1 0 0,-1-5 0 15,-4 0 0-15,0-3 0 0,-5 3 0 16,-5-3 0-16,0 0 0 0,-5 6 0 0,0-3 0 16,-5 3 0-16,-5 2 0 0,5 3 0 15,-4 1 0-15,-1 1 0 0,0 7 0 0,-4-1 0 16,9 6-342-16,-5 4-574 0,6 1-256 16,-1 0-86-16,5 4 9 0,0 1 71 15,5 2 180-15,5-4 273 0</inkml:trace>
  <inkml:trace contextRef="#ctx0" brushRef="#br0" timeOffset="56586.099">15519 12844 310 0,'0'-5'535'0,"-5"2"138"0,5-3 149 16,0 1 42-16,0-1-12 0,-4 0-47 0,4 4-65 16,0-4-76-16,-6 1-96 0,6 2-107 15,0 0-86-15,-4 0-58 0,4 3-112 0,0 0-205 16,0 0 0-16,-5 0 0 0,5 3 0 16,0 6 0-16,0-1 0 0,0 6 0 15,5 0 0-15,-5 5 0 0,0 0 0 0,0 6 0 16,4 0 0-16,-4 2 0 0,6 1 0 0,-2-1 0 15,-4 1 0-15,5-1 0 0,0-2 0 0,0-2 0 16,0-4 0-16,0 0 0 0,0-5 0 0,-1-3 0 16,2-3 0-16,-2-2 0 0,-4-4 0 15,5-4 0-15,-5-4 0 0,6-4 0 0,-6-5 0 16,0-1 0-16,-6-1 0 0,6-5 0 0,-5 3 0 16,1-6 0-16,-2 0 0 0,2-2 0 0,-6-1 0 15,5 1 0-15,0-4 0 0,0 4 0 16,5-1 0-16,0 3 0 0,5 1 0 15,-5 1 0-15,5 4 0 0,0 2 0 0,5 7 0 16,-6-2 0-16,6 4 0 0,-5 2 0 0,5 6 0 16,-1 0 0-16,-3 4 0 0,3 4 0 15,-3 0 0-15,3 6 0 0,-4-1 0 0,-5 4 0 16,5 0 0-16,-5 2 0 0,0-2 0 16,0 2 0-16,0-5 0 0,0-1 0 15,0 1 0-15,-5-3 0 0,5-3 0 0,0-2 0 16,0 0 0-16,0-4 0 0,0-2 0 15,0 0 0-15,0 0 0 0,5-2 0 0,0 2 0 16,0-3 0-16,4 0 0 0,1 0 0 0,1 0 0 16,3 3 0-16,-4 0 0 0,4 0 0 15,1 3 0-15,0 0 0 0,-5 3 0 0,5 2 0 16,-5 0 0-16,-1 3 0 0,1 3 0 0,-5 0 0 16,0 0 0-16,0 2 0 0,-5 0 0 15,0 4 0-15,0-1 0 0,-5-3 0 0,0 4 0 16,-5-4 0-16,0 1 0 0,0-3 0 0,1 0 0 15,-6-4 0-15,0-1 0 0,1-4 0 16,-1 1 0-16,0-3 0 0,-5-3 0 0,5 0 0 16,1-6 0-16,-1 1 0 0,6-1 0 0,-6 0-60 15,9-1-258-15,2-5-156 0,4 4-204 16,0 0-255-16,4-3-176 0,7 2-53 0,-1-1 42 16,4-4 131-16,6 2 213 0,5-1 289 0</inkml:trace>
  <inkml:trace contextRef="#ctx0" brushRef="#br0" timeOffset="56949.716">16093 12932 332 0,'5'-5'853'0,"-10"-1"209"15,0 1 145-15,0-1 110 0,-5-2-160 16,0 2-245-16,1-2-251 0,-6 2-160 0,0 1-312 16,1 0-189-16,-1-1 0 0,0 3 0 0,0 0 0 15,-4 3 0-15,4 3 0 0,1 3 0 16,3-1 0-16,-3 6 0 0,4 0 0 15,0 6 0-15,5 0 0 0,0 2 0 0,1 0 0 16,8 3 0-16,1 0 0 0,0 3 0 0,5-3 0 16,0 1 0-16,4-5 0 0,1 2 0 0,5-1 0 0,0-5 0 15,-1 0 0-15,1-4 0 0,4-1 0 16,-4-6 0-16,5-1 0 0,-6-2 0 0,0-5 0 16,-4-1 0-16,0-1 0 0,-5-2 0 0,0-5 0 15,-1 0 0-15,-9-2 0 0,6-1 0 0,-12-2 0 16,6-1 0-16,-4 1 0 0,-7 0 0 15,2 0 0-15,-1-1 0 0,-5 1 0 0,1 0 0 16,-1 0 0-16,0 2 0 0,0 0 0 0,5 1 0 16,-4 5 0-16,4 0 0 0,5 2 0 15,0 4-355-15,1 0-791 0,-1 2-164 0,5 3-27 16,5 0 58-16,-1-3 134 0,6 0 239 0,0-2 352 16</inkml:trace>
  <inkml:trace contextRef="#ctx0" brushRef="#br0" timeOffset="57172.815">16176 12621 603 0,'-10'-14'987'16,"1"0"186"-16,-1-3 148 0,-5 1 114 0,5 0-262 15,5 2-296-15,1-3-255 0,-2 3-622 16,2 1 0-16,4-2 0 0,0 7 0 0,4 0 0 16,2 2 0-16,-2 4 0 0,1-1 0 15,5 3 0-15,-5 5 0 0,5 1 0 0,-6 2 0 16,7 6 0-16,-7 0 0 0,2 5 0 15,-6 1 0-15,4 2 0 0,-4-3 0 0,-4 6 0 16,-2-3 0-16,2-1-868 0,-7-1-355 0,2-1-93 16,-1-2 12-16,0 0 76 0,-5-3 178 15,6-4 268-15,-6-1 365 0</inkml:trace>
  <inkml:trace contextRef="#ctx0" brushRef="#br0" timeOffset="57773.503">15088 12496 4 0,'-15'0'626'0,"5"-3"240"16,-5 3 167-16,5 0 121 0,1 0-7 0,-1 0-194 15,0 0-186-15,5 0-183 0,1 0-124 16,-2 0-63-16,1 0-197 0,5 3-200 0,5 0 0 15,-5 0 0-15,10 3 0 0,-5-4 0 16,5 1 0-16,0 2 0 0,-1-2 0 0,6 0 0 16,5-3 0-16,0-3 0 0,-1 0 0 0,6-2 0 15,4-3 0-15,1-4 0 0,-1-1 0 0,5-4 0 16,6 1 0-16,-1-3 0 0,0-1 0 16,-5 4 0-16,6-4 0 0,-6 6 0 0,-5-2 0 15,1 5 0-15,-1 0 0 0,-9-1 0 16,-1 5 0-16,-4 1 0 0,-5 0 0 15,0 4 0-15,-1-1 0 0,-3 0 0 0,-2 3 0 16,-4-2 0-16,0 2 0 0,0 0 0 0,0 0 0 16,5 0 0-16,-5 0 0 0,0 2 0 0,5 1 0 15,0 0 0-15,-5 2 0 0,10-2 0 0,-1 6 0 16,1-5 0-16,0 5 0 0,5 0 0 16,0-1 0-16,4 0 0 0,1 3 0 0,-1-3 0 15,6 1 0-15,4 1 0 0,-4-1 0 0,9 2 0 16,-4-3 0-16,-1 3 0 0,5 0 0 15,-4 0-1184-15,4 1-284 0,-5 1 18 0,6 1 87 16,-1-1 159-16,6-1 271 0,-6 4 437 0</inkml:trace>
  <inkml:trace contextRef="#ctx0" brushRef="#br0" timeOffset="58169.789">16784 13106 792 0,'-9'3'1063'0,"-1"-6"176"0,-5 3 146 0,5-3 98 16,0 3-288-16,0-3-305 0,6 3-746 15,-2-2-144-15,2-1 0 0,4 0 0 0,4-3 0 0,2 4 0 16,3-4 0-16,6 4 0 16,0-1 0-16,-1 0 0 0,6 3 0 0,0 0 0 0,-1 0 0 15,1 0 0-15,4 3 0 0,-4 0 0 16,0 3 0-16,-1-2 0 0,1 2 0 0,0 0 0 15,-5-1 0-15,-1 4 0 0,-4 1 0 0,0-1 0 16,-6 2-551-16,2 0-701 0,-6 0-90 0,0-2 16 16,-6 1 83-16,2-2 162 0,-1 1 254 0,-5-1 341 15</inkml:trace>
  <inkml:trace contextRef="#ctx0" brushRef="#br0" timeOffset="58338.32">16853 13249 642 0,'-15'6'1026'15,"1"-3"191"-15,-1 0 147 0,0-1 120 0,5 1-275 16,1-1-328-16,3 1-513 0,2-3-368 15,4 0 0-15,4 0 0 0,2 0 0 0,3-3 0 16,1 3 0-16,5-2 0 0,0-1 0 0,-1 3 0 16,6 0 0-16,-6 0 0 0,6 0 0 0,0 0 0 15,-1 3 0-15,1-3 0 0,4 0 0 16,-9 0 0-16,5-3-932 0,0 3-487 0,-1-2-21 16,0-1 66-16,1 0 135 0,0 0 244 0,4 0 404 15</inkml:trace>
  <inkml:trace contextRef="#ctx0" brushRef="#br0" timeOffset="58914.909">17618 12995 377 0,'-15'-10'668'16,"5"-2"174"-16,0 2 175 0,-5-4 45 0,6 3-109 15,-6-3-130-15,5 0-113 0,-4 0-110 0,-1 0-119 16,0 4-85-16,0 1-134 0,-4 1-262 16,4 6 0-16,-4-2 0 0,-1 4 0 0,5 4 0 15,-4 1 0-15,4 3 0 0,0 3 0 0,1 6 0 16,3-1 0-16,2 1 0 16,9 5 0-16,0-3 0 0,0 3 0 0,9-3 0 0,2-2 0 15,3 0 0-15,6-1 0 0,-6-5 0 16,11-3 0-16,-5-2 0 0,4-4 0 0,-4-4 0 15,5 0 0-15,-6-7 0 0,0 0 0 16,-4-4 0-16,5 2 0 0,-11-6 0 0,2 3 0 16,-7-2 0-16,2-1 0 0,-6 4 0 0,-6-1 0 15,2 3 0-15,-1 0 0 0,-1 0 0 0,-3-1 0 16,-1 4 0-16,5 0 0 0,0 2 0 16,-4 4 0-16,9-1 0 0,-6 3 0 0,6 3 0 15,0 2 0-15,0 1 0 0,6 5 0 16,-6 0 0-16,9 0 0 0,-4 3 0 0,5 0 0 15,0 2 0-15,0 3 0 0,-1-2 0 16,6 2 0-16,-5 3 0 0,0-3 0 0,5 1 0 16,-6-1 0-16,1 0 0 0,-5 1 0 0,0-4 0 15,0 3 0-15,0-2 0 0,-5-3 0 16,-5 0 0-16,5-1 0 0,-5-1 0 0,0-4 0 16,-4 0 0-16,-2-3 0 0,-3-2 0 0,4 0 0 15,-5-6 0-15,0 0 0 0,-4-2 0 16,4-3 0-16,0-3 0 0,5 2 0 0,-4-1-150 15,4-4-338-15,0 3-122 0,6 0-164 0,4-1-185 16,0 5-131-16,0-5-20 0,10 2 84 0,-1-2 149 16,6 1 208-16,4-2 245 0</inkml:trace>
  <inkml:trace contextRef="#ctx0" brushRef="#br0" timeOffset="59249.392">17804 12935 148 0,'5'-8'748'0,"0"-1"242"0,-5 4 162 16,0-4 115-16,0 4-75 0,-5 0-226 0,0-1-240 15,5 0-195-15,-5 4-123 0,0-1-345 16,-4 3-63-16,3 0 0 0,2 3 0 16,-6 5 0-16,5 0 0 0,0 4 0 0,-5 1 0 15,6 4 0-15,-2 2 0 0,6 3 0 0,-5 0 0 16,5 0 0-16,0 0 0 0,5 0 0 0,1 3 0 16,3-3 0-16,-4-2 0 0,10 2 0 15,0-5 0-15,-6-1 0 0,6-2 0 0,5-4 0 16,-5-1 0-16,-1-6 0 0,6-1 0 0,-6-2 0 15,1-5 0-15,0-1 0 0,0-2 0 0,-6-3 0 16,-4-3 0-16,5 1 0 0,-10-4 0 0,5 0 0 16,-5 1 0-16,-5-1 0 0,0-2 0 0,0 2 0 15,-5-2 0-15,0-3 0 0,1 3 0 0,-10-3 0 16,4 3 0-16,0-1 0 0,-5 1 0 16,5 5 0-16,0-3 0 0,1 6 0 0,4 3-17 15,-4 3-1053-15,8-1-224 0,-3 0-53 16,4 4 36-16,5-3 113 0,5 1 206 0,0-1 322 15</inkml:trace>
  <inkml:trace contextRef="#ctx0" brushRef="#br0" timeOffset="61219.707">18358 13150 143 0,'0'-2'869'15,"0"2"228"-15,-4-3 154 0,4 3 108 16,-6-3-25-16,2 3-313 0,4 0-330 0,0 0-265 15,0 3-426-15,0 0 0 0,0 2 0 0,4 0 0 16,2 4 0-16,-2-1 0 0,1 0 0 16,0 3 0-16,0-2 0 0,0 1 0 0,-1 2 0 15,2 2 0-15,-6-1 0 0,4 1 0 0,-4 0-244 16,-4 0-539-16,-2 2-329 0,2-5-136 0,-1 3-21 16,0-3 49-16,0-3 161 0,0 0 251 0,1-2 378 15</inkml:trace>
  <inkml:trace contextRef="#ctx0" brushRef="#br0" timeOffset="65438.669">17956 12590 478 0,'0'0'669'0,"0"0"147"0,-5 0 141 16,5 0-9-16,0 0-127 0,0 0-140 15,0 0-133-15,-5-3-119 0,5 3-117 0,0 0-94 16,0 0-47-16,0 0-23 0,0 0-7 0,-5 0 0 16,5 0 2-16,0 0 2 0,0 0-5 15,0 0-4-15,-4 3-5 0,4 3-113 0,-6-3-18 16,6 5 0-16,-4 0 0 0,4 3 0 15,0 0 0-15,0 3 0 0,0-3 0 0,0 2 0 16,0 2 0-16,4-2 0 0,2 1 0 16,3-3 0-16,-4 0 0 0,5 0 0 0,0-3 0 15,0-2 0-15,5-1 0 0,-6-5 0 0,6 0 0 16,-5-5 0-16,4-1 0 0,-4-2 0 16,0-6 0-16,0 0 0 0,-5 1 0 15,0-4 0-15,0 0 0 0,-5 4 0 16,-5-4 0-16,5 1 0 0,-10 2 0 0,5 0 0 15,-5 3 0-15,0 0 0 0,1 0 0 0,-6 5 0 16,5 1 0-16,0 2 0 0,-5 3-17 16,6 6-519-16,-1-1-210 0,0 4-295 0,5-1-139 15,0 3-36-15,5 0 44 0,5 0 149 0,0 0 238 16,0-2 342-16</inkml:trace>
  <inkml:trace contextRef="#ctx0" brushRef="#br0" timeOffset="67736.931">18637 13112 428 0,'-4'-9'703'0,"-1"1"157"16,0-1 132-16,0 1 21 0,0 0-155 0,0 0-177 16,0-3-151-16,1 3-124 0,4-4-104 15,-6 4-75-15,6 0-39 0,0 0-18 0,-4 0-8 16,4 2 1-16,0 0 3 0,0 1 8 15,0-1-6-15,0 3-168 0,0 1 0 0,4 2 0 16,-4-3 0-16,6 6 0 0,-6-1 0 16,9 4 0-16,-4 0 0 0,0 4 0 0,5 4 0 15,-1 0 0-15,1 6 0 0,1-1 0 0,3 1 0 16,-4 1 0-16,4-2 0 0,-4 1 0 16,5-1 0-16,-5 0 0 0,5-5 0 0,-6 0 0 15,6-3 0-15,-5-3 0 0,-1 0 0 0,1-4 0 16,1-4 0-16,-7-4 0 0,1-1 0 0,0-3 0 15,0-3 0-15,0-3 0 0,-5 0 0 16,5-2 0-16,-5-1 0 0,-5-2 0 0,5 0 0 16,-5 2 0-16,5-2 0 0,-5 2 0 0,5 3 0 15,-5 0 0-15,0 4 0 0,5-2 0 16,0 4 0-16,-4 0 0 0,4 2 0 0,0 4-11 16,4 2-624-16,-4 2-189 0,5 1-237 15,-5 0-113-15,5 3-19 0,5-1 63 0,-5 0 157 16,4 1 234-16,1-3 308 0</inkml:trace>
  <inkml:trace contextRef="#ctx0" brushRef="#br0" timeOffset="67951.696">18991 13007 520 0,'-5'-3'950'0,"0"0"178"0,5 1 133 16,-5-2 115-16,1 2-225 0,-2-1-279 16,1 0-245-16,5 1-321 0,0 2-306 15,-4 2 0-15,4 1 0 0,4 6 0 0,-4-1 0 16,0 3 0-16,5 2 0 0,1 1 0 0,-2 3 0 15,-4-1 0-15,10 4 0 0,-5 2 0 16,0-3 0-16,-1 0 0 0,6-2 0 0,-5-1 0 16,5-2 0-16,-5 0 0 0,5-3 0 0,-6 0 0 15,2-5-716-15,-2-1-355 0,7-2-173 0,-7-3-35 16,1-6 44-16,5-4 136 0,-5-4 238 0,5-3 320 16</inkml:trace>
  <inkml:trace contextRef="#ctx0" brushRef="#br0" timeOffset="68105.702">19065 12968 344 0,'-15'-14'910'0,"5"4"190"16,-5-2 129-16,0 4 96 0,5-3-143 16,1 2-338-16,-1 4-292 0,1-3-178 0,3 2-126 15,1 1-165-15,5 2-83 0,0-2-31 0,0 2-166 16,5 0-143-16,1 0-214 0,-2 0-245 16,1 3-264-16,0-2-97 0,0 2-6 15,0-3 85-15,-1 1 186 0,2-2 251 0</inkml:trace>
  <inkml:trace contextRef="#ctx0" brushRef="#br0" timeOffset="68296.815">18917 12714 495 0,'-19'-5'989'15,"4"-1"184"-15,0-2 143 0,-5 3 127 0,11-1-157 16,-6 0-368-16,5 1-347 0,6-1-571 0,-2 1 0 16,6 0 0-16,6 1 0 0,-2-1 0 15,1 0 0-15,5 1 0 0,5 2 0 0,-5 2 0 16,4 0 0-16,6 0 0 0,-5 2 0 15,4-2 0-15,1 4 0 0,-5-2 0 0,4 1 0 16,1 2-773-16,-6 1-517 0,6 0-92 16,0 0 25-16,-5-4 88 0,4 3 216 0,-4-2 333 15</inkml:trace>
  <inkml:trace contextRef="#ctx0" brushRef="#br0" timeOffset="71621.304">19800 13122 19 0,'0'-8'637'16,"-5"3"236"-16,0-4 166 0,0 4 108 0,0-4-32 16,0 5-215-16,1-5-211 0,-6 3-202 0,5-2-139 15,0 3-87-15,0-1-60 0,0 1-46 16,-5 2-37-16,6 0-31 0,-2-3-22 0,1 6-17 15,-5-2-46-15,1 4-2 0,4-2 0 16,-5 3 0-16,-4 3 0 0,8-1 0 0,-3 1 0 16,-1 2 0-16,1 3 0 0,-2 1 0 0,7 1 0 15,-2 1 0-15,2-1 0 0,-1 7 0 0,10-4 0 16,-5 3 0-16,4-2 0 0,6 2 0 0,1 1 0 16,-2-4 0-16,6 1 0 0,-1-3 0 0,1-4 0 15,4 2 0-15,2-7 0 0,-7-2 0 0,6-3 0 16,-1-3 0-16,-4-2 0 0,-1-3 0 15,1 0 0-15,-5-4 0 0,0 1 0 0,0-3 0 16,-6 0 0-16,-4 1 0 0,6-1 0 16,-6 0 0-16,-6-3 0 0,2 4 0 0,-1-3 0 15,-5 2 0-15,5-3 0 0,-5 3 0 0,-5 0 0 16,6 1 0-16,-6 1 0 0,5 2 0 16,0-1-235-16,-4 5-148 0,9 0-132 0,-5 1-182 15,1 5-205-15,9 0-170 0,0 0-54 0,0 3 51 16,4-1 142-16,6 1 213 0,0 0 250 15</inkml:trace>
  <inkml:trace contextRef="#ctx0" brushRef="#br0" timeOffset="72070.344">20128 13026 612 0,'-5'-3'970'0,"1"-2"157"0,4 2 113 16,-10-3 82-16,5 1-279 0,5 2-316 0,-5 1-227 15,0-2-143-15,5 4-105 0,-5 0-211 16,5 4-41-16,0 1 0 0,-5 0 0 0,5 7 0 16,-5 1 0-16,1 4 0 0,4 2 0 0,-6 0 0 15,2 6 0-15,4-3 0 0,-5 3 0 0,0 0 0 16,5-3 0-16,-5 0 0 0,5-3 0 16,0-2 0-16,0-3 0 0,-5-4 0 0,5-1 0 15,5-4 0-15,-5-2 0 0,0-6 0 16,5-2 0-16,-5-6 0 0,5-3 0 0,-5-2 0 15,0-1 0-15,5-2 0 0,-5 0 0 0,4-4 0 16,-4 1 0-16,6-21 0 0,-6 40 0 16,0-23 0-16,4 4 0 0,1 1 0 0,0-1 0 15,-5 5 0-15,5 0 0 0,0 6 0 0,0 1 0 16,-5 4 0-16,5 0 0 0,-1 6 0 16,2 3 0-16,-2 6 0 0,1-2 0 0,0 5 0 15,5 2 0-15,-5-1 0 0,0 6 0 0,5-2 0 16,-1 2 0-16,1 0 0 0,0 4 0 0,0-4 0 15,0 1 0-15,0 2 0 0,-1-6 0 16,1 3 0-16,0-2 0 0,0 0 0 0,0-1 0 16,-1-3 0-16,-4-1-36 0,0 2-772 0,0-4-224 15,0-1-179-15,-5-1-41 0,0-3 42 16,0 1 138-16,0-3 225 0,-5-3 289 0</inkml:trace>
  <inkml:trace contextRef="#ctx0" brushRef="#br0" timeOffset="72272.855">20055 13247 735 0,'-15'-3'1025'0,"-5"-2"157"0,6-1 122 0,-1 0 88 16,6 1-311-16,-2-1-306 15,7-2-185-15,-2 0-483 0,6-1-107 0,6 1 0 0,-6 2 0 16,9-1 0-16,1 1 0 0,0 0 0 16,5 1 0-16,-6 2 0 0,6 1 0 0,5 2 0 15,-6 0 0-15,6 0 0 0,0 2 0 0,-1-2 0 16,1 3 0-16,4-3 0 0,-4 3-152 15,4-1-1068-15,1-2-156 0,0-2-17 0,4-1 71 16,0 0 149-16,6 1 278 0,-5-4 367 0</inkml:trace>
  <inkml:trace contextRef="#ctx0" brushRef="#br0" timeOffset="72530.166">20707 13122 495 0,'-10'6'968'0,"1"-3"188"0,-1 0 139 0,0-1 117 16,5-2-199-16,0 3-333 0,0-3-250 15,0 0-488-15,10-3-142 0,-5 3 0 16,5-2 0-16,5-1 0 0,0 3 0 0,0-3 0 0,-1 0 0 16,1 0 0-16,5 3 0 0,0 0 0 15,-6-2 0-15,6 4 0 0,-1-2 0 0,-4 0 0 16,5 3 0-16,-5 0 0 0,0 3 0 15,0-1-49-15,-6 1-727 0,2 2-214 0,-6 0-196 16,4 1-49-16,-8-2 30 0,4 2 128 0,0 2 204 16,-6-5 279-16</inkml:trace>
  <inkml:trace contextRef="#ctx0" brushRef="#br0" timeOffset="72728.635">20697 13266 451 0,'-19'5'950'0,"4"1"197"0,-4-3 148 0,4-1 134 15,0-2-170-15,10 0-313 0,-5 0-248 16,5-2-682-16,5-1-16 0,5 0 0 0,-5 0 0 15,10-2 0-15,0 0 0 0,0 2 0 0,5 0 0 16,-6 0 0-16,6 3 0 0,5 0 0 0,-6 0 0 16,6 3 0-16,-5 0 0 0,4 0 0 0,6-3 0 15,-6 2 0-15,6-2 0 0,-6 3 0 16,6-3 0-16,-1 0-463 0,1 0-522 0,-1 0-27 16,1-3-75-16,0 1-26 0,-1-1 94 0,0-3 157 15,1 1 126-15,-1-1 150 0</inkml:trace>
  <inkml:trace contextRef="#ctx0" brushRef="#br0" timeOffset="73036.813">21188 13084 501 0,'-15'-8'909'0,"0"-1"179"15,1 1 126-15,-1 0 70 0,0 2-235 0,5 1-275 16,-5 2-226-16,6 0-144 0,-1 3-97 0,0 0-194 16,1 3-113-16,-2 3 0 0,7 2 0 0,-6 3 0 15,5 0 0-15,0 2 0 0,0 1 0 16,5 3 0-16,0 2 0 0,0-2 0 0,0 3 0 15,5-2 0-15,0 2 0 0,4-1 0 0,-3-2 0 16,3-3 0-16,6-1 0 0,0 1 0 16,-1-6 0-16,1-2 0 0,0-1 0 0,-1-2 0 0,6-6 0 15,-5 0 0-15,-1 1 0 0,-4-6 0 16,5 0 0-16,-5-1 0 0,-1-2 0 0,-3-3 0 16,-1 3 0-16,-5-3 0 0,4 0 0 0,-8 1 0 0,4-1 0 15,-5 3 0-15,-5-6 0 0,0 4 0 16,0-1 0-16,0-3 0 0,-4 3 0 0,-1 0 0 15,5 4 0-15,-5 1 0 0,6 1-665 0,-1 3-212 16,0 2-245-16,5 0-87 0,0 3-2 16,5 0 84-16,5 3 169 0,0 0 260 0</inkml:trace>
  <inkml:trace contextRef="#ctx0" brushRef="#br0" timeOffset="73747.791">21457 13012 685 0,'-5'-3'966'15,"0"3"192"-15,1 0 146 0,-2-2 35 16,6 2-186-16,-4 0-236 0,4 0-248 0,-5 0-669 16,5 2 0-16,-5 4 0 0,5 2 0 0,0 0 0 15,0 4 0-15,0 2 0 0,0-1 0 0,5 3 0 16,-5 1 0-16,5 2 0 0,-1 1 0 15,2-1 0-15,-2 0 0 0,1 1 0 0,0-1 0 16,0 1 0-16,5-4 0 0,-5 0 0 0,5-1 0 16,-5-5 0-16,-1 1 0 0,2-2 0 0,-2-4 0 15,1-2 0-15,0-3 0 0,0 0 0 0,-5-5 0 16,5-4 0-16,-5-2 0 0,0 0 0 0,-5-3 0 16,5 1 0-16,-5-4 0 0,0-2 0 15,0-1 0-15,-5 1 0 0,1-3 0 0,4 0 0 16,-5 2 0-16,5-2 0 0,-5 0 0 15,10 3 0-15,-5 0 0 0,5 2 0 0,0 3 0 16,0 0 0-16,5 4 0 0,-5-2 0 16,5 5 0-16,5 1 0 0,-5 3 0 0,0 0 0 15,5 3 0-15,0 0 0 0,-6 3 0 0,6 0 0 16,0 0 0-16,-5 2 0 0,4 3 0 16,-3 1 0-16,-1-1 0 0,-5 3 0 0,4 0 0 0,-4 0 0 15,0 0 0-15,0-3 0 0,0 4 0 16,0-5 0-16,0 2 0 0,-4 0 0 0,4-5 0 15,0 2 0-15,0-3-134 0,0 0-31 16,0-1 50-16,0-2 41 0,4 0 31 0,-4 0 16 16,5-2 11-16,0 2 8 0,5-3 6 0,-5 3 10 15,10 0 17-15,-6 0 22 0,1 0 30 16,0 0 33-16,5 0 43 0,-6 3 11 0,6 2-164 16,-5-2 0-16,5 5 0 0,-5 0 0 0,5 1 0 15,-6-1 0-15,6 3 0 0,-5 0 0 0,0 3 0 16,-6 0 0-16,1 0 0 0,-5-1 0 15,0 4 0-15,0-1 0 0,-5-2 0 0,1 3 0 16,-6-3 0-16,0-1 0 0,0-1 0 16,-4-1 0-16,-1-3 0 0,0 0 0 0,-5-2 0 15,1-4 0-15,4 1 0 0,-5-3 0 0,0-3 0 16,1 1 0-16,0-7 0 0,4 4 0 0,0-3 0 16,5-1 0-16,1 1-3 0,-1-1-398 0,10 1-125 15,-5 0-139-15,5 2-166 0,5 1-203 0,-1-4-76 16,2 4 28-16,8 3 123 0,-4-4 166 15,4 3 215-15</inkml:trace>
  <inkml:trace contextRef="#ctx0" brushRef="#br0" timeOffset="74037.018">22065 13205 700 0,'0'6'970'0,"0"-4"195"0,5 4 154 0,-5-3 40 16,0 0-163-16,0 2-218 0,5-2-474 0,-5 3-504 15,0-4 0-15,5 4 0 0,0-1 0 16,0-2 0-16,-5 3 0 0,5-1 0 0,-1 0 0 0,-4 4 0 16,0-1 0-16,6 0 0 0,-6 0 0 0,0 4 0 15,-6-2 0-15,6-1 0 0,-4 2 0 16,4 0 0-16,-5 0 0 0,5-2 0 0,0-1 0 15,-5 0 0-15,5 0 0 0,-5-2 0 0,0-1-927 16,0 0-502-16,5-1-17 0,0-4 75 0,0-6 138 16,5 0 259-16,-5-5 374 0</inkml:trace>
  <inkml:trace contextRef="#ctx0" brushRef="#br0" timeOffset="74199.583">22109 13161 207 0,'-4'-11'943'0,"-2"0"243"16,2 0 166-16,-1 3 135 0,0-3-14 0,5 2-354 15,-5 1-695-15,5 0-424 0,0 2 0 0,5 1 0 16,-5-1 0-16,5 3 0 0,-5 1 0 16,5-1 0-16,-5 3 0 0,0 0 0 0,0 3 0 15,0-1-227-15,0 4-695 0,0 0-279 16,0 0-95-16,-5-2 9 0,10 2 87 0,-5 0 188 16,0-1 302-16</inkml:trace>
  <inkml:trace contextRef="#ctx0" brushRef="#br0" timeOffset="75310.141">22516 13092 345 0,'0'0'570'15,"0"0"127"-15,5-3 132 0,-5 0 21 0,0-1-53 16,5-2-84-16,-5 0-88 0,0-2-90 0,0 0-93 16,0-1-98-16,0-2-83 0,0 3-43 0,0 0-24 15,0-1-14-15,0 1-19 0,-5 0-20 0,0 2-21 16,1 1-22-16,-6-1-27 0,0 6-71 16,0-3 0-16,0 6 0 0,-5 0 0 15,1 3 0-15,4 2 0 0,-5 3 0 0,1 0 0 16,-1 0 0-16,5 3 0 0,0 3 0 0,5-1 0 15,-5 0 0-15,10 4 0 0,0-1 0 16,0 1 0-16,6-1 0 0,3 0 0 0,1 0 0 16,5-2 0-16,4 0 0 0,1-4 0 15,0-2 0-15,-1-3 0 0,6-2 0 0,-6-3 0 0,6-3 0 16,-5-6 0-16,-1 0 0 0,1-4 0 0,-5-1 0 16,-6-3 0-16,6-3 0 0,-5-2 0 15,-5-1 0-15,-5 1 0 0,0 0 0 0,0 2 0 0,-5-2 0 16,-5 2 0-16,0-2 0 0,0 6 0 15,-4-1 0-15,4 0 0 0,-5 0 0 0,0 6 0 16,0-1 0-16,1 1 0 0,-1 6-151 0,6 2-480 16,-6 0-191-16,5 0-260 0,5 0-103 15,5 2-8-15,0-2 70 0,0 0 171 16,10 0 242-16</inkml:trace>
  <inkml:trace contextRef="#ctx0" brushRef="#br0" timeOffset="75555.025">22624 12764 229 0,'-9'-11'766'16,"3"3"209"-16,2-1 143 0,-1 3 107 15,0 2-115-15,0-5-219 0,0 6-208 0,5-2-150 16,0-1-94-16,0 3-217 0,0 1-222 0,5-1 0 16,0 0 0-16,0 1 0 0,0 2 0 0,-1 0 0 15,2 0 0-15,3 0 0 0,-4 2 0 16,0 4 0-16,4-4 0 0,-3 7 0 0,-6-1 0 15,5 1 0-15,-5 1 0 0,0 2 0 0,-5 2 0 16,5-1 0-16,-6 1 0 0,2-3-373 16,-6 2-760-16,5-1-175 0,0-1-26 0,1 0 50 15,4-3 130-15,-6 3 246 0,12-3 361 0</inkml:trace>
  <inkml:trace contextRef="#ctx0" brushRef="#br0" timeOffset="76081.133">22982 12985 604 0,'-10'-3'926'0,"1"0"170"16,-1 0 129-16,0-2 60 0,0 2-227 0,0 1-239 15,6-1-196-15,-6 0-125 0,5 3-441 0,0-3-57 16,5 6 0-16,-5 0 0 0,0 2 0 0,5 3 0 16,-5 3 0-16,0 3 0 0,5 0 0 0,-5 5 0 15,5 1 0-15,-5 2 0 0,5 0 0 0,-5 0 0 16,5 3 0-16,-4 0 0 0,4-4 0 16,-6 1 0-16,6-2 0 0,0-4 0 0,0-2 0 15,0 0 0-15,0-5 0 0,6-5 0 0,-6 0 0 16,0-4 0-16,0-6 0 0,0-2 0 15,4-4 0-15,-4-1 0 0,0-1 0 0,0-2 0 16,0-4 0-16,5 1 0 0,-5 0 0 0,0-3 0 16,5 2 0-16,-5 1 0 0,5-3 0 0,0 2 0 15,0 4 0-15,5-1 0 0,-5 1 0 16,4 2 0-16,-3 3 0 0,-2 3 0 0,6 2 0 0,-5 1 0 16,5 2 0-16,-5 6 0 0,-1-3 0 15,7 5 0-15,-7 1 0 0,2 2 0 0,3 1 0 16,-4 1 0-16,5 4 0 0,-5-3 0 0,4 3 0 15,-3 2 0-15,3-2 0 0,1 3 0 0,0-3 0 16,0 2 0-16,0 1 0 0,4-3 0 0,-4 0 0 16,0-1 0-16,0 1 0 0,-1 0 0 0,-3-3 0 15,3 0 0-15,-9 0-497 0,5-3-502 0,-5 3-211 16,0-3-58-16,-5-2 29 0,5-1 110 0,-5 1 201 16,1-6 277-16</inkml:trace>
  <inkml:trace contextRef="#ctx0" brushRef="#br0" timeOffset="76255.5">22884 13222 657 0,'-20'-6'1019'0,"1"1"163"0,0-1 130 0,4 4 112 16,0-4-288-16,5-2-341 0,5 2-223 0,0 0-478 15,10-1-94-15,0-2 0 0,0 1 0 0,10 3 0 16,-1-4 0-16,6 1 0 0,-6 2 0 16,6 1 0-16,5 2 0 0,-5 0 0 0,4 1 0 0,1 2 0 15,-6 0 0-15,6 0 0 0,0 2-344 0,-1-2-738 16,-5 0-204-16,6 0-49 0,0 0 40 15,-1 3 119-15,0-3 240 0,1 0 371 0</inkml:trace>
  <inkml:trace contextRef="#ctx0" brushRef="#br0" timeOffset="76515.802">23487 13095 194 0,'-14'3'878'0,"-1"-1"218"15,0-2 144-15,1 0 129 0,-1 0-21 0,5 0-282 16,5 0-293-16,0 0-546 0,0 0-227 0,1 0 0 16,4-2 0-16,4 2 0 0,1-3 0 0,5 3 0 15,0-3 0-15,-1 0 0 0,1 3 0 16,5 0 0-16,0 0 0 0,-5 0 0 0,4 3 0 0,6 0 0 16,-11 0 0-16,6-1 0 0,0 4 0 0,0-3 0 15,-1 2 0-15,-4 1 0 0,0-1 0 0,-5 1 0 16,0 2-226-16,-5 1-713 0,0-1-182 0,0-3-111 15,-5 4-5-15,0-2 80 0,-5 2 164 0,0-4 240 16,1 4 283-16</inkml:trace>
  <inkml:trace contextRef="#ctx0" brushRef="#br0" timeOffset="76694.336">23438 13244 695 0,'-15'3'991'16,"6"-1"183"-16,-6 1 140 0,5 0 57 0,0-3-223 16,5 0-271-16,1 0-256 0,-2 0-621 0,6 0 0 15,6-3 0-15,-6 3 0 0,4-3 0 0,7 1 0 16,-2-1 0-16,-4 3 0 0,10-3 0 0,-6 1 0 15,1 2 0-15,5 0 0 0,0-4 0 0,0 4 0 16,-1 0 0-16,6 0 0 0,-1 0 0 0,-4 0 0 16,5 0 0-16,-5 0-19 0,4-2-1225 0,-4-1-148 15,4 0-7-15,-4-2 69 0,5 2 157 16,-5-3 257-16,-1 1 360 0</inkml:trace>
  <inkml:trace contextRef="#ctx0" brushRef="#br0" timeOffset="77054.373">23973 12987 166 0,'-6'-8'753'16,"2"0"220"-16,-6 0 150 0,5-1 102 0,-5 1-88 15,1 0-233-15,-1 2-230 0,0-2-171 0,0 2-102 16,0 1-69-16,1 0-332 0,-1 5 0 16,0 0 0-16,0 0 0 0,0 5 0 0,0 3 0 15,1 1 0-15,-1 5 0 0,-5-1 0 0,11 3 0 16,-7 1 0-16,7 2 0 0,-6 1 0 0,10 2 0 15,0 0 0-15,0 0 0 0,0 0 0 0,10 0 0 16,-6-3 0-16,7 3 0 0,-2-5 0 0,6-1 0 0,-5 1 0 16,4-6 0-16,1 0 0 0,0-2 0 15,0-4 0-15,-1-3 0 0,-4-2 0 0,4-2 0 16,-4-3 0-16,0-1 0 0,0 0 0 0,-5-2 0 0,4-3 0 16,-3 0 0-16,-1 0 0 0,-1 0 0 15,-4-3 0-15,0 1 0 0,0-1 0 0,0 0 0 0,-4 0 0 16,-1 0 0-16,-1-2 0 0,-3 0 0 0,-1-4 0 15,0 3 0-15,-5 1 0 0,6 2 0 16,-1 0 0-16,1 3-97 0,-1 3-493 0,5-1-164 16,-5 4-203-16,5 0-168 0,5 2-44 0,0 0 48 15,0 3 138-15,0 0 208 0,5-3 265 16</inkml:trace>
  <inkml:trace contextRef="#ctx0" brushRef="#br0" timeOffset="77428.612">23904 12675 350 0,'-9'-4'872'0,"-1"-2"191"0,5-2 132 0,-5-1 102 15,5 4-153-15,0-3-245 0,0-4-224 0,5 4-125 16,0 0-404-16,5 0-146 0,0-1 0 16,-5 1 0-16,9 0 0 0,-3 2 0 0,3 3 0 15,-3 0 0-15,-2 1 0 0,6 2 0 0,-5 2 0 16,4 4 0-16,-3 2 0 0,-6 0 0 0,4 4 0 15,-4 1 0-15,0 1 0 0,0 2 0 16,0 4 0-16,-4-1 0 0,-2 1-552 0,2 2-788 16,-1-3-70-16,5-2 31 0,-5 2 98 15,5-3 200-15,0-2 323 0</inkml:trace>
  <inkml:trace contextRef="#ctx0" brushRef="#br0" timeOffset="78160.635">24119 12918 43 0,'-4'0'773'0,"-1"-2"251"16,0 2 168-16,0-3 132 0,0 3 24 16,1-3-207-16,-2 3-269 0,2 0-398 0,4-2-474 15,-5 4 0-15,5-2 0 0,0 3 0 16,0 2 0-16,0 4 0 0,0-1 0 0,0 1 0 15,5 1 0-15,-1 4 0 0,-4 0 0 0,6 3 0 16,-2-1 0-16,1 0 0 0,0 4 0 0,5-4 0 16,-6 3 0-16,2-2 0 0,3 0 0 0,-3-1 0 15,-2-2 0-15,6 0 0 0,-5-3 0 0,0 0 0 16,0-3 0-16,0-2 0 0,-5-1 0 0,4-2 0 0,-4-3 0 16,6-3 0-16,-6 1 0 0,4-4 0 0,-4-2 0 15,0-1 0-15,0 2 0 0,-4-8 0 0,4 5 0 16,-6-4 0-16,2 0 0 0,-1-3 0 0,0-2 0 15,0-1 0-15,0 1 0 0,0 0 0 16,0-3 0-16,5 3 0 0,-4 2 0 0,4-2 0 16,4 2 0-16,-4 3 0 0,5 0 0 0,0 1 0 15,0 2 0-15,0 0 0 0,5 2 0 0,-6 2 0 16,2 1 0-16,3 3 0 0,-4 0 0 16,5 3 0-16,-5 0 0 0,0 3 0 0,0 2 0 15,0 1 0-15,0-1 0 0,-1 7 0 0,2-4 0 16,-6 6 0-16,0-4 0 0,4 4 0 0,-4 0 0 15,-4 0 0-15,4 0 0 0,0-1 0 16,-6-1 0-16,6-2 0 0,-4 2 0 0,4-4 0 0,0 0 0 16,0-2-176-16,-5-1-32 0,5-2 46 15,5 0 45-15,-5-3 40 0,4 0 32 0,-4 0 23 16,10 0 18-16,-5-3 20 0,5 3 23 0,0 0 24 16,-1-3 29-16,2 3 28 0,3 3 29 0,-4-3 19 15,5 3-4-15,-6-3-164 0,6 5 0 16,-5-2 0-16,5 3 0 0,-6-1 0 0,1 0 0 15,0 4 0-15,0 0 0 0,-5 1 0 0,0-2 0 16,-1 4 0-16,-4-2 0 0,0 4 0 0,0-2 0 16,-4 1 0-16,-1-1 0 0,0 1 0 0,-5-2 0 15,5 0 0-15,-4-3 0 0,-1 3 0 0,-5-5 0 16,5 2 0-16,-5-2 0 0,1-4 0 0,-1 1 0 16,1-3 0-16,-7 0 0 0,7 0 0 0,-1-3 0 15,0 1 0-15,1-1 0 0,4-6 0 0,0 4 0 16,0 0 0-16,5-1 0 0,-5-2 0 15,10 2-193-15,-4 1-425 0,4-1-153 0,-5-2-180 16,10 2-161-16,-5 1-36 0,4 0 61 0,6-4 140 16,0 1 198-16,0-3 241 0</inkml:trace>
  <inkml:trace contextRef="#ctx0" brushRef="#br0" timeOffset="78649.427">24556 12736 733 0,'-5'-6'992'0,"1"2"169"16,-1-2 128-16,-1 0 47 0,2-2-214 0,-1 2-237 15,5-2-212-15,-5 3-673 0,0-1 0 0,5 0 0 16,0 2 0-16,5 0 0 0,-5 2 0 15,5-1 0-15,4 0 0 0,-3 3 0 0,8 3 0 16,-4 0 0-16,5 3 0 0,4-2 0 0,-4 5 0 16,-1 2 0-16,-3-3 0 0,3 3 0 0,1 1 0 0,-5-2 0 15,5 7 0-15,-6-4 0 0,1 4 0 16,0 0 0-16,-5 2 0 0,5 1 0 0,-5-1 0 0,-5 3 0 16,4 0 0-16,-4 3 0 0,-4 5 0 0,-1 6 0 15,0 2 0-15,-10 7 0 0,6-4 0 0,-12 0 0 16,2 1 0-16,0-3 0 0,-6-4 0 15,0 1 0-15,-4-6-160 0,5 1-1532 0,-1-4 41 0,1-2 124 16,-1-3 180-16,0-2 303 0,1-4 464 16</inkml:trace>
  <inkml:trace contextRef="#ctx0" brushRef="#br0" timeOffset="97263.549">18937 1747 123 0,'5'-3'672'0,"-5"-2"180"0,5 2 131 16,-5 0 91-16,0-2-106 0,4 2-233 15,-4 3-212-15,0-2-152 0,6-2-107 0,-6 2-67 16,0 2-32-16,4 0-9 0,-4-3 3 0,5 3 9 15,-5 0 14-15,6 0 25 0,-2 0 32 16,-4 0-86-16,5 3-153 0,5 3 0 16,-5-1 0-16,-1 3 0 0,6 6 0 0,-5-1 0 15,5 7 0-15,0-1 0 0,5 4 0 0,-6 1 0 16,6 1 0-16,0 3 0 0,5-3 0 16,-6 2 0-16,6-2 0 0,5-1 0 0,-6-1 0 15,0-1 0-15,1 0 0 0,5-6 0 0,-6 1 0 16,1-3-171-16,-5-4-857 0,0-1-220 15,4-4-58-15,-4-5 27 0,-1-5 96 0,-4-4 196 16,5-5 304-16</inkml:trace>
  <inkml:trace contextRef="#ctx0" brushRef="#br0" timeOffset="97441.63">19417 1896 443 0,'-14'-22'948'0,"9"-3"182"0,-10 3 129 16,5 6 106-16,-5-2-165 0,6 5-339 0,-6 5-242 15,1 2-253-15,-7 3-366 0,7 6 0 16,-6 3 0-16,1 2 0 0,-1 9 0 0,-4 2 0 15,-1 3 0-15,1 3 0 0,-1 2 0 0,0 4 0 16,1-1 0-16,-1 0 0 0,6 1 0 16,-6-4-263-16,11 1-300 0,-6-3-202 0,10-6-269 15,-5 1-119-15,11-6-25 0,4-1 49 16,0-5 149-16,4 1 248 0</inkml:trace>
  <inkml:trace contextRef="#ctx0" brushRef="#br0" timeOffset="98131.824">19320 2072 92 0,'14'-2'942'0,"-4"2"222"0,0 0 142 16,0 0 124-16,-1-3 97 0,6 3-493 0,-5-3-343 15,5 1-686-15,-1-2-5 0,1 2 0 16,4-4 0-16,1 1 0 0,5-4 0 0,-1 2 0 16,-4-2 0-16,5 1 0 0,-6-3 0 0,-4 0 0 15,4 0 0-15,-4-1 0 0,-5 2 0 16,-1 1 0-16,-3-2 0 0,-2 3-20 0,-4-3-83 15,-4 2 27-15,-2 2 22 0,-3-5 22 0,-6 4 16 16,0 0 10-16,1 0 11 0,-6 2 20 16,0 0 22-16,1 1 17 0,4 2 23 0,-4 6-8 15,4 0-79-15,0 2 0 0,5 1 0 16,0 5 0-16,5 0 0 0,1 3 0 0,-2 3 0 16,12-1 0-16,-6 3 0 0,9 1 0 15,-4 2 0-15,10-3 0 0,-5 3 0 0,10 0 0 16,-6-3 0-16,10-2 0 0,-3-3 0 15,3 0 0-15,0-7 0 0,-4 2 0 0,5-6 0 16,-1-3-393-16,-4-6-164 0,4-2-45 0,1-4-128 16,-1-3-192-16,-4-5-91 0,-1-2 3 15,-4 0 26-15,0-3 99 0,-1-3 198 0,-4 1 328 16,-5-4 345-16,-5 1 294 0,0-6 240 16,-5 0 216-16,0-2 209 0,-4 2 94 0,-1 3-58 15,0 0-116-15,0 5-118 0,0 7-132 0,6 4-158 16,-7 3-105-16,7 6-51 0,4 4-31 15,-5 8-222-15,5 1-48 0,0 6 0 16,0 6 0-16,5 2 0 0,-1 6 0 0,7 3 0 16,-7 2 0-16,6 0 0 0,0 3 0 0,-5 1 0 15,10 1 0-15,-11-2 0 0,6-3 0 0,5 1 0 16,-10-4 0-16,5-1 0 16,-1-4 0-16,-3-3 0 0,-2-3 0 0,1-2 0 15,-5 0 0-15,0-6 0 0,-5-2 0 0,1-3 0 16,-2-3 0-16,2-3 0 0,-7-3 0 0,2-2 0 15,-1-3 0-15,5 0 0 0,-5-3 0 0,6 0 0 16,-2 3 0-16,2 0 0 0,4 0 0 16,0 0 0-16,4 6 0 0,2-4 0 15,-2 4 0-15,6 2 0 0,5 0 0 0,-6 1 0 16,6 2 0-16,-5 0 0 0,5 0 0 0,-5 2 0 16,5-2 0-16,-6 3 0 0,1-3 0 15,0 3 0-15,-5-3 0 0,0 0-625 0,0-3-471 16,-5 0-165-16,0-3-22 0,-5-2 44 0,5-3 129 15,-5 0 228-15,-5-5 337 0</inkml:trace>
  <inkml:trace contextRef="#ctx0" brushRef="#br0" timeOffset="98299.279">19844 1672 554 0,'-29'-38'949'0,"-1"-3"166"0,1 2 122 16,4 3 116-16,0 6-240 0,6 5-291 16,4 3-203-16,1 5-190 0,3 4-429 0,2 5 0 15,5 2 0-15,-7 8 0 0,7 6 0 16,-6 7 0-16,5 4 0 0,0 3 0 0,0 5 0 15,5 1 0-15,0 5 0 0,0-3-168 16,5 4-753-16,0-1-286 0,4-3-94 0,1 0 7 16,5 1 79-16,0-7 195 0,0 2 301 0</inkml:trace>
  <inkml:trace contextRef="#ctx0" brushRef="#br0" timeOffset="98866.798">20486 1769 750 0,'-4'-6'1066'0,"-1"1"158"0,-5 2 123 15,5-2 107-15,0 5-318 0,-5 0-351 0,5 0-356 16,0 5-429-16,1 6 0 16,-2 0 0-16,-3 5 0 0,4 7 0 0,-5 2 0 15,0 2 0-15,0 4 0 0,1-1 0 0,-1 3 0 16,0 0 0-16,0 1 0 0,5-7 0 0,-4 1 0 15,3-6 0-15,2-3 0 0,4-5 0 0,-5-4 0 16,5-4 0-16,0-3 0 0,5-8 0 16,-5-3 0-16,4-6 0 0,2-6 0 0,-2 1 0 15,1-3 0-15,0-3 0 0,-5-2 0 16,5-1 0-16,5 0 0 0,-5 1 0 0,-1 1 0 16,2 2 0-16,3 2 0 0,1 3 0 0,0 2 0 15,-5 6 0-15,5 3 0 0,-1-1 0 16,1 9 0-16,0 0 0 0,-5 6 0 0,5 0 0 15,-1 4 0-15,2 1 0 0,-2 3 0 16,1 3 0-16,0 0 0 0,-1 2 0 0,6 3 0 16,-5 0 0-16,5 0 0 0,0 0 0 0,-1 0 0 15,6 0 0-15,0-3 0 0,-5 1 0 16,-1-1 0-16,6-2 0 0,-10-1 0 0,4-2 0 16,-4-3 0-16,-6 0 0 0,2 0 0 0,-2-3 0 15,-4-2 0-15,-4 0 0 0,-6-1 0 16,-5-2 0-16,0 2 0 0,-4-2 0 0,-6 0 0 15,1 0 0-15,-5-3 0 0,-6 0 0 0,1 0 0 16,4 0 0-16,-4-3 0 0,5 3 0 16,-1 0 0-16,11 0 0 0,-6 0 0 0,10 3 0 15,1-3 0-15,-1 0 0 0,10 0 0 0,0 0 0 16,0 2 0-16,5-2 0 0,5 0 0 16,0 0-3-16,0-2-352 0,-1 2-158 0,7-3-219 15,-7 0-299-15,6 0-125 0,0 1-26 16,5-4 52-16,-6 3 149 0,6-3 242 0</inkml:trace>
  <inkml:trace contextRef="#ctx0" brushRef="#br0" timeOffset="101307.742">20849 1849 567 0,'5'-5'837'0,"-5"-4"151"16,0 1 98-16,0-3 25 0,0 0-284 0,5-1-223 0,-5 2-181 16,0 2-131-16,5-1-84 0,-5 1-56 15,0 3-36-15,5-1-29 0,-5 0-17 0,0 4-3 16,5 2 10-16,-5 2 13 0,0 1 9 15,4 6 7-15,-4 1-1 0,-4 7-9 0,4 2-16 16,-5 3-10-16,0 6-37 0,0 3-33 0,-5 1 0 16,5 1 0-16,-5 3 0 0,1 1 0 15,4-5 0-15,-5 2 0 0,5-5 0 16,-5-3 0-16,10-4 0 0,-5-3 0 0,0-5 0 16,5-3 0-16,0-5 0 0,5-6 0 0,-5-3 0 15,5-8 0-15,0-3 0 0,0-6 0 16,0-2 0-16,0 1 0 0,0-7 0 0,0 0 0 15,0 0 0-15,-1-1 0 0,2-2 0 0,-2 0 0 16,1 4 0-16,0-1 0 0,0 1 0 16,0 5 0-16,0 0 0 0,0 5 0 15,-1 4 0-15,2 1 0 0,3 4 0 0,-3 5 0 16,-2 3 0-16,6 6 0 0,0 2 0 16,-6 3 0-16,6 6 0 0,0 2 0 15,0 3 0-15,4 3 0 0,-3 3 0 0,-1-1 0 16,4 3 0-16,-4-2 0 0,4 3 0 0,-4-4 0 15,1-2 0-15,3-1 0 0,-9-1 0 0,5-1-22 16,-5-3-373-16,-1-2-111 0,2-3-141 16,-6-1-160-16,0-2-168 0,-6-2-102 0,-3-1 6 15,4-5 98-15,-5 2 168 0,-4-5 207 16</inkml:trace>
  <inkml:trace contextRef="#ctx0" brushRef="#br0" timeOffset="101481.767">20884 2166 311 0,'-20'-17'647'0,"-4"1"194"16,9 0 168-16,0 2 54 0,0-3-136 0,5 6-150 15,6-2-132-15,-2 1-141 0,12 1-117 16,-2 1-63-16,6-1-35 0,5 0-28 0,0-1-55 16,4 1-206-16,6 3 0 0,-1 3 0 15,1 1 0-15,-1 2 0 0,5 2 0 0,1 0 0 16,-5 2 0-16,4 4 0 0,1-3-162 0,-1 2-422 16,-5 1-269-16,1-3-266 0,0 0-94 15,-1-1 0-15,-4-2 77 0,-1 0 191 16,1-2 273-16</inkml:trace>
  <inkml:trace contextRef="#ctx0" brushRef="#br0" timeOffset="101876.045">21310 1921 389 0,'-10'-9'879'0,"1"-1"178"0,-1 1 124 15,0 1 92-15,0 3-194 0,5-1-300 0,0 0-262 16,1 4-150-16,4 2-90 0,0 0-61 16,0 0-39-16,4 5-177 0,1 4 0 0,0 1 0 15,-5 5 0-15,10 1 0 0,-5 3 0 16,0 3 0-16,-1 3 0 0,2 0 0 0,-2-1 0 15,1 4 0-15,1-6 0 0,-2 3 0 16,1-5 0-16,0-2 0 0,0-4 0 0,-5-2 0 16,5-2 0-16,-5-4 0 0,5 0 0 15,-5-6 0-15,0-3 0 0,0-2 0 0,-5-1 0 16,5-5 0-16,-5-3 0 0,0 1 0 16,-5-1 0-16,6-6 0 0,-7 3 0 0,7-2 0 15,-6-3 0-15,0 0 0 0,5-2 0 16,-5-2 0-16,5-1 0 0,1 2 0 0,4 1 0 15,0-1 0-15,4 2 0 0,1 4 0 0,5 0 0 16,0 2 0-16,5 1 0 0,0 2 0 16,4 3 0-16,0 0 0 0,1 5 0 0,0 1 0 15,-1 2 0-15,1 3 0 0,0 3 0 16,-6 2 0-16,1 4 0 0,0 1 0 0,0 4 0 16,-6 0 0-16,1 3 0 0,-5 0-236 15,0 2-379-15,-5-3-207 0,5 4-243 0,-5-4-106 16,-5 0-12-16,5 1 77 0,-5-1 163 15,0-2 251-15</inkml:trace>
  <inkml:trace contextRef="#ctx0" brushRef="#br0" timeOffset="102080.926">21330 2018 252 0,'-5'0'878'16,"0"0"200"-16,0 0 133 0,0-3 114 0,5 0-79 15,5-2-298-15,0 1-269 0,5-1-147 0,4 0-490 16,1 2-42-16,0-3 0 0,-1 3 0 15,6 3 0-15,-5 0 0 0,5 3 0 16,-6 0 0-16,6 3 0 0,-5 2 0 0,-1-2 0 16,1 2 0-16,0-1 0 0,-5 5 0 0,-1-1-184 15,1 0-621-15,-5 0-213 0,0 0-170 16,-5 0-40-16,0 3 41 0,0-4 137 16,-5 2 224-16,0-4 276 0</inkml:trace>
  <inkml:trace contextRef="#ctx0" brushRef="#br0" timeOffset="102280.94">21374 2208 484 0,'-15'3'963'0,"5"2"185"16,1-2 137-16,4 0 110 0,0-3-186 0,0 0-301 15,10 0-221-15,0 0-575 0,4-3-112 16,1 0 0-16,5 0 0 0,4 3 0 0,-4 0 0 16,5 0 0-16,0 0 0 0,-1 3 0 15,1 3 0-15,0-4 0 0,-1 4 0 16,6-3 0-16,-6 0 0 0,1-1 0 0,4 0 0 15,-4-4 0-15,-1 2-139 0,1-5-947 0,0 2-210 16,-6-5-46-16,6-1 44 0,-5-2 112 0,-1 0 227 16,-4-3 325-16</inkml:trace>
  <inkml:trace contextRef="#ctx0" brushRef="#br0" timeOffset="102762.659">22061 1849 669 0,'4'-5'936'16,"-4"-1"171"-16,0 0 123 0,0 1 11 15,-4-1-200-15,4 1-256 0,-6 0-210 16,1 2-144-16,1-3-255 0,-6 3-176 0,0-3 0 16,0 6 0-16,-4-2 0 0,-6 4 0 0,6-2 0 15,-7 6 0-15,2 0 0 0,-6 3 0 16,6 2 0-16,-1-1 0 0,0 4 0 0,1 3 0 15,4 2 0-15,0 3 0 0,5 0 0 0,1 0 0 16,4 0 0-16,0 3 0 0,5-3 0 16,5 3 0-16,5-3 0 0,0-3 0 0,5 1 0 15,4-4 0-15,0 1 0 0,6-7 0 0,0 2 0 16,4-1 0-16,-5-6 0 0,6 1 0 16,-1-4 0-16,1-2 0 0,-1 0 0 0,1-2 0 15,-1-4 0-15,-4 4 0 0,-1-7 0 16,1 4-706-16,-6-1-689 0,6-2-75 0,-1 0 55 15,1-4 160-15,0 2 244 0,-1-1 351 0</inkml:trace>
  <inkml:trace contextRef="#ctx0" brushRef="#br0" timeOffset="103324.103">22683 1921 91 0,'-5'0'313'16,"0"0"46"-16,0-3 33 0,1 3-38 0,-2 0-35 15,2-2-21-15,-1-2 5 0,-1 1 21 16,2 1 39-16,-6 0 48 0,5 2 57 0,0-6 46 16,1 3 10-16,-6 0-18 0,5 0-34 15,-5-2-48-15,0 0-60 0,5 2-47 0,-5-3-22 16,1 1-5-16,-1 2-4 0,0 0-82 0,0 0-204 15,0 0 0-15,0 3 0 0,1 3 0 0,-6 3 0 16,5-1 0-16,-5 4 0 0,5 2 0 16,1 0 0-16,4 2 0 0,0 4 0 0,0 2 0 15,0 4 0-15,5-1 0 0,0 0 0 0,5-1 0 16,5 5 0-16,4-4 0 0,1-3 0 16,5 0 0-16,4 0 0 0,1-5 0 0,5-3 0 15,-1-2 0-15,5-4 0 0,0-2 0 0,1-3 0 16,-5-3 0-16,4 0 0 0,-5-5 0 0,-4 2 0 15,4-4 0-15,-9 2 0 0,-1-6 0 0,-4 3 0 16,-5 0 0-16,-1-4 0 0,-3 5 0 0,-2-4 0 16,-4 0 0-16,-4 3 0 0,-6-3 0 15,0 3 0-15,-5-2 0 0,-5 1 0 16,6 1 0-16,-6 3 0 0,1 3 0 0,-1-1 0 0,0 6 0 16,1 0 0-16,4 2 0 0,1 4 0 15,-1 2 0-15,5 1 0 0,0 2 0 0,0 0 0 16,5 3 0-16,5-1 0 0,0 1 0 0,5 3 0 15,0-3 0-15,5 0 0 0,5-1 0 16,0-2 0-16,4-2 0 0,0-4 0 0,1 0 0 16,5-5 0-16,-5-2 0 0,-1-1-134 0,0-6-660 15,-4 2-194-15,0-7-187 0,-5-3-46 16,5 0 37-16,-6-2 130 0,1 0 203 0,-5 0 261 16</inkml:trace>
  <inkml:trace contextRef="#ctx0" brushRef="#br0" timeOffset="103464.062">22948 1921 435 0,'-5'-28'676'0,"0"1"223"0,-5-4 182 0,1 4 68 16,3-1-71-16,-3 3-108 0,-1 1-111 15,5 4-131-15,-5 7-412 0,5-1-316 0,0 6 0 16,0 2 0-16,1 6 0 0,-6 6 0 0,5 2 0 16,-5 6 0-16,1 5 0 0,3 0 0 15,-3 3 0-15,4 0 0 0,-5 3-1227 0,5 0-207 16,0-1-22-16,-5 2 79 0,5-1 155 0,1-3 311 16,-2-4 427-16</inkml:trace>
  <inkml:trace contextRef="#ctx0" brushRef="#br0" timeOffset="104674.556">16627 2759 594 0,'0'0'811'0,"5"3"183"0,-5 0 129 16,0-3-6-16,0 3-174 0,0-3-161 0,0 0-148 16,0 3-126-16,0-3-83 0,0 0-165 15,0 0-260-15,0 2 0 0,-5 3 0 16,1 4 0-16,-2 4 0 0,2 4 0 0,-1 6 0 15,-5 4 0-15,5 3 0 0,-5 0 0 16,0 3 0-16,5 1 0 0,-5-4 0 16,6 0 0-16,-1 1 0 0,0-7 0 0,5-4 0 15,-5-1 0-15,5-5 0 0,0-6 0 16,0-2 0-16,0-4 0 0,0-7 0 16,5-4 0-16,-5-7 0 0,5-3 0 0,0-3-75 15,-5-6 25-15,4 1 15 0,2-7 14 16,-6-2 8-16,4 1 6 0,1-4 6 15,1 0 13-15,-2 4 19 0,1-1 15 0,5 3 16 16,-5 5-11-16,5 4-51 0,-6 4 0 0,6 4 0 16,0 4 0-16,-5 5 0 0,4 4 0 15,6 6 0-15,-5 4 0 0,0 7 0 0,5 6 0 16,-6 4 0-16,6 4 0 0,0 2 0 16,5 3 0-16,-5 3 0 0,4-3 0 15,-4 3 0-15,4-2 0 0,1-5 0 0,-6 2 0 16,6-6 0-16,-5 0 0 0,0-3 0 15,-6-2 0-15,1-2-406 0,-5-4-282 0,0 0-140 16,-5-1-145-16,-5-4-123 0,0 0-20 16,-5-4 79-16,1-2 157 0,-6-1 205 15,0-2 225-15</inkml:trace>
  <inkml:trace contextRef="#ctx0" brushRef="#br0" timeOffset="104850.086">16710 3137 495 0,'-24'-16'674'0,"0"2"178"15,4-3 160-15,1 4-25 0,4-1-122 0,0 0-120 16,5 3-108-16,6 0-120 0,4 0-101 15,0 3-50-15,4-4-25 0,1 5-57 0,10-2-284 16,-5 3 0-16,9 1 0 0,-4 3 0 16,10-2 0-16,-1 1 0 0,0 6 0 0,6-3 0 15,-1 0 0-15,5 4 0 0,1-4 0 16,-1 0-140-16,-4 0-746 0,-1-4-303 16,5 4-103-16,-9-3 7 0,5 1 68 0,-11-1 177 15,6 1 286-15</inkml:trace>
  <inkml:trace contextRef="#ctx0" brushRef="#br0" timeOffset="105223.09">17123 2856 115 0,'-10'-12'781'16,"0"4"221"-16,0-2 157 0,-4 4 121 0,3-2-31 15,7 2-276-15,-6 4-294 0,5-2-187 16,5 4-120-16,0 0-283 0,0 6-89 0,5 2 0 16,0 4 0-16,0 4 0 0,-1 1 0 15,2 2 0-15,-1 6 0 0,-1-3 0 16,6 6 0-16,-5-3 0 0,0 2 0 0,0-2 0 15,0-3 0-15,-1-3 0 0,2 0 0 16,-2-4 0-16,1-5 0 0,-5-2 0 0,0-2 0 16,5-3 0-16,-10-3 0 0,5-3 0 15,-5-3 0-15,5-4 0 0,-4-2 0 0,-2-2 0 16,-3 0 0-16,4-5 0 0,0 0 0 16,-5 0 0-16,5-3 0 0,1-3 0 15,-1 0 0-15,-1-2 0 0,6 1 0 0,6 2 0 16,-1 1 0-16,-1 2 0 0,6 2 0 15,0 2 0-15,4 1 0 0,1 2 0 16,0 0 0-16,-1 6 0 0,7 2 0 0,-7 3 0 16,6 3 0-16,-6 3 0 0,6 5 0 15,-5 0 0-15,-1 4 0 0,-4 4 0 16,0 1 0-16,-5-1-286 0,4 6-346 0,-9-2-188 16,0 1-218-16,0-1-111 0,0-1-13 15,-4 0 73-15,-1-2 162 0,0-1 235 16</inkml:trace>
  <inkml:trace contextRef="#ctx0" brushRef="#br0" timeOffset="105431.18">17172 3008 253 0,'-11'-3'853'0,"2"0"205"0,-1-3 150 15,5 4 114-15,0-3-91 0,0 2-269 16,5-3-247-16,5 0-144 0,0 1-553 16,0 3-18-16,5-5 0 0,-1 5 0 0,6-3 0 15,0 5 0-15,0 0 0 0,-1 0 0 16,1 0 0-16,5 2 0 0,0 3 0 0,-6-2 0 15,6 1 0-15,5 1 0 0,-11-3 0 16,6 2 0-16,-1 0-93 0,-4 0-697 16,0-1-174-16,-5 2-189 0,0 0-50 0,-6 1 19 15,1-1 110-15,-5 3 199 0,-5 1 256 16</inkml:trace>
  <inkml:trace contextRef="#ctx0" brushRef="#br0" timeOffset="105645.478">17255 3121 493 0,'-25'5'870'0,"6"1"181"15,-1-1 127-15,5-2 60 0,6 2-233 16,-1-5-244-16,5 3-208 0,0 0-126 16,5 0-70-16,5 0-99 0,0-3-258 0,5 3 0 15,5-1 0-15,-6-2 0 0,11 2 0 16,-5 2 0-16,4-4 0 0,6 2 0 0,-6-2 0 16,5 0 0-16,1 0 0 0,5-6 0 15,-6 4 0-15,1-6-282 0,4 2-472 0,0-5-115 16,1 3-131-16,-5-3-113 0,4-2 4 15,1-2 106-15,-1-2 141 0,-5 1 178 16,1 0 223-16</inkml:trace>
  <inkml:trace contextRef="#ctx0" brushRef="#br0" timeOffset="105873.836">17735 2933 210 0,'-5'-14'767'0,"1"-2"224"0,-11 0 155 0,0 1 114 16,1 2-97-16,-6 2-215 0,0-1-231 16,1 4-170-16,-1 3-117 0,0 2-418 0,1 3-12 15,4 3 0-15,0 2 0 0,5 7 0 16,-4-2 0-16,4 7 0 0,6 5 0 15,-2-3 0-15,6 6 0 0,0-3 0 0,6 3 0 16,-2-3 0-16,6 0 0 0,4-2 0 0,1-1 0 16,5-3 0-16,0 1 0 0,4-4 0 15,0-1 0-15,1-4 0 0,0-2 0 0,-1-4 0 16,1-2 0-16,-1-2 0 0,-4-1 0 16,-1-6 0-16,-4 1 0 0,0-2-757 15,-5-5-380-15,-1 2-136 0,-3-4-13 0,-2 1 61 16,-8-4 153-16,-2 1 241 0,-3-4 326 15</inkml:trace>
  <inkml:trace contextRef="#ctx0" brushRef="#br0" timeOffset="106289.722">16579 2536 389 0,'-15'0'815'0,"-5"0"182"15,10 0 124-15,-4 0 99 0,4 0-211 0,-1 0-220 16,2 3-203-16,9-3-137 0,-5 0-72 16,5 0-47-16,5 2-221 0,0 1-109 0,5 0 0 15,-1-1 0-15,6 2 0 0,0-4 0 0,5 2 0 16,-1-2 0-16,6 0 0 0,-1-2 0 15,1-2 0-15,9-1 0 0,-5 0 0 16,6-3 0-16,4-1 0 0,-5 1 0 0,0-1 0 16,-4-1 0-16,5 1 0 0,-11 1 0 0,5 0 0 15,-9 2 0-15,0 0 0 0,-1 4 0 16,-4 0 0-16,-1-2 0 0,-3 4 0 16,-2 0 0-16,6 4 0 0,-5 0 0 0,4 2 0 15,6 0 0-15,-6 5 0 0,7 0 0 0,3 0 0 16,0 3 0-16,6 0 0 0,-1-1 0 15,1 1 0-15,4 2-291 0,-5 1-244 16,6 0-308-16,4 1-268 0,-5 2-92 0,6-1-6 16,4 1 70-16,5-4 188 0,0 4 305 0</inkml:trace>
  <inkml:trace contextRef="#ctx0" brushRef="#br0" timeOffset="106685.008">18182 2950 504 0,'-10'5'953'0,"0"0"172"16,5 2 114-16,0-2 98 0,1 1-211 0,4-4-325 15,4 0-210-15,1 5-117 0,5-5-433 16,5 1-41-16,-1-1 0 0,6 1 0 0,0 0 0 16,-1 0 0-16,1 0 0 0,0-1 0 15,-1 1 0-15,6 0 0 0,-6-1 0 0,-4 2 0 16,4-2 0-16,-4 1 0 0,-5-3 0 15,0 3-208-15,-5-3-515 0,0 0-154 16,-10 0-136-16,5-3-118 0,-10 0-8 0,5-3 88 16,-5 4 165-16,0-6 216 0,-5 2 295 15,1-5 413-15,4 2 361 0,-4-4 326 16,-1 2 252-16,0 0 173 0,0 3 57 0,1-4-86 16,4 7-150-16,0 0-193 0,5-1-170 15,0 3-509-15,1 0-99 0,4 3 0 0,0 3 0 16,4 3 0-16,-4 2 0 0,5 6 0 15,0 0 0-15,-5 5 0 0,5 3 0 0,0 3 0 16,0 0 0-16,0 0 0 0,-1 2 0 16,2-2-911-16,-2 0-596 0,7-4-11 15,-7 2 89-15,1-7 161 0,5-2 318 0,0-3 446 16</inkml:trace>
  <inkml:trace contextRef="#ctx0" brushRef="#br0" timeOffset="107268.971">18898 2804 664 0,'-6'-9'1006'0,"2"4"174"0,-1 2 147 16,0-3 123-16,-5 3-277 0,0 3-311 16,6 0-333-16,-6 3-529 0,0 3 0 0,5 5 0 15,-5 3 0-15,5 2 0 0,1 4 0 16,-7 1 0-16,7 5 0 0,-2 1 0 15,2 1 0-15,-1 0 0 0,5-1 0 0,-5 0 0 16,5 1 0-16,0-6 0 0,0 1 0 16,0-7 0-16,5-5 0 0,-5 0 0 0,5-9 0 15,-1-2 0-15,-4-5 0 0,6-3 0 16,-2-6 0-16,1-5 0 0,1-3 0 0,-6-1 0 16,4-4 0-16,1-4 0 0,-5 2 0 15,5-5 0-15,0-2 0 0,0 3 0 0,5 0 0 16,-6 6 0-16,6 1 0 0,0 5 0 15,0 1 0-15,-5 6 0 0,10 4 0 0,-10 4 0 16,5 6 0-16,4 3 0 0,-9 5 0 16,10 0 0-16,-11 6 0 0,11 3 0 15,-5 2 0-15,0 3 0 0,4 3 0 0,1-4 0 16,0 7 0-16,-1-3 0 0,1 0 0 0,0 0 0 16,5-3 0-16,-5 3 0 0,-1-3 0 15,1-3 0-15,-6 0 0 0,2 0 0 16,-7 1 0-16,2-6-422 0,-6 2-687 15,0-2-168-15,-6-3-25 0,-3-2 52 0,-1-2 122 16,0-3 222-16,-5-2 313 0</inkml:trace>
  <inkml:trace contextRef="#ctx0" brushRef="#br0" timeOffset="107704.795">18913 3090 300 0,'-30'-17'875'0,"1"1"195"0,4 0 135 16,6 2 109-16,-2 3-132 0,7 0-295 15,4 2-265-15,0 2-135 0,10-2-238 0,6 3-249 16,3 1 0-16,1-4 0 0,9 7 0 0,-4-3 0 15,10-1 0-15,-1 3 0 0,1 0 0 16,4 1 0-16,1-1 0 0,4 3 0 0,0-3 0 16,1 3 0-16,4 0 0 0,5-2 0 15,-5 2 0-15,0 0-270 0,1 0-231 16,-6 2-48-16,5-2-25 0,-5 0-24 0,-4 0 5 16,-1 0 47-16,1-6 101 0,-6 4 132 15,-4-4 155-15,-1-2 173 0,-4 2 195 16,-5-2 180-16,-5-2 123 0,0 1 87 0,-10-2 41 15,0 3-8-15,0-3-66 0,-9-1-89 16,-1 2-53-16,0-2-350 0,0 4-75 16,-5 2 0-16,1 1 0 0,0 2 0 0,-1 6 0 15,0 0 0-15,1 5 0 0,4 3 0 16,0 6 0-16,5-1 0 0,-5 1 0 0,11 5 0 16,-1 0 0-16,0 0 0 0,5 0 0 0,5 1 0 15,0-2 0-15,5-2 0 0,5 1 0 16,-1-1 0-16,1-3 0 0,4 1 0 0,6-6 0 15,-5 3 0-15,4-6 0 0,-4 1 0 16,4-6 0-16,-4 2 0 0,4-5 0 0,-4 0 0 16,0-3 0-16,-1-2 0 0,1-4-759 15,-1 1-315-15,1-2-154 0,-1-2-10 16,1-2 68-16,0 1 112 0,-6-4 184 16,1 0 284-16</inkml:trace>
  <inkml:trace contextRef="#ctx0" brushRef="#br0" timeOffset="108096.487">19771 2878 172 0,'-10'-14'842'0,"5"3"223"15,0 0 155-15,-5 3 128 0,5 0-26 16,-4-1-266-16,3 4-277 0,1-1-392 0,5 4-387 16,-4 2 0-16,4 0 0 0,0 2 0 15,4 6 0-15,-4 1 0 0,5 2 0 0,1 3 0 16,-2 2 0-16,1 3 0 0,0 1 0 16,0 2 0-16,0 3 0 0,0-3 0 0,0 2 0 15,5-2 0-15,-6 1 0 0,1-4 0 0,0 0 0 16,5-5 0-16,-5 0 0 0,0-3 0 15,-1-6 0-15,2 1 0 0,-6-6 0 16,5 0 0-16,-5-6 0 0,0-2 0 0,0-2 0 16,0-5 0-16,0-2 0 0,-5 1 0 0,-1-6 0 15,2 0 0-15,-1-2 0 0,0-2 0 16,-5-1 0-16,5-1 0 0,0 3 0 16,1 4 0-16,4-1 0 0,0 5 0 0,0 0 0 15,0 3 0-15,4 3 0 0,6 3 0 16,0 0 0-16,0 2 0 0,0 0 0 0,5 4 0 15,-1 2 0-15,0 0 0 0,6 2 0 16,-5 4 0-16,5 0 0 0,-1 0 0 0,-4 1 0 16,5 5 0-16,-5-2 0 0,-1 2 0 0,1 2 0 15,0-19 0-15,-11 37 0 0,6-16-654 16,-5-2-235-16,-5 3-183 0,0-3-110 16,-5-1-9-16,0 1 85 0,-4-2 171 0,-1-2 231 15,0-1 270-15</inkml:trace>
  <inkml:trace contextRef="#ctx0" brushRef="#br0" timeOffset="108298.461">19902 2994 239 0,'-14'0'758'0,"-1"0"233"16,0 0 167-16,6 2 122 0,-1-2-121 16,5 0-200-16,1 0-209 0,-2 0-159 0,6 0-285 15,0 0-306-15,6 0 0 0,3 0 0 16,1 0 0-16,-1 3 0 0,6-3 0 0,0 3 0 16,-1 0 0-16,7 0 0 0,-2-1 0 15,6 4 0-15,-6-4 0 0,6 2 0 0,-6-2 0 16,1 4 0-16,-1-4 0 0,1 1 0 15,-5 0 0-15,-6 0 0 0,1 0 0 0,0-1-305 16,-10 4-532-16,0-1-132 0,-5 1-153 16,-4 2-57-16,-1 0 26 0,0 0 134 15,-10 4 203-15,1-2 236 0</inkml:trace>
  <inkml:trace contextRef="#ctx0" brushRef="#br0" timeOffset="108472.996">19932 3164 568 0,'-15'4'905'15,"6"1"205"-15,-1-2 142 0,5-1 51 0,5-2-174 16,0 0-197-16,5 0-196 0,5-2-480 15,5-1-256-15,-1 0 0 0,6 1 0 0,-1-2 0 16,1 2 0-16,0 0 0 0,4 2 0 16,-4 0 0-16,-1 0 0 0,1 2 0 0,0-2 0 15,-1 0 0-15,-4 2 0 0,0-2 0 16,-5 0 0-16,-1 0-205 0,-4-2-1083 0,0 0-116 16,-5-1 15-16,0-3 88 15,-5-2 166-15,0 0 263 0,-4-1 372 0</inkml:trace>
  <inkml:trace contextRef="#ctx0" brushRef="#br0" timeOffset="108949.01">18819 2528 105 0,'-9'0'535'0,"-6"-3"122"16,5 3 121-16,0 0 133 0,0 0-61 15,0 0-105-15,6 0-85 0,-6 0-64 0,5 0-59 16,0 0-72-16,0 0-71 0,0 0-27 16,0-3-12-16,5 3-119 0,-5 0-236 0,5 0 0 15,0 0 0-15,0 3 0 0,0-3 0 0,5 3 0 16,0 0 0-16,5-1 0 15,0 1 0-15,0 0 0 0,4 2 0 0,1-5 0 16,4 3 0-16,1-3 0 0,0 0 0 0,4-3 0 16,1-2 0-16,4-1 0 0,1-2 0 0,-1-3 0 15,1 0 0-15,-1 0 0 0,-5 0 0 16,-4 3 0-16,0-1 0 0,-1 1-79 0,-9 2-58 16,0 4 51-16,-1-1 41 0,-3 0 33 15,-1 1 42-15,-1 2 44 0,2 0 41 0,3 0 25 16,-4 2-140-16,5 1 0 0,0 2 0 0,4 1 0 15,6 2 0-15,-5 1 0 0,9-1 0 16,0 3 0-16,1 2 0 0,5-1 0 16,-1 2 0-16,1-1 0 0,4 4-135 0,-5-4-514 15,5 4-295-15,6 0-230 0,-1-3-73 16,0 2 22-16,1-5 109 0,4 2 209 16,5-1 315-16</inkml:trace>
  <inkml:trace contextRef="#ctx0" brushRef="#br0" timeOffset="109377.87">20609 3093 405 0,'-10'-6'614'0,"0"1"145"0,0 0 156 16,6-1 13-16,-1 4-108 0,-1-1-122 15,2 0-107-15,4-3-103 0,0 3-111 0,4 1-80 16,7-1-25-16,-7 0 3 0,11 1 4 16,0 2-8-16,-1-3-69 0,7 6-202 15,3-3 0-15,0 0 0 0,0 2 0 0,1 1 0 16,0 0 0-16,4 2 0 0,-4-2 0 16,-1 0 0-16,1 3 0 0,-5-2-374 0,-6 2-208 15,1 0-187-15,-10-1-188 0,-1 4-146 16,-4-1-30-16,-4 0 60 0,-1 3 140 0,-10-2 211 15,5 1 247-15</inkml:trace>
  <inkml:trace contextRef="#ctx0" brushRef="#br0" timeOffset="109558.389">20766 3182 399 0,'-20'0'713'15,"5"0"213"-15,0 0 143 0,1 0 29 0,0 0-124 16,4-4-164-16,5 4-175 0,-5 0-166 0,10 0-90 16,0 0-47-16,0 0-27 0,5-2-223 15,5 2-82-15,0 2 0 0,4-2 0 0,0 0 0 16,1 4 0-16,5-2 0 0,0 1 0 15,4 0 0-15,6-1 0 0,-6 2 0 16,5-4 0-16,6 0 0 0,-1 0 0 0,1-4-816 16,-1-1-358-16,5-4-125 0,1 1-3 15,-2-5 65-15,2-1 151 0,-1 0 268 16,0-2 383-16</inkml:trace>
  <inkml:trace contextRef="#ctx0" brushRef="#br0" timeOffset="110040.621">21443 2925 45 0,'-6'-17'788'0,"-3"4"215"0,-1-1 138 15,-5 0 102-15,0 3 9 0,1-3-312 0,-6 6-303 16,1-3-183-16,4 5-112 0,-5 1-83 16,5 5-172-16,-4 0-87 0,4 8 0 15,1 0 0-15,-1 6 0 0,0 3 0 0,5 2 0 16,1 3 0-16,3 0 0 0,2 3 0 16,-1-3 0-16,10-2 0 0,-1-1 0 0,6 0 0 15,5-5 0-15,0-3 0 16,4-3 0-16,1-5 0 0,4 0 0 0,-3-6 0 15,3-3 0-15,0-2 0 0,-4-3 0 16,-1 0 0-16,-4-3 0 0,-5 0 0 0,0 1 0 16,-5-1 0-16,-1 0 0 0,2 0 0 0,-12 1 0 15,6-20 0-15,-4 40 0 0,-1-17 0 16,0 2 0-16,-5-1 0 0,10 0 0 0,-5 7 0 16,0-1 0-16,5 1 0 0,0 4 0 15,0 1 0-15,0 2 0 0,5 4 0 16,0 1 0-16,-5 2 0 0,10 2 0 0,-5 2 0 15,4 1 0-15,1 0 0 0,0 2 0 16,0 3 0-16,5-3 0 0,-5 3 0 16,0 0 0-16,-1 0 0 0,1 0 0 0,0-2 0 15,-5 2 0-15,-1-3 0 0,2 1 0 0,-6-4 0 16,0 0 0-16,-6 1 0 0,2-6 0 16,-1 3 0-16,-5-6 0 0,-5 1 0 0,1-7 0 15,-1 0 0-15,0-2 0 0,-4-2 0 16,4-6 0-16,-5 0 0 0,5-4 0 15,6-1-462-15,-1-1-165 0,0 0-194 16,5-3-237-16,10-2-93 0,0 3-7 0,4-1 83 16,6 1 170-16,5-1 248 0</inkml:trace>
  <inkml:trace contextRef="#ctx0" brushRef="#br0" timeOffset="110371.245">21800 2903 324 0,'15'-8'835'0,"-10"0"200"16,5 2 140-16,-10 3 99 0,-5-3-158 0,5 3-223 15,-10 1-235-15,5-1-157 0,-5 3-121 16,1 0-380-16,-6 3 0 0,5 2 0 0,1 4 0 16,-6 1 0-16,5 2 0 0,0 4 0 15,-5 1 0-15,6 2 0 0,3 0 0 0,2 3 0 16,-1 0 0-16,5-2 0 0,5 2 0 16,5-3 0-16,-1-2 0 0,6 0 0 0,0-1 0 15,5-5 0-15,-1 0 0 0,0-2 0 16,1-7 0-16,5 0 0 0,-6 2 0 0,1-8 0 15,0 0 0-15,-6-2 0 0,1-5 0 16,-5 0 0-16,-1-3 0 0,-3 1 0 0,-2-5 0 16,-4 2 0-16,0-1 0 0,-4-2 0 15,-6 0 0-15,0-1 0 0,0 2 0 0,-4-2 0 16,-1 3 0-16,0-2 0 0,0 2 0 16,5 7 0-16,-4-2-140 0,4 1-690 0,5 6-209 15,0 0-156-15,0-1-37 0,5 3 43 16,5 0 138-16,0-3 222 0,0 2 288 0</inkml:trace>
  <inkml:trace contextRef="#ctx0" brushRef="#br0" timeOffset="110644.592">22040 2721 650 0,'6'-8'938'0,"-2"2"166"0,-4 0 118 0,-4 1 29 16,4-1-226-16,0 3-254 0,-6 1-197 15,2 0-121-15,-1 2-250 0,0 0-203 0,0 2 0 16,0 0 0-16,5 4 0 0,-5 2 0 15,0 1 0-15,1 2 0 0,4 0 0 16,0-3 0-16,0 3 0 0,0-3 0 16,9 1 0-16,-4-1 0 0,5-3 0 0,0-1 0 15,0-4 0-15,5 0 0 0,-1-7 0 0,1 5 0 16,0-6 0-16,-6-1 0 0,1 1 0 16,0-3 0-16,0 0 0 0,-5 0 0 0,0 0 0 15,-5 0 0-15,-5 0 0 0,0 3 0 16,-5-1 0-16,-5 6 0 0,1 0-825 0,-11 1-458 15,6 4-79-15,-6 1 32 0,0 3 97 16,6 2 190-16,-5 0 301 0</inkml:trace>
  <inkml:trace contextRef="#ctx0" brushRef="#br0" timeOffset="114612.299">15769 3764 154 0,'-14'2'809'0,"-1"1"186"0,-5 0 114 15,0-3 79-15,6 2-58 0,-6 1-340 16,5 0-261-16,5-3-145 0,-4 0-81 15,9 3-55-15,0-3-49 0,0 0-37 0,0 0-20 16,5 3-93-16,5-3-49 0,5 2 0 16,0-2 0-16,-1 3 0 0,6-3 0 0,5 3 0 15,0-3 0-15,4 0 0 0,0 0 0 16,1 0 0-16,5 0 0 0,-1 0 0 0,1 0 0 16,-6 0 0-16,5 0 0 0,-4 0 0 15,4 2-188-15,-9-2-201 0,5 4-73 0,-11-2-88 16,6 1-75-16,-10 0-49 0,-1-1-36 15,1 1 2-15,-10 0 67 0,0 0 119 0,-4 0 128 16,-7 2 116-16,1-3 121 0,-4 4 129 16,-1 0 123-16,-4-4 108 0,-1 4 120 15,-5 0 127-15,1-4 130 0,-1 4 61 0,1-4 14 16,-6 1-15-16,1 0-39 0,5 0-67 16,-1 0-87-16,1-3-61 0,4 0-31 15,0 2-22-15,6-2-250 0,4 0-83 0,0 0 0 16,0 0 0-16,10 3 0 0,0-3 0 15,0 3 0-15,5-3 0 0,5 2 0 16,0 2 0-16,5-2 0 0,4 4 0 0,0-4 0 16,6 1 0-16,0 0 0 0,4-3 0 0,0-3 0 15,1 0 0-15,5-2 0 0,-1-4 0 16,-5 1 0-16,5 0-177 0,-4 0-578 0,-5-4-177 16,-6 2-182-16,0-2-71 0,-4 2 13 15,0-1 109-15,-5-1 193 0,-6 2 244 16</inkml:trace>
  <inkml:trace contextRef="#ctx0" brushRef="#br0" timeOffset="114904.52">16113 3728 164 0,'-15'-9'616'16,"0"1"194"-16,-5-3 174 0,1 0 120 0,-6 0-106 16,6 0-150-16,-1-3-132 0,-5 3-121 15,6 3-104-15,4-3-55 0,0 6-28 16,1-4-387-16,4 4-21 0,0 2 0 0,5 0 0 16,0 0 0-16,1 3 0 0,8 0 0 0,1 3 0 15,0 0 0-15,10 2 0 0,-6 3 0 16,12-2 0-16,-7 2 0 0,6 1 0 0,4 1 0 15,1-1 0-15,-1 2 0 0,0 0 0 16,6 0 0-16,-5 0 0 0,-1 0 0 16,-4 3 0-16,-1-3 0 0,1 3 0 0,-10 2 0 15,4 1 0-15,-8 0 0 0,-2 2 0 0,-4 0 0 16,0 3 0-16,-4-3 0 0,-6 3 0 16,0-3 0-16,0 1 0 0,-4-1 0 0,-1-2 0 15,0 0 0-15,0-1 0 0,-5 1 0 16,6-7 0-16,-1 4 0 0,6-3-325 0,-2-3-314 15,1 1-197-15,1-1-239 0,4-5-88 16,5 3-5-16,5-6 73 0,0 0 167 16,-1 0 258-16</inkml:trace>
  <inkml:trace contextRef="#ctx0" brushRef="#br0" timeOffset="116272.416">16931 3683 65 0,'0'-2'702'0,"-4"-1"229"0,-2 0 142 16,2 1 98-16,-1-2-47 0,-1 4-233 16,2-2-245-16,-1 2-199 0,0 0-117 0,5 2-69 15,0 2-46-15,-5 4-28 0,10 3-39 16,-5 6-148-16,0-1 0 0,5 6 0 15,-5 3 0-15,5-1 0 0,-1 7 0 0,-4-3 0 16,6 4 0-16,-6-1 0 0,5-1 0 16,-1-2 0-16,2-3 0 0,-6 0 0 0,4-6 0 15,1-5 0-15,-5-1 0 0,5-1 0 16,-5-7 0-16,5-5 0 0,-5-3 0 0,0-8 0 16,5-3 0-16,-5-2 0 0,0-6 0 15,-5-3 0-15,5 0 0 0,-5-2 0 0,5-1 0 16,-5-3 0-16,0 1 0 0,1 0 0 15,-2-1 0-15,2 4 0 0,-1 2 0 0,5 0 0 16,-6 6 0-16,6 2 0 0,0 3 0 16,6 4 0-16,-1 1 0 0,-1 1 0 15,6 3 0-15,5 2 0 0,0 3 0 0,4 3 0 16,1-1 0-16,0 4 0 0,4-1 0 16,-4 1 0-16,4 2 0 0,-4 1 0 0,-1 1 0 15,-4 2 0-15,4-2 0 0,-4 4-252 16,-5-3-325-16,5 3-130 0,-10-3-148 15,5 3-172-15,-6-3-80 0,2 0 20 16,-6 0 118-16,0 3 179 0,0-3 213 0</inkml:trace>
  <inkml:trace contextRef="#ctx0" brushRef="#br0" timeOffset="116494.822">17049 3915 495 0,'-15'3'963'0,"1"-3"185"0,-1 2 140 16,0-2 113-16,5 0-216 0,5 0-348 0,1 0-248 15,4-2-304-15,0-1-285 0,9-2 0 16,1 2 0-16,5-3 0 0,0 1 0 16,4 0 0-16,6-1 0 0,-6 3 0 0,6 0 0 15,-6 3 0-15,6-2 0 0,-5 4 0 16,-1-2 0-16,1 3 0 0,-5 2 0 16,0 1 0-16,-1 2-272 0,-4 1-423 0,-5-1-169 15,0 3-186-15,-5 0-101 0,0 3-6 0,0 0 89 16,-5-1 174-16,-5 1 233 15</inkml:trace>
  <inkml:trace contextRef="#ctx0" brushRef="#br0" timeOffset="116700.843">17113 4086 316 0,'-20'3'863'0,"6"0"207"0,-1 0 161 0,5-3 132 16,0 2-133-16,0 1-253 0,6-3-245 0,-2 0-323 16,2 3-409-16,8-6 0 0,2 3 0 15,3-3 0-15,6 1 0 0,-5-1 0 0,5 3 0 16,-1 0 0-16,1 0 0 0,4 0 0 0,-4 3 0 15,4-3 0-15,2 2 0 0,-2 1 0 16,-4 0 0-16,4-3 0 0,1 0 0 16,0 3 0-16,-1-6 0 0,0 3 0 0,2-3 0 15,-2-2-876-15,-4 2-454 0,4-3-48 0,-4-2 47 16,-5 2 110-16,5-2 216 0,-1-3 294 16</inkml:trace>
  <inkml:trace contextRef="#ctx0" brushRef="#br0" timeOffset="117243.886">17544 3741 413 0,'-5'-11'759'0,"5"3"191"15,-5-3 131-15,5 0 52 0,-4 3-185 16,4-3-178-16,0 3-151 0,0-1-128 0,0 1-72 15,0 2-37-15,0 1-156 0,0 2-226 16,0 0 0-16,-6 3 0 0,6 0 0 0,0 6 0 16,0 2 0-16,0 3 0 0,-4 6 0 15,4 2 0-15,-5 3 0 0,0 3 0 16,5 2 0-16,-10 1 0 0,10 5 0 0,-4-3 0 16,-2 1 0-16,2-1 0 0,-1 0 0 0,5-5 0 15,0-2 0-15,-6-4 0 0,6-3 0 16,0-5 0-16,0 0 0 0,0-5 0 15,0-4 0-15,6-4 0 0,-6-4 0 0,0-2 0 16,5-6 0-16,-5 1 0 0,0-7 0 0,4 1 0 16,-4-3 0-16,0-3 0 0,6 0 0 15,-6-3 0-15,4 1 0 0,1-1 0 0,0 1 0 16,0 2 0-16,0 3 0 0,5 0 0 16,-6 5 0-16,1 3 0 0,5 1 0 0,-5 4 0 15,5 4 0-15,-6 2 0 0,7 1 0 16,-1 4 0-16,-6 1 0 0,6 5 0 0,0 1 0 15,0 1 0-15,0 4 0 0,-1 3 0 0,6-1 0 16,-5 1 0-16,5 2 0 0,-1 1 0 16,1-1 0-16,0 0 0 0,0 0 0 0,4 1 0 15,-4-4 0-15,-5 1 0 0,4-1 0 16,-4-2 0-16,0 0 0 0,0 0 0 0,-5-3 0 16,-1 3 0-16,-4-3-123 0,0 0-800 15,0-3-188-15,-4 3-119 0,-1-6-7 0,-5 1 60 16,5 0 158-16,-5-4 233 0,0-2 292 15</inkml:trace>
  <inkml:trace contextRef="#ctx0" brushRef="#br0" timeOffset="118418.834">17510 3923 333 0,'-10'0'657'0,"0"0"172"16,6 0 155-16,-11 3 43 0,10-3-137 15,-5 0-146-15,0 0-135 0,5 0-134 0,1 0-124 16,-2 0-79-16,2 0-62 0,-1 0-35 16,5-3-13-16,0 3-9 0,5-3 9 0,-5 3-4 15,4-2-158-15,6-1 0 0,-5 1 0 16,5-1 0-16,0 0 0 0,-1 3 0 0,2-3 0 16,-1 3 0-16,4 0 0 0,-4 3 0 15,0-3 0-15,4 0 0 0,-4 3 0 0,0-3 0 16,5 3 0-16,-5-1 0 0,4-2 0 15,1 0 0-15,-6 3 0 0,6-3-288 0,-5 0-627 16,0 0-272-16,5 0-94 0,-6 0 9 16,1 0 77-16,5 0 190 0,-6-3 294 15</inkml:trace>
  <inkml:trace contextRef="#ctx0" brushRef="#br0" timeOffset="118961.939">18103 3805 7 0,'5'0'356'0,"-5"-3"89"16,0 1 90-16,5-2 42 0,-5-1 2 15,5 2 19-15,-5-2 41 0,0 2 15 16,0-3-16-16,0 1-31 0,0 0-46 0,-5-1-60 15,5 0-80-15,-5-2-52 0,0 2-31 16,-5 4-22-16,6-4-266 0,-6 4-50 16,0-1 0-16,-5 3 0 0,1 0 0 0,-1 3 0 15,0 2 0-15,-5 0 0 0,5 7 0 16,1 2 0-16,-1-1 0 0,0 4 0 0,1 2 0 16,4 3 0-16,6-2 0 0,-7 4 0 15,11-2 0-15,0 0 0 0,0 3 0 0,5 0 0 16,5-3 0-16,0 0 0 0,4-3 0 0,6-2 0 15,0-1 0-15,-1-1 0 0,6-4 0 16,0-6 0-16,-1 1 0 0,1-6 0 0,-1 0 0 16,0-6 0-16,-4 1 0 0,5-4 0 15,-6 1 0-15,-4-3 0 0,-1-3-48 0,-3 3-1032 16,-7-2-212-16,2-2-44 0,-2 2 45 16,-4-1 110-16,-4 3 206 0,-2-6 292 0</inkml:trace>
  <inkml:trace contextRef="#ctx0" brushRef="#br0" timeOffset="119513.462">17059 3482 526 0,'-10'6'922'0,"5"-1"165"0,0-3 122 0,-4 4 99 15,3-3-254-15,2 3-246 0,-1-4-206 16,5 1-111-16,-5 0-307 0,5-3-184 16,0 3 0-16,5-1 0 0,0-2 0 0,-1 3 0 15,6-3 0-15,0 0 0 0,5 0 0 16,0-3 0-16,-1 1 0 0,6-4 0 0,4-2 0 16,-4 0 0-16,4 0 0 0,1-4 0 0,0 1 0 15,-1 0 0-15,1 0 0 0,-1 3 0 16,1-3 0-16,-6 3 0 0,1 2 0 0,-1 1 0 15,-4-1 0-15,0 4 0 0,-5 2 0 16,-1 0 0-16,1 0 0 0,0 2 0 16,0 0 0-16,0 7 0 0,5-3 0 0,-5 2 0 15,4 3 0-15,6-3 0 0,-6 3 0 16,6 0 0-16,5 0 0 0,-1-2 0 0,5 2 0 16,1 0 0-16,4-3 0 0,1 0 0 15,-1 0 0-15,0 4 0 0,1-4 0 16,-1 3 0-16,0 0-1085 0,-5-1-234 15,11 5-46-15,-6-4 45 0,5 2 112 0,-4-4 229 16,9 2 331-16</inkml:trace>
  <inkml:trace contextRef="#ctx0" brushRef="#br0" timeOffset="119849.667">18721 3843 195 0,'-15'-2'748'0,"5"-4"215"0,1 3 145 16,-1 0 105-16,0 3-100 0,1-2-216 0,3 2-217 15,1 0-164-15,1 0-81 16,4 0-112-16,4 0-323 0,1 0 0 0,5 0 0 15,0 0 0-15,5 2 0 0,0-2 0 16,4 3 0-16,1-3 0 0,0 3 0 0,4 0 0 16,1-3 0-16,-6 3 0 0,6-1 0 15,-6 1 0-15,0 0 0 0,-4 3 0 0,0-1 0 16,-10 3-726-16,0 1-121 0,0 1-112 16,-10-1-104-16,0 2-45 0,-9 2 58 0,4-1 122 15,-10-2 183-15,5 2 208 0</inkml:trace>
  <inkml:trace contextRef="#ctx0" brushRef="#br0" timeOffset="120019.203">18810 3981 285 0,'-25'6'554'0,"5"-3"245"15,6 0 207-15,-6-3 100 0,5 2-59 0,1-2-102 16,-1 0-129-16,10 0-165 0,-5 0-141 16,5 0-73-16,5 0-402 0,0 0-35 15,5-2 0-15,0-1 0 0,5 3 0 0,5-3 0 16,-1 0 0-16,1 0 0 0,0 3 0 16,4 0 0-16,1-3 0 0,-1 3 0 0,6 0 0 15,0 0 0-15,-1-2 0 0,1 2 0 16,-1-3 0-16,6-2-134 0,-1 2-1065 0,0-3-162 15,0-2-14-15,6-1 68 0,-1 1 142 16,0 0 251-16,6-3 350 0</inkml:trace>
  <inkml:trace contextRef="#ctx0" brushRef="#br0" timeOffset="120558.347">19525 3725 404 0,'-9'-11'910'0,"3"0"174"0,-3 3 117 16,-6-4 95-16,5 2-175 0,-5 1-309 15,1 1-244-15,-1-1-129 0,6 4-83 0,-6 0-356 16,0-1 0-16,5 6 0 0,-5 3 0 16,5 2 0-16,-4 3 0 0,-1 4 0 15,6 4 0-15,-2 1 0 0,1 2 0 0,1 3 0 16,4 0 0-16,5 0 0 0,0 1 0 0,5-4 0 16,0 0 0-16,5-2 0 0,5-4 0 15,-1 1 0-15,6-5 0 0,-1-1 0 0,1-6 0 16,0-2 0-16,-1-2 0 0,0-4 0 15,1-5 0-15,0 3 0 0,-5-6 0 16,-1 0 0-16,1 0 0 0,-5 1 0 0,-5-1 0 16,-1 0 0-16,-4 0 0 0,0 1 0 15,-4 1 0-15,-1-2 0 0,0 4 0 0,-5 1 0 16,5-1 0-16,-4 1 0 0,-1 4 0 16,5-1 0-16,0 0 0 0,0 6 0 0,5 0 0 15,-5 0 0-15,5 6 0 0,0 0 0 16,5 2 0-16,0 0 0 0,0 3 0 0,4 3 0 15,-3 0 0-15,8 0 0 0,-4 2 0 16,0 0 0-16,5 4 0 0,-5-1 0 0,4 1 0 16,-4-1 0-16,4 0 0 0,-4 1 0 15,-5-1 0-15,5-3 0 0,-5 4 0 0,-5-4 0 16,0 1 0-16,0-1 0 0,-5-2 0 0,1 0 0 16,-2-6 0-16,-3 3 0 15,-1-6 0-15,-5 1 0 0,0-3 0 0,1 0 0 16,-1-3 0-16,-5-3 0 0,6 0 0 0,-6-5 0 15,5 0 0-15,5-1 0 0,0 1 0 16,0-3 0-16,6 0 0 0,-1 0-94 16,5 0-694-16,5 0-191 0,-1 0-191 0,6 0-46 15,0 0 32-15,5-3 116 0,0 3 199 0,4-3 264 16</inkml:trace>
  <inkml:trace contextRef="#ctx0" brushRef="#br0" timeOffset="120905.476">19849 3722 414 0,'15'-13'906'0,"-6"4"217"15,1-2 153-15,-10 5 111 0,0-2-159 16,0 2-233-16,-5 4-239 0,-5-1-650 16,6 0-106-16,-6 3 0 0,0 3 0 0,0 0 0 15,-4 3 0-15,3 4 0 0,2 2 0 16,-1 2 0-16,-5 2 0 0,11 0 0 0,-6 3 0 16,0 1 0-16,5 2 0 0,5 0 0 0,0 0 0 15,5-3 0-15,0 1 0 16,4-1 0-16,1 0 0 0,5-4 0 0,0-2 0 0,4-2 0 15,1-3 0-15,0-2 0 0,-1-4 0 16,0-2 0-16,-4 0 0 0,0-5 0 16,0-3 0-16,-1-1 0 0,-4-1 0 0,-5-4 0 15,5 0 0-15,-10-3 0 0,5 1 0 0,-5-1 0 16,-5 0 0-16,1 1 0 0,-7-3 0 16,1 3 0-16,-4-4 0 0,4 4 0 0,-4 2 0 15,4 0 0-15,-1 3 0 0,2 0 0 0,-1 2 0 16,5 4 0-16,0 0-121 0,-4 2-1046 15,9 0-162-15,0 0-17 0,0 0 56 16,0 1 126-16,9-4 227 0,-4-2 325 0</inkml:trace>
  <inkml:trace contextRef="#ctx0" brushRef="#br0" timeOffset="121197.695">20040 3529 723 0,'5'-8'1076'0,"-5"-1"180"15,0 1 136-15,0 3 109 0,-5-1-278 16,5 1-343-16,-5 2-740 0,5 0-140 0,-5 0 0 15,1 3 0-15,-2 6 0 0,2 0 0 0,-1 2 0 16,0 3 0-16,-5 2 0 0,5 1 0 16,-4 3 0-16,3-1 0 0,1 0 0 0,5-1 0 15,0 2 0-15,0-7 0 0,5 1 0 16,5-3 0-16,0 1 0 0,0-6 0 0,0-3 0 16,4 0 0-16,1-6 0 0,-5-2 0 15,4 0 0-15,-4-4 0 0,0 1 0 0,-5 1 0 16,5-2 0-16,-10-2 0 0,5 4 0 0,-5-2 0 15,-5 2 0-15,5 1 0 0,-10-2 0 16,5 6 0-16,-5-4 0 0,0 4 0 16,1-1 0-16,-1 4 0 0,0-2 0 0,-4 4-755 15,4 4-525-15,0-2-64 0,0 4 27 16,0-1 87-16,0 4 174 0,1-4 269 0,9 3 370 16</inkml:trace>
  <inkml:trace contextRef="#ctx0" brushRef="#br0" timeOffset="127691.36">1260 652 464 0,'5'-8'805'16,"4"-1"182"-16,-3-1 117 0,-2 1 53 0,1-2-207 16,0 3-180-16,5-3-162 0,-6 2-118 0,-4-2-51 15,6 1-28-15,-1-2-405 0,-1 4-6 0,-4-3 0 16,0 3 0-16,0-1 0 0,-4-1 0 0,-1 1 0 15,-1 4 0-15,2-1 0 0,-11 1 0 0,6 5 0 16,-6 0 0-16,-5 2 0 0,5 1 0 0,-4 5 0 0,-6 1 0 16,-4 4 0-16,-1 4 0 0,1 8 0 15,-5 0 0-15,4 2 0 0,6 4 0 0,-1 2 0 16,11 0 0-16,3 0 0 0,7 0 0 0,4 0 0 16,4-2 0-16,11-1 0 0,5-3 0 0,10-2 0 15,-1-3 0-15,0-2 0 0,10-4 0 0,1 0 0 16,-1-4 0-16,5-4 0 0,0 0 0 0,-4 3 0 15,-2-2 0-15,-8-1 0 0,5 0 0 0,-11 3 0 16,-4 1 0-16,-5 1 0 0,-6 1 0 16,-4 2 0-16,-5 3 0 0,-5-2 0 0,0-1 0 15,-5 2 0-15,1-2 0 0,-6-2 0 0,-5-4 0 16,5 2 0-16,1-4 0 0,-6-5 0 0,1 2 0 16,-1-5 0-16,5 0 0 0,0-5 0 0,0 2 0 15,1-5 0-15,4 2 0 0,6-2 0 0,-6 0 0 16,10-4 0-16,0 4 0 0,0-2 0 15,4-2 0-15,6 1 0 0,0 3 0 0,4-6 0 16,1 3 0-16,5-3 0 0,0 3 0 0,5-3-76 16,-1-2-34-16,0 2 36 0,1 1 20 15,-1-4 27-15,1 3 37 0,-6 3 48 16,1-3 54-16,0 4 49 0,-5 1-161 0,-6 1 0 0,1 2 0 16,-5 4 0-16,5-4 0 0,-6 6 0 0,-4 0 0 15,0 3 0-15,0 0 0 0,0 2 0 0,0 3 0 16,0 4 0-16,0-2 0 0,0 4 0 15,0 0 0-15,6 3 0 0,-1-1 0 0,-1-2 0 16,2 2 0-16,3 1 0 0,1-4 0 0,0 2 0 16,5-2 0-16,-1 1 0 0,0-6 0 0,1 3 0 15,0-2 0-15,0-4 0 0,-1-3 0 0,1 2 0 16,0-4 0-16,-5-4 0 0,5 2 0 0,-1-6 0 16,-4 0 0-16,5-3 0 0,-6-3 0 0,-3-3 0 15,3 3 0-15,-3-2 0 0,-6-1 0 16,0 1 0-16,0-1 0 0,0 4 0 0,-6-2 0 15,2 5 0-15,-7-4 0 0,7 5 0 16,-1 2 0-16,-5 1 0 0,5 0 0 0,0 4 0 16,0 4 0-16,1 1 0 0,-2 3 0 0,6 1 0 15,0 5 0-15,0-1 0 0,0 0 0 16,6 3 0-16,-2 0 0 0,1-1 0 0,5 1 0 0,0 0 0 16,-1 0 0-16,2-4 0 0,3 2 0 0,1-2 0 15,0-1 0-15,-1-3 0 0,1-4 0 0,5 1 0 16,-10 0 0-16,4-6 0 0,1 0 0 15,-6 1 0-15,1-7 0 0,1 3 0 0,-7-1 0 16,1-5 0-16,0 1 0 0,-5 1 0 16,0-2 0-16,0 2 0 0,0-2 0 0,-5 1 0 15,0 0 0-15,1 0 0 0,-2 3 0 0,1-3 0 16,1 2 0-16,-2 4 0 0,6-1 0 0,-4 3 0 16,4 3 0-16,0 0 0 0,0 3 0 0,4 3 0 15,2 2 0-15,-2 1 0 16,1 1 0-16,1 2 0 0,3 2 0 0,1-1 0 0,0 1 0 15,5 2 0-15,-6 4 0 0,6-1 0 16,-1 3 0-16,-3 0 0 0,3 0 0 0,1 3 0 16,-6 0 0-16,1 0 0 0,-5-1 0 0,5 2 0 15,-5-2 0-15,-5 1 0 0,0 0 0 16,0-3 0-16,0 0 0 0,-10 0 0 0,5-2 0 16,-4-2 0-16,-6 2 0 0,0-3 0 0,-5-3 0 15,1 2 0-15,-1-5 0 0,-4 0 0 0,0 0 0 16,-1-5 0-16,0-1 0 0,-5-5 0 0,1 0 0 15,0-5 0-15,5-4 0 0,-1 1 0 16,1-3 0-16,9-3 0 0,0 1 0 0,5-1 0 16,6-3-162-16,4-3-543 0,0 2-247 0,4-4-208 15,1-1-64-15,5-1 14 0,5-4 112 16,-1 0 211-16,1 1 296 0</inkml:trace>
  <inkml:trace contextRef="#ctx0" brushRef="#br0" timeOffset="128453.633">2260 1008 187 0,'-5'11'856'0,"0"0"216"16,1 0 144-16,-2 0 119 0,2-3-47 0,4 1-274 15,0-2-266-15,0-1-273 0,4 0-475 0,2-4 0 16,-2 2 0-16,6-4 0 0,5 0 0 0,-6-6 0 15,6 0 0-15,0 0 0 0,0-1 0 0,-1-4 0 16,1 0 0-16,0-3 0 0,0 0 0 16,-5 0 0-16,-1 0 0 0,1-2 0 0,0 2 0 15,-5 0 0-15,-1-3 0 0,-4 7 0 0,0-4 0 16,-4 6 0-16,-1-4 0 0,0 4 0 0,-5 2 0 16,-4 1 0-16,4 3 0 0,-1 2 0 0,-3 0 0 15,4 2 0-15,0 6 0 0,1 1 0 16,4 1 0-16,0 4 0 0,0 0 0 0,5 3 0 15,0 2 0-15,0 1 0 0,5-1 0 16,0-3 0-16,5 4 0 0,-1-1 0 0,6 1 0 16,-1-4 0-16,7 0 0 0,-2-2 0 0,0-3 0 15,6 0 0-15,0-5 0 0,-1-1 0 0,1-2 0 16,0-3 0-16,-6 0 0 0,5-3 0 0,-4 1 0 16,0-4 0-16,-6 3 0 0,1-3 0 0,-5-1 0 15,-1-2 0-15,-3 1 0 0,-2-3 0 0,-4 0 0 16,0-3 0-16,0 3 0 0,-4-3 0 0,-2 3 0 15,-3-3 0-15,-6 1 0 0,5 1 0 16,-4-2 0-16,-1 7 0 0,0-4 0 0,0 2 0 16,1 4 0-16,4 2 0 0,0 3 0 0,0 3 0 15,1 2 0-15,3 4 0 0,6 2 0 16,0-1 0-16,0 4 0 0,0 0 0 0,6 3 0 16,-1-3 0-16,5-1 0 0,-6 1 0 0,6-3 0 15,4 0 0-15,1-3 0 0,-5-2 0 0,5-1 0 16,0-5 0-16,-1 0 0 0,1 0 0 0,-5-3 0 15,-1-2 0-15,1 0 0 0,1-1 0 16,-7-2 0-16,1 0 0 0,-5 0 0 0,5-1 0 16,-5 1 0-16,0 0 0 0,-5-3 0 0,5 2 0 15,-5 1 0-15,-5 0 0 0,5 2 0 16,1 0 0-16,-2 1 0 0,6 2 0 0,-4 0 0 16,-1 0 0-16,5 3 0 0,0 3 0 0,0 3 0 15,0-1 0-15,5 1 0 0,-5 2 0 0,4 0 0 16,2 4 0-16,-2-1 0 0,1 0 0 0,1 0 0 15,3-1 0-15,1 2 0 0,0-1 0 0,-1-3 0 16,1 0 0-16,0 1 0 0,4-1 0 16,-4-2 0-16,1-4 0 0,-2 1 0 0,1 0 0 15,0 0 0-15,-5-3-750 0,-1 0-586 0,2-3-62 16,-2 0 45-16,-4-2 109 0,5-4 199 16,0 1 326-16</inkml:trace>
  <inkml:trace contextRef="#ctx0" brushRef="#br0" timeOffset="128995.254">3163 1104 735 0,'0'6'1234'0,"-6"-1"271"0,2 1 270 16,-1 0 220-16,0-4-1048 0,0 1-947 16,0-1 0-16,5-2 0 0,0-2 0 0,0-1 0 15,0 1 0-15,5-4 0 0,0 0 0 0,5-2 0 16,-6 3 0-16,6-3 0 0,0-1 0 0,0 4 0 16,0-1 0-16,-6-2 0 0,7 2 0 15,-7 4 0-15,1-4-145 0,-5 3-891 0,0 1-28 16,5-1 19-16,-10 0 59 0,5-2 134 0,0 2 240 15,0-3 292-15,-5 0 324 0,1 1 306 16,4 2 297-16,-6-2 190 0,1-1 86 0,1 1 10 16,-1-1-47-16,5 0-105 0,-5 2-173 15,0-2-157-15,5 0-411 0,0 4 0 0,0-4 0 16,5 3 0-16,-5 1 0 0,5-1 0 16,0 0 0-16,-1 0 0 0,1 3-108 0,1 0-553 15,-6 3-318-15,4 0-217 0,-4-3-60 16,5 3 23-16,-5-3 117 0,5 2 218 0,-5-2 330 15</inkml:trace>
  <inkml:trace contextRef="#ctx0" brushRef="#br0" timeOffset="136527.143">3701 870 60 0,'-9'-8'598'0,"4"2"189"15,0-2 164-15,0 3 119 0,0 1-64 16,-4-1-179-16,3 0-169 0,2 2-144 0,-1 0-128 16,0 0-93-16,5 3-63 0,0-3-41 15,-5 3-23-15,5 3-17 0,0 3-15 0,5 2-11 16,-5 6-73-16,5 0-50 0,0 5 0 15,-1 3 0-15,2 0 0 0,-2 3 0 0,1 3 0 16,0-4 0-16,0 4 0 0,0-6 0 16,5 0 0-16,-6-2 0 0,2-4 0 0,-1-2 0 15,-1-4 0-15,-4-1 0 0,6-3 0 16,-6-4 0-16,4-2 0 0,-4-5 0 0,0-3 0 16,0-3 0-16,-4-4 0 0,4-3 0 0,-6 0 0 15,2-3 0-15,-1-1 0 0,-5 2 0 16,5-5 0-16,0 4 0 0,-5-1 0 0,5-1 0 15,0 1 0-15,1 0 0 0,-2 3 0 0,6 3 0 16,0-1 0-16,0 3 0 0,0 0 0 16,6 0 0-16,-2 6 0 0,6-3 0 15,0 3 0-15,0 3 0 0,5-1 0 0,-1 6 0 16,6-3 0-16,-6 6 0 0,7-3 0 0,-2 6 0 16,0 2 0-16,1 0 0 0,-6 0 0 15,7 6 0-15,-12-1-248 0,6 1-132 0,-5 3-101 16,0 0-110-16,-1-1-114 0,-4 1-125 15,0-1-140-15,-5-2-34 0,0 0 70 0,5 0 128 16,-10-3 152-16,5 0 179 0</inkml:trace>
  <inkml:trace contextRef="#ctx0" brushRef="#br0" timeOffset="136738.573">3775 1013 416 0,'-9'0'823'0,"3"0"179"0,-3 0 113 0,4 0 64 16,0 0-230-16,5 0-219 0,0-2-192 0,5-1-122 15,0 0-62-15,0 0-25 0,5 0-16 16,-1 1-286-16,1-1-27 0,5 0 0 0,0 0 0 16,-1 0 0-16,1 3 0 0,0 0 0 15,4 3 0-15,1 0 0 0,-6 0 0 0,6 0 0 16,-5-1 0-16,5 4 0 0,-6 0-187 16,-4-1-445-16,5 3-137 0,-6 1-138 0,-3-1-155 15,-2-2-57-15,1 2 50 0,-5 0 128 16,0 1 182-16,0-5 207 0</inkml:trace>
  <inkml:trace contextRef="#ctx0" brushRef="#br0" timeOffset="136943.776">3912 1151 85 0,'-19'6'657'0,"4"-1"231"0,0-2 165 15,1 3 113-15,-1-4-63 0,6-2-175 16,-1 3-203-16,5-3-176 0,0 3-110 0,5-3-56 16,0-3-168-16,0 3-215 0,5 0 0 15,0-3 0-15,5 3 0 0,-1 0 0 0,1 0 0 16,5 3 0-16,0 0 0 0,-1 0 0 15,1 0 0-15,4 1 0 0,1 0 0 0,5-2 0 16,-6 1 0-16,6-6 0 0,-6 3 0 16,6-6 0-16,-1 2 0 0,-4-5-91 0,-1 0-873 15,1-1-255-15,0-4-78 0,-5 3 17 16,-1-3 85-16,1 0 181 0,0 4 269 0</inkml:trace>
  <inkml:trace contextRef="#ctx0" brushRef="#br0" timeOffset="137409.72">4246 862 495 0,'-5'-6'915'0,"5"1"166"0,-5-1 118 15,1-2 87-15,4 2-251 0,-6 1-267 0,6-4-229 16,0 4-131-16,0 0-87 0,0 1-177 16,0 2-144-16,0-1 0 0,0 0 0 15,0 6 0-15,0 0 0 0,0 5 0 0,0 3 0 16,-4 0 0-16,4 9 0 0,-5-1 0 0,-1 3 0 15,6 6 0-15,-4-3 0 0,-1 2 0 16,0 0 0-16,0-2 0 0,0 0 0 0,5-5 0 16,-5-1 0-16,5-5 0 0,0-4 0 0,0-1 0 15,0-3 0-15,0-6 0 0,0 0 0 16,0-6 0-16,0-5 0 0,5 0 0 0,-5-3 0 16,0-5 0-16,0 2 0 0,5-5 0 15,-5 3 0-15,5-6 0 0,-5 3 0 0,0-3 0 16,5 0 0-16,0 4 0 0,-1-2 0 15,2 4 0-15,-1 0 0 0,-1 5 0 0,6 0 0 16,-5 6 0-16,5-1 0 0,-5 6 0 16,5 3 0-16,-6 3 0 0,6 0 0 0,0 5 0 15,0 4 0-15,0 1 0 0,-1 4 0 16,1-1 0-16,5 6 0 0,-5-3 0 16,5 7 0-16,-6-1 0 0,6-1 0 0,0-2 0 0,-5 3 0 15,4-3 0-15,1-2 0 0,-5 2 0 16,0-3 0-16,0-3 0 0,-6 3 0 0,1-4-319 15,0-2-366-15,-5 1-130 0,0-1-153 0,-5-4-132 16,0-1-22-16,-4-2 69 0,-1 0 154 16,0-4 196-16,0 1 236 0</inkml:trace>
  <inkml:trace contextRef="#ctx0" brushRef="#br0" timeOffset="137610.183">4207 1154 552 0,'-20'-11'752'15,"0"0"155"-15,1 0 133 0,9 2-19 0,-5-1-172 16,10 2-170-16,1-4-139 0,4 4-111 15,0-3-85-15,9-3-49 0,1 3-27 0,0 0-18 16,10 3-19-16,-6-3-197 0,6 5-34 16,5 1 0-16,-6-1 0 0,6 6 0 0,-1 0 0 15,1 0 0-15,-1 3 0 0,0 0 0 16,1-1 0-16,0 1 0 0,-1 0-140 0,-4 3-334 16,4-4-179-16,-4 1-201 0,-6 0-223 15,1-1-79-15,0-2 17 0,0 0 108 16,-1-2 189-16,1-1 236 0</inkml:trace>
  <inkml:trace contextRef="#ctx0" brushRef="#br0" timeOffset="138160.712">4580 856 189 0,'-10'-3'756'0,"5"1"218"0,0-1 137 16,0 0 96-16,0 1-110 0,0 2-238 0,0-4-233 15,5 2-175-15,0-1-100 0,0 0-62 0,5 1-41 16,-5-1-215-16,5 3-33 0,-5 3 0 15,5-1 0-15,0 4 0 0,0 5 0 16,4 0 0-16,-3 5 0 0,-2 3 0 0,1 4 0 16,0 2 0-16,5 0 0 0,-5 2 0 15,0 0 0-15,5-1 0 0,-5 1 0 16,-1-5 0-16,6 0 0 0,-5-6 0 0,0 1 0 16,0-3 0-16,0-3 0 0,0-2 0 0,0-5 0 15,-5-4 0-15,0 0 0 0,0-2 0 0,0-3 0 16,-5-6 0-16,0 2 0 0,0-4 0 15,0-2 0-15,0-1 0 0,-4-3 0 0,3 0 0 16,-3-3 0-16,3-3 0 0,-3 3 0 16,4-4 0-16,-5 2 0 0,10 2 0 0,-5 0 0 15,5 3 0-15,0 2 0 0,5 1 0 16,0 2 0-16,0 0 0 0,0 3 0 0,0 2 0 16,5 1 0-16,-1 2 0 0,6 1 0 0,-5 0 0 15,5 5 0-15,-1-3 0 0,6 6 0 16,-5-3 0-16,-1 5 0 0,1-2 0 15,0 3 0-15,-1 2 0 0,1-3 0 0,0 4 0 16,-5-4 0-16,-1 4 0 0,6-1 0 16,-10 0 0-16,5 0 0 0,-5 0 0 0,4 3 0 15,-3 1 0-15,-6-2 0 0,5 4 0 16,-1 0 0-16,-4 3 0 0,0 2 0 0,0 0 0 16,0 1 0-16,-4-1 0 0,4 0 0 15,-5 1-90-15,-1-4-56 0,2 3 5 0,-1 1-3 16,-5-4-11-16,0-2-23 0,1 3-46 0,-6-6-77 15,5 0-108-15,-5-3-127 0,0 0-141 0,1-5-158 16,-1 0-109-16,0-3 6 0,5-6 81 16,1 3 126-16,-1-5 167 0</inkml:trace>
  <inkml:trace contextRef="#ctx0" brushRef="#br0" timeOffset="138844.704">3672 599 95 0,'-15'0'606'15,"1"0"180"-15,0 0 153 0,3 0 118 16,-3 0-76-16,-1 0-184 0,5 0-149 0,-5 0-132 16,6 0-106-16,-1 0-78 0,0 0-51 15,5 0-42-15,-5 0-38 0,5 0-24 0,1 0-51 16,4 0-126-16,0 3 0 0,0 0 0 0,0 0 0 0,4 0 0 15,1-1 0-15,5 1 0 0,-5 0 0 16,5-3 0-16,5 2 0 0,-5-2 0 0,9-2 0 16,-4 2 0-16,-1-6 0 0,6 1 0 15,-1-1 0-15,6-2 0 0,-6-3 0 0,6 3 0 16,-5-3 0-16,4 3 0 0,-4-4 0 0,0 4 0 16,-1 0 0-16,1 0 0 0,-6 2 0 0,1 0 0 15,0 1 0-15,0 0 0 0,-1 5 0 16,1-3 0-16,0 3 0 0,0 0 0 0,-1 3 0 15,1-1 0-15,4 1 0 0,2 2 0 16,-2 4 0-16,0-4 0 0,1 3 0 0,4 4 0 0,11-1 0 16,4 6 0-16,5-1 0 0,0 0 0 15,5 3 0-15,-4-2 0 0,3 2 0 16,-3-2-86-16,3 2-665 0,-3-2-296 0,-6 2-173 16,1-2-37-16,4-1 33 0,-5 1 129 15,5-1 230-15,0 1 343 0</inkml:trace>
  <inkml:trace contextRef="#ctx0" brushRef="#br0" timeOffset="139106.004">5222 1008 171 0,'-5'5'822'0,"-5"1"209"15,5-1 132-15,-5 1 92 0,5 0-73 16,5-1-273-16,0-2-286 0,5 0-169 0,1-1-102 15,3-2-123-15,1 0-229 0,5 0 0 0,-1 0 0 16,6-2 0-16,-6 2 0 0,7-3 0 16,-2 3 0-16,-4 0 0 0,4 0 0 0,-4 3 0 15,0-3 0-15,-5 2 0 0,-1 1-132 16,1 3-262-16,0-1-113 0,-5 1-114 16,-5 1-133-16,0 2-129 0,0 0-137 0,-5-1-11 15,0 0 89-15,-5 0 136 0,0 3 177 16,0-2 188-16</inkml:trace>
  <inkml:trace contextRef="#ctx0" brushRef="#br0" timeOffset="139283.531">5286 1185 242 0,'-20'4'786'16,"5"2"225"-16,-4-3 164 0,4 0 129 16,0-1-101-16,0 1-184 0,5-3-232 0,6 3-158 15,-1-3-594-15,0 0-35 0,5 0 0 0,5-3 0 16,0 3 0-16,5-3 0 0,-1 1 0 16,1-1 0-16,5 0 0 0,0 3 0 0,-1-2 0 15,6 2 0-15,0-4 0 0,-1 4 0 0,1 0 0 16,-1-2 0-16,1 2 0 0,0-2 0 15,-1-1 0-15,6 0-692 0,-6-3-573 0,1 0-84 16,4 1 27-16,1-3 79 0,5 3 184 16,-6-4 271-16,5 1 346 0</inkml:trace>
  <inkml:trace contextRef="#ctx0" brushRef="#br0" timeOffset="139785.721">5918 892 180 0,'-5'-14'865'16,"0"1"219"-16,-5-1 150 0,1 2 112 0,-6 2-51 15,5-4-292-15,-5 6-301 0,1-4-220 16,-1 7-482-16,5-4 0 0,-5 7 0 0,6-1 0 16,-6 3 0-16,5 3 0 0,1-1 0 15,-1 7 0-15,5 2 0 0,0 0 0 0,0 3 0 16,0 3 0-16,5-1 0 0,5-3 0 0,0 5 0 16,0-5 0-16,4 1 0 0,1-1 0 0,5-4 0 15,0-1 0-15,0-2 0 0,-1-3 0 16,6-3 0-16,-6-3 0 0,6 0 0 0,-5-2 0 15,-1-4 0-15,-4 1 0 0,5-3 0 16,-10 2 0-16,5-1 0 0,-6-2 0 0,-4 4 0 16,0-3 0-16,0 3 0 0,0 0 0 0,-4 2 0 15,-6-2 0-15,5 2 0 0,0 1 0 16,-5-1 0-16,6 1 0 0,-2 2 0 16,2 0 0-16,4 3 0 0,-5 0 0 0,5 3 0 15,0 0 0-15,0 2 0 0,5 4 0 0,-1 1 0 16,2-1 0-16,3 5 0 0,1-1 0 15,-5 2 0-15,9 1 0 0,-3 0 0 0,-1 1 0 16,-1 2 0-16,1 1 0 0,-1-1 0 0,-3-3 0 16,-2 4 0-16,1-4 0 0,0 1 0 15,-5-1 0-15,-5 1 0 0,5-1 0 0,-5-2 0 16,1 0 0-16,-6-3 0 0,5-3 0 0,-5 1 0 16,1-1 0-16,-1-2 0 0,-5-4 0 0,5-2 0 15,-5-2 0-15,6-4 0 0,-1 0 0 16,0-2 0-16,0-3 0 0,5 0 0 15,0 0-433-15,5-3-334 0,-4 3-163 0,8-2-191 16,1-1-57-16,5-3 35 0,0 1 127 16,-1-1 197-16,6 0 232 0</inkml:trace>
  <inkml:trace contextRef="#ctx0" brushRef="#br0" timeOffset="140153.872">6115 826 373 0,'9'-9'769'0,"-4"4"222"0,5 0 149 0,-10 1 60 16,0 2-164-16,0 2-175 0,0 0-196 0,-5 0-176 15,0 2-107-15,0 2-97 0,0-2-285 0,1 4 0 16,-2 2 0-16,-3 0 0 0,3 4 0 16,6-2 0-16,-4 4 0 0,4 3 0 0,0-1 0 15,0 4 0-15,0 2 0 0,4-3 0 16,2 3 0-16,-2-3 0 0,7 0 0 0,-2-2 0 16,6 0 0-16,-5-3 0 0,4-1 0 0,1-5 0 15,0 1 0-15,0-1 0 0,-1-3 0 16,1-2 0-16,-6 0 0 0,6-3 0 0,-5-3 0 15,0 0 0-15,0-2 0 0,-5 0 0 16,0-1 0-16,-1-2 0 0,-4-4 0 0,0 2 0 0,0-1 0 16,0-3 0-16,-4 0 0 0,-1 0 0 15,0 0 0-15,-5-2 0 0,0 0 0 16,0-4 0-16,-5 3 0 0,1-2 0 0,4 2 0 0,0-2 0 16,-5 6 0-16,6-4 0 0,4 6 0 15,-5-3 0-15,5 6 0 0,0-1 0 0,1 1 0 16,4 3-40-16,-6-1-637 0,6 3-141 0,0 1-184 15,0-3-140-15,6 2-25 0,-6 0 65 16,9-3 157-16,-4 1 204 0,0 0 260 16</inkml:trace>
  <inkml:trace contextRef="#ctx0" brushRef="#br0" timeOffset="140456.423">6261 677 126 0,'0'-3'697'16,"0"-3"237"-16,0 4 161 0,0-3 111 15,0 1-85-15,0 2-181 0,0-1-207 0,0 0-186 16,0 1-112-16,0-1-78 0,0 3-357 15,-5-3 0-15,5 3 0 0,0 3 0 0,-4 0 0 16,4 2 0-16,-6 4 0 0,6 1 0 0,0 1 0 16,0 0 0-16,0 3 0 0,6-3 0 0,-2 3 0 15,1-3 0-15,0 0 0 0,5-3 0 16,0-2 0-16,0 0 0 0,-1-1 0 0,1-5 0 16,5 0 0-16,-5-3 0 0,-1 1 0 0,1-1 0 15,1-3 0-15,-7-2 0 0,1-1 0 0,0 4 0 16,-5-3 0-16,5-1 0 0,-10-1 0 15,5 1 0-15,-5 1 0 0,5 2 0 0,-5 1 0 16,1-1 0-16,-2 1 0 0,-3-1 0 0,3 1 0 16,-3 0 0-16,4 1 0 0,-5 2 0 0,0-1-651 15,0 0-292-15,1 3-217 0,-1 0-65 16,-5 0 13-16,5 3 87 0,5 0 193 0,-5 3 271 16</inkml:trace>
  <inkml:trace contextRef="#ctx0" brushRef="#br0" timeOffset="142039.206">7080 752 3 0,'-5'-6'593'0,"5"0"221"0,-5 1 178 16,1-1 120-16,-2 1-29 0,2-1-178 0,-6 0-187 15,0 1-182-15,0 0-148 0,-5 2-93 0,6 0-70 16,-6 3-48-16,1 0-37 0,-1 3-26 16,0 5-19-16,0 1-94 0,1 4-1 15,-6 4 0-15,10-1 0 0,-4 6 0 0,3 6 0 16,7-1 0-16,4 6 0 0,4 3 0 0,1 1 0 16,5 1 0-16,5 0 0 0,0 1 0 15,4-3 0-15,6-3 0 0,-6-2 0 16,6-4 0-16,0-2 0 0,4-6 0 0,-5-2 0 15,1-6-206-15,5 0-450 0,-11-5-216 16,6-4-242-16,-1-4-81 0,-4-1 8 0,-1-3 77 16,1-2 195-16,-1 0 257 0</inkml:trace>
  <inkml:trace contextRef="#ctx0" brushRef="#br0" timeOffset="142583.75">7546 942 170 0,'-5'-9'880'0,"0"1"219"0,-10 3 140 16,5-1 97-16,-4-2-50 0,4 5-350 0,-4-2-338 16,-1 1-205-16,0 2-139 0,0 0-254 15,1 2 0-15,-1 2 0 0,5 4 0 0,-5-1 0 16,6 3 0-16,-1 3 0 0,0 6 0 16,5 0 0-16,-5 2 0 0,10 0 0 0,0 0 0 15,0 1 0-15,10 2 0 0,-5-5 0 0,9-1 0 16,-3-2 0-16,8-1 0 0,-4-4 0 15,5-4 0-15,-1-2 0 0,1-3 0 0,4-3 0 16,-4-2 0-16,-6-4 0 0,1-2 0 16,0 1 0-16,-5-2 0 0,-1-1 0 15,-3 2 0-15,-2-3 0 0,-4 3 0 0,0-1 0 16,-4 2 0-16,-2-2 0 0,2 4 0 0,-1-2 0 16,-5 4 0-16,5-2 0 0,0 2 0 15,0 1 0-15,1-1 0 0,-2 6 0 0,6 0 0 16,0 3 0-16,0 2 0 0,6 1 0 15,-2 5 0-15,1-1 0 0,5 4 0 0,-5 0 0 16,9 3 0-16,-4 2 0 0,5 1 0 16,-5-1 0-16,5 3 0 0,-6 0 0 0,6 0 0 15,-5 0 0-15,0 0 0 0,-5 0 0 0,5 0 0 16,-6 0 0-16,1 0 0 0,-5-2 0 16,0-1 0-16,0-2 0 0,-5-1 0 15,1-3 0-15,-2 1 0 0,-3-2 0 0,-1-4 0 16,-5-2 0-16,1-4 0 0,-1 1 0 0,0-6 0 15,0 1 0-15,-4-4 0 0,-1-2-64 16,5-4-114-16,0 2-15 0,1-7-17 16,4 3-29-16,5-2-56 0,0-4-72 0,5 4-78 15,5 0-75-15,5-4-85 0,-5 4-69 0,9-4-51 16,1 1-46-16,0 0 11 0,5-1 59 16,-1 1 97-16,6-3 111 0</inkml:trace>
  <inkml:trace contextRef="#ctx0" brushRef="#br0" timeOffset="142884.945">7718 1024 262 0,'19'-16'537'0,"-4"-1"173"0,-1 4 179 0,1 2 91 15,-5 0-22-15,0 2-89 0,-5 1-91 0,-5 2-104 16,5 1-126-16,-10-1-130 0,5 1-89 0,-5 2-90 16,0 3-239-16,0-3 0 0,-5 3 0 15,1 3 0-15,-1 0 0 0,0 0 0 16,-5 2 0-16,6 3 0 0,-1 1 0 0,-5 2 0 16,10 3 0-16,-5 2 0 0,5 0 0 15,1 1 0-15,4 0 0 0,0 2 0 0,4-5 0 16,1 0 0-16,5 0 0 0,0-6 0 15,0 0 0-15,4-3 0 0,1-2 0 0,0 0 0 16,0-6 0-16,-5 0 0 0,4-2 0 16,-4-1 0-16,0-2 0 0,0 2 0 0,-6-2 0 15,1 0 0-15,-5 0 0 0,0 0 0 16,0-1 0-16,0 4 0 0,-5-3 0 0,1 2 0 16,-2 0 0-16,2-2 0 0,-6 3 0 15,5-1 0-15,0 0-477 0,0 4-193 0,-4-1-165 16,9-3-209-16,0 3-97 0,0 3 3 0,4 0 95 15,1 0 171-15,5-2 221 0</inkml:trace>
  <inkml:trace contextRef="#ctx0" brushRef="#br0" timeOffset="143146.256">8046 936 58 0,'10'-3'740'0,"0"0"256"0,-5 3 177 16,-5-2 127-16,0-4-22 0,0 4-238 15,-5-1-282-15,0 0-226 0,5 3-216 0,-10-3-316 16,5 0 0-16,1 1 0 0,-6-1 0 15,-1 3 0-15,2 0 0 0,-1 3 0 0,-5-1 0 16,5 4 0-16,1 2 0 0,-1 0 0 0,0 4 0 16,5 2 0-16,1 2 0 0,4 3 0 15,0-2 0-15,0 5 0 0,4-3 0 0,6 1 0 16,0-1 0-16,0-3 0 0,4-2 0 16,6 0 0-16,-6-6 0 0,7 1 0 0,-2-7 0 15,0 1 0-15,6-6 0 0,-10-2 0 16,4-3 0-16,-4-3-639 0,0-4-259 0,-5-1-186 15,-1 0-106-15,1-4-1 0,-5-2 81 16,0 0 179-16,-5-3 229 0</inkml:trace>
  <inkml:trace contextRef="#ctx0" brushRef="#br0" timeOffset="144535.704">7884 638 331 0,'6'-5'597'0,"-6"-1"128"0,0 0 142 16,0 4 67-16,0-4-103 0,0 1-104 16,4-1-86-16,-4 3-77 0,0-2-87 0,0 0-89 15,5 2-45-15,-5-3-19 0,0 3-11 0,0 1-184 16,0-1-129-16,0 1 0 0,0 2 0 0,0-4 0 16,-5 4 0-16,1 0 0 0,4 4 0 15,-6-2 0-15,2 3 0 0,-6 4 0 0,0 4 0 16,0 1 0-16,-5 3 0 0,5-3-123 15,1 3-591-15,-6-1-296 0,5 0-191 0,6-2-52 16,-2-3 27-16,2 0 115 0,4 0 242 0,0-3 329 16</inkml:trace>
  <inkml:trace contextRef="#ctx0" brushRef="#br0" timeOffset="145290.74">8566 859 113 0,'-10'0'705'0,"0"0"230"0,1-3 147 0,-1 3 112 15,0-3-63-15,0 3-221 0,5-2-214 0,-4 2-183 16,3-3-118-16,2 3-90 0,4 0-93 16,-5 0-212-16,5 3 0 0,0-1 0 15,5 4 0-15,-5 2 0 0,4 3 0 0,2 3 0 16,-2 2 0-16,1 1 0 0,5 5 0 16,-5-2 0-16,0 1 0 0,0 2 0 0,0-4 0 15,5 0 0-15,-6-2 0 0,1-3 0 0,0-4 0 16,0 2 0-16,-5-7 0 0,5 0 0 15,-5-2 0-15,5-6 0 0,0 1 0 0,-5-6 0 16,4 0 0-16,-4-4 0 0,6-1 0 0,-6-1 0 16,4-3 0-16,-4 0 0 0,5 1 0 15,-5-1 0-15,10-2 0 0,-5 3 0 0,0-1 0 16,5 1 0-16,0 2 0 0,-6 2 0 16,6 4 0-16,-5 3 0 0,0 2 0 0,5 3 0 15,-5 3 0-15,0 6 0 0,-5-1 0 16,4 5 0-16,2 4 0 0,-1 2 0 0,-5 1 0 15,4 1 0-15,2 2 0 0,3-1 0 16,-4 0 0-16,5-3 0 0,0-3 0 16,4-2 0-16,1-3 0 0,0 1 0 0,4-7 0 0,1-3 0 15,0-2 0-15,-1-5 0 16,6 0 0-16,-6-4 0 0,1 1 0 0,0-3 0 16,-1-3 0-16,-4 1 0 0,0-1 0 0,-6 0 0 15,6-3 0-15,-5 4 0 0,-5-1 0 16,0 0 0-16,-5 3 0 0,0-3 0 0,-10 3 0 15,5 3 0-15,-10-3 0 0,1 3 0 0,-1-1 0 16,-4 1 0-16,-2 3 0 0,7 1 0 0,-6 4 0 16,1 0 0-16,-1 6 0 0,5 0 0 15,6 2 0-15,-6 0 0 0,10 3 0 0,0 3 0 16,0-3 0-16,5 6 0 0,5-4 0 16,0 4 0-16,0-3 0 0,4 0 0 0,6 0 0 15,0-1 0-15,5-4 0 0,-1-2 0 16,-4 2 0-16,4-4 0 0,2-1 0 0,-2-2 0 15,-4-2-203-15,-6 0-451 0,6-2-171 16,-5-2-215-16,0-1-116 0,-5-4-10 0,-1 2 79 16,2-4 165-16,-6 0 216 0,0-3 284 15</inkml:trace>
  <inkml:trace contextRef="#ctx0" brushRef="#br0" timeOffset="145471.262">8949 843 146 0,'-11'-12'864'0,"2"4"252"16,-1 0 180-16,0 0 142 0,5-1-3 0,1 4-283 15,-2-4-408-15,6 1-744 0,0 0 0 16,6 2 0-16,3 45 0 0,-4-9-1260 16,10-8 1269-16,-6-5 1 0,6-53-4 15,0 9-1-15,0 7 4 0,-1 9-192 16,1 6-272-16,-5 5-116 0,0 5-177 16,0 6-66-16,-6 3-299 15,2 2-599-15</inkml:trace>
  <inkml:trace contextRef="#ctx0" brushRef="#br0" timeOffset="145799.002">9115 994 2849 0,'0'14'1471'16,"0"-1"-1110"-16,-4-1-649 0,-2-4-291 0,6 0-11 16,0-5-277-16,0-3-49 0,0 0 135 15,0-3 252-15</inkml:trace>
  <inkml:trace contextRef="#ctx0" brushRef="#br0" timeOffset="146385.96">9198 906 229 0,'-4'-3'447'0,"4"0"52"0,0 3 30 0,-5-2-87 15,5 2-143-15,0 0-171 0,0 0-177 16,0 0-204-16,0 0-146 0,0-4-76 0,0 4-24 15,0-2 32-15,0 0 79 0</inkml:trace>
  <inkml:trace contextRef="#ctx0" brushRef="#br0" timeOffset="147619.057">8816 718 176 0,'-5'0'468'16,"0"0"112"-16,0 0 123 0,1 3 50 0,-2-3 16 16,2 3-17-16,-1-3-38 0,5 2-49 15,-6-2-60-15,2 3-72 0,4 0-90 16,-5-3-54-16,5 3-23 0,0 0-91 0,0-1-275 15,5 4 0-15,-1-6 0 0,2 2 0 0,-1 2 0 16,5-2 0-16,-1 1 0 0,6-3 0 16,-1 0 0-16,1 0 0 0,5 0 0 0,0-3 0 15,-1 1 0-15,1-4 0 0,0 3 0 0,-1-2 0 16,0-1 0-16,1 0 0 0,-5 1 0 0,0 0 0 16,0-1 0-16,-6 3 0 0,1-2 0 15,0 2 0-15,-5 0 0 0,-1 0 0 0,-4 0-41 16,6 3-15-16,-6 0 21 0,0 0 15 15,0 0 13-15,0 0 17 0,0 3 18 0,0 0 18 16,0 3 24-16,0-1-65 0,4 0-5 16,-4 1 0-16,5 2 0 0,1 1 0 0,3 2 0 15,1-3 0-15,0 3 0 0,-1 0 0 16,6 0 0-16,0 0 0 0,0 3 0 0,4-3-391 16,-9 3-308-16,5-3-295 0,-1 3-190 15,1-4-47-15,-5 2 43 0,5-2 138 16,-6-1 230-16,1-1 304 0</inkml:trace>
  <inkml:trace contextRef="#ctx0" brushRef="#br0" timeOffset="147859.929">9292 933 591 0,'-10'-3'928'16,"5"3"170"-16,0 0 119 0,0-2 36 0,5-1-232 15,0 0-249-15,-4 3-210 0,8-2-114 0,-4-1-147 16,0 0-301-16,5 3 0 0,-5 0 0 15,5 3 0-15,0 2 0 0,-5 1 0 16,5 2 0-16,0 3 0 0,-5 3 0 0,5 0 0 16,-5 2 0-16,4 4 0 0,-4-4 0 0,6 4 0 15,-6-4 0-15,4 1 0 16,-4-3 0-16,5-1 0 0,0-5 0 0,0 1 0 16,0-1 0-16,-5-6-496 0,5 2-626 0,0-4-167 15,-1-6-22-15,-4 1 52 0,6-4 139 16,-1-5 230-16,5 0 340 0</inkml:trace>
  <inkml:trace contextRef="#ctx0" brushRef="#br0" timeOffset="148018.502">9380 875 254 0,'-5'-13'910'0,"0"-1"227"15,1 3 164-15,-2 3 124 0,2-4-68 0,-1 7-325 16,-1-4-315-16,6 4-659 0,0 0-58 16,0 2 0-16,0 0 0 0,6 3 0 0,-1 0 0 15,-1 3 0-15,-4 0 0 0,6 2 0 0,-2 6 0 16,-4 0 0-16,0 3-961 0,0 0-311 15,5 5-87-15,-5-2 20 0,0 2 99 16,0 0 209-16,0 4 348 0</inkml:trace>
  <inkml:trace contextRef="#ctx0" brushRef="#br0" timeOffset="148225.949">9149 1298 764 0,'-19'8'1141'15,"0"-2"202"-15,4-2 157 0,-5 0 158 0,5 1-264 16,0-2-1003-16,6 0-391 0,-1-3 0 16,5 2 0-16,0-2 0 0,5 0 0 0,0-2 0 15,5 2 0-15,0-3 0 0,0 3 0 0,5-3 0 16,-6 0 0-16,6 1 0 0,0 2-809 0,5-4-631 16,-6 4-31-16,6-4 73 0,0 0 132 15,0-4 267-15,-1 2 401 0</inkml:trace>
  <inkml:trace contextRef="#ctx0" brushRef="#br0" timeOffset="149575.468">10003 746 127 0,'-5'-6'505'0,"5"1"114"0,-5 2 109 0,5 0 98 15,0 0-42-15,0 3-60 0,5 3-63 0,0 3-58 16,-1 2-62-16,2 3-81 0,3 3-105 16,1 2-73-16,0 3-55 0,0 7-43 0,4-2-38 15,1 4-36-15,0 2-35 0,0 1-25 16,-5-1-21-16,4 3-13 0,-4-2-13 16,4-1-15-16,-4-2-31 0,1-4-41 0,-7-2-37 15,1-2-26-15,0-4-16 0,-5-3 2 16,0-1 23-16,-5-4 35 0,-4-5 40 0,-2 0 29 15,1-3 26-15,-4-6 22 0,-1 0 24 0,-4-2 20 16,4-5 22-16,-5-2 21 0,0-1 17 0,1-1 15 16,4-5 12-16,-4 4 15 0,4-2 11 15,0-2 13-15,1 6-173 0,9-1-11 0,-5 0 0 16,10 3 0-16,-5 4 0 0,10-1 0 16,-5 2 0-16,10 1 0 0,-1 3 0 0,1-1 0 15,10 3 0-15,0 0 0 0,-1 0 0 0,5 3 0 16,6 0 0-16,-5 0 0 0,4 0 0 15,5 0 0-15,-4 0 0 0,-1 0 0 0,0 0 0 16,-4 3-436-16,-1 0-70 0,1 0-25 16,-10-3 4-16,4 3 31 0,-4-3 53 0,-5 3 78 15,0-3 106-15,-1 0 130 0,-3 0 130 16,-2 0 123-16,-4-3 118 0,5 3 88 16,-5-3 55-16,-5 0 21 0,5-3-4 0,-4 4-29 15,-2-1-43-15,6 0-30 0,-4 1-8 0,-1-1-7 16,0 3-63-16,5 0-222 0,-5 3 0 15,5 2 0-15,-5 0 0 0,5 7 0 0,0-1 0 16,-5 3 0-16,10 0 0 0,-5 2 0 16,5 3 0-16,-5 1 0 0,10-1 0 0,-1-2 0 15,1 1 0-15,5-1 0 0,0-3 0 0,0-3 0 16,4-3 0-16,0-2 0 0,2-1 0 16,-2-5 0-16,-4-2 0 0,4-1 0 0,1-5 0 15,-5-1 0-15,0-2 0 0,-6-3 0 0,6 0 0 16,-5 0 0-16,-6-2 0 0,1 0 0 15,1 2 0-15,-6 0 0 0,0 0 0 16,-6 3 0-16,-3-2 0 0,4 4 0 0,-5-2 0 16,0 3 0-16,1 3 0 0,3-1 0 0,-3 3 0 15,-1 6 0-15,5 0 0 16,0 0 0-16,5 5 0 0,-5 0 0 0,5 3 0 0,0 2 0 16,5 1 0-16,0 0 0 0,0 3 0 15,0 0 0-15,5-1 0 0,0-3 0 16,4 1 0-16,-4 0 0 0,4 0 0 0,1-5 0 15,0-2 0-15,0 2 0 0,-5-6 0 0,4 0 0 16,1-6 0-16,-6 0 0 0,2 0 0 16,-1-5 0-16,-6 0 0 0,6-1-46 0,-5-2-105 15,-5 1 31-15,5-2 31 0,0-1 26 16,-5 2 22-16,0 0 18 0,0 0 13 0,0-1 11 16,-5 4 7-16,5 3 10 0,0 2 10 15,0 0 7-15,0 3 11 0,0 3 13 0,0 2 13 16,0 3 13-16,0 1 16 0,5 5-11 0,0 0-90 15,-1 2 0-15,2 6 0 0,-2 0 0 16,7 3 0-16,-2 3 0 0,-4 2 0 0,5 3 0 16,-5 0 0-16,4 3 0 0,-3 0 0 15,3 0 0-15,-4 0 0 0,5-3 0 0,-6-3 0 16,2-2 0-16,-2-4 0 0,1-1 0 16,-5-7 0-16,6-2 0 0,-6-6 0 0,-6-2 0 15,6-4 0-15,-5-4 0 0,-5-4 0 16,6-5 0-16,-6-6 0 0,-4 1 0 0,4-3 0 15,0-7 0-15,-5-1 0 0,-5-3 0 16,6-4 0-16,-1-2 0 0,0-2 0 0,1 3 0 16,3-4 0-16,2 3 0 0,4 0 0 0,0 0 0 15,5 3 0-15,5 3 0 0,0 0 0 16,0 2 0-16,5 3 0 0,-1 1 0 0,1 4 0 16,0 4 0-16,0 1 0 0,4 7 0 0,-4 0 0 15,5 2 0-15,0 6 0 0,0 0 0 16,-1 6 0-16,1 2 0 0,0 0 0 0,0 7 0 15,-6-2 0-15,6 7 0 0,-5-1 0 16,-6-3 0-16,6 4 0 0,-5-1 0 0,0-2 0 16,0-1 0-16,-5 1 0 0,0-1-576 15,-5-2-200-15,-5 0-178 0,6 0-166 16,-11-3-42-16,5 0 49 0,-5-4 125 0,-4 2 192 16,-1-1 246-16</inkml:trace>
  <inkml:trace contextRef="#ctx0" brushRef="#br0" timeOffset="149785.906">10503 991 256 0,'-10'-13'882'0,"0"-4"200"0,0 1 142 15,6 1 119-15,-2-1-77 0,6 2-292 16,6-2-271-16,-2 2-242 0,6 0-461 0,0 1 0 16,4 4 0-16,-3-2 0 0,3 5 0 0,-4 1 0 15,0 5 0-15,0 0 0 0,4 0 0 16,-9 5 0-16,5 1 0 0,-5 2 0 15,-5 0 0-15,5 4-384 0,-5-4-760 0,0 0-174 16,-5 0-23-16,5-2 55 0,-5-1 143 0,5-1 243 16,-5-4 364-16</inkml:trace>
  <inkml:trace contextRef="#ctx0" brushRef="#br0" timeOffset="149963.432">10518 752 605 0,'-11'-12'1011'0,"2"1"186"0,-1 0 148 0,0 3 125 16,5 0-235-16,-5-1-338 0,10 4-466 0,-4-1-431 15,4 4 0-15,0-1 0 0,0 0 0 0,0 0 0 16,4 0 0-16,-4 3 0 0,0 0 0 16,0 6 0-16,-4 0 0 0,4 2 0 0,-5 3 0 15,0 0 0-15,0 3-99 0,0-3-1185 0,1 2-139 16,-7 1 3-16,7 0 79 0,-2-3 157 16,2 0 290-16,-1-2 419 0</inkml:trace>
  <inkml:trace contextRef="#ctx0" brushRef="#br0" timeOffset="151158.386">11552 894 179 0,'0'-2'841'16,"-5"-4"210"-16,0 4 145 0,1-7 100 0,-6 4-69 15,5 0-305-15,-5-4-313 0,1 4-195 16,-2-1-134-16,-3 0-104 0,-1 1-176 0,0 2 0 15,1 3 0-15,-6 0 0 0,5 0 0 16,-5 3 0-16,1 2 0 0,0 4 0 0,-2 2 0 16,2 0 0-16,4 5 0 0,6 1 0 0,-6 2 0 15,10 1 0-15,0 2 0 0,5-1 0 16,5 2 0-16,5-1 0 0,5-3 0 0,-1 1 0 16,10-7 0-16,1-1 0 0,5-4 0 15,4-3 0-15,-5-5 0 0,11-5 0 0,-6-3 0 16,-5-4 0-16,5-4 0 0,-4-3 0 15,-5-4 0-15,4-2 0 0,-10-2 0 0,2 0 0 16,-7-1 0-16,1 1 0 0,-10-1 0 16,-1 3 0-16,1 0 0 0,-10 3 0 0,5 0 0 15,-9 6 0-15,4-1 0 0,-5 6 0 0,0-1 0 16,0 2 0-16,1 1 0 0,-1 4 0 16,-5-1 0-16,0 1 0 0,1 2 0 0,-1 0 0 15,0 6 0-15,5 5 0 0,-5 0 0 0,11 6 0 16,-6 3 0-16,10 2 0 0,0 3 0 15,0 3 0-15,5 0 0 0,0 2 0 0,5 4 0 16,-1-3 0-16,1 2 0 0,0-2 0 0,0-1 0 16,0-2 0-16,4-3 0 0,-4-3 0 0,5-2 0 15,-6-3 0-15,2-4 0 0,3-1 0 16,-4-1 0-16,0-3 0 0,-5-2 0 0,4-3 0 16,-4-3 0-16,5 1 0 0,-5-4 0 0,0 1 0 15,0 0 0-15,5-1 0 0,-5 0 0 16,-1 0 0-16,2 2 0 0,-2 1 0 0,1 3 0 15,5 0 0-15,-5 3 0 0,0 1 0 16,4 2 0-16,1 2 0 0,1 1 0 0,-2-1 0 16,1 0 0-16,5-2 0 0,-1 2 0 0,6-3 0 15,-5 1 0-15,4-3 0 0,-4 0 0 16,5-3 0-16,-1-3 0 0,-4 0 0 16,4 1 0-16,-4-4 0 0,0-2 0 0,-5-1 0 15,0 1 0-15,-1 0 0 0,-3-3 0 0,-2 3 0 16,-4 0 0-16,0-4 0 0,-4 4 0 15,-2 0 0-15,-3 0 0 0,-1 2 0 0,0-3 0 16,-5 1 0-16,0 0 0 0,1 2 0 16,-1 1 0-16,0 2 0 0,0 0 0 0,6 3 0 15,-1 3 0-15,0 0 0 0,5 2 0 16,1 1 0-16,-1 2 0 0,5 3 0 0,0-2 0 16,5 5 0-16,-1-3 0 0,1 3 0 15,5-4 0-15,0 4 0 0,-1-3 0 0,6-3 0 16,0 1 0-16,0-4 0 0,-1-2 0 15,-4-1-128-15,5-2-812 0,-5-2-216 0,5-3-108 16,-6-4 4-16,1-2 83 0,0 0 174 0,0-3 250 16,0 1 294-16</inkml:trace>
  <inkml:trace contextRef="#ctx0" brushRef="#br0" timeOffset="151341.896">12155 942 13 0,'-4'-17'636'0,"-6"-2"282"0,5-1 195 16,-5 6 149-16,0-2 5 0,1 5-168 15,3 0-206-15,-3 3-229 0,3 2-338 16,2 3-326-16,4 3 0 0,-5 0 0 0,5 6 0 15,0 0 0-15,0 2 0 0,0 0 0 0,5 0 0 16,-1 4 0-16,2-5 0 0,3 2 0 16,1-4 0-16,0 3 0 0,0-4 0 0,4 1 0 15,-4-2 0-15,-5 2-664 0,5-2-446 16,-1 0-164-16,-3 0-28 0,-1-1 57 0,5-2 143 16,-6 3 249-16,1 0 332 0</inkml:trace>
  <inkml:trace contextRef="#ctx0" brushRef="#br0" timeOffset="151857.519">12160 997 159 0,'-9'11'863'0,"-1"-3"242"0,0 0 168 0,0 1 133 15,5-1-20-15,0 0-292 0,1-2-291 0,4 2-701 16,4-2-102-16,-4 1 0 0,5-1 0 16,5 2 0-16,-5 1 0 0,5-1 0 0,0 0 0 15,-6 1 0-15,7-1 0 0,-2 3 0 16,-5-3 0-16,7-2 0 0,-1 2 0 0,-6-2 0 15,6-4 0-15,-5 4 0 0,0-3 0 0,5-3 0 16,-6 0 0-16,2-3 0 0,-2-3 0 0,1 0 0 16,5-1 0-16,-5-4 0 0,0 0 0 15,0-3 0-15,0 0 0 0,0 0 0 0,0-2 0 16,-1 2 0-16,2 0 0 0,-2 3 0 16,1-3 0-16,0 6 0 0,0 0 0 0,-5 2 0 15,5 0 0-15,-5 4 0 0,5 2 0 16,-5 2 0-16,0 4 0 0,5 0 0 0,-5 2 0 15,0 0 0-15,0 1 0 0,0-1 0 0,4 3 0 16,-4-3 0-16,6 3 0 0,-6-3 0 0,5-2 0 16,-1 0 0-16,2-1 0 0,-2 0 0 15,1-2 0-15,0 0 0 0,0-3 0 0,0-3 0 16,-1 3 0-16,6-5 0 0,-5-1 0 0,0 0 0 16,5-2 0-16,-5 0 0 0,0 0 0 15,0 2 0-15,5 1 0 0,-6-1 0 0,2 4 0 16,-2 2 0-16,1 0 0 0,5 0 0 15,-5 5 0-15,0 1 0 0,4 2 0 0,-3 0 0 16,-2 3 0-16,7 0 0 0,-7 0 0 16,1-3 0-16,0 4 0 0,5-1 0 0,-5-6 0 15,0 3 0-15,-1-2 0 0,2-3 0 0,-6-3 0 16,4 0 0-16,-4-3-480 16,0-3-270-16,0 1-120 0,-4-3-115 0,4-3-111 15,-6-1 7-15,6-4 99 0,-4 2 160 0,4-5 189 16,0 0 206-16</inkml:trace>
  <inkml:trace contextRef="#ctx0" brushRef="#br0" timeOffset="152033.627">12508 875 330 0,'-9'-32'665'0,"-1"1"235"0,5 6 172 0,0 3 53 16,0 5-67-16,0 4-113 0,0 2-125 15,0 3-160-15,5-1-123 0,-4 4-458 0,-2-1-79 16,6 0 0-16,-4 6 0 0,-1 3 0 0,-5 6 0 16,5-1 0-16,0 6 0 0,0 0 0 0,0 2 0 15,-5-2-862-15,10 2-557 0,-4-2-66 16,-2 3 56-16,2-3 138 0,-1 0 272 15,0-1 478-15</inkml:trace>
  <inkml:trace contextRef="#ctx0" brushRef="#br0" timeOffset="152897.875">12817 928 330 0,'0'-3'830'0,"0"-2"201"0,-5 2 143 16,5 0 107-16,-5 0-168 0,5 0-237 15,0 1-228-15,0-1-146 0,0 3-96 0,0 0-406 16,5 0 0-16,-5 3 0 0,5-1 0 16,0 4 0-16,0 2 0 0,0 0 0 15,0 7 0-15,-5-2 0 0,4 1 0 0,2 2 0 0,-1 1 0 16,-5-1 0-16,0 4 0 0,4-3 0 16,-4-1 0-16,6-2 0 0,-2-3 0 0,-4-3 0 15,5 0 0-15,-5-2 0 0,5-3 0 16,0-6 0-16,0 0 0 0,0-5 0 0,-5 0 0 15,5-4 0-15,-5-2 0 0,4-2 0 0,2 0 0 16,-2-4 0-16,1 1 0 0,-5 2 0 0,10 1 0 16,-5 0 0-16,0 2 0 0,0 2 0 15,0 4 0-15,0 3 0 0,0 2 0 0,-1 0 0 16,2 6 0-16,-2 3 0 0,-4 2 0 16,5 3 0-16,0 3 0 0,5 0 0 0,-5 0 0 15,0-1 0-15,5 4 0 0,-1-4 0 0,1 4 0 16,0-3 0-16,0-3 0 0,0-1 0 15,-1-1 0-15,6 0 0 0,-5-4 0 0,0-2-688 16,5-3-113-16,-6 0-51 0,1-3-19 16,5-2 10-16,-11-1 64 0,6-2 129 0,1 0 175 15,-7-4 216-15,1 1 228 0,-5 0 227 16,5 0 220-16,-5-3 218 0,-5 3 146 16,5 0 54-16,-5 3-9 0,1 0-43 0,-2 0-73 15,1-1-114-15,5 4-101 0,-4 2-204 0,4 0-272 16,-6 3 0-16,6 3 0 0,0 0 0 15,0 2 0-15,6 4 0 0,-6 2 0 0,4-4 0 16,1 7 0-16,1 0 0 0,-2-3 0 0,6 3 0 16,-5 0 0-16,10 0 0 0,-5-4 0 0,-1 2 0 15,6-4 0-15,0 0 0 0,-5-2 0 16,4-1 0-16,1-2 0 0,0-3 0 0,-6-3 0 16,6 0 0-16,-5 1 0 0,0-6 0 0,-1 0 0 15,-3-1 0-15,-2-2 0 0,1 0 0 16,0 0 0-16,-5 0 0 0,0 0 0 0,0-3 0 15,-5 3 0-15,5 0 0 0,-5 0 0 16,1 0 0-16,-2 6 0 0,6-4 0 0,-4 7 0 16,4-1 0-16,-5 0 0 0,5 6 0 15,0 2 0-15,0 1 0 0,0 2 0 0,5 1 0 16,-1 1 0-16,2 1 0 0,-2 0 0 16,1 0 0-16,5 3 0 0,0-3 0 0,-5 0 0 15,5 1 0-15,-1-4 0 0,1 0 0 16,-5-2 0-16,5-1 0 0,-5-2-223 0,-1-1-786 15,2-2-236-15,-6 0-62 0,0-2 28 16,4-1 111-16,-4-2 196 0,-4-4 289 0</inkml:trace>
  <inkml:trace contextRef="#ctx0" brushRef="#br0" timeOffset="153108.312">13328 834 651 0,'-11'-14'1062'15,"1"1"209"-15,1-1 167 0,-1 2 140 16,5 2-235-16,0 1-495 0,5-1-848 0,0 1 0 15,5 1 0-15,0-1 0 0,0 4 0 16,5 0 0-16,-6 1 0 0,6 4 0 0,-5 4 0 16,5 1 0-16,-5 0 0 0,0 7 0 0,-5-2 0 15,5 4 0-15,-5 3 0 0,0-1 0 0,5 4 0 16,-5-1 0-16,0 3 0 0,5-3-1119 16,-5 4-399-16,5-1 29 15,-1-3 110-15,2 0 178 0,8 1 303 0,-4-7 403 0</inkml:trace>
  <inkml:trace contextRef="#ctx0" brushRef="#br0" timeOffset="153488.952">13597 994 77 0,'5'-9'844'0,"-5"2"268"0,0-2 185 15,0-2 136-15,-5 0-7 0,5 0-297 0,-5 0-367 16,0 3-651-16,-5-3-111 0,5-1 0 16,1 4 0-16,-6 3 0 0,5-1 0 0,-5 6 0 15,5 0 0-15,-5 6 0 0,0 3 0 16,6-1 0-16,-7 5 0 0,7 1 0 0,-1 3 0 15,5-1 0-15,0 4 0 0,0-4 0 16,5 1 0-16,-1-1 0 0,7 1 0 0,-1-3 0 16,-1-3 0-16,6-4 0 0,-5 2 0 0,4-4 0 15,1-1 0-15,0-4 0 0,0-4 0 0,-5 2 0 16,-1-4 0-16,6-2 0 0,-5-3 0 16,-6 0 0-16,1 0 0 0,1 0 0 15,-2-3 0-15,-4 0 0 0,0 3 0 0,0-2 0 16,-4 2 0-16,4-3 0 0,-6 3 0 0,1 2 0 15,1 1 0-15,4 3 0 0,-5-1 0 0,0 6 0 16,5 0 0-16,-5 3 0 0,5 2 0 16,0 3 0-16,0 4 0 0,5-4 0 15,0 6 0-15,0 0 0 0,-1-1 0 0,1 4 0 16,5-4 0-16,-5 2 0 0,5-2 0 0,0-4 0 16,-5 2 0-16,5-6-221 0,-6 3-872 15,1-5-210-15,-5 0-35 0,5-6 47 16,-5 0 133-16,5-5 223 0,-5 0 316 0</inkml:trace>
  <inkml:trace contextRef="#ctx0" brushRef="#br0" timeOffset="153673.459">13670 771 151 0,'-9'-19'905'0,"-1"-1"258"16,5 0 188-16,-5 4 149 0,5 2 30 0,1 0-318 16,-2 1-833-16,2 2-379 0,4 0 0 0,0-1 0 15,0 2 0-15,0 1 0 0,4 4 0 0,-4-1 0 16,6 4 0-16,-6-1 0 0,0 6 0 15,0-1 0-15,0 6 0 0,0 6 0 0,0 0 0 0,-6 6 0 16,2 1 0-16,-1 1-876 0,-5 6-698 16,0 0 15-16,1 0 117 0,-2-1 185 15,-3 1 343-15,4-1 428 0</inkml:trace>
  <inkml:trace contextRef="#ctx0" brushRef="#br0" timeOffset="154664.404">14279 950 535 0,'-5'-5'886'0,"0"-1"186"15,-5 0 137-15,0 1 37 0,-5-3-197 0,1 2-219 16,-6 0-237-16,6-2-157 0,-11 2-116 0,5 2-305 16,0 0-15-16,1-1 0 0,0 5 0 15,4 3 0-15,-5-1 0 0,6 6 0 0,4 4 0 16,-5 2 0-16,10 2 0 0,0 6 0 16,5-2 0-16,5 4 0 0,5-2 0 0,4 3 0 15,6-2 0-15,0-5 0 0,4 2 0 16,5-3 0-16,1-6 0 0,-1-3 0 0,1-3 0 15,-1-5 0-15,-4-2 0 0,4-7 0 0,-9 1 0 16,-1-9 0-16,1 1-136 0,-5-3-211 16,-6-3-28-16,1 0-17 0,0-3 1 15,-5-1 26-15,0 2 43 0,-5-4 55 0,-5 3 72 16,5 1 67-16,-10-1 64 0,5-3 75 16,-5 4 88-16,1 1 79 0,-1 4 57 0,0 2 48 15,5 4 33-15,1 4 5 0,-7 1-22 0,7 8-22 16,-2 3-5-16,6 2 5 0,0 4 12 15,0 2-164-15,0 0-125 0,6 6 0 0,-6 2 0 16,9 0 0-16,-3 3 0 0,3 3 0 0,1 2 0 16,5 1 0-16,-1 3 0 0,1-4 0 15,0 0 0-15,0-2 0 0,4 0 0 0,1-5 0 16,-1-1 0-16,1-3 0 0,-1-5 0 0,1 1 0 16,0-7 0-16,-1 1 0 0,-4-6 0 0,0 0 0 15,-1-4 0-15,1-3 0 0,-5-2 0 16,0-2 0-16,0-2 0 0,-5-1 0 0,0-3 0 15,-5 1 0-15,0-4 0 0,0 4 0 16,-5-1 0-16,-5 1 0 0,0-4 0 0,0 4 0 16,-4 2 0-16,-1 0 0 0,0 3 0 15,5 6 0-15,-4 1 0 0,-1 4 0 0,5 4 0 16,0 1 0-16,5 6 0 0,-4 0 0 16,9 3 0-16,-6 3 0 0,6-1 0 0,6 0 0 15,-2 1 0-15,1 2 0 0,5-5 0 16,0 3 0-16,5-6 0 0,0-1 0 0,-1 2 0 15,1-6 0-15,0-1 0 0,-1-5 0 0,-4 0 0 16,5-3 0-16,-5-3 0 0,0 1 0 16,-1 0 0-16,-4-3 0 0,0-4 0 0,0 4 0 15,-5-3 0-15,0 0 0 0,0 0 0 0,0 0 0 16,-5 0 0-16,5 2 0 0,-5-1 0 16,5 1 0-16,0 4 0 0,-5-1 0 0,5 6 0 15,0-2 0-15,0 4 0 0,5 1 0 0,-5 5 0 16,5 1 0-16,-5 1 0 0,5 7 0 15,0-3 0-15,0 5 0 0,-1 1 0 16,1 2 0-16,5 0 0 0,-5 0 0 0,5 3 0 16,-5 2 0-16,5-2 0 0,-6-1 0 0,2 4 0 15,-2-3 0-15,1-3 0 0,-5 0 0 16,0 0 0-16,0-2 0 0,0-1 0 0,-5-3 0 16,1-2 0-16,-6 0 0 0,0-3 0 0,-5-3 0 15,0-2 0-15,-4-3 0 0,-1 0 0 16,6-6 0-16,-11 0 0 0,5-3 0 0,-4-5 0 15,0-2 0-15,-1-4-631 0,0-5-578 0,1-3-118 16,-6-5 3-16,11-4 78 0,-6-4 168 16,6-3 267-16,-1-1 326 0</inkml:trace>
  <inkml:trace contextRef="#ctx0" brushRef="#br0" timeOffset="154851.893">14445 693 442 0,'5'-13'980'16,"0"-1"214"-16,-5 0 156 0,5 3 126 0,-5 0-136 15,5 0-350-15,0 3-571 0,0-1-419 0,-1 1 0 16,6 3 0-16,1-1 0 0,-2 0 0 0,1 4 0 16,5-1 0-16,-6 1 0 0,6 2 0 0,-1 2 0 15,1-2 0-15,-5 5 0 0,5-2 0 16,-5 6 0-16,5 1 0 0,-6 2-51 0,1 2-900 16,-10 2-272-16,0 0-84 0,-5 1 17 15,-5 2 82-15,-4-2 178 0,-1-1 280 0</inkml:trace>
  <inkml:trace contextRef="#ctx0" brushRef="#br0" timeOffset="155034.921">14186 831 374 0,'-21'-2'950'0,"7"-1"191"0,4 0 122 16,0 0 99-16,0-2-131 0,10-1-392 16,6 0-286-16,3-2-163 0,1 3-302 0,5-1-88 15,10-2 0-15,-6 3 0 0,10 2 0 16,-4 0 0-16,5 3 0 0,-2 0 0 0,2 0-91 15,-1 3-528-15,-4 3-309 0,5-1-255 16,-6 0-79-16,0 1 24 0,1-1 102 0,-1 1 227 16,1 0 303-16</inkml:trace>
  <inkml:trace contextRef="#ctx0" brushRef="#br0" timeOffset="155541.084">15269 652 120 0,'0'-8'571'0,"0"2"176"0,-5 1 161 15,5-1 126-15,0 4-112 0,0-2-132 0,0 4-137 16,0 4-133-16,0 1-120 0,5 6-97 0,0 3-59 16,0 2-46-16,5 6-35 0,4 1-36 0,-4 4-38 15,5 1-29-15,0 2-19 0,0-2-15 16,4 2-14-16,-4-3-11 0,0 4-20 0,-6-6-35 16,1 0-43-16,5-4-34 0,-11-1-29 15,2-4-20-15,-2-2 2 0,-8 0 26 16,-2-6 34-16,2 1 34 0,-6-6 33 0,-5-1 25 15,6-2 17-15,-12 0 23 0,7-5 22 16,-6-1 27-16,1-2 26 0,-1-3 24 0,0-3 25 16,1 0 14-16,0-3 17 0,4 1 7 0,5 0 9 15,-5-1 10-15,10-3-4 0,0 7-191 16,0-4 0-16,10 3 0 0,-5 0 0 0,5 4 0 16,5-1 0-16,0-1 0 0,4 2 0 0,6 1 0 15,0 1 0-15,-1 3 0 0,6 1 0 16,-1-1 0-16,1 5 0 0,5 0 0 0,-1 0 0 15,-5 5 0-15,1 1 0 0,0 2-375 16,-6 1-565-16,-4 2-257 0,-1 3-73 0,1 0 18 16,-10-1 94-16,5 3 183 0,-5 1 276 15</inkml:trace>
  <inkml:trace contextRef="#ctx0" brushRef="#br0" timeOffset="156363.404">15597 1033 218 0,'-4'8'858'0,"-1"-2"212"0,-1-1 137 16,6 1 100-16,-4-1-87 0,8-2-309 15,-4 3-299-15,11-6-181 0,-7 2-105 0,6-4-295 16,5-1-31-16,-5 0 0 0,5-3 0 16,0-2 0-16,-6 0 0 0,1 0 0 0,5-1 0 15,-11-2 0-15,6 0 0 0,-5 3 0 16,5-4 0-16,-10 2 0 0,5-1 0 0,0 0 0 16,-5 0 0-16,0 2 0 0,-5 1 0 15,5 0 0-15,-5-1 0 0,5 4 0 0,-5 2 0 16,5 1 0-16,-5 2 0 0,0 2 0 15,1 1 0-15,4 0 0 0,-6 2 0 0,6 1 0 16,0 2 0-16,6 0 0 0,-2 1 0 0,1-1 0 16,5 3 0-16,0 0 0 0,-1 0 0 15,6 3 0-15,0-6 0 0,5 3 0 16,-6 0 0-16,6-5 0 0,4 2 0 0,-4-5 0 16,4 2 0-16,-3-5 0 0,3 0 0 0,-4 0 0 15,-1-2 0-15,-4-4 0 0,0 1 0 16,-1-1 0-16,-4 0 0 0,0-2 0 0,-6 0 0 15,2-3 0-15,-6 2 0 0,0 2 0 16,-6-5 0-16,-3 4 0 0,-1-3 0 0,0 3 0 16,-4-1 0-16,-1-2 0 0,-5 6 0 0,5-4 0 15,1 4 0-15,-1 2 0 0,0 1 0 16,0 2 0-16,6 2 0 0,-1 1 0 0,5 2 0 16,-5 1 0-16,10 0 0 0,-4-1 0 0,4 3 0 15,4 1 0-15,1-1 0 0,0 0 0 16,0-2 0-16,5 2 0 0,-5 1 0 15,9-5 0-15,-3 2 0 0,-2-3 0 0,1 0 0 16,5-3 0-16,-5 0 0 0,-1 0 0 0,1-3 0 16,0-3 0-16,0 1 0 0,0 0 0 15,-6-4 0-15,1 4 0 0,5-3 0 0,-5-1 0 16,0 1 0-16,0 2 0 0,-5 1 0 16,4-1 0-16,2 1 0 0,-6 2 0 0,0 0 0 15,4 3 0-15,-4 0 0 0,5 3 0 16,-5 0 0-16,0 2 0 0,0 1 0 0,0 2 0 15,0 1 0-15,0 2 0 0,0 0 0 16,6 0 0-16,-6-1 0 0,0-1 0 0,0 2 0 16,4-3 0-16,-4-3 0 0,5 1 0 0,0 0 0 15,0-3 0-15,0-3 0 0,0 0 0 0,0-3 0 16,5-3 0-16,-6-2 0 0,1 0 0 0,0-1 0 16,0-2 0-16,5 1 0 0,-5 1 0 15,-1-2 0-15,2 3 0 0,-1 2 0 0,-1-2 0 16,2 2 0-16,-2 3 0 0,-4 1 0 15,5 2 0-15,0 2 0 0,0 1 0 0,-5 3 0 16,5 2 0-16,0 3 0 0,-5 0 0 16,5 3 0-16,-1 0 0 0,6 0 0 15,-5 2 0-15,0 1 0 0,5-3 0 0,0 0 0 16,-5-1 0-16,5-2 0 0,-1-3 0 0,-4-2 0 16,0-1 0-16,0-2-517 0,-5-3-637 15,0 0-156-15,0-3-7 0,-5-2 64 0,0-3 158 16,0-4 235-16,0 2 319 0</inkml:trace>
  <inkml:trace contextRef="#ctx0" brushRef="#br0" timeOffset="156598.247">15926 726 83 0,'-20'-10'819'0,"1"-2"228"0,-1 4 152 16,5 2 119-16,-4-2 11 0,4 3-269 15,0-1-305-15,6 1-176 0,-1 0-577 0,0-1-2 16,5 3 0-16,1 0 0 0,4-2 0 0,0 2 0 15,4 0 0-15,-4 3 0 0,10-3 0 0,-5 3 0 16,10 0 0-16,-6 0 0 0,6 3 0 0,5 0 0 16,-1 0 0-16,6 2 0 0,-1 3 0 0,1-2 0 15,0 2 0-15,4 1 0 0,-5 1 0 16,1 2 0-16,5-2-802 0,-6 2-669 16,0 2 4-16,6-6 80 0,-5 3 142 0,4-3 249 15,0 1 391-15</inkml:trace>
  <inkml:trace contextRef="#ctx0" brushRef="#br0" timeOffset="156844.624">16520 712 298 0,'-6'-2'1002'0,"-3"2"249"0,-1-3 184 16,0 0 158-16,0 1-4 0,5 2-566 0,0 0-1023 16,5-3 0-16,0 3 0 0,5 0 0 0,5 3 0 15,0-3 0-15,5 5 0 0,-6-2 0 0,6 5 0 16,0 0 0-16,5 4 0 0,-5 2 0 15,-1-1 0-15,-4 3 0 0,0 1 0 0,0 2 0 16,-1 3 0-16,-4 1 0 0,-5 1 0 0,0 4 0 16,-5 0 0-16,0-3 0 0,1 2 0 15,-6 0 0-15,0-1 0 0,-5-1 0 0,0-1 0 16,-4-2 0-16,-1 3-290 0,-4-6-1451 0,-6 4 78 16,5-5 145-16,-3-3 203 0,-7-2 315 15,5 1 470-15</inkml:trace>
  <inkml:trace contextRef="#ctx0" brushRef="#br0" timeOffset="158834.606">887 2070 393 0,'-20'-3'593'16,"6"0"118"-16,-1 1 134 0,0-2 34 0,1 2-77 15,-1-4-100-15,5 4-77 0,0-4-70 0,0 0-88 16,-4 4-94-16,4-3-51 0,5 2-11 16,-4-1 5-16,-2 2-19 0,7 0-297 0,-2-1 0 15,2 3 0-15,4 0 0 0,-5 0 0 0,5 0 0 16,5 0 0-16,5 0 0 0,-1 0 0 0,6 3 0 16,0-3 0-16,9 2 0 0,1-2 0 0,-1 0 0 15,10 0 0-15,-4 2 0 0,5-2 0 0,-1 0 0 16,0 0 0-16,1 0 0 0,-6 0 0 0,-5 0 0 15,1 0 0-15,-1 4 0 0,-4-4-394 0,-5 3-155 16,-6-1-16-16,1 1 7 0,-5 2 31 0,-5 1 57 16,-5-1 85-16,1 1 111 0,-6 0 120 0,0 2 126 15,-10-3 125-15,5 4 122 0,-9-1 107 0,4-2 67 16,-4-1 29-16,-5 1-4 0,4-2-32 16,-4 0-52-16,4-1-53 0,-5-3-25 0,6 2-10 15,-1-4 1-15,6 2 0 0,0 0-215 0,-1-3-32 16,10 3 0-16,-5 0 0 0,10 0 0 15,0 0 0-15,1 0 0 0,8 3 0 0,-4-1 0 16,10 1 0-16,0 3 0 0,5-1 0 0,-1 0 0 16,6 1 0-16,0-4 0 0,4 4 0 0,1-3 0 15,4-3 0-15,1 0 0 0,-1 0 0 0,0-3 0 16,1-3 0-16,-1 2 0 0,-5-5 0 0,6 0 0 16,-10-1-251-16,-1 2-359 0,1-3-95 0,-6-1-82 15,1 1-49-15,-5 0-10 0,-5 0 52 0,0 0 125 16,-5 0 166-16,0 2 192 0,0-1 191 0,-5 1 182 15,-4 1 160-15,3 0 135 0,-3 0 106 0,-6 0 79 16,5 2 51-16,-5-2 2 0,1-1-43 16,-1 4-68-16,0-3-79 0,0 2-88 0,5 0-85 15,-4 1-70-15,-1-1-39 0,6 1-23 0,3 3-15 16,-3-1-8-16,4 0-11 0,-5 0-11 0,6 3-11 16,4-3-11-16,-6 3-11 0,6 0-10 0,-5 0-5 15,5 0 1-15,0 0 0 0,-4 0 3 16,4 0 3-16,0 0 5 0,0 3-1 0,0-3-4 15,0 0-4-15,4 0-2 0,-4 3-3 0,0-3-2 16,5 0 0-16,-5 3-1 0,6-3 0 0,-6 3-1 16,4-3 0-16,1 0-1 0,0 2 1 0,5-2 0 15,-6 2 0-15,6-2-2 0,-5 3-7 0,5 1-12 16,0-2-19-16,-1-2-18 0,1 3-16 0,1-1-11 16,-7 4 1-16,6-3 11 0,0 2 15 0,0 1 19 15,0-1 16-15,-1 4 10 0,1-1 8 0,0 0 4 16,-1 0 8-16,6 1 11 0,-5 2 12 15,5 0 8-15,-5-3 10 0,5 3 1 0,-6 0-4 16,1 3-7-16,5-3-11 0,-6 0-8 0,1 3-7 16,0-3-6-16,0 3-7 0,0 0-16 0,-6 0-31 15,2-1-53-15,-2 4-94 0,1-3-130 0,-5-1-164 16,0-2-204-16,-5 0-243 0,1 1-94 0,-2-2 17 16,2 1 90-16,-6 0 146 0,5 1 208 0</inkml:trace>
  <inkml:trace contextRef="#ctx0" brushRef="#br0" timeOffset="161967.086">1858 1902 511 0,'-5'-9'689'15,"5"4"153"-15,-5-1 150 0,5 1-22 0,-5-1-130 16,1 1-140-16,-2-1-126 0,6 3-119 16,0 0-115-16,-4 1-80 0,4-1-52 0,-5 3-37 15,5 0-25-15,0 3-14 0,0 2-12 0,5 4-7 16,-5 5-1-16,4 2-96 0,-4 4-16 15,6 1 0-15,-2 7 0 0,1 0 0 0,0 1 0 16,0 2 0-16,0 2 0 0,0-2 0 0,0 1 0 16,-5-4 0-16,4-3 0 0,2-3 0 0,-1-2 0 15,-5-4 0-15,4-2 0 0,2-6 0 0,-6-2 0 16,0-1 0-16,0-7 0 0,0-1 0 16,0-5 0-16,0-6 0 0,-6-3 0 0,2 1 0 15,-1-6 0-15,-1 0 0 0,2-4 0 0,-1 2 0 16,-5-2 0-16,0 2 0 0,5-3 0 15,-5 1 0-15,6 2 0 0,-6-1 0 0,5 3 0 16,0 2 0-16,5 2 0 0,0 0 0 0,0 5 0 16,5-1 0-16,5 3 0 0,-1 3 0 0,1 2 0 15,5 1 0-15,4 2 0 0,-4 3 0 16,5 0 0-16,0 3 0 0,-1 2 0 0,0 4 0 16,2 2 0-16,-2 2 0 0,-4 2 0 0,-1 3 0 15,-3 2 0-15,-2 2 0 0,1 3 0 16,-5 0 0-16,-5-1 0 0,0 1 0 0,0 3 0 15,-5-3 0-15,0 3 0 0,0-4 0 16,-4 1 0-16,3-3 0 0,-3 0 0 0,-1-3 0 16,0-2 0-16,0-3 0 0,5 0 0 0,-4-3 0 15,-1 0 0-15,-1-6 0 0,7 1 0 0,-6-4-534 16,5-2-230-16,0 0-201 0,0-6-168 0,5 2-46 16,5-2 39-16,0-5 134 0,0 0 207 15,0-3 264-15</inkml:trace>
  <inkml:trace contextRef="#ctx0" brushRef="#br0" timeOffset="162692.158">2275 1909 9 0,'-5'-2'311'0,"5"2"58"0,-5 0 53 16,5 0-8-16,0 0-31 0,-5 0-11 0,5 0 13 16,0-2 34-16,0 2 54 0,0 0 61 15,0 0 28-15,-5-3-4 0,5 3-28 0,-5-3-50 16,5 3-71-16,0-3-80 0,-4 0-58 0,4 3-31 16,-6-3-15-16,6 3-12 0,0 0-9 15,0-2-125-15,0 2-79 0,0 0 0 0,0 0 0 16,0 0 0-16,0 2 0 0,0-2 0 0,0 0 0 15,0 3 0-15,0 0 0 0,0 0 0 16,6 3 0-16,-2-2 0 0,-4 5 0 0,5 0 0 16,0 1 0-16,-5 7 0 0,5-4 0 0,0 7 0 15,-5 0 0-15,5 2 0 0,-5-1 0 16,5 1 0-16,-5 4 0 0,4-2 0 0,2 1 0 16,-6-3 0-16,5 0 0 0,-1-2 0 0,-4-4 0 15,6-3 0-15,-6-1 0 0,4-1 0 0,-4-3 0 16,5-3 0-16,-5-1 0 0,0-2 0 15,0-2 0-15,0-2 0 0,0-2 0 0,0-4 0 16,-5 0 0-16,5 0 0 0,-4-4 0 0,-2-1 0 16,2 2 0-16,-1-3 0 0,-1 1 0 0,2-4 0 15,-1 3 0-15,0 1-44 0,0-5-274 16,0 4-6-16,0-1-12 0,5 1-19 0,-5 0-9 16,5 0 5-16,-4 0 28 0,4 1 44 0,0-1 64 15,-6 2 90-15,6 2 105 0,0 1 99 0,0-2 87 16,0 3 66-16,0 0 41 0,-4 2 12 15,4-2-18-15,0 2-38 0,0 1-46 0,0 0-42 16,0-4-24-16,0 3-12 0,0-1-7 0,4 1-4 16,-4-3 0-16,0 4 0 0,0 0 2 15,6-4-4-15,-6 4-2 0,4-1 1 0,-4 0-2 16,5 4-1-16,-5-4 0 0,5 4-1 16,0-1-2-16,0 0-46 0,0 0-31 0,4 0 0 15,2 3 0-15,-1 0 0 0,-1 0 0 0,6 3 0 16,-1 0 0-16,1 3 0 0,4-1 0 15,-4 0 0-15,0 4 0 0,5-1 0 0,-5 3 0 16,0-3 0-16,-1 4 0 0,1 2-188 0,-6-3-133 16,1 2-120-16,-5 1-136 0,5-1-147 0,-5 1-161 15,-5 0-148-15,5-2-24 0,-5 1 75 0,0-2 140 16,0 0 185-16,-5 0 211 0</inkml:trace>
  <inkml:trace contextRef="#ctx0" brushRef="#br0" timeOffset="162900.59">2343 2139 292 0,'-14'2'880'0,"4"2"197"0,0-2 124 0,0 0 76 16,6-2-152-16,-1 0-313 0,-1 0-288 0,12-2-166 15,-1 0-104-15,5-4-61 0,4 3-41 16,1-2-106-16,-1-1-46 0,6 1 0 0,0-2 0 16,-1 5 0-16,1 0 0 0,4-1 0 15,-9 3 0-15,10 0 0 0,-11 3 0 0,1-1-79 16,0 4-217-16,0-1-144 0,-5 4-167 0,-1 1-157 15,-4 2-149-15,0 1-142 0,0-2-15 16,-5 6 84-16,4-3 149 0,-8 0 184 0,4 2 203 16</inkml:trace>
  <inkml:trace contextRef="#ctx0" brushRef="#br0" timeOffset="163102.9">2451 2359 542 0,'-15'4'870'0,"1"-2"185"0,4-2 128 0,0 2 27 15,0-4-190-15,6 2-211 0,-7-2-205 0,11 2-126 16,0-6-72-16,6 3-392 0,-1-2-14 15,-1-1 0-15,6 0 0 0,5-2 0 0,-5 3 0 16,5-1 0-16,0 3 0 0,-1-2 0 0,1 2 0 16,0 0 0-16,4 3 0 0,-4-2 0 0,0-1 0 15,-1 0 0-15,6 3 0 0,-6-5 0 16,6 2 0-16,0 0 0 0,-1-2-840 0,6-4-327 16,-6 1-105-16,6-1 7 0,-1 1 63 15,1 0 129-15,-1-3 232 0,6 0 372 16</inkml:trace>
  <inkml:trace contextRef="#ctx0" brushRef="#br0" timeOffset="163833.494">3020 2131 605 0,'-10'14'1006'16,"5"-1"161"-16,1-2 117 0,-2 0 103 0,2 0-238 15,4 0-334-15,0-2-198 0,4-4-456 16,2 1-161-16,3-6 0 0,1 0 0 0,5-3 0 15,0-3 0-15,4-2 0 0,-4-6 0 0,-1 0 0 16,1 0 0-16,0-4 0 0,0-2 0 16,-5 1 0-16,4-3 0 0,-4 0 0 0,-5-1 0 15,0 2 0-15,0-2 0 0,-5 1 0 16,0 3 0-16,-5 0 0 0,-5 0 0 0,5-1 0 16,-10 1 0-16,6 2 0 0,-6 1 0 15,1 2 0-15,-1 3 0 0,0 3 0 0,0-1 0 16,5 6 0-16,-4 3 0 0,3 6 0 15,7 3 0-15,-1 2 0 0,0 2 0 0,5 3 0 16,0 4 0-16,5 2 0 0,0 3 0 16,-1-1 0-16,7 4 0 0,3 0 0 0,-4 2 0 15,10-3 0-15,-6 4 0 0,6-7 0 0,5 2 0 16,-6-2 0-16,6-4 0 0,-1-3 0 0,1-4 0 16,-1-2 0-16,-4-2 0 0,5-4 0 15,-1-3 0-15,-4-2 0 0,-1-2 0 0,6 0 0 16,-11-4 0-16,6 0 0 0,-5-2 0 0,-6 0 0 15,6 0 0-15,-10-1 0 0,5-2 0 16,-10 3 0-16,0-1 0 0,0 1 0 0,-5 0 0 16,-5 0 0-16,1 0 0 0,-6-1 0 15,0 0 0-15,0 5 0 0,1-2 0 0,-1 3 0 16,0 1 0-16,5 2 0 0,-5 2 0 16,11 1 0-16,-6 5 0 0,10-2 0 0,-5 4 0 15,10 2 0-15,-5-2 0 0,5 4 0 16,0-2 0-16,-1 2 0 0,6-3 0 0,5-3 0 15,-5 0 0-15,5 0 0 0,-1-5 0 16,1 0 0-16,-1 0 0 0,-4-6 0 0,5 0 0 16,-5-2 0-16,0-1 0 0,0 1 0 0,0-4 0 15,-6 1 0-15,1-1 0 0,-5 1 0 16,5 0 0-16,-5 0 0 0,-5 0 0 0,5 0-19 16,-5 2-32-16,1-2 18 0,-2-1 13 15,2 4 8-15,-1-1 16 0,0 1 15 0,5 2 10 16,-5 3 17-16,5 0-9 0,-5 3-37 15,5 2 0-15,5 1 0 0,-5 2 0 0,5 0 0 16,0 0 0-16,4 4 0 0,-3-2 0 0,3 4 0 16,1-2 0-16,0 1 0 0,0-2 0 15,0-2 0-15,0-1-169 0,-1 0-429 16,1-2-298-16,-5-4-261 0,0-2-79 0,0 0 12 16,-1-2 112-16,2-4 193 0,-2-2 287 0</inkml:trace>
  <inkml:trace contextRef="#ctx0" brushRef="#br0" timeOffset="164038.947">3476 1965 121 0,'-24'-17'931'0,"4"1"241"0,0 0 164 15,6 2 129-15,-1 2 59 0,0 2-434 0,10-2-538 16,1 4-552-16,4-3 0 0,4 3 0 0,1 2 0 16,1 1 0-16,3 0 0 0,6 1 0 15,-5 4 0-15,4 0 0 0,6 4 0 0,-6 1 0 16,6 0 0-16,-5 1 0 0,9 2 0 15,-4 0 0-15,0 3 0 0,4 1-703 0,5 1-353 16,1-1-183-16,-1 1-33 0,5-2 43 16,6 0 139-16,0 3 215 0,4-6 314 0</inkml:trace>
  <inkml:trace contextRef="#ctx0" brushRef="#br0" timeOffset="164947.517">4290 1998 558 0,'-5'5'1056'0,"0"1"189"15,-5-3 130-15,-4 0 108 0,-1 2-206 0,0-5-415 16,0 2-527-16,1-2-335 0,-1-2 0 16,0 2 0-16,1 0 0 0,-1-2 0 15,-5 2 0-15,6 0 0 0,-6 0 0 0,6 2 0 16,-1 7 0-16,0-2 0 0,0 5 0 0,5 4 0 16,1 1 0-16,-1 0 0 0,5 2 0 15,5 0 0-15,0 0 0 0,5 1 0 0,5-4 0 16,-1 1 0-16,6-3 0 0,5-6 0 15,0 0 0-15,-1-6 0 0,6-2 0 0,-1-2 0 16,1-3 0-16,-6-6 0 0,6-3 0 0,0-3 0 16,-6-2 0-16,-4-4 0 0,4 1 0 0,-9-2 0 15,5-1-321-15,-6 0-72 16,-3-2 67-16,-2 2 63 0,-4-3 65 0,0 0 55 0,-4 1 55 16,-2-1 40-16,2 1 45 0,-6-1 45 15,0 1 43-15,0 2 40 0,-5 3 40 16,6 0 45-16,-1 6 37 0,0-1 16 0,1 9 12 15,3-1 14-15,2 6-207 0,-1 6-82 0,-1 6 0 16,6-1 0-16,6 9 0 0,-1-1 0 16,-1 6 0-16,2 3 0 0,3 5 0 0,1 0 0 15,0 4 0-15,4 2 0 0,-4-4 0 0,10 4 0 16,-6 0 0-16,6-6 0 0,0 1 0 0,-1-3 0 16,1-6 0-16,0 0 0 0,-1-6 0 15,1-2 0-15,-5-3 0 0,4-3 0 0,-4-2 0 16,0-6 0-16,0-3 0 0,-6 0 0 15,1-5 0-15,0-3 0 0,-5 0 0 0,-1-3 0 16,-4 1 0-16,0-5 0 0,0 2 0 0,-4-1 0 16,-1 1 0-16,-5 0 0 0,0-1 0 15,-5 3 0-15,6 3 0 0,-1 0 0 0,-5 5 0 16,0 1 0-16,6 5 0 0,-1 3 0 16,0-1 0-16,0 7 0 0,5-1 0 0,0 6 0 15,1 0 0-15,4 0 0 0,0 2 0 16,0 0 0-16,4 1 0 0,1-1 0 0,5-2 0 15,0 0 0-15,5-3 0 0,-6 0 0 16,6-3 0-16,0-2 0 0,-1-3 0 0,1 0 0 16,0-6 0-16,-5 3 0 0,5-5 0 0,-6-1 0 15,1-2 0-15,-5-1 0 0,0 1 0 16,0-3 0-16,-5 3 0 0,0 0 0 0,0-1 0 16,-5-2 0-16,0 3 0 0,0-1 0 15,0 4 0-15,0-3 0 0,0 2 0 0,1 1 0 16,4 2 0-16,-6 3 0 0,6 0 0 15,0 3 0-15,6-1 0 0,-6 7 0 0,4-1 0 16,1 3 0-16,0 2 0 0,5 5 0 0,-5-2 0 16,4 3 0-16,-3 6 0 0,3-3 0 15,-3 5 0-15,3-1 0 0,1 1 0 0,0 1 0 16,-1 0 0-16,1-4 0 0,-5 4 0 16,0-3 0-16,0-1 0 0,0 1 0 0,-5-3 0 15,0 0 0-15,-5-2 0 0,0-1 0 0,0-3 0 16,-4-2 0-16,-6-3 0 0,0 0 0 15,1-2 0-15,-7-4 0 0,2-3 0 0,-6-2 0 16,6-2 0-16,-6-6 0 0,1-6 0 16,-1-2 0-16,-4-6 0 0,5-3-453 0,-6-5-707 15,1-6-146-15,9 0-7 0,-4-3 59 0,9-2 148 16,5 2 226-16,0-3 324 0</inkml:trace>
  <inkml:trace contextRef="#ctx0" brushRef="#br0" timeOffset="165142.995">4349 1744 278 0,'5'-16'923'0,"-5"2"223"16,0 3 148-16,0 0 113 0,5 3-77 16,-5 2-344-16,4 0-296 0,2 4-553 0,3-1-137 15,1 3 0-15,0 0 0 0,5 0 0 16,0 3 0-16,-1-1 0 0,6 4 0 0,-5 0 0 16,4 2 0-16,-4 0 0 0,-1 0 0 15,1 3 0-15,-5 3 0 0,0-3-546 0,0 3-290 16,-10 3-215-16,0-3-131 0,-5 5-14 0,0-2 65 15,-5 2 160-15,-4-3 220 0,-1 4 284 16</inkml:trace>
  <inkml:trace contextRef="#ctx0" brushRef="#br0" timeOffset="165362.411">4118 1967 56 0,'-24'-5'932'0,"0"2"257"15,-1-2 166-15,5-1 138 0,1 3 108 0,4 1-455 16,1-1-727-16,8 0-419 0,2-2 0 15,8 0 0-15,6-1 0 0,0 1 0 0,5-2 0 16,4 3 0-16,1-5 0 0,5 3 0 16,-1 1 0-16,5 2 0 0,-4 1 0 0,4-1 0 15,-4 3 0-15,-1 0 0 0,1 3 0 16,-1-1 0-16,1 4-492 0,-6-4-659 0,1 7-153 16,0-3-15-16,-1 1 53 0,-4 2 141 15,0-1 240-15,-1 0 361 0</inkml:trace>
  <inkml:trace contextRef="#ctx0" brushRef="#br0" timeOffset="165701.719">4937 1825 52 0,'0'-11'584'0,"0"-1"214"0,5 3 193 15,-5 2 134-15,0-2-51 0,0 1-139 0,5 2-134 16,-5 4-127-16,5-1-114 0,0 3-52 16,0 3-419-16,0-1-89 0,5 7 0 0,-6-1 0 15,6 5 0-15,0 2 0 0,0 2 0 0,-5 2 0 16,0 3 0-16,-1 0 0 0,2 2 0 15,-1 4 0-15,-1 3 0 0,2-4 0 0,-2 4 0 16,6-4 0-16,-5 3 0 0,5-5 0 0,-1 0 0 16,-3-3 0-16,3-3 0 0,1-5 0 15,0 0-616-15,-5-6-429 0,0-5-185 0,5-3-31 16,-1-3 41-16,1-5 132 0,5 0 203 16,-5-6 269-16</inkml:trace>
  <inkml:trace contextRef="#ctx0" brushRef="#br0" timeOffset="166618.903">5227 2106 226 0,'5'-17'782'16,"-1"3"237"-16,-4-3 170 0,0 7 128 0,-4-4-86 15,-1 2-202-15,0 2-253 0,-5 1-178 16,5 1-574-16,0 3-24 0,1-1 0 0,-2 3 0 16,1 1 0-16,1 4 0 0,-2-2 0 0,2 6 0 15,-1 2 0-15,0 0 0 0,5 4 0 16,-5-1 0-16,5 2 0 0,-5 1 0 0,5 0 0 16,5 3 0-16,-5-3 0 0,5-1 0 15,0 3 0-15,4-4 0 0,-3-2 0 0,9 2 0 16,-6-4 0-16,6 0 0 0,-1-2 0 0,1-4 0 15,0-2 0-15,-1 0 0 0,1-2 0 0,5-1 0 16,-5-2 0-16,-1-4 0 0,1 1 0 16,-5-1-407-16,5-1-209 0,-5-2 24 15,-6 2 59-15,6-1 72 0,-5 3 116 0,0-1 169 16,-5 1 216-16,0 2 179 0,0 1 126 0,0 2 95 16,0 0 57-16,0 3 13 0,-5-2-35 15,5 2-36-15,-5 2-274 0,5-2-165 0,0 3 0 16,0 0 0-16,0 2 0 0,0 1 0 15,0-3 0-15,5 5 0 0,-5-2 0 0,5-1 0 16,0 3 0-16,0 1 0 0,-1-2 0 0,2 2 0 16,-2 0 0-16,1-1 0 0,1-3 0 0,-2 3 0 15,6-2 0-15,-5-1 0 0,0 1 0 0,0-4 0 16,0 2 0-16,-1-2 0 0,2-2 0 16,-2-2 0-16,1-2 0 0,0-1 0 0,0-3 0 15,0-1 0-15,0-1 0 0,4-2 0 16,-3 2 0-16,-1-1 0 0,-1-3 0 15,-4 2 0-15,5 2 0 0,0 1 0 0,-5 1 0 16,5 3 0-16,-5 1 0 0,0 2 0 0,5 2 0 16,-5 0 0-16,-5 6 0 0,5-1 0 15,0 0 0-15,0 4 0 0,-5 2 0 0,5-3 0 16,0 3 0-16,0 0 0 0,5 0 0 0,-5-3 0 16,5 4 0-16,0-4 0 0,0-3 0 15,-1 4 0-15,6-7 0 0,0 1 0 0,0 0 0 16,-5-3 0-16,5 0 0 0,0-3 0 0,0-2 0 15,-1-4 0-15,6 1 0 0,-5-1 0 0,0-1 0 16,-1-4 0-16,6 0 0 0,-5-3 0 0,5 1 0 16,-5 0 0-16,-1-4 0 0,1 4 0 15,-1-3 0-15,2-1 0 0,-7 4 0 16,2-1 0-16,-2-2 0 0,-4 2 0 0,-4 1 0 0,-2-1 0 16,-3 3 0-16,-1 0 0 0,-5 3 0 15,6 3 0-15,-6 2 0 0,0 4 0 0,1 4 0 16,4 1 0-16,-5 3 0 0,5 5 0 15,0-3 0-15,0 6 0 0,6 0 0 0,-2 0 0 16,2 2 0-16,4 1 0 0,0-1 0 16,0 0 0-16,4 1 0 0,2 0 0 0,3 0 0 0,1-4 0 15,0 1 0-15,-1-3 0 0,2 0 0 16,3-3 0-16,-4 1 0 0,5-7 0 0,0 4 0 16,-6-6 0-16,6 0 0 0,0 0 0 15,-1-3 0-15,-4 0 0 0,0 3 0 0,4-2 0 0,-4 2 0 16,1-3 0-16,-2 6 0 0,6-3 0 15,-5 2 0-15,0 4 0 0,4 0 0 0,-4 2 0 16,0-1 0-16,-6 7 0 0,7-2 0 0,-7 4 0 16,2 1 0-16,-2 0 0 0,1-1 0 15,-5 1 0-15,0-1 0 0,0-5 0 0,0 3 0 16,-5-6 0-16,5 1 0 0,-4-4 0 16,-6-2 0-16,5-3 0 0,-5 0 0 15,-5 0-467-15,5-3-493 0,-9-2-187 0,4-4-76 0,-10 1 8 16,6-3 96-16,-6-1 174 0,1-4 238 15</inkml:trace>
  <inkml:trace contextRef="#ctx0" brushRef="#br0" timeOffset="166789.951">5462 1935 1 0,'-24'-19'881'0,"-1"-1"257"0,0 4 170 0,6-1 126 16,-1 0 99-16,6 1-402 0,4 2-374 16,0 0-749-16,5 3-8 0,0 0 0 0,10 0 0 15,-5 3 0-15,10 0 0 0,0 2 0 16,-1 0 0-16,6 1 0 0,0 0-481 0,-5 2-507 15,5 0-236-15,-6-3-63 0,6 1 37 16,-1-3 115-16,-4 0 215 0,1-4 276 0</inkml:trace>
  <inkml:trace contextRef="#ctx0" brushRef="#br0" timeOffset="166965.478">5497 1598 160 0,'0'-13'807'0,"0"-1"231"16,0 2 157-16,-6 7 110 0,-3 0-66 16,4-1-266-16,-5 6-323 0,5 3-211 0,-4 2-147 15,-2 3-199-15,1 4-93 0,1 2 0 0,-1 2-44 16,0 0-357-16,1 7-371 0,-1-1-339 15,-1 0-153-15,-3 0-28 0,-6 3 61 0,6-1 183 16,-10 1 347-16</inkml:trace>
  <inkml:trace contextRef="#ctx0" brushRef="#br0" timeOffset="168506.883">1255 3109 556 0,'-5'12'944'0,"0"-4"145"0,0 0 91 16,1 3 71-16,-2 1-267 0,6-4-300 0,6 2-200 16,-6-1-90-16,4 0-36 0,6-2-91 0,0-1-267 15,0-6 0-15,4 0 0 0,6-3 0 0,-1-5 0 16,1-6 0-16,4-2 0 0,1-7 0 0,0-1 0 16,4-7 0-16,-5-2 0 0,1-2 0 15,-1-5 0-15,1 5 0 0,-5-1 0 0,-6 3 0 16,1 3 0-16,-10 5 0 0,0 0 0 15,-5 5 0-15,-10 7 0 0,1 1 0 0,-1 4 0 16,-10 3 0-16,0 5 0 0,1 3 0 16,-5-1 0-16,-1 4 0 0,0 0 0 0,6 2 0 15,-6 3 0-15,5 0 0 0,1 0 0 0,4 3 0 16,1 2 0-16,4 0 0 0,-1 4 0 16,11-1 0-16,0 3 0 0,0 4 0 0,11-2 0 15,-1 3 0-15,-1-1 0 0,6 1 0 0,-1 1 0 16,7 2 0-16,-2-2 0 0,-4-1 0 0,4-2 0 15,1 0 0-15,-5-3 0 0,0-6 0 16,-1 1 0-16,0-3 0 0,1-6 0 0,-5 0 0 16,5-2 0-16,-5-6 0 0,-1 0 0 0,1-6 0 15,0 1 0-15,0-3 0 0,0-1 0 0,-6-1 0 16,7-5 0-16,-7 5 0 0,6-4 0 0,0 0 0 16,0 0 0-16,0 0 0 0,0 4 0 15,-1 1 0-15,1 1 0 0,-1 2 0 16,2 4 0-16,-7 2 0 0,11 2 0 0,-5 4 0 15,0-1 0-15,-1 4 0 0,1-2 0 0,1 2 0 16,3 0 0-16,1 1 0 0,-6-2 0 16,6-2 0-16,5 0 0 0,-5-1 0 0,0-2 0 15,-1-3 0-15,0 0 0 0,1-3 0 16,0-2 0-16,-1-1 0 0,1-2 0 0,0 0 0 16,-5 0 0-16,-5-1 0 0,5-2 0 0,-6 3 0 15,-4-3 0-15,0 3 0 0,0-1 0 16,-4 1 0-16,-6 3 0 0,5-1 0 15,-5 4 0-15,-5-2 0 0,0 2 0 0,1 2 0 16,-1 0 0-16,-4 0 0 0,4 2 0 0,0 2 0 16,0 0 0-16,6 2 0 0,-1 2 0 15,0 4 0-15,5-2 0 0,5 2 0 0,0-1 0 16,0 3 0-16,5 0 0 0,0-1 0 0,5 1 0 16,0-3 0-16,0 0 0 0,5-3 0 15,-1 0 0-15,0-2 0 0,6-3 0 0,-5-3 0 16,0 0 0-16,4-3 0 0,-4-3 0 15,0-2 0-15,-1 0 0 0,1-3 0 0,0 0 0 16,-5-3 0-16,-1 3 0 0,1-3 0 0,-5 3 0 16,0-2 0-16,0 1 0 0,0-1 0 15,-5 1 0-15,0 2 0 0,0 2 0 16,-5-1 0-16,0 0 0 0,0 1 0 0,0 2 0 16,1 2 0-16,-2 1 0 0,2 0 0 0,4 6 0 15,-5 0 0-15,5-1 0 0,-5 4 0 16,5 2 0-16,0 3 0 0,5 0 0 0,-5 3 0 15,5 0 0-15,-1-1 0 0,6 1 0 16,-5 0 0-16,10-3 0 0,-5 0 0 16,-1 0 0-16,6-3 0 0,0-2 0 0,-1-1 0 0,1-5 0 15,0 0 0-15,0-2 0 0,-5-1 0 16,4-3 0-16,-4-2 0 0,0-1 0 0,0 1 0 16,0-2 0-16,-5-2 0 0,-1 4 0 15,2-3 0-15,-6 0 0 0,0 0 0 0,-6 3 0 16,6-4 0-16,-4 4 0 0,-1 3 0 15,-5-4 0-15,5 4 0 0,0 0 0 0,0-1 0 16,-5 4 0-16,10 2 0 0,-5 0 0 16,1 2 0-16,4 4 0 0,0-1 0 0,0 3 0 15,4 1 0-15,1 5 0 0,0-1 0 16,5 1 0-16,-5 3 0 0,10 2 0 0,0 3 0 16,-1 0 0-16,1 3 0 0,-1 0 0 0,6 2 0 15,-5 1 0-15,0-4 0 0,4 4 0 16,-9-3 0-16,5 3 0 0,-6-3 0 0,-3-1 0 15,-2 1 0-15,1-3 0 0,-10-2 0 16,1-1 0-16,-2 0 0 0,-3 1 0 0,-6-4 0 16,-5 1 0-16,1-1 0 0,-6-2 0 0,5 0 0 15,-9 0 0-15,5-4 0 0,-6-1 0 0,1-1 0 16,4-2 0-16,-4-4 0 0,-1-2 0 16,1-2 0-16,5-4 0 0,-1 0 0 0,6 1 0 15,4-3 0-15,5 0 0 0,0-4-301 16,5 2-536-16,0-2-301 0,5-4-110 0,5 2-2 15,0-3 58-15,5 4 162 0,-6-4 250 16</inkml:trace>
  <inkml:trace contextRef="#ctx0" brushRef="#br0" timeOffset="169213.149">2843 2869 145 0,'-4'-2'647'16,"4"-3"216"-16,-5-1 180 0,0 0 126 0,5 4-95 16,-5-4-159-16,0 4-158 0,5 2-168 15,-5-4-139-15,5 4-83 0,0 4-195 0,0 0-172 16,5 5 0-16,0 2 0 0,-5 3 0 0,5 5 0 15,0 1 0-15,4 4 0 0,-3 4 0 16,3-1 0-16,-4 1 0 0,0 5 0 16,5-3 0-16,-5 1 0 0,5-4 0 0,-5-2 0 15,-1-5 0-15,6-1 0 0,-5-5 0 0,0-1 0 16,0-4 0-16,-5-6 0 0,5 0 0 16,-5-9 0-16,0 0 0 0,0-5 0 15,-5-3 0-15,0-2 0 0,0-4 0 0,0-1 0 16,-5-1 0-16,6-4 0 0,-6 2 0 15,0-1 0-15,5-3 0 0,-5 4 0 0,0-4 0 16,6 3 0-16,-2 3 0 0,6 0 0 0,0 0 0 16,6 5 0-16,-2 4 0 0,6-2 0 15,0 5 0-15,0 2 0 0,5 2 0 16,-1 6 0-16,1 0 0 0,4 3 0 0,-4 2 0 16,0 3 0-16,4 4 0 0,-4-1 0 0,-5 6 0 15,5 2 0-15,-5 0 0 0,-5 3 0 16,-1 0 0-16,2 2 0 0,-12 2 0 15,6-2 0-15,-4 4 0 0,-7-3 0 0,7-1 0 16,-6-1 0-16,0-1 0 0,-4-3 0 16,4 0 0-16,0-5 0 0,-4-3 0 0,3 0 0 15,1-3 0-15,-4-5 0 0,9-3 0 0,-5 0-873 16,5-5-265-16,5-1-124 0,0-2-5 0,0-3 62 16,5 0 161-16,5 0 220 0,0 0 334 15</inkml:trace>
  <inkml:trace contextRef="#ctx0" brushRef="#br0" timeOffset="169588.877">3329 3090 219 0,'0'3'813'15,"0"-3"236"-15,-5 0 176 0,5 3 136 16,0-3-88-16,0 3-206 0,0-3-244 0,0 2-462 16,0-2-361-16,5 4 0 0,-5-2 0 15,5 4 0-15,0-1 0 0,0 0 0 0,0 4 0 16,-1 2 0-16,2 0 0 0,-6-1 0 15,4 8 0-15,-4-4 0 0,0 2 0 0,0 0 0 16,-4 1 0-16,4-1 0 0,0 1 0 0,-6-4 0 16,6-1 0-16,-4-1 0 0,4-6 0 15,-5-2 0-15,0 0 0 0,5-6-339 0,-5-2-939 16,0-7-103-16,5 1 22 0,0-2 85 16,-5-4 166-16,5-2 255 0,5-3 353 15</inkml:trace>
  <inkml:trace contextRef="#ctx0" brushRef="#br0" timeOffset="169762.416">3349 3008 706 0,'-5'-14'1084'0,"0"0"200"0,5 3 155 0,-5 2 123 16,0-1-281-16,5 1-446 0,-5 4-835 15,5 0 0-15,0-1 0 0,0 3 0 0,5 0 0 16,-5 1 0-16,5 2 0 0,0 0 0 16,0 2 0-16,0 1 0 0,-1 0 0 15,2-1 0-15,-2 4-522 0,1 2-578 0,1-2-174 16,3 0-31-16,1-1 47 0,0 0 132 15,-1 1 234-15,6-3 338 0</inkml:trace>
  <inkml:trace contextRef="#ctx0" brushRef="#br0" timeOffset="170119.459">3770 2872 103 0,'5'-3'902'0,"-5"1"253"0,0-3 168 15,0 2 132-15,-5-3 31 0,1 1-373 16,-6-1-459-16,0 4-654 0,5-4 0 0,-5 3 0 15,1 0 0-15,-6 3 0 0,5 3 0 16,-5 0 0-16,0 5 0 0,5 0 0 16,-4 4 0-16,4 4 0 0,0 1 0 0,1 2 0 15,3 3 0-15,2 0 0 0,-1 2 0 16,10 2 0-16,-5-4 0 0,4 0 0 0,6-1 0 16,1-1 0-16,3 0 0 0,6-7 0 0,-6-2 0 15,6-3 0-15,-1-2 0 0,1-6 0 16,0 0 0-16,-1-6 0 0,1-2 0 0,-5 0 0 15,0-3 0-15,-6-2 0 0,1-2 0 16,-1 2 0-16,-3-4 0 0,-2 1 0 0,-4 2 0 16,0-3 0-16,-4 0 0 0,-2 3 0 0,-3 1 0 15,4-1 0-15,-5 0 0 0,-4 4 0 16,4-4 0-16,-5 0 0 0,6 2 0 0,-2 4 0 16,-3 1 0-16,4 0-450 0,0 2-806 15,5 3-96-15,0 2 14 0,1 0 71 16,4 2 163-16,0 1 257 0,4-1 357 0</inkml:trace>
  <inkml:trace contextRef="#ctx0" brushRef="#br0" timeOffset="170412.677">4118 3079 363 0,'5'8'870'16,"-5"1"221"-16,6-4 170 0,-2 1 143 0,-4 2-131 16,5-2-169-16,-5-1-279 0,5-2-825 15,0 3 0-15,0-1 0 0,0 0 0 0,0 1 0 16,-1 0 0-16,2-1 0 0,-2 3 0 16,-4 0 0-16,5 4 0 0,-5-2 0 15,5 2 0-15,-5 2 0 0,0-4 0 0,0 2 0 16,0 1 0-16,0-4 0 0,0 2 0 0,0-5 0 15,-5-2 0-15,5-4 0 0,-5 0-736 16,1-2-760-16,4-4 20 0,-6-2 94 0,6-6 152 16,-4 1 250-16,4-7 343 0</inkml:trace>
  <inkml:trace contextRef="#ctx0" brushRef="#br0" timeOffset="170566.772">4182 2950 795 0,'0'-14'1174'0,"-5"0"213"0,1 0 157 16,-2 3 111-16,6 1-335 0,0 1-1004 15,0 0-316-15,0 4 0 0,0 0 0 0,0-1 0 16,6 3 0-16,-2 1 0 0,1-2 0 16,-5 8 0-16,5-2-227 0,-5 1-975 0,0 0-161 15,0 3-15-15,-5 1 66 0,5 2 145 16,0 2 259-16,0-3 392 0</inkml:trace>
  <inkml:trace contextRef="#ctx0" brushRef="#br0" timeOffset="171105.415">4525 2914 165 0,'0'-9'577'15,"0"-1"195"-15,0 2 202 0,0-3 116 16,0 2-47-16,0 1-86 0,0 2-88 0,0 1-103 16,-4-1-126-16,4 4-302 0,0 2-338 15,0 2 0-15,0 0 0 0,0 7 0 16,0 2 0-16,0 3 0 0,0-1 0 0,4 4 0 16,1 2 0-16,-5 1 0 0,6 2 0 15,3-2 0-15,-4 4 0 0,5-2 0 0,-5-3 0 16,4 4 0-16,-3-7 0 0,3 0 0 0,-4-2 0 15,0-2 0-15,0-4 0 0,0 0 0 16,-5-5 0-16,5-3 0 0,-5-3 0 16,-5 0 0-16,5-5 0 0,-5-3 0 0,0 0 0 15,0-2 0-15,-5-2 0 0,6-2 0 16,-6-2 0-16,0 0 0 0,5 0 0 0,-5-3 0 16,5 0 0-16,1 0 0 0,-2-1 0 15,6 1 0-15,0 4 0 0,6-2 0 0,-6 3 0 16,9 1 0-16,-4 2 0 0,5 0 0 15,4 3 0-15,-4 1 0 0,5 3 0 0,0 0 0 16,0 4 0-16,-1-3 0 0,1 6 0 16,4 0 0-16,-4 3 0 0,0 0 0 15,0 2 0-15,-1 3 0 0,1 1 0 0,0 1 0 16,-5 2 0-16,-1 2 0 0,1 2 0 0,-5 1-509 16,0 0-433-16,0-2-205 15,-5 2-81-15,0-3 13 0,0 3 92 0,0-1 176 16,-5-2 244-16</inkml:trace>
  <inkml:trace contextRef="#ctx0" brushRef="#br0" timeOffset="171338.308">4711 3041 494 0,'-9'3'970'0,"-1"-1"207"0,5 1 150 0,-5 0 105 16,10-3-216-16,-4 0-316 0,4 0-243 0,4-3-639 16,2 0-18-16,3 1 0 0,1-1 0 15,-1-3 0-15,6 3 0 0,0 1 0 0,0 2 0 16,-5 0 0-16,4 0 0 0,1 2 0 15,-5 1 0-15,5 0 0 0,-6 3 0 0,1-1 0 16,0 0 0-16,-5 4 0 0,0-1 0 16,0 0 0-16,-5 0 0 0,0 1-308 0,0 2-607 15,-5 0-118-15,0-3-101 0,-5 3-33 16,1-3 62-16,3 1 143 0,-8-3 193 16,4 2 216-16</inkml:trace>
  <inkml:trace contextRef="#ctx0" brushRef="#br0" timeOffset="171510.419">4766 3178 220 0,'-10'4'566'0,"0"-4"276"0,0 0 211 16,0 0 134-16,1 0-43 0,-1 0-106 0,5 0-151 15,-5 0-189-15,10 0-142 0,-5 0-556 16,5 0 0-16,5-4 0 0,0 4 0 0,0 0 0 16,4-2 0-16,-3 2 0 0,3 0 0 15,6-3 0-15,-5 3 0 0,5 0 0 16,-1 0 0-16,1 0 0 0,0 0 0 0,4 0 0 16,-4-3 0-16,5 3 0 0,-5-2 0 0,4-4 0 15,-4 4 0-15,4-4 0 0,-9 3 0 16,5 0-385-16,-5 0-1122 0,0 1-5 0,0-1 89 15,-6 0 136-15,6 1 232 0,-5-4 357 16</inkml:trace>
  <inkml:trace contextRef="#ctx0" brushRef="#br0" timeOffset="172755.435">5477 2795 333 0,'-5'-10'831'16,"5"1"195"-16,0 1 133 0,0 2 88 15,0 1-190-15,0 1-230 0,0 4-220 16,0 4-140-16,5 4-82 0,0 0-133 0,4 6-252 16,1 3 0-16,0 2 0 0,0 2 0 15,4 4 0-15,1 1 0 0,-5-2 0 0,0 1 0 16,4 3 0-16,-4-4 0 0,0 4 0 16,0-6 0-16,-5 1 0 0,0-5 0 15,-5-4 0-15,5 0 0 0,-10-3 0 0,5-5 0 16,-10-1 0-16,5-2 0 0,-5-6 0 15,-5 1 0-15,1-4 0 0,4-2 0 16,-4-4 0-16,-6-1 0 0,5-1 0 0,1-2 0 16,4-1 0-16,-5 0 0 0,5 1 0 15,5 2 0-15,1 1 0 0,4-2 0 16,0 1 0-16,4 4 0 0,6-4 0 0,0 3 0 16,10 3 0-16,-1-4 0 0,0 4 0 0,11-2 0 15,-1 1 0-15,1 3 0 0,-1-2 0 16,5 0 0-16,1 2 0 0,-5-2 0 15,4 2 0-15,-10 1 0 0,5-3 0 0,-4 2 0 16,-5 1 0-16,-6-1 0 0,-4-2 0 16,0 2 0-16,-5 1 0 0,-5-4 0 15,0 2 0-15,-5 1 0 0,-5-2 0 0,0 2 0 16,-4 0 0-16,-1 1 0 0,-5 0 0 16,1-1 0-16,-6 0 0 0,6 4 0 0,-6-4 0 15,1 1 0-15,-1-1 0 0,6 3 0 16,-1 1 0-16,5 2 0 0,6 0 0 0,-1 2 0 15,5 4 0-15,0 2 0 0,5 6 0 16,5-3 0-16,0 6 0 0,-1 2 0 0,6 3 0 16,5 3 0-16,0 0 0 0,0 3 0 15,-1-1 0-15,1 3 0 0,0-3 0 0,-1 2 0 16,6-5 0-16,-5-2 0 0,-1 0 0 0,1-6 0 16,0-2 0-16,-1-2 0 0,1-4 0 15,-5 0 0-15,-5-5 0 0,5-3 0 0,-5-3 0 16,-1-3 0-16,2-2 0 0,-2 3 0 15,-4-4 0-15,5 1 0 0,-5 0 0 0,5 3 0 16,-5-1 0-16,5 3 0 0,0 0 0 0,0 1 0 16,4 2 0-16,-3 0 0 0,3 2 0 15,-3 4 0-15,3 0 0 0,1-1 0 0,-1 1 0 16,1 2 0-16,0-3 0 0,0 1 0 16,4-1 0-16,-3 1 0 0,3-4 0 0,1 2 0 15,0-4 0-15,-5-4 0 0,5 2 0 16,-1-6 0-16,1-1 0 0,-6 1 0 0,1-3 0 15,0 0 0-15,0 0 0 0,-5 0 0 16,4 0 0-16,-9 0 0 0,0 0 0 16,0 2 0-16,0 2 0 0,-4-2 0 0,-6 3 0 15,0 1 0-15,0-1 0 0,0 3 0 16,-4 1 0-16,-1 2 0 0,0 2 0 0,0 5 0 16,6-2 0-16,-6 3 0 0,5 3 0 0,6 0 0 15,-2 0 0-15,2 0 0 0,-1 0 0 16,5 0 0-16,0 0 0 0,5 1 0 15,-1-4 0-15,6 0 0 0,-5 0 0 0,10-2 0 16,-5 0 0-16,4-6 0 0,-3 0 0 16,3-4 0-16,1 2 0 0,-6-7 0 0,6 1 0 15,-5-3-661-15,0-3-216 0,-1 1-40 16,2-4 3-16,-7 0 50 0,6-2 124 16,-5 2 192-16,0-2 227 0,0 0 237 0,0 0 224 15,-5-1 213-15,-5 1 197 0,5 3 142 16,-5-4 63-16,-5 6 17 0,5-2-14 0,-4 4-46 15,3 2-84-15,1-2-78 0,-4 7-534 16,4 0-16-16,0 2 0 0,5 3 0 16,-5 0 0-16,5 6 0 0,-5-4 0 0,5 3 0 15,5 4 0-15,-5-1 0 0,0-3 0 16,5 1 0-16,0 0 0 0,0-1 0 0,4-2 0 16,-4 0 0-16,5-3 0 0,0 0 0 0,0-3 0 15,0 0 0-15,-6 3 0 0,6-3-847 16,-5 3-502-16,5-2-49 0,-5 2 48 15,5 0 113-15,-5 0 222 0,0 2 329 0</inkml:trace>
  <inkml:trace contextRef="#ctx0" brushRef="#br0" timeOffset="173612.593">6261 2922 395 0,'-9'9'919'0,"3"-1"201"0,2-3 145 15,-6 1 109-15,5-3-177 0,0-1-304 16,5 1-257-16,0-1-244 0,0 1-392 0,0 1 0 15,5-2 0-15,-5 1 0 0,5-1 0 16,0 4 0-16,0 0 0 0,-1 2 0 0,-4 0 0 16,6 0 0-16,-2 0 0 0,1 4 0 15,0-4 0-15,0 0 0 0,0-2 0 0,0 2 0 16,0-2 0-16,0-1 0 0,0-3 0 0,0 2 0 16,-1-4 0-16,2 0 0 0,-2 0 0 15,1-6 0-15,-5 1 0 0,5-1 0 0,0-2 0 16,0 0 0-16,0-1 0 0,0-2 0 15,-1 0 0-15,-4 0 0 0,6 0 0 0,-2 0 0 16,1 0 0-16,1 2 0 0,-2 2 0 16,-4 1 0-16,0 0 0 0,5 4 0 0,-5 2 0 15,0 2 0-15,0 1 0 0,0 6 0 16,0-2 0-16,0 5 0 0,0-2 0 16,5 2 0-16,-5 2 0 0,5-4 0 0,0-1 0 15,0 2 0-15,0-3 0 0,4 0 0 0,1-2 0 16,-5-3 0-16,5 0 0 0,0 0 0 15,-1-6 0-15,1 3 0 0,0-6 0 0,0 3 0 16,0-5 0-16,0 3 0 0,-1-4 0 16,1-2 0-16,0 0 0 0,0 0 0 0,-5 0 0 15,4 2 0-15,-3-1 0 0,-2-2 0 16,1 5 0-16,-5-5 0 0,0 4 0 16,0 0 0-16,-5 2 0 0,-5 1 0 0,6 2 0 15,-6-3 0-15,0 6 0 0,0 0 0 0,0 3 0 16,1 0 0-16,-1 3 0 0,0 2 0 15,5 0 0-15,-5 3 0 0,10-2 0 0,-5 5 0 16,5-3 0-16,0 0 0 0,0-1 0 16,5 1 0-16,0 1 0 0,0-4 0 0,5 0 0 15,-1 0 0-15,1-2 0 0,1-4 0 0,3 1 0 16,-4-3 0-16,0 0 0 0,0-3 0 16,-1 1 0-16,1-4 0 0,0 1 0 15,-5-4 0-15,5-1 0 0,-5 1 0 0,-1-2 0 16,1 0 0-16,0 0 0 0,-5 0 0 15,5 0 0-15,-5 0 0 0,0 0 0 16,0 0 0-16,0 0 0 0,-5 2 0 0,5 4 0 16,0 0 0-16,0 1 0 0,0 2 0 15,0 4 0-15,5 2 0 0,-5 1 0 0,5 3 0 16,0 3 0-16,0 3 0 0,-1 0 0 16,6 2 0-16,-5 3 0 0,5 4 0 0,-5-1 0 15,5 3 0-15,0 2 0 0,-1 1 0 16,1 0 0-16,-5-1 0 0,0 1 0 0,0-1 0 15,0-2 0-15,0 0 0 0,-5-1 0 16,-5-4 0-16,5-1 0 0,-5-2 0 0,-5-3 0 16,5-3 0-16,-5-1 0 0,-5 2 0 0,1-4 0 15,-1-2 0-15,0-1 0 0,1-2 0 16,-6-3 0-16,5-3 0 0,-4-2 0 16,0-3 0-16,-1-6-487 0,0-6-819 0,1-2-83 15,-1-3 27-15,-4-7 90 0,3-2 182 16,2-7 270-16,0-1 383 0</inkml:trace>
  <inkml:trace contextRef="#ctx0" brushRef="#br0" timeOffset="173795.106">6330 2544 632 0,'0'-25'1113'0,"0"3"215"0,0 6 158 16,0-1 148-16,5 3-183 0,-5 4-904 16,5 1-547-16,4 4 0 0,-3-1 0 0,3 4 0 15,1 2 0-15,0 2 0 0,-5 4 0 0,5 2 0 16,-5 3 0-16,-1 5 0 0,1 1 0 15,0 2 0-15,-5 3 0 0,-5 3 0 16,0 2 0-16,1 4-1075 0,-6 2-444 0,-5 3 25 16,-5-3 102-16,1 3 168 0,-1 0 307 0,-4-3 431 15</inkml:trace>
  <inkml:trace contextRef="#ctx0" brushRef="#br0" timeOffset="175476.535">7046 2974 651 0,'-5'15'1020'16,"-4"-5"174"-16,3 4 129 0,-3-3 104 15,3 0-280-15,6 0-331 0,0-3-203 16,6-2-613-16,3 0 0 0,6-6 0 0,0-6 0 16,4-2 0-16,6-6 0 0,0 0 0 0,4-8 0 15,-5 0 0-15,1-3 0 0,0 1 0 16,-1-4 0-16,-5 1 0 0,-4-1 0 0,0 3 0 15,-5 0 0-15,-6 5 0 0,2-1 0 16,-6 4 0-16,-6 0 0 0,-3 7 0 16,-1-2 0-16,-5 4 0 0,0 0 0 15,1 6 0-15,-6 2 0 0,-4 0 0 0,4 2 0 16,1 3 0-16,4 4 0 0,-5-1 0 0,5 3 0 16,6 3 0-16,-1-1 0 0,0 4 0 15,5-1 0-15,5 1 0 0,0 0 0 0,5 2 0 16,5 3 0-16,0 1 0 0,-1-2 0 15,6 4 0-15,0 0 0 0,-1 0 0 0,1 2 0 16,0-2 0-16,0 3 0 0,5-3 0 0,-6-3 0 16,-4 0 0-16,4-3 0 0,-3-2 0 15,-2-1 0-15,1-5 0 0,0 1 0 16,-5-8 0-16,-1 2 0 0,6-3 0 0,-5-3 0 16,0-6 0-16,0 1 0 0,0-3 0 0,0 0 0 15,0-1 0-15,-1 0 0 0,2 2 0 16,-1-2 0-16,-1 1 0 0,-4 3 0 15,6 2 0-15,-6 0 0 0,4 0 0 0,-4 3 0 16,5 3 0-16,-5 0 0 0,5 0 0 16,0 2 0-16,0 0 0 0,5 1 0 15,0 0 0-15,-1-1 0 0,6-3 0 0,0 2 0 16,-1-4 0-16,6-4 0 0,-6 2 0 16,7-3 0-16,-2-1 0 0,-4 0 0 0,-1-2 0 15,1 0 0-15,-5 0 0 0,-1 0 0 16,2 0 0-16,-7-1 0 0,2 0 0 0,-2 1 0 15,-4 0 0-15,-4 3 0 0,4-1 0 16,-6 0 0-16,-3 1 0 0,3 2 0 0,-3 1 0 16,-1-1 0-16,0 0 0 0,1 3 0 15,-6 3 0-15,5 0 0 0,0 2 0 16,5 0 0-16,-5 4 0 0,1-1 0 0,3 3 0 16,2 0 0-16,-1 1 0 0,5-2 0 15,-5 1 0-15,10 0 0 0,-5-3 0 0,5 1 0 16,5-1 0-16,-6-2 0 15,7-1 0-15,-2 0 0 0,1-1 0 0,0-4 0 0,-1 2 0 16,1-4 0-16,0 2 0 0,0-4 0 16,0 2 0-16,0-4 0 0,-5-2 0 15,5 3 0-15,-6-4 0 0,1 1 0 16,0-3 0-16,0 3 0 0,0 0 0 0,-5-4 0 16,0 4 0-16,5 2 0 0,-5-2 0 0,0 2 0 15,0 4 0-15,0 0 0 0,0-1 0 16,0 3 0-16,0 0 0 0,0 5 0 15,0-3 0-15,0 4 0 0,5 2 0 0,-5 1 0 16,0 0 0-16,4 1 0 0,-4-2 0 16,6 4 0-16,-2-2 0 0,-4-1 0 0,5-1 0 15,0 0 0-15,0 0 0 0,0-2 0 16,0-3 0-16,0 0 0 0,0-1 0 0,-1-2 0 16,2-2 0-16,-2-1 0 0,1-2 0 15,0-1 0-15,0 0 0 0,0-2 0 0,0-3 0 16,0 3 0-16,-5 0 0 0,4-1 0 0,2 1 0 15,-1 3 0-15,-1-1 0 0,-4 4 0 16,6-2 0-16,-2 2 0 0,1 2 0 16,-5 2 0-16,5 4 0 0,0-4 0 0,-5 7 0 15,5-4 0-15,-5 4 0 0,5-1 0 16,0 0 0-16,-1-2 0 0,2 2 0 0,3 0 0 16,-4-2 0-16,0-4 0 0,5 4 0 0,0-6 0 15,0 3 0-15,0-3 0 0,-1-3 0 0,1 1 0 16,-1-2 0-16,1-4 0 0,1 2 0 15,-2-1 0-15,1-2 0 0,-5 1 0 0,5-3 0 16,0 0 0-16,-6 2 0 0,1-1 0 16,0-2 0-16,-5 4 0 0,0 0 0 0,0 0 0 15,-5-1 0-15,0 4 0 0,1-3 0 0,-2 2 0 16,-3 3 0-16,-1 1 0 0,5-1 0 16,-5 3 0-16,6 0 0 0,-2 5 0 15,1 1 0-15,-5 0 0 0,6 2 0 0,-1 3 0 16,5-1 0-16,0 2 0 0,0-1 0 15,0 0 0-15,0 0 0 0,5-3 0 0,-1 1 0 16,6-1 0-16,-5 0 0 0,5-2 0 16,0-3 0-16,0-1 0 0,0 0 0 15,4-2 0-15,-4 0 0 0,0-2 0 0,0 0 0 16,0-4 0-16,-1 0 0 0,-3-2 0 0,3 0 0 16,-4-1 0-16,5 1 0 0,-10 0 0 15,5-3 0-15,0 2 0 0,-5 1 0 0,0 2 0 16,0 2 0-16,-5-2 0 0,5 3 0 15,-5 0 0-15,5 0 0 0,0 6 0 16,-5 0 0-16,5 0 0 0,0 3 0 0,0 2 0 16,5 0 0-16,0 3 0 0,0 0 0 0,-1 0 0 15,6 3 0-15,5 2 0 0,-6 4 0 16,6-1 0-16,-5 0 0 0,5 3 0 0,-5 3 0 16,5 0 0-16,-6-3 0 0,-3 3 0 15,3-3 0-15,-4 0 0 0,-5 0 0 0,0 0 0 16,0-3 0-16,-5 1 0 0,0-1 0 15,1-2 0-15,-2-1 0 0,-3-2 0 0,-1 0 0 16,-5-3 0-16,0-3 0 0,1 0 0 16,-1 1 0-16,0-7 0 0,0 1 0 0,-4-3 0 15,4-3 0-15,-4-5 0 0,-1-3 0 16,0-3 0-16,-4-5 0 0,0-4-851 0,-1-4-636 16,-5-3 15-16,6-6 91 0,-1-2 143 15,1-7 259-15,0 1 392 0</inkml:trace>
  <inkml:trace contextRef="#ctx0" brushRef="#br0" timeOffset="175694.767">7708 2693 914 0,'-5'0'1208'0,"-5"0"186"16,5 0 151-16,0 0 124 0,1 0-361 0,-2 0-1155 16,12 0-153-16,-2 0 0 0,1 0 0 0,10-3 0 15,0 3 0-15,-1-3 0 0,6 1 0 16,0 0 0-16,4 2 0 0,-4 0 0 0,-1 0 0 15,6 2 0-15,-5 0 0 0,-1 4 0 0,0 2 0 16,2 1 0-16,-2 2 0 0,6 3 0 16,-6 0 0-16,0 2 0 0,2 4 0 15,-7 1-1338-15,6 1-257 0,-1 0 69 16,-4 0 137-16,4 1 236 0,1-4 376 0</inkml:trace>
  <inkml:trace contextRef="#ctx0" brushRef="#br0" timeOffset="175881.362">8522 3101 795 0,'-5'14'1396'0,"-5"0"312"0,0-3 234 0,0 0 172 15,1-5-1878-15,4-1-236 0,0-3 0 16,5-2 0-16,0 0 0 0,0-4 0 0,5-2 0 16,0 0 0-16,4 1 0 0,-3-1 0 15,-2 1 0-15,1 2 0 0,-5 0 0 0,5 3-1322 16,-5-3-284-16,0 3 89 0,0 0 144 15,0-2 230-15,-5-1 347 0,5 0 373 16</inkml:trace>
</inkml:ink>
</file>

<file path=ppt/ink/ink14.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2-03-02T13:59:16.532"/>
    </inkml:context>
    <inkml:brush xml:id="br0">
      <inkml:brushProperty name="width" value="0.05292" units="cm"/>
      <inkml:brushProperty name="height" value="0.05292" units="cm"/>
    </inkml:brush>
    <inkml:brush xml:id="br1">
      <inkml:brushProperty name="width" value="0.05292" units="cm"/>
      <inkml:brushProperty name="height" value="0.05292" units="cm"/>
      <inkml:brushProperty name="color" value="#FF0000"/>
    </inkml:brush>
    <inkml:brush xml:id="br2">
      <inkml:brushProperty name="width" value="0.05292" units="cm"/>
      <inkml:brushProperty name="height" value="0.05292" units="cm"/>
      <inkml:brushProperty name="color" value="#0070C0"/>
    </inkml:brush>
  </inkml:definitions>
  <inkml:trace contextRef="#ctx0" brushRef="#br0">5046 10135 349 0,'0'-3'451'0,"0"3"78"0,0-3 44 0,4 1-55 16,-4 2-47-16,0-2-26 0,0-1-1 15,5 3 6-15,-5-3 8 0,0 3-15 0,0-3-30 16,0 3-47-16,0-3-56 0,0 3-67 16,0-3-64-16,0 1-41 0,-5-1-29 15,5 3-17-15,-4-3-13 0,-2 1-10 0,2 2-10 16,-1 0 4-16,-1-3-2 0,-3 3-6 16,-1 0-6-16,0 3-6 0,-5 2-4 15,1 3-16-15,4 1-4 0,-5-2 1 0,1 5 2 16,-1-1 5-16,5 0 7 0,-5 3 3 15,6 2 0-15,-1-2 2 0,5 2 3 0,-5 1 1 16,10 2 6-16,-5 0 7 0,5 1 3 16,0-1 0-16,5 1-6 0,0-1-6 15,5-2-20-15,0-1-27 0,-1 1 0 0,6-3 0 16,0-1 0-16,-1-2 0 0,6-3 0 0,0-2 0 16,-1 0 0-16,1-4-7 0,5-2-11 15,-6-2 0-15,6-4 10 0,-6-5 8 0,1 0 3 16,-6-3-1-16,6 0-2 0,-5-2-2 15,-6-3-1-15,1 2-4 0,-5-2 0 16,1 2-1-16,-2-2 5 0,-8 2 3 16,4 4 1-16,-6-4-1 0,-3 3-1 0,-1 3 1 15,0 0 0-15,0 0-15 0,-4 3-25 16,-1 0-34-16,0-1-43 0,-4 4-35 0,-1-1-50 16,0 0-85-16,-5 4-144 0,6 2-191 15,0 0-238-15,4 0-177 0,-5 2-61 0,10 1 35 16,-4 0 138-16,4 3 211 0,0-1 270 15</inkml:trace>
  <inkml:trace contextRef="#ctx0" brushRef="#br0" timeOffset="18370.008">2358 7763 365 0,'5'-3'466'0,"-5"3"83"0,0-2 47 0,0-1-39 16,0 3-34-16,0-3-17 0,5 0-5 0,-5 0 0 15,0 3-17-15,0 0-31 0,0 0-49 16,0 0-61-16,0 3-73 0,0 0-72 0,-5 5-59 16,5 6-39-16,-5 0-26 0,0 5-15 15,0 4-9-15,5-2-5 0,-9 7-4 0,4 0-3 16,0 2 0-16,-5-3-3 0,5 4 0 16,0-7-3-16,1 1-2 0,-6-2-5 0,5-4-5 15,-1-6-5-15,6 2-4 0,-4-7-3 0,4-3-5 16,0-2-6-16,-5-3-9 0,5-5-10 15,0-4-13-15,0-2-12 0,0-5-12 0,5-1-4 16,-5-2-1-16,4-3 6 0,2-1 9 16,-1-1 12-16,-1-1 9 0,2-2 11 0,3 2 6 15,1-3 6-15,-5 0 4 0,5 4 2 16,-6-1 4-16,6 3 3 0,-5 0 7 16,0 5 6-16,0 0 7 0,0 4 9 0,-1 5 12 15,2-1 14-15,-6 4 15 0,5 1 15 16,-1 4 12-16,2 4 8 0,-6 1 4 0,4 4-4 15,1 1-8-15,0 5-11 0,5-2-10 0,-5 4-25 16,0 2-59-16,5 0 0 0,-1 0 0 0,1 3 0 16,-5 0 0-16,10 1 0 0,-5-1 0 15,0-3 0-15,-1 0 0 0,1 1 0 0,-5-4-209 16,5 1-79-16,-6 0-120 0,7-4-142 16,-7 1-159-16,-4 0-169 0,6-4-156 0,-6 2-36 15,0-1 67-15,0-3 140 0,-6-3 192 16,2 1 213-16</inkml:trace>
  <inkml:trace contextRef="#ctx0" brushRef="#br0" timeOffset="18580.445">2299 8047 76 0,'-15'-3'587'0,"6"0"156"16,-1-2 141-16,0 2 122 0,5 1-61 0,1-1-170 15,4 0-151-15,0-3-121 0,0 1-107 16,4-1-94-16,6 1-65 0,0-3-41 0,0 2-29 15,0-2-25-15,5-1-26 0,4 4-24 0,-4 0-27 16,-1-1-29-16,6 0-52 0,-1 1-63 16,-4 0-82-16,0 2-133 0,5 0-221 0,-11 1-283 15,6-2-248-15,-5 2-95 0,5 2-4 0,-5-3 86 16,-1 1 198-16,1 2 277 0</inkml:trace>
  <inkml:trace contextRef="#ctx0" brushRef="#br0" timeOffset="19822.234">7218 7788 156 0,'4'-6'522'0,"-4"-2"131"0,6 0 125 16,-6 0 79-16,0 2-78 0,0-2-90 0,0 0-91 15,0 0-94-15,0 2-95 0,-6 0-88 16,6-2-75-16,-4 3-58 0,4-1-33 15,-5 0-14-15,0 0-10 0,0 4-3 0,0-4-3 16,0 4-6-16,0-1-1 0,-5 0-6 16,1 3-8-16,-1 3-9 0,0 0-10 0,0 3 0 15,-4 2-5-15,4 3-67 0,-5 2-13 16,5 2 0-16,0 3 0 0,0-1 0 0,6 5 0 16,-2-3 0-16,6 4 0 0,-4-1 0 15,8-3 0-15,2 2 0 0,-2 0 0 16,6-3 0-16,5-1 0 0,0-3 0 0,4-6 0 15,1 1 0-15,4-4 0 0,1-2 0 16,-1-6 0-16,6 0 0 0,-5-5 0 0,-1 0 0 16,0-4-406-16,-4 2-314 0,0-4-305 15,-1 3-155-15,-4-3-37 0,0 0 27 0,-5 3 122 16,-1-3 234-16,1 1 356 0</inkml:trace>
  <inkml:trace contextRef="#ctx0" brushRef="#br0" timeOffset="21135.647">4182 6621 91 0,'0'-5'511'0,"0"2"124"16,0 0 117-16,0 0 127 0,0 0-50 0,5 3-86 15,-5 0-93-15,0 3-76 0,5 3-76 16,0-3-100-16,0 5-103 0,-5 0-60 0,5 6-38 15,-1-3-29-15,2 5-27 0,-1 1-25 16,-1 2-23-16,-4 1-21 0,6-1-16 16,-2-3-18-16,1 4-12 0,-5-6-10 0,5 0-4 15,-5-1-6-15,5-4-1 0,-5-1-1 16,0 0 2-16,0-5-1 0,0 0-4 16,0-3-4-16,-5 0-5 0,5-6-1 15,-5 0-5-15,0-2 0 0,1-3 2 0,-6-2 2 16,5-4 3-16,-1 0-1 0,-3 1 1 0,4-3 0 15,-5-1 0-15,5 1-1 0,0 0 2 16,1 0-1-16,-2-1 0 0,6 0-1 0,0 4 1 16,0 0-1-16,0 1 1 0,6 2 0 15,-2-1 2-15,1 5 4 0,5 1 5 0,-5 0 11 16,5 3 9-16,0 2 6 0,-1 0 5 16,6 3 4-16,-5 0-3 0,0 3-5 15,-1 3-9-15,1 2-7 0,-5 0-6 0,5 3-3 16,-5 0-4-16,0 3-3 0,0 0 2 15,0-3 1-15,-5 3-6 0,4 0-11 16,-4-4-14-16,0 2-16 0,0-2-16 0,0-1-18 16,0-4-18-16,0 1-13 0,0-3-5 15,0-1 3-15,0-2 9 0,6 0 15 16,-6 0 21-16,4-2 24 0,6-1 19 0,-5 0 10 16,5-3 6-16,-1 4 6 0,6-3 3 15,-5 1 1-15,5-1 2 0,0 2 0 16,-1 3 7-16,-4-2 6 0,5 4 14 0,-5 1 16 15,0 2 17-15,-6 1 14 0,6 5 11 0,-5 0 3 16,-5 3-4-16,0 3-8 0,0-1-11 16,-5 4-10-16,0-4-14 0,0 0-10 0,1 1-13 15,-6-1-8-15,0-2-7 0,0 0-6 16,0 0-3-16,1-6-18 0,-1 3-31 16,-5-3-46-16,5-2-51 0,-5 0-63 0,0-1-77 15,6-2-122-15,-6-1-156 0,1 1-187 16,4-3-211-16,0 0-77 0,0-3 7 0,0 1 99 15,5-1 165-15,5 0 222 0</inkml:trace>
  <inkml:trace contextRef="#ctx0" brushRef="#br0" timeOffset="22380.796">4089 12758 329 0,'0'-2'715'15,"0"-1"206"-15,-5 0 157 16,5 3 67-16,0-2-159 0,0-1-184 0,-5 3-176 15,5 0-176-15,0-3-132 0,0 3-85 0,0 0-53 16,0 3-41-16,0 2-26 0,5 3-19 0,-5 0-32 16,5 7-62-16,0-2 0 0,0 4 0 15,4 5 0-15,-3 0 0 0,3 0 0 0,1 5 0 16,-5-1 0-16,5-2 0 0,0 1 0 16,-1 0 0-16,-3-3 0 0,3-3 0 0,-4-2 0 15,0-1 0-15,0-2 0 0,0-3 0 0,0-2 0 16,-1-1 0-16,-4-6 0 0,0 1 0 0,0-3 0 15,-4-3 0-15,-1-2 0 0,0 0 0 16,0-7 0-16,-5 1 0 0,5-2-40 0,-5-4 6 16,1-2 10-16,-1 0 10 0,0-1 9 15,1-2 5-15,-2 0 5 0,1 0 1 0,6 0 4 16,-1-3 3-16,0 3 8 0,5 0 8 0,0 0 4 16,0 3-33-16,0 2 0 0,5 0 0 15,0 4 0-15,-1-1 0 0,2 2 0 16,3 4 0-16,1 0 0 0,0 3 0 0,5 2 0 15,-6 3 0-15,6 3 0 0,0 0 0 16,-1 5 0-16,1 2 0 0,5 2 0 0,-5 2 0 0,-1 2 0 16,1 1 0-16,0 2 0 0,-5 0 0 15,0 3 0-15,-1-2 0 0,1 2 0 16,-5 0 0-16,0 3 0 0,-5-3 0 0,0 0 0 16,-5 0 0-16,0-3 0 0,-5 1-339 0,5-1-163 15,-9-3-190-15,-1 1-231 0,0-3-172 0,0-3-64 16,1 0 36-16,-1-6 131 0,-4 1 221 0,4-6 272 15</inkml:trace>
  <inkml:trace contextRef="#ctx0" brushRef="#br0" timeOffset="29909.441">4462 8370 219 0,'0'-3'476'0,"0"0"109"15,5 3 103-15,-5 0-3 0,0-2-31 0,0 2-34 16,0 0-38-16,0 0-54 0,0-3-67 15,0 3-67-15,0 0-72 0,0 0-72 16,5 0-59-16,-5 3-33 0,5-3-18 0,-1 2-13 16,-4 4-7-16,5-1-8 0,0 4-13 0,0 2-10 15,0 0-11-15,5 3-11 0,-6-1-12 16,2 1-10-16,3 5-8 0,-3-2-8 0,-2 2-8 16,6 1-6-16,-5-1-3 0,0 0-8 15,5 1-19-15,-6-4-33 0,2 1-51 0,-2-3-62 16,1-1-99-16,0-2-155 0,0 1-214 15,-5-8-258-15,0-1-164 0,0-3-50 0,0 0 38 16,-5-5 128-16,5 0 211 0,-5-4 281 16</inkml:trace>
  <inkml:trace contextRef="#ctx0" brushRef="#br0" timeOffset="30199.617">4432 8447 277 0,'-4'-2'630'0,"-2"-2"148"16,2 2 133-16,-1 2 78 0,0-3-153 16,5 0-157-16,-5-3-137 0,5 4-117 15,0-3-106-15,0-1-86 0,5-2-42 0,-5 2-24 16,5-2-8-16,4 0-3 0,-3-4 5 16,3 4 0-16,1 0-5 0,0-3-9 0,0 2-16 15,4 5-21-15,1-2-77 0,-5 0-33 16,5 4 0-16,0 2 0 0,-6 0 0 0,6 2 0 15,-1 1 0-15,1 6 0 0,0-1-108 16,-5 2-116-16,0 4-100 0,5 0-157 16,-6 0-176-16,-4 3-219 0,5-3-176 0,-5-1-58 15,4 1 33-15,-3-3 136 0,-2 0 188 16,1 0 258-16</inkml:trace>
  <inkml:trace contextRef="#ctx0" brushRef="#br0" timeOffset="30499.878">4570 8706 504 0,'-5'3'804'0,"0"0"184"15,0 0 124-15,0-3 25 0,0 3-202 0,5-3-202 16,0 0-173-16,0 0-135 0,0 0-80 15,0 0-48-15,5-3-30 0,0 3-183 0,5-3-84 16,-1-3 0-16,1 4 0 0,0-4 0 16,0 3 0-16,4-2 0 0,1-3 0 15,5 2 0-15,-5-3 0 0,0 5 0 0,4-5 0 16,1 0 0-16,-6 1 0 0,6 0 0 16,-6 0 0-16,1 2-629 0,0 4-363 15,0-1-211-15,-1 0-57 0,-4 1 21 0,5-1 96 16,-5 0 210-16,-1 0 342 0</inkml:trace>
  <inkml:trace contextRef="#ctx0" brushRef="#br0" timeOffset="47375.661">5683 7081 102 0,'-5'-2'468'0,"5"2"116"0,0-2 110 15,0-1 71-15,0 0-32 0,0 0-47 0,0 0-55 16,0 0-64-16,0 1-73 0,0-1-82 16,5 0-87-16,-5 3-84 0,0-2-58 15,0 2-35-15,0-3-28 0,0 3-22 0,0 0-17 16,0 3-16-16,0-1-13 0,0 4-13 16,0 2-11-16,0 3-9 0,0 3-7 0,0 0-3 15,0 2 0-15,0 4 1 0,0-1 1 16,0 3 2-16,0 0 1 0,0 0 1 0,-5 0 0 15,5 3-1-15,0-3 0 0,-5 0 1 16,5-3-4-16,0-2-1 0,-5-3-4 16,5-1 0-16,0-5-3 0,0 1-2 0,0-6 1 15,0 3 0-15,0-6 2 0,0 0-2 16,0-4-1-16,0-1 0 0,0-4-2 0,0-1-1 16,5-1-2-16,-5-3 0 0,0 0-1 15,5-2-1-15,-5-1 0 0,5-2-2 16,-1-3 1-16,-4 2-2 0,6-2 2 0,-1 0 1 15,-1 0 1-15,-4 3 4 0,6-4 1 16,-2 7 1-16,1 0-1 0,-5-1 1 0,5 6 2 16,-5 0 9-16,0 3 14 0,0 2 15 15,5 1 16-15,-5 2 22 0,0 3 20 16,0 0 10-16,5 3-10 0,-5 2-99 0,5 3 0 16,-5 1 0-16,5-1 0 0,-1 3 0 15,2 0 0-15,3-3 0 0,-4 3 0 0,5 1 0 16,-6-1 0-16,7-6 0 0,-1 3 0 15,-1-2 0-15,-4-3 0 0,5 0 0 0,0-1 0 16,0-4 0-16,-1-1 0 0,-3 0 0 16,3-5 0-16,-4-1 0 0,5 1-120 0,-5-3 3 15,0 0 17-15,-1-3 19 0,2 3 21 16,-6 0 21-16,4 0 15 0,-4 0 9 0,0 3 15 16,0-1 12-16,0 4 20 0,0-1 20 15,0 3 22-15,0 1 19 0,0 2 10 16,-4-3 0-16,4 3-16 0,0 3-87 0,0 2 0 15,0 1 0-15,0 2 0 0,0 3 0 16,4 3 0-16,1-1 0 0,-5 4 0 0,5 2 0 16,0 1 0-16,0 2 0 0,0 0 0 15,0 0 0-15,-1 3 0 0,2-3 0 16,3-3 0-16,-3 1 0 0,-2-1 0 0,1-6 0 16,0 4-227-16,0-6-245 0,-5 0-186 15,5-2-248-15,-5-2-192 0,0-3-63 0,0-4 20 16,0 0 113-16,0-4 203 0,-5 0 289 15</inkml:trace>
  <inkml:trace contextRef="#ctx0" brushRef="#br0" timeOffset="49465.291">4295 7904 252 0,'0'0'415'15,"0"0"78"-15,0-3 39 0,-5 3-36 0,5 0-41 16,0 0-21-16,0 0-4 0,0-3 8 15,0 3 19-15,0 0 7 0,0 0-16 0,0 0-38 16,-5 0-57-16,5 0-66 0,0 0-69 16,0 0-57-16,0 0-35 0,0 0-20 15,0 0-11-15,0 0-3 0,0 0-2 0,0 0 1 16,0 0 0-16,0 0 6 0,0 0 3 16,5 0 3-16,-5 0 0 0,5 3-11 0,0-3-9 15,0 3-13-15,0-3-15 0,4 3-14 16,-3-3-28-16,3 3-13 0,1-3 0 15,0 0 0-15,-1 0 0 0,6 0 0 0,-5 0 0 16,5-3 0-16,-5 3 0 0,-1-3 0 16,6 0 0-16,-5 0 0 0,5 3 0 0,-5-3 0 15,-1 1 0-15,1 2 0 0,0 0 0 16,-5-4 0-16,0 4 0 0,-1 0 0 0,2 0 0 16,-2 0 0-16,-4 0 0 0,5 0 0 15,-5 0 0-15,0 0 0 0,0 0 0 16,0 0 0-16,0 0 0 0,0 0 0 0,0 0 0 15,0 0 0-15,0 4 0 0,0-4 0 16,0 0 0-16,0 0 0 0,0 0 0 16,0 0 0-16,0 2 0 0,-5-2 0 0,5 0 0 15,0 0 0-15,0 0 0 0,0 3 0 16,0-3 0-16,0 0 0 0,0 0 0 0,-4 0 0 16,4 3 0-16,0-3 0 0,0 3 0 15,-6-3 0-15,6 6 0 0,0-4 0 0,0 7 0 16,0-4 0-16,0 3 0 0,-4 0 0 15,4 3 0-15,0-2 0 0,0 1 0 0,0 2 0 16,0-1-16-16,0 0-97 0,-5-3-31 16,5 1-35-16,0-1-40 0,0 0-65 15,0-3-110-15,-5 1-150 0,5-3-192 0,-5 2-228 16,5-2-91-16,0-3 8 0,0 0 96 16,0 0 158-16,-5-3 221 0</inkml:trace>
  <inkml:trace contextRef="#ctx0" brushRef="#br1" timeOffset="53413.661">5001 7376 68 0,'-5'0'245'0,"5"-2"22"0,0 2-20 15,0-2-33-15,0-1-29 0,5 0-17 0,-5 0-4 16,0 0 7-16,5 1 18 0,-5-1 23 16,0 0 28-16,5 0 34 0,-5 3 37 15,0-2 49-15,5-1 46 0,-5 3 41 0,0 0 22 16,0-3-6-16,5 3-28 0,-5 0-51 15,0 0-59-15,0 0-59 0,0 0-53 0,0 0-32 16,0 0-19-16,0 0-10 0,0 0-10 16,0 3-12-16,0 0-11 0,-5-1-13 0,5 4-12 15,-5 2-15-15,5 1-12 16,-5 1-10-16,5 2-9 0,-5 2-9 0,0-1-10 16,0 4-9-16,1-4-8 0,-2 3-9 0,6 2-18 15,-4-4-32-15,4-4-42 0,-5 1-51 16,5-2-56-16,0-1-68 0,-5-3-94 0,5 1-122 15,0-3-142-15,0 0-166 0,0-3-184 16,0-3-56-16,5 0 42 0,0-3 116 16,-1-2 164-16,2 0 205 0</inkml:trace>
  <inkml:trace contextRef="#ctx0" brushRef="#br1" timeOffset="53651.291">5090 7333 483 0,'4'-6'752'0,"-4"0"186"15,0 1 131-15,5 2-6 0,-5 3-166 16,0-2-187-16,0 2-177 0,0 0-168 16,0 0-115-16,0 0-73 0,0 0-48 0,0 2-32 15,0 4-24-15,5-4-16 0,-5 4-11 16,0 0-10-16,0 2-9 0,0 0-8 0,-5 6-7 16,5-3-3-16,0 5-3 0,-5-2-9 15,5 3-23-15,-4 2-36 0,-2-2-49 0,6 2-60 16,-4 0-108-16,-1-2-163 0,0 2-214 15,0-5-278-15,0-3-126 0,0 0-33 0,5-2 57 16,0-1 143-16,-5-2 222 0</inkml:trace>
  <inkml:trace contextRef="#ctx0" brushRef="#br1" timeOffset="54460.178">5942 7683 55 0,'0'0'482'0,"0"0"137"0,0 0 133 16,0 0 102-16,0 0-31 0,-4 0-74 16,4 0-88-16,0 0-93 0,0 0-97 15,0-18-95-15,0 36-86 0,0-18-65 16,0-2-36-16,0 2-19 0,0-4-11 0,0 4-1 16,0 0 3-16,0-2 1 0,0 2-1 15,0 0-55-15,0 2-106 0,-5-2 0 0,5 6 0 16,0 0 0-16,-5 2 0 0,5 0 0 0,-5 3 0 15,5 3 0-15,-5 0 0 0,5 2 0 16,-5 1 0-16,5-3 0 0,-5 2 0 16,5-4 0-16,0 1-60 0,0-2-250 0,-4-3-128 15,4-2-179-15,0-1-224 0,0-2-216 16,0-3-76-16,0-3 10 0,0-2 103 0,4-3 187 16,-4-4 257-16</inkml:trace>
  <inkml:trace contextRef="#ctx0" brushRef="#br1" timeOffset="54659.164">6001 7617 309 0,'5'-8'873'0,"-5"5"216"0,0-3 150 15,0 4 105-15,0 2-150 0,0 0-283 16,-5 0-290-16,5 0-194 0,0 5-243 0,0 1-184 16,0-1 0-16,0 3 0 0,0 3 0 15,-4 3 0-15,4 0 0 0,0 2 0 0,0 4 0 16,0 2 0-16,0-3-146 0,0 6-224 0,0-3-173 15,-6 0-262-15,6-2-255 0,0-1-93 16,0-3-17-16,0-2 64 0,0-1 171 0,0-1 292 16</inkml:trace>
  <inkml:trace contextRef="#ctx0" brushRef="#br1" timeOffset="59027.969">2858 8527 303 0,'0'3'402'0,"0"-3"82"15,0 0 9-15,0 0-41 0,-5 0-30 16,5 0-31-16,0 0-17 0,0 0-22 0,0 0-15 16,0 0-2-16,-4 0-18 0,4 0-14 15,0 0-32-15,0 0-31 0,0 0-27 0,0 0-28 16,0 0-28-16,0 0-24 0,0 0-24 0,0 0-15 15,0 0-22-15,0 0-15 0,4-3-5 0,-4 3-2 16,5 0-3-16,-5 0-5 0,5-3 4 16,0 3-1-16,0-2-8 0,5-1-7 15,-5 0-5-15,5 1-8 0,0-1-4 0,-6 3-5 16,6-6-2-16,0 3-2 0,0 1-1 16,0-1-1-16,-1 0 0 0,1 0 0 0,0 1-2 15,-5-1-1-15,4 0-1 0,-3 0 1 16,3 1-3-16,-4 2 0 0,0-3 1 15,-5 3 0-15,5 0 0 0,0-3 0 0,-5 3 1 16,5 0 1-16,-5 0 1 0,0 0 0 16,0 0 0-16,4 0 0 0,-4 0 0 15,0 0 0-15,0 0 1 0,0 0-1 0,0 0 0 16,0 0-1-16,0 0 1 0,0 0 0 16,0 0 0-16,0 0-1 0,0 0 1 15,0 0 0-15,0 0 0 0,0 0 0 0,0 0 0 16,0 0 0-16,0 0 1 0,0 0 0 15,0 0 3-15,0 0 0 0,0 0 2 0,0 0-1 16,0 0 1-16,0 3 1 0,0-3 0 16,0 0-1-16,0 3 0 0,0-1-1 0,6 4-1 15,-6-3-1-15,0 2 2 0,5 1 1 16,-5-1 0-16,4 4 1 0,-4-1-1 16,6 3 2-16,-6 0-4 0,4-1-1 0,1 5-2 15,-5-2-12-15,5-2-25 0,-5 1-43 16,5 1-89-16,-5-4-145 0,5 1-211 0,-5-2-285 15,5-2-176-15,-5 0-63 0,5-3 32 16,-5 0 116-16,4-1 197 0,2 0 287 0</inkml:trace>
  <inkml:trace contextRef="#ctx0" brushRef="#br2" timeOffset="132614.494">2515 8778 254 0,'0'0'463'0,"0"0"72"16,-5-3 59-16,5 3-48 0,0 0-93 15,-5-2-83-15,5 2-55 0,0-3-25 0,0 3 0 16,-4-3 10-16,4 3 26 0,0-3 32 0,0 3 8 16,0-3-12-16,0 3-31 0,0 0-41 15,0 0-53-15,0 0-38 0,4 3-17 16,-4 0-6-16,0 0-1 0,0 2-3 0,0 3-2 15,5 4-16-15,-5-1-19 0,0 0-20 16,0 3-21-16,0 0-35 0,0 2-51 0,0 0 0 16,0 1 0-16,5 2 0 0,-5-2 0 0,0 2 0 15,0-3 0-15,0 2 0 0,5-2 0 16,-5-2-137-16,0 0-65 0,5-4-84 0,-5-1-128 16,0-1-159-16,0-5-218 0,5-1-223 15,-5-2-84-15,0-2 8 0,5-6 97 0,-5-1 165 16,4-2 250-16</inkml:trace>
  <inkml:trace contextRef="#ctx0" brushRef="#br2" timeOffset="132882.065">2647 8775 517 0,'0'-2'816'0,"0"-1"162"0,-4 3 110 0,4-3 16 15,0 3-246-15,0-3-252 0,0 3-200 16,0 0-154-16,0 0-97 0,0 0-54 15,0 0-24-15,4 3-7 0,-4-3 1 0,6 3 3 16,-6 2 1-16,4 1-3 0,1-1-1 0,-5 4-7 16,5 2-10-16,0 0-11 0,-5 3-11 15,5 0-11-15,-5 2-8 0,5 4-8 0,-5-5-5 16,5 5-9-16,-1 0-23 0,-4-4-31 0,6 4-39 16,-6-5-55-16,4 2-88 0,-4 0-128 15,5-3-147-15,-5 0-185 0,6-4-212 0,-6 2-100 16,4-5 9-16,-4 0 91 0,5-2 143 15,-5-3 207-15</inkml:trace>
  <inkml:trace contextRef="#ctx0" brushRef="#br2" timeOffset="133145.225">2545 8979 72 0,'-15'-2'719'0,"10"2"228"16,-5-3 144-16,5 3 109 0,-4-2-41 0,3 2-257 16,2-4-261-16,4 4-198 0,0 0-111 0,0-3-74 15,0 3-49-15,4-2-34 0,6 2-132 0,-5-3-43 16,5 1 0-16,5-1 0 0,-5 0 0 16,5-3 0-16,-1 4 0 0,0-4 0 0,1 4 0 15,0-4-42-15,5 0-337 0,-5 4-236 16,-1-1-298-16,1-3-215 0,0 1-76 0,0 2 11 15,-1-2 96-15,1-1 215 0,0 0 317 0</inkml:trace>
  <inkml:trace contextRef="#ctx0" brushRef="#br2" timeOffset="-105577.753">9856 6329 164 0,'-5'0'725'15,"5"0"198"-15,-6 2 115 0,2 2 73 0,-1-2-117 16,0 0-279-16,5 4-222 0,0 0-174 16,5 0-91-16,0 2-49 0,5 2-24 0,-1-1-17 15,6 4-17-15,0-1-10 0,-1 1-15 16,7 1-18-16,-2 2-15 0,0 4-7 16,1-1-8-16,0 1-10 0,-1-1-5 0,1 3-2 15,0 0-6-15,-6 3-11 0,6-3-9 16,-5 3-8-16,-1 0-27 0,1-3-53 0,0 2-73 15,-5-1-123-15,-1-4-221 0,1-2-318 16,0-1-244-16,0-5-92 0,-5 0-3 16,0-8 87-16,5-3 202 0,-6-5 311 0</inkml:trace>
  <inkml:trace contextRef="#ctx0" brushRef="#br2" timeOffset="-105373.298">10243 6439 734 0,'-10'-11'1041'0,"1"0"142"15,-1 3 100-15,0 5 71 0,-5-3-351 16,6 6-394-16,-6 0-219 0,5 3-135 0,0 3-97 16,-5 2-69-16,6 3-40 0,-1 6-21 0,-5 2-13 15,0 3-15-15,0 3-16 0,1-1-36 16,-6 7-42-16,1-1-44 0,-1 4-46 16,0-2-54-16,1-1-88 0,-1-1-142 0,0-2-187 15,6-6-240-15,-1-3-148 0,0-5-43 16,5-3 54-16,6-3 142 0,4-5 211 15</inkml:trace>
  <inkml:trace contextRef="#ctx0" brushRef="#br2" timeOffset="-104912.531">10302 6646 625 0,'0'11'965'0,"-5"0"146"16,0 0 106-16,0 0 80 0,5 0-303 15,-5-3-317-15,5 0-186 0,0-2-109 16,5 2-72-16,5-5-188 0,0 0-122 0,0-3 0 16,4-3 0-16,1-2 0 0,0-3 0 15,4-1 0-15,-4-5 0 0,0 1 0 0,-1-4 0 16,1 1 0-16,0-2 0 0,-6 2 0 15,-3 0 0-15,3 2 0 0,-4 0 0 16,-5 0 0-16,0 3 0 0,-5 1-48 0,0 1-50 16,1 1 20-16,-6 2 22 0,-5 1 20 15,0-1 16-15,0 4 22 0,1-1 19 0,-1 6 21 16,0-1 28-16,0 4 26 0,6 2 9 16,-1 3-105-16,0 2 0 0,5 4 0 15,1 2 0-15,-2 4 0 0,6-4 0 0,6 6 0 16,-2-3 0-16,1 0 0 0,5 0 0 15,5-3 0-15,0-2 0 0,4-3 0 0,1-3 0 16,4-3 0-16,-4-5 0 0,4-3 0 0,-4-3 0 16,5-5-532-16,-1-3-235 0,0-6-30 15,1 1-84-15,5-6-88 0,-11 0-21 16,6-3 104-16,-10-1 70 0,-1 2 88 0,1 2 180 16</inkml:trace>
  <inkml:trace contextRef="#ctx0" brushRef="#br2" timeOffset="-104575.431">10724 6475 4 0,'-6'-25'551'0,"-3"3"235"16,-1-3 206-16,-5 3 135 0,0 0-6 15,6 2-151-15,-6 4-153 0,10-1-168 16,-4 7-162-16,3-2-105 0,-3 4-77 0,9 6-305 16,-5 2 0-16,5 5 0 0,5 6 0 15,0 5 0-15,-1 4 0 0,2 5 0 0,3 2 0 16,1 7 0-16,-5 2 0 0,5 2 0 16,5 1 0-16,-6-1 0 0,1 1 0 15,0-1 0-15,-1-5 0 0,1 1 0 16,0-7 0-16,-5-2 0 0,0-6 0 0,0-2 0 15,0-4 0-15,-5-4 0 0,0-6 0 0,0-3 0 16,-5-3-121-16,-5-6-29 0,5-4 37 16,-5-4 35-16,0-2 29 0,1 0 24 0,-1-4 28 15,0 1 27-15,1 3 25 0,-2 0 19 16,7 5 13-16,-1 1 5 0,5 4-3 16,0 1-8-16,0 2-56 0,5 6-25 0,-1 0 0 15,7 0 0-15,-2 6 0 0,1-1 0 16,5 1 0-16,-1 0 0 0,1-2 0 15,4 2-31-15,-4 0-213 0,0-3-140 0,0 0-206 16,-5-3-265-16,4 0-228 0,-9-3-79 16,1-3 8-16,-2-3 100 0,-4-1 191 0,0-4 282 15</inkml:trace>
  <inkml:trace contextRef="#ctx0" brushRef="#br2" timeOffset="-104398.664">10635 6193 723 0,'-24'-32'1010'0,"4"1"162"15,-5 3 115-15,11 4 84 0,-6 4-352 16,6 6-354-16,-1 7-202 0,5 0-151 0,0 7-143 16,0 7-169-16,0 6 0 0,6 3 0 15,-1 10 0-15,0-1 0 0,0 5-217 16,5 3-360-16,0-1-432 0,0 2-215 0,0-1-66 16,5 0 26-16,0-3 104 0,4-2 261 15,6-3 421-15</inkml:trace>
  <inkml:trace contextRef="#ctx0" brushRef="#br2" timeOffset="-103745.523">11321 6442 98 0,'0'0'787'0,"0"-3"217"15,0 3 144-15,0 0 103 0,0-3-42 0,0 3-295 16,-4 0-292-16,4 0-183 0,0 0-108 0,0 3-62 16,0 0-150-16,0 3-119 0,-5 2 0 15,0 5 0-15,0 4 0 0,-4 2 0 16,-1 6 0-16,-5 0 0 0,0 5 0 0,5-2 0 16,-5 2 0-16,6-2 0 0,-1-4 0 15,0-2 0-15,5-5 0 0,1 0 0 0,-2-9 0 16,6 0 0-16,0-5 0 0,0-6 0 15,0-2 0-15,6-6 0 0,-2-6 0 16,1-2 0-16,0-1 0 0,0-4 0 0,0-4 0 16,5 1 0-16,0-1 0 0,-1 0 0 15,1 1 0-15,0 2 0 0,0 0 0 16,0 6 0-16,-6 0 0 0,2 4 0 0,3 2 0 16,-4 2 0-16,0 2 0 0,0 4 0 15,5 5 0-15,-6 0 0 0,1 3 0 16,1 2 0-16,-2 7 0 0,6 1 0 0,-5 1 0 15,5 3 0-15,-5-1 0 0,5 3 0 0,-1 1 0 16,1 2 0-16,5 0 0 0,-5-3 0 0,5 3 0 16,-6-2 0-16,6-2 0 0,-5 2 0 15,4-3 0-15,-3-3 0 0,-2 2 0 16,-4-5 0-16,5 0 0 0,-6 0 0 0,6 0 0 16,-10-3 0-16,5-2-121 0,-5 2-267 15,0 1 50-15,0-4 59 0,-5 0 64 0,-5 1 58 16,6-3 57-16,-11 2 52 0,6-2 48 15,-12 0 37-15,2-1 27 0,0-2 19 0,-2 0 10 16,-3 0 3-16,0-2-1 0,4 2-7 16,-5-3-8-16,6 0-10 0,0 1-12 15,4 2-12-15,0-3-15 0,0 0-13 0,5 0-11 16,0 0-13-16,6 1-21 0,-1-1-27 16,5 0-35-16,0 1-58 0,0-4-125 0,5 3-196 15,-1 0-261-15,2-2-236 0,-2 3-104 16,1-4-15-16,5 3 87 0,0-2 185 15,5-1 269-15</inkml:trace>
  <inkml:trace contextRef="#ctx0" brushRef="#br2" timeOffset="-102914.695">11812 6403 594 0,'-5'-3'899'0,"0"3"152"16,0 0 99-16,5 0 17 0,-10 0-267 16,6 0-265-16,-1 3-221 0,5 3-133 15,-5-1-89-15,0 3-58 0,5 6-39 16,0-2-27-16,5 4-19 0,-5 3-16 0,5 3-9 15,0 0-4-15,-1 3-2 0,2 2-10 16,-2 1-22-16,1-1-31 0,0 1-39 0,0-3-51 16,0 0-76-16,0-3-122 0,-5-5-150 15,5-1-180-15,-5-5-204 0,0-5-147 0,0-4-30 16,0-2 72-16,-10-5 140 0,5-3 193 16</inkml:trace>
  <inkml:trace contextRef="#ctx0" brushRef="#br2" timeOffset="-102716.226">11670 6505 110 0,'-10'-22'680'0,"0"0"216"16,5 6 152-16,5-4 105 0,-4 7-72 0,8-4-204 16,1 3-184-16,5 0-160 0,5 0-102 15,0 0-67-15,9 1-52 0,0 2-299 0,1 0-13 16,5 0 0-16,-1 5 0 0,1 1 0 16,-1 5 0-16,-5 0 0 0,1 5 0 15,-1 4 0-15,-4 1 0 0,-1 5 0 16,-4 1 0-16,-5 4-186 0,0 4-254 0,-5 1-133 15,0-1-185-15,-5 4-234 0,0 0-116 0,-5 2-18 16,0 1 77-16,-5-1 143 0,0 0 224 16</inkml:trace>
  <inkml:trace contextRef="#ctx0" brushRef="#br2" timeOffset="-102508.266">11778 6789 704 0,'-10'0'1083'16,"10"-3"187"-16,-5-2 144 0,0 2 116 0,0-2-277 15,10-1-371-15,0-2-827 0,0 2-55 16,10-2 0-16,-1 3 0 0,1-1 0 16,4 3 0-16,6-2 0 0,0 5 0 0,-1-3 0 15,1 3 0-15,-1 0 0 0,1-2 0 16,0 2 0-16,-1 0 0 0,0-4-273 16,1 2-691-16,-5-1-111 0,4-2-130 15,0-1-6-15,1 0 77 0,-1-2 178 0,-4-3 228 16,0 1 206-16</inkml:trace>
  <inkml:trace contextRef="#ctx0" brushRef="#br2" timeOffset="-101865.935">12259 6348 737 0,'-6'-3'1019'0,"1"-3"158"0,1 4 105 15,-2 2 56-15,2 0-328 0,4 0-319 0,0 8-188 16,0 0-119-16,4 6-334 0,-4 3-50 15,6 2 0-15,-2 6 0 0,1-1 0 16,1 4 0-16,-2 3 0 0,1-3 0 0,0 2 0 16,0 0 0-16,0-5 0 0,0 0 0 15,0-3 0-15,-5-3 0 0,4-2 0 16,-4-7 0-16,6-1 0 0,-6-4 0 0,0-7 0 16,0-1 0-16,0-8 0 0,0 0 0 15,-6-6 0-15,6-2 0 0,-4-3 0 0,-1-3 0 16,0-2 0-16,0-1 0 0,5 1 0 0,-5-1 0 15,5 3 0-15,5-3 0 0,-5 6 0 16,5 0 0-16,5 0 0 0,-6 5 0 0,6 4 0 16,0-1 0-16,0 3 0 0,0 5 0 15,0 1 0-15,-1 2 0 0,1 6 0 16,0 0 0-16,0 3 0 0,-6 1 0 0,2 4 0 16,-2 1 0-16,1 1 0 0,-5 4 0 15,5-3 0-15,-5 5 0 0,0-2 0 0,0-4 0 16,-5 4 0-16,5-4-271 0,0 2-89 15,-5-7 5-15,5 3 14 0,0-6 24 16,0 3 28-16,0-4 41 0,0-2 42 0,0-2 44 16,0 0 52-16,5-2 54 0,0-2 59 15,5 4 50-15,0-2 44 0,0-1 40 16,-1 0 30-16,6 1 16 0,-5 2 7 0,5 2 5 16,-5-2 1-16,5 6 13 0,-6 0 52 15,6 2 25-15,-1 0-1 0,1 3-21 0,-5 0-75 16,0 3-189-16,0-1 0 0,-6 4 0 15,-4 0 0-15,0 2 0 0,0-3 0 0,-4 4 0 16,-1-4 0-16,-5 1 0 0,0 0 0 16,0-1 0-16,-4-2 0 0,-6-1 0 15,6-1 0-15,-7-4 0 0,2-2 0 0,0-4 0 16,-6-2-61-16,5 0-127 0,0-6-9 16,6 1-13-16,-6 0-22 0,5-4-61 0,6 1-106 15,-1-3-153-15,0 3-172 0,10-3-196 16,-5 3-96-16,10-4 15 0,-5 4 103 0,10 0 159 15,-5 0 190-15</inkml:trace>
  <inkml:trace contextRef="#ctx0" brushRef="#br2" timeOffset="-89595.145">12974 6491 349 0,'0'-3'506'0,"0"1"94"0,0-4 99 15,0 1-40-15,0-4-51 0,0 4-27 0,0-4-31 16,-5 2-44-16,5-2-60 0,0-2-66 16,-4 3-69-16,-2 0-72 0,2-1-52 15,-1 4-28-15,-5 0-21 0,5-4-18 0,-5 6-14 16,-5-2-14-16,1 5-15 0,-1 0-12 15,0 0-7-15,-4 2 0 0,4 4 0 16,-5 3 3-16,6-2 6 0,-1 5 6 0,1 1 5 16,-1 4 7-16,5 0 5 0,0 2 5 15,5 0-5-15,5 6-90 0,0-3 0 0,10 3 0 16,-1 0 0-16,6 0 0 0,0-1 0 16,10 2 0-16,-1-5 0 0,5 1 0 0,1-5 0 15,-1-3 0-15,6-6 0 0,-1 1-125 16,-4-7-244-16,4-2-184 0,0-2-259 0,1-4-258 15,-6-2-103-15,1-6-8 0,4 0 74 16,-5-3 187-16,-5-2 287 0</inkml:trace>
  <inkml:trace contextRef="#ctx0" brushRef="#br2" timeOffset="-89216.573">13435 6428 150 0,'0'-6'828'0,"-4"1"204"16,-6 0 143-16,5-1 111 15,-1 0-42-15,2 3-307 0,-1 1-287 0,0-1-164 16,5 1-114-16,0 2-341 0,0 0-31 16,0 0 0-16,5 2 0 0,0 6 0 0,-1 1 0 15,2 4 0-15,-1 4 0 0,5 2 0 16,-1 3 0-16,1 6 0 0,5-1 0 0,-6 1 0 16,6 3 0-16,-1-4 0 0,1 1 0 15,0-4 0-15,0-2 0 0,-1-5 0 0,1-3 0 16,5-3 0-16,-5-5 0 0,0-6 0 15,-6-6 0-15,6-2 0 0,-5-4 0 0,-6-4 0 16,7 0 0-16,-7-7 0 0,-4 4 0 16,5-3 0-16,-5 0 0 0,-5-3 0 15,5 3 0-15,-4-3 0 0,-2 6 0 0,6-1 0 16,-5 4 0-16,1 2 0 0,4 1 0 16,0 4 0-16,-5 1 0 0,5 5 0 15,0 3 0-15,5 3-168 0,-5-1-146 16,0 7-132-16,4 0-220 0,-4 1-309 0,5-2-150 15,1 4-40-15,3-4 34 0,1 3 133 16,0-3 235-16,5 0 338 0</inkml:trace>
  <inkml:trace contextRef="#ctx0" brushRef="#br2" timeOffset="-88600.22">13955 6508 816 0,'-15'3'1027'0,"6"-1"133"0,-6 1 107 15,0 0 80-15,0-3-405 0,5 3-321 16,1-3-176-16,4 3-115 0,0-3-94 0,0 2-236 16,5 4 0-16,0 0 0 0,0 2 0 15,5 3 0-15,0 2 0 0,0 1 0 0,0 5 0 16,-1 1 0-16,6-1 0 0,0 0 0 16,-5 1 0-16,10-1 0 0,-6-3 0 0,1-2 0 15,5-2 0-15,-5-4 0 16,5-2 0-16,-1-4 0 0,1-4 0 0,0-4 0 15,0-2 0-15,-6-4 0 0,6-2 0 16,-5-2 0-16,0 0 0 0,-5-1 0 0,-1-2 0 16,1 2 0-16,-5-2 0 0,0 2 0 15,0 3 0-15,-5 1 0 0,1-1 0 0,-1 2 0 16,-5 2 0-16,5 4 0 0,0 1 0 16,0 2 0-16,0 3 0 0,5 6 0 0,-5-1 0 15,0 4 0-15,5 1 0 0,0 4 0 16,0 0 0-16,5 5 0 0,0-2 0 0,0 2 0 15,0 1 0-15,5-1 0 0,0 0 0 16,-1-2 0-16,6-1 0 0,4-2 0 0,1 0 0 16,0-6 0-16,5-3 0 0,-6 1 0 15,6-6 0-15,-1-3 0 0,1 0 0 16,-6-2 0-16,0-3 0 0,2-3 0 0,-7 2 0 16,-4-1 0-16,0-4 0 0,-6 2 0 15,2 2 0-15,-6-2 0 0,-6 1 0 0,2 1 0 16,-6-2 0-16,0-2 0 0,-4 4 0 15,-1-2 0-15,0 2 0 0,0 1 0 16,1 3 0-16,4 1 0 0,-5 2 0 0,6 6 0 16,-2 0 0-16,7 2 0 0,-2 7 0 15,2-2 0-15,4 7 0 0,0 0 0 0,0 2 0 16,4 0 0-16,6 0 0 0,-5 1 0 16,10-4 0-16,-5 1 0 0,5-3 0 0,-1-3 0 15,1-3 0-15,0-3-37 0,-6-2-554 16,1-3-224-16,0-3-270 0,0-5-113 15,0 0-11-15,-6-5 65 0,2-1 161 0,-2 0 253 16</inkml:trace>
  <inkml:trace contextRef="#ctx0" brushRef="#br2" timeOffset="-88395.764">14317 6513 467 0,'-9'-13'900'16,"-1"-1"175"-16,1 3 129 0,3 0 102 0,2-1-221 15,-1 5-268-15,0-4-211 0,10 2-124 16,-5-2-233-16,5 3-249 0,5-3 0 15,-1 3 0-15,1-1 0 0,-1 1 0 0,1 3 0 16,5 2 0-16,-5 0 0 0,5 6 0 16,-6 0 0-16,1 5 0 0,5 0 0 0,-10 6 0 15,5 3 0-15,-6 1 0 0,2 4-380 16,-1 1-356-16,-5 2-294 0,0 0-153 0,0-1-31 16,0 1 28-16,0 0 120 0,0-3 236 15,0-3 345-15</inkml:trace>
  <inkml:trace contextRef="#ctx0" brushRef="#br2" timeOffset="-87567.189">14445 6654 705 0,'-4'-2'1029'0,"4"-1"166"15,-6 0 127-15,6 0 97 0,0 0-324 0,0 3-340 16,6 0-193-16,-6 3-453 0,4 3-109 16,6-1 0-16,-5 3 0 0,0 6 0 0,5 0 0 15,-6 3 0-15,2-1 0 0,-2 4 0 16,1-4 0-16,-5 1 0 0,6-4 0 15,-2 1 0-15,-4-3 0 0,5-3 0 0,0-2 0 16,0-3 0-16,-5-3 0 0,5-6 0 16,-1-2 0-16,2-3-53 0,-6-6-251 0,4 1 40 15,-4 0 52-15,5-4 51 0,0 0 44 16,-5 1 48-16,0 3 48 0,5 0 38 0,-5 4 35 16,5 1 36-16,-5 6 39 0,5-1 32 15,0 6 21-15,-5 2 14 0,10 4 9 0,-5 3-22 16,-1 2-181-16,2 2 0 0,-2 1 0 15,6 3 0-15,-5 0 0 0,5-1 0 0,5 0 0 16,-6 1 0-16,1-1 0 0,5-4 0 16,0 2 0-16,4-6 0 0,1-3 0 15,-6 1 0-15,6-3 0 0,4-3 0 0,-4-6 0 16,0 3 0-16,-1-5 0 0,-4-1 0 16,0 1 0-16,-1 0 0 0,-4-3 0 15,-5 0 0-15,1 0 0 0,-6 3 0 16,0-3-89-16,-6 2 26 0,-3 1 22 0,-1 0 17 15,-5-3 10-15,0 5 4 0,1-2 5 16,-1 3 2-16,0-1 3 0,0 3 6 0,5 3 4 16,1 3 10-16,-1 3 13 0,5-1 15 15,0 3 15-15,5 3 6 0,0 3-69 0,5 0 0 16,-5 0 0-16,10 2 0 0,0-2 0 16,0 0 0-16,4-1 0 0,-4-1 0 0,4-4 0 15,1 0 0-15,0-2 0 0,0-4 0 16,-1-2 0-16,-4 0 0 0,1-2-113 15,-2-4-64-15,1 1 8 0,-5-1 16 0,0-2 23 16,0-3 28-16,-5 3 26 0,0-4 22 16,-5 4 19-16,5-3 13 0,-5 1 12 0,0-2 2 15,-5 1 5-15,5 3 1 0,1-1 2 16,-2 4 3-16,6 0 5 0,-5 2 15 16,5 3 20-16,0 3 20 0,5 5 25 0,-5 0 32 15,10 0 28-15,-5 6 25 0,5 3 17 16,0 2 5-16,4 3-195 0,-4 0 0 15,5 6 0-15,-5-1 0 0,5 4 0 0,-1-1 0 16,1 0 0-16,-6 3 0 0,1-2 0 16,0 2 0-16,-5-3 0 0,0 1 0 0,0-4 0 15,-5 1 0-15,0-4 0 0,-5 2 0 16,0-4 0-16,0-3 0 0,-5 0 0 0,-4-5 0 16,-1-1 0-16,0-1 0 0,-4-4 0 15,-1-5 0-15,-4 0 0 0,-6-3 0 0,5-6 0 16,-4 1 0-16,-1-10 0 0,1 2 0 15,0-4 0-15,5-2-273 0,4 0-253 16,0-4-198-16,5 1-270 0,6-2-138 0,9-1-36 16,5-2 34-16,-1-4 136 0,11-2 231 15,5-3 324-15</inkml:trace>
  <inkml:trace contextRef="#ctx0" brushRef="#br2" timeOffset="-87180.059">15372 6290 162 0,'5'-11'905'0,"-5"6"207"16,-5 2 141-16,0 3 115 0,0 0 2 16,5 3-406-16,-4 5-309 0,4 0-253 0,0 6-402 15,4 3 0-15,1 1 0 0,0 8 0 16,5 1 0-16,0 6 0 0,-1 0 0 0,1 3 0 16,0 0 0-16,0 3 0 0,4-4 0 15,-4-1 0-15,0-1 0 0,0-3 0 0,0-2 0 16,-6 0 0-16,7-7 0 0,-11-1 0 15,4-4 0-15,-8-5 0 0,4 0 0 16,-5-5 0-16,-5 0-55 0,0-6-195 0,-5-6 53 16,0 0 53-16,1-5 50 0,-6 0 42 15,1-5 34-15,4-4 26 0,-4 1 23 0,-1 0 26 16,5 0 27-16,5-1 23 0,0 4 20 16,6-1 21-16,-2 1 17 0,6 4-82 15,6-2-83-15,-2 4 0 0,6-2 0 16,5 4 0-16,0 3 0 0,0 2 0 0,4 0 0 15,5 3 0-15,1 3 0 0,4 3 0 16,1-1 0-16,-1 0-391 0,-4 4-361 0,5-1-177 16,-6 1-97-16,5-1-98 0,-4-3 7 15,4 1 124-15,-9-1 191 0,4-2 206 0,-4-3 166 16</inkml:trace>
  <inkml:trace contextRef="#ctx0" brushRef="#br2" timeOffset="-86550.483">15813 6634 146 0,'0'-2'662'0,"0"0"195"0,0 2 163 15,0-4 107-15,-5 2-117 0,5-1-203 0,0 0-184 16,-5-2-155-16,5 2-123 0,-4 0-66 16,4-2-28-16,0 2-13 0,-5 0-9 0,0-2-100 15,0 2-129-15,0 0 0 0,-5-3 0 16,0 4 0-16,1-1 0 0,-6 0 0 0,0 3 0 16,1 0 0-16,-1 3 0 0,5 2 0 15,-5 1 0-15,0 3 0 0,5 1 0 16,1 2 0-16,4 2 0 0,0-1 0 15,0 4 0-15,5-1 0 0,5 1 0 0,-5-3 0 16,10 2 0-16,-1-2 0 0,1 0 0 16,5-3 0-16,0 0 0 0,4-3 0 0,-4-3 0 15,5 1 0-15,0-6 0 0,-1 0 0 16,-4 0 0-16,4-6 0 0,-4 1 0 0,0 0 0 16,-5-4 0-16,0 1 0 0,-1-3 0 15,-4 0 0-15,0 0 0 0,-5 0 0 16,0-3 0-16,0 0 0 0,-5 3 0 0,0 1 0 15,0-2 0-15,1 4 0 0,-2 0 0 0,2 2 0 16,-1 4 0-16,5 2 0 0,-5 2 0 16,5 0 0-16,-5 4 0 0,5 3 0 15,5 2 0-15,-5 0 0 0,5 3 0 0,0-1 0 16,5 1 0-16,-6 0 0 0,6 0 0 16,0-1 0-16,0-2 0 0,4-2 0 15,-3-1 0-15,3 0 0 0,1-5 0 0,-6 0 0 16,6-3 0-16,0 0 0 0,-5-6 0 15,0 1 0-15,-1-1 0 0,1-2 0 16,-5-3 0-16,0 3 0 0,0-3-106 0,-5 0-17 16,0-1 29-16,0-1 28 0,-5 2 25 15,0 0 22-15,0 0 28 0,0 0 30 0,0 5 28 16,1 1 23-16,-1 2 27 0,0 0 10 16,5 6-127-16,0 3 0 0,-5 2 0 0,10 0 0 15,-5 3 0-15,0 3 0 0,5 0 0 16,0 2 0-16,-1-2 0 0,6 2 0 15,-5-2 0-15,5 0 0 0,-1 0 0 0,1-6 0 16,1 3 0-16,-2-5 0 0,1-1 0 16,0-2-451-16,-5-3-408 0,-1-3-243 0,2-2-114 15,3-3-3-15,-4-6 65 0,0 0 163 16,-5-3 247-16,0 1 311 0</inkml:trace>
  <inkml:trace contextRef="#ctx0" brushRef="#br2" timeOffset="-86400.885">16083 6527 491 0,'-5'-22'921'0,"-4"3"186"0,3-1 136 15,1 4 103-15,1 2-237 0,-2 3-300 16,6 3-244-16,-4 0-165 0,4 2-200 0,0 3-200 16,4 6 0-16,2 0 0 0,-6 5 0 15,4 0 0-15,-4 6-183 0,5 0-325 16,-5 5-323-16,0 0-289 0,0 1-108 0,6 2 3 16,-6 3 75-16,0-3 165 0,0 3 315 15</inkml:trace>
  <inkml:trace contextRef="#ctx0" brushRef="#br2" timeOffset="-86235.094">15951 6980 879 0,'-15'14'1161'16,"0"-6"155"-16,0-3 123 0,1 1 76 0,4-3-411 16,5-1-450-16,0-2-531 0,5-2-123 15,5-1 0-15,-5 0 0 0,5-3-509 16,5 4-300-16,-6-4-314 0,6 4-119 0,1-4-5 0,-2 0 69 15,6-2 172-15,-5 2 281 0</inkml:trace>
  <inkml:trace contextRef="#ctx0" brushRef="#br2" timeOffset="-85815.175">17010 6513 60 0,'-5'-2'510'16,"0"-4"169"-16,5 4 185 0,-5-1 136 15,0 0-54-15,-5 0-102 0,5 0-105 16,1 0-111-16,-2 1-131 0,-3-1-104 0,4 3-55 16,0-3-34-16,0 1-29 0,5-1-161 15,-5 3-114-15,5 0 0 0,-5 0 0 0,5 0 0 16,0 5 0-16,5-2 0 0,-5 5 0 16,0 4 0-16,5 1 0 0,-5 4 0 0,5-1 0 15,0 6 0-15,-5 3 0 0,5 0 0 16,0 0 0-16,-1 2 0 0,2-2 0 0,-6 0 0 15,4-3 0-15,-4 0-242 0,5-3-288 16,-5-2-170-16,0-3-212 0,-5-3-180 16,5-3-53-16,-4-5 31 0,-2-3 123 0,-3-5 197 15,-1-1 259-15</inkml:trace>
  <inkml:trace contextRef="#ctx0" brushRef="#br2" timeOffset="-85604.737">16784 6646 175 0,'-19'-22'618'0,"4"0"175"0,-5 2 166 16,10 1 116-16,-4 3-142 0,9-1-150 15,-5 3-147-15,10-2-123 0,0 2-120 16,5 0-69-16,5 0-28 0,0 1-8 0,4-2-4 16,1 5-163-16,5-1-121 0,4 2 0 15,0 1 0-15,6 3 0 0,-1 2 0 0,1 3 0 16,-1 3 0-16,-4 2 0 0,5 3 0 16,-6 4 0-16,-4 1 0 0,-1 4 0 0,-4 2 0 15,0 3-161-15,-6 0-367 0,-4 3-174 16,0 3-248-16,-10-1-167 0,5 4-45 15,-5-4 29-15,-4 1 117 0,-6-4 207 0,5 2 302 16</inkml:trace>
  <inkml:trace contextRef="#ctx0" brushRef="#br2" timeOffset="-85366.375">16720 6861 575 0,'-14'3'957'0,"-1"-3"162"0,5 0 122 16,1 0 95-16,-1 0-258 0,5-3-304 15,5 0-182-15,5-2-97 0,5 0-471 0,-1-1-24 16,1-2 0-16,9 2 0 0,1 0 0 16,0 4 0-16,5-1 0 0,-1 3 0 0,1 0 0 15,-1 3 0-15,0 2 0 0,6 1 0 16,-5-3 0-16,4 2 0 0,5-2 0 0,-4 3 0 16,-1-4 0-16,5 1 0 0,0-3-306 15,1 0-985-15,-5-3-104 0,-1 1 19 0,-5-2 81 16,1-1 150-16,0 2 277 0,-6-2 407 15</inkml:trace>
  <inkml:trace contextRef="#ctx0" brushRef="#br2" timeOffset="-84632.585">17951 6574 344 0,'-10'0'759'0,"6"-3"187"15,-2 1 140-15,-3-1 96 0,4-3-208 0,0 1-207 16,0-1-175-16,1 0-142 0,-7-2-106 0,7 3-70 16,-2 0-46-16,-3-1-38 0,-1 0-135 15,-5 4-55-15,1-1 0 0,-1 3 0 0,0 0 0 16,-4 5 0-16,4 1 0 0,0 2 0 16,1 6 0-16,-1 0 0 0,0 5 0 0,5 1 0 15,1 2 0-15,3 2 0 0,6 2 0 16,6 1 0-16,-2 1 0 0,11-1 0 0,0-5 0 15,4 3 0-15,6-6 0 0,4-2 0 16,1-6 0-16,-1 0 0 0,5-6 0 16,-4-2 0-16,4-3 0 0,-5-3 0 0,-4-5 0 15,5 0 0-15,-11-3 0 0,1-3 0 16,0 3 0-16,-11-3 0 0,1-2-39 16,0 2-130-16,-10 0 43 0,0-3 33 0,0 1 27 15,-10-1 26-15,5 1 18 0,-5 2 4 16,-4-2 6-16,4-2 18 0,-5 5 22 0,0 5 22 15,0-1 22-15,6 4 21 0,-1 2 22 16,5 6 13-16,-5 2-35 0,6 4-93 16,-2 2 0-16,6 5 0 0,0 1 0 0,6-1 0 15,-2 6 0-15,1-2 0 0,5 2 0 16,0-2 0-16,5-4 0 0,-1 0 0 0,1-2-93 16,0-5-477-16,0-1-313 0,-6-6-267 0,6-4-95 15,-1-6 5-15,1-4 80 0,0-2 206 16,0-5 314-16</inkml:trace>
  <inkml:trace contextRef="#ctx0" brushRef="#br2" timeOffset="-84464.035">18255 6282 312 0,'-4'-34'935'0,"-2"7"185"16,2 5 120-16,-7 3 92 0,2 5-103 0,4 5-419 16,0 5-296-16,0 6-174 15,-5 4-113-15,6 4-95 0,-2 7-132 0,2 5-8 16,4 3-175-16,-5 0-209 0,0 5-359 0,5 1-336 15,-5-1-149-15,5 0-27 0,0 1 55 16,-5-4 169-16,5 0 340 0</inkml:trace>
  <inkml:trace contextRef="#ctx0" brushRef="#br2" timeOffset="-84117.415">18789 6430 450 0,'0'-5'825'0,"0"2"196"0,0 3 140 15,-4 0 42-15,4 0-160 0,-5 0-187 0,5 6-201 16,-5 0-149-16,5 2-100 0,-5 6-341 16,5-1-65-16,0 6 0 0,0 4 0 0,0-1 0 15,5 5 0-15,-5 1 0 0,5 2 0 16,0 1 0-16,-1 2 0 0,2-3 0 0,-2 1 0 16,1-7 0-16,1 1 0 0,-6-3-440 15,4-2-304-15,-4-6-233 0,0-4-174 0,0-1-40 16,0-9 35-16,0-3 125 0,-4-3 208 15,4-4 286-15</inkml:trace>
  <inkml:trace contextRef="#ctx0" brushRef="#br2" timeOffset="-83915.953">18711 6687 510 0,'-19'-25'749'15,"4"1"192"-15,0-1 129 0,5 3-19 0,1 2-150 16,3 1-163-16,2 2-157 0,4-2-146 0,4 3-85 16,2-1-48-16,9 3-27 0,-6-3-26 15,11 4-210-15,-1-1-39 0,1 1 0 16,5 1 0-16,-1 4 0 0,5 3 0 15,-9 2 0-15,4 3 0 0,-4 6 0 0,0-1 0 16,-1 9 0-16,-4-1 0 0,0 4 0 16,-5 2 0-16,0 6 0 0,-6 0-458 0,-4 0-236 15,0 2-289-15,0 1-177 0,-4 0-46 16,-2-4 28-16,-3 4 120 0,-1-1 218 0,0-5 332 16</inkml:trace>
  <inkml:trace contextRef="#ctx0" brushRef="#br2" timeOffset="-83715.433">18702 6839 381 0,'-10'3'947'0,"-5"-1"192"16,10 2 126-16,-5-2 114 0,10-2-120 15,0 3-344-15,0-3-250 0,10 0-424 0,0 3-241 16,10-3 0-16,-6 0 0 0,6 0 0 16,-1 2 0-16,6 1 0 0,-1 0 0 15,-4-3 0-15,4 3 0 0,1-3 0 16,0 0 0-16,-1-3 0 0,1 0 0 0,0 0-592 15,-1 1-486-15,0-4-160 0,0-2-18 16,1 0 39-16,5-4 100 0,-6-2 196 0,0 1 340 16</inkml:trace>
  <inkml:trace contextRef="#ctx0" brushRef="#br2" timeOffset="-83133.308">19305 6466 702 0,'-10'-2'997'0,"-5"-1"135"15,5 0 96-15,1 3 78 0,-1 0-336 0,5 0-333 16,-1 6-179-16,2-1-93 0,4 4-62 16,-5 4-210-16,5 4-93 0,5 2 0 0,-5 3 0 15,0 3 0-15,0 3 0 0,0 2 0 16,0 4 0-16,0-5 0 0,0 5 0 0,-5-4 0 16,5-5 0-16,5-1 0 15,-5-4 0-15,0 0 0 0,0-7 0 0,4-4 0 16,2-4 0-16,-6-5 0 0,5-5 0 15,-1-4 0-15,2-4 0 0,-2-4 0 0,-4-2 0 16,5-7 0-16,-5 2 0 0,5-7 0 16,-5 1 0-16,-5-3 0 0,5-1 0 0,0-1-17 15,0 2-1-15,0 0 16 0,0 5 20 16,0 3 1-16,5 3-19 0,-5 6 0 0,0 2 0 16,5 6 0-16,0 2 0 0,0 6 0 15,-5 3 0-15,5 2 0 0,5 7 0 0,-6 2 0 16,7 2 0-16,-7 0 0 0,11 4 0 0,-5-1 0 15,5 1 0-15,-6-1 0 0,6-3 0 16,5-2 0-16,-5 0 0 0,4-6 0 16,-4 0 0-16,4-5 0 0,1-3 0 0,-6-3 0 15,-4 1 0-15,5-7 0 0,-5 1 0 16,-5 0 0-16,-1-4-91 0,-4 2-11 16,0-4 33-16,0 0 27 0,-4 0 18 15,-1 3 19-15,0-2 22 0,-5 1 27 0,5 1 30 16,0 3 21-16,1 2 8 0,-2 4-103 15,2-1 0-15,-1 6 0 0,5 2 0 0,0 4 0 16,0 4 0-16,0-1 0 0,0 4 0 16,5 0 0-16,-1 7 0 0,2-2 0 15,-6 2 0-15,9 1 0 0,-4 2 0 0,5-5 0 16,-5 1 0-16,4-2 0 0,2-1 0 0,-7-2 0 16,6-1-835-16,-5-2-383 0,0 0-105 15,0-6 6-15,0 1 73 0,0-7 172 16,0 1 298-16</inkml:trace>
  <inkml:trace contextRef="#ctx0" brushRef="#br2" timeOffset="-82204.138">19917 6778 292 0,'-15'11'777'0,"6"0"175"0,-1-3 105 15,0-2 81-15,5 2-174 0,5-5-246 0,0 3-213 16,10-6-140-16,0 0-71 0,4-6-49 16,7-2-32-16,-2-3-23 0,6-6-23 15,4-2-27-15,-5-6-34 0,6-3-38 0,-1-4-68 16,1 1 0-16,-1-2 0 0,-4 0 0 15,-6 0 0-15,1 5 0 0,-10-2-19 16,0 5-31-16,-5 1-12 0,-5 1-4 0,0 4-3 16,-11 3 5-16,2-1 7 0,-6 1 10 15,1 1 12-15,-1 4 12 0,-5 3 16 0,0 0 11 16,1 2 11-16,4 6 8 0,1 0 14 16,-1 6 21-16,0 2 17 0,5 4 22 0,1 4 22 15,3 0-48-15,6 7-71 0,0-1 0 0,6 5 0 16,-2 0 0-16,6 4 0 0,5-1 0 15,-1 3 0-15,6 3 0 0,0-2 0 16,4-2 0-16,1 1 0 0,-1-5 0 0,6 0 0 16,-1-6 0-16,1-6 0 0,-1 1 0 15,-5-9 0-15,6 0 0 0,-10-5 0 0,4-3 0 16,-9-3 0-16,5-2 0 0,-11 0 0 16,1-7 0-16,-5 4 0 0,0-6-102 15,-10 3-47-15,0-3 13 0,0-2 19 16,-9 2 18-16,4-2 18 0,-5-1 17 0,-4 0 17 15,-2 1 21-15,7 5 21 0,-1-1 22 16,-4 8 19-16,8-2 18 0,-3 6 19 0,4 2 11 16,0 4 6-16,6 2 4 0,4 4 1 15,-5-2-1-15,10 7-7 0,-5-3-8 0,9 2-56 16,-4 1-23-16,5 0 0 0,4-1 0 16,-3-5 0-16,3 3 0 0,6-6 0 0,-6 0 0 15,1-2 0-15,0 0-33 0,5-6-115 16,-5 0-34-16,-1-4-23 0,-4 2-6 0,0-6 7 15,0 2 15-15,-5-2 24 0,-1 0 31 16,1-4 32-16,-5 1 27 0,-5-2 29 16,5 2 33-16,-4-1 35 0,-1 2 34 0,-1 1 35 15,2 1 29-15,4 3 17 0,-5 2 6 16,5 0 1-16,-5 6-7 0,5 0-15 0,5 5-17 16,-5 0-14-16,0 0-15 0,5 6-19 15,-1 0-17-15,7 0-19 0,-7-1-23 16,6 4-29-16,0-3-43 0,0-3-52 0,0 0-64 15,-1 0-115-15,1-5-166 0,-5-1-240 16,0-2-263-16,0-1-110 0,-1-4-21 0,2-1 72 16,-6-2 158-16,0-7 250 0</inkml:trace>
  <inkml:trace contextRef="#ctx0" brushRef="#br2" timeOffset="-82017.079">20437 6525 694 0,'-19'-20'1044'0,"4"3"144"0,1 1 116 0,3 5 99 0,1 0-302 15,1 0-369-15,4 2-218 0,5 4-303 16,0-3-211-16,10 3 0 0,0 2 0 16,-1-3 0-16,11 3 0 0,-5 3 0 0,9 0 0 15,-4 0 0-15,4 0 0 0,1 3 0 16,-6 3 0-16,6-1-300 0,-5 1-528 0,-1-1-315 16,6 0-111-16,-6 1 0 0,1 3 65 15,-5-4 159-15,4 1 251 0</inkml:trace>
  <inkml:trace contextRef="#ctx0" brushRef="#br2" timeOffset="-79908.76">21300 6351 150 0,'-5'2'232'0,"1"-2"1"16,4 4-53-16,-6-4-56 0,6 2-35 16,0-2-25-16,-4 0-16 0,4 0-13 15,0 0-10-15,0 0-6 0,0 0-19 0,0 0-41 16,0 0-68-16,0 0-84 0,0 0-40 16,0 0-22-16,0 0-2 0</inkml:trace>
  <inkml:trace contextRef="#ctx0" brushRef="#br2" timeOffset="-78781.669">21570 6632 238 0,'0'0'331'0,"0"0"6"0,-5 0-65 16,5 0-175-16,0 0-203 0,0 0-123 0,0 0-66 16,0 0-24-16,0 2 19 0</inkml:trace>
  <inkml:trace contextRef="#ctx0" brushRef="#br2" timeOffset="-76813.1">21148 6640 287 0,'0'-10'600'0,"-4"-2"139"0,4 1 148 0,0 0 80 15,-6 0-126-15,6 0-134 0,-5 0-107 16,1-3-94-16,-1 4-114 0,5-4-100 15,-10 2-60-15,5 2-33 0,-5 1-23 0,0-2-26 16,1 3-25-16,-6-1-19 0,-5 4-13 16,5 2-12-16,-4 3-16 0,0 6-11 0,-2 2-6 15,2 3-4-15,0 6-44 0,4 5 0 16,0 3 0-16,1 2 0 0,9 3 0 0,-1 0 0 16,6 4 0-16,6-1 0 0,3-3 0 15,6-4 0-15,4-2 0 0,1-5 0 0,4-5 0 16,6-6 0-16,-5-5 0 0,4-6 0 15,-4-5-240-15,4-3-172 0,-9-8-149 16,4-3-147-16,-4-3-117 0,-5-3-75 0,-1-2-43 16,-4-3 26-16,0 0 113 0,-6-1 149 15,-4 2 149-15,0-4 127 0,-4 0 113 16</inkml:trace>
  <inkml:trace contextRef="#ctx0" brushRef="#br2" timeOffset="-76111.65">21188 6318 258 0,'-10'-39'441'0,"5"4"138"0,-5 1 117 15,5 7 78-15,0 5 14 0,0 5-57 0,1 3-87 16,-2 3-75-16,6 6-74 0,-5 5-84 15,5 5-77-15,0 6-34 0,0 6-12 0,5 2-8 16,-5 8-10-16,6 1-13 0,-6 8-181 16,0 0-76-16,4 6 0 0,1-2 0 15,0 5 0-15,0-4 0 0,0 1 0 0,5-2 0 16,0-4 0-16,-1 1 0 0,1-7 0 16,0-3 0-16,5-2 0 0,-6-6 0 0,6-2 0 15,0-6 0-15,-5 1 0 0,0-7 0 16,5-5 0-16,-6 0 0 0,1-5-37 0,-5-4-91 15,5-2 10-15,-6-3 16 0,1 0 21 16,-5-2 21-16,0 2 17 0,0 1 17 16,0-1 9-16,0 2 8 0,0 2 4 0,-5 1 7 15,5 4 5-15,-4 2 5 0,4 0 14 16,-5 6 15-16,5 0 16 0,0 2 15 16,0 4 14-16,0 1 12 0,0 2 6 0,0 2-6 15,5-1-75-15,-1 1-23 0,1 0 0 16,5 0 0-16,-5-4 0 0,5 2 0 0,0-4 0 15,-1 0 0-15,1-3 0 0,0 1 0 16,5-6 0-16,-6 0 0 0,1 0 0 16,0-6 0-16,-5 1-104 0,5-1-28 0,-5-2 7 15,0 0 16-15,0-3 20 0,0 2 19 16,-5-1 22-16,0-2 16 0,0 2 10 0,0-2 8 16,-5 1 6-16,5 3 3 0,-5 0 1 15,5 2 0-15,-5 4 2 0,5-2 3 0,-5 8 10 16,5-2 12-16,-5 4 19 0,5 0 16 15,0 4 16-15,0-1 10 0,0 2 7 0,5 0-2 16,0 0-8-16,0 2-12 0,5-4-13 16,0 2-10-16,-1-3-15 0,6-2-19 15,-1 0-12-15,1-4 0 0,5-2 0 0,-6 0 0 16,6-6-18-16,-5 4-35 0,0-4-20 16,-6-2-19-16,6 0-16 0,-10 0-1 0,5-1 9 15,-5 1 15-15,-5-3 16 0,0 3 16 16,0-1 17-16,-5-1 10 0,-5-2 8 15,0 4 6-15,0-4 5 0,1 4 1 0,-6 0 2 16,5 3 5-16,0-1 10 0,1 3 12 16,-1 6 17-16,0 0 19 0,5 3 15 0,0 2 12 15,0 0 1-15,5 6-4 0,0 0-9 16,0-1-15-16,5 4-13 0,0-3-15 0,0 3-28 16,5-7-49-16,0 2-64 0,-1-4-89 15,6 0-151-15,-5-5-209 0,5-1-230 16,-5-4-230-16,4-3-100 0,1-4-2 0,0-2 103 15,-6-3 187-15,6 0 234 0</inkml:trace>
  <inkml:trace contextRef="#ctx0" brushRef="#br2" timeOffset="-75516.241">21747 6594 110 0,'-5'-20'629'15,"5"1"222"-15,-5 3 170 0,0-1 118 16,0 3-91-16,0 0-184 0,0 6-196 0,5 2-186 16,-4 1-132-16,4 5-89 0,-6 5-52 15,6 3-24-15,0 4-4 0,-5 4-11 16,5 1-147-16,0 5-23 0,0 0 0 0,5 0 0 15,1 0 0-15,-2 0 0 0,1 1 0 16,5-4 0-16,0-3 0 0,5-2 0 16,-1 0 0-16,6-3 0 0,-5-6 0 0,4 1 0 15,-4-6 0-15,4 0 0 0,1-6 0 0,-5 1 0 16,0-1 0-16,-1-2-31 0,-4-3-164 16,0 0 15-16,-6 0 29 0,2 0 30 15,-6 0 28-15,-6-3 28 0,2 3 21 0,-6-3 16 16,0 3 9-16,-4 3 5 0,-1-3 5 15,5 5 7-15,-5 4 12 0,5 2 23 0,1 0 21 16,-6 5 23-16,10 3 25 0,-5 3 18 16,5 3 14-16,5 0 0 0,-5 2-12 0,10-2-13 15,-5 3-52-15,5-1-57 0,5-2 0 16,0 0 0-16,0 0 0 0,4-6 0 16,1-3 0-16,0 1 0 0,4-3 0 0,-4-3 0 15,0-3 0-15,-5 0 0 0,5 0-108 16,-11-2-47-16,6-3-2 0,-5 2 15 0,-5-2 18 15,0 0 23-15,0 0 22 0,-5-1 21 16,5-2 17-16,-5 3 13 0,0 0 10 16,1 2 5-16,-2 3 6 0,1 0 15 0,1 1 21 15,-2 4 27-15,2 4 33 0,4 2 38 16,-5 0 41-16,5 6 40 0,5 0 33 0,-5 6-136 16,4-4-105-16,2 6 0 0,-6 3 0 15,4 0 0-15,7 0 0 0,-7 2 0 0,1 1 0 16,5-1 0-16,-5 3 0 0,-1-2 0 15,-4 0 0-15,0-3 0 0,0 3 0 16,0-4 0-16,-4 1 0 0,-6-6 0 0,0 1 0 16,-5-4 0-16,1-2 0 0,-6-6 0 15,-4 0 0-15,-1-8 0 0,-5 0 0 16,6-5-382-16,-11-6-353 0,7-6-265 0,-2-5-177 16,-5-5-46-16,6-7 30 0,-1-7 133 0,1-9 235 15,0-5 326-15</inkml:trace>
  <inkml:trace contextRef="#ctx0" brushRef="#br2" timeOffset="-75346.695">21502 6541 26 0,'0'-33'668'0,"0"3"224"0,4 2 147 0,1 6 103 16,0 0-20-16,5 3-225 0,0 2-227 0,0 4-180 15,-1 4-114-15,6 3-79 0,-5 1-65 16,-1 7-55-16,1 1-46 0,0 8-99 0,-5 1-32 16,-5 4 0-16,0 6 0 0,-5 3-61 15,0-1-172-15,-10 7-173 0,6-3-257 16,-6-4-315-16,1 1-170 0,-6-3-47 0,5-2 28 15,1-6 133-15,-1-4 240 0,0-4 335 16</inkml:trace>
  <inkml:trace contextRef="#ctx0" brushRef="#br2" timeOffset="-75168.168">21378 6149 332 0,'0'-32'818'15,"0"1"162"-15,6 6 116 0,-6 3 92 16,9 3-164-16,-3 5-274 0,3 3-213 0,-4 5-133 15,10 4-95-15,-6 2-84 0,1 8-68 16,5 3-50-16,-5 6-65 0,5-1-80 16,-6 6-91-16,-3 0-112 0,3 3-188 0,-4 0-281 15,-5-1-310-15,0 2-125 0,0-1-22 16,-10-3 52-16,6-1 157 0,-11 2 261 0</inkml:trace>
  <inkml:trace contextRef="#ctx0" brushRef="#br2" timeOffset="-74965.164">20962 6301 165 0,'-35'-14'829'16,"7"3"175"-16,-7 0 123 0,11 3 102 0,4 2-46 15,0 1-369-15,10 3-261 0,5-2-127 16,5 4-87-16,5 0-77 0,5 4-46 0,10 0-172 16,4 2-44-16,6 2 0 0,9 1 0 15,0 4 0-15,5-1 0 0,5 1 0 16,5 1-462-16,5 0-520 0,0-3-253 0,9 0-86 15,1-3 14-15,0 0 78 0,4-2 237 16,1 0 462-16</inkml:trace>
  <inkml:trace contextRef="#ctx0" brushRef="#br2" timeOffset="-74427.536">22453 6299 306 0,'-6'-6'551'15,"2"0"138"-15,-1 1 156 0,0-1 48 0,0 1-59 16,0-4-88-16,0 4-80 0,0-4-88 15,1 5-105-15,-1-5-100 0,0 0-49 0,5 4-34 16,-5 0-40-16,5 1-41 0,0 2-45 16,0 2-164-16,0 6 0 0,5-1 0 15,-5 9 0-15,5 2 0 0,0 4 0 0,-1 5 0 16,6 2 0-16,-5 3 0 0,0 7 0 16,5-5 0-16,0 7 0 0,-1-3 0 0,-3 2 0 15,3-2 0-15,-4-3 0 0,5 1 0 16,-5-1 0-16,-5-6 0 0,5-2-245 0,-5-5-44 15,0-4 8-15,-5 1 4 0,0-9-6 16,-5 0-8-16,0-5 2 0,-5-6 17 16,1 0 28-16,-1-5 52 0,-4-3 79 0,-1-2 92 15,6-7 85-15,-11 0 70 0,5-4 47 16,0-1 31-16,5-3 12 0,1 4-10 0,-1 2-14 16,6-1-15-16,3 4 1 0,6 2 10 15,6 1 11-15,-2 2 11 0,6 0-3 16,5 1-10-16,0 1-49 0,4 2-156 0,1 2 0 15,4-1 0-15,6 4 0 0,-1 1 0 0,5 4 0 16,-4 4 0-16,4-2 0 0,-5 7-250 16,-4-2-161-16,5 5-177 0,-11 2-208 15,0-1-244-15,-4 1-86 0,0 0-4 0,-5 2 83 16,-5 1 160-16,0 0 239 0</inkml:trace>
  <inkml:trace contextRef="#ctx0" brushRef="#br2" timeOffset="-69880.545">22634 6762 354 0,'0'0'667'0,"0"0"150"0,0 0 137 16,0 0 43-16,0 0-147 0,0 0-168 0,5 0-150 15,-5-3-121-15,0 1-108 0,4-4-76 0,2 0-46 16,-1 1-22-16,-1-4-14 0,2 1-18 15,3 0-23-15,1-3-22 0,-5 0-22 0,5 0-18 16,0-3-18-16,-1 0-10 0,1 0-13 16,0 0-20-16,-5-2-19 0,5 2-22 0,-5 0-18 15,-1 1-12-15,2-4-2 0,-6 4 11 16,0-1 18-16,0 2 19 0,0 2 16 0,0-2 14 16,0 4 9-16,0 0 9 0,-6 2 9 0,6 3 8 15,0 3 16-15,-4 0 17 0,-1 3 21 16,5 3 15-16,-5-1 15 0,5 3 13 0,-5 4 6 15,5-1 2-15,0 3-4 0,0 2-9 16,0 3-45-16,0-2-68 0,5 2 0 0,0 1 0 16,0-2 0-16,-1 0 0 0,2-2 0 15,3 1 0-15,1-7 0 0,0 2-134 0,5-2-136 16,-6-4-115-16,6-3-149 0,0 0-163 16,-5-6-169-16,4-2-151 0,-4-4-58 0,5 1 50 15,-5-3 139-15,0 0 190 0,-6-3 215 0</inkml:trace>
  <inkml:trace contextRef="#ctx0" brushRef="#br2" timeOffset="-69505.016">22943 6607 60 0,'0'-11'467'0,"5"0"160"0,-5 0 180 16,0 3 145-16,-5 0-25 0,5 2-77 16,0 1-87-16,-5-1-84 0,5 0-112 0,0 4-115 15,-5-1-72-15,5 0-51 0,0 3-56 16,0 0-215-16,0 0-58 0,0 3 0 0,-5 2 0 16,5 1 0-16,0 2 0 0,0 3 0 15,0 0 0-15,0 3 0 0,0 3 0 0,5-1 0 16,-5 0 0-16,0 2 0 0,5-2 0 0,0 1 0 15,0-1 0-15,0-5 0 16,5 0 0-16,-5-3 0 0,5-2 0 0,-1 0 0 16,1-6 0-16,0 0-31 0,5-6-209 0,-11 0 4 15,7-2 18-15,-2 0 28 0,1-3 42 16,-5 0 40-16,-1 0 36 0,2-3 27 0,-6 3 19 16,4-3 12-16,-4 3 8 0,-4-3 13 0,4 3 17 15,-6 0 20-15,6 3 24 0,0 2 26 16,-4 1 20-16,4-1 10 0,-5 4 6 0,5 2 10 15,-5 0 7-15,5 2 5 0,-5 4 6 0,0-1-26 16,5 4-132-16,0-1 0 0,-4 3 0 16,4 0 0-16,0 0 0 0,0 0 0 0,0 3 0 15,0-3 0-15,0 0 0 0,4 0 0 16,-4 0 0-16,5 0 0 0,0-2 0 0,0-1-286 16,-5-3-402-16,5 4-270 0,-1-4-198 15,2-2-61-15,3-3 18 0,1-3 107 0,-5-2 223 16,9-1 309-16</inkml:trace>
  <inkml:trace contextRef="#ctx0" brushRef="#br2" timeOffset="-68531.115">23178 6555 399 0,'0'-3'594'0,"0"-2"131"16,0 1 133-16,0 2 1 0,0-4-87 15,0 4-104-15,0-1-102 0,0 0-102 0,0 1-106 16,5-1-90-16,-5 3-44 0,0 0-13 0,5 0 3 16,-5 3 11-16,0 2 11 0,0 0 5 15,0 7-10-15,0-1-153 0,0 0-78 16,0 2 0-16,0 1 0 0,0 3 0 0,0-4 0 15,0 4 0-15,-5-3 0 0,5 0 0 16,5 0 0-16,-5-4 0 0,0-1 0 0,0-1 0 16,0 1 0-16,5-7 0 0,0 1 0 15,-5-3 0-15,5 0 0 0,0-3 0 0,-1-3 0 16,2-2-83-16,-1 0-90 0,-1 0 12 0,2 0 11 16,-2-4 9-16,1-1 7 0,0 2 13 15,0 0 20-15,5-1 8 0,-5 2 15 0,-1-2 18 16,1 4 19-16,0 3 17 0,-5-1 13 0,5 3 25 15,0 0 36-15,-5 3 38 0,0 0 34 16,0 3 29-16,0 3 32 0,0 2 16 16,0 0 1-16,0 4-5 0,-5-2-26 0,5 4-169 15,0 0 0-15,5 0 0 0,-5 3 0 0,5-4 0 16,0 4 0-16,5-3 0 0,-1-3 0 16,1 2 0-16,5-4 0 0,4-1 0 0,-4 0 0 15,5-5 0-15,0-3 0 0,4-3 0 16,-4 1 0-16,-1-7 0 0,1 1 0 0,-6 0 0 15,1-3 0-15,0 0-108 0,-5-1-99 16,0-1 23-16,-10 2 24 0,0 0 29 0,0-3 30 16,-5 3 26-16,0-3 23 0,-5 1 17 15,-5 1 13-15,6 1 8 0,-6 3 7 16,0 3 4-16,5-1 6 0,-4 3 10 0,4 3 11 0,0 3 15 16,0 3 20-16,1 2 18 0,3 3 17 15,2 0 12-15,-1-1 6 0,5 5-3 0,0-4-7 16,5 2-17-16,-5-1-17 0,10 1-14 15,-6-2-16-15,6-3-11 0,0 1-9 0,5-4-5 16,-5 1-2-16,-1-3-4 0,6 0-3 16,-5-3-3-16,0 0-6 0,-1-3-11 0,-4 0-13 15,0-3-14-15,5 4-13 0,-10-4-15 16,5 0-6-16,-5-2-7 0,5 3 3 0,-5-4 2 16,0 4 7-16,-5-3 11 0,5 2 11 15,0-2 13-15,0 6 11 0,0-4 9 0,-5 6 7 16,5-3 7-16,0 6 14 0,0 3 16 0,0-1 20 15,0 3 21-15,0 3 27 0,0 3 26 16,0 3 29-16,5 2 28 0,-5 3-23 16,5 2-155-16,-5 2 0 0,5 4 0 15,0 0 0-15,-1 1 0 0,2 1 0 0,-2 1 0 16,1-2 0-16,0-1 0 0,0 1 0 0,-5-1 0 16,5-3 0-16,-10-1 0 0,5 1 0 0,-5-5 0 15,0 0 0-15,-4-2 0 0,-1-4 0 0,-5-2 0 16,0-3 0-16,-4-3 0 0,-1 0 0 15,0-5 0-15,1 0 0 0,-6-3 0 16,1 0 0-16,-1-6 0 0,0-2 0 0,1 0 0 16,0-6 0-16,-1-2 0 0,1-1 0 0,4-3 0 15,0-2-411-15,1 1-122 0,9-1-144 0,-5-1-180 16,6-2-194-16,9-2-67 0,0 2 27 16,4-2 118-16,6-3 191 0,5-1 235 0</inkml:trace>
  <inkml:trace contextRef="#ctx0" brushRef="#br2" timeOffset="-66873.326">23967 6161 670 0,'0'-4'995'16,"-4"4"130"-16,-6 0 100 0,0 4 85 0,0 1-299 15,0 0-334-15,1 4-183 0,4 2-90 0,-5 0-124 16,10 3-280-16,-4 0 0 0,4 2 0 15,4 3 0-15,1 0 0 0,0 6 0 0,5 1 0 16,0-2 0-16,-1 4 0 0,6-1 0 16,-5 4 0-16,0-1 0 0,5-2 0 0,-6-1 0 15,-4 1 0-15,5-4 0 0,-5-2 0 0,0 0 0 16,-5 1 0-16,4-6 0 0,-4-4 0 16,-4 1 0-16,4-6-174 0,-5 0-87 15,-5-2 11-15,0-4 18 0,1-2 24 0,-6-2 35 16,5-4 39-16,-5 1 28 0,0-6 35 0,1 0 37 15,-1-3 41-15,0 0 39 0,0-2 34 16,1 2 27-16,4 0 25 0,0 0 19 0,0 3 12 16,6 0 7-16,-1 3 8 0,5 0 16 15,0-1 12-15,5 1 3 0,-1 2-209 16,6-2 0-16,5 3 0 0,-5 2 0 0,10-3 0 0,-6 4 0 16,6-1 0-16,-1 0 0 0,6 3 0 15,0 3 0-15,-1 0 0 0,-4-1 0 0,4 1 0 16,1 3-84-16,-6-1-363 0,0 1-31 0,6 0-22 15,-5-2-41-15,-6 0-58 0,1 1-70 16,0-2-49-16,-5 0-21 0,-5-1 26 16,0-2 110-16,0 0 177 0,-5 0 230 0,0 0 243 15,-5-2 235-15,5-1 214 0,-10 0 185 16,5 0 94-16,0 1 14 0,0-2-43 0,-5 0-71 16,5 0-88-16,1 2-108 0,-2 2-82 15,2-3-53-15,4 3-37 0,-5 0-199 0,5 0-108 16,-5 5 0-16,5 1 0 0,0 0 0 0,0 2 0 15,0 3 0-15,0 0 0 0,0 0 0 16,0 3 0-16,5-3 0 0,0 2 0 16,-1 1 0-16,6-2 0 0,0 2 0 0,0-4 0 15,0-1 0-15,0-1 0 0,5-3 0 16,-6 1 0-16,6-3 0 0,-1-3 0 0,1 0 0 16,0-3 0-16,-5-3 0 0,5-2 0 0,-6 0 0 15,1-1 0-15,0 2 0 0,-5-5 0 0,-1 1 0 16,2 0 0-16,-1 0 0 0,-5 3 0 15,0-3 0-15,0 3 0 0,0-1 0 0,-5 3 0 16,-1 4 0-16,6-1 0 0,-4 3 0 16,-1 3 0-16,0-1 0 0,5 4 0 0,-5 0 0 15,5 2 0-15,0 0 0 0,0 3 0 16,0-3 0-16,5 4 0 0,-5-4 0 0,5 0 0 16,4 0 0-16,-3 1 0 0,3-4 0 15,1 1 0-15,0-3 0 0,5-1 0 0,-6-2 0 16,6 0 0-16,-5 0 0 0,0-2 0 15,0-4 0-15,0 3 0 0,-6-2 0 0,2 0 0 16,-6-4 0-16,4 4 0 0,-8-1-48 16,4-2-13-16,-6 0 17 0,6 2 10 0,-4 0 10 15,-1 1 10-15,0-1 4 0,5 3 3 16,-5 1 7-16,0 2 12 0,5 2 18 0,0 1 18 16,-5 3 19-16,5-1 18 0,0 3-85 0,0 4 0 15,5-1 0-15,-5 2 0 0,5 4 0 16,0-1 0-16,0 4 0 0,0 2 0 0,5-2 0 15,-1 1 0-15,1 1 0 0,-5 0 0 16,5 0 0-16,-6 1 0 0,2-4 0 0,-1 3 0 16,-5-5 0-16,0 2 0 0,0-2 0 0,-5-4 0 15,-1 1 0-15,2 0 0 0,-6-3 0 16,0-3 0-16,0 0 0 0,0-2 0 0,1-3 0 16,-6-1 0-16,1-2 0 0,3-2 0 15,-3 2 0-15,-1-6 0 0,0 0 0 0,1-2 0 16,-1-3 0-16,0-2 0 0,0-1 0 15,6 0 0-15,-6-3 0 0,5 3 0 0,6-2 0 16,-2 2 0-16,6 3 0 0,0-3 0 16,0 4 0-16,10-4 0 0,0 0 0 15,0 3 0-15,4-3 0 0,6 0 0 0,0-3 0 16,-1 1 0-16,6-1 0 0,-1 1 0 0,1 0 0 16,0-4 0-16,-1 1 0 0,1 3 0 15,-1-4 0-15,-4 4-43 0,-1 2-35 0,-4 2 8 16,-5 2 5-16,-1 1 16 0,1 1 18 0,-5 0 12 15,0-1 9-15,0-2-20 0,0 1-6 16,-5 1 1-16,0-2 1 0,0 3 3 0,-5 0 3 16,0 2 16-16,-5 0 12 0,6 3 7 0,-6 1 11 15,-1-1 11-15,7 3 13 0,-1 0 13 16,0 3 19-16,0-1 17 0,0 4 14 0,0 0 12 16,0 2-84-16,5 0-33 0,0 1 0 0,0 1 0 15,0 2 0-15,5-1 0 0,0 2 0 16,0-2 0-16,0 3 0 0,5 0 0 15,0-3 0-15,-1 0 0 0,1-3 0 0,-5 1 0 16,5-4 0-16,0 1 0 0,-5 0 0 16,5-4 0-16,-1 1 0 0,1-3 0 0,0 2 0 15,-5-2 0-15,5-2 0 0,-5-1 0 0,5 1 0 16,-6-2 0-16,6-1 0 0,-5 0 0 16,4 2 0-16,-3-6 0 0,-2 3 0 0,1 2 0 15,1-2 0-15,-2 3 0 0,1-2 0 0,-5 2 0 16,5 0 0-16,0 0 0 0,-5 0 0 0,5 3 0 15,-5 0 0-15,0 3 0 0,0 0 0 0,0 0 0 16,0 0 0-16,0-1 0 0,0 4 0 16,0 0 0-16,0-4 0 0,0 4 0 0,5-4 0 15,-5 4 0-15,5-3 0 0,-1 0 0 0,-4-1 0 16,6 1 0-16,-2-3 0 0,6 3 0 0,-5-6 0 16,5 3 0-16,-5-3 0 0,5 1 0 15,-5-1 0-15,5 0 0 0,-1 0 0 0,1 0 0 16,0 1 0-16,-5-2 0 0,5 2 0 0,-1 2 0 15,-3 0 0-15,3 0 0 0,1 2 0 16,-5 2 0-16,5 1 0 0,-6 1 0 0,1-1 0 16,0 1 0-16,0 2 0 0,0 3 0 0,0-3 0 15,-5 3 0-15,5-2 0 0,-5 1 0 16,0-1 0-16,0-1 0 0,0 1 0 0,0-1 0 16,-5 0 0-16,5-3-135 0,-5 1-484 15,0 0-155-15,-5-4-183 0,5 1-159 0,-5 0-39 16,1-3 55-16,-1 0 143 0,1 0 196 0,-6-3 252 15</inkml:trace>
  <inkml:trace contextRef="#ctx0" brushRef="#br2" timeOffset="-66681.303">24600 6395 528 0,'-5'-22'938'16,"1"0"146"-16,4 2 98 0,0 4 83 0,4 0-232 15,6 1-299-15,0 5-197 0,0 1-105 16,0 4-64-16,5 2-278 0,-6 0-90 0,1 3 0 15,0 3 0-15,-1 0 0 0,1 2 0 0,1 1 0 16,-2-1 0-16,1 1 0 0,0 2-43 16,-5-2-570-16,-1 2-233 0,2-6-276 0,3 4-97 15,-4-3 0-15,0-3 86 0,4 0 172 16,-3 0 258-16</inkml:trace>
  <inkml:trace contextRef="#ctx0" brushRef="#br2" timeOffset="-66530.724">24919 6092 782 0,'5'-17'1093'0,"0"0"149"0,0 1 97 0,0 4 73 16,-5-1-364-16,0 4-387 0,0 4-235 0,0 0-238 16,-5 5-188-16,0 0 0 0,0 5 0 0,-5 3 0 15,5 1 0-15,-5 1-595 0,1 4-476 16,-1 3-216-16,0 0-68 0,-5 2 37 0,-9 5 131 16,-1 4 321-16,-4 3 407 0</inkml:trace>
  <inkml:trace contextRef="#ctx0" brushRef="#br2" timeOffset="-65478.687">10155 7537 133 0,'-5'3'752'0,"0"-3"226"0,0 0 153 0,5 0 119 15,-5-3-54-15,0-3-205 0,0 4-234 0,5-4-160 16,0 1-191-16,0-4-406 0,0 3 0 16,5 2 0-16,5-2 0 0,-5 0 0 15,9 1 0-15,1 2 0 0,0 0 0 0,5 0 0 16,4 3 0-16,1 3 0 0,-1 0 0 16,1 0 0-16,4 0 0 0,-4-1 0 15,4 4 0-15,-5 0 0 0,-3-2-243 0,-2 2-630 16,-4 0-216-16,-6-1-125 0,1 1-13 15,-10 2 52-15,0 0 154 0,0-2 238 0,-10 2 298 16</inkml:trace>
  <inkml:trace contextRef="#ctx0" brushRef="#br2" timeOffset="-65307.111">10376 7573 259 0,'-25'0'801'0,"0"-3"198"0,1 0 139 16,4-2 112-16,-4 2-105 0,4 0-241 0,6 1-243 16,-1-1-173-16,10 3-121 0,-5-3-188 15,10 3-179-15,5 0 0 0,5 0 0 0,5 0 0 16,-1 0 0-16,10 0 0 0,1 0 0 15,-1 0 0-15,6-3 0 0,5 0 0 0,-6 1 0 16,1-4 0-16,-2 1-61 0,2-1-514 16,-10-2-196-16,-1 2-209 0,1-4-159 0,0 1-35 15,-6-2 46-15,-4-1 144 0,0-1 212 16,0-1 268-16</inkml:trace>
  <inkml:trace contextRef="#ctx0" brushRef="#br2" timeOffset="-65108.119">10606 7344 163 0,'-10'-11'755'0,"5"-3"217"16,-5 3 140-16,5 0 98 0,-5 3-96 0,6 0-253 15,4-1-259-15,0 4-179 0,0-1-102 16,4 1-58-16,2 2-31 0,3 0-69 0,1 3-163 16,0 3 0-16,5 0 0 0,0 2 0 15,-6 6 0-15,6 0 0 0,-5 3 0 16,-1 5 0-16,1 3 0 0,-5 3 0 16,0 0 0-16,0 3 0 0,-5-1 0 0,0 3 0 15,-5-2 0-15,0 2-181 0,-4-2-481 16,-2-1-236-16,2-1-227 0,-1-2-75 0,0-5 7 15,1-2 83-15,3-6 185 0,2-3 284 0</inkml:trace>
  <inkml:trace contextRef="#ctx0" brushRef="#br2" timeOffset="-64636.378">11234 7220 705 0,'0'-3'1006'0,"0"0"171"16,0 3 128-16,-6 0 85 0,6 0-321 15,0 6-310-15,0-1-183 0,0 4-372 0,-4 2-204 16,4 2 0-16,0 4 0 0,4 2 0 16,-4 3 0-16,0 3 0 0,0 0 0 0,6 3 0 15,-6-4 0-15,4 1 0 0,-4-1 0 16,5-1 0-16,0-1 0 0,-5-5 0 0,5-1 0 15,-5-2 0-15,0-6 0 0,0 1-693 16,0-7-177-16,-5-2-160 0,0-2-124 16,0-7-20-16,1 1 73 0,-6-6 169 0,0 0 230 15,0-2 350-15,0 0 377 0,-4-1 287 16,-1-2 227-16,0-1 212 0,0-2 199 0,1 3 15 16,-1-3-73-16,0 0-101 0,0 2-104 15,6 1-128-15,4 2-136 0,5 0-75 16,0 1-39-16,0 3-29 0,10-1-103 0,-6 0-177 15,11 3 0-15,0 0 0 0,4 0 0 0,1 2 0 16,0 1 0-16,-1 2 0 16,1 2 0-16,0 4 0 0,4 0 0 0,-4 4 0 15,-1 2 0-15,1 6 0 0,-6 1 0 16,1 4 0-16,-5-1 0 0,0 6 0 0,-5 1-577 16,0 1-261-16,-5 1-279 0,-5 3-105 15,5-4-6-15,-5 4 70 0,-5-3 171 0,0 3 268 16</inkml:trace>
  <inkml:trace contextRef="#ctx0" brushRef="#br2" timeOffset="-64416.968">11101 7620 331 0,'-19'0'914'0,"4"2"192"0,5-2 139 16,-5-2 103-16,11 2-116 0,4-3-338 0,0-2-233 16,9-1-201-16,1-2-460 0,0 2 0 15,9-2 0-15,-4 2 0 0,5-2 0 16,-1 2 0-16,6 4 0 0,-6-1 0 0,1 3 0 15,4 0 0-15,-4 0 0 0,0 3 0 16,5-1 0-16,-1 1 0 0,-5 0 0 0,6-3 0 16,-6 3 0-16,6-3 0 0,-6 0-118 15,6-3-1140-15,-5 0-121 0,0-2-13 16,-1-1 62-16,1-2 146 0,-1 0 270 0,-4-3 406 16</inkml:trace>
  <inkml:trace contextRef="#ctx0" brushRef="#br2" timeOffset="-63867.847">11606 7302 592 0,'-5'-11'972'0,"1"3"169"0,-2 0 128 16,1 0 85-16,1 2-285 0,4 3-339 0,0 1-198 15,0 2-117-15,0 0-298 0,4 5-117 16,1 1 0-16,-5 5 0 0,0 2 0 0,6 7 0 16,-6-1 0-16,0 6 0 0,-6 2 0 0,6 1 0 15,0 2 0-15,0-3 0 0,0-1 0 16,0-4 0-16,0 0 0 0,0-5 0 0,6-4 0 15,-2-2 0-15,-4-3 0 0,5-4 0 16,0-4 0-16,0-6 0 0,0-5 0 0,0-3 0 16,0-3 0-16,-1-2 0 0,2-3 0 15,-6 0 0-15,4-3 0 0,-4 3 0 16,5-2 0-16,-5-2 0 0,0 4 0 16,0 0 0-16,0 5 0 0,0 1 0 0,0 5 0 15,5 2 0-15,-5 2 0 0,0 4 0 0,5 3 0 16,-5 0 0-16,5 8 0 0,5 0 0 15,-6 3 0-15,7 0 0 0,-7 3 0 0,6 3 0 16,5-3 0-16,0 0 0 0,-6-1 0 16,6 1 0-16,5-3 0 0,-1-5 0 15,1-1 0-15,0-2 0 0,-1-3 0 0,1-3 0 16,0 0 0-16,-6-3 0 0,1-2 0 16,-5 0 0-16,0-3 0 0,-6 0 0 15,-4 0 0-15,0 0 0 0,0 0 0 0,0 3 0 16,-4-4 0-16,-6 4 0 0,5 3 0 15,5-1 0-15,-5 1 0 0,0 5 0 0,0 0 0 16,5 5 0-16,-5 1 0 0,5 2 0 16,0 3 0-16,0 3 0 0,0 3 0 15,0 1 0-15,0 2 0 0,5 2 0 0,0 0 0 16,0 1 0-16,0-1 0 0,0-4 0 16,0 2 0-16,4-1 0 0,-4-5 0 0,0 0 0 15,0-3 0-15,0-2-1161 0,5-5-279 0,-6 0 0 16,6-4 86-16,1-4 157 0,3 0 269 15,1-5 393-15</inkml:trace>
  <inkml:trace contextRef="#ctx0" brushRef="#br2" timeOffset="-63581.022">12337 7418 574 0,'-10'6'1016'0,"5"2"182"16,0-2 148-16,-5-1 109 0,6 1-244 15,-2-1-375-15,6-2-281 0,0 3-555 0,0-2 0 16,0 0 0-16,6 1 0 0,-2-2 0 0,1 3 0 16,0-4 0-16,0 1 0 0,5 2 0 15,-5-1 0-15,5 0 0 0,-1 0 0 16,1 1 0-16,5-2 0 0,-6 2 0 0,6-2 0 16,0 3 0-16,-5-4 0 0,5 4 0 15,-5-3 0-15,-1-1 0 0,1 1 0 0,0 0 0 16,-5 0 0-16,-1-3 0 0,2 3 0 15,-2-1 0-15,-8 4-346 0,4-4-811 0,-6 4-116 16,2 0-16-16,-6-1 58 0,5-2 139 16,-5 3 209-16,1-2 259 0</inkml:trace>
  <inkml:trace contextRef="#ctx0" brushRef="#br2" timeOffset="-63390.53">12386 7612 238 0,'-15'0'850'0,"0"2"259"0,0 1 199 0,1 0 178 16,-1-3 4-16,0 2-222 0,6 2-826 0,-1-4-442 15,5 2 0-15,0-2 0 0,0 0 0 16,5 3 0-16,0-3 0 0,0 2 0 15,5 1 0-15,0 0 0 0,0 0 0 0,5 0 0 16,-5 2 0-16,9-2 0 0,-4-1 0 16,5 4 0-16,0-3 0 0,0 0 0 0,4-1 0 15,-4 1 0-15,-1-3 0 0,1 0 0 16,0-3 0-16,0 1 0 0,-6-1 0 0,1 0-848 16,0 0-901-16,-1 0 115 0,-3 1 179 15,-2-1 246-15,1 0 382 0,-5-2 388 0</inkml:trace>
  <inkml:trace contextRef="#ctx0" brushRef="#br2" timeOffset="-61802.871">12778 7352 39 0,'0'0'642'16,"-5"3"243"-16,5 0 164 0,-4-3 111 0,4 2-52 15,-6-2-196-15,6 3-221 0,0-3-214 16,0 3-131-16,0-3-78 0,6 0-48 0,-6 3-37 16,4-3-32-16,6-3-91 0,0 0-60 15,0 0 0-15,-1-2 0 0,1-3 0 16,5-1 0-16,-5 1 0 0,5-3 0 0,-6 0 0 15,-4 0-122-15,5-1-85 0,-5-1-16 16,0 2 10-16,-5 3 27 0,0-3 38 16,0 3 39-16,-5-1 39 0,-5 1 35 15,5 2 36-15,-5 1 32 0,6-1 30 0,-6 4 29 16,5-1 26-16,-5 0 19 0,5 3 12 16,0 3 12-16,0 2 6 0,0 1 0 0,0 2-3 15,0 3-103-15,5 3-61 0,0 5 0 16,0-2 0-16,0 5 0 0,5 2 0 0,0 4 0 15,0-1 0-15,0 5 0 0,0-5 0 16,0 1 0-16,5-1 0 0,-5-2 0 0,-1-3-139 16,6 0-562-16,-5-3-341 0,0-3-185 15,0-1-43-15,-5-4 37 0,5 0 124 0,-5-3 244 16,5-2 362-16</inkml:trace>
  <inkml:trace contextRef="#ctx0" brushRef="#br2" timeOffset="-61560.516">12729 7614 512 0,'-19'-2'955'0,"-1"-1"166"16,0 0 134-16,5 0 118 0,1 3-206 16,-1-3-344-16,5 3-232 0,5-2-197 0,1 2-394 15,4 0 0-15,4 0 0 16,6 0 0-16,0 0 0 0,4 0 0 0,1 0 0 16,5 0 0-16,4-4 0 0,1 4 0 0,0-2 0 15,4 0 0-15,0 2 0 0,0-4 0 16,1 2 0-16,-1 2 0 0,1-3 0 0,-1 3 0 15,-4 0 0-15,0 0 0 0,-1 0 0 0,-5 3 0 16,1-1 0-16,-5 4-226 0,0 0-879 16,-6 2-184-16,-3 3-36 0,-2 0 44 15,-4 0 116-15,0 0 223 0,0 0 321 0</inkml:trace>
  <inkml:trace contextRef="#ctx0" brushRef="#br2" timeOffset="-61048.312">12832 7799 370 0,'-20'5'833'16,"11"-2"178"-16,-6 0 113 0,5-3 71 15,1 3-223-15,3-6-275 0,2 0-233 16,-1 0-148-16,5 1-86 0,0-4-47 0,5-2-12 16,-1 0-2-16,6 0 7 0,-5-1 12 15,10 1-96-15,-5-1-92 0,4 1 0 16,1 0 0-16,5 2 0 0,-6 1 0 0,1 5 0 15,0 0 0-15,4 0 0 0,-4 5 0 16,0 1 0-16,-5 5 0 0,0 0 0 0,-1 3 0 16,-4 0 0-16,0 2 0 0,-5 3 0 15,0 1 0-15,-5-1 0 0,0 3 0 0,0-3 0 16,-5 3 0-16,1-2 0 0,-6-4 0 16,5 3 0-16,-5-5 0 0,1 1 0 0,-6-4 0 15,6-4 0-15,-1 2 0 0,-5-6 0 16,5-1 0-16,-4-2 0 0,4-2 0 15,0-6 0-15,0-1 0 0,1 1 0 0,-1-3 0 16,10-3 0-16,-5 0 0 0,6 3 0 16,4-3 0-16,4 4 0 0,-4-1 0 0,6 0 0 15,3-1 0-15,-4 3 0 0,5 5 0 16,4-2 0-16,-3 3 0 0,-1 0 0 16,4 6 0-16,-4 3 0 0,0-1 0 0,4 3 0 15,1 1 0-15,-6 2 0 0,6 0 0 16,0 0 0-16,0-3 0 0,5 0 0 0,-1 1 0 15,-4-4 0-15,10-2 0 0,-6-1 0 16,0-4 0-16,1 2 0 0,0-6 0 16,-1 4 0-16,-4-4-748 0,0-2-352 0,4 0-157 15,-4 0-27-15,0-3 44 0,-5 0 126 16,4-1 241-16,1 1 384 0</inkml:trace>
  <inkml:trace contextRef="#ctx0" brushRef="#br2" timeOffset="-59033.469">13269 7349 105 0,'0'0'642'0,"-6"-2"203"15,6 2 157-15,0 0 91 0,-4 0-114 16,4 0-216-16,0 2-214 0,0 1-185 16,0 3-146-16,0 2-83 0,0 2-43 0,0 2-21 15,4 2-13-15,-4 2-9 0,6 4-6 16,-6-1-2-16,0 0-4 0,4 0-1 0,-4 4-3 16,0-4-4-16,0 0-5 0,0-2-3 15,0 0-6-15,0-7-6 0,5 2-4 16,-5-4-1-16,0-2 1 0,0-4 0 0,0-2 0 15,0-2 2-15,0-4-1 0,-5-5-1 16,5 0-2-16,0-3-1 0,-4-3 0 0,4 1-1 16,-6-4 0-16,2-2 1 0,-1 0 7 15,5 0 6-15,-6-3 7 0,2 1 9 16,4 2 8-16,-5 0 6 0,5 2 3 16,5 1 2-16,-5 2 3 0,4 3 2 0,2 1 3 15,-1 2 4-15,5 0 3 0,-6 5-3 16,6 1-4-16,5 2-8 0,-6 0-8 0,1 3-11 15,5 3-10-15,-5 2-7 0,5 4-2 16,-6-1-3-16,1 2-1 0,-5 2 0 0,0 4-1 16,0-2 1-16,-5 3-5 0,0 2-13 15,0-2-26-15,-5-1-29 0,0-2-28 0,0 0-27 16,1-3-22-16,-2 0-5 0,2-3 7 16,4-2 10-16,-5-3 18 0,0-1 20 0,5-2 19 15,0 0 17-15,5-2 19 0,0-1 14 16,-1 0 9-16,6-3 6 0,0 4 4 15,5-1 0-15,0 0 3 0,0 0 0 0,-1 1 1 16,6 2 2-16,-6 0 5 0,6 5 17 16,-5 1 19-16,-1-1 17 0,-4 6 20 15,5 0 25-15,-10 3 19 0,5-1 9 16,-6 4 0-16,-4 0-6 0,0 2-15 0,-4-2-20 16,4 0-23-16,-10 2-23 0,5-2-16 15,-5-4-13-15,0 3-7 0,-5-4-5 0,6-2 1 16,-6-2-2-16,0-2-1 0,-5 0 1 0,6-3-2 15,-6-3-1-15,5-3-5 0,-4 0-11 16,4-2-19-16,1-3-25 0,4-4-31 16,0 4-32-16,0-3-39 0,6 0-33 0,4 3-58 15,0-3-98-15,0 3-133 0,4-1-175 16,6 4-229-16,0-3-132 0,4 2-20 16,6 3 72-16,0 0 138 0,-1 1 196 0</inkml:trace>
  <inkml:trace contextRef="#ctx0" brushRef="#br2" timeOffset="-58690.384">13910 7443 299 0,'-4'-5'861'0,"4"-1"189"0,-5 1 129 0,0-1 91 16,0-3-151-16,0 5-308 0,-5-2-277 15,6 0-168-15,-6-2-111 0,0 2-79 16,0 0-45-16,0 4-17 0,1 0-88 0,-1-1-26 15,0 3 0-15,-5 0 0 0,6 5 0 16,-6 1 0-16,0 2 0 0,5 0 0 0,-5 6 0 16,5 0 0-16,1 0 0 0,-1 5 0 15,0-3 0-15,5 4 0 0,1-1 0 0,4 3 0 16,0-2 0-16,4-1 0 0,1 2 0 0,0-1 0 16,5-3 0-16,4 2 0 0,1-5 0 15,0-1 0-15,5-1 0 0,-1-1 0 16,1-6 0-16,4 1 0 0,-4-4 0 0,0-2 0 15,4-2 0-15,-5-4 0 0,2 1 0 16,-2-4 0-16,-4 1-159 0,-1 0-1108 0,1 2-130 16,-5 1 7-16,0-1 80 0,0 3 151 15,4 3 263-15,-4-2 389 0</inkml:trace>
  <inkml:trace contextRef="#ctx0" brushRef="#br2" timeOffset="-58085.344">14357 7573 318 0,'-10'0'595'15,"5"0"161"-15,1 0 174 0,-2 0 47 0,1 0-71 16,1 3-106-16,-2-3-90 0,2-3-96 15,-1 3-111-15,5 0-82 0,-5 0-33 0,5 0-115 16,0-3-273-16,0 3 0 0,0 0 0 16,5 0 0-16,0-3 0 0,-1 0 0 0,6 3 0 15,1 0 0-15,-2-2 0 0,1 4 0 16,5-2 0-16,-1 3 0 0,6 0 0 16,-6 0 0-16,1 2 0 0,0 1 0 0,0 0 0 15,-1-2 0-15,-4 2 0 0,5 0 0 16,-10 0 0-16,5-1-149 0,-10 4-742 0,5-2-152 15,-10 2-146-15,5-1-21 0,-5 0 55 16,-5 1 138-16,6-1 205 0,-7 0 252 0</inkml:trace>
  <inkml:trace contextRef="#ctx0" brushRef="#br2" timeOffset="-57906.821">14382 7716 372 0,'-15'0'866'0,"0"0"204"0,1-3 147 0,3 3 121 16,-3 0-168-16,9-2-249 0,-5 2-247 15,10 0-157-15,-5-3-471 0,10 0-46 0,-5 3 0 16,10-2 0-16,-5-1 0 0,5 0 0 15,-1 3 0-15,6-3 0 0,-5 3 0 0,5 3 0 16,-1-3 0-16,1 3 0 0,0-3 0 0,4 3 0 16,-4-1 0-16,5 1 0 0,-5-3 0 15,4 0 0-15,-4 0 0 0,4-3-553 16,-4 3-985-16,0-2-2 0,0 2 93 0,-1 0 151 16,1-3 272-16,4 0 433 0</inkml:trace>
  <inkml:trace contextRef="#ctx0" brushRef="#br2" timeOffset="-57001.277">15063 7390 270 0,'0'4'760'0,"0"-4"198"15,0 0 128-15,-5 0 79 0,5 2-178 0,0-2-235 16,0 6-219-16,0 0-172 0,-5 2-107 16,5 0-62-16,0 6-40 0,0 2-26 15,-5 3-22-15,1 3-12 0,4 1-8 16,-6 1-1-16,2 1-2 0,-1 0-4 0,0 0-5 16,0 0-70-16,0-3-2 0,5-5 0 15,-5-1 0-15,5-5 0 0,0-3 0 0,0 0 0 16,0-4 0-16,0-8 0 0,0-1 0 15,0-3 0-15,5-3 0 0,-5-4 0 0,0-3 0 16,5-2 0-16,-5 1 0 0,5-3 0 16,-5-3 0-16,5 3 0 0,0-3 0 0,-5 3 0 15,4 0 0-15,2 3 0 0,-2 2 0 16,1 3 0-16,0 1 0 0,0 4 0 16,0 3 0-16,0 4 0 0,0 4 0 0,5 2 0 15,-5 4 0-15,5 0 0 0,-1 6 0 16,1 0 0-16,5 2 0 0,-5-2 0 0,4 3 0 15,6-4 0-15,-5 1 0 0,-1-3 0 16,6-2 0-16,-1-1 0 0,1-3 0 0,0-2 0 16,-6-3 0-16,6-3 0 0,-10-2 0 15,5 2 0-15,-5-5 0 0,-1-1 0 16,-4 4 0-16,0-3 0 0,-5-3 0 0,0 2 0 16,0 1 0-16,-5 0 0 0,0 0 0 15,0-1 0-15,1 4 0 0,-2-3 0 16,2 5 0-16,4-3 0 0,-5 3 0 0,0 3 0 15,5 3 0-15,0 0 0 0,-5 5 0 16,5 0 0-16,0 6 0 0,0 0 0 0,0 0 0 16,5 5 0-16,-5 1 0 0,5-1 0 15,0 2 0-15,-1 2 0 0,2-4 0 0,3 0 0 16,-4 1 0-16,5-4 0 0,0-2 0 16,-1-3 0-16,-3-3-515 0,3-2-557 0,1-6-191 15,0 0-37-15,-1-6 48 0,6-2 130 16,-5-3 228-16,0-3 312 0</inkml:trace>
  <inkml:trace contextRef="#ctx0" brushRef="#br2" timeOffset="-56370.781">15544 7507 457 0,'-5'-17'873'0,"5"3"196"0,0 3 140 0,0 0 86 16,-5 3-201-16,5 0-232 0,0 2-221 16,-5 3-147-16,5 1-297 0,0 4-197 0,0 1 0 15,0 5 0-15,0 3 0 0,0 3 0 16,0 3 0-16,0 2 0 0,0 3 0 15,0 0 0-15,5 0 0 0,-5 3 0 0,0 0 0 16,5-3 0-16,-5 0 0 0,5-2 0 0,-5-4 0 16,4-2 0-16,2-3 0 0,-6-3 0 15,4-2 0-15,-4-4 0 0,0-2 0 0,5-5 0 16,-5 0 0-16,0-7 0 0,-5 1 0 16,5-3 0-16,0 0 0 0,-4-2 0 15,4-3 0-15,-6-1 0 0,6 1 0 0,0-3 0 16,0 3 0-16,6-1 0 0,-6 1 0 15,4-1 0-15,1 4 0 0,5 2 0 0,-5 1 0 16,5 2 0-16,-1 2 0 0,-3 1 0 16,8 5 0-16,-4 1 0 0,0-1 0 15,0 6 0-15,-1 2 0 0,1 1 0 16,0 5 0-16,-5 0 0 0,0 2 0 0,0 1 0 16,0 2 0-16,-5 1 0 0,-5 0 0 15,5-3 0-15,-5 2 0 0,0-2 0 0,0-3 0 16,5-3 0-16,-5 1 0 0,0-4-49 15,5 1-146-15,-4-4 33 0,4-2 38 0,0 0 32 16,4-2 28-16,-4-1 21 0,5 3 15 16,0-3 10-16,5 1 7 0,-5-1 3 0,4 0 9 15,1 3 17-15,0 0 24 0,0 3 32 16,0 0 53-16,0 2 57 0,-1 0 33 0,1 1-86 16,0 2-131-16,0 1 0 0,0 1 0 15,-6 2 0-15,-4-2 0 0,5 2 0 0,-10 2 0 16,5-1 0-16,-4-1 0 0,-6 1 0 15,5 1 0-15,-10-3 0 0,1 0 0 16,-1-3 0-16,0 1 0 0,-4-1 0 0,4-6 0 16,-5 1 0-16,0 0 0 0,1-6 0 15,-1 0 0-15,5-2 0 0,-4-3 0 16,10-1 0-16,-6-1-198 0,9 1-129 16,-3-2-48-16,4 0-76 0,5 3-97 0,0-3-114 15,5 2-144-15,0 1-153 0,5-3-23 16,-1 6 65-16,1-3 114 0,5-1 151 0,0 4 193 15</inkml:trace>
  <inkml:trace contextRef="#ctx0" brushRef="#br2" timeOffset="-56118.455">16250 7586 181 0,'0'12'958'0,"-6"-4"214"16,2 0 156-16,4-2 132 0,-5-4 13 15,5 2-470-15,0-2-387 0,0-2-616 0,9 0 0 16,2-2 0-16,-1-2 0 0,4 2 0 16,1-1 0-16,4 0 0 0,-4 1 0 15,0 2 0-15,4 0 0 0,-4 0 0 0,0 5 0 16,-1-2 0-16,1 3 0 0,0-1 0 16,-5 3 0-16,-5-2 0 0,5 2 0 15,-10 3-647-15,0-3-432 0,0 1-178 0,-6-1-21 16,-3 0 59-16,4 0 144 0,-5 0 221 0,-4 1 268 15</inkml:trace>
  <inkml:trace contextRef="#ctx0" brushRef="#br2" timeOffset="-55940.899">16313 7746 213 0,'-19'0'836'0,"4"3"225"0,5-3 167 15,0 0 139-15,1 0-66 0,-1-3-267 16,5 3-277-16,5 0-363 0,0-2-394 0,0 2 0 16,5-3 0-16,5 0 0 0,-5 1 0 15,5 2 0-15,-1-3 0 0,1 3 0 0,0 3 0 16,-1-3 0-16,6 2 0 0,-5 1 0 15,5 2 0-15,0-2 0 0,-1 0 0 0,1 0 0 16,-5 0 0-16,-1-1-822 0,6 1-697 16,-5-3 10-16,0 0 101 0,0 0 159 15,4-3 277-15,-4 1 419 0</inkml:trace>
  <inkml:trace contextRef="#ctx0" brushRef="#br2" timeOffset="-55206.272">16897 7424 179 0,'-5'-6'705'16,"5"4"216"-16,-5-2 151 0,0 2 102 16,5 0-117-16,-5-2-201 0,0 2-198 0,1 2-173 15,4-3-116-15,0 3-73 0,0-3-43 16,-6 6-87-16,6-3-166 0,0 3 0 0,0 5 0 16,0 0 0-16,0 6 0 0,-4 3 0 15,4 1 0-15,-5 5 0 0,5 2 0 16,-5 0 0-16,5-1 0 0,-5 4 0 0,0-3 0 15,5 0 0-15,-4-3 0 0,4-3 0 16,0-2 0-16,0-6 0 0,0 0 0 0,0-5 0 16,0-6 0-16,4-4 0 0,-4-1 0 15,5-6 0-15,-5-3 0 0,5-3 0 0,0-2 0 16,-5 0 0-16,5-3 0 0,-1-3 0 16,2 0 0-16,-6 0 0 0,9 1 0 15,-4 1 0-15,0 1 0 0,0 6 0 0,0 2 0 16,0 3 0-16,-1 3 0 0,2 2 0 15,-1 4 0-15,5 4 0 0,-6 4 0 0,1-1 0 16,5 6 0-16,0 0 0 0,-1 3 0 16,1 0 0-16,1 0 0 0,3 0 0 15,1-1 0-15,-6 1 0 0,6-3 0 16,5 0 0-16,-5-3 0 0,-1-2 0 0,-4 0 0 16,5-4 0-16,-5-2 0 0,-1-2 0 15,1-4 0-15,-5 0 0 0,0 1 0 0,0-3 0 16,-5-1 0-16,0-2 0 0,0 3 0 15,0 0 0-15,-5-4 0 0,0 4 0 0,5 0 0 16,-5 3 0-16,0-1 0 0,5 3 0 16,-5 1 0-16,5 4 0 0,-5 1 0 0,5 3 0 15,0 2 0-15,-4 1 0 0,4 1 0 16,0 4 0-16,0 0 0 0,4 3 0 0,-4-1 0 16,5 4 0-16,0-1 0 0,0 0 0 15,0-2 0-15,0 2 0 0,4-6 0 16,-3 1 0-16,3 0 0 0,-3-3 0 0,3-3-307 15,-4 1-847-15,5-6-172 0,0-3-24 16,4-3 61-16,1-2 137 0,0-1 240 16,0-5 363-16</inkml:trace>
  <inkml:trace contextRef="#ctx0" brushRef="#br2" timeOffset="-54916.044">17456 7581 327 0,'10'-11'776'0,"-5"-3"202"15,-1 3 140-15,2 0 93 0,-1-3-186 16,-5 3-209-16,0 1-180 0,0-4-145 0,0 2-90 15,-5 4-44-15,5 0-302 0,-6 0-55 16,2 2 0-16,-1 1 0 0,0 2 0 0,-5 3 0 16,0 3 0-16,6 2 0 0,-6 3 0 15,-5 4 0-15,5-2 0 0,0 4 0 0,0 0 0 16,0 0 0-16,6 2 0 0,-6 1 0 0,5-1 0 16,0 1 0-16,5 0 0 0,-5-3 0 15,5 2 0-15,5 1 0 0,0-4 0 16,0 1 0-16,0-1 0 0,4 2 0 0,6-4 0 15,-5 0 0-15,5-3 0 0,0 0 0 16,-1-2 0-16,1-1 0 0,0-2 0 0,0 0 0 0,-1-3 0 16,1 0 0-16,4-3 0 0,-4-3 0 15,0 1-1362-15,4-3-171 0,1-1 63 16,4-2 134-16,1 1 202 0,-5-2 279 16,4 2 400-16</inkml:trace>
  <inkml:trace contextRef="#ctx0" brushRef="#br2" timeOffset="-53363.65">18113 7622 653 0,'-5'4'919'0,"0"-2"153"16,1 1 95-16,4-1-9 0,0 1-209 16,0-3-228-16,9-3-179 0,-4-2-94 0,10-1-37 15,0-2-260-15,4-3-151 0,5-2 0 16,1-1 0-16,5-6 0 0,-1-2 0 0,0 0 0 16,1-3 0-16,4-2 0 0,-9 2 0 15,4 0 0-15,-9 3 0 0,-1 0 0 16,-4 0 0-16,-5 5 0 0,-10 1 0 0,0 2 0 15,-5 2 0-15,-5 2 0 0,-5 4 0 16,1 1-18-16,-11 2-40 0,5 0 27 16,-4 3 20-16,0 3 27 0,4 0 32 0,-5 0 6 15,6 5-54-15,4 0 0 0,1 3 0 16,4 3 0-16,-1-1 0 0,7 7 0 0,4-1 0 16,4 3 0-16,2 4 0 0,3-2 0 15,1 4 0-15,0-1 0 0,0 4 0 0,4-1 0 16,1 0 0-16,-5 1 0 0,5-4 0 15,0-2 0-15,-1-3 0 0,1-2 0 0,-6-4 0 16,1-2 0-16,5-3 0 0,-5-3 0 16,0-2 0-16,-5-1 0 0,4-5 0 0,-3-3 0 15,-2-2 0-15,6-4 0 0,-5 1 0 0,0-2 0 16,0-2 0-16,0 4 0 0,-1 0 0 16,7-1 0-16,-7 1 0 0,2 6 0 15,-2-4 0-15,6 6 0 0,-5 2 0 0,0 2 0 16,0 0 0-16,0 2 0 0,5 3 0 15,-6-1 0-15,7 0 0 0,-2 0 0 0,1 1 0 16,5-1 0-16,-6-3 0 0,6 1 0 16,-1 0 0-16,7-4 0 0,-7-2 0 15,1 0 0-15,4 0 0 0,-4-2 0 16,0-4 0-16,0 0 0 0,-1 1 0 0,-4 0 0 16,0-1 0-16,0-2 0 0,-6-1 0 15,-4 4 0-15,0-3 0 0,-4-1 0 0,-2 1 0 16,-3-3 0-16,-1 3 0 0,1-1 0 15,-6 1 0-15,-5 0 0 0,5 2 0 0,0 1 0 16,1 3 0-16,-1 2 0 0,6 2 0 16,-2 1 0-16,1 2 0 0,1 4 0 0,4-1 0 15,0 0 0-15,5 3 0 0,0 2 0 16,0-1 0-16,5 2 0 0,0-3 0 0,4 3 0 16,1-4 0-16,1 2 0 0,3-4 0 15,-4 0 0-15,4-2 0 0,6-4 0 16,-5-2 0-16,0 0 0 0,4-2 0 0,-4-1 0 15,0-6 0-15,0 4 0 0,-1-3 0 16,-4-3 0-16,0 3 0 0,-6-4 0 0,2 1 0 16,-2 3 0-16,1-3 0 0,-5 0 0 15,-5 0 0-15,5 3 0 0,-4-1 0 16,-2 1 0-16,2 0 0 0,-1 5 0 16,0 0 0-16,0 3 0 0,0 3 0 0,0 0 0 15,0 3 0-15,1 2 0 0,-2 3 0 16,6-3 0-16,0 3 0 0,0 3 0 0,0-3 0 15,6 3 0-15,-2 0 0 0,1-4 0 16,0-1 0-16,5 2 0 0,4-3 0 0,-4-2 0 16,0-4 0-16,5-2 0 0,0 0 0 15,0-2 0-15,-1-4 0 0,-4-2 0 0,4 0 0 16,-4-1 0-16,5-2 0 0,-5 1 0 16,-5-2 0-16,4-1 0 0,-3 1-93 0,-6 2-19 15,4-2 32-15,-4 1 30 0,0 0 27 16,-4 6 26-16,4-4 18 0,0 7 16 15,-6-1 19-15,2 6 22 0,-1-1 20 0,5 4-33 16,-5 5-65-16,0 0 0 0,5 0 0 16,0 2 0-16,0 5 0 0,0-2 0 15,5-2 0-15,0-1 0 0,4 1 0 16,-3 0 0-16,3-6 0 0,1 4 0 0,5-7 0 16,-5-2 0-16,5-3 0 0,-1-3 0 15,1 0 0-15,-6-5 0 0,6 0 0 0,-5-4 0 16,0 2 0-16,-5-2 0 0,-1 2 0 15,2-2-33-15,-1 1-70 0,-5 1 25 0,-5-2 21 16,5 2 17-16,-6 1 16 0,2 1 11 16,-1-1 10-16,0 1 9 0,0 6 8 0,0-1 15 15,5 3 17-15,-5 3 19 0,5-1 18 16,0 6 16-16,-5 1-90 0,10-1-9 0,-5 3 0 16,5 3 0-16,0 0 0 0,0 3 0 15,0 1 0-15,4 2 0 0,2-1 0 16,-1 0 0-16,-6 4 0 0,6-1 0 0,-5 0 0 15,5 2 0-15,-5-2 0 0,-5 3 0 16,0-3 0-16,0 0 0 0,0 0 0 0,-5 1 0 16,-5-4 0-16,0 0 0 0,1-2 0 15,-6-4 0-15,0 2 0 0,0-4 0 16,-5-4 0-16,1 2 0 0,0-4 0 0,-2-2 0 16,-3 0 0-16,4-6 0 0,-4-2 0 15,-1-1-463-15,1-5-520 0,0-2-222 0,4-2-57 16,5-1 26-16,1 2 89 0,-1-2 194 15,10 4 292-15</inkml:trace>
  <inkml:trace contextRef="#ctx0" brushRef="#br2" timeOffset="-50257.48">19647 7482 729 0,'-4'-3'979'0,"4"0"132"16,-5 0 85-16,5 1 19 0,-4-2-328 15,-2 2-333-15,6 2-207 0,0 0-125 0,0 0-81 16,0 0-47-16,0 2-23 0,0 2-15 15,6 1-6-15,-6 4 2 0,4 1 1 0,1 2-3 16,-5 1-7-16,4 4-6 0,-4 0-6 16,6-1-8-16,-6 4-7 0,0-1-6 0,0 0-10 15,0-2-32-15,5-1-46 0,-5-2-60 16,0 0-80-16,0-3-128 0,0-3-183 16,-5 0-223-16,5-5-247 0,-6 0-95 0,6-3-3 15,-4-3 84-15,-1-3 168 0,1 1 239 16</inkml:trace>
  <inkml:trace contextRef="#ctx0" brushRef="#br2" timeOffset="-50052.521">19535 7584 682 0,'-15'-14'920'0,"1"0"150"0,4 0 98 0,0 1-14 15,0-1-238-15,5 2-243 0,5-1-194 16,0-1-109-16,5-2-64 0,5 2-50 0,5-3-59 16,0 4-197-16,4-1 0 15,0 0 0-15,6 2 0 0,0 5 0 0,-1-2 0 16,1 7 0-16,-1 2 0 0,-4 2 0 0,4 4 0 15,-9 4 0-15,0 2 0 0,-1 4 0 16,-4 4 0-16,-5 2-119 0,0-1-229 0,0 5-124 16,-5-1-169-16,-5-3-214 0,5 2-201 15,-10-2-71-15,6 1 21 0,-2-4 118 0,-3-2 193 16,-1-1 255-16</inkml:trace>
  <inkml:trace contextRef="#ctx0" brushRef="#br2" timeOffset="-49842.077">19565 7736 554 0,'-15'0'945'0,"0"0"158"0,5 0 120 16,-5 0 97-16,6 0-262 0,-1 0-321 16,5-3-208-16,5 3-112 0,0-3-112 15,5 1-305-15,5-2 0 0,-1 2 0 0,6 2 0 16,0-3 0-16,5 3 0 0,-5 0 0 16,4 0 0-16,0 3 0 0,2-3 0 0,3 0 0 15,-5 0 0-15,6 0 0 0,0-3 0 16,-1 0 0-16,0 0-164 0,1-2-783 0,-1 0-276 15,1-1-89-15,-6 0 12 0,6-2 85 16,5 0 201-16,-11-3 318 0</inkml:trace>
  <inkml:trace contextRef="#ctx0" brushRef="#br2" timeOffset="-49277.08">20138 7443 482 0,'-10'-8'979'16,"5"0"167"-16,1-1 124 0,-6 3 108 0,5-2-174 15,0 6-389-15,0-4-250 0,5 4-213 16,-5 4-352-16,5 1 0 0,0 6 0 0,0 1 0 16,-5 7 0-16,5 2 0 0,0 3 0 15,-5 3 0-15,1 0 0 0,4 5 0 0,-10-2 0 16,10 0 0-16,-5-1 0 0,0-2 0 16,5-6 0-16,-5 1 0 0,5-7 0 15,0-1 0-15,0-4 0 0,0-3 0 0,0-5 0 16,5-5 0-16,0-3 0 0,-5-4 0 15,5-4 0-15,5-3 0 0,-10-1 0 0,4-2 0 16,1 0 0-16,0-3 0 0,-5 0 0 16,5 3 0-16,0-3 0 0,-5 6 0 15,5 0 0-15,0 2 0 0,-5 3 0 0,4 6 0 16,2 0 0-16,-6 5 0 0,4 3 0 16,1 3 0-16,0 5 0 0,0 0 0 0,0 4 0 15,0 1 0-15,0 1 0 0,5 3 0 16,-5-1 0-16,5-2 0 0,4 3 0 0,-4-7 0 15,4 4 0-15,1-2 0 0,0-4 0 16,5-3 0-16,-6 1 0 0,1-6 0 16,-1 0 0-16,1 0 0 0,0-3 0 0,0-3 0 15,-5-2 0-15,0 2 0 0,-1-2-49 16,-3 0-49-16,-2 0 22 0,1-3 28 16,-5 2 24-16,0 1 28 0,-5 0 31 0,5 2 35 15,0 1 36-15,-4 2-26 0,4 0-80 16,0 3 0-16,-6 0 0 0,6 6 0 0,-5-1 0 15,5 6 0-15,-4 0 0 0,4 3 0 16,0 0 0-16,0 2 0 0,0 4 0 0,4 0 0 16,-4-1 0-16,5 0 0 0,1-2 0 15,3-1 0-15,1 0 0 0,-5-1 0 0,5-5-849 16,0 1-388-16,-1-2-101 0,6-4 7 16,-1-2 80-16,6-6 190 0,0 0 314 15</inkml:trace>
  <inkml:trace contextRef="#ctx0" brushRef="#br2" timeOffset="-49033.165">20874 7600 188 0,'-5'3'910'0,"-5"-3"220"16,5 0 145-16,-5 0 127 0,6 0-8 16,-2 0-380-16,2 0-323 0,-1-3-504 15,5 3-187-15,5 0 0 0,-1-2 0 0,2 2 0 16,3 0 0-16,1 0 0 0,0 2 0 15,5 1 0-15,0-19 0 0,-6 38 0 0,6-17 0 16,-5 1 0-16,4 2 0 0,1-3 0 16,-6 1 0-16,2 2 0 0,-1-2 0 15,-1 2-226-15,-4 0-600 0,0-2-259 0,-5 2-143 16,0 0-27-16,0 1 55 0,-10-1 157 16,5 0 244-16,-5-2 331 0</inkml:trace>
  <inkml:trace contextRef="#ctx0" brushRef="#br2" timeOffset="-48859.646">20874 7746 574 0,'-20'0'977'0,"6"0"169"0,-1 3 128 0,5-3 120 16,-5 0-239-16,5 0-337 0,5 0-229 16,1 3-325-16,4-3-264 0,0 0 0 0,4 0 0 15,1 3 0-15,5-3 0 0,0 0 0 16,0 3 0-16,4-1 0 0,-4 1 0 16,5 0 0-16,0-1 0 0,0 2 0 0,-1-2 0 15,1 1 0-15,0 0-284 0,4-6-859 16,0 3-193-16,2-5-28 0,3-1 64 15,5 0 144-15,-4 1 248 0,4-4 360 0</inkml:trace>
  <inkml:trace contextRef="#ctx0" brushRef="#br2" timeOffset="-48255.189">21467 7410 510 0,'-15'-8'965'0,"6"0"151"0,3 2 101 0,-3 0 86 15,4 4-204-15,-5-2-351 0,10 8-207 16,-5 1-89-16,0 4-212 0,1 1-240 0,4 10 0 16,-6-1 0-16,6 3 0 0,-5 6 0 15,1-1 0-15,4 1 0 0,-6 2 0 0,2-2 0 16,-1 2 0-16,5-5 0 0,-5-1 0 16,5-4 0-16,0-1 0 0,0-5 0 0,0 0 0 15,0-6 0-15,5 0 0 0,0-4 0 16,-1-4 0-16,2-6 0 0,-6-2 0 0,4-1 0 15,1-4 0-15,1-4 0 0,-2 1 0 16,1-4 0-16,-5-2 0 0,5-3 0 0,-5 1 0 16,0-4 0-16,0 0 0 0,0 1 0 15,0 1 0-15,0 2 0 0,0 5 0 0,0 2 0 16,0 6 0-16,0 0 0 0,0 2 0 16,0 7 0-16,5 0 0 0,-5 2 0 15,5 2 0-15,0 6 0 0,4 1 0 0,-3 4 0 16,3 1 0-16,1 3 0 0,5-3 0 15,-5 2 0-15,5 1 0 0,-1-4 0 0,6 1 0 16,-5-3 0-16,4-3 0 0,-4-2 0 16,4 0 0-16,-4-4 0 0,-1 1 0 15,1-3 0-15,-5-3 0 0,0-2 0 0,0-1 0 16,-5 1 0-16,0-3 0 0,-1-1 0 16,-4 1 0-16,6-3 0 0,-12 3 0 15,6-3 0-15,0 3 0 0,-4-1 0 0,4 1 0 16,-5 2 0-16,5 3 0 0,0 1 0 15,0 4 0-15,-5 1 0 0,5 3 0 0,0 2 0 16,0 1 0-16,0 4 0 0,0 1 0 16,0 0 0-16,0 2 0 0,5 1 0 0,-5 2 0 15,5 1 0-15,-1-1 0 0,2-3 0 16,3-2 0-16,-3 0 0 0,-2 0 0 16,1-3 0-16,0-3-1096 0,0 0-222 0,5-5-51 15,-1-3 46-15,1 0 118 0,0-6 228 16,4 1 334-16</inkml:trace>
  <inkml:trace contextRef="#ctx0" brushRef="#br2" timeOffset="-47625.869">21909 7473 22 0,'0'-8'830'16,"0"0"228"-16,-6 2 137 0,2 1 108 0,-1 2 50 16,-1 0-334-16,2 3-329 0,4 3-181 15,-5 5-297-15,5 1-212 0,0 2 0 16,0 3 0-16,0 4 0 0,0 2 0 0,0-1 0 15,0 3 0-15,5 0 0 0,-5 1 0 16,4-4 0-16,-4 0 0 0,6-2 0 0,-1 0 0 16,-1-7 0-16,2 2 0 0,-6-4 0 15,4 0 0-15,1-5 0 0,-5-1 0 0,5-4 0 16,-5-1 0-16,0-3 0 0,5-2 0 16,-5 0 0-16,-5-4 0 0,5-1 0 15,0-1 0-15,-5 1 0 0,5-4 0 0,-5 1 0 16,5-4 0-16,-4 1 0 0,4 0 0 15,0-1 0-15,0 1 0 0,0 3 0 0,0-1 0 16,4 2 0-16,1 2 0 0,0 2 0 16,0 3 0-16,0 0 0 0,0-1 0 0,0 3 0 15,-1 4 0-15,2 0 0 16,3 2 0-16,-3 0 0 0,-2 2 0 0,1 4 0 16,0-1 0-16,-5 1 0 0,5 2 0 15,-5 3 0-15,0 0 0 0,-5-18 0 0,5 36 0 16,-5-15 0-16,0-4 0 0,5 2 0 15,-4-19-214-15,-2 33-82 0,6-18 27 0,0-2 44 16,0 0 49-16,0-4 49 0,6 1 42 16,-2 0 41-16,1-3 34 0,0 2 30 0,0-2 30 15,4 0 33-15,1 3 39 0,0 0 57 16,0 0 65-16,4 0 42 0,-4 2 20 0,5 0-150 16,0 3-156-16,0 1 0 0,-5 2 0 15,-1 1 0-15,1 1 0 0,-5 1 0 16,0-3 0-16,0 6 0 0,-5-4 0 0,-5 1 0 15,0 0 0-15,0 0 0 0,-5-4 0 16,1 2 0-16,-1-2 0 0,-5 2 0 0,0-4 0 16,-4 0 0-16,4-5 0 0,-5 2 0 15,1-2 0-15,-1-3 0 0,1-3 0 0,4-2 0 16,-5 2 0-16,5-5 0 0,0 2 0 16,6-2-409-16,-1 0-280 0,0 2-195 0,5 1-214 15,1-4-70-15,4 4 12 0,0 2 97 16,0 1 183-16,0-1 257 0</inkml:trace>
  <inkml:trace contextRef="#ctx0" brushRef="#br2" timeOffset="-45503.771">10562 8171 480 0,'-5'-17'908'0,"0"4"165"0,-5-3 113 16,0 2 86-16,-4-3-244 0,-1 3-290 15,-5 1-231-15,0 1-142 0,1-2-100 16,-5 6-75-16,-1-2-58 0,0 1-85 0,1 7-47 15,-1-2 0-15,1 4 0 0,0 6 0 16,3 5 0-16,2 3 0 0,4 5 0 0,1 3 0 16,4 6 0-16,5-1 0 0,5 4 0 15,0 2 0-15,10 0 0 0,5-3 0 0,4 4 0 16,6-4 0-16,4-3 0 0,5 1 0 16,0-6 0-16,6 0 0 0,-6-2 0 0,0-2 0 15,-4-1 0-15,-5 0 0 0,-6-3 0 16,1-1 0-16,-11 1 0 0,-3 2 0 15,-2-1 0-15,-8-2 0 0,-6 4 0 0,-5-3 0 16,0 0 0-16,-4-4 0 0,-6 2 0 16,0-4 0-16,-3-2 0 0,3-4 0 15,0 0 0-15,1-4 0 0,-1 2 0 0,6-5 0 16,4-1 0-16,5 1 0 0,5-7 0 16,0 2 0-16,10-2 0 0,5-1 0 15,0-4-149-15,9 3-239 0,6-3-95 0,0 1-121 16,-1 0-122-16,5-1-127 0,1 1-140 15,-1 2-36-15,-4 0 74 0,-1 0 143 0,1 3 163 16,-6 2 284-16,1 5 384 0,-5-2 322 16,0 0 271-16,-6 6 263 0,1-2 194 0,-5 2 31 15,0 0-79-15,0 0-119 0,-5 2-144 16,0 1-182-16,0 0-136 0,0 3-147 0,0-2-293 16,0 5 0-16,0 0 0 0,0 1 0 15,0 1 0-15,0 3 0 0,4 0 0 0,1 3 0 16,1-4 0-16,-2 4 0 0,6-4 0 15,0 2 0-15,0-2 0 0,4-2 0 0,1 1 0 16,0-4 0-16,0-6 0 0,-1 1 0 16,1-3 0-16,0-3 0 0,-1-2-159 15,1 0-13-15,0-4 19 0,-5-2 30 0,-1 0 24 16,-3 0 30-16,-2 0 25 0,1-3 20 16,-5 3 21-16,0 0 22 0,0 0 20 15,0 0 24-15,-5 0 30 0,1 3 24 0,-2 2 21 16,2 0 9-16,-6 2 1 0,10 4-66 15,-10 2-82-15,5 3 0 0,5 4 0 0,-5-1 0 16,5 6 0-16,0 3 0 0,0-1 0 16,5 0 0-16,0 4 0 0,0-4 0 0,5-2 0 15,5 3 0-15,-6-6 0 0,10 0 0 16,-4-6 0-16,5-2 0 0,-5-1 0 0,4-4 0 16,1-4 0-16,-6 1-21 0,1-6-142 15,0 0 0-15,-5 0 0 0,0-3 2 16,-1 3 9-16,-3-3 14 0,-2 3 18 0,1 0 22 15,-5 3 27-15,-5 0 27 0,1-3 21 16,4 5 20-16,-6-2 18 0,-3 5 16 0,4-2 12 16,0 2 9-16,0 3 8 0,5 0 10 15,-5 3 9-15,5 2 11 0,0 3 14 16,0 4 21-16,5 1 17 0,0 1 17 0,0 2 10 16,0 1 8-16,4 2-173 0,1 1-4 15,1 4 0-15,3-1 0 0,-4 1 0 0,4 1 0 16,-4 0 0-16,0-1 0 0,0 1 0 15,-6-2 0-15,2 2 0 0,-1-1 0 16,-5-2 0-16,-5-3 0 0,-1 4 0 0,2-6 0 16,-6 2 0-16,0-6 0 0,-4 2 0 15,-1-2 0-15,0-2 0 0,-4-3 0 0,-1 0 0 16,0-2 0-16,1-6 0 0,-6 3-372 16,0-6-153-16,6 1-139 0,-6-7-172 0,6 1-207 15,-1-3-74-15,6-1 25 0,4 2 121 16,0-2 169-16,5 2 222 0</inkml:trace>
  <inkml:trace contextRef="#ctx0" brushRef="#br2" timeOffset="-42687.848">11366 8384 45 0,'-5'-3'576'0,"5"0"192"15,0-3 180-15,-5 6 120 0,5-2-68 16,-5-1-175-16,5 0-170 0,0 3-166 16,0 0-165-16,-5-2-109 0,5 2-67 0,0 0-41 15,0 2-18-15,0-2 1 0,5 6 8 16,-5-1 12-16,0 7 12 0,5-1 7 0,0 2-1 16,-5 7-12-16,5-1-10 0,0 3-71 15,-5 3-35-15,5 0 0 0,-1-1 0 16,2 1 0-16,-2-3 0 0,-4-2 0 15,5-4 0-15,0-2 0 0,0-3 0 0,-5-2 0 16,5-5 0-16,-5-4 0 0,5-2 0 0,-5-3 0 16,0-6 0-16,5-1 0 0,-5-4 0 15,0 0 0-15,0-4 0 0,-5-2 0 0,5 0 0 16,0-3 0-16,0 3 0 0,0-3 0 16,0 3 0-16,0 0 0 0,5 0 0 0,-5 3 0 15,10-1 0-15,-5 1 0 0,9 6 0 16,-4-1 0-16,5 5 0 0,4-2 0 15,1 6 0-15,-1-1 0 0,1 0 0 0,4 6-230 16,1-2-272-16,-5 4-185 0,4 2-205 16,1 1-195-16,-5 3-66 0,-1 3 23 15,1 0 127-15,-1 3 202 0,-4-3 251 0</inkml:trace>
  <inkml:trace contextRef="#ctx0" brushRef="#br2" timeOffset="-42234.064">11837 8466 261 0,'-15'0'809'0,"5"-3"190"16,-5 3 125-16,1-2 84 0,-1 0-148 0,0-2-267 15,0 4-252-15,1-2-161 0,-1-1-103 16,0 0-69-16,0 1-48 0,1 2-38 0,-1 2-24 16,-4-2-14-16,4 6-17 0,0 0-67 15,5 1 0-15,-5 5 0 0,6 1 0 16,-1 1 0-16,5 3 0 0,0-3 0 0,5 4 0 15,0-1 0-15,0 0 0 0,10 0 0 16,-5-4 0-16,9 1 0 0,-4-3 0 0,10 0 0 16,-5-5 0-16,5-1 0 0,-1-5 0 15,0-2 0-15,6-4 0 0,-5 0 0 0,-6-5 0 16,6 0 0-16,-5-3 0 0,-1 1 0 16,-4-1 0-16,5 0 0 0,-10-3-24 15,5 4-38-15,-6-1 15 0,-4 3 15 0,0 0 12 16,0 0 8-16,0 0 5 0,0 3 3 15,-4 2 4-15,4 0 0 0,-5 3-1 0,5 1-1 16,-5 2 4-16,5 5 12 0,0-2 15 16,0 6 12-16,0-1 13 0,0 3 11 0,0 0-59 15,5 3-6-15,0 0 0 0,-1-1 0 16,2 4 0-16,-2-1 0 0,1 1 0 0,5-3 0 16,0 2 0-16,5-5 0 0,-6 3-137 15,1-3-238-15,5 0-246 0,-5-5-338 16,5-1-199-16,-6 1-62 0,6-6 20 0,0 0 120 15,-5 0 231-15,5-6 352 0</inkml:trace>
  <inkml:trace contextRef="#ctx0" brushRef="#br2" timeOffset="-42005.156">12356 8607 366 0,'-4'3'984'0,"-7"2"199"16,7-2 153-16,-6-3 129 0,0 3-95 0,5-3-433 16,0 0-387-16,1 0-550 0,4 0 0 15,-6-3 0-15,12 3 0 0,-6-3 0 0,4 1 0 16,1 2 0-16,0-3 0 0,0 3-156 16,-5 0-479-16,5 0-207 0,0-3-262 0,0 1-95 15,-1 2-2-15,2-6 85 0,-6 3 178 16,5-2 252-16</inkml:trace>
  <inkml:trace contextRef="#ctx0" brushRef="#br2" timeOffset="-41875.503">12352 8533 593 0,'-5'-9'938'16,"-1"4"167"-16,2 0 117 0,-6 2 65 0,5-3-269 15,0 1-311-15,0 2-239 0,0 0-156 16,5 0-117-16,0 1-101 0,0-1-101 16,5 0-106-16,-5 3-115 0,5 0-191 15,-5 0-270-15,5 3-326 0,-5 0-135 0,5-1-23 16,0 4 49-16,0-1 157 0,-1 1 254 15</inkml:trace>
  <inkml:trace contextRef="#ctx0" brushRef="#br2" timeOffset="-41142.509">12984 8309 224 0,'0'-8'757'16,"0"3"223"-16,-5-1 145 0,5 3 106 15,0 1-131-15,-5-2-217 0,5 4-223 16,-5 0-179-16,5 4-103 0,0-2-70 0,-4 7-244 16,4-1-64-16,-6 6 0 0,2 2 0 15,-1 3 0-15,-5 0 0 0,5 7 0 0,-5-4 0 16,6 3 0-16,-7-1 0 0,7-2 0 16,-2-2 0-16,2-4 0 0,4-2 0 0,-5-3 0 15,5-6 0-15,0 1 0 0,0-6 0 16,0-3 0-16,0-5 0 0,0-3 0 15,0 0 0-15,5-3 0 0,-5-2 0 0,0-1 0 16,4 0 0-16,2-2 0 0,-2-1 0 0,1 4 0 16,5-3 0-16,0 2 0 0,0 4 0 15,0-1 0-15,0 2 0 0,-1 5 0 16,1-2 0-16,0 7 0 0,-1 2 0 0,2 2 0 16,-2 7 0-16,6-2 0 0,-5 5 0 15,4 2 0-15,-4-1 0 0,5 4 0 0,0 0 0 16,0 1 0-16,-1 0 0 0,1-2 0 15,0 1 0-15,-6-1 0 0,6-2 0 16,0 0 0-16,-5 0 0 0,0-1 0 0,-1-2 0 16,-4 0 0-16,0-2 0 0,-5 2 0 15,0-3 0-15,0 3-9 0,-10-3-239 0,5 1 14 16,-9-1 23-16,4 0 30 0,-10 0 33 16,5-2 34-16,-4 0 44 0,-6-4 36 0,6 3 31 15,-6-5 26-15,0 3 22 0,1-6 21 16,-1 3 10-16,1-3 11 0,0 1 8 15,-1 2 0-15,5-2-4 0,6-1-9 0,-1 0-14 16,0 0-16-16,5 3-16 0,6-3-11 16,-1 1-11-16,5 2-8 0,0-4-6 15,5 2-4-15,-1-1-22 0,6 0-47 0,0 1-75 16,5-1-151-16,0 3-243 0,0-3-348 16,4 1-207-16,0-1-73 0,6-3 12 15,5 1 118-15,-6-1 226 0,5-2 342 0</inkml:trace>
  <inkml:trace contextRef="#ctx0" brushRef="#br2" timeOffset="-40520.174">13558 8364 140 0,'-5'-2'836'0,"-5"-4"198"0,5 0 132 15,-5 4 107-15,0-1-32 0,6 3-331 0,-1-3-303 16,-1 3-161-16,2 3-94 0,-1 0-166 15,5 5-186-15,-5 3 0 0,5 0 0 0,0 6 0 16,-5-1 0-16,5 4 0 0,-5 4 0 16,5-1 0-16,-5 4 0 0,5-2 0 0,-5-1 0 15,5 2 0-15,0-4 0 0,0 0 0 16,0-6 0-16,5-5 0 0,-5 1 0 0,5-5 0 16,-5-4 0-16,5-6 0 0,0-2 0 15,0-3 0-15,0-6 0 0,-5 0 0 0,4-2 0 16,2-4 0-16,-6-2 0 0,0 3 0 15,5-3 0-15,-5 0 0 0,0 0 0 16,4-1 0-16,-4 1 0 0,0 4 0 16,6-2 0-16,-6 6 0 0,0 0 0 0,4 6 0 15,-4 0 0-15,0 5 0 0,5 0 0 0,0 6 0 16,0 3 0-16,-5 2 0 0,10 0 0 16,-5 6 0-16,5 0 0 0,-1 0 0 15,1-1 0-15,0 1 0 0,5 2 0 0,0-4 0 16,-1-1 0-16,1-3 0 0,5 0 0 15,-6-2 0-15,6-3 0 0,-6-3 0 0,1 0 0 16,-5-3 0-16,-1-3 0 0,2 4 0 16,-1-4 0-16,-6-2 0 0,6 2 0 15,-10-2 0-15,5 2 0 0,-5-1 0 0,0 1 0 16,0 0 0-16,-5-2 0 0,0 2 0 16,0 4 0-16,5-4 0 0,-4 6 0 0,-2-2 0 15,2 2 0-15,4 2 0 16,-5 0 0-16,5 7 0 0,0-4 0 0,0 4 0 0,0 0 0 15,0 1 0-15,5 4 0 0,-1-3 0 16,2 6 0-16,-2-1 0 0,1 1 0 0,0-1 0 16,5 4 0-16,0-4 0 0,-6 1 0 15,6-3 0-15,1-1 0 0,-2-2 0 0,1 1 0 16,-5-5-293-16,5-1-893 0,-6-3-157 16,6-3-18-16,0-3 68 0,0-3 150 15,0-1 249-15,-1-5 357 0</inkml:trace>
  <inkml:trace contextRef="#ctx0" brushRef="#br2" timeOffset="-39893.068">14038 8409 390 0,'0'-11'916'0,"0"2"191"15,-4 4 139-15,-2-1 110 0,6 0-170 16,-4 4-326-16,4-1-268 0,0 0-148 16,0 6-350-16,0 0-94 0,0 2 0 0,4 7 0 15,-4 1 0-15,0 4 0 0,6-1 0 16,-6 6 0-16,4 3 0 0,-4 0 0 0,0 0 0 15,5-1 0-15,-5 2 0 0,5-4 0 16,0 0 0-16,0-6 0 0,0-2 0 0,0-1 0 16,-5-4 0-16,4-3 0 0,-4-4 0 15,6-2 0-15,-6-2 0 0,0-7 0 0,0 1 0 16,-6-6 0-16,6 0 0 0,-4-2 0 16,4-3 0-16,-5-1 0 0,0-2 0 15,0 0 0-15,0 0 0 0,5 0 0 0,-5 0 0 16,5 3 0-16,0-1 0 0,5 4 0 15,0-1 0-15,0 4 0 0,0 1 0 0,0 4 0 16,5 3 0-16,-5-1 0 0,4 3 0 16,1 0 0-16,-5 6 0 0,5 0 0 0,0 0 0 15,-6 5 0-15,6 0 0 0,-5 1 0 16,0 2 0-16,0 3 0 0,0 0 0 16,-1-1 0-16,-4 1 0 0,0-1 0 0,6-1 0 15,-6-1 0-15,0 0 0 0,0-3 0 16,0-2 0-16,0-1-58 0,0-2-99 15,0 0 43-15,0-3 41 0,5 0 28 0,-1-3 18 16,2 0 11-16,-2 3 7 0,1-2 3 16,5 2 1-16,0 0 4 0,-1 2 21 0,6 1 47 15,-5 0 42-15,5 2 28 0,-5 1 18 16,5 2-132-16,-6 0-23 0,1 3 0 0,-1 3 0 16,-3 0 0-16,-2 0 0 0,1 2 0 15,-10-2 0-15,5 3 0 0,-4-1 0 16,-6 1 0-16,5-1 0 0,-10 1 0 0,5-4 0 15,-4 1 0-15,-1-2 0 0,0-2 0 16,0-4 0-16,-4-1 0 0,4-5 0 0,-4 0 0 16,4-5 0-16,0-1 0 0,1-2 0 15,-1-3 0-15,5 0-105 0,5-3-287 16,0 3-87-16,0-3-121 0,5 3-148 0,5-3-182 16,0 1-122-16,5 1-10 0,-5-1 84 15,10 2 147-15,-6 0 194 0</inkml:trace>
  <inkml:trace contextRef="#ctx0" brushRef="#br2" timeOffset="-39623.704">14548 8400 673 0,'0'3'1036'0,"-5"-3"152"16,5 3 133-16,-5-3 112 0,1 0-304 15,-2 0-394-15,6 0-227 0,-4 3-340 16,4-3-168-16,0 2 0 0,0 4 0 0,-5 2 0 15,5 0 0-15,0 6 0 0,0 0 0 16,0 0 0-16,0 5 0 0,0 1 0 0,0 2 0 16,5-1 0-16,-5-2 0 0,4 4 0 15,2-1 0-15,-6-6 0 0,4 4 0 0,1-7 0 16,0 1 0-16,0-3 0 0,0-2 0 16,-5-4 0-16,5 1 0 0,-5-3-345 15,-5-1-791-15,5-4-164 0,0-1-15 0,-5-6 59 16,5 1 131-16,0 0 223 0,-5-3 302 15</inkml:trace>
  <inkml:trace contextRef="#ctx0" brushRef="#br2" timeOffset="-39262.538">14396 8381 53 0,'-5'0'765'0,"0"0"246"0,1-3 172 0,4 0 124 16,-6 3-10-16,6-3-242 0,0 1-278 15,6-4-179-15,-2 4-453 0,6-1-145 0,0-3 0 16,0 3 0-16,5-2 0 0,-1 2 0 15,1 1 0-15,0-2 0 0,4 2 0 16,-4 2 0-16,4 0 0 0,1 0 0 0,0 2 0 16,-5 4 0-16,4 0 0 0,-4-1 0 0,5 4 0 15,-6 1 0-15,-4 2 0 0,5-1 0 0,-5 3 0 16,-6 0 0-16,6 2 0 0,-10-2-796 16,5 2-496-16,-5 1-63 0,5-3 30 15,-5 2 90-15,0-2 187 0,0-3 294 0</inkml:trace>
  <inkml:trace contextRef="#ctx0" brushRef="#br2" timeOffset="-38979.294">14435 8761 427 0,'-4'6'868'0,"-7"0"214"0,7-4 154 16,4 1 89-16,-5-3-187 0,5 3-211 0,0-3-209 15,5-3-248-15,-1 3-470 0,2-5 0 16,3 2 0-16,1-3 0 0,5 0 0 16,-5 4 0-16,5-4 0 0,0 1 0 0,4 2 0 15,-4 1 0-15,4-1 0 0,0 0 0 0,2 3 0 16,-2 0 0-16,-4 0 0 0,4 0 0 16,1 0 0-16,-5 0 0 0,0 0 0 0,4-3 0 15,-4 3 0-15,0-5 0 0,-1 2 0 16,-4 0-784-16,4-2-827 0,-4 2 60 15,0 0 131-15,0 0 178 0,0 1 290 0,-6-1 437 16</inkml:trace>
  <inkml:trace contextRef="#ctx0" brushRef="#br2" timeOffset="-34793.678">15569 8511 346 0,'-11'-6'791'0,"1"1"183"16,1-4 115-16,-1 4 75 0,0-1-217 16,-5-2-240-16,6 2-214 0,-6 1-156 0,5-1-97 15,-5 1-59-15,1 0-38 0,-1-1-28 16,0 0-26-16,0 0-14 0,1 4-11 0,-6 0-3 15,6 2-6-15,-1 0-6 0,-5 2-5 16,6 0-13-16,-1 7-8 0,0 0-7 16,5 1 1-16,0 4 6 0,5 0 10 0,1 3 17 15,4 2-16-15,4 3-34 0,7 0 0 0,-2 3 0 16,6 0 0-16,5-3 0 0,4 3 0 16,1-6 0-16,4 0 0 0,1-5 0 15,4-3 0-15,-5 0 0 0,5-5 0 0,1-6 0 16,-5 0 0-16,-6-6 0 0,5-2 0 15,-10 0 0-15,2-6-31 0,-2 0-99 0,-4 0 15 16,-5-2 18-16,-1-1 23 0,-4 1 21 16,0-1 16-16,-5 3 14 0,-5-2 9 15,0 2 6-15,0 0 4 0,-5 0 3 0,1 3-1 16,-6 3 2-16,5 0 3 0,-5 2 4 16,5 3 3-16,-4 1 6 0,4 2 10 0,0 2 9 15,0 4 11-15,1 2 9 0,-1 0 5 16,5 4 4-16,5-2 0 0,0 4-7 0,0 0-9 15,5 0-11-15,-1-3-8 16,7 3-13-16,-1-3-34 0,-1-3-47 0,6-3-61 16,-1 1-76-16,1-4-130 0,0-2-196 15,-5-2-239-15,5-4-262 0,-5 1-104 0,4-3-10 16,-4-3 81-16,0-3 176 0,0 0 252 16</inkml:trace>
  <inkml:trace contextRef="#ctx0" brushRef="#br2" timeOffset="-34578.462">15740 8417 146 0,'-10'-11'724'0,"5"3"221"0,0-3 146 0,0-1 98 16,0 1-87-16,1 0-234 0,4 0-223 15,4-2-183-15,-4 2-114 0,5 0-80 0,0 0-59 16,0-16-50-16,5 39-124 0,-5-17-35 16,5 5 0-16,-1 0 0 0,1 5 0 15,-5 1 0-15,5 3 0 0,0 4 0 16,-5 1 0-16,-1 3 0 0,6 2-202 0,-10 3-128 15,5 0-163-15,0 0-219 0,-5 0-272 16,0 3-133-16,0-3-29 0,0 0 36 16,0-2 146-16,0-2 238 0</inkml:trace>
  <inkml:trace contextRef="#ctx0" brushRef="#br2" timeOffset="-34044.857">15808 8571 622 0,'-9'-2'968'16,"4"2"152"-16,-5-3 106 0,5 0 78 15,0 3-316-15,0-3-339 0,5 3-215 0,-4 3-127 16,4 0-89-16,4 0-62 0,-4 2-34 16,0 3-45-16,5 3-77 0,0 1 0 15,0-2 0-15,0 4 0 0,0 0 0 0,0 3 0 16,-1-4 0-16,1 1 0 0,0-3 0 16,5 0 0-16,-5-2 0 0,5-4 0 0,-5 0 0 15,4-2 0-15,1-6 0 0,0 1 0 16,-5-6-46-16,5-4-67 0,-1 1 7 15,1-5 8-15,-5 2 7 0,5-2 12 16,0-4 13-16,-5 4 16 0,5 2 4 0,-5 0 7 16,5 3 8-16,-6 0 6 0,1 5 5 0,0 1 7 15,0 5 21-15,0 2 20 0,0 1 23 16,0 6 27-16,0 1 25 0,0 2 20 16,0 2 7-16,4-1-2 0,-9 4-6 0,5 0-70 15,0-1-52-15,0-2 0 0,0 0 0 16,-5-1 0-16,5-1 0 0,-5-2 0 0,0-4 0 15,4 0 0-15,-4-4 0 0,6-2 0 16,-6 0-48-16,4-8-100 0,1 0-3 16,-5 0 6-16,6-6 15 0,-2 3 18 0,1-3 26 15,0 0 23-15,0 3 20 0,0 0 17 16,0 0 17-16,0 3 23 0,-1 2 27 0,2 1 29 16,-2 5 26-16,1 0 22 0,0 2 14 15,5 7 2-15,-5-1-10 0,0 0-14 0,5 3-16 16,-5 3-66-16,5 3-28 0,-6-4 0 15,6 4 0-15,0-3 0 0,-5 2 0 16,4-4 0-16,6 1 0 0,-5-5 0 16,5 0-135-16,0-2-129 0,-1-3-155 0,6-3-217 15,-6-3-291-15,11-3-180 0,-5-2-59 16,4-3 18-16,0 1 122 0,6-7 221 0,-1 0 324 16</inkml:trace>
  <inkml:trace contextRef="#ctx0" brushRef="#br2" timeOffset="-33087.945">16799 8216 330 0,'-10'-11'905'0,"0"5"168"0,-4 1 111 15,4 1 91-15,-5 4-125 0,5 4-366 16,0 1-250-16,0 3-125 0,6 3-78 0,-1 3-115 16,5-1-216-16,5 7 0 0,-5 2 0 15,4 0 0-15,2 3 0 0,3 3 0 16,-4 2 0-16,0-2 0 0,5 2 0 0,-5-2 0 15,0-1 0-15,0-2 0 0,0-1 0 16,-1-2 0-16,2-5 0 0,-2 0 0 16,-4-3 0-16,0-3 0 0,-4-3 0 0,4 0-117 15,-10-5-115-15,5 0 23 0,-5-3 33 0,0-3 34 16,-5 0 36-16,0-5 33 0,1 0 29 16,-6-3 27-16,6 0 29 0,-6-3 36 15,5 0 32-15,1 0 29 0,4 3 23 0,0 0 8 16,0 0-2-16,10 3-8 0,-4 0-10 15,4 2-13-15,4 1-14 0,1-1-86 0,5 1-7 16,0 2 0-16,5 0 0 0,4 3 0 16,1 0 0-16,4 0 0 0,0 0 0 15,6 3 0-15,5-3 0 0,-6 0-181 0,5 0-82 16,0 0-37-16,6 0-24 0,-11 0 0 16,5 0 28-16,-4 0 38 0,-1 0 42 0,-4 0 50 15,-5 0 61-15,-1 0 50 0,-4 0 29 16,-1 0 26-16,-4 0 48 0,0 0 55 0,-10-3 42 15,5 3 34-15,-10-3 32 0,0 1 17 16,0-1-11-16,-5 0-22 0,0 3-13 16,-4-3-5-16,-1 1-7 0,1-1-2 0,-6 0-2 15,5 3-4-15,-4 3-5 0,4 0-151 16,0 2-6-16,0 3 0 0,1 1 0 0,-1 2 0 16,10 2 0-16,-5 4 0 0,6-1 0 15,-2 1 0-15,6 0 0 0,6-1 0 0,-2 1 0 16,6-4 0-16,0 1 0 0,4-2 0 15,1-5 0-15,0 2 0 0,5-4 0 16,-1-2 0-16,1-3 0 0,0 0 0 0,-6-3 0 16,6-2 0-16,-5-1 0 0,-1-2 0 15,1 0 0-15,0-4 0 0,-6 2 0 0,1-1 0 16,-5 0 0-16,0 0 0 0,-5-3 0 16,0 2 0-16,0 2 0 0,-5-2 0 15,5 4 0-15,-5 0 0 0,1 0 0 16,-2 2 0-16,2 1 0 0,-1 2 0 0,5 3 0 15,-6 3 0-15,6 2 0 0,-4 1 0 0,4 2 0 16,0 3 0-16,0 0 0 0,4 0 0 16,-4 3 0-16,6 0 0 0,-1 0 0 15,5 0 0-15,-1-1 0 0,1-2 0 0,0 1 0 16,-1-5 0-16,6-1 0 0,-5 0 0 16,5-4 0-16,0-2 0 0,-5 0 0 0,4-2 0 15,-4-4 0-15,5 0 0 0,-5-1 0 16,-1-2 0-16,1 0 0 0,-5-1 0 0,0 2 0 15,0-4 0-15,-5 2-16 0,-5 1-19 16,5-2 27-16,-5 0 37 0,0 3 1 16,0-1-30-16,-5 4 0 0,6 2 0 0,4 0 0 15,-6 1 0-15,2 4 0 0,-1 1 0 16,5 0 0-16,0 5 0 0,0 1 0 0,5-2 0 16,-5 5 0-16,4-1 0 0,2 0 0 15,-2 0 0-15,6 0 0 0,-5 0 0 16,5-3 0-16,-5 1 0 0,5-4 0 0,-6 0-669 15,1-2-323-15,0-3-211 0,0 0-61 16,0-3 26-16,0-2 109 0,0-3 220 16,-5-4 320-16</inkml:trace>
  <inkml:trace contextRef="#ctx0" brushRef="#br2" timeOffset="-32937.179">17353 8463 665 0,'-15'-16'1000'0,"1"2"153"0,-1 1 114 15,0 4 93-15,6-2-314 0,-1 3-354 16,5 3-225-16,0 2-146 0,0-3-110 15,5 6-202-15,0 0-9 0,5 3 0 0,0 3 0 16,0-1-218-16,-5 3-202 0,4 3-271 16,2 1-356-16,-2 1-151 0,-4 1-33 0,5 2 45 15,0 1 161-15,0 0 255 0</inkml:trace>
  <inkml:trace contextRef="#ctx0" brushRef="#br2" timeOffset="-32763.631">17182 8849 692 0,'-21'15'1034'0,"7"-5"132"0,-1 2 82 0,6-4 52 15,-6 0-346-15,10-2-405 0,0-4-255 0,5 1-168 16,0-3-154-16,5 0-205 0,0 0-258 16,0-3-305-16,5 1-245 0,-6-4-98 0,6 0-1 15,0-2 116-15,0 1 213 0,0-5 282 16</inkml:trace>
  <inkml:trace contextRef="#ctx0" brushRef="#br2" timeOffset="-31939.341">17917 8359 45 0,'0'5'675'16,"0"3"245"-16,0-2 169 0,0 0 124 15,0-1-25-15,-5 1-188 0,5-3-213 0,-5-1-184 16,5 1-125-16,0 0-285 0,-4 0-193 16,4-3 0-16,0 2 0 0,0 1 0 0,-6 0 0 15,6 3 0-15,0-2 0 0,-5 10 0 16,1 0 0-16,4 3 0 0,-6 2 0 16,2-15 0-16,-1 37 0 0,0-17 0 0,0 1 0 15,5 0 0-15,-5 0 0 0,5-3 0 0,-5-3 0 16,5-2 0-16,0-4 0 0,0-4 0 15,5-1 0-15,-5-5 0 0,5-3 0 16,0-3 0-16,0-8 0 0,0 0 0 0,-1-6 0 16,2 0 0-16,-6-1 0 0,4-2 0 15,-4-2 0-15,5-3 0 0,-5 0 0 0,6 4 0 16,-6-4 0-16,0 3 0 0,4 2 0 16,-4 1 0-16,5 5 0 0,0 3 0 15,-5 0 0-15,5 6 0 0,-5 2 0 0,5 6 0 16,-1-1 0-16,2 7 0 0,-6-2 0 15,9 5 0-15,-4 2 0 0,0-1 0 0,5 4 0 16,-5 0 0-16,5-1 0 0,5 1 0 16,-6-1 0-16,6-5 0 0,-1 0 0 0,1-2 0 15,5-4 0-15,-5-2 0 0,4-6 0 16,-4 0 0-16,0-3 0 0,0-1 0 16,-1-5 0-16,1 1 0 0,-6-2 0 0,1 2 0 15,-5-3 0-15,0 3 0 0,0 0 0 16,-5 0 0-16,0 2 0 0,0-2 0 0,0 6 0 15,-5-4 0-15,5 4 0 0,-5 2 0 16,5 1 0-16,-5 2 0 0,5 2 0 16,0 4 0-16,0 0 0 0,0 2 0 0,0 2 0 15,0 2 0-15,5 2 0 0,0-1 0 0,-5 4 0 16,10 0 0-16,-5 1 0 0,0 2 0 16,5-1 0-16,-5 1 0 0,5 2 0 0,-1-6 0 15,-4 3 0-15,5-2 0 0,-5-3 0 16,4 0 0-16,-3-3 0 0,-2-3 0 0,1-2 0 15,1-1 0-15,-2 0 0 0,-4-1 0 16,5-4-937-16,-5 0-363 0,0-4-55 0,5 2 34 16,0-4 95-16,5-2 206 0,-5 0 317 15</inkml:trace>
  <inkml:trace contextRef="#ctx0" brushRef="#br2" timeOffset="-31757.825">18677 8670 201 0,'-5'12'1208'0,"-5"-4"318"0,6 0 174 0,-7-5 162 16,1 0-168-16,1-1-1694 0,4 1 0 15,5-3 0-15,0 0 0 0,0 0 0 0,5 0 0 16,0-3 0-16,5 3 0 0,-6-2 0 0,7 2 0 16,-7-3-810-16,1 3-678 0,0 0 6 15,-5 0 83-15,0 3 137 0,0-3 266 16,0 0 423-16</inkml:trace>
  <inkml:trace contextRef="#ctx0" brushRef="#br2" timeOffset="-25472.88">18913 8615 34 0,'-6'3'245'0,"2"-3"40"16,-1 0 10-16,-1 0-11 0,2 0-10 0,4 3 17 16,-5-3 32-16,5 0 47 0,-5 0 59 15,5 0 76-15,-5 0 83 0,0 0 34 0,5 0 4 16,-5 0-24-16,0 0-45 0,1 0-60 15,-2 0-70-15,6-3-42 0,-4 3-29 16,-1-3-160-16,5 3-196 0,0 0 0 0,0 0 0 16,5-2 0-16,-1 2 0 0,2 0 0 15,8-3 0-15,-4 0 0 0,10 3 0 0,-5-2 0 16,9 2 0-16,-4-3 0 0,4 3 0 0,1-3 0 16,-6 3 0-16,6 0 0 0,-1 0-221 15,-4 3-320-15,-5 0-102 0,-1-1-101 16,1 1-100-16,-10 0-103 0,5-1-65 0,-5-17 53 15,-5 39 121-15,0-21 156 0,-5 2 169 16</inkml:trace>
  <inkml:trace contextRef="#ctx0" brushRef="#br2" timeOffset="-25280.389">19054 8660 36 0,'-19'3'521'0,"-6"-1"183"0,6-2 196 16,-6 2 158-16,6 1-43 0,-1-3-105 0,0 0-112 16,1 0-115-16,9 0-146 0,-5 0-129 15,10 0-95-15,1 0-68 0,-2 0-182 0,6-3-63 16,6 3 0-16,3-2 0 0,1 0 0 15,5 2 0-15,0-3 0 0,4 3 0 16,1 0 0-16,4 0 0 0,1-3 0 0,-1 3 0 16,1-3 0-16,0 0-65 0,-6 1-379 15,6-2-164-15,-6-1-174 0,-4 2-152 16,0-2-140-16,-1 0-35 0,-4-1 64 0,0 0 149 16,-5 1 207-16,0 0 218 0</inkml:trace>
  <inkml:trace contextRef="#ctx0" brushRef="#br2" timeOffset="-25059.373">19168 8544 198 0,'-10'-8'678'0,"-1"-4"212"0,7 4 152 0,-6 0 110 16,5 2-138-16,-5-2-180 0,5 0-180 16,5 2-169-16,0 1-119 0,0-1-71 15,5 0-39-15,0-2-23 0,5 6-139 0,0-4-94 16,5 6 0-16,-1-2 0 0,1 4 0 0,0 1 0 16,-1 2 0-16,1 3 0 0,0 4 0 15,-6-1 0-15,1 5 0 0,0 1 0 0,0 2 0 16,-5 0 0-16,-5 4 0 0,5 2 0 15,-10-1 0-15,5 1 0 0,-5 3 0 16,-5-4 0-16,5 4 0 0,-10-4-519 16,0 1-385-16,1-2-249 0,-1-1-83 0,-4-3 5 15,4-2 72-15,0-4 178 0,0-2 289 16</inkml:trace>
  <inkml:trace contextRef="#ctx0" brushRef="#br2" timeOffset="-24241.464">19971 8459 197 0,'-4'-4'696'15,"4"2"203"-15,-6-4 154 0,2 0 106 16,-1-2-134-16,0 2-189 0,5 2-191 0,-5-2-166 16,5 3-130-16,-5 0-83 0,5 3-51 15,0 3-29-15,0 3-22 0,-5 1-142 0,5 5-22 16,-5 4 0-16,5 4 0 0,-4 5 0 16,4-1 0-16,-6 4 0 0,2 2 0 15,4 1 0-15,-5-4 0 0,5 3 0 0,-6-5 0 16,6 0 0-16,0-3 0 0,0-6 0 15,0-4 0-15,0-4 0 0,6-3 0 16,-1-7 0-16,-1-4 0 0,2-8 0 16,-2 1 0-16,1-9 0 0,0 0 0 15,0-3 0-15,0 0 0 0,-5-5 0 0,5 2 0 16,-5 1 0-16,5-4 0 0,-5 4 0 0,4 5 0 16,2-1 0-16,-6 4 0 0,4 3 0 15,-4 5 0-15,5 5 0 0,1 1 0 0,-2 5 0 16,-4 5 0-16,5 1 0 0,0 5 0 15,5 3 0-15,-5 0 0 0,4-1 0 0,1 4 0 16,0-4 0-16,0 4 0 0,5-6 0 16,-1 3 0-16,1-6 0 0,4 0 0 0,-4-5 0 15,5 0 0-15,-5-6 0 0,4 0 0 16,1-3 0-16,-6 1 0 0,1-6 0 16,-5 3 0-16,0 0 0 0,0-3 0 0,-5 2 0 15,0 1 0-15,-5 0 0 0,0 0 0 0,0 2 0 16,0 0 0-16,0 1 0 0,-5 3 0 15,5-2 0-15,-5 4 0 0,0 4 0 0,0 0 0 16,5 5 0-16,-5-1 0 16,0 6 0-16,5-3 0 0,-4 6 0 0,4-1 0 15,0 0 0-15,0 4 0 0,4 2 0 0,1-3 0 16,0 1 0-16,0-1 0 0,0 0 0 16,5-2 0-16,-6-3 0 0,6-3 0 0,0 0-840 15,-5-3-363-15,10-2-115 0,-6-6 5 16,6 0 68-16,0-9 173 0,5 1 290 15,-5-6 366-15</inkml:trace>
  <inkml:trace contextRef="#ctx0" brushRef="#br2" timeOffset="-23562.281">20570 8423 253 0,'-6'-9'773'0,"-3"1"189"0,4 2 130 16,0-2 95-16,0 3-138 0,0-1-244 0,0 0-221 15,5 3-162-15,0 1-100 0,-4-1-58 16,4 6-28-16,0-1-12 0,0 7-206 16,4 2-18-16,-4 3 0 0,0 5 0 15,0 1 0-15,5 4 0 0,-5 1 0 0,0 0 0 16,0 2 0-16,0 1 0 0,5-3 0 16,-5 0 0-16,0-4 0 0,5-1 0 0,-5-6 0 15,5 0 0-15,-5-3 0 0,5-6 0 16,0-2 0-16,-1-6 0 0,-4-2 0 0,6-4 0 15,-6-2 0-15,5-3 0 0,-5-2 0 16,0-1 0-16,0-2 0 0,0-3 0 0,-5-3 0 16,5 3 0-16,0-3 0 0,0 1 0 15,0 2 0-15,5-1 0 0,-1 4 0 0,2 3 0 16,3-4 0-16,1 7 0 0,0 1 0 16,-1 4 0-16,1 0 0 0,1 5 0 15,-2 0 0-15,-4 6 0 0,5 0 0 0,-5 0 0 16,0 5 0-16,-1-3 0 0,-4 4 0 15,6 2 0-15,-6-3 0 0,0 3 0 0,0 0 0 16,-6 0 0-16,2-2 0 0,4-1 0 16,-5 0 0-16,0 0-31 0,0-2-217 15,0-1 18-15,5 1 29 0,-5-3 30 0,5-1 29 16,0 1 27-16,0-3 28 0,0 0 22 16,5 0 19-16,0 0 17 0,5 0 15 0,-5 0 7 15,5 0 6-15,-1 3 5 0,1-3 11 16,5 3 17-16,-6-1 28 0,1 4 50 0,5-3 44 15,0 2 19-15,-5 3 5 0,4-2-10 16,-4 2-21-16,0 0-45 0,0 3-43 0,-5 1-24 16,-1-1-11-16,2 0-6 0,-6 3-3 15,-6-1 0-15,2 1-1 0,-6 3 0 16,0-1-2-16,0 1 0 0,-5-4-2 0,1 1-4 16,-6 0-1-16,6-3-2 0,-7 0-2 15,2-6-3-15,0 1-11 0,-1-4-12 16,6 1-21-16,-1-6-30 0,0 1-41 0,0 0-46 15,10-4-55-15,0 3-91 0,1-2-133 16,4-1-162-16,0 0-186 0,4 1-202 16,6 0-71-16,-5-1 34 0,10 0 117 0,-5 1 171 15,5-1 218-15</inkml:trace>
  <inkml:trace contextRef="#ctx0" brushRef="#br2" timeOffset="-23210.128">20977 8425 316 0,'0'0'828'15,"-6"-2"192"-15,6 2 134 0,-4 0 91 16,4 0-177-16,-5 2-234 0,5 0-233 16,0 2-140-16,0 4-93 0,0 0-72 15,5 4-296-15,-5 1 0 0,4 4 0 0,2-1 0 16,-6 3 0-16,5 3 0 0,-5 1 0 0,4-1 0 16,-4 0 0-16,6 0 0 0,-6 0 0 15,4-3 0-15,-4 0 0 0,5-5 0 16,0 0 0-16,-5-3 0 0,0 0-547 0,5-6-152 15,-5 1-195-15,0-4-201 0,0-2-63 16,-5 0 22-16,5-4 109 0,0-5 186 0,-5 1 249 16</inkml:trace>
  <inkml:trace contextRef="#ctx0" brushRef="#br2" timeOffset="-23004.874">20937 8613 376 0,'-10'-22'683'16,"1"0"194"-16,-1 2 153 0,5 1 31 0,1 3-137 15,-2-1-145-15,2 0-137 0,8 3-136 0,-4-2-102 16,6 2-57-16,3 1-33 0,1-1-66 15,-1 3-248-15,6 0 0 0,0 2 0 16,5 1 0-16,-5 2 0 0,4 4 0 0,0-1 0 16,2 6 0-16,-7-1 0 0,6 6 0 15,-6 1 0-15,1 2 0 0,0 0 0 0,0 6 0 16,-6-1 0-16,1 1 0 0,-5 2 0 16,0 3 0-16,-5 0-609 0,0 0-281 0,-5 3-251 15,0 0-85-15,-5 0 3 0,5-1 74 16,-5 2 184-16,-4-5 282 0</inkml:trace>
  <inkml:trace contextRef="#ctx0" brushRef="#br2" timeOffset="-22789.451">20942 8795 665 0,'-9'0'1018'0,"-1"0"161"16,0 0 109-16,0 0 99 0,10 0-286 0,0 0-341 16,0 0-195-16,10 0-337 0,0-3-228 15,4 0 0-15,6 3 0 0,0 0 0 0,-1-3 0 16,1 3 0-16,0 3 0 0,-1-3 0 15,1 6 0-15,0-4 0 0,-1 1 0 16,0 0 0-16,1 0 0 0,-5 0 0 16,5-1 0-16,-6-2 0 0,1 0 0 0,0 0 0 15,-6 0-799-15,1-2-489 0,0-1-76 16,-5 0 31-16,0-5 92 0,0 2 193 0,-5-2 305 16</inkml:trace>
  <inkml:trace contextRef="#ctx0" brushRef="#br2" timeOffset="-22267.835">20055 8241 528 0,'-10'4'863'0,"0"2"150"0,1-3 101 16,-1 0 72-16,5-1-297 0,0 1-258 0,5-3-192 16,-5 0-127-16,5 0-70 0,0 0-39 15,5-3-15-15,0 3 3 0,0-2 7 16,5-1-4-16,-1 0-194 0,6 1 0 0,-5-2 0 15,5 4 0-15,4-2 0 0,-4 0 0 16,4-2 0-16,1-1 0 0,0 0 0 0,-1-1 0 16,6-2 0-16,0 0 0 0,-1-1 0 15,0 1 0-15,0 0 0 0,1-4 0 0,-5 4 0 16,4 0 0-16,-9 0 0 0,5 2 0 16,-6-2 0-16,-4 3 0 0,0 2 0 15,-5 0 0-15,5 0 0 0,-10 3 0 0,5-2 0 16,5 2 0-16,-5 2 0 0,-1-2 0 15,6 3 0-15,5 3 0 0,0-1 0 0,4 0 0 16,6 6 0-16,4-3 0 0,1 4 0 16,-1 2 0-16,5-4 0 0,0 5 0 15,6-2 0-15,-6 1 0 0,6-1 0 0,-6 1 0 16,0 0 0-16,0 3-620 0,1-6-491 16,-1 0-153-16,-5 0-22 0,6-2 46 0,-6 1 97 15,0-4 238-15,1-1 394 0</inkml:trace>
  <inkml:trace contextRef="#ctx0" brushRef="#br2" timeOffset="-21899.241">21619 8582 365 0,'-10'3'799'16,"0"-3"193"-16,0 3 137 0,1 0 97 0,4-3-178 16,-5 2-202-16,5-2-194 0,5 3-145 15,-5-3-86-15,10 0-215 0,-5 0-206 0,10-3 0 16,0 3 0-16,5-2 0 0,-1 2 0 15,6-3 0-15,5 3 0 0,-1-3 0 0,-4 3 0 16,9 0 0-16,-5 3 0 0,-4 0 0 16,4-1 0-16,-4 1 0 0,0 3 0 0,-5-1-86 15,-1 1-473-15,-4 2-115 0,-5 0-139 16,-5 0-143-16,-5 4-115 0,0-4-18 16,-5 2 80-16,1 2 155 0,-6-1 209 0,0-3 222 15</inkml:trace>
  <inkml:trace contextRef="#ctx0" brushRef="#br2" timeOffset="-21727.722">21757 8718 292 0,'-20'2'710'0,"5"-2"234"15,0 0 166-15,0 0 112 0,1 3-110 0,4-3-160 16,0 0-190-16,6 0-183 0,-2 0-128 16,2 0-394-16,4 0-57 0,0 0 0 0,4 0 0 15,6 0 0-15,0 0 0 0,0 3 0 16,4-3 0-16,1 2 0 0,5-2 0 0,-5 3 0 16,4 0 0-16,1-3 0 0,-1 3 0 15,1-3 0-15,4 0 0 0,-4 0 0 0,-5 0-297 16,5-3-997-16,-6 0-117 0,6 0 11 15,-6-2 85-15,1 0 167 0,0-1 307 0,0 0 394 16</inkml:trace>
  <inkml:trace contextRef="#ctx0" brushRef="#br2" timeOffset="-20842.486">22379 8318 311 0,'-4'-3'790'0,"-7"-3"183"0,7 1 123 0,-6 2 92 15,5 0-180-15,5 1-249 0,-5 2-224 16,0 0-149-16,0 2-84 0,5 4-54 16,0 5-31-16,-5 3-17 0,5 5-22 0,-5 5-178 15,5 4 0-15,-4-1 0 0,-2 7 0 16,6-1 0-16,-4 0 0 0,-1-3 0 15,5 1 0-15,0-6 0 0,-6-1 0 0,6-4 0 16,0-7 0-16,0 1 0 0,0-5 0 16,0-7 0-16,0-2 0 0,6-2 0 15,-6-9 0-15,0-4 0 0,0-1 0 0,0-3 0 16,0-3 0-16,0-3 0 0,0-3 0 0,0 1 0 16,0-3 0-16,0-1 0 0,0 1 0 15,0 2 0-15,0 1 0 0,5 5 0 0,-5 0 0 16,0 5 0-16,4 3 0 0,-4 1 0 15,6 4 0-15,-2 3 0 0,-4 4 0 0,10 2 0 16,-5 2 0-16,0 4 0 0,5 3 0 16,-6-1 0-16,6 3 0 0,1 3 0 0,-2-1 0 15,6 1 0-15,-5-3 0 0,-1 3 0 16,1-3 0-16,-5-3 0 0,5 1 0 16,0-4 0-16,-6 1 0 0,7-3 0 0,-7-3 0 15,1 0 0-15,0-3 0 0,0 0 0 16,-5-3 0-16,5 1 0 0,-5-1 0 15,0-2 0-15,-5 0 0 0,5-4 0 0,-5 4 0 16,5 0 0-16,-5-3 0 0,5 2 0 16,-5 2 0-16,5-2 0 0,0 1 0 15,0 3 0-15,0-1 0 0,0 3 0 0,0 1 0 16,0-1 0-16,5 0 0 0,-5 3 0 16,0 0 0-16,0 0 0 0,0 0 0 0,5 3 0 15,-5 0 0-15,5 2 0 0,-5 1 0 16,5 2 0-16,0 3 0 0,-5 3 0 0,5-1 0 15,-1 1 0-15,2 3 0 0,-2-1 0 0,1 1 0 16,0-1 0-16,0-2 0 0,0 2 0 16,5-1 0-16,-6-2 0 0,2 1 0 15,3-3 0-15,-3 0 0 0,-2 0 0 0,1-3 0 16,0 0 0-16,0-2 0 0,0 3 0 0,0-7 0 16,0 3 0-16,-5 1 0 0,4-3 0 15,-4 0 0-15,6 2-16 0,-6-2-213 0,0 0-29 16,4 3-68-16,-4-4-118 0,0 4-166 15,0-4-194-15,-4-2-203 0,4 3-78 0,0-3 28 16,0 0 114-16,0 0 189 0,0 0 226 16</inkml:trace>
  <inkml:trace contextRef="#ctx0" brushRef="#br2" timeOffset="-20529.326">22747 8387 181 0,'-5'0'717'0,"5"-3"210"16,-5 0 142-16,5 3 101 0,0-3-119 0,-5 0-222 15,5 3-217-15,0 0-175 0,0-3-106 16,0 3-59-16,0 0-27 0,0 3-5 16,0 0-130-16,5 0-110 0,0 5 0 0,-5 1 0 15,5 4 0-15,-5 1 0 0,0 6 0 16,5-2 0-16,-5 5 0 0,0 2 0 0,5 0 0 15,-5-1 0-15,4 4 0 0,-4-3 0 0,6-1 0 16,-2-1 0-16,1-1 0 0,0-6 0 16,-5 1 0-16,5-6 0 0,0 0 0 15,-5-3-397-15,5-3-342 0,-5-1-130 0,0-8-112 16,-5-1-103-16,5 0-17 0,-5-7 96 0,0-1 160 16,0-1 200-16,0 0 196 0</inkml:trace>
  <inkml:trace contextRef="#ctx0" brushRef="#br2" timeOffset="-20330.244">22712 8582 372 0,'-14'-25'598'0,"-1"4"187"0,0-4 185 15,1 5 12-15,3 1-67 0,2 2-107 0,-1 1-108 16,1 2-119-16,9 0-124 0,-6 3-70 0,6-2-30 16,0 4-78-16,6-2-279 0,-2 3 0 15,6-3 0-15,4 5 0 0,1-2 0 0,0 3 0 16,5-1 0-16,-1 1 0 0,1 2 0 16,0 3 0-16,-1 0 0 0,1 3 0 0,0 5 0 15,-1 0 0-15,-4 3 0 0,0 0 0 0,-6 5 0 16,6 1 0-16,-10 0 0 0,0 4 0 15,0-1 0-15,-5 2-231 0,0 3-697 16,0-3-264-16,-5 0-89 0,0 0 8 0,0 0 72 16,-5 1 192-16,5-4 285 0</inkml:trace>
  <inkml:trace contextRef="#ctx0" brushRef="#br2" timeOffset="-20112.824">22688 8761 469 0,'-15'6'958'0,"0"-3"186"0,6-3 137 16,-6 3 115-16,10-3-177 0,-5 0-317 15,10 0-223-15,0-3-536 0,5 3-143 0,0-3 0 16,9-3 0-16,1 6 0 0,0-3 0 0,5 1 0 16,-5 2 0-16,4 0 0 0,-4 2 0 15,4 1 0-15,-4 0 0 0,0 0 0 0,0 0 0 16,-1 0 0-16,1-1 0 0,0 1 0 0,-5-3 0 16,4-3 0-16,1-2 0 0,0-1 0 15,4 0-205-15,-4-4-804 0,4-1-189 0,2-3-63 16,3 0 25-16,-4 0 99 0,-1 1 163 15,1-4 240-15,-1-3 310 0</inkml:trace>
  <inkml:trace contextRef="#ctx0" brushRef="#br2" timeOffset="-19489.607">23149 8425 742 0,'-5'-5'1018'0,"-5"-4"148"0,0 4 111 16,1-1 75-16,3 4-306 0,2-4-342 0,-1 3-206 15,5 3-114-15,-5-2-380 0,10 4-4 16,-5 1 0-16,5 5 0 0,-1 1 0 0,2 2 0 15,-2 2 0-15,1 4 0 0,1 2 0 0,-2 3 0 16,1 1 0-16,0-1 0 0,0 2 0 16,-5 1 0-16,5 0 0 0,-5-3 0 0,5 0 0 15,-5-3 0-15,5-2 0 0,-5-3 0 0,4 0 0 16,-4-6 0-16,0 0 0 0,0-2 0 16,6-4 0-16,-6-4 0 0,0-1 0 0,0-6 0 15,0 1 0-15,0-6 0 0,-6 1 0 16,6-4 0-16,-4 1 0 0,4-4 0 15,-5-2 0-15,0 0 0 0,0 0 0 0,0 0 0 16,5 0 0-16,0 3 0 0,0 2 0 16,0 3 0-16,5 0 0 0,0 3 0 0,5 3 0 15,-6 0 0-15,6 0 0 0,0 2 0 0,5 4 0 16,-6-1 0-16,2 0 0 0,-1 3 0 0,-1 3 0 16,1 0 0-16,0 1 0 0,-1 2 0 15,-4 0 0-15,5 5 0 0,-5-2 0 0,0 1 0 16,-5 4 0-16,5 0 0 0,-5 0 0 15,0-1 0-15,-5 1 0 0,5 0 0 0,0 0 0 16,0-4 0-16,-5 2 0 0,5-1 0 0,5-3 0 16,-5-2 0-16,0-1-197 0,5 1 22 15,-1-3 52-15,2-1 47 0,-1-2 36 16,-1 0 28-16,6 0 33 0,-5 3 44 0,5-3 51 16,0 3 54-16,-1-3 50 0,-3 5-189 0,3-2-31 15,-3 3 0-15,3 2 0 0,-4 0 0 16,0 3 0-16,-5 0 0 0,5 3 0 0,-5 0 0 15,0-1 0-15,0 4 0 0,-5-1 0 16,0 1 0-16,0 0 0 0,-4-3 0 0,-2 2 0 16,1 0 0-16,1-2 0 0,-6 0 0 15,1 0 0-15,-1-3 0 0,-5 0 0 0,5-3 0 16,-4-2 0-16,-1-3 0 0,1-1 0 16,-1-2 0-16,-4-2 0 0,4-7 0 0,0 1-361 15,1-6-423-15,-1-3-255 0,5-4-151 0,-4-4-33 16,4-6 44-16,0 1 141 0,0-3 236 15,6-3 313-15</inkml:trace>
  <inkml:trace contextRef="#ctx0" brushRef="#br2" timeOffset="-18981.962">22354 7970 199 0,'-14'6'777'0,"-1"-1"191"16,6 0 121-16,-1 1 88 0,-1 0-104 0,2-3-259 15,4 2-231-15,0-3-124 0,5 2-58 16,0 1-29-16,0-3-93 0,5 4-279 0,5-3 0 15,0 0 0-15,5-1 0 0,4-2 0 16,0 0 0-16,6 0 0 0,0-2 0 0,-1-4 0 16,5 0 0-16,1 1 0 0,4-3 0 0,-5 3 0 15,6-4 0-15,-1 1 0 0,1 2 0 16,-1-2 0-16,-5 2 0 0,6 1 0 0,-6-1 0 16,-4 3 0-16,4-2 0 0,-10 2 0 0,1 3 0 15,0-2 0-15,-10 2 0 0,5-3 0 16,-11 3 0-16,6 0 0 0,-5 0 0 15,0 0 0-15,0 3 0 0,0-1 0 0,-1 1 0 16,2 2 0-16,3 1 0 0,1 0 0 16,0 2 0-16,5 3 0 0,0 0 0 0,4 3 0 15,1 3 0-15,-1-1 0 0,10 0 0 0,-4 4 0 16,5-4 0-16,-1 1 0 0,5 0 0 0,-4-1 0 16,4-3 0-16,1 1 0 0,-1 0 0 0,0-6 0 15,1 1 0-15,4-1 0 0,-10 1 0 16,5-4-993-16,-4 1-578 0,-6-1 29 0,1-2 119 15,-5 3 190-15,-6-6 344 0,1 2 416 16</inkml:trace>
  <inkml:trace contextRef="#ctx0" brushRef="#br2" timeOffset="-17176.465">10224 9195 27 0,'-6'-8'402'0,"6"2"67"16,-4 1 52-16,-1 2 40 0,5-3-133 16,0 4-74-16,0-1-1 0,0 0 43 0,5 0 73 15,-1 0 51-15,2 0 21 0,-2 1-11 16,1-1-35-16,0 0-65 0,0 1-79 0,0-1-48 15,-1 0-26-15,2 3-12 0,-2 0-13 16,1 3-11-16,1 2-235 0,-2 6-6 0,1 3 0 16,0 6 0-16,0 7 0 0,0 3 0 15,-5 9 0-15,5 0 0 0,-5 5 0 16,5 0 0-16,-5 0 0 0,4 0 0 0,2 0 0 16,-2-5 0-16,1-1 0 0,0-7 0 15,0-1 0-15,5-8 0 0,-5 0 0 16,-1-8 0-16,7-3 0 0,-11-3 0 0,4-5 0 15,2-3 0-15,-6-3 0 0,4-5 0 0,1 0 0 16,0 0 0-16,0-4 0 0,0 1 0 16,5 3 0-16,0-3 0 0,-1 2 0 15,1 5 0-15,5-2 0 0,0 0 0 0,4 4 0 16,-4-1 0-16,4 0 0 0,6 0 0 16,0 3 0-16,4-3 0 0,1 1 0 0,4-1-186 15,0 0-171-15,0 1-59 0,-5-1-92 16,6 0-93-16,-5-3-76 0,-1 3-52 0,-5-5-9 15,6 0 44-15,-11 2 113 0,-4-4 164 16,0 2 203-16,-10-1 222 0,0-2 217 0,-1 3 204 16,-8 0 187-16,4-1 103 0,-10-2 10 15,0 3-53-15,-4-1-89 0,-1-1-130 16,0 2-142-16,-4-4-98 0,-1 1-55 0,5 0-38 16,-5 3-25-16,1 2-12 0,-1 3-9 15,1 3-7-15,4 3-3 0,0 3-2 0,5 2 5 16,-5 3 7-16,11 3 4 0,-6 3 2 15,5-1-14-15,5 0-70 0,0 4 0 16,0-1 0-16,5 1 0 0,5-4 0 0,0 0 0 16,-1-1 0-16,6-5 0 0,-1 2 0 15,1-7 0-15,5 0 0 0,-5-1 0 16,4-4 0-16,-4-4 0 0,5 2 0 0,-6-6 0 16,1-1 0-16,4-2 0 0,-9-3-77 15,1 3-28-15,-2-3 20 0,-4 4 21 0,0-4 20 16,0 3 16-16,-5-3 10 0,0 3 8 15,0 2 5-15,-5-1 6 0,0 1 13 0,5 4 15 16,-5-3 12-16,0 4 8 0,5 2 6 16,-4 2 9-16,4 0 3 0,-6 6 3 0,6-1-24 15,0 0-46-15,0 7 0 0,0-2 0 16,6 2 0-16,-2 1 0 0,1 1 0 16,5 2 0-16,-5-2 0 0,5 0 0 0,0 0 0 15,4 0 0-15,1-3 0 0,0-3 0 16,0 0 0-16,-1-4 0 0,1-2 0 15,0-2 0-15,0 0 0 0,-1-2 0 0,-4-4-106 16,0-2-27-16,-1-1 13 0,1 1 18 16,-5 0 22-16,0-4 20 0,0 2 21 0,-5-2 16 15,-5 2 12-15,5-2 13 0,-5 2 18 16,-5-4 20-16,0 3 28 0,6-1 30 0,-6 4 30 16,5 0 19-16,-5 2 0 0,5 1-123 15,1 5-24-15,4 0 0 0,-6 3 0 16,6 2 0-16,0 4 0 0,6-1 0 0,-6 3 0 15,4 3 0-15,6 0 0 0,-5 0 0 16,4-1 0-16,1 1 0 0,0-1 0 0,0-1-202 16,0-1-343-16,0 0-297 0,-1-6-272 15,1 3-105-15,-5-2-5 0,5-4 73 16,-5-2 193-16,0 0 300 0</inkml:trace>
  <inkml:trace contextRef="#ctx0" brushRef="#br2" timeOffset="-17006.918">11135 9470 674 0,'-24'-19'1020'16,"4"3"151"-16,1 2 116 0,-1 0 82 0,6 3-317 16,-1 2-388-16,5 4-231 0,5 0-144 15,0 2-111-15,0 0-124 0,10 6-54 0,0 2 0 16,0 6-89-16,-1 4-123 0,7-2-173 16,-1 7-268-16,-6 2-355 0,6 2-160 15,0 4-44-15,-5-1 28 0,0 4 140 0,-1-1 250 16,2 0 367-16</inkml:trace>
  <inkml:trace contextRef="#ctx0" brushRef="#br2" timeOffset="-16841.604">11082 9918 584 0,'-20'7'1014'16,"10"-1"168"-16,-10-3 126 0,11 0 93 16,-6-1-254-16,5-2-415 0,0 0-254 0,5-2-160 15,5-1-291-15,0-3-27 0,0 1 0 16,10-3-62-16,-5 2-266 0,5-2-250 15,-1-1-366-15,6-1-213 0,0-2-67 0,5 2 12 16,-1-2 90-16,6-2 224 0,-1 1 367 16</inkml:trace>
  <inkml:trace contextRef="#ctx0" brushRef="#br2" timeOffset="-16339.947">11881 9426 9 0,'-10'-3'771'0,"-5"-2"210"16,0 0 138-16,5-1 99 0,-4 0 34 0,-1 1-332 15,6 2-290-15,-1-3-162 0,0 4-91 16,0-1-63-16,0 0-182 0,5 3-132 16,-5 3 0-16,6 2 0 0,-6 4 0 0,5 5 0 15,-5-1 0-15,5 4 0 0,1 3 0 16,-6 2 0-16,10 0 0 0,0 0 0 15,0 3 0-15,0-3 0 0,10 0 0 0,-6 0 0 16,11 0 0-16,-5-3 0 0,9-3 0 0,1 1 0 16,-1-6 0-16,6 1 0 0,4-7 0 15,-4-3 0-15,5 1 0 0,-6-6 0 16,5 1 0-16,-4-3 0 0,-1-4 0 0,1-2 0 16,0-1 0-16,-6-1 0 0,-4-1 0 15,0 1 0-15,-5-2 0 0,-1 5 0 0,-4-4 0 16,0 2 0-16,-5 2 0 0,-5-1 0 15,0 2 0-15,-4 1 0 0,-6 3 0 0,5-4 0 16,-5 4 0-16,0 2 0 0,1 0 0 16,-1 1 0-16,0 2 0 0,0 2 0 15,1 4 0-15,4 2 0 0,0 1 0 0,0 1 0 16,6 4 0-16,4 0 0 0,0 2 0 16,4 2 0-16,1-2 0 0,5 0 0 0,5 1 0 15,-5-1 0-15,5-2 0 0,4-2 0 16,-4-5 0-16,-1-1 0 0,1-3 0 0,0-3-781 15,0 0-490-15,-1-9-96 0,1 2 21 16,0-5 87-16,-1-4 194 0,-3-4 329 16</inkml:trace>
  <inkml:trace contextRef="#ctx0" brushRef="#br2" timeOffset="-16171.398">12166 9357 369 0,'-11'-25'927'0,"7"6"196"15,-6 0 151-15,0 3 123 0,5 2-132 16,0 3-346-16,0 2-273 0,0 4-375 0,5-1-271 15,-4 6 0-15,4 3 0 0,0 2 0 16,-6 7 0-16,2 2 0 0,4-1 0 0,-5 3 0 16,5 4 0-16,-6-1-328 0,2 0-800 15,-1 1-192-15,0-1-41 0,5-2 45 16,-5-1 113-16,5-2 264 0,0-3 440 0</inkml:trace>
  <inkml:trace contextRef="#ctx0" brushRef="#br2" timeOffset="-15782.403">12631 9655 870 0,'-5'6'1247'0,"-5"-1"228"0,1-2 227 0,3 0 177 16,-3-1-861-16,4 2-1018 0,0-2 0 15,0-2 0-15,5 2 0 0,0 2 0 0,5-2 0 0,0-2 0 16,0 3 0-16,0 0 0 16,5-3 0-16,-1 3 0 0,1-3 0 0,0 0 0 15,-5-3 0-15,5 0-474 0,-6 0-878 16,1-3-66-16,5 2 42 0,-5-5 97 0,0-2 189 16,5 0 308-16,-5-3 365 0</inkml:trace>
  <inkml:trace contextRef="#ctx0" brushRef="#br2" timeOffset="-15659.742">12710 9559 831 0,'-6'-8'1125'0,"2"-1"201"15,-6 3 161-15,5 4 112 0,-5-4-365 0,5 4-645 16,1-1-589-16,-2 0 0 0,6 0 0 16,0 0 0-16,6 1 0 0,-2-1 0 15,-4 0 0-15,5 1-103 0,0 2-916 0,-5 0-252 16,5 0-71-16,0 2 31 0,-5 4 99 16,5-4 217-16,-5 1 336 0</inkml:trace>
  <inkml:trace contextRef="#ctx0" brushRef="#br2" timeOffset="-14861.833">13293 9313 644 0,'0'-3'928'0,"0"-2"152"0,-5 2 108 0,5 0 34 16,-5 0-278-16,5 1-261 0,0 0-211 15,-5 2-112-15,5 0-65 0,0 4-40 16,0 2-135-16,5 5-120 0,-5 8 0 0,0 3 0 16,0 3 0-16,0 6 0 0,0-1 0 15,0 3 0-15,0 0 0 0,5-3 0 0,-5-2 0 16,0-1 0-16,0-4 0 0,5-4 0 15,-5-5 0-15,0-3 0 0,0-3 0 0,5-5 0 16,-5-6 0-16,0-5 0 0,0-3 0 16,0-6 0-16,0-2 0 0,0-3 0 0,0-3 0 15,0-3 0-15,0-2 0 0,0-3 0 16,0 0 0-16,0 0 0 0,0 3 0 16,0 0 0-16,5 7 0 0,-5 4 0 0,0 3 0 15,4 5 0-15,-4 5 0 0,6 6 0 16,-2 6 0-16,7 2 0 0,-7 2 0 15,11 7 0-15,-5 2 0 0,-1 1 0 0,11 2 0 16,-5 0 0-16,5-3 0 0,-1-2 0 16,6-1 0-16,-1-4 0 0,1-2 0 15,-6-4 0-15,6-4 0 0,-6-2 0 0,1 0 0 16,0-5 0-16,-6-3 0 0,1 0 0 16,0-4 0-16,-6 2 0 0,1-4 0 0,-5 3-121 15,0 0 19-15,-5-1 39 0,0 4 31 16,0-2 32-16,-5 4 32 0,0-3 33 0,1 4 35 15,4 0 21-15,-6 2-121 0,1 3 0 16,1 0 0-16,-1 6 0 0,5-1 0 0,-5 6 0 16,0 0 0-16,5 2 0 0,0 5 0 15,0 0 0-15,0 2 0 0,0-1 0 16,5 1 0-16,0 2 0 0,0-3 0 0,-1 0 0 16,1 0 0-16,5-2 0 0,-5-4 0 15,5 1 0-15,-5-2-564 0,5-2-619 0,-6-4-140 16,6-3-15-16,0 0 59 0,0-6 140 15,4-3 280-15,-3-5 402 0</inkml:trace>
  <inkml:trace contextRef="#ctx0" brushRef="#br2" timeOffset="-14497.239">13984 9363 105 0,'-5'0'587'0,"5"0"138"0,-4 0 114 0,-2 0 88 15,2-3-118-15,4 3-203 0,0 0-169 0,0 0-118 16,-5-3-89-16,5 3-46 0,0 0-8 16,0 0 17-16,0 0 32 0,0 0 35 15,0 0 23-15,0 0 8 0,-5 3-3 0,5-3-10 16,0 3-14-16,0-3-99 0,-5 3-165 16,5 0 0-16,0-1 0 0,0 1 0 0,-5 0 0 15,5-1 0-15,0 4 0 0,0-1 0 16,0 4 0-16,-5-1 0 0,5 3 0 15,0 0 0-15,5 3 0 0,-5 3 0 0,0 1 0 16,0 0 0-16,0 0 0 0,0 4 0 16,0-2 0-16,5 2 0 0,-5-3 0 15,0 1 0-15,0-1 0 0,5-3 0 0,-5-2 0 16,5-2 0-16,-5-4 0 0,5 0 0 16,-5-5 0-16,0-3 0 0,4 0-134 0,-4-6-614 15,0-3-166-15,0-1-187 0,0-4-81 0,0 0 8 16,0-3 98-16,-4 1 186 0,4 0 243 15</inkml:trace>
  <inkml:trace contextRef="#ctx0" brushRef="#br2" timeOffset="-14279.12">13872 9448 153 0,'-10'-10'714'0,"0"1"234"0,0 1 162 0,0 0 121 16,1 2-85-16,3 0-197 0,2-2-207 16,4 2-178-16,0-2-108 0,4 0-278 0,6 0-178 15,5-1 0-15,0 2 0 0,0-2 0 16,4 1 0-16,0 2 0 0,6 1 0 0,0 2 0 15,-6 3 0-15,1 0 0 0,5 6 0 16,-6-1 0-16,-4 3 0 0,5 4 0 16,-11 1 0-16,6 1 0 0,-5 2 0 0,-5 4 0 15,-1-1 0-15,2 3-307 0,-6 3-642 16,-6-3-248-16,2 3-76 0,-6 0 17 16,0 0 83-16,0-1 184 0,-5 2 278 0</inkml:trace>
  <inkml:trace contextRef="#ctx0" brushRef="#br2" timeOffset="-14075.584">13886 9746 84 0,'-14'3'801'0,"4"0"219"16,-5-3 150-16,6 3 110 0,-2-3-13 0,7 0-286 15,4-3-285-15,4 0-155 0,1-3-190 0,5-2-351 16,5 3 0-16,0-4 0 0,4 2 0 16,0 1 0-16,2 0 0 0,-2 1 0 15,0 2 0-15,1 0 0 0,0 3 0 0,-1-3 0 16,6 3 0-16,-6-2 0 0,1 2 0 15,0-4 0-15,-1 2 0 0,1-4-516 16,0 4-548-16,4-4-193 0,-4 1-29 0,4-4 59 16,-4 1 156-16,4 0 196 0,-4-3 235 15</inkml:trace>
  <inkml:trace contextRef="#ctx0" brushRef="#br2" timeOffset="-12162.623">14494 9413 494 0,'0'-3'682'0,"-5"0"152"16,1-3 141-16,4 4-15 0,-6-1-140 0,2 0-139 15,4-3-119-15,-5 6-110 0,5-2-107 16,0-1-70-16,-5 3-38 0,5 0-21 0,0 0-18 16,0 0-19-16,0 0-15 0,-5 3-47 15,5-1-117-15,0 7 0 0,0 0 0 16,0 1 0-16,0 4 0 0,0 5 0 0,0 1 0 16,0-1 0-16,5 6 0 0,-5-1 0 15,5 1 0-15,-5 1 0 0,5-5 0 0,-5 4 0 16,4-6 0-16,2-2 0 0,-6 0 0 15,0-6 0-15,4 0 0 0,-4-3 0 16,0-5 0-16,5-3 0 0,-5 0 0 16,-5-9 0-16,5 1 0 0,0-3 0 0,-4-6 0 15,-2 1 0-15,2 0 0 0,-1-7 0 16,0 1 0-16,0 0 0 0,-5-2 0 16,5-4 0-16,1 3 0 0,-2-3 0 0,2 3 0 15,4 1 0-15,0 2 0 0,0 2 0 0,4 1 0 16,2 3 0-16,3 2 0 0,1 0 0 15,-5 6 0-15,9-1 0 0,-4 6 0 0,1 1 0 16,-2 2 0-16,6 2 0 0,-5 4 0 16,4 2 0-16,-4 4 0 0,-5-2 0 15,4 5 0-15,-3-2 0 0,-1 4 0 0,-1-1 0 16,-4 1 0-16,0-1 0 0,0-2 0 16,-4-3 0-16,4 3 0 0,0-6 0 0,-5 1 0 15,5-4 0-15,0 0 0 0,0-1-84 16,0-4-8-16,0 2 18 0,5-2 18 0,-5 0 16 15,4 0 17-15,2 0 12 0,3 0 10 16,1 0 8-16,0 0 15 0,-1 2 19 16,6 2 25-16,-5-2 26 0,5 1 30 0,0 2-91 15,-5 4-31-15,4-4 0 0,-4 6 0 16,0-2 0-16,-1 2 0 0,-3 3 0 16,-2-4 0-16,1 4 0 0,0 0 0 0,-5 0 0 15,-5 3 0-15,0-4 0 0,1 4 0 16,-7-1 0-16,2-2 0 0,-6 0 0 0,1 0 0 15,-1-3 0-15,0-3 0 0,0 0 0 16,-5-5 0-16,1 0 0 0,4-3 0 0,-4-3 0 16,-1 0 0-16,5-2-14 0,-4-4-547 15,4-1-168-15,-5-4-202 0,6 3-190 0,4-6-54 16,0 4 28-16,0-1 132 0,6 0 207 16,-2-3 266-16</inkml:trace>
  <inkml:trace contextRef="#ctx0" brushRef="#br2" timeOffset="-11472.88">13366 9023 195 0,'-9'-2'457'0,"-1"2"107"15,0 0 116-15,5-3 38 0,-5 3-30 16,5 0-10-16,5 0-26 0,-4 0-49 0,-2 0-65 16,2 0-74-16,4 3-78 0,-5-3-73 15,5 0-41-15,-5 0-27 0,5 0-14 0,0 2 7 16,5-2 9-16,-5 4-225 0,5-2-22 15,-1 1 0-15,6 2 0 0,1-2 0 0,-2 0 0 16,1 0 0-16,5 0 0 0,-1-3 0 16,6 0 0-16,0-3 0 0,4 0 0 15,1-3 0-15,4 1 0 0,-5 0 0 0,11-4 0 16,-5 1 0-16,-1-1 0 0,0 4 0 16,0 0 0-16,1-1 0 0,-1 0 0 0,-4 4 0 15,0-1 0-15,-6 3 0 0,-4-2 0 16,4 2 0-16,-4 0 0 0,-5 0 0 15,0 0 0-15,-1 0 0 0,1 0 0 0,0 2 0 16,0-2 0-16,0 3 0 0,-1-1 0 16,1 2 0-16,5-2 0 0,0 0 0 0,-1 4 0 15,1 0 0-15,0-1 0 0,10 4 0 16,-6-1 0-16,6 0 0 0,-1 0 0 16,5 1 0-16,1 2 0 0,-1-3 0 0,1-2 0 15,4 1 0-15,1 2 0 0,-1-4 0 16,0 4-227-16,0-4-765 0,6 3-242 0,-6-2-63 15,1 0 29-15,-1-1 87 0,4 4 178 16,-3-4 320-16</inkml:trace>
  <inkml:trace contextRef="#ctx0" brushRef="#br2" timeOffset="-10892.902">15293 9536 15 0,'-4'0'708'0,"-1"0"252"15,0 0 185-15,0 0 147 0,-5 0 21 16,5-2-190-16,-5-1-222 0,5 3-167 0,1-3-734 16,4 3 0-16,-6-2 0 0,2 2 0 15,4 0 0-15,0-3 0 0,4 3 0 0,-4 0 0 16,10 3 0-16,-5-3 0 0,5 0 0 15,0 2 0-15,0-2 0 0,4 3 0 0,1 0 0 16,0-1 0-16,5 4 0 0,-5-3 0 0,-1 0 0 16,6 0 0-16,-5-1 0 0,-1 1 0 15,6 0 0-15,-6-1 0 0,-4-2 0 16,5 3 0-16,-10 0-189 0,5 0-804 0,-5 2-203 16,-5-2-71-16,0 2 18 0,0 1 81 15,-5 2 178-15,-1-2 257 0</inkml:trace>
  <inkml:trace contextRef="#ctx0" brushRef="#br2" timeOffset="-10693.434">15367 9652 522 0,'-19'3'850'0,"-1"3"184"0,0-3 131 0,1-3 51 16,4 2-191-16,0-2-188 0,5 0-182 15,1 0-127-15,3 3-169 0,2-3-359 0,-1 0 0 16,0 0 0-16,5 3 0 0,5-3 0 16,-5 2 0-16,5 2 0 0,5-4 0 0,-6 2 0 15,7 0 0-15,-2 2 0 0,1-2 0 0,5 1 0 16,-5-3 0-16,4 0 0 0,6 3 0 15,-5-6 0-15,-1 3 0 0,1-5 0 0,4 1 0 16,-8 0 0-16,3-2-1384 0,-4 3-131 16,0 0 54-16,0 3 117 0,-6 0 186 15,-4 0 315-15,0 3 396 0</inkml:trace>
  <inkml:trace contextRef="#ctx0" brushRef="#br2" timeOffset="4298.847">12097 5670 311 0,'0'-9'506'0,"4"1"99"16,-4-1 102-16,6-1-1 0,-2-2-42 0,-4-1-22 15,0 1-36-15,5-1-42 0,-5 2-59 16,-5 0-73-16,5 0-84 0,-4 0-80 16,-2 2-45-16,2 1-31 0,-1 0-22 0,-5 5-13 15,0-3-16-15,0 6-19 0,0 0-20 16,-4 3-18-16,4 6-15 0,-5 2-16 16,6 3-39-16,-6 2-14 0,5 4 0 0,0 2 0 15,5-1 0-15,0 7 0 0,5-4 0 16,5 8 0-16,5-5 0 0,5 1 0 15,0-4 0-15,4 1 0 0,6-2 0 0,4-8 0 16,1-1 0-16,-1-2 0 0,1-7 0 16,-2 0 0-16,7-7 0 0,-11-1 0 0,6-2 0 15,-6-4 0-15,1-2 0 0,-5 0 0 16,-6-3 0-16,1 4 0 0,-6-4 0 0,1 2-16 16,-5 2-20-16,-5-4 13 0,0 3 7 15,-5 2 4-15,5-2 3 0,-10 4-1 0,1-2 1 16,-1 3 1-16,1 0 8 0,-1 2 3 15,-1 0 3-15,7 2 2 0,-1 2-2 16,0 2 3-16,0 2-8 0,5 3-1 0,0 2-1 16,0 2 6-16,5 3 9 0,5 0 11 15,0 2 16-15,-1 0-19 0,6 4-22 0,0 0 0 16,-1 1 0-16,1-1 0 0,0 2 0 16,0-3 0-16,-1 3 0 0,1-3 0 0,-5 0 0 15,-1-2 0-15,-3 2 0 0,-2-4 0 16,1 1 0-16,1-2 0 0,-12 0 0 15,6-4 0-15,-5-1 0 0,-5-1 0 0,1 0 0 16,-6-2 0-16,1-3 0 0,-6 0 0 0,0-3 0 16,1 0 0-16,-6-3 0 0,6 0 0 15,-6-3 0-15,5 3 0 0,6-2 0 16,-1 0 0-16,5-4 0 0,1 4 0 0,3-3 0 16,6-1-75-16,6-2-141 0,3 0-23 15,1 0-21-15,5 0-35 0,-1-3-61 0,6-17-74 16,5 34-66-16,-1-16-46 0,0-4-22 15,6-2 11-15,-1 3 64 0,1-4 98 16,-5 1 97-16,-1 0 93 0,0 0 101 0,1 2 109 16,-11 0 107-16,6 1 112 0,-10 2 113 15,0 3 110-15,0 0 68 0,-10-1 9 0,4 4-25 16,-4 0-53-16,-4-1-75 0,-2 5-88 16,2-5-76-16,-6 4-45 0,5-1-32 15,-10 0-23-15,5 4-16 0,-4-2-9 16,4 2-6-16,-5 2-1 0,1 0 4 0,4 2 5 15,-5 4 4-15,10 0 1 0,-5 5 3 16,5-2-2-16,1 4-9 0,-2-1-10 0,6 1-49 16,6 1-26-16,-2-3 0 0,1 3 0 15,5-4 0-15,5 2 0 0,-5-4 0 0,5 0 0 16,-1-3 0-16,1-2 0 0,-1 1 0 16,1-4 0-16,0 0 0 0,-5-4 0 0,4 1 0 15,-3-2 0-15,-7 0 0 0,6-1-31 16,-5-3-5-16,0 1 7 0,0 0 8 15,-5 0 8-15,5-3 6 0,-5 3 1 0,-5-3 3 16,5-1 1-16,0 2 2 0,0-2-3 16,0 1 2-16,0 3-2 0,0 0 0 0,5 0 1 15,-5 2 2-15,4 1 8 0,2 2 12 16,-2 3 16-16,6 0 15 0,-5 3-6 16,5 2-45-16,-1 3 0 0,2 4 0 15,-1-2 0-15,-1 4 0 0,1 3 0 0,0-1 0 16,-1 1 0-16,-4 2 0 0,5 1 0 0,-5-4 0 15,5 1-253-15,-10-1-239 0,4-2-232 16,2 0-273-16,-6-4-149 0,0-1-31 0,-6-3 42 16,6-3 141-16,-4-3 227 0,-1-6 310 15</inkml:trace>
  <inkml:trace contextRef="#ctx0" brushRef="#br2" timeOffset="4468.393">12680 5653 548 0,'-20'-25'937'0,"5"3"164"16,-4 0 125-16,9 5 92 0,-5 1-275 15,11 2-314-15,-1 3-222 0,0 3-147 0,5-1-114 16,0 6-84-16,5 1-148 0,0 2-14 16,-1 2 0-16,2 7 0 0,3-1-22 15,1 6-228-15,-5 0-175 0,5 5-275 0,-6 3-344 16,6 1-137-16,-5 1-27 0,5 4 41 16,-5-1 141-16,5 1 259 0</inkml:trace>
  <inkml:trace contextRef="#ctx0" brushRef="#br2" timeOffset="4635.945">12719 6015 699 0,'-15'5'1071'15,"6"1"174"-15,-1-2 141 0,-5 0 93 0,11-4-316 16,-7 0-410-16,7-4-358 0,4 4-395 16,0-4 0-16,4 1 0 0,7-3 0 0,-2 0 0 15,1 1-307-15,0 2-469 0,5-5-345 16,-6 2-133-16,6 1-14 0,-1-4 55 0,1-1 154 15,5-2 280-15</inkml:trace>
  <inkml:trace contextRef="#ctx0" brushRef="#br2" timeOffset="4902.771">13244 5509 356 0,'-5'-8'937'0,"0"0"200"0,0 3 156 0,0-4 124 15,5 6-119-15,-4 1-371 0,-2-1-249 16,6 3-530-16,0 0-148 0,6 5 0 0,-2 1 0 16,-4 5 0-16,5 2 0 0,0 2 0 0,0 4 0 15,0 3 0-15,-1 3 0 0,-4 3 0 16,6-1 0-16,-6 3 0 0,0 0 0 0,0 1 0 16,5-3 0-16,-5-1 0 0,4-2 0 15,2-3 0-15,-2-5 0 0,1-1 0 0,0-5 0 16,0-6-825-16,5-1-356 0,-1-10-109 15,1-2 9-15,5-6 71 0,-5-3 168 0,5-5 249 16,-6 0 307-16</inkml:trace>
  <inkml:trace contextRef="#ctx0" brushRef="#br2" timeOffset="5091.267">13455 5601 611 0,'10'-25'879'16,"-1"6"181"-16,-4 2 137 0,0 3 37 0,0 6-193 16,-5-1-203-16,5 4-175 0,-5-1-106 15,5 6-446-15,-5 0-111 0,4 6 0 0,2-1 0 16,3 4 0-16,-3 2 0 0,-2 3 0 15,1 0 0-15,5 2 0 0,-5 0 0 0,5 4 0 16,-6-1 0-16,6 0 0 0,-5 1 0 16,5-1 0-16,-5 1 0 0,0-4 0 0,0 0 0 15,0 1 0-15,0 2-270 0,-5-5-830 16,0-1-189-16,0 2-28 0,-5-2 55 0,5-4 125 16,-5-1 202-16,0-2 302 0</inkml:trace>
  <inkml:trace contextRef="#ctx0" brushRef="#br2" timeOffset="5305.956">13307 5801 207 0,'-24'-4'858'16,"4"-2"203"-16,1 0 152 0,4 4 118 15,0-1-57-15,6-3-302 0,4 3-249 0,5 1-171 16,10-4-552-16,0 1 0 0,4-1 0 16,6 1 0-16,4-1 0 0,1 0 0 15,4 2 0-15,1-2 0 0,-1 3 0 0,1-3 0 16,-1 3 0-16,-5 0 0 0,1 1 0 15,4 2 0-15,-4-2-718 0,-1 4-290 16,1-2-173-16,0 0-48 0,-1 2 51 0,5-2 159 16,-4 6 175-16,-1-3 176 0</inkml:trace>
  <inkml:trace contextRef="#ctx0" brushRef="#br2" timeOffset="21155.995">14019 5692 18 0,'-10'0'753'0,"10"2"210"15,-10-2 142-15,5 0 110 0,0 0 18 16,0 0-275-16,0 3-301 0,5-3-189 16,-4 0-128-16,4 0-94 0,0 0-69 0,4 0-119 15,1 0-58-15,5 0 0 0,5-3 0 16,-5 3 0-16,9 0 0 0,-4 0 0 0,4 0 0 16,6 0 0-16,-5 0 0 0,-1 3 0 15,6-3 0-15,-6 3 0 0,1-1 0 0,0 2-326 16,-1 0-205-16,-4 2-194 0,0 0-208 15,-5-3-168-15,0 3-44 0,-6 1 37 16,-4-1 140-16,0 2 212 0,-4 1 256 0</inkml:trace>
  <inkml:trace contextRef="#ctx0" brushRef="#br2" timeOffset="21345.488">14151 5813 423 0,'-20'0'799'0,"1"3"182"16,-1-3 128-16,6 0 65 0,-1 0-182 0,5 0-201 15,0 0-213-15,1 0-154 0,9 0-88 16,0-3-52-16,0 0-32 0,4 0-204 15,6 1-48-15,5-2 0 0,-6 2 0 0,6 0 0 16,5-2 0-16,-6 4 0 0,6-2 0 16,0 2 0-16,-1 0 0 0,-4 0 0 15,5 0 0-15,-1 0 0 0,-4 0-485 0,0 2-497 16,0-2-233-16,-5 0-65 0,4 0 24 16,-4-2 93-16,0 2 209 0,-1-6 334 0</inkml:trace>
  <inkml:trace contextRef="#ctx0" brushRef="#br2" timeOffset="22617.731">14779 5490 337 0,'-5'-8'802'0,"0"2"186"0,0 1 116 0,0 2 80 16,5 1-211-16,-5-1-236 0,5 3-240 15,-5-3-167-15,5 6-89 0,0 0-53 0,0 2-36 16,0 3-21-16,5 3-14 0,-5 0-11 15,5 6-24-15,-5-1-25 0,0 4-17 16,5-1-14-16,-5 3-9 0,5 0-9 0,-5 0-10 16,5 0-27-16,-5-3-35 0,5 1-47 15,-5-1-49-15,4-5-53 0,-4 0-62 0,0-3-86 16,0-3-121-16,0-3-137 0,-4-2-136 16,-1-3-130-16,0 0-87 0,-5-8 26 0,5 0 112 15,-4-1 159-15,-2-2 171 0</inkml:trace>
  <inkml:trace contextRef="#ctx0" brushRef="#br2" timeOffset="22805.231">14661 5639 237 0,'-15'-20'522'0,"6"2"144"16,-6-2 144-16,5 4 68 0,5-1-54 16,-5 3-85-16,6-2-92 0,4 2-98 0,0-2-102 15,0 2-97-15,4 0-56 0,6 0-18 16,0 0-3-16,0 3 0 0,4 3-3 16,1 0-134-16,5 0-136 0,0 4 0 0,-1 2 0 15,5-1 0-15,1 6 0 0,0 3 0 16,-1 2 0-16,1 2 0 0,-6 5 0 0,6-2 0 15,-11 7 0-15,6-1 0 0,-5 3-293 16,-5 3-375-16,-1 0-218 0,-4-3-227 16,0 3-76-16,-5-1 9 0,0-2 96 0,0 1 190 15,-5-1 260-15</inkml:trace>
  <inkml:trace contextRef="#ctx0" brushRef="#br2" timeOffset="23020.177">14690 5801 679 0,'-19'0'988'0,"4"-2"152"0,0 0 117 16,5-2 74-16,1 4-341 0,-1-2-334 0,10 2-170 16,0-3-102-16,0 0-104 0,10 3-280 15,-1-2 0-15,1 2 0 0,5 0 0 0,5 0 0 16,-6 0 0-16,11 0 0 0,-6 0 0 16,11 0 0-16,-5 0 0 0,4 0 0 15,1 0 0-15,-1 0 0 0,-5-3 0 0,6-3-261 16,-1 1-860-16,0-1-200 0,1-2-43 15,-5 2 52-15,-1-2 120 0,1 2 250 0,-6-2 405 16</inkml:trace>
  <inkml:trace contextRef="#ctx0" brushRef="#br2" timeOffset="23595.639">15181 5482 394 0,'-10'-11'910'0,"5"3"176"16,0-1 123-16,0 4 83 0,0-1-189 0,1 4-350 15,4 2-245-15,-6 0-128 0,12 2-83 16,-6 7-54-16,0 2-227 0,4 5-16 0,-4 1 0 16,5 5 0-16,-5 0 0 0,0 5 0 15,0-2 0-15,0 2 0 0,0-2 0 16,0 3 0-16,0-6 0 0,0-3 0 0,0-5 0 16,0 0 0-16,0-3 0 0,5-5 0 15,-5-1 0-15,5-7 0 0,-5-1 0 0,5-6 0 16,0-2 0-16,-5-5 0 0,5 0 0 15,-5-4 0-15,5 1 0 0,-5-4 0 16,0-2 0-16,0 1 0 0,0-1 0 0,0 0 0 16,0 3 0-16,0 5 0 0,0 1 0 15,0 5 0-15,0 3 0 0,0 3 0 0,0 2 0 16,4 3 0-16,2 3 0 0,-2 5 0 16,1 3 0-16,0 0 0 0,5 2 0 0,-5 1 0 15,4 0 0-15,1 3 0 0,1-4 0 16,3 1 0-16,-4 0 0 0,4-3 0 0,6 0 0 15,-5-6 0-15,5 1 0 0,-1 0 0 16,-4-6 0-16,4 2 0 0,-4-4 0 16,-5 2 0-16,5-3 0 0,-5-3-18 0,-6 3-110 15,6-2 33-15,-10-3 29 0,5 2 25 16,-5 0 19-16,0 1 18 0,-5-3 25 16,5 3 29-16,-5 2 32 0,0-3 28 0,5 6 1 15,-4-3-111-15,4 3 0 0,0 3 0 16,-6 3 0-16,6-1 0 0,0 3 0 0,0 4 0 15,0 2 0-15,0-1 0 0,0 3 0 16,6 1 0-16,-2 0 0 0,-4 2 0 16,5-3 0-16,5 2 0 0,-5-2 0 0,5-2 0 15,0-1 0-15,-1 1 0 0,-3-3-470 16,3 0-669-16,1-5-169 0,-5-1-28 0,5-2 53 16,0-3 127-16,5 0 253 0,-6-5 404 15</inkml:trace>
  <inkml:trace contextRef="#ctx0" brushRef="#br2" timeOffset="24142.19">15990 5713 170 0,'0'12'486'0,"0"-4"138"0,0-3 151 0,0 4 93 16,0-4-17-16,0-2-40 0,-5 3-51 16,5-4-68-16,0 1-84 0,-5 0-97 0,5-3-80 15,-5 2-54-15,5-2-150 0,-5-2-227 16,5 2 0-16,-5-6 0 0,1 4 0 16,4-4 0-16,-6-2 0 0,2-1 0 0,4-2 0 15,0-3 0-15,-5 1 0 0,5-1 0 16,0-5 0-16,5 2 0 0,-5-2 0 0,0 0 0 15,4-1 0-15,2 1 0 0,3 0 0 16,1 2 0-16,0-2 0 0,0 5 0 0,0 0 0 16,4 0 0-16,-4 4 0 0,4-2 0 15,1 7 0-15,0-3 0 0,0 5 0 0,-1 0 0 16,6 3 0-16,-5 0 0 0,5 3 0 16,-6 0 0-16,6 2 0 0,0 1 0 0,-1 2 0 15,-4 3 0-15,4-3 0 0,-4 3 0 16,0 3 0-16,-1-3 0 0,1 3 0 0,-5 0 0 15,0 0 0-15,0-1 0 0,-6 1 0 16,6-1 0-16,-10 2 0 0,5-2 0 0,0 4 0 16,0-3 0-16,-5 0 0 0,0-4 0 15,5 4 0-15,-5-2 0 0,0 1 0 0,0-5 0 16,0 3 0-16,0-2 0 0,0-1 0 0,0-2 0 16,0-4 0-16,0 4 0 0,0-4 0 15,0-2 0-15,0 0 0 0,0 0-918 0,0-2-216 16,0-1-123-16,0 0 1 0,0-2 65 15,0-1 152-15,5-2 236 0,0-1 305 16</inkml:trace>
  <inkml:trace contextRef="#ctx0" brushRef="#br2" timeOffset="25345.936">16824 5531 40 0,'4'0'517'0,"-4"0"123"0,6 0 103 0,-6 3 109 16,0-3-44-16,0 3-115 0,0-3-109 15,4 3-88-15,-4 0-80 0,0-3-95 0,0 0-93 16,0 2-64-16,0-2-30 0,0 0-4 15,0 0 11-15,0 0 20 0,0 3 20 0,0-3 16 16,0 0 11-16,0 0 4 0,0 0-1 16,0 3-97-16,0-3-114 0,0 0 0 15,0 0 0-15,0 3 0 0,0-3 0 0,0 5 0 16,0 1 0-16,0 2 0 0,0 3 0 16,0 2 0-16,0 2 0 0,5 1 0 0,-5 0 0 15,5 1 0-15,0 2 0 0,-5 1 0 16,5-4 0-16,-1 3 0 0,2-2 0 15,-6 0 0-15,4-1 0 0,-4-2 0 16,0 0 0-16,5-3 0 0,-5 0 0 0,0-3 0 16,0 1 0-16,0-4 0 0,-5-2-50 15,5-3-148-15,-4-3 14 0,-2-2 23 0,2-4 33 16,-1-1 34-16,0-4 32 0,-5-4 26 16,6 0 19-16,-6-2 21 0,5-5 20 0,-5 3 21 15,5-2 22-15,5-1 24 0,-5 0 18 16,5 2 5-16,5 1 2 0,0-2-2 0,5 5-8 15,-5-4-11-15,9 4-50 0,1 0-45 16,0 2 0-16,-1 4 0 0,1-1 0 16,0 3 0-16,0 5 0 0,-1-2 0 0,6 5 0 15,-6 3 0-15,1 0 0 0,0 3 0 16,0 3 0-16,-1 2 0 0,-4 3 0 0,5 0 0 16,-6 5 0-16,2-2 0 0,-2 5 0 15,1 1 0-15,0-1 0 0,-1 0 0 16,1 3 0-16,0-2 0 0,0 2 0 0,0-3 0 15,0 3 0-15,-5-5 0 0,5 2 0 16,-6-2 0-16,1-4 0 0,5 1 0 16,-5-3 0-16,0 0 0 0,0 0 0 0,-5-3 0 15,0 0-541-15,0-2-194 0,0 0-197 0,-5 0-179 16,-5-4-50-16,5 1 22 0,-5-3 114 16,6 0 199-16,-11-3 269 0</inkml:trace>
  <inkml:trace contextRef="#ctx0" brushRef="#br2" timeOffset="25563.499">16921 5700 219 0,'-15'-6'828'16,"6"1"194"-16,-1-1 137 0,0 3 109 15,1-3-100-15,3 4-284 0,2-3-263 0,4 2-142 16,4 0-94-16,2 0-227 0,3-2-158 16,1 2 0-16,5 0 0 0,0 0 0 15,4 1 0-15,1 2 0 0,4 0 0 0,-4 0 0 16,4 0 0-16,1 2 0 0,-6-2 0 15,6 3 0-15,-1 0 0 0,1 0 0 0,0-3-103 16,-1 3-669-16,1-3-311 0,-6 0-155 16,6 0-28-16,-6 2 45 0,1 1 132 15,0-3 246-15,-5 3 354 0</inkml:trace>
  <inkml:trace contextRef="#ctx0" brushRef="#br2" timeOffset="25852.334">17456 5531 572 0,'-15'-5'947'16,"11"0"156"-16,-6 2 115 0,0-3 96 15,5 3-266-15,-5 0-329 0,5 1-207 0,5-1-130 16,-5 3-93-16,5 0-202 0,0 0-87 16,0 3 0-16,0 2 0 0,0 4 0 15,0 2 0-15,0 3 0 0,0 2 0 0,0 4 0 16,0 4 0-16,0 1 0 0,0 0 0 15,-5 2 0-15,5-1 0 0,0-1 0 0,0-1 0 16,0-5 0-16,0-2 0 0,0-1 0 16,5-4 0-16,-5-5 0 0,5 0 0 15,0-2-524-15,-5-5-126 0,5-3-54 0,0-3-21 16,0-4-14-16,-5-2-13 0,5 2 3 16,0-4 0-16,-5-3 55 0,0 0 70 0,0 3 85 15,0 1 94-15</inkml:trace>
  <inkml:trace contextRef="#ctx0" brushRef="#br2" timeOffset="26534.357">17402 5545 540 0,'-5'-2'718'0,"5"-4"172"0,-5 3 130 0,0 0-42 16,5 1-164-16,-5-4-158 0,5 1-142 15,0 2-143-15,0-6-98 0,5 4-48 0,0-3-14 16,0 3 0-16,5-4 7 0,-5 1 11 16,5 3 11-16,-1-4-157 0,6 4-83 0,-5-1 0 15,5 3 0-15,-5 1 0 0,5-1 0 16,-1 3 0-16,0 3 0 0,1 2 0 0,0 1 0 15,-1 5 0-15,1 0 0 0,-5 3 0 16,5 2 0-16,-5 3 0 0,-1 1 0 16,-3-1 0-16,-2 0 0 0,1 3 0 0,-5 0 0 15,0 0 0-15,-5 1 0 0,5-1 0 16,-10-1 0-16,1-1 0 0,-1 2 0 0,-5-3 0 16,1-2 0-16,-1-1 0 0,0-2 0 15,-4 0 0-15,4-3 0 0,-4-3 0 16,4-2 0-16,0-1-116 0,5-5-376 0,-5 3-129 15,11-6-180-15,-6 0-233 0,5-2-89 0,5 0-7 16,0-1 75-16,5 0 166 0,-5-1 237 16</inkml:trace>
  <inkml:trace contextRef="#ctx0" brushRef="#br2" timeOffset="28404.39">18280 5653 218 0,'-10'0'945'0,"5"0"199"0,-5-6 154 0,6 1 125 16,-6 2 29-16,5-2-502 0,-1 2-293 16,2 0-553-16,4 3-104 0,-5-3 0 0,5 3 0 15,5-3 0-15,5 3 0 0,-1 0 0 16,1-3 0-16,5 3-266 0,0-2-810 15,4 2-225-15,1 0-62 0,0 0 41 0,-6 2 105 16,6 1 251-16,-6-3 428 0</inkml:trace>
  <inkml:trace contextRef="#ctx0" brushRef="#br2" timeOffset="34031.893">15902 9413 303 0,'-6'-6'837'0,"6"-2"178"0,-4 2 120 0,4 0 93 15,-5 4-150-15,0-4-267 0,5 6-248 16,-5-2-151-16,5 2-99 0,-5 0-78 0,5 2-54 15,0 1-101-15,0 5-80 0,5 1 0 16,-5 2 0-16,0 2 0 0,5-1 0 16,0 4 0-16,0 1 0 0,-5-1 0 0,4 0 0 15,2 4 0-15,-6-1 0 0,4 1 0 16,-4-1 0-16,0 0 0 0,5-2 0 16,-5-1 0-16,0 1 0 0,0-3 0 0,6-3 0 15,-6-1 0-15,0-4 0 0,0 0 0 16,0 0 0-16,0-6 0 0,0-3 0 0,0 0 0 15,0-5 0-15,0-4 0 0,-6 2 0 16,1-7 0-16,5 0 0 0,-4 1 0 16,-2-3 0-16,2-1 0 0,-1-2 0 0,0 0 0 15,5 0 0-15,-5-3 0 0,5 3 0 16,5-2 0-16,-5 1 0 0,5-2 0 16,0 4 0-16,5 1 0 0,-6 1 0 0,7 2 0 15,-7 3 0-15,6 4 0 0,5-1 0 0,-6 5 0 16,1 1 0-16,5 2 0 0,0 6 0 15,-5 2 0-15,4 3 0 0,1 6 0 16,-1 2 0-16,-4 6 0 0,1 0 0 0,-2 6 0 16,-4 0 0-16,5 0 0 0,-10 2 0 15,5-2 0-15,-10-1 0 0,5 1 0 0,-5-4 0 16,0 1 0-16,0-2 0 0,-4-2 0 16,3-1 0-16,-3-4 0 0,-1-2 0 15,0-3 0-15,0-2 0 0,-4-4 0 0,4 0-226 16,0-5-198-16,0 0-97 0,0-5-121 0,5 0-139 15,1-7-160-15,-2 1-104 0,2 0 5 16,8-3 107-16,2 0 165 0,-2-2 193 0</inkml:trace>
  <inkml:trace contextRef="#ctx0" brushRef="#br2" timeOffset="34505.891">16324 9322 696 0,'0'-3'933'0,"-6"0"156"0,1 0 110 16,1 3-3-16,-2-3-260 0,6 3-271 15,-4 0-195-15,4 3-119 0,0 3-79 0,0 2-47 16,0 3-66-16,0 3-159 0,0 0 0 16,4 5 0-16,-4 1 0 0,0 4 0 15,0 1 0-15,0-1 0 0,6 4 0 0,-6-3 0 16,0 3 0-16,0-6 0 0,4 0 0 15,-4-2 0-15,5-4 0 0,-5-3 0 0,6-1-70 16,-6-4-405-16,0 0-109 0,4-6-122 16,-4-2-106-16,0-2-58 0,-4-4-10 15,4 1 49-15,-6-6 138 0,1-3 208 0,1 0 236 16,-6 1 225-16,0-7 193 0,0 4 174 16,0-6 143-16,-4 2 114 0,-1-2 75 0,5-3 10 15,-4 3-31-15,4 0-56 0,0 0-71 16,5 3-84-16,0 2-82 0,0 1-42 0,5 2-24 15,0 1-13-15,5 1-40 0,5 1-242 16,0 0 0-16,0 3 0 0,4 2 0 16,6 3 0-16,-5-1 0 0,4 4 0 0,6 0 0 15,-6 0 0-15,1 4 0 0,0-1 0 16,-1 6 0-16,-4-1 0 0,0 3 0 0,-5 3 0 16,-1 2 0-16,1 1 0 0,-5 5-404 15,-1-3-417-15,-4 4-299 0,0-1-111 16,0 0-9-16,-4 0 57 0,-1 2 155 0,0-4 263 15</inkml:trace>
  <inkml:trace contextRef="#ctx0" brushRef="#br2" timeOffset="34720.049">16220 9710 477 0,'-19'4'949'0,"4"-2"183"16,1 1 142-16,4-3 112 0,-1 2-197 15,7-4-332-15,4 2-215 0,0-3-357 0,4-3-285 16,7 1 0-16,3 0 0 0,1-1 0 15,4 0 0-15,1 0 0 0,0 4 0 0,4 0 0 16,-4-2 0-16,4 4 0 0,-4 0 0 16,0 0 0-16,-1 0 0 0,1-2 0 15,4-1 0-15,-4 0 0 0,4 1-146 0,-4-1-1084 16,0 0-146-16,4-3-4 0,1 1 73 16,-6 0 143-16,6-1 254 0,-6 3 373 0</inkml:trace>
  <inkml:trace contextRef="#ctx0" brushRef="#br2" timeOffset="35011.684">16725 9382 213 0,'-9'-8'762'16,"3"-3"195"-16,-3 2 130 0,4 2 93 16,0 1-115-16,0-3-265 0,0 4-219 0,5 2-153 15,-5-2-87-15,5 2-46 0,5 0-22 0,-5 3-64 16,0 0-209-16,5 0 0 0,-5 0 0 15,5 3 0-15,0 3 0 0,0-1 0 0,0 3 0 16,-1 4 0-16,2-2 0 0,-6 7 0 16,4-1 0-16,-4 1 0 0,5 5 0 0,-5 0 0 15,0 0 0-15,0 3 0 0,0 0 0 16,0 0 0-16,0-3 0 0,0-1 0 0,0 2 0 16,0-4 0-16,0 0 0 0,0-5 0 0,0-2 0 15,0-4-1211-15,0-6-256 0,5-2 27 16,0-2 97-16,0-4 158 0,0-5 269 15,0-3 402-15</inkml:trace>
  <inkml:trace contextRef="#ctx0" brushRef="#br2" timeOffset="35369.286">17054 9366 95 0,'0'-3'807'0,"0"0"241"16,-5-3 180-16,5 4 150 0,-5-1 17 15,0-2-228-15,5 2-281 0,-5 3-699 16,5-3-187-16,0 3 0 0,0 0 0 0,5 0 0 15,0 3 0-15,0 3 0 0,5 1 0 16,-5 8 0-16,-1-2 0 0,7 6 0 0,-7 1 0 16,1 2 0-16,0 0 0 0,0 0 0 15,5 3 0-15,-10-3 0 0,5 0 0 16,-1 3 0-16,-4-6 0 0,6 0 0 0,-6 1 0 16,0-7-329-16,4 1-1039 0,-4-2-72 15,0-4 45-15,0-3 97 0,-4-2 187 0,4 0 306 16,-6-3 376-16</inkml:trace>
  <inkml:trace contextRef="#ctx0" brushRef="#br2" timeOffset="35577.24">16755 9575 609 0,'-20'-5'1011'0,"1"-4"179"16,4 4 131-16,0 0 108 0,5-1-239 0,6 0-339 15,8 3-261-15,1-2-590 0,10 0 0 16,-1 2 0-16,11 0 0 0,0-3 0 0,9 1 0 15,0 0 0-15,0-1 0 0,1 0 0 16,-1 4 0-16,0-1 0 0,-4 3 0 0,-1 0 0 16,1-3 0-16,-5 3 0 0,-6 0-837 15,6 0-526-15,-11 3-49 0,1-3 45 16,0 3 111-16,-6-3 235 0,1 2 363 16</inkml:trace>
  <inkml:trace contextRef="#ctx0" brushRef="#br2" timeOffset="36282.356">15794 9203 529 0,'-5'2'797'0,"0"2"190"0,5-2 125 0,-5 1-1 16,0 0-161-16,5-1-174 0,-5-2-165 15,5 3-135-15,0-3-68 0,0 3-23 0,0-3-336 16,5 3-49-16,0 0 0 0,0-3 0 16,5 2 0-16,-1-2 0 0,1 0 0 0,5-2 0 15,0-1 0-15,4-3 0 16,1-2 0-16,4-3 0 0,1 0 0 0,5-5 0 16,4-1 0-16,0 0 0 0,0-2 0 0,6 2 0 15,-6 1 0-15,5 0 0 0,-9 5 0 0,4-1 0 16,-9 4 0-16,-1 2 0 0,-4 4 0 15,-1 2 0-15,-4 0 0 0,-5 2 0 16,-1 1 0-16,1 3 0 0,0-1 0 0,0 3 0 16,0-2 0-16,0 5 0 0,-1-2 0 15,1 1 0-15,5 1 0 0,4 1 0 0,1-2 0 16,5 4 0-16,-1-3 0 0,0 3 0 16,6-5 0-16,-1 2 0 0,1-1 0 0,4-2 0 15,-5 1 0-15,6-1 0 0,4 1 0 16,1-1 0-16,-2 0 0 0,2 1 0 0,-1 2-558 15,0 0-730-15,1 0-103 0,-1-1 12 16,0 4 82-16,-5 0 194 0,1 0 333 0</inkml:trace>
  <inkml:trace contextRef="#ctx0" brushRef="#br2" timeOffset="36791.081">17741 9387 261 0,'-6'-8'759'0,"6"0"219"0,0 3 151 16,-5-4 111-16,5 1-136 0,-4-3-176 0,-6 3-187 15,5-3-150-15,0 0-131 0,-5 2-460 16,0 2 0-16,1-2 0 0,-1 4 0 0,0 1 0 15,1 2 0-15,-2 2 0 0,1 6 0 0,-4 2 0 16,4 2 0-16,-4 4 0 0,4 3 0 16,-1 5 0-16,2 0 0 0,4 3 0 0,0 2 0 15,0 1 0-15,5-1 0 0,5 1 0 0,0 2 0 16,0-2 0-16,4 3 0 0,2-7 0 16,3 4 0-16,1-6 0 0,0-3 0 15,4 1 0-15,-4-7 0 0,5 1 0 0,-1-6 0 16,1 1 0-16,-1-4 0 0,-4-5 0 0,5 0 0 15,-5 0 0-15,-6-2-1143 0,1-1-257 16,0 0 2-16,-5 0 73 0,5-2 131 16,-10-1 241-16,5 1 369 0</inkml:trace>
  <inkml:trace contextRef="#ctx0" brushRef="#br1" timeOffset="48847.536">4251 7446 139 0,'0'3'588'0,"-5"-3"163"0,5 2 154 0,0-2 124 16,-5 0-110-16,5 3-153 0,0-3-149 16,0 0-139-16,0 0-136 0,0 0-115 15,0 0-62-15,0-3-27 0,5 3-4 0,-5-2 4 16,10-1 11-16,-5 0 9 0,0-2 1 16,4 2-14-16,1-3-19 0,5 1-15 15,-5 2-104-15,5-2-7 0,-1-1 0 0,1 4 0 16,0-4 0-16,0 0 0 0,-1 0 0 15,1 1 0-15,0 0 0 0,-1-1 0 0,1 1 0 16,-5-4 0-16,4 4 0 0,1-3 0 16,-5-1 0-16,-1-2 0 0,1 3 0 0,1-3 0 15,-7 2 0-15,6-1 0 0,-5 2 0 16,0 2 0-16,0-2 0 0,0 2 0 0,-5 1 0 16,4 2 0-16,-4 0 0 0,0 0 0 15,0 1 0-15,6-1 0 0,-6 0 0 16,0 3 0-16,0 0 0 0,0-3 0 0,0 3 0 15,0 0 0-15,0 0 0 0,0 0 0 16,0 0 0-16,0 0 0 0,0 0 0 0,0 0-118 16,0 3-83-16,0-3-23 0,-6 3-31 15,6 2-67-15,0-2-114 0,-4 0-165 16,4 0-200-16,-5-1-187 0,5 1-62 0,0 0 31 16,0 0 118-16,0-3 184 0,0 2 236 15</inkml:trace>
  <inkml:trace contextRef="#ctx0" brushRef="#br1" timeOffset="49742.341">4285 7788 138 0,'0'-3'447'0,"0"3"105"0,0 0 93 16,-5 0 3-16,5 0-47 0,0 0-55 0,0-3-51 15,0 3-40-15,0 0-32 0,0 0-36 16,0 0-39-16,5 0-38 0,-5 0-35 15,0 0-34-15,5 0-23 0,-5 0-13 0,5 0 0 16,0-2-12-16,0 2-6 0,5-3-2 16,-6 3-2-16,6 0-5 0,0 0-52 15,0 0-126-15,0 0 0 0,5 0 0 0,-1 3 0 16,-4-1 0-16,5-2 0 0,4 3 0 16,-4 3 0-16,0-3 0 0,0-1 0 0,-6 4 0 15,6-1 0-15,-1 3 0 0,-4 1 0 16,1-1 0-16,-2 0 0 0,6 3 0 0,-10 0 0 15,4 0 0-15,1 1 0 0,-5-2 0 16,0-1 0-16,0-1 0 0,0 1 0 16,0-2 0-16,0-1 0 0,-5-3 0 0,4 0 0 15,-4-1-8-15,6 1-246 0,-6-3-14 16,0 3-23-16,0-6-62 0,0 3-108 0,0-3-130 16,-6 1-147-16,6-4-176 0,0 0-89 15,0 1 27-15,0-3 107 0,0 3 152 16,0-4 179-16</inkml:trace>
  <inkml:trace contextRef="#ctx0" brushRef="#br1" timeOffset="50809.037">3996 8340 84 0,'0'-4'373'0,"0"4"61"16,-5-2 40-16,5 0-54 0,0-1-97 15,0 0-97-15,-5 0-83 0,5 0-59 16,0 1-41-16,0-1-25 0,0 0-12 0,0 0-6 15,0 1-5-15,0-1 5 0,0 0 19 16,0 3 41-16,0-3 53 0,0 1 65 0,0-1 81 16,0 3 83-16,0-3 80 0,0 3 61 15,-5-3 26-15,5 3-8 0,0-2-31 16,0 2-53-16,0 0-67 0,0 0-71 16,0 0-49-16,-4 0-33 0,4 0-27 0,0 0-18 15,0 0-14-15,0 0-14 0,0 0-14 0,0 2-65 16,0-2-45-16,0 3 0 0,4-3 0 15,-4 6 0-15,0-1 0 0,5 1 0 16,0 2 0-16,0 0 0 0,0 3 0 0,0 0 0 16,0 0 0-16,5 3 0 0,-1 0 0 15,1-3 0-15,0 3 0 0,0-3 0 0,0 2 0 16,4-1 0-16,-4-2 0 0,4 1 0 16,-4-2 0-16,5-4 0 0,0 4 0 0,-5-7 0 15,5 4 0-15,-1-3 0 0,-4-3 0 16,4 0 0-16,-3 0 0 0,-1-3 0 15,-1 0 0-15,1 0 0 0,0 1-194 0,-5 2-403 16,-1-3-171-16,1 0-238 0,0 3-132 16,0-3-27-16,-5 3 53 0,0 0 142 15,0 0 217-15,0 0 305 0</inkml:trace>
  <inkml:trace contextRef="#ctx0" brushRef="#br1" timeOffset="51811.375">4305 7421 176 0,'-5'3'469'0,"0"-3"93"0,5 3 87 16,-5-3 10-16,0 2-73 0,5-2-62 16,0 3-43-16,-5-3-32 0,5 0-29 15,0 3-26-15,0-3-35 0,0 3-39 0,0-3-35 16,5 2-29-16,0-2-24 0,-5 3-35 15,10 0-18-15,-5-3-10 0,5 3-8 0,0-1-15 16,-1-2-17-16,1 0-8 0,0 0-17 16,5 0-21-16,-6-2-22 0,6-1-41 0,0-3-20 15,-1 1 0-15,6-3 0 0,-5-1 0 16,0 1 0-16,-1-3 0 0,1 2-62 0,-5-1-49 16,4-1-23-16,-3 2-13 0,-2 1 7 15,-4 3 15-15,5-4 19 0,-5 4 10 16,0-1 8-16,-1 0-1 0,-4-14-6 0,6 35-9 15,-6-18-20-15,0 1-45 0,0-1-86 16,0 3-114-16,0-3-140 0,0 3-164 0,0-3-193 16,0 3-70-16,0 0 31 0,0 0 95 15,0 0 139-15,0 0 177 0</inkml:trace>
  <inkml:trace contextRef="#ctx0" brushRef="#br2" timeOffset="59006.006">18089 9623 36 0,'4'-9'552'15,"2"0"153"-15,-2 4 142 0,1-4 137 16,-5 1-50-16,0 0-157 0,5 3-149 16,-5-4-119-16,-5 4-116 0,5 0-118 0,0-4-75 15,0 3-47-15,-5 1-27 0,1 0-24 16,-2-1-14-16,2 0-6 0,-6 4-10 0,0-4-7 16,-5 4-9-16,1-2-5 0,-1 2-4 15,0 0-6-15,1 4 1 0,-7 0 9 16,2 2 15-16,4 4 14 0,-4 0 13 0,4 3 14 15,0 3-78-15,1 0-29 0,4 2 0 16,0 0 0-16,5 1 0 0,5 0 0 0,0 0 0 16,5-4 0-16,5 4 0 0,4-3 0 15,1-3 0-15,5-3 0 0,4-3 0 0,1-1 0 16,-1-8 0-16,6-1-11 0,-1-6-387 16,-4-3-141-16,0-5-152 0,-1-3-141 15,-4-6-111-15,-1 0-98 0,-4-2-3 0,0-3 107 16,-6 0 168-16,-4 3 188 0,-5-4 223 15</inkml:trace>
  <inkml:trace contextRef="#ctx0" brushRef="#br2" timeOffset="59622.534">18206 9357 171 0,'-5'-35'362'0,"-4"2"138"16,-1 0 130-16,0-1 104 0,0 7 41 16,0-1-13-16,1 6-45 0,-1 3-46 15,0 5-68-15,5 0-103 0,0 6-131 0,0 3-80 16,5 2-36-16,0 6-18 0,0 2-6 16,0 3 12-16,5 6-91 0,0 2-150 0,-5 6 0 15,10 4 0-15,-5 3 0 0,-1 5 0 16,7 1 0-16,-2 1 0 0,-4 3 0 0,10-1 0 15,-6-2 0-15,6 1 0 0,-5-5 0 16,5-4 0-16,4-3 0 0,-4-3 0 16,0-2 0-16,-1-7 0 0,7-2 0 0,-7-3 0 15,1-4 0-15,-6-4 0 0,6 0 0 16,-5-6 0-16,-1-3 0 0,1-2 0 16,1-3 0-16,-7 1 0 0,1-1 0 0,-5-3-90 15,0 1-10-15,0 2 22 0,-5-3 23 16,5 1 18-16,-4 2 15 0,-2 0 9 0,1 4 10 15,1 1 13-15,-2 3 8 0,2 1 5 16,4 2 6-16,-5 1 12 0,5 4 11 0,-5 1 9 16,5 2 9-16,0 1 8 0,5 3-62 15,-5 1-16-15,5-1 0 0,-1 2 0 16,2-1 0-16,-2 2 0 0,7-2 0 0,-2 2 0 16,1-4 0-16,0 0 0 15,5-2 0-15,-6-1 0 0,6 1 0 0,-5-3 0 0,5 0 0 16,-1-3 0-16,-4 0 0 0,0 0 0 15,4-3 0-15,-4 0 0 0,1 0 0 16,-2 0 0-16,6-2 0 0,-5-1 0 0,-1 1 0 16,1-4 0-16,-5 4 0 0,5-4 0 15,-6 5 0-15,-4-5 0 0,6 0 0 0,-12 1 0 16,6 0 0-16,-9 0 0 0,4-1 0 16,-5-1 0-16,-4 1 0 0,-1 1 0 0,0 0 0 15,0-1 0-15,1 4 0 0,-6 2 0 16,6 0 0-16,-1 0 0 0,0 6 0 15,0 0 0-15,5 0 0 0,0 2 0 0,6 4 0 16,-1-1 0-16,0 0 0 0,0 4 0 16,5-2 0-16,5 2 0 0,0-2 0 15,0 2 0-15,5-2 0 0,-1 2 0 0,1-4 0 16,0 3 0-16,-1-6 0 0,6 1 0 16,-5-1-211-16,5-2-301 0,-5-3-227 15,-1-3-303-15,1-2-134 0,-5-1-25 0,5-2 53 16,-5 0 154-16,5 0 241 0</inkml:trace>
  <inkml:trace contextRef="#ctx0" brushRef="#br2" timeOffset="59932.214">18506 9267 602 0,'-15'0'1004'0,"0"-3"171"0,5-1 134 15,0 2 118-15,1 0-239 0,-1 2-348 16,5-3-220-16,-5 0-594 0,5 0-26 0,5-3 0 15,0 1 0-15,0-3 0 0,0 2 0 16,5-2 0-16,0-3 0 0,0 3 0 16,0-4 0-16,-1 2 0 0,6 2 0 0,-5-4 0 15,0 4 0-15,5 0 0 0,-5 2 0 16,4 1 0-16,-3-1 0 0,3 6 0 0,-3-2 0 16,-2 2 0-16,6 2 0 0,-5-2 0 15,5 6 0-15,-1-1 0 0,-3 4 0 0,3-4 0 16,1 6 0-16,-5 0 0 0,5 0 0 15,5 3 0-15,-6-1-234 0,1 4-95 0,0 2-149 16,-1-2-194-16,1 3-242 0,1-4-173 16,-2 3-54-16,6-2 40 0,-5 2 142 0,0-2 214 15,4-1 276-15</inkml:trace>
  <inkml:trace contextRef="#ctx0" brushRef="#br2" timeOffset="60190.533">18736 9457 322 0,'-5'-3'861'16,"-5"-3"191"-16,5 1 126 0,0 0 89 16,0-1-157-16,1 0-271 0,4 1-251 0,0-1-146 15,0 1-91-15,0 0-170 0,4-1-181 16,-4 3 0-16,5 3 0 0,5 0 0 16,-5 0 0-16,0 3 0 0,0 3 0 15,5-1 0-15,-5 6 0 0,-1-3 0 0,6 3 0 16,-5 3 0-16,0 0 0 0,-5 0 0 0,5 0 0 15,-5-1 0-15,5 1 0 0,-5-1 0 16,0-1 0-16,0-1 0 0,0-3-660 0,0-2-254 16,0-1-238-16,-5-2-75 0,5-3 13 15,5 0 89-15,-5-6 184 0,0-2 272 16</inkml:trace>
  <inkml:trace contextRef="#ctx0" brushRef="#br2" timeOffset="60364.063">18829 9269 400 0,'5'-13'896'0,"-5"-2"182"16,-5 2 118-16,5 2 74 0,0 3-220 0,0 0-317 16,0-1-280-16,0 0-176 0,5 4-115 15,-5 0-102-15,5-1-91 0,0 1-96 16,-1 2-134-16,-4-3-189 0,6 3-241 0,-2 1-283 16,1-4-118-16,0 1-18 0,0-1 76 0,5-2 157 15,-1-1 228-15</inkml:trace>
  <inkml:trace contextRef="#ctx0" brushRef="#br2" timeOffset="60510.672">18996 8985 442 0,'0'-8'908'16,"0"3"177"-16,-5-4 125 0,0 4 95 0,0 2-216 15,0-3-308-15,-5 3-260 0,1 3-167 16,-1 3-116-16,5 0-97 0,-10 3-82 0,5 4-67 16,-4 1-77-16,-1 3-87 0,0 0-129 15,-4 6-195-15,-1-1-244 0,-4 0-294 16,-6 3-116-16,1 3-15 0,-6 0 74 0,1 0 170 15,-5 2 247-15</inkml:trace>
  <inkml:trace contextRef="#ctx0" brushRef="#br2" timeOffset="60726.097">18025 9327 582 0,'-20'0'949'0,"5"-3"145"0,0 1 104 0,1-1 75 16,4-3-291-16,5 3-344 0,0 1-205 15,1-1-112-15,4-3-79 0,4 3-56 16,1-1-36-16,5-2-23 0,0 0-111 0,-1 4-16 16,6-4 0-16,5 3 0 0,-5 1 0 15,9 2 0-15,1-3 0 0,0 3-179 0,-1 0-222 16,5 0-317-16,1 0-343 0,9 0-141 16,-5-4-45-16,6 4 39 0,4 0 158 15,-5-2 303-15</inkml:trace>
  <inkml:trace contextRef="#ctx0" brushRef="#br2" timeOffset="61211.657">19540 9492 167 0,'-5'-2'647'0,"0"-1"188"0,0 0 162 16,0-3 109-16,1 4-127 0,-2-4-181 0,-3 1-167 15,-1-3-149-15,0 2-133 0,0-2-84 16,0 0-53-16,-4 2-38 0,-1-2-33 0,0 2-35 16,-4 1-27-16,-1 0-22 0,0 1-17 15,1 2-17-15,-6 2-11 0,6 2-6 16,-1 2-4-16,0 1-2 0,1 0-4 0,-1 3 0 16,6 4 3-16,-1-2 0 0,5 5 2 15,1-2 1-15,3 1 3 0,2 3-1 16,8-1 1-16,2-2-1 0,-2 3-2 0,11-4-1 15,0 1 0-15,-1-3 2 0,10 0-6 16,-3-8-20-16,3-1-42 0,0-4-56 0,6-6-67 16,-5-6-98-16,-1 0-149 0,1-8-171 15,-1 0-163-15,-4-3-138 0,-1-3-119 0,-4 1-5 16,0-3 100-16,-1-1 161 0,-4 3 191 16</inkml:trace>
  <inkml:trace contextRef="#ctx0" brushRef="#br2" timeOffset="62092.451">19530 9219 228 0,'-5'-24'470'0,"-4"2"150"0,3 2 177 16,-3 4 90-16,4 2-32 0,-5 3-66 15,5 3-88-15,-5 2-102 0,5 3-131 16,0 0-131-16,1 6-58 0,4 3-25 0,-6 2-2 16,6 3 5-16,0 3 1 0,0 5-118 15,0 1-140-15,6 4 0 0,-6 4 0 16,4 0 0-16,1 5 0 0,0-3 0 0,5 1 0 16,0-1 0-16,0 0 0 0,5-5 0 15,-6-3 0-15,6-3 0 0,-1 0 0 16,1-5 0-16,0-3-166 0,0 0-250 0,-1-5-53 15,1-4-53-15,0-2-43 0,-5-2-5 16,5-4 29-16,-6-2 65 0,1 0 112 0,0 0 157 16,-5 0 176-16,-1-1 176 0,2 4 159 15,-6-4 118-15,0 6 71 0,0-2 20 0,0 2-22 16,0 1-59-16,0-1-85 0,0 0-71 16,0 6-47-16,0-3-26 0,-6 5-26 0,6-2-22 15,0 2-16-15,0 3-138 0,6 1-1 16,-6 0 0-16,0-1 0 0,4 0 0 15,1 0 0-15,1 3 0 0,-6-3 0 0,9-2 0 16,-4 2 0-16,0-2 0 0,5-1 0 16,-1-5 0-16,1 3 0 0,0-3 0 0,-5-3 0 15,5 0 0-15,-1-2-91 0,2-3-36 16,-7 2 12-16,6-2 15 0,-5-3 21 16,0 2 20-16,5 1 20 0,-6 2 16 0,2-2 10 15,-2 3 6-15,1 0 5 0,-5 1 8 16,5 2 19-16,-5-1 30 0,5 3 31 0,-5 0 23 15,0 3 22-15,5-1 10 0,-5 4-39 16,0 0-102-16,0 2 0 0,0-2 0 16,5 2 0-16,-5 0 0 0,5-2 0 0,-5 2 0 15,4-3 0-15,7 1 0 0,-7-3 0 16,6 2 0-16,0-2 0 0,0-3 0 0,0 3 0 16,0-6 0-16,5 3 0 0,-1-3 0 15,1-2 0-15,0-1 0 0,-1 0 0 16,1-2 0-16,5 3 0 0,-6-4 0 0,1 1 0 15,0-2 0-15,-6 1 0 0,1-2 0 16,0-3 0-16,0 3 0 0,0-2 0 0,-6-2 0 16,-4 2-26-16,0-4-63 0,0 3 0 15,-4-2 2-15,-6 0 9 0,0-1 19 0,0 0 18 16,-5 3 18-16,1 1 16 0,4 5 16 16,-5-1 19-16,6 7 19 0,-1 2 24 15,0 2 26-15,0 3 23 0,0 4 7 0,5 2-127 16,1 3 0-16,-2 0 0 0,6 2 0 15,6 3 0-15,-6 1 0 0,4-1 0 0,6-2 0 16,0 2 0-16,0-3 0 0,5 1 0 16,-6-4 0-16,6-1 0 0,-1-2 0 0,1-1 0 15,0-1 0-15,0-2 0 0,-1-1 0 16,1-2 0-16,0 0 0 0,-1-3 0 16,1 2 0-16,0-2 0 0,0 0 0 0,-5 0 0 15,4 3 0-15,-4-3 0 0,0 3 0 16,0 0 0-16,-1 0 0 0,1 2 0 0,0 1 0 15,-5 2 0-15,0 0 0 0,0 4 0 16,-5-2 0-16,5 1 0 0,-5 0 0 16,0-3 0-16,0 4 0 0,-5-4 0 0,0 3-3 15,0-3-686-15,0 4-197 0,-9-8-246 16,4 2-77-16,-5 0 10 0,5-6 80 0,-10 0 173 16,6-3 254-16</inkml:trace>
  <inkml:trace contextRef="#ctx0" brushRef="#br2" timeOffset="62257.014">19849 9426 177 0,'-29'-16'849'0,"4"2"189"0,1 0 122 16,4 1 85-16,0 1-71 0,10 2-359 15,-5-2-315-15,11 4-181 0,-1 0-114 0,5-1-83 16,0 4-55-16,5-1-52 0,-1 1-69 16,6 3-92-16,1-1-161 0,-7 3-236 15,6-3-311-15,0 3-220 0,0 0-76 0,0-3 15 16,-6 0 120-16,6 1 212 0,0-4 300 15</inkml:trace>
  <inkml:trace contextRef="#ctx0" brushRef="#br2" timeOffset="62429.358">19834 9078 110 0,'0'-13'804'16,"0"-1"207"-16,0 0 128 0,5 4 95 16,-5-4-39-16,5 5-291 0,0-2-302 0,-5 3-181 15,5 2-108-15,-1 4-79 0,2 2-67 16,-2 0-110-16,-4 6-57 0,0 2 0 15,-4 2 0-15,4 7 0 0,-10 0-146 0,0 2-157 16,0 1-192-16,-4 1-257 0,-6 2-290 16,-5 1-112-16,1 1-25 0,-6-3 58 0,-4 3 164 15,0-3 253-15</inkml:trace>
  <inkml:trace contextRef="#ctx0" brushRef="#br2" timeOffset="62610.533">19320 9296 428 0,'-15'-4'934'0,"0"-2"165"0,5 0 120 15,0 0 91-15,5 1-173 0,1 3-354 16,-2-7-224-16,12 4-119 0,-2-1-158 0,6-2-282 16,0 0 0-16,4 2 0 0,1 0 0 15,5 4 0-15,4-1 0 0,1 3 0 16,0 0 0-16,4 3 0 0,5-1-265 0,1 1-672 16,4 3-281-16,-5-3-98 0,10 2 14 0,1 0 90 15,-1 1 191-15,0 0 371 0</inkml:trace>
  <inkml:trace contextRef="#ctx0" brushRef="#br2" timeOffset="63095.238">20663 9203 519 0,'-5'-6'773'0,"0"4"196"0,-4-4 135 0,3 4 1 16,1-4-160-16,1 3-156 0,-2 1-153 16,6-1-144-16,-4-1-85 0,4 4-45 15,0-2-272-15,4 2-90 0,2 0 0 0,-2 2 0 16,1 5 0-16,5-2 0 0,0 3 0 0,0 4 0 15,0 1 0-15,0 6 0 0,-1 4 0 16,1 4 0-16,-5 3 0 0,-1 1 0 0,2 4 0 16,-2 1 0-16,1 3 0 0,-5-1 0 15,0 1 0-15,0 3 0 0,0-4 0 0,-5 3-764 16,-5-2-618-16,6-3-38 0,-6-3 56 16,0-5 113-16,0-6 206 0,1-6 373 0</inkml:trace>
  <inkml:trace contextRef="#ctx0" brushRef="#br2" timeOffset="63896.534">23855 8701 616 0,'0'3'917'16,"0"-3"170"-16,0 0 114 0,-5 0 11 0,5-3-204 16,0 3-254-16,-5-3-218 0,5-2-143 15,0 2-101-15,5-5-117 0,-5 2-175 0,5-3 0 16,0-1 0-16,0 2 0 0,0-4 0 16,-1 2 0-16,2-2 0 0,-1 4 0 0,-1-3 0 15,2 3 0-15,-2 0 0 0,-4-1 0 16,0 1 0-16,-4-1 0 0,4 4 0 0,-6 0 0 15,6 2 0-15,-4 0 0 0,-1 1 0 0,5 2 0 16,-6 2 0-16,2 1 0 0,-1 0 0 16,0 2 0-16,5 3 0 0,-5 1 0 0,5-1 0 15,-5 3 0-15,5 0 0 0,0 0 0 16,0 3 0-16,0 2 0 0,5-2 0 0,-5 2 0 16,5-1 0-16,0 1 0 0,-5 1 0 15,5-4 0-15,-1-1 0 0,2 2-107 16,-1-7-611-16,-5 5-252 0,4-7-206 0,2 0-55 15,-6-2 19-15,4-3 117 0,1-3 205 0,0-2 299 16</inkml:trace>
  <inkml:trace contextRef="#ctx0" brushRef="#br2" timeOffset="64243.218">23836 8478 594 0,'-15'-17'927'15,"0"1"144"-15,5 2 100 0,-5 3 62 16,5 0-280-16,1 2-274 0,-6 4-195 0,5 2-108 15,0 0-63-15,1 6-41 0,-1 0-154 16,0 5-118-16,0 3 0 0,6 2 0 0,-6 5 0 16,5 3 0-16,0 2 0 0,5 4 0 0,-5 1 0 15,10 2 0-15,0 1 0 0,0-1 0 16,5 0 0-16,-1-2 0 0,10-1 0 16,-4-5 0-16,10 0 0 0,0-3 0 0,-1-5 0 15,1-2 0-15,-1-4 0 0,6-3 0 0,-6-5 0 16,1-3 0-16,-6 1 0 0,0-6 0 15,2-4 0-15,-7-2 0 0,-4 1 0 0,0-7 0 16,-6 4 0-16,2-3 0 0,-6-1 0 0,-6 1 0 16,2-3 0-16,-1 0 0 0,-10-3 0 0,1 0 0 15,-1 0 0-15,0-2 0 0,-5-16 0 16,-4 39 0-16,5-20 0 0,-6 4 0 0,5 6-373 16,-4 0-258-16,4 6-222 0,0 3-235 15,1 2-91-15,4 6-5 0,-4-1 90 0,9 1 184 16,-5 3 278-16</inkml:trace>
  <inkml:trace contextRef="#ctx0" brushRef="#br2" timeOffset="65221.865">21477 9426 637 0,'-5'0'953'15,"5"0"149"-15,-10-3 110 0,5 3 73 0,5-2-266 16,-5 2-313-16,0-3-208 0,1 3-136 16,4 0-99-16,0 0-109 0,4 0-154 15,1 0 0-15,0 3 0 0,5-3 0 0,0 2 0 16,0 1 0-16,-1 3 0 0,1 0 0 15,0-1 0-15,0 0 0 0,0 1 0 0,-6 2 0 16,2 0 0-16,-6 4 0 0,0-2 0 16,0 2 0-16,-6-2 0 0,-3 4 0 15,4-3 0-15,-5 1 0 0,0 1 0 0,0-2 0 16,-4-3 0-16,4 4 0 0,0-4 0 16,5-3 0-16,-5 1 0 0,6-1 0 0,-2-1 0 15,6-2 0-15,-4 0 0 0,4 1 0 16,4-3 0-16,2 3 0 0,-2-3 0 0,6 0 0 15,-5 3 0-15,10-3 0 0,-5 0 0 16,5 0 0-16,-1 0 0 0,6 0 0 16,-5 3 0-16,4-3 0 0,-4 0-32 0,4 3-227 15,-4-3-139-15,5-3-192 0,-5 3-236 16,-6-3-235-16,6 0-84 0,-5-3 2 0,0 2 96 16,-1-5 182-16,1 0 259 0</inkml:trace>
  <inkml:trace contextRef="#ctx0" brushRef="#br2" timeOffset="65565.948">21609 9360 377 0,'-24'-11'738'0,"4"0"165"15,1 3 132-15,-6 2 78 0,6 1-231 0,-1 2-209 16,-5 0-160-16,5 3-132 0,1 3-100 16,0 3-54-16,4 2-21 0,-5 3-5 15,5 2 5-15,1 4 5 0,-1 2 6 0,1 4-190 16,3-1-27-16,7 5 0 0,-2-2 0 15,2 5 0-15,8-2 0 0,2 0 0 16,-2-1 0-16,7 0 0 0,3-2 0 0,6-3 0 16,4-2 0-16,0-4 0 0,1-2 0 15,5-5 0-15,-1-4 0 0,1-2 0 0,-1-6 0 16,5-2 0-16,-4-4 0 0,-1-5 0 16,-5-2 0-16,1 0 0 0,-6-4 0 0,-4-2 0 15,0 0 0-15,-10-1 0 0,0-1 0 16,0 2 0-16,-10-3 0 0,0 1 0 0,-5 1 0 15,0-2 0-15,-5 3 0 0,-4 1-252 16,0 1-201-16,-6 1-140 0,0 2-183 0,1 3-216 16,-5 3-112-16,-1 6-13 0,5 2 83 15,-4 6 158-15,-1 0 224 0</inkml:trace>
  <inkml:trace contextRef="#ctx0" brushRef="#br2" timeOffset="66755.399">10400 10367 228 0,'5'-20'843'0,"-5"2"185"0,0 3 128 16,0 2 103-16,-5-1-80 0,5 5-299 16,-5 2-263-16,5 1-149 0,0 0-102 0,0 6-199 15,0 0-167-15,0 3 0 0,5 3 0 16,0 4 0-16,4 5 0 0,-3 1 0 0,3 4 0 16,1 4 0-16,0 4 0 0,0 2 0 15,0 1 0-15,-1 4 0 0,1 1 0 0,0 0 0 16,-1 0 0-16,-3 0 0 0,3 0 0 15,1-6 0-15,-5 0 0 0,0-2 0 16,0-6 0-16,-5-3 0 0,5-2-3 0,-5-4-343 16,-5-1-46-16,5-7-83 0,-10-2-84 0,1-6-65 15,-1-2-30-15,-5-7 1 0,0-4 60 16,0-3 120-16,-4-3 146 0,-6-6 158 16,1-5 148-16,-1 0 154 0,0-6 155 0,1 1 160 15,0-1 107-15,-1 1 49 0,5 2 7 16,1-1-27-16,4 7-58 0,1 3-89 15,4 2-62-15,5 0-36 0,5 6-27 16,0 0-235-16,5-1-77 0,5 3 0 0,4 4 0 16,1 2 0-16,4-1 0 0,11 7 0 15,-5 0 0-15,9 2 0 0,-5 3 0 0,5 3 0 16,6 2 0-16,-6 0 0 0,-4 7 0 16,4 2 0-16,-5 5-181 0,1 0-607 0,-6 3-284 15,1 3-148-15,-5 3-28 0,-1 2 40 16,-4 3 134-16,-1-3 244 0,1 4 343 0</inkml:trace>
  <inkml:trace contextRef="#ctx0" brushRef="#br2" timeOffset="67424.047">10738 10593 158 0,'0'-5'697'0,"-5"-1"232"16,5 3 152-16,0 1 110 0,-5-1-98 15,5-3-172-15,0 6-193 0,-4-2-178 16,4-1-106-16,0 0-74 0,0 3-341 0,0 0-29 16,0 0 0-16,0 3 0 0,0-3 0 15,4 5 0-15,1-2 0 0,0 5 0 0,0 3 0 16,0 3 0-16,5 3 0 0,-6 2 0 15,2 1 0-15,3 1 0 0,1 1 0 16,-5 0 0-16,5 1 0 0,0-4 0 0,-1-2 0 16,1-1 0-16,-5-5 0 0,5 3 0 15,0-6 0-15,0-2 0 0,-5-3 0 0,4-3 0 16,1-3 0-16,-5-3 0 0,5-5 0 16,-5-3-26-16,5-2-155 0,-6-1-19 0,1 1-14 15,-5-1 0-15,6-2 9 0,-6 2 16 16,-6 1 22-16,6 2 19 0,-5-2 16 15,1 4 22-15,4 2 19 0,-6-2 20 0,2 4 27 16,-1 2 37-16,5 1 38 0,-5 2 32 16,5 1 33-16,-5-1 32 0,5 3 22 0,0-3 11 15,0 3 0-15,-5 0-1 0,5 0 0 16,0 3-8-16,5 0-13 0,-5 2-12 0,0 3-11 16,5 1-11-16,-5 1-17 0,5 4-18 15,0 0-20-15,-1 3-11 0,2-1-36 16,-2 1-3-16,1 0-4 0,1-1-98 0,-2-2-78 15,1 2-115-15,-5-5-209 0,5 0-302 16,-5-2-263-16,5-4-98 0,-5-2-8 16,5-3 69-16,-5-3 184 0,0-5 299 0</inkml:trace>
  <inkml:trace contextRef="#ctx0" brushRef="#br2" timeOffset="67627.503">10910 10469 305 0,'-5'-17'922'0,"-5"1"199"15,5 2 152-15,1 3 123 0,-2-3-78 0,2 3-386 16,4 0-271-16,-5 0-398 0,10 3-263 16,-5 2 0-16,4 1 0 0,2 2 0 0,3 6 0 15,-4-1 0-15,5 7 0 0,-6 2 0 16,2 3 0-16,-2 5 0 0,-4 1 0 16,5 2 0-16,-5 2-1 0,0-2-786 0,0 1-329 15,-5-1-146-15,5-4-17 0,0-1 48 16,-4-3 126-16,-2-3 250 0,6-8 375 15</inkml:trace>
  <inkml:trace contextRef="#ctx0" brushRef="#br2" timeOffset="67826.541">10821 10301 523 0,'-14'-19'1028'0,"4"2"189"0,0 3 151 16,-4 1 121-16,3 1-176 0,7 4-444 15,-1 0-485-15,5-1-384 0,0 4 0 0,5-4 0 16,-1 4 0-16,2 0 0 0,9-1 0 15,-6 0 0-15,6 4 0 0,5 2 0 0,-5 2 0 16,4 1 0-16,0 0 0 0,6 0 0 16,-6 5 0-16,1-3-629 0,5 7-520 15,-6-1-143-15,6 2-24 0,4 2 43 0,-4 1 122 16,-1 1 284-16,6-4 407 0</inkml:trace>
  <inkml:trace contextRef="#ctx0" brushRef="#br2" timeOffset="68176.584">11445 10634 751 0,'-15'23'1093'15,"5"-6"152"-15,5-1 110 0,0-5 72 16,0-3-342-16,5-2-429 0,0-4-246 0,5-2-241 16,5-5-169-16,0-4 0 0,-1-1 0 15,1-2 0-15,0-4 0 0,0 2 0 16,0-3 0-16,0 1 0 0,-6 2 0 0,1 0 0 15,1 1 0-15,-2 2 0 0,-4 0 0 16,0-1 0-16,0 4 0 0,0 0 0 0,-4 0 0 16,-2 0 0-16,6 2 0 0,-5 3 0 15,5 0 0-15,-4 3 0 0,-2 0 0 16,6 3 0-16,-4 3 0 0,4-1 0 0,-5 6 0 16,5 0 0-16,0 1 0 0,0 4 0 15,0 0 0-15,5 1 0 0,-5 2 0 0,4 4 0 16,2-1 0-16,-2-3 0 15,1 3 0-15,1-6 0 0,-2 0-537 0,1-1-397 16,0-4-253-16,5-6-82 0,-6-2 15 16,6-3 87-16,0-3 209 0,0-5 324 0</inkml:trace>
  <inkml:trace contextRef="#ctx0" brushRef="#br2" timeOffset="68503.71">11582 10502 150 0,'-15'-19'841'0,"0"0"200"16,1-1 142-16,-6 4 115 0,6 2-26 15,-1 3-332-15,0 0-291 0,0 5-170 0,1 4-141 16,4 2-338-16,-5 2 0 0,5 7 0 16,5 2 0-16,-5 5 0 0,5 6 0 0,1 3 0 15,-2 5 0-15,2 1 0 0,4 5 0 16,4 2 0-16,-4-2 0 0,10 3 0 0,0-6 0 16,0 0 0-16,4-3 0 0,7-5 0 15,-2-6 0-15,0-2 0 0,6-6 0 16,-5-3 0-16,4-5 0 0,-4-6 0 0,-1-2 0 15,-4-6 0-15,5-3 0 0,-5-5 0 16,-6-3 0-16,1-3 0 0,0-3 0 0,-5-2 0 16,-1-1 0-16,-4 1 0 0,-4 0 0 15,-1-1 0-15,-5 1 0 0,-5 2 0 16,1 1 0-16,-1 2 0 0,-4 0 0 0,-2 3 0 16,2 3 0-16,-6 2-250 0,6 6-427 0,-1 5-274 15,6 4-200-15,-6 2-58 0,6 6 15 16,4-1 87-16,-1 3 208 0,7 3 326 15</inkml:trace>
  <inkml:trace contextRef="#ctx0" brushRef="#br2" timeOffset="69222.451">12175 10458 387 0,'-5'-6'847'0,"1"4"173"0,-2-4 122 0,1 0 94 15,1 4-198-15,-2-4-228 0,2 4-219 16,-1-2-137-16,0 2-102 0,5 2-73 0,0 2-244 15,0 4-35-15,5 0 0 0,0 8 0 16,-1 0 0-16,6 5 0 0,1 3 0 0,2 3 0 16,2 0 0-16,0-1 0 0,0 1 0 15,5 0 0-15,-5-3 0 0,4-5 0 0,-4-1 0 16,-1-5 0-16,1-3 0 0,0-2 0 16,-5-3 0-16,-1-6 0 0,1-5 0 0,-5-3 0 15,0-3 0-15,-5-2 0 0,0-4 0 16,0-2 0-16,0 0 0 0,-10 0 0 15,6-1 0-15,-2 5 0 0,-3-2 0 0,3 4 0 16,2 2 0-16,-1 3 0 0,0 3 0 16,0 2-129-16,5 6-162 0,0 6-73 15,0 2-110-15,5 3-116 0,0 3-116 0,4 2-120 16,6 1-130-16,0 2-34 0,4-2 76 16,6-1 133-16,-5-2 159 0,9 0 168 0</inkml:trace>
  <inkml:trace contextRef="#ctx0" brushRef="#br2" timeOffset="69623.878">12587 10646 28 0,'20'0'497'0,"-1"0"174"0,-4 0 181 15,-5-4 155-15,-6 0-47 0,1-2-130 16,1-2-136-16,-6-1-137 0,0 1-156 0,-6-3-137 16,1 0-79-16,-5 3-44 0,1-3-26 15,-1 0-18-15,-5-1-12 0,1 4-6 0,-6 0-5 16,5 0 3-16,-4 2 4 0,-1 1 11 16,5 2 5-16,0 3 0 0,1 3-2 15,-1 2-10-15,6 1-55 0,3 5-30 0,2 0 0 16,-1 3 0-16,5-1 0 0,5 4 0 15,-1 0 0-15,6-4 0 0,0 4 0 16,5-3 0-16,0-3 0 0,0 0 0 0,4-3 0 16,0-3 0-16,1 1 0 0,0-6 0 15,-1 0 0-15,-4-6 0 0,4 1 0 16,-4-1 0-16,-5-4 0 0,0 1 0 0,0 0 0 16,-5-1 0-16,0 2 0 0,-5-4 0 15,0 4 0-15,0-3 0 0,-5 3 0 0,0 0 0 16,0-3 0-16,-5 2 0 0,5 3 0 15,-5-2 0-15,5 6 0 0,1-4 0 0,4 4 0 16,-6 2 0-16,6 2 0 0,0 4 0 16,0 0 0-16,6 2 0 0,-2 3 0 0,1 0 0 15,5 2 0-15,-5 1 0 0,5 0 0 16,5 0 0-16,-5 2 0 0,-1-2-23 16,6-2-380-16,-5-2-256 0,0-1-340 0,-1-4-182 15,1 0-50-15,0-5 27 0,-5 0 123 16,5-5 239-16,-5 0 356 0</inkml:trace>
  <inkml:trace contextRef="#ctx0" brushRef="#br2" timeOffset="69807.397">12655 10420 658 0,'-24'-23'1018'16,"-6"1"162"-16,6 3 130 0,5 2 97 0,-1 4-297 16,5-1-389-16,6 3-229 0,-2 3-197 15,7-1-295-15,4 1 0 0,4 5 0 16,1-2 0-16,10 5 0 0,0 0 0 0,-1 0 0 15,6 3 0-15,5 2 0 0,-1 1-105 16,0 2-459-16,1 3-331 0,0 0-263 0,-1 0-92 16,5 3 8-16,1-1 84 0,-1 1 209 15,5-3 321-15</inkml:trace>
  <inkml:trace contextRef="#ctx0" brushRef="#br2" timeOffset="70189.93">13244 10486 60 0,'-5'5'917'16,"-5"-2"225"-16,1 2 159 0,-1-5 139 0,0 3 87 16,5-3-481-16,0-3-363 0,0 3-608 15,10-2-75-15,-5-1 0 0,5-3 0 0,5 4 0 16,-5-1 0-16,5 0 0 0,-1 3 0 16,1 3 0-16,-1 2 0 0,-3 1 0 0,-1 5 0 15,-1-1 0-15,2 8 0 0,-6-2 0 16,0 3 0-16,0 1 0 0,-6 2 0 15,2 0 0-15,-7-3 0 0,2 4 0 0,4-4 0 16,-5-3 0-16,0 0 0 0,6-4 0 16,-1-1 0-16,0-6 0 0,5 1 0 0,-5-4 0 15,5 1 0-15,0-6 0 0,5 1 0 16,-5-1 0-16,5-2 0 0,0 2 0 16,5-3 0-16,-1-3 0 0,1 5 0 0,5 0 0 15,-6-1 0-15,6 2 0 0,0 3 0 16,-1 0 0-16,1 3 0 0,0 0 0 15,0-1 0-15,-1 2 0 0,-4-2 0 0,5 0 0 16,-5-2 0-16,-5 4-198 0,5-4-668 16,-5 0-252-16,-1-6-120 0,-4 0-6 15,6 1 63-15,-6-3 151 0,0-3 237 0,0 0 329 16</inkml:trace>
  <inkml:trace contextRef="#ctx0" brushRef="#br2" timeOffset="70571.822">13259 10417 311 0,'-20'-11'861'0,"5"0"178"0,1 2 122 16,-1 1 91-16,-4-1-145 0,4 4-298 16,0 0-250-16,5 5-143 0,-5-3-87 0,1 6-69 15,-1-1-173-15,5 4-87 0,0 2 0 16,-4 1 0-16,4 7 0 0,0 1 0 16,-5 2 0-16,10 5 0 0,-4 2 0 0,3 3 0 15,6 3 0-15,0-2 0 0,6 3 0 16,-1-1 0-16,4 5 0 0,6-7 0 0,-1 0 0 15,6-2 0-15,4-1 0 0,1-5 0 16,0-5 0-16,-1-3 0 0,6-3 0 16,-6-5 0-16,0-3 0 0,1-6 0 0,0-3 0 15,-1-2 0-15,-4-6 0 0,0-3 0 0,-6-2 0 16,1-3 0-16,-5-3 0 0,-1 3 0 0,-3-3 0 16,-1-2 0-16,-5 2 0 0,-5-3 0 15,-5 4 0-15,0-4 0 0,-5-3 0 16,-4 3 0-16,-1 4 0 0,-5-3 0 0,6 1 0 15,-6 8 0-15,0-2 0 0,6 6 0 16,0 3 0-16,4 5 0 0,0 1-271 0,0 5-193 16,5 3-182-16,1 5-251 0,-1-2-194 15,5 5-66-15,5-3 15 0,0 3 114 0,5-2 205 16,0 1 288-16</inkml:trace>
  <inkml:trace contextRef="#ctx0" brushRef="#br2" timeOffset="70927.921">14038 10670 694 0,'0'4'1211'0,"-4"-2"231"0,-2 1 239 0,2-3 199 16,-6 0-597-16,5 0-1283 0,0 0 0 15,0 0 0-15,5 0 0 0,-5-3 0 0,5 3 0 16,0 0 0-16,0-2 0 0,5 2 0 15,-5-4 0-15,5 4 0 0,-5-2 0 0,5 2 0 16,-5 0-592-16,0 0-742 0,0 0-66 16,5 0 46-16,0-3 99 0,-5 0 187 15,5 1 292-15</inkml:trace>
  <inkml:trace contextRef="#ctx0" brushRef="#br2" timeOffset="71075.528">14048 10568 337 0,'-5'-8'947'0,"0"-1"192"0,-5 5 129 16,6-2 92-16,-6 0-136 0,5 1-408 15,0 2-317-15,5-3-215 0,0 0-196 0,0 4-176 16,5 0-166-16,-5-1-204 0,5 3-253 16,-5-3-269-16,5 3-142 0,-5 0-25 15,5 3 57-15,-5 0 149 0,0-1 224 0,0 0 285 16</inkml:trace>
  <inkml:trace contextRef="#ctx0" brushRef="#br2" timeOffset="78997.232">14465 10420 385 0,'-5'-12'595'15,"0"4"132"-15,0 0 134 0,0 0 35 16,1-1-118-16,-2 3-103 0,6 1-88 0,-4 0-88 16,4 2-97-16,-5 0-98 0,5 0-58 15,0 0-29-15,0 3-1 0,0 3 0 0,0 3-4 16,0-1-4-16,5 7-41 0,-5 1-167 15,4 7 0-15,-4 2 0 0,6 2 0 16,-2 4 0-16,1 3 0 0,0-1 0 0,-5 0 0 16,5 1 0-16,0-1 0 0,0-5 0 15,0-1 0-15,-1-2 0 0,2-2 0 16,-6-6 0-16,4-3 0 0,-4-3 0 0,5-3 0 16,-5-2 0-16,0-8 0 0,0-1 0 15,0-8 0-15,-5 0 0 0,5-5 0 0,-4-3 0 16,-2-2 0-16,2-4 0 0,-6 0 0 15,5-2 0-15,-5-3 0 0,5 3 0 0,-5-4 0 16,6 4 0-16,-1 3 0 0,5-1 0 16,-6 5 0-16,6 1 0 0,6 4 0 15,-6 1 0-15,5 0 0 0,5 6 0 0,-1 0 0 16,1 3 0-16,0-1 0 0,5 7 0 16,0-1 0-16,-1 3 0 0,0 3 0 0,1 5 0 15,5 3 0-15,-5 3 0 0,0 3 0 16,-1 2 0-16,-4 3 0 0,0 0 0 0,0 3 0 15,-6 3 0-15,1-4 0 0,0 4 0 16,-5-1 0-16,0 1 0 0,-5 0 0 0,0 2 0 16,1-5 0-16,-6 3 0 0,0-4 0 15,0-2 0-15,-4-3 0 0,4-2 0 16,-1-4 0-16,2-1 0 0,-6-4 0 0,5-2 0 16,6-6-179-16,-6 0-451 0,5-6-189 15,0-2-239-15,5-4-103 0,0-1-12 0,10-1 57 16,0-5 159-16,-1 0 247 0</inkml:trace>
  <inkml:trace contextRef="#ctx0" brushRef="#br2" timeOffset="79244.138">14872 10314 464 0,'0'-2'915'0,"0"-1"170"0,-5 0 126 0,5 1 94 15,-5 2-225-15,5-3-303 0,0 3-237 16,0 0-131-16,0 0-81 0,0 3-251 0,5-1-77 15,0 6 0-15,0 1 0 0,0 1 0 0,-1 4 0 16,2 3 0-16,-2 3 0 16,-4-1 0-16,5 6 0 0,1-1 0 0,-6 4 0 15,4 0 0-15,-4-3 0 0,5 2 0 16,-5-2 0-16,0-6 0 0,0 1 0 0,0-4 0 16,0-2-551-16,-5-3-299 0,5-6-259 15,-4-1-103-15,-2-4-8 0,6-6 65 0,-5 0 170 16,1-5 259-16</inkml:trace>
  <inkml:trace contextRef="#ctx0" brushRef="#br2" timeOffset="79454.198">14808 10511 121 0,'-15'-20'650'16,"5"1"205"-16,-4-1 169 0,4 4 111 0,0 0-80 15,0-1-204-15,5 0-166 0,1 0-146 16,4 4-117-16,0-4-65 0,0 4-39 16,4-4-139-16,7 6-179 0,-2-3 0 0,6 3 0 15,-1 3 0-15,1-1 0 0,5 4 0 16,-5 2 0-16,4 3 0 0,1 3 0 0,-6 2 0 15,7 4 0-15,-7 2 0 0,1 3 0 16,-1 2 0-16,1 4 0 0,-5-1 0 16,0 3 0-16,-1 3 0 0,-3 0-482 15,-2 2-465-15,-4 1-245 0,0-1-72 0,0 4 18 16,-4-4 88-16,-2-2 196 0,1 0 302 16</inkml:trace>
  <inkml:trace contextRef="#ctx0" brushRef="#br2" timeOffset="79676.604">14827 10764 211 0,'-9'0'878'0,"-6"3"203"0,5-3 152 0,-4 0 130 16,4-3-40-16,5 3-318 0,0-3-263 15,5-2-387-15,0 2-355 0,0-2 0 16,5-1 0-16,5 1 0 0,-5 1 0 0,9 2 0 16,-4 0 0-16,0 2 0 0,4 0 0 0,1 0 0 15,0 2 0-15,5-2 0 0,-5 2 0 16,4-2 0-16,-4 0 0 0,4 0 0 0,6 0 0 15,-6-2 0-15,1 0 0 0,5-2 0 16,-6 2-1051-16,1-1-445 0,0-2 9 16,-1-4 93-16,1 4 158 0,-1-6 300 0,1 0 439 15</inkml:trace>
  <inkml:trace contextRef="#ctx0" brushRef="#br2" timeOffset="79920.955">15358 10428 435 0,'-10'-11'924'0,"10"2"174"0,-10 1 133 16,5 3 114-16,0-4-172 0,0 4-330 0,0-1-226 16,5 4-119-16,0-2-471 0,0 4-27 15,0 0 0-15,0 4 0 0,5-2 0 0,-5 7 0 16,5-1 0-16,0 3 0 0,-5 6 0 16,0-1 0-16,5 6 0 0,-5 0 0 0,0 6 0 15,5-3 0-15,-5 5 0 0,0-3 0 16,5 1 0-16,-5-4 0 0,4-1 0 0,2-4 0 15,-2-2 0-15,1-3-279 0,0-6-1035 16,0-2-99-16,0-6 23 0,5-6 87 16,-1-5 164-16,6-3 285 0,-5-8 400 0</inkml:trace>
  <inkml:trace contextRef="#ctx0" brushRef="#br2" timeOffset="80112.483">15510 10406 689 0,'0'-17'1004'15,"4"3"168"-15,-4 3 121 0,0 3 90 0,0-1-320 16,5 7-305-16,-5 2-180 0,5 0-327 15,-5 5-251-15,5 1 0 0,0 2 0 0,5 3 0 16,-6 3 0-16,2 3 0 0,3-1 0 16,1 4 0-16,-5-2 0 0,5 8 0 0,-1-4 0 15,-3 3 0-15,3-3 0 0,1 0 0 16,0-3 0-16,-5 0 0 0,-1 0 0 16,2 1-698-16,-6-4-601 0,0 1-83 0,0-3 32 15,0-3 93-15,-6-6 193 0,2 1 310 16</inkml:trace>
  <inkml:trace contextRef="#ctx0" brushRef="#br2" timeOffset="80308.957">15382 10612 604 0,'-20'-5'968'0,"6"0"157"0,-1 2 114 16,5 0 85-16,0 0-288 0,5-2-331 0,0 2-193 16,10 0-119-16,0-2-108 0,5-1-285 15,5 1 0-15,-1-1 0 0,6 1 0 16,0-1 0-16,-1 4 0 0,6-4 0 0,-1 3 0 15,1 0 0-15,4-2 0 0,-4 2 0 16,-1 0 0-16,1 0-164 0,-6 1-747 0,6 2-310 16,-10-4-108-16,4 2 16 0,-4 2 83 15,0-2 200-15,-1-4 345 0</inkml:trace>
  <inkml:trace contextRef="#ctx0" brushRef="#br2" timeOffset="81042.107">14274 10213 417 0,'-5'0'716'0,"0"0"206"0,0 0 134 0,5 0 26 15,-5 0-147-15,0 0-134 0,1 0-133 16,4 0-144-16,-6 0-82 0,6 0-51 0,-5 0-154 15,5 2-237-15,0-2 0 0,5 3 0 16,1-3 0-16,-2 2 0 0,1 1 0 0,5 0 0 16,0 0 0-16,5 0 0 0,-1-3 0 15,6-3 0-15,-1 0 0 0,6 0 0 16,-1-5 0-16,5-3 0 0,1-2 0 0,5-1 0 16,-1-3 0-16,5 0 0 0,-4-1 0 0,3 1 0 15,-3 0 0-15,-1 3 0 0,-4 3 0 16,-1 0 0-16,-5 3 0 0,-4 3 0 15,-5 1 0-15,0 2 0 0,0 2 0 0,-11 2 0 16,6 2 0-16,0 1 0 0,-5 3 0 16,4-2 0-16,1 2 0 0,-5 3 0 15,5-3 0-15,5 1 0 0,0-1 0 0,-1 0 0 16,1 1 0-16,4-2 0 0,1 2 0 16,5-1 0-16,-1 1 0 0,0-4 0 0,6 0 0 15,-1 1 0-15,1 0 0 0,-1-1 0 0,5-2 0 16,1 3 0-16,-1-4 0 0,6 4 0 15,-1-1 0-15,0 1-252 0,5 2-1096 0,1 0-87 16,-7 4 24-16,7-2 92 0,-1 1 181 16,0 3 315-16,0-3 386 0</inkml:trace>
  <inkml:trace contextRef="#ctx0" brushRef="#br2" timeOffset="83144.719">17348 10438 300 0,'-5'-8'600'0,"-4"-2"144"0,3 1 144 0,2 1 58 15,-1-3-105-15,-5 3-131 0,5-1-113 0,0 1-107 16,0 0-110-16,0 2-99 0,1-2-58 16,4 5-36-16,-6-2-21 0,6 5-16 15,-4-4-16-15,4 4-1 0,0 0 11 16,0 6 14-16,0 2-39 0,0 4-119 0,0 4 0 16,0 4 0-16,0 5 0 0,0 5 0 15,0 0 0-15,0 3 0 0,0 1 0 0,-5-2 0 16,5-1 0-16,0-1 0 0,0-2 0 15,5-6 0-15,-5-6 0 0,0 1 0 0,0-9 0 16,4-2 0-16,2-4 0 0,-6-8 0 16,4-7 0-16,1-4 0 0,-5-2 0 0,5-5 0 15,0-7 0-15,-5 1 0 0,0-1 0 16,0-4 0-16,5 1 0 0,-5-1 0 16,0 1 0-16,0 1 0 0,0 5 0 0,0 4 0 15,0 5 0-15,0 2 0 0,0 6 0 16,4 6 0-16,2 5 0 0,-1 2 0 15,5 7 0-15,-6 1 0 0,6 5 0 0,0 1 0 16,4 3 0-16,1 1 0 0,0-1 0 16,0 0 0-16,5-3 0 0,-1 2 0 15,0-5 0-15,6-2 0 0,-5-3 0 0,4-2 0 16,-4-3 0-16,5-6 0 0,-6 0 0 16,0-5 0-16,-4 0 0 0,0-3 0 0,-5-1 0 15,0 2 0-15,-1-4 0 0,-3 0 0 0,-2 3 0 16,-4-3 0-16,-4 3 0 0,4 2 0 15,-6 1 0-15,2 3 0 0,-1-1 0 0,0 6 0 16,0 0 0-16,5 3 0 0,-5 3 0 16,0 4 0-16,5 2 0 0,0 2 0 15,0-1 0-15,5 3 0 0,-5 2 0 0,5-2 0 16,0 3 0-16,5 1 0 0,-6-2 0 16,6 2 0-16,0-4 0 0,0 1 0 0,4 0 0 15,-3-6 0-15,3 0 0 0,-4-3-342 16,4 1-650-16,-4-7-245 0,5 1-65 0,0-3 30 15,-5-3 100-15,9-2 207 0,-4-4 319 16</inkml:trace>
  <inkml:trace contextRef="#ctx0" brushRef="#br2" timeOffset="83821.15">17996 10339 657 0,'-11'-10'980'0,"7"-2"156"0,-6 4 110 16,5 0 90-16,-5 2-316 0,5 1-327 0,0 2-202 15,5 0-121-15,-5 3-108 0,5 0-262 16,5 6 0-16,-5 2 0 0,5 3 0 16,0 3 0-16,0 2 0 0,0 4 0 0,0 2 0 15,-1 3 0-15,2-1 0 0,-6 4 0 16,4 0 0-16,-4-1 0 0,5-2 0 0,1-3 0 16,-6-3 0-16,4-2 0 0,1-3 0 15,-5-3 0-15,5-6 0 0,-5 1 0 16,0-6 0-16,5-6 0 0,-5-2 0 0,-5-3 0 15,5-3 0-15,-5-2 0 0,0-4 0 16,1-2 0-16,-2 0 0 0,1 0 0 16,-5-3 0-16,6 1 0 0,-1-1 0 0,0 3 0 15,5 0 0-15,0 2 0 0,0 4 0 16,5 2 0-16,0 0 0 0,5 3 0 0,-6 3 0 16,7 0 0-16,-2 4 0 0,1 2 0 15,0-1 0-15,5 6 0 0,-11-1 0 0,6 2 0 16,0 1 0-16,-5 3 0 0,0 1 0 15,0 1 0-15,-5 2 0 0,0-1 0 0,0 5 0 16,-5-2 0-16,5 0 0 0,-5-3 0 0,-5 3 0 16,5 0 0-16,0-6 0 0,0 2 0 15,1-4 0-15,-2 0 0 0,6-4-47 16,0 2-50-16,0-4 21 0,6 0 20 0,-2-4 16 16,1 2 18-16,5-1 5 0,0 0 4 15,0 1 5-15,4 2 0 0,1-4 2 16,-5 4 5-16,5 4 21 0,0-4 56 0,-1 5 53 15,1-2 34-15,4 3-160 0,-4 2-3 0,-5-3 0 16,5 6 0-16,-6 0 0 16,1 3 0-16,-5 0 0 0,0 0 0 0,-5 2 0 15,-5 3 0-15,5-2 0 0,-9 0 0 16,3-1 0-16,-3 0 0 0,-6-2 0 0,0 0 0 16,1 0 0-16,-1-6 0 0,0 1 0 15,-4-1 0-15,-1-6 0 0,0-2 0 0,6-2 0 16,-6-4 0-16,0-2 0 0,5 0 0 15,6-3 0-15,-6-3 0 0,10 2 0 0,-4-1 0 16,9 2 0-16,-6-3-284 0,12 3-487 16,-6 0-245-16,9 0-164 0,-4 0-34 15,10 0 37-15,0 0 124 0,-1-3 216 0,6 1 309 16</inkml:trace>
  <inkml:trace contextRef="#ctx0" brushRef="#br2" timeOffset="84275.923">18510 10323 209 0,'10'-3'857'16,"-5"0"211"-16,0 0 150 0,-5 1 128 0,0-1-52 16,0 0-281-16,0 3-283 0,0 0-274 15,0-2-456-15,0 2 0 0,0 2 0 16,0 1 0-16,5 2 0 0,-5 1 0 0,0 3 0 16,5 1 0-16,-5 7 0 0,0 0 0 15,0 2 0-15,4 6 0 0,-4-4 0 0,0 7 0 16,0-3 0-16,6-1 0 0,-6 2 0 0,4-4 0 15,-4-3 0-15,0 1 0 0,0-4 0 16,0-2 0-16,0-4 0 0,0-4 0 16,0 0 0-16,-4-6-497 0,-2 0 12 0,2-6 86 15,-1-2 89-15,-5-3 81 0,0-3 74 16,1 1 66-16,-6-4 76 0,0-2 56 0,0-4 39 16,1 1 32-16,-1-5 27 0,-5-1 27 15,5 0 6-15,0-2 13 0,1 0 24 0,4 5 28 16,0-2 30-16,6 2 29 0,-1 2-47 15,0 4-251-15,5 0 0 0,5 2 0 16,-5 1 0-16,5 2 0 0,5 0 0 0,-1 3 0 16,1 0 0-16,5 3 0 0,4 2 0 15,1 4 0-15,0-1 0 0,-1 3 0 0,0 3 0 16,6-1 0-16,0 7 0 0,-6-4 0 16,1 6 0-16,-1 3 0 0,1 0 0 0,-5 3 0 15,-6-1 0-15,6 6 0 0,-9 0 0 16,3 0 0-16,-9 3-88 0,0 0-1010 0,0 3-205 15,-5-1-34-15,1 1 52 0,-2-4 119 0,-3 4 194 16,-6-3 311-16</inkml:trace>
  <inkml:trace contextRef="#ctx0" brushRef="#br2" timeOffset="84490.35">18432 10668 842 0,'-10'6'1108'0,"0"-4"161"15,1-2 131-15,3 0 113 0,1 0-367 16,10 0-343-16,1-2-693 0,3-4-110 0,6 3 0 15,5-2 0-15,-1-1 0 0,6 0 0 16,-6 0 0-16,6 4 0 0,-1-4 0 16,-4 4 0-16,4 2 0 0,-4-3 0 0,0 0 0 15,-1 1 0-15,1-1 0 0,0 0 0 16,-6 0 0-16,1-2 0 0,0-1 0 0,-6 1 0 16,1-4-1186-16,0 4-248 0,0-3 6 15,-6 2 88-15,2 1 148 0,-2-1 263 0,-4-3 390 16</inkml:trace>
  <inkml:trace contextRef="#ctx0" brushRef="#br2" timeOffset="86879.102">16431 10590 418 0,'-4'-2'614'0,"-2"-1"150"16,6 3 158-16,-4-3 5 0,4 3-96 15,-5-3-110-15,-1 3-95 0,2 0-101 16,-1 0-109-16,0 0-81 0,0 0-30 16,0 0-12-16,5 0 0 0,-5 0-92 0,5 0-201 15,-5 0 0-15,5 0 0 0,0 0 0 0,0 0 0 16,-4 0 0-16,4 0 0 0,0 0 0 15,0 0 0-15,0 0 0 0,0 0 0 0,4 0 0 16,-4 0 0-16,5-2 0 0,5 2 0 0,-5 0 0 16,9-3 0-16,-3 3 0 0,3 0 0 15,6-3 0-15,-1 3 0 0,1 0 0 16,0-3 0-16,4 3 0 0,0 0 0 0,1 0 0 16,0 0 0-16,-6 3 0 0,5 0-526 15,-9 0-508-15,0-1-190 0,0 4-35 0,-5-1 36 16,0 1 102-16,-6 2 206 0,1 0 279 15</inkml:trace>
  <inkml:trace contextRef="#ctx0" brushRef="#br2" timeOffset="87150.385">16505 10706 111 0,'-20'3'730'15,"5"-3"213"-15,0 0 135 0,1 0 95 0,0 0-54 16,-1 0-252-16,5-3-209 0,0 3-143 15,0 0-77-15,5-3-49 0,0 3-219 0,1 0-170 16,-2 0 0-16,6 0 0 0,0 0 0 16,0 0 0-16,6 0 0 0,-6 3 0 15,4-3 0-15,6 3 0 0,0-3 0 0,0 3 0 16,5-3 0-16,-1 3 0 0,6-3 0 16,-1 0 0-16,1 0 0 0,0-3 0 0,4 0 0 15,0-3 0-15,1 1 0 0,0 0 0 16,-1-1-282-16,1-2-950 0,-6 3-135 15,6 1-9-15,-1-1 75 0,-4 5 133 16,0 0 266-16,4 0 418 0</inkml:trace>
  <inkml:trace contextRef="#ctx0" brushRef="#br2" timeOffset="102165.091">3962 11708 424 0,'-6'0'588'0,"2"3"119"16,4-3 119-16,-5 0-16 0,5 0-75 0,-5 0-81 16,5 0-73-16,0-3-76 0,-5 3-80 15,10-3-74-15,-5 0-62 0,0 0-35 0,5 1-14 16,-5-2-6-16,5-1-4 0,-1 2-9 15,-4-2-104-15,6 0-117 0,3-1 0 16,-3 0 0-16,-2 1 0 0,1-1 0 0,5 1 0 16,0-3 0-16,-1 2 0 0,6-3 0 15,-5 4 0-15,5 0 0 0,-6-1 0 0,6 0 0 16,0 4 0-16,-1 2 0 0,1-3 0 16,0 6 0-16,0-3 0 0,-5 5 0 0,0-2 0 15,-1 3 0-15,1 2 0 0,0-2-111 16,-5 2-314-16,-1 0-120 0,2-2-159 15,-6 2-196-15,0-3-164 0,0-2-48 0,0 3 45 16,0-6 130-16,0 0 194 0,-6 0 250 16</inkml:trace>
  <inkml:trace contextRef="#ctx0" brushRef="#br2" timeOffset="102717.398">4011 11776 169 0,'0'6'452'0,"0"-3"99"16,0 0 90-16,0-1-5 0,0-2-45 15,-5 3-51-15,5-3-35 0,0 0-4 0,0 0-15 16,0 0-25-16,0 0-31 0,0 0-31 0,0-3-34 15,0 3-51-15,0 0-33 0,0-2-20 0,0 2-12 16,0-3-11-16,5 3-117 0,-5-3-121 16,0 0 0-16,4 0 0 0,-4 1 0 0,6-1 0 15,-2-2 0-15,1-1 0 0,1 0 0 16,3 1 0-16,-4-3 0 0,5-1 0 0,0 1 0 16,-1 3 0-16,6-3 0 0,-5-1 0 15,4 4 0-15,-3-1 0 0,3 0 0 16,-4 4 0-16,4-1 0 0,-4 0 0 0,0 3 0 15,0 0 0-15,0 3 0 0,-6 0 0 16,7-1 0-16,-7 1 0 0,6 2 0 0,-5 1 0 16,-5-3 0-16,5 3 0 0,0-1 0 15,-5-3 0-15,0 2-410 0,0-2-323 0,0 4-259 16,-5-6-165-16,0 0-46 0,5 0 29 16,-5-3 117-16,1-2 222 0,4-1 321 15</inkml:trace>
  <inkml:trace contextRef="#ctx0" brushRef="#br2" timeOffset="106306.582">6252 7879 352 0,'0'-3'552'0,"0"3"109"0,0 0 100 16,0 0-22-16,0-3-82 0,-6 3-75 0,6 0-69 15,0 3-65-15,0-3-73 0,0 0-75 16,0 0-72-16,0 0-64 0,0 3-52 0,0-3-39 15,0 3-20-15,0 0-10 0,0-1-3 16,0 0 1-16,0 4 5 0,0-3 8 16,0 3 5-16,0-3 6 0,0 2 7 0,0 0 2 15,0 1 0-15,-4 3-3 0,4-4-5 16,0 3-6-16,0 3-6 0,-5-3-7 16,5 4-8-16,0-2-8 0,0 2-7 0,0-2-7 15,0 1-5-15,0-2-5 0,0-1-3 16,0 0-3-16,0 1-9 0,5-4-22 15,-5-2-33-15,0-1-43 0,4 2-58 0,-4-2-109 16,0-2-163-16,6-2-205 0,-6-2-237 16,0-1-146-16,4-3-40 0,-4-3 57 0,5 3 143 15,0-4 211-15</inkml:trace>
  <inkml:trace contextRef="#ctx0" brushRef="#br2" timeOffset="106717.481">6222 7840 402 0,'0'0'534'0,"-5"0"94"0,5-3 89 15,-5 3-63-15,5 0-76 0,0 0-49 16,0 0-29-16,0 0-27 0,-4 0-38 0,4 0-40 16,0 0-47-16,0 0-57 0,-6 0-57 15,6 3-52-15,0-3-34 0,-5 0-28 0,5 3-19 16,0 0-10-16,-4 0-8 0,-1 2 0 16,5-2-4-16,-5 2-1 0,0 1-1 0,5-1-3 15,-5 1-2-15,0 2-4 0,0-2-4 16,1 5-7-16,4-3-6 0,-6 3-6 15,2 0-45-15,4 0 0 0,0 3 0 0,-5-1 0 16,5 1 0-16,5 3 0 0,-5-3 0 16,4 0 0-16,2-1 0 0,-2 1-77 15,1-3-146-15,5 0-155 0,-5-2-255 0,5-1-338 16,-1-6-176-16,1 2-52 0,0-4 22 16,0-4 124-16,0 4 238 0,4-2 353 15</inkml:trace>
  <inkml:trace contextRef="#ctx0" brushRef="#br2" timeOffset="113983.783">10591 11440 49 0,'-5'0'320'0,"5"0"42"0,0-3 29 15,0 3-57-15,-5 0-90 0,5-2-74 0,0 2-47 16,0-3-27-16,0 3-1 0,0-3 22 15,0 0 45-15,5 0 60 0,-5 0 68 0,0 1 71 16,0-1 62-16,0 0 50 0,0 3 22 16,0-2-15-16,0 2-43 0,0 0-63 0,0 0-73 15,0 0-77-15,0 0-71 0,0 0-45 16,0 0-30-16,-5 0-20 0,5 0-15 0,0 2-9 16,0 4-4-16,-5-1 1 0,5 1 5 15,-4 5 12-15,4-3 11 0,-6 3 14 16,6-2 9-16,-4 4 4 0,4-1-1 0,-5 2-4 15,0 2-8-15,5 3-12 0,-5 1-12 16,0 2-11-16,5 2-10 0,-5 1-5 0,0 0-4 16,5 2-4-16,-4-1 0 0,4-2 0 15,-6-2-1-15,6 3-1 0,0-5-4 0,0-1 0 16,0-3-5-16,0-2-2 0,0-3 0 16,6-3-3-16,-6 1-1 0,0-4 0 15,0-2 2-15,0-3 0 0,4-6-1 0,-4-2 1 16,0-3-2-16,0-6-4 0,5-2-3 0,-5-3-5 15,5-3-3-15,-5-5-6 0,5-4-2 16,-5-4 0-16,5 0 0 0,0-4 3 0,-5 1 2 16,5-1 6-16,-1 1 5 0,2 5 2 15,-2 6 1-15,1 3 3 0,0 2-1 0,0 5 2 16,-5 4 15-16,5 4 18 0,0 7 23 16,0 2 24-16,0 6 21 0,5 5 16 0,-6 6-92 15,2 6-23-15,3-1 0 0,1 6 0 16,-5-1 0-16,5 4 0 0,5 0 0 0,-6-3 0 15,1-1 0-15,5-2 0 0,-1-5 0 16,1-1 0-16,0-4 0 0,0-4 0 16,-1-3 0-16,1-5 0 0,0-3 0 0,-5-5 0 15,5 0-157-15,-6-3-19 0,1-3 13 16,0 0 26-16,-5 1 31 0,-1-4 26 0,2 1 24 16,-6 2 18-16,0-3 16 0,0 3 10 15,-6 1 14-15,2 1 21 0,4 1 15 16,-5 6 16-16,5-1 7 0,-5 6 12 0,5 3 11 15,0 3-2-15,-5 2 7 0,5 6-3 16,5 0 6-16,-5 5 1 0,0 0-7 0,5 6-2 16,4 0-84-16,-3 3 0 0,3-4 0 15,1 4 0-15,-1-3 0 0,1-1 0 0,5-2 0 16,-5-2 0-16,10-4 0 0,-6-2 0 0,6-3 0 16,0-3 0-16,-1-5 0 0,1 0 0 15,4-6 0-15,-4 0 0 0,-1-2 0 0,1-3 0 16,0-3 0-16,-1 2 0 0,1-4-39 15,-10 2-75-15,4-1 13 0,-4 2 10 0,-5-2 11 16,-5-1 14-16,0 2 16 0,-9 0 13 16,-1 0 10-16,0 2 13 0,-5-2 17 15,-4 3 19-15,4 3 16 0,0 2 15 0,0 3 12 16,-4 3 10-16,4-1 2 0,5 6 0 16,-5 0 2-16,6 4 1 0,-1 2-30 0,0 2-50 15,5-2 0-15,5 3 0 0,0 1 0 16,0 0 0-16,10-5 0 0,-5 4 0 15,5-6 0-15,5 0 0 0,0-3 0 0,-1-5 0 16,6-1 0-16,-6-2 0 0,6-5 0 0,-5 0 0 16,-1-4 0-16,1 1 0 0,0-3-66 15,-5-3-86-15,-1 3 14 0,1-3 19 0,-5 0 23 16,0 1 24-16,-5-1 22 0,0 0 17 16,-5 0 13-16,0 3 9 0,0-3 8 0,0 6 17 15,0-3 19-15,1 6 12 0,-2-1 14 16,2 6 16-16,4 0 13 0,0 6 3 15,-5-1 0-15,10 1 2 0,-5 4 0 0,4 2-15 16,2-2-78-16,-2 5 0 0,6-2 0 16,-5 1 0-16,5 0 0 0,-5-1 0 0,10 2 0 15,-11-4 0-15,11 0 0 0,-5-3-86 16,-1 0-203-16,1-2-164 0,1-1-227 0,-7 1-275 16,6-6-165-16,-5 0-47 0,0 0 33 15,0-6 130-15,-5 1 230 0,0-4 306 16</inkml:trace>
  <inkml:trace contextRef="#ctx0" brushRef="#br2" timeOffset="114186.824">11169 11462 716 0,'-24'-27'1019'15,"4"2"148"-15,1 3 114 0,4 2 87 0,0 7-338 16,6-1-351-16,4 2-198 0,0 2-120 16,10 1-272-16,-5 1-89 0,10 3 0 0,0-1 0 15,5 4 0-15,-1 2 0 0,0 0 0 16,6 0 0-16,0 2 0 0,5 4 0 0,-6-1 0 15,6 0 0-15,-1 4-60 0,5-4-460 16,1 3-230-16,-5 4-309 0,9-1-126 16,-5 0-26-16,5 3 40 0,1 2 136 0,-5 1 254 15,-2-1 365-15</inkml:trace>
  <inkml:trace contextRef="#ctx0" brushRef="#br2" timeOffset="114369.337">11886 11735 883 0,'-15'14'1212'0,"5"-3"168"0,1-3 126 0,-6-2 111 16,5-4-369-16,0 1-903 0,0-3-345 0,5-3 0 15,0 1 0-15,5-6 0 0,0-1 0 16,5 1 0-16,0 0 0 0,0-1 0 0,0-2-208 16,0 3-587-16,0 3-223 0,-1-4-169 15,2 3-37-15,-2 1 35 0,1-3 134 0,5 3 225 16,-10-1 289-16</inkml:trace>
  <inkml:trace contextRef="#ctx0" brushRef="#br2" timeOffset="114513.463">11856 11641 544 0,'0'-2'958'0,"-10"-1"188"0,5 0 134 16,-5-2 102-16,1 1-244 0,-1 2-319 15,0-3-258-15,5 2-198 0,1-3-363 0,-2 0 0 16,6 4 0-16,-4-6 0 0,4 5 0 16,0-2-101-16,0 2-395 0,4 0-270 15,-4 3-317-15,0 0-125 0,0 3-19 0,6 0 51 16,-2-1 163-16,1 1 267 0</inkml:trace>
  <inkml:trace contextRef="#ctx0" brushRef="#br2" timeOffset="115363.736">12420 11398 166 0,'0'-5'667'0,"0"2"217"0,0-3 161 15,0 4 112-15,0 0-109 0,0 2-164 16,-5-3-165-16,5 3-170 0,-5 3-119 0,0-1-72 16,0 6-74-16,1 3-284 0,-6 6 0 15,5 2 0-15,-5 6 0 0,1 2 0 0,-1 4 0 16,-1 2 0-16,2-2 0 0,4 2 0 16,-5-3 0-16,5-2 0 0,5-4 0 0,-5-2 0 15,5-5 0-15,0-3 0 0,0-3 0 16,0-3 0-16,5-5 0 0,-5-6 0 0,5-2 0 15,-5-7 0-15,5-1 0 0,-5-7 0 16,5-2 0-16,-5-5 0 0,5-1 0 0,-5-2 0 16,5 0 0-16,-1-6 0 0,7-1 0 15,-1 1 0-15,-1 4 0 0,1 1 0 0,-1 1 0 16,1 8 0-16,0 0 0 0,0 5 0 16,0 3 0-16,0 4 0 0,-1 4 0 15,1 6 0-15,0 2 0 0,0 4 0 16,0 5 0-16,0 3 0 0,-1 3 0 0,1 2 0 15,5 3 0-15,-5 3 0 0,5 3 0 16,-1-4 0-16,1 4 0 0,-1-1 0 0,1-2 0 16,0 0 0-16,-1 0 0 0,-4 0 0 15,5-6 0-15,0 0 0 0,-5 1 0 0,-1-7 0 16,1 1 0-16,-5 0-66 0,0 0-812 0,-5-3-220 16,0-3-133-16,0 0-15 0,-5 1 52 15,0-6 140-15,1-3 242 0,-6 0 305 0</inkml:trace>
  <inkml:trace contextRef="#ctx0" brushRef="#br2" timeOffset="115555.225">12469 11693 17 0,'-29'-10'732'16,"-1"2"229"-16,6-4 141 0,-6 4 102 0,11 3 8 15,4-1-292-15,0-2-279 0,5 2-190 16,6 0-94-16,4-1-55 0,4-2-35 16,2 1-242-16,8 0-25 0,-4 0 0 0,10 2 0 15,-1 0 0-15,5 1 0 0,1 2 0 16,0 1 0-16,4 2 0 0,1-3 0 0,4 3 0 15,0-3 0-15,-4 0 0 0,4 0-23 16,1 1-995-16,-6-1-258 0,0-3-75 0,1 4 30 16,-1-1 92-16,-5 0 214 0,1 0 346 15</inkml:trace>
  <inkml:trace contextRef="#ctx0" brushRef="#br2" timeOffset="116041.742">12945 11357 783 0,'-10'-5'1046'16,"0"-3"145"-16,0 2 112 0,1 1 83 0,3 1-386 16,2 2-348-16,-1-1-189 0,5 6-107 15,0-1-345-15,0 7-11 0,5 2 0 0,-5 3 0 16,4 5 0-16,2 3 0 0,-2 3 0 16,1 3 0-16,-5-1 0 0,6 6 0 15,-2-2 0-15,-4-1 0 0,5-3 0 0,0 1 0 16,-5-6 0-16,5-2 0 0,-5-4 0 15,5-2 0-15,-5-6 0 0,5-2 0 0,-5-4 0 16,0-8 0-16,0 2 0 0,-5-8 0 16,0-2 0-16,0-5 0 0,0 0 0 0,0-6 0 15,-5 0 0-15,1-5 0 0,-1 0 0 16,5 0 0-16,-5-4 0 0,10 1 0 0,-5 0 0 16,5 3 0-16,5 5 0 0,0 0 0 15,0 3 0-15,4 6 0 0,1 2 0 0,1 3 0 16,-2 2 0-16,6 7 0 0,-1 2 0 15,-4 2 0-15,5 7 0 0,0-2 0 16,0 5 0-16,-1 2 0 0,1 2 0 0,-6 4 0 16,1-1 0-16,0 3 0 0,-5-3 0 0,5 3 0 15,-10 0 0-15,0 0 0 0,0 0 0 16,0 0 0-16,-5-2 0 0,-5 2 0 16,5-5 0-16,-4 2 0 0,-1-3 0 0,-5-2 0 15,0-1 0-15,0-1 0 0,1-4 0 16,-1-2 0-16,6-1 0 0,-6-5-196 0,5 0-381 15,-5-5-139-15,5-1-177 0,5-2-181 16,1-4-58-16,4 2 25 0,4-4 118 0,1 3 191 16,5-6 246-16</inkml:trace>
  <inkml:trace contextRef="#ctx0" brushRef="#br2" timeOffset="116827.733">13317 11299 181 0,'-4'-2'620'0,"-6"2"159"0,5-4 151 0,0 2 131 15,-5 0-130-15,5 2-158 0,0-4-138 16,1 2-114-16,-2-1-112 0,2 3-94 15,-1-3-56-15,5 3-28 0,0 0-15 0,-6 3-6 16,6 0-90-16,0 3-120 0,0 2 0 16,6 2 0-16,-6 7 0 0,0 0 0 0,5 5 0 15,-5 3 0-15,4-1 0 0,-4 4 0 16,6 0 0-16,-2-1 0 0,-4 1 0 0,5-3 0 16,0-1 0-16,0-2 0 0,-5-2 0 15,5-4 0-15,0-2 0 0,-5-3 0 0,5-5 0 16,-5-1 0-16,0-5 0 0,0-5 0 15,0-4 0-15,0-2 0 0,-5-2 0 16,0-4 0-16,0-2 0 0,0-3 0 0,0-3 0 16,0-3 0-16,1 0 0 0,-2-2 0 15,2 0 0-15,4-1 0 0,4 4 0 0,-4 2 0 16,6 3 0-16,-2 3 0 0,6 3 0 16,-5 2 0-16,5 0 0 0,-5 3 0 0,5 5 0 15,-1 0 0-15,1 1 0 0,0 5 0 16,-5 0 0-16,5 3 0 0,-1 3 0 15,1 2 0-15,0 3 0 0,-5-1 0 16,0 4 0-16,0 3 0 0,-5 0 0 0,0-1 0 16,0 4 0-16,-5-1 0 0,5-3 0 15,-5 1 0-15,0-1 0 0,-5-2 0 0,6 0 0 16,-2-3 0-16,2-2 0 0,-1-1 0 16,0-3 0-16,5-2 0 0,-5-1 0 0,5-2 0 15,5 0 0-15,-5 0 0 0,5-2 0 16,4 2 0-16,1-3 0 0,0 0 0 0,0 1 0 15,4 2 0-15,1-4 0 0,0 4 0 16,0-2 0-16,-1 4 0 0,6 2 0 16,-10-2 0-16,5 4 0 0,-5 2 0 0,-1 4 0 15,1-2 0-15,-5 1 0 0,0 3 0 16,0 3 0-16,-5-1 0 0,-5 1 0 0,0 2 0 16,0-2 0-16,-5-1 0 0,1 3 0 15,-1-2 0-15,-5-4 0 0,0 2 0 16,0-4 0-16,1 0 0 0,-6-6 0 0,6 1 0 15,-6-4 0-15,0-2 0 0,1-2 0 16,-1-4 0-16,6-2 0 0,-7 0-22 0,7-3-404 16,-1 0-107-16,6-3-140 0,-1 3-179 15,-1-3-195-15,7 3-64 0,-1-3 28 0,5 0 120 16,0 3 182-16,5 0 233 0</inkml:trace>
  <inkml:trace contextRef="#ctx0" brushRef="#br2" timeOffset="117471.387">12253 11178 35 0,'-15'5'740'0,"6"1"218"16,-6-3 134-16,5 3 98 0,-4-2 10 15,-1 2-301-15,6 0-248 0,-2-4-171 0,1 1-88 16,1 0-59-16,4 0-112 0,0 0-221 16,0-3 0-16,5 2 0 0,-5-2 0 15,5 0 0-15,0 0 0 0,5 0 0 0,0 0 0 16,0 0 0-16,5 0 0 0,0 0 0 16,-1 0 0-16,6 0 0 0,-5 0 0 15,9 0 0-15,1 0 0 0,0-2 0 0,-1-1 0 16,6-3 0-16,4-5 0 0,1 1 0 15,4-5 0-15,5-4 0 0,0 0 0 0,1-1 0 16,-6-2 0-16,10 3 0 0,-10 2 0 16,0 4 0-16,-4-1 0 0,-1 6 0 0,-4 0 0 15,0 4 0-15,-6 2 0 0,6 2 0 16,-6 0 0-16,-4 6 0 0,5-1 0 0,-1 0 0 16,1 4 0-16,-1 2 0 0,1-3 0 15,0 3 0-15,-1 0 0 0,6-3 0 0,-1 3 0 16,1-3 0-16,-1 1 0 0,1-1 0 15,4-2 0-15,-4 2 0 0,5-3 0 0,-6 1 0 16,5 0 0-16,1-1 0 0,-1 1 0 0,0-1 0 16,1 3 0-16,-5-5 0 0,-1 3 0 15,1 0 0-15,-1-2 0 0,0 2-225 0,-4-3-917 16,0 2-180-16,4 1-31 16,-4-3 52-16,4 2 130 0,1-2 253 0,-6 0 342 15</inkml:trace>
  <inkml:trace contextRef="#ctx0" brushRef="#br2" timeOffset="117919.002">14102 11451 550 0,'-5'8'787'0,"-5"-2"197"0,6 0 140 15,-7-4-3-15,7 4-150 0,-6-4-153 16,5 1-131-16,0 0-121 0,0-1-75 15,0-2-399-15,5 0-92 0,0 4 0 16,0-4 0-16,0 0 0 0,0 0 0 0,5 2 0 16,0-2 0-16,0 0 0 0,5 3 0 0,-1-3 0 15,6 0 0-15,0 3 0 0,0-3 0 0,-1 2 0 16,1 4 0-16,4-4 0 0,2 1 0 16,-7 3 0-16,1-3 0 0,0 2 0 0,0 1 0 15,-1-3 0-15,-4 2 0 0,0 1 0 16,0-1 0-16,-6 1 0 0,1 2-174 0,-5 3-788 15,-5-3-111-15,1 3-120 0,-2 0-11 16,-3 0 66-16,-1 0 154 0,-5 0 208 16,0-2 239-16</inkml:trace>
  <inkml:trace contextRef="#ctx0" brushRef="#br2" timeOffset="118089.548">14180 11677 328 0,'-15'8'716'0,"-4"-2"250"0,0 2 182 0,4-2 145 16,0 0-100-16,1-2-156 0,-1 0-183 16,5-2-198-16,5 1-656 0,0 0 0 15,0-3 0-15,5 0 0 0,0 0 0 0,5 0 0 16,0 0 0-16,5-3 0 0,-1 0 0 0,2 3 0 15,-2-2 0-15,6 2 0 0,-1-4 0 0,1 2 0 16,0 2 0-16,-1 0 0 0,1 0 0 16,-5-2 0-16,10 2 0 0,-10-3 0 15,4 0 0-15,1 0 0 0,-5 0 0 0,0 1-1608 16,0-2 4-16,0-1 103 0,-1 0 150 16,-4-1 247-16,0 1 405 0</inkml:trace>
  <inkml:trace contextRef="#ctx0" brushRef="#br2" timeOffset="121195.509">14734 11401 7 0,'5'-11'600'15,"-5"1"205"-15,6 1 174 0,-6-2 115 16,4 3-31-16,-4 0-203 0,0-1-191 0,5 3-172 16,-5 1-145-16,0 0-93 0,5 2-50 15,-5 3-25-15,0 0-19 0,0 5-15 0,0 1-15 16,0 5-14-16,0 0-79 0,0 6-42 15,0-1 0-15,0 6 0 0,-5 0 0 0,5 3 0 16,-5-1 0-16,1 2 0 0,4 1 0 16,-6-2 0-16,1 0 0 0,5-3 0 15,-4 0 0-15,4-5 0 0,-5-1 0 0,5-5 0 16,0-2 0-16,0-4 0 0,0-5 0 16,0-3 0-16,-5-2 0 0,5-6-19 15,0-3 0-15,0-5 10 0,0-1 5 0,-5-4 3 16,5-4 1-16,5 0 2 0,0-5 0 15,0 0-2-15,-1-3-1 0,7 6 0 0,-7 0 4 16,6 2 11-16,0 6 15 0,0 3-25 16,0 2-4-16,-1 6 0 0,1 3 0 15,0 2 0-15,-1 4 0 0,2 6 0 0,-1 3 0 16,-1 4 0-16,1 3 0 0,5 2 0 16,-5 3 0-16,-1 6 0 0,6-3 0 0,-5 5 0 15,5 1 0-15,-6-3 0 0,1 3 0 16,5 0 0-16,-5-1 0 0,-1-2 0 0,1 0 0 15,0-1 0-15,0-2 0 0,0-2 0 16,0-1 0-16,-6-3 0 0,1-2-161 0,-5-2-479 16,0-2-158-16,0-1-183 0,-5-1-141 15,1-3-31-15,-6-2 54 0,0-3 153 0,0-3 210 16,-4 1 256-16</inkml:trace>
  <inkml:trace contextRef="#ctx0" brushRef="#br2" timeOffset="121402.472">14774 11622 99 0,'-29'-14'681'0,"9"3"229"0,0 0 148 15,5 0 101-15,1 3-71 0,4 0-226 0,5-3-197 16,0 2-176-16,10-2-91 0,0 3-47 0,5-3-17 16,4 3-237-16,6-4-97 0,0 7 0 15,4 0 0-15,1-1 0 0,-1 6 0 0,6 0 0 16,-1 0 0-16,1 0 0 0,-1 0 0 16,5 0 0-16,-4 0 0 0,4 0 0 15,0-2 0-15,-5 2-181 0,6-3-641 0,-5 3-219 16,-1 0-164-16,0 0-28 0,0-3 52 15,1 3 152-15,-1-3 209 0,-4 3 282 16</inkml:trace>
  <inkml:trace contextRef="#ctx0" brushRef="#br2" timeOffset="121641.844">15436 11429 36 0,'0'-6'616'0,"0"-2"224"0,-5 0 178 16,-5-3 117-16,0 3-45 0,0-3-188 16,-5 2-190-16,1-2-172 0,0 3-131 15,-6 3-76-15,5-1-47 0,0 3-32 0,0 3-234 16,1 3-20-16,-1 3 0 0,0 2 0 15,0 6 0-15,1 0 0 0,4 4 0 0,0 2 0 16,6 2 0-16,-2 0 0 0,6 0 0 16,6 1 0-16,-2-2 0 0,6 1 0 0,0-2 0 15,4 2 0-15,1-6 0 0,5 0 0 16,0-1 0-16,4-4 0 0,-4 0 0 0,5-6 0 16,-1 1 0-16,1-6 0 0,-6-3 0 15,6 0 0-15,-1-5 0 0,-4 0-668 0,-1-6-341 16,-4 0-187-16,4 0-48 0,-4-5 32 15,0 2 118-15,-5-2 205 0,5 3 265 16</inkml:trace>
  <inkml:trace contextRef="#ctx0" brushRef="#br2" timeOffset="122218.804">15617 11465 349 0,'0'-19'536'0,"0"2"181"0,0 3 186 15,-5 3 55-15,0 0-29 0,1 2-71 0,-2 5-87 16,2-2-104-16,-1 3-140 0,-1 0-111 16,6 3-69-16,-4 3-134 0,4 0-213 15,4 5 0-15,-4 3 0 0,6 3 0 0,-1 2 0 16,-1 1 0-16,2 2 0 0,-2 3 0 15,1 0 0-15,5 3 0 0,-5 0 0 0,0-3 0 16,4 0 0-16,-3-2 0 0,-2-4 0 16,1 1 0-16,1-6 0 0,-2 0 0 15,1-6 0-15,-5 1 0 0,5-6 0 0,-5-6 0 16,0-2 0-16,-5-3 0 0,0-3 0 16,1-2 0-16,-2-4 0 0,-3-2 0 0,-1 0 0 15,5-5 0-15,-5-1 0 0,0 0 0 16,5 1 0-16,5-1 0 0,-4 3 0 0,8 4 0 15,-4 1 0-15,5 4 0 0,5 1 0 16,-5 2 0-16,5 4 0 0,0 4 0 16,-1 2 0-16,1 3 0 0,5 0 0 0,-5 6 0 15,5-1 0-15,-6 1 0 0,1 5 0 16,0-3 0-16,-1 6 0 0,2-3 0 0,-7 3 0 16,2 0 0-16,-2-1 0 0,-4 1 0 15,0-3 0-15,0 3 0 0,0-6 0 16,-4 3 0-16,4-5 0 0,-6 0-19 0,2-4-212 15,4 0 34-15,0-2 38 0,0-2 37 16,0 0 32-16,4-1 32 0,-4-3 24 0,6 3 17 16,-2 1 18-16,6-1 19 0,-5-3 21 15,10 4 22-15,-6 2 27 0,1 0 36 0,0 0 37 16,5 5 27-16,0 1 28 0,-6 2-203 16,1 0-15-16,5 6 0 0,-5 0 0 15,-1-1 0-15,1 4 0 0,-5 0 0 0,5 2 0 16,-10 0 0-16,0 0 0 0,0 0 0 15,0 1 0-15,-5-1 0 0,-5-2 0 0,0 0 0 16,1-3 0-16,-6-1 0 0,-5-2 0 16,1-3 0-16,-1-2 0 0,-5-3 0 0,1-6 0 15,-5-18 0-15,-1 34-295 0,1-24-285 0,-6-4-211 16,1-1-273-16,5-3-106 0,-6 0-9 16,6-3 59-16,4-3 165 0,1 3 249 15</inkml:trace>
  <inkml:trace contextRef="#ctx0" brushRef="#br2" timeOffset="122719.385">14578 11087 271 0,'-10'11'870'0,"-5"-3"167"15,5 1 110-15,1-1 88 0,3 0-103 16,-3-2-338-16,4-1-266 0,5 0-118 0,-5-1-51 16,10-4-38-16,0 2-234 0,0-2-87 15,5 0 0-15,-1-2 0 0,6-2 0 16,5-1 0-16,-1 0 0 0,1-1 0 0,4-2 0 15,6 0 0-15,-1-1 0 0,1 1 0 0,4-3 0 16,0 0 0-16,6-3 0 16,-6 3 0-16,1 0 0 0,-1 3 0 0,0 0 0 15,0-1 0-15,-5 4 0 0,-4-1 0 0,0 3 0 16,-1 3 0-16,-4 0 0 0,-1 3 0 16,1 0 0-16,-5 2 0 0,4 3 0 0,-4-2 0 15,5 5 0-15,-5-2 0 0,4 1 0 16,-4 1 0-16,9-2 0 0,-4 2 0 15,-1 0 0-15,6-3 0 0,-1 1 0 0,6-1 0 16,-6-3 0-16,6 1 0 0,4-3 0 0,-5-1 0 16,1 1 0-16,4 0 0 0,1-3 0 15,-1 2 0-15,-5 2 0 0,5-2 0 0,6 4-1099 16,-6-1-214-16,6 1-41 0,-2 2 46 16,7-3 111-16,-1 4 226 0,0-1 307 15</inkml:trace>
  <inkml:trace contextRef="#ctx0" brushRef="#br2" timeOffset="123136.82">16824 11338 225 0,'0'-3'699'0,"4"-3"197"16,2 1 149-16,-2 0 100 0,-4-1-150 0,0-2-193 16,0 0-174-16,-4-4-152 0,-2 4-108 15,2-3-57-15,-7 0-23 0,2 0-1 0,-1 0-261 16,-5 6-26-16,1-1 0 0,-1 0 0 16,-5 6 0-16,6 3 0 0,-6 3 0 0,0 5 0 15,1 3 0-15,4 5 0 16,-4 3 0-16,9 3 0 0,-5 3 0 0,5 2 0 0,5 0 0 15,1 1 0-15,4 2 0 0,4-3 0 16,6 0 0-16,-5 1 0 0,10-4 0 16,-5 1 0-16,4-6 0 0,6 0 0 0,-5 0 0 15,4-3 0-15,0-3 0 0,1-1 0 0,-5-2 0 16,5 1 0-16,-1-3 0 0,-4-3 0 0,5 1 0 16,-5-4 0-16,-6 1 0 0,6-4 0 0,-1 2 0 15,-4-4-235-15,0 0-1204 0,-5-6-46 16,0 0 63-16,-1 1 112 0,2-4 209 15,-6-1 320-15,-6-2 365 0</inkml:trace>
  <inkml:trace contextRef="#ctx0" brushRef="#br2" timeOffset="128020.264">17167 11507 30 0,'9'10'370'0,"6"-1"58"0,-5-1 41 16,0 0-2-16,-1-2-135 0,1 2-100 15,-5-2-77-15,5-4-55 0,-5 1-38 0,0 0-26 16,5-3-15-16,-5 0-11 0,0 0-4 16,-1 0-2-16,2 0-2 0,-2-3-2 15,1 3-1-15,0 0-8 0,-5 0-72 0,5 0-146 16,0 0-144-16,-1 0-75 0,-4 0-41 15,6 0-11-15,-1-3 60 0</inkml:trace>
  <inkml:trace contextRef="#ctx0" brushRef="#br2" timeOffset="128729.369">17456 11531 570 0,'0'-3'808'16,"0"1"180"-16,-5-1 116 0,0-3-17 0,0 3-207 16,1-2-184-16,-6 3-175 0,0-4-147 15,5 3-91-15,-5 0-53 0,0 1-46 16,-4-2-42-16,4 2-36 0,0 2-29 15,-5 0-24-15,0 0-17 0,0 2-15 0,6 2-6 16,-6-2-4-16,1 4-6 0,-1 2-5 16,5 0 0-16,1 3 0 0,-2 3 0 0,-3 3 0 15,9-1 0-15,0 1 0 0,0 2 0 16,0 0 0-16,5-2 0 0,5 2 0 0,0-2 0 16,0-3 0-16,4 0 0 0,6-6 0 0,5 0 0 15,-5-5 0-15,4-1 0 0,5-4 0 16,1-4 0-16,0-3 0 0,-1-1 0 15,-4-4 0-15,0 0 0 0,-1-2 0 0,-4 2 0 16,-5-3 0-16,5-2 0 0,-11 2 0 16,2 1 0-16,-2 0 0 0,-4 2 0 0,0-3 0 15,0 3 0-15,-10 0 0 0,6 0 0 16,-1 4 0-16,-5 2 0 0,0-4 0 0,5 7 0 16,-5-1 0-16,5 4-29 0,1 2-3 15,-2 2 2-15,6 4 12 0,0 2 18 0,0 3 14 16,0 0 13-16,6 3 18 0,-2 2-22 15,6 4-23-15,0-1 0 0,0 3 0 16,5 0 0-16,-1 0 0 0,1 3 0 0,0 0 0 16,-1-1 0-16,1 2 0 0,0-2 0 15,0 1 0-15,-6 0 0 0,1-3 0 16,0 3 0-16,-1-3 0 0,-3-3 0 0,-2 3 0 0,-4-3 0 16,0-2 0-16,-4-3 0 0,-6 0 0 15,0-3 0-15,0 0 0 0,-4-6 0 16,-7 1 0-16,7-3 0 0,-10 0 0 0,4-6 0 15,-4-3 0-15,-1 1 0 0,1-3 0 0,-1-4 0 16,0 1 0-16,6-2 0 0,4-1 0 16,0 2 0-16,5 2 0 0,6-5 0 0,4 5-196 15,4-4-42-15,6 0-30 0,0 0-63 0,10 0-81 16,-1-2-120-16,1-1-152 0,4 1-167 16,1 0-133-16,5-1-7 0,-1-2 69 15,5 0 130-15,-4-4 186 0</inkml:trace>
  <inkml:trace contextRef="#ctx0" brushRef="#br2" timeOffset="129053.117">17765 11548 108 0,'5'-14'563'16,"0"0"177"-16,-1 1 190 0,-8 1 134 16,-1 1-102-16,0 2-137 0,-5-1-135 15,-4 2-137-15,3-1-151 0,-3 1-99 16,4 3-54-16,-4-1-36 0,-1 3-30 0,5 0-29 16,-5 6-23-16,5 0-25 0,1 3-91 0,-1 5-15 15,0 2 0-15,5 1 0 0,0 2 0 16,5 4 0-16,0-1 0 0,0 1 0 0,5-1 0 15,5-2 0-15,-1 1 0 0,6-3 0 16,0-2 0-16,0-4 0 0,-1-1 0 16,6-3 0-16,-6-2 0 0,1-6 0 0,-5 1 0 15,5-4 0-15,-5-2 0 0,-5-4 0 16,5-1 0-16,-10-1 0 0,0 1 0 16,0-1 0-16,-6 0 0 0,2-3 0 0,-6 4 0 15,0-2 0-15,0 5 0 0,0-2 0 16,1 2-142-16,-1 4-102 0,0-2-61 0,5 5-109 15,0 3-138-15,5 3-178 0,0 3-220 16,5-2-114-16,0 2-2 0,5 2 90 16,4 1 151-16,1 0 204 0</inkml:trace>
  <inkml:trace contextRef="#ctx0" brushRef="#br2" timeOffset="129332.951">18196 11481 74 0,'0'-6'731'15,"-4"4"215"-15,-2 0 152 0,-3-4 106 0,-1 0-33 16,0 1-265-16,-4-1-259 0,-1-2-184 16,-5 3-133-16,5-4-95 0,-4 1-65 15,4 2-41-15,-4-2-42 0,4 5-87 0,0 0 0 16,-5 3 0-16,11 6 0 0,-6 2 0 16,0 3 0-16,5 3 0 0,6 6 0 15,-6-2 0-15,10 5 0 0,0-1 0 0,0 0 0 16,10 0 0-16,-6 0 0 0,11 0 0 15,0-6 0-15,4 1 0 0,6-3 0 0,0-3 0 16,-1-2 0-16,1-1 0 0,4-6 0 16,-4-4 0-16,-1-1 0 0,1-5-74 15,-6-1-584-15,0-2-223 0,-4-2-250 0,0-2-83 16,-5-1 8-16,0 0 83 0,-5-4 185 0,-5 1 266 16</inkml:trace>
  <inkml:trace contextRef="#ctx0" brushRef="#br2" timeOffset="129526.956">18182 11302 281 0,'-15'-27'829'15,"0"2"191"-15,0 0 142 0,1 6 122 16,-1 2-105-16,6 3-228 0,-1 1-228 0,0 2-146 16,0 5-392-16,0 0-185 0,0 6 0 15,1 6 0-15,-1 2 0 0,5 3 0 0,-5 3 0 16,5 2 0-16,0 4 0 0,0 2-244 16,1-1-889-16,-2 2-191 0,6-1-41 15,-5 0 42-15,1 0 104 0,4 0 257 0,-6-6 451 16</inkml:trace>
  <inkml:trace contextRef="#ctx0" brushRef="#br2" timeOffset="130964.527">18667 11407 518 0,'-9'-3'853'0,"3"-3"166"15,-3 4 121-15,-1-1 66 0,0 3-222 16,5-3-203-16,0 3-183 0,0 0-122 16,0 0-87-16,1 3-162 0,4 2-227 0,-6 4 0 15,6 2 0-15,0 0 0 0,0 6 0 16,6-1 0-16,-6 3 0 0,0 3 0 0,4 3 0 15,1-3 0-15,-5 3 0 0,5-3 0 16,0 0 0-16,0 0 0 0,-5-5 0 0,5 0 0 16,-5-7 0-16,5 2 0 0,-1-7 0 15,-4-2 0-15,6 0 0 0,-6-9 0 16,4-3 0-16,1-1 0 0,-5-10 0 0,6 1 0 16,-6-3 0-16,4-3 0 0,1 0 0 0,-5-2 0 15,5 2 0-15,0 3 0 0,5-1 0 16,-5 5 0-16,5 1 0 0,-6 6 0 15,1 2 0-15,5 4 0 0,-5 2 0 0,5 6 0 16,-5 0 0-16,5 8 0 0,-6 0 0 16,2 3 0-16,3 5 0 0,-4-3 0 0,5 6 0 15,0-2 0-15,-6 2 0 0,7-3 0 16,-2 1 0-16,6-4 0 0,-5-2 0 0,4-3 0 16,1-3 0-16,4-2 0 0,-4-6 0 15,5 0 0-15,0-6 0 0,-1 1 0 16,1-3 0-16,-6-3 0 0,1-1 0 15,0-1 0-15,-5 2 0 0,0-3 0 0,-6 0 0 16,1 0 0-16,-5 1 0 0,0 1 0 16,-5-1 0-16,-5 1 0 0,1 4 0 15,-1-2 0-15,-5 1 0 0,1-2 0 0,-1 6 0 16,-5-4 0-16,6 7 0 0,-1-1 0 0,0 0 0 16,1 6 0-16,-1 2 0 0,5 1 0 15,5 2 0-15,-5 3 0 0,5 0 0 0,5 3 0 16,0 2 0-16,5 1 0 0,0 0 0 15,5 2 0-15,0-3 0 0,5 1 0 0,-1-4 0 16,1 2 0-16,4-4 0 0,2-3 0 16,-2 0 0-16,-4-5 0 0,-1 0-469 0,1-3-359 15,0-3-261-15,0-3-124 0,-6-2-13 16,1-3 64-16,-5 0 163 0,0-3 246 16,0 1 322-16</inkml:trace>
  <inkml:trace contextRef="#ctx0" brushRef="#br2" timeOffset="131180.947">19000 11335 600 0,'-9'-14'975'16,"-1"0"168"-16,1 4 125 0,3-2 106 16,1 4-258-16,1 0-299 0,4 0-189 0,0 0-358 15,0 2-270-15,4 1 0 0,1-4 0 16,5 6 0-16,-5-2 0 0,5 5 0 16,-1-3 0-16,-3 3 0 0,8 0 0 0,-9 3 0 15,5 0 0-15,5 5 0 0,-11 0 0 0,7 3 0 16,-2 0 0-16,1 6 0 0,-5 2 0 15,0 0 0-15,4 6 0 0,-9 0 0 16,6 2-655-16,-6 1-574 0,0 0-106 0,0-3 7 16,4-3 67-16,-4 0 161 0,5-6 279 15,0-2 385-15</inkml:trace>
  <inkml:trace contextRef="#ctx0" brushRef="#br2" timeOffset="131378.418">19153 11528 112 0,'0'-5'847'0,"-6"-1"223"0,2-2 157 16,-1 2 128-16,5 1 7 0,-5-4-293 15,5 4-303-15,0-4-383 0,5 7-383 0,-5-3 0 16,5 2 0-16,-1 0 0 0,7 6 0 16,-7 0 0-16,2 2 0 0,3 1 0 15,-4 4 0-15,0 2 0 0,0 4 0 0,0 1 0 16,0-1 0-16,-1 4 0 0,1-4 0 16,-5 0 0-16,5 1 0 0,0-3 0 0,-5-3-1005 15,5-3-259-15,-5 1-69 0,5-9 28 16,0-3 91-16,-1-3 196 0,2-7 306 15</inkml:trace>
  <inkml:trace contextRef="#ctx0" brushRef="#br2" timeOffset="131569.912">19265 11390 684 0,'-4'-24'1018'15,"-6"2"165"-15,5 5 136 0,-1 0 116 16,-3 4-296-16,9 1-342 0,-5 4-219 0,0 0-540 16,5 3-38-16,-5 2 0 0,10-1 0 15,-5 4 0-15,5 4 0 0,-5 4 0 16,5 0 0-16,0 6 0 0,-5 2-221 0,4 4-629 15,-4 2-312-15,6 3-114 0,-6-1-5 16,5 1 59-16,-1 3 170 0,2 0 304 0</inkml:trace>
  <inkml:trace contextRef="#ctx0" brushRef="#br2" timeOffset="131769.372">19172 11909 369 0,'-25'11'1047'0,"1"0"216"0,0-6 135 0,-1 1 119 16,5-4-52-16,1 2-486 0,4-4-826 0,1 0-153 16,4 0 0-16,0-4 0 0,5-1 0 15,10 0 0-15,-5 0 0 0,10-2 0 0,0 0 0 16,4-5-586-16,1 4-586 0,4-3-139 16,1-3-19-16,5 1 51 0,-1-4 135 0,6-2 283 15,-1-4 403-15</inkml:trace>
  <inkml:trace contextRef="#ctx0" brushRef="#br2" timeOffset="132909.8">19815 11012 330 0,'-20'-2'901'15,"5"2"162"-15,0 0 104 0,-4 0 94 0,4 5-103 16,5 0-350-16,1 1-229 0,-1 5-100 0,5 3-41 15,0 6-431-15,10 1-7 0,-5 4 0 16,9 5 0-16,1 3 0 0,1 6 0 16,-2-1 0-16,6 4 0 0,-5 3 0 0,4-5 0 15,-4 2 0-15,5-3 0 0,-6-1 0 16,2-4 0-16,-7-4 0 0,6-3 0 0,-5-2 0 16,-5-5 0-16,5-4 0 0,-10-5 0 15,5-2 0-15,-9-7 0 0,-1-4 0 16,-1-1 0-16,-3-8 0 0,-1-3 0 0,0 0 0 15,-4-8 0-15,0 3 0 0,-2-6 0 16,2 0 0-16,4 3 0 0,1 0 0 16,3-1 0-16,2 5 0 0,5-2 0 0,4 6 0 15,0-2 0-15,4 5 0 0,5-1 0 16,2 8 0-16,3-2 0 0,6 3 0 16,0 3 0-16,4 0 0 0,5 6 0 0,-4-1 0 15,5 3 0-15,-1-2 0 0,0 2 0 0,1 0 0 16,-1 0-376-16,-5 1-294 0,1-1-89 15,-5 1-55-15,-6-4-3 0,6 1 49 16,-10-4 114-16,0 1 191 0,-1-3 233 0,-3 0 245 16,-2-3 233-16,-4 1 221 0,0-1 153 15,-4-5 82-15,-2 2 24 0,2 1-18 0,-1-4-55 16,0 3-93-16,0 1-55 0,0 0-176 16,5-1-331-16,-5 3 0 0,0 3 0 0,5 0 0 15,-5 3 0-15,5 0 0 0,0 8 0 16,-4 0 0-16,4 3 0 0,4 0 0 0,-4 2 0 15,5 4 0-15,0-4 0 0,5 3 0 16,0 1 0-16,-1-4 0 0,6-2 0 16,0 0 0-16,-1-4 0 0,6-4 0 0,0 0 0 15,-1-3 0-15,1-3 0 0,0-6 0 16,-5 0 0-16,4-2 0 0,-4 0 0 0,-1-3 0 16,1-3 0-16,-5 0 0 0,-1 1 0 0,-3-1 0 15,-6 0 0-15,5 3 0 0,-10 0 0 16,5-3 0-16,-6 6 0 0,-3-3 0 15,4 5 0-15,-5 1 0 0,5 2 0 0,-4 3 0 16,4 3 0-16,-5 2 0 0,5 1 0 16,0 2 0-16,0 3 0 0,1 0 0 0,4 3 0 15,0-1 0-15,0 4 0 0,0-3 0 16,4 3 0-16,6-4 0 0,0 4 0 0,0-4 0 16,-1-1 0-16,1-2 0 0,5 2 0 15,0-4 0-15,-1 0 0 0,1-2 0 0,0-1 0 16,-1-2-697-16,1-3-94 0,5-5-86 15,-6-1-44-15,6-2-5 0,-5 0 55 0,0-3 142 16,-1 0 211-16,-4-4 256 0,0 2 248 16,-5-1 237-16,-5 1 238 0,4 1 223 15,-4-1 127-15,0 4 49 0,-4-2 3 16,-1 5-35-16,5 2-94 0,-5-2-141 0,0 6-97 16,5 0-443-16,-5 2-53 0,5 4 0 0,-5-1 0 15,5 7 0-15,0-1 0 0,0 2 0 16,5 7 0-16,-5-1 0 0,0 3 0 0,5 6 0 15,0-1 0-15,-5 4 0 0,5-1 0 0,0 0 0 16,-1 3 0-16,2-2 0 0,-2-1 0 16,1-5 0-16,-5 0 0 0,5-4 0 0,0-1 0 15,0-6 0-15,-5-3 0 0,5-3 0 0,-5-5 0 16,0-3 0-16,0-6 0 0,0-5 0 16,-5-2 0-16,0-4 0 0,0-5 0 15,0 0 0-15,0-6 0 0,-5-2 0 0,1-3 0 16,-1-3 0-16,5 0 0 0,0 3 0 15,0-3 0-15,5 5 0 0,0 1 0 0,0 3 0 16,5 5 0-16,0 0 0 0,5 2 0 16,0 4 0-16,0 2 0 0,-1 6 0 15,1 0 0-15,5 5 0 0,-5 0 0 0,5 6 0 16,-1 0 0-16,1 2 0 0,4 4 0 16,-4 1 0-16,-5 2 0 0,5 2 0 0,-6-1 0 15,1 4 0-15,-5-1 0 0,0 1 0 16,0-1 0-16,-5-2 0 0,-5 3 0 0,-5-4-608 15,0-2-591-15,-4 0-118 0,-6 0-2 0,1 1 65 16,-6-2 151-16,0-2 258 0,-4-2 370 16</inkml:trace>
  <inkml:trace contextRef="#ctx0" brushRef="#br2" timeOffset="133135.46">20148 11377 795 0,'-15'-22'1041'16,"5"0"134"-16,6-1 111 0,-2 2 104 0,6 1-357 15,6-2-326-15,-2 3-164 0,6 2-322 16,5 0-221-16,0 3 0 0,0 7 0 16,-1-2 0-16,1 4 0 0,0 5 0 0,0 3 0 15,-6 2 0-15,-4 1 0 0,5 4 0 16,-5 5 0-16,-5-2 0 0,5 4 0 16,-10-1 0-16,5 1 0 0,-10-1-303 0,0 0-711 15,1 1-224-15,-1-3-63 0,-5-3 26 16,0-2 92-16,0-4 211 0,1-5 328 0</inkml:trace>
  <inkml:trace contextRef="#ctx0" brushRef="#br2" timeOffset="133352.882">20001 11156 541 0,'-10'-14'941'0,"1"0"135"0,-2 1 83 16,7 1 65-16,-6 1-264 0,5 1-358 16,5 1-227-16,0-2-128 0,0 5-77 15,5-1-72-15,-1 1-87 0,2 0-90 0,-2 3-141 16,7-2-223-16,-7 5-304 0,6-5-265 15,0 1-108-15,0-1-13 0,0-3 84 0,-1-3 191 16,6 0 290-16</inkml:trace>
  <inkml:trace contextRef="#ctx0" brushRef="#br2" timeOffset="133588.25">20123 10833 815 0,'-4'-17'1069'0,"-2"1"165"0,2 2 153 16,-6 3 132-16,5 3-360 0,-5 0-333 0,1 2-644 15,3 4-182-15,-3 2 0 0,-1 2 0 16,5 6 0-16,-5 6 0 0,5 3 0 0,1 2 0 15,-2 6 0-15,6 0-109 0,0 2-1083 16,0 4-179-16,0-1-34 0,6 1 59 16,-2-1 123-16,1-3 279 0,5 3 443 0</inkml:trace>
  <inkml:trace contextRef="#ctx0" brushRef="#br2" timeOffset="134379.887">21369 11454 88 0,'-5'-6'824'0,"-10"1"180"0,6-3 104 16,-6-1 78-16,0-2-4 0,0 3-394 15,1-1-309-15,-1-1-166 0,-4 2-98 16,4-1-75-16,-5 1-57 0,0 2-38 0,6 4-24 15,-6-1-14-15,0 3-3 0,6 5 2 0,-1 4 0 16,1-1 1-16,-1 6 7 0,5 2 16 16,5 3 17-16,-5 4 28 0,10-1 34 15,0 3 35-15,0-1 29 0,5 1-80 0,5 0-93 16,0-3 0-16,9-3 0 0,1 1 0 16,-1-7 0-16,11-4 0 0,-1-4 0 0,0-8 0 15,6-5 0-15,-1-6 0 0,1-5 0 16,-1-6 0-16,1-2 0 0,-6-6 0 0,-5-4 0 15,1-1 0-15,-6-1 0 0,-4 4 0 16,-10 2 0-16,0-1 0 0,-5 4 0 16,0 0 0-16,-10 5 0 0,1 0 0 0,-11 0 0 15,5 6-29-15,-9 0-67 0,4 5 25 16,-4 2 20-16,-1 4 18 0,5 6 15 0,1 4 26 16,-1 4 32-16,0 5 38 0,6 3 42 15,-1 3-68-15,5 5-52 0,5 3 0 16,1-1 0-16,-2 7 0 0,12-1 0 0,-2 3 0 15,1 0 0-15,5-2 0 0,0-1 0 16,5 0 0-16,0-2 0 0,-1-3 0 16,1-4 0-16,4-4 0 0,-4 0 0 0,0-3 0 15,4-6 0-15,-4 0 0 0,4-5 0 0,-4 0 0 16,0-3 0-16,0-3 0 0,-1 0 0 0,1-3 0 16,0 4 0-16,-5-1 0 0,5 0 0 15,-6 1 0-15,1 2 0 0,0 2 0 0,5 1 0 16,-6 2 0-16,1 4 0 0,0-1 0 15,-1 3 0-15,6 0 0 0,-5-3 0 16,5 3 0-16,0-2 0 0,-5-4 0 0,5 1 0 16,4-4 0-16,-9-2 0 0,5-2 0 15,-1-1 0-15,-4-3 0 0,0-2 0 0,-1-1 0 16,-3 2 0-16,-2-5 0 0,-4 1 0 16,0 1 0-16,-4-2 0 0,-2 2 0 15,-3-4 0-15,-6 3 0 0,0 0 0 0,1-1 0 16,-1 1 0-16,-4 3 0 0,4 0 0 15,0 2 0-15,0 4 0 0,1 2 0 0,4 2 0 16,-1 1 0-16,2 2 0 16,4 4 0-16,5 0 0 0,0 1 0 0,0 1 0 15,5 0 0-15,0 3 0 0,-1-3 0 16,11 0 0-16,-5 0 0 0,5 0 0 0,0-6 0 16,-1 1 0-16,1 0-100 0,5-6-587 0,-6 0-259 15,1-3-229-15,0-3-65 0,-1-2 24 16,1-5 123-16,0 1 196 0,-5-4 285 0</inkml:trace>
  <inkml:trace contextRef="#ctx0" brushRef="#br2" timeOffset="134572.596">21844 11396 19 0,'-9'-25'751'0,"-6"0"234"0,1 3 160 15,-1 0 127-15,5 5 30 0,-5 1-243 16,6 4-297-16,-1 2-204 0,0 5-220 0,5 1-338 16,0 8 0-16,-5-2 0 0,6 9 0 15,4 0 0-15,-6 3 0 0,6 3 0 0,6-1 0 16,-2 0 0-16,1 1 0 0,5 0 0 15,0-3 0-15,-1-3 0 0,6-3 0 16,0 0-263-16,-1 0-581 0,1-5-303 0,5 0-113 16,-6-1-10-16,6-2 58 0,0-2 165 15,-5 2 289-15</inkml:trace>
  <inkml:trace contextRef="#ctx0" brushRef="#br2" timeOffset="135102.915">21869 11503 733 0,'-15'6'992'0,"5"-1"154"0,1-2 127 16,-1-3 73-16,0 3-293 0,5-3-301 15,1 3-192-15,-2-3-224 0,1 3-336 0,5-1 0 16,0 1 0-16,0 3 0 0,0-1 0 0,5 3 0 16,-5 1 0-16,6 2 0 0,-2-3 0 15,1 3 0-15,0 0 0 0,0-3 0 16,0 3 0-16,5-2 0 0,-6-4 0 0,6 1 0 15,-5-1 0-15,5-2 0 0,0-3 0 16,-1-3 0-16,-3-2 0 0,3-1 0 0,1-3 0 16,0-1 0-16,0-2 0 0,0 2 0 15,0-1 0-15,-6 0 0 0,7 0 0 16,-2 2 0-16,1 1 0 0,-1 0 0 0,-3 2 0 16,3 1 0-16,-4 2 0 0,5 0 0 15,-5 3 0-15,0 3 0 0,-1 0 0 0,2 2 0 16,-2 4 0-16,-4-1 0 0,5 0 0 15,-5 3 0-15,6-3 0 0,-6 4 0 16,0-2 0-16,4-2 0 0,-4 1 0 0,0-3 0 16,5-1 0-16,0-3 0 0,-5 2 0 15,5-4 0-15,5-4 0 0,-5-1 0 0,-1-3 0 16,6-1 0-16,-5-1 0 0,5-1-2 16,-5-3-117-16,5 3 40 0,-5 0 32 15,0 0 27-15,0 0 31 0,-1 2 33 0,2 4 31 16,-2-1 43-16,-4 4-99 0,5 2-19 15,0 0 0-15,0 2 0 0,-5 4 0 0,5-1 0 16,0 4 0-16,-5-1 0 16,5 3 0-16,-1 0 0 0,1 0 0 0,0-3 0 15,5 4 0-15,-5-4 0 0,0 0 0 16,0-3 0-16,0-2-469 0,0 0-551 0,-1-3-215 16,2-3-61-16,-2-5 28 0,1-3 106 0,5-3 219 15,-5-2 350-15</inkml:trace>
  <inkml:trace contextRef="#ctx0" brushRef="#br2" timeOffset="135315.713">22237 11167 395 0,'-15'-47'958'16,"0"6"195"-16,1 2 149 0,-1 3 140 0,5 6-92 15,-4 5-345-15,9 6-419 0,-5 5-586 16,5 0 0-16,-5 9 0 0,0 2 0 0,1 8 0 16,-1 6 0-16,0 6 0 0,0 2 0 15,-4 9 0-15,3-1 0 0,1 4 0 16,1 2-854-16,-1 3-576 0,5-3-44 0,-5 0 48 15,6-2 125-15,4-4 282 0,9-5 477 16</inkml:trace>
  <inkml:trace contextRef="#ctx0" brushRef="#br2" timeOffset="135861.427">22767 11253 690 0,'-6'-3'944'0,"6"0"136"0,0-2 93 0,0-1 25 16,0 0-259-16,0 1-276 0,0-1-176 16,0 1-94-16,0 2-55 0,0 0-52 0,0 1-286 15,0 2 0-15,0 2 0 0,0 1 0 16,-4 5 0-16,4 3 0 0,-5 6 0 16,0 2 0-16,0 6 0 0,0 0 0 0,0 3 0 0,-4 2 0 15,3 0 0-15,-3 1 0 0,3 2 0 16,2-3 0-16,-1-2 0 0,5-4 0 0,0-2 0 15,0-5 0-15,0-1 0 0,0-4 0 16,5-7 0-16,-5-3 0 0,4-4 0 0,2-6 0 16,-2-6 0-16,1-2 0 0,-5-4 0 0,6-2 0 15,-6-3 0-15,0-3 0 0,4-2 0 16,-4 0 0-16,0-3 0 0,5 0 0 0,0 3 0 16,-5 2 0-16,5 6 0 0,5 0 0 15,-5 5 0-15,-1 3 0 0,6 3 0 0,-5 6 0 16,5 2 0-16,0 6 0 0,0 2 0 0,-5 4 0 15,10 1 0-15,-6 5 0 0,1 3 0 16,-1 2 0-16,1-1 0 0,5 4 0 16,-5 1 0-16,5 1 0 0,-6 0 0 0,6-3 0 15,0 3 0-15,-5-6 0 0,0 3 0 0,5-3 0 16,-6-2 0-16,-4 0 0 0,5-3 0 16,-5-1 0-16,-5 1-452 0,0-3-949 0,0-3-49 0,-5-2 59 15,0-1 111-15,-5-2 207 0,1-3 318 16</inkml:trace>
  <inkml:trace contextRef="#ctx0" brushRef="#br2" timeOffset="136055.141">22776 11539 631 0,'-29'-13'1032'0,"5"-2"175"16,-6 5 143-16,10-2 136 0,1 2-240 15,4 2-355-15,5-1-543 0,5 1-348 0,5 0 0 16,5-1 0-16,5 4 0 0,0-4 0 16,9 4 0-16,1 2 0 0,4 0 0 0,1 3 0 15,-1 0 0-15,6 3 0 0,-1 0 0 0,1-3 0 16,-1 2 0-16,1 1 0 0,-6 0 0 15,6-3 0-15,-6 0 0 0,-4-3-1289 0,4 0-180 16,-4 1 30-16,0-4 93 0,-1 1 167 0,-4-4 275 16,4 1 419-16</inkml:trace>
  <inkml:trace contextRef="#ctx0" brushRef="#br2" timeOffset="136634.987">23212 11257 716 0,'-9'-4'1058'0,"4"1"169"0,-5 0 133 0,-4 0 114 16,8 3-307-16,-3 0-360 0,4 0-425 0,0 3-382 15,0 3 0-15,5-2 0 0,0 8 0 16,-5-1 0-16,5 2 0 0,5 1 0 0,-5 6 0 16,0-1 0-16,0 3 0 0,0 0 0 0,0 0 0 15,0 1 0-15,0-1 0 0,0-4 0 0,0 2 0 16,0-4 0-16,0 1 0 0,0-6 0 16,5 0 0-16,-5-5 0 0,0 0 0 0,0-4 0 15,0-4 0-15,0-4 0 0,0-2 0 16,0-3 0-16,0-3 0 0,-5 0 0 0,0-2 0 15,0-2 0-15,1 0 0 0,-2-4 0 0,1 2 0 16,5-2 0-16,-4 3 0 16,4 0 0-16,0-1 0 0,0 1 0 0,4 5 0 15,1-3 0-15,1 3 0 0,3 4 0 0,-4-1 0 16,5 3 0-16,0-1 0 0,-6 4 0 16,6 2 0-16,0 0 0 0,0 6 0 0,-5-3 0 15,4 5 0-15,-3 1 0 0,3 2 0 0,-3 3 0 16,-6 0 0-16,4 3 0 0,-4-1 0 15,0 1 0-15,0 0 0 0,-4 0 0 0,4 0 0 16,0 0 0-16,-6-3 0 0,6-1 0 16,-4 2 0-16,4-4-106 0,0-2-194 0,0-1 66 15,0 0 66-15,4-2 56 0,-4 0 49 0,6-3 60 16,3 3 45-16,-4-3 37 0,5 0 31 16,0 0 28-16,4 0 19 0,-4 0-2 0,4 0-1 15,1 3-3-15,0 0-151 0,0-1 0 16,-1 1 0-16,-4 3 0 0,5 2 0 15,-5 0 0-15,-5 1 0 0,0 1 0 0,-5 2 0 16,0 2 0-16,-5-1 0 0,0 1 0 16,-5 0 0-16,0 2 0 0,-5-2 0 0,1 0 0 15,-1 2 0-15,-4-2 0 0,-6-3 0 16,5 0 0-16,-4-3 0 0,4 1 0 0,-4-4 0 16,4-2 0-16,-4-3 0 0,4-3 0 0,0-5 0 15,6 0 0-15,-6-3-598 0,6-4-292 0,-1-1-262 16,10 0-80-16,-5-4 9 0,6-2 90 15,4 0 174-15,0 1 269 0</inkml:trace>
  <inkml:trace contextRef="#ctx0" brushRef="#br2" timeOffset="137077.312">22541 11034 279 0,'-15'9'796'0,"5"-6"188"0,-4 2 133 16,9-2 101-16,-5-1-141 0,5 2-239 0,0-4-231 16,0 0-156-16,5 0-85 0,0-4-47 0,10-1-180 15,0 0-139-15,0-4 0 0,9-2 0 16,1 0 0-16,0 0 0 0,4-3 0 0,6 4 0 15,-2-1 0-15,2 0 0 0,-1-1 0 0,6 3 0 16,-5 5 0-16,4-2 0 0,0 3 0 16,-5 0 0-16,1 3 0 0,-1 3 0 0,1 3 0 15,-1-1 0-15,1 3 0 0,-1 1 0 0,1-1 0 16,-6 3 0-16,0 0 0 0,1 0 0 0,-1 3 0 16,1-3 0-16,-6 0 0 0,2 3 0 15,-7-3 0-15,6 0 0 0,-6 0 0 0,1 0 0 16,0 0 0-16,0 0 0 0,-6 0 0 0,-4-3 0 15,5 1 0-15,-5-1 0 0,0 0 0 0,-1-2 0 16,2 2 0-16,-2-2 0 16,-4-4 0-16,0 3 0 0,0 1-358 0,0-3-845 15,0 0-132-15,-4-3-3 0,4 2 64 0,4 2 132 16,-4-2 248-16,5-2 371 0</inkml:trace>
  <inkml:trace contextRef="#ctx0" brushRef="#br2" timeOffset="137447.872">23585 11046 361 0,'-14'-6'929'0,"4"3"195"0,-5-2 141 0,5-1 135 16,0 0-99-16,6 4-314 0,-2-4-235 16,2 4-680-16,4-1-72 0,4 0 0 15,2 3 0-15,3 0 0 0,6 3 0 0,0 2 0 16,5 3 0-16,-1 4 0 0,0 2 0 0,2 5 0 16,-2 3 0-16,-4 2 0 0,4 4 0 0,-4 3 0 15,-5 1 0-15,-1 4 0 0,-3 1 0 0,-2 1 0 16,1 1 0-16,-10-1 0 0,1 4 0 15,-2-1 0-15,-9 3 0 0,6 1 0 0,-6-5 0 16,-4 5 0-16,-1-1 0 0,1 0 0 0,-1 0 0 16,-5 0 0-16,6 0-845 0,-6-2-865 0,6-7 79 15,-1-4 156-15,0-3 237 0,6-6 413 16,-1-6 387-16</inkml:trace>
  <inkml:trace contextRef="#ctx0" brushRef="#br2" timeOffset="158770.263">17245 10160 141 0,'-4'0'570'0,"-2"0"141"0,1 0 126 15,1 0 126-15,4 0-103 0,-6 0-136 0,6 3-119 16,-4-3-107-16,4 0-105 0,0-3-109 16,0 3-84-16,0 0-49 0,0-3-24 0,0 1-9 15,0-1 3-15,4-3 6 0,-4-2 12 16,6 2 9-16,-2 1 3 0,1 0 4 0,1-1-5 16,-2 0-132-16,6 4-18 0,-5-4 0 15,5 4 0-15,-5-1 0 0,5 3 0 16,-1-3 0-16,6 3 0 0,0 0 0 0,-1-3 0 15,1 0 0-15,0 1 0 0,9-1 0 16,-4-6 0-16,5 1 0 0,-1 0 0 0,1-3 0 16,4 0 0-16,0-3 0 0,-5 3 0 15,6-3 0-15,-5 3 0 0,4 0 0 16,-4 0 0-16,-6 3 0 0,5-1 0 0,-3 4 0 16,-7 0 0-16,6-1 0 0,-10 3 0 15,4 0 0-15,1 1 0 0,-6 2 0 16,6-3 0-16,-5 1 0 0,5 2 0 15,-5-3 0-15,5 0 0 0,-6 0 0 0,1-2 0 16,5 2 0-16,-6-2 0 0,1 1 0 0,0 2 0 16,-5-1 0-16,5 0 0 0,-5 1 0 15,-1-1 0-15,2 0 0 0,-2 3 0 0,-4 0 0 16,5-3 0-16,-5 3 0 0,6 0 0 16,-6 0 0-16,4 0 0 0,-4 0 0 15,5 0 0-15,-5 0 0 0,5 0 0 0,-5-3 0 16,0 3 0-16,5-2 0 0,-5-1 0 15,5 0 0-15,-5 1 0 0,5-2 0 0,-5 2 0 16,0-1 0-16,5 0 0 0,-5 3 0 16,0 0 0-16,0-2 0 0,0 2 0 15,0 0 0-15,0 0 0 0,0 0 0 0,0 0 0 16,0 0 0-16,0 0 0 0,0 0 0 16,0 0 0-16,0 0 0 0,0 0 0 15,0 0 0-15,0 0 0 0,0 0 0 0,0 0 0 16,0 0 0-16,0 0 0 0,0 0 0 15,0 0 0-15,0 0 0 0,0 0 0 0,0 0 0 16,0 0 0-16,0 0 0 0,0 0 0 16,0 0 0-16,0 2 0 0,0-2 0 0,4 0 0 15,-4 3 0-15,6 0 0 0,-6-1 0 16,4 2 0-16,-4-2 0 0,5 4 0 16,0-4 0-16,0 4 0 0,0-3 0 0,5 2 0 15,-5-2 0-15,5 2 0 0,0 1 0 16,4 0 0-16,1 2 0 0,0-2 0 0,-1-1 0 15,1 3 0-15,5-2 0 0,-1-1 0 16,0 0 0-16,6 1 0 0,-5-3 0 16,4 2 0-16,-4-2 0 0,0 0 0 0,-1 0 0 15,1 0 0-15,-1 2 0 0,-4-2 0 16,5-1 0-16,-5 4 0 0,-1-3 0 0,-4 2 0 16,0-2 0-16,0 0 0 15,-5 0 0-15,5 0 0 0,-6-1 0 0,1-2 0 16,0 3 0-16,0-1 0 0,-5-2 0 0,5 3 0 15,-5-3 0-15,5 0 0 0,-5 0 0 16,0 0 0-16,0 3 0 0,5-3 0 0,-5 0 0 16,0 0 0-16,0 0 0 0,0 0 0 15,0 0 0-15,0 0 0 0,0 0 0 16,0 0 0-16,0 0 0 0,0 0 0 0,0 0 0 16,0 0 0-16,-5-3 0 0,5 3 0 15,0 0-106-15,-5 0-218 0,0-3-100 0,5 3-161 16,-5-2-223-16,0-1-227 0,0 1-85 15,1-1-1-15,-2-3 92 0,2 3 180 0,-1-2 259 16</inkml:trace>
  <inkml:trace contextRef="#ctx0" brushRef="#br2" timeOffset="-214196.357">10699 12353 105 0,'0'0'421'16,"0"-3"76"-16,-5 0 65 0,5 0 10 16,0 1-83-16,0 0-66 0,-5-1-37 0,5 0-10 15,0 0 1-15,0-2 4 0,0 2 6 0,0 0-8 16,0-2-23-16,0 2-38 0,0-1-46 15,0 2-48-15,0 0-54 0,0 2-38 0,0-3-27 16,0 3-19-16,0-3-15 0,0 3-12 16,0 0-8-16,0 0-9 0,0 0-8 0,0 0-8 15,0 0-7-15,0 0-7 0,0 0-5 16,0 0-1-16,0-3-4 0,0 3 0 0,0 0-1 16,0 0 0-16,0 0-1 0,0 0 1 15,0 0 0-15,0 0 0 0,0-3-1 16,0 3 0-16,0 0-4 0,0 0-17 0,0 0-25 15,0 0-40-15,0 0-61 0,0 0-110 0,0 0-146 16,0 0-190-16,0 0-245 0,0 0-157 16,0 3-43-16,0 0 55 0,0 0 119 0,0 2 191 15</inkml:trace>
  <inkml:trace contextRef="#ctx0" brushRef="#br2" timeOffset="-213296.456">10699 12315 210 0,'0'0'436'0,"0"0"74"0,0-3 55 16,0 3-61-16,0-4-95 0,0 2-91 16,0 2-74-16,0-2-61 0,0 2-47 0,0-3-38 15,0 0-33-15,0 3-20 0,0-3-18 0,5 3-12 16,-5-3-7-16,0 3-3 0,0-3-3 15,0 3-6-15,0-2-10 0,0 2-17 16,0 0-25-16,0 0-26 0,0 0-39 0,0 0-43 16,0 0-46-16,0 2-42 0,0-2-44 0,0 3-49 15,0-3-61-15,0 0-38 0,0 3 10 16,-5-3 36-16,5 3 55 0</inkml:trace>
  <inkml:trace contextRef="#ctx0" brushRef="#br2" timeOffset="-212023.654">10022 12334 271 0,'-9'-6'681'0,"-1"4"189"0,-5-4 158 0,5 3 100 15,1 1-178-15,3-1-191 0,-3-1-156 16,4 4-169-16,0-2-140 0,5 2-63 0,0 2-32 16,5 2-14-16,5 1-2 0,0 4 10 15,4 2-11-15,6 2-182 0,5 4 0 0,-1 2 0 16,5 3 0-16,1 0 0 0,-1 3 0 15,5 0 0-15,1 3 0 0,4 2 0 0,-5-3 0 16,5 4 0-16,1-4 0 0,-6-2 0 0,0-2 0 16,0-2 0-16,1-4 0 0,-5 0 0 15,-1-7 0-15,0 2 0 0,-4-7 0 0,-1-2 0 16,-4-3 0-16,-1-6 0 0,-4-2 0 16,0-6 0-16,-5-2 0 0,0-6 0 0,-1-6 0 15,-4 1 0-15,0-7 0 0,-5-2 0 0,0-3 0 16,0 4 0-16,-5-3 0 0,0 2 0 15,0-1 0-15,1 1 0 0,-6 7 0 0,5-2 0 16,0 6 0-16,5 3 0 0,-5 6 0 16,5 2 0-16,-5 3 0 0,5 5 0 0,0 1 0 15,5 5-183-15,-5 3-165 0,5 2-89 16,5 3-141-16,-6 6-194 0,6-3-237 0,0 3-93 16,0 2-5-16,4-2 101 0,1 3 172 15,0 0 232-15</inkml:trace>
  <inkml:trace contextRef="#ctx0" brushRef="#br2" timeOffset="-211705.806">11057 12526 208 0,'0'6'761'0,"5"0"205"0,-5 0 125 0,-5-4 82 16,5-2-138-16,-5 0-256 0,0-2-251 16,0-2-181-16,1 2-104 0,-2-4-61 0,-3 4-37 15,-1-4-24-15,0 0-16 0,0 4-14 0,-4-1-10 16,-1 0-10-16,0 3-2 0,-5 0 0 15,5 3 3-15,1 0-18 0,-6 2-54 0,11 4 0 16,-6 1 0-16,5 4 0 0,-5 0 0 16,11 2 0-16,-2 4 0 0,2-3 0 0,4 1 0 15,4 2 0-15,2-4 0 0,-2 1 0 0,7 0 0 16,-2-6 0-16,6 3 0 0,-5-6 0 16,9-2 0-16,-4-4 0 0,4-2 0 0,1-5 0 15,0-4 0-15,-6 1 0 0,6-6 0 16,-6 0-256-16,1-2-91 0,-5-1-83 15,5 1-106-15,-10 0-117 0,0-1-114 0,-5 0-106 16,5 3-99-16,-10-2 24 0,5-1 107 0,0 3 144 16,-5 0 161-16</inkml:trace>
  <inkml:trace contextRef="#ctx0" brushRef="#br2" timeOffset="-211510.33">10983 12380 428 0,'-4'-13'692'0,"-2"2"200"0,2 2 159 15,4-1 7-15,-5 1-117 0,5 1-142 16,0 0-141-16,0 0-151 0,5-1-119 0,-5 1-71 15,4 2-50-15,6 1-74 0,-5 2-193 0,0 0 0 16,5 0 0-16,0 6 0 0,-6 0 0 16,7 3 0-16,-7 4 0 0,6 2 0 0,0 2 0 15,-5 2 0-15,5 3 0 0,-1 1 0 0,-3 2-102 16,3 0-453-16,-9 3-219 0,6-3-299 16,-6-3-118-16,0 3-17 0,4-3 55 15,-4-2 160-15,5-1 241 0</inkml:trace>
  <inkml:trace contextRef="#ctx0" brushRef="#br2" timeOffset="-210890.891">11086 12582 54 0,'-4'-3'816'0,"-6"0"230"0,5-2 148 15,0-1 111-15,-5 1 17 0,5-1-337 0,5 4-319 16,-5-4-203-16,5 4-124 0,-4-2-338 16,4 2-1-16,0 2 0 0,4 2 0 0,-4 2 0 15,0 0 0-15,5 5 0 0,0 2 0 0,-5 3 0 16,5 0 0-16,0 2 0 0,0 3 0 15,0-2 0-15,-1 0 0 0,6-4 0 16,1 1 0-16,-7 0 0 0,6-3 0 0,0-2 0 16,0-1 0-16,4-6 0 0,-4 1 0 0,0-3 0 15,5-3 0-15,-5-5 0 0,4 0 0 16,-4-3 0-16,0-3 0 0,0 0 0 0,-6-2 0 16,6 2 0-16,-5-2 0 0,-5 2 0 15,5 0 0-15,-5 0 0 0,0 0 0 0,-5 3 0 16,5 3 0-16,-5 0 0 0,0 0 0 15,0 2 0-15,1 0 0 0,-2 6 0 0,2 0 0 16,-1 3 0-16,5 2 0 0,-5 3 0 16,5 4 0-16,0-1 0 0,0 2 0 0,5 4 0 15,0 0 0-15,-5 0 0 0,10-1 0 16,-6 0 0-16,6 1 0 0,-5-3 0 0,5-3 0 16,0 0 0-16,4-5 0 0,-4-2 0 0,0 0 0 15,4-4 0-15,-4-4 0 0,1 2 0 16,3-6 0-16,-9 0 0 0,5-1 0 0,-5-2 0 15,-1-3 0-15,2 1 0 0,-2 1 0 0,-4-2 0 16,0 4 0-16,0-1-49 0,-4 0 11 16,-2 0 11-16,2 2 8 0,-1 1 8 15,0 0 5-15,0 2 8 0,5 3 6 0,-5 1 13 16,5 2 18-16,0 5 21 0,0-2-40 0,0 5-20 16,0 3 0-16,5 1 0 15,0 1 0-15,0 4 0 0,0-3 0 0,-1 5 0 16,6 0 0-16,-5 0 0 0,5 1 0 0,-5-1 0 15,0 0 0-15,0 1 0 0,-1-1 0 16,2 1 0-16,-1-1 0 0,-5-2 0 0,0-1 0 16,0-3 0-16,-5 4 0 0,5-3 0 0,-6 0 0 15,-3-3 0-15,-1 0 0 0,0 0 0 16,1 0-368-16,-6 0-124 0,-5-3-128 0,0 1-167 16,1-4-205-16,-6 0-99 0,6-2 1 0,-6 3 101 15,-4-3 152-15,5-3 213 0</inkml:trace>
  <inkml:trace contextRef="#ctx0" brushRef="#br2" timeOffset="-210711.369">10851 12999 127 0,'-9'0'821'0,"-2"0"210"0,7-4 128 16,-2 4 88-16,2-2-47 0,4 2-320 0,0-3-302 16,0 0-181-16,4 1-112 0,6-1-80 0,1 0-60 15,-2 0-45-15,6 3-84 0,-1-3-16 16,6 1-65-16,-6-3-143 0,7 5-194 0,-2-3-302 15,0-3-352-15,1 3-146 0,4-2-33 16,1-4 51-16,5-1 159 0,-1 1 286 0</inkml:trace>
  <inkml:trace contextRef="#ctx0" brushRef="#br2" timeOffset="-210487.967">11930 12769 76 0,'0'6'944'16,"-5"2"243"-16,0-2 150 0,-5-4 118 0,5 1 83 15,0 0-472-15,1 0-478 0,4-3-588 0,-6 0 0 16,6-3 0-16,6 0 0 0,-6 0 0 16,4 1 0-16,-4-4 0 0,5 4 0 0,0-4-47 15,0 3-599-15,0 0-231 0,-5-2-257 16,5 3-86-16,0-7 3 0,5 4 90 0,-5-4 182 15,-1 0 267-15</inkml:trace>
  <inkml:trace contextRef="#ctx0" brushRef="#br2" timeOffset="-210304.458">11964 12662 370 0,'-5'-5'923'15,"0"-1"204"-15,0 0 138 0,-4 0 102 0,4 2-161 16,0-2-330-16,-5 0-306 0,10 1-191 16,-5-1-271-16,5 1-108 0,0-1 0 0,0 1 0 15,0 2-68-15,0-3-309 0,5 3-232 0,-5 3-309 16,5-2-218-16,-5 2-75 0,5 0 12 15,0-3 115-15,5 3 210 0,-6-3 319 16</inkml:trace>
  <inkml:trace contextRef="#ctx0" brushRef="#br2" timeOffset="-203947.13">12493 12425 5 0,'0'0'298'0,"0"0"45"0,0 0 41 15,0-3-34-15,0 3-52 0,0 0-40 16,0 0-20-16,0 0-3 0,0 0 9 0,0-3 10 15,0 3 13-15,0 0 15 0,0-2 8 16,0 2-1-16,0-3-21 0,0 3-30 0,0 0-41 16,0-3-45-16,0 3-43 0,0-3-38 15,0 3-31-15,0 0-20 0,0 0-9 0,0-3-7 16,0 3-4-16,0 0-7 0,0 0-10 16,0 0-14-16,0 0-22 0,0 0-25 0,0 0-33 15,0 0-35-15,0 0-37 0,0 0-31 16,0 0-23-16,0 0-10 0,6 0-6 0,-6 0 1 15,0 0 8-15,0 0 1 0,0 0-6 16,0 0-14-16,0 0-21 0,0 3-36 0,0-3-57 16,0 0-9-16,0 0 21 0,0 0 35 0</inkml:trace>
  <inkml:trace contextRef="#ctx0" brushRef="#br2" timeOffset="-203134.209">12523 12372 390 0,'0'0'687'0,"0"-2"162"0,0 2 142 0,-5-3 31 16,5 3-178-16,0 0-169 0,0 0-170 16,0 0-153-16,0-3-134 0,0 3-86 15,0 0-39-15,0 3-11 0,0-3 10 0,0 3 22 16,0 2 23-16,0 3 17 0,0 1 10 0,0 4 3 15,0 7-6-15,-4-1-16 16,-2 6-19-16,1 2-35 0,1 3-91 0,-6 4 0 16,0 2 0-16,5-1 0 0,-5 1 0 0,5 0 0 15,-5-3 0-15,6-3 0 0,-1-2 0 0,-5-3 0 16,10-3 0-16,-5-5 0 0,5-3 0 16,-5-4 0-16,5-4 0 0,0-3 0 0,-5-3 0 15,5-6 0-15,0-5 0 0,0-5 0 0,0-3 0 16,5-3 0-16,-5-6 0 0,5-3 0 15,0 1 0-15,0-6 0 0,0 3 0 0,4-3 0 16,1 0 0-16,0 3 0 0,0 0 0 16,0 3 0-16,0 2 0 0,-1 6 0 0,1 0 0 15,0 3 0-15,0 5 0 0,-5 0 0 16,4 3 0-16,-3 6 0 0,3-4 0 0,-4 6 0 16,5 3 0-16,-5 0 0 0,5 6 0 15,-6 0 0-15,2 2 0 0,3 6 0 0,-4 0 0 16,5 2 0-16,-5 6 0 0,4 1 0 15,-3 1 0-15,3 1 0 0,1 3 0 0,-5-1 0 16,5 0 0-16,-5 1 0 0,5-1 0 16,-6-1 0-16,6-1 0 0,0-3 0 0,-5 0 0 15,5-3 0-15,-5 0 0 0,-1 0 0 0,2-2 0 16,-1 2-141-16,-5-2-401 0,4-3-152 16,-4 2-180-16,-4-2-205 0,4-3-68 0,0 0 18 15,-5-3 125-15,-1-2 188 0,2 0 238 0</inkml:trace>
  <inkml:trace contextRef="#ctx0" brushRef="#br2" timeOffset="-202910.802">12518 12860 546 0,'-25'-7'937'0,"1"-7"158"0,0 5 111 15,4-2 102-15,0 3-257 0,5-3-267 16,1 2-204-16,4-1-104 0,6-2-268 0,-2 1-208 16,12-2 0-16,-2 2 0 0,6-3 0 15,0 3 0-15,4-3 0 0,6 6 0 0,0-1 0 16,-1 2 0-16,6 3 0 0,-1 2 0 15,6-1 0-15,-6 3 0 0,6 0 0 16,-1 0 0-16,-5 0 0 0,1 3 0 0,0-1 0 0,-1 2 0 16,1 0 0-16,-6 2-312 0,1 0-524 15,0-1-207-15,-1 1-142 0,0-1-30 16,2 1 46-16,-2-3 150 0,0-3 222 0,6 2 289 16</inkml:trace>
  <inkml:trace contextRef="#ctx0" brushRef="#br2" timeOffset="-202017.655">13077 12607 585 0,'-5'-8'975'0,"0"-4"163"0,-4 4 113 0,-1 0 91 16,0-1-274-16,0 1-320 0,0 0-220 15,6 0-124-15,-7 2-252 0,2 0-152 0,-1 1 0 16,0 2 0-16,1 1 0 0,-1-1 0 16,-5 6 0-16,5-1 0 0,1 4 0 0,-6 2 0 15,5 4 0-15,0-2 0 0,0 7 0 16,0-1 0-16,6 4 0 0,-2-1 0 0,2 3 0 15,4 1 0-15,0-2 0 0,4 1 0 0,2 0 0 16,3-2 0-16,1-1 0 0,5-3 0 0,-1 1 0 16,1-6 0-16,0 0 0 0,4-2 0 15,1-4 0-15,0-2 0 0,-1-3 0 0,6-6 0 16,-6 1 0-16,6-4 0 0,-5-5 0 16,4 1-21-16,-4-1-662 0,-1-6 23 0,6 2 56 15,-6-2 45-15,1 1 37 0,0-3 85 0,-5 0 77 16,-6 2 40-16,6 1 30 0,-10 0 81 15,0-1 132-15,-5 4 177 0,0-1 200 16,0 3 170-16,-5 4 111 0,0 1 61 0,0 1 11 16,-5 3-46-16,5 2-96 0,1 0-96 0,-2 3-55 15,2 0-257-15,-1 6-103 0,-1-1 0 16,2 3 0-16,4 3 0 0,-5 3 0 0,5 0 0 16,0 5 0-16,0-2 0 0,0 5 0 15,5-1 0-15,-5 2 0 0,4-1 0 0,-4 0 0 16,6 0 0-16,-1 0 0 0,-1-3 0 15,2 1 0-15,-6-4 0 0,4-2 0 0,1-3 0 16,0-2 0-16,0-1 0 0,0-2 0 16,-5-6 0-16,5 0 0 0,-5-6 0 0,5-5 0 15,-5 0 0-15,0-6 0 0,0 0 0 0,-5-5 0 16,5 1 0-16,-5-7 0 0,-5 0 0 0,5-2 0 16,0-3 0-16,1 3 0 0,4-4 0 15,-6 7 0-15,6-1 0 0,0 4 0 0,0 4 0 16,0 3 0-16,6 3 0 0,-6 4 0 15,4 2 0-15,1 2 0 0,0 3 0 0,0 3 0 16,5 3 0-16,-1 0 0 0,1 5 0 16,1 0 0-16,-2-14 0 0,1 35 0 0,-5-16 0 15,5 1 0-15,-6-1 0 0,6 2 0 0,-5-2 0 16,0 1 0-16,-5-1 0 0,5-1 0 16,-5 2 0-16,0-4 0 0,0 2 0 15,0-1 0-15,-5-3 0 0,5 0 0 0,-5-2 0 16,5 0 0-16,-5-4 0 0,5 0 0 15,0 2 0-15,5-4 0 0,-5 0 0 16,5 0-19-16,0-4-22 0,5 0 19 0,-5 0 11 16,5 2 4-16,-1-4 4 0,1 4 5 0,5-4 10 15,-6 3 16-15,1 3 28 0,0 0-51 0,0 3-5 16,0 3 0-16,-6-1 0 0,7 4 0 16,-7 1 0-16,-4 4 0 0,6 0 0 0,-6 3 0 15,0-1 0-15,-6 4 0 0,6-1 0 16,-4 0 0-16,-7-2 0 0,7 2 0 0,-6-2 0 15,0-1 0-15,0 0 0 0,-4-2 0 16,-1-3 0-16,0 0 0 0,0-2 0 0,-4-1 0 16,4-6 0-16,-4 2 0 0,-1-8 0 0,0 2 0 15,1-4 0-15,-6-5-400 0,6 0-123 16,-1-3-129-16,0 1-163 0,6-7-210 0,-1 1-79 16,0 2 19-16,6-5 114 0,-1 3 164 15,0-3 216-15</inkml:trace>
  <inkml:trace contextRef="#ctx0" brushRef="#br2" timeOffset="-201481.704">12337 12292 655 0,'-10'6'974'16,"-5"0"152"-16,6-2 113 0,-1 3 88 16,-5-2-296-16,10-2-279 0,-5 0-183 0,6-1-102 15,-2 1-416-15,6-3-51 0,-5 3 0 0,5-3 0 16,0 0 0-16,5-3 0 15,1 3 0-15,3-5 0 0,1-1 0 0,5 1 0 0,-1-4 0 16,6-2 0-16,5-3 0 0,-1 0 0 16,5-2 0-16,6 0 0 0,-1-2 0 0,0 2 0 15,1 3 0-15,-1-1 0 0,0 2 0 16,0 7 0-16,-4 0 0 0,-1-1 0 0,-4 6 0 16,0 0 0-16,-6 3 0 0,1 0 0 0,-6-1 0 15,1 1 0-15,0 2 0 0,-5-1 0 16,-1-2 0-16,1 4 0 0,0-4 0 0,0 1 0 15,0 0 0-15,0 3 0 0,-1-4 0 16,1 1 0-16,5 2 0 0,-5 1 0 0,5 0 0 16,-1-1 0-16,6 1 0 0,-5-1 0 0,4 0 0 15,6 4 0-15,-6 0 0 0,6-2 0 0,4-1 0 16,1 2 0-16,-1 1 0 0,1-4 0 16,4 3 0-16,5-2 0 0,0 0 0 0,5-2 0 15,1 3 0-15,-7-2 0 16,6 1-1044-16,1 2-271 0,-6 2-61 0,1-1 48 0,-2 2 108 15,2-3 231-15,-6 3 339 0</inkml:trace>
  <inkml:trace contextRef="#ctx0" brushRef="#br2" timeOffset="-200845.849">14053 12736 715 0,'-10'3'1009'16,"1"0"187"-16,-6 0 151 0,5 2 82 16,0-2-219-16,5-3-240 0,-5 3-655 0,10-1-315 15,-5-2 0-15,5 0 0 0,0 0 0 0,5 0 0 16,0 0 0-16,5 0 0 0,0 0 0 15,5 0 0-15,-1 0 0 0,1 0 0 0,0 0 0 16,4 0 0-16,1 4 0 0,-6-4 0 0,6 0 0 16,0 0 0-16,-5 2 0 0,-1-2 0 15,6 0 0-15,-6-2 0 0,1 2 0 0,5-4 0 16,-10 4 0-16,4-2 0 0,-8-1-49 16,3 3-1170-16,-4-5-160 0,-5 2 5 0,0-6 82 15,0 1 150-15,0 0 242 0,-5 0 289 16,0-1 444-16,-5 1 408 0,-4-3 362 0,4 0 298 15,-4 0 196-15,-7 2 147 0,7-1-44 16,-1 2-158-16,0 2-193 0,0 0-177 0,6 1-388 16,-1 2-284-16,0 0 0 0,5 0 0 15,1 3 0-15,4 3 0 0,-6 3 0 0,6 2 0 16,0 3 0-16,0 0 0 0,0 6 0 0,6-1 0 16,-6 3 0-16,0 3 0 0,4-2 0 0,-4 2 0 15,0 0 0-15,5-3 0 0,-5 3 0 0,5-2 0 16,-5-1 0-16,0-3-1120 0,0 1-461 15,0-3 41-15,0-3 123 0,0 0 197 16,0-6 385-16,0-1 391 0</inkml:trace>
  <inkml:trace contextRef="#ctx0" brushRef="#br2" timeOffset="-197497.269">14892 12593 529 0,'0'-6'821'16,"0"1"184"-16,-6-1 122 0,6 1 11 16,-4-4-202-16,4 1-198 0,-5 0-193 15,0 0-155-15,0 0-95 0,-5-4-65 0,5 4-44 0,-5 0-34 16,1 2-53-16,-6-2-99 0,0 6 0 16,1-1 0-16,-1 3 0 0,0 3 0 0,-5 2 0 15,6 3 0-15,-1 3 0 0,1 3 0 16,-1 6 0-16,5-2 0 0,0 2 0 0,5 5 0 15,0-1 0-15,5 2 0 0,5-2 0 16,0 1 0-16,10-1 0 0,-5 2 0 0,9-4 0 16,1 0 0-16,0-3 0 0,4-2 0 15,0-4 0-15,1-2 0 0,-1-5 0 0,1 0 0 16,4-9 0-16,-4 0 0 0,4-8 0 16,-4 0 0-16,0-3-458 0,-1-5-452 0,0-1-192 15,1-2-111-15,-5 1-1 0,-1-5 80 0,6 4 179 16,-11 3 232-16,6 0 278 0</inkml:trace>
  <inkml:trace contextRef="#ctx0" brushRef="#br2" timeOffset="-196911.232">15230 12554 482 0,'4'-8'661'0,"-4"0"191"16,0 0 179-16,-4 2-10 0,4 3-83 15,-5 0-101-15,0 1-95 0,5-1-125 0,-5 3-125 16,0-3-74-16,5 6-318 0,-5-3-100 16,0 3 0-16,5 2 0 0,0 0 0 0,-4 1 0 15,4 2 0-15,0 4 0 0,0-2 0 0,0 2 0 16,0 1 0-16,0 1 0 0,0 0 0 15,0 2 0-15,4 1 0 0,-4 0 0 0,5-1 0 16,-5 3 0-16,5-2 0 0,-5 2 0 0,5-5 0 16,-5 2 0-16,0-1 0 0,5-5 0 15,-5 2 0-15,5-4 0 0,-5 0 0 0,0-2 0 16,5-4 0-16,-5 1 0 0,0-3 0 0,0-3 0 16,0 1 0-16,0-6 0 0,0-1 0 15,0-5 0-15,-5 1 0 0,5-2 0 16,-5-3 0-16,0-2 0 0,0-2 0 0,5-3 0 15,-5 1 0-15,0-2 0 0,5 2 0 16,-4 1 0-16,4-1 0 0,0 2 0 16,0 0 0-16,4-1 0 0,-4 4 0 0,0 2 0 0,5 1 0 15,0 0 0-15,-68-1 0 0,23 4-2506 16,15 1 2516-16,16 4-4 0,73 3-4 16,-15 2 9-16,-15 3 11 15,-5 3-16-15,1-1 9 0,-6 6-5 16,-4 1 10-16,5 2-16 15,-11 3-123-15,1 0-365 0,0 5 72 16,-11 0 40-16,1 1 62 0,1 2 21 16,-12 0-34-16,1-4 40 0,1 2 55 15,-11-4 28-15,5-1 145 16,1-5-35-16,-6-1-61 0,5-1 30 16,5-5 110-16,0-1-8 15,5-2 49-15,0-2-40 0,10-1 19 16,-5 0-22-16,5-2 54 0,4 2 178 15,1 0 84-15,0 0 78 16,0 6 115-16,-1 0-294 0,6 3-177 16,-6-1-22-16,1 6 9 0,0 3-5 15,-5 2 7-15,-5 1-28 16,-1 2 18-16,2 0-6 0,-12 1-18 16</inkml:trace>
  <inkml:trace contextRef="#ctx0" brushRef="#br2" timeOffset="-196719.744">15485 12797 3585 0,'-15'14'2154'0,"0"0"-1007"0,1-3-547 16,-1 0-293-16,0-5-161 0,-4-1-96 15,-1-3-64-15,0 1-47 0,1-6-31 0,-1 1-33 16,0-3-28-16,1-1-29 0,4-2-51 0,0 2-86 16,1 0-131-16,4-2-150 0,0 2-196 15,5 4-175-15,0-4-43 0,5 1 47 0,0 2 123 16,5-3 169-16,0 4 225 0</inkml:trace>
  <inkml:trace contextRef="#ctx0" brushRef="#br2" timeOffset="-195391.936">15196 12449 379 0,'-6'-2'518'0,"2"-4"100"0,4 4 103 15,-5-2-18-15,5 2-28 0,-5-1-21 16,0 1-34-16,5-1-50 0,0 0-71 0,0 0-78 16,0-2-77-16,0 2-63 0,5 0-31 0,0 0-12 15,0 0-5-15,-1 1-8 0,6 2-14 16,-5 0-180-16,5 0-31 0,5 2 0 0,-5-2 0 16,-1 3 0-16,6 3 0 0,-5-3 0 0,5 0 0 15,-1 2 0-15,1-2 0 0,-5 2 0 16,5 0 0-16,-6 1 0 0,1 0 0 0,-5 0 0 15,0 2 0-15,0-3 0 0,0 3 0 16,-5 1 0-16,0-1 0 0,-5 0 0 0,5 3 0 16,-5 0 0-16,0 0 0 0,-4 1 0 15,3-2 0-15,-3 1 0 0,-1 0 0 0,0 0 0 16,0-2 0-16,0 2 0 0,0-3 0 0,1-2 0 16,-1 2 0-16,5-2 0 0,0-2 0 15,0 0 0-15,1-2 0 0,4 1 0 16,-6-3 0-16,6 0 0 0,0 0 0 0,0 0-25 15,6-3 6-15,-6 1 12 0,4-4 2 0,-4 4 9 16,5-4 9-16,5 0 12 0,-5-2-11 16,0 2-14-16,4 1 0 0,-3-3 0 15,3 5 0-15,1-3 0 0,0 3 0 0,0 1 0 16,0-1 0-16,-6 3 0 0,6 0 0 0,5 0 0 16,-6 0 0-16,1 3 0 0,1-1 0 15,-2 4 0-15,1 0 0 0,0-3 0 0,-1 2 0 16,1 0 0-16,0 1 0 0,0 2 0 0,0-2 0 15,0 2 0-15,-1 0 0 0,1 0 0 16,-5 1 0-16,0 0 0 0,0-2 0 16,0 5 0-16,0-4 0 0,0 3 0 0,-5-3 0 15,0 3 0-15,0-3 0 0,0 4 0 0,0-4 0 16,-5 2 0-16,0-1 0 0,5-1 0 16,-5 3 0-16,0-2 0 0,-5-1 0 0,6 0 0 15,-6-2 0-15,-1 2 0 0,2-2 0 16,-1-1 0-16,0 0 0 0,-5 1 0 0,6-1 0 15,-6-2 0-15,1 3 0 0,-1-3 0 16,0-1 0-16,5 1 0 0,-5-3 0 0,6 3 0 16,-1-3 0-16,0 0 0 0,0 0 0 15,5-3 0-15,0 3 0 0,1-3-184 0,4 1-119 16,-6-1-103-16,12-3-150 0,-6 1-185 16,4 0-253-16,1-1-108 0,5-2-7 0,5-1 83 15,-5 1 164-15,5-1 217 0</inkml:trace>
  <inkml:trace contextRef="#ctx0" brushRef="#br2" timeOffset="-194804.316">15808 12505 106 0,'-9'-3'647'0,"4"3"206"0,-5-3 173 16,5 0 121-16,0 3-72 0,0 0-188 0,1-3-176 15,4 3-155-15,-6 0-130 0,6 0-81 16,0 0-45-16,0 0-188 0,0 3-112 0,0-3 0 16,0 3 0-16,0 3 0 0,6-3 0 0,-6 5 0 15,0 0 0-15,4 6 0 0,-4-4 0 0,0 7 0 16,5 0 0-16,-5 2 0 0,5 3 0 15,-5 0 0-15,0 0 0 0,5 3 0 0,-5-3 0 16,0 0 0-16,0-2 0 0,5-1 0 0,-5 0 0 16,5-2 0-16,-5-3 0 0,0-3 0 15,5 0 0-15,-5-3 0 0,0-3 0 0,0-2-147 16,-5-3-412-16,5 0-34 0,-5-5-18 16,0 0 10-16,0-4 38 0,-5-2 78 0,0 0 111 15,1-3 121-15,-1-3 111 0,-5 1 106 16,0-1 94-16,1-2 100 0,-1 2 107 0,0-2 118 15,0 3 73-15,1 2 28 0,-1-2-2 16,5 2-25-16,1 0-49 0,-1 0-58 0,5 3-32 16,-1 0-13-16,6-3-65 0,0 3-240 15,0 0 0-15,6-2 0 0,-1 1 0 0,5 1 0 16,-1 0 0-16,6 0 0 0,-1 3 0 0,1 0 0 16,0-1 0-16,5 6 0 0,-5-2 0 0,4 2 0 15,-4 3 0-15,4 0 0 0,-4 3 0 16,5 0 0-16,-6 2 0 0,1 1 0 0,0 2 0 15,-1 3 0-15,1 0 0 0,-5 0 0 16,0 3 0-16,-1-1 0 0,1 1 0 0,-5 3-753 16,1 0-259-16,-2-1-184 0,1 3-49 15,-5-2 33-15,5 0 121 0,-5-1 219 0,0-2 272 16</inkml:trace>
  <inkml:trace contextRef="#ctx0" brushRef="#br2" timeOffset="-194542.027">15725 12904 185 0,'-19'9'760'0,"9"-4"227"16,0 1 149-16,0-3 116 0,0 2-96 0,6-2-235 15,-2 0-222-15,1-3-165 0,5 0-86 16,5 0-335-16,1 0-113 0,3 0 0 0,1 0 0 16,0 0 0-16,-1-3 0 0,6 3 0 0,0 0 0 15,-1 3 0-15,1-3 0 0,5 0 0 0,0 0 0 16,-1 0 0-16,1 0 0 0,4 0 0 15,-4 0 0-15,4-3 0 0,-4 0 0 0,0-2 0 16,-1 2 0-16,6-3 0 0,-5-2 0 16,-6 2 0-16,6-2 0 0,-10 3-37 0,-1-1-1014 15,-3 1-213-15,-2-1-56 0,1 4 30 0,-5-4 88 16,0 0 204-16,0 1 296 0</inkml:trace>
  <inkml:trace contextRef="#ctx0" brushRef="#br2" timeOffset="-193884.781">14666 12276 291 0,'-5'0'555'16,"0"3"100"-16,0-3 108 0,-5 0 52 15,6 0-79-15,-2 0-70 0,2 0-64 0,-1 0-52 16,0 0-60-16,0 0-73 0,0 0-76 16,0 0-44-16,5 0-18 0,-5 0-12 0,5 2-9 15,0-2-49-15,0 0-209 0,0 0 0 16,5 3 0-16,0 0 0 0,5-1 0 0,0 1 0 16,0-3 0-16,4 3 0 0,6-3 0 0,-5 0 0 15,9 0 0-15,0-3 0 0,1 0 0 0,5-2 0 16,4-3 0-16,0-3 0 0,5-1 0 15,-4-1 0-15,4-3 0 0,0 2 0 0,0-3 0 16,-5 0 0-16,-4 3 0 0,-1 4 0 16,-4-2 0-16,-1 5 0 0,-4 0 0 0,-5 3 0 15,-6 1 0-15,1 0 0 0,1 3 0 0,-7 0 0 16,1 3 0-16,-5 0 0 0,5-1 0 16,0 4 0-16,0-1 0 0,0-2 0 15,0 5 0-15,5-2 0 0,-6-1 0 0,11 0 0 16,-5 4 0-16,5-4 0 0,0 4 0 0,-1-1 0 15,6-3 0-15,-1 4 0 0,6-3 0 16,4 2 0-16,1-3 0 0,-1 0 0 0,5 1 0 16,5 0 0-16,-4-4 0 0,9 4 0 0,-5-4 0 15,1 1 0-15,4 3 0 0,0-3 0 0,-5-1 0 16,0 1 0-16,5 3 0 0,-9 2-938 16,-1 0-294-16,1 1-75 0,-6 2 21 0,0 0 74 15,-5 3 177-15,1-4 261 0</inkml:trace>
  <inkml:trace contextRef="#ctx0" brushRef="#br2" timeOffset="-193407.992">16701 12662 526 0,'-5'5'953'0,"0"-1"198"16,-5 0 149-16,5-1 114 0,1 3-197 0,-6-3-254 15,5 0-296-15,5-3-667 0,-6 2 0 16,2 1 0-16,4-3 0 0,0 3 0 0,0-3 0 16,4 2 0-16,2-2 0 0,3 3 0 0,-3 0 0 15,3 0 0-15,1-3 0 0,5 3 0 0,-5-1 0 16,4 1 0-16,1 0 0 0,0-1 0 15,0 2 0-15,-1-4 0 0,1 2 0 0,0 0 0 16,0 2 0-16,-1-2 0 0,0 1 0 16,-4-3 0-16,5 0 0 0,-5 3 0 0,-1 0 0 15,-3-3 0-15,-1 3-658 0,-1-1-285 0,-4 1-194 16,0 0-79-16,0-1-1 0,-4 4 93 16,-1-4 196-16,-1 4 267 0</inkml:trace>
  <inkml:trace contextRef="#ctx0" brushRef="#br2" timeOffset="-193193.818">16804 12800 355 0,'-15'5'765'0,"-5"-2"205"15,1 0 140-15,4-1 86 0,0 4-162 0,1-3-167 16,-1 0-176-16,5-1-139 0,5-2-82 16,-5 3-289-16,6-3-181 0,4 3 0 0,-5-3 0 15,5 0 0-15,0 0 0 0,0 3 0 0,5-3 0 16,-1 0 0-16,2 0 0 0,-2-3 0 0,6 3 0 16,0 0 0-16,0 0 0 0,0 0 0 15,4 0 0-15,-4 0 0 0,5 0 0 0,-1-3 0 16,1 0 0-16,0 3 0 0,-1-2 0 0,1-4 0 15,0 4 0-15,0-4 0 0,-1 0 0 16,-4 1 0-16,0 2-573 0,0 0-795 16,-6 0-41-16,7 3 48 0,-7-2 108 0,6-4 193 15,-5 4 293-15</inkml:trace>
  <inkml:trace contextRef="#ctx0" brushRef="#br2" timeOffset="-190967.057">17579 12518 163 0,'0'-5'567'0,"0"2"140"0,0-2 133 16,0-1 123-16,0 3-77 0,-5-5-120 16,5 3-111-16,0-1-100 0,0 0-102 0,-6 1-112 15,6 0-93-15,-4-1-51 0,4 0-31 16,-5 1-23-16,5 2-16 0,-5 1-18 15,0-2-15-15,0 4-18 0,0 0-17 0,-4 0-16 16,-1 4-15-16,0 1-23 0,0 0-5 16,0 1 0-16,-5 2 0 0,6 3 0 0,-1-2 0 15,-5 1 0-15,5 2 0 0,1-1 0 16,-1-1 0-16,0 4 0 0,5-2 0 0,-5-2 0 16,5 2 0-16,1-2 0 0,4 5 0 15,0-5 0-15,0 2 0 0,4 2 0 0,1-4 0 0,5 2 0 16,0-4 0-16,0 0 0 0,0 0 0 15,4-2 0-15,1-3 0 0,0-3 0 0,0 0 0 16,-1-6 0-16,1 0 0 0,0-1 0 16,-1-5 0-16,1-2 0 0,0-2 0 0,-6 2 0 15,1-5 0-15,-5 2 0 0,5 0 0 16,-5 1 0-16,-5 2 0 0,0 0 0 0,0 1 0 16,0 1 0-16,-5 2 0 0,5-2 0 0,-5 2 0 15,0 2 0-15,-4-1 0 0,9 4 0 16,-6-1 0-16,2 3 0 0,-1 1 0 15,5 2 0-15,-6 0 0 0,2 2 0 0,4 1 0 16,0 3 0-16,0 2 0 0,4 0 0 16,-4 3 0-16,6 0 0 0,-1 3 0 0,5 0 0 15,-6 2 0-15,6 1 0 0,-5 2 0 16,5-2 0-16,-1 2 0 0,1 3 0 0,1-2 0 16,-2-2 0-16,-4 2 0 0,0-1 0 0,0 1 0 15,0-2 0-15,0 0 0 0,-5 0 0 0,0-1 0 16,0-3 0-16,-5 2 0 0,0-2 0 15,-5-2 0-15,5-2 0 0,-10 1 0 16,6-2 0-16,-6-4 0 0,0 1 0 0,1-1 0 16,-1-5 0-16,-5 3 0 0,0-3 0 0,6-3 0 15,-6 0 0-15,6 1 0 0,3-1 0 16,-3 0 0-16,9-2 0 0,-5 2 0 0,5-3 0 16,1 1 0-16,4 3 0 0,4-4 0 15,-4 0 0-15,10 1 0 0,-5-4-62 0,10 4-342 16,0 0-124-16,-1-4-148 0,6 4-186 0,-1-7-192 15,6 4-63-15,0-3 34 0,4 1 127 16,1-2 182-16,4-2 238 0</inkml:trace>
  <inkml:trace contextRef="#ctx0" brushRef="#br2" timeOffset="-190608.019">17897 12645 81 0,'25'-10'496'0,"-6"-2"110"16,-4 1 113-16,0 0 130 0,-1 3-31 16,-3-1-52-16,-7 4-52 0,1-3-47 0,-5 2-58 15,0 1-82-15,0-1-112 0,0 0-87 0,-5-2-56 16,-5 6-37-16,5-4-146 0,-5 0-89 15,-4 4 0-15,4-1 0 0,-4 3 0 16,-1 0 0-16,0 3 0 0,5-1 0 0,-5 7 0 16,1 2 0-16,4 0 0 0,0 6 0 0,0-1 0 15,1 6 0-15,3-3 0 0,6 3 0 16,-4 0 0-16,8 1 0 0,2-1 0 0,-1 0 0 16,5-2 0-16,4-1 0 0,1-6 0 0,0 1 0 15,0-3 0-15,4 0 0 0,0-5 0 16,-4-3 0-16,4-3 0 0,2-3 0 0,-7 0 0 15,1-5 0-15,0 0 0 0,-6-4 0 0,1-2 0 16,0 1 0-16,-5-3 0 0,-5-1 0 16,0-2 0-16,0-1 0 0,-5 4 0 0,0-3 0 15,0-1 0-15,-5 0 0 0,1 1 0 16,-1 3 0-16,0-1 0 0,0 3 0 0,0 3 0 16,0 1 0-16,1 1 0 0,3 4 0 0,2 1 0 15,4 4 0-15,-5 0 0 0,5 0-571 16,0 4-443-16,5-2-198 0,-1-2-47 0,2 0 29 15,3 0 125-15,6 0 198 0,5-2 269 0</inkml:trace>
  <inkml:trace contextRef="#ctx0" brushRef="#br2" timeOffset="-190308.664">18226 12444 322 0,'10'-11'704'16,"-1"0"213"-16,-9 3 163 0,0-1 70 16,0 1-130-16,-4 0-148 0,-1 2-161 0,-1-2-160 15,2 3-116-15,-1-1-74 0,-5 3-293 16,5 3-68-16,-5 0 0 0,0 0 0 0,6 6 0 15,-6-1 0-15,5 3 0 0,0 4 0 0,0-2 0 16,0 5 0-16,5-2 0 0,0-2 0 0,0 3 0 16,5 0 0-16,0-3 0 0,5-3 0 15,0 0 0-15,0 1 0 0,4-6 0 0,1-1 0 16,0-2 0-16,0-2 0 0,-1-4 0 16,1-3 0-16,-6 2 0 0,1-5 0 0,1 1 0 15,-7 1 0-15,1-4 0 0,0 3 0 0,-5-3 0 16,-5 2 0-16,0 5 0 0,1-5 0 0,-2 4 0 15,-3 0 0-15,-6-1 0 0,5 7 0 16,-5-4 0-16,1 3 0 0,-1 3-386 0,0 3-510 16,0 0-255-16,1 2-86 0,4 4 11 0,-5 2 76 15,6 3 151-15,4-4 243 0</inkml:trace>
  <inkml:trace contextRef="#ctx0" brushRef="#br2" timeOffset="-188766.075">11199 13472 396 0,'-9'4'749'0,"-1"-2"200"0,-1-2 147 0,2 3 74 16,-1-3-184-16,0 0-172 0,5 3-148 0,-5-3-143 15,6 0-103-15,4 2-74 0,-5-2-270 0,5 0-76 16,0-2 0-16,5 2 0 0,5-3 0 0,-1 3 0 15,6-3 0-15,-1 1 0 0,1-2 0 16,10 4 0-16,-6-2 0 0,6 2 0 0,5 0 0 16,-6 2 0-16,5-2 0 0,1 4 0 0,-1-2 0 15,-4 1 0-15,4 0 0 0,1-1 0 0,-5 4 0 16,-6 0 0-16,0-4 0 0,1 6 0 0,-10-2-345 16,4 0-65-16,-9-1-6 0,1 4 4 15,-6-4 21-15,-6 3 39 0,1 1 48 0,-5-4 65 16,-4 1 82-16,-1-4 107 0,-4 4 109 15,-1-6 111-15,-5 3 77 0,1-3 53 0,0 0 31 16,-6 0-1-16,5-3-31 0,-4 0-52 0,5 0-29 16,-1 1-12-16,1-1 1 0,4 0 3 15,5 1 0-15,0 2-168 0,6-3-42 0,-1 3 0 16,0-3 0-16,5 3 0 0,5-3 0 0,5 3 0 16,0 0 0-16,0-3 0 0,10 3 0 15,-5 0 0-15,9 0 0 0,-4 0 0 0,10 0 0 0,-6 0 0 16,5 0 0-16,1 0 0 0,4 0 0 15,1 0 0-15,-1 0 0 0,1-2 0 0,-5-1 0 16,3 3 0-16,-3-3 0 0,0 0 0 0,-6-2 0 16,1 2-70-16,-6 0-568 0,1 1-117 15,-5-1-112-15,0 3-93 0,-5-6-56 0,-5 4 30 16,0-2 128-16,0 0 232 0,-5-2 275 0,-5 0 292 16,0 0 266-16,1 1 209 0,-6 0 151 15,0-1 95-15,1-2 57 0,-7 0 6 0,2-1-41 16,0 1-53-16,-6 0-66 0,5 0-85 0,1-1-87 15,4 4-71-15,1-4-35 0,-1 4-20 16,5-1-19-16,0 0-235 0,0 2-13 0,5 1 0 0,0-3 0 16,5 3 0-16,5-2 0 0,0 2 0 15,0 0 0-15,5 1 0 0,5 2 0 16,0 0 0-16,-1 2 0 0,6-2 0 0,-1 6 0 16,1-4 0-16,0 4 0 0,-1 3 0 0,0-5 0 15,2 5 0-15,-2-1 0 0,0 3 0 0,1-3 0 0,-5 7 0 16,-6-4 0-16,6 2 0 0,-5 1 0 0,-5 0 0 15,5 2 0-15,-10-2 0 0,0 3 0 0,0-1 0 16,-5-4 0-16,0 1 0 0,0-2 0 16,-5 1 0-16,1-2 0 0,-1 1 0 0,0 0 0 15,0-2 0-15,-4-1 0 0,4 0 0 16,-5 0 0-16,5 1 0 0,1-4-1021 16,-6 3-249-16,9-4-68 0,-3 0 26 0,4 0 88 15,0-4 212-15,5 0 317 0</inkml:trace>
  <inkml:trace contextRef="#ctx0" brushRef="#br2" timeOffset="-186428.699">12582 13423 155 0,'0'-2'629'0,"0"-4"194"15,0 0 181-15,0 1 126 0,0-1-116 0,0 1-159 16,0-1-160-16,-5 4-150 0,5-2-144 0,0 0-95 16,0 1-60-16,0 3-30 0,0-3-44 15,0 6-172-15,-5-3 0 0,5 5 0 0,0 3 0 16,0 3 0-16,0 3 0 0,-5 3 0 15,5 2 0-15,-5 3 0 0,1 0 0 0,4-2 0 0,-6 2 0 16,2-3 0-16,-1 3 0 0,5 0 0 16,-5 0 0-16,0 0 0 0,5-3 0 15,-5 1 0-15,0-4 0 0,5 1 0 0,-5-3 0 16,5-3 0-16,0-6 0 0,0 1 0 16,-4-6 0-16,4-3 0 0,0-5 0 0,0-6 0 15,-6-2 0-15,6-6 0 0,0-6 0 0,0 0 0 16,0-3 0-16,0 1 0 0,0-3 0 15,6 1 0-15,-2-2 0 0,6 4 0 0,-5 2 0 16,5 3 0-16,-5 3 0 0,5 3 0 16,-1 5 0-16,1 1 0 0,0 7 0 0,0 3 0 15,0 3 0-15,-1 3 0 0,1 5 0 0,5 1 0 16,-5 4 0-16,5 1 0 0,-1 3 0 16,1 2 0-16,0 0 0 0,-1 1 0 0,1-1 0 0,0 2 0 15,0-1 0-15,-1 2 0 0,1-5 0 16,-6-1 0-16,6-2 0 0,-10 0 0 0,5-3 0 15,0 0 0-15,-5 3 0 0,-1-3 0 0,6-3 0 16,-10 3 0-16,5-2 0 0,-5 1-136 16,0-1-925-16,-5-1-211 0,1-3-51 15,-2 1 34-15,-3 0 117 0,-1-4 207 0,0 1 290 16</inkml:trace>
  <inkml:trace contextRef="#ctx0" brushRef="#br2" timeOffset="-186227.786">12660 13660 265 0,'-29'-8'749'0,"-1"3"216"0,6-4 145 16,-5 4 105-16,9-1-150 0,6 1-224 15,-1-1-195-15,5 1-159 0,5-1-90 0,0 4-50 16,10-6-243-16,0 2-104 0,-1 0 0 16,11 1 0-16,-5-1 0 0,10 1 0 0,-6 2 0 15,6-2 0-15,5 2 0 0,-6 0 0 0,1-3 0 16,4 6 0-16,-4-2 0 0,4-1 0 16,-4 0 0-16,4 0 0 0,-3 3 0 0,-2-2 0 15,0-1 0-15,1 0 0 0,0 0-123 0,-1 1-581 16,-4 2-181-16,4-3-208 0,-4 3-68 0,5-3-10 15,-5 3 52-15,0-3 165 0,-1 1 274 16</inkml:trace>
  <inkml:trace contextRef="#ctx0" brushRef="#br2" timeOffset="-185669.366">12969 13417 183 0,'-4'-2'653'0,"-6"-1"174"16,5 0 164-16,0 1 127 0,0-1-121 0,5 0-180 15,-5 0-166-15,5 0-140 0,-5 3-128 0,5 0-88 16,0 0-43-16,0 0-13 0,0 3 4 0,5 0-212 16,-5 3-31-16,5-1 0 0,0 4 0 0,0 2 0 15,0 0 0-15,-1 2 0 0,2 1 0 16,-2 2 0-16,1 2 0 0,5-2 0 0,-5 0 0 16,0-2 0-16,0 3 0 0,-1-3 0 15,2 0 0-15,-1 2 0 0,-1-2 0 0,1-3 0 16,0 3 0-16,0-4 0 0,0-1 0 0,-5-1 0 15,5 1 0-15,0-5 0 0,-5 0 0 16,0-4 0-16,0-4 0 0,0 2 0 16,0-6 0-16,-5-3 0 0,0 0 0 0,0-3 0 15,0-3 0-15,-5 1 0 0,6-4 0 16,-7 1 0-16,7 0 0 0,-1 0 0 0,0-1 0 16,5 1 0-16,0 2 0 0,0 4 0 0,5-1 0 15,0 0 0-15,-1 3 0 0,2 2 0 0,3 4 0 16,-4 0 0-16,5-1 0 0,0 6 0 0,-1 0 0 15,6 0 0-15,-5 3 0 0,5 2 0 16,0-2 0-16,-1 6 0 0,1-1 0 0,4 0 0 16,-4 3 0-16,0 0 0 0,0 0 0 0,-1 3 0 15,1 0 0-15,-5 2 0 0,-1-2 0 0,2 3 0 16,-7-6 0-16,-4 2 0 0,0 1 0 0,0 0 0 16,0-3 0-16,-4 3 0 0,-1 0 0 15,-1-3 0-15,-3 0 0 0,4 0 0 0,-5 0 0 16,-4-3 0-16,4-2 0 0,-5 2 0 15,6-5 0-15,-6 2 0 0,5-5 0 0,-5 0 0 16,5-2 0-16,5-4 0 0,-5 0-392 0,1 0-102 16,3-2-99-16,2 0-129 15,-1 0-173-15,5 0-146 0,0 0-19 0,5-1 72 16,-1 4 135-16,7-4 177 0,-1 4 232 0</inkml:trace>
  <inkml:trace contextRef="#ctx0" brushRef="#br2" timeOffset="-184448.978">13401 13434 91 0,'-5'-5'627'0,"5"2"216"0,-5-2 185 16,5-1 128-16,0 0-66 0,-5 4-180 0,5-4-170 16,-5 3-171-16,5 0-151 0,0 3-90 0,0-2-50 15,0 2-165-15,5 0-113 0,-5 2 0 16,5 1 0-16,0 6 0 0,0-1 0 0,0 3 0 15,5 3 0-15,-5 2 0 0,5 4 0 0,-6-1 0 16,6 0 0-16,0 1 0 0,-6-4 0 0,6 3 0 16,-5-2 0-16,0 0 0 0,5-1 0 15,-5 1 0-15,0-3 0 0,-1-1 0 16,2 1 0-16,-1-5 0 0,-1 1 0 0,-4-1 0 16,6-4 0-16,-6-2 0 0,0 0 0 0,0-6 0 15,0 0 0-15,0-2 0 0,-6-6 0 16,2-3 0-16,-7-3 0 0,2 1 0 0,-1-4 0 0,0-2 0 15,1 0 0-15,-6 0 0 0,5 0 0 16,5 0 0-16,-5 3 0 0,6-1 0 0,4 4 0 16,-5 2 0-16,5 0 0 0,0 1 0 0,5 1 0 15,-5 4 0-15,4 0 0 0,6 0 0 0,-5 2 0 16,5 4 0-16,-5-4 0 0,5 6 0 0,-1-3 0 16,1 3 0-16,5 3 0 0,-5-3 0 0,-1 3 0 15,1 2 0-15,0-3 0 0,-5 4 0 0,5 0 0 16,-1 2 0-16,-3-2 0 0,-2 2 0 0,1 0 0 15,1 3 0-15,-6-2 0 0,0-1 0 16,4 0 0-16,-8 1 0 0,4-1 0 0,0-3 0 0,-6 4 0 16,6-4 0-16,-5 0 0 15,5-1 0-15,-4-2 0 0,4 0 0 0,0 2 0 16,0-4 0-16,0 2 0 0,0-2 0 0,4 0 0 16,1 0 0-16,1-2 0 0,-2 2 0 0,6 0 0 15,0 0 0-15,0 0 0 0,4 2 0 0,-4-2 0 16,5 6 0-16,-1-3 0 0,1 2 0 0,0 1 0 15,5-1 0-15,-6 3 0 0,1-2 0 16,0 5 0-16,-6-3 0 0,1 1 0 0,0-1 0 16,-5 2 0-16,0-1 0 0,-5-1 0 0,5 3 0 15,-5 0 0-15,-5 1 0 0,5-2 0 0,-5 2 0 16,0-2 0-16,0 2 0 0,-4-4 0 16,-1 3 0-16,-1-2 0 0,2-2 0 0,-6 2 0 15,1-1 0-15,-6-3 0 0,0-2 0 16,1 3 0-16,-6-6 0 0,6 0 0 0,-6 0 0 15,5-3-430-15,-4 0-291 0,4-2-158 16,1 2-211-16,-1-2-72 0,0-1 22 16,1-2 105-16,4 3 177 0,-10-7 228 0</inkml:trace>
  <inkml:trace contextRef="#ctx0" brushRef="#br2" timeOffset="-183825.542">12425 13263 116 0,'-5'3'681'0,"5"-3"210"0,-5-3 161 16,0 3 106-16,0 0-76 0,0-2-224 0,5-1-202 15,-4 0-165-15,4 3-112 0,0-3-59 0,4 0-24 16,-4 1-85-16,5 2-211 0,5-3 0 15,0 3 0-15,0 0 0 0,4 0 0 0,1 3 0 16,0-3 0-16,5 0 0 0,-1 0 0 0,6-3 0 16,4 0 0-16,-4 1 0 0,4-7 0 0,0 4 0 15,1-7 0-15,-1 2 0 0,5-2 0 0,-4 1 0 16,-1-2 0-16,5-1 0 0,-9 3 0 0,5-3 0 16,-11 6 0-16,6-3 0 0,-6 5 0 0,-4 1 0 15,0-1 0-15,-5 3 0 0,0 0 0 0,-1 1 0 16,1 0 0-16,-5 2 0 0,0 0 0 0,5 0 0 15,-6 0 0-15,2 0 0 0,-2 2 0 0,6 0 0 16,-5 1 0-16,5 0 0 0,-5 0 0 16,5 0 0-16,5 2 0 0,-6-2 0 0,1 3 0 15,5-1 0-15,-1 0 0 0,1 1 0 0,0 0 0 16,4 2 0-16,1-2 0 0,0-1 0 0,4 3 0 16,1-2 0-16,0 0 0 0,4 1 0 0,-5-1 0 15,5-1 0-15,-4 1 0 0,5 0 0 0,-6-4 0 16,1 4 0-16,-1-4 0 0,0 1 0 0,1 0 0 15,-5-3 0-15,4 0 0 0,-4 3 0 16,-1-3-1053-16,-4 3-541 0,0-1 63 0,5 4 121 16,-6-4 204-16,1 2 332 0,0-2 410 0</inkml:trace>
  <inkml:trace contextRef="#ctx0" brushRef="#br2" timeOffset="-182964.412">14572 13542 83 0,'-4'0'644'0,"-1"-3"235"0,0 3 182 0,0 0 127 15,0 0-55-15,0 0-155 0,0 0-165 0,1-3-171 16,-2 3-114-16,6-2-286 0,0-1-242 0,0 0 0 16,0 0 0-16,6-2 0 0,3 2 0 15,1-2 0-15,0 1 0 0,5 0 0 0,0 0 0 16,4 2 0-16,-4-1 0 0,4 3 0 0,6-3 0 15,-6 3 0-15,1 0 0 0,0 0 0 0,-1 0 0 16,1 0 0-16,0 0 0 0,-6-2 0 0,1 2 0 16,0 0 0-16,-6-4 0 0,1 4 0 0,-5-2 0 15,-5-1 0-15,5 3-788 0,-10-3-85 16,5 3-67-16,-5-2-58 0,1-2-18 0,-6 4 47 16,5-4 147-16,-5 1 232 0,0-3 291 0,0 1 301 15,0-1 291-15,0 1 254 0,-4-1 210 16,4-2 126-16,0 2 24 0,0 0-39 0,1 4-77 15,-1-4-89-15,0 1-115 0,5 2-111 0,0-3-64 16,1 4-342-16,-2-1-70 0,6 3 0 0,-4-3 0 16,4 3 0-16,0 0 0 0,0 0 0 0,4 0 0 15,-4 3 0-15,6 2 0 0,-6 1 0 0,4 2 0 16,-4 4 0-16,5-1 0 0,0 5 0 0,-5-2 0 16,5 5 0-16,0-2 0 0,0 2 0 15,-5-5 0-15,5 0 0 0,-1 0 0 0,-4-4 0 16,5 2 0-16,-5-4 0 0,6 2-407 15,-6-1-1274-15,0-1 46 0,4 1 126 0,-4-4 196 16,5-2 322-16,0 0 464 0</inkml:trace>
  <inkml:trace contextRef="#ctx0" brushRef="#br2" timeOffset="-168327.405">15230 13357 445 0,'-5'-8'804'0,"5"2"175"0,-5-2 108 15,5 3 56-15,-5 1-265 0,5-1-246 0,-5 3-206 16,5 2-152-16,0 0-85 0,5 2-44 15,-5 3-22-15,5 4 8 0,0-1 8 0,0 3 3 16,-1 3-1-16,2 3-2 0,-2-1-1 0,7 6-10 16,-11 0-20-16,4 1-108 0,1 1 0 15,0-2 0-15,-5-2 0 0,5-1 0 0,-5-3 0 16,0 4 0-16,0-4 0 0,5 1 0 0,-5-3 0 16,0 0 0-16,0-4 0 15,0 2 0-15,5-4 0 0,-5 0 0 0,0-6 0 16,0 2 0-16,0-4 0 0,0-6 0 0,0-2 0 15,-5-6 0-15,5-2 0 0,-5-4 0 0,5-2 0 16,-5-3 0-16,-5 1 0 0,6-4 0 16,-2 1 0-16,1-1 0 0,5 0 0 0,-4 3 0 15,4-3 0-15,-6 4 0 0,6 2 0 0,6 3 0 16,-6-1 0-16,4 6 0 0,-4 0 0 0,11 3 0 16,-7 3 0-16,1 0 0 0,5 5 0 15,0 0 0-15,5 3 0 0,-6 3 0 0,6 0 0 16,0 5 0-16,-1 0 0 0,1 7 0 0,-5-2 0 15,5 4 0-15,-6-1 0 0,1 4 0 0,0-1 0 16,0 0 0-16,-5 0 0 0,0 1 0 16,-1-1 0-16,-4 1 0 0,0-2 0 0,0 2 0 15,0-1 0-15,-4-2 0 0,-1-3 0 16,5-1 0-16,-5-1 0 0,0-2 0 0,0 2 0 0,0-1 0 16,0 0 0-16,1 0 0 0,-7 0 0 15,7-3 0-15,-2 3 0 0,-3-3 0 16,4-2 0-16,0 2 0 0,0-6 0 15,1 2 0-15,-2-2-594 0,6 1-187 0,-4-3-217 16,4-3-152-16,0 1-37 0,0-4 52 0,0-2 141 16,10 0 217-16,-6-4 288 0</inkml:trace>
  <inkml:trace contextRef="#ctx0" brushRef="#br2" timeOffset="-168120.955">15578 13437 85 0,'0'-3'279'0,"0"3"-2"0,0-2-48 16,4 2-211-16,-4-3-150 0,6 3-85 0,-6 0-44 16,5 0-6-16</inkml:trace>
  <inkml:trace contextRef="#ctx0" brushRef="#br2" timeOffset="-167811.751">15647 13426 534 0,'0'-3'759'0,"-6"1"164"15,6-2 138-15,-4-1-4 0,-1 2-180 0,5 1-187 16,0-4-161-16,-5 3-130 0,5-2-105 0,0 2-61 15,0-2-25-15,0 1 0 0,0 0 6 0,0 1-9 16,0 0-205-16,5 3 0 0,-5 0 0 16,0 0 0-16,0 3 0 0,0 0 0 0,0 5 0 15,5-3 0-15,-5 6 0 0,0 0 0 0,4 3 0 16,-4 3 0-16,0-1 0 0,6 3 0 0,-6 1 0 16,0-4 0-16,0 1 0 0,4-1 0 15,-4-2 0-15,0 0 0 0,5 0 0 0,-5 0 0 16,6 2 0-16,-6-5 0 0,4 3 0 15,1 0 0-15,-5-3 0 0,5 0 0 0,-5-1 0 16,5-1-791-16,-5-3-129 0,0-1-111 16,5-5-98-16,-5 0-10 0,0-2 92 0,-5-4 168 15,5-2 196-15,-5 0 212 0</inkml:trace>
  <inkml:trace contextRef="#ctx0" brushRef="#br2" timeOffset="-167570.08">15578 13572 304 0,'-9'-16'536'0,"-6"2"128"0,0 0 137 0,5 3 47 16,0-2-4-16,1 1-53 0,-1 4-59 0,-1-4-63 15,7 2-78-15,-1 2-96 0,0-1-80 0,5 1-36 16,0-3-257-16,0 2-122 0,5 4 0 0,0-3 0 16,5-1 0-16,-1 4 0 0,6-4 0 15,-5 5 0-15,9-2 0 0,-4 0 0 0,0 3 0 16,4 1 0-16,-4-1 0 0,5 3 0 0,-5 3 0 16,4-1 0-16,-4 1 0 0,0 0 0 0,-1 3 0 15,-4-1 0-15,5 1 0 0,-6 2 0 0,2 0 0 16,-7 3 0-16,6 0 0 0,-5 3 0 15,5-3 0-15,-5 3 0 0,-5 0 0 0,5 0-632 0,-5 0-561 16,0 2-120-16,0-2-2 0,0-3 76 16,0 0 165-16,-5-3 254 0,5 0 317 15</inkml:trace>
  <inkml:trace contextRef="#ctx0" brushRef="#br2" timeOffset="-167320.749">15691 13724 205 0,'-15'11'829'0,"5"0"215"15,0 0 147-15,-5 0 111 0,6-2-79 0,-1-1-266 16,5-3-258-16,-5 4-146 0,6-7-365 16,4 4-188-16,0-6 0 0,0 2 0 15,4-2 0-15,1 0 0 0,0-2 0 0,5 2 0 16,0-3 0-16,-6 3 0 0,6 0 0 0,1 0 0 16,3 0 0-16,-4 0 0 0,0 0 0 15,4 0 0-15,1 0 0 0,0 0 0 0,0 3 0 16,-1-3 0-16,1 0 0 0,0-3 0 15,-1 3 0-15,1-3 0 0,5-2 0 0,-6 2-634 16,6-3-710-16,0 4-22 0,-5-6 59 16,4 2 89-16,-4-2 156 0,-1-4 256 0,6 4 374 15</inkml:trace>
  <inkml:trace contextRef="#ctx0" brushRef="#br2" timeOffset="-167082.319">16073 13500 305 0,'-4'-5'913'0,"-7"0"195"0,7-4 125 15,-6 6 98-15,5-3-103 0,0 4-334 0,0-3-265 16,5 2-137-16,0 0-434 0,0 3-58 0,5-3 0 16,0 6 0-16,0-3 0 0,-1 6 0 0,2-1 0 15,-2 3 0-15,1 4 0 0,1 2 0 16,-2-1 0-16,1 1 0 0,0 2 0 0,-5-2 0 16,0 3 0-16,5 0 0 0,-5-1 0 0,5 0 0 15,-5 1 0-15,5-3 0 0,0 2 0 16,-5-2 0-16,4 0 0 0,2-3 0 15,-6-2-1032-15,4-2-219 0,1-4-65 0,0-3 43 16,0-3 116-16,0-2 202 0,5-6 238 16,-6-3 268-16</inkml:trace>
  <inkml:trace contextRef="#ctx0" brushRef="#br2" timeOffset="-166665.434">16172 13575 443 0,'0'-22'657'0,"0"0"171"0,4 5 169 0,-4 1 21 0,0-1-104 16,0 6-126-16,5-3-114 0,-5 3-118 15,0 3-120-15,5 3-76 0,-5-1-36 0,5 1-128 16,-5 5-196-16,5 0 0 0,5 2 0 15,-6 4 0-15,2 2 0 0,-2 0 0 0,1 6 0 16,5-3 0-16,-5 3 0 0,-1 2 0 0,2 1 0 16,3-3 0-16,-3 2 0 0,-2-4 0 0,6 1 0 15,-5-2 0-15,0 1 0 0,0 1 0 16,0 1 0-16,-1-3 0 0,2 3 0 0,-2-3 0 16,1 3 0-16,1-4 0 0,-2 2 0 15,-4-1-570-15,0 0-329 0,5 0-93 0,-10-3-63 16,5 0-33-16,0-2 48 0,-4-1 158 15,-2 1 240-15,1-3 288 0,-5-3 268 16,6 0 239-16,-11 0 195 0,5-3 138 0,-5 3 77 16,0-3 60-16,1-3 53 0,0 1 27 15,-1 2-13-15,5-2-43 0,-5-1-66 0,1 1-94 16,3 0-107-16,2 1-80 0,4-1-35 16,-5 2-8-16,5-2 5 0,5 2-75 15,0-3-187-15,0 4 0 0,5-4 0 0,0 0 0 16,0 1 0-16,5 2 0 0,0-2 0 15,9-4 0-15,-4 4 0 0,10 0 0 0,-1-1 0 16,-5 0 0-16,6 1 0 0,-6-3 0 0,2 2 0 16,-2-2 0-16,-4 2 0 0,4 0-82 15,-4 2-637-15,-5 0-176 0,5-1-226 0,-5 2-66 16,-1 1 15-16,1-1 87 0,-5 0 145 0,-1 0 257 16</inkml:trace>
  <inkml:trace contextRef="#ctx0" brushRef="#br2" timeOffset="-166089.972">15132 13282 240 0,'-10'4'661'0,"5"-2"181"0,-5-2 169 16,6 0 112-16,-2 0-159 0,2 2-167 0,4-2-146 15,-5 0-141-15,5 0-125 0,0 0-61 16,0 0-29-16,0 0-11 0,5 0-180 0,-1 0-104 0,6 4 0 16,-5-4 0-16,5 2 0 0,5-2 0 15,-5 0 0-15,4 0 0 0,1-2 0 0,5-2 0 16,-1 0 0-16,0-5 0 0,6 0 0 0,5-1 0 16,-1-4 0-16,1-3 0 0,-1-2 0 0,5 2 0 15,-4 1 0-15,-1-1 0 0,1 4 0 16,-1 2 0-16,-4-1 0 0,-6 4 0 0,1 3 0 15,-1-1 0-15,-9 1 0 0,5 2 0 0,-5 3 0 16,-6 0 0-16,7 0 0 0,-7 3 0 16,1 2 0-16,0 1 0 0,5-1 0 0,-5 3 0 15,4 1 0-15,1-1 0 0,5 3 0 0,0 0 0 16,0 1 0-16,4-2 0 0,1 4 0 0,4-3 0 16,1 0 0-16,4 0 0 0,1 0 0 0,4-3 0 15,-5 1 0-15,6-1 0 0,4 0 0 16,-5-2 0-16,6 2 0 0,-2 0 0 0,2 3-701 15,-6-2-544-15,6 1-97 0,-6-1 21 0,5 2 91 16,0 3 171-16,-4-3 256 0,-1-3 354 0</inkml:trace>
  <inkml:trace contextRef="#ctx0" brushRef="#br2" timeOffset="-165496.557">17211 13536 226 0,'-15'3'704'16,"5"0"207"-16,0 0 158 0,1-1 116 0,-1 1-133 16,0 0-186-16,0-3-176 0,5 3-163 0,0 0-113 15,5-3-66-15,0 2-149 0,5-2-199 0,0 0 0 16,0 0 0-16,5 0 0 0,5 0 0 16,0 0 0-16,-1-2 0 0,6 2 0 0,-1 0 0 15,6 0 0-15,-6-3 0 0,6 3 0 0,-5 0 0 16,4 0 0-16,-4 0 0 0,-1 3 0 0,1-3 0 15,-5 2 0-15,0 1 0 0,-1 0 0 0,-4 2 0 16,0 1 0-16,-6-1 0 0,-4 3 0 16,0-2-630-16,-4 0-261 0,4 2-128 0,-10-3-127 15,5 1-15-15,-5 2 67 0,1-2 165 16,-1-1 245-16,0 1 384 0,-5-3 414 16,0 2 316-16,0 0 248 0,1 1 228 0,-6-3 139 15,6 0-49-15,-1-1-99 0,0 1-110 16,0 0-112-16,1-1-132 0,4 2-106 0,-4-4-91 15,8 2-346-15,-3-2 0 0,3 0 0 16,6-2 0-16,0 2 0 0,0-4 0 0,6 4 0 16,3-2 0-16,-3-1 0 0,8 3 0 15,-4-3 0-15,4 3 0 0,1 0 0 0,0-2 0 16,4 2 0-16,-4 0 0 0,5 0 0 0,-1-3 0 16,1 3 0-16,0 0-72 0,-1 0-1330 15,1 0-80-15,0 0 42 0,4 0 111 16,-5 0 188-16,6-3 300 0,0 0 395 0</inkml:trace>
  <inkml:trace contextRef="#ctx0" brushRef="#br2" timeOffset="-164857.63">18044 13478 573 0,'0'-8'783'0,"-4"0"173"0,4 0 137 16,0-1-12-16,-6 4-173 0,2-1-183 16,4-2-152-16,-5 3-125 0,5-1-96 0,-5 0-65 15,0 4-39-15,0-4-84 0,-5 3-164 0,6 0 0 16,-7 3 0-16,-3 0 0 0,4 0 0 16,0 3 0-16,-4 3 0 0,-1-1 0 0,0 3 0 15,0 4 0-15,5-1 0 0,-4 3 0 0,4 0 0 16,5 2 0-16,-4-2 0 0,9 2 0 0,0-2 0 15,0 0 0-15,4 0 0 0,6-3 0 16,0 0 0-16,4-3 0 0,1-3 0 0,0 1 0 16,0-6 0-16,4 0 0 0,1-2 0 0,-1-7 0 15,-4 1 0-15,5-1 0 0,-6-4 0 16,1 2 0-16,-5-3 0 0,0 3 0 0,-5-3 0 16,0 3 0-16,0-3 0 0,-5 5 0 0,0-1 0 15,-5 2 0-15,0-1 0 0,0 1 0 16,0 3 0-16,0-1 0 0,0 1 0 0,0-1 0 15,0 3 0-15,1 0 0 0,-2 3 0 0,6 0 0 16,0 6 0-16,0-4 0 0,0 7 0 0,0-3 0 16,6 2 0-16,-2 3 0 0,1 0 0 15,0-1 0-15,5 2 0 0,-5 2 0 0,5 0 0 16,0 2 0-16,0-5 0 0,-6 3 0 0,1-3 0 16,5 0 0-16,-5 0 0 0,0 2 0 15,0-1 0-15,-1-1 0 0,2 3 0 0,-1-3 0 16,-5 0 0-16,0 3 0 0,0-4 0 15,0 2 0-15,-5-1 0 0,-1 0 0 16,2-3 0-16,-1 3 0 0,-5-3 0 0,0-2 0 0,1-1 0 16,-1 1 0-16,-5-3 0 0,0-3 0 15,0 0 0-15,1-3 0 0,4 0 0 16,0 0 0-16,-4 0 0 0,8-2 0 0,-3 0 0 16,3-1 0-16,6-2 0 0,-4-1-418 15,4 4-207-15,4-3-141 0,2-1-182 16,3-1-145-16,6-2-34 0,5 1 69 0,4-2 142 15,1-1 202-15,4 0 248 0</inkml:trace>
  <inkml:trace contextRef="#ctx0" brushRef="#br2" timeOffset="-164506.055">18344 13536 105 0,'29'-8'555'0,"-5"-3"150"15,1 2 136-15,-6 1 147 0,-4 3-48 0,-5-4-117 16,0 4-107-16,-5 0-93 0,-1-1-86 0,2-2-93 16,-6 2-78-16,-6 1-41 0,6-1-102 15,-9 1-223-15,4 2 0 0,-5 0 0 0,0 1 0 16,0 2 0-16,-4 0 0 0,-1 2 0 0,6 4 0 15,-6-1 0-15,5 4 0 0,-5-1 0 0,6 2 0 16,-1 4 0-16,0 0 0 0,5 3 0 0,0-3 0 16,0 0 0-16,5 0 0 0,0-1 0 15,0-2 0-15,5 3 0 0,0 0 0 0,0 0 0 16,0-1 0-16,4-1 0 0,1-2 0 16,5 2 0-16,-6-2 0 0,6-2 0 0,0-2 0 15,5 0 0-15,-5-3 0 0,-1-3 0 0,6 0 0 16,-5-3 0-16,-1-3 0 0,6-4 0 15,0-2 0-15,-5 1 0 0,-1-5 0 0,-9 2 0 16,4 0 0-16,-9-2 0 0,0-1 0 0,-4 3 0 16,-6-2 0-16,0-1 0 0,0 1 0 0,-5-1 0 15,1 3 0-15,-1-2 0 0,0 5 0 0,0 0 0 16,6 2 0-16,-6 1 0 0,1 3 0 16,4 2-315-16,0 3-951 0,-5 0-108 0,6 3 4 15,-2-1 74-15,7 1 157 0,-2 3 271 0,2-4 384 16</inkml:trace>
  <inkml:trace contextRef="#ctx0" brushRef="#br2" timeOffset="-158703.177">17285 3556 483 0,'0'3'853'0,"-6"0"181"15,2 3 124-15,4-6 60 0,-5 2-201 16,5 1-208-16,0 0-202 0,-5-3-136 0,5 0-96 15,0 2-209-15,5-2-166 0,0-2 0 16,-1-1 0-16,6-2 0 0,5-1 0 0,0-5 0 16,4-3 0-16,1 0 0 0,0-2 0 15,4-3 0-15,1-1 0 0,-6-5 0 16,6 1 0-16,-6-1 0 0,6-3 0 0,-10 4 0 16,-1-1 0-16,-4-1 0 0,0 8 0 15,-6-2 0-15,-4 3 0 0,-4 1 0 16,-1 5 0-16,-5 2 0 0,-5 1 0 0,-4 3 0 15,0 2 0-15,-2 1 0 0,-3 2 0 16,4 0 0-16,1 2 0 0,-6 1 0 0,6 2 0 16,-1 3 0-16,6 1 0 0,-7 5 0 0,7-1 0 15,4 4 0-15,0 5 0 0,1 0 0 16,4 6 0-16,0 2 0 0,5 3 0 0,0 0 0 16,0 6 0-16,5 0 0 0,0-1 0 15,0 1 0-15,-1-3 0 0,2-3 0 0,-2-3 0 16,1-2 0-16,5-6 0 0,-5 0 0 0,-1-5 0 15,7-7 0-15,-7 2 0 0,6-7 0 16,-5 0 0-16,5-1 0 0,-5-8 0 0,0 2 0 16,0-6 0-16,5-1 0 0,-6-4 0 15,1-1 0-15,0-3 0 0,0 0 0 0,0-2 0 16,0 3 0-16,0-4 0 0,5 1 0 16,-1 2 0-16,-3 1 0 0,3 2 0 0,-4 3 0 15,0 3 0-15,5 2 0 0,-5 6 0 16,-1 0 0-16,2 6 0 0,-1 2 0 0,-1 0 0 15,2 4 0-15,3 2 0 16,-4-1 0-16,5 1 0 0,0 0 0 0,-1 0 0 16,6-1 0-16,-1-2 0 0,1-3 0 15,5 1 0-15,-5-4 0 0,4-2 0 0,1-3 0 16,5 0 0-16,-6-6 0 0,0 1 0 16,2-1 0-16,-7-4 0 0,-4-2 0 0,4 2 0 15,-4-2 0-15,-5-2 0 0,0 1 0 16,-5-1 0-16,0 0 0 0,-5 0 0 0,-4 0 0 15,-1 1 0-15,-5-1 0 0,0 3 0 16,0-3 0-16,1 6 0 0,-1 0 0 16,-4 2 0-16,4 3 0 0,0 6 0 0,5 3 0 15,1 2 0-15,-6 3 0 0,10 3 0 16,-5 2 0-16,5 3 0 0,5 1 0 16,0 0 0-16,0 1 0 0,10-1 0 0,-5-1 0 15,9-2 0-15,-4-3 0 0,10-4 0 16,-5 1 0-16,5-5 0 0,-1-1 0 15,0-5 0-15,1-3 0 0,0 1 0 0,-5-4 0 16,-1-2 0-16,1 0 0 0,-6-3 0 0,2 0 0 16,-1 0 0-16,-6-3 0 0,1 0 0 15,0 0 0-15,-5 0 0 0,0 1 0 0,0-1 0 16,-5 0 0-16,0 0 0 0,1 3 0 16,-2 3 0-16,2-3 0 0,-1 5 0 15,5 4 0-15,-6 2 0 0,6 0 0 0,-4 5 0 16,4 4 0-16,0 1 0 0,0 4 0 15,0 0 0-15,4 3 0 0,-4 0 0 0,6 2 0 16,3-3 0-16,1 0 0 0,0 1 0 16,0-3 0-16,0-3 0 0,4 0 0 0,1-3 0 15,0-2 0-15,0-4 0 0,-1-2 0 16,1-2 0-16,0-1 0 0,-6-5 0 16,6-1 0-16,-5-2 0 0,0 1 0 15,-5-4 0-15,-1 0 0 0,2 0 0 0,-6 0 0 16,0 0 0-16,0 3 0 0,0 1 0 15,-6-2 0-15,2 4 0 0,4 6 0 16,-5-2 0-16,5 4 0 0,-5 6 0 0,0 2 0 16,5 1 0-16,0 2 0 0,0 2 0 15,5 1 0-15,0 3 0 0,0-4 0 0,-1-1 0 16,2-1 0-16,3-3 0 0,1-3 0 0,5 1 0 16,-5-6 0-16,5 0 0 0,-6-2 0 15,6-4 0-15,-5-2 0 0,0-1 0 16,-1 1 0-16,1-3 0 0,-5 0-36 0,0 0-75 15,0 0 5-15,-5 0 12 0,0 2 15 16,0-1 16-16,0-2 17 0,0 2 5 0,-5 1 8 16,0 1 7-16,0-1 6 0,5 4 4 15,-5 0 0-15,5 2 18 0,0 3 20 16,-5 0 16-16,10 5 29 0,-5 3 31 0,0 4 36 16,5-2 28-16,0 4 2 0,0 3-164 15,0-1 0-15,4 6 0 0,-3 0 0 0,3 4 0 16,1 1 0-16,0 1 0 0,-5-1 0 15,5 4 0-15,-5-4 0 0,-1 3 0 16,2-2 0-16,-6-1 0 0,0 1 0 0,0 0 0 16,-6-3 0-16,-3-3 0 0,-1-3 0 15,0 0 0-15,0 1 0 0,-4-6 0 0,-1-3 0 16,-5 0 0-16,0-4 0 0,1-1 0 16,0-3 0-16,-6-3 0 0,0-3 0 15,1-3 0-15,-1-1 0 0,0-4 0 0,6 0 0 16,0 0 0-16,4-1-247 0,0 1-144 15,5 0-115-15,5 0-160 0,1 3-184 0,-2 0-186 16,6-1-62-16,6 1 34 0,-2 0 125 16,7 3 187-16,-2-4 231 0</inkml:trace>
  <inkml:trace contextRef="#ctx0" brushRef="#br2" timeOffset="-156154.997">18721 3452 540 0,'-5'-3'810'16,"5"-3"169"-16,-5 3 112 0,0 1 9 0,1-1-234 15,-2 0-213-15,2 1-182 0,4 2-150 16,-5-3-96-16,5 3-62 0,0 0-35 0,0 0-16 16,0 0 8-16,0 3 23 0,0 2 25 15,5 0 24-15,-1 4-83 0,-4 5-109 0,6 0 0 16,-2 2 0-16,1 3 0 0,-5 1 0 15,5 2 0-15,-5 0 0 0,5 0 0 0,0 0 0 16,-5 0 0-16,5-3 0 0,-5 1 0 16,5-4 0-16,-5 1 0 0,5-3 0 15,-5-4-498-15,0-1-158 0,0-4-204 0,0 1-220 16,-5-4-78-16,5-2 8 0,-5-2 90 16,0-4 181-16,0 1 261 0</inkml:trace>
  <inkml:trace contextRef="#ctx0" brushRef="#br2" timeOffset="-155917.632">18618 3521 571 0,'-10'-11'959'15,"5"-4"147"-15,-5 2 101 0,6-1 85 0,-1 1-266 16,5-2-312-16,0 2-194 0,0-1-96 16,5 1-56-16,-1 1-364 0,6 1-4 0,5 0 0 15,-5 3 0-15,5-1 0 0,4 4 0 16,-4 3 0-16,4-1 0 0,1 6 0 0,-5-1 0 15,5 3 0-15,-1 4 0 0,-4 2 0 16,-1 2 0-16,1 5 0 0,0-2 0 0,-5 6 0 16,-1-3 0-16,1 3-292 0,-5 3-423 15,0-3-215-15,0 0-203 0,-5-2-60 0,-5-2 15 16,5 2 108-16,-5-1 198 0,0-2 274 16</inkml:trace>
  <inkml:trace contextRef="#ctx0" brushRef="#br2" timeOffset="-155682.26">18658 3764 188 0,'-15'2'876'0,"5"1"199"16,-5 0 136-16,5-3 104 0,1 2-41 0,3-2-348 15,2 0-273-15,4-2-123 0,0-1-387 16,4-2-143-16,2-1 0 0,8 0 0 16,-4 1 0-16,4-1 0 0,1 1 0 0,0-1 0 15,5 4 0-15,-5 2 0 0,4-3 0 16,1 3 0-16,4 3 0 0,-4-3 0 0,5 2 0 15,-6 1 0-15,6-3 0 0,-6 3 0 0,6-1 0 16,-6 1 0-16,1-3-159 0,0 3-944 16,-1-3-190-16,-4 0-38 0,0 0 43 15,-1-3 109-15,1 0 222 0,0-2 324 0</inkml:trace>
  <inkml:trace contextRef="#ctx0" brushRef="#br2" timeOffset="-154957.835">19109 3413 382 0,'0'0'692'15,"-6"-3"200"-15,6 3 158 0,-4-2 27 0,4 2-124 16,-5 0-149-16,5-4-148 0,0 4-156 15,-5 0-117-15,5 0-70 0,0 0-44 16,0 4-49-16,0-2-220 0,0 1 0 0,0 5 0 16,0 1 0-16,0 1 0 0,0 5 0 15,5-2 0-15,-5 7 0 0,0-1 0 16,0 3 0-16,0-3 0 0,5 3 0 0,-5 0 0 16,0 0 0-16,0-2 0 0,4-1 0 15,-4-3 0-15,6 1 0 0,-6-3 0 0,0-3 0 16,4 0 0-16,-4-3-49 0,5-2-626 15,-5-1-216-15,5-5-241 0,-5-3-82 0,5-2 10 16,0-6 84-16,5 0 177 0,0-5 272 16</inkml:trace>
  <inkml:trace contextRef="#ctx0" brushRef="#br2" timeOffset="-154709.499">19349 3416 214 0,'9'-14'858'0,"-3"6"207"0,-6 0 149 16,4-1 119-16,-4 1-65 0,0 5-290 15,0-2-282-15,0 2-170 0,5 0-487 0,-5 3-39 16,0 3 0-16,5-3 0 0,0 6 0 16,0 2 0-16,0 2 0 0,0 2 0 15,0 4 0-15,0 1 0 0,0 2 0 0,-1 3 0 0,2 1 0 16,-2 1 0-16,-4-2 0 0,5 3 0 16,0-3 0-16,0 3 0 0,0-3 0 15,-1-3 0-15,2 4 0 0,-2-4 0 0,-4-2 0 16,5-1 0-16,-5 0-331 0,-5 1-556 15,5-6-252-15,-4 0-100 0,-2-3 4 0,2-5 65 16,-6 2 164-16,0-5 249 0,0 0 337 16</inkml:trace>
  <inkml:trace contextRef="#ctx0" brushRef="#br2" timeOffset="-154495.056">19168 3700 562 0,'-25'-5'943'15,"5"-4"155"-15,0 1 115 0,1-1 98 0,9 4-259 16,-5-3-291-16,6 2-183 0,9-2-90 15,0 3-303-15,0-4-185 0,9 1 0 0,6 0 0 16,0 0 0-16,5-1 0 0,4 0 0 16,1 1 0-16,-1 6 0 0,0-4 0 0,6 4 0 15,-5 2 0-15,4 0 0 0,1 0 0 16,-6 0 0-16,5 0 0 0,-4 2-181 16,0 1-915-16,-1 0-208 0,0-3-36 0,1 2 52 15,-5 2 131-15,-1-2 236 0,0-2 278 16</inkml:trace>
  <inkml:trace contextRef="#ctx0" brushRef="#br2" timeOffset="-154039.779">19634 3424 270 0,'-11'-3'921'16,"7"-2"194"-16,-6 2 135 0,0 0 111 16,5 1-58-16,-5 2-395 0,10 0-265 0,-5 0-223 15,5 2-420-15,0 4 0 0,0 2 0 16,5 6 0-16,0 0 0 0,-5 2 0 15,5 7 0-15,0-2 0 0,0 1 0 0,0 6 0 16,-5-4 0-16,4 2 0 0,-4 1 0 16,0-5 0-16,6 3 0 0,-6-6 0 0,4 1 0 15,-4-7 0-15,0-1 0 0,0-2 0 0,5-4 0 16,-5-3 0-16,0-3 0 0,0-3 0 16,0-5 0-16,0-3 0 0,-5 0 0 15,5-6 0-15,-4 1 0 0,-2-1 0 0,2-5 0 16,-1 0 0-16,0 0 0 0,0 0 0 15,0-3 0-15,5 0 0 0,0 3 0 0,0 0 0 16,5 0 0-16,5 3 0 0,-1-1 0 16,1 4 0-16,1 2 0 0,-2 3 0 0,6 3 0 15,-5 0 0-15,4 4 0 0,1 4 0 16,-6 6 0-16,6 0 0 0,-5 2 0 16,0 6 0-16,0 2 0 0,-5 1 0 0,4 2 0 15,-3 4 0-15,-2-2 0 0,1 4 0 0,-5 0 0 16,0-3 0-16,0 3 0 0,-5 0 0 15,1-3 0-15,-2 3 0 0,-3-6 0 16,4 3 0-16,-5-3 0 0,0 0 0 0,-5 1 0 16,5-4 0-16,-4-2 0 0,-1 0 0 15,-4-3-703-15,4-3-364 0,0-2-163 0,0-4-30 16,1-4 40-16,4-1 125 0,0-5 220 0,0-3 308 16</inkml:trace>
  <inkml:trace contextRef="#ctx0" brushRef="#br2" timeOffset="-153405.342">18574 3200 355 0,'-9'0'795'0,"3"0"195"16,-3-2 123-16,3 2 86 0,2 0-211 15,-1 0-220-15,0 0-201 0,5 0-154 16,0 0-85-16,0 0-39 0,0 2-19 0,0-2-154 16,5 3-116-16,4-3 0 0,1 3 0 15,1-3 0-15,3 0 0 0,0 0 0 16,6-3 0-16,4 0 0 0,1-1 0 15,5-5 0-15,-1 0 0 0,1 1 0 0,-1-2 0 16,5-2 0-16,0 1 0 0,-4 3 0 16,-1-3 0-16,1 2 0 0,-6 5 0 0,1-2 0 15,-5 0 0-15,-1 3 0 0,-4 0 0 16,-1 3 0-16,1-2 0 0,-5 2 0 0,0 0 0 16,0 2 0-16,0-2 0 0,4 3 0 15,-4 0 0-15,4 3 0 0,1-4 0 0,5 4 0 16,0 0 0-16,4 2 0 0,1 0 0 15,-1 0 0-15,6 0 0 0,-1 4 0 0,5-1 0 16,-4-1 0-16,9 2 0 0,-5 1 0 16,1-2 0-16,-1 3 0 0,5 0 0 15,-5 0-458-15,0 3-649 0,6-3-174 0,0 2-29 16,4-2 47-16,-6-1 130 0,7 1 243 16,-6-3 320-16</inkml:trace>
  <inkml:trace contextRef="#ctx0" brushRef="#br2" timeOffset="-152917.133">20295 3576 13 0,'-10'8'633'15,"5"-2"222"-15,0-4 172 0,1 4 119 0,-1-3-21 16,0 0-198-16,0-3-200 0,5 2-151 15,0-2-100-15,0 0-43 0,5 0-180 0,0 0-253 16,0-2 0-16,4-1 0 0,1 0 0 16,5 0 0-16,0 0 0 0,-1 1 0 15,1-2 0-15,0 2 0 0,4 2 0 0,-4-2 0 16,5 2 0-16,-5 2 0 0,-1-2 0 0,6 0 0 16,-5 2 0-16,-6 2 0 0,6 1 0 15,-10 1 0-15,0 2 0 0,-1 1-196 0,-8-2-608 16,-1 5-113-16,-5 1-102 0,0-2-95 15,-4 1-1-15,-6-2 95 0,0 2 163 16,-4-2 206-16,4-1 277 0,-5-1 384 0,1-2 331 16,4-1 291-16,1-2 269 0,-1 2 187 15,1-2 67-15,4 0-72 0,1 0-117 16,4-3-145-16,-1 2-172 0,7-2-228 0,-1 0-421 16,5 0 0-16,5 0 0 0,-1-2 0 0,7-1 0 15,3 0 0-15,1 0 0 0,0 0 0 16,-1 1 0-16,6 2 0 0,-1-3 0 0,1 3 0 15,0 0 0-15,-1 0 0 0,1 0 0 16,0 3 0-16,4-3 0 0,-4-3 0 16,4 3 0-16,-4 0-300 0,4-3-1132 0,-4-2-49 15,0 2 57-15,4-3 113 0,-4-1 209 16,5-2 348-16</inkml:trace>
  <inkml:trace contextRef="#ctx0" brushRef="#br2" timeOffset="-152357.628">20992 3402 610 0,'-6'-8'1006'0,"2"-4"146"15,-7 4 108-15,2 3 98 0,-1-3-257 0,0 2-378 16,1 0-223-16,-6 4-117 0,5-1-285 16,1 3-98-16,-6 3 0 0,0-1 0 15,5 4 0-15,-5 5 0 0,1 0 0 0,4 3 0 16,-5 3 0-16,5-1 0 0,-4 3 0 15,8 1 0-15,2-1 0 0,4-2 0 0,0-1 0 16,4-2 0-16,6-3 0 0,0 0 0 0,5-6 0 16,0-2 0-16,4 0 0 0,1-6 0 15,-6-2 0-15,7-1 0 0,-2-2 0 16,-4-3 0-16,4-3 0 0,-4 3 0 0,-5-2 0 16,5-1 0-16,-11 2 0 0,6 2 0 15,-10-5 0-15,5 5 0 0,-5 1 0 16,0 1 0-16,-5-3 0 0,0 6 0 0,0-4 0 15,1 3 0-15,-2 1 0 0,2 2 0 16,-1 1 0-16,5 2 0 0,-6 2 0 16,6 1 0-16,0 2 0 0,0 4 0 0,0 0 0 15,0 1 0-15,6 1 0 0,-1 0 0 0,-1 6 0 16,2-3 0-16,3 2 0 0,-4 4 0 16,5-4 0-16,0 6 0 0,-6 0 0 15,6-3 0-15,-5 7 0 0,1-5 0 0,-2 4 0 16,1-2 0-16,-5-1 0 0,0-1 0 15,0-1 0-15,-5 2 0 0,1-6 0 0,-7 4 0 16,7-6 0-16,-6 0 0 0,0-1 0 16,0-5 0-16,-4 0 0 0,-1-2 0 15,0-3 0-15,0-3 0 0,1-5 0 0,-6-1 0 16,6-2 0-16,-1-4 0 0,0 2 0 16,5-7 0-16,5 3 0 0,0-2 0 15,0 2-193-15,5-3-375 0,5 1-143 0,0 0-174 16,5-1-190-16,4 0-59 0,1 1 29 15,5-1 120-15,0 0 185 0,-1 1 236 16</inkml:trace>
  <inkml:trace contextRef="#ctx0" brushRef="#br2" timeOffset="-152016.537">21247 3427 605 0,'9'-8'924'0,"-4"2"187"0,0 3 139 16,-5-3 30-16,0 4-174 0,-5 0-231 15,0-1-207-15,0 3-296 0,1 0-372 16,-6 3 0-16,5-1 0 0,-5 4 0 0,0-1 0 15,0 6 0-15,0 3 0 0,0 3 0 0,6-1 0 16,-6 4 0-16,5 1 0 0,0 1 0 16,5 0 0-16,0 4 0 0,5-4 0 15,0-1 0-15,0-1 0 0,4-1 0 0,6-2 0 16,-5-1 0-16,5-4 0 0,0-2 0 0,4-1 0 16,-4-4 0-16,-1-2 0 0,1-3 0 15,0 0 0-15,0-6 0 0,-5-2 0 0,-1 0 0 16,1-6 0-16,-5 3 0 0,0-5 0 15,-5-1 0-15,5-2 0 0,-10 0 0 16,0-1 0-16,0-2 0 0,-5 0 0 0,1 0 0 16,-1 0 0-16,0 0 0 0,-4-1 0 0,3 7 0 15,1-1 0-15,1 4 0 0,4 2 0 16,0 3 0-16,0-1 0 0,0 4-885 0,5 1-402 16,0 2-64-16,0-1 36 0,5 0 97 15,0-2 192-15,5 0 287 0</inkml:trace>
  <inkml:trace contextRef="#ctx0" brushRef="#br2" timeOffset="-151703.369">21428 3214 30 0,'0'-8'836'0,"0"0"232"0,0 0 152 15,-5 0 126-15,0 2 57 0,0 0-324 16,5 0-328-16,-5 2-293 0,0 1-458 16,5 0 0-16,-4 0 0 0,4 3 0 0,-6 3 0 15,1 0 0-15,1 2 0 0,4 3 0 16,-6 4 0-16,2-2 0 0,-1 4 0 15,5 0 0-15,0 0 0 0,0 0 0 0,5-1 0 16,-1-1 0-16,2-4 0 0,3 0 0 16,6-3 0-16,-5-2 0 0,5-3 0 0,-1-6 0 15,1 4 0-15,-5-6 0 0,0 0 0 0,0-4 0 16,0 2 0-16,-6-2 0 0,1-1 0 16,-5 1 0-16,0 1 0 0,-5 0 0 0,1 1 0 15,-2-2 0-15,-3 4 0 0,-1 0 0 16,0-1 0-16,-5 1 0 0,0 6 0 0,1-1 0 15,4 3 0-15,-4 3 0 0,-1 2-912 16,5 0-312-16,0 4-86 0,0-1 12 0,5 3 72 16,0 0 176-16,1-3 282 0</inkml:trace>
  <inkml:trace contextRef="#ctx0" brushRef="#br2" timeOffset="-151215.58">21785 3659 368 0,'-9'10'1445'15,"-6"-1"351"-15,5-6 216 0,1-1 196 0,-6 1-1846 16,5 0-362-16,-5 0 0 0,11-3 0 16,-6 3 0-16,10-3 0 0,0-3 0 0,4 0 0 15,2 0 0-15,9-2 0 0,-1-3 0 0,1 2 0 16,0-2 0-16,-1-1 0 0,0 4-298 15,1-3-1534-15,-5 2 130 0,0 0 179 0,-5 1 225 16,-5-1 358-16,5 1 440 0</inkml:trace>
  <inkml:trace contextRef="#ctx0" brushRef="#br2" timeOffset="-149723.106">19354 1121 382 0,'10'-6'992'0,"-6"-2"182"0,1 3 106 16,-10-3 82-16,5 2-112 0,-4 0-454 15,-6-2-296-15,0 3-171 0,-5-1-203 0,6 3-126 16,-12 1 0-16,2 4 0 0,-6 1 0 0,1 3 0 16,-1 5 0-16,-4-1 0 0,5 4 0 15,-6 6 0-15,6-1 0 0,4 3 0 0,0 6 0 16,1-1 0-16,4 4 0 0,5-2 0 0,5 3 0 16,5 0 0-16,5 1 0 0,10 1 0 15,-1-1 0-15,11-3 0 0,5 0 0 0,4-2 0 16,5-3 0-16,0-1 0 0,1-1 0 15,-1-4 0-15,-5 0 0 0,-4-2 0 0,-1 2 0 16,-4-2 0-16,-10-1 0 0,-1 1 0 16,-9-1 0-16,0-2 0 0,-10 3 0 0,-5-1 0 15,1 1 0-15,-6-4 0 0,-5 1 0 16,-4-3 0-16,4 0 0 0,-4-2 0 0,-6-4 0 16,5 1 0-16,6-6 0 0,-6 0 0 0,10-3 0 15,1-3 0-15,-1 1 0 0,10-4 0 16,5-1 0-16,5-2 0 0,5-1 0 15,9 2-157-15,1-4-248 0,0 2 18 0,4-1 41 16,5 1 54-16,-4-4 62 0,5 0 90 16,-1 4 109-16,1-4 102 0,-6 4 86 0,0 1 65 15,-4 1 59-15,-5 6 25 0,-1-1 8 0,-4 1 20 16,0 2-31-16,-5 1-303 0,0 2 0 0,0 2 0 16,-5 1 0-16,0 2 0 0,0 1 0 15,0 2 0-15,0 0 0 0,-5 4 0 0,5-2 0 16,0 2 0-16,0-2 0 0,0 5 0 15,5-2 0-15,0-2 0 0,-1 3 0 0,2-3 0 16,3 0 0-16,1-1 0 0,0 2 0 0,5-6 0 16,-6 2 0-16,6-6 0 0,0 2 0 0,0-2 0 15,-1-4 0-15,6-2 0 0,-6-1 0 16,7-3 0-16,-7-1 0 0,1-1 0 0,0-4 0 16,-1 0 0-16,-4 3 0 0,0-3 0 15,0 1 0-15,-10-2 0 0,5 2 0 16,-10-1 0-16,-1 3 0 0,2-3 0 0,-1 3 0 15,0 3 0-15,-5 3 0 0,0 1 0 0,6 4 0 16,-6 4 0-16,5 1 0 0,-5 3 0 16,5 3 0-16,5 3 0 0,-5 0 0 0,5 0 0 15,5 2 0-15,0-2 0 0,0 2 0 0,5-2 0 16,0 0 0-16,-1-3 0 0,6-1 0 0,-1-1 0 16,1-3 0-16,0 0 0 0,4-6 0 15,-4 0 0-15,5-3 0 0,-5-3 0 0,4-2 0 16,-4 0 0-16,-5-4 0 0,5 1 0 0,-6-2 0 15,1 1 0-15,-5-1 0 0,0 2 0 16,0 0 0-16,-5 0 0 0,-5-3 0 0,5 3 0 16,-5 3 0-16,0-1 0 0,5 1 0 15,-4 3 0-15,-2 2 0 0,6 3 0 0,-5 0 0 16,5 5 0-16,0 3 0 0,5 1 0 16,1 4 0-16,-2 1 0 0,1 3 0 0,5-1 0 15,0 4 0-15,-1-1 0 0,6 3 0 0,0 0 0 16,0 3 0-16,-1 0 0 0,1 0 0 15,0 0 0-15,-5 0 0 0,-1-1 0 16,1-2 0-16,-5 3 0 0,-5-3 0 0,0 0 0 16,-5 0 0-16,-5-2 0 0,1-4 0 15,-6 1 0-15,0-1 0 0,-5-4 0 0,1-2 0 16,-5 1 0-16,-1-5 0 0,0-1 0 0,1-5 0 16,-1 0 0-16,0-5 0 0,1-1 0 15,4-5 0-15,1-3 0 0,4 0 0 0,0-2 0 16,6-3-500-16,4-1-392 0,5 1-255 0,0-3-90 15,10 3 6-15,5-6 75 0,-1 3 183 16,10-3 259-16</inkml:trace>
  <inkml:trace contextRef="#ctx0" brushRef="#br2" timeOffset="-149007.935">20256 1642 690 0,'-10'3'1063'0,"5"0"148"16,-5 2 120-16,-5-2 118 0,6 3-263 0,-6 2-357 15,5-2-397-15,6-1-432 0,-6 0 0 16,10 1 0-16,0 0 0 0,4-4 0 0,2 1 0 16,3 0 0-16,1-3 0 0,5 0 0 0,-5-3 0 15,5-2 0-15,-1-1 0 0,1-2 0 16,-1-4 0-16,1 2 0 0,-1-2 0 0,1 2 0 16,-5-4 0-16,5 0 0 0,-5 0 0 15,-5 1 0-15,-1 1 0 0,-4-2 0 0,0 4 0 16,0-2 0-16,-4 1 0 0,-1 0 0 0,-5 3 0 15,5 3 0-15,-5-1 0 0,6 4 0 16,-6 2 0-16,5 2 0 0,-1 0 0 0,2 7 0 16,-1-1 0-16,0 1 0 0,5 4 0 0,0 1 0 15,5 0 0-15,0 0 0 0,-1 2 0 16,7 1 0-16,-1-3 0 0,-1 0 0 16,6-4 0-16,-1 4 0 0,7-6 0 0,-2 1 0 15,6-4 0-15,-1 1 0 0,5-3 0 0,-4-3 0 16,4 0 0-16,-5-3 0 15,6-3 0-15,-5 1 0 0,0 0 0 0,-6-4 0 0,0 1 0 16,-4-3 0-16,0 0 0 0,-5 2 0 16,-6-2 0-16,1 1 0 0,-5-2 0 15,-5 2 0-15,-5 1 0 0,1-2 0 0,-10 3 0 16,4 0 0-16,0-1 0 0,-5 4 0 0,1 2 0 16,4 1 0-16,0 4 0 0,1 1 0 15,3 2 0-15,2 4 0 0,-1-1 0 0,5 3 0 16,5 0 0-16,0 3 0 0,0-3 0 0,5 2 0 15,0 2 0-15,5-5 0 0,0 1 0 16,5-2 0-16,-6-1 0 0,11-6 0 0,-5 4 0 16,0-6 0-16,4 0 0 0,-4-2 0 15,-1-2 0-15,1-1 0 0,-6 0 0 0,1-4 0 16,-5 1 0-16,1 0 0 0,-2-3 0 16,1 2 0-16,-5-1 0 0,0 1 0 0,-5-2 0 15,1 3 0-15,4 0 0 0,-6-1 0 0,-3 4 0 16,3-1 0-16,2 4 0 0,-1-1 0 15,0 3 0-15,0 0 0 0,0 3 0 16,5 2 0-16,-4 0 0 0,4 4 0 0,4-1 0 16,-4 3 0-16,5 0 0 0,0 3 0 15,0-3 0-15,0 3 0 0,5-1 0 0,-1-1 0 16,6-2 0-16,0 4 0 0,-5-2 0 16,4-4-584-16,6 3-601 0,-5-3-128 0,5-2-16 0,-6-1 50 15,6 0 150-15,5-2 267 0,-6-3 403 16</inkml:trace>
  <inkml:trace contextRef="#ctx0" brushRef="#br2" timeOffset="-148761.592">21055 1714 15 0,'-4'3'942'15,"-7"-1"286"-15,1 2 181 0,1-4 160 16,-1 0 153-16,0 0-416 0,1-4-1306 0,3 4 0 16,2 0 0-16,-1-2 0 0,5 2 0 0,0 0 0 15,5-3 0-15,-1 0 0 0,2 0 0 0,-2 1 0 16,1-1 0-16,-5 3-299 0,5-3-812 15,-5 1-180-15,5-1-23 0,-5 0 49 16,0-3 128-16,5-2 213 0,-5 0 306 0</inkml:trace>
  <inkml:trace contextRef="#ctx0" brushRef="#br2" timeOffset="-148520.241">21016 1559 270 0,'-10'-8'937'0,"5"3"228"16,0-1 163-16,-5 1 134 0,1 0-53 0,3 1-333 15,2 2-532-15,4-1-544 0,-5 3 0 0,5-3 0 16,0 3 0-16,5-3 0 0,-1 3 0 15,-4 3 0-15,6-3 0 0,-1 3 0 0,-1-3-48 16,2 5-800-16,-6-5-305 0,0 4-126 16,4-2-5-16,-4 1 61 0,5 2 162 0,-5-2 248 15,0 0 368-15</inkml:trace>
  <inkml:trace contextRef="#ctx0" brushRef="#br2" timeOffset="-146936.515">21551 1455 426 0,'-5'-6'879'15,"5"-2"160"-15,-6 0 101 0,2 2 73 16,-1-2-229-16,5 0-282 0,0 2-234 16,-5-2-133-16,5 2-74 0,0 4-55 0,-5-4-38 15,10 3-30-15,-5 3-18 0,0 0-9 0,5 3-110 16,0 3-1-16,-1 4 0 0,2 2 0 16,-6 4 0-16,5 1 0 0,-1 5 0 0,-4 0 0 15,5 3 0-15,-5 2 0 0,0-2 0 0,0-1 0 16,5 2 0-16,-5-4 0 0,0 0 0 15,0-5 0-15,0-1-7 0,0-2-318 0,0-3-95 16,0-3-126-16,-5-21-138 0,0 34-143 0,1-21-137 16,-7-2-81-16,2-4 32 0,4 0 126 15,-5-5 172-15,-4 3 193 0</inkml:trace>
  <inkml:trace contextRef="#ctx0" brushRef="#br2" timeOffset="-146724.23">21423 1607 221 0,'-15'-20'571'0,"0"1"178"0,6 0 178 15,-6 2 99-15,5 0-80 0,5 0-121 16,0 4-113-16,0-1-119 0,5 1-123 0,5-1-92 15,5 0-47-15,0 3-24 0,5-3-172 16,4 3-135-16,1 2 0 0,0-1 0 0,9 2 0 16,-5 2 0-16,1 0 0 0,5 4 0 15,-6-1 0-15,5 3 0 0,-4 3 0 16,-6 2 0-16,1 1 0 0,0 5 0 0,-6-1 0 16,6 4 0-16,-10 3 0 0,0 0 0 0,-1 2-61 15,-3 3-609-15,-6 0-198 0,0-3-249 16,0 3-84-16,-6 0 2 0,2 0 81 0,-1 1 177 15,-5-4 245-15</inkml:trace>
  <inkml:trace contextRef="#ctx0" brushRef="#br2" timeOffset="-146503.264">21462 1758 571 0,'-10'3'1032'0,"1"-1"174"0,-6-2 127 15,5 3 113-15,5 0-195 0,0-3-358 0,0 0-434 16,5 0-459-16,10 0 0 0,-5 0 0 15,10-3 0-15,-1 0 0 0,6 3 0 0,0-2 0 16,-1-1 0-16,6 0 0 0,-1 1 0 0,1 2 0 16,-1 0 0-16,-4 0 0 0,4 0 0 0,-4 0 0 15,4 0 0-15,-3 0 0 0,3 0 0 16,-4-3 0-16,-1 0 0 0,5 0 0 0,-4 0-363 16,0-2-771-16,-1 2-152 0,1-2-15 15,0 2 45-15,-1-5 114 0,1 2 209 0,-1 1 350 16</inkml:trace>
  <inkml:trace contextRef="#ctx0" brushRef="#br2" timeOffset="-145875.916">22095 1422 795 0,'-10'-6'1059'0,"0"1"130"15,0-1 101-15,0 0 95 0,5 1-353 16,1 0-342-16,-2-1-184 0,2 0-261 0,-1 4-245 15,5-2 0-15,0 4 0 0,0 0 0 16,0 4 0-16,0 4 0 0,0 0 0 0,0 6 0 16,-5 3 0-16,5 2 0 0,-5 3 0 0,0 3 0 15,0 0 0-15,0 2 0 0,1 1 0 16,-2-3 0-16,2-1 0 0,-1-1 0 0,5-7 0 16,0 0 0-16,0-2 0 0,0-2 0 0,5-7 0 15,-1-2 0-15,2-6 0 0,-2-2 0 16,6-7 0-16,0 2 0 0,-5-7 0 0,4 0 0 15,-3-5 0-15,3 3 0 0,-3-6 0 16,-2 3 0-16,1 0 0 0,0-3 0 0,-5 3 0 16,0-3 0-16,0 3 0 0,5 3 0 15,-5 3 0-15,0-2 0 0,0 8 0 0,5 2 0 16,-5 2 0-16,5 3 0 0,-5 6 0 16,5 3 0-16,-1 2 0 0,2 0 0 0,-2 6 0 15,1 0 0-15,5 2 0 0,0-2 0 0,-5 3 0 16,5-4 0-16,-1 1 0 0,1-3 0 15,5 0 0-15,-5-3 0 0,4-2 0 0,-4-3 0 16,5-1 0-16,0-2 0 0,-1-2 0 0,1-1 0 16,-5-3 0-16,5 1 0 0,-6-3 0 15,-3 2 0-15,3-2 0 0,-4 0 0 16,0 2 0-16,0-2 0 0,-5 0 0 0,0-1 0 16,0 4 0-16,0-1 0 0,0-2 0 0,-5 5 0 15,5-2 0-15,-5 2 0 0,5 0 0 16,0 3 0-16,0 3 0 0,-5 0 0 0,5 5 0 15,0 0 0-15,0 3 0 0,0 0 0 0,5 3 0 16,-5 0 0-16,0 5 0 0,0-2 0 16,5 5 0-16,-5 0 0 0,5-3 0 0,-5 3 0 15,5 1 0-15,-5-5 0 0,5 2 0 16,-5-1 0-16,4-5 0 0,2 0 0 0,-6 0 0 16,4-4-197-16,-4 2-880 0,5-4-203 0,-5-3-44 15,6 1 41-15,-6-6 113 0,9-3 207 16,-4-3 322-16</inkml:trace>
  <inkml:trace contextRef="#ctx0" brushRef="#br2" timeOffset="-145533.821">22943 1237 643 0,'-10'-6'972'0,"0"0"127"0,0 1 87 16,1 0 81-16,-1-1-295 0,5 3-314 0,-5-2-180 16,5-1-85-16,0 4-48 0,0-2-167 15,5 2-178-15,-4 2 0 0,4 0 0 0,0 2 0 16,0 2 0-16,4 4 0 0,-4 0 0 0,0 3 0 16,0 6 0-16,5-3 0 0,-5 5 0 0,0 3 0 15,0-2 0-15,0 4 0 0,0 1 0 16,5-1 0-16,-5 4 0 0,0 0 0 0,5-3 0 0,0 3 0 15,-5-4 0-15,5-2 0 0,0 3 0 16,0-5 0-16,-5-1 0 0,5-3 0 16,0-2 0-16,-5 0 0 0,4 0 0 0,-4-6 0 15,0 3-239-15,0-3-474 0,0-2-102 0,-4-1-104 16,-1-2-101-16,-5 0-60 0,5-3 51 0,-5 0 131 16,0-3 179-16,-5 3 195 0</inkml:trace>
  <inkml:trace contextRef="#ctx0" brushRef="#br2" timeOffset="-145299.452">22757 1695 140 0,'-10'3'528'15,"0"-3"164"-15,5 0 183 0,-4 0 129 0,3 2-23 16,-3-2-69-16,3 0-83 0,2 3-85 16,-1-3-108-16,5 0-102 0,-5 0-218 0,5 0-316 15,-5 0 0-15,5 0 0 0,5 0 0 0,-5 0 0 16,5 0 0-16,0 0 0 0,5 0 0 0,-6 0 0 16,7 3 0-16,-2-3 0 0,1 0 0 0,5 2 0 15,-5-2 0-15,4 3 0 0,6-3 0 0,-5 3 0 16,4-3 0-16,0 0 0 0,-4 0 0 15,5 0 0-15,0 0 0 0,-1 0 0 0,-4-3 0 16,5 0 0-16,-5 1 0 0,4-4 0 0,-4 4 0 16,4-1 0-16,-4 0 0 0,4 0-1113 0,1 3-225 15,0-3-2-15,-1 3 63 0,1 0 117 16,0-2 191-16,4 2 284 0</inkml:trace>
  <inkml:trace contextRef="#ctx0" brushRef="#br2" timeOffset="-144734.312">23429 1333 317 0,'4'-13'830'0,"-4"1"183"0,5-2 108 0,0 0 80 15,-5 4-169-15,0-4-249 0,5 6-220 16,-5-3-121-16,0 5-56 0,5 0-31 0,-5 1-207 15,-5 3-148-15,5 2 0 0,-5 2 0 0,5 3 0 16,-5 7 0-16,-4 2 0 0,3 5 0 16,-3 0 0-16,-1 4 0 0,5 4 0 0,-5 1 0 15,-5 2 0-15,5 0 0 0,1 1 0 0,-1-1 0 16,5 0 0-16,-5-2 0 0,6-3 0 0,-2-1 0 16,6-4 0-16,-4-1 0 0,4-3 0 0,0-4 0 15,0-4 0-15,0 0 0 0,4-5 0 0,-4-3 0 16,6-3 0-16,-2-3 0 0,-4-2 0 0,5-6 0 15,0 1 0-15,0-4 0 0,0 1 0 16,0-3 0-16,-5-4 0 0,5-2 0 0,-1 1 0 16,2-4 0-16,-2 1 0 0,1-1 0 15,1 1 0-15,-2-1 0 0,6 6 0 0,0 0 0 16,-5 3 0-16,4 1 0 0,1 4 0 0,0 7 0 16,-5-2 0-16,5 4 0 0,0 5 0 0,-5 0 0 15,4 5 0-15,-4 1 0 0,5 2 0 0,-5 3 0 16,0 3 0-16,4 3 0 0,-3-1 0 15,3 3 0-15,-4 1 0 0,5-1 0 0,-5 3 0 0,5 0 0 16,0 3 0-16,0-3 0 0,-1 3 0 16,1-3 0-16,0 0 0 0,-1 0 0 0,-3-3 0 15,3 1 0-15,1-3 0 0,0-4 0 0,-5 1 0 16,5-1 0-16,-5-1 0 0,-1 2 0 0,-4-6 0 16,6 3 0-16,-6-3-464 0,-6 0-92 15,6 0-57-15,-9-2-71 0,4 0-74 0,-5-1-60 16,0-2-40-16,0-3-7 0,1 0 74 0,-6-3 114 15,0-2 127-15,1-1 131 0</inkml:trace>
  <inkml:trace contextRef="#ctx0" brushRef="#br2" timeOffset="-144518.89">23492 1695 39 0,'-19'-14'499'16,"4"0"164"-16,0 0 161 0,-5 3 162 15,6 1-19-15,-1 1-91 0,-5 1-112 0,6 0-99 16,4-1-95-16,-5 4-104 0,6-1-71 16,-1-2-35-16,-1 2-243 0,7 1-117 0,-1 2 0 15,5-3 0-15,0 1 0 0,5 2 0 0,-1-2 0 16,2 2 0-16,3 0 0 0,6 0 0 0,-5 1 0 15,5-1 0-15,4 3 0 0,-4 0 0 0,5 0 0 16,-1 0 0-16,6 0 0 0,-5 3 0 0,-1-1 0 16,6-2 0-16,-6 3 0 0,1-3 0 15,4 0 0-15,-4 0 0 0,0-3 0 0,-1 1-1251 16,1-1-156-16,0 1 4 0,4-4 76 16,-5 3 149-16,6 0 258 0,-6-2 370 0</inkml:trace>
  <inkml:trace contextRef="#ctx0" brushRef="#br2" timeOffset="-144027.787">23899 1342 480 0,'-10'-3'996'15,"1"0"170"-15,-1 0 102 0,5 1 78 16,0-1-187-16,0 3-359 0,0-3-242 0,0 3-140 16,5 0-418-16,5 3 0 0,-5 0 0 0,5 5 0 15,0 0 0-15,0 3 0 0,0 0 0 0,-1 3 0 16,2 2 0-16,3 4 0 0,-3-1 0 0,-2 3 0 15,-4 0 0-15,5 0 0 0,0 4 0 16,-5-5 0-16,0 4 0 0,5-3 0 0,-5 0 0 16,0-5 0-16,5-1 0 0,-5 1 0 0,0-6 0 15,0-3 0-15,4 1 0 0,-4-4 0 0,0-2 0 16,0-3 0-16,0 0 0 0,0-3 0 0,-4-2 0 16,4-4 0-16,-5-2 0 0,0 0 0 0,5-3 0 15,-5-2 0-15,0-1 0 0,1-2 0 0,-2-3 0 16,2 0 0-16,-1-3 0 0,-1 0 0 0,2 0 0 15,-1-2 0-15,5 2 0 0,-5 0 0 0,5 0 0 16,0 6 0-16,0 0 0 0,5 2 0 0,-5 0 0 16,5 7 0-16,5-4 0 0,-5 6 0 0,5-4 0 15,4 7 0-15,0-1 0 0,1 1 0 16,0 2 0-16,-1 3 0 0,7 0 0 0,-7 3 0 16,6 0 0-16,-1 5 0 0,-4 0 0 0,5 3 0 15,-5 0 0-15,-1 3 0 0,0 3 0 0,1-1 0 16,-9 3 0-16,3 1 0 0,-4 2 0 15,-5 0 0-15,5 0 0 0,-10 0 0 0,0 0 0 0,0 0 0 16,1-3 0-16,-7 4 0 0,1-4 0 16,1 0 0-16,-1-2 0 0,1-1 0 0,-6-2 0 15,5 0 0-15,-5 0 0 0,0-4 0 0,1 2 0 16,-1-4-884-16,-4 0-454 0,4 0-42 0,0 1 52 16,0-3 107-16,5-4 205 0,-4 4 317 15</inkml:trace>
  <inkml:trace contextRef="#ctx0" brushRef="#br2" timeOffset="-142343.734">22237 2078 141 0,'-5'-6'674'0,"0"-2"195"0,-5 0 152 15,5 0 102-15,-5-4-93 0,6 5-198 0,-1-4-176 16,-5 2-137-16,5 1-100 0,-5 0-59 15,0-1-36-15,6 4-101 0,-6-1-223 0,0 4 0 16,0 2 0-16,-5 5 0 0,5 0 0 0,-9 7 0 16,4 4 0-16,0 6 0 0,-4 3 0 15,4 3 0-15,1 1 0 0,-1 7 0 16,5-2 0-16,5 2 0 0,1-1 0 0,4 2 0 16,4-4 0-16,1-3 0 0,5 0 0 15,9-5 0-15,1-3 0 0,4-3 0 0,1-5 0 16,9-3 0-16,-4-3-210 0,4-5-788 0,0-3-240 15,1-3-66-15,-1-2 32 0,6 0 93 16,-11-7 202-16,5 1 282 0</inkml:trace>
  <inkml:trace contextRef="#ctx0" brushRef="#br2" timeOffset="-141741.532">22561 2310 540 0,'0'-14'931'0,"4"-2"148"0,-8 2 96 16,-1 0 80-16,-1 0-256 0,2 3-290 0,-6-3-208 15,0 3-105-15,5 0-61 0,-4 3-64 16,-6 0-271-16,5-1 0 0,0 6 0 0,1 1 0 15,-6 4 0-15,5 1 0 0,-5 3 0 16,5 2 0-16,1 3 0 0,-6 0 0 0,5 3 0 16,5 3 0-16,-5-1 0 0,5 1 0 15,1-1 0-15,-2 1 0 0,6-1 0 0,0-2 0 16,6 0 0-16,-2-6 0 0,7 0 0 0,-2-2 0 16,1-1 0-16,5-8 0 0,-1 1 0 15,6-4 0-15,-1-4 0 0,-4-4 0 0,5 0 0 16,-5-5 0-16,-1-1 0 0,1 1 0 0,-6-4 0 15,2 2 0-15,-1-1 0 0,-6 0-64 16,-4 0-5-16,5 0 32 0,-5 2 23 0,-5 1 23 16,1-1 30-16,-2 4 28 0,2-1 2 0,-1 7-69 15,-1-1 0-15,2 2 0 0,-1 1 0 16,5 5 0-16,-5 3 0 0,0 3 0 0,5 5 0 16,0 1 0-16,0 4 0 0,0 1 0 0,0 3 0 15,0 2 0-15,5 3 0 0,0 0 0 0,-5 2 0 16,5 2 0-16,-1-1 0 0,2-1 0 0,-1 1 0 15,-1-3 0-15,2 0 0 0,-2-2 0 16,1-4 0-16,0 0 0 0,0-2 0 0,-5-3 0 16,0 1 0-16,0-4 0 0,0 0 0 0,-5-2 0 15,0-4-285-15,0 1 17 0,-5-3 30 16,1-3 39-16,-1 1 45 0,0-4 41 0,-5-2 41 16,6-3 35-16,-6-3 36 0,0 3 30 0,1-6 30 15,-1 1 32-15,0-3 37 0,5-1 31 16,-5 1 29-16,6 0 24 0,4 2 22 15,0 1 20-15,0-1-241 0,5 3-13 0,5 0 0 16,-5 3 0-16,10 1 0 0,-5 1 0 16,9-2 0-16,-4 3 0 0,4 2 0 0,7-2 0 15,-7 5 0-15,6 1 0 0,-1-2 0 0,1 4 0 16,0 0 0-16,-1 4 0 0,1-2 0 0,-1 1 0 16,-4 3 0-16,5 2 0 0,-6-3-710 15,-4 4-338-15,5 1-168 0,0-2-29 0,0 1 36 16,-1-1 123-16,1 1 208 0,0-1 284 0</inkml:trace>
  <inkml:trace contextRef="#ctx0" brushRef="#br2" timeOffset="-141242.741">22860 2180 468 0,'-10'3'967'0,"0"-3"174"16,5 2 118-16,-4-2 98 0,-1 0-181 0,5 0-344 15,0 0-241-15,5 4-191 0,-5-2-400 0,5 4 0 16,0 2 0-16,0 0 0 0,0 3 0 0,5 3 0 15,-5 2 0-15,0 1 0 0,0 3 0 16,5 2 0-16,-5 0 0 0,0 0 0 0,0 3 0 16,0-1 0-16,5 4 0 0,-5-4 0 0,0 1 0 15,0 1 0-15,0-4 0 0,0 0 0 0,4-4 0 16,-4-1 0-16,0-3 0 0,6-3 0 16,-6-2 0-16,0-1 0 0,0-6 0 0,0 1 0 15,0-6 0-15,4 1 0 0,-4-4 0 0,0-5 0 16,0 0 0-16,0-3 0 0,-4-3 0 0,4-1 0 15,0-2 0-15,-6-4 0 0,2 1 0 0,4-2 0 16,-5-2 0-16,0-1 0 0,5 1 0 16,0-1 0-16,0 1 0 0,5 2 0 0,0 2 0 15,5 1 0-15,-6 4 0 0,11 1 0 0,-6 0 0 16,6 4 0-16,0 1 0 0,-5 4 0 16,5 2 0-16,-5 1 0 0,4 5 0 0,1 0 0 15,-6 3 0-15,2 2 0 0,3 1 0 0,-4 5 0 16,0 0 0-16,-5 6 0 0,0-1 0 0,-5 3 0 15,0 1 0-15,-5 2 0 0,0-3 0 0,-5 3 0 16,5 0 0-16,-4-3 0 0,3 1 0 16,-3-4 0-16,-1 1 0 0,0-3 0 0,0-1 0 15,0-2 0-15,0 1 0 0,1-7 0 0,-1 0 0 16,0-5 0-16,5 0 0 0,-5-2 0 0,10-1-1 16,-5-2-446-16,5-4-83 0,0-1-100 15,5 1-105-15,0-2-102 0,5-3-86 0,0 3-58 16,5-3 57-16,-1 1 119 0,1-2 154 0,0 5 162 15</inkml:trace>
  <inkml:trace contextRef="#ctx0" brushRef="#br2" timeOffset="-140471.77">23080 2291 299 0,'20'-11'512'16,"4"-1"120"-16,-4 4 130 0,4-3 46 0,-4 0 7 15,-5 0-34-15,0 3-45 0,0 0-51 0,-6-3-62 16,1 2-87-16,-5 3-93 0,0-2-58 16,0 0-211-16,-5 2-174 0,-5 1 0 0,5 2 0 15,-5-3 0-15,-5 4 0 0,5 2 0 0,-4 0 0 16,-6 2 0-16,5 4 0 0,0 0 0 15,-5 2 0-15,6 3 0 0,-1 3 0 0,0-3 0 16,0 6 0-16,5-1 0 0,0-2 0 0,1 2 0 16,4 1 0-16,0 0 0 0,4-4 0 0,1 1 0 15,5 0 0-15,0-3 0 0,5-2 0 0,-1-2 0 16,-4-1 0-16,4 0 0 0,1-4 0 0,0-2 0 16,0 0 0-16,-1 0 0 0,1-5 0 0,0-1 0 15,0 0 0-15,-5-2 0 0,4-2 0 0,1-2 0 16,-6 2 0-16,1-2 0 0,5-1 0 15,-5-1 0-15,-5 2 0 0,5-1 0 0,-5-1 0 16,-1 1 0-16,-4 1 0 0,0 1 0 0,0 0 0 16,0 3 0-16,0-1 0 0,-4 4 0 15,4 2 0-15,-5 1 0 0,5 2 0 0,-5 0 0 16,0 2 0-16,0 4 0 0,5 2 0 0,-5 1 0 16,0-1 0-16,5 6 0 0,-4-3 0 0,4 2 0 15,-6 1 0-15,6 2 0 0,-5-1 0 0,5 1 0 16,0-2 0-16,5 0 0 0,-5 0 0 0,6 0 0 15,-6-4 0-15,4-1 0 0,1-1 0 0,0-3 0 16,0 1 0-16,0-3 0 0,5-1 0 16,-6-2 0-16,2-2 0 0,3-4 0 0,-4 1 0 15,0-4 0-15,0 1 0 0,0-3 0 0,0 0 0 16,0 0 0-16,0-1 0 0,-5-1 0 0,5-1 0 16,-5 3 0-16,0-2 0 0,0-1 0 0,0 2 0 15,0 2 0-15,0 2 0 0,0-1 0 0,0 4 0 16,4 2 0-16,-4 0 0 0,0 3 0 0,5 3 0 15,0 0 0-15,0 2 0 0,0 1 0 0,0 1 0 16,0-1 0-16,-1 5 0 0,6-2 0 0,0-1 0 16,-5 3 0-16,5-3 0 0,0 1 0 0,0-4 0 15,0 3 0-15,-1-2 0 0,1-3 0 16,0 2 0-16,-1-3 0 0,2 2 0 0,-7-4 0 16,6 0 0-16,-5 0 0 0,5 0 0 0,-5-4 0 15,0 2 0-15,0 0 0 0,-1-4 0 0,-4 3 0 16,6-2 0-16,-6-1 0 0,0 3 0 15,4-2 0-15,-4-1 0 0,0 1 0 0,0 2 0 0,0 0 0 16,0 1 0-16,0 2 0 0,0 0 0 0,0 0 0 16,0 2 0-16,0 4 0 0,0-1 0 15,0 4 0-15,0-1 0 0,0 3 0 0,0-1 0 16,0 2 0-16,0 2 0 0,0-1 0 0,5 1 0 16,-5 3 0-16,5-3 0 0,0-1 0 0,0 1 0 15,-1-2 0-15,2-2 0 0,3-1 0 0,-3-1 0 16,3-3 0-16,6 1-173 0,-10-3-910 0,4-3-195 15,6 0-39-15,-5-6 44 0,0 0 120 0,5 1 199 16,-6-6 285-16</inkml:trace>
  <inkml:trace contextRef="#ctx0" brushRef="#br2" timeOffset="-140210.475">23880 2153 68 0,'-6'-20'855'0,"2"7"245"15,-1-1 151-15,5 2 118 0,-5 2 31 0,0 1-271 16,5 1-291-16,-5 3-657 0,5 1-181 0,0-1 0 15,0 2 0-15,5 3 0 0,-5 0 0 16,5 3 0-16,0 0 0 0,4 3 0 0,2 2 0 16,-7 3 0-16,6 2 0 0,0 2 0 0,0 3 0 15,0 2 0-15,-1 2 0 0,-4 3 0 0,5 3 0 16,-5-1 0-16,0 0 0 0,-5 1 0 16,4-1 0-16,-8 5 0 0,-1-2 0 0,0-3 0 15,0 3 0-15,-5-2 0 0,1-1 0 0,-1 1 0 16,-5 0 0-16,0-3 0 0,6-1 0 0,-6-2 0 15,5 1-306-15,0-4-1314 0,5-3 39 0,1-5 124 16,-6-2 177-16,5-4 233 0,5-2 405 16</inkml:trace>
</inkml:ink>
</file>

<file path=ppt/ink/ink15.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2-03-02T14:26:34.965"/>
    </inkml:context>
    <inkml:brush xml:id="br0">
      <inkml:brushProperty name="width" value="0.05292" units="cm"/>
      <inkml:brushProperty name="height" value="0.05292" units="cm"/>
      <inkml:brushProperty name="color" value="#0070C0"/>
    </inkml:brush>
    <inkml:brush xml:id="br1">
      <inkml:brushProperty name="width" value="0.05292" units="cm"/>
      <inkml:brushProperty name="height" value="0.05292" units="cm"/>
      <inkml:brushProperty name="color" value="#FF0000"/>
    </inkml:brush>
    <inkml:brush xml:id="br2">
      <inkml:brushProperty name="width" value="0.05292" units="cm"/>
      <inkml:brushProperty name="height" value="0.05292" units="cm"/>
    </inkml:brush>
  </inkml:definitions>
  <inkml:trace contextRef="#ctx0" brushRef="#br0">6604 6522 74 0,'0'-6'461'0,"0"1"91"0,0 2 80 16,0 0 64-16,6 1-112 0,-6-1-76 16,0 3-37-16,0-3-12 0,0 3-25 0,0 0-40 15,0 0-48-15,0 0-62 0,0 0-69 16,0 0-69-16,0 0-45 0,0 3-26 0,0 0-16 16,0-1-10-16,0 4-8 0,0 2-8 15,0 0-9-15,0 6-5 0,-6 0-5 0,6 2-3 16,-4 4-2-16,-1 2 0 0,0-1-2 15,0 2 1-15,0 2-1 0,0-3-2 16,0 0-1-16,1-3-1 0,-2 0-1 0,2-5 1 16,-1 0 0-16,0-6-3 0,5 0-6 15,-5-4-11-15,0-4-14 0,5-6-17 0,-5-2-19 16,5-4-22-16,0-4-25 0,5-3-20 16,-5-1-7-16,5-2 6 0,-5 0 11 0,5-3 21 15,5 1 31-15,-6-1 30 0,6 3 20 16,0-3 12-16,0 0 8 0,0 3 9 0,0 3 11 15,-1-3 22-15,1 5 19 0,0 1 15 16,0 1 8-16,-6 2 6 0,6 5 6 16,-5-1-2-16,5 4-5 0,-5 2 2 0,0 6 1 15,4-1 3-15,-3 4-3 0,-1 3-5 16,-1 4-3-16,2 1-3 0,-2 3-2 0,1 2-7 16,0 0-5-16,5 0-10 0,-5 1-10 15,0-1-10-15,5 3-11 0,-6-2-7 16,1-1-6-16,5 0-3 0,-5-2-10 0,5 0-22 15,-5-1-38-15,0-3-57 0,0-1-93 16,-1 2-136-16,2-4-159 0,-6-1-154 16,0-1-141-16,0-3-142 0,0 1-12 0,0-1 80 15,-6-2 137-15,2-3 157 0</inkml:trace>
  <inkml:trace contextRef="#ctx0" brushRef="#br0" timeOffset="206.452">6580 6698 324 0,'-10'-3'661'0,"0"-2"167"0,1 2 149 0,4 3 67 16,0-2-198-16,0-1-169 0,0 0-140 15,5 0-140-15,0 0-124 0,5-2-73 0,5-1-42 16,0-2-26-16,4 3-26 0,1-4-25 16,4 1-22-16,1 0-23 0,5 2-39 15,-1 1-62-15,0-4-105 0,1 7-201 0,0-4-283 16,-6 4-305-16,1-1-138 0,0-3-36 15,-1 6 53-15,-4-3 173 0,0 0 266 16</inkml:trace>
  <inkml:trace contextRef="#ctx0" brushRef="#br0" timeOffset="1566.013">3643 10878 382 0,'0'-3'551'0,"0"3"97"16,0-3 90-16,0 3-35 0,0-3-99 15,0 3-79-15,0 0-58 0,-5 0-52 0,5 3-56 16,0 3-66-16,0-1-61 0,0 3-58 16,5 3-47-16,-5 3-40 0,0 3-27 0,0-1-13 15,5 4-9-15,-5 1 2 0,5 1-2 0,-5 0 0 16,4 0-3-16,-4 1-3 0,6-1-5 15,-6-6-8-15,4 1-6 0,-4 0-3 0,5-6-5 16,-5-3 0-16,0 0-2 0,0-3-1 16,0-5-1-16,5 0-2 0,-10-5-1 15,5-3-1-15,0-3-4 0,0-1 0 0,-5-4-2 16,5 0-1-16,-4-1 1 0,-2-2 1 16,6 0 4-16,-4-4 2 0,-1 4 1 0,5-1 1 15,-5-2 0-15,5 4-1 0,0-3 1 16,-5 3 0-16,5 1 2 0,5 0 0 15,-5 1 0-15,0 2 0 0,5 3 0 16,0 0 1-16,-1 0-1 0,2 5 0 0,-2-2 2 16,6 6 2-16,-5-1 3 0,5 3 1 15,-5 3 2-15,5-1 0 0,-1 4-1 0,-3 2-2 16,-2 0-2-16,1 4-1 0,0 1-2 16,0-1-1-16,0 1-2 0,-5-2 1 0,0 3-2 15,0-3 0-15,0 0 0 0,0-1-2 16,-5 2-1-16,5-3-2 0,-5-2-2 0,5-1-3 15,0-3-5-15,-5 3-10 0,5-4-4 16,0-2-3-16,0 3 1 0,5-3 3 16,0-3 5-16,0 3 11 0,0 0 7 0,4-2 3 15,1-2 2-15,-5 2 1 0,10-1 0 16,-5 3 2-16,0-2-1 0,5 4 1 0,-6-2-1 16,6 5-2-16,-5 1 0 0,-1 0-1 15,1 4 1-15,-5 2-1 0,0 2 3 16,0-1 3-16,0 4 2 0,-5 0 3 0,0-1 3 15,-5 0 1-15,0-2-1 0,0 3-1 16,-4-4 0-16,-2-1-3 0,-3 2-2 16,-1-7 0-16,0 5-4 0,1-6-2 0,-6-2-3 15,5 2-1-15,-4-3-5 0,4 0-5 16,1-3-15-16,-1 0-38 0,0-3-76 0,5 0-112 16,0 1-140-16,5-2-160 0,1 2-160 15,4-4-170-15,0 1-32 0,0-1 52 0,4-2 111 16,1 6 150-16,0-4 166 0</inkml:trace>
  <inkml:trace contextRef="#ctx0" brushRef="#br0" timeOffset="2604.301">9375 11319 300 0,'0'-6'456'16,"5"3"72"-16,0 0 77 0,0 1-43 15,-5-1-70-15,4 0-16 0,-4 1 19 0,6 2 21 16,-6-4-15-16,0 2-37 0,0 0-51 16,0 2-69-16,0-4-82 0,-6-1-81 0,6 2-55 15,-4 1-30-15,-1-2-28 0,-5 2-17 16,5 2-13-16,-5 0-11 0,1 0-8 15,-1 0-5-15,-5 6-4 0,5-4-4 0,-5 6-1 16,6-2-2-16,-6 2 1 0,5 3-1 16,-5 0-3-16,11 3 2 0,-6 0-1 15,5 0 2-15,0 3 1 0,5-1 3 0,0 3 7 16,5-2 4-16,0 2 8 0,5-21 2 16,5 37 2-16,4-21-3 0,-4-3-5 0,9-3-4 15,0-2-6-15,1-6-4 0,5-3-19 16,-1-3-37-16,1-1-70 0,-6-5-160 0,5-2-242 15,-4 1-305-15,-6-1-205 0,6-3-82 16,-10 3 8-16,0 1 126 0,-1 1 226 16,1-2 294-16</inkml:trace>
  <inkml:trace contextRef="#ctx0" brushRef="#br0" timeOffset="5218.817">6212 10875 425 0,'0'0'556'0,"-4"3"104"16,4-3 104-16,-6 2-42 0,6 1-71 0,-5-3-63 15,5 2-59-15,0-2-72 0,0 3-84 16,0 0-82-16,0-3-81 0,0 3-71 16,5 0-46-16,1-1-25 0,-2 4-19 0,6-4-16 15,-5 1-11-15,5-3-6 0,-1 3-4 16,-3 0-6-16,3-3-3 0,1 0-3 0,0 3 1 16,0-3-1-16,-5-3 0 0,4 3-2 15,-3 0-1-15,3 0-1 0,-4 0-4 0,0 0-2 16,0 0-4-16,0 0-1 0,-5 0 0 15,5 0 1-15,-5 0 4 0,0 0 4 16,4 0 4-16,-4 0 1 0,-4 3 1 0,4-3 1 16,0 2-1-16,-5 1 0 0,5 0 0 15,-5 0 0-15,5 0 1 0,-5 1-1 0,5 2 0 16,-5 0-1-16,5 3 1 0,-5 2 1 16,5 0 0-16,0-1 0 0,0 1 0 15,0 3 3-15,0 0 0 0,0 0-3 0,0-3-42 16,0 2-113-16,0 2-179 0,0-5-235 15,0 1-285-15,-5 1-150 0,5-4-39 0,-4 3 72 16,4-6 155-16,0 3 221 0</inkml:trace>
  <inkml:trace contextRef="#ctx0" brushRef="#br0" timeOffset="6390.807">7742 8640 196 0,'0'-5'531'0,"0"-1"113"15,0 4 105-15,0-1 55 0,-5 0-125 0,5 3-113 16,0-3-89-16,0 3-58 0,0 0-60 16,5 0-61-16,-5 3-47 0,0 0-32 0,0 2-29 15,5 3-41-15,-5 0-32 0,5 4-18 16,-5 1-13-16,5 4-15 0,-5 0-10 15,0-1-12-15,5 4-10 0,-5-4-11 0,4 3-9 16,-4 1-6-16,6-4-5 0,-6 1-3 0,0 0-2 16,5-4-2-16,-5-2-3 0,4-3-14 15,-4 1-20-15,0-4-22 0,0 0-16 16,6-5-21-16,-6 0-21 0,0-2-18 0,0-4-15 16,0-1-16-16,0-2-9 0,0-2 6 15,0-3 17-15,0 0 26 0,-6-2 35 16,6-1 36-16,-4 0 28 0,4-2 24 0,-5 3 30 15,-1-4 42-15,6 4 37 0,-4-1 26 16,4 1 15-16,-5 0 4 0,5 2-12 0,-5 2-29 16,5 2-30-16,0-2-19 0,0 2-10 15,0-2-8-15,5 4-2 0,-5-1-1 16,5 2 2-16,-5-2-2 0,4 1-1 0,2 2-1 16,-1 1-3-16,-1 0-1 0,2 2-5 15,3 0-5-15,1 0-4 0,-5 0-5 0,5 1-6 16,0 2-4-16,-1 0-4 0,6 0-4 15,-5 2-15-15,0-2-28 0,-1 3-41 0,1 0-79 16,0 0-122-16,-5 2-151 0,4-2-159 16,-3 2-157-16,-2 1-172 0,1-1-34 0,1 4 63 15,-6-4 122-15,4 4 155 0,-4-1 175 16</inkml:trace>
  <inkml:trace contextRef="#ctx0" brushRef="#br0" timeOffset="6625.294">7860 8706 227 0,'-10'3'632'0,"5"3"158"0,0-3 156 16,-4-1 112-16,3 1-174 0,6 0-177 15,-4-3-155-15,4 2-145 0,-5-2-150 16,10-2-105-16,-1-1-60 0,2 0-36 0,-2 1-21 16,6-1-12-16,0-3-8 0,0 3-7 15,5-2-4-15,-5 2-5 0,4 0 9 0,0 1 3 16,-4 2-6-16,5 0-20 0,-5 0-38 15,0 2-73-15,0-2-127 0,0 6-151 0,-6-1-167 16,1 1-162-16,0 0-182 0,-5 2-42 16,0 0 52-16,0 0 117 0,0 4 154 15,-5-2 174-15</inkml:trace>
  <inkml:trace contextRef="#ctx0" brushRef="#br0" timeOffset="6823.762">7845 8881 67 0,'-10'2'556'0,"6"1"159"15,-2-1 149-15,2-2 126 0,4 3-75 16,-5-3-148-16,5 0-138 0,5 0-124 0,-5 0-120 16,4-3-103-16,6 3-72 0,0-2-45 15,0-1-39-15,5 1-30 0,-1-5-27 0,1 5-12 16,0-3-11-16,-1-1-9 0,6 0-11 16,0 0-31-16,-1 2-44 0,-4-2-77 0,0 0-133 15,0 1-197-15,-5 2-246 0,4 0-272 16,-4-2-115-16,-5 2-19 0,4 0 81 0,-3 1 171 15,-2-1 236-15</inkml:trace>
  <inkml:trace contextRef="#ctx0" brushRef="#br0" timeOffset="7882.59">6296 9807 279 0,'0'0'355'0,"0"0"36"0,0 0-27 0,0 0-91 15,0 0-76-15,0 0-56 0,0 0-32 16,0 0-17-16,0 0-11 0,0 0 1 15,0-2-1-15,5 2-1 0,-5 0-10 16,0-4-4-16,0 4-3 0,0-2 1 0,4-1 2 16,-4 3 2-16,0 0 7 0,0-3 3 15,0 3 1-15,0 0-4 0,0-2-8 0,0-1-11 16,0 3-14-16,6-3-11 0,-6 0-8 16,0 0-9-16,0 1-5 0,4-4-1 15,-4 4-3-15,5-2-8 0,-5 2-4 0,0-1-3 16,0 0-2-16,0 3 1 0,5-2 1 0,-5 2 0 15,0-3-17-15,0 3-29 0,0 0-42 16,-5 0-49-16,5 0-48 0,0 3-51 16,0-1-50-16,0 1-56 0,0 0-70 0,0-1-13 15,0 2 19-15,-5-2 37 0,5 1 59 16</inkml:trace>
  <inkml:trace contextRef="#ctx0" brushRef="#br0" timeOffset="8619.721">6345 9697 121 0,'0'0'364'0,"0"0"60"0,0 0 50 16,0 0-49-16,0 0-61 0,0 0-52 15,0 0-38-15,0 3-28 0,0-3-21 16,0 0-15-16,0 0-8 0,0 0 0 0,0 2 7 16,0-2 11-16,-5 0 13 0,5 0 17 0,0 0 10 15,0 3 1-15,0-3-14 0,0 3-27 16,0-1-38-16,0-2-39 0,0 4-43 0,0-4-37 15,0 2-28-15,0-2-17 0,0 3-9 16,5-3-2-16,-5 0-6 0,0 0 1 16,4 0 0-16,-4 0 2 0,6-3-2 0,-6 1 0 15,4-2 0-15,-4 2 0 0,5-1 0 16,-5 0 0-16,0 1 0 0,0-1 0 0,0 0-1 16,0 0 1-16,0 3 0 0,-5-3 0 15,5 1 0-15,-4 2-1 0,4-4-1 0,-6 4 0 16,6 0-1-16,-4 0 1 15,-1 4 0-15,0-4 0 0,0 2 1 0,0 1-1 16,5 0-1-16,-5 0-1 0,5 2 0 16,0-2-1-16,-5 2 0 0,5-1 0 15,5-2 1-15,-5 3 0 0,0-2 0 0,5 0 2 16,-5 0 0-16,5-3 0 0,0 0 1 0,0 0 0 16,0 0 1-16,-5 0 1 0,4-3-2 15,-4-3 0-15,6 4 1 0,-6-1 2 0,4-3-2 16,-4 4-5-16,0-1-26 0,0 0-46 15,-4 1-74-15,4-1-92 0,0 0-115 16,-6 0-129-16,6 0-128 0,0 3-138 0,-4-2-72 16,4 2 16-16,0 0 74 0,0 0 114 15,0 0 139-15</inkml:trace>
  <inkml:trace contextRef="#ctx0" brushRef="#br0" timeOffset="9344.374">6021 9167 60 0,'0'-8'431'15,"0"2"97"-15,-5 1 93 0,5-1 66 16,0 1-72-16,-5 2-45 0,5-3-25 0,0 4-27 15,0-1-44-15,-5 3-60 0,5-3-69 16,0 3-71-16,0 3-70 0,0-3-55 0,5 5-43 16,-5 1-22-16,5 0-15 0,-5 4-13 15,5 2-14-15,-5 2-12 0,5-1-7 16,0 3-4-16,-5 1-5 0,0 5-3 0,0-2-3 16,0 2-2-16,0-3-3 0,0 3-3 0,0-2-14 15,0-4-30-15,0-2-61 0,0-4-111 16,4 2-151-16,-4-4-188 0,0-5-195 0,0-3-189 15,0-3-53-15,0 1 47 0,0-10 121 16,6 1 170-16,-6-2 199 0</inkml:trace>
  <inkml:trace contextRef="#ctx0" brushRef="#br0" timeOffset="9589.304">6163 9046 137 0,'0'-11'593'0,"5"3"160"0,-5-1 146 15,0 4 112-15,5 2-128 0,-5 0-180 0,0 0-163 16,0 0-140-16,0 3-127 0,0 0-101 16,5 3-56-16,0 0-31 0,0 3-15 0,0-1-20 15,-1 4-16-15,1 1-13 0,1 2-9 16,3-2-4-16,-4 7-3 0,0-1 0 0,0 1 0 16,0 2 1-16,-5 3 1 0,5-3-8 15,-1 1-25-15,-4 2-54 0,6-2-105 0,-6-4-148 16,4 1-175-16,-4-1-173 0,0-2-172 15,0-3-103-15,0 0 23 0,0-3 103 0,0 0 152 16,0 1 168-16</inkml:trace>
  <inkml:trace contextRef="#ctx0" brushRef="#br0" timeOffset="9834.647">6050 9292 108 0,'-9'-6'463'0,"-1"0"102"16,0 4 103-16,5-4 81 0,0 3-106 0,0 1-74 16,0-1-48-16,5-1-33 0,-4 2-55 0,8 0-64 15,-4-1-60-15,5 0-51 0,5 0-51 16,-5-3-59-16,9 4-43 0,1-1-29 16,0 0-20-16,0 1-19 0,5-1-14 0,-1-3-17 15,1 3-42-15,0-2-117 0,-1 0-214 16,0-1-298-16,1 0-260 0,0 1-128 0,-5 0-35 15,4-4 73-15,1 4 191 0,-6-1 288 16</inkml:trace>
  <inkml:trace contextRef="#ctx0" brushRef="#br0" timeOffset="36516.207">6129 11151 54 0,'0'2'340'0,"-5"1"68"16,5-3 55-16,0 0-33 0,-5 3-70 15,5-3-56-15,0 0-38 0,0 0-36 0,0 3-22 16,0-3-17-16,5 0-2 0,-5 2-2 16,0-2-12-16,5 3-11 0,-5-3-13 15,5 0-10-15,0 3-12 0,-5-3-17 0,5 0-19 16,-5 0-19-16,5 3-17 0,-1-3-15 16,-4 0-16-16,0-3-10 0,6 3-6 0,-6 0-1 15,0-3-2-15,0 3-2 0,0-3-1 16,0 3-3-16,0-2-1 0,-6 2-4 15,6-3-7-15,0 3-5 0,-4 0-6 0,-1 0-3 16,0 0-1-16,0 0 5 0,0 0 2 16,0 0 6-16,0 0 5 0,1 3 6 0,-2-3 2 15,1 2 4-15,1 1 8 0,-2-3 7 16,6 3 6-16,-4-3 6 0,4 3 11 0,0-1 6 16,0 1 1-16,0 2 1 0,4-2-3 15,-4 0-5-15,6 0-8 0,-2-1-11 16,1 2-8-16,1-4-6 0,-2 0-4 0,1 0-9 15,0-4-26-15,0 2-37 0,-5-1-49 16,5 0-61-16,0-3-68 0,-5 4-69 0,0-1-58 16,0 1-56-16,0-4-55 0,0 3-85 15,-5 1-20-15,5 2 30 0,-5-3 55 16,5 3 78-16</inkml:trace>
  <inkml:trace contextRef="#ctx0" brushRef="#br1" timeOffset="43901.139">6693 9860 127 0,'0'0'440'0,"0"0"84"15,0 0 72-15,-5 0 5 0,5 0-88 0,0 0-87 16,0 0-61-16,0 2-46 0,-5-2-38 15,5 0-33-15,0 0-32 0,0 0-30 16,0 3-30-16,0-3-22 0,0 3-15 0,-5-1-8 16,5 1 0-16,0 0 2 0,0 0 0 15,-5 2-8-15,5-2-16 0,0 0-19 16,0-1-21-16,5 2-20 0,-5-2-12 0,5 1-8 16,-5 0-3-16,5-3-3 0,0 2-1 15,-1-2-3-15,2 0-6 0,-1 0-9 0,-1-2-7 16,-4-1-5-16,6 0-1 0,-2 1 2 15,-4-2 6-15,0 2 8 0,0-1 6 16,0 0 3-16,0 1 4 0,0-1-1 0,-4 0 0 16,4 0-1-16,-6 3 1 0,2-3 0 15,-1 1 0-15,-1 2 1 0,2 0 2 0,-1-3 5 16,-5 3 1-16,5 3 3 0,0-3-1 16,0 2 1-16,1 1 0 0,-6 0-4 0,5 0-1 15,0 0-4-15,5-1 1 0,-5 4-2 16,5-4 1-16,-5 2 0 0,5 1-2 15,0-2 0-15,0-1 0 0,0 4 0 0,0-6-1 16,5 3 0-16,-5 0 1 0,5-3 0 16,-5 0 1-16,5-3-5 0,0 0-11 0,-1-3-16 15,2 1-20-15,-2 0-20 0,-4-1-18 16,0-2-6-16,5 2 3 0,-5 0 14 0,0 1 20 16,0 0 19-16,0-1 15 0,-5 0 13 15,5 4 8-15,-4-1 9 0,-2 3 11 16,2-3 11-16,-1 3 10 0,0 3 5 15,0-3 4-15,0 5-4 0,0-2-7 0,0 0-12 16,1 3-8-16,4-4-5 0,-5 4-6 16,5-4-2-16,-6 4-14 0,6-3-52 0,0 0-90 15,6 2-121-15,-6-2-158 0,5-1-193 16,-5 2-171-16,4-2-48 0,1-2 38 0,0 3 93 16,5-3 145-16</inkml:trace>
  <inkml:trace contextRef="#ctx0" brushRef="#br1" timeOffset="44956.028">7056 9710 271 0,'0'-2'423'16,"0"2"79"-16,0-3 35 0,0 0-25 15,0 3-24-15,0-2-13 0,-5 2-8 16,5-3 13-16,0 3 8 0,0-3-15 0,-5 3-38 16,5-3-55-16,0 3-64 0,-5-3-71 0,0 3-69 15,5-2-41-15,-4 2-27 0,-7 0-16 16,7 2-15-16,-2 1-8 0,-3 0-5 15,-1 3-7-15,5 2 0 0,-5 0 1 0,0 0-6 16,1 3-4-16,4 3 1 0,-5-3 4 0,5 3 3 16,0 3 4-16,0-3 12 0,5 2 3 15,-5 3 0-15,5-3-5 0,5 1-10 16,-5 0-10-16,10-3-12 0,-5 0-10 0,5-4-10 16,0 1-16-16,4-5-2 0,-4 0 0 15,5-6 0-15,4 0 0 0,-4-4 0 0,0-4-11 16,0 0-13-16,4 0-9 15,-9-6-5-15,5 1-7 0,0-1 0 0,-6 0 8 16,1-3 6-16,-5 0 8 0,5 4 19 16,-10-3 15-16,4 2 10 0,-4 0 5 0,0 0 4 15,0 0 2-15,-4 0-11 0,-1 3-7 0,-5-3-3 16,0 4-8-16,1-2-15 0,-1 2-14 16,-5-2-21-16,0 4-28 0,0 0-36 0,5 2-47 15,-4 4-77-15,4-1-157 0,-5 6-230 16,1-1-305-16,4 4-162 0,-5 2-55 15,10 0 33-15,-5 4 142 0,6-4 232 0</inkml:trace>
  <inkml:trace contextRef="#ctx0" brushRef="#br2" timeOffset="50967.451">17255 6505 43 0,'0'-2'641'0,"0"2"200"0,0-6 141 16,0 3 81-16,-5 0-66 0,5-2-222 15,-5-1-207-15,1 4-160 0,-2-4-111 16,1 0-58-16,1 4-41 0,-6-4-36 0,5 4-37 15,-5 2-34-15,0-4-28 0,1 4-23 16,-6 4-15-16,0 1-12 0,5 3-6 16,-9 3-3-16,4 3-1 0,0 3 2 0,1 5 5 15,-1 3 11-15,0 2 12 0,5 1 9 0,1 5 8 16,3-3 5-16,2 3-3 0,4-2-8 16,4-4-10-16,6 1-12 0,0-6-8 15,5-5-6-15,5-3-3 0,-6-4-3 0,10-7-2 16,1-3-12-16,-6-5-18 0,6-3-20 15,-5-6-25-15,4 0-20 0,-9-3-18 0,5 0 3 16,-6-2 11-16,-4 3 18 0,0-1 22 16,-5 0 18-16,-5 4 18 0,5-1 11 15,-5 0 6-15,-5 4 4 0,5-2 1 0,-5 4 2 16,0 2 1-16,0 0-2 0,1 4-1 16,-2 2 0-16,2 2 0 0,4 4-1 0,0 3 1 15,0 2 1-15,0 5 0 0,4 1 2 16,2 2 1-16,-2 3 2 0,-4 3 0 0,10 0 2 15,-5 3 1-15,0-4-2 16,5 4 0-16,-5-1-2 0,-1-2 0 0,2 3-3 16,-6-4-2-16,4 2 1 0,-4-2-1 15,-4-2-3-15,4 0 4 0,-6-3 1 0,2 1 4 16,-1-1 1-16,-5-5 0 0,5 0 5 16,-10-3-3-16,5-2 0 0,-4-2-1 0,4-4-2 15,-4 0-2-15,-7-3-3 0,7-3-2 16,-1-3-1-16,0-1 0 0,-4-2 0 0,4-4 1 15,5-1 0-15,1 0 2 0,3-3 0 16,2 0 0-16,4 1-1 0,4-3-1 0,2-1 0 16,3 1 1-16,6 0-8 0,-1-1-15 15,7 1-27-15,-2-3-35 0,0 3-45 16,6 0-71-16,-5 0-85 0,4-1-75 0,-4 1-52 16,-1 0-22-16,-4 5 16 0,5-3 55 15,-11 3 82-15,6 0 89 0,-10 4 75 16,5-2 58-16,-5 2 32 0,0-2 39 0,0 4 52 15,-5 0 44-15,0 0 59 0,0-1 66 16,0 4 69-16,0 2 42 0,-5-3 1 16,5 4-15-16,0-1-40 0,0 3-52 0,-5 0-63 15,5 0-53-15,0 5-34 0,0-1-18 16,-5 3-10-16,5 2-5 0,5 2-4 0,-5 0-7 16,0 2-6-16,5 1-8 0,-5 0 4 15,5 0-6-15,0 0-24 0,0-1-37 0,-1-1-66 16,2-4-121-16,-2 0-182 0,-4 0-218 15,5-5-233-15,0 0-143 0,0-6-29 0,0 0 71 16,0-2 141-16,0-4 203 0</inkml:trace>
  <inkml:trace contextRef="#ctx0" brushRef="#br2" timeOffset="51120.042">17461 6652 56 0,'-5'-14'588'16,"0"-3"191"-16,0 0 163 0,0 7 106 0,1-2-77 15,-2 1-199-15,2 6-193 0,4-3-181 16,-5 5-158-16,5 0-92 0,5 3-56 0,-5 0-39 15,4 0-36-15,6 6-59 0,-5-1-123 16,5 1-197-16,0 4-241 0,-1 2-280 16,2-1-132-16,-1 3-29 0,4 0 75 0,0-4 159 15,1 4 220-15</inkml:trace>
  <inkml:trace contextRef="#ctx0" brushRef="#br2" timeOffset="51741.926">17730 6723 424 0,'-10'-2'696'16,"-4"-4"123"-16,4 0 114 0,-4 1 49 0,-1-1-195 16,0 1-175-16,0-1-136 0,1 1-107 15,-1-1-99-15,0 3-92 0,5 1-61 0,-5-1-39 16,6 6-23-16,-1-1-12 0,0 4-8 16,1 0 1-16,3 4-1 0,2 2 2 15,-1-2 1-15,5 4 1 0,0-2-3 0,0 2-4 16,5-1-2-16,-1-2-4 0,2 0-7 15,3 0-4-15,1-2-3 0,5-4-3 16,0 0-2-16,-5-5 1 0,9 0-3 0,-4-2-12 16,-1-4-14-16,1 0-19 0,0-4-15 0,0 1-11 15,-1-2-6-15,-4-3 5 0,0 3 10 16,0-2 15-16,-1 2 13 0,-3-3 9 16,-6 3 9-16,4 0 5 0,-4 0 3 0,-4 2 3 15,4 2 5-15,0-2 8 0,-6 6 10 16,6-2 7-16,-5 2 6 0,1 3 5 0,4 0 5 15,-6 3 3-15,6 2 4 0,-4 3 3 16,4 1 4-16,0-1-1 0,0 3-5 16,0 3-7-16,4-3-13 0,2 3-8 0,-6-3-10 15,9 0-6-15,-3 0-3 0,3-3-5 16,-4 0-6-16,5 0-10 0,0-5-9 0,0 0-14 16,-6 0-12-16,6-3-13 0,0-3-8 15,-5-3-5-15,4 4-4 0,-3-4-2 16,-1-2 1-16,-1 0 5 0,2-1 5 0,-2 1 13 15,-4 0 12-15,0 0 12 0,0 0 12 16,0-1 7-16,-4 1 10 0,-2-1 11 16,6 1 15-16,-4 3 16 0,-1-1 14 0,5 3 12 15,0 1 5-15,-6-1 1 0,6 3-1 16,0 3-6-16,-4 2-1 0,4 1-2 0,4 2 0 16,-4 0-2-16,6 6-8 0,-6-3-8 15,5 3-9-15,-1 0-8 0,2-3-9 0,-2 3-11 16,1-4-26-16,0 2-34 0,0-4-42 15,5-2-78-15,-5-1-134 0,-1 0-179 0,2-2-208 16,-2-3-247-16,-4-3-106 0,5-2-1 16,1 0 92-16,-2-4 162 0,-4 1 218 15</inkml:trace>
  <inkml:trace contextRef="#ctx0" brushRef="#br2" timeOffset="51896.513">17853 6602 23 0,'-9'-17'683'0,"-1"1"232"0,-1 2 140 16,2 2 89-16,-1 4-33 0,0 0-265 15,5 3-262-15,1-1-220 0,-2 1-134 16,2 2-86-16,4 0-59 0,0 3-55 0,4-2-56 16,-4 2-61-16,6 0-114 0,-2-3-183 15,-4 3-234-15,5 0-258 0,0-3-156 0,0 0-48 16,0-3 57-16,0 4 150 0,-5-4 219 16</inkml:trace>
  <inkml:trace contextRef="#ctx0" brushRef="#br2" timeOffset="52082.531">17804 6329 429 0,'-5'-11'880'16,"5"-1"168"-16,-5 2 110 0,5 1 81 16,-5 1-226-16,10-3-265 0,-5 3-232 0,5-1-140 15,0 4-91-15,0-1-69 0,0 1-56 16,0 2-48-16,5 3-101 0,-5 3-11 16,5 2 0-16,-6 3 0 0,1 4 0 0,0 2 0 15,-5 2-106-15,0 6-179 0,0 1-221 16,0 1-338-16,-5 4-260 0,5-1-101 0,-5 1-6 15,5-1 68-15,0-2 197 0,0 3 332 16</inkml:trace>
  <inkml:trace contextRef="#ctx0" brushRef="#br2" timeOffset="52252.085">18230 6695 5 0,'6'6'894'16,"-6"0"231"-16,-6-1 121 0,6 0 65 15,-4 1 35-15,-1 0-456 0,0-4-448 0,5 4-286 16,0-3-218-16,0-3-292 0,0 0-454 16,0 0-268-16,5-6-109 0,-5 3-15 15,5-2 58-15,-1 2 207 0,-4-5 409 0</inkml:trace>
  <inkml:trace contextRef="#ctx0" brushRef="#br2" timeOffset="111521.123">5933 12833 354 0,'0'-3'441'0,"-5"0"74"16,5 3 21-16,0-2-49 0,0 2-38 0,0-3-21 15,0 3 0-15,0-3 15 0,0 3 21 16,0 0 12-16,0-2-17 0,-5 2-39 0,5 0-55 16,0 0-70-16,0 0-69 0,0 0-59 15,0 0-38-15,0 0-21 0,0 0-12 0,0 2-6 16,0-2 2-16,0 3 6 0,0 0 4 16,0 2 0-16,5 4-3 0,-5-1-6 0,0 3-15 15,5 3-14-15,-5-4-15 0,5 7-13 16,-5-3-34-16,4 3-2 0,-4-1 0 0,6 1 0 15,-6-4 0-15,5 4 0 0,-1-1 0 0,-4-2-55 16,6 3-41-16,-2-6-41 0,-4 2-46 0,5-1-46 16,-5-4-64-16,0 0-102 0,0-2-123 15,0-1-147-15,0-2-153 0,0-3-154 0,0-3-26 16,0 0 70-16,0-2 126 0,-5-1 173 0,5 1 187 16</inkml:trace>
  <inkml:trace contextRef="#ctx0" brushRef="#br2" timeOffset="111824.728">5815 12882 274 0,'-10'-5'602'0,"6"0"120"16,-6 2 112-16,5-3 64 0,-1 1-118 16,6 2-125-16,-4 1-113 0,-1-4-91 0,5 3-92 15,-5 0-89-15,5-2-79 0,0 2-50 16,0-3-29-16,0 4-3 0,0-4 1 0,5 4 7 15,0-4 7-15,-1 0 6 0,2 1 0 16,-1 2-10-16,5-3-13 0,-1 1-13 0,-4 0-15 16,5 2-14-16,4-3-13 0,-4 6-12 15,1-3-9-15,3 0-8 0,1 3-6 0,-6-2-9 16,6 2-23-16,0 2-31 0,-1-2-34 0,-3 3-41 16,3 3-44-16,-4-3-54 0,4 2-84 15,-4 3-125-15,0 1-145 0,-5-4-176 0,5 3-214 16,-5 1-90-16,5-1 22 0,-5 1 111 0,-1-1 156 15,2 0 202-15</inkml:trace>
  <inkml:trace contextRef="#ctx0" brushRef="#br2" timeOffset="112261.138">5849 13156 276 0,'-4'2'504'0,"-2"1"98"0,2 0 90 0,-1-3-9 0,0 3-42 15,0-3-41-15,5 3-28 0,-5-3-35 16,5 0-48-16,-5 0-69 0,5 3-76 0,0-3-81 16,0 0-67-16,0 0-37 0,0 0-12 0,0-3 0 15,5 3 7-15,0-3 10 0,0 0 6 16,0 0-5-16,0 0-6 0,5 1-52 0,-1-1-107 16,1 3 0-16,5-3 0 0,-5 1 0 0,5-1 0 15,-1 0 0-15,1 0 0 0,5 0 0 0,-6 1 0 16,6-1 0-16,-6 0 0 0,6-3 0 15,0 4 0-15,-5-1 0 0,4-2 0 0,-4 2 0 16,4-3-39-16,-4 3-273 0,-5 1-79 16,5-1-131-16,-5 3-168 0,-1 0-233 0,1 0-146 15,0 3-42-15,-1-3 52 0,-4 5 147 0,5-2 201 16,-5 0 280-16</inkml:trace>
  <inkml:trace contextRef="#ctx0" brushRef="#br2" timeOffset="115752.895">6100 10456 121 0,'-6'0'421'0,"2"2"87"15,4-2 83-15,-5 0 17 0,0 0-51 16,5 0-38-16,-5 0-19 0,5 0-5 0,0 2-15 15,0-2-33-15,-5 0-44 0,5 0-50 16,0 0-56-16,0 0-59 0,0 0-54 16,0 0-34-16,-5 4-23 0,5-4-19 0,0 0-16 15,5 0-8-15,-5 0 1 0,0 2 1 16,0-2 0-16,5 0 1 0,0 3 3 0,0 0-6 16,0 0-12-16,-1-3-11 0,2 2-12 15,3 1-10-15,1-3-12 0,0 3-8 16,0-3-8-16,4 0-4 0,-4 0-12 0,5-3-33 15,-5 0-41-15,4 1-54 0,1-1-57 16,-5 0-79-16,5 3-136 0,-5-3-171 0,-1 1-186 16,1 2-195-16,0-4-100 15,0 2-6-15,0 2 101 0,-6-2 177 0,6-2 215 16</inkml:trace>
  <inkml:trace contextRef="#ctx0" brushRef="#br2" timeOffset="116231.129">6153 10331 112 0,'-4'0'397'0,"-1"0"86"15,5 0 87-15,-5 0 1 0,5 0-23 0,0 0-21 16,-5 0-8-16,5 0 1 0,0 0-11 0,0 0-31 15,-5 0-48-15,5 2-53 0,0-2-62 16,0 0-64-16,0 0-48 0,5 0-28 16,-5 0-16-16,5 0-13 0,0 0-7 0,0 0-10 15,-1 0-12-15,6 0-16 0,0 0-16 16,0 0-13-16,0 0-16 0,5 0-14 0,-6 0-11 16,6-2-10-16,-1 0-9 0,1 2-7 15,0-6-26-15,0 3-37 0,-1 0-47 16,-4 0-52-16,5 1-59 0,-5 2-97 15,-1-3-149-15,1 3-193 0,1 0-224 0,-2 0-158 16,-4 0-52-16,5 3 42 0,-5-1 139 16,-5 1 213-16,5 0 261 0</inkml:trace>
  <inkml:trace contextRef="#ctx0" brushRef="#br2" timeOffset="117115.354">5987 11727 373 0,'-5'0'609'0,"0"0"133"15,5 0 145-15,-5 0 36 0,5-3-106 0,-5 3-124 16,1 0-112-16,4-3-103 0,-6 3-124 15,6 0-115-15,0 0-69 0,0-2-40 16,0 2-23-16,0-4-11 0,0 4-5 0,6-2 1 16,-2 0 9-16,1-1 6 0,0 3 5 15,0-3-5-15,4 3-9 0,-3-3-12 16,3 3-16-16,1-3-17 0,-5 3-14 0,5 0-14 16,5 0-14-16,-5 0-11 0,-1-2 0 15,1 2 0-15,5 0-31 0,-5 0-52 0,-1 0-44 16,1-4-48-16,0 4-54 0,0 0-71 15,0-2-107-15,-6 2-132 0,6 0-144 0,-5 0-135 16,0-3-160-16,-5 3-24 0,5-3 76 16,0 1 137-16,0 2 168 0,-5-3 176 15</inkml:trace>
  <inkml:trace contextRef="#ctx0" brushRef="#br2" timeOffset="117465.905">5991 11806 417 0,'-4'6'509'0,"-1"0"86"16,0-1 65-16,0 1-66 0,0-1-61 0,1-2-51 15,4 0-22-15,-6 0-16 0,6-1-18 16,0 1-35-16,-4 0-41 0,4-3-48 0,0 0-46 15,0 0-44-15,0 3-30 0,0-3-13 0,0 0-2 16,4 0 3-16,-4-3 4 0,6 3 0 16,-2 0-8-16,1-3-11 0,0 3-13 15,5-3-81-15,-6 1-61 0,6-1 0 0,0 3 0 16,0-3 0-16,4 0 0 0,-3 3 0 0,3-3 0 16,-4 3 0-16,5-2 0 0,0-1 0 15,0 3 0-15,-6-3 0 0,6 3-121 16,-1-2-239-16,1-1-189 0,-5 3-262 0,0-3-257 15,4 0-99-15,-4 0-19 0,5-2 75 0,-5-1 185 16,-1 1 289-16</inkml:trace>
  <inkml:trace contextRef="#ctx0" brushRef="#br2" timeOffset="211237.795">6551 10751 218 0,'0'-3'412'0,"0"-3"60"15,-5 3 46-15,5 1-76 0,0-2-94 0,0 2-73 16,0 0-43-16,0-2-30 0,0 2-19 16,0-1-5-16,0 0 2 0,0 3 11 15,0-2 11-15,0 2 16 0,0 0 13 0,0-3 11 16,5 3 7-16,-5 0 8 0,0 0-2 16,0 3-16-16,0-3-21 0,5 5-22 0,-5 0-25 15,4 1-36-15,-4 2-29 0,6 4-19 16,-6-2-17-16,4 4-11 0,-4 3-10 0,5-1-9 15,-5 1-7-15,5 2-6 0,0-2-4 16,-5 2-3-16,5-2-1 0,-5-1-3 16,5-2-2-16,-5 0-2 0,5-3-1 0,-5 0-4 15,4-3 0-15,-4-3-3 0,0 1 0 16,0-3 1-16,0 0 4 0,0-1 5 0,0 1 2 16,0-6 1-16,0 3 0 0,0-5-2 15,0 0-4-15,0-4-4 0,-4 1-4 16,4 0 0-16,-5-6-1 0,5 3-1 0,-5-3-1 15,5 0 2-15,-5 0-1 0,5-2-1 16,0-1 0-16,-5 4-1 0,5-4 0 16,0 0-1-16,0 1 2 0,0 2 4 0,0 0 3 15,0 1 5-15,0-1 4 0,5 2 7 16,-5 2 6-16,5-2 6 0,-5 2 2 0,5 1 2 16,-5 1-1-16,5 2-1 0,-1 1-2 15,2 0 2-15,-1 2 2 0,-1 0 7 0,1 0 6 16,5 3 4-16,0 3 1 0,-1 0-2 15,1 2-6-15,0 3-5 0,0 1-6 16,4 2-6-16,-3 2-6 0,-1 1-3 0,-1 0-1 16,1 6-5-16,0-4-3 0,-5 3-3 15,5-2-3-15,-6 2-1 0,1-2-2 0,1-1-1 16,-6 1 0-16,4 2-2 0,-4-5 1 16,-4 2-3-16,4-2 1 0,-6 0-3 15,1 0-8-15,-5-3-21 0,1 0-37 0,-1 0-41 16,0-3-50-16,-5 0-52 0,0 0-64 15,6-2-107-15,-6-3-134 0,1 2-157 16,4-2-181-16,0 0-145 0,0-3-33 16,5 0 71-16,0 0 139 0,1-3 187 0,4 3 220 15</inkml:trace>
  <inkml:trace contextRef="#ctx0" brushRef="#br2" timeOffset="-178528.076">4614 10733 132 0,'-5'0'418'0,"5"0"82"16,-5-2 76-16,5 2 6 0,-5 0-66 16,5 0-48-16,0 0-31 0,0 0-23 0,0 0-23 15,-5 0-27-15,5 0-30 0,0 0-32 16,0 0-36-16,0 0-41 0,0 0-40 16,0 0-37-16,0 0-35 0,0 0-30 0,0 0-23 15,0 0-4-15,5 2 0 0,-5-2 2 16,5 0 6-16,-5 4 5 0,5 1 5 0,4-2-5 15,-3 3-9-15,-1 2-9 0,-1 0-9 16,6 0-9-16,-5 1-9 0,5 1-6 16,-5 2-5-16,0 1-4 0,0-2-2 15,-1 3-3-15,2 0-2 0,-6 3-1 0,4-4-1 16,-4 4-2-16,0-3-2 0,0 2-6 16,0-2-13-16,0 0-18 0,0-1-18 0,0-1-21 15,0-4-23-15,-4 0-30 0,4-2-54 16,-6-4-82-16,2 1-104 0,-1-3-117 0,5-3-129 15,-5-2-119-15,0-4-118 0,0 1-1 16,5 0 68-16,5-3 111 0,-5-2 136 0</inkml:trace>
  <inkml:trace contextRef="#ctx0" brushRef="#br2" timeOffset="-178103.934">4687 10698 16 0,'0'0'327'16,"-4"-3"51"-16,4 3 55 0,0 0-7 0,-6-2-68 15,6 2-55-15,0 0-27 0,0 0-14 16,0-3-12-16,0 3-11 0,0 0 2 15,0 0 19-15,0 0 39 0,0 0 48 0,0 0 36 16,6 0 5-16,-6 0-15 0,0 0-38 16,0 0-59-16,0 3-71 0,4-3-62 15,-4 0-31-15,5 2-20 0,-5-2-5 0,5 3-8 16,0 0-6-16,0-1-6 0,-1 1-6 16,2 3-5-16,-1-3-6 0,-1 2-4 0,-4 0-5 15,6 3-3-15,-2 1-6 0,1 0-4 16,0-1-8-16,0 3-6 0,-5 3-4 0,5-1-6 15,-5 1-1-15,5 3-10 16,-5-1-22-16,0 4-28 0,0-4-31 0,0 1-42 16,0-1-83-16,0 1-132 0,0-4-179 15,-5 2-220-15,5-2-212 0,-5-2-84 0,0 0 13 16,5-3 106-16,0-2 179 0,-5-3 238 0</inkml:trace>
  <inkml:trace contextRef="#ctx0" brushRef="#br2" timeOffset="-177451.61">4815 11054 184 0,'0'0'292'0,"-5"0"27"15,5-3-6-15,0 3-16 0,0 0-16 0,0 0-8 16,0-2-2-16,0 2 6 15,0 0 11-15,0 0 17 0,0-3 32 0,5 3 36 16,-5 0 35-16,0 0 25 0,0 0-3 16,0 0-33-16,0 0-53 0,0 0-62 0,0 0-68 15,5 3-58-15,-5-3-35 0,0 0-16 16,0 2-7-16,5 1-3 0,-5 3-7 0,0-1-10 16,4 3-11-16,-4 1-12 0,0 1-13 0,0 1-13 15,0 3-7-15,0 0-8 0,0 0-3 16,0 0-4-16,0 2 0 0,0 1 0 15,-4-1-2-15,4 4 0 0,-5-4-4 0,0 1-12 16,5-1-18-16,-5 0-22 0,0 1-21 16,0-3-20-16,0-3-23 0,1 0-24 15,-2-2-40-15,1-1-61 0,1-3-77 0,-2-2-91 16,2 0-100-16,-1-3-97 0,5 0-89 16,-5-6-82-16,5 1-11 0,-5-1 51 15,10-2 94-15,-5 0 117 0,0 0 137 0</inkml:trace>
  <inkml:trace contextRef="#ctx0" brushRef="#br2" timeOffset="-177018.967">4903 11071 242 0,'0'0'385'0,"0"-4"64"16,0 4 22-16,0 0-63 0,0 0-58 0,0 0-46 15,0 0-33-15,0 0-18 0,0 0-2 16,0 0 10-16,5 0 13 0,-5 0 15 16,0 0 14-16,0 0 1 0,0 0-3 0,5 0-17 15,-5 0-29-15,0 0-37 0,0 0-42 0,0 0-40 16,0 0-36-16,0 0-24 0,5 0-10 15,-5 0-2-15,0 0 0 0,0 4 3 0,4-2 1 16,-4 1 2-16,6 0-2 0,-6 0 0 16,0 2-3-16,4 0-1 0,-4 4-6 15,0-1-6-15,0 3-7 0,0 0-8 0,0 3-7 16,-4 0-6-16,4 0-5 0,-6 5-4 16,2-3-3-16,4 4-4 0,-10 2 0 0,5-1-6 15,0 1-17-15,1 1-31 0,-6-1-37 16,5 0-52-16,-5-2-106 0,0-4-153 15,0 0-179-15,5-2-190 0,-4 0-196 0,-1-3-69 16,5-3 40-16,0-2 122 0,0 2 177 16,0-6 209-16</inkml:trace>
  <inkml:trace contextRef="#ctx0" brushRef="#br2" timeOffset="-157349.621">10914 7289 83 0,'0'-4'605'0,"-4"0"168"0,-1 1 150 16,0 3 101-16,0-3-89 0,5 3-220 15,-5 0-176-15,1 3-147 0,-2 0-129 0,6 1-86 16,-4 5-46-16,4 2-22 0,0 3-14 16,0 3-13-16,0 2-10 0,0 2-8 0,0 5-8 15,4-1-8-15,-4 5-9 0,6 0-6 16,-6 1-7-16,4 2-9 0,1 0-4 0,-5 0-6 15,5 0-9-15,0-2-18 0,-5-1-26 0,5-5-36 16,-5-1-50-16,4-4-87 0,-4-1-125 16,0-5-160-16,0-3-189 0,-4-3-203 15,-1-5-93-15,0-6 12 0,0-2 89 0,-4-3 155 16,3-4 202-16</inkml:trace>
  <inkml:trace contextRef="#ctx0" brushRef="#br2" timeOffset="-157164.118">10758 7653 212 0,'-20'-27'505'16,"-4"-1"132"-16,9 0 144 0,-4 0 85 15,4 4-77-15,5-4-78 0,0 5-81 0,5-1-99 16,0 2-121-16,5 0-122 0,5 3-93 16,0-1-53-16,0 4-36 0,10-1-24 0,0 1-19 15,-1 2-15-15,10 0-14 0,1 3-13 16,0 0-8-16,-1 3-6 0,5 5-2 16,1 0-13-16,-5 6-22 0,4 3-31 0,1 2-55 15,-6 3-114-15,0 3-163 0,1 2-190 16,-5 4-204-16,-1 2-174 0,1 3-54 0,4-1 52 15,-4 1 132-15,-6 0 183 0,6 0 218 16</inkml:trace>
  <inkml:trace contextRef="#ctx0" brushRef="#br2" timeOffset="-156738.096">11243 7600 468 0,'-9'-2'714'0,"-6"-6"148"0,5 2 134 16,-5 0 19-16,1 1-234 0,3-1-186 0,-3 1-144 15,-1 2-135-15,0-2-124 0,6 2-69 16,-1 0-38-16,-5 3-29 0,6 0-19 0,3 3-11 16,-3 2-8-16,4 1-4 0,-5 5-1 15,10 0 1-15,-5-1 3 0,5 5 3 16,0-2 6-16,0 1 2 0,0 3 2 0,5-3 1 16,5 0-2-16,-5-4-1 0,4 2-6 15,6-2-2-15,-5-4-6 0,0-1-3 0,4-1-1 16,-4-4-3-16,5 0-11 0,0-6-20 15,0-3-20-15,-5-1-20 0,4-2-15 16,-9-2-17-16,5 1 1 0,-5-1 11 0,-1-3 14 16,-4 4 16-16,6-1 15 0,-12 0 15 15,6 0 10-15,-4 0 11 0,-1 4 13 0,0-2 16 16,0 4 18-16,0 0 12 0,0 2 7 16,5 4 3-16,-5 2-1 0,5 2-4 15,0 4-7-15,0 2-2 0,0 3 5 0,0 3 2 16,5 3-5-16,0-1-6 0,0 1-8 15,5 2-11-15,-5 0-8 0,5-2-16 0,-1 2-34 16,1-5-46-16,5 0-83 0,0-1-165 16,-1-1-232-16,-4-4-268 0,4-6-181 0,1 1-69 15,5-3 23-15,-5-3 132 0,0-2 213 16,4-3 264-16</inkml:trace>
  <inkml:trace contextRef="#ctx0" brushRef="#br2" timeOffset="-156311.34">11479 7559 326 0,'-5'-11'798'0,"-5"3"177"16,-5-1 114-16,5 4 73 0,-5-1-195 16,6 4-276-16,-1-1-224 0,0 3-163 15,1 0-105-15,3 0-65 0,-3 3-42 0,4 2-25 16,0 3-11-16,0 1-3 0,0-1 6 16,5 3 4-16,-5 0 8 0,5 3 6 0,0 0 2 15,5-19-3-15,-5 40-7 0,5-21-8 16,0-1-9-16,5 1-14 0,-1 0-11 0,1-3-10 15,0 0-8-15,5-3-4 0,0 1-3 16,0-3-8-16,-1-4-24 0,1-2-29 0,0 0-33 16,4-2-34-16,-4-4-25 0,0 0-16 15,-1-2 2-15,1 0 6 0,-6-3 18 16,1-1 21-16,1 2 16 0,-7-2 20 0,-4 2 21 16,5-4 21-16,-10 3 21 0,5 3 12 0,-4-4 13 15,-7 4 12-15,7 0 14 0,-6 0 15 16,0 2 14-16,0-2 15 0,0 5 8 0,0 0 1 15,1 1-3-15,-1 2-5 0,5 2-8 16,1 4-4-16,-2-1-2 0,1 1-1 16,1 5-3-16,4-1-4 0,0 2-8 15,0 2-10-15,4-1-11 0,1 1-10 0,5 0-8 16,-5 0-28-16,5-4-43 0,-1 2-55 16,1-4-90-16,5-2-180 0,-5-1-277 0,-1-5-293 15,1 0-126-15,1-5-35 0,-2-3 42 16,6-4 155-16,-5-2 266 0</inkml:trace>
  <inkml:trace contextRef="#ctx0" brushRef="#br2" timeOffset="-156131.839">11631 7305 120 0,'-15'-24'870'0,"0"1"194"0,0 4 150 0,1 3 118 16,4 1 31-16,5 5-474 0,-5 2-301 15,5 2-182-15,5 3-138 0,-4 6-191 0,4-1-77 16,4 7 0-16,-4 4 0 0,5 2 0 15,0 4 0-15,0 0-147 0,0 3-261 16,0 0-325-16,0 3-345 0,-1 0-141 16,2-4-25-16,-2 2 45 0,7-1 150 0,-7-5 308 15</inkml:trace>
  <inkml:trace contextRef="#ctx0" brushRef="#br2" timeOffset="-155788.199">12067 7691 1 0,'0'6'875'0,"-5"0"241"16,5-6 177-16,-5 2 151 0,0-2 100 0,1 0-414 15,-2 0-373-15,6 0-726 0,-4 0-31 16,4-2 0-16,0-1 0 0,4 0 0 16,-4-3 0-16,6 4 0 0,-2-2 0 0,-4 2 0 15,5 0 0-15,0-2-521 0,-5 2-215 16,0-1-228-16,0 0-171 0,0-2-44 0,0 2 28 15,5-3 117-15,-5-2 217 0,0 3 291 16</inkml:trace>
  <inkml:trace contextRef="#ctx0" brushRef="#br2" timeOffset="-155664.073">12057 7594 139 0,'-5'-2'697'0,"1"-4"221"0,-2 1 144 0,2 2 86 16,-1 1-116-16,5-4-250 0,-5 3-248 16,0 0-216-16,5 1-153 0,0-4-125 15,0 4-140-15,0-1-188 0,0 0-237 0,0 0-266 16,5 3-199-16,-5 0-72 0,5 0 35 15,-5 3 129-15,5-3 208 0,-5 3 253 16</inkml:trace>
  <inkml:trace contextRef="#ctx0" brushRef="#br2" timeOffset="-154347.44">12803 7449 55 0,'0'-3'384'16,"0"0"72"-16,0 0 64 0,-5 1 8 0,5-1-80 15,0-3-61-15,0 4-28 0,0-1-1 16,0-3 16-16,-5 4 28 0,5-4 29 0,-5 4 1 15,0-4-24-15,0 0-39 0,-4 0-55 16,-1 1-61-16,-5 2-62 0,0 1-35 0,0-2-22 16,-9 4-19-16,4 0-11 0,-5 6-10 15,1 0-5-15,0 0-1 0,-1 4 8 16,5 2 9-16,1-1 1 0,4 2 1 0,0 4-1 16,5-1-3-16,1 4-6 0,9-1-75 15,0 3-22-15,0 0 0 0,9 3 0 0,1-3 0 16,5 3 0-16,0 0 0 0,4-3 0 15,1 0 0-15,5-3 0 0,-1-2 0 16,6-4 0-16,-6-4 0 0,5-1 0 0,-4-5 0 16,5-6 0-16,-6-2-129 0,0-7-340 15,6 2-203-15,-11-4-257 0,6 0-189 16,-6-5-60-16,2 2 17 0,-2-2 117 16,-4 2 216-16,-1-2 298 0</inkml:trace>
  <inkml:trace contextRef="#ctx0" brushRef="#br2" timeOffset="-153638.128">13067 7412 427 0,'-5'-2'863'16,"-5"-4"161"-16,6 4 110 0,-6-1 73 15,0 3-237-15,0-3-281 0,6 3-231 0,-7 0-138 16,7 0-101-16,4 0-69 0,-5 0-49 16,5 0-31-16,0 3-22 0,-5-3-11 0,5 3 3 15,5-3 17-15,-5 2 20 0,0 2 27 16,0 0 20-16,5 0-52 0,-5 4-72 0,4 0 0 15,-4 6 0-15,6 0 0 0,-6-1 0 16,5 4 0-16,-5 2 0 0,0 1 0 16,4 2 0-16,-4-3 0 0,5 3 0 0,-5-2 0 15,5-4 0-15,-5 1 0 0,5-4 0 16,-5-2 0-16,0 1 0 0,5-4 0 16,-5-3 0-16,0-2 0 0,5-3 0 0,-5-3 0 15,0 0 0-15,0-5 0 0,-5 0 0 16,5-3 0-16,-5-3 0 0,5-3 0 0,-5 1 0 15,0-3 0-15,-4-1 0 0,4 1 0 16,-1-3 0-16,2 0 0 0,4 0 0 0,0 0 0 16,0 2 0-16,0 1 0 0,0-1 0 15,4 4 0-15,7 2 0 0,-7 1 0 16,6-1 0-16,-5 3 0 0,5 3 0 0,-1 2 0 16,-3 3 0-16,3 1 0 0,1 4 0 15,0 1 0-15,-5 3 0 0,5-1 0 0,-5 6 0 16,-1-3 0-16,2 6 0 0,-6-3 0 15,0 3 0-15,0-1 0 0,0 4 0 16,0-3 0-16,-6-3 0 0,2 2 0 16,4-1 0-16,-5-4-145 0,5-2-32 0,-6 0 3 15,6-2 11-15,0 0 15 0,0-2 22 16,0-2 23-16,6 3 24 0,-1-3 23 0,-1 3 20 16,6-3 19-16,0 0 10 0,0 0 7 15,0 0 0-15,4 0 1 0,-3 0 1 0,3 0 1 16,1 3 2-16,-6 2 4 0,6 1 13 15,-5-1 13-15,-1 3 19 0,2 1 16 0,-1 2 11 16,-6-3 2-16,1 6-5 0,-5 0-8 16,0-3-13-16,0 6-16 0,-5-4-9 0,1 1-4 15,-2 0-2-15,-3 2-1 0,-1-5-1 16,0 3-4-16,-4-3-3 0,-1 0-5 16,0-3-4-16,1 0-5 0,-7-2-5 0,7 0-7 15,-6-6-8-15,6 0-19 0,-1-3-24 16,0 0-29-16,0-3-35 0,1 1-45 0,9-3-97 15,-5-1-157-15,5 1-217 0,5-3-277 16,0 0-134-16,5-2-39 0,5-1 56 0,-1 0 149 16,1 0 228-16</inkml:trace>
  <inkml:trace contextRef="#ctx0" brushRef="#br2" timeOffset="-153382.828">13524 7369 620 0,'0'0'992'0,"-6"0"158"0,2 3 134 0,-1-3 107 16,-1 2-272-16,2 0-349 0,4 2-193 15,-5 1-289-15,0 0-288 0,5 4 0 0,0 2 0 16,0 0 0-16,5 3 0 0,-5 2 0 16,5 4 0-16,-5-1 0 0,4 3 0 15,2 0 0-15,-1 0 0 0,-1 0 0 0,-4-2 0 16,6-1 0-16,-2-3 0 0,1 1 0 15,0 0 0-15,0-3 0 0,-5-4-505 16,5-1-603-16,-5-4-172 0,5-2-32 0,-5-3 48 16,0 0 122-16,0-5 240 0,0-4 365 15</inkml:trace>
  <inkml:trace contextRef="#ctx0" brushRef="#br2" timeOffset="-153157.707">13386 7495 569 0,'-10'-13'934'0,"-4"2"166"15,4-3 125-15,5 0 99 0,0 0-273 0,0 1-264 16,10-1-191-16,0 0-118 0,0 0-351 16,9 3-127-16,1-3 0 0,0 3 0 15,5-2 0-15,-1 4 0 0,5 1 0 0,-4-1 0 16,4 4 0-16,1 2 0 0,-5 3 0 16,0 0 0-16,-1 3 0 0,1 2 0 0,0 4 0 15,-6-1 0-15,1 6 0 0,-6 0-144 16,2 2-571-16,-2 0-317 0,-4 2-172 0,0 0-43 15,-5-1 27-15,5 3 106 0,-5-4 232 16,0 1 366-16</inkml:trace>
  <inkml:trace contextRef="#ctx0" brushRef="#br2" timeOffset="-152799.666">13406 7738 207 0,'-5'3'633'16,"-5"0"185"-16,10-3 177 0,-10 0 108 15,5 2-132-15,5-2-144 0,-4 0-126 16,-2 3-131-16,6-3-128 0,0 0-64 0,0 0-21 15,6-3-168-15,-2 3-189 0,1-2 0 0,5 2 0 16,5-3 0-16,-5 0 0 0,5 1 0 16,-1-1 0-16,6 0 0 0,-1 1 0 15,0-2 0-15,2 2 0 0,3-1 0 0,-4 0 0 16,4-2 0-16,1 2 0 0,-6-2 0 16,6-1 0-16,-6 3 0 0,1 0-563 0,-6 1-503 15,1-2-172-15,-5 2-33 0,0 0 41 16,-1-2 107-16,-3 2 211 0,-1-4 323 0</inkml:trace>
  <inkml:trace contextRef="#ctx0" brushRef="#br2" timeOffset="-149508.366">12445 7206 135 0,'-5'2'374'0,"5"1"60"16,0 0 57-16,-5 0-35 0,5 0-60 0,0-3-24 15,-5 3 14-15,5-3 35 0,0 2 46 16,0-2 34-16,0 0 7 0,0 0-25 16,0 3-50-16,0-3-68 0,0 0-83 0,0 0-68 15,0 0-38-15,0 0-19 0,0 0-8 16,5-3-7-16,0 3 1 0,0 0-7 0,5-2-11 15,-6-1-7-15,6 3-6 0,5-3-10 16,0-3-12-16,4 1-67 0,1-3-23 0,9 0 0 16,-4-1 0-16,4-2 0 0,1 0 0 15,4 0 0-15,-5 0 0 0,1 0 0 16,-1 0 0-16,1 0 0 0,-1 0 0 0,-5-1 0 16,-4 5 0-16,0 1 0 0,-1 0 0 15,-4 1 0-15,0 2 0 0,-5 1 0 16,0-1 0-16,-1 0 0 0,1 0 0 0,-5 3 0 15,5-3 0-15,-6 3 0 0,2-2 0 16,-1 2 0-16,-1 0 0 0,1 0 0 0,0 0 0 16,0 0 0-16,0-3 0 0,-5 3 0 15,5 0 0-15,0 3 0 0,-1-3 0 0,2 0 0 16,-2 0 0-16,1 2 0 0,0 1 0 16,0-3 0-16,0 3 0 0,0 0 0 15,-5-3 0-15,5 3 0 0,-1-3 0 0,2 2 0 16,-1 1 0-16,-1 0 0 0,2-3 0 15,-2 2 0-15,1 1 0 0,5 0 0 16,-5 0 0-16,5 0 0 0,0 2 0 0,-1-3 0 16,1 4 0-16,0 0 0 0,5-1 0 15,-6 1 0-15,6-1 0 0,0 3 0 0,4-2 0 16,-4 3 0-16,5-22 0 0,-5 37 0 16,4-19 0-16,-4 1 0 0,4-1 0 15,1 1 0-15,0-3 0 0,-1-1 0 0,-4 0 0 16,4 1 0-16,1-3 0 0,-5 3 0 0,0 0-179 15,0-3-221-15,-6 3-140 0,1-1-199 16,0 2-254-16,-5-2-118 0,5-2-28 0,-6 3 49 16,1 0 152-16,1-3 239 0</inkml:trace>
  <inkml:trace contextRef="#ctx0" brushRef="#br2" timeOffset="-77478.063">6595 7681 205 0,'0'0'498'0,"-5"0"84"15,5 0 79-15,0 0 26 0,-5-4-112 16,5 4-91-16,-5 0-47 0,5 0-28 0,0 0-27 16,0 0-37-16,0 0-40 0,0 0-44 15,-5 0-47-15,5 0-48 0,0 0-40 0,0 0-35 16,0 0-23-16,0 0-7 0,5 0 2 15,-5 0 3-15,0 0 3 0,5 0 3 16,-5 0 2-16,5 0-3 0,0 0-8 0,-5 0-4 16,5 4-8-16,-1-4-5 0,7 0-3 15,-7 0-2-15,6 0-7 0,-5 0-4 0,5 0-4 16,-1 0-2-16,1 0-5 0,5 0-6 16,-5 0-2-16,-1-4-3 0,6 2-2 0,0 2 0 15,-5-3-3-15,5 0 1 0,-5 1 0 16,5-1 0-16,-6-3-2 0,1 3-15 15,0 1-19-15,-1-4-27 0,1 4-29 0,-5-4-27 16,5 3-35-16,-5-2-50 0,-1 2-72 16,2 1-93-16,-2 2-109 0,-4-4-126 0,5 4-136 15,-5-2-139-15,0 2-17 0,0 0 61 16,0 0 102-16,0 0 140 0,0 2 162 16</inkml:trace>
  <inkml:trace contextRef="#ctx0" brushRef="#br2" timeOffset="-76697.642">6566 7746 200 0,'-6'0'466'0,"2"0"82"0,4 3 70 0,-5-3 7 15,0 0-88-15,5 0-61 0,-5 0-31 16,5 3-21-16,0-3-23 0,-5 0-34 16,5 0-45-16,0 0-55 0,0 0-56 0,0 0-43 15,0 3-33-15,0-3-22 0,5 0-14 16,0 0-4-16,-5 3 3 0,5-3-2 15,4 0-2-15,-3 2-2 0,3-2-6 16,1 3-4-16,-5 0-5 0,9-3-6 0,-3 0-11 16,3 2-9-16,-4-2-7 0,4 0-7 15,1-2-8-15,0 2-6 0,-1-3-4 0,7 0-4 16,-7 1-3-16,1-1-2 0,4-3-1 0,-4 1-1 16,0 2-3-16,0-2-1 0,-5-1-2 15,4 4 0-15,-4-2-2 0,0-1 0 0,-6 2 0 16,7 0 2-16,-7 1-1 0,6 2 0 15,-5-3-1-15,0 0 2 0,0 3-1 16,-5-2-2-16,5 2-9 0,-5 0-14 0,4 0-17 16,-4-3-21-16,0 3-22 0,6 0-26 15,-6 0-20-15,0 0-27 0,0 0-41 16,0 0-74-16,0 0-109 0,0 0-133 0,-6 0-147 16,6 0-164-16,0 0-97 0,-4 0 12 15,4 0 88-15,-5 0 137 0,5 0 165 0</inkml:trace>
  <inkml:trace contextRef="#ctx0" brushRef="#br2" timeOffset="-75142.695">14308 7584 258 0,'0'0'513'0,"-5"2"106"0,0 2 105 16,0-4 26-16,5 0-49 0,-4 2-42 15,-2-2-52-15,6 0-57 0,-4 2-68 0,-1-2-78 16,5 0-85-16,-5 0-78 0,5 4-44 15,0-4-34-15,-5 0-27 0,5 0-27 16,0 0-20-16,0 0-10 0,5 2-6 0,0-2-4 16,0 0 0-16,-1 0-1 0,6 0-7 15,5 3-14-15,-6-3-13 0,6 3-13 0,0-3-8 16,0 3-9-16,5 0-3 0,-1-1-7 16,-4 1-24-16,4-3-35 0,1 3-35 0,-5-1-39 15,4 2-40-15,-4-4-39 0,0 2-42 16,-6 1-74-16,6-3-102 0,-5 2-113 15,-5 1-100-15,0-3-91 0,0 3-81 0,-1 0-34 16,-4 0 60-16,-4 2 111 0,-1 0 116 16,-5 4 124-16</inkml:trace>
  <inkml:trace contextRef="#ctx0" brushRef="#br2" timeOffset="-74911.158">14441 7724 121 0,'-25'9'422'0,"5"-4"88"0,0 3 88 16,1-2 42-16,0-3-38 0,-2 2 0 15,7-2 15-15,4 0-10 0,0-1-34 16,1-2-56-16,-1 4-81 0,5-4-100 0,0 2-96 15,5-2-49-15,-5 0-22 0,5 0-9 16,5 0 2-16,0-2 5 0,0 2 2 0,5-4-10 16,-1 2-13-16,1 2-99 0,0 0-47 15,0-3 0-15,4 3 0 0,1 0 0 16,0 0 0-16,0 3 0 0,4-3 0 16,-4 0 0-16,5 2 0 0,-5-2 0 0,4 0 0 15,-4 0-31-15,-1 0-242 0,1 4-101 16,0-4-160-16,0 2-215 0,-6-2-262 0,1 0-108 15,0 0-20-15,-1 0 57 0,2-2 161 16,-7-2 252-16</inkml:trace>
  <inkml:trace contextRef="#ctx0" brushRef="#br2" timeOffset="-73616.193">15053 7487 328 0,'-5'-2'621'0,"5"-1"140"0,0 0 127 0,-4 0 54 15,4 0-149-15,-6 1-141 0,6-2-124 16,-4 0-116-16,4 1-113 0,0 0-99 0,0 0-62 16,0 0-40-16,0 3-29 0,-5-2-19 15,5-1-14-15,0 3-5 0,5 0 1 16,-5 0 6-16,0 0 12 0,0 5 7 0,4 1 7 16,-4 2 4-16,6 0-8 0,-6 6-8 15,0 0-14-15,4 3-11 0,-4-1-9 0,0 4-9 16,0-1-4-16,0 0-4 0,0 1-4 15,0 1-19-15,0-4-28 0,0 2-34 0,0-3-44 16,5-1-83-16,-5-2-127 16,0-2-143-16,5-2-155 0,-5-1-174 0,0-3-147 15,0-2-21-15,-5 0 74 0,5-3 132 16,0-3 170-16</inkml:trace>
  <inkml:trace contextRef="#ctx0" brushRef="#br2" timeOffset="-73349.008">14921 7556 123 0,'-10'-8'633'0,"0"-3"179"0,1 0 155 16,-1 3 101-16,5-3-104 0,0 3-217 15,0-4-170-15,0 1-150 0,5 0-126 0,0-3-74 16,5 3-38-16,0-2-23 0,5 2-17 16,-6-3-14-16,11 2-14 0,0 2-11 0,0-1-13 15,-1 2-18-15,6-2-15 0,0 3-15 16,-1 3-15-16,1-1-14 0,4 3-9 15,-9 3-6-15,4 0-2 0,2 6-9 16,-2-1-26-16,-4 6-40 0,-1 3-45 0,-4-1-55 16,0 7-65-16,0 2-102 0,-5 0-146 15,-5 3-183-15,4 0-210 0,-4 0-146 0,-4 0-45 16,-1-1 56-16,5 2 142 0,-10-2 204 0,5-2 247 16</inkml:trace>
  <inkml:trace contextRef="#ctx0" brushRef="#br2" timeOffset="-73124.617">14979 7785 272 0,'-14'3'843'0,"-1"0"165"16,1 0 109-16,-1-3 82 0,5 2-125 15,0-2-332-15,1 0-253 0,3 3-129 0,6-3-74 16,0 0-54-16,6 0-33 0,3-3-20 16,1 3-20-16,5-2-127 0,0 2-32 15,-1 0 0-15,6 0 0 0,-1 0 0 16,6 0 0-16,0 0 0 0,-1 0 0 0,1 0 0 15,4 0 0-15,-4-3-96 0,4 0-210 16,0 0-174-16,-4-2-236 0,4-1-299 0,-4-2-137 16,-1 0-29-16,1-4 42 0,4 4 149 15,-9-2 250-15</inkml:trace>
  <inkml:trace contextRef="#ctx0" brushRef="#br2" timeOffset="-72669.288">15519 7429 327 0,'-5'-13'871'0,"-5"1"169"16,6 4 115-16,-1 0 83 0,-5 0-155 16,5 2-331-16,0 4-261 0,0-1-146 0,5 3-94 15,-5 5-64-15,5 1-46 0,0 4-25 16,-5 2-15-16,5 4-16 0,0 4-77 16,0 2-8-16,-5 3 0 0,5 2 0 0,-4 3 0 15,-2 1 0-15,2-1 0 16,-6 0 0-16,5 1 0 0,0-4 0 0,0-2 0 15,0-5 0-15,5-1 0 0,-4-6 0 16,4-1 0-16,0-4-31 0,-6-2-87 0,6-6 1 16,0-6 11-16,0-2 14 0,0-4 17 15,6-1 20-15,-6-6 17 0,0-1 14 0,0-5 12 16,0 1 4-16,4-7 5 0,1 4 0 16,0-6 1-16,5 2 0 0,-5 1 2 0,4 0-1 15,1 5 6-15,0 0 13 0,0 6 10 16,0 2 15-16,-6 6 25 0,7-1 28 0,-7 8 21 15,6 1 15-15,-5 6 17 0,5-1-118 16,-5 6-31-16,0 4 0 0,4 2 0 0,-3 2 0 16,3 6 0-16,-3-1 0 0,3 2 0 15,-5 2 0-15,7 0 0 0,-1-3 0 16,-6 2 0-16,6 2 0 0,-5-5 0 0,0 1 0 16,0-2 0-16,4-1 0 0,-3-2-30 15,-6 0-405-15,4-1-164 0,-4-2-213 16,0 0-252-16,0-4-93 0,-4 2-10 0,4-4 80 15,0-3 177-15,-10 1 255 0</inkml:trace>
  <inkml:trace contextRef="#ctx0" brushRef="#br2" timeOffset="-72458.845">15367 7741 423 0,'-24'-8'818'16,"4"-1"169"-16,5 4 94 0,0-1 68 15,1 1-261-15,4 0-249 0,5 2-189 0,0 0-133 16,5-3-63-16,5 0-42 0,5 2-25 0,5-2-21 15,-1-2-33-15,11 2-32 0,-1 0-28 16,1-2-27-16,5 3-41 0,-1-1-56 0,5 3-66 16,-4-2-85-16,4-1-141 0,-5 1-173 15,1 2-165-15,-1-2-92 0,5-1-35 16,-4 1-12-16,4-1 29 0,-4 4 60 0,-1-4 112 16,0 0 96-16,1 1 72 0,-6-1 82 15</inkml:trace>
  <inkml:trace contextRef="#ctx0" brushRef="#br2" timeOffset="-72210.996">15926 7554 35 0,'15'-6'331'0,"-1"0"138"0,-4-2 135 0,-5 3 120 15,0-1 46-15,-5-2 1 0,0 0-28 16,-5 0-52-16,-4-1-78 0,-1 1-99 0,-5-1-114 16,0 1-90-16,-4 3-58 0,-1-1-32 15,0 3-13-15,-4 3-8 0,4 3-5 16,1 3-50-16,-1-1-144 0,0 6 0 0,5 3 0 16,1-1 0-16,4 7 0 0,0-1 0 0,0 1 0 15,10 2 0-15,0 3 0 0,0-1 0 16,10 1 0-16,0 0 0 0,0 0 0 15,4-3 0-15,1-3 0 0,5-2 0 0,0-1 0 16,4-4 0-16,-4-2 0 0,9-4 0 16,-5-3 0-16,1-3 0 0,0-3 0 0,-1-3 0 15,1-2-65-15,-6 0-450 0,1-6-142 16,0 3-194-16,-5-3-223 0,-1 1-73 0,-4-1 6 16,0 0 94-16,0-3 182 0,-10 3 257 15</inkml:trace>
  <inkml:trace contextRef="#ctx0" brushRef="#br2" timeOffset="-71700.265">14857 7145 234 0,'-5'3'675'15,"-5"3"186"-15,1-4 144 0,3 4 88 0,-3 0-171 16,4-2-193-16,0 2-167 0,5 0-153 16,0 2-113-16,0-2-60 0,0-1-32 0,10-2-16 15,-5-1-10-15,5 1-8 0,5-3-11 16,-1 0-14-16,1-3-22 0,4-2-121 15,1 0-2-15,5-3 0 0,-1-4 0 0,5-1 0 16,1-1 0-16,-1 0 0 0,0-3 0 16,1 1 0-16,-1 2 0 0,1 1 0 15,-5-2 0-15,-1 5 0 0,0-2 0 0,-4 4 0 16,0 2 0-16,-5 1 0 0,-1 0 0 0,1 2 0 16,-5 3 0-16,4 0 0 0,-4 0 0 15,0 5 0-15,0-2 0 0,0 2 0 16,5 4 0-16,-1-1 0 0,1 1 0 0,0 1 0 15,4 2 0-15,0 1 0 0,6-2 0 16,0 3 0-16,5-3 0 0,-2 3 0 0,2-6 0 16,-1 3 0-16,11-2 0 0,-6-4 0 15,1 0 0-15,-1-2 0 0,5 3 0 0,-5-4-195 16,0 4-588-16,6-3-311 0,-6 0-138 16,5-1-20-16,0 4 45 0,6-1 131 0,-6 1 247 15,0-3 365-15</inkml:trace>
  <inkml:trace contextRef="#ctx0" brushRef="#br2" timeOffset="-71168.687">16971 7382 285 0,'-6'-2'555'15,"2"-4"131"-15,-6 1 146 0,5 2 88 16,0-3-107-16,0 1-92 0,0-1-73 0,1-2-78 16,-6 3-103-16,5-1-105 0,-5 1-59 0,5 1-34 15,-5-1-26-15,-5 5-27 0,5 0-26 16,-4 5-79-16,4 1-111 0,-4 8 0 15,-1 3 0-15,0 5 0 0,0 2 0 0,1 7 0 16,4 1 0-16,5 2 0 0,0 2 0 16,5 0 0-16,5 0 0 0,5 0 0 15,-1 0 0-15,6-6 0 0,0 0 0 0,5-5 0 16,-1-3 0-16,5-3 0 0,1-2 0 16,0-6 0-16,4-6 0 0,1 1 0 0,-6-6 0 15,5-3 0-15,-4 0-790 0,0-2-351 16,-6-3-135-16,5 2-16 0,-4-2 51 15,0-1 129-15,-5 1 265 0,4 0 397 0</inkml:trace>
  <inkml:trace contextRef="#ctx0" brushRef="#br2" timeOffset="-70582.255">17652 7487 151 0,'-4'-8'560'0,"4"2"126"0,-6-2 128 15,6 0 132-15,-5-3-103 0,5 3-126 0,-4-3-98 16,4 0-85-16,-6 3-93 0,2-4-105 16,-6 4-88-16,5 0-54 0,-5 2-42 15,1 1-37-15,-6-1-28 0,0 3-26 0,0 6-20 16,1 0-17-16,-1 3-11 0,-4 2-15 16,-2 2-4-16,7 4 3 0,-1 6 8 0,0-1 14 15,6 3 17-15,-1 0 24 0,0 6 19 16,10-1 17-16,-5 1 9 0,10 2 0 15,5-2-1-15,0 2-93 0,5-5-11 16,4 0 0-16,0-5 0 0,6-4 0 0,5-5 0 16,-1-3 0-16,5-5 0 0,0-6 0 0,1-5-14 15,-1-3-268-15,0-5-157 0,1-1-194 16,-6-5-211-16,-4-3-206 0,0 3-84 0,-6-3 4 16,0 2 110-16,-4 2 191 0,0 2 242 0</inkml:trace>
  <inkml:trace contextRef="#ctx0" brushRef="#br2" timeOffset="-69581.086">17912 7424 46 0,'-9'-12'551'0,"3"2"170"0,-3-2 179 0,3 7 146 16,-3 0-49-16,-1 1-150 0,5 4-139 16,-5 0-124-16,6 4-135 0,-2 1-108 15,2 0-59-15,-1 7-30 0,5-2-26 0,0 2-23 16,0 4-165-16,0 1-38 0,0 2 0 16,5 0 0-16,-1 4 0 0,2-4 0 0,-2 3 0 15,6-3 0-15,-5 1 0 0,10-4 0 16,-5 1 0-16,-1-6 0 0,6 0 0 15,-5-3 0-15,5-2-144 0,-1-6-66 0,1 0 9 16,0-6 19-16,-6 0 19 16,1-4 23-16,0 1 24 0,0-5 29 0,-5 1 25 15,0-2 23-15,-1 2 17 0,-4-1 10 0,0 1 10 16,0-4 8-16,0 3 13 0,-4 3 16 0,4-2 22 16,-5 4 23-16,5 1 25 0,-5 2 22 15,5 1 11-15,-5-1 3 0,0 6-1 16,5 0-5-16,-5 0-3 0,5 6-4 0,-5-1-1 15,5 4-117-15,0 1-10 0,0 2 0 16,0-1 0-16,0 2 0 0,0 1 0 0,5 0 0 16,0 0 0-16,-5-3 0 0,5 3 0 15,0-6 0-15,0 0 0 0,0 0 0 16,5-4 0-16,-6-2 0 0,6-2 0 0,0 0 0 16,0-6 0-16,-5-2 0 0,5 0 0 15,0-4 0-15,-6 2-126 0,6-1 11 0,-5-3 26 16,0 3 24-16,5-3 16 15,-10 6 13-15,4-3 11 0,2 3 10 0,-1 2 6 0,-5 0-3 16,0 4 12-16,4-1 12 0,-4 3 20 16,5 0 14-16,-5 3 18 0,0 3 22 15,5-2 13-15,-5 2 6 0,0 3-8 0,5 2-97 16,-5 0 0-16,5 0 0 0,0 0 0 16,0 3 0-16,-1 0 0 0,2-4 0 0,3 2 0 15,-4-4 0-15,5 0 0 0,4-3 0 16,1 1 0-16,0-6 0 0,0 0 0 0,5-3 0 15,-1 0 0-15,1-4 0 0,4-2 0 16,-4 1 0-16,-1-1 0 0,1-1 0 0,0-2 0 16,-6 1 0-16,1 0 0 0,-5 3 0 15,-1-3 0-15,-3 3-40 0,-6-1-4 16,0 1 12-16,0-1 11 0,-10 1 5 0,5 0 3 16,-10 3 3-16,1-1 3 0,-1 1 0 15,0 1 0-15,-5 4 1 0,5 0 2 16,-4 4 4-16,4 1 9 0,1 4 8 0,4 1 6 15,0 2 8-15,0 1 8 0,5 1 3 16,1 0-2-16,-2 0-34 0,6 0-6 16,6 0 0-16,-2-1 0 0,1 1 0 0,5-3 0 15,0-3 0-15,5-2 0 0,0-3 0 16,-1-3 0-16,0 0 0 0,7-6 0 0,-7 0 0 16,1 1 0-16,4-6 0 0,-4 3-46 15,-5-1-48-15,-1-1-7 0,2 1 1 0,-1-2 7 16,-6 3 13-16,1-3 16 0,0 2 14 15,-5 1 16-15,0 0 12 0,0 0 10 0,0 2 5 16,-5 1 4-16,0-1 4 0,5 4 3 16,-4-2 4-16,-2 4 10 0,6 4 17 15,-4 0 19-15,4 2 19 0,0 5 19 0,0 0 20 16,0 6 18-16,0-1 15 0,4 4-111 16,2 2-34-16,-2 0 0 0,1 3 0 0,0-1 0 15,0 4 0-15,5 0 0 0,-1-1 0 16,-3 1 0-16,-2-3 0 0,7 2 0 15,-7-2 0-15,-4 3 0 0,5-4 0 16,-5-1 0-16,-5 1 0 0,5-2 0 0,-4-2 0 16,-7-1 0-16,1-3 0 0,-4 1 0 15,-1-3 0-15,-4-3 0 0,-6-5 0 0,1-1-143 16,-1-2-567-16,-9-9-283 0,4-2-189 16,-9-6-55-16,0-5 19 0,4-8 106 0,-9-7 225 0,0-5 335 15</inkml:trace>
  <inkml:trace contextRef="#ctx0" brushRef="#br2" timeOffset="-69380.631">17834 7269 81 0,'-5'-19'723'0,"5"3"209"0,-6 2 122 0,6 2 75 16,-4 4-56-16,4 0-275 0,0 6-233 16,4-2-161-16,2 2-83 0,-1-1-46 0,5 3-36 15,4 0-41-15,1 0-44 0,4 0-45 16,1 3-38-16,-1-3-31 0,6 2-45 15,4-2-68-15,1 4-83 0,-1-2-129 16,11 1-243-16,-6 0-365 0,5 2-231 0,5 0-81 16,6 1 3-16,-2 0 86 0,1 2 222 15,0 3 353-15</inkml:trace>
  <inkml:trace contextRef="#ctx0" brushRef="#br2" timeOffset="-68569.536">19123 7499 707 0,'-10'0'984'0,"0"-4"116"0,-4 2 84 0,-1-4 65 15,0 1-359-15,0-4-343 0,-4 1-189 16,0 0-106-16,-1 0-78 0,0-1-61 0,1 1-40 16,-1 3-24-16,0 2-14 0,1 3-6 15,-1 0 2-15,0 8 9 0,6 0 13 0,-6 6 16 16,5 3 19-16,5-1 21 0,1 4-52 15,-1 2-57-15,5 0 0 0,5 3 0 16,0-3 0-16,5 0 0 0,5 0 0 0,5-6 0 16,4-2 0-16,6-3 0 0,-1-5 0 15,11-6 0-15,-1-6 0 0,0-5 0 16,6-6 0-16,4-5 0 0,-10-2 0 0,5-7 0 16,-4 1 0-16,-6-3 0 0,0 0 0 15,-9 2 0-15,-5 1 0 0,-1 3 0 0,-9-1 0 16,0 3-87-16,-10-3 11 0,0 6 9 15,-9-2 6-15,-1 2 10 0,-5-3 9 0,-4 5 10 16,0 1 9-16,-1 3 15 0,5 5 16 16,-4 2 16-16,4 7 23 0,6 2 28 0,-1 5 36 15,0 3 31-15,0 6-102 0,5 6-40 16,6 1 0-16,-2 7 0 0,6 5 0 16,0 0 0-16,0 6 0 0,6-1 0 0,3 1 0 15,1-3 0-15,0 2 0 0,-1-4 0 16,1-1 0-16,5-5 0 0,-5-4 0 0,5-2 0 15,0-3 0-15,-1-2 0 0,-4-4 0 16,4-4 0-16,1 0 0 0,0-7 0 0,-5-2 0 16,5-2 0-16,-6-4 0 0,1-2 0 15,0 2 0-15,-1-2 0 0,-3 2 0 0,-1 1 0 16,-1-1 0-16,2 3 0 0,-2 3 0 16,1 0 0-16,0 3 0 0,-5 0 0 0,5 3 0 15,5 2 0-15,-5 0 0 0,-1 0 0 16,6 1 0-16,1 2 0 0,-2-6 0 0,1 3 0 15,5-2 0-15,-1-3 0 0,1 0 0 16,0-3 0-16,0-3 0 0,-5 0 0 16,4 1 0-16,-4-7 0 0,0 3 0 0,-1-2 0 15,-4 0 0-15,0-4 0 0,0 4 0 16,-5 0 0-16,-5-3 0 0,0 3 0 0,0-3 0 16,-4 0 0-16,-6 0 0 0,5 3 0 15,-5-1 0-15,1 1 0 0,-1 6 0 16,5-4 0-16,-4 6 0 0,4 0 0 0,0 6 0 15,0-2 0-15,0 5 0 0,6 2 0 16,-2 1 0-16,1 1 0 0,5 3 0 16,0-2 0-16,5 2 0 0,1-1 0 0,-2-2 0 15,6 2 0-15,5-5 0 0,-6-2 0 16,6-2 0-16,5-3-56 0,-5-3-489 0,0-3-217 16,-1 0-219-16,6-5-166 0,-6-3-42 15,6 0 44-15,-5-3 147 0,4-2 232 0,-9 2 265 16</inkml:trace>
  <inkml:trace contextRef="#ctx0" brushRef="#br2" timeOffset="-68380.038">19550 7507 255 0,'-10'-17'832'16,"0"0"192"-16,-4 4 130 0,-1 2 99 15,0 2-109-15,5 4-253 0,-5 2-249 0,5 0-143 16,1 3-93-16,-1 3-315 0,5 0-91 16,1 2 0-16,-2 4 0 0,6-1 0 15,0 0 0-15,6 0 0 0,-2 1 0 0,6-1 0 16,0 1 0-16,0-5 0 0,4 2 0 15,1-3-339-15,0 3-343 0,-6-4-267 16,6 1-198-16,0-3-58 0,-5 3 17 0,0-3 105 16,-1 0 212-16,1 0 310 0</inkml:trace>
  <inkml:trace contextRef="#ctx0" brushRef="#br2" timeOffset="-67845.355">19525 7617 747 0,'-15'11'1001'0,"6"-3"119"0,-1 3 92 0,0-3 76 16,0 1-367-16,5-1-327 0,0-3-168 16,1 1-84-16,4 0-60 0,0-1-46 0,4 4-214 15,1-4-22-15,0 0 0 0,-5 4 0 16,10-1 0-16,-5 0 0 0,0 0 0 16,0 1 0-16,0-1 0 0,-5 1 0 0,5-4 0 15,-1 0 0-15,2 1 0 0,-2 0 0 16,1-4 0-16,0 1 0 0,5-3 0 0,-5-3 0 15,0 1 0-15,5-7 0 0,-5 4 0 16,5-3 0-16,-6-4 0 0,6 1 0 16,0 3 0-16,-5-3 0 0,4 0 0 0,-3 0 0 15,-2 3 0-15,1-1 0 0,1 3 0 16,-2 2 0-16,1-2 0 0,-5 3 0 0,4 3 0 16,2 0 0-16,-6 0 0 0,5 3 0 15,-5 3 0-15,4-2 0 0,-4 5 0 0,6 0 0 16,-6-1 0-16,4 3 0 0,-4-3 0 15,5 0 0-15,0 0 0 0,-5 1 0 0,5-1 0 16,0-3 0-16,-5-1 0 0,5-2 0 16,0-2 0-16,-1 0 0 0,2-2 0 15,-2-4 0-15,1-2 0 0,1-1-176 0,-2 1 9 16,1-3 31-16,0 0 34 0,0 3 35 16,-5-3 26-16,5 2 21 0,0 3 11 0,-5 2 21 15,5 0 25-15,-5 2 24 0,4 2 22 16,-4 0 21-16,6 2 15 0,-6 4-1 0,4 0-13 15,1 2-26-15,0 0-79 16,0 0 0-16,0 3 0 0,0 1 0 0,0-2 0 16,5-1 0-16,-5-1 0 0,5 1-111 15,-6-4-164-15,6 0-192 0,-5-2-280 0,0 0-306 16,-1-3-124-16,2-6-25 0,-2-2 57 16,1 0 166-16,5-9 274 0</inkml:trace>
  <inkml:trace contextRef="#ctx0" brushRef="#br2" timeOffset="-67682.789">19839 7256 580 0,'-15'-28'1001'16,"6"3"140"-16,-6 6 87 0,0 5 69 15,1 3-259-15,-1 6-409 0,0 2-244 16,5 6-130-16,0 2-82 0,1 6-79 0,-1 3-94 16,0 2-108-16,5 7-195 0,0-1-367 15,0 0-346-15,0 2-170 0,1 1-50 0,-2 0 31 16,2-3 152-16,-1 0 344 0</inkml:trace>
  <inkml:trace contextRef="#ctx0" brushRef="#br2" timeOffset="-67270.827">20315 7531 262 0,'0'-13'658'0,"-6"-2"159"0,-3 2 146 0,-1 2 91 16,-5-1-155-16,-4 5-175 0,0-2-155 15,-2 4-130-15,-3 2-126 0,0 3-93 16,4 6-57-16,-5 2-35 0,1 6-26 0,4 2-18 16,6 6-11-16,-1 3-6 0,5 0 3 15,5 6 2-15,5-4 1 0,5 3 3 16,0 0 1-16,10-2-6 0,0 0-11 0,4-6-10 16,6-3-13-16,-1-5-13 0,5-6-21 15,1-2-36-15,-1-6-38 0,1-6-49 0,-1-2-58 16,1-6-78-16,-1-2-131 0,-4-4-171 15,-6-2-209-15,6-3-215 0,-10 1-102 0,-1-1-4 16,1 0 97-16,-6 0 175 0,-3 3 232 16</inkml:trace>
  <inkml:trace contextRef="#ctx0" brushRef="#br2" timeOffset="-66282.613">20477 7454 287 0,'-6'-8'663'0,"2"2"190"0,-1 4 163 16,0 2 73-16,5 2-137 0,-5 1-157 0,0 5-150 15,5-2-137-15,-5 4-119 0,5 2-71 16,0 2-38-16,0 0-27 0,5 2-110 15,-5 1-143-15,5 2 0 0,0 0 0 0,0 1 0 16,0-1 0-16,-1 0 0 0,7 0 0 16,-7-2 0-16,6-4 0 0,0 2 0 15,4-7 0-15,-4 0 0 0,5-5 0 0,0-3 0 16,0-3 0-16,-5 0-99 0,4-5-177 16,1 0 1-16,0-4 7 0,-6-1 15 0,1 2 28 15,-5-3 39-15,5 0 42 0,-10 1 37 0,5 2 38 16,-5 0 40-16,0-1 37 0,0 2 27 15,0 1 25-15,-5 1 28 0,5 3 28 16,0-1 16-16,-5 3 10 0,5 3 20 0,-5 0 19 16,5 6 15-16,-5-1 13 0,1 3 22 15,4 4 19-15,0 2-129 0,0-1-121 16,0 4 0-16,0-1 0 0,0 1 0 0,0 2 0 16,4-2 0-16,-4 2 0 0,5-5 0 15,5 0 0-15,-5-1 0 0,5-4 0 16,0-1 0-16,-1-6 0 0,1-2 0 0,-1-2 0 15,1-4 0-15,1-2 0 0,-7 0 0 16,6-3 0-16,0-3 0 0,-5 0 0 16,0 3-105-16,5-2 22 0,-6 1 29 0,1 4 18 15,0 0 14-15,-5 2 7 0,5 1 11 16,0 2 4-16,-5 3 7 0,5 3 19 0,0 0 19 16,-5 2 23-16,5 3 15 0,0 1 7 15,-5 1-90-15,5 2 0 0,-1-1 0 0,2 0 0 16,-2-3 0-16,1 3 0 0,5 0 0 15,-5-3 0-15,5 1 0 0,0-4 0 0,5-2 0 16,-6-1 0-16,6-2 0 0,-5-2 0 16,4-1 0-16,1-2 0 0,0-4 0 15,-6 1 0-15,1-3 0 0,0 0 0 0,0 0 0 16,-5-3 0-16,0 3-45 0,-5 0-84 16,0 0 21-16,-5 0 21 0,0 0 22 0,-5 3 20 15,0-3 16-15,0 3 11 0,-5 2 6 16,6 0 8-16,-6 4 4 0,1 2 7 15,4 2 9-15,0 4 14 0,0 2 17 0,6 0 17 16,-6 3 18-16,5 3 12 0,5-3 6 16,0 3 0-16,0-1-98 0,0 2-2 15,5-2 0-15,-1-2 0 0,6 1 0 0,0-2 0 16,0-4 0-16,0 0 0 0,4-4 0 16,1 1 0-16,0-6 0 0,0 1 0 0,-1-1 0 15,-4-3 0-15,4 1 0 0,-8-3-50 0,3 0-61 16,1-1 0-16,-5 1 1 0,0 0-7 15,0-1 0-15,-5-2 5 0,5 3 6 16,-5 0 14-16,-5-1 8 0,5 1 12 0,-5 3 14 16,5-4 17-16,-5 4 15 0,5 2 15 15,-5 3 29-15,5 0 32 0,-4 3 28 0,4 2 27 16,0 1 26-16,0 5 28 0,4 0 19 16,-4 2 23-16,5 4 21 0,0 2-146 0,5 1-76 15,-5 5 0-15,4-1 0 0,1 4 0 16,0-1 0-16,5 4 0 0,-6 2 0 0,2-2 0 15,-2-1 0-15,-4 3 0 0,0-3 0 16,0-2 0-16,-5 2 0 0,0-2 0 16,0-1 0-16,-5-2 0 0,-5 0 0 15,1-4 0-15,-6-1 0 0,0 0 0 0,0-7 0 16,-4 4 0-16,-6-6 0 0,0 0 0 16,-4-3 0-16,-1-2 0 0,-4-6 0 0,5 0 0 15,-5-8-174-15,0-1-268 0,-6-8-108 16,6 1-138-16,5-4-170 0,4 2-172 0,1-7-56 15,9 3 41-15,10-6 119 0,0 1 177 16,5-1 228-16</inkml:trace>
  <inkml:trace contextRef="#ctx0" brushRef="#br2" timeOffset="-65981.881">21629 7396 482 0,'0'0'947'0,"-5"0"151"0,0 0 101 15,5 0 83-15,-5 0-211 0,0 3-345 16,5-3-229-16,0 5-114 0,-5 3-66 0,5 1-128 16,0 5-189-16,0 0 0 0,0 2 0 15,5 4 0-15,-5 2 0 0,0 0 0 0,0 0 0 16,5 3 0-16,-5-3 0 0,0 2 0 15,5-1 0-15,-5-4 0 0,5 0 0 0,-5 1 0 16,0-7 0-16,5 1 0 0,-5-3 0 16,0 0-347-16,-5-5-384 0,5-1-192 0,-5-2-204 15,0-3-62-15,0-6 23 0,0 1 118 16,-4-4 198-16,-1 1 252 0</inkml:trace>
  <inkml:trace contextRef="#ctx0" brushRef="#br2" timeOffset="-65781.417">21467 7628 236 0,'-20'-22'666'16,"1"0"217"-16,-1 2 163 0,5 1 80 0,0 3-133 15,6 2-171-15,-1-2-176 0,5 4-168 16,5-2-115-16,5 1-59 0,0-1-23 16,9 0-11-16,1 3-193 0,5-2-77 15,4 1 0-15,1 1 0 0,0 2 0 0,4 2 0 16,1 4 0-16,-1 0 0 0,0 3 0 16,0 3 0-16,-4 5 0 0,0 0 0 0,-6 6 0 15,1 0 0-15,-5 3 0 0,-1 2-76 0,-8 2-464 16,-2-1-192-16,1 5-250 0,-5-3-163 15,0 0-42-15,0 0 40 0,-5 0 134 16,1 0 219-16,-6-2 305 0</inkml:trace>
  <inkml:trace contextRef="#ctx0" brushRef="#br2" timeOffset="-65551.825">21487 7785 737 0,'-15'6'1014'0,"5"-3"137"0,0-1 89 0,5 1 71 16,1-3-308-16,4 0-312 0,4 0-163 15,6-5-71-15,5 2-398 0,0-3-59 16,0 1 0-16,9-1 0 0,-4 4 0 0,-1-4 0 16,1 3 0-16,4 3 0 0,-9 0 0 15,5 0 0-15,-1 3 0 0,1-3 0 0,-5 2 0 16,9 2 0-16,-4-2 0 0,-1 1 0 16,5-3 0-16,-3-3 0 0,3 1 0 0,0-2-445 15,1-4-791-15,5 0-117 0,-6 0 12 16,0-3 77-16,1 0 156 0,-1 0 256 0,1 0 355 15</inkml:trace>
  <inkml:trace contextRef="#ctx0" brushRef="#br2" timeOffset="-65270.985">22212 7476 373 0,'-5'-13'869'0,"0"1"172"0,-4 1 111 16,-1 3 80-16,0 3-187 0,1-1-272 15,-6 3-240-15,0 1-135 0,5 4-72 0,-5 1-46 16,1 3-111-16,-1 2-169 0,5 0 0 15,-5 6 0-15,6 2 0 0,-6 1 0 16,5 2 0-16,0 1 0 0,1 2 0 0,3-3 0 16,2 3 0-16,-1 0 0 0,5 0 0 15,5 0 0-15,-1 1 0 0,6-4 0 16,5 0 0-16,0-2 0 0,4-1 0 0,1-2 0 16,0-6 0-16,4 3 0 0,-4-5 0 0,5-3 0 15,-1-1 0-15,-5-2 0 0,6 0 0 0,-6-5 0 16,1-1 0-16,0 1 0 0,-5-3-131 15,-1-4-834-15,1 1-261 0,-5 0-75 0,-1-5 28 16,-3 2 88-16,-2-3 180 0,1 1 267 16</inkml:trace>
  <inkml:trace contextRef="#ctx0" brushRef="#br2" timeOffset="-64818.648">21354 7190 286 0,'-10'0'762'15,"1"-4"175"-15,4 2 123 0,-5 2 83 16,5-3-171-16,-4 0-237 0,9 0-205 0,-6 3-148 15,1-3-102-15,5-1-57 0,5 1-30 16,1-3-6-16,3 1 6 0,1-4 18 0,9 1-114 16,1 0-97-16,4-1 0 0,6 1 0 15,-1 0 0-15,6-1 0 0,-1 1 0 0,1 2 0 16,3-1 0-16,-3 4 0 0,4 0 0 16,0 3 0-16,1 0 0 0,-6 3 0 15,0 3 0-15,0-2 0 0,1 5 0 0,-5-1 0 16,-1 1 0-16,-5 1 0 0,1 2 0 15,-6-4 0-15,6 6 0 0,-6-3 0 16,-4-1 0-16,5 2 0 0,-6-1 0 0,1 0 0 16,0 0 0-16,-5 0 0 0,0-3 0 0,-1 1 0 15,1-4 0-15,-5 3 0 0,0-2 0 16,5-1 0-16,-10-2 0 0,5 3 0 0,0-3-123 16,-5-1-802-16,0-2-266 0,0 0-86 15,0 0 9-15,0 0 69 0,4 0 161 16,-4-2 271-16</inkml:trace>
  <inkml:trace contextRef="#ctx0" brushRef="#br2" timeOffset="-64452.617">22526 7010 570 0,'0'-6'954'0,"-5"1"153"0,5 0 111 0,-5-1 101 16,1 0-243-16,-2 4-296 0,6-1-184 15,-4 0-99-15,4 3-423 0,0 0-74 16,0 0 0-16,4 3 0 0,2 0 0 0,3 3 0 16,1 2 0-16,0 0 0 0,-1 3 0 0,2 2 0 15,-1 1 0-15,4 6 0 0,-4-1 0 0,4 6 0 16,1 0 0-16,0 0 0 0,-5 2 0 15,5 3 0-15,-1-2 0 0,-9 5 0 0,5-3 0 16,-5 1 0-16,-1 2 0 0,-4 0 0 16,0-3 0-16,-4 4 0 0,-1-4 0 0,-10 3 0 15,5-3 0-15,-4 0 0 0,-6 4 0 0,-5-4 0 16,1 3 0-16,0-3 0 0,-6-2-1018 0,5-1-492 16,1-1 47-16,-5-7 100 0,4-18 132 15,1 31 267-15,4-21 443 0</inkml:trace>
  <inkml:trace contextRef="#ctx0" brushRef="#br2" timeOffset="-61633.568">11091 8364 239 0,'-9'-5'676'0,"3"-1"186"15,-3 1 151-15,4-1 95 0,-5 0-161 0,0 4-191 16,6-3-147-16,-6 5-147 0,10-3-121 16,-5 0-77-16,-1 3-38 0,6 0-11 0,0 6-11 15,6-1-3-15,-1 3-133 0,5 3-68 16,-1 6 0-16,6 0 0 0,-1 5 0 0,1 0 0 16,5 6 0-16,0 2 0 0,4 0 0 15,-4 3 0-15,4 0 0 0,1 0 0 0,-6 0 0 16,6 0 0-16,0-5 0 0,-1-3 0 15,-5-4 0-15,6-4-266 0,-6-3-557 16,6-6-277-16,-6-5-132 0,-4-3-19 16,5-8 53-16,-5-1 157 0,0-7 260 0,-6-1 327 15</inkml:trace>
  <inkml:trace contextRef="#ctx0" brushRef="#br2" timeOffset="-61434.574">11504 8591 12 0,'-11'-25'704'0,"1"3"235"0,1 0 146 15,-1 0 109-15,-5 2 23 0,1 1-281 0,3 5-240 16,-3 0-189-16,4 4-110 0,0 4-83 15,-4 0-124-15,4 6-190 0,-5 3 0 0,0 6 0 16,0 4 0-16,1 1 0 0,-6 5 0 16,1 6 0-16,-1 0 0 0,-4 5 0 0,-1 1 0 15,6 2 0-15,-6-1 0 0,1-1 0 16,4-1 0-16,0 1-74 0,1-4-391 16,4-5-236-16,5-2-338 0,5-4-142 0,5-5-37 15,5-3 28-15,5-4 126 0,5-4 255 16,4-9 378-16</inkml:trace>
  <inkml:trace contextRef="#ctx0" brushRef="#br2" timeOffset="-61033.608">11479 8640 678 0,'-10'9'1003'0,"5"-1"138"0,0 0 95 16,0 0 70-16,0 1-319 0,5-1-350 0,0-3-188 15,10 1-101-15,-5-1-63 0,5-2-164 16,-1-3-121-16,12 0 0 0,-7-3 0 0,6-2 0 16,-1-1 0-16,0-2 0 0,2-3 0 15,-2 0 0-15,0 0 0 0,-4-3 0 16,5 1 0-16,-5-1 0 0,0-3 0 0,-1 1 0 16,1-1 0-16,-10 3 0 0,4 1 0 15,-4-1-165-15,-5 3-16 0,0 2 27 16,-5 1 33-16,-4 0 36 0,-1 2 28 0,-5 4 30 15,6-1 31-15,-12 6 27 0,7-1 28 16,-1 1 33-16,0 5 34 0,6 3 27 0,-6 1 16 16,5 4-13-16,0 0-156 0,5 4 0 15,5 2 0-15,0 0 0 0,0 3 0 0,5-3 0 16,5 3 0-16,-5-1 0 0,10-4 0 16,-5-1 0-16,9-3 0 0,1-2 0 0,0-3 0 15,-1-5 0-15,1-3 0 0,4-6 0 16,1 0-566-16,-1-8-251 0,1-3-274 0,0-2-100 15,-1-4-14-15,0-4 42 0,1-1 150 16,-5 0 265-16</inkml:trace>
  <inkml:trace contextRef="#ctx0" brushRef="#br2" timeOffset="-60670.575">12023 8389 23 0,'-5'-22'727'0,"-5"3"231"0,0 0 147 16,-5 5 106-16,6 0 0 0,-1 6-277 15,0 2-274-15,5 0-191 0,-4 6-112 0,4 0-70 16,0 6-41-16,0 5-243 0,5 3-3 15,0 3 0-15,5 4 0 0,-5 1 0 16,5 6 0-16,5 3 0 0,-6 1 0 16,6 2 0-16,0-1 0 0,0 0 0 0,0 0 0 15,-1-5 0-15,1 2 0 0,0-5 0 16,0-3 0-16,-5-3 0 0,4-5 0 0,-3 0 0 16,-2-6 0-16,-4 0 0 0,0-5 0 15,5-3-151-15,-10-6-20 0,5 1 32 0,0-6 33 16,-4 0 28-16,-2-3 27 0,2 0 19 15,-1 1 12-15,0-1 13 0,5 0 14 0,-5 3 20 16,5 0 19-16,0 3 18 0,0 0 19 16,0-1 15-16,5 4 8 0,5-1-2 0,-6 4-6 15,6-1-11-15,0 3-52 0,0 0-35 16,4 3 0-16,-3-3 0 0,3 5 0 16,1-2 0-16,0-1-150 0,-1 1-114 0,-3 3-174 15,-2-3-255-15,1-3-324 0,-1 0-136 16,-3 0-32-16,-2-3 39 0,1-3 145 15,-5-2 246-15</inkml:trace>
  <inkml:trace contextRef="#ctx0" brushRef="#br2" timeOffset="-60496.046">11940 8152 532 0,'-20'-17'968'0,"0"4"153"15,1 2 104-15,-1 3 71 0,5 2-239 0,6 6-406 16,-6 2-226-16,5 7-137 0,5 2-96 15,0 5-65-15,0 1-44 0,1 5-64 0,4 3-89 16,0-1-114-16,4 2-206 0,-4-2-340 16,5 1-325-16,0 0-138 0,0-3-25 15,5 3 47-15,-1-6 173 0,1-2 322 0</inkml:trace>
  <inkml:trace contextRef="#ctx0" brushRef="#br2" timeOffset="-59865.156">12616 8378 180 0,'0'3'837'0,"-5"-3"188"0,5 0 128 0,-4 0 92 15,4 0-72-15,-6 0-339 0,6 0-294 16,0 0-148-16,0 3-86 0,-4 0-55 0,4 5-29 15,-5 0-189-15,0 6-33 0,0 0 0 16,-5 5 0-16,5 3 0 0,-4 3 0 0,-1 5 0 16,-5-3 0-16,5 4 0 0,1-3 0 15,3-1 0-15,1-4 0 0,1-4 0 16,-2-3 0-16,6-2 0 0,6-6 0 0,-6-5 0 16,4-6 0-16,7-5 0 0,-7-6 0 15,6-2 0-15,0-3 0 0,0-7 0 16,0 2-2-16,-1-4-131 0,1 3 32 0,0-2 28 15,0-1 23-15,0 1 22 0,-1 2 15 16,1-1 19-16,0 8 19 0,-1-2 17 0,-3 6 24 16,3 3 29-16,1 3 34 0,-5 5-92 15,0 3-37-15,5 3 0 0,-5 3 0 16,0 4 0-16,5 5 0 0,-6-2 0 0,6 7 0 16,-5 1 0-16,5 1 0 0,-1 1 0 15,2 2 0-15,-1 2 0 0,-1-2 0 0,6 0 0 16,-5-3 0-16,4 0 0 0,1-3 0 0,0 0 0 15,0-2 0-15,-6-3 0 0,1-3 0 16,5 0 0-16,-11-3 0 0,6-2 0 0,-5-1 0 16,-5 1 0-16,0-4 0 0,-5 2 0 15,1 0-101-15,-6-1-105 0,-5 0 46 16,0 0 47-16,-4 3 43 0,-6-4 29 0,1 4 20 16,-5-4 16-16,-1 4 16 0,-5-3 18 15,1 0 16-15,5-3 13 0,-1 2 5 16,6-2-1-16,-1 0-6 0,11 0-19 0,-1 0-23 15,5 0-28-15,1 0-27 0,9 0-29 16,0-2-41-16,0 2-51 0,4-3-100 0,6 0-170 16,0 0-231-16,0 0-293 15,4-2-133-15,1 2-36 0,5-2 61 0,-1 2 160 16,1-3 236-16</inkml:trace>
  <inkml:trace contextRef="#ctx0" brushRef="#br2" timeOffset="-57366.295">13195 8463 397 0,'-10'-4'660'0,"5"0"143"15,1-1 141-15,-2 2 26 0,1-3-151 16,1 4-155-16,4-4-126 0,-6 4-112 0,6-2-117 16,0 2-82-16,-4 0-39 0,4 2-8 15,0 2 5-15,0 0 5 0,0 7 7 0,0 2 6 16,-5 3-5-16,5 8-105 0,-5 0-93 15,-5 9 0-15,5-1 0 0,0 3 0 16,-5 3 0-16,6-1 0 0,-1-1 0 16,-5-4 0-16,5-3 0 0,5-2 0 15,-5-5 0-15,0-4 0 0,5-2 0 0,0-5 0 16,0-7 0-16,5-2 0 0,0-8 0 0,0-6 0 16,-1-2 0-16,2-7 0 0,-1-5 0 15,5 1-115-15,-6-3 16 0,1-1 20 0,5-2 21 16,-5 1 18-16,0-2 13 0,4 1 12 15,-3 3 10-15,-2 2 8 0,7 3 11 0,-7 6 12 16,6 3 18-16,-5 2 26 0,0 6 25 16,5 2 23-16,-6 6-50 0,2 6-68 0,3 2 0 15,1 3 0-15,-5 5 0 0,10 1 0 16,-5 5 0-16,-1 0 0 0,6 3 0 16,-5 0 0-16,4 0 0 0,1 2 0 0,0-2 0 15,0-1 0-15,-1 1 0 0,1-2 0 16,0-1 0-16,-5-6 0 0,-1 1 0 0,1-1 0 15,-5-2 0-15,0-3-294 0,0 0-290 16,-5 0-183-16,0 0-203 0,-5-5-145 16,0 2-33-16,0-5 46 0,-5-1 146 15,1 2 225-15,-6-8 266 0</inkml:trace>
  <inkml:trace contextRef="#ctx0" brushRef="#br2" timeOffset="-57196.748">13259 8809 214 0,'-30'-9'641'0,"6"-2"197"15,-1 0 167-15,0 0 102 0,6 0-145 16,0 3-166-16,4 0-154 0,5-1-172 0,5 1-141 15,5 0-71-15,0-1-48 0,5-2-32 16,5 3-23-16,5 0-13 0,4-1-19 0,0 4-28 16,6 0-69-16,0-1-26 0,4 3 0 15,0 1 0-15,6 2-120 0,-5-4-91 16,-1 4-127-16,5-2-195 0,-4-1-192 0,-1-2-136 16,0-1-78-16,1 1-87 0,-1-1 20 15,-5-2 139-15,1 3 189 0,0-4 168 16</inkml:trace>
  <inkml:trace contextRef="#ctx0" brushRef="#br2" timeOffset="-56737.914">13665 8491 329 0,'-14'-8'751'0,"4"0"197"15,0-1 135-15,0 4 94 0,1 3-203 16,-1-4-191-16,0 3-183 0,5 3-169 16,1-3-103-16,4 6-60 0,0 2-35 0,0 1-23 15,0 5-134-15,4 3-76 0,-4 2 0 16,10 6 0-16,-5 3 0 0,0 0 0 0,0 3 0 15,0 2 0-15,-1-2 0 0,2-1 0 16,-2-2 0-16,6-3 0 0,-5 0 0 0,0-5 0 16,0-4 0-16,0-2 0 0,-5-2 0 15,4-4 0-15,-4-5 0 0,5-5 0 0,-5-1 0 16,-5-5 0-16,5-3 0 0,-4-3 0 16,-1 1 0-16,0-3 0 0,0-3 0 15,-5 0 0-15,5 0 0 0,-5-3 0 0,6 0 0 16,-6 0 0-16,5 0 0 0,5 1-2 15,0 2 0-15,5 2 3 0,0 1 2 16,0 2-3-16,-1 3 0 0,6 0 0 0,5 7 0 16,-5 1 0-16,4 3 0 0,1 3 0 15,0 3 0-15,-1 3 0 0,1 5 0 16,0-1 0-16,-1 4 0 0,1 6 0 0,0-1 0 16,-5 1 0-16,0 4 0 0,-5 1 0 15,-1 0 0-15,-4 2 0 0,0 1 0 0,-4-1 0 16,-1-2 0-16,-5 0 0 0,0-3 0 15,1-3 0-15,-1-2 0 0,-5 0 0 0,0-6 0 16,5-3 0-16,-5-3-284 0,6-2-306 16,-1-3-189-16,0-3-229 0,10-5-131 0,-5-3-25 15,10 0 56-15,0-3 157 0,5-3 230 16,0 1 291-16</inkml:trace>
  <inkml:trace contextRef="#ctx0" brushRef="#br2" timeOffset="-56448.136">14176 8414 541 0,'0'-3'951'0,"4"-2"156"0,-8-1 113 0,-1 4 88 15,-1-1-257-15,-3 0-332 0,-1 0-215 16,0 3-120-16,-5 3-81 0,1-3-200 0,-1 6-103 16,-5 2 0-16,6 0 0 0,-6 5 0 15,6 1 0-15,-1 0 0 0,5 6 0 0,-5-1 0 16,6 6 0-16,3-3 0 0,2 0 0 15,4 3 0-15,0-3 0 0,4 0 0 0,6-3 0 16,5 0 0-16,0 1 0 0,0-4 0 0,4-2 0 16,1 0 0-16,4-3 0 0,1-2 0 15,-1-2 0-15,1-1 0 0,0-3 0 16,-1 2 0-16,0-2 0 0,-4-3-40 0,0 0-1271 16,-1 0-115-16,-4-3 15 0,0-2 81 15,0-4 147-15,-6 2 269 0,1-7 425 0</inkml:trace>
  <inkml:trace contextRef="#ctx0" brushRef="#br2" timeOffset="-55918.946">14789 8494 290 0,'-15'-3'646'0,"0"-2"143"0,5-1 152 0,0 1 113 16,1 2-201-16,-1 0-167 15,5-3-125-15,0 4-115 0,0 2-121 0,5-2-77 16,0 4-32-16,5 0-10 0,0 4 5 0,5 3 8 16,-1 4-3-16,6 4-9 0,0 2-130 15,4 3-77-15,1 3 0 0,0 0 0 0,-1 0 0 16,1 0 0-16,0-4 0 0,-1-4 0 15,1 0 0-15,0-3 0 0,-1-6 0 0,-4-3 0 16,4-2 0-16,-9-6 0 0,5-2 0 16,0-6 0-16,-11-3 0 0,6-3 0 0,-5 0 0 15,-5-1 0-15,0-2 0 0,0 1 0 16,-5 0 0-16,1-1 0 0,-6 3 0 16,5 1 0-16,-5 2-156 0,5 4-72 0,0-2-49 15,0 7-94-15,1-1-141 0,-2 6-178 16,6 0-213-16,6 3-146 0,-2 3-29 15,1-1 71-15,5 4 147 0,0-1 203 0</inkml:trace>
  <inkml:trace contextRef="#ctx0" brushRef="#br2" timeOffset="-55316.999">15210 8541 673 0,'-5'-3'938'0,"0"3"138"0,1-2 102 15,-2-4 47-15,-3 3-306 0,4 0-289 16,0 1-183-16,0-1-118 0,5 0-90 0,-5 3-65 15,5 0-39-15,0 3-27 0,5 2-18 16,-5 4-60-16,5 4-30 0,0 1 0 0,5 6 0 16,-6-1 0-16,6 3 0 0,0 0 0 15,0 0 0-15,4-3 0 0,1 3 0 0,-5-5 0 16,5-3 0-16,4-3 0 0,-4-3 0 16,0-3 0-16,0-5 0 0,-1-3 0 15,-4-5 0-15,5 0 0 0,-10-6 0 0,5 1 0 16,-6-1-5-16,-4-3-59 0,5 0 14 15,-5 1 15-15,-5 0 13 0,5-1 9 16,-4 4 6-16,-6-1 2 0,5-1 5 0,-5 5 6 16,5 1 9-16,-5 1 8 0,6 5 7 15,-6 1 11-15,5 4 12 0,5 1-20 0,-5 5-33 16,5 4 0-16,0-1 0 0,0 2 0 16,5 1 0-16,0 3 0 0,5-1 0 0,0 1 0 15,-1-1 0-15,6-2 0 0,-1 3 0 16,1-3 0-16,5-4 0 0,4-1 0 0,-4-4 0 15,5 1 0-15,-1-6 0 0,6-3 0 16,-11-2 0-16,5-1 0 0,-4-5 0 16,0 3 0-16,-6-3 0 0,1 0 0 0,-5 0 0 15,-5-4 0-15,0 5 0 0,-5-2 0 16,-5 2-8-16,0-1-30 0,-5 2 16 0,0-1 11 16,-5 1 5-16,1 1 7 0,-6 2 19 15,1 0 16-15,0 1-8 0,4 3-28 0,-5 4 0 16,5 1 0-16,0-1 0 0,6 7 0 15,-1 2 0-15,5 0 0 0,0 3 0 16,5 2 0-16,0 1 0 0,5-1 0 0,0 4 0 16,5-4 0-16,-1 1 0 0,6 0 0 15,0-3 0-15,5-7 0 0,-1 2 0 16,-4-4 0-16,4-5 0 0,1-2-541 0,-6-4-244 16,7-3-253-16,-7-1-143 0,1-4-29 15,-6-2 54-15,1-1 151 0,0 0 240 0,-5-2 307 16</inkml:trace>
  <inkml:trace contextRef="#ctx0" brushRef="#br2" timeOffset="-55111.542">15647 8453 540 0,'-15'-14'937'0,"5"0"172"15,-5 6 130-15,5 0 106 0,1-1-259 0,3 4-290 16,2-1-214-16,-1 1-129 0,5 2-349 16,5-6-104-16,-1 7 0 0,7-4 0 15,-1 1 0-15,-1-1 0 0,1 3 0 0,0 1 0 16,-1 2 0-16,6 0 0 0,-5 2 0 15,0 4 0-15,0 2 0 0,4 0 0 0,-8 7 0 16,3 1 0-16,1 1 0 0,-5 4 0 16,0 1-651-16,0 1-499 0,-1-1-136 15,2 0-20-15,-1 0 53 0,-1 0 136 0,6-3 257 16,-5-2 374-16</inkml:trace>
  <inkml:trace contextRef="#ctx0" brushRef="#br2" timeOffset="-54286.689">15823 8615 161 0,'-5'-2'889'0,"0"-1"216"0,0-2 160 16,0 2 130-16,1 0-13 0,-1 0-362 0,5 3-317 16,0-3-432-16,0 3-271 0,0 3 0 15,5-3 0-15,-1 6 0 0,1 2 0 16,0 0 0-16,0 3 0 0,-5 3 0 0,5 0 0 16,0 2 0-16,0 1 0 0,-5-3 0 15,5 0 0-15,0-4 0 0,-5 2 0 0,5-4 0 16,-1-2 0-16,2-2 0 0,-2-4 0 0,1 0 0 15,0-4 0-15,-5-2 0 0,5-5 0 16,0 0 0-16,0-3 0 0,-5 0 0 16,5 0 0-16,-1-3 0 0,-4 4-139 15,6 2 19-15,-2-3 26 0,-4 6 24 0,5 0 22 16,-5 2 22-16,6 4 26 0,-6-1 30 16,4 6 36-16,-4 2 38 0,5 0 40 0,0 4 9 15,-5 2-153-15,5 3 0 0,0-3 0 16,5 2 0-16,-6 4 0 0,6-3 0 0,-5 2 0 15,5-2 0-15,5 0 0 0,-5-1 0 16,4-4 0-16,1 2 0 0,-1-6 0 0,1 1 0 16,5-3 0-16,-5-3 0 0,4-3 0 15,-4-3 0-15,0-2 0 0,0-3 0 16,-1 0 0-16,-4-3 0 0,-5 3 0 0,0-2 0 16,0-1 0-16,-5 3-45 0,-5-3-87 15,0 2 33-15,-5 2 29 0,1 2 25 0,-6-1 17 16,0 1 10-16,0 0 13 0,-5 2 17 15,6 3 16-15,-1 1 19 0,0 4 17 0,6 1 21 16,-1 3 12-16,0 2 5 16,5 3-95-16,0 0-7 0,5 2 0 0,0-1 0 15,5 2 0-15,0-1 0 0,0-1 0 16,4-2 0-16,1 2 0 0,1-4 0 0,3-2 0 16,1-4 0-16,0 0 0 0,4-2 0 15,-4-2 0-15,0 0 0 0,-5-4 0 0,4 3 0 16,-4-2 0-16,-5-4-135 0,0 4-1 15,-1-3 19-15,2-1 22 0,-6 1 20 0,0 0 20 16,-6-1 21-16,2 1 13 0,-1 2 11 16,0-1 4-16,0 1 7 0,5 0 10 15,-5 4 6-15,0-2 8 0,0 4 16 0,5 4 20 16,-4-2 17-16,4 7 19 0,0-2 19 16,4 5 18-16,-4 2-31 0,5 2-103 0,5 1 0 15,-5 2 0-15,5 3 0 0,0 3 0 16,-1 0 0-16,1-1 0 0,-1 4 0 0,2-1 0 15,-1-1 0-15,-1 1 0 0,1-2 0 16,-5 2 0-16,-5-1 0 0,0-2 0 16,-5 1 0-16,0 0 0 0,-5-3 0 0,0 3 0 15,-5-6 0-15,1 3 0 0,-10-6 0 16,4 1 0-16,-4 0 0 0,-6-3 0 0,1 0 0 16,-1-3 0-16,-4-3 0 0,0-2-156 15,-1-4-269-15,1-4-132 0,-6-4-167 0,6-6-158 16,-5-2-131-16,5-5-71 0,4 0 38 15,6-2 139-15,4-2 199 0,5 1 205 0</inkml:trace>
  <inkml:trace contextRef="#ctx0" brushRef="#br2" timeOffset="-53144.293">16608 8372 468 0,'-10'-2'663'16,"5"-1"172"-16,-5 0 164 0,0 3-15 0,5 0-132 16,1 0-133-16,-2 0-134 0,2 0-150 15,-1 0-135-15,5 3-80 0,5 2-48 16,-5 4-29-16,4 2-17 0,6 0-10 0,-5 6-14 16,5-1-13-16,5 3-13 0,-5 4-10 0,-1 1-12 15,6 4-2-15,-5-1-10 0,-1 1-7 16,2 2-8-16,-7-2-2 0,2-1-19 15,-2-2-17-15,1-2-24 0,0-4-23 0,-5 0-21 16,0-5-29-16,-5-3-9 0,0-3 0 16,1-2 10-16,-6-4 8 0,-5-2 21 15,5-2 22-15,-4-7 20 0,-1 1 14 0,0-6 9 16,1 0 7-16,-7-2 8 0,7 0 12 16,-6-4 12-16,10 4 13 0,-5 1 9 15,6-1 7-15,4 5 3 0,5-2 2 0,0 1-4 16,5 2-6-16,4-2-7 0,2 4-6 0,8-1-9 15,1 4-14-15,-1 3-14 0,11-4-29 16,-1 3-44-16,1 0-49 0,4 3-51 0,0 0-67 16,6 0-90-16,-6 0-80 0,1 3-55 15,-1 0-28-15,0 3 5 0,-5-4 45 0,1 3 84 16,-5 1 100-16,-6 0 98 0,-4-1 92 16,-1-2 83-16,1 3 85 0,-5-3 82 15,-5-1 73-15,-5 1 58 0,0 0 38 0,0-3 13 16,-5 0-16-16,-5 0-41 0,0-3-46 15,-5 0-38-15,1 1-37 0,-1-1-33 16,-5 0-25-16,1 0-9 0,-6 0-6 0,6 1 3 16,-6-1-3-16,6 3 2 0,4 0-3 15,0 3-8-15,1 2-2 0,3 4-8 16,2-1-2-16,4 3-9 0,5 2-2 0,0 1-2 16,5 0-34-16,4 3-44 0,2-1 0 15,-1 1 0-15,9-4 0 0,-4 1 0 0,4 0 0 16,0-3 0-16,6 0 0 0,-5-6 0 15,4 1 0-15,1-6 0 0,-1 0 0 0,-4-3 0 16,0 0 0-16,-5-5 0 0,-1 3 0 16,1-7 0-16,-6 4-3 0,-3-2-108 0,3-2 15 15,-9 2 20-15,0-2 16 0,0 1 19 16,-5 0 15-16,1 0 8 0,-2 1 5 16,-3-2 9-16,-1 4 4 0,5 0 2 0,-5 0 9 15,6 5 13-15,-1 0 6 0,-1 0 5 16,2 6 14-16,4 3 7 0,-5-1 8 0,5 3 4 15,5 3 12-15,-5 1-51 0,4-2-29 16,7 1 0-16,-7 3 0 0,6 0 0 16,0 0 0-16,0-3 0 0,4 0 0 15,1-1 0-15,0-1 0 0,0-3 0 0,-1-1 0 16,6-2 0-16,-6-3 0 0,1 0 0 16,0 0 0-16,-5-3 0 0,0-2 0 0,-1-1-59 15,-3 0-66-15,-2-1 13 0,1-2 21 16,-5 1 22-16,0-3 20 0,-5 3 16 0,1-4 16 15,-2 1 9-15,-3 3 6 0,4-3 2 16,-5 2 10-16,0 2 17 0,6-2 17 0,-2 7 13 16,1-4 11-16,1 6 15 0,-2 0 10 15,6 2 3-15,0 4-9 0,0 0-87 16,0 2 0-16,6 0 0 0,-2 3 0 0,1 0 0 16,5 3 0-16,-5-3 0 0,5 3 0 15,5 0 0-15,-5-1 0 0,4 1 0 16,-4-3 0-16,5-2 0 0,-5-1 0 0,4 0-434 15,-9-2-254-15,5-4-341 0,-5 1-165 16,-1-3-38-16,2-5 32 0,-2-1 132 0,1-2 240 16,-5-6 366-16</inkml:trace>
  <inkml:trace contextRef="#ctx0" brushRef="#br2" timeOffset="-52965.528">17255 8522 623 0,'-14'-20'1042'0,"-1"1"174"0,0 5 145 0,5 0 106 16,0 4-247-16,1 1-406 0,3 4-366 15,2-1-448-15,4 4 0 0,4 2 0 0,-4 0 0 16,10 4 0-16,-5 0 0 0,5 4 0 0,-5-2 0 16,5 4 0-16,-6 1-5 0,2 3-836 15,3 0-342-15,-3 3-130 0,-6-1-2 16,4 3 63-16,-4 1 166 0,0-1 306 0,0 1 365 16</inkml:trace>
  <inkml:trace contextRef="#ctx0" brushRef="#br2" timeOffset="-52790.988">17201 8932 76 0,'-15'20'931'0,"1"-4"213"15,-1-1 120-15,5-5 101 0,-5 1 63 16,6-2-513-16,3-4-371 0,2-5-202 0,4 3-160 16,0-6-182-16,4-2 0 0,2 2-171 15,-2-6-164-15,1 4-242 0,5 0-328 0,-5-1-219 16,0 0-74-16,0 1 4 0,-1-4 97 15,2 4 215-15,-1-3 331 0</inkml:trace>
  <inkml:trace contextRef="#ctx0" brushRef="#br2" timeOffset="-51517.623">17750 8453 459 0,'-5'0'594'0,"1"-3"123"15,-2 3 127-15,1 0-11 0,1-3-76 16,-2 1-82-16,2-2-66 0,-1 2-69 0,5-1-82 16,-5-2-81-16,0 1-55 0,5 4-37 15,-5-2-37-15,5 2-34 0,0 0-23 0,0 2-123 16,0 4-68-16,5 6 0 0,0 2 0 16,0 7 0-16,0 1 0 0,5 6 0 15,-6 2 0-15,7 1 0 0,-2 2 0 0,1 0 0 16,-5 0 0-16,5-3 0 0,0-2 0 15,-6-3 0-15,1-6 0 0,0-2 0 0,0-4 0 16,0-4 0-16,-5-4 0 0,0-2 0 16,0-6 0-16,-5-5 0 0,0-6 0 0,0-5 0 15,-4-1 0-15,-1-5 0 0,0 1 0 16,0-4 0-16,-4 0 0 0,3 1 0 16,1-3 0-16,1-1 0 0,-1 3 0 0,1-2 0 15,9 6 0-15,-6-1 0 0,12 3 0 16,-2 2 0-16,6 4 0 0,0 2 0 0,4 3 0 15,6 3 0-15,0 2 0 0,-1 3 0 16,6 6 0-16,-5 0 0 16,4 3 0-16,0 2 0 0,-3 3 0 0,-2 3 0 0,0 2 0 15,-4 1 0-15,0 2 0 0,-5 3 0 16,-1 0 0-16,-3 3 0 0,-6 0 0 16,0 2 0-16,-6-2 0 0,1 0 0 0,1-1 0 15,-6-1 0-15,0 2 0 0,0-6 0 16,-4-3 0-16,-1 1 0 0,5-3 0 0,-5 0 0 15,0-6-711-15,1-2-472 0,-1-1-120 16,6-5-4-16,-1 0 57 0,5-5 142 0,5 2 265 16,0-6 396-16</inkml:trace>
  <inkml:trace contextRef="#ctx0" brushRef="#br2" timeOffset="-50356.895">11184 9454 135 0,'-4'3'663'16,"-7"0"206"-16,2-3 161 0,-1 2 106 15,0 1-89-15,1 0-200 0,-1-1-176 16,5 1-165-16,0 0-136 0,0-3-91 0,5 2-54 16,0-2-38-16,0 4-27 0,10-4-94 15,-1 2-66-15,1 1 0 0,10-3 0 0,0 0 0 16,-1 0 0-16,6 3 0 0,4-3 0 15,1-3 0-15,-1 3 0 0,0 0 0 16,1-3 0-16,-1 3-181 0,0-2-288 0,-4 2-185 16,0-4-207-16,-6 4-215 0,-4 0-78 15,0 4 11-15,-6-2 110 0,-3 4 196 16,-6 0 250-16</inkml:trace>
  <inkml:trace contextRef="#ctx0" brushRef="#br2" timeOffset="-50174.384">11430 9564 423 0,'-25'6'702'16,"0"-1"182"-16,1 1 154 0,-5 0 41 0,4-4-181 15,1 0-154-15,-1 2-136 0,0-4-140 0,11 2-126 16,-1-2-84-16,6 0-61 0,-1 0-55 16,10 0-44-16,0-2-33 0,4 2-21 0,6-4-12 15,5 4-4-15,4 0-2 0,1 0-3 16,0 0-7-16,9 0-9 0,1 0-40 16,-1 0-59-16,1 0-76 0,-1 0-129 0,5-2-215 15,-4-4-271-15,-5 4-269 0,3-6-104 16,-3 2-11-16,-6-2 82 0,2 0 192 0,-7-4 259 15</inkml:trace>
  <inkml:trace contextRef="#ctx0" brushRef="#br2" timeOffset="-49951.977">11591 9432 471 0,'-15'-6'895'16,"-4"1"166"-16,4-1 117 0,-4 4 90 0,4-1-235 16,0 0-278-16,5 1-233 15,1-2-147-15,9 2-101 0,-5-1-65 0,10 0-59 16,0 0-150-16,9 0 0 0,-3 1 0 0,3 2 0 15,6 0 0-15,-6 2 0 0,6 4 0 16,-6 0 0-16,6 2 0 0,-5 3 0 0,-1 6 0 16,-4-4 0-16,0 7 0 0,-5-1 0 15,0 0 0-15,0 3-81 0,-5 1-250 16,0-1-148-16,-5 0-217 0,0-3-298 0,-5 0-138 16,1 0-35-16,-1-2 36 0,0-4 136 15,0 2 236-15,0-4 340 0</inkml:trace>
  <inkml:trace contextRef="#ctx0" brushRef="#br2" timeOffset="-43038.324">12278 9322 20 0,'0'0'434'0,"0"-3"86"0,0 3 75 0,0 0 56 15,0-3-100-15,0 3-108 0,0 0-77 16,0 0-54-16,-5 0-47 0,5 0-45 0,0 0-37 16,0 0-25-16,0 0-17 0,0 0 7 15,0 3 29-15,0-3 28 0,5 3 15 0,-5-1 4 16,0-2-8-16,0 3-28 0,0 0-49 15,0-1-41-15,0 1-28 0,0 0-17 0,0-3-13 16,0 3-11-16,0-3-7 0,0 3-7 16,0-3-5-16,0 0-3 0,0 0-3 15,0 0-1-15,0 0-1 0,0 0 0 16,0 0-2-16,0 0 0 0,0 0-2 0,0 0 1 16,0-3 0-16,0 3-2 0,0-3 1 15,5 0 2-15,-5 0 0 0,0 3 0 0,0-2-1 16,0-1 2-16,0 0 0 0,5 3-1 15,-5-2-1-15,0-1 0 0,0 3 0 0,0 0 0 16,0-3-2-16,0 3 1 0,0 0 0 16,0 0 1-16,0 0-2 0,0-3 2 15,0 3 1-15,0 0 0 0,0 0-1 0,0 0 1 16,0 0 1-16,0 0-1 0,0 0-1 16,0 0 1-16,5-3 2 0,-5 3-1 0,0 0 0 15,0-2 0-15,0 2 1 0,0 0-1 16,0 0 0-16,0 0 0 0,0-3 0 0,0 3-1 15,0 0 0-15,0 0-1 0,0 0 0 16,0 0-2-16,0 0-2 0,0 0-3 16,0 0-7-16,0 0-9 0,0 0-12 0,0 0-14 15,0 0-17-15,0 0-24 0,0 0-25 16,0 0-31-16,0 0-27 0,0 0-29 16,0 0-22-16,0 0-19 0,0 0-18 0,0 0-26 15,0 0-38-15,0 0-48 0,0 0-57 16,-5 0-61-16,5 0-65 0,0 0-53 15,0 0 20-15,-5 0 57 0,5 0 84 0,0 0 98 16</inkml:trace>
  <inkml:trace contextRef="#ctx0" brushRef="#br2" timeOffset="-42489.189">12259 9299 98 0,'0'-3'436'0,"-6"3"95"0,6 0 94 0,0-2 42 16,0 2-55-16,-5 0-48 0,5-2-17 15,0 2-16-15,0 0-36 0,0 0-51 0,0 2-60 16,0-2-66-16,0 0-74 0,-4 2-64 16,4-2-39-16,0 6-20 0,0 0-13 15,0 5-9-15,4 0-1 0,-4 6-4 0,0 2-3 16,0 2-7-16,5 5-9 0,1 1-10 16,-2 1-10-16,-4 2-10 0,5 0-10 15,0 1-7-15,0-1-4 0,0-2-3 0,-5-3-2 16,5-3-5-16,0 0-7 0,-5-6-3 15,4-2-2-15,-4-6 0 0,0 1 1 0,6-7 2 16,-6-2 6-16,0-5 1 0,0-4-1 0,0-4-4 16,0-4-6-16,0-2-2 0,-6-1-6 15,6-5-5-15,-4 3-2 0,-1-2 2 16,0-1 1-16,0-3 0 0,0 4 3 0,0-4 1 16,0 0 3-16,5 3-4 0,0 1 3 15,-4 2-2-15,8 2 1 0,-4 4-2 0,5-1 1 16,0 6-1-16,0 0 0 0,0 3 2 15,0 3 8-15,4-1 19 0,1 6 22 16,0 0 16-16,0 3 17 0,0 5 10 0,5 0 10 16,-5 3-96-16,-1 6 0 0,1 0 0 15,-1 2 0-15,-3 5 0 0,3 1 0 16,-4 0 0-16,-5 0 0 0,5 2 0 0,-5-2 0 16,0 0 0-16,0 0 0 0,-5-1 0 15,5-1 0-15,-5-4 0 0,0 0 0 0,1-2 0 16,-2-4 0-16,2-1 0 0,-1-1 0 15,-5-2 0-15,5-2 0 0,-5-1-126 0,1-3-196 16,3-3-44-16,-3-3-92 0,4-3-126 16,0-1-144-16,0-2-160 0,5-2-123 0,0-3-12 15,5 3 84-15,0-3 151 0,5 1 188 16</inkml:trace>
  <inkml:trace contextRef="#ctx0" brushRef="#br2" timeOffset="-42005.858">12655 9292 461 0,'5'-6'922'16,"-5"0"168"-16,0 4 119 0,-5-2 91 0,5 2-220 15,0-1-321-15,-4 3-247 0,4-2-150 16,0 2-103-16,0 2-69 0,0 1-143 16,0 3-47-16,0 2 0 0,0 5 0 0,0 4 0 15,0 2 0-15,-6 6 0 0,6 0 0 16,-4 5 0-16,-1 3 0 0,0 1 0 0,0 1 0 15,0-1 0-15,0-2 0 0,0 2 0 16,1-4 0-16,4-3 0 0,-6-4 0 0,6-4 0 16,-4-2 0-16,4-7 0 0,0-1 0 15,0-4 0-15,0-7 0 0,0-4 0 0,4-2 0 16,-4-6 0-16,0-3 0 0,6-2 0 16,-6-3 0-16,4 0 0 0,1-6 0 0,-5 0 0 15,5 1 0-15,0-6 0 0,0 2 0 16,0 1 0-16,0 0 0 0,5 5 0 15,-6 0 0-15,1 4 0 0,5 4 0 0,-5 6 0 16,0 0 0-16,0 5 0 0,5 4 0 16,-5 4 0-16,-1 4 0 0,6 2 0 0,-5 3 0 15,5 3 0-15,-5 2 0 0,5 4 0 16,0 2 0-16,-5 0 0 0,5 3 0 0,-1 3 0 16,6-4 0-16,-5 4 0 0,-1-3 0 15,1 2 0-15,5-4 0 0,-5 1 0 16,-5-2 0-16,5-3 0 0,-1 1 0 0,-4-4 0 15,0 1 0-15,0-1-271 0,-5-2-468 16,0-3-214-16,-5 0-192 0,5-5-52 0,-5 0 23 16,0-4 106-16,-4-2 205 0,-1-2 277 15</inkml:trace>
  <inkml:trace contextRef="#ctx0" brushRef="#br2" timeOffset="-41553.265">12621 9674 396 0,'-24'-13'656'0,"-1"2"160"0,5 3 159 16,6-1 34-16,4 1-158 0,0 2-148 15,0-2-125-15,10 2-124 0,0-2-127 0,6 2-80 16,3-2-46-16,6 0-31 0,-1 3-28 16,6-1-35-16,0 1-28 0,4 2-26 15,1 0-23-15,0 3-14 0,-1-2-22 0,5 2-28 16,0 0-40-16,-4 0-40 0,5 0-53 16,4-3-91-16,-5 3-119 0,1-3-123 15,4 0-117-15,-5-3-84 0,6 4-49 0,-6-4 20 16,-4 4 84-16,4-4 135 0,-4 0 169 15,-6 4 180-15,-4-4 193 0,0 0 181 0,-5 4 175 16,-1-4 162-16,-3 1 132 0,-6-4 43 16,-6 4-21-16,1 0-54 0,-5-1-75 0,1-2-96 15,-6 2-108-15,1 1-49 0,-7 2-28 16,7 1-18-16,-6 2-152 0,1 0-123 16,4 2 0-16,-4 1 0 0,4 5 0 0,0 1 0 15,1 1 0-15,4 4 0 0,0 0 0 16,0 2 0-16,10 4 0 0,-5-1 0 0,5 1 0 15,5 2 0-15,0 0 0 0,5-3 0 16,5 3 0-16,-1-2 0 0,1-4 0 16,5 0 0-16,-6-5 0 0,10 1 0 0,-4-4 0 15,4-3 0-15,1-2 0 0,-5-3 0 16,4-3 0-16,-4-2 0 0,5-1 0 0,-11-2 0 16,6-3 0-16,-5 3-412 15,-5-6-302-15,-6 2-201 0,1-1-197 0,-5-1-63 16,0 3 14-16,0-6 107 0,-5 4 198 0,-5-1 265 15</inkml:trace>
  <inkml:trace contextRef="#ctx0" brushRef="#br2" timeOffset="-41022.803">12209 9187 279 0,'-5'2'621'0,"1"-2"167"15,-2 3 172-15,-3 0 86 0,3-3-150 0,2 2-130 16,4-2-114-16,-5 0-129 0,5 4-143 15,0-4-84-15,0 0-41 0,0 2-24 0,0 0-18 16,5 2-5-16,-1-2-131 0,7-2-77 0,-1 3 0 16,-1-3 0-16,1 0 0 0,5 0 0 15,-1-5 0-15,1-1 0 0,5-2 0 16,0-4 0-16,-1 2 0 0,6-4 0 0,-6 0 0 16,5-3 0-16,-4 3 0 0,0-2 0 15,-1 3 0-15,1-1 0 0,0 2 0 0,-6 2 0 16,-3 1 0-16,3 1 0 0,-4 5 0 15,-5-3 0-15,4 6 0 0,-3 0 0 16,3 0 0-16,-4 4 0 0,5-2 0 0,-5 4 0 16,5-1 0-16,4 4 0 0,-4-1 0 15,5 0 0-15,4 1 0 0,-4-1 0 0,5 0 0 16,4 3 0-16,-4-3 0 0,5 1 0 16,-1-1 0-16,5 0 0 0,0 0 0 15,1-2 0-15,5 2 0 0,-6-2 0 0,5-1 0 16,-4 1 0-16,-1-1-570 0,5 0-322 15,-4 4-212-15,-1-4-100 0,5 7-1 0,-4-4 74 16,-1 3 180-16,1 0 251 0,-1-3 277 16</inkml:trace>
  <inkml:trace contextRef="#ctx0" brushRef="#br2" timeOffset="-40722.608">13607 9482 677 0,'-5'5'928'0,"5"0"162"0,-5 1 120 15,0 0 14-15,0-4-223 0,5 1-246 16,0-3-187-16,-4 3-107 0,8-3-184 0,-4 0-277 16,5-3 0-16,0 3 0 0,5-3 0 15,0 3 0-15,0-2 0 0,4-2 0 16,1 2 0-16,-1 2 0 0,6-2 0 0,-5 2 0 15,4 0 0-15,-4 0 0 0,4 0 0 16,2 0 0-16,-2-4 0 0,-4 4 0 0,4-2 0 16,-4-1 0-16,0 0-675 0,-1-3-242 15,-4 4-201-15,-5-1-89 0,0 0 5 16,0-2 94-16,0 2 183 0,-10 1 249 0</inkml:trace>
  <inkml:trace contextRef="#ctx0" brushRef="#br2" timeOffset="-40556.053">13876 9440 243 0,'-9'-5'665'0,"-1"-4"240"0,-5 1 166 0,5 0 129 16,-5 3-95-16,1-4-170 0,4 6-168 15,0-3-161-15,0 4-108 0,6-1-302 16,-7 0-196-16,11 3 0 0,-4 0 0 0,4 3 0 16,0 2 0-16,0 1 0 0,0 2 0 15,0 4 0-15,4 1 0 0,2 1 0 0,-1 3 0 16,-1 2 0-16,2 1 0 0,-2-4 0 16,-4 3 0-16,5-2 0 0,0 2 0 15,0-3-735-15,-5 1-584 0,0-3-83 16,5-1 27-16,-5-1 97 0,0-4 208 0,5-20 376 15</inkml:trace>
  <inkml:trace contextRef="#ctx0" brushRef="#br2" timeOffset="-37356.938">14327 9324 311 0,'-10'-8'629'0,"6"0"127"16,-1 2 128-16,0 0 106 0,0 4-184 0,5 0-151 16,-5-1-111-16,5 3-105 0,-4 0-113 15,4 0-106-15,0 3-64 0,0-1-36 16,0 6-17-16,0 0-4 0,0 6 3 0,4 0 0 16,-4 2-2-16,5 7-2 0,0-4-3 15,-5 6-7-15,5-1-8 0,0 1-10 16,-5 1-12-16,4-2-12 0,2-2-13 0,-6 0-11 15,4-5-8-15,-4-1-7 0,5-5-3 16,-5-2-2-16,0-1 3 0,0-3 1 0,6-5 3 16,-6 0 0-16,-6-5 1 0,6-3 1 15,0-4-3-15,-5-2 0 0,1 1-4 16,-2-6 0-16,2-1-1 0,-1-2 1 0,0 1-3 16,-5-7 0-16,6 3 1 0,-6-3 6 15,5 3 7-15,0 1 3 0,5-1 6 0,-5 3 4 16,5-1 3-16,5 7-8 0,-5 0-23 15,5 2 0-15,4 5 0 0,1-1 0 16,0 7 0-16,0 0 0 0,4 3 0 0,1 3 0 16,0 2 0-16,4 3 0 0,-4 7 0 15,0-2 0-15,-1 4 0 0,1 2 0 0,-5 3 0 16,0 3 0-16,-5 0 0 0,0-1 0 16,-5 1 0-16,5 0 0 0,-10 0 0 0,5-1 0 15,-5-1 0-15,0-4 0 0,-5 0 0 16,6 1 0-16,-6-4 0 0,-1-2 0 0,2-2 0 15,-6-2 0-15,5-1 0 0,0-4 0 16,1 0-97-16,-1-2-218 0,5 0-72 16,-5-3-114-16,6 0-131 0,4-3-126 0,0-2-125 15,4 2-126-15,1-5 6 0,5 2 106 16,5-2 152-16,-1 0 169 0</inkml:trace>
  <inkml:trace contextRef="#ctx0" brushRef="#br2" timeOffset="-37004.767">14764 9341 80 0,'5'-9'604'15,"0"4"165"-15,-5 0 148 0,0-1 118 0,5 0-81 16,-5 4-188-16,0-4-170 0,0 0-127 16,0 4-117-16,0 0-86 0,0-4-47 15,-5 3-19-15,5 0-16 0,-5 1-15 0,0-2-13 16,0-1-17-16,-5 5-15 0,0-2-15 15,1-1-26-15,-6 3-83 0,0 0 0 0,5 3 0 16,-4 2 0-16,4 3 0 0,-5 1 0 16,5 4 0-16,0 4 0 0,1-1 0 15,-1 6 0-15,5 0 0 0,0 4 0 16,5-2 0-16,0 1 0 0,5 3 0 0,0-4 0 16,10 1 0-16,-5-3 0 0,4 0 0 15,6-2 0-15,-1-7 0 0,6 2 0 16,-1-5 0-16,1-4 0 0,0-3 0 0,-1-3 0 15,1-3 0-15,-6-3 0 0,6-2-128 0,-6-3-539 16,1 0-205-16,-5-3-244 0,4 0-83 16,-4-2 3-16,0 2 82 0,0-3 180 15,-6 3 262-15</inkml:trace>
  <inkml:trace contextRef="#ctx0" brushRef="#br2" timeOffset="-36504.935">15034 9349 9 0,'-5'-5'636'0,"0"-1"221"0,0 3 163 15,0 0 109-15,0 1-29 0,0-1-211 16,5 0-214-16,-4 3-181 0,4-2-142 16,0 2-89-16,-6-3-61 0,6 3-43 0,0 0-33 15,0 0-13-15,0 0 7 0,0 0-73 16,6 5-47-16,-6-2 0 0,4 5 0 0,-4 4 0 16,5-2 0-16,0 7 0 0,0-1 0 15,0 4 0-15,0-1 0 16,0 3 0-16,-5 3 0 0,4-3 0 0,2 0 0 0,-2-3 0 15,1 1 0-15,-5-4 0 0,5-2 0 16,-5-3 0-16,0-3 0 0,5 1 0 0,-5-7 0 16,0-2 0-16,0-2 0 0,0-4 0 15,0-5 0-15,-5-2 0 0,5-1 0 16,-5-6 0-16,0 1 0 0,5-3 0 0,-4 0 0 16,-2-3 0-16,2 0 0 0,-1-2 0 15,5 1 0-15,0 2 0 0,0 2 0 16,0 5 0-16,5-2 0 0,-5 6 0 0,4 1 0 15,2 1 0-15,-2 6 0 0,6-1 0 0,0 4 0 16,0 2 0-16,0 2 0 0,-1 0 0 16,6 5 0-16,0 0 0 0,-1 2 0 15,1 2 0-15,0 3 0 0,0 2 0 0,4 1 0 16,-4 2 0-16,5 3 0 0,-1 1 0 16,-4-2 0-16,4 1 0 0,1-2 0 15,0 2 0-15,-5-3 0 0,-1 0 0 16,1-2 0-16,-6-1 0 0,6-2 0 0,-9 0 0 15,3-3 0-15,-4 0 0 0,0 1-136 16,-5-2-614-16,-5-1-221 0,5-1-194 0,-10-3-52 16,6 1 24-16,-7-3 108 0,1-1 206 0,-4-2 287 15</inkml:trace>
  <inkml:trace contextRef="#ctx0" brushRef="#br2" timeOffset="-36302.928">15117 9570 562 0,'-20'-6'927'16,"1"1"150"-16,4-1 110 0,0 4 73 0,5-4-302 15,1 3-301-15,4-3-209 0,5 1-121 16,5 0-83-16,4-4-54 0,1 1-25 16,5-1-19-16,0 1-103 0,4 0-43 0,6 0 0 15,0 2 0-15,-6-2 0 0,5 6 0 16,6-1 0-16,-6 0 0 0,1 0 0 16,-1 0 0-16,1 0 0 0,0 3-337 0,-6-2-212 15,1-1-262-15,-1 3-272 0,-4-2-103 16,0 2-9-16,-1-3 72 0,-4 3 179 15,-5 0 273-15</inkml:trace>
  <inkml:trace contextRef="#ctx0" brushRef="#br2" timeOffset="-35688.074">14308 9087 27 0,'-10'0'489'0,"1"0"122"0,-1 3 111 15,5-3 114-15,-5 0-24 0,5 2-88 0,0-2-72 16,0 0-66-16,1 3-64 0,-2-3-74 16,1 0-89-16,5 0-73 0,0 0-47 0,0 0-38 15,0 0-15-15,0 0 3 0,5 3-3 16,1-3-70-16,-2 3-116 0,6-3 0 0,-5 3 0 15,10-3 0-15,-1 0 0 0,1 0 0 16,0-6 0-16,4 3 0 0,1-5 0 16,0-1 0-16,4-1 0 0,1-1 0 0,-1-3 0 15,0 0 0-15,1 0 0 0,-5 0 0 16,-1 4 0-16,1 2 0 0,0-1 0 16,-6 3 0-16,-4 1 0 0,5 5 0 0,-6-3 0 15,1 6 0-15,0-3 0 0,0 5 0 16,0 1 0-16,5-1 0 0,-5 3 0 15,-1 1 0-15,6-1 0 0,-1 1 0 0,6 1 0 16,0-1 0-16,-1-1 0 0,6 1 0 16,-1-1 0-16,1 0 0 0,4-2 0 0,1-1 0 15,-1-3 0-15,5 5 0 0,1-5 0 16,-6 1 0-16,6-1 0 0,-1 4 0 0,0 0-466 16,0-1-454-16,1 0-246 0,-1 4-74 15,0-1 6-15,6 3 70 0,-6 0 181 0,0 1 286 16</inkml:trace>
  <inkml:trace contextRef="#ctx0" brushRef="#br2" timeOffset="-35336.102">15926 9423 7 0,'-5'3'629'0,"5"0"250"15,0 0 184-15,-4 0 136 0,4 0-3 0,-6-1-152 16,6-2-182-16,-5 3-184 0,5-3-135 16,0 2-452-16,0-2-91 0,0 0 0 0,0 3 0 15,5-3 0-15,1 0 0 0,3 0 0 16,1 0 0-16,5 0 0 0,4-3 0 0,-4 3 0 15,5 0 0-15,-1 0 0 0,5 0 0 0,-3 0 0 16,-2 3 0-16,6-3 0 0,-6 0 0 16,0 3 0-16,2-3 0 0,-2 3 0 15,0 0 0-15,-4 0 0 0,0 2-835 0,-5 0-331 16,-5 1-116-16,-5 2 4 0,0 0 62 16,-5 0 151-16,-5 4 251 0,0-4 343 15</inkml:trace>
  <inkml:trace contextRef="#ctx0" brushRef="#br2" timeOffset="-35137.173">16024 9583 512 0,'-24'6'950'0,"4"-4"163"0,1 4 124 0,-1-3 112 16,0 2-210-16,10-2-335 0,1 0-228 15,-1 0-115-15,5 0-411 0,5-1-50 0,5 2 0 16,-1-4 0-16,6 2 0 0,5-2 0 16,0 0 0-16,0 0 0 0,-1-2 0 0,6 2 0 15,0 0 0-15,4-4 0 0,-5 4 0 16,6-2 0-16,-5-1 0 0,4 0 0 0,-4-3 0 15,5 1 0-15,-6 2-481 0,-4-3-826 16,5 4-93-16,-6 0 29 0,-4-2 92 16,0 2 178-16,-1-1 295 0,-3 3 377 0</inkml:trace>
  <inkml:trace contextRef="#ctx0" brushRef="#br2" timeOffset="-26460.161">16750 9415 1 0,'0'-8'464'0,"5"2"107"16,-5-2 89-16,5 2 86 0,-5 1-59 15,0 0-79-15,0-3-58 0,0 2-40 0,5-3-47 16,-5 4-55-16,0-3-65 0,0 2-71 16,-5 1-70-16,5-1-54 0,-5 1-33 0,0 2-23 15,0 0-17-15,-5 0-13 0,5 1-19 16,-9-1-6-16,4 0 5 0,0 3 5 0,0 3 3 15,-4 0 3-15,4-1 13 0,-5 4 5 16,5 2-2-16,0 0 0 0,0 4 4 16,1-2 3-16,4 2 2 0,0 1 2 0,5 1 3 15,0 0-4-15,0 2-9 0,5-1-10 16,0-2-10-16,4-2-32 0,1 0-18 0,5 0 0 16,-6-5 0-16,6 0 0 0,5-4 0 15,-5-2 0-15,0-6 0 0,4 1 0 16,-4-6 0-16,0-3 0 0,-1 3 0 0,1-5 0 15,-5 2 0-15,-5-2 0 0,5 1 0 16,-5 2 0-16,-5-1-26 0,0 3-11 16,0-3 7-16,-5 3 7 0,5 0 4 0,-10 3 5 15,5-1 4-15,0 2 3 0,0-2-1 16,0 4 5-16,-5-1 1 0,10 3 0 0,-4 1-2 16,-2-1-1-16,6-1-1 0,-4 8 1 15,4-1 8-15,4 2 12 0,2 1 14 0,-6 5 18 16,4-1 17-16,6 4-21 0,-5 0-43 15,5 3 0-15,-5 2 0 0,5 0 0 16,-1 0 0-16,-3 3 0 0,3 0 0 0,-4 1 0 16,0-4 0-16,0 3 0 0,-1 0 0 15,-4 0 0-15,6-2 0 0,-12-2 0 0,6 2 0 16,-4-1 0-16,-1-2 0 0,0 0 0 16,-5-3 0-16,0-4 0 0,1 2 0 15,-1-4 0-15,-5-2 0 0,0-1 0 0,1-5 0 16,-1-3 0-16,-5 1 0 0,6-7 0 15,-1 1 0-15,0-1 0 0,1-1 0 0,-1-2 0 16,5 4 0-16,5-3 0 0,0 3-55 16,0-4-116-16,5 4-39 0,5 0-45 0,0 0-93 15,4 0-121-15,2 2-164 0,3 0-206 16,1 1-173-16,4-3-53 0,6-1 58 0,0 1 116 16,4-3 184-16,1 0 239 0</inkml:trace>
  <inkml:trace contextRef="#ctx0" brushRef="#br2" timeOffset="-26069.205">17172 9341 238 0,'4'-9'734'0,"2"-1"201"0,-6 1 139 15,0 1 88-15,-6-1-156 0,2 5-220 0,-1-2-199 16,-1 0-162-16,-3 0-102 0,4 4-58 16,-5-1-33-16,0 3-26 0,6 0-19 15,-6 5-156-15,0 1-31 0,0 6 0 0,-4-2 0 16,3 4 0-16,7 5 0 0,-6 0 0 15,0 4 0-15,5-1 0 0,5 2 0 16,0 1 0-16,0 0 0 0,5 2 0 0,5-1 0 16,0-4 0-16,0 0 0 0,-1-1 0 15,6-4 0-15,0-2 0 0,-1-5 0 0,6-1 0 16,-6-4 0-16,1-2 0 0,0-6 0 16,5 0 0-16,-11-5 0 0,6-3 0 0,-5 0 0 15,0-6 0-15,-5 1 0 0,0-1 0 16,0-2 0-16,-5 0 0 0,0-1 0 0,-5-2 0 15,0 3 0-15,0-3 0 0,-5 0 0 16,0 2 0-16,-5 1 0 0,6 3 0 16,-1 2 0-16,0 0 0 0,1 6 0 0,-1 2 0 15,5 1 0-15,-1 5 0 0,2 0-254 16,-1 3-309-16,0 2-221 0,5-2-275 16,0 2-111-16,5-2-23 0,0 0 54 0,-1 0 161 15,7-6 266-15</inkml:trace>
  <inkml:trace contextRef="#ctx0" brushRef="#br2" timeOffset="-25755.045">17446 9178 354 0,'5'-5'860'0,"-5"-3"167"0,0 2 114 16,0 0 91-16,-5 3-159 0,0-2-268 0,1 2-228 16,-2 3-123-16,2-2-81 0,4 2-78 15,-5 2-295-15,0 1 0 0,5 2 0 0,-5 4 0 16,5 1 0-16,0 2 0 0,0 2 0 15,0 0 0-15,0-1 0 0,5 1 0 16,0-3 0-16,0 0 0 0,5 0 0 0,-1-2 0 16,1-4 0-16,5 1 0 0,-5-3 0 15,5-3 0-15,-1-3 0 0,-4-3 0 0,0 1 0 16,-1-4 0-16,-4 0 0 0,0-1 0 16,0 1 0-16,-5-4 0 0,0 2 0 15,-5-1 0-15,0 2 0 0,-5-2 0 0,0 2 0 16,1-1 0-16,-6 2 0 0,1 1 0 15,-1 0-61-15,0 2-298 0,0 3-71 0,5 3-159 16,-4 0-260-16,4 3-211 0,-5 6-81 16,10-4 4-16,-4 3 90 0,3 1 202 0,6 2 310 15</inkml:trace>
  <inkml:trace contextRef="#ctx0" brushRef="#br2" timeOffset="-24774.292">23115 7518 577 0,'0'5'792'0,"0"-2"178"16,4 2 129-16,-4-2-10 0,0 3-154 0,0-4-154 16,0 1-137-16,0 0-118 0,0-3-83 0,0 0-108 15,5 0-335-15,-5-3 0 0,6-2 0 16,-2-1 0-16,6-2 0 0,-5-3 0 0,5-1 0 16,-5 2 0-16,5-1 0 0,-6 0 0 0,1 0 0 15,0-3 0-15,-5 3 0 0,5 0 0 16,-5 3 0-16,-5-4 0 0,5 4 0 0,0 2 0 15,-5 1 0-15,0 0 0 0,1 1 0 16,4 2 0-16,-6 2 0 0,2 2 0 0,-1 2 0 16,0 1 0-16,5 4 0 0,-5-1 0 15,5 0 0-15,-5 6 0 0,5-3 0 0,0 5 0 16,0 0 0-16,0 2 0 0,0 0 0 16,0-1 0-16,5 3 0 0,-5-1 0 0,5-2 0 15,0-1 0-15,0-2 0 0,-5-3 0 16,4 0 0-16,-4 0 0 0,6-5-403 15,-6-1-846-15,4-2-127 0,-4-3 5 0,10-3 79 16,-5-2 155-16,0-4 279 0,5 1 401 0</inkml:trace>
  <inkml:trace contextRef="#ctx0" brushRef="#br2" timeOffset="-24428.694">23178 7313 10 0,'-10'-16'721'0,"1"2"215"0,-1 0 133 16,0 1 95-16,-5 4 0 0,6 1-238 0,-1-1-263 15,0 7-162-15,5-1-80 0,-5 6-50 16,1-1-126-16,-1 7-245 0,0 2 0 0,0 3 0 16,0 3 0-16,1 1 0 0,3 8 0 15,-3-2 0-15,-1 3 0 0,5 5 0 0,-5-2 0 16,6-1 0-16,4 3 0 0,0 0 0 16,0-4 0-16,4 3 0 0,1-7 0 0,5 1 0 0,0-3 0 15,5-2 0-15,4-4 0 16,-4-2 0-16,9-6 0 0,-4 1 0 0,-1-7 0 15,6-2 0-15,-1-6 0 0,-4 1 0 0,0-3 0 16,-1-6 0-16,-4 0 0 0,0-2 0 0,-1-4 0 16,-4-1 0-16,-5-2 0 0,0-2 0 0,-5 1 0 15,0-4 0-15,-5-3 0 0,-5 1 0 16,1 0 0-16,-1-1 0 0,-10 1 0 0,6 0 0 16,-6 5-192-16,0 0-217 0,1 6-67 0,-1 2-126 15,0 4-215-15,1 4-202 0,4 3-72 16,-4 4 7-16,-1 4 98 0,6 2 171 0,-7 1 267 15</inkml:trace>
  <inkml:trace contextRef="#ctx0" brushRef="#br2" timeOffset="-23459.506">18304 9338 240 0,'-5'6'675'0,"-5"-1"147"15,6 0 134-15,-6 1 116 0,5 0-156 16,0-1-183-16,0 1-156 0,0-4-112 0,1 1-107 16,4-3-93-16,-6 3-60 0,6-3-22 15,0 0 0-15,6 0 9 0,-6-3 14 0,4 3-63 16,1-3-143-16,0 1 0 0,0-1 0 16,5 0 0-16,-5 3 0 0,5-2 0 0,-6 2 0 15,7 0 0-15,-2 0 0 0,1 0 0 16,-5 0 0-16,5 2 0 0,-6 4 0 0,2-4 0 15,-6 6 0-15,4 1 0 0,-4 0 0 16,-4 1 0-16,-2 4 0 0,2-3 0 16,-6 3 0-16,5 0 0 0,-10 2 0 0,5-2 0 15,1 0 0-15,-1-3 0 0,0 0 0 16,5 0 0-16,-5-3 0 0,5 0 0 16,1-2 0-16,4-3 0 0,-6 2 0 0,6-2 0 15,6 0 0-15,-6-3 0 0,4 2 0 16,6-2 0-16,0 0 0 0,0 0 0 0,4-2 0 15,6-1 0-15,-5 3 0 0,5-3 0 16,-1 1 0-16,5-1 0 0,-4 0 0 0,0 0 0 16,-1 0 0-16,1 1 0 0,-5-1-93 15,0 0-445-15,-1 1-128 0,-4-1-170 16,0 0-205-16,0-3-83 0,-6 1 8 0,7-1 95 16,-7 1 165-16,1-4 228 0</inkml:trace>
  <inkml:trace contextRef="#ctx0" brushRef="#br2" timeOffset="-23091.334">18466 9264 218 0,'-15'-20'674'0,"-4"7"169"0,4-1 149 15,-5 0 103-15,5 6-152 0,-4 2-191 0,0 0-165 16,4 4-127-16,-4 2-109 0,4 2-70 16,-5 2-36-16,5 4-15 0,0 0-11 15,-4 3-9-15,4 3-119 0,0-1-91 0,5 4 0 16,-4 3 0-16,4 4 0 0,0 1 0 0,6 0 0 15,-1 2 0-15,5 4 0 0,0-3 0 16,5-1 0-16,4 0 0 0,1 1 0 16,0-6 0-16,5 0 0 0,4-3 0 0,0-5 0 15,6-3 0-15,0 0 0 0,5-7 0 16,-6-2 0-16,5-4 0 0,0-2 0 0,-4-4 0 16,-1 0 0-16,-4-4 0 0,4-1 0 15,-9-4 0-15,0 1 0 0,0-3 0 0,-5-1 0 16,0 1 0-16,-6-3 0 0,-4 0 0 15,0 0 0-15,-4 0 0 0,-2 0 0 0,-3-1 0 16,-6 1 0-16,1-2 0 0,-1 2 0 16,-5 0-16-16,0 2-281 0,1 4-22 15,-1 2-79-15,0 3-150 0,1 5-241 0,0 4-222 16,-6 4-92-16,6 4-7 0,-2 5 89 16,2 0 181-16,0 0 274 0</inkml:trace>
  <inkml:trace contextRef="#ctx0" brushRef="#br2" timeOffset="-22201.182">11180 10268 50 0,'-11'-9'544'0,"2"1"169"16,4 0 176-16,-5-1 134 0,0 1-66 16,0 2-145-16,6-1-117 0,-6 1-116 0,5 3-129 15,0-2-103-15,5 2-66 0,-4 3-20 16,8 0-17-16,1 3-15 0,0 2-112 0,9 4-117 15,1 4 0-15,5 4 0 0,0 2 0 16,-1 6 0-16,6 2 0 0,-1 4 0 16,1-1 0-16,-1 3 0 0,-4-3 0 0,5 1 0 15,-1-3 0-15,-4-4 0 0,4-2 0 16,-4-2 0-16,-1-4-672 0,1-5-287 0,-6-5-221 16,7-6-64-16,-7-8 16 0,0-3 86 15,-4-6 216-15,5-5 312 0</inkml:trace>
  <inkml:trace contextRef="#ctx0" brushRef="#br2" timeOffset="-22022.404">11547 10298 457 0,'-9'-25'875'0,"-6"3"156"0,0 0 108 16,5 6 81-16,-5 2-242 0,1 0-274 15,4 6-227-15,0 2-135 0,-4 3-90 16,3 6-70-16,-3 3-54 0,4 4-39 0,-10 4-28 16,6 5-19-16,-6 9-20 0,-5 2-11 15,1 4-12-15,-5 4-35 0,-1-2-51 0,1 6-61 16,4-6-90-16,-4-1-188 0,5-4-291 15,4-1-295-15,0-8-120 0,5-2-31 16,1-7 41-16,9-4 163 0,5-4 285 0</inkml:trace>
  <inkml:trace contextRef="#ctx0" brushRef="#br2" timeOffset="-21621.525">11504 10499 532 0,'19'0'865'15,"-4"-2"152"-15,-1 2 108 0,-4 0 67 16,4 0-298-16,-4 0-248 0,5 0-190 0,0 0-128 16,0-3-93-16,4 0-60 0,-4 0-45 15,5-2-37-15,-1-1-29 0,1 1-23 0,-1-3-17 16,-4 0-8-16,5-1-3 0,-5 0-2 16,-1-1-10-16,1 2-15 0,-6-4-16 0,1 1-17 15,1 3-16-15,-7 0-8 0,-4 0-4 16,0-1 6-16,0 1 13 0,-4 2 13 15,-7 1 10-15,1-1 10 0,-4 0 5 16,-1 2 6-16,0 1 4 0,-4-3 4 0,-1 3 12 16,1 0 19-16,-1 1 24 0,5-1 17 0,-4 3 15 15,9 3 8-15,-5 2 3 0,6 1-2 16,3 2-4-16,2 3 2 0,-1 3 6 16,5-1 6-16,5 7-93 0,-1-3-9 0,6 5 0 15,0-3 0-15,5 0 0 0,0 1 0 16,0-4 0-16,4 1 0 0,0-6 0 0,1-3 0 15,5-3 0-15,-6-5-372 0,6-2-203 16,-6-6-238-16,1-4-266 0,0-1-98 0,-1-7-3 16,-4-2 75-16,0 0 179 0,-1-2 255 15</inkml:trace>
  <inkml:trace contextRef="#ctx0" brushRef="#br2" timeOffset="-21271.102">11949 10105 331 0,'-14'-22'825'16,"4"3"182"-16,0 2 123 0,5 6 77 0,-5 3-201 15,10 2-244-15,-4 3-225 0,4 9-132 16,0 3-76-16,4 1-30 0,1 10-7 0,0 2-231 16,5 2-61-16,-5 4 0 0,5 5 0 15,0-3 0-15,-1 7 0 0,1-4 0 0,0 0 0 16,-1-4 0-16,1 2 0 0,-5-3 0 16,5 0 0-16,-5-6 0 0,0 0 0 0,0-6 0 15,0-2 0-15,0-3 0 0,-5-3 0 16,0-2 0-16,0-4 0 0,0-2 0 0,-5-6 0 15,0 2 0-15,5-5 0 0,-10-2 0 16,5 3 0-16,5-3 0 0,-4 3 0 16,4 2 0-16,-6-2 0 0,12 2 0 0,-2 0 0 15,-4 4 0-15,10-4 0 0,0 4 0 16,0 2 0-16,0-4 0 0,-1 4 0 16,6 0 0-16,-5 4 0 0,5-4 0 0,-1 0 0 15,-4 2 0-15,0-2 0 0,0 0-177 16,0 0-294-16,-6 0-198 0,1 0-240 0,1-2-197 15,-6 2-62-15,0-6 26 0,-6 4 115 16,6-7 203-16,-5 4 277 0</inkml:trace>
  <inkml:trace contextRef="#ctx0" brushRef="#br2" timeOffset="-21105.547">11915 10127 475 0,'-25'-25'892'0,"1"3"160"15,-1 3 116-15,6 2 91 0,-1 7-241 0,5-2-287 16,6 4-232-16,-1 3-147 0,5 2-108 15,0 3-85-15,0 5-62 0,0 3-41 0,5 7-24 16,0 1-32-16,-5 6-54 0,5 0-68 16,5 3-101-16,-5 2-210 0,0 1-338 15,0-1-288-15,5 1-115 0,-5-1-24 0,5-1 52 16,5-2 182-16,-5-4 328 0</inkml:trace>
  <inkml:trace contextRef="#ctx0" brushRef="#br2" timeOffset="-20425.355">12601 10193 534 0,'0'-2'932'15,"0"-2"151"-15,-4 2 109 0,4 2 91 0,-5-3-256 16,5 3-322-16,-5 3-205 0,5-1-108 15,-5 4-71-15,0 0-99 0,0 5-222 16,0 2 0-16,-4 4 0 0,3 2 0 0,-3 4 0 16,-1-1 0-16,0 3 0 0,1-1 0 15,-2 4 0-15,1-6 0 0,6-1 0 0,-6 2 0 16,5-6 0-16,0-4 0 0,5-4 0 16,-5-1 0-16,0-3 0 0,5-2 0 15,0-3 0-15,0-5 0 0,0-4 0 0,0 1 0 16,0-6 0-16,5 0 0 0,-5-2 0 15,5 0 0-15,0-1 0 0,0-2 0 16,5-1 0-16,-6 1 0 0,2 3 0 0,3-4 0 16,-3 4 0-16,-2 1 0 0,1 5 0 15,0-2 0-15,0 4 0 0,0 3 0 0,0 0 0 16,0 1 0-16,-1 4 0 0,2 4 0 16,-2-2 0-16,6 4 0 0,-5 2 0 0,5 0 0 15,0 3 0-15,0 3 0 0,-1 0 0 16,1-1 0-16,5 4 0 0,-5-3 0 0,5 2 0 15,-1 1 0-15,-4 0 0 0,4-1 0 16,1-3 0-16,0 1 0 0,-1 4 0 0,1-8 0 16,-5 4 0-16,5 0 0 0,0-3 0 15,-6-3 0-15,1 3 0 0,-5-2 0 0,5-4 0 16,-6 0 0-16,2 1 0 0,-6 0 0 16,0-4 0-16,-6 4 0 0,2-3 0 0,-1-1 0 15,-5 1 0-15,-5 0 0 16,1 0 0-16,-6-1 0 0,1 1 0 0,-1-3 0 15,-4 0 0-15,-6 0 0 0,5 0 0 16,-4-3 0-16,0 1 0 0,4 2 0 16,1-3 0-16,4 0 0 0,0 0 0 0,5 1 0 15,6-1 0-15,-1 0 0 0,0 3 0 0,5 0 0 16,1-3 0-16,-2 3-39 0,6 0-76 16,6 0-59-16,-6-2-71 0,4 2-113 0,6 0-156 15,-5 0-190-15,5 0-213 0,-1 0-139 16,1-4-31-16,5 4 63 0,-5-2 147 15,5 0 211-15</inkml:trace>
  <inkml:trace contextRef="#ctx0" brushRef="#br2" timeOffset="-16960.733">13111 10223 271 0,'-4'-5'524'0,"-1"-3"102"15,-5 2 113-15,5 1 41 0,0 2-77 16,-5 3-64-16,5-3-58 0,0 3-60 0,1 0-80 15,-2 0-93-15,2 3-80 0,4-3-64 16,0 3-29-16,-5-1-11 0,5 4 4 0,0 0 12 16,0 1 17-16,5 5 10 0,-5 2 7 15,0-1-1-15,4 4-185 0,-4 0-28 0,6 4 0 16,-6 2 0-16,4 4 0 0,1-2 0 16,-5 3 0-16,5-1 0 0,0-2 0 0,0-3 0 15,-5 0 0-15,5-5 0 0,0 0 0 16,-5-7 0-16,0 1 0 0,4-5 0 15,-4-1 0-15,0-5 0 0,0-5 0 0,0-1 0 16,-4-7 0-16,4-1 0 0,-5-6 0 16,0 4 0-16,-5-6 0 0,5-1 0 0,-4-1 0 15,-1-1 0-15,0-2 0 0,5-1 0 16,-5 1 0-16,5 2 0 0,1-1 0 0,4 2 0 16,0 2 0-16,4 3 0 0,1 2 0 15,0 3 0-15,0 0 0 0,5 3 0 16,-1 3 0-16,6 2 0 0,0 4 0 0,-1 2 0 15,1 0 0-15,0 5 0 0,5 4 0 16,-5-1 0-16,0 3 0 0,-6 2 0 16,1 1 0-16,0 3 0 0,-1-1 0 0,-3 1 0 15,-2 0 0-15,-4-1 0 0,0-2 0 16,-4 0 0-16,4 0 0 0,-6-3 0 0,2-3 0 16,-1-3 0-16,0 1-44 0,0-3-106 15,5-1 3-15,-5-2 8 0,5 0 16 0,0 0 18 16,0-2 21-16,5-1 20 0,0 0 19 15,0 3 19-15,4-3 12 0,1 0 9 16,5 3 5-16,0 0 0 0,0 0 2 0,-1 3 0 16,1 0 0-16,0 3-1 0,0-1 0 0,-1 4 0 15,-4 2 0-15,0-3 5 0,-6 6 9 16,2 0 9-16,-6-1 8 0,0 4 8 16,0-1 9-16,-6-2 1 0,-3 0-3 0,4 0-5 15,-5-1-3-15,-4 1-7 0,3-2-8 16,-3-4-5-16,-6 3-6 0,6-6-5 15,-7 1-4-15,2-1-4 0,0-2-3 0,4-3-3 16,-4 0-2-16,-2-3-3 0,2-2-11 16,4-1-31-16,1-2-29 0,-1 2-39 15,10-2-52-15,-5 0-73 0,10 0-128 0,0-1-164 16,0-2-204-16,5 3-209 0,0-3-81 0,4 0 8 16,12-3 103-16,-7 1 173 0,6-1 226 15</inkml:trace>
  <inkml:trace contextRef="#ctx0" brushRef="#br2" timeOffset="-15238.229">14543 10329 388 0,'-5'-9'609'0,"1"3"158"0,-2 1 175 16,2 0 0-16,-1 2-92 0,5 3-113 0,-5 0-111 16,5 0-132-16,-5 0-157 0,5 0-77 15,5 0-38-15,-5 3-23 0,5 2-9 0,4 3 3 16,1 4 8-16,5-2-15 0,0 7-138 0,0 0-48 15,4 2 0-15,1 0 0 0,-1 3 0 16,1-3 0-16,0 1 0 0,-5-4 0 16,4-2 0-16,-4-1 0 0,4-4 0 0,-9 0 0 15,5-7 0-15,-6 1 0 0,1-6 0 16,0-2 0-16,-5-4 0 0,-5-1 0 0,5-4 0 16,-5-3 0-16,-5-3 0 0,5 2 0 15,-5-4 0-15,-5-1 0 0,6 1 0 16,-6 0 0-16,5-2 0 0,-5 1 0 0,5 1 0 15,-5 6-13-15,6-1-232 0,4 6-27 16,0 3-41-16,0 2-89 0,4 0-121 16,1 6-148-16,0 3-178 0,0 3-151 0,5-1-33 15,5 1 66-15,-6 0 136 0,6-1 188 16,5 0 222-16</inkml:trace>
  <inkml:trace contextRef="#ctx0" brushRef="#br2" timeOffset="-14629.802">14979 10254 426 0,'0'-3'831'15,"0"0"176"-15,-4 1 119 0,-1 2 80 16,0-3-245-16,0-2-234 0,0 5-198 0,0-4-138 16,0 2-95-16,1-1-61 0,4 3-47 15,0 0-34-15,0 0-40 0,0 3-114 0,0 3 0 16,0 2 0-16,0 5 0 0,4 1 0 16,1 6 0-16,0-4 0 0,0 6 0 15,5 0 0-15,-5-2 0 0,5-1 0 0,5 0 0 16,-6-2 0-16,6-3 0 0,-1 0 0 15,1-6 0-15,0-6 0 0,-1 1 0 16,1-6 0-16,0 1 0 0,0-6 0 16,-5-4 0-16,0 1 0 0,-1-2 0 0,-4-1 0 15,0 0 0-15,0-3 0 0,0 3 0 0,-5 3 0 16,-5-2 0-16,5 2 0 0,-5-1 0 16,0 2 0-16,-5 1 0 0,6 1 0 0,-6 3 0 15,5 1 0-15,0 2 0 0,0-1 0 16,0 6 0-16,0 3 0 0,5-1 0 0,0 3 0 15,0 1 0-15,5 1 0 0,0 5 0 16,0-5 0-16,5 4 0 0,0 0 0 16,4-3 0-16,1 0 0 0,-1 0 0 0,1 0 0 15,5-2 0-15,-1-7 0 0,6 4 0 16,-5-6 0-16,4-4 0 0,-4 2 0 16,-1 0 0-16,1-7 0 0,-6 4 0 0,1-4 0 15,-5 4 0-15,0-3 0 0,-5-1 0 16,-5 3 0-16,0-2 0 0,-5 0 0 0,0 0 0 15,0 0 0-15,-5 0 0 0,-5-1 0 16,1 1 0-16,0 0 0 0,-1 2 0 16,-5 1 0-16,5-4 0 0,-4 7 0 15,9-2 0-15,-5 4 0 0,6 0 0 0,-2 6 0 16,7 0 0-16,-6 5 0 0,10-3 0 16,0 6 0-16,0 0 0 0,0 2 0 0,10-2 0 0,-6 3 0 15,7-1 0-15,-2-2 0 0,1-4 0 16,5 2 0-16,-1-1 0 0,1-6 0 0,0 1 0 15,0-6-8-15,-5 0-527 0,4-2-208 16,-4-2-245-16,0-4-164 0,-1 0-38 16,1-4 37-16,0-1 134 0,-5-1 224 0,0 1 291 15</inkml:trace>
  <inkml:trace contextRef="#ctx0" brushRef="#br2" timeOffset="-14423.589">15386 10226 69 0,'-9'-19'639'15,"-6"-3"217"-15,5 5 169 0,1 1 121 16,-1-1-48-16,0 7-187 0,5-2-180 0,0 4-163 15,0 0-118-15,5-1-74 0,0 4-54 16,5-1-322-16,-5 1 0 0,10 2 0 0,-5 0 0 16,5 1 0-16,0 2 0 15,0 0 0-15,-1 2 0 0,1 1 0 0,5 5 0 16,-6 1 0-16,6-1 0 0,-5 3 0 0,0 3 0 16,-1 2 0-16,-3 1-636 0,-2 2-298 15,1 3-233-15,0 0-72 0,0 1 16 0,0-2 91 16,0 2 192-16,0-4 290 0</inkml:trace>
  <inkml:trace contextRef="#ctx0" brushRef="#br2" timeOffset="-13580.835">15504 10367 379 0,'-4'0'886'0,"-1"0"176"0,-5 0 134 0,5 0 112 16,0-3-161-16,0 0-295 0,5 3-232 16,0-2-125-16,0-1-249 0,5-3-246 15,0 3 0-15,0 1 0 0,-1 2 0 0,2 0 0 16,-1 2 0-16,-1 1 0 0,2 3 0 15,-2 2 0-15,1 1 0 0,0 2 0 0,0 0 0 16,-5 2 0-16,5-1 0 0,-5 1 0 16,5-2 0-16,0-3 0 0,-5 0 0 0,4-2 0 15,-4 0 0-15,6-6 0 0,-2 0 0 16,1-3 0-16,1-6 0 0,-2 1 0 0,1-2 0 16,-1-2 0-16,2-1 0 0,-1-1 0 15,-1 3-76-15,-4-3-13 0,6 3 24 0,-6 3 17 16,4-1 16-16,-4 4 26 0,5 2 36 15,0 0 33-15,-5 3 32 0,5 3 30 0,0 0-122 16,0 2-3-16,0 4 0 0,-1-1 0 16,2 0 0-16,3 3 0 0,1 0 0 15,-5 0 0-15,5 1 0 0,0-2 0 0,-1 2 0 16,1-4 0-16,5 2 0 0,-5-4 0 16,5 3 0-16,-6-4 0 0,6-2 0 15,0-3 0-15,-1 0 0 0,1-3 0 0,-5 0 0 16,5-5 0-16,0 3 0 0,-6-3 0 15,1-4 0-15,-5 4 0 0,5-4 0 16,-10 2 0-16,4-1 0 0,-4 0 0 0,-4 3 0 16,-1-3 0-16,-5-1 0 0,0 4 0 15,-5-3 0-15,1 2 0 0,-1 2 0 16,0-2 0-16,1 6 0 0,4 1 0 0,-5 2 0 16,5 2 0-16,1 4 0 0,3 3 0 0,2-1 0 15,-1 2 0-15,5 4 0 0,0 0 0 0,0 0 0 16,5 0 0-16,-1 0 0 0,7-1 0 15,-7-1 0-15,6-4 0 0,5 0 0 16,-5-2 0-16,4-4 0 0,1 1 0 0,-5-6 0 16,5 1 0-16,-5-4 0 0,-1 0 0 15,1 1 0-15,0-4 0 0,-5 1 0 0,-1 0 0 16,2-3 0-16,-2 3 0 0,-4-3-42 16,0 0-14-16,-4 3 9 0,-2-4 11 15,2 4 9-15,-1 0 9 0,0 0 7 0,0 0 8 16,0 2 2-16,5 0 1 0,-5 3 0 15,0 3 7-15,5 0 7 0,0 6 13 0,0 0 17 16,0 1 23-16,5 2 15 0,-5 2-82 16,5 3 0-16,0 3 0 0,5 2 0 15,-5 2 0-15,5 2 0 0,-1-1 0 0,1 6 0 16,5-4 0-16,-5 4 0 0,-1-3 0 0,6 0 0 16,-10 2 0-16,5-2 0 0,-5 0 0 15,0 0 0-15,-5-1 0 0,0-1 0 0,-5-1 0 16,0-3 0-16,-5 0 0 0,0 1 0 15,-4-4 0-15,-1 1 0 0,0-3 0 16,-4-4 0-16,-1-1 0 0,-4-1 0 0,-1-3 0 16,0-5 0-16,1 0-80 0,-5-5-303 15,-1 0-50-15,1-4-83 0,-1-4-94 0,1 2-100 16,4-1-120-16,6-1-131 0,-1-1-3 16,5 0 80-16,11 3 124 0,-6-3 150 15,10-2 179-15</inkml:trace>
  <inkml:trace contextRef="#ctx0" brushRef="#br2" timeOffset="-12304.951">16318 10119 320 0,'-5'-3'759'0,"1"-3"189"0,-2 4 130 16,-3-1 86-16,9 0-208 0,-5 3-238 15,5 0-193-15,0 3-154 0,0 0-100 0,5 8-61 16,4-1-38-16,1 7-24 0,1 2-28 16,3 3-35-16,1 4-28 0,0 1-26 0,-1 1-15 15,1-1-9-15,0 4-6 0,-6-4-4 16,6 4-1-16,-5-7-10 0,-1 4-17 0,-3-6-24 16,-2 0-19-16,1-5-17 0,-5-1-16 15,0-5-5-15,-5 0 8 0,1-3 10 16,-6-4 11-16,5-2 11 0,-10-4 13 0,1-2 13 15,-1-1 11-15,0-6 8 16,-4-1 11-16,-1-1 4 0,0-3 7 0,1-4 10 16,-1 4 19-16,5-4 19 0,-4 4 19 0,8-1 16 15,2 4 14-15,-1-2 8 0,10 5 1 16,0-4 2-16,5 6-1 0,5-3-2 16,0 2-8-16,9 4-12 0,1-1-14 0,4 1-19 15,6 2-17-15,-1 3-16 0,5 0-20 0,1 0-30 16,-1 0-40-16,5 0-43 0,-4 3-48 15,-1 0-45-15,0-1-41 0,0 1-50 0,-4 2-53 16,-1-2-41-16,-4 0 1 0,0 0 20 16,-6 0 41-16,-4 0 68 0,0-3 104 15,-5 2 112-15,-5 0 90 0,-1-2 76 0,-4 0 69 16,0 0 68-16,-4 0 29 0,-1-2 0 16,-5 0-18-16,-5-1-33 0,0 0-41 15,1 0-44-15,-6-3-14 0,0 4-6 0,1-4 1 16,-1 1 2-16,0 2 7 0,1 0-3 15,-1 3-17-15,10 3-10 0,-4 0-14 0,4 2-10 16,5 1-13-16,0 2-9 0,1 3-10 16,4 3-4-16,4 0-8 0,1 0-3 15,5-1-5-15,-5 1-3 0,9 0-5 0,-4 0-11 16,5-4-7-16,0 2-10 0,0-4-2 0,4 0-3 16,-4-5-1-16,-1 0 9 0,6-3 2 15,-5-3-4-15,-1 0-8 0,1-5-11 0,-5 0-8 16,5 0-7-16,-5-4-9 0,-1 2 3 15,-3-2 7-15,-2 1 8 0,1 0 6 16,-5 0 9-16,0 0 9 0,0 0 3 0,-5 0 3 16,1 2 2-16,-2 2-1 0,2-2 0 15,-1 1 3-15,-1 3 4 0,2 2 4 0,-1 0 1 16,0 3 5-16,5 0 7 0,0 6 7 16,0-1 10-16,0 0 9 0,0 4 11 15,5 1 8-15,0 2 6 0,-1 2 0 0,2-4-46 16,3 5-29-16,1-2 0 0,-5 1 0 15,10-1 0-15,-5-1 0 0,4-4 0 0,1 0 0 16,0 0 0-16,0-2 0 0,-1-3 0 16,1-3 0-16,0 0 0 0,-6-3 0 15,6 1-73-15,-5-4-49 0,0-2 2 0,-5 0 5 16,5-1 11-16,-6-2 19 0,-4 0 20 16,0 0 22-16,0 0 15 0,-4 0 14 0,-2-3 9 15,2 3 6-15,-6 0 13 0,0 2 24 16,5 2 32-16,0-2 22 0,1 4 15 15,-2 2 10-15,1 3 2 0,5 0-9 0,-4 3-13 16,4 2-88-16,0 1-9 0,4 2 0 16,-4 3 0-16,5 0 0 0,1 0 0 0,-2 3 0 15,1 0 0-15,5 0 0 0,0 0 0 16,-1-1 0-16,1-2 0 0,0 1 0 0,0-2 0 16,-5-4 0-16,4-1-409 0,-3 1-268 15,-1-3-341-15,-1-3-171 0,1 0-40 16,0-6 32-16,-5 3 122 0,0-5 232 0,0-1 364 15</inkml:trace>
  <inkml:trace contextRef="#ctx0" brushRef="#br2" timeOffset="-12137.4">16971 10196 789 0,'-20'-14'1022'0,"5"3"135"16,6 3 103-16,-6 0 69 0,5 2-408 0,5 0-348 15,0 4-193-15,5 2-124 0,0 0-97 0,5 0-66 16,4 5-38-16,2 1-57 0,-1 5-81 15,-1 0-102-15,-4 2-192 0,5 1-325 0,-5 5-336 16,4 1-144-16,-3 2-28 0,-2 3 40 16,1 0 158-16,-5 0 309 0</inkml:trace>
  <inkml:trace contextRef="#ctx0" brushRef="#br2" timeOffset="-11947.906">16941 10717 72 0,'-14'14'903'0,"-7"-3"198"16,7-2 116-16,-1-4 104 16,6 0 65-16,-6-2-504 0,10 0-346 0,0-3-187 15,5-3-115-15,5 0-132 0,0-2-119 16,0 0-108-16,5-1-123 0,-1 0-212 0,-4 0-313 16,5 2-289-16,0-2-115 0,0 0-18 0,-1-2 58 15,1 2 176-15,0-4 298 0</inkml:trace>
  <inkml:trace contextRef="#ctx0" brushRef="#br2" timeOffset="-9520.336">11273 11139 58 0,'-10'6'535'0,"0"0"151"0,-5-1 150 0,5 1 147 16,1-4-58-16,-1 4-147 0,5-3-110 16,-5-1-107-16,6 1-117 0,4-1-125 0,-6 1-81 15,6-3-53-15,0 0-29 0,6 0-18 16,-2 0-11-16,6 3-6 0,5-3-3 15,0 0-8-15,4 3-22 0,1 0-22 0,4-1-22 16,0 4-37-16,1-4-7 0,5 4 0 16,-1 0 0-16,1-4-31 0,-1 4-59 15,0-3-46-15,-4 0-48 0,-1-1-52 0,-4-2-61 16,0 3-68-16,-5 0-71 0,-6-1-51 16,1-2-18-16,-10 4 16 0,0-2 65 0,-10 4 89 15,1-3 123-15,-6 1 148 0,-5 3 153 16,0-2 143-16,-4 1 120 0,-5 2 82 0,-1-2 31 15,1-2-11-15,-1 2-45 0,-4 0-69 16,10-4-64-16,-6 1-32 0,5 0-23 16,6-3-20-16,4 3-29 0,0-3-31 0,5 0-35 15,6 0-33-15,4 0-28 0,4 0-24 16,6 0-8-16,5 3-10 0,0-3-3 0,10 0 0 16,-1 0 0-16,1 0 0 0,4-3-9 15,5 3-52-15,-4-6-58 0,4 3-53 0,1-2-68 16,-7 0-116-16,2-1-159 0,-6-2-180 15,1 2-172-15,-5-2-163 0,-1-4-45 16,-9 5 57-16,5-5 144 0,-11 2 204 0,2-2 221 16</inkml:trace>
  <inkml:trace contextRef="#ctx0" brushRef="#br2" timeOffset="-9293.93">11650 11162 139 0,'-15'-9'562'16,"-4"-2"163"-16,4 3 177 0,-4-3 130 0,-6 3-100 16,0-1-149-16,6 1-110 0,-5-1-105 15,4 2-126-15,5 1-90 0,0 1-59 0,6 1-60 16,-1-1-53-16,5 3-49 0,10-2-35 15,-1 2-24-15,7 2-9 0,3 0-50 16,6 0-13-16,0 2 0 0,4 2 0 0,-5 1 0 16,6 1 0-16,0 2 0 0,-1 0 0 0,1 6 0 15,-6 0 0-15,-4-1 0 0,5 6 0 16,-11 1 0-16,1-1 0 0,-5 3 0 0,0 0 0 16,-5 3 0-16,0-3-104 0,-5 0-202 15,-4 0-117-15,-1-2-185 0,-5-1-251 16,0-2-205-16,0-1-77 0,1-5 3 0,-1 0 105 15,0-3 204-15,5-2 288 0</inkml:trace>
  <inkml:trace contextRef="#ctx0" brushRef="#br2" timeOffset="-1894.482">16117 11192 293 0,'-4'2'841'15,"-2"-2"185"-15,2 4 130 0,-1-4 104 16,0 2-132-16,0-2-262 0,0 0-257 0,5 0-152 16,0 0-90-16,0 0-179 0,5 0-188 15,5 0 0-15,5 0 0 0,-1-2 0 0,6-2 0 16,-1 4 0-16,6-2 0 0,0 2 0 16,-1 0 0-16,1 2 0 0,-1 2 0 15,-4-2 0-15,-1 0 0 0,1 4 0 0,0 0 0 16,-11-1 0-16,6 4-163 0,-10-1-413 15,0 3-161-15,-1 3-190 0,-8 0-177 0,-1 0-48 16,-5 2 41-16,0-2 134 0,-5 0 198 16,1-1 248-16</inkml:trace>
  <inkml:trace contextRef="#ctx0" brushRef="#br2" timeOffset="-1711.971">16216 11382 25 0,'-20'-2'754'0,"0"2"227"16,6 0 150-16,-1 0 111 0,0 0 10 15,5 0-274-15,1 0-305 0,3 0-180 0,2 0-100 16,4 0-124-16,10 0-269 0,-6 0 0 15,11 0 0-15,0 0 0 0,0-3 0 0,4 3 0 16,6 0 0-16,-1-3 0 0,1 0 0 16,4 0 0-16,-4 1 0 0,4-4 0 0,-5 3 0 15,1-2 0-15,0 2-229 0,-1 0-693 16,1 1-278-16,-6-4-86 0,6 3 17 16,-6 1 76-16,6-2 184 0,-6 2 282 0</inkml:trace>
  <inkml:trace contextRef="#ctx0" brushRef="#br2" timeOffset="-796.261">17167 11084 18 0,'-6'0'686'0,"2"3"229"0,-1-3 139 16,0 2 95-16,0-4-28 0,-5 2-236 0,1-3-256 16,-1 1-200-16,5-4-117 0,-10 1-80 15,10 1-62-15,-9-1-50 0,4-1-38 16,-5 1-25-16,0 3-22 0,1-4-13 16,-6 6-10-16,0-3-5 0,5 6-6 0,-4 0-2 15,4 2 1-15,-4 4-1 0,9-2 2 16,-5 5 6-16,5 1 8 0,1 4 11 0,3-3 8 15,2 2 10-15,8 4 9 0,2-4 1 16,-2 1-31-16,11-3-23 0,4-4 0 0,2 2 0 16,-2-4 0-16,6-6 0 0,-1 2 0 15,1-10 0-15,-1 0 0 0,0-5 0 0,-4 0 0 16,0-3 0-16,-5 0 0 0,-1-2 0 16,-4-1 0-16,0 4 0 0,-6-4 0 0,2 3 0 15,-6 0 0-15,0 4 0 0,-6-2-29 16,2 1-12-16,-1 1-2 0,0 1-1 15,0 1 3-15,-5 3 8 0,5-1 8 0,1 3 9 16,4-2 2-16,-6 5 3 0,6 0-1 16,0 0 2-16,0 2-2 0,6 6 3 0,-6 1 5 15,9-1 9-15,-4 6 11 0,5 0 12 16,-5 0 13-16,4 2 16 0,2 0 12 16,-1 4 10-16,-1 0-30 0,1-4-49 0,0 3 0 15,-5 1 0-15,-1-1 0 0,2-2 0 16,-2 2 0-16,-4-3 0 0,0 0 0 0,0-2 0 15,-4 0 0-15,-2 0 0 0,2-3 0 16,-6-2 0-16,-5-1 0 0,6 0 0 0,-6-2 0 16,0-3 0-16,0-1 0 0,-5-4 0 15,1-1 0-15,4-3 0 0,-4 1 0 16,-1-4 0-16,6-2 0 0,4 0 0 0,-5 0-109 16,10 0-110-16,0 0-42 0,10 0-86 15,-5 0-146-15,10 2-207 0,0 2-270 0,4-2-117 16,6 4-26-16,0-3 63 0,4-1 153 15,5 1 235-15</inkml:trace>
  <inkml:trace contextRef="#ctx0" brushRef="#br2" timeOffset="-443.339">17496 11084 377 0,'9'-8'889'0,"-4"-1"176"0,0 4 120 16,-10-3 99-16,5 0-168 0,-10 2-293 0,6 0-242 15,-6 1-133-15,5 0-88 0,-5 1-297 16,-5 2-63-16,5-1 0 0,1 3 0 15,-6 3 0-15,5-1 0 0,-5 7 0 0,0 2 0 16,5 5 0-16,-4 1 0 0,4 5 0 16,5 0 0-16,0 3 0 0,1 3 0 0,4-4 0 15,4 4 0-15,1 0 0 0,5-3 0 0,0-3 0 16,5-3 0-16,-1 0 0 0,6-5 0 16,-1-6 0-16,6-2 0 0,-6-3 0 15,2-6 0-15,-2 0 0 0,0-5 0 0,1-6 0 16,0 0 0-16,-5 0 0 0,-6-3 0 0,1-1 0 15,0-2 0-15,-5 1 0 0,-1-1 0 16,-4 2 0-16,-4-2 0 0,-1 1 0 0,0 2 0 16,-5 0 0-16,0 1 0 0,0 2 0 0,-5-2 0 15,1 4 0-15,4 1 0 0,0 1 0 16,0 1 0-16,1 4-475 0,-1-1-428 16,5 4-257-16,5-2-90 0,0 4 7 15,0 0 74-15,5-2 184 0,5-1 294 0</inkml:trace>
  <inkml:trace contextRef="#ctx0" brushRef="#br2" timeOffset="-131.664">17755 10894 423 0,'5'-3'907'0,"-5"-5"173"0,0 3 123 16,-5-1 105-16,5 1-181 0,-5-1-284 0,0 3-225 16,1 0-132-16,4 0-290 0,-6 3-196 15,1 3 0-15,1 0 0 0,4 6 0 16,-6 2 0-16,6 2 0 0,0 1 0 0,0 2 0 15,6 0 0-15,-2 2 0 0,1-2 0 16,1-2 0-16,3-1 0 0,1-1 0 16,5-4 0-16,-1-2 0 0,1-4 0 0,-5-2 0 15,5-6 0-15,0 1 0 0,-6-3 0 16,1-3 0-16,0 0 0 0,-5-3 0 16,-1 1 0-16,-4 1 0 0,0-1 0 0,-4-1 0 15,-1 2 0-15,0-1 0 0,-5 4 0 16,0-1 0-16,-4 4 0 0,-1-2 0 0,0 2 0 15,0 1-19-15,-4 2-517 0,4 3-169 16,1 0-256-16,-1 3-171 0,0 2-48 0,5 1 27 16,1 0 114-16,-1 2 209 0,10-3 313 15</inkml:trace>
  <inkml:trace contextRef="#ctx0" brushRef="#br2" timeOffset="590.033">18672 11117 658 0,'-14'0'905'0,"3"-2"146"16,1 2 102-16,1-4 2 0,-1 4-232 0,5 0-258 16,0-2-205-16,0 2-123 0,5 0-69 15,0-3-50-15,5 3-31 0,0-3-15 0,0 3-133 16,5-2-39-16,5 2 0 0,0 0 0 16,-6 0 0-16,6 0 0 0,-1 2 0 15,1 1 0-15,-5 2 0 0,0 1 0 0,0 0 0 16,0 2 0-16,-6 0 0 0,-4 0 0 15,0 1 0-15,0 2 0 0,-4-3 0 0,-6 3 0 16,5-3-106-16,-10 0 5 0,5-2 14 16,1 0 16-16,-1-1 16 0,0-2 14 15,5 0 8-15,0-3 9 0,0 0 4 0,5 0 3 16,0 0 3-16,5-3 1 0,0 3 4 16,5-3 2-16,-1 3 4 0,1 0 3 0,5 0 10 15,0 0 8-15,4 3 9 0,-4 0 9 16,0 2 14-16,4 1 14 0,-9 0 12 0,0 2 17 15,0-1 12-15,-5 2 12 0,0 0-112 16,-1 1-5-16,-8 2 0 0,4-4 0 16,-10 3 0-16,5 0 0 0,-5-3 0 0,-5 1 0 15,0-4 0-15,1 1 0 0,-6-1 0 16,1-2 0-16,-1-3 0 0,0 0 0 16,1 0 0-16,0-3 0 0,-2-2 0 0,7-1 0 15,-1-2 0-15,-4 0-95 0,9-1-303 16,0 4-164-16,0-4-219 0,5 1-267 0,5-3-104 15,0 3-11-15,0-4 69 0,11 2 169 16,-2-1 250-16</inkml:trace>
  <inkml:trace contextRef="#ctx0" brushRef="#br2" timeOffset="965.228">18706 10969 166 0,'-4'-17'749'15,"-11"2"195"-15,5-1 124 0,-5 5 88 16,0 0-98-16,1 3-244 0,-6 2-233 0,6 4-159 15,-1 2-90-15,0 2-57 0,0 4-36 16,1 0-24-16,-1 7-43 0,5 1-172 0,1 3 0 16,-6 5 0-16,9 3 0 0,-3 5 0 15,4 3 0-15,5 3 0 0,0 5 0 0,0 1 0 16,5-1 0-16,4 1 0 0,2 2 0 16,-1-6 0-16,4-2 0 0,6 0 0 15,-1-6 0-15,1-5 0 0,4 0 0 0,1-9 0 16,-1-2 0-16,6-5 0 0,-6-4 0 0,6-8 0 15,-5-2 0-15,-1-7 0 0,1-1 0 0,-1-6 0 16,-4-3 0-16,-6-3 0 0,1 0 0 16,0-5 0-16,-6-1 0 0,-3 1 0 0,-6-3 0 15,0 0 0-15,0-1 0 0,-10 1 0 16,-1 1 0-16,2-2 0 0,-6 1 0 0,-5 3 0 16,1-4 0-16,-6 4 0 0,1 3 0 15,-1 1 0-15,1 5 0 0,-1 4-316 16,1 6-444-16,0 3-276 0,3 3-148 0,2 5-36 15,0 5 31-15,-1 0 117 0,0 7 235 16,1-2 347-16</inkml:trace>
  <inkml:trace contextRef="#ctx0" brushRef="#br2" timeOffset="17046.48">8679 10993 354 0,'0'0'474'0,"0"-3"75"0,0 3 55 16,0-2-73-16,4-1-67 0,-4 0-37 0,0 1-22 16,0-2-12-16,0 2-7 0,0-1-14 15,6-3-30-15,-6 4-48 0,0-1-54 0,0 1-54 16,0-1-53-16,0 0-47 0,0 0-32 15,5 0-16-15,-5 0-5 0,0 1 2 16,0 2 7-16,0 0 12 0,0-4 17 0,0 4 13 16,0 0 18-16,0 0 15 0,-5 4 1 15,5-4-20-15,0 0-16 0,-6 2-19 0,6-2-17 16,-4 3-18-16,-1 0-8 0,0 3 12 16,0 2 9-16,0 0 9 0,0 1 8 0,-4 4 10 15,3 1 11-15,-3-1 6 0,4 4 5 16,0 2 0-16,-5-2-3 0,5 2-7 15,-5 0-14-15,5 4-26 0,1-4-40 0,4 3 0 16,-6-3 0-16,2 1 0 0,4-1 0 16,0-2 0-16,0-1 0 0,0 1 0 0,0-3-84 15,4-4-103-15,-4-1-77 0,0 2-129 16,6-5-165-16,-6-1-200 0,0 1-221 16,4-4-108-16,-4-2-14 0,5-2 86 0,-5-1 165 15,6-3 227-15</inkml:trace>
  <inkml:trace contextRef="#ctx0" brushRef="#br2" timeOffset="33602.029">13459 10220 138 0,'0'-2'586'16,"-4"2"145"-16,4-3 114 0,0 3 83 15,0-2-142-15,0 4-141 0,0-2-123 0,0 3-104 16,0 2-82-16,0 1-58 0,4 5-32 16,-4-3-45-16,6 6-39 0,-2 0-24 15,-4 0-15-15,5 2-15 0,-5 4-17 0,5-4-14 16,0 3-13-16,-5-2-16 0,0 0-12 16,5-1-9-16,-5-3-6 0,5 1-8 0,-5-2-5 15,5-4-1-15,-5 0 0 0,0-2 4 16,0-3 4-16,0-1 2 0,0-4-1 0,0-1-1 15,0-3-3-15,0-2-4 0,0 2-3 16,-5-4 2-16,5 1 6 0,0-2 1 16,-5 3 2-16,5-3 2 0,-5 0 2 0,5 0-3 15,-5-1-5-15,5 2-2 0,-5-2-1 16,0 2-4-16,5-4 0 0,-4 0-2 16,4 3-1-16,-6-3 0 0,6 1 0 0,-4-2-2 15,4 2 1-15,-5 2-2 0,5-1 1 16,0 2 1-16,0-1 8 0,-5 5 9 0,5-2 10 15,0 2 7-15,0 4 8 0,0-4-2 16,0 3-5-16,0 3-9 0,0-3-9 0,0 1-11 16,0 2-5-16,0 0-3 0,5 0-3 15,-5 0 0-15,5-3 2 0,-1 3-1 16,6 3 1-16,0-3 1 0,0 0 1 0,0 2 0 16,0 1-2-16,-1 0-4 0,6 0-21 15,0 0-28-15,-1 2-35 0,-4-2-40 16,5 3-50-16,0-1-64 0,0-2-105 0,-1 2-154 15,-4 1-194-15,5-3-231 0,-6-1-123 16,2 1-22-16,-2-1 77 0,1 1 157 16,0 0 216-16</inkml:trace>
  <inkml:trace contextRef="#ctx0" brushRef="#br2" timeOffset="33920.178">13528 10326 460 0,'-10'0'584'0,"1"3"117"0,3-3 117 0,-3 2-39 16,4 0-76-16,0-2-72 0,0 4-78 16,5-4-87-16,-5 0-95 0,5 0-94 0,0 0-75 15,0 2-48-15,0-2-26 0,5 3-10 16,0 0 0-16,0-3 4 0,5 2-2 15,0-2-9-15,-1 3-12 0,1-3-15 0,5 0-18 16,0 0-17-16,-1 3-18 0,1-3-13 16,5 0-10-16,-6 3-24 0,6-3-44 15,0 3-53-15,-5-3-59 0,-1 2-106 0,1 4-158 16,-6-4-179-16,1 4-186 0,-5 0-189 16,5-1-66-16,-10 4 36 0,5-4 123 0,-5 3 180 15,-5 1 217-15</inkml:trace>
  <inkml:trace contextRef="#ctx0" brushRef="#br2" timeOffset="34150.563">13524 10497 475 0,'-10'0'708'0,"-1"2"162"0,2 1 133 16,-1-3-11-16,5 3-192 0,5-3-164 0,-5 3-138 16,10-3-125-16,-5 3-97 0,10-3-38 15,-5 2-9-15,4-2-3 0,2 2-6 0,3-2-9 16,1 0-12-16,0 4-23 0,-1-4-115 15,1 0-61-15,0 0 0 0,4 0 0 0,1 0 0 16,0-4 0-16,-5 4 0 16,4-2 0-16,0 0 0 0,-4-1-138 0,5 0-220 15,-5 0-178-15,0 3-218 0,-1-3-260 16,1-2-116-16,-6 5-18 0,6-3 54 0,-5 0 155 16,0 1 237-16</inkml:trace>
  <inkml:trace contextRef="#ctx0" brushRef="#br2" timeOffset="34551.493">14014 10210 448 0,'0'-6'723'0,"0"1"192"0,0 2 134 15,0 0-5-15,-5 1-156 0,5-2-163 16,0-1-155-16,-5 2-158 0,0 1-105 16,0-1-58-16,0 0-39 0,0 3-34 0,-4-3-22 15,-1 3-14-15,0 0-12 0,-5 0-75 16,0 3-53-16,0 3 0 0,1 2 0 0,-6 0 0 16,6 6 0-16,-1-3 0 0,0 5 0 0,6 1 0 15,-1 3 0-15,5 2 0 0,5-3 0 16,0 6 0-16,0-3 0 0,5 0 0 15,5 0 0-15,-1-1 0 0,6-3 0 0,5-2 0 16,-6 1 0-16,6-6 0 0,4 0 0 16,-4-3 0-16,4-2 0 0,1-4 0 15,0-2 0-15,-1-2 0 0,1-4 0 0,-1-2 0 16,-4 2 0-16,4-2-476 0,-9 0-534 16,5-1-219-16,-5 1-51 0,-6 0 35 0,6 2 105 15,-5 0 207-15,0 1 302 0</inkml:trace>
  <inkml:trace contextRef="#ctx0" brushRef="#br2" timeOffset="37138.283">17451 10182 48 0,'0'-5'573'0,"-5"-4"189"0,0 4 175 16,1 2 116-16,-2 0-67 0,2 1-154 16,4 2-154-16,-5-3-156 0,0 3-149 0,5 0-102 15,0 0-61-15,-5 3-32 0,5-1-23 16,5 6-11-16,-5 1-6 0,0 4 1 15,5-1-5-15,0 4-76 0,-5 1-58 0,4 2 0 16,2 1 0-16,-2-1 0 0,-4 3 0 16,5-3 0-16,0 3 0 0,-5-6 0 15,0 4 0-15,5-6 0 0,-5 0 0 0,0-3 0 16,5-3 0-16,-5-2 0 0,0-4 0 16,0 1 0-16,0-3 0 0,-5-5 0 0,5-1 0 15,0-6 0-15,-5-1 0 0,0-1 0 0,0 1 0 16,5-4 0-16,-4 0 0 0,-6 0 0 15,5-2 0-15,0 0 0 0,0 0 0 0,0-1 0 16,0 2 0-16,0-2 0 0,0 3 0 16,5 1 0-16,0-1 0 0,-5 4 0 15,10-1 0-15,-5 2 0 0,0 2 0 0,5-1 0 16,0 5 0-16,5-2 0 0,0 2 0 16,-1 1 0-16,6 2 0 0,0 0 0 0,-1 3 0 15,7 0 0-15,-2 3 0 0,0-3 0 16,6 3 0-16,-1 0 0 0,-4-1 0 15,0 4 0-15,-1-3-169 0,1 5-147 0,-5-3-71 16,0 4-113-16,-6 1-141 0,-4-1-161 16,0 2-183-16,0 3-72 0,-5-3 36 0,0 2 116 15,-5 1 172-15,0 3 206 0</inkml:trace>
  <inkml:trace contextRef="#ctx0" brushRef="#br2" timeOffset="37366.987">17539 10298 66 0,'-19'3'684'0,"4"-3"209"0,0 3 129 0,0-1 94 16,6 1-45-16,-1 0-237 0,0-1-235 16,5-2-184-16,1 0-105 0,4 0-65 0,0-2-45 15,4-1-20-15,6 0-8 0,0 1 4 16,4-4 1-16,1 3-146 0,5-2-31 16,0 2 0-16,-1 0 0 0,6 1 0 0,-6-2 0 15,6 4 0-15,5 0 0 0,-6 0 0 16,0 0 0-16,-4 4 0 0,-1-2-127 0,-4 1-278 15,0 3-126-15,-5 2-155 16,0 0-176-16,-6 0-183 0,-4 4-56 0,-4-2 31 16,-2 4 121-16,2 0 190 0,-11 0 232 15</inkml:trace>
  <inkml:trace contextRef="#ctx0" brushRef="#br2" timeOffset="37565.384">17520 10508 660 0,'-15'7'901'16,"0"-1"141"-16,6 3 90 0,-1-6-22 0,0 2-268 15,5-2-258-15,5-1-185 0,5-2-107 16,5 0-57-16,0-2-18 0,5-1-6 16,4-2-7-16,0 2-17 0,1-3-16 0,5 3-167 15,-1-3-4-15,-4 2 0 0,5 1 0 0,-1 0 0 16,0 3 0-16,-4-3 0 0,-1 0 0 16,1 3-331-16,-5-2-299 0,0 2-342 15,-1-3-203-15,1 3-61 0,-6-3 27 16,2 3 110-16,-1-3 224 0,-6 1 345 0</inkml:trace>
  <inkml:trace contextRef="#ctx0" brushRef="#br2" timeOffset="43979.574">12151 11082 350 0,'-6'-6'747'15,"6"-3"187"-15,-4 4 123 0,4-1 71 16,-5 1-210-16,5 3-199 0,-5-4-179 16,5 3-156-16,0 0-104 0,-5 3-69 0,5-3-54 15,0 3-38-15,0 0-21 0,0 3-4 16,5 3 4-16,-5 2 9 0,5 6 11 0,-5 0 5 15,5 5-114-15,-1 0-9 0,2 6 0 16,-2 0 0-16,1 2 0 0,1 1 0 0,-2 0 0 16,1-1 0-16,-5 1 0 0,4-6 0 15,2 0 0-15,-1-3 0 0,-5-3 0 0,4-4 0 16,-4-4 0-16,0-2 0 0,6-4 0 16,-12-2 0-16,6-5 0 0,-4-4 0 15,4-5 0-15,-5-2 0 0,-5-3 0 0,5-3 0 16,1 0 0-16,-7 0 0 0,7-4 0 15,-6 5 0-15,5-1 0 0,-5 0 0 16,10 0 0-16,-5 3 0 0,0 2 0 0,5-2 0 16,5 5 0-16,-5-3 0 0,5 4 0 15,0 2 0-15,5 0 0 0,0-1 0 0,-1 4 0 16,6-1 0-16,0 1 0 0,4 3 0 16,1 2 0-16,-1 3 0 0,6 0 0 0,-5 3 0 15,4 0-4-15,-4 2-150 0,5 4-64 16,-6 1-79-16,0 2-152 0,-4 2-183 0,0 2-203 15,-5-3-195-15,-1 4-69 0,-3 0 14 16,-2-1 121-16,1 1 193 0,-5 0 245 16</inkml:trace>
  <inkml:trace contextRef="#ctx0" brushRef="#br2" timeOffset="44202.261">12238 11264 43 0,'-14'2'577'0,"4"-2"174"0,0 0 145 0,0 3 112 15,1-3-63-15,3 0-200 0,6 0-160 0,0 0-141 16,6 0-116-16,-1-3-87 0,5 3-47 16,-1-2-25-16,6 2-21 0,-5-3-20 15,9 3-27-15,-4-4-24 0,5 4-21 16,-1-2-20-16,1 2-15 0,0 0-29 0,-1 0-42 16,5 0-56-16,-4 2-94 0,-5 2-160 15,0-1-200-15,0 2-207 0,-6 3-185 0,1-2-95 16,-5 4 11-16,0-1 114 0,-5 2 178 15,-5 3 210-15</inkml:trace>
  <inkml:trace contextRef="#ctx0" brushRef="#br2" timeOffset="44394.749">12307 11432 204 0,'-19'3'721'0,"4"-1"221"16,1 1 144-16,-1 0 101 0,5-3-149 16,0 3-227-16,5-3-227 0,5 0-189 0,0 0-106 15,0 0-63-15,10 2-26 0,-1-2-3 16,1 0-7-16,10 0-69 0,-5-2-121 15,5 2 0-15,-1 0 0 0,6 0 0 0,-1-3 0 16,1 0 0-16,4 0 0 0,-5 1 0 16,6-4-130-16,-6-3-358 0,6 1-290 15,-5 0-322-15,-1-6-122 0,1 4-5 16,-1-7 61-16,-4 3 167 0,-1-2 273 0</inkml:trace>
  <inkml:trace contextRef="#ctx0" brushRef="#br2" timeOffset="45028.076">12666 11089 278 0,'-11'-13'759'0,"1"4"199"0,1-2 134 0,-1 6 87 16,5 0-184-16,0-1-239 0,0 3-228 15,5 0-158-15,-4 3-86 0,8 0-46 16,-4 6-13-16,5 0 9 0,5 4 15 0,-5 1-203 16,5 6-46-16,0 0 0 0,-1 2 0 15,6 3 0-15,-5 3 0 0,0-3 0 0,-1 3 0 16,1-3 0-16,0-1 0 0,0-1 0 15,-5-4 0-15,4-2 0 0,-3-2 0 16,-1-4 0-16,-5-2 0 0,4-6 0 16,-4 0 0-16,0-6 0 0,-4 0 0 0,-1-5 0 15,-1-2 0-15,2-1 0 0,-6-5 0 16,-5 2 0-16,6-5 0 0,-1-1 0 0,-5 1 0 16,5 1 0-16,1-4 0 0,-2 2 0 15,7 1 0-15,-2 0 0 0,6 6 0 0,0-1 0 16,6 1 0-16,-2 2 0 0,1 3 0 15,5 3 0-15,0-1 0 0,0 4 0 0,0 3 0 16,4-2 0-16,-4 8 0 0,5-2 0 16,-6 1 0-16,2 5 0 0,-1 0 0 0,-1 3 0 15,-4 3 0-15,0 0 0 0,-5 3 0 16,0-3 0-16,-5 2 0 0,0-3 0 16,5 1 0-16,-5 0 0 0,1-6 0 0,-2 4-95 15,6-7-5-15,-4 0 11 0,4-1 14 16,0-2 11-16,4 1 5 0,2-3 8 0,-2-3 16 15,6 3 16-15,0-2 6 0,4 2 5 16,1-4 0-16,4 2 3 0,2 2-1 16,-7 0 1-16,6 0-1 0,-1 2 2 0,-4 4 2 15,5 0 1-15,-5 2 1 0,-6 3 5 16,1 3 3-16,0 0 1 0,-5-1 5 16,-5 4 2-16,0 0 6 0,0-1 0 0,-5 0 3 15,0 1 3-15,-5 0-4 0,-4-3-1 16,-1-3-4-16,0-3-4 0,-5 0-2 0,1-2-3 15,4-6-4-15,-4 0-11 0,-2-3-17 16,7-3-27-16,4 1-39 0,-4-3-48 0,9-3-63 16,5-1-103-16,0 1-140 0,5 0-159 15,-1-3-170-15,11 0-194 0,0 0-68 16,4-1 42-16,6-5 119 0,0 4 166 0,4-7 196 16</inkml:trace>
  <inkml:trace contextRef="#ctx0" brushRef="#br2" timeOffset="45300.402">13234 11001 555 0,'20'-11'771'0,"-5"6"204"0,-6 0 136 0,-4-1-32 16,-5 6-157-16,0-3-153 0,0 3-162 16,-10 0-164-16,6 3-94 0,-11-1-46 0,5 4-30 15,-5 0-239-15,0 4-34 0,-4 2 0 16,4 2 0-16,0-1 0 0,1 6 0 16,-1-2 0-16,0 2 0 0,11 4 0 0,-6-4 0 15,5 3 0-15,5-3 0 0,5 0 0 0,-1 1 0 16,6-1 0-16,0-2 0 0,5-1 0 15,4-2 0-15,1-3 0 0,0 0 0 0,4-6 0 16,1 1 0-16,4-6 0 0,-5 0 0 16,1-6 0-16,5 1 0 0,-6 0 0 0,-4-7 0 15,-1 2 0-15,-4-1 0 0,0 0 0 16,-5-4-596-16,-6 5-436 0,1-4-190 0,-5 2-42 16,-5 2 35-16,1-4 117 0,-6 3 211 15,-5-3 290-15</inkml:trace>
  <inkml:trace contextRef="#ctx0" brushRef="#br2" timeOffset="45810.652">12248 10899 322 0,'-4'3'612'0,"-2"0"164"0,2-1 169 16,-1 1 45-16,0 0-116 0,0 0-118 15,0 0-106-15,0-3-111 0,5 2-127 0,-5 1-83 16,5-3-49-16,0 3-27 0,0-3-26 15,5 3-23-15,0-3-182 0,0 3-22 0,5-3 0 16,5-3 0-16,-6 0 0 16,11-3 0-16,-5 1 0 0,4-6 0 0,6 0 0 15,-5-3 0-15,9-2 0 0,-5 2 0 0,1 0 0 16,0 0 0-16,-1 0 0 0,-4 3 0 16,-1 0 0-16,1 3 0 0,-6 0 0 15,1 5 0-15,-5 0 0 0,0 0 0 0,0 3 0 16,-6 0 0-16,6 0 0 0,0 3 0 15,-5 3 0-15,10-4 0 0,-5 4 0 0,5 0 0 16,-1-1 0-16,1 0 0 0,4 1 0 16,1 2 0-16,5-2 0 0,-1-1 0 0,0 1 0 15,1-1 0-15,5 1 0 0,4-3 0 0,-5 0 0 16,5-1 0-16,1-2 0 0,-1 3 0 16,0 0-580-16,0-1-595 0,1 1-160 15,-1 0-15-15,1 0 63 0,4 0 150 0,-5 2 295 16,6 1 395-16</inkml:trace>
  <inkml:trace contextRef="#ctx0" brushRef="#br2" timeOffset="46350.611">13965 11123 258 0,'-10'2'776'0,"0"-2"203"0,0 3 145 0,0 0 109 15,6-3-134-15,-7 3-215 0,7-3-224 16,-1 3-162-16,5-3-93 0,0 0-130 0,0-3-275 15,5 3 0-15,-1 0 0 0,7-3 0 16,3 3 0-16,-4-3 0 0,10 3 0 16,-6-3 0-16,11 1 0 0,-5-1 0 0,4 3 0 15,-4-3 0-15,4 1 0 0,-4 2 0 16,-1-4 0-16,-4 4 0 0,0 0 0 16,0 0 0-16,-5-2-154 0,-6 2-579 0,1 0-135 15,-5 0-116-15,0-3-73 0,-5 0-20 16,1-2 73-16,-2-1 212 0,-3 1 305 0,-6-3 343 15,0 0 327-15,1-1 293 0,-1 1 265 16,0 0 143-16,1-1 31 0,-1 4-43 0,0-1-76 16,5 0-109-16,1 6-157 0,3-2-122 15,2 2-64-15,-1 2-40 0,5 4-144 16,0 0-160-16,5 5 0 0,-1 0 0 0,2 2 0 16,-2 2 0-16,1 1 0 0,5 3 0 15,-5 1 0-15,5-1 0 0,0 0 0 0,-5 0 0 16,4-2 0-16,1 0-170 0,-5-3-996 15,0-1-190-15,0-2-34 0,-1-2 57 16,2-1 124-16,-6-2 260 0,4-4 440 16</inkml:trace>
  <inkml:trace contextRef="#ctx0" brushRef="#br2" timeOffset="47441.777">14558 10990 281 0,'-5'3'826'0,"0"0"189"16,0-1 129-16,0 1 92 0,1-3-156 15,-2 3-264-15,-3 3-249 0,4-4-152 16,5 4-91-16,-5 0-58 0,5 2-45 16,0 6-221-16,0 0 0 0,5 5 0 0,0 3 0 15,4 2 0-15,-3 4 0 0,3-1 0 0,1 4 0 16,0 0 0-16,5-2 0 0,-6 2 0 15,1-4 0-15,-5-1 0 0,5-7 0 0,-5 0 0 16,5-5 0-16,-6-3 0 0,2-3 0 16,-2-5 0-16,-4-6 0 0,0-3 0 0,0-7 0 15,-4-1 0-15,-2-5 0 0,-3-3 0 16,-1-3 0-16,0 0 0 0,-5-2 0 16,6-1 0-16,-6 0 0 0,0 1 0 0,1-1 0 15,4 3 0-15,0 1 0 0,5-2 0 0,0 8 0 16,5-2 0-16,0 3 0 0,0 1 0 15,5 2 0-15,0 3 0 0,5 0 0 16,0 3 0-16,4-1 0 0,6 4 0 0,-1 3 0 16,1-1 0-16,0 3 0 0,4 0 0 15,1 0 0-15,-1 3 0 0,1-3 0 16,-1 5 0-16,1-3 0 0,-1 4 0 0,-4-1-160 16,0 4-407-16,-6 2-179 0,1 0-243 15,-5 0-140-15,-5 3-36 0,5 0 33 0,-6 0 133 16,-4 2 220-16,-4-3 314 0</inkml:trace>
  <inkml:trace contextRef="#ctx0" brushRef="#br2" timeOffset="47662.721">14690 11200 135 0,'-14'6'809'16,"-6"-1"202"-16,5 0 136 0,1-2 86 16,4 0-73-16,0 0-309 0,5 0-288 0,5-3-160 15,5 0-100-15,5 0-62 0,4-3-40 16,1 3-67-16,5-3-134 0,4 0 0 0,1 0 0 15,-1 1 0-15,1-1 0 0,4 0 0 16,-4 3 0-16,-1 0 0 0,-4 0 0 16,0 3 0-16,-1 0-197 0,-4 2-189 0,-5 1-144 15,0 2-150-15,-1 3-153 0,-4 0-160 16,-5 3-81-16,0-3 32 0,-5 2 116 16,1 1 174-16,-6 3 201 0</inkml:trace>
  <inkml:trace contextRef="#ctx0" brushRef="#br2" timeOffset="47844.236">14779 11398 259 0,'-20'9'754'0,"-5"-4"218"0,6 1 148 0,4-1 110 16,1 1-152-16,-1-3-216 0,5 2-225 0,5-2-176 16,0 0-104-16,5 0-71 0,5-3-111 15,5 0-175-15,5 0 0 0,4 0 0 16,1-3 0-16,5 0 0 0,-1-2 0 0,0 2 0 16,6-3 0-16,-1 0 0 0,-4 1 0 15,5 0 0-15,-1-4 0 0,0 1 0 0,0-1 0 16,-4 2-592-16,4-2-315 0,1-2-264 15,-5 3-85-15,-1-3 15 0,5 0 97 16,-4 0 199-16,-6-3 287 0</inkml:trace>
  <inkml:trace contextRef="#ctx0" brushRef="#br2" timeOffset="48114.513">15289 11106 474 0,'-10'-11'886'0,"-5"0"169"15,0 3 120-15,-4-1 94 0,4 2-241 16,-4 1-246-16,4 3-205 0,-5 1-119 0,6 2-77 15,-1 2-275-15,-5 1-106 0,11 5 0 16,-6 1 0-16,5 4 0 0,-5 1 0 0,10 3 0 16,-5 2 0-16,6 3 0 0,-2 0 0 15,2 0 0-15,4 3 0 0,4 0 0 16,2-4 0-16,-2 5 0 0,6-4 0 0,5 0 0 16,0-3 0-16,0-2 0 0,4-4 0 0,6 1 0 15,-6-6 0-15,1-2 0 0,4-4 0 16,0-4 0-16,1-1 0 0,-5-5 0 0,4-3 0 15,-4-1 0-15,0-1-258 0,-1-3-1037 16,-4-1-105-16,4 0 26 0,-4-2 89 16,0 0 177-16,-5-3 276 0,-1 3 313 0</inkml:trace>
  <inkml:trace contextRef="#ctx0" brushRef="#br2" timeOffset="48710.489">15421 11056 389 0,'-10'-7'847'15,"6"-2"184"-15,-7 3 132 0,1 1 95 0,6 5-207 16,-1-3-239-16,0 3-215 0,0 3-133 15,5 0-81-15,0 2-187 0,5 4-196 0,0 1 0 16,-5 5 0-16,9-2 0 0,-3 4 0 16,3 2 0-16,-3 0 0 0,3 4 0 0,-4-2 0 15,5 4 0-15,0-3 0 0,0 1 0 16,-1-1 0-16,-4-6 0 0,5 3 0 0,-5-5 0 16,4-3 0-16,-3 0 0 0,-1-2 0 15,-5-7 0-15,4 1 0 0,-4-6 0 0,0 1 0 16,-4-7 0-16,4-2 0 0,-5 0 0 15,-5-3 0-15,5-3 0 0,-5-1 0 16,5-4 0-16,-5-1 0 0,0 1 0 0,1 0 0 16,-1 0 0-16,5 0 0 0,0 3 0 15,0 2 0-15,5 3 0 0,0 1 0 0,0 1 0 16,5 5 0-16,-5-2 0 0,5 4 0 16,5-1 0-16,0 3 0 0,-6 3 0 15,6 0 0-15,0 0 0 0,0 3 0 0,4 0 0 16,-3 3 0-16,-1-1 0 0,-6 3 0 15,6 3 0-15,-5 0 0 0,0 3 0 0,0-1 0 16,-5-1 0-16,0 2 0 0,0 0 0 16,0-3 0-16,0 0 0 0,0-4 0 0,-5-1 0 15,5 0-138-15,0 0 25 0,0-4 34 16,0 0 25-16,5-2 17 0,0 0 12 16,-1 0 9-16,2 0 7 0,3 0 2 0,6-2 6 15,-5 2 14-15,5 2 21 0,-1-2 30 16,-4 4 34-16,4-2 38 0,1 4-2 0,0 2-134 15,-5 0 0-15,5 0 0 0,-5 4 0 16,-6-1 0-16,1 3 0 0,0 0 0 16,-5 2 0-16,0 0 0 0,-5 4 0 0,-4-4 0 15,-1 1 0-15,-5-1 0 0,0-2 0 16,0 0 0-16,-4-3 0 0,-6-3 0 0,0 1 0 16,1-7 0-16,-5-2 0 0,4 0-31 15,-9-5-555-15,5-3-191 0,-1-4-237 0,1-4-146 16,-1-1-29-16,6-2 49 0,-1 3 147 15,6-4 227-15,-1 4 295 0</inkml:trace>
  <inkml:trace contextRef="#ctx0" brushRef="#br2" timeOffset="49212.718">14524 10885 519 0,'-10'6'907'0,"-4"0"157"0,3-1 115 0,1 0 94 15,1 1-246-15,-1-3-270 0,5 0-195 16,0-1-114-16,0 1-87 0,5-3-267 0,0 0-94 15,0 0 0-15,0 0 0 0,10-3 0 16,-5 1 0-16,5-1 0 0,-1-3 0 0,6-2 0 16,0 0 0-16,0-3 0 0,4 0 0 15,1 0 0-15,4 0 0 0,1-3 0 0,0 3 0 16,-1-3 0-16,1 3 0 0,-1 3 0 16,0 0 0-16,-4-1 0 0,0 1 0 15,-1 2 0-15,-4 1 0 0,-5 0 0 0,-1 2 0 16,2 0 0-16,-7 0 0 0,2 3 0 15,-2 0 0-15,6 0 0 0,-5 0 0 16,5 3 0-16,-5 0 0 0,9 0 0 0,-3 2 0 16,3 3 0-16,6-2 0 0,-1 2 0 15,0 3 0-15,6-3 0 0,0 1 0 0,-1-1 0 16,5-3 0-16,6 4 0 0,-5-7 0 16,4 4 0-16,0-3 0 0,0 2 0 15,-4-5 0-15,4 3 0 0,1 0 0 0,-6-1 0 16,-5 1 0-16,1 3-1289 0,0-3-152 0,-6 2 1 15,0-2 83-15,-4 3 151 0,0-4 303 16,-5 1 423-16</inkml:trace>
  <inkml:trace contextRef="#ctx0" brushRef="#br2" timeOffset="83463.674">11400 11821 280 0,'-5'-6'616'16,"0"-3"132"-16,1 5 143 0,-6-2 102 15,5 3-162-15,0 0-135 0,0 1-106 0,0-1-87 16,0 0-101-16,0 3-90 0,5 0-49 0,-4-3-34 16,4 6-23-16,0 0-14 0,0 0-9 15,0 7-9-15,0 1-92 0,4 9-82 16,-4-1 0-16,5 9 0 0,5-1 0 0,-5 6 0 15,0 1 0-15,4 2 0 0,-3-1 0 16,3 1 0-16,1 0 0 0,0-3 0 0,-5-5 0 16,5-1 0-16,-5-2 0 0,5-6 0 0,-6-2 0 15,-4-3-195-15,5-3-57 0,-5-3 13 16,-5-5 28-16,1 0 33 0,-6-6 33 0,-1-6 29 16,2 1 31-16,-6-6 34 0,1 0 29 0,-6-4 28 15,0-2 22-15,1-5 20 0,-1 1 27 16,-4-2 23-16,-1-1 29 0,5-3 23 15,6 2 22-15,-6-2 15 0,10 2 5 0,0 3 2 16,6 3-8-16,4-20-155 0,0 40-31 0,4-20 0 16,2 3 0-16,8 2 0 0,1 0 0 15,0 1 0-15,4 5 0 0,1 0 0 0,4 3 0 16,0 5 0-16,1 0 0 0,5 3 0 16,-1 6 0-16,-4 2 0 0,4 3 0 0,-5 6 0 15,6 2-84-15,-11 0-328 0,6 3-142 16,-6 3-159-16,2 3-180 0,-7-4-178 0,6 2-54 15,-6-2 42-15,1-1 148 0,-5-2 200 16,5-2 241-16</inkml:trace>
  <inkml:trace contextRef="#ctx0" brushRef="#br2" timeOffset="83861.259">11709 12143 42 0,'-5'0'603'0,"1"-3"207"0,-2 3 189 0,-3-2 125 0,3-1-42 16,-3 1-176-16,4-1-157 0,-5-1-148 15,5 2-145-15,0 0-92 0,5 2-67 0,-4 0-139 16,4 0-158-16,0 2 0 0,0 0 0 0,0 7 0 15,4-1 0-15,1 3 0 0,0 1 0 16,0 1 0-16,0 1 0 0,5 0 0 16,0-4 0-16,-1 4 0 0,6-2 0 0,0-4 0 15,-5 0 0-15,4-2 0 0,1-1 0 0,5-2 0 16,-10-3 0-16,4-3 0 16,1 0 0-16,-6-2 0 0,6-1 0 0,-5-1 0 15,-5-5 0-15,0 4 0 0,0-4 0 0,-5 2 0 16,0-1 0-16,0 3 0 0,0-4 0 0,-5 4 0 15,-5-3 0-15,6 3 0 0,-2 2 0 16,1-2 0-16,1 6 0 0,-2-1 0 16,2-1 0-16,4 4 0 0,0 0 0 0,0 4 0 15,0 1 0-15,4 3 0 0,-4 3 0 0,6-3 0 16,-2 4 0-16,7 2 0 0,-7-1 0 16,6 1 0-16,-5 0 0 0,5 2 0 0,-1-2 0 15,1 0 0-15,0-3 0 0,0 0 0 0,0-2 0 16,-5-1 0-16,5 0 0 0,-6-2-331 15,-4-4-541-15,0 1-287 0,0-3-100 16,0 0 0-16,0-5 69 0,-4-4 164 0,4 0 293 16</inkml:trace>
  <inkml:trace contextRef="#ctx0" brushRef="#br2" timeOffset="84046.763">11797 12077 167 0,'-14'-19'778'0,"4"2"214"15,5 1 142-15,-5-1 104 0,5 1-71 0,0 2-253 16,5 0-239-16,0 0-166 0,5 3-98 15,0 1-205-15,0 1-206 0,5 4 0 0,-5-1 0 16,4 6 0-16,1 0 0 0,0 6 0 0,0 1 0 16,0 5 0-16,0 2 0 0,-1-1 0 15,-3 4 0-15,-2 2 0 0,1 0 0 16,-5 0 0-16,0-2-758 0,0 0-414 0,-5-3-125 16,1 0-7-16,-2-4 55 0,1-1 157 0,-5-6 259 15,1-3 386-15</inkml:trace>
  <inkml:trace contextRef="#ctx0" brushRef="#br2" timeOffset="84221.296">11660 11895 491 0,'-10'-14'917'0,"1"-2"161"0,-1 2 112 0,5 3 89 15,0 0-238-15,0 0-289 0,10 2-214 16,-5 2-120-16,10-2-84 0,-6 1-181 16,6 2-153-16,5 1 0 0,0 2 0 0,0 0 0 15,-1 6 0-15,6-3 0 0,-1 5 0 0,1 1 0 16,4 2 0-16,-4 4-375 0,0-2-504 15,5 4-289-15,-6 0-105 0,6 3-3 16,-1-4 67-16,5 4 185 0,1-3 341 0</inkml:trace>
  <inkml:trace contextRef="#ctx0" brushRef="#br2" timeOffset="84730.453">12405 12152 330 0,'0'0'631'0,"0"-3"180"16,0 3 178-16,0 0 42 0,-5 0-80 15,5 0-99-15,0-3-100 0,0 3-99 0,0 0-109 0,0-3-65 16,5 0-311-16,-5 1-168 0,5-1 0 16,-5 1 0-16,5-5 0 0,0 5 0 15,0 0 0-15,0 2 0 0,5-3 0 0,-5 3 0 16,-1 0 0-16,6 0 0 0,-5 5 0 0,0-3 0 16,0 7 0-16,5-1 0 0,-10 3 0 0,5 1 0 15,-5 1 0-15,0 1 0 0,0 3 0 16,0-3 0-16,-5 2 0 0,0-3 0 0,0 1 0 15,0 0 0-15,-5-3 0 0,6 1 0 0,-2-4 0 16,2 0 0-16,-1 0 0 0,0-5 0 16,5 3 0-16,-5-3 0 0,5-1 0 15,0 0 0-15,5-2 0 0,0 0 0 0,0 0 0 16,-1 0 0-16,6-2 0 0,5 2 0 16,-5-2 0-16,5 2 0 0,-6-3 0 0,6 0 0 15,5 3 0-15,-5-3 0 0,-1 3 0 0,1-3 0 16,-1 3 0-16,1-2 0 0,-5-1-184 15,0 3-625-15,-1-3-217 0,-3 3-165 16,-2-5-33-16,-4 2 36 0,5-5 141 0,-5 2 213 16,-5-3 292-16</inkml:trace>
  <inkml:trace contextRef="#ctx0" brushRef="#br2" timeOffset="85152.342">12455 12077 165 0,'-15'-6'743'0,"5"-2"216"0,0 3 142 15,0-1 103-15,0-2-87 0,0 3-235 16,1-1-213-16,-6 4-164 0,11-4-83 0,-6 3-60 16,-1 1-300-16,2 2-62 0,-1 2 0 15,5 1 0-15,-5 3 0 0,0 2 0 0,1 2 0 16,-1 4 0-16,0 3 0 0,1 0 0 16,3 5 0-16,1-1 0 0,-5 5 0 0,10-2 0 15,-4 3 0-15,4 1 0 0,4 0 0 0,2-3 0 16,-2 0 0-16,7-1 0 0,-2 1 0 15,6-5 0-15,-1-1 0 0,1-2 0 16,5-4 0-16,0-1 0 0,-1-4 0 0,6-6 0 0,-1 1 0 16,1-6 0-16,4-3 0 0,-4-2 0 15,-1-2 0-15,5-4 0 0,-4 0 0 0,-1-5 0 16,-4 2 0-16,0-2 0 0,-6 0 0 0,1-1 0 16,-5 1 0-16,-5-3 0 0,0 2 0 0,-5 1 0 15,0 3 0-15,-5-4 0 0,-5 1 0 16,1-1 0-16,-6 1 0 0,0 0 0 0,-5 0 0 15,-4 2 0-15,-1-2 0 0,-4 2 0 16,-1 4 0-16,6-1 0 0,-1 2 0 0,-4 5 0 16,9 1 0-16,0 3-67 0,-4 3-387 0,10 3-175 15,-1 3-237-15,5-1-214 0,0 4-89 16,0-2-2-16,10 1 90 0,0 1 202 0,0-1 287 16</inkml:trace>
  <inkml:trace contextRef="#ctx0" brushRef="#br2" timeOffset="86129.716">13067 12207 117 0,'-5'-6'803'0,"1"-2"206"15,-2 3 144-15,2 2 115 0,-1-3-35 16,0 3-289-16,0 1-306 0,5 2-172 0,0 0-94 16,0 0-184-16,10 5-188 0,-5 1 0 0,9-1 0 15,1 6 0-15,0 1 0 0,4 1 0 16,1 1 0-16,0-1 0 0,-1 4 0 0,6-3 0 15,-6 0 0-15,1-4 0 0,0 2 0 16,-1-1 0-16,-4-5 0 0,4-1 0 0,-9-3 0 16,5-4 0-16,-5 0 0 0,-5-4 0 15,5-2 0-15,-10-3 0 0,0-3 0 0,0 0 0 16,-5 0 0-16,0-3 0 0,0 4 0 0,0-1 0 16,-4 0 0-16,3 0 0 0,1 6 0 15,1 0 0-15,-2 2 0 0,6 1 0 16,6 5 0-16,-2 2 0 0,1 1-196 0,5 6-277 15,0-1-119-15,5 0-139 0,0 3-97 0,4 0-15 16,0-2 42-16,2 1 110 0,3 1 168 16,0-2 192-16,6-4 172 0,-6 1 110 15,1-1 91-15,-6-2 85 0,6-3 100 0,-6 3 110 16,-4-6 127-16,0 3 122 0,-5-3 61 0,-1 1 9 16,-3-4-31-16,-6 0-60 0,0 1-94 0,-6-4-112 15,1 1-78-15,1 0-41 0,-6 0-29 16,-5 0-26-16,0 2-23 0,1-2-130 15,-6 2-32-15,5 1 0 0,-4 2 0 0,-1 0 0 16,1 3 0-16,-1 0 0 0,5 3 0 0,1 2 0 16,4 4 0-16,5-1 0 0,-5 3 0 15,10 3 0-15,0-1 0 0,5 1 0 0,0 0 0 16,4 0 0-16,1-1 0 0,5-1 0 0,0-1 0 16,0 0 0-16,-1-6 0 0,6 4 0 15,0-7 0-15,-5-2 0 0,4 0 0 16,-4 0 0-16,4-5 0 0,-4-1 0 0,-1-1 0 15,1-2 0-15,-5-2 0 0,0-1 0 16,0 2 0-16,-6-1 0 0,-4 0 0 0,6 0 0 16,-6-1 0-16,-6 2 0 0,2-2 0 15,-1 2 0-15,0-1 0 0,-5 2 0 0,5 1 0 16,0 3 0-16,1-1 0 0,-2 3 0 0,1 0 0 16,5 3 0-16,-4 3 0 0,4 0 0 15,4 5 0-15,-4 0 0 0,5 4 0 0,1-1 0 16,3 3 0-16,1-4 0 0,-5 4 0 0,5-3 0 15,4 3 0-15,-4-6 0 0,0 1 0 16,0-2 0-16,0 0-269 0,-1-2-497 16,-3-2-334-16,-2-3-136 0,-4 0-23 0,5 0 42 15,-5-6 150-15,0 1 249 0,0-3 383 0</inkml:trace>
  <inkml:trace contextRef="#ctx0" brushRef="#br2" timeOffset="86306.782">13597 12133 38 0,'-29'-17'840'0,"-1"3"216"0,6 0 143 15,-6 1 121-15,11 4 69 0,-1-2-384 0,6 5-328 16,-1-2-190-16,9 2-307 0,2-2-180 16,8 1 0-16,2 0 0 0,3 0 0 0,6 1 0 15,4 0 0-15,1 4 0 0,0-1 0 16,5 3 0-16,-1 0 0 0,0 3 0 0,6 2-678 16,-1 1-342-16,1-1-205 0,4-2-54 15,5 2 23-15,0-1 121 0,1 1 239 0,4-3 347 16</inkml:trace>
  <inkml:trace contextRef="#ctx0" brushRef="#br2" timeOffset="86760.678">14259 12119 640 0,'-10'7'1000'0,"0"0"161"0,1-5 122 15,-1 3 93-15,5-2-304 0,0-3-359 0,0 3-218 16,5-3-125-16,5-3-289 0,-5 3-81 0,5-3 0 15,0 1 0-15,-1 2 0 0,2 0 0 16,-2 0 0-16,1 0 0 0,1 2 0 0,-2 1 0 16,1 0 0-16,5 3 0 0,-10-1 0 15,5 0 0-15,0 4 0 0,0 2 0 0,-5-3 0 16,0 3 0-16,-5 1 0 0,5-1 0 16,-5-4 0-16,5 2 0 0,-5-4-28 0,5 1-17 15,0-1 19-15,-5-2 11 0,5 0 7 0,0-3 2 16,0 0 8-16,5 0 6 0,-5-3 7 15,10 0 8-15,-5-2 11 0,5 3 12 16,-1-4-46-16,1 3 0 0,5 0 0 0,0 1 0 16,-6-2 0-16,1 4 0 0,5 4 0 0,-5-2 0 15,-1 1 0-15,1 2 0 0,-5 3 0 16,-5 1 0-16,5 2 0 0,-10 0 0 0,5 3 0 16,-5-4 0-16,-5 5 0 0,5-1 0 15,-9-4 0-15,4 1 0 0,-5-2 0 0,0-1 0 16,-4-3 0-16,4 1 0 0,-4-6 0 15,4 0 0-15,0 0 0 0,0-3 0 0,1-2 0 16,4-1 0-16,-5 1 0 0,10-4-152 16,1-2-676-16,-6 4-244 0,10-5-147 15,0-1-26-15,4-1 49 0,2-3 144 0,-2 3 240 0,6-5 304 16</inkml:trace>
  <inkml:trace contextRef="#ctx0" brushRef="#br2" timeOffset="87143.163">14239 12052 147 0,'-5'-5'680'0,"-5"-1"209"0,1 4 160 16,-1-2 107-16,0 2-103 0,-5 2-194 0,6 2-183 16,-6-2-151-16,0 4-111 0,5 1-60 15,-4 0-26-15,4 4-267 0,0 2-61 0,0 0 0 16,1 3 0-16,-1 3 0 0,0-2 0 0,5 8 0 16,-5-1 0-16,5 0 0 0,5 2 0 15,0 2 0-15,5 1 0 0,0-2 0 0,0 3 0 16,10-1 0-16,-5 1 0 0,4-1 0 15,6 1 0-15,-1-4 0 0,-4-1 0 0,10-1 0 16,-6-3 0-16,6-5 0 0,-6-1 0 0,6-1 0 16,-1-7 0-16,-4-2 0 0,4-3 0 0,-4-3 0 15,0-2 0-15,-1-3 0 0,1-6 0 16,-6 0 0-16,1-5 0 0,-5 0 0 0,0-4 0 16,-5-1 0-16,-5-1 0 0,0 0 0 0,0-3 0 15,-10 1 0-15,1-3 0 0,-6-1 0 0,0 1 0 16,-5 0 0-16,1-1 0 0,-6 1 0 15,1 2 0-15,4 3 0 0,-4 6 0 0,4 2 0 16,-5 3 0-16,6 6 0 0,-1 2 0 16,1 4 0-16,4 4-92 0,0 4-582 0,-4 0-296 15,4 5-206-15,5 0-66 0,0 0 13 0,5 0 97 16,1 0 209-16,4-2 350 0</inkml:trace>
  <inkml:trace contextRef="#ctx0" brushRef="#br2" timeOffset="87840.31">14989 12400 314 0,'-4'0'717'16,"-2"2"220"-16,2-2 155 0,-1 3 92 0,0 0-119 15,0 0-140-15,0-3-137 0,5 3-143 16,-5-3-121-16,5 0-524 0,0 3 0 0,0-3 0 16,0 0 0-16,5 2 0 0,5-2 0 0,0 0 0 15,4-2 0-15,1 2 0 0,5-3 0 0,0 3 0 16,4-3 0-16,1 3 0 0,-1-3 0 0,0 3 0 15,1 0 0-15,-1 0 0 0,-4-3 0 16,4 3 0-16,-3 3 0 0,-7-3 0 0,1 3 0 16,-6 0 0-16,1 2-383 0,-5-2-243 15,-5 5-46-15,-5-3-21 0,1 1 11 16,-6 0 49-16,0-4 101 0,-5 4 175 0,0-4 206 16,-4 2 226-16,-1-2 215 0,0 1 178 0,-4 0 113 15,5-1 59-15,-6 1 16 0,6 0-23 16,-2-3-71-16,7 3-70 0,4-3-160 0,-4 0-332 15,8 3 0-15,2-3 0 0,-1 0 0 16,5 0 0-16,5 0 0 0,-1 0 0 16,11 0 0-16,-5 0 0 0,9-3 0 0,2 3 0 0,3-3 0 15,0 3 0-15,6-3 0 0,-6 0 0 16,5-2 0-16,1 2 0 0,-1-3 0 0,1 2 0 16,-5-2 0-16,4 0 0 0,-5 0 0 0,1-1 0 15,-6 1-238-15,1 1-427 0,-10-4-188 16,4 3-241-16,-3-1-94 0,-7-2 5 15,2 1 95-15,-6 2 184 0,-6-2 238 0</inkml:trace>
  <inkml:trace contextRef="#ctx0" brushRef="#br2" timeOffset="88097.626">15396 12284 2 0,'-19'-8'650'0,"4"-1"256"0,-4 1 175 0,-1 2 134 16,5 2 0-16,-4 0-177 0,4-1-196 0,5 2-177 16,1 1-106-16,-2-2-541 0,7 4-18 15,-2-2 0-15,6 2 0 0,0-3 0 0,6 3 0 16,3 0 0-16,1 0 0 0,5 0 0 15,0 0 0-15,-1 3 0 0,11 3 0 0,-5-4 0 16,-1 4 0-16,6 2 0 0,-1-3 0 0,1 4 0 16,-1-1 0-16,0 3 0 0,-3-3 0 15,-2 4 0-15,-4 1 0 0,4-2 0 0,-9 3 0 16,5 2 0-16,-10-2 0 0,5 3 0 0,-10-1 0 16,0 1 0-16,-6 2 0 0,2 1 0 0,-11 2 0 15,6-3 0-15,-12 3 0 0,2-2 0 16,0-2 0-16,-6 2 0 0,0-3 0 0,6-1-851 15,-6-2-400-15,5-4-84 0,1 2 19 16,4-4 76-16,5-2 191 0,1-4 290 0</inkml:trace>
  <inkml:trace contextRef="#ctx0" brushRef="#br2" timeOffset="106338.234">15887 12069 328 0,'0'0'721'0,"-5"-3"157"0,5 0 117 15,-5 3 84-15,5 3-223 0,0-3-202 0,0 3-171 16,0-1-132-16,0 4-94 0,5 0-65 15,-5 5-36-15,5 0-19 0,0 0-11 0,5 3-4 16,-6 2-2-16,1 4 0 0,1 2-2 16,-2 0-6-16,1-1-7 0,0 4-14 0,0-2-7 15,0 2-9-15,0-1-44 0,0-2-31 16,-5 0 0-16,4-2 0 0,-4-4 0 0,6-2 0 16,-6-1 0-16,0-4 0 0,0 0 0 15,0-7 0-15,0-2 0 0,0 0 0 0,-6-8 0 16,6 0 0-16,-4-9 0 0,-1 0 0 0,0-2 0 15,-5-3 0-15,5-2 0 0,-4-4 0 16,-2 0 0-16,1 0 0 0,1-2 0 0,-1-3 0 16,5 2 0-16,0 4 0 0,0-3 0 15,5 5 0-15,0 0 0 0,5 3 0 0,0 2 0 16,0 7 0-16,0-1 0 0,5 6 0 0,0 0 0 16,-1 5 0-16,6 0 0 0,0 6 0 15,-1 0 0-15,1 5 0 0,0 0 0 0,0 6 0 16,-1 2 0-16,1 3 0 0,0 1 0 15,-5 5 0-15,5-3 0 0,-11 6 0 0,6-4 0 16,-5 4 0-16,0-3 0 0,0 3 0 16,-5-4 0-16,5 1 0 0,-10-1 0 0,5 2 0 15,-5-7 0-15,0 3 0 0,0-5 0 16,-5-1 0-16,0-2 0 0,1-1 0 0,-1-4 0 16,-5 0 0-16,0-5 0 0,6 0 0 15,-1-4-65-15,-5-4-252 0,10 0-65 0,-5-2-130 16,6-2-166-16,4-3-190 0,0 0-170 0,4-4-58 15,1 5 48-15,10-7 134 0,0 3 199 16,-1-3 234-16</inkml:trace>
  <inkml:trace contextRef="#ctx0" brushRef="#br2" timeOffset="106802.621">16353 12080 49 0,'9'-11'722'0,"-3"0"228"15,-6 2 145-15,0 1 109 0,-6 0-15 16,2 0-249-16,4 3-244 0,-5 1-176 0,0-1-104 15,5 2-79-15,-5 1-264 0,5-1-73 0,-5 3 0 16,5 3 0-16,-5 2 0 0,5 4 0 16,-5 2 0-16,1 2 0 0,-2 4 0 15,1 2 0-15,1 3 0 0,4 2 0 0,-6 4 0 16,2 3 0-16,-1-1 0 0,0 0 0 0,5 1 0 16,-5-3 0-16,5-4 0 15,0 1 0-15,0-6 0 0,5-2 0 0,-5-4 0 0,0-1 0 16,0-7 0-16,5-2 0 0,-5-3 0 15,5-5 0-15,-5-7 0 0,4-1 0 0,-4-4 0 16,0-5 0-16,0 0 0 0,0-5 0 0,6-1 0 16,-6-3 0-16,4 1 0 0,-4 0 0 15,5-1 0-15,1 3 0 0,-2 4 0 0,-4 2 0 16,5 5 0-16,0 1 0 0,-5 4 0 16,5 4 0-16,0 3 0 0,0-1 0 0,0 6 0 15,-1 6 0-15,2-1 0 0,3 3 0 16,-4 4 0-16,0 2 0 0,5 2 0 0,-1 4 0 15,2-1 0-15,-7 3 0 0,6 0 0 0,0 0 0 16,0 0 0-16,4 3 0 0,-4-1 0 16,0-1 0-16,0-1 0 0,5 0 0 15,-1 0 0-15,-4 0 0 0,0-3 0 0,0-2 0 16,0 0 0-16,-6-4-85 0,-4 4-605 16,5-7-178-16,-10 2-205 0,5-7-97 0,0 1-7 15,-4-3 78-15,-6-3 165 0,0-3 241 16</inkml:trace>
  <inkml:trace contextRef="#ctx0" brushRef="#br2" timeOffset="107008.589">16417 12430 135 0,'-30'-11'584'16,"5"0"166"-16,1 0 162 0,-1 0 132 16,6 3-104-16,-1 0-156 0,1 2-143 0,8-2-131 15,2 2-127-15,-1 0-102 0,5 2-50 0,5-5-21 16,5 1-11-16,0 2-6 0,0-3-9 16,10 5-9-16,-6-2-140 0,6 0-35 0,5 3 0 15,-5 1 0-15,4-1 0 0,6 3 0 16,-6 0 0-16,6 0 0 0,-1 0 0 0,1 0 0 15,4-3-60-15,-5 3-313 0,1 0-130 16,5 0-62-16,-1 0-20 0,-4 0-30 0,4-2-58 16,-4 2-36-16,4-3-17 0,-4 3-42 15,-6-3 8-15,1-3 67 0,0 4 119 0,-1-4 154 16</inkml:trace>
  <inkml:trace contextRef="#ctx0" brushRef="#br2" timeOffset="107273.88">16819 12251 36 0,'9'-8'262'0,"-3"0"175"0,-2-1 169 0,-4 0 151 0,-4-1 73 15,-6-1 9-15,-1 3-52 0,2-4-80 0,-6 2-96 16,1-2-104-16,-6 4-106 0,0 0-70 15,5 0-36-15,-4 4-21 0,-1 2-10 0,5 2-17 16,-4 0-247-16,4 6 0 0,0-1 0 16,1 6 0-16,-1 0 0 0,6 3 0 0,-2 3 0 15,7 2 0-15,-2 0 0 0,2 4 0 16,4-2 0-16,4 1 0 0,6 1 0 0,1 2 0 16,3-7 0-16,1 4 0 0,4-2 0 15,1-1 0-15,5-3 0 0,-6-2 0 0,6-2 0 16,4-4 0-16,-5 0 0 0,6-5 0 0,-1-3 0 15,-4-3 0-15,4-3 0 0,-5-2 0 16,-3-2 0-16,3-4 0 0,-10-3 0 0,1 3 0 16,-5-2-373-16,0-1-318 0,-5 0-125 15,-5 3-152-15,0-2-125 0,-10 3-23 0,1-4 78 16,-2 0 147-16,-8 1 199 0,-1 0 232 16</inkml:trace>
  <inkml:trace contextRef="#ctx0" brushRef="#br2" timeOffset="107791.498">15720 11812 84 0,'-14'6'616'0,"-1"-3"179"16,0 2 149-16,1 0 120 0,3 4-58 15,1-1-211-15,1 1-152 0,-1-4-135 16,5 3-111-16,0-2-78 0,5-1-40 0,0 1-21 16,5-4-11-16,0 4-11 0,0 0-236 0,5-4 0 15,0 1 0-15,5-3 0 0,-1 0 0 16,1-3 0-16,4 1 0 0,-4-4 0 0,10-2 0 15,-6-3 0-15,6 0 0 0,4-3 0 0,-4-3 0 16,4 1 0-16,0-4 0 0,1 4 0 16,-1 0 0-16,-4-1 0 0,-1 3 0 0,1 3 0 15,-6 0 0-15,1 3 0 0,-5 0 0 16,-1 2 0-16,1 3 0 0,-5 0 0 16,0 3 0-16,-1 0 0 0,2 3 0 0,-7 0 0 15,6 3 0-15,0-1 0 0,-5 1 0 16,5-1 0-16,-1 3 0 0,6 1 0 0,0-1 0 15,0 0 0-15,4 3 0 0,1 0 0 0,4-3 0 16,1 1 0-16,4-1 0 0,1 1 0 16,-1-5 0-16,5 2 0 0,0 0 0 0,1-3 0 15,-1 2 0-15,1-2 0 0,-1 2 0 16,1 4-450-16,3-1-442 0,-3-2-261 16,4 2-93-16,-4 3 5 0,4 0 60 0,5-1 188 15,-5 2 288-15</inkml:trace>
  <inkml:trace contextRef="#ctx0" brushRef="#br2" timeOffset="108191.792">17583 12240 448 0,'-9'0'807'0,"3"3"191"0,-3-3 126 0,-6 2 54 16,5-2-186-16,-4 0-192 0,4 4-169 16,0-4-121-16,0 0-66 0,6 2-185 0,-1-2-259 15,-1 0 0-15,2 0 0 0,4 0 0 16,0 2 0-16,0-2 0 0,4 0 0 0,2 3 0 15,3-3 0-15,1 0 0 0,5 3 0 0,0-3 0 16,-1 3 0-16,6-3 0 0,-1 3 0 0,1-3 0 16,0 0 0-16,5 0 0 0,-6 2 0 15,6-2 0-15,-6 0 0 0,0 3 0 0,-4-3 0 16,5 3 0-16,-6-3 0 0,-4 6 0 0,0-4-30 16,-5 4-647-16,-5 2-107 0,0 1-111 15,-5-1-93-15,-5 3-89 0,0-3 16 16,-4 3 122-16,-1 0 169 0,-5-3 192 0</inkml:trace>
  <inkml:trace contextRef="#ctx0" brushRef="#br2" timeOffset="108368.832">17667 12389 54 0,'-25'8'439'0,"6"-3"233"16,-1 4 223-16,0-3 168 0,1-1 22 16,-1-2-99-16,10 2-125 0,-4-2-136 0,9-1-158 15,-5-2-119-15,5 4-63 0,5-4-374 16,0 0-11-16,0 2 0 0,10-2 0 0,0 0 0 16,0 3 0-16,4-3 0 0,1 0 0 0,0 0 0 15,4 0 0-15,1 0 0 0,4 0 0 16,-4 0 0-16,5-3 0 0,-6 3 0 0,0-2 0 15,2-2 0-15,-2 4 0 0,0-2 0 0,-4-1 0 16,-5 3-995-16,0 0-395 0,-1-2-27 16,-3 2 63-16,-1-6 122 0,-5 3 252 0,0-2 375 15</inkml:trace>
  <inkml:trace contextRef="#ctx0" brushRef="#br2" timeOffset="117372.122">18157 12162 50 0,'-5'-2'498'0,"5"2"99"0,-4 0 74 16,4 0 63-16,-5-3-104 0,-1 3-134 15,6 0-103-15,0 0-72 0,-4 0-58 0,4 0-52 16,0 0-55-16,0 0-46 0,0-3-21 0,0 3 3 16,0 0 33-16,0 0 41 0,0 0 34 15,0 3 23-15,0-3 8 0,0 0-12 0,0 0-30 16,-5 0-36-16,5 3-28 0,0-3-22 16,0 2-22-16,0 2-13 0,0-2-11 15,0 6-9-15,0 4-7 0,5-2-8 0,-5 5-5 16,0 1-5-16,4 0-9 0,-4 4-8 0,6-1-3 15,-6-2 0-15,5 2-8 0,-1-2-3 16,-4-1-1-16,5 1 1 0,-5-1-1 0,5-5-2 16,-5 0 6-16,5 0 5 0,-5-2-1 0,0-4 1 15,0-3 1-15,5 2 5 0,-5-2 3 16,0 1 5-16,0-3 0 0,0-3 0 0,0-3-2 16,-5 1-5-16,5-3 5 0,-5 0 0 15,5-6 2-15,-5 0 1 0,0 0 2 0,1-2 3 16,-1-3-6-16,-1-3-5 0,2-1-3 0,-1 1-1 15,0-3-2-15,0 4-2 0,5-5 1 16,0 4 0-16,-5 0 3 0,5 3 6 0,0 0 5 16,0 2 4-16,5 1 4 0,-5 2 1 0,5 3-1 15,0 0-1-15,0-1-3 16,-1 2-12-16,2 5-8 0,3-4-4 0,1 4-2 16,0 2-4-16,0-3-3 0,0 6 10 0,4-3 6 15,1 3 2-15,0 0 1 0,0 0 1 16,-1 3-2-16,6-3-19 0,-6 6-31 0,1-3-33 15,5 2-40-15,-6 0-46 0,1 1-89 0,-5 3-128 16,5-1-174-16,-6 2-199 0,1-1-215 16,0 2-90-16,-5 0 19 0,0 3 109 0,0-3 182 15,0 0 221-15</inkml:trace>
  <inkml:trace contextRef="#ctx0" brushRef="#br2" timeOffset="117604.057">18285 12210 603 0,'-15'3'939'0,"-4"-3"126"16,4-3 88-16,0 3 69 0,0 0-303 0,1 0-322 16,4 0-209-16,5 0-119 0,0-3-92 0,5 3-72 15,5-3-55-15,0 0-30 0,9-2-16 16,-4 2-8-16,10-2 8 0,-1 2 3 16,1 0 2-16,0-3-3 0,5 4-15 0,-6 2-25 15,6 0-34-15,-6 0-36 0,5 2-51 0,-4 4-88 16,-5 0-121-16,4-1-130 0,-9 3-150 15,5 4-156-15,-10-1-153 0,-1 2-18 0,2 1 77 16,-1-3 126-16,-5 3 165 0,0-1 182 16</inkml:trace>
  <inkml:trace contextRef="#ctx0" brushRef="#br2" timeOffset="117831.669">18295 12397 293 0,'-15'3'833'0,"-5"-1"170"0,5-2 107 16,0 3 75-16,1-3-140 0,-1 3-285 0,6-3-254 15,3 3-157-15,-3-3-97 0,9 0-70 16,0 0-60-16,5 3-38 0,-1-3-21 0,6 0-3 16,0 3 0-16,5-1 2 0,5 1-6 0,-1 0-10 15,-4 0-7-15,5-1-7 0,4-2-8 16,-4 3-6-16,-1-3-11 0,5 0-7 16,-3-3-21-16,3 1-62 0,-4-1-68 0,-1-3-90 15,0 1-156-15,2-4-230 0,-2 1-284 16,-4-3-185-16,-1 3-58 0,1-3 25 0,0 2 117 15,-6 1 220-15,6 0 302 0</inkml:trace>
  <inkml:trace contextRef="#ctx0" brushRef="#br2" timeOffset="118502.1">18682 12116 657 0,'-10'-3'970'0,"0"-3"130"16,-5 4 86-16,5-1 74 0,1 0-319 15,-1 1-320-15,0-1-191 0,5 3-110 0,1-3-75 16,-2 3-69-16,2 0-57 0,4 0-37 0,0 3-14 16,0 0-52-16,0 2-16 0,4 6 0 15,2 0 0-15,-2 3 0 0,1 2 0 16,0 4 0-16,0 2 0 0,5-1 0 0,-5 2 0 16,-1-1 0-16,2 3 0 0,-2-4 0 0,1-1 0 15,1-1 0-15,-2-5 0 0,1 0 0 16,0-3 0-16,-5-2 0 0,5-4 0 15,-5-3 0-15,0 1 0 0,0-6 0 0,0-2 0 16,0-6 0-16,0 0 0 0,-5-3 0 0,0-3 0 16,0-1 0-16,-5-2 0 0,5-2 0 0,-5 0 0 15,6-3 0-15,-1 1 0 0,0 1 0 16,0-1 0-16,5 4 0 0,0-2 0 0,5 5 0 16,-5 1 0-16,5 2 0 0,4 0 0 15,-3 6 0-15,3 0 0 0,1 2 0 0,0 4 0 16,0-2 0-16,0 8 0 0,-6-2 0 15,6 4 0-15,0 2 0 0,-5 3 0 0,0 0 0 16,0 3 0-16,-5 0 0 0,5 3 0 16,-5-4 0-16,-5 4 0 0,5-3 0 0,-5 2 0 15,5-5 0-15,-5 0 0 0,5 0-4 16,-5-2-83-16,5-4-11 0,0 1-5 0,0-4 7 16,0 1 10-16,0-3 9 0,5 3 14 15,5-3 20-15,-5-3 19 0,10 3 10 0,-5-3 4 16,4 3 4-16,0-2 0 0,1 2 2 0,0 0 5 15,0 0 5-15,-5 2 3 0,4 4 5 16,1 0 4-16,-5-2 13 0,-1 8 9 0,2-4 9 16,-7 3 11-16,6 3 10 0,-10 0 2 15,5 2-5-15,-5-2-8 0,-5 2-9 0,5 1-12 16,-10 0-14-16,6-4-9 0,-7 4-7 0,2-4-4 16,-6-1-1-16,1-2-1 0,-1 2 2 15,0-7-1-15,-5 1-1 0,5-3-11 0,-4-6-20 16,4 0-23-16,1-3-28 0,-1-2-39 15,5-2-43-15,5-2-49 0,0-1-79 0,5-1-109 16,5-3-128-16,0 0-132 0,5 1-144 0,5-1-160 16,-1-2-18-16,6 3 69 0,0-4 125 15,4 7 150-15,1-1 183 0</inkml:trace>
  <inkml:trace contextRef="#ctx0" brushRef="#br2" timeOffset="118768.388">18991 12201 290 0,'24'-5'473'0,"-9"-1"111"0,5 1 123 15,-5 2 31-15,-6 0 18 0,1 0 1 16,-5 1-26-16,0-1-57 0,-5 0-77 0,-5 1-103 15,0-2-116-15,0 4-91 0,0-2-48 0,-4 2-24 16,-6-3-19-16,5 6-121 16,-5-3-75-16,0 2 0 0,1 4 0 0,-1 0 0 0,0 5 0 15,6 0 0-15,-1 0 0 0,-5 6 0 16,10-1 0-16,0 3 0 0,0 3 0 16,5-2 0-16,0 5 0 0,10-4 0 0,-5-1 0 0,10-1 0 15,-1 0 0-15,6-5 0 0,5 0 0 16,-1-3 0-16,0-6 0 0,6 1 0 15,-1-6 0-15,1-2 0 0,4-4 0 0,-9-2 0 16,-1-3 0-16,1 0 0 0,-1-4 0 0,-9 2-301 16,4-1-278-16,-8-3-165 0,-7 3-218 15,1 1-151-15,-5-1-44 0,0 1 47 16,-9 1 142-16,-2-1 223 0,-3-1 286 0</inkml:trace>
  <inkml:trace contextRef="#ctx0" brushRef="#br2" timeOffset="119251.097">18118 11893 335 0,'-15'2'730'0,"5"0"175"0,-4 2 131 16,4-2 92-16,-5 4-208 0,1-3-192 16,4 0-150-16,5-1-135 0,0 1-103 0,0-1-73 15,0-2-56-15,5 0-34 0,0 0-28 16,5 3-13-16,0-3-28 0,5 0-108 16,4 0 0-16,1 0 0 0,0-3 0 0,4 1 0 0,1-1 0 15,0-2 0-15,4-1 0 0,1-5 0 16,-1 0 0-16,6-3 0 0,-1 1 0 15,1-4 0-15,-1 3 0 0,1 0 0 0,-6 0 0 16,1 1 0-16,-1 2 0 0,-4 3 0 0,-6 2 0 16,6 0 0-16,-5 1 0 0,-5 5 0 15,-1-3 0-15,1 3 0 0,0 0 0 0,-5 3 0 16,5 0 0-16,-6-1 0 0,7 4 0 0,-2 0 0 16,1 2 0-16,-1 0 0 0,6 0 0 15,0 4 0-15,5-2 0 0,-1 1 0 16,6 0 0-16,-1 0 0 0,6 1 0 0,-1-4 0 15,5 0 0-15,1 0 0 0,-1 0 0 0,0-2 0 16,6 2-294-16,-6 1-550 0,0-1-313 0,1 3-117 16,4-3-9-16,-5 1 61 0,5 1 176 15,1-1 324-15</inkml:trace>
  <inkml:trace contextRef="#ctx0" brushRef="#br2" timeOffset="119684.724">19908 12166 326 0,'-10'-4'793'0,"5"-4"188"0,-10 3 119 0,1-4 80 16,4 2-201-16,-10-4-235 0,6 0-222 0,-6 2-159 16,5-2-91-16,-5 3-59 0,6 0-36 15,-6-1-29-15,1 4-22 0,4 2-15 16,0 3-13-16,1 0-40 0,-1 5-58 0,5 3 0 15,1 4 0-15,-2 4 0 0,1 4 0 0,6 4 0 16,-1 4 0-16,5 2 0 0,0 0 0 0,9 4 0 16,-3-4 0-16,9 3 0 0,-2 0 0 15,8-2 0-15,3-4 0 0,0 1 0 16,6-9 0-16,4 1 0 0,6-10 0 0,-6-1 0 16,10-4 0-16,-5-5-721 0,0-5-456 0,1-4-135 15,-1-1-7-15,0-5 58 0,0-3 161 16,0-2 270-16,-4 1 389 0</inkml:trace>
  <inkml:trace contextRef="#ctx0" brushRef="#br2" timeOffset="120874.43">20526 12240 209 0,'-10'-9'849'16,"0"4"183"-16,-5 0 116 0,-5-1 89 15,6 1-72-15,-6 2-312 0,1-3-287 0,-1 3-156 16,0 1-94-16,6-1-70 0,-6 0-86 15,6 3-160-15,-1 0 0 0,-5 3 0 0,10 2 0 16,-4 1 0-16,4 3 0 0,0-1 0 0,0 6 0 16,6 0 0-16,4 2 0 0,-6 0 0 15,12 4 0-15,-6-4 0 0,9 4 0 0,1-4 0 16,5 1 0-16,-1-1 0 0,1-2 0 0,5-3 0 16,4-3 0-16,-4-5 0 0,5 0 0 15,-1-6 0-15,5-2 0 0,-9-7 0 16,9 2 0-16,-9-5-4 0,-1-1-495 0,1-1-62 15,-6 1-34-15,1 0-4 0,-5-1 33 0,0 0 54 16,-5 3 90-16,0 0 126 0,-5 4 149 16,0-4 150-16,-5 6 149 0,5 0 131 15,-5 2 105-15,0 0 60 0,0 1 13 0,1 2-23 16,4 0-60-16,-6 3-69 0,2 0-54 16,4 0-21-16,-5 3-2 0,5 2-2 0,0 1 5 15,0 0-80-15,0 1-155 0,0 2 0 0,0 2 0 16,5 1 0-16,-1-2 0 0,-4 4 0 15,6 0 0-15,-2-3 0 0,6 3 0 0,-5-3 0 16,5 0 0-16,-1-3 0 0,1-3 0 0,5 4 0 16,-5-7 0-16,5-2 0 0,0 0 0 15,-6-2 0-15,6-4 0 0,-5 0-104 16,-1-1-183-16,1-2 41 0,0-2 49 0,-5 0 55 16,0 0 53-16,0 3 39 0,0-3 26 0,-5 2 24 15,0-2 27-15,0 4 30 0,-5 1 35 16,5 0 36-16,0 0 35 0,-5 4 23 0,5-1 13 15,0 1 1-15,0 2-113 0,0 0-87 0,0 0 0 16,0 2 0-16,-5 3 0 0,5 1 0 16,0 2 0-16,0 0 0 0,5 1 0 15,-5 2 0-15,0 3 0 0,5-3 0 0,-5 3 0 16,5-3 0-16,-1 3 0 0,2-4 0 16,-2-1 0-16,6-1 0 0,-5-2 0 0,5-1 0 15,-5-2 0-15,5-3 0 0,-5-3 0 16,-1 0 0-16,2-5 0 0,3 0 0 0,-4-4 0 15,0 2 0-15,0-4 0 0,-5 2 0 0,5 2 0 16,0-1 0-16,-1 0 0 0,-4 2 0 16,6 4 0-16,-1-1 0 0,-1 3 0 0,-4 3 0 15,6 0 0-15,-2 3 0 0,1 3 0 0,0-1 0 16,0 4 0-16,4-1 0 0,-3 3 0 16,-2-2 0-16,6 2 0 0,-5 0 0 0,5 0 0 15,-5-1 0-15,5-1 0 0,-1-1 0 16,1-2 0-16,0-1 0 0,0-2 0 0,4-3 0 15,-4 0 0-15,1-3 0 0,3 0 0 0,1-2 0 16,-6-4 0-16,6 1 0 0,-5 0 0 16,0-3 0-16,-5 0 0 0,4 3 0 0,-3-3 0 15,-6 2 0-15,0 1 0 0,0-3 0 16,-11 3 0-16,7-1 0 0,-6 2 0 0,0 1 0 16,-4-2 0-16,-1 2 0 0,0 3 0 15,5 1 0-15,-5 2 0 0,5 0 0 0,1 5 0 16,-1 1 0-16,5 2 0 0,-5 0 0 15,6 3 0-15,4 0 0 0,0 0 0 0,0 3 0 16,0-4 0-16,4 2 0 0,1-1 0 0,5-2 0 16,0-2 0-16,-1-1 0 0,1-1 0 15,5-5 0-15,0 3 0 0,-5-6 0 0,5 1 0 16,-6-1 0-16,6-3 0 0,-5 1 0 0,-6 0 0 16,7-4 0-16,-7 4 0 0,1-3 0 15,-5-1 0-15,5 1 0 0,-5 2 0 0,0-2 0 16,-5 0 0-16,5 2 0 0,-5 1 0 15,5-1 0-15,-4 3 0 0,4 0 0 0,0 3 0 16,-6 3 0-16,6 0 0 0,-5 5 0 16,5 1 0-16,0 2 0 0,0 0 0 0,5 3 0 15,-5 2 0-15,6 0 0 0,-2 4 0 16,1 2 0-16,0 0 0 0,5 3 0 0,-5-1 0 16,4 2 0-16,-3 1 0 0,-2-2 0 0,1 2 0 15,0-2 0-15,-5 0 0 0,5-2 0 16,-5-1 0-16,-5-1 0 0,0-4 0 15,0 0 0-15,-5-3 0 0,1-1 0 0,-6-4 0 16,1-1 0-16,-6-2-192 0,-5-4-877 0,1-2-212 16,-6-6-50-16,6-2 41 0,-5-6 118 15,-6-2 220-15,-4-9 309 0</inkml:trace>
  <inkml:trace contextRef="#ctx0" brushRef="#br2" timeOffset="121082.309">20433 12107 189 0,'-10'-22'804'0,"0"3"188"0,5 2 118 0,0 3 78 16,-5 4-86-16,10-2-275 0,0 5-246 16,0 1-133-16,5 0-64 0,0 4-28 15,5-1-146-15,0 0-210 0,4 3 0 0,1 0 0 16,0 0 0-16,9 3 0 0,-4-3 0 0,4 3 0 16,1 2 0-16,4-2 0 0,1 3 0 15,-1-1 0-15,5 0 0 0,-4 1-376 0,4-1-796 16,1 3-176-16,-6 1-24 0,5-4 57 15,-4 4 143-15,4-1 279 0,-5 1 419 0</inkml:trace>
  <inkml:trace contextRef="#ctx0" brushRef="#br2" timeOffset="122482.712">21540 12185 416 0,'-9'0'844'0,"-1"-3"169"16,0 0 104-16,1 0 68 0,3 3-245 0,-3 0-273 16,4 3-234-16,0 0-146 0,5 3-81 0,-5 4-51 15,10 2-25-15,0 4-10 0,0 3 0 0,0 1 2 16,5 4-1-16,-1 4 2 0,6-1-1 16,-5 4-52-16,5 2-70 0,-6-2 0 0,6 1 0 15,-5 2 0-15,0-4 0 0,-1-3 0 16,1-2 0-16,-5 0 0 0,5-6 0 0,-6-2 0 15,-4-3 0-15,6-3 0 0,-6-3 0 0,0-5 0 16,0-3 0-16,-6-3 0 0,2-5 0 16,-1-6 0-16,-10-2 0 0,5-4 0 15,0-4 0-15,-4-4 0 0,-1-3 0 0,-5-4 0 16,6-1 0-16,-6-3 0 0,6 4 0 0,4-2 0 16,0 2 0-16,0 1 0 0,10 4 0 15,0 6 0-15,5-1 0 0,0 3 0 0,5 2 0 16,0 4 0-16,4 2 0 0,1 6 0 15,4 0 0-15,1 5 0 0,-5 0 0 0,5 6 0 16,-1 0 0-16,0 1 0 0,-4 8 0 16,0-1 0-16,-5 2 0 0,0 4 0 0,-10 0 0 15,5 2 0-15,-5 1 0 0,-5-19 0 0,0 36 0 16,-5-21 0-16,0 1 0 0,0 0 0 16,1-6 0-16,-1-1 0 0,0-1-5 0,0-1-110 15,0-5 0-15,6 0 9 0,-2-3 21 16,2 0 17-16,4-6 20 0,0 3 13 0,4-2 13 15,2-1 8-15,3-1 6 0,1-2 3 16,5 1 3-16,4-3 1 0,1-3 0 0,4 0-6 16,1-3-4-16,5 1-2 0,-1-4 2 15,1-1 0-15,-6 1 1 0,5-2 8 0,-9 3 2 16,0 0 2-16,-1 0 0 0,-4-1 0 0,-5 4 2 16,0-1-1-16,-10 3-1 15,0-3-4-15,0 3-7 0,-10 1-6 0,0 2-12 0,-5-3-5 16,0 3-3-16,-4-3 7 0,-6 6 8 15,1-3 10-15,4 2 12 0,-4 4 18 0,-1 0 23 16,6 5 21-16,-1 0 28 0,0 5 34 16,1 0 30-16,4 7 27 0,5-2-11 0,1 7-172 15,3 0 0-15,6 5 0 0,0 0 0 0,0 3 0 16,6-1 0-16,3 2 0 0,6 1 0 16,-5 1 0-16,4 2 0 0,6-2 0 0,-5-3 0 15,5 2 0-15,-6-2 0 0,0-4 0 0,7 2 0 16,-7-4 0-16,1-2 0 0,0-4 0 15,-1 2 0-15,1-5 0 0,-6-1 0 0,2-1 0 16,-1-5 0-16,-1 0 0 0,1-6 0 0,0 0 0 16,-5-5 0-16,-1-1 0 0,2-1 0 15,-2-5 0-15,1 5 0 0,-5-2 0 0,6 1 0 16,-6 1 0-16,4-1 0 0,-4 2 0 16,5 4 0-16,-5-1 0 0,5 1 0 0,-5 2 0 15,5 3 0-15,-5 0 0 0,5 0 0 16,-5 3 0-16,4 0 0 0,2 1 0 15,-2 3 0-15,1-2 0 0,5 1 0 0,-5-1 0 0,5 4 0 16,0-7 0-16,5 3 0 0,-6 1 0 16,6-3 0-16,-1-1 0 0,1-2 0 0,0 0 0 15,-5 0 0-15,0 0 0 0,-1-2 0 0,1-1 0 16,-5 0 0-16,0 0 0 0,0-2 0 16,0 0 0-16,-5-4 0 0,0 4 0 15,0-3 0-15,0 1 0 0,-5 0 0 0,0 1 0 16,0 0 0-16,5 1 0 0,-5 2 0 0,1 3 0 15,-2-2 0-15,2 4 0 0,4 1 0 16,-5 2 0-16,5 1 0 0,-5 0 0 16,5 1 0-16,0 2 0 0,0 2 0 0,5-2 0 15,0-2 0-15,5 2 0 0,-6-4 0 0,6 4 0 16,0-6 0-16,4 2 0 16,-4-2 0-16,5-1 0 0,0-2 0 0,-6 0 0 0,6-2 0 15,0-1 0-15,-5 0 0 0,0-2 0 16,-5 2 0-16,5-3 0 0,-6 1 0 15,1-4 0-15,0 5 0 0,-5-5 0 0,0 1 0 16,-5 0 0-16,5-1 0 0,-5 1 0 0,1-1 0 16,4 4 0-16,-6 0 0 0,6 2 0 0,-4 0 0 15,4 3 0-15,-5-3 0 0,5 6 0 16,0-3 0-16,0 6 0 0,0-1 0 0,0 0 0 16,5 4 0-16,-5-1 0 0,4 1 0 15,2 2 0-15,3-3 0 0,-4 2 0 0,5 2 0 16,0-1 0-16,0 0 0 0,-1-3 0 0,-3 3-349 15,3 0-377-15,-4 0-300 0,0-2-169 16,0 2-39-16,0-3 35 0,0 2 140 16,-1 2 233-16,1-4 336 0</inkml:trace>
  <inkml:trace contextRef="#ctx0" brushRef="#br2" timeOffset="122675.2">22310 12599 448 0,'-19'13'1023'0,"-1"-4"195"0,6 1 155 15,-6-4 147-15,10 0-105 0,-5-1-414 16,10 0-808-16,-4-5-193 0,9 4 0 0,0-4 0 16,0-4 0-16,4 2 0 0,1-1 0 15,0 0 0-15,0 1 0 0,5 2 0 0,-5-4 0 16,0 2 0-16,5 0 0 0,-6-2-497 0,2 2-795 16,3-1-113-16,-4 0 17 0,10-5 82 15,-6 2 195-15,2-2 333 0</inkml:trace>
  <inkml:trace contextRef="#ctx0" brushRef="#br2" timeOffset="126134.975">22816 12041 38 0,'0'0'596'0,"0"-2"196"0,-5 2 169 16,5 0 115-16,-5 0-65 0,0 0-175 0,0 0-188 16,5-4-157-16,-5 4-139 0,0 0-89 15,5 0-59-15,-5 4-38 0,5-4-32 0,-5 2-28 16,0 1-20-16,5 2-10 0,-4 4-6 0,4 4-4 15,-6 1-2-15,2 3 0 0,-1 3-7 0,0 1-23 16,0 2-34-16,0 1 0 0,0-1 0 16,0 1 0-16,5 1 0 0,-4-3 0 0,4 0 0 15,-6-2 0-15,6-4 0 0,0-2 0 0,0 0 0 16,0-6 0-16,0 0 0 0,6-2 0 0,-6-1 0 16,0-5 0-16,0-2 0 0,0-4 0 0,0-3 0 15,0-1 0-15,0-4 0 0,0-2 0 16,4-4 0-16,-4 1 0 0,0-3-1 0,5-1-41 15,-5-2 9-15,5 1 7 0,0-4 7 0,0 3 5 16,0 4 4-16,0-5 2 0,-1 7 1 16,2 2 0-16,-2 4 0 0,1 2 5 0,-5 3 14 15,5 2 22-15,0 4 26 0,0 2 10 16,0 0-70-16,0 4 0 0,5 5 0 0,-5-1 0 16,5 3 0-16,-1 3 0 0,1 3 0 15,-1 0 0-15,6 2 0 0,-5 0 0 0,5 3 0 0,-5-3 0 16,5 4 0-16,-6-5 0 0,6 4 0 15,-5-2 0-15,0-4 0 0,-1 3 0 0,1-4 0 16,0 2 0-16,-5-4-407 0,0 1-256 16,-5-3-189-16,5-3-224 0,-10-2-86 0,5-1 2 0,0 0 97 15,-5-5 179-15,0 0 243 0</inkml:trace>
  <inkml:trace contextRef="#ctx0" brushRef="#br2" timeOffset="126552.706">22835 12350 228 0,'-29'-10'675'0,"9"-4"195"0,-5 3 156 16,6 0 101-16,0 2-159 0,4 1-192 0,0 0-183 15,5-1-172-15,5 4-132 0,5-4-80 0,0 4-43 16,10-1-24-16,0-2-9 0,4 2-6 0,1-1-13 16,5 0-16-16,4 5-21 0,1 0-20 15,5-1-17-15,-6 3-15 0,5 0-15 0,1 0-36 16,-1 0-55-16,1 3-65 0,-1-3-73 16,0 2-108-16,1 0-142 0,-6 2-138 0,1-1-126 15,-6-1-94-15,6 1-68 0,-6-3-18 0,-4 0 60 16,5-3 114-16,-11 1 164 0,6-1 202 15,-5-1 226-15,0 0 232 0,-5 1 195 0,5-3 166 16,-10-2 126-16,5 2 77 0,-5-2 41 0,-5 0 13 16,0-4-14-16,0 4-51 0,0-3-72 15,-5 3-88-15,0-3-101 0,1 3-90 0,-6-3-69 0,0 3-33 16,1 2-12-16,4-2-6 0,-5 5-6 16,0 3-5-16,5 0 0 0,-5 3-3 0,6-1-32 15,-1 7-121-15,0-1 0 0,5 3 0 16,-5 2 0-16,10 1 0 0,-4 0 0 0,4 6 0 15,4-4 0-15,2 4 0 0,-2-1 0 0,1 1 0 16,5-2 0-16,5 2 0 0,-5-3 0 0,5-1 0 16,4 1 0-16,-4-4 0 0,4-2 0 0,1 0 0 15,0-3 0-15,-1-2 0 0,1-6 0 0,-6 3 0 16,6-6-506-16,0 0-433 16,-1-2-248-16,-4-3-79 0,-1-1 15 0,7-2 98 0,-7 1 207 15,6-4 285-15</inkml:trace>
  <inkml:trace contextRef="#ctx0" brushRef="#br2" timeOffset="127154.125">23458 12107 676 0,'-15'-5'989'15,"5"2"147"-15,-4 1 103 0,4-1 70 0,-5 3-294 16,6-3-310-16,-2 3-206 0,7 0-129 0,-6 0-117 16,10 3-253-16,-5 0 0 0,5 2 0 15,0 0 0-15,0 4 0 0,0 1 0 0,5 2 0 16,-1 2 0-16,-4 0 0 0,6 2 0 0,-2 0 0 15,7 3 0-15,-7 1 0 0,1-1 0 16,0 1 0-16,0-1 0 0,5 1 0 0,-5-4 0 16,5 0 0-16,-6 1 0 0,1-6 0 15,0 0 0-15,5-2 0 0,-5-4 0 0,0-3 0 16,0-2 0-16,-5-2 0 0,0-3 0 0,5-4 0 16,-10-2 0-16,5 0 0 0,0-3 0 15,-5-2 0-15,0-1 0 0,-5-2 0 0,5 0 0 16,0-4 0-16,0 4 0 0,1-3 0 0,-2 5 0 15,2-2 0-15,4 6 0 0,0-1 0 16,0 0 0-16,4 2 0 0,2 5 0 0,3-5 0 0,-4 7 0 16,10 0 0-16,-5 2 0 0,0 0 0 15,-1 0 0-15,1 3 0 0,5 0 0 0,-5 3 0 16,-1 0 0-16,-4 0 0 0,5 2 0 0,-5 0 0 16,-5 1 0-16,5 3 0 0,-5-1 0 0,0 0 0 15,-5 0 0-15,5 0 0 0,-5 0 0 16,0 1 0-16,5-1 0 0,-5-2 0 0,5-1 0 15,0 1 0-15,0-4-142 0,0 1 12 0,5 0 33 16,-5 0 33-16,10-3 28 0,-5 3 15 16,5-3 11-16,-1 0 5 0,1 3 5 0,0-3 11 15,0 2 19-15,4 0 30 0,-3 2 39 16,-1 1 40-16,-6 0 27 0,6 1-166 0,-5 2 0 16,5 0 0-16,-10 1 0 0,5-1 0 0,-1 3 0 15,-4 0 0-15,0 1 0 0,-4-1 0 16,-1 0 0-16,0 3 0 0,-5-4 0 0,0 4 0 15,0-3 0-15,-5 0 0 0,1-2 0 16,-1-2 0-16,-4-1 0 0,-1 0 0 0,0-3 0 16,5-3 0-16,-9 0 0 0,5-3-147 0,-1-3-597 15,0 0-235-15,1-4-197 0,4-2-59 0,1-1 26 16,-1-1 126-16,5-2 221 0,5-1 288 0</inkml:trace>
  <inkml:trace contextRef="#ctx0" brushRef="#br2" timeOffset="127566.537">22776 11912 570 0,'-19'5'954'16,"-1"0"143"-16,0 4 100 0,1-1 88 15,-1-3-244-15,6 4-326 0,4-1-194 0,-1-2-108 16,2-1-64-16,4 3-300 0,5-2-49 15,0 0 0-15,10-1 0 0,0-2 0 0,5-3 0 16,-1 0 0-16,10-3 0 0,1-2 0 0,0-1 0 16,4-5 0-16,1 3 0 0,4-6 0 15,-5 3 0-15,1-2 0 0,-1 1 0 0,1-2 0 0,-1 0 0 16,-5 4 0-16,-3-2 0 0,-2 2 0 16,-4 1 0-16,-1 1 0 0,-4-1 0 0,0 7 0 15,0-4 0-15,-6 4 0 0,1-1 0 0,1 0 0 16,-6 3 0-16,4-3 0 0,-4 3 0 15,5 0 0-15,0 3 0 0,0-3 0 0,0 3 0 16,0 2 0-16,4 1 0 0,1-1 0 0,0 4 0 16,5-1 0-16,0 3 0 0,4 0 0 15,1 3 0-15,4 0 0 0,0 0 0 0,1 0 0 16,5 1 0-16,-1-1 0 0,1 3 0 0,-1-3 0 16,5 0 0-16,-4-1-654 0,-6 2-576 0,6-2-120 15,-1-2 3-15,1-3 72 0,-1-2 178 16,1 0 297-16,-2-4 376 0</inkml:trace>
  <inkml:trace contextRef="#ctx0" brushRef="#br2" timeOffset="127906.629">23733 11851 453 0,'-6'-6'960'16,"2"-2"183"-16,-1 2 134 0,-1-2 120 0,2 3-158 16,-1-4-314-16,5 4-227 0,-5 3-599 0,5-4-99 15,0 3 0-15,0 0 0 0,5 3 0 16,4 0 0-16,2 0 0 0,-1 3 0 0,4 0 0 16,1 5 0-16,0 0 0 0,4 3 0 0,1 3 0 15,0 3 0-15,4 2 0 0,-4 3 0 16,-1 3 0-16,1-1 0 0,-6 4 0 0,1 3 0 0,0-1 0 15,-5 0 0-15,-5 4 0 0,-1-1 0 0,-4 3 0 16,0-4 0-16,-4 5 0 0,-1-2 0 16,-1-1 0-16,-8 2 0 0,4-1 0 0,-4-2 0 15,-6 0 0-15,0 0 0 0,1 1 0 0,-1-2-241 16,-4-1-1300-16,-1-3-13 0,-5-4 80 0,6-4 136 16,0-6 255-16,-6-4 414 0</inkml:trace>
  <inkml:trace contextRef="#ctx0" brushRef="#br2" timeOffset="143416.149">8487 11082 197 0,'-4'0'351'0,"4"-3"50"0,0 3 17 0,-5 0-53 16,5-3-46-16,0 3-20 0,-5 0-1 15,5-3 14-15,0 3 22 0,-5 0 18 0,5 0 28 16,0 0 22-16,-5-2 0 0,5 2-26 0,-5 0-41 15,5 0-42-15,0 0-62 0,-5-4-59 16,5 4-47-16,0 0-26 0,0 0-19 16,-4 0-11-16,4 0-6 0,0 0-8 0,0 0-8 15,0 4-7-15,0-4 0 0,4 0 5 16,-4 2 5-16,5 1 4 0,0-3 1 0,0 6 1 16,0-4-2-16,5 1-14 0,-6 2-12 15,6 1-6-15,0-1-7 0,5 1-5 0,-5 2-4 16,4-2-2-16,1-1 0 0,0 4-2 15,-1-4-1-15,1 0 1 0,-5 1 8 16,5 0 5-16,0-1-8 0,-6-2-19 16,1 3-24-16,0-4-33 0,-1 1-49 0,2-1-79 15,-7 1-111-15,6 0-126 0,-5-3-148 16,-5 3-171-16,5-3-182 0,-5 0-43 0,0 0 55 16,0-3 111-16,0 0 156 0,0 3 192 15</inkml:trace>
  <inkml:trace contextRef="#ctx0" brushRef="#br2" timeOffset="143744.27">8551 11040 63 0,'-5'-3'372'0,"1"0"63"0,-1-2 57 16,0 2 0-16,0-3-83 0,-5 4-52 15,10-1-15-15,-5-2 10 0,0 2 24 0,0 0 41 16,5 0 32-16,-5 0 1 0,5 3-21 16,-4-2-40-16,4 2-59 0,0 0-76 0,0 0-72 15,0 0-45-15,0 0-21 0,0 0-13 16,4 2-7-16,1-2-4 0,0 3-3 16,5 0-7-16,0 3-20 0,0-4-17 0,-1 4-14 15,6-4-11-15,0 4-10 0,-1 0-6 16,1-4-4-16,0 4 10 0,0-3-14 0,4 0-32 15,-9 0-44-15,5-3-61 0,0 2-132 16,-5-2-215-16,-6 3-260 0,6-3-237 0,-5 2-98 16,0-2-14-16,0 0 91 0,0 4 184 15,-1-2 263-15</inkml:trace>
  <inkml:trace contextRef="#ctx0" brushRef="#br2" timeOffset="149250.6">11184 12836 426 0,'-4'-11'895'0,"4"3"172"16,-5-4 116-16,-1 4 84 0,2 0-225 0,-1 0-267 16,0 2-245-16,5 0-132 0,-5 1-88 0,5 5-59 15,-5-2-204-15,5 2-47 0,0 0 0 16,5 2 0-16,-5 6 0 0,10 1 0 16,-5 4 0-16,-1 6 0 0,7 1 0 0,-7 5 0 15,6 5 0-15,-5 0 0 0,5 1 0 0,-5 5 0 16,0 0 0-16,4 0 0 0,-3-1 0 0,-2-2 0 15,1 0 0-15,0-2 0 0,0-4 0 0,0-2 0 16,0-3-456-16,0-5-306 0,0-3-258 16,0-6-158-16,0-3-34 0,-1-8 38 0,2-2 151 15,-2-4 225-15,1-7 312 0</inkml:trace>
  <inkml:trace contextRef="#ctx0" brushRef="#br2" timeOffset="149731.354">11410 12971 377 0,'5'-22'909'0,"-5"0"181"0,0 3 127 0,0 2 103 15,0 3-157-15,-5 0-310 0,0 4-252 16,5-2-139-16,-5 4-263 0,0 0-199 0,0 2 0 16,1 4 0-16,-2-4 0 0,6 6 0 0,-9 0 0 15,4 2 0-15,0 2 0 0,-5 4 0 16,5 3 0-16,-5 0 0 0,1 5 0 16,3 1 0-16,2 5 0 0,-6-3 0 0,5 6 0 15,0 0 0-15,1-3 0 0,4 3 0 0,0 0 0 16,4-4 0-16,1 1 0 0,5-2 0 0,5-1 0 15,0-2 0-15,4-3 0 0,0-3 0 0,1-1 0 16,4-4 0-16,1-3 0 0,0-3 0 16,-1 0 0-16,1-3 0 0,-1-3 0 0,1 2 0 15,0-2 0-15,-6-3 0 0,6 1 0 16,-6 0 0-16,-4-3 0 0,4 2 0 0,-9 1 0 16,5-3 0-16,-5 3 0 0,-5-1 0 0,-1 1 0 15,1 0 0-15,-5 0 0 0,-5 3 0 0,1-4 0 16,-1 4 0-16,-5-1 0 0,-5 0 0 0,5 1 0 15,-5 0 0-15,1 2 0 0,-1 0 0 16,0 3 0-16,6 0 0 0,-6 3 0 16,5 0 0-16,0 2 0 0,1 3 0 0,3 1 0 15,6-1 0-15,-4 3 0 0,4 0 0 0,4 0 0 16,2 0 0-16,-2 3 0 0,7-3 0 16,-2 3 0-16,1-3 0 0,5 0 0 0,-1 0 0 15,6-3 0-15,-6 0 0 0,7-5 0 0,-2 2 0 16,-4-5 0-16,4 0 0 0,-4-2 0 0,0-4-243 15,-1 0-496-15,-4-1-196 0,0-2-204 0,0-2-60 16,0 0 21-16,-6-3 121 0,1 3 189 16,-5-3 258-16</inkml:trace>
  <inkml:trace contextRef="#ctx0" brushRef="#br2" timeOffset="149931.003">11719 12894 81 0,'-15'-14'827'0,"1"0"235"15,3 1 160-15,-3 1 123 0,4 1 16 16,5 0-288-16,0-3-293 0,1 3-340 0,-2 0-440 15,12 3 0-15,-2-3 0 0,1 3 0 16,0 0 0-16,5 2 0 0,0 3 0 0,0 3 0 16,5 0 0-16,-6 6 0 0,6 2 0 0,-5 1 0 15,4 4 0-15,-4 1 0 0,5 0 0 16,-5 2 0-16,4 4 0 0,-4-4 0 16,0 3 0-16,0 1-612 0,0-4-702 0,-1 1-78 15,1-4 26-15,0-1 93 0,5-4 192 0,-6-2 321 16</inkml:trace>
  <inkml:trace contextRef="#ctx0" brushRef="#br2" timeOffset="150281.572">11959 12849 399 0,'-5'-8'972'0,"0"0"204"15,-4 2 146-15,4 1 115 0,0 0-138 16,0 5-374-16,0-4-285 0,5 8-619 0,0 1-21 16,0 0 0-16,5 7 0 0,0 2 0 0,0 2 0 15,0 3 0-15,4 3 0 0,-4 0 0 16,5 6 0-16,-5-1 0 0,5 1 0 0,-6 0 0 15,6-1 0-15,-5 1 0 0,5-6 0 16,0 0 0-16,-5 0 0 0,0-6 0 0,0 1 0 16,0-6 0-16,-1 0 0 0,-4-5 0 0,0-1 0 15,0-2 0-15,0-6 0 0,-4 0 0 16,-1-2 0-16,-5-4 0 0,5-1 0 0,-5-4 0 16,0 0 0-16,1 0 0 0,3 1 0 0,2-1 0 15,-1 0 0-15,0 0 0 0,5 3 0 0,0 0 0 16,0 0 0-16,5 2 0 0,0 2 0 15,-1-2 0-15,6 6 0 0,1 1 0 0,-2-1 0 16,6 6 0-16,-1-3 0 0,1 2 0 0,0 4 0 16,-1-3 0-16,1 0 0 0,0 2 0 15,-5-3 0-15,5 1 0 0,-5 0-231 0,-6 0-723 16,1-3-258-16,1 0-81 0,-2-3 17 0,-4-3 94 16,0-1 185-16,0-5 287 0</inkml:trace>
  <inkml:trace contextRef="#ctx0" brushRef="#br2" timeOffset="150451.522">11979 12750 214 0,'-30'-33'872'0,"1"3"206"0,-1 2 141 0,6 4 109 16,4 4-60-16,1 1-319 0,4 5-293 15,0 3-181-15,5 2-343 0,1 7-132 0,4 2 0 16,0 5 0-16,5 4 0 0,-5 4 0 16,5 4 0-16,0 5 0 0,0 0-214 0,0 3-761 15,5 0-279-15,-5 3-96 0,0-1 13 16,5 1 92-16,-5-4 225 0,5 1 428 0</inkml:trace>
  <inkml:trace contextRef="#ctx0" brushRef="#br2" timeOffset="151429.439">12440 13153 549 0,'0'11'914'16,"-5"0"147"-16,5 0 94 0,0-3 67 0,0 3-297 15,5-5-254-15,0 2-193 0,5-5-94 16,-1 0-45-16,6-6-27 0,-1-3-131 0,7-2-181 16,-7-3 0-16,10-6 0 0,-4-2 0 0,5-3 0 15,-6-5 0-15,6-1 0 0,-6 1 0 16,1-4 0-16,0 0 0 0,-6 4 0 0,1-1 0 16,-5 4 0-16,-1-1 0 0,-3 3 0 15,-6 2 0-15,0 4 0 0,-6 0 0 0,-3 2 0 16,-6 0 0-16,5 3 0 0,-9 2 0 0,4 2-4 15,-5 1-4-15,1 0 5 0,4 6 12 16,-4 0-3-16,4 0-6 0,0 6 0 16,5 2 0-16,1 0 0 0,-1 3 0 0,5 3 0 15,0 6 0-15,5-1 0 0,0 3 0 0,5 2 0 16,0 4 0-16,5 0 0 0,4 2 0 0,-4 1 0 16,5-1 0-16,-1 0 0 0,1 0 0 0,0-2 0 15,-1-3 0-15,1-3 0 0,0-3 0 16,0 1 0-16,-1-7 0 0,-4-2 0 0,5-3 0 15,-6 1 0-15,6-6 0 0,-5-3 0 0,0-3 0 16,0-2 0-16,0-7 0 0,-1 1 0 0,-4 0 0 16,5-3 0-16,-5 0 0 0,0 1 0 15,-1-1 0-15,7 3 0 0,-11 3 0 0,4-1 0 16,2 4 0-16,-2 2 0 0,-4 3 0 0,5 0 0 16,0 6 0-16,0-1 0 0,0 4 0 15,5-1 0-15,-6 3 0 0,6 0 0 0,1 0 0 16,3-3 0-16,-4 3 0 0,0-5 0 0,4-1 0 15,1 1 0-15,0-4 0 0,0-4 0 0,-1 2 0 16,1-6 0-16,0 1 0 0,-6-4 0 0,6 1 0 16,-5 0 0-16,-6 0 0 0,7-1 0 0,-7-1 0 15,-4 1 0-15,0 1 0 0,0 2 0 16,-4-2 0-16,-1 3 0 0,-5-1 0 0,0 3 0 16,0-2 0-16,0 2 0 0,-4 0 0 0,-1 0 0 15,0 3 0-15,0 0 0 0,6 0 0 16,-6 3 0-16,5 0 0 0,0 0 0 0,6 2 0 15,-1 4 0-15,0-1 0 0,5 3 0 0,0-3 0 16,0 3 0-16,5 3 0 0,4-3 0 16,1 0 0-16,0 0 0 0,0-3 0 0,4 0 0 15,1-2 0-15,0 0 0 0,0-6 0 16,4 0 0-16,-4-3-517 0,-5-3-285 0,5 1-229 16,-1-6-151-16,-4 0-27 0,0-1 56 0,0-4 168 15,0 0 228-15,-1-1 277 0</inkml:trace>
  <inkml:trace contextRef="#ctx0" brushRef="#br2" timeOffset="151984.724">13176 13045 46 0,'-6'-16'600'0,"1"-1"250"0,-5 0 193 0,1 4 135 16,-1-3-29-16,0 2-159 0,1 0-182 0,-1 3-194 16,5 0-156-16,-1-1-110 0,2 7-241 15,-1 0-107-15,5-1 0 0,0 3 0 16,0 6 0-16,5 0 0 0,-5 2 0 0,4 7 0 16,2 1 0-16,-6 1 0 0,5 5 0 0,-1 0 0 15,-4 3 0-15,6 1 0 0,-2-1 0 0,-4-3 0 16,5 4 0-16,0-7 0 0,-5 0 0 15,5-2 0-15,0-6 0 0,0 1 0 0,0-4 0 16,-1-2 0-16,2-6 0 0,-2 1 0 16,1-4 0-16,1-2 0 0,-2-1 0 0,1-2 0 15,0 3 0-15,0-3 0 0,0 2 0 0,0 1 0 16,-5 0 0-16,5 5 0 0,-1-2 0 16,2 5 0-16,-2 2 0 0,1 1 0 0,5 6 0 15,-5 1 0-15,5 2 0 0,-5 4 0 0,5 4 0 16,-6-1 0-16,6 3 0 0,0 3 0 0,0 0 0 15,0-1 0-15,-1 4 0 0,1-3 0 0,-5-1 0 16,5 2 0-16,0-7 0 0,-1 3 0 16,-3-6 0-16,3 1 0 0,-4-3 0 0,0-3 0 15,0-3 0-15,-5-2 0 0,5-3 0 16,-5-3 0-16,-5-3 0 0,5-3 0 0,-5-2 0 16,0-6 0-16,0 0 0 0,-4-2 0 0,-1-6 0 15,0-3 0-15,5-3 0 0,-10 0 0 0,11-5 0 16,-7 3 0-16,1-3 0 0,6 2 0 15,-1-1 0-15,5 4 0 0,0-3 0 0,5 4 0 16,-5 2 0-16,4 3 0 0,6 3 0 16,-5-1 0-16,5 4 0 0,5 5 0 0,-5 0 0 15,5 6 0-15,-1-1 0 0,1 3 0 16,5 3 0-16,-1 6 0 0,0-1 0 0,-4 7 0 16,5-2 0-16,-5 7 0 0,0 2 0 0,-6 3 0 15,1 0 0-15,0 3 0 0,-5 0 0 16,-1 0 0-16,2 0 0 0,-6-1 0 0,0-2 0 15,-6 3 0-15,2-3-44 0,-6 3-712 0,0-6-293 16,-4 4-177-16,-7-7-37 0,2 4 35 16,0-7 131-16,-6 1 224 0,1 0 346 0</inkml:trace>
  <inkml:trace contextRef="#ctx0" brushRef="#br2" timeOffset="152179.207">13058 13401 545 0,'-15'6'1034'15,"-5"-1"189"-15,6 0 131 0,-6 1 122 0,5 0-176 16,0-3-404-16,6-1-533 0,-1 1-363 0,5 0 0 16,0-3 0-16,5 3 0 0,5-6 0 0,0 3 0 15,5-3 0-15,-5 0 0 0,9 1 0 0,1-4 0 16,0 1 0-16,0-4-111 0,-1 4-793 16,1-1-294-16,0-2-100 0,4 0 7 15,0 0 70-15,2-4 174 0,-2 1 301 0</inkml:trace>
  <inkml:trace contextRef="#ctx0" brushRef="#br2" timeOffset="152719.8">14171 13051 227 0,'-10'8'877'15,"5"0"208"-15,-5 1 138 0,5-1 103 0,-5 0-79 16,6-2-310-16,4-1-285 0,-6-2-155 0,12 3-377 16,-6-4-120-16,9 1 0 0,-4-3 0 15,5-3 0-15,0 1 0 0,5-1 0 0,-1-6 0 16,-4 1 0-16,5 0 0 0,0-6 0 0,-6 1 0 16,1-1 0-16,0 0 0 0,0-3 0 15,0 4 0-15,-6-4 0 0,-4 3 0 0,6 3 0 16,-6 0 0-16,0 0 0 0,-6 3 0 0,2-1 0 15,-1 4 0-15,0 2 0 0,0 1 0 16,0 2 0-16,-5 2 0 0,6 1 0 0,-2 5 0 16,1-2 0-16,5 5 0 0,-4 0 0 15,4 0 0-15,0 2 0 0,0 1 0 0,0 3 0 16,4-3 0-16,-4 2 0 0,5 1 0 0,1 2 0 16,-2-3 0-16,6 1 0 0,-5 2 0 0,0-2 0 15,5-3 0-15,-6 0 0 0,2-4 0 16,-2 2 0-16,1-4 0 0,0-2-239 0,0-1-1096 15,-5-2-98-15,0-6 27 0,5 0 87 0,-5-2 186 16,0-6 292-16,0-1 394 0</inkml:trace>
  <inkml:trace contextRef="#ctx0" brushRef="#br2" timeOffset="153097.789">14224 12966 63 0,'-14'-17'770'0,"-1"3"237"0,0 0 153 15,0 3 115-15,1-3-6 0,-1 6-252 0,0-3-277 16,6 3-181-16,-6-1-228 0,5 4-331 15,1 3 0-15,-1-2 0 0,5 4 0 16,-5 0 0-16,0 6 0 0,5 2 0 0,1 3 0 16,-6 3 0-16,5 0 0 0,0 5 0 0,0 4 0 15,5 1 0-15,0 1 0 0,0 3 0 16,0 2 0-16,10-3 0 0,-5 4 0 0,5-4 0 16,4 4 0-16,1-4 0 0,5 1 0 0,-1-6 0 15,6 0 0-15,-6-2 0 0,11-7 0 0,-6-5 0 16,0-2 0-16,6-3 0 0,-5-6 0 0,-1-6 0 15,0-1 0-15,1-4 0 0,-5-3 0 0,-1-2 0 16,-4-3 0-16,-5 0 0 0,0-1 0 0,-1-1 0 16,-3-1 0-16,-6 3 0 0,0-2 0 0,-6 1 0 15,2 1 0-15,-7 0 0 0,-3 0 0 0,-1 0 0 16,-4 0 0-16,-1 0 0 0,-5 3 0 16,1-1 0-16,0 1 0 0,-6 3 0 0,5 2 0 15,-4 2 0-15,5 2 0 0,-1 4 0 16,6 3 0-16,-6 3 0 0,6 3-254 0,4 3-731 15,0-1-236-15,5 3-73 0,1 3 17 0,9-3 87 16,-6 1 210-16,12 2 296 0</inkml:trace>
  <inkml:trace contextRef="#ctx0" brushRef="#br2" timeOffset="154080.162">14955 12841 395 0,'-10'-5'871'15,"6"-4"180"-15,-6 7 122 0,5-4 91 0,-5 6-218 16,5-2-275-16,1 4-243 0,4 1-142 15,0 2-90-15,0 7-67 0,4 2-48 0,6 2-181 16,-5 6 0-16,10 0 0 0,-6 5 0 16,6 4 0-16,-1-1 0 0,1 3 0 0,0 0 0 15,0-2 0-15,-1 2 0 0,-4-6 0 0,5 4 0 16,-5-7 0-16,-5 2 0 0,5-7 0 16,-5-3 0-16,-1-2 0 0,-4 0-5 0,0-6-153 15,-4-2 11-15,-1-3 16 0,-5-3 18 0,5-6 21 16,-10 0 23-16,5-2 23 0,-4-3 16 15,-1-6 12-15,-4 4 10 0,4-4 9 0,-5-2 18 16,5 0 17-16,-4-18 21 0,9 38 22 0,0-18 20 16,0 1 21-16,5-1 6 0,5 3 2 0,0 0-6 15,5 3-92-15,5 0-30 0,0 3 0 16,5 0 0-16,4 2 0 0,5 1 0 16,1 5 0-16,5 0 0 0,-1 0 0 0,5 0 0 15,1 0 0-15,-1 3 0 0,5-1-12 0,0 1-179 16,-4 3-17-16,4-3-8 0,-5 2 10 0,-4 0 22 15,-1-2 31-15,-4 3 34 0,-6-4 35 0,-4 4 29 16,4-4 36-16,-8 1 28 0,-7-3 23 0,2 3 14 16,-6-3 12-16,0 0 12 0,-10 0 1 15,5-3 3-15,-10 0 4 0,0 1 6 0,1 0 7 16,-6-4 5-16,0 0-1 0,-5 3 1 0,1-2 4 16,5 2 0-16,-6-2 7 0,0 2 10 15,6 3 6-15,0 0-123 0,4 3 0 0,5 0 0 16,-5 2 0-16,10 0 0 0,0 4 0 0,5 1 0 15,0 2 0-15,10-1 0 0,-5 2 0 0,5-1 0 16,4 2 0-16,1-4 0 0,5 5 0 16,0-8 0-16,-1 4 0 0,1-2 0 0,4-4 0 15,-4-2 0-15,-1 0 0 0,1-1 0 0,0-4 0 16,-1-1 0-16,-4 0 0 16,-1-2 0-16,1-4 0 0,-5 1 0 0,-5 0 0 15,0 0 0-15,0-3 0 0,-5 0 0 0,-5 0 0 0,0-1 0 16,0 2 0-16,-5-2 0 0,1 1 0 15,-1 0 0-15,0 3 0 0,0 0 0 0,0 3 0 16,6-1 0-16,-2 3 0 0,2 0 0 0,-1 3 0 16,5 3 0-16,0 0 0 0,0 5 0 15,0 0 0-15,5 1 0 0,-1 1 0 0,2 2 0 16,3-1 0-16,1 2 0 0,0-1 0 0,5 2 0 16,0-1 0-16,-1-1 0 0,6-2 0 0,-6 1 0 15,6-2 0-15,-1-1-241 0,1-3-666 16,0 1-286-16,5-1-103 0,-1-5-1 0,0 0 83 15,6-2 196-15,-1-7 318 0</inkml:trace>
  <inkml:trace contextRef="#ctx0" brushRef="#br2" timeOffset="154532.989">16113 13045 4 0,'0'-8'746'0,"-10"2"243"0,5-2 153 0,-5 3 113 15,0-4 32-15,-5 1-281 0,0 0-279 0,1 2-186 16,-1-2-108-16,1 5-372 0,-1-2-61 15,5 5 0-15,-5 2 0 0,1 1 0 0,-1 6 0 16,5-1 0-16,1 6 0 0,-2 2 0 0,1 1 0 16,1 2 0-16,4 0 0 0,0 3 0 0,5-2 0 15,0 2 0-15,0 0 0 0,5-3 0 0,5 1 0 16,0-1 0-16,-1-2 0 0,6-4 0 16,0 1 0-16,5-6 0 0,-1-2 0 0,1-4 0 15,-1-2 0-15,1-5 0 0,-1-4 0 0,1-1 0 16,0-4 0-16,-1-3 0 0,-4-2 0 0,0-3 0 15,-5 0 0-15,-1-3-531 0,-3 3-95 16,-2-3 38-16,-4 0 64 0,-4 3 76 0,-2-2 89 16,-3-2 125-16,-6 2 143 0,0-1 163 0,1 0 148 15,-1 0 109-15,-5 3 85 0,5 1 61 16,0 4 30-16,6 3-12 0,-1 0-41 16,0 6-36-16,5 2-391 0,1 3-25 0,-1 3 0 15,5 3 0-15,0 3 0 0,5 5 0 16,-5 0 0-16,4 3 0 0,6 5 0 0,-5 0 0 0,5 3 0 15,5 3 0-15,-6 0 0 0,1 2 0 0,0-1 0 16,5 1 0-16,0-2 0 0,-1-3 0 0,1 0 0 16,-6-3 0-16,12-2 0 0,-7 0 0 15,1-4 0-15,0-1 0 0,-6-5-155 0,6-1-1277 16,0-3-56-16,-1-3 62 0,1-6 115 0,0 0 208 16,-1-4 288-16,1-1 379 0</inkml:trace>
  <inkml:trace contextRef="#ctx0" brushRef="#br2" timeOffset="154761.378">16397 13054 139 0,'0'-11'735'0,"-5"-1"247"0,0-1 167 0,0 2 130 16,0 3-61-16,-4-4-199 0,-1 4-231 0,0 0-184 16,5 0-326-16,-5 2-278 0,1 1 0 15,3 2 0-15,-3 3 0 0,3 3 0 0,-3 2 0 16,-1 4 0-16,5 1 0 0,-5 4 0 16,6 3 0-16,-6 2 0 0,5 0 0 0,5 3 0 15,0 0 0-15,0 1 0 0,0-1 0 0,5 0 0 16,5-3 0-16,-1 0 0 0,1 0 0 0,5-5 0 15,4 0 0-15,-4-3 0 0,0 0 0 0,5-3 0 16,-6-2 0-16,6-1 0 0,-5-1 0 0,4-2 0 16,-9 4-186-16,5-1-1330 0,-1-2-25 15,-4 2 79-15,0 1 134 0,0 0 246 0,-1-1 358 16</inkml:trace>
  <inkml:trace contextRef="#ctx0" brushRef="#br2" timeOffset="154932.92">16470 13404 574 0,'-15'8'1091'0,"6"-3"214"15,-6 4 154-15,1-1 140 0,-1-2-157 0,5-3-721 16,5 2-721-16,-5-2 0 0,5 0 0 0,5-3 0 16,-4 2 0-16,4 1 0 0,0-3 0 15,4 3 0-15,-4-3 0 0,0 0 0 0,0 0 0 16,5-3 0-16,-5 0 0 0,5 1 0 0,-5-4 0 16,0 1-48-16,-5-1-957 0,0 1-247 15,1-4-73-15,-6 1 30 0,0-3 93 0,0-3 201 16,-10 1 283-16</inkml:trace>
  <inkml:trace contextRef="#ctx0" brushRef="#br2" timeOffset="155149.342">15872 13034 210 0,'-24'-11'870'0,"4"3"199"16,0-3 139-16,6 2 103 0,-1 1-62 16,1 0-310-16,4 0-283 0,5 0-143 0,5-3-347 15,0 3-166-15,5-1 0 0,-1 1 0 16,2-1 0-16,3 4 0 0,6 0 0 0,-1-1 0 15,1 3 0-15,5 0 0 0,4 3 0 16,1 0 0-16,-1 3 0 0,6 0 0 0,-1 3 0 16,6-1 0-16,-1 0-95 0,0 4-1080 15,6-4-177-15,-2 3-32 0,2 1 59 0,4-1 119 16,0 1 261-16,-5-2 393 0</inkml:trace>
  <inkml:trace contextRef="#ctx0" brushRef="#br2" timeOffset="155400.669">16936 13230 708 0,'0'9'1116'0,"-5"-1"215"15,5-3 170-15,-4 1 169 0,-2-1-208 16,2-2-1059-16,-1-1-403 0,5 1 0 0,0-3 0 15,-6 3 0-15,6-3 0 0,0-3 0 0,-4 3 0 16,4-3 0-16,0 1 0 0,0-1 0 0,0 1 0 16,4-1 0-16,-4-3 0 0,0 1 0 0,6-1 0 15,-6 0 0-15,0-2-1080 0,0 0-257 16,0 0-36-16,5-3 59 0,-1 0 125 0,-4-1 229 16,6 2 301-16</inkml:trace>
  <inkml:trace contextRef="#ctx0" brushRef="#br2" timeOffset="155534.321">16921 13134 293 0,'0'-12'799'0,"-4"4"275"0,-1 0 189 16,-5 0 144-16,0-1-47 0,5 2-265 0,-5 1-316 15,1 0-658-15,3 0-121 0,2 1 0 0,4 0 0 16,-5 2 0-16,10 0 0 0,-5 0 0 0,4 1 0 16,2-1-147-16,-6 3-808 0,4 3-281 15,1-3-91-15,-5 2 22 0,10 1 87 0,-10 0 210 16,5 0 322-16</inkml:trace>
  <inkml:trace contextRef="#ctx0" brushRef="#br2" timeOffset="159823.164">5114 11307 95 0,'-5'0'366'0,"0"0"49"0,0 0 39 0,0 3-41 15,1-3-97-15,-2 3-72 0,6-3-37 16,-4 0-2-16,4 0 20 0,0 3 43 0,0-3 81 16,0 0 114-16,0 0 71 0,0 0 36 15,0 0 10-15,0 0-12 0,0 3-58 16,0-3-98-16,0 0-76 0,0 0-61 0,0 0-47 15,0 2-70-15,4-2-158 0,-4-2 0 16,6 2 0-16,-6 0 0 0,9 0 0 0,-4 0 0 16,0-3 0-16,0 3 0 0,5 0 0 15,-1 0 0-15,-3 3 0 0,3-3 0 16,-4 2 0-16,0 1 0 0,0 0 0 16,0 3 0-16,-5 2 0 0,5 0 0 0,-10 3 0 15,5 0 0-15,-5 0 0 0,0 3 0 16,0-3 0-16,0 2 0 0,0-1 0 0,-5-1 0 15,6 0 0-15,-1 0 0 0,0-3 0 0,5 0 0 16,-5-2 0-16,5-4 0 0,0 4 0 16,0-3 0-16,5 0 0 0,0-1 0 15,0-2 0-15,-1 0 0 0,6 0 0 0,0-2 0 16,5-1 0-16,0 0 0 0,0 1 0 16,-1-2 0-16,1 2-100 0,0-1-356 0,-1 0-255 15,-4 3-316-15,4-2-148 0,1-2-36 16,-5 2 35-16,5 2 131 0,-5 0 246 0,4 0 349 15</inkml:trace>
  <inkml:trace contextRef="#ctx0" brushRef="#br2" timeOffset="172898.168">4991 10770 141 0,'0'2'384'0,"0"-2"70"15,-4 0 61-15,4 3-42 0,0-3-48 16,0 0-45-16,0 0-42 0,0 0-33 0,0-3-35 16,0 3-28-16,0-2-14 0,0 2-2 15,4-3 12-15,-4 0 13 0,0 0 9 0,0 1-3 16,5-1-19-16,-5 0-34 0,5 1-44 16,-5 2-41-16,5-3-34 0,-5 0-35 0,5 0-22 15,0-2-15-15,-5 1-12 16,5-4-5-16,-1 0-6 0,2 0 9 0,-1 0 1 15,-1-3 3-15,2 2 0 0,-2-2-1 16,-4 3 1-16,5 0-1 0,-5 2-1 0,5 0 0 16,-5 2-1-16,0-2 1 0,0 3-1 15,0-2-1-15,0 5 1 0,0-3-1 0,0 0 0 16,0 3 1-16,0-3 7 0,0 3 6 16,0 0 7-16,0 3 9 0,0 0 10 0,0 0 5 15,0 2 1-15,0 4 0 0,0-1-5 16,0 0-7-16,5 3-7 0,-5 0-6 15,0 0-5-15,0 0-5 0,5 0-3 0,-5 3 0 16,0 0-2-16,5 0-10 0,0-4-23 16,-5 4-52-16,4 0-117 0,-4 0-173 0,0-3-227 15,6 0-272-15,-2 0-126 0,-4 0-27 16,5-3 72-16,0 1 152 0,0-4 214 0</inkml:trace>
  <inkml:trace contextRef="#ctx0" brushRef="#br2" timeOffset="202911.605">17348 13021 309 0,'-5'-3'369'0,"0"0"61"16,5 0 2-16,-4 0-34 0,-2-2-11 16,6 2 10-16,-4-3 17 0,4 4 23 0,0-1 21 15,-5-2 15-15,5 2 0 0,0-3-29 16,-6 3-39-16,6 1-48 0,-4-3-48 0,4 2-54 15,0 0-39-15,0 3-20 0,0-3-18 0,-5 3-20 16,5-3-22-16,0 3-25 0,0 0-17 16,0 3-4-16,5 0 0 0,-5 0 3 0,4 5-11 15,2 0-82-15,-1 3 0 0,-1 3 0 16,2 3 0-16,-2-1 0 0,1 1 0 16,0 2 0-16,0 3 0 0,0-3 0 0,0 1 0 0,0 2 0 15,5-3 0-15,-6 0 0 0,1-2 0 16,0-1 0-16,-5 1 0 0,5-3 0 0,0-4 0 15,-5-1 0-15,5 0 0 0,-5-5 0 0,0 2 0 16,5-6 0-16,-10 3 0 0,5-6 0 16,0 1 0-16,-5-6 0 0,0-1 0 0,0-5 0 15,5 0 0-15,-10-2 0 0,6-1 0 0,-2-2 0 16,-3-1 0-16,4-1 0 0,-5-4 0 0,0 3 0 16,6-3 0-16,-6 3 0 0,5-3 0 15,-1 0 0-15,2 3 0 0,4 0 0 0,-5 0 0 16,5 3 0-16,0 0 0 0,0 2 0 15,5 3 0-15,-1 0 0 0,2 4 0 0,-1 1 0 16,-1 4 0-16,6 2 0 0,0 0 0 16,0 3 0-16,0 3 0 0,4 0 0 0,1 2 0 15,-5 4 0-15,5 1 0 0,0 4 0 16,-1 0 0-16,-4 3 0 0,0-1 0 0,5 6 0 16,-11-2 0-16,6 4 0 0,-5-2 0 15,5 3 0-15,-10 0 0 0,5-1 0 0,-5 2 0 16,0-4 0-16,0 2 0 0,0-5 0 0,-5 4 0 15,5-4 0-15,-5-3 0 0,0 1 0 0,0-3 0 16,1-3 0-16,-2-2 0 0,2-1 0 0,-7-3 0 16,7-2-21-16,-6-1-271 0,5-4-11 15,-5-1-41-15,5 0-81 0,1-5-101 0,-2 2-116 16,2-2-125-16,4-3-154 0,0 3-47 16,0-3 60-16,4 2 111 0,6-1 146 0,-5 1 162 15</inkml:trace>
  <inkml:trace contextRef="#ctx0" brushRef="#br2" timeOffset="203690.429">17716 12924 109 0,'-5'-6'711'0,"0"1"217"0,0 0 148 16,-4 1 102-16,3 2-60 0,2-4-244 15,-6 6-231-15,5-2-191 0,5-1-133 0,-5 3-94 16,5 0-64-16,0 0-32 0,0 5-13 0,0-2 1 16,0 6-82-16,5-1-35 0,-5 3 0 15,5 2 0-15,0 4 0 0,0-1 0 0,-5 4 0 16,4-1 0-16,2 0 0 0,-2 4 0 16,1-1 0-16,5 0 0 0,-5 0 0 0,-1 0 0 0,2-3 0 15,3 0 0-15,-3-2 0 0,-2-1 0 16,6-2 0-16,-10-2 0 0,5-4 0 0,0-3 0 15,0 1 0-15,-5-3 0 0,0-1 0 16,0-2 0-16,0-5 0 0,0-1 0 0,-5-2 0 16,0-6 0-16,0 0 0 0,0 1 0 15,-4-7 0-15,3 1 0 0,-3 0 0 0,-1-4 0 16,0 1 0-16,0-2 0 0,6 2 0 0,-2-1 0 16,2 4 0-16,4 0 0 0,-5-1 0 15,5 4 0-15,0-1 0 0,5 4 0 0,-5 2 0 16,10-1 0-16,-6 2 0 0,1 1 0 15,0 4 0-15,5-1 0 0,0 1 0 0,-6 2 0 16,7 3 0-16,-2 0 0 0,1 0 0 0,0 3 0 16,-5 2 0-16,5 1 0 0,-6-1 0 15,1 4 0-15,0-1 0 0,-5 3 0 0,5-3 0 16,-5 3 0-16,0-3 0 0,0 4 0 16,-5-4 0-16,5 0 0 0,-5 0 0 0,5 1 0 15,-5-4 0-15,5 0 0 0,-4-1 0 16,4-2 0-16,0 1 0 0,4 0 0 0,-4-1-19 15,5 1-55-15,0-3 29 0,0 3 20 0,5 0 11 16,-5-3 8-16,5 0 2 0,-1 3 3 16,1-3 1-16,5 2 0 0,-5 1 1 0,-1 0 3 0,6-1 5 15,-5 4 13-15,0 0 11 16,0-1 16-16,0 6 13 0,-1-3-54 0,-4 3-8 16,0 3 0-16,0 0 0 0,0 0 0 0,-5 2 0 15,5-2 0-15,-5 3 0 0,-5-4 0 0,5 1 0 16,-5 0 0-16,0 0 0 0,0-1 0 0,0-1 0 15,-4-1 0-15,-1-3 0 0,-5-3 0 0,6 4 0 16,-6-7 0-16,0 2 0 0,0-4 0 16,-5-4 0-16,5 2 0 0,1-4 0 0,-6 0 0 15,6 1 0-15,-1-3 0 0,0 0 0 0,5 2 0 16,5-2 0-16,-5 2 0 0,6 4-29 16,4-4-272-16,0 0-130 0,4 1-174 0,2 2-217 15,-2 1-231-15,7-4-86 0,3 3 1 0,1-2 110 16,4-4 182-16,6 4 252 0</inkml:trace>
  <inkml:trace contextRef="#ctx0" brushRef="#br2" timeOffset="203955.26">18133 13021 263 0,'0'-9'732'0,"0"1"211"16,0-1 146-16,-5 4 106 0,0-3-151 15,5-1-193-15,-5 4-171 0,0 0-149 0,0-1-100 16,5 1-73-16,-5 2-284 0,5 0-74 15,0 3 0-15,0 0 0 0,0 0 0 0,0 6 0 16,0-1 0-16,5 4 0 0,-5 1 0 0,5 4 0 16,0 3 0-16,0-1 0 0,0 4 0 0,0-1 0 15,5 3 0-15,-5-3 0 0,-1 3 0 16,6 1 0-16,-5-1 0 0,0-1 0 0,0-1 0 16,0-1 0-16,-1-2 0 0,2-1 0 15,-2-2-448-15,-4-3-252 0,0-3-153 0,5 0-187 16,-5-5-94-16,-5 0 8 0,5-3 96 0,-4-6 167 15,4 1 214-15</inkml:trace>
  <inkml:trace contextRef="#ctx0" brushRef="#br2" timeOffset="204172.335">18040 13086 357 0,'-15'-16'718'0,"0"0"198"16,5-1 155-16,-5 3 76 0,5 3-169 16,1 0-155-16,-1 0-153 0,5 0-144 0,0 3-110 15,5-3-62-15,0 3-139 0,5 0-215 0,0-1 0 16,5 4 0-16,5-4 0 0,-6 1 0 15,6 3 0-15,5-1 0 0,-5 0 0 0,4 4 0 16,1-1 0-16,0 0 0 0,-1 3 0 16,0 0 0-16,1 3 0 0,0 2 0 0,-1 1 0 15,-4 2 0-15,0 0 0 0,0 6 0 0,-1 0 0 16,-4 6 0-16,0-4-693 0,-5 6-258 16,0 0-221-16,-5 0-65 0,4 0 21 0,-4 3 98 15,0-3 204-15,0 0 278 0</inkml:trace>
  <inkml:trace contextRef="#ctx0" brushRef="#br2" timeOffset="204427.195">18084 13393 308 0,'-15'5'784'0,"5"-2"204"0,0 0 132 16,5-3 97-16,-5 0-178 0,6 0-232 0,4-3-195 15,0-3-145-15,4 1-80 0,2 0-46 16,3-3-220-16,1-1-121 0,5 3 0 0,0-2 0 15,-1 0 0-15,6 0 0 0,0 0 0 0,4 2 0 16,-5 1 0-16,6-1 0 0,5 0 0 16,-6 3 0-16,0 1 0 0,1-1 0 0,0 0 0 15,-1 3 0-15,-5-2 0 0,2 2 0 0,-2 0 0 16,0-4 0-16,1 4 0 0,-5-2-535 16,-6 2-357-16,2-2-253 0,-1-2-98 0,-6 2-8 15,-4-4 75-15,0-2 199 0,0 0 302 0</inkml:trace>
  <inkml:trace contextRef="#ctx0" brushRef="#br2" timeOffset="205315.823">17172 12781 357 0,'0'0'461'0,"0"2"112"16,4 1 72-16,-4-3 29 0,0 3 49 0,-4-3 19 15,4 0-13-15,0 2-46 0,0-2-64 0,0 0-83 16,0 0-98-16,0-2-84 0,0 2-58 16,0 0-41-16,0-3-149 0,0 3-106 0,4-3 0 15,2 1 0-15,-2 2 0 0,1-3 0 16,5-3 0-16,0 3 0 0,-1 0 0 0,6-1 0 15,5-2 0-15,-5 0 0 0,4 1 0 16,5-4 0-16,1 1 0 0,0-3 0 0,-1 3 0 16,-4-3 0-16,4 3 0 0,1-1 0 0,-6 3 0 15,2 2 0-15,-7 0 0 0,0 2 0 16,1-1 0-16,0 3 0 0,-5 0 0 0,-6 0 0 16,7 3 0-16,-1-3 0 0,-6 2 0 15,1 2 0-15,0-4 0 0,0 2 0 0,5 0 0 16,-5 4 0-16,5-3 0 0,-1 0 0 15,1 0 0-15,0 2 0 0,5-2 0 0,0-1 0 16,-1 4 0-16,6-3 0 0,-1 0 0 0,1-1 0 16,0 1 0-16,4 0 0 0,5-1 0 15,-4 2 0-15,4-4 0 0,1 2 0 0,-1 0 0 16,1 2 0-16,-1-2 0 0,1-2 0 16,4 6 0-16,-9 0-106 0,-1-1-551 15,1 6-220-15,-1-3-235 0,0 3-87 0,-4 3-7 16,0-3 76-16,4 3 177 0,-4-3 287 0</inkml:trace>
  <inkml:trace contextRef="#ctx0" brushRef="#br2" timeOffset="205817.992">19054 13180 236 0,'-10'9'711'0,"1"-1"190"0,-1-2 156 16,-5-1 111-16,11 0-132 0,-6 1-182 16,0 0-162-16,5-4-133 0,0-2-110 0,1 3-76 15,-2-3-218-15,6 3-155 0,0-3 0 16,0 0 0-16,6 0 0 0,-2-3 0 0,1 0 0 15,5 1 0-15,-1-1 0 0,6-3 0 0,-5 3 0 16,5-2 0-16,4 2 0 0,-4 1 0 0,5-4 0 16,-5 6 0-16,4-3 0 0,0 0 0 15,2 3 0-15,-7 0 0 0,6-2 0 0,-6 2 0 16,1 2 0-16,0-2 0 0,0 3 0 0,-6 0 0 16,1 3 0-16,0-1-280 0,-5 3-385 0,-5 1-175 15,0-1-230-15,0 0-96 0,0 0-12 16,-5 1 73-16,-5 1 180 0,5-1 255 0</inkml:trace>
  <inkml:trace contextRef="#ctx0" brushRef="#br2" timeOffset="206007.486">19147 13310 192 0,'-19'3'726'16,"4"0"224"-16,-4 0 154 0,4-1 118 0,1-2-93 15,3 3-190-15,1-1-205 0,1-2-179 16,4 0-118-16,0 4-234 0,5-4-203 0,0 0 0 16,5 0 0-16,5-4 0 0,0 4 0 0,-1-2 0 15,6-1 0-15,0 1 0 0,-1-1 0 0,6 3 0 16,-5-3 0-16,5 3 0 0,-6-3 0 15,6 3 0-15,-6 0 0 0,6 0 0 0,-6 0 0 16,1 0 0-16,0 0 0 0,-5 0 0 0,0 3-91 16,-1-3-872-16,1 3-260 0,-5-3-83 15,1 0 15-15,3-3 80 0,-4 0 198 0,-5 0 281 16</inkml:trace>
  <inkml:trace contextRef="#ctx0" brushRef="#br2" timeOffset="212109.032">19643 13007 313 0,'0'-8'553'0,"0"2"100"0,-5-2 98 16,5-1 33-16,-4 4-101 0,-2 0-78 0,6-1-57 15,-5 3-56-15,5-2-68 0,-4 2-79 0,4-2-78 16,0 1-65-16,-6 2-43 0,6 2-23 15,0-3-15-15,0 0-8 0,0 3-8 16,0-2-8-16,0 2-9 0,0 0-8 0,0 0-4 0,0 2 1 16,0-2 7-16,6 6 9 0,-2-4 9 15,-4 4 2-15,5 2-4 0,1 4-64 16,-2 1-36-16,1 1 0 0,-5 5 0 0,4-2 0 16,2 2 0-16,-1 3 0 0,-1-3 0 0,2 4 0 15,-6-1 0-15,4-3 0 0,1 3 0 16,0-3 0-16,0 0 0 0,0 1-43 0,0-4-200 15,-5-2-102-15,9 0-141 0,-3-3-168 0,-2-3-192 16,1 0-195-16,5-5-70 0,-5-3 38 0,5-5 128 16,0-3 191-16,-1-4 230 0</inkml:trace>
  <inkml:trace contextRef="#ctx0" brushRef="#br2" timeOffset="212339.962">19893 12949 556 0,'0'-19'854'16,"0"2"170"-16,0 6 110 0,0 0 42 0,-5 0-280 15,5 5-240-15,-5 1-204 0,5 2-158 16,0 0-99-16,0 3-61 0,0 3-38 0,5 3-23 16,-5 2-11-16,5 0-9 0,0 6-7 15,-1 0-10-15,2 0-12 0,3 5-6 0,-3 0-4 16,3 0-1-16,-4 3-1 0,5-2 0 16,-5 2 1-16,4-3-10 0,1 3-22 0,-5 0-35 15,5-2-39-15,-5-1-53 0,5-2-85 0,-5 2-140 16,0-3-156-16,0 1-181 0,-1-4-195 15,2-1-134-15,-6 2-12 0,0-7 95 0,0 5 149 16,0-4 199-16</inkml:trace>
  <inkml:trace contextRef="#ctx0" brushRef="#br2" timeOffset="212560.371">19727 13203 515 0,'-15'-9'736'0,"0"1"155"0,0 2 133 16,5 1 26-16,6-3-226 0,-2 2-169 0,2-2-133 15,4 0-119-15,4 2-102 0,2-2-67 0,3-1-39 16,1 1-33-16,0 0-27 0,5 2-29 16,0-2-28-16,4 2-20 0,0 4-19 0,1 0-13 15,-5-2-7-15,9 2-8 0,-4-1-24 0,4 3-43 16,1-3-50-16,-5 0-62 0,4 3-101 16,-4-3-170-16,-1 3-201 0,1-2-238 0,0 2-173 15,-1 0-58-15,1 0 38 0,-6-3 135 0,6 3 206 16,-5-2 268-16</inkml:trace>
  <inkml:trace contextRef="#ctx0" brushRef="#br2" timeOffset="213271.089">20246 13015 198 0,'-9'0'678'16,"3"-3"179"-16,2 3 164 0,-7 0 110 15,7-3-128-15,-1 3-198 0,0-2-171 0,0 2-140 16,0-3-139-16,5 3-93 0,-5 0-72 0,5 0-47 16,0 0-33-16,0 3-18 0,0-1-4 15,0 4 4-15,5 0-54 0,-5 4-38 0,5 2 0 16,0 2 0-16,0-1 0 0,-5 3 0 16,5 1 0-16,-1 2 0 0,2-2 0 0,-1 2 0 15,-1 0 0-15,2-2 0 0,-2 0 0 0,1-1 0 16,0 1 0-16,0-3 0 0,-5-4 0 15,5-1 0-15,-5-4 0 0,5 1 0 0,-5 0 0 16,0-6 0-16,0 0 0 0,-5-4 0 0,0 0 0 16,0-5 0-16,0 0 0 0,-4-4 0 0,3-1 0 15,-3 0 0-15,-1-2-5 0,0-4-3 0,0 4-1 16,5-3 0-16,-4-1-1 0,3 1-1 16,6 0 2-16,0-1 5 0,0 4 0 0,6-3 1 15,-2-1 4-15,1 4 2 0,5-1-3 16,0 0-2-16,-1 7 0 0,2-1-2 15,-1 3 0-15,4 2-1 0,-4 3 3 0,0 3 1 16,-1 3 0-16,1-1 1 0,0 4 2 0,-5 2 0 16,5 1-2-16,-10 1 0 0,5 2 4 15,-5-2 0-15,4 4 0 0,-8 0-1 0,4-3-9 16,0 3-20-16,-5-3-24 0,5 0-26 0,-6-3-24 16,6 0-20-16,-4-2-13 0,4 0-1 15,0-1 13-15,0-2 19 0,4-3 19 0,-4 3 19 16,6-3 20-16,-1 0 11 0,5 0 7 0,-1 0 3 15,1-3 3-15,0 3 2 0,5 0 3 0,0 0 9 16,-1 0 8-16,1 0 11 0,0 3 13 0,-1 2 13 16,1-2 7-16,0 2 6 0,-1 4 4 15,-4-1 0-15,5 3-4 0,-5-3 0 0,-1 7 0 16,-4-5 4-16,0 4-1 0,-5 0-3 0,0 0-7 16,-5 2-5-16,5-2-6 0,-10-1-6 15,0-1-8-15,1 2-3 0,-6-4-5 0,1 2-4 16,-6-4-5-16,5-2-5 0,-9-1 9 0,4-2 6 15,0-3 2-15,1-3 0 0,-6 0-2 0,6-3-14 16,-1-4-36-16,5 1-35 0,1-2-40 16,4 1-51-16,0-5-97 0,5 5-140 0,0-2-175 15,10 2-204-15,0-2-212 0,5 1-80 16,0 0 33-16,4 3 117 0,6-3 180 0,-1 0 223 16</inkml:trace>
  <inkml:trace contextRef="#ctx0" brushRef="#br2" timeOffset="213781.737">20688 12995 115 0,'0'-8'741'0,"0"3"212"0,0-4 137 0,-6 4 99 15,-3 0-56-15,4-1-260 0,0 3-245 0,-5-2-168 16,5 5-105-16,1-3-76 0,4 1-61 16,-6 2-61-16,6 2-157 0,-5 1 0 0,5 5 0 15,0 1 0-15,-4 4 0 0,8 1 0 0,-4 2 0 16,5 4 0-16,1 2 0 0,-6 0 0 15,9 3 0-15,-4-1 0 0,5 2 0 0,0-1 0 16,0-1 0-16,-1-2 0 0,1 3 0 0,-5-6 0 16,5 0 0-16,-1 1 0 15,-3-6 0-15,3-4 0 0,-4 2 0 0,0-4 0 0,-5 0 0 16,5-5 0-16,-5 0 0 0,0-3 0 16,0-3 0-16,-5-2 0 0,5-4 0 0,-5-2 0 15,-5-2 0-15,6-2 0 0,-7-3 0 0,7-2 0 16,-6-2 0-16,0 0 0 0,0-3 0 15,6 3 0-15,-2-3 0 0,2 3 0 0,4 0 0 16,0 2 0-16,0 1 0 0,4 3 0 0,2-1 0 16,-2 6 0-16,1 0 0 0,5 3 0 15,-5 3 0-15,5 1 0 0,-6 2 0 0,7 2 0 16,-2 2 0-16,6 4 0 0,-5 0 0 0,0 2 0 16,4 3 0-16,1 0 0 0,0 0 0 0,0 3 0 15,-6 0 0-15,6-1 0 0,-5 4 0 16,0-1 0-16,-1 1 0 0,-3 2 0 0,-2 0 0 15,1 1 0-15,-5 2 0 0,-5 0 0 0,1-2 0 16,-2-1 0-16,2-3 0 0,-7 1 0 16,2 0 0-16,-1-4 0 0,-5-2 0 0,1-3 0 15,-1 1-416-15,-5-1-234 0,6-6-235 16,-6 2-219-16,0-4-75 0,5-4 3 0,1-3 101 16,-1-2 189-16,6-2 282 0</inkml:trace>
  <inkml:trace contextRef="#ctx0" brushRef="#br2" timeOffset="214646.565">19579 12882 213 0,'0'0'458'0,"-4"0"93"0,4 0 98 15,-6-2 15-15,6 2-23 0,0 0-4 16,-4 0-4-16,4 0-27 0,0 0-51 15,0 0-73-15,0 0-87 0,0 0-93 0,0 0-66 16,0 0-35-16,0 0-19 0,4-3-7 0,2 0-2 16,-2 1 0-16,1-1-4 0,5 0-73 0,0 0-96 15,-1 0 0-15,6-2 0 0,0 3 0 16,4-4 0-16,1-2 0 0,0 2 0 16,5-2 0-16,4 2 0 0,0-5 0 0,6 3 0 15,-1-3 0-15,0 0 0 0,1 2 0 0,-1 2 0 16,0-2 0-16,-5 4 0 0,1 2 0 15,-5 0 0-15,-1 0 0 0,-4 3 0 0,-6 3 0 16,1-3 0-16,-5 3 0 0,0 0 0 16,0-1 0-16,-6-2 0 0,1 3 0 0,0 0 0 15,0-1 0-15,0 2 0 0,0-2 0 16,0 0 0-16,5 1 0 0,-5 0 0 0,5 3 0 16,-1-3 0-16,1-1 0 0,5 4 0 15,-1-1 0-15,1 1 0 0,0-1 0 0,4 1 0 16,1 0 0-16,4-1 0 0,1 3 0 0,5-2 0 15,4 2 0-15,0-3 0 0,0 1 0 16,1-1 0-16,4-2 0 0,0 3 0 0,-5-3 0 16,0-1 0-16,1 4 0 0,-5-1-591 15,-1 1-281-15,1-1-258 0,-6 1-86 0,-4-4-1 16,4 2 70-16,-5-2 168 0,1-2 272 16</inkml:trace>
  <inkml:trace contextRef="#ctx0" brushRef="#br2" timeOffset="-197722.304">10851 4158 238 0,'-9'-6'620'0,"-2"1"161"0,1-4 161 0,1 1 111 16,-1 0-175-16,0 0-162 0,1-3-114 15,3 3-120-15,2-3-123 0,-7-1-75 0,11 1-35 16,-4 0-22-16,4 0-21 0,0 3-24 16,0 3-20-16,4-1-12 0,2 3-90 0,-1 6-60 15,5 3 0-15,4 4 0 0,1 7 0 16,0 5 0-16,0 3 0 0,4 8 0 15,0 0 0-15,1 3 0 0,4-1 0 0,-4 5 0 16,5-5 0-16,-6 4 0 0,6-6 0 0,0 0 0 16,-1 1-224-16,5-10-341 0,-9 1-205 15,4-6-237-15,-4-5-130 0,-6-5-28 16,7-7 43-16,-7-4 147 0,1-7 234 0,-6-5 294 16</inkml:trace>
  <inkml:trace contextRef="#ctx0" brushRef="#br2" timeOffset="-197528.303">11214 4271 599 0,'-15'-28'867'0,"0"-2"169"0,0 3 111 16,1 4 24-16,-1 4-262 0,0 3-213 16,1 2-207-16,0 6-147 0,-1 5-97 0,0 3-67 15,-5 11-51-15,1 3-35 0,4 5-27 16,-5 6-22-16,-4 5-17 0,4 3-24 0,0 3-26 16,1-3-42-16,-1 3-47 0,1-3-51 15,4 0-56-15,5-6-71 0,0-1-123 0,1-4-142 16,3-3-172-16,2-5-221 0,-1-6-87 15,5 0 6-15,0-8 100 0,0 0 157 0,5-2 207 16</inkml:trace>
  <inkml:trace contextRef="#ctx0" brushRef="#br2" timeOffset="-197135.339">11067 4373 386 0,'9'0'782'0,"-3"0"188"16,3 0 124-16,-3 3 79 0,3 0-239 0,-4-1-230 15,5 4-188-15,-6-3-164 0,6-1-105 16,5 1-64-16,0-3-42 0,0 0-35 16,-1-3-29-16,6-2-21 0,-6-1-16 0,6-5-13 15,0 3-10-15,-5-3-7 0,4-3-10 16,-4 3-21-16,-1-3-19 0,1 1-17 0,-5-4-12 16,0 6-6-16,-5-3 2 0,0 0 13 15,-1 4 16-15,-4-2 13 0,-4 4 11 16,-1 0 8-16,0 0 6 0,-5 2 4 0,0 1 2 15,-5-1 4-15,5 3 12 0,-4 3 12 16,0 0 14-16,4 3 16 0,-5 3 16 16,5-1 14-16,0 3 11 0,0 3 11 0,6 3 8 15,-2-1 8-15,6 4-3 0,0 2-123 16,6-2 0-16,-2 3 0 0,1-2 0 0,5 2 0 16,5 0 0-16,0-1 0 0,-1-5 0 15,6 0 0-15,-6-4 0 0,6-2 0 16,0-2 0-16,4-3 0 0,-4-6 0 0,0 1-394 15,-1-7-160-15,1 0-198 0,-1-4-223 16,1-1-142-16,-5-2-35 0,-1-4 51 0,1 1 155 16,-5-3 225-16,-1-3 277 0</inkml:trace>
  <inkml:trace contextRef="#ctx0" brushRef="#br2" timeOffset="-196778.371">11576 4047 158 0,'-4'-16'724'0,"-6"-1"221"15,5 7 137-15,0 1 89 0,-5 7-105 16,10-1-243-16,-4 6-221 0,-2 2-178 0,6 6-99 15,0 3-55-15,0 5-35 0,6 0-31 16,-2 6-42-16,1 0-162 0,0 2 0 0,0 4 0 16,5-3 0-16,-5-4 0 0,5 4 0 15,-6-4 0-15,7 2 0 0,-7-4 0 16,6-3 0-16,-5 1 0 0,0-7 0 0,-5 1-50 16,5-3-80-16,-5 0 9 0,5-5 14 15,-10-2 17-15,5 0 20 0,-5-2 20 16,0-2 21-16,0-2 15 0,-5-4 14 0,6 1 11 15,-7-4 7-15,7 1 10 0,-2 0 0 16,2-3 6-16,-1-1 6 0,0 2 11 16,5-2 10-16,5 2 6 0,0 2 0 0,-1-4-12 15,2 4-9-15,3 0-11 0,1 0-11 0,0-1-9 16,0 3-10-16,4 4 5 0,1-1-1 16,0 0-1-16,-1 3-28 0,1 0-48 0,-5 0-65 15,5 3-75-15,-5-3-125 0,-1 3-186 16,-4-3-202-16,5 0-235 0,-10 0-130 0,5 0-27 15,-5 0 71-15,-5-3 156 0,5-2 213 16</inkml:trace>
  <inkml:trace contextRef="#ctx0" brushRef="#br2" timeOffset="-196613.812">11601 4100 499 0,'-25'-22'882'0,"6"0"167"0,-6-1 109 16,6 7 80-16,-1 0-281 0,6 2-242 15,4 3-222-15,0 3-146 0,0 2-100 0,6 3-72 16,-2 3-55-16,2 6-45 0,4 5-40 15,0 3-63-15,0 2-79 0,4 7-112 16,2 1-226-16,-2 1-364 0,11 3-278 0,-5-1-107 16,-1 0-13-16,6-1 62 0,0-4 199 15,4-3 350-15</inkml:trace>
  <inkml:trace contextRef="#ctx0" brushRef="#br2" timeOffset="-195978.38">12248 4158 38 0,'-4'0'847'0,"-6"-3"200"0,5 3 139 16,-5-3 114-16,0 1 75 0,5-1-443 16,-5 3-304-16,1-3-171 0,3 6-122 15,2 0-289-15,-1 2-46 0,1 3 0 0,-2 6 0 16,6 0 0-16,-5 5 0 0,5 1 0 15,-4 4 0-15,-2 1 0 0,6 0 0 16,-4-1 0-16,4 2 0 0,-5-4 0 0,5-3 0 16,-5-2 0-16,5-4 0 0,0-1 0 15,0-4 0-15,0-2 0 0,0-4 0 0,0-4 0 16,5-7 0-16,-5 0 0 0,5-7 0 16,-5 0 0-16,4-4 0 0,2-1 0 0,-6-5 0 15,4 2 0-15,-4-4 0 0,5 3 0 16,-5-2 0-16,6 2 0 0,-2 6 0 0,1-1 0 15,-5 4 0-15,4 2 0 0,2 2 0 16,-1 8 0-16,-1-2 0 0,2 3 0 16,-2 6 0-16,1 3 0 0,0 2 0 0,5 2 0 15,-5 7 0-15,4 0 0 0,1-1 0 16,1 6 0-16,-2-2 0 0,1 1 0 0,5-1 0 16,-5 2 0-16,4-3 0 0,1-3 0 15,0 2 0-15,-6-4 0 0,6-1 0 16,0-2 0-16,-5 0 0 0,-1-3 0 0,1-2 0 15,-5 0 0-15,5-2 0 0,-10 0 0 16,5-2 0-16,-5 1 0 0,0-3 0 16,-5 3 0-16,0-3 0 0,-5 2 0 0,-5 2 0 15,1-2 0-15,-6 1 0 0,1 0 0 16,-6-1 0-16,-4 4 0 0,-1-4 0 0,1 2 0 16,-5 1 0-16,4-2 0 0,5 2 0 0,1-2 0 15,4 0 0-15,1 0 0 0,9-1 0 16,-5 1 0-16,10 0 0 0,1-3 0 15,4 3 0-15,0-3 0 0,4 0 0 0,1 0 0 16,5-3 0-16,0 0-106 0,5-2-246 16,0-1-186-16,-1 3-280 0,1-2-255 15,0-1-101-15,4 0-12 0,1 2 63 0,-1-2 187 16,-4 3 302-16</inkml:trace>
  <inkml:trace contextRef="#ctx0" brushRef="#br2" timeOffset="-193359.899">12631 4230 49 0,'0'-6'418'15,"0"3"92"-15,-5-3 96 0,5 4 68 16,0-1-50-16,-5 1-31 0,5-1-3 0,-5 3-10 15,5-3-42-15,-5 3-60 0,5-3-69 16,0 3-79-16,0 0-89 0,-4 0-73 16,4 0-41-16,0 3-16 0,0 3-6 0,4 1 0 15,1 5 4-15,-5 2 9 0,5 2 0 16,0 4-8-16,0 2-10 0,0 0-12 0,0-1-11 16,-1 5-13-16,2-2-11 0,-2-1-11 15,1-5-13-15,1 2-8 0,-2-3-15 0,1-6-6 16,-5 0 0-16,5-3 0 0,0-2 0 15,-5-4 0-15,0-2 0 0,0-5 0 0,0-4 0 16,-5-2 0-16,5-5 0 0,-5 0 0 16,0-4 0-16,1 1 0 0,-7-3 0 15,7-4 0-15,-6 2 0 0,0-1 0 0,5 0 0 16,-5 0 0-16,5 3 0 0,1-2 0 16,-2 2 0-16,6 2 0 0,6 3 0 0,-6 1 0 15,4 2 0-15,6 4 0 0,0-2-1 16,0 4 0-16,0 3 2 0,-1 2 0 15,6 0-1-15,-5 3 0 0,5 6 0 0,-5-4 0 16,4 7 0-16,-4 2 0 0,-5 0 0 16,4 3 0-16,-3 2 0 0,-6-2 0 15,5 2 0-15,-5-2 0 0,-5-1 0 0,5 2 0 16,0-2-35-16,-6-5-35 0,2 4-17 16,4-7-19-16,-5 0-10 0,5 1-12 0,0-3-6 15,0-3 7-15,5 3 11 0,-5-6 17 16,10 3 22-16,-5-3 30 0,5 1 18 0,-1 2 14 15,1-4 7-15,5 4 3 0,-6 0 6 16,6 0 14-16,-5 4 19 0,0 1 23 0,-1 1 24 16,1 2 23-16,-5 3 16 0,-5 0 6 15,5 3-6-15,-5 2-10 0,-5-2-18 16,0 3-17-16,5-1-16 0,-10 1-17 0,6-1-13 16,-7-2-10-16,2-1-5 0,-1 2-6 15,-5-4-4-15,6-3 0 0,-6 0-2 16,5-2-9-16,-4-3-21 0,3-1-24 0,-3-2-33 15,4-2-34-15,-4-1-39 0,4-3-37 16,0-2-50-16,0 0-94 0,5-3-138 16,0 2-166-16,5-1-173 0,5-4-168 0,0 0-46 15,5 0 62-15,4-3 136 0,1 1 183 16,5 0 204-16</inkml:trace>
  <inkml:trace contextRef="#ctx0" brushRef="#br2" timeOffset="-193132">12994 4130 277 0,'5'-2'906'0,"-5"-2"206"0,0 2 166 16,-5 2 136-16,5 0-79 0,-5 0-345 16,0 0-291-16,5 2-519 0,0 2-180 15,-5 1 0-15,5 4 0 0,0-1 0 0,5 5 0 16,-5 1 0-16,5 6 0 0,0-2 0 16,-5 2 0-16,5 5 0 0,-1-3 0 0,2 3 0 15,-6 0 0-15,5-1 0 0,-1-1 0 16,1-4 0-16,0 0 0 0,0-3-22 15,0-2-583-15,0-6-196 0,0 1-260 0,-1-6-119 16,6-6-15-16,-5-2 55 0,5-3 146 16,0-6 243-16,-1-4 324 0</inkml:trace>
  <inkml:trace contextRef="#ctx0" brushRef="#br2" timeOffset="-192944.981">13190 4208 261 0,'5'-17'912'0,"-5"3"217"0,0 3 170 15,-5 3 140-15,0 0-54 0,5 0-369 16,-5 4-299-16,5-1-684 0,-4 2-33 0,4 3 0 15,4 0 0-15,-4 3 0 0,10 2 0 16,-5 4 0-16,0-1 0 0,5 6 0 0,0-1 0 16,-6 4 0-16,6 5 0 0,0 0 0 15,-6 0 0-15,7 3 0 0,-7 0 0 16,2-3 0-16,-2 3-182 0,1-3-499 0,-5 0-228 16,0 0-227-16,0-3-69 0,0-2 11 15,-5 0 93-15,1-4 193 0,-2-1 278 16</inkml:trace>
  <inkml:trace contextRef="#ctx0" brushRef="#br2" timeOffset="-192756.482">13058 4503 58 0,'-20'-11'727'15,"-4"2"228"-15,9-2 145 0,-5 3 109 0,6-1-22 16,-1-1-268-16,10 2-252 0,0-4-189 16,5 2-114-16,0 1-91 0,10-2-65 15,-1 0-162-15,6 3-46 0,5-4 0 0,0 4 0 16,4 0 0-16,0 0 0 0,6 2 0 15,-1 0-176-15,-4 2-204 0,5-2-231 0,-1 0-279 16,0 1-221-16,0 2-72 0,1-2 10 16,-1-1 101-16,-4 1 214 0,4 2 293 15</inkml:trace>
  <inkml:trace contextRef="#ctx0" brushRef="#br2" timeOffset="-192314.147">13533 4191 140 0,'-9'-5'820'15,"-1"-1"210"-15,5 1 160 0,-5 2 129 0,0-3-28 16,0 3-287-16,5 0-289 0,0 1-182 16,1 2-384-16,4 0-149 0,-6 0 0 0,12 2 0 15,-6 1 0-15,4 6 0 0,6-1 0 16,-5 6 0-16,5 0 0 0,-5 2 0 16,5 3 0-16,-5 1 0 0,5 2 0 0,-1 0 0 15,-4-1 0-15,0 2 0 0,0-4 0 16,5-2 0-16,-10-1 0 0,4 0 0 0,2-4 0 15,-6-1-325-15,0-2-149 0,0-1-69 16,-6-3-68-16,2-2-55 0,-1-3-31 0,-5-3 6 16,0 0 65-16,1-3 123 0,-1-2 152 15,-5-2 167-15,0-2 165 0,0-4 154 16,1-1 150-16,-6 1 155 0,6 0 132 0,-1-4 60 16,0 1 10-16,5 2-22 0,1 1-50 15,3-1-83-15,2 0-84 0,4 0-49 16,0 1-28-16,4 0-102 0,6-1-224 0,0 1 0 15,5 2 0-15,0 0 0 0,0 0 0 16,4 6 0-16,0-3 0 0,1 3 0 0,5 5 0 16,-6 0 0-16,6 3 0 0,-6 3 0 15,1 3 0-15,-5 2 0 0,4 2 0 16,-9 4 0-16,5 3 0 0,-6 3-180 0,-4-1-360 16,1 2-205-16,-2 1-262 0,-4 4-140 15,0-1-32-15,-4-1 41 0,-2 4 140 0,-3 0 234 16,-1-1 314-16</inkml:trace>
  <inkml:trace contextRef="#ctx0" brushRef="#br2" timeOffset="-192093.736">13450 4558 229 0,'-15'0'894'0,"1"-3"208"16,-1 3 159-16,0-3 143 0,0 1-26 0,5-2-366 16,6 2-250-16,4-4-613 0,0 1-149 15,4-3 0-15,11-1 0 0,0 1 0 0,5 0 0 16,-1 0 0-16,5-1 0 0,6 1 0 15,-5 3 0-15,4-1 0 0,0 1 0 0,-4 1 0 16,5 2 0-16,-6 0 0 0,1 2 0 16,-1-4 0-16,-4 4 0 0,-1 0 0 15,0 0-141-15,2 0-892 0,-7 0-222 0,6 0-52 16,-6 0 34-16,6-2 96 0,-5-1 190 16,4-2 290-16</inkml:trace>
  <inkml:trace contextRef="#ctx0" brushRef="#br2" timeOffset="-191233.999">14435 4199 92 0,'0'-2'638'0,"0"-4"202"16,0 1 168-16,-4 1 108 0,-1 2-88 0,-5-1-201 15,0 1-200-15,0 2-177 0,0 0-150 16,-4 0-97-16,-1 2-59 0,0 3-38 0,0 1-29 15,1 3-18-15,-1 2-9 0,0 0-2 16,6 0 5-16,-1 2 11 0,0 4 15 0,5 0 18 16,1 2 17-16,4 3 17 0,0 0-91 15,4 0-40-15,11 0 0 0,-5 0 0 16,9-3 0-16,5-2 0 0,1-4 0 0,5-4 0 16,-1-3 0-16,1-4 0 0,-1-4 0 15,5-7 0-15,-4 1 0 0,-1-3 0 0,1-3 0 16,-6-2 0-16,0-1 0 0,-4 1 0 15,-5-1 0-15,-5 3 0 0,0-2 0 16,-6 2-23-16,2 3-44 0,-6-3 20 16,-6 3 15-16,-3 2 10 0,-1 1 6 0,0 3 3 15,-5-1 3-15,-4 1 1 0,4-1 6 0,-10 6 14 16,6 0 19-16,4 0 20 0,-4 3 16 16,4 2 17-16,0 4-81 0,5-1-2 0,1 3 0 15,3 0 0-15,2 3 0 0,4 0 0 16,0 2 0-16,4-2 0 0,6 2 0 0,1-1 0 15,3-4 0-15,0 0 0 0,6 0 0 16,4-6 0-16,-3-3-67 0,3 2-461 16,-4-4-313-16,-1-4-289 0,6-3-108 0,-6-2-3 15,1-4 66-15,-6-1 191 16,1-2 301-16</inkml:trace>
  <inkml:trace contextRef="#ctx0" brushRef="#br2" timeOffset="-191074.916">14764 4155 691 0,'-15'-19'1016'0,"0"3"174"0,1 2 147 15,-6 0 121-15,6 0-299 0,-1 3-327 16,5 5-324-16,0 1-508 0,0 2 0 0,6 3 0 16,-2 3 0-16,2 5 0 0,4 3 0 15,0 0 0-15,4 6 0 0,2 0 0 0,-2-1 0 16,6 3-120-16,-5 1-859 0,5-1-268 16,0 0-80-16,4-5 23 0,-4 2 82 0,5-5 199 15,4 0 349-15</inkml:trace>
  <inkml:trace contextRef="#ctx0" brushRef="#br2" timeOffset="-190408.188">15431 4106 397 0,'0'-6'923'15,"5"1"183"-15,-5-4 143 0,-5 4 121 16,0-1-153-16,5-2-334 0,-5 2-250 0,0-2-220 15,0 2-413-15,1-2 0 0,-2 2 0 16,-3 2 0-16,3-2 0 0,-3 3 0 16,-1 0 0-16,-5 3 0 0,1 3 0 0,-1 3 0 15,0 1 0-15,0 5 0 0,-4 2 0 16,9-1 0-16,1 1 0 0,-2 3 0 16,7 0 0-16,-2-1 0 0,12 0 0 0,-2 1 0 15,7 0 0-15,-2-4 0 0,6 1 0 16,-1 0 0-16,6-4 0 0,0 4 0 0,-1 0 0 15,1 0 0-15,0 0 0 0,-5 3 0 16,-6-1 0-16,1 0 0 0,0 2 0 0,-5 1 0 16,-5 0 0-16,0 2 0 0,0-1 0 15,-5 0 0-15,0-1 0 0,-5 0 0 0,0-2 0 16,0-1 0-16,1-2 0 0,-6 0 0 16,0-3 0-16,1-6 0 0,-1 4 0 0,0-7 0 15,5 1 0-15,1 0 0 16,-1 0 0-16,5-3 0 0,0 0 0 0,5 0 0 0,0 0 0 15,5 0 0-15,0 0 0 16,-1 3 0-16,2-3 0 0,3 2 0 0,-4 4 0 16,5-1 0-16,0 1 0 0,0 5 0 15,-1-1 0-15,1 2 0 0,0 2 0 0,0 3 0 16,0-1 0-16,-6 3 0 0,7 3 0 0,-7 0 0 16,1 3 0-16,0-3 0 0,5 3 0 15,-5-3 0-15,0 0 0 0,-1 0 0 16,-4 0 0-16,6 0 0 0,-2-5 0 0,-4 2 0 15,5-3 0-15,-5-2 0 0,0 0 0 16,5-3 0-16,-5 0 0 0,0 1 0 16,0-1 0-16,-5-3 0 0,5-3 0 0,0 0 0 15,0 1 0-15,0-3 0 0,0 0 0 16,0-1 0-16,0-2 0 0,0 3 0 0,0-6 0 16,0 3 0-16,0-2-181 0,0-4-167 15,0 0-28-15,0 1-57 0,0 0-82 0,0-3-100 16,0-1-115-16,0 1-142 15,5-3-79-15,-5 0 32 0,5-1 99 0,-5-1 138 16,5 2 161-16</inkml:trace>
  <inkml:trace contextRef="#ctx0" brushRef="#br2" timeOffset="-188791.643">15720 4078 354 0,'-5'-3'731'16,"5"0"208"-16,0 0 133 0,0 3 46 0,0-2-167 15,-5 2-183-15,5 0-195 0,0 0-182 16,0 2-115-16,0 1-69 0,0 6-44 15,0-1-35-15,0 6-22 0,5 3-21 0,0 1-16 16,0 2-20-16,-5 4-16 0,5-1-13 16,5 2-10-16,-6-1-5 0,2-1-3 15,-1-1-2-15,-1 0-2 0,2-6 0 0,-2 1-1 16,-4-3 0-16,5-3-3 0,-5-3-2 16,0-3-6-16,0-2-6 0,0-3-7 0,-5-5-1 15,5-1 0-15,-4-5 5 0,-6 0 5 16,5-5 8-16,-5-2 6 0,5 0 4 0,-5-2 1 15,0-2-1-15,1-3 0 16,3 3 0-16,2-2-2 0,-6-1 0 0,10 3-2 16,0 0 1-16,0 0-1 0,5 2 1 15,0 3 1-15,-1 1 1 0,2 5 1 0,3 0 0 16,1 3 2-16,-5 2 1 0,5 3 1 16,5 3 0-16,-11 3 4 0,6 0-1 0,0 6 1 15,0-2 0-15,0 4 0 0,-6 1-1 16,1 1-3-16,0 1-14 0,0 3-21 0,-5-6-25 15,0 3-30-15,5-4-27 0,-5 2-25 16,0-4-9-16,0-3 3 0,5 1 15 16,-5-3 21-16,0-3 24 0,5 3 24 0,0-3 20 15,0-3 17-15,0 3 9 0,5-3 6 16,-6 3 3-16,6-3 1 0,0 3 0 0,0-3 1 16,4 6-1-16,-3-3-2 0,-2 3 2 15,6 0 2-15,-5 2 1 0,0 0 1 0,-6 4 4 16,1 2 9-16,0 2 5 0,0-1 6 15,-5 4 4-15,0-2 2 0,0 2 2 16,-5 1-1-16,0-3-5 0,0 3-5 0,-5-4-2 16,1-1-3-16,-1-2-5 0,0 2-3 15,1-4-1-15,-6-3 1 0,0-2-2 0,5 0-2 16,-5 0 0-16,1-6-2 0,-1 0-11 16,5-2-15-16,0-1-25 0,5-3-50 0,-4 1-102 15,9-2-136-15,0 1-155 0,0-2-171 16,4-3-203-16,1 1-104 0,5-1 20 0,5 0 95 15,0-3 140-15,-1 4 174 0</inkml:trace>
  <inkml:trace contextRef="#ctx0" brushRef="#br2" timeOffset="-188551.285">16147 4029 251 0,'0'-3'882'15,"0"3"206"-15,0-3 164 0,0 3 142 0,-5-3-63 16,0 3-311-16,5 0-282 0,-5 0-503 15,5 0-235-15,0 3 0 0,0 3 0 16,0 1 0-16,0 4 0 0,5 1 0 0,-5 4 0 16,5 1 0-16,0 2 0 0,-5 3 0 15,4 0 0-15,2 3 0 0,-1 0 0 0,-1 0 0 16,2-4 0-16,-2-1 0 0,-4-1 0 16,10 1 0-16,-5-6-442 0,-5-1-514 15,5-4-238-15,5-1-71 0,-6-8 17 0,2-3 83 16,3-6 201-16,-4-1 295 0</inkml:trace>
  <inkml:trace contextRef="#ctx0" brushRef="#br2" timeOffset="-188367.773">16417 4039 6 0,'0'-6'677'16,"4"2"224"-16,-8-2 138 0,4 3 80 15,0 0-46-15,-5 0-270 0,5 3-281 0,0-2-225 16,0 2-156-16,0-3-145 0,0 3-167 15,0 0-188-15,5 0-194 0,-5 0-176 0,0 0-152 16,0 0-77-16,0 0 50 0,0 0 124 16,0 5 162-16,0-2 164 0</inkml:trace>
  <inkml:trace contextRef="#ctx0" brushRef="#br2" timeOffset="-187880.632">16220 4069 279 0,'-10'0'661'15,"6"0"190"-15,-6-2 162 0,5 2 76 0,0 0-147 16,0 0-152-16,0-3-148 0,5 0-146 16,-4 1-119-16,8-1-65 0,-4-3-34 0,10 1-23 15,-5-4-49-15,5 4-206 0,-1-3 0 0,6-1 0 16,4 4 0-16,-4-3 0 0,5 0 0 16,-5 2 0-16,4 0 0 0,-4 3 0 15,5 1 0-15,-6 2 0 0,1 0 0 0,0 2 0 16,-1 1 0-16,1 6 0 0,-5-4 0 15,5 6 0-15,-10 0 0 0,5 3 0 0,-6 0 0 16,1 2 0-16,0 4 0 0,-5-1 0 16,0 1 0-16,0-2 0 0,-5 2 0 15,0 2 0-15,-5 0 0 0,1 0 0 0,-1-3 0 16,-5 3 0-16,0-2 0 0,-4-4 0 16,4 1 0-16,-4-3 0 0,-1-4 0 0,0 2 0 15,1-6-21-15,4-2-176 0,1 0 5 16,-1-4-4-16,0 0-12 0,5 0-39 0,5-6-86 15,1 4-116-15,-2-4-136 16,6-2-151-16,6-1-192 0,-2 0-62 0,6-1 46 16,0-1 108-16,5 3 146 0,-1-3 178 15</inkml:trace>
  <inkml:trace contextRef="#ctx0" brushRef="#br2" timeOffset="-187512.022">16838 3959 300 0,'0'0'825'0,"0"0"213"0,0 0 161 15,0 3 122-15,0-3-138 0,-4 3-202 0,4-3-226 16,-6 0-166-16,6 3-589 0,0-3 0 16,-4 2 0-16,4 1 0 0,4 2 0 0,-4 1 0 15,6 3 0-15,-2 2 0 0,1-1 0 16,0 5 0-16,0-2 0 0,4 6 0 0,-3-2 0 16,-2 5 0-16,1-2 0 0,0 2 0 15,0-4 0-15,0 4 0 0,0 1 0 0,-5-4 0 16,5 0 0-16,-1-2 0 0,-4 2 0 0,6-5-179 15,-6 0-813-15,0-3-234 0,5-3-63 16,-10 0 23-16,5 0 85 0,0 1 186 16,0 0 277-16</inkml:trace>
  <inkml:trace contextRef="#ctx0" brushRef="#br2" timeOffset="-187167.929">16720 4419 385 0,'-10'-2'857'0,"-4"2"180"0,4-2 135 16,-4-1 114-16,4 0-180 0,5 3-229 0,-5-3-213 16,5 0-119-16,0 1-283 0,5-1-262 15,0-3 0-15,5 1 0 0,0-1 0 0,10 4 0 16,-5-4 0-16,4 3 0 0,6-3 0 16,-6 4 0-16,6 0 0 0,5-2 0 0,-6 2 0 15,6 2 0-15,0-3 0 0,-1 3 0 16,0-3 0-16,0 1 0 0,6 2 0 0,-5 0 0 15,0-4 0-15,-1 4 0 0,-4 0 0 16,4 0 0-16,-4 0 0 0,-1 0 0 0,-4 0 0 16,4 0 0-16,-4 4 0 0,0-4 0 0,-5 2 0 15,-1 1 0-15,-3 0 0 0,-2-1 0 16,1-19 0-16,0 38 0 0,-5-21 0 16,0 0 0-16,-5 0 0 0,5-4-323 0,-5 4-328 15,-5-2-149-15,6-1-194 0,-1 0-125 16,-5 1-26-16,0-2 70 0,5 2 155 15,-5 2 216-15,5-3 269 0</inkml:trace>
  <inkml:trace contextRef="#ctx0" brushRef="#br2" timeOffset="-185501.289">17378 4009 387 0,'4'-3'633'0,"-4"-2"146"0,0-1 141 15,5 4 35-15,-5-1-119 0,0-3-132 16,0 3-116-16,0 0-111 0,0 3-117 16,0-2-104-16,0 2-54 0,0 2-18 0,0 1-4 15,5 0 0-15,-5 6-3 0,5-1-2 16,0 5-15-16,0 2-122 0,0 3-38 0,0 2 0 16,0 2 0-16,0 3 0 0,-1-3 0 15,2 2 0-15,-2 2 0 0,1-4 0 0,0 0 0 16,0-1-88-16,0-4-125 0,0 0-69 15,-5-3-86-15,5-3-125 0,-5-3-155 0,-5-2-179 16,5-4-177-16,-5-2-56 0,0-2 38 16,0-4 124-16,-5 0 185 0,0-2 224 15</inkml:trace>
  <inkml:trace contextRef="#ctx0" brushRef="#br2" timeOffset="-185291.847">17265 4122 542 0,'-15'-14'838'0,"6"1"175"16,3-1 109-16,-3 0 11 0,3 3-226 0,6 0-207 15,0-1-186-15,6 2-133 0,3-1-68 16,1 0-36-16,5 0-23 0,0-1-57 16,4 4-197-16,0 0 0 0,6 0 0 0,0 5 0 15,-1 0 0-15,1 1 0 0,-6 4 0 16,6 1 0-16,-6 5 0 0,2 1 0 0,-2 4 0 16,-4 1 0-16,-1 3-200 0,1 2-197 15,-6 3-154-15,-3-3-196 0,-1 4-222 0,-1-1-132 16,-4-3-32-16,0 3 63 0,-4 0 156 15,-1-3 226-15,-1 3 271 0</inkml:trace>
  <inkml:trace contextRef="#ctx0" brushRef="#br2" timeOffset="-185080.757">17382 4332 60 0,'-10'2'821'0,"-4"-2"215"16,4 0 149-16,0 0 106 0,6 3 7 15,-2-3-316-15,2-3-296 0,8 3-148 0,-4-2-244 16,10-2-294-16,0 2 0 0,5-3 0 15,4-1 0-15,1 1 0 0,0-1 0 16,4 3 0-16,-4 1 0 0,4-1 0 0,1 0 0 16,4 0 0-16,-5 1 0 0,1-1 0 15,0 0 0-15,-1 0 0 0,1 1-178 0,0-2-603 16,-6-1-264-16,5 0-162 0,-4-1-32 16,4-2 39-16,-9 0 131 0,5 0 227 15,-5-4 328-15</inkml:trace>
  <inkml:trace contextRef="#ctx0" brushRef="#br2" timeOffset="-184851.726">17922 3993 137 0,'-5'-6'893'0,"-5"3"222"0,6-3 163 0,-7 1 143 16,7 2 41-16,-2 1-389 0,2-1-305 16,-1 3-724-16,5 0-44 0,-5 0 0 0,10 5 0 15,-5 1 0-15,5 5 0 0,-5 3 0 16,4 2 0-16,2 3 0 0,-2 4 0 0,1 2 0 15,1-1 0-15,-2 4 0 0,-4-1 0 16,5 1 0-16,0-4 0 0,0-2 0 16,0-2 0-16,-1-4 0 0,2-1-463 15,-2-4-442-15,1-6-253 0,0-2-81 0,0-6 10 16,0-2 76-16,0-6 175 0,4-4 259 16</inkml:trace>
  <inkml:trace contextRef="#ctx0" brushRef="#br2" timeOffset="-184643.506">18074 4053 84 0,'5'-14'800'15,"0"1"225"-15,0 1 167 0,-5 4 133 16,0 3 6-16,0-1-258 0,0 4-290 0,0 2-205 16,0-3-578-16,4 6 0 0,-4-1 0 15,0 4 0-15,6 2 0 0,-2 3 0 16,1 2 0-16,0 1 0 0,5 3 0 0,-5 3 0 16,0-1 0-16,5 2 0 0,-5 2 0 0,4-1 0 15,-4-3 0-15,0 3 0 0,5-5 0 16,-10-1 0-16,5 1-305 0,-5-4-647 0,0 2-244 15,0-7-74-15,0 3 17 0,-5-3 80 16,0-2 183-16,-5-1 278 0</inkml:trace>
  <inkml:trace contextRef="#ctx0" brushRef="#br2" timeOffset="-184449.884">17946 4268 189 0,'-19'-8'894'0,"4"-1"214"15,-5 4 154-15,6 0 137 0,-1-1-8 16,5 4-356-16,5-4-290 0,1 0-577 0,4 0-168 15,4-1 0-15,6-2 0 0,0 1 0 16,4-3 0-16,7 3 0 0,3-1 0 16,0 1 0-16,0 3 0 0,6-1 0 0,-5 0 0 15,4 4 0-15,-4-1 0 0,-1 0 0 16,-4 1-193-16,-5 2-1013 0,-1-4-146 0,1 2-23 16,-1 2 57-16,-4 0 133 0,-5-2 261 15,0 2 406-15</inkml:trace>
  <inkml:trace contextRef="#ctx0" brushRef="#br2" timeOffset="-180233.421">15848 4704 105 0,'-5'-3'607'15,"0"-2"205"-15,5 5 160 0,-5-3 99 16,0 3-115-16,5 3-183 0,0-3-180 16,-5 5-178-16,5 1-138 0,0 5-80 0,5 0-49 15,-5 3-28-15,5 2-23 0,-5 4-24 16,5-1-19-16,0 3-16 0,0-1-11 0,-1 0-10 15,2 0-6-15,-2-2-5 0,1 1-2 16,0-4-3-16,0 1-2 0,-5-3 0 0,5-3 0 16,-5-3 1-16,0 0 0 0,5-5-1 15,-5 0-4-15,0-3-6 0,-5-3-3 16,5-3-4-16,-5-2 0 0,5-2 1 0,-5-5 5 16,0 2 5-16,0-4 5 0,1 1 2 15,-6-4 2-15,5 1 0 0,-5 0 1 0,5-3-1 16,0 2 2-16,0 1 0 0,0-3 3 15,5 3 0-15,-5-1 1 0,5 4 2 16,5-1 1-16,-5 4 1 0,0 1 0 0,5 1 1 16,-5 3-2-16,5 3 0 15,-5-1 2-15,5 3 2 0,-5 1 4 0,0-2 1 16,0 4 4-16,5 0 1 0,-5-2-1 0,0 2-3 16,0 0-2-16,0 0-2 0,0 0-5 15,0 0-2-15,0 0-3 0,0 0 0 0,0 0-1 16,0 0-1-16,0 0 0 0,0 0-1 15,0 0-6-15,0-2-17 0,0 2-29 0,0 0-36 16,0 0-45-16,0 0-66 0,0 0-126 16,0 0-194-16,0 0-279 0,0 0-203 15,0 2-82-15,5 4-3 0,-5-1 98 0,5-2 189 16,-5 3 297-16</inkml:trace>
  <inkml:trace contextRef="#ctx0" brushRef="#br2" timeOffset="-179879.439">15720 4655 200 0,'-10'-6'703'0,"6"3"212"15,-2-2 136-15,2 1 92 0,-1 2-142 16,5 0-206-16,-5-2-208 0,0 2-187 0,5 2-108 16,0-3-64-16,5 0-39 0,0 3-28 15,4-5-20-15,1 2-15 0,5 0-21 0,0-2-26 16,0 2-23-16,4-2-37 0,1 2-19 16,4-3 0-16,-4 3 0 0,4 1 0 15,1 2-16-15,-6-3-64 0,6 3-44 0,-5 3-51 16,-1-1-61-16,1 4-92 0,-5 2-150 15,-6 3-174-15,1 0-188 0,0 1-177 16,0 1-57-16,-6 1 48 0,2 0 132 0,-2 0 194 16,-4 2 222-16</inkml:trace>
  <inkml:trace contextRef="#ctx0" brushRef="#br2" timeOffset="-179627.919">15818 4977 421 0,'-15'6'874'0,"1"-1"159"0,4-2 115 0,0-1 86 16,0 1-224-16,6-3-289 0,-1 0-224 15,5 0-112-15,0-3-67 0,0 1-40 0,9-1-14 16,-3-2-256-16,8-1-8 0,-4 0 0 16,4 1 0-16,6-1 0 0,0 1 0 0,-1 3 0 15,1-4 0-15,4 0 0 0,-4 1 0 16,5 2 0-16,-1-2 0 0,1-1 0 15,4 0 0-15,-4 1 0 0,4-1 0 0,-9 3-683 16,4-2-311-16,-4 0-204 0,-1 2-57 16,1-6 23-16,0 4 109 0,-1-3 219 15,-4 0 309-15</inkml:trace>
  <inkml:trace contextRef="#ctx0" brushRef="#br2" timeOffset="-178979.593">16274 4646 25 0,'-9'-9'799'0,"-6"7"205"0,5-4 132 16,0 4 100-16,0-1 29 0,0 0-356 0,6 3-329 16,-1-2-191-16,0 2-112 0,5 2-76 15,0 1-51-15,5 2-24 0,0 3-32 16,-1 4-94-16,6 2 0 0,0 3 0 0,-5-1 0 16,4 6 0-16,2 0 0 0,-1 0 0 15,-6 3 0-15,6-3 0 0,-5 0 0 16,0-3 0-16,0-2 0 0,-5-1 0 0,5-2 0 15,-5-3 0-15,4-3 0 0,-4-2 0 0,0-3 0 16,-4 0 0-16,4-6 0 16,-5 0 0-16,0-3 0 0,0-2 0 0,-5-3 0 15,5-3-1-15,-5 0-11 0,1-2 4 16,3-3 3-16,-3-1 1 0,-1 1 1 0,5 0 0 16,1-1 1-16,-2 1 4 0,2 2 3 15,8-2 7-15,-4 6 7 0,6-4-19 0,-2 3 0 16,1 3 0-16,5 2 0 0,-5 1 0 15,5 3 0-15,-1 0 0 0,1 2 0 0,0 3 0 16,0 3 0-16,0 2 0 0,0 0 0 16,-6 3 0-16,1 4 0 0,1-4 0 0,-2 6 0 15,-4-3 0-15,5 3 0 0,-5-3 0 16,-5 0 0-16,5 0-8 0,0-3-140 16,0-2-5-16,0-1 6 0,0 1 16 0,0-4 21 15,5 1 22-15,0-3 21 0,0 0 23 16,0 0 18-16,5 0 12 0,0-3 4 15,-1 3 4-15,1-2 2 0,0-1 3 0,5 3 1 16,0 0 5-16,-6 3 6 0,1-1 14 16,5 4 12-16,-6-1 11 0,1 4 10 15,0 2 8-15,-5 0 4 0,-1 2-4 0,2 1-4 16,-6 2-5-16,0-1-9 0,0 2-9 16,-6-1-11-16,2 0-7 0,-1 1-6 0,-5-3-5 15,0-3-4-15,-5 2 1 0,6-2-1 16,-6-2-2-16,1-4-1 0,-1-2 0 0,0 0-7 15,0-3-17-15,-4-3-33 0,9-2-45 16,-5-3-59-16,5-1-92 0,1-2-153 0,3 0-191 16,2-3-220-16,4 0-204 0,4-2-76 15,6-1 25-15,1 1 119 0,3-4 189 16,1 4 241-16</inkml:trace>
  <inkml:trace contextRef="#ctx0" brushRef="#br2" timeOffset="-178409.582">16623 4627 546 0,'0'0'736'0,"-6"0"165"0,6 2 136 16,-4-2-28-16,4 0-168 0,-5 0-166 16,5 0-147-16,0 4-136 0,-5-4-115 15,5 0-63-15,0 0-23 0,0 2-9 0,5 0-1 16,-5 4 2-16,5 0 9 0,-5 2-86 15,4 3-106-15,2 1 0 0,-2 1 0 0,1 4 0 16,0 2 0-16,0 0 0 0,0 0 0 16,-1 6 0-16,2 0 0 0,3-1 0 15,-3-1 0-15,-2 2 0 0,1-6 0 0,5 1 0 16,-5-4 0-16,0 0 0 0,-5-5 0 16,5 1 0-16,-1-7 0 0,-4 3 0 0,0-5 0 15,0-3 0-15,0 0 0 0,0-3 0 16,-4-2 0-16,-1-3 0 0,0-4 0 0,0-1 0 15,0-4 0-15,-5 1 0 0,0-4 0 16,6 1 0-16,-7 0 0 0,2-3 0 16,-1 0 0-16,5 0 0 0,-5-3 0 0,6 3 0 15,4 0 0-15,-5 2 0 0,5 1 0 16,5 0 0-16,-5 0 0 0,4 5 0 0,2 0 0 16,-2 0 0-16,1 3 0 0,0 3 0 15,5 5 0-15,0 0 0 0,-1 3 0 0,6 3 0 16,0 3 0-16,-1-1 0 0,1 0 0 15,0 7 0-15,0-4 0 0,-1 6 0 0,1 0 0 16,0 2 0-16,-5 1 0 0,5 2 0 16,-5 3 0-16,-6-3 0 0,1 6 0 0,0-3 0 15,0 0 0-15,-5 0 0 0,-5 1 0 16,5-5 0-16,-5 4 0 0,0-5 0 16,-5 2 0-16,1-4 0 0,-1 1 0 0,-5-5-274 15,0 0-71-15,1-3-70 0,-6-2-125 16,5-4-171-16,-5-2-208 0,6-2-122 15,-1-4-16-15,6 0 54 0,-6 1 141 0,9-3 208 16</inkml:trace>
  <inkml:trace contextRef="#ctx0" brushRef="#br2" timeOffset="-177686.975">15794 4528 380 0,'-5'-3'489'0,"-5"0"68"15,5 3 63-15,0-3-86 0,1 3-77 0,-2-3-32 16,2 3 6-16,-1-2 24 0,-1 2 6 15,2 0-15-15,4-3-31 0,-5 3-47 0,0 0-55 16,5 0-60-16,-5 0-38 0,5 0-18 16,0 0-9-16,-5 3-9 0,5-3-10 15,0 0-11-15,0 0-14 0,0 0-13 0,0 0-12 16,0 0-32-16,0 0-87 0,0 2 0 16,5-2 0-16,-5 0 0 0,5 0 0 0,-5 0 0 15,5 0 0-15,0-2 0 0,5 2 0 16,-5-3 0-16,5 3 0 0,-6-3 0 0,11 1 0 15,-5-4 0-15,4 3 0 0,1-5 0 16,0 2 0-16,-1-2 0 0,6 0 0 16,-5 0 0-16,4 0 0 0,-4-1 0 15,5 4 0-15,-6-1 0 0,6 0 0 16,-5 4 0-16,0 2 0 0,-1 0 0 0,1 0 0 16,-1 2 0-16,1 1 0 0,-5 2 0 0,5-1 0 15,0 1 0-15,-1-2 0 0,6 3 0 16,-6-4 0-16,7 0 0 0,-2 2 0 0,0-2 0 15,1-2 0-15,0 3 0 0,4-3 0 16,1-3 0-16,-6 3 0 0,6 0 0 0,0 0 0 16,-6 0 0-16,6 0 0 0,-1 0 0 15,-5 3 0-15,6 0 0 0,-6 0 0 16,6-1 0-16,-5 1 0 0,4 0 0 0,-4 0-519 16,5 2-291-16,-6 1-292 0,0-1-111 15,2 1-16-15,-7-1 48 0,6-2 161 16,-1 0 277-16</inkml:trace>
  <inkml:trace contextRef="#ctx0" brushRef="#br2" timeOffset="-177195.26">17353 4756 4 0,'-15'6'614'0,"1"-1"218"0,-1 1 164 0,0 0 112 15,0-1-33-15,6-2-183 0,-1 2-184 16,0-2-154-16,5 0-118 0,1 0-75 16,-2-1-43-16,1-2-25 0,5 0-293 0,5 0 0 15,1 0 0-15,-2 0 0 0,6-2 0 16,-5-1 0-16,10 0 0 0,-5-3 0 0,4 4 0 15,0-3 0-15,1 2 0 0,0 3 0 0,5-3 0 16,-5 3 0-16,4 0 0 0,1 3 0 16,-6-3 0-16,1 3 0 0,5 2 0 15,-11-3 0-15,6 4 0 0,-5 0-223 0,0-1-601 16,-5 3-170-16,-5-2-165 0,0 2-37 16,0 1 34-16,-5 1 120 0,-5-1 204 0,6 2 265 15</inkml:trace>
  <inkml:trace contextRef="#ctx0" brushRef="#br2" timeOffset="-177010.754">17397 4916 225 0,'-15'3'806'0,"5"0"205"0,-4 0 150 16,4 0 115-16,-4-1-85 0,4 1-240 16,5 0-262-16,-1-3-154 0,2 2-189 15,4-2-346-15,0 0 0 0,4 0 0 0,7-2 0 16,-7 2 0-16,6-3 0 0,5 3 0 16,-5-3 0-16,5 3 0 0,-1-2 0 0,1 2 0 15,-5 0 0-15,4-3 0 0,1 3 0 0,0 0 0 16,-1 0 0-16,-3 0 0 0,-1 0 0 15,4 0 0-15,-4 0-808 0,-6-3-409 0,6 0-97 16,-5 0 12-16,0-2 71 0,0 2 161 16,0-3 265-16,-5 1 377 0</inkml:trace>
  <inkml:trace contextRef="#ctx0" brushRef="#br2" timeOffset="-174284.545">17823 4555 89 0,'0'-3'421'16,"0"1"119"-16,0-2 124 0,0 0 61 0,0 0 30 16,-4 4-6-16,4-2-43 0,0 2-68 15,-5-3-81-15,5 3-99 0,0-3-114 0,0 3-97 16,-5 0-65-16,5 0-46 0,0 0-41 15,0 0-29-15,0 3-10 0,5 0 3 16,-5-1 2-16,5 4 4 0,-1 2 9 0,2 4 3 16,-1 2-11-16,-1 2-15 0,-4 0-9 15,6 3-7-15,-2 4-10 0,-4-1-6 0,5 2-6 16,-5 2-5-16,5-2-17 0,-5-1-34 16,0-2-49-16,5-2-56 0,-5-2-71 15,5-4-120-15,-5-1-152 0,5-3-174 0,-5-4-196 16,5-5-161-16,-1-3-45 0,2-2 59 15,-2-4 133-15,1 0 187 0,1-1 237 0</inkml:trace>
  <inkml:trace contextRef="#ctx0" brushRef="#br2" timeOffset="-174031.222">18025 4552 177 0,'0'-16'791'15,"0"2"194"-15,0 0 122 0,0 0 85 16,-5 3-102-16,0 3-281 0,5 0-279 0,-5 0-178 15,5 4-113-15,0 2-71 0,0 0-33 16,0 4-16-16,5 0-9 0,0 7-5 16,0 2-1-16,0 3-12 0,-1 3-22 0,2 5-54 15,3 0-16-15,-4 2 0 0,5 1 0 16,-5 0 0-16,0 3 0 0,5-4 0 16,-5 1 0-16,-1-2-15 0,2-1-121 0,-2-1-61 15,1-4-72-15,0 0-110 0,0-7-131 16,-5 2-155-16,5-1-176 0,-10-6-166 0,5-3-47 15,0 4 50-15,-5-6 126 0,0 3 183 16,0-3 222-16</inkml:trace>
  <inkml:trace contextRef="#ctx0" brushRef="#br2" timeOffset="-173830.754">17848 4734 438 0,'-14'-5'852'0,"3"0"158"0,2 1 95 0,-1-1 61 16,5 2-261-16,5-2-251 0,0 2-211 15,10-3-121-15,-5-2-71 0,10 3-47 16,0-4-35-16,4 4-38 0,0-1-40 0,6 1-34 16,-1 0-35-16,1-1-55 0,0 3-70 15,-1-2-85-15,1 1-152 0,4 2-223 0,-9 0-297 16,4-2-203-16,1 2-67 0,-5-1 11 16,-1 3 112-16,0-3 206 0,-4 1 294 15</inkml:trace>
  <inkml:trace contextRef="#ctx0" brushRef="#br2" timeOffset="-173220.682">18285 4544 484 0,'-5'-2'927'0,"0"-2"166"0,-5 4 113 15,5-2 98-15,-4 2-226 0,3 0-312 16,2 0-232-16,4 2-141 0,-5 2-90 0,5 0-200 16,5 5-103-16,-1 2 0 0,2 3 0 15,-2 3 0-15,1-1 0 0,0 4 0 0,5 2 0 16,-5-1 0-16,0 1 0 0,-1 0 0 15,2-2 0-15,-2 2 0 0,1-5 0 16,1-1 0-16,-6-5 0 0,0 0 0 0,4-5 0 16,-4-1 0-16,0-2 0 15,-4-6-129-15,4 0-2 0,-6-5 17 0,1-3 28 0,1 0 29 16,-6-2 22-16,5-2 16 0,-5-1 10 16,5-3 10-16,-5-1 10 0,6 1 11 15,-2 0 7-15,2 0 7 0,4-1 4 0,0 1 14 16,4 2 8-16,2 1 3 0,-2-1 3 15,1 6 5-15,5-2 5 0,0 4-37 0,-1 1-41 16,1 2 0-16,1 3 0 0,-2 1 0 16,1 4 0-16,-5 1 0 0,5 3 0 15,0 2 0-15,-6 1 0 0,1 1 0 0,0 4 0 16,-5-2 0-16,5 1 0 0,-5 1 0 16,0-3-61-16,0 2-47 0,-5-5-10 0,5 4 4 15,-5-4 10-15,5-2 8 0,0-1 8 16,0 1 11-16,0-4 10 0,5-2 11 0,-5 0 14 15,5 0 13-15,4 0 13 0,1-2 8 16,1-1 4-16,-2 0 6 0,1 0 13 16,0 3 18-16,-1 0 21 0,6 0 25 0,-5 3 24 15,0 3 19-15,-1 0 9 0,-3 2 1 16,3 2-9-16,-3 2-14 0,-2 2-24 16,-4-1-85-16,0 4 0 0,0-4 0 15,-4 4 0-15,-2 0 0 0,2-4 0 0,-7 4 0 16,2-3 0-16,-1-3 0 0,0 0 0 0,1-3 0 15,-6 0 0-15,0-5 0 0,1 0 0 16,-1-3-19-16,0-3-145 0,5-3-55 0,1-1-57 16,-6-4-92-16,10-4-120 0,0 2-153 15,0-1-173-15,0-3-179 0,10 1-55 16,0 2 47-16,0-3 122 0,5 4 175 0,0-4 214 16</inkml:trace>
  <inkml:trace contextRef="#ctx0" brushRef="#br2" timeOffset="-172738.452">18603 4528 465 0,'0'-3'955'0,"0"0"178"0,0 0 136 15,0 0 117-15,-4 3-173 0,4-2-334 16,0 2-246-16,0 0-375 0,0 2-258 16,0 1 0-16,0 6 0 0,0-1 0 0,0 6 0 15,4 2 0-15,1 3 0 0,-5 3 0 16,5 0 0-16,0 6 0 0,0 0 0 0,0-1 0 15,0 4 0-15,-1-7 0 0,2 1 0 16,-2-3 0-16,1-2 0 0,1-4 0 0,-2-2 0 16,1-3 0-16,0-6 0 0,-5 1 0 15,0-3 0-15,5-3 0 0,-5-6 0 16,-5-2 0-16,5 0 0 0,0-6 0 0,-5 0 0 16,0-2 0-16,1-1 0 0,-2-2 0 15,1-1 0-15,1 1 0 0,-2-3 0 16,2 0 0-16,-1-2 0 0,5 1 0 0,0 3 0 15,0 2 0-15,5-2 0 0,-1 6 0 16,2 1 0-16,-2 2 0 0,1 2 0 0,1 3 0 16,3 4 0-16,1 0 0 0,0 4 0 15,-1 0 0-15,6 4 0 0,-5 0 0 16,5 2 0-16,0 0 0 0,-5 3 0 0,4 3 0 16,-4 0 0-16,0 2 0 0,-1-2 0 15,1 3 0-15,-5 3 0 0,0-2 0 0,-5 4 0 16,0-2 0-16,0 2 0 0,-5 3 0 0,0-3 0 15,-5 0 0-15,1-3 0 0,-1 0 0 16,-5 1-228-16,6-4-419 0,-6-2-197 0,-5 0-248 16,5-6-89-16,0 1-1 0,1-4 77 15,4-5 170-15,-4 0 258 0</inkml:trace>
  <inkml:trace contextRef="#ctx0" brushRef="#br2" timeOffset="-172179.955">19206 4224 30 0,'-4'0'613'0,"-1"0"214"0,0 0 172 15,-5 0 119-15,5 3-38 0,0-3-174 0,1 3-179 16,-2-3-163-16,2 0-132 0,4 3-86 0,0-3-43 15,0 2-57-15,4 0-246 0,6 2 0 16,-5-2 0-16,10-2 0 0,-1 3 0 0,6 0 0 16,0-1 0-16,-1 1 0 0,1 0 0 15,0 0 0-15,4-3 0 0,1 3 0 16,-6-3 0-16,1 2 0 0,0 1-316 0,-6-3-339 16,-4 3-151-16,0-1-161 0,0 2-135 15,-10-2-27-15,0 4 71 0,0-1 148 0,-10 4 202 16,5-4 236-16</inkml:trace>
  <inkml:trace contextRef="#ctx0" brushRef="#br2" timeOffset="-171985.578">19299 4342 15 0,'-19'4'658'0,"-6"-2"244"0,6-2 164 0,-1 3 116 15,1-3-15-15,4 3-192 0,1-3-222 0,4 0-205 16,-1 0-132-16,7 0-73 0,-1 0-177 16,5 0-166-16,5-3 0 0,5 0 0 15,5 1 0-15,-1-2 0 0,1 2 0 0,4 2 0 16,5-3 0-16,-3 3 0 0,3-3 0 15,0 3 0-15,1 0 0 0,-1-2 0 0,1 2 0 16,0-4 0-16,-6 2-424 0,1 2-470 16,-6-5-226-16,6 2-101 0,-5-3 1 0,-5 1 71 15,0 2 170-15,-1-2 243 0,-4-1 306 16</inkml:trace>
  <inkml:trace contextRef="#ctx0" brushRef="#br2" timeOffset="-171740.995">19461 4194 644 0,'-10'-6'991'15,"-4"-2"162"-15,4 3 123 0,-4-1 108 0,4 3-281 16,0-3-319-16,5 4-194 0,0-4-324 16,5 4-266-16,0-4 0 0,5 4 0 0,5-4 0 15,0 3 0-15,5-2 0 0,4 1 0 16,-4 4 0-16,4 0 0 0,1 0 0 0,0 4 0 16,-1 1 0-16,0 4 0 0,-4-1 0 15,0 2 0-15,0 5 0 0,-5 1 0 0,-6 1 0 16,2 5 0-16,-2-1 0 0,-4 1 0 15,-4 4 0-15,-2-4 0 0,-3 3 0 0,-1-1 0 16,0 1 0-16,-5-1-561 0,-4 2-561 16,4-7-155-16,-4 0-19 0,4-2 53 15,-5-1 124-15,0-4 224 0,6-2 358 0</inkml:trace>
  <inkml:trace contextRef="#ctx0" brushRef="#br2" timeOffset="-167317.269">20153 4180 54 0,'0'-3'258'0,"0"-2"40"15,0 2 4-15,0-3-11 0,5 3 7 16,-5-2 23-16,0 0 35 0,0-1 49 0,5 0 53 16,-5 1 55-16,0 0 45 0,0-3 8 15,0 2-32-15,5-2-52 0,-5 2-67 16,0 1-74-16,0-1-81 0,0 1-48 0,0 2-24 15,0 0-14-15,0 3-9 0,-5 0-18 0,5 3-19 16,-5 2-21-16,0 6-16 0,0 6-17 16,0 2-15-16,0 6-11 0,-5 3-6 15,1-1-9-15,3 3-20 0,-3 4-13 0,4-4 0 16,-5 0 0-16,5 1 0 0,0-7 0 16,1 1 0-16,-2-9 0 0,2 2 0 0,4-5 0 15,-5-5 0-15,5-2 0 0,0-6 0 16,5-6 0-16,-5-2 0 0,4-5 0 15,2-7-2-15,-2-2-8 0,1-3 2 0,0-3 0 16,0 0 4-16,5-1 3 0,-5-5 0 16,-1 4 1-16,6-3 0 0,-5 3-2 15,0 2-1-15,5 4-1 0,-5 4 0 0,0 1-1 16,0 5 2-16,0 6 10 0,0-1 13 16,-1 6 8-16,2 6-28 0,3 0 0 15,-4 5 0-15,0 6 0 0,5 0 0 0,-1 5 0 16,2 1 0-16,3 2 0 0,1 0 0 0,0 3 0 15,-1-3 0-15,6 0 0 0,-5-3 0 0,4 0 0 16,-4-2 0-16,5-1 0 0,-5-2 0 16,-1 0 0-16,1-3 0 0,-6 0 0 15,6-3 0-15,-10 1-103 0,0-1-65 0,-5-3 14 16,0 1 17-16,-5 2 23 0,-5-2 17 16,0-1 14-16,-4 3 22 0,-6-2 20 0,1 0 20 15,-1-1 11-15,-4 4 9 0,-1-7 6 16,0 4 1-16,-4-4-1 0,0 1 0 15,4 0 0-15,-4-3 1 0,4 0-1 0,5 0 1 16,1-3-1-16,4 3-2 0,5-3-2 16,0 1-1-16,6-2-1 0,4 2-2 15,4-4 1-15,2 1 1 0,3 2 1 0,1-3-14 16,5 1-40-16,4 0-90 0,1-1-181 16,0-2-247-16,-1 2-314 0,6 1-172 15,0-1-60-15,-1-2 37 0,0 0 151 0,6-4 233 16</inkml:trace>
  <inkml:trace contextRef="#ctx0" brushRef="#br2" timeOffset="-166670.776">20614 4059 375 0,'-10'-9'898'0,"5"4"161"0,-5-1 104 15,0 0 88-15,6 4-162 0,-1 2-351 0,-1 0-239 16,2 2-119-16,4 4-70 0,-5 2-56 15,10 4-79-15,-5 4-175 0,4 4 0 16,2-1 0-16,-1 5 0 0,-1 1 0 0,2 0 0 16,3 2 0-16,-4 1 0 0,0 0 0 15,0-3 0-15,0-3 0 0,-5-3 0 16,5-2 0-16,-1-3 0 0,-4-3 0 16,6-3 0-16,-6-3 0 0,0-2 0 0,0-3 0 15,0-3 0-15,0-5 0 0,-6-3 0 16,6 0 0-16,-4-5 0 0,-1-2 0 0,0 0 0 15,0-2 0-15,0-2 0 0,0-3 0 0,0 3 0 16,5-2 0-16,0 2 0 0,0-1 0 16,5 4 0-16,0 3 0 0,0-1 0 0,5 3 0 15,-1 3 0-15,1 0 0 0,1 6 0 16,-7 2 0-16,6 3 0 0,0 3 0 16,-5 2 0-16,0 0 0 0,-1 7 0 0,2-1 0 15,-6 0 0-15,4 3 0 0,-4-1 0 16,0 1-20-16,0-3-156 0,0 3-6 15,-4-6 9-15,4 1 18 0,0-1 24 0,0 0 21 16,0-5 17-16,0 2 19 0,0-2 19 16,4-3 16-16,1 2 11 0,0-2 8 0,0 0 9 15,4 0 4-15,1 0 4 0,1 0 1 16,3 0 1-16,1 0 7 0,0 4 19 0,4-4 17 16,-4 2 17-16,4 1 15 15,-4 3 15-15,0 1 4 0,5 2-8 0,-11 2-10 16,6 0-10-16,-5 3-11 0,-5 3-12 0,-1-4-7 15,-4 3-8-15,0 2-4 0,-4-2-3 16,-1 1-5-16,0-1-3 0,-9-2-5 0,4 0 0 16,-5 0-3-16,-5-4-3 0,6-2 1 15,-6-2 2-15,-5 0 0 0,5-3-2 16,1-3-6-16,0-3-18 0,-6-3-31 0,10-2-46 16,-4 0-50-16,9-4-75 0,-5 2-125 15,10-4-155-15,1 3-174 0,4-3-178 0,0-2-149 16,9 2-28-16,1-3 76 0,5 1 142 15,-1 2 188-15</inkml:trace>
  <inkml:trace contextRef="#ctx0" brushRef="#br2" timeOffset="-166421.445">21045 4078 505 0,'10'-3'936'15,"-5"0"167"-15,-5 0 120 0,0 1 108 0,5-1-213 16,-5 0-293-16,0 1-211 0,0 2-122 15,0 0-448-15,0 2-44 0,0 4 0 0,0-1 0 16,0 9 0-16,0 0 0 0,0 6 0 16,0 2 0-16,0-1 0 0,0 7 0 0,0 0 0 15,0-1 0-15,0 4 0 0,5-4 0 16,-5 1 0-16,5 0 0 0,0-7 0 0,0-1 0 16,-1-4 0-16,6-5 0 0,-5 0-831 15,0-8-383-15,5-3-98 0,0-3 12 0,5-8 76 16,-1 0 167-16,1-3 262 0,-6-5 361 15</inkml:trace>
  <inkml:trace contextRef="#ctx0" brushRef="#br2" timeOffset="-166219.969">21271 4208 533 0,'5'-22'933'0,"-5"5"166"15,0 0 130-15,0 1 113 0,0 4-224 0,0 2-264 16,-5 2-194-16,5 2-237 0,0 3-423 16,0 1 0-16,0 2 0 0,0 0 0 15,0 5 0-15,0 3 0 0,5 1 0 0,0 2 0 16,-5 3 0-16,4 2 0 0,2 3 0 15,3 1 0-15,-3-2 0 0,-2 2 0 0,6-1 0 16,-5 4 0-16,5-4 0 0,-5 0 0 0,4 0 0 16,-4-2 0-16,0 0 0 0,-5-1-237 15,5 1-738-15,-10-3-240 0,5-4-66 0,-5 2 22 16,0-2 88-16,0-2 180 0,-4-2 274 16</inkml:trace>
  <inkml:trace contextRef="#ctx0" brushRef="#br2" timeOffset="-166015.529">21153 4423 21 0,'-24'-11'763'0,"4"0"221"16,0 0 137-16,1 0 102 0,0 0 13 0,4-1-268 16,0 4-295-16,5 0-173 0,5-4-89 15,5 5-120-15,0-4-291 0,5 0 0 0,5 2 0 16,5-2 0-16,0 3 0 0,-1 0 0 16,6-1 0-16,4 4 0 0,-4 2 0 15,4 0 0-15,1 1 0 0,-1 2 0 0,0 0 0 16,1 0 0-16,-5 2 0 0,4-2-88 15,1 0-733-15,-5 3-238 0,4-3-158 16,-4 0-25-16,-1 0 46 0,1 0 138 0,0-3 221 16,-1 1 302-16</inkml:trace>
  <inkml:trace contextRef="#ctx0" brushRef="#br2" timeOffset="-165781.392">21575 4097 95 0,'-5'-2'883'16,"-5"-1"224"-16,5 0 150 0,1 0 126 0,-1 3 50 15,-1-2-372-15,2 2-324 0,-1 0-502 16,5 0-235-16,0 2 0 0,5 4 0 16,-1-1 0-16,2 6 0 0,3 1 0 0,-4 4 0 15,0 3 0-15,5 3 0 0,-5 0 0 16,0 3 0-16,-1 0 0 0,2 3 0 0,-2-4 0 16,1-1 0-16,0-1 0 0,-5 0 0 15,0-6 0-15,0 1 0 0,0-1-202 16,0-5-566-16,-5 0-176 0,0-3-189 15,1-4-58-15,-2-2 26 0,-3-2 110 0,4 0 188 16,-5-6 250-16</inkml:trace>
  <inkml:trace contextRef="#ctx0" brushRef="#br2" timeOffset="-165571.952">21502 4392 33 0,'-20'-16'560'15,"5"-4"222"-15,0 4 193 0,0 0 132 16,6-1-31-16,-1 3-149 0,0 0-162 0,5 0-152 16,1 0-128-16,4 0-74 0,0 1-43 15,9 2-279-15,-4-3-89 0,5 1 0 0,4 2 0 16,1-1 0-16,0 1 0 0,0 3 0 15,5 2 0-15,-1 1 0 0,0 0 0 16,1 1 0-16,0 4 0 0,-1 4 0 0,1 1 0 16,0 0 0-16,-5 4 0 0,-1 2 0 15,1 0 0-15,-6 6 0 0,1-1 0 16,1 1-58-16,-7 1-690 0,-4 5-247 0,0-4-193 16,0 3-54-16,0-2 29 0,-4 1 115 15,-2-1 212-15,1-3 309 0</inkml:trace>
  <inkml:trace contextRef="#ctx0" brushRef="#br2" timeOffset="-165377.884">21536 4506 825 0,'-15'5'1063'15,"5"-2"145"-15,1 2 119 0,-1-2 75 0,5-3-339 16,0 3-321-16,0-3-181 0,10 0-561 16,0 0 0-16,0-3 0 0,5 0 0 0,4 0 0 15,1 1 0-15,5-1 0 0,-6 3 0 16,6 0 0-16,-1 0 0 0,1 0 0 15,0 0 0-15,-6 0 0 0,6 0 0 0,-6 0 0 16,1 0-961-16,0 0-314 0,5-3-64 16,-5 1 38-16,-1-4 89 0,0 0 191 0,1-2 295 15</inkml:trace>
  <inkml:trace contextRef="#ctx0" brushRef="#br2" timeOffset="-164785.32">22154 4138 23 0,'10'-10'502'0,"-6"2"146"15,1-4 151-15,0 4 167 0,0 0-31 0,-5 2-96 16,0-2-108-16,0 5-102 0,-5-3-107 16,0 4-131-16,-4-1-98 0,-1 3-61 15,0 0-39-15,0 3-33 0,-5-1-34 0,1 4-30 16,-1 0-23-16,0 2-40 0,1 3-33 16,3 3 0-16,1 0 0 0,1 2 0 15,4 3 0-15,0 0 0 0,0 4 0 16,10-1 0-16,0 2 0 0,0-2 0 0,10 4 0 15,0-1 0-15,-1-3 0 0,10 0 0 0,1-6 0 16,0 1 0-16,4-3 0 0,-5-4 0 16,6-4 0-16,-1-4 0 0,1-2 0 0,-1 0 0 15,-4-5 0-15,-1-4 0 0,-4-1 0 16,0-4 0-16,-1 0 0 0,-9 1 0 16,-1-1 0-16,1 0 0 0,-10-2 0 0,0 2 0 15,-4 0 0-15,-2 0 0 0,-3 3 0 16,-6-3 0-16,1 3 0 0,-6 2 0 15,6 2 0-15,-7 1 0 0,2 3 0 0,0 1 0 16,4 4 0-16,0 1 0 0,0 6 0 16,5-1 0-16,0 2 0 0,6 2 0 15,-1 2 0-15,5-1 0 0,5 1 0 0,-5 3 0 16,10-4 0-16,-1 4 0 0,1-4 0 16,5 2 0-16,-5-2 0 0,9-4 0 0,-4-1 0 15,4-5-208-15,-4 0-279 0,0-3-197 16,0-3-231-16,-1 0-185 0,1-5-53 0,-5-3 24 15,-1 0 117-15,-3-6 198 0,3 3 272 16</inkml:trace>
  <inkml:trace contextRef="#ctx0" brushRef="#br2" timeOffset="-164573.877">22409 4138 40 0,'-5'-16'787'0,"-5"0"226"0,5 2 142 16,-5 3 101-16,6-1 10 0,4 2-258 15,-6 1-285-15,12 1-151 0,-6-1-201 0,4 5-371 16,1-5 0-16,5 3 0 0,0 1 0 15,4 2 0-15,-4 3 0 0,5 0 0 16,-1 3 0-16,-3 2 0 0,3 4 0 0,-4 1 0 16,-5 2 0-16,4 4 0 0,-3 1 0 15,-6 5 0-15,0 0 0 0,0 0 0 0,0 3 0 16,-6 3-593-16,2-4-403 0,-1 4-208 16,0-6-50-16,-5 0 32 0,5-3 107 15,0 1 198-15,-5-10 281 0</inkml:trace>
  <inkml:trace contextRef="#ctx0" brushRef="#br2" timeOffset="-164058.265">22447 4328 243 0,'-4'-2'887'16,"4"-3"206"-16,-5 2 138 0,0-3 108 15,5 4-73-15,-5-1-308 0,0 0-296 0,5 3-157 16,0 0-498-16,0 3-7 0,0 0 0 16,5-1 0-16,0 7 0 0,0-4 0 0,0 6 0 15,-1 0 0-15,2 1 0 0,3 1 0 16,-3-2 0-16,3 3 0 0,-4-3 0 15,5-1 0-15,0-1 0 0,-6 2 0 0,6-3 0 16,0-2 0-16,-5 2 0 0,5-5 0 0,-1-3 0 16,-3-5 0-16,3-1 0 0,1-2 0 15,0-4 0-15,-5-2 0 0,5 1 0 0,-5-1 0 16,5 1 0-16,-6-2 0 0,6 5 0 16,-5-4 0-16,0 2 0 0,-1 5 0 0,2-2 0 15,-6 4 0-15,5-1 0 0,-5 4 0 16,0 2 0-16,4 2 0 0,-4 4 0 0,0-1 0 15,0 7 0-15,-4-4 0 0,4 2 0 16,0 4 0-16,0 0 0 0,0-3 0 0,0 3 0 16,0-3 0-16,0 0 0 0,4 0 0 0,-4-6 0 15,6 4 0-15,-2-6 0 0,1-1 0 16,0-2 0-16,-5-2 0 0,10-1 0 0,-5-2 0 16,0-4 0-16,-1 0 0 0,2-1 0 15,-2 2 0-15,1-1 0 0,-5 1 0 0,6 3 0 16,-6-1 0-16,0 1 0 0,4 5 0 0,-4 0 0 15,0 2 0-15,0 1 0 0,5 5 0 16,-5 1 0-16,0-1 0 0,5 3 0 0,-5-3 0 16,5 3 0-16,0 0 0 0,0 1 0 15,0-2 0-15,-1-1 0 0,6-1 0 0,-5 0 0 16,5-2 0-16,0-4 0 0,0 1 0 16,4-3-527-16,1-3-282 0,0 1-193 15,-1-4-150-15,1 1-29 0,5-4 51 0,0-2 146 16,4 1 203-16,-4-4 268 0</inkml:trace>
  <inkml:trace contextRef="#ctx0" brushRef="#br2" timeOffset="-162999.83">23037 4012 474 0,'-6'-6'595'0,"1"1"95"0,1-1 100 0,4 1-12 16,0-1-56-16,0 3-71 0,0-2-57 16,4-1-60-16,1 4-70 0,-5-1-94 0,6 3-89 15,-2 3-47-15,1-1-10 0,0 4 9 0,0 5 14 16,4 3 10-16,-3 2-204 16,-2 6-53-16,6 0 0 0,-5 6 0 0,0 3 0 15,0-1 0-15,4 2 0 0,-3 1 0 0,-2 1 0 16,1-4 0-16,1 3 0 0,3-5 0 15,-4 0 0-15,0-4 0 0,0-1 0 0,0-5 0 16,0-4 0-16,-1 0 0 0,-4-3 0 16,0-5 0-16,0-1 0 0,-4-2 0 0,-1 0-151 0,-5-6 18 15,0 0 34-15,1-2 30 0,-6-3 24 16,0-3 19-16,0-1 12 0,1-2 10 16,-1-2 9-16,0 0 14 0,0 2 14 0,5-3 8 15,1 7 9-15,4-4 10 0,0 5 7 16,0-2 4-16,10 3 7 0,-5 2 8 0,5 1-55 15,5-1-31-15,0 4 0 0,-1 2 0 0,6 2 0 16,0 1 0-16,4 0 0 0,-4 0 0 16,9 2 0-16,-4 1 0 0,5-3 0 0,4-1 0 15,-4 0 0-15,-1-2-103 0,1 4-122 16,-1-2-6-16,1-2 8 0,-1 3 20 0,-4-3 25 16,-1 3 23-16,-4-3 25 0,0 2 24 15,-5-2 25-15,0 0 29 0,-1 0 30 16,-4 0 30-16,-5 0 25 0,5 0 20 0,-5-2 20 15,0-1 17-15,0 0 10 0,-5 1 8 0,0-4 7 16,0 4 5-16,1-4-2 0,-6 3-6 0,0-2-6 16,0-1-7-16,-4 1-7 0,-1 2-4 15,0-3 2-15,5 4 3 0,-5 2 4 0,5 0 1 16,-5 2-82-16,6 4-16 0,-1-1 0 16,0 6 0-16,5 1 0 0,-4-2 0 0,4 4 0 15,5 0 0-15,-5 0 0 0,5 0 0 0,5-3 0 16,-5 0 0-16,10 0 0 0,-6-1 0 15,6-1 0-15,0 0 0 0,4-5 0 16,1 2 0-16,0-3 0 0,0-3 0 0,-1 0 0 16,7 0 0-16,-7-3 0 0,-4-3 0 15,4 2 0-15,1-5 0 0,-5-2 0 0,0 3 0 16,-5-3 0-16,0-3 0 0,0 3 0 16,0 0 0-16,-5-3 0 0,0 3 0 0,0 0 0 15,-5-3 0-15,5 6 0 0,-5-3 0 0,0 3 0 16,0 2 0-16,0 1 0 0,5 5 0 15,-5-3 0-15,0 6 0 0,5-1 0 16,-5 4 0-16,5-1 0 0,0 4 0 0,0-1 0 16,0 0 0-16,5 3 0 0,-5 0 0 0,5 1 0 15,0-2 0-15,0-1 0 0,0 2 0 16,5-3 0-16,-5 0 0 0,4-2 0 0,1-1 0 16,0-3 0-16,-1 2 0 0,6-4 0 0,-5 0 0 15,0 0 0-15,5-6 0 0,-6 4 0 16,-3-4 0-16,3-2 0 0,-4 2 0 0,0-2 0 15,0 0 0-15,-5-1 0 0,0-1 0 16,0 1 0-16,0-2 0 0,-5 3 0 16,0 0 0-16,5-1 0 0,-5 4 0 0,0-1 0 15,5 3 0-15,-4 1 0 0,4 2 0 16,-6 2 0-16,6 1 0 0,0 3 0 0,-4 2 0 16,4 0 0-16,0 3 0 0,0 0 0 0,4 1 0 15,-4-2 0-15,6 1 0 0,-6 3 0 16,4-3 0-16,1 0 0 0,0-3 0 0,0 0 0 15,0 1 0-15,5-4 0 0,-6-1-204 16,2-2-374-16,-6 0-150 0,5-2-181 0,-5-2-174 16,0 0-54-16,0-7 36 0,0 4 119 0,0-4 194 15,0-2 249-15</inkml:trace>
  <inkml:trace contextRef="#ctx0" brushRef="#br2" timeOffset="-162812.325">23551 4237 214 0,'-15'-22'834'0,"5"6"212"0,0-1 143 16,-4 4 103-16,4 2-89 0,5 3-238 0,-4 2-265 15,4 0-157-15,0 1-338 0,5 2-205 16,-5 1 0-16,5 2 0 0,0 0 0 16,0 0 0-16,5 5 0 0,-5 0 0 0,5 1 0 15,0 2 0-15,-1 3 0 0,-4 1 0 0,5-1 0 16,-5 5 0-16,0 1-756 0,0-1-557 16,0 6-80-16,0-2 35 0,0 2 102 0,0 0 202 15,-5-1 337-15</inkml:trace>
  <inkml:trace contextRef="#ctx0" brushRef="#br2" timeOffset="-162584.937">23482 4649 588 0,'-14'8'1064'0,"4"-5"163"0,0 2 85 16,-5-2 48-16,1 0-259 0,4-3-452 0,0 0-293 15,5 0-158-15,-4 0-103 0,9-3-99 0,0-2-110 16,0 2-139-16,4-2-200 0,1-1-291 15,0 0-303-15,5-2-118 0,0 0-13 0,4 0 73 16,-4-4 165-16,0 4 277 0</inkml:trace>
  <inkml:trace contextRef="#ctx0" brushRef="#br2" timeOffset="-161856.822">23909 4033 216 0,'0'-2'636'16,"-5"0"142"-16,5-4 142 0,5 3 130 0,-5 0-139 15,5-2-158-15,-5 2-140 0,9 0-101 0,-9 3-91 16,10 0-76-16,-5 3-37 0,0 5-11 15,0 4 8-15,0 1-179 0,-5 4-126 16,5 2 0-16,0 6 0 0,-1 0 0 0,-4 2 0 16,0 4 0-16,6-2 0 0,-6 2 0 0,0-4 0 15,5 4 0-15,-5-7 0 0,4 2 0 16,-4-1 0-16,6-6 0 0,-6-2 0 0,4-4 0 16,1-4 0-16,-5-1 0 0,5-2 0 15,0-4 0-15,-5-4 0 0,5-2 0 0,-5-1 0 16,0-6 0-16,0-1 0 0,0-1 0 15,-5-1 0-15,0-2 0 0,0-4 0 0,-4-2 0 16,-1-2 0-16,-1-4 0 0,7 3 0 0,-6-2 0 16,0-1 0-16,5 3 0 0,0 3 0 0,1 0 0 15,-2 3 0-15,6 0 0 0,0-1 0 16,0 6 0-16,6-2 0 0,-2 4 0 16,1 2 0-16,0-1 0 0,5 3 0 0,0 2 0 15,-6 1 0-15,7 2 0 0,-1 0 0 16,4 6 0-16,-4-3 0 0,0 5 0 0,0 1 0 15,-1 2 0-15,-3 0 0 0,3 1 0 16,-4 4 0-16,0-2 0 0,-5 0 0 0,5 0 0 16,-5 3 0-16,0-3 0 0,-5 0 0 0,5 1 0 15,-5-2 0-15,5-2 0 0,-5 4 0 16,5-7 0-16,-5 0 0 0,5 1 0 16,0 0 0-16,0-3 0 0,0-1-36 0,5 1-54 15,0-1 31-15,-5 2 23 0,10-4 18 16,-5 0 11-16,4 0 10 0,1 2 16 0,5-2 24 15,-6 0 20-15,6 0 28 0,0 3-64 0,0-3-27 16,-5 3 0-16,4 0 0 0,-4-1 0 0,0 4 0 16,0-1 0-16,0 0 0 0,-5 7 0 15,5-4 0-15,-10 6 0 0,0-3 0 16,0 6 0-16,0-4 0 0,-10 4 0 0,5-3 0 16,-5 2 0-16,0 1 0 0,0-1 0 0,-4 4 0 15,-1-7 0-15,5 3 0 0,-5-2 0 16,0 0 0-16,1-2 0 0,-1-1 0 0,0-3 0 15,1 0 0-15,-1-5 0 0,6 0 0 16,-6-1 0-16,5-4 0 0,0-1-75 0,5-3-525 16,-5-2-159-16,5 3-225 0,1-4-152 15,-2-1-31-15,6 1 42 0,0 0 140 0,0 1 204 16,0 0 290-16</inkml:trace>
  <inkml:trace contextRef="#ctx0" brushRef="#br2" timeOffset="-160312.462">19706 4944 32 0,'0'0'193'0,"6"0"-9"16,-6 0-28-16,4 0-27 0,-4 0-28 15,0 0-23-15,5 0-23 0,-5 0-23 0,6 0-8 16,-6 0-8-16,4 0-6 0,-4 0-8 15,5 0 0-15,0 3-7 0,-5-3-8 0,5 0-17 16,-5 0-16-16,0 0-13 0,5 0-15 16,-5 0-4-16,5 0-1 0,-5 0 7 0,0 0 15 15,5 0 13-15,-5-3 12 0,0 3 9 16,4 0 11-16,-4 0 5 0,0 0 5 16,0 0 10-16,6 0 10 0,-6-3 20 0,0 3 14 15,0-3 17-15,0 3 7 0,0 0 1 16,0-2-7-16,0 2-11 0,4 0-15 0,-4 0-13 15,0 0-7-15,0 0-5 0,0 0-3 16,0 0-6-16,0 0 3 0,0 2-3 16,5-2-3-16,-5 0 7 0,0 0 16 0,0 0 24 15,0 0 32-15,0 0 34 0,0 0 27 16,0 0 9-16,-5 0-3 0,5 0-13 16,0-2-20-16,-4 2-17 0,4-3-17 0,0 3-2 15,-6 0 6-15,6-3 9 0,-4 3 0 16,4 0 2-16,-5-2 11 0,5 2 9 0,-5-3 13 15,0 3 16-15,5 0 23 0,-5 0 24 16,5 0 30-16,-5-3 34 0,0 3 30 0,1 0 33 16,4 0 18-16,-6 0-3 0,1 3-20 15,1-3-36-15,-2 0-45 0,2 0-48 0,-1 0-41 16,0 0-24-16,0 3-8 0,0-3 0 16,5 0 3-16,-5 0 4 0,5 0 7 15,0 2 2-15,-5-2-4 0,5 0-10 0,0 0-14 16,0 0-17-16,0 0-13 0,0 0-4 15,5 0-2-15,0 0 2 0,0 0-28 0,0 0-43 16,5-2 0-16,4 2 0 0,-3 0 0 16,3 0 0-16,1-3 0 0,4 3 0 0,1 0 0 15,0 0 0-15,-1 0 0 0,1 0-34 16,-1-3-216-16,1 3-82 0,0 0-118 16,-6 0-148-16,1 0-176 0,0-3-200 15,-1 3-94-15,-3 0-2 0,-2 0 92 0,-4 3 162 16,0 0 221-16</inkml:trace>
  <inkml:trace contextRef="#ctx0" brushRef="#br2" timeOffset="-160069.077">19844 4999 308 0,'-14'3'777'16,"-7"0"182"-16,7-1 117 0,-1 1 89 16,0 0-179-16,1-3-211 0,4 2-189 0,0-2-131 15,6 4-82-15,-2-4-61 0,1 2-53 16,1-2-99-16,4 0-160 0,0 0 0 0,4 0 0 15,1 0 0-15,5 0 0 0,0 0 0 16,0 0 0-16,4 0 0 0,1 3 0 16,5-3 0-16,0 0 0 0,-1 0 0 0,0-3 0 15,6 3 0-15,-6-2 0 0,6-2-149 16,-5-1-404-16,0 2-182 0,-1-2-205 0,1-4-168 16,-6 1-44-16,6 0 31 0,-5 0 127 15,-1-1 206-15,1 4 263 0</inkml:trace>
  <inkml:trace contextRef="#ctx0" brushRef="#br2" timeOffset="-159807.744">20075 4864 668 0,'-15'-2'936'0,"5"-4"143"0,0 3 106 16,0 0 51-16,0 0-280 0,1 1-265 0,-1-2-181 16,5 2-119-16,5 0-84 0,-5 2-75 15,5-3-232-15,5 0 0 0,0 0 0 16,5 0 0-16,5 1 0 0,-6-1 0 0,6 3 0 15,0 3 0-15,4-3 0 0,-4 5 0 16,5 1 0-16,-6 1 0 0,1 2 0 0,0 5 0 16,-6 0 0-16,1 0 0 0,-5 5 0 15,0 0 0-15,0 1 0 0,-5 1 0 0,-5 1 0 16,5 0 0-16,-10 1 0 0,6 2-369 16,-6-4-151-16,0 1-188 0,-5 1-249 15,5-4-153-15,-4 1-39 0,-1-7 36 0,5 1 129 16,-5-3 222-16,5-6 299 0</inkml:trace>
  <inkml:trace contextRef="#ctx0" brushRef="#br2" timeOffset="-156358.217">20648 4853 205 0,'0'-3'264'16,"0"3"-3"-16,-4 0-20 0,4 0-16 16,0-3-3-16,0 1 13 0,0-2 31 0,-6 4 41 15,6-2 50-15,0 0 51 0,0-1 50 16,0 0 53-16,0 0 28 0,0 0-10 0,-5 1-33 15,5 2-48-15,0-3-63 0,-4 0-82 16,4 0-78-16,0 3-53 0,0 0-42 16,0 3-33-16,0 3-28 0,0 2-23 0,0 6-14 15,4 3-7-15,-4 1-2 0,5 4-2 16,1 4-7-16,-2-1-4 0,1-1-4 16,0 1-2-16,0 0-4 0,0-3-1 15,0-3 0-15,0 0 0 0,-1-2 0 0,-4-3-2 16,6-3-1-16,-6-3-1 0,4-3 0 15,-4-1-4-15,0-8-1 0,0-1 1 0,-4-3 2 16,4-3 0-16,-6-6 2 0,-3 0 5 16,4-1 1-16,0-2 0 0,-5-2 1 0,1 0-1 15,-2-3-1-15,1 1-1 0,1-1 2 16,4-1 4-16,-5 2 3 0,5 2 1 0,0 3 4 16,1-1-1-16,4 6-1 0,0 0-4 15,4 4-3-15,1-2-3 0,5 7 1 0,0-1 0 16,5 4 2-16,-6-1-1 0,6 3 3 15,5 3-1-15,-5-1 1 0,-1 4-1 16,0-1-1-16,1 4 1 0,-5 2-2 0,5 0-1 16,-10 0-2-16,5 3-5 0,-6 0-4 15,-4-1-8-15,0 1-10 0,0 0-11 0,-4 0-9 16,-1-1-6-16,0-2-6 0,0-2-3 16,0-1 2-16,0-3 4 0,0 1-3 15,1-3-8-15,4 0-4 0,0-3-2 16,0 0-1-16,4-3 3 0,6 0 6 0,-5 0 19 15,5 0 13-15,-1 1 10 0,6 2 8 16,-5 0 5-16,5 0 4 0,0 2 4 0,-5 1 6 16,-1 3 14-16,1 0 14 0,0 1 15 0,-5 2 15 15,-1 2 13-15,-4 2 8 0,0 1-2 16,-4 0-8-16,-1 0-8 0,0 0-13 16,0 0-12-16,-5-3-12 0,1-1-8 0,-1 2-7 15,0-4-3-15,-5 0-3 0,0-2-1 16,6-1-3-16,-6-2-2 0,0-3 0 15,1-3-3-15,-1 0-13 0,5 1-21 0,-5-4-28 16,6-2-40-16,3 2-85 0,2-2-149 16,-1 0-186-16,5-4-209 0,5 2-216 0,5-1-88 15,-1 0 17-15,6-3 112 0,4 0 181 16,1 0 219-16</inkml:trace>
  <inkml:trace contextRef="#ctx0" brushRef="#br2" timeOffset="-156122.841">21011 4782 36 0,'0'-6'791'0,"5"1"210"16,-10-1 143-16,5 0 114 0,-5 3 35 0,0 3-300 16,5-2-296-16,-5 2-173 0,1 0-113 15,4 2-368-15,0 4-43 0,-6 3 0 16,6 2 0-16,0 2 0 0,0 1 0 0,6 5 0 16,-6 0 0-16,0 3 0 0,4 1 0 15,-4 1 0-15,5 1 0 0,0 0 0 0,0 0 0 16,-5-3 0-16,5-3 0 0,0-2 0 15,0 0 0-15,-1-4-92 0,2-2-507 16,-2-3-172-16,1-2-234 0,1-6-139 0,-2 0-26 16,6-8 45-16,0-1 145 0,-5-4 213 15,4-1 295-15</inkml:trace>
  <inkml:trace contextRef="#ctx0" brushRef="#br2" timeOffset="-155614.462">21021 4820 368 0,'-10'-6'593'0,"0"3"126"16,1 1 132-16,-1-4 50 0,5 6-104 16,-1-2-111-16,2-1-95 0,-1 0-91 15,0 0-106-15,5-2-114 0,0 2-61 0,5 1-30 16,-5-1-6-16,9 0 0 0,2 0 3 15,-1-3-1-15,4 6-17 0,-4-2-19 0,10 2-100 16,-5 2-49-16,-1-2 0 0,1 4 0 16,0-2 0-16,-1 4 0 0,-4-1 0 0,4 0 0 15,-3 4 0-15,-2-1 0 0,1 3 0 16,-5 0 0-16,0 2 0 0,0 2 0 0,-5 2 0 16,0-1 0-16,-5 0 0 0,0 4 0 15,0-1 0-15,0-3 0 0,-5 4 0 0,0-4 0 16,1 1 0-16,-6-1 0 0,5-2-148 15,-5 0-3-15,6-3-6 0,-6-2-13 0,5-2-15 16,-5-1-52-16,5-3-88 0,6 0-136 16,-6-1-176-16,5-4-199 0,5-1-153 15,0 0-41-15,5-3 58 0,0-1 135 0,4-2 192 16</inkml:trace>
  <inkml:trace contextRef="#ctx0" brushRef="#br2" timeOffset="-154486.901">21487 5027 279 0,'-5'2'519'0,"-5"4"115"16,5 0 124-16,0-1 41 0,0-2-30 0,0 3-63 15,0-1-73-15,1-2-83 0,4 0-86 16,0-1-95-16,0 0-79 0,4-2-40 16,1 4-10-16,0-8 1 0,5 4-12 0,5-4-25 15,-5-5-34-15,4 1-83 0,1-6-87 16,4 0 0-16,1-5 0 0,-5 2 0 15,5-2 0-15,-6-3 0 0,6 3 0 0,-10-1 0 16,5 1-117-16,-6 0-80 0,-4 2-8 16,0 1 12-16,-5 5 31 0,-5-3 37 0,0 3 38 15,0 2 31-15,-5 4 20 0,1 0 17 16,-6 2 10-16,5 0 12 0,-5 3 13 0,5 3 13 16,1 3 16-16,-1-1 17 0,0 6 16 15,5 0 11-15,1 3 7 0,-1 2 3 0,5 1 3 16,0 5 3-16,5-3 1 0,4 3 6 15,-4 0-2-15,10 1-8 0,0 1-50 16,-1-5-52-16,6 3 0 0,-1-2 0 0,6-3 0 16,0-4 0-16,-1-2 0 0,5-3 0 15,1-2 0-15,-5-4 0 0,4-2 0 16,0-2 0-16,-5-1 0 0,1-2 0 0,-5-1-32 16,0-2-147-16,-5 0-1 0,-1 0 14 15,-4-3 25-15,-6 2 29 0,2-2 30 16,-6 3 25-16,-6-4 20 0,6 4 16 0,-9 0 7 15,-1 0 3-15,-5 0 4 0,0 2 2 16,1-2 0-16,-1 3 3 0,-4 1 6 0,4 2 8 16,0-1 7-16,5 6-5 0,1-1 4 15,-1 4 5-15,0-1 4 0,5 4 0 0,5-1 16 16,0 3 23-16,0-3 11 0,5 4 0 16,0-4 1-16,0 3-3 0,5-3-19 0,4 1-13 15,-4-1-12-15,4-5-8 0,7 1-4 16,-7-4-6-16,1 0-11 0,4-2-22 15,-4 0-27-15,0-4-24 0,-6 1-23 0,6-1-15 16,-5-2-2-16,-5-1 11 0,0 4 23 16,0-7 19-16,-1 4 20 0,-4 0 15 0,0 2 10 15,-4-2 9-15,-1 3 7 0,0-4 15 16,0 7 17-16,5-3 11 0,-5 1 6 0,0 4 4 16,5 0 1-16,-5 6-5 0,5-1-8 15,0 1-8-15,5 2-5 0,-5 0-3 16,5 4-4-16,0-2-8 0,0 2-7 15,5 2-6-15,-6-4-21 0,6 2-38 0,1-5-57 16,-2 2-86-16,1-1-158 0,0-5-218 16,-1 3-262-16,-3-6-193 0,-2 0-70 0,1-3 21 15,0 0 124-15,0-3 202 0,-5-1 271 16</inkml:trace>
  <inkml:trace contextRef="#ctx0" brushRef="#br2" timeOffset="-154302.881">21996 4914 74 0,'-24'-17'756'0,"5"0"215"15,-1 4 142-15,0-1 106 0,1 2-16 16,4 5-260-16,0-4-271 0,5 2-178 0,6 4-105 16,-2-1-77-16,6-2-267 0,6 2-45 15,3 4 0-15,1-3 0 0,5 5 0 0,0-3 0 16,9 6 0-16,0-3 0 0,1 2 0 16,-1 1-118-16,6 2-591 0,-1-2-382 0,1 3-166 15,4-4-28-15,1 1 44 0,-1 2 133 16,5 1 254-16,-5 0 387 0</inkml:trace>
  <inkml:trace contextRef="#ctx0" brushRef="#br2" timeOffset="-153408.574">22668 4925 794 0,'-10'3'1006'0,"-5"-1"125"0,1-2 91 0,0 0 47 15,-1-2-343-15,-5-1-313 0,5-6-169 16,-4 4-95-16,-1-6-74 0,6 3-113 0,-6-1-162 15,0 1 0-15,1 0 0 0,-1 3 0 16,5 2 0-16,-4 0 0 0,4 6 0 16,0 2 0-16,6 4 0 0,-1 1 0 0,0 4 0 15,5 3 0-15,5 2 0 0,0 1 0 16,5 2 0-16,5-4 0 0,0 2 0 16,5-4 0-16,4 1 0 0,0-6 0 15,1 0 0-15,4-5 0 0,1-3 0 0,-5-3 0 0,4-7 0 16,-4 0-347-16,5-5-114 0,-11-1-101 15,1-4-110-15,0-2-103 0,-6-3-62 16,-4 0-10-16,0 0 66 0,0-3 141 0,-5 3 187 16,0-3 212-16,-5 2 189 0,0-1 163 0,0-1 129 15,-4 4 118-15,-1-2 108 0,5 1 110 16,0 6 66-16,-5 2 13 0,5 3-30 0,0 2-65 16,5 4-79-16,-4 2-101 0,4 3-80 0,0 3-39 15,4 6-9-15,-4 1 14 0,5 4 7 16,0 2-51-16,0 4-222 0,0 2 0 15,0 3 0-15,4-1 0 0,-3 4 0 0,3 0 0 16,1-1 0-16,5 1 0 0,-6-3 0 0,6-1 0 16,0-2 0-16,5 0 0 0,-5-5 0 15,-1 0 0-15,1-3 0 0,4-3 0 16,-4-3 0-16,0-3 0 0,0-2 0 0,4 0 0 0,-4-6-57 16,-5-3-157-16,-1-1 23 15,1-2 28-15,-5-2 29 0,0 0 34 0,0-3 28 16,-5 3 27-16,-5-3 20 0,0 3 12 0,-5-2 6 15,5 1 7-15,-10 1 6 0,6 1 16 16,-6 1 12-16,1 1 12 0,4 3 7 0,0 2 6 16,0 3 4-16,0 3 0 0,1 2 6 15,3 0 5-15,2 4 10 0,-1 2 13 0,0 0 8 16,5 3-3-16,0-1-9 0,0 1-42 0,5 0-51 16,0-3 0-16,5 3 0 0,-6-3 0 15,6-3 0-15,5-2 0 0,0-1 0 0,0-5 0 16,-6 0 0-16,6 0 0 0,-1-5 0 0,-4-1-55 15,0 1-86-15,0-3-11 0,0-1 2 16,-5-2 15-16,-1 3 21 0,2-4 23 16,-6 4 28-16,0 0 21 0,0-3 19 0,0 3 10 15,0 3 6-15,-6-4 6 0,2 3 8 0,-1 1 8 16,5 3 4-16,-5-1 10 16,5 3 12-16,0 3 19 0,-5 2 15 0,5 1 14 15,5 5 25-15,-5-3 25 0,0 5 20 0,5 1 18 16,0 3-114-16,-1-1-63 0,2 4 0 15,-2 1 0-15,6 5 0 0,-5-2 0 0,0 1 0 16,0 3 0-16,4-4 0 0,-3 2 0 0,-1-2 0 16,5 1 0-16,-10-3 0 0,4 0 0 15,1-2 0-15,-5-1 0 0,0 0 0 0,0-2 0 16,-5-4 0-16,1 1 0 0,-6-3 0 16,5-2 0-16,-10-4 0 0,0-2 0 0,1 0 0 15,-6-6-53-15,0-3-489 0,-5-2-201 0,6-6-264 16,-10-5-150-16,4-3-39 0,1-6 38 15,-6-5 133-15,5 0 240 0,1-5 320 16</inkml:trace>
  <inkml:trace contextRef="#ctx0" brushRef="#br2" timeOffset="-153200.143">22654 4665 131 0,'4'-16'787'0,"-4"0"200"15,6 4 124-15,-2 1 90 0,1 3-53 16,-5 3-273-16,5-1-262 0,0 0-149 15,0 4-86-15,0 2-58 0,4 0-144 0,1 0-176 16,1 2 0-16,3 4 0 0,1 2 0 16,0 0 0-16,-1 1 0 0,1 2 0 0,5-1 0 15,-6 2 0-15,1-1-276 0,-6 3-295 0,1-3-235 16,0 0-274-16,-5-3-101 0,0 3-2 16,-5 3 64-16,0-3 165 0,0 0 256 0</inkml:trace>
  <inkml:trace contextRef="#ctx0" brushRef="#br2" timeOffset="-153006.659">22447 4839 508 0,'-29'2'963'0,"10"-2"156"0,4 4 112 16,0-4 84-16,0 2-221 0,6-2-375 16,4 0-234-16,5-2-128 0,5-2-93 15,4 0-128-15,6 1-136 0,0-3 0 0,10 1 0 16,-1 2 0-16,5 3 0 0,6 0 0 0,-6 0-296 15,6 3-274-15,-6-1-346 0,5 1-237 16,0 0-81-16,1 3 13 0,-1-4 83 0,6 0 222 16,-6 2 346-16</inkml:trace>
  <inkml:trace contextRef="#ctx0" brushRef="#br2" timeOffset="-152502.009">23330 4674 77 0,'-4'-6'524'15,"4"1"142"-15,-6-1 150 0,6 4 144 0,0-4-81 16,0 6-112-16,0-3-108 0,0 3-85 15,6 3-95-15,-6 3-98 0,0 2-59 0,4 3-27 16,1 5-20-16,0 1-29 0,0 5-35 16,0 0-151-16,0 3-60 0,4 2 0 0,-3 1 0 15,3 3 0-15,1-4 0 0,0 0 0 16,-5 1 0-16,5-3 0 0,-5-1 0 0,5-2 0 16,-6 1-231-16,1-6-48 0,0-2-20 0,-5 2-33 15,0-6-60-15,0 1-59 0,-10-4-51 16,6-3-22-16,-6 1 13 0,0-6 55 0,-5 0 97 15,0-3 108-15,0 0 118 0,-4-5 112 16,0-1 109-16,4-1 104 0,-5-2 111 0,0-2 101 16,6 4 55-16,-1-4 10 0,0 0-26 15,6 1-48-15,-1 1-65 0,5 1-64 0,0 0-29 16,5 3-11-16,0-3 0 0,5 0 3 0,0 3 2 16,5-3-8-16,-1 3-203 0,6-4-20 15,0 4 0-15,4 0 0 0,1 2 0 16,4 1 0-16,1-1 0 0,4 3 0 0,1 1 0 15,4-1 0-15,-4 1 0 0,4 2 0 16,-5 0-486-16,1 0-322 0,-1 0-308 0,-4 0-114 16,0 0-5-16,-6 2 61 0,6 1 168 0,-11-1 254 15</inkml:trace>
  <inkml:trace contextRef="#ctx0" brushRef="#br2" timeOffset="-151937.453">23816 4743 254 0,'-10'-9'546'0,"0"1"117"16,6-3 122-16,-7 3 73 0,7 2-60 15,-2-2-88-15,2 3-77 0,-1-1-74 0,0 0-92 16,0 1-122-16,5 2-99 0,0 3-50 16,0 3-26-16,0 0-13 0,5 5-3 0,0 3-1 15,0 3-7-15,-1 5-21 0,6 1-22 0,-5 5-28 16,1-1-27-16,3 4-48 0,-4-1 0 15,0 1 0-15,0-1 0 0,0 1 0 0,0-3 0 16,-1-3 0-16,2 0-51 0,-6 0-76 16,4-5-37-16,-4-3-36 0,5-1-22 0,-5 1-11 15,-5-6-16-15,5 0-13 0,-4-5-2 16,-2 2 16-16,-3-5 26 0,-1 0 36 0,0-2 54 16,-5-1 78-16,0-2 83 0,1-1 74 15,-1-2 48-15,-4 0 34 0,4 0 23 0,0-3 0 16,0 2-19-16,1 1-27 0,4-3-13 15,5 3-5-15,-4-1-1 0,9 1 5 0,0-3 10 16,0 3 9-16,4 0 3 0,6-3 1 16,0 2-42-16,4-2-129 0,6 0 0 0,0 3 0 15,-1-1 0-15,6 1 0 0,-1 2 0 0,6 1 0 16,-6 2 0-16,6 1-237 0,-5 2-187 16,-1 2-181-16,0 1-204 0,-4 2-225 0,-1-2-94 15,-4 6 0-15,5-1 87 0,-11 0 173 16,1 0 235-16</inkml:trace>
  <inkml:trace contextRef="#ctx0" brushRef="#br2" timeOffset="-150649.245">24056 4988 525 0,'-5'-3'893'16,"1"1"149"-16,-2 2 106 0,-3-3 73 0,3 0-245 16,2 3-251-16,-1-2-186 0,5 2-102 15,-5-4-68-15,0 4-55 0,5 0-312 0,0 0-2 16,0 4 0-16,-5-2 0 0,5 4 0 15,0 2 0-15,0 0 0 0,0 3 0 0,0 3 0 16,5 0 0-16,-5-1 0 0,0 2 0 16,5-2 0-16,-5 1 0 0,5-3 0 0,0 3 0 15,5-6 0-15,-6 0 0 0,7 0 0 0,-2-4 0 16,1-2 0-16,5-2 0 0,-5 0 0 16,4-6 0-16,0 1 0 0,1-3 0 0,-5-3 0 15,0 3 0-15,0-6 0 0,0 2 0 16,0 2 0-16,-6-4 0 0,-4 3 0 15,5 0 0-15,-5 0 0 0,-5-1 0 0,1 4 0 16,-2 0 0-16,2 0 0 0,-1 5 0 0,0-2 0 16,0 2 0-16,0 3 0 0,0 3 0 15,5 2 0-15,-5-2 0 0,1 5 0 16,4 0 0-16,0 0 0 0,0 1 0 0,0 2 0 0,4-3 0 16,1 4 0-16,0-1 0 15,5 0 0-15,-5-4 0 0,4 2 0 0,1-1 0 16,5-3 0-16,-5 1 0 0,5 0 0 0,-6-6 0 15,6 0 0-15,-5 0 0 0,0-3 0 16,-1 0 0-16,2-3 0 0,-1-2-46 0,-6 3-71 16,1-4 19-16,0 2 21 0,-5-2 22 0,0 1 18 15,0-3 16-15,0 3 11 0,-5-1 4 16,0 1 4-16,1 3 2 0,4-1 1 0,-6 0-1 16,2 4 0-16,4 2 1 0,-5 0 5 15,5 2 10-15,-6 4 8 0,6 0 10 0,0 2 12 16,6 3 12-16,-6 0 13 0,5 3 15 0,-1 0 19 15,2 2-84-15,3 1-21 0,1 2 0 16,0 0 0-16,4 1 0 0,-4 1 0 16,5 1 0-16,-5 0 0 0,5 1 0 0,-6-1 0 15,1-3 0-15,-5 0 0 0,0 1 0 16,-5-1 0-16,0-2 0 0,0-1 0 0,-5-2 0 16,0-3 0-16,0 0 0 0,-5-3 0 15,-4 1 0-15,3-4 0 0,-8-2 0 0,4 0 0 16,-4-3 0-16,0-3 0 0,-2-3 0 15,-3 1 0-15,4-6 0 0,1-3 0 0,-1 0 0 16,0-2-100-16,1-1-33 0,4 1 26 0,5-1 26 16,1 3 30-16,3 0 21 0,6-3 12 15,6 4 8-15,-2-1 7 0,1 1 5 0,10-2 5 16,0 2 4-16,5-4 2 0,-1 1 1 0,6-1-1 16,4 1-1-16,1-4-3 0,-1 4-1 15,0-4-1-15,0 4-5 0,1 0-1 0,-1-1-2 16,-4 0-2-16,0 0-9 0,-6 4-7 0,1-4-7 15,-6 3-1-15,-3 3-1 0,-2-2 4 16,1 2 5-16,-10 3 9 0,5-1 8 16,-10 1 2-16,0 2 4 0,0 1 1 0,-9-1 3 15,4 4 4-15,0 2 5 0,-5 0 8 16,0 0 6-16,6 0 5 0,-6 2 6 0,5 4 8 16,0-4 9-16,1 4 8 0,-1 2 11 15,5 1 12-15,0-1-9 0,5 0-81 0,0 1 0 16,0 1 0-16,0 1 0 0,5 3 0 15,4-3 0-15,1 0 0 0,1 3 0 0,-2-3 0 16,6 0 0-16,-1 1 0 0,1-4 0 16,0-1 0-16,-1 2 0 0,1-1 0 0,0-5 0 15,0 3 0-15,-1-4 0 0,-4-2 0 0,0 0 0 16,4-2 0-16,-8-1 0 0,3-3 0 16,1 1 0-16,0-3 0 0,-10 0 0 0,5-1 0 15,0 3 0-15,0-2 0 0,0 0 0 0,-5 0 0 16,4 2 0-16,-4 0 0 0,6 1 0 15,-6 0 0-15,0-1 0 0,4 3 0 0,-4-2 0 16,0 2 0-16,0 3 0 0,5-3 0 0,-5 3 0 16,0 0 0-16,0 3 0 0,0-3 0 0,0 5 0 15,6-2 0-15,-6 0 0 0,0 3 0 16,0-1 0-16,0-2 0 0,4 3 0 0,-4-4 0 16,0 4 0-16,5-4 0 0,-5 1 0 15,5 0 0-15,-5 0 0 0,5-3 0 0,-5 3 0 16,5-6 0-16,0 3 0 0,0-3 0 0,-1 0-14 15,2 0-57-15,-6 1 18 0,4-4 18 16,1 4 20-16,0-2 19 0,0-1 18 0,0 2 23 16,-1 3 21-16,2-2-15 0,-2 2-51 0,1 0 0 15,1 0 0-15,-2 2 0 0,1 1 0 0,0 2 0 16,0-1 0-16,0 4 0 0,-5-3 0 0,5 4 0 16,0-1 0-16,-5 0 0 0,4 1 0 15,-4-1 0-15,0 0 0 0,0 0-76 0,0 0-318 16,0 0-114-16,0 1-126 0,-4-4-137 0,-1 1-132 15,0 0-128-15,0-4-8 0,0 4 89 16,-5-4 142-16,0 2 183 0,-5-2 194 0</inkml:trace>
  <inkml:trace contextRef="#ctx0" brushRef="#br2" timeOffset="-150435.82">24439 4762 421 0,'0'-22'944'0,"0"2"167"0,4 4 104 15,1-3 99-15,1 5-148 0,3 0-347 0,1 0-240 16,5 4-127-16,-1-2-282 0,1 7-170 0,0 2 0 16,0 3 0-16,-1 0 0 0,1 6 0 15,0 2 0-15,-1 0 0 0,1 0 0 16,-6 4 0-16,2-2-138 0,-1 1-585 0,-1-2-261 16,-4-1-200-16,0 0-48 0,-5-5 31 0,5 0 112 15,0-3 215-15,-5-3 296 0</inkml:trace>
  <inkml:trace contextRef="#ctx0" brushRef="#br2" timeOffset="-150233.825">24688 4546 436 0,'0'-21'924'0,"-4"2"194"0,-1-1 145 0,5 4 109 15,-5 1-200-15,0 5-287 0,5 2-272 0,-5 2-205 16,0 3-408-16,0 6 0 0,1 3 0 16,-2 4 0-16,-3 7 0 0,3 0 0 15,-3 5 0-15,-1 3 0 0,0-1-252 0,-5 2-471 16,1 1-362-16,-1 1-157 0,-5 2-34 0,-4 0 39 15,0 3 146-15,-16 0 269 0,1 0 386 16</inkml:trace>
  <inkml:trace contextRef="#ctx0" brushRef="#br2" timeOffset="-148736.416">19035 6111 270 0,'-15'0'442'0,"5"-3"78"0,-4 3 78 16,9-3-38-16,-5 3-84 0,5-3-35 15,1-2 5-15,-2 0 33 0,6-4 2 16,0 1-21-16,6-1-20 0,-2-1-24 0,6 1-56 15,0-1-81-15,0 1-54 0,4 1-29 16,6-1-20-16,-1 4-21 0,6 0-17 0,0 5-16 16,4 0-12-16,1 0-16 0,4 5-16 15,0 0-11-15,5 1-10 0,0 5-12 0,1-2-14 16,4 1-10-16,5 1-16 0,-5 3-7 16,5 0 0-16,0 0 8 0,0 3-5 0,0-1-1 15,0 4 0-15,0-2 0 0,0 2 0 16,0-1 0-16,0 1 0 0,1-2 0 0,-2 2 0 15,6-4 0-15,-5 1 0 0,5 0 0 16,-4-4 0-16,3 1 0 0,1-2 0 16,0-4 0-16,5 0 0 0,-5 0 0 0,-1-2 0 15,-3-1 0-15,4 3 0 0,-6-2 0 16,-3 0 0-16,4-1 0 0,-5 0 0 0,1 1 0 16,-7 0 0-16,7-1 0 0,-1 1 0 15,-5-1 0-15,0 1 0 0,5-4 0 0,-4 4 0 16,4-4 0-16,0-2 0 0,-5 3 0 15,5-3 0-15,0 0 0 0,-4 0 0 16,4-3 0-16,0 3 0 0,0 0 0 0,0 0 0 16,-5 0 0-16,5 0 0 0,-4 0 0 15,3-2 0-15,-3 2 0 0,4 0 0 0,-4 0 0 16,-2-3 0-16,2 0 0 0,-1 3 0 16,-4-2 0-16,3-2 0 0,-3 4 0 0,-1-2 0 15,-4 2 0-15,4-2 0 0,-5 2 0 16,5 0 0-16,-4-3 0 0,-1 0 0 15,6 0 0-15,-6 0 0 0,6-3 0 0,-1 1 0 16,0 2 0-16,-5-2 0 0,6 0 0 0,4-1 0 16,-5 0 0-16,6 3 0 0,-6-2 0 15,5 0 0-15,1-1 0 0,-1 0 0 0,-5 4 0 16,5-1 0-16,1 0 0 0,-1 3 0 16,0 0 0-16,-5 0 0 0,6 0 0 15,-1 0 0-15,0 0 0 0,1 0 0 0,-2 0 0 16,2 0 0-16,4 0 0 0,0 0 0 0,-5 0 0 15,5 3 0-15,-4-3 0 0,4 3 0 16,0-3 0-16,-5 2 0 0,0 1 0 0,6 0 0 16,-7 0 0-16,2 3 0 0,-1-4 0 15,0 1 0-15,5 2 0 0,-10-2 0 0,11 0 0 16,-10 0 0-16,3 0 0 0,6 2 0 0,-9-2 0 16,9-1 0-16,-9 1 0 0,3 0 0 15,-3-1 0-15,4 2 0 0,-5-2 0 0,1-2 0 16,-5 3 0-16,4 0 0 0,-5 0 0 15,-4-3 0-15,-1 3 0 0,-5-3 0 0,1 2 0 16,-5-2 0-16,5 0 0 0,-6 2 0 0,1-2 0 16,4 4 0-16,-4-4 0 0,0 0 0 15,5 2 0-15,-5-2 0 0,4 0 0 0,-4 0 0 16,4 3 0-16,1-3 0 0,-6 0 0 0,6 0 0 16,0 0 0-16,-5 3 0 0,-1-3 0 15,6 0 0-15,-6 0 0 0,1 0 0 0,0 0 0 16,0 2 0-16,-1-2 0 0,-4 0 0 0,5 0 0 15,-6 0 0-15,-3 3 0 0,3-3 0 16,-3 0 0-16,-6-3-135 0,4 3-190 0,-4 0-102 16,-4-2-167-16,-2 2-237 0,2-3-211 0,-7 0-83 15,-3 1 8-15,-1-4 92 0,0 1 186 0,-13-4 276 16</inkml:trace>
  <inkml:trace contextRef="#ctx0" brushRef="#br2" timeOffset="-142326.092">20364 5826 87 0,'4'-2'578'0,"-4"-1"163"16,6 1 134-16,-6-4 118 0,0 3-87 0,0-2-169 15,0-1-156-15,0 0-132 0,0 1-111 16,0-3-94-16,-6 2-61 0,6 1-40 16,-4-3-29-16,-1 2-34 0,0 0-28 0,-5 1-24 15,0 2-17-15,0 0-12 0,-5 0-8 16,1 3 8-16,-1 3 1 0,1 3 2 0,-6 2-2 16,5 1-2-16,-4 4-1 0,9 1 4 15,-5-1 9-15,6 5 7 0,3 1 11 0,2 0 12 16,8 0 12-16,2 1 6 0,3-4 3 15,6 3 1-15,5-2-2 0,4-3 10 0,1-1 0 16,4 1-4-16,1-5-4 0,-1 1-7 16,1-1-5-16,-1 0-19 0,-5-1-11 0,-4 0-3 15,0 3 6-15,-6-3 12 0,-4 3 12 16,0 0 9-16,-6 3 5 0,-4-3-48 0,-4 2-13 16,-1 1 0-16,-10-2 0 0,5-4 0 15,-5 3 0-15,1-6 0 0,-6 1 0 16,1 0 0-16,4-6 0 0,-5 0 0 15,5 0 0-15,1-3 0 0,4-3 0 0,-4 1 0 16,8-1 0-16,2 0-29 0,-1 2-34 16,5-5-11-16,5 0 2 0,5 2 8 0,-1-2 8 15,1-2 10-15,5 3 8 0,4-3 6 16,1 2-6-16,0-1-4 0,-1-2 2 0,1 4 6 16,0 0 8-16,-1 3 5 0,-4-2 7 15,-1 3 6-15,1-2 9 0,-5 3 20 0,-1 1 30 16,-3 2 34-16,-1-4 33 0,-1 4 32 15,2 0 21-15,-6 0-71 0,0 0-100 16,4 4 0-16,-4 1 0 0,5-2 0 0,-5 4 0 16,5 2 0-16,-5-1 0 0,5 1 0 15,0 1 0-15,0 2 0 0,0-1 0 0,-1 0 0 16,6 0 0-16,1-1 0 0,-2-1 0 16,1 0 0-16,0-4 0 0,-1 0 0 0,1 1 0 15,5-4 0-15,-6-2 0 16,1-2 0-16,1 0 0 0,-2-2 0 0,1-4 0 15,0 2 0-15,-5-4 0 0,5 2 0 16,-10-4 0-16,4 4 0 0,-4-3 0 0,0 0 0 16,0 0 0-16,-4 3 0 0,4-1 0 15,-6 1 0-15,2 3 0 0,-1-1 0 0,0 4 0 16,0-1 0-16,5 6 0 0,-5-1 0 16,5 0 0-16,-5 7 0 0,5-1 0 0,0 3 0 15,5 3 0-15,-5-3 0 0,5 3 0 16,0 0 0-16,0 0 0 0,4-4 0 15,1 2 0-15,0-2 0 0,5-1 0 0,-5-1 0 16,4-2 0-16,1-3 0 0,0-3 0 16,5-3 0-16,-5 0 0 0,-6-3 0 0,6-2 0 15,-5 0 0-15,-1 0 0 0,1-4 0 16,-5 2-19-16,0-1-113 0,-5-1 26 0,0 2 25 16,0-2 26-16,-5 2 20 0,0-2 16 15,0 1 11-15,-5 3 5 0,6-1 5 16,-2 2 4-16,-3 1 1 0,4 4 0 0,0 2-2 15,5 2 4-15,-5-15 3 0,5 37 5 16,5-15 11-16,-5 1 11 0,5 1 12 16,5 1 8-16,-6 1 7 0,6 1 1 15,0 0-3-15,5 0-45 0,-6 0-19 0,6 0 0 16,0 2 0-16,-5 0 0 0,5 1 0 0,-1 2 0 16,-3 0 0-16,-2 3 0 0,1-2 0 15,0 2 0-15,-5-3 0 0,-5 3 0 16,4 0 0-16,-4-2 0 0,0-1 0 0,-4 0 0 15,4-2 0-15,-10-3 0 0,5-1 0 0,-5-2 0 16,-5-3 0-16,6-2 0 0,-6 0 0 16,0-6-49-16,1 0-138 0,-7-3-37 0,7-6-33 15,-1 1-51-15,0-3-80 0,1 0-107 16,4 1-127-16,6-4-137 0,-6 0-179 16,10 0-44-16,-5 0 52 0,10 0 112 0,-5 1 154 15,4-1 178-15</inkml:trace>
  <inkml:trace contextRef="#ctx0" brushRef="#br2" timeOffset="-141433.797">21217 6135 358 0,'-10'6'515'0,"5"0"97"15,-5 0 104-15,6-2-19 0,-2 0-25 16,6-2-30-16,-4 1-32 0,-1 0-42 15,5-1-55-15,0-2-71 0,-5 3-80 0,5-3-64 16,0 3-40-16,0-3-22 0,0 0-14 16,5 0-8-16,-5 0-9 0,5-3-154 15,-1-2-51-15,6-3 0 0,0-4 0 0,0-2 0 16,0 0 0-16,0-2 0 0,-1 0 0 16,1-1 0-16,0 3 0 0,-5-2 0 0,0 2 0 15,0 1 0-15,-5-1 0 0,0 2 0 16,0 4-81-16,-5 0 17 0,0 0 19 15,0 2 16-15,0 0 10 0,-4 6 8 0,3 0 10 16,2 3 16-16,-1 0 22 0,-1 5 22 16,6 0 21-16,-4 6-21 0,4-2-59 0,4 4 0 15,2-3 0-15,-1 7 0 0,5 0 0 16,4-1 0-16,-4 0 0 0,10-2 0 0,-1 2 0 16,1-2 0-16,4-4 0 0,0 1 0 15,6-3 0-15,-5-2 0 0,-1-7 0 16,6 4 0-16,-6-6 0 0,1-4 0 0,-6 2 0 15,1-3 0-15,0-1 0 0,-6-2 0 16,-4-3 0-16,0 0 0 0,-6-1 0 16,-4-1 0-16,0 2 0 0,-4-3 0 0,-1 0 0 15,-5 3 0-15,0-3 0 0,-5 4 0 16,1-2 0-16,-1 1 0 0,1 3 0 0,-1 3 0 16,5 1 0-16,-5 4 0 0,5 4 0 15,6 1 0-15,-6 0 0 0,5 7 0 0,5-2 0 16,0 4 0-16,0 0 0 0,5 0 0 15,0-1 0-15,0 1 0 0,5 0 0 16,4-2 0-16,1-2 0 0,0-4 0 0,-1 0 0 16,1-4 0-16,-1 1 0 0,1-6 0 15,0 1 0-15,-5-1 0 0,0-3 0 0,-1-2 0 16,-3 3 0-16,-2-3 0 0,-4-4-25 16,0 4-39-16,0-4 17 0,0 5 16 15,-4-5 11-15,-2 2 10 0,2 1 4 0,-1-2 9 16,-5 5 17-16,5-2 21 0,5 3 19 15,-5 2 15-15,0 0-71 0,5 3-4 0,-5 3 0 16,5 3 0-16,0-1 0 0,0 4 0 16,0 1 0-16,5 2 0 0,0 1 0 15,0 1 0-15,0 0 0 0,5 2 0 0,-1-2 0 16,-3 0 0-16,8 0 0 0,1-3 0 16,-6-1-169-16,6-1-579 0,0 0-346 0,5-4-153 15,-5-5-25-15,9 0 48 0,-5 0 136 16,1-3 251-16,4-3 378 0</inkml:trace>
  <inkml:trace contextRef="#ctx0" brushRef="#br2" timeOffset="-141241.311">22065 6157 195 0,'-4'6'954'16,"-7"0"231"-16,1-1 145 0,-4 1 132 16,4-6 22-16,0 3-417 0,0-3-553 0,1 0-514 15,4 0 0-15,0 0 0 0,5-3 0 16,0 0 0-16,0 0 0 0,5-2 0 0,0 2 0 15,4-2 0-15,-3 1 0 0,3 0-532 16,-4-2-308-16,0 3-168 0,5-2-145 0,-10-4-25 16,9 4 57-16,-3-3 150 0,-6-1 212 15,4-2 245-15</inkml:trace>
  <inkml:trace contextRef="#ctx0" brushRef="#br2" timeOffset="-141080.73">22046 6056 36 0,'-6'-9'626'0,"2"1"264"16,-1-1 170-16,-5 5 121 0,5-2-9 15,-5 1-179-15,6-2-226 0,-6 5-207 0,5-1-141 16,0 1-106-16,5-1-139 0,-5 3-174 15,5-3 0-15,0 6 0 0,0-3 0 16,5 3 0-16,-5-1-97 0,5 1-243 0,-5 2-195 16,5 1-246-16,-1 0-279 0,-4-3-104 15,6 1-11-15,3 0 69 0,-4 1 166 0,0-5 255 16</inkml:trace>
  <inkml:trace contextRef="#ctx0" brushRef="#br2" timeOffset="-140291.308">22389 5924 200 0,'0'-4'751'0,"0"1"200"0,-5 1 125 15,5-1 86-15,-5 1-127 0,1-1-224 0,4 0-243 16,-6 0-179-16,6 3-115 0,0 0-81 15,0 0-66-15,0 0-44 0,0 6-23 0,0-1-13 16,6 3-3-16,-2 3 4 0,1 3 6 16,0 3 1-16,0 0-7 0,5 2-4 15,-5 3-4-15,-1 0-6 0,6 0-8 0,-5 0-7 16,0 0-5-16,0-2-6 0,0-1-2 16,-1-5-2-16,-4-1-1 0,6-2 0 15,-6-3 2-15,0-5-2 0,0 3-12 0,0-6-8 16,0-3-8-16,-6-3-3 0,2-2-5 15,-6-3 2-15,5-2 11 0,-5-4 9 0,5 1 6 16,-4-4 2-16,-1-2 2 0,0 0-1 16,1-3-1-16,3 1-1 0,-3 1 0 15,3-2 2-15,2 3 4 0,4 1 10 0,0 1 15 16,0 4 17-16,4 2 18 0,6 0-5 0,1 2-57 16,-2 7 0-16,6 0 0 0,4 2 0 15,1 6 0-15,-1-1 0 0,1 4 0 0,5 2 0 16,-6 3 0-16,1 3 0 0,0 3 0 0,-1-1 0 15,-4 3 0-15,-1 3 0 0,-8 0 0 16,3 1 0-16,-4-1 0 0,-5 2 0 16,0-2 0-16,-5 4 0 0,-4-4 0 0,3-3 0 15,-3 1 0-15,-1-4 0 0,0-2 0 0,-5-4 0 16,0 2 0-16,6-5 0 0,-6-1-75 16,1 0-288-16,-1-4-82 0,5-2-110 15,0-2-134-15,1-1-149 0,-2-2-170 0,7-3-51 16,4-1 54-16,4-2 129 0,1 3 179 15,1-3 205-15</inkml:trace>
  <inkml:trace contextRef="#ctx0" brushRef="#br2" timeOffset="-140026.364">22732 5929 267 0,'0'-9'785'15,"5"1"188"-15,-5-3 122 0,0 2 86 0,0 5-155 16,0-5-227-16,0 4-223 0,-5-1-146 0,5 0-92 15,0 4-65-15,0-1-51 0,0 3-29 16,5 0-160-16,-5 3-33 0,5 2 0 16,-5 1 0-16,5 5 0 0,0-1 0 0,-5 8 0 15,5-2 0-15,-1 3 0 0,-4 3 0 0,6 0 0 16,-6 4 0-16,4-2 0 0,1-2 0 16,0 0 0-16,0 0 0 0,0-6 0 15,0 2 0-15,5-4 0 0,-5-6 0 0,4 0-335 16,-3-3-360-16,3-2-190 0,-4-6-215 0,5-2-69 15,0-7 10-15,-1-1 86 0,1-1 185 16,0-2 253-16</inkml:trace>
  <inkml:trace contextRef="#ctx0" brushRef="#br2" timeOffset="-139821.91">22943 5937 345 0,'5'-22'825'0,"0"-1"180"16,-5 5 130-16,0 4 95 0,0 0-185 16,0 3-225-16,0 2-234 0,0 2-147 0,0 4-87 15,0 0-52-15,0 3-191 0,4 3-109 0,2 2 0 16,-6 7 0-16,5-2 0 0,-1 4 0 15,6 3 0-15,-5-1 0 0,0 6 0 0,0 1 0 16,5-2 0-16,-5 4 0 0,5-3 0 16,-6 1 0-16,7 1 0 0,-7-4 0 0,6-1 0 15,-5-3 0-15,0 0 0 0,-1-2-229 0,2 0-424 16,-6-2-136-16,0-4-164 0,-6 0-144 16,6-2-30-16,-4-4 51 0,-6-2 143 0,5 0 194 15,-10-2 240-15</inkml:trace>
  <inkml:trace contextRef="#ctx0" brushRef="#br2" timeOffset="-139626.433">22796 6097 46 0,'-20'-8'590'16,"1"-1"188"-16,-1 4 170 0,10 0 114 0,-5-1-64 15,5 3-180-15,6 0-177 0,-1-2-146 0,5 2-121 16,0-3-68-16,5 1-29 0,5 3-4 16,-1-5-2-16,6 3-10 0,0-2-208 0,5 1-53 15,-1-2 0-15,1 2 0 0,4 3 0 0,-4-1 0 16,4 0 0-16,1 0 0 0,-5 3 0 15,4-3 0-15,1 1 0 0,-1 2-120 16,-4-3-530-16,5 3-278 0,-1 0-236 0,0 0-68 16,0 0 23-16,1 0 91 0,-5 0 203 0,4-3 295 15</inkml:trace>
  <inkml:trace contextRef="#ctx0" brushRef="#br2" timeOffset="-139368.123">23502 5920 570 0,'-15'4'945'0,"6"1"141"16,-1-3 93-16,-5 2 75 0,5-4-272 0,5 2-315 15,-4-2-219-15,9 2-116 0,-6-2-57 16,6 0-38-16,6 0-31 0,3-2-196 0,1 2-10 16,0-2 0-16,5 2 0 0,-1-4 0 0,1 4 0 15,5-2 0-15,-6 2 0 0,6 0 0 16,-1 0 0-16,-4 2 0 0,5-2 0 0,-5 4 0 15,0-2 0-15,-6 0 0 0,1 4 0 0,0 0-391 16,-10 2-203-16,5 0-126 0,-5 0-141 16,-5 1-153-16,5-1-72 0,-10 3 35 15,0-3 121-15,1 1 170 0,-6 1 207 0</inkml:trace>
  <inkml:trace contextRef="#ctx0" brushRef="#br2" timeOffset="-139186.606">23502 6078 193 0,'-24'5'736'0,"4"-2"224"15,0 3 145-15,1-4 107 0,4 1-93 16,0 0-195-16,5-1-215 0,1-2-175 0,-1 3-101 15,5-3-167-15,5-3-266 0,5 3 0 0,-1-2 0 16,2 2 0-16,9-3 0 0,-6 0 0 16,6 1 0-16,-1-1 0 0,1 3 0 15,5 0 0-15,0 0 0 0,-1 0 0 0,0 0 0 16,1 0 0-16,5 0 0 0,-5 0 0 0,-1-3 0 16,0 0-396-16,2 0-773 0,-2-2-150 15,0 0-13-15,6-4 61 0,-1 1 141 0,-4-3 251 16,4-1 334-16</inkml:trace>
  <inkml:trace contextRef="#ctx0" brushRef="#br2" timeOffset="-138570.208">24026 5801 26 0,'0'-4'575'0,"0"-2"158"0,0 0 127 15,6 4 127-15,-6-7-35 0,0 4-160 16,4-1-159-16,-4 1-110 0,5 2-82 0,-5-3-82 16,0 4-54-16,6-1-25 0,-6 3-6 15,0 0 8-15,0 3-113 0,0-1-169 0,0 4 0 16,0 5 0-16,0 3 0 0,-6-1 0 16,6 4 0-16,0 2 0 0,0 4 0 0,0-1 0 15,6 0 0-15,-6 2 0 0,4 1 0 0,1-3 0 16,0 0 0-16,0 0 0 0,0-3 0 15,0-2 0-15,0-3 0 0,-1 0 0 16,-4-3 0-16,6-3 0 0,-6-2 0 0,0-1 0 16,0-2 0-16,0-3 0 0,-6-3 0 0,6 0 0 15,-4-2 0-15,-1-3 0 0,-5-3 0 16,5-1 0-16,-5-4 0 0,6 0 0 0,-7-3 0 16,1-1 0-16,1-5 0 0,4 3 0 15,-5-2 0-15,5 1 0 0,5 1 0 0,-5 0 0 16,10 3 0-16,-5 0 0 0,5-1 0 0,0 4 0 15,5-1 0-15,-5 3 0 0,9 3 0 16,-3 1 0-16,3 1 0 0,-4 0 0 16,4 4 0-16,1 5 0 0,0 0 0 0,-1 2 0 15,6 1 0-15,-5 6 0 0,-1 0 0 0,6 1 0 16,-5 4 0-16,5 0 0 0,-6 2 0 0,-4 4 0 16,5-4 0-16,-6 3 0 0,2 3 0 15,-7-2 0-15,-4 2 0 0,0 0 0 0,0 0 0 16,-4-3 0-16,-1 3 0 0,-5 0 0 15,0-3 0-15,0 1 0 0,-4 0 0 0,-1-1 0 16,0-3 0-16,0 0 0 0,-5-2 0 16,1-2 0-16,4-2 0 0,-4-1 0 0,4-1 0 15,-4-5 0-15,4 0 0 0,5-3-25 16,-5 0-433-16,11-3-100 0,-7-3-139 0,7-2-168 16,4 0-179-16,0 0-60 0,0-4 37 15,9-2 120-15,-3 4 187 0,3-4 229 0</inkml:trace>
  <inkml:trace contextRef="#ctx0" brushRef="#br2" timeOffset="-138255.064">24498 5813 516 0,'0'-3'896'16,"0"3"155"-16,-6 0 107 0,6 0 71 0,-4 0-244 15,4-3-263-15,0 3-206 0,0 0-119 16,0 0-68-16,0 0-51 0,0 3-164 0,4-3-114 16,2 6 0-16,-6-3 0 0,4 4 0 0,1 2 0 15,0 2 0-15,-5 0 0 0,5 3 0 16,-5-1 0-16,0 4 0 0,5 2 0 0,-5 0 0 16,0-2 0-16,5 2 0 0,-5 1 0 0,0-4 0 15,0 3 0-15,0-5 0 0,0 3 0 16,0-3 0-16,-5-3 0 0,5 0 0 0,0-3-134 15,-5-2-356-15,5-3-88 0,-5 0-112 16,0-3-111-16,0 0-107 0,1-6-103 16,-2 0 15-16,-3-2 101 0,4 0 156 0,0-3 171 15</inkml:trace>
  <inkml:trace contextRef="#ctx0" brushRef="#br2" timeOffset="-138011.702">24380 5920 244 0,'-6'-10'614'0,"2"-4"150"0,4 2 152 0,0-1 92 16,0 2-99-16,0-3-134 0,0 3-117 15,4 0-88-15,-4-3-89 0,6 5-67 0,-1-1-34 16,5-1-9-16,-6 2-284 0,6 1-87 16,0 0 0-16,4 0 0 0,-4 2 0 0,1 3 0 15,3 0 0-15,-4 3 0 0,4 3 0 16,1 0 0-16,-5 3 0 0,5-1 0 0,0 1 0 16,-1 2 0-16,1 3 0 0,0-3 0 15,-6 4 0-15,6-2 0 0,-5 4 0 0,0-2 0 16,-1 1 0-16,1 1 0 0,-5 0-391 15,0 0-220-15,-5-1-127 0,0 3-153 0,0-2-168 16,0 0-48-16,-5 0 40 0,0 0 132 16,1 0 185-16,-6 2 229 0</inkml:trace>
  <inkml:trace contextRef="#ctx0" brushRef="#br2" timeOffset="-137755.4">24443 6185 538 0,'-10'6'824'0,"1"-1"176"15,-1 1 122-15,0-3 13 0,1 0-167 16,3-1-199-16,2 0-170 0,4-2-116 0,-5 4-54 16,10-4-105-16,-5 0-324 0,4-4 0 0,6 4 0 15,-5-2 0-15,10 0 0 0,-1-1 0 16,1-3 0-16,0 3 0 0,0-2 0 0,5 2 0 16,-6 0 0-16,6 1 0 0,-5-1 0 15,4-3 0-15,0 3 0 0,-4 1 0 0,0-1 0 16,-1-2 0-16,-3 1 0 0,-1 0 0 0,4 0 0 15,-9-1 0-15,5 2 0 0,-1 1-659 0,-3-2-676 16,3-1-60-16,-3 3 35 0,-2-1 94 16,6-1 198-16,-5 0 329 0</inkml:trace>
</inkml:ink>
</file>

<file path=ppt/ink/ink16.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2-03-02T14:46:09.044"/>
    </inkml:context>
    <inkml:brush xml:id="br0">
      <inkml:brushProperty name="width" value="0.05292" units="cm"/>
      <inkml:brushProperty name="height" value="0.05292" units="cm"/>
    </inkml:brush>
  </inkml:definitions>
  <inkml:trace contextRef="#ctx0" brushRef="#br0">5482 9928 82 0,'0'-3'300'0,"-5"1"42"0,5 2 16 0,0 0-46 15,0-3-52-15,0 3-39 0,0 0-24 16,0 0-10-16,0 0-8 0,0 0 4 0,0 0 11 16,5 0 10-16,-5 0 1 0,0 0-8 15,0 3-6-15,0-3-12 0,0 0-11 16,5 0-10-16,-5 0-1 0,0 2 2 0,0-2 8 16,0 3 2-16,0-3-2 0,0 3-8 15,4-3-18-15,-4 3-17 0,0 0-25 0,0-3-24 16,0 2-24-16,0-2-16 0,0 0-13 15,0 3-9-15,0-3-7 0,0 3-4 16,0-3 0-16,6 0-1 0,-6 2 0 16,0-2 1-16,4 4 0 0,-4-2 2 0,0 1-1 15,5-3-1-15,-5 3 0 0,5-1-1 16,-5 1 0-16,5-3-1 0,0 3 0 0,-5-3 1 16,5 0-1-16,-5 3 1 0,5-3 0 15,-1 0 0-15,-4-3 0 0,6 3 0 0,-6-3 0 16,5 3-1-16,-5-3 1 0,0 1 0 15,4-4 0-15,-4 4 0 0,0-2 1 0,0-1 0 16,0 2 0-16,0 1 1 0,-4-1 0 16,4 0 6-16,-5 3 16 0,-1-3 22 15,6 3 22-15,-4 0 17 0,-1 0 12 0,0 3 1 16,5 0-7-16,-5 0-18 0,0-1-20 16,0 1-12-16,5 2-9 0,-5-1-9 0,5 1-7 15,0 0-3-15,0-2-5 0,0 3-2 16,0-1-4-16,0-2-2 0,0 2 0 15,5-2-1-15,-5 0 0 0,0 3 1 16,5-4-1-16,0 1 0 0,0-3 0 0,0 3 0 16,0-3 1-16,-1 0 0 0,-4 0 0 0,6-3-1 15,-1 3-1-15,-1-3-4 0,1 1-8 16,-5-1-7-16,5-3-10 0,-5 3-10 0,5-2-9 16,-5 0-6-16,0 2 2 0,0-3 4 15,0 3 8-15,0-2 9 0,0 2 11 16,-5 1 11-16,5-2 6 0,-5 2 4 0,0-1 9 15,1 0 12-15,-1 3 14 0,-1-2 11 16,2 2 10-16,-1 2 7 0,0-2-1 0,5 3-8 16,-5 0-12-16,0-1-10 0,5 2-10 15,-5 1-8-15,5-2-7 0,0 2-3 16,0-2-2-16,0 3-1 0,5-1 0 0,-5-2-1 16,5 2-11-16,0-2-39 0,-5 0-96 15,5 0-153-15,0-1-209 0,-5-2-267 0,4 0-175 16,2 0-61-16,-1 0 44 0,-1 0 126 15,-4 0 195-15</inkml:trace>
  <inkml:trace contextRef="#ctx0" brushRef="#br0" timeOffset="990.302">5031 9664 115 0,'0'-6'459'16,"0"3"106"-16,0 0 95 0,0 3 32 0,-6-2-63 16,6-1-59-16,0 0-39 0,-4 1-34 15,4-1-48-15,-5 3-57 0,0 0-49 16,5 0-63-16,-5 0-69 0,0 3-53 0,0-1-32 15,0 1-12-15,-5 5-8 0,6 1 0 16,-1-1 2-16,0 2 9 0,0 5 3 16,0-2 3-16,0 4 10 0,5-1 2 0,0 4-1 15,5-1-4-15,-5 0-6 0,5 1-60 16,5-1-64-16,-5 1 0 0,5 2 0 0,-1-6 0 16,6 4 0-16,-1-7 0 0,1 1 0 15,0-6 0-15,0 0 0 0,-1-5 0 0,6-3 0 16,-5-3 0-16,-1-2 0 0,1-6 0 15,0-3 0-15,-5-2 0 0,0-3 0 16,-1-1 0-16,-3-5 0 0,-6 3 0 0,0-2 0 16,-6-2 0-16,-3 2 0 0,3 2 0 15,-3-1 0-15,-1 4 0 0,-5 2 0 0,1 4 0 16,4-1 0-16,-10 6 0 0,5-1-31 16,-4 4-239-16,4-1-54 0,1 6-107 0,-1 4-174 15,0 3-239-15,0 2-191 16,5 2-72-16,1 0 7 0,-1 0 102 0,5-1 194 15,0 2 283-15</inkml:trace>
  <inkml:trace contextRef="#ctx0" brushRef="#br0" timeOffset="4346.9">9125 9600 267 0,'0'-3'376'15,"0"3"48"-15,0 0-8 0,0 0-76 0,0-2-75 16,0 2-59-16,0 0-40 0,0-4-16 0,0 4 5 16,0 0 16-16,0-2 28 0,0 2 34 15,0 0 35-15,0 0 26 0,0 0 20 16,0 0 5-16,0 0-7 0,0 0-21 0,0 0-33 15,0 0-42-15,0 0-41 0,0 0-42 16,0 0-35-16,0 2-27 0,0-2-22 0,0 0-13 16,0 4-12-16,0-4-6 0,5 2-5 15,-5-2-4-15,0 3-5 0,5-3-1 16,-5 0 0-16,5 0-3 0,-5 0 1 0,5 0 0 16,-5 0 2-16,4 0 1 0,-4-3-2 15,0 3 2-15,0-2 0 0,6-2 0 16,-6 2-2-16,0 0 1 0,0-2-1 0,0 2 0 15,0-1-1-15,-6 0 0 0,6 3 0 16,0-2 0-16,-4 2 0 0,4 0-1 16,-5 0 1-16,5 0 0 0,-5 0-1 0,0 0 1 15,0 2 1-15,5 1 5 0,-5-3 3 16,0 3 4-16,5-1 4 0,-4 4 2 0,4-4-2 16,-6 2-3-16,6-2-4 0,0 1-5 15,0 0-3-15,-5-3-3 0,5 2-1 0,0 1 0 16,0-3-1-16,0 0 0 0,0 3 0 15,5-3 1-15,-5 3 0 0,0-3 0 0,6 0 1 16,-6 0 2-16,4 0 0 0,1-3 0 16,-5 0-1-16,5 0 1 0,0 1-1 0,-5-1-2 15,5-2-2-15,-5 1-1 0,0 2-2 16,0-4 0-16,5 4 0 0,-5-1 1 16,-5 0 3-16,5 1 1 0,0-1 1 0,0 0 0 15,-5 3 1-15,0-3 2 0,5 3 2 16,-5 0 4-16,0 0 5 0,1 0 7 15,4 0 5-15,-6 0 2 0,1 0 1 16,1 0 0-16,-2 3-4 0,6-3-5 0,-4 3-6 16,4 0-4-16,0-1-4 0,0 1-3 15,0 0-1-15,0-1-7 0,0 2-20 0,0 0-51 16,4-4-105-16,-4 4-152 0,0-2-197 16,6 1-245-16,-2-3-170 0,-4 0-51 0,5 3 52 15,1-3 124-15,-2 0 179 0</inkml:trace>
  <inkml:trace contextRef="#ctx0" brushRef="#br0" timeOffset="5307.498">9611 9413 214 0,'0'-3'549'0,"0"0"137"16,0-3 134-16,-6 4 63 0,6 2-77 15,-5-3-110-15,5 3-111 0,-4 0-109 16,-1 0-116-16,0 0-101 0,-5 3-81 16,5-3-47-16,0 6-25 0,-5-4-14 0,1 4-3 15,4-1 1-15,-5 3 2 0,0 4 4 0,6-2 5 16,-7 2 8-16,7 1 4 0,-2 4 4 16,2-3 0-16,4 5-2 0,0-3-9 15,4 4-13-15,2-1-13 0,-2 0-48 0,7-2-32 16,-2-1 0-16,6 1 0 0,-1-6 0 15,6 0 0-15,0-2 0 0,-5-5 0 0,4 0 0 16,0-4 0-16,6-4 0 0,-10-4 0 16,4-2 0-16,-4-2 0 0,0-4 0 15,-1-1 0-15,-4-2 0 0,-5 0 0 0,1-1 0 16,-2 1 0-16,-4 0 0 0,-4 0 0 16,4 2 0-16,-6-2 0 0,-3 2 0 0,-1 1 0 15,0 2 0-15,-5 0 0 0,0 3 0 16,-4 0 0-16,4 3 0 0,-4 0 0 15,4 2 0-15,0 0-91 0,1 6-140 0,-1-3-73 16,5 6-131-16,0 0-192 0,0 0-249 16,0 0-183-16,6 0-64 0,4-1 18 15,-5 1 119-15,5-3 212 0,0 0 283 0</inkml:trace>
  <inkml:trace contextRef="#ctx0" brushRef="#br0" timeOffset="5589.595">9630 9087 665 0,'-5'-5'1016'16,"5"-3"179"-16,-5-1 136 0,0 3 104 15,5-2-296-15,0 0-332 0,0 0-204 16,0 0-603-16,5-1 0 0,5 1 0 0,-5 2 0 15,5 1 0-15,-6-1 0 0,11 4 0 16,-5-2 0-16,0 4 0 0,0 4 0 16,4 1 0-16,-4 0 0 0,0 7 0 0,0 4 0 15,-5 1 0-15,4 2 0 0,-9 1 0 16,6 4 0-16,-12-2-1128 0,6 3-227 0,-4 2-44 16,-6-1 52-16,5 1 110 0,-5-5 248 15,1 0 425-15</inkml:trace>
  <inkml:trace contextRef="#ctx0" brushRef="#br0" timeOffset="20210.657">7620 6977 295 0,'0'0'379'0,"0"0"54"16,0 0-10-16,0 0-60 0,0 0-53 15,0 0-42-15,0 0-24 0,0 0-19 16,0 0-7-16,0 0 4 0,0 0 17 0,0 0 23 16,0 0 35-16,0 3 48 0,0-3 45 15,0 0 13-15,0 0-11 0,0 2-30 0,0-2-47 16,0 4-68-16,0-2-69 0,-6 0-48 16,6 2-35-16,0 1-23 0,0-2-21 15,0 2-13-15,0 4-10 0,-4-4-7 0,4 6-2 16,0-3-2-16,0 6-1 0,-5 0-2 15,5-1 0-15,-5 7 0 0,5-1 0 0,-5 0-2 16,0 4-2-16,0 1 0 0,5 1-1 16,-5-2-2-16,1-1-2 0,-2 0 0 15,2-3-1-15,4-3-1 0,-5 1-2 0,5-6-2 16,-5-3-7-16,5 1-8 0,0-7-11 16,0 1-6-16,-5-6-10 0,5-2-8 0,0-6-7 15,0-3-6-15,0-3-1 0,5 1 1 16,-5-6 2-16,0 0 9 0,5-1 12 15,0-4 13-15,-1 2 10 0,6-2 9 0,-5 2 6 16,0 0 5-16,0 1 1 0,0 1 1 16,0 4 0-16,0 2-1 0,-1 1 1 0,2 2-1 15,-1 3 3-15,-5 2 2 0,4 2 6 16,2 1 11-16,-6 3 12 0,4 0 16 16,-4 1 13-16,5 2 11 0,0 2 9 0,-5 1 4 15,5 3-4-15,0-1-2 0,0 3-3 16,4 3-5-16,-3 1-11 0,-2-2-7 0,6 4-12 15,0 0-10-15,-5 0-14 0,5 2-9 16,4 1-6-16,-4-1-4 0,0 1-10 0,0 3-26 16,0-1-33-16,-1-2-37 0,1 1-45 15,0-1-65-15,-5 0-109 0,5-1-133 0,-5-2-151 16,-1 0-164-16,-4 0-195 0,0-3-62 16,0-3 50-16,0 0 119 0,0 0 166 15,-4-5 193-15</inkml:trace>
  <inkml:trace contextRef="#ctx0" brushRef="#br0" timeOffset="20412.114">7570 7225 142 0,'-14'-8'593'0,"-1"-1"157"0,6 4 147 0,-2 0 121 16,7-1-119-16,-2 0-165 0,2 1-137 16,4-1-120-16,0 1-118 0,4 0-98 15,6-1-62-15,1 1-45 0,3-1-38 0,1 1-34 16,4-1-26-16,-4 1-25 0,4 2-31 15,6-3-50-15,-5 3-86 0,0 0-180 0,-1 1-272 16,1-1-337-16,-1 3-165 0,-4 0-52 16,5 3 29-16,-5-1 149 0,4 4 256 15</inkml:trace>
  <inkml:trace contextRef="#ctx0" brushRef="#br0" timeOffset="21730.7">8179 12111 247 0,'0'0'620'0,"-6"0"149"15,2 2 139-15,-1-2 99 0,0 3-135 0,0-3-161 16,5 3-141-16,-5-3-129 0,0 3-125 16,5-1-117-16,0 0-70 0,0 2-36 0,0-1-19 15,0 2-8-15,0 3 1 0,5 0 3 0,-5 0 6 16,5 4 6-16,0 2 1 0,0 2 0 15,0 1-4-15,-1-1-6 0,2 3-12 16,-2 1-12-16,1-1-10 0,5 1-11 0,-5-1-9 16,0-3-5-16,0-2-3 0,0 0-4 15,0-3-4-15,0-3-8 0,-1 0-6 0,-4-2-7 16,0-3-6-16,0-3-7 0,0-3-3 0,0 0-1 16,-4-5 0-16,-1 0 0 0,0-4 2 15,-5-1 3-15,5-1 4 0,0 1 6 0,-5-4 5 16,5-2 5-16,-5-1 4 0,6 1 2 0,-1-1 1 15,0-1 0-15,5-2 0 0,-5 4 3 16,5-3 1-16,0 2 2 0,0 2 2 16,5 1 1-16,-5 0 6 0,5 4 6 0,0 1 7 15,-1 1 10-15,6 3 10 0,-5 3 10 0,5-1 4 16,0 6-2-16,-5 2-4 0,5 2-8 16,-1 1-8-16,1 3-10 0,0 3-7 0,0 1-7 15,0 1-4-15,-6 4-6 0,7-3-5 0,-7 2-14 16,2-2-20-16,-2 3-19 0,1-1-20 15,-5-2-19-15,0-3-17 0,0-1-5 0,0 2 3 16,0-4 3-16,5-2 4 0,-5 0 10 16,0-4 13-16,0 0 14 0,5-2 14 15,0 0 15-15,-5-2 15 0,4 0 13 0,6-2 8 16,-5-1 4-16,5 2 5 0,0 1 7 0,0-2 10 16,0 2 8-16,0 2 8 0,4 2 8 15,-4 2 11-15,0-2 1 0,5 6 2 0,-5-2 0 16,-1 2-2-16,1 3-6 0,0 0-7 15,-5 0-8-15,5 5-8 0,-6-1-7 0,-4 2-3 16,5-1-3-16,-10 0-2 0,5 1 0 0,-10 2-1 16,6-2 0-16,-6-1-2 0,-5 0-2 15,0-2-2-15,-4 1-7 0,4-2-13 0,-10-4-30 16,6-1-38-16,-6-3-64 0,1-2-111 16,-1-3-163-16,1-3-190 0,4-2-224 0,-4-1-178 15,4 1-51-15,5-4 51 0,0-1 135 16,6-5 184-16,-1 5 242 0</inkml:trace>
  <inkml:trace contextRef="#ctx0" brushRef="#br0" timeOffset="23046.013">7816 9369 174 0,'0'0'366'0,"0"0"74"15,0 0 34-15,0 0-16 0,0 0-15 16,-5 0-20-16,5 0-23 0,0 0-25 16,0 0-28-16,0 2-25 0,0-2-34 0,0 3-35 15,0-3-36-15,0 0-34 0,-5 3-32 16,5-3-33-16,0 0-25 0,0 2-23 16,0-2-21-16,5 0-13 0,-5 3-11 0,0-3-6 15,0 0-5-15,5 0-2 0,-5 0-2 16,5 0-2-16,-5 0-1 0,4 0-1 0,-4-3-1 15,6 3-2-15,-6-2-1 0,0-1-1 16,4 0 0-16,-4 3 0 0,0-2 0 16,0 2 0-16,0 0 1 0,-4-3 1 0,4 3 0 15,-6 0 1-15,6 3 2 0,-4-3 0 16,-1 2 4-16,0 1 11 0,0 0 16 0,5-1 15 16,-5 1 11-16,0 0 9 0,0-1 2 15,5-2-13-15,-4 3-13 0,4 0-16 0,0-3-13 16,0 3-12-16,4-3-4 0,-4 3-2 15,5-3-2-15,-5 2-11 0,5 2-52 16,0-4-101-16,0 0-149 0,-5 2-192 0,5-4-252 16,-5 2-164-16,0 0-41 0,5-4 52 15,-5 2 122-15,0-1 181 0</inkml:trace>
  <inkml:trace contextRef="#ctx0" brushRef="#br0" timeOffset="47501.679">8924 10097 247 0,'0'0'375'0,"0"-3"58"16,0 0 15-16,0 0-43 0,0-2-39 0,0 2-28 15,0-3-9-15,0 4 6 0,0-1 10 16,0 0 14-16,0 1 17 0,0-1 18 0,0 0 7 15,0 3-19-15,0 0-32 0,-5 0-38 16,5 0-43-16,0 0-47 0,0 3-46 16,0-3-29-16,0 5-23 0,5 1-16 0,-5 2-14 15,0 3-12-15,5 3-6 0,0 0-5 16,-1 2 0-16,2 1-5 0,-1 2-3 0,-1 3-6 16,2-2-5-16,-2 1-8 0,1 1-10 15,5 0-6-15,-5 1-9 0,-1-4-7 16,2 0-5-16,-2-5-6 0,-4 0-1 0,5-3-3 15,-5-3-1-15,5 1 3 0,-5-7 1 16,0 4 4-16,0-6 4 0,0-3 2 0,-5 0-1 16,5-5 0-16,-5 0-1 0,1-6-2 15,-2 0 0-15,2-2-3 0,-1-1 2 0,5-2-1 16,-5 0-1-16,0 2-1 0,0-5-1 16,5 2-1-16,-4 4-1 0,4-4 1 0,0 4 0 15,0 0 1-15,0 2 0 0,0 0 2 16,0 3-1-16,0-3-1 0,0 6-1 15,0-3-1-15,0 2 1 0,4 4 0 0,-4 0 1 16,0-1 3-16,0 0 3 0,0 4 7 16,0 2 8-16,5-3 10 0,-5 3-15 0,0-3-17 15,5 3 0-15,-5 3 0 0,5-3 0 16,0 3 0-16,-1-1 0 0,2 4 0 16,-2-3 0-16,1 2 0 0,0 3 0 15,5-2 0-15,-5 2 0 0,5 1 0 0,0 2 0 16,-6 0 0-16,6-1 0 0,0 4 0 15,0-2 0-15,0 1 0 0,0 1 0 0,-1-3 0 16,1 3 0-16,0-1 0 0,0-1 0 16,-5-1 0-16,4 0 0 0,1-3 0 0,-5 1 0 15,5-4 0-15,-5 1 0 0,-1-4 0 16,2 1 0-16,-1 0 0 0,-1 0 0 0,2-3 0 16,-6 0 0-16,4 0 0 0,1-3 0 15,-5 3 0-15,0-3 0 0,5 0 0 0,-5 1 0 16,0-2 0-16,0-1 0 0,0 0 0 15,0-1 0-15,0 0 0 0,0-2 0 16,0 0 0-16,0 0 0 0,0-1 0 0,-5-1 0 16,5 1 0-16,0-2 0 0,-5 0 0 15,5 0 0-15,0-3 0 0,-4 3 0 16,-2 0 0-16,6-2 0 0,-4 1 0 0,4-1 0 16,-5 2 0-16,5-3 0 0,-6 3 0 15,2 0 0-15,4-1 0 0,0 2 0 16,-5 1 0-16,5 1 0 0,0 0 0 0,-5 2 0 15,5 1 0-15,0 2 0 0,0 0 0 16,0 0 0-16,0 1 0 0,0-1 0 0,0 3 0 16,0 0 0-16,0 0 0 0,0 0 0 15,0 0 0-15,0 0 0 0,0 0 0 0,0 0 0 16,0 0 0-16,0 0 0 0,0 3 0 16,5-3 0-16,-5 2-228 0,0 1-72 0,0 3-80 15,5-3-124-15,-5 2-156 0,0 1-188 16,0 2-173-16,0-3-52 0,0 4 49 15,0-3 131-15,4 2 184 0,-4 0 231 0</inkml:trace>
  <inkml:trace contextRef="#ctx0" brushRef="#br0" timeOffset="51057.422">6634 10612 30 0,'5'-2'404'0,"-5"-1"95"16,0-2 80-16,0 2 33 0,0-3-67 16,0 3-74-16,0-2-56 0,0-1-47 15,0 1-28-15,-5 2-13 0,5-2-4 0,0-1-2 16,0 3-18-16,-5-3-19 0,5 4-26 15,-5 0-33-15,5-2-41 0,-5 2-33 16,5-1-21-16,-4 3-17 0,-7 0-19 16,7 3-16-16,-1-1-14 0,0 4-12 0,-5 2-7 15,5 3-2-15,0-2 4 0,-5 4 6 0,6 1 4 16,4 0 1-16,-5 0-1 0,5 2 0 16,0 1-7-16,0-1-3 0,5 1-3 0,-1 0-3 15,6-1-6-15,0-2-2 0,0 0-2 16,4-1-3-16,1-4-4 0,0-1-3 15,0 0-2-15,4-5-3 0,1-3-6 0,0 0-9 16,-1-6-27-16,6-2-45 0,-6-3-64 16,1-3-98-16,-5-2-201 0,0 0-308 0,-1-7-286 15,0 1-122-15,-4 0-28 0,5-6 53 16,-5 4 175-16,0-4 302 0</inkml:trace>
  <inkml:trace contextRef="#ctx0" brushRef="#br0" timeOffset="52430.931">9493 6877 75 0,'-5'-2'358'0,"0"-3"71"0,0 2 67 16,0 0-16-16,5 0-38 0,-5 0-23 16,0 3 2-16,5-2 14 0,0-1 23 0,0 3 20 15,-4 0-1-15,4-3-25 0,0 3-40 16,0 0-53-16,-6 0-56 0,6 3-58 16,0-3-33-16,0 3-17 0,6 2-11 0,-6 4-14 15,0 1-11-15,4 4-12 0,1 0-18 16,0 3-21-16,0-1-19 0,0 1-30 15,0 2-59-15,4-2 0 0,-3-1 0 0,-2 0 0 16,7 1 0-16,-7-6 0 0,1 3 0 16,0-5 0-16,0-2 0 0,0-1 0 0,-5-3 0 15,0-1 0-15,5 1 0 0,-5-3 0 16,-5-3 0-16,5-2 0 0,-5-4 0 0,0 2 0 16,0-5 0-16,0-1 0 0,-5-1 0 15,5 0 0-15,-5-3 0 0,1-1 0 16,-1 0 0-16,0-3 0 0,5 1 0 0,-5 1 0 15,6-3 0-15,-7 3 0 0,7 0 0 16,4 2 0-16,0 0 0 0,0 3 0 0,0 0 0 16,4 1 0-16,7 2 0 0,-7 2 0 15,6 1 0-15,5 3 0 0,0 2 0 0,-1 0 0 16,1 3 0-16,5 3 0 0,-6 3 0 16,6-1 0-16,-5 4 0 0,5 1 0 15,-6 4 0-15,1 3 0 0,0-1 0 0,-6 4 0 16,1-1 0-16,0 3 0 15,-5 0 0-15,-5 0 0 0,0 3 0 0,0-3 0 16,-5 0 0-16,0 0 0 0,0-3-54 16,-5 4-355-16,1-7-145 0,-1 3-217 0,-5-5-271 15,0 2-104-15,0-4-18 0,6-2 60 0,-6-1 159 16,5-1 256-16</inkml:trace>
  <inkml:trace contextRef="#ctx0" brushRef="#br0" timeOffset="53575.008">7781 9377 221 0,'0'-3'367'15,"0"3"69"-15,0 0 25 0,0 3-46 16,6-3-51-16,-6 0-42 0,0 2-34 0,0-2-42 15,4 3-42-15,-4-3-35 0,5 3-29 16,-5-3-23-16,0 2-19 0,5-2-10 16,-5 0-6-16,5 0-5 0,-5 3-5 0,0-3-7 15,5 0-10-15,-5-3-13 0,0 3-11 0,0 0-8 16,0 0-4-16,0 0-4 0,0-2-2 16,0 2-3-16,0-3-3 0,0 0 1 0,0 3-1 15,0-2 1-15,-5 2 7 0,5-3 15 16,-5 3 9-16,0 0 8 0,5 0 7 15,-5 0 12-15,1 3 3 0,-2-1-5 0,6-2-7 16,0 3-4-16,-4 0-9 0,4 2-12 16,0-2-15-16,4 0-28 0,-4 2-72 0,0-1-122 15,6-2-168-15,-6 1-230 0,4 0-149 16,1-1-61-16,0-2 25 0,0 0 94 0,0 0 158 16</inkml:trace>
  <inkml:trace contextRef="#ctx0" brushRef="#br0" timeOffset="54180.253">8154 9313 288 0,'5'-3'360'0,"-5"1"49"15,0 2-3-15,0-3-20 0,5 3-10 16,-5 0 5-16,0-3 17 0,0 3 33 16,5 0 37-16,-5 0 38 0,0 3 8 0,0-3-19 15,0 0-47-15,0 3-63 0,4-1-77 16,-4 1-82-16,0 3-57 0,6-1-42 16,-6 3-28-16,4 1-21 0,-4-1-15 0,5 0-7 15,-5 4-11-15,6-2-8 0,-2 4-6 16,1 0-8-16,0 0-8 0,-5 0-8 15,5-4-12-15,0 2-22 0,0-1-35 0,0-3-42 16,-1 0-67-16,-4-2-104 0,0-4-138 16,6 2-166-16,-6-4-189 0,-6 0-194 0,6-4-59 15,-4-1 38-15,4-4 111 0,-5 1 165 16,0-2 213-16</inkml:trace>
  <inkml:trace contextRef="#ctx0" brushRef="#br0" timeOffset="54465.493">8114 9349 211 0,'-4'0'539'0,"4"-2"123"15,-5 2 128-15,1-3 63 0,4 3-86 16,-6 0-93-16,6 0-83 0,0-3-81 0,0 3-92 16,0-3-84-16,0 0-66 15,0-2-46-15,0-1-25 0,6 1-9 0,-2-1-5 0,1-2-4 16,-1 2-10-16,2-1-16 15,3-2-23-15,-3 0-29 0,3 4-49 0,1-4-52 16,0 5 0-16,-1-2 0 0,1 3 0 0,1-3 0 16,-2 6 0-16,1-2 0 0,5 2-3 15,-5 2-145-15,-1-2-64 0,1 6-94 0,-5 0-151 16,5 1-173-16,-6 2-196 0,2 0-205 16,-1-1-73-16,-1 2 24 0,2 2 125 0,-2-1 187 15,1 0 233-15</inkml:trace>
  <inkml:trace contextRef="#ctx0" brushRef="#br0" timeOffset="54943.405">8169 9536 20 0,'0'0'475'0,"-5"0"137"0,5-2 132 0,0 2 111 16,0 0-25-16,0 0-71 0,0 0-89 15,0 0-91-15,0 0-96 0,0 0-90 0,0 0-78 16,0 0-56-16,0 0-28 0,0-3-13 16,5 0-4-16,-5 1-4 0,4-1-7 15,2 0-82-15,-2-3-121 0,7 4 0 0,-7-4 0 16,6 0 0-16,0 2 0 0,4-2 0 15,-4 0 0-15,5 0 0 0,0 1 0 16,0 0 0-16,-1-1 0 0,-4 1 0 0,4-1 0 16,1 0 0-16,0 4-136 0,-5-3-567 15,0 2-357-15,-5 0-171 0,5 0-40 0,-6 3 33 16,6 0 124-16,-5 0 243 0,0-3 385 16</inkml:trace>
  <inkml:trace contextRef="#ctx0" brushRef="#br0" timeOffset="132918.546">5139 7175 187 0,'-6'0'427'16,"6"0"77"-16,-4 0 73 0,4 0-22 16,0 0-65-16,-5-3-50 0,5 3-24 0,0 0-17 15,0 0-17-15,0 0-19 0,0 0-24 16,0 0-32-16,0 0-40 0,0 0-43 15,0 0-40-15,0 0-35 0,0 0-29 0,0 0-21 16,0 0-14-16,5-2-6 0,-5 2-6 16,4 2-4-16,2-2-5 0,-2 3 1 0,1-3 0 15,0 3-2-15,0 3-2 16,0 0-5-16,-5 2-7 0,5 0-7 0,0 0-7 16,-5 3-8-16,0 3-6 0,0 0-7 0,0 2-3 15,-5 0-3-15,5 1-2 0,-5 0 0 16,0 0-4-16,0-1-1 0,0 1-12 0,0-4-22 15,1 1-36-15,-6 0-45 0,5-6-82 16,0 1-141-16,0-4-185 0,0 1-194 16,0-6-213-16,0 0-96 0,5 0 6 0,0-6 103 15,0 1 174-15,0-1 205 0</inkml:trace>
  <inkml:trace contextRef="#ctx0" brushRef="#br0" timeOffset="133596.765">5251 7172 21 0,'0'0'370'0,"0"-2"85"0,-5 2 73 0,5 0 20 16,0 0-50-16,0 0-46 0,0 0-34 15,0 0-24-15,0 0-15 0,0 0-12 16,0 0 1-16,0 0-12 0,0 0-23 0,0 0-30 16,0 0-33-16,0 0-38 0,5 0-43 15,-5 0-33-15,0 0-20 0,5 0-9 0,-5 2-7 16,0-2-1-16,5 3-11 0,-5-3-8 15,5 3-13-15,-5 3-15 0,5-4-15 16,-5 4-15-16,0 2-11 0,5 0-9 0,-5 4-6 16,0-2-4-16,0 7-3 0,-5 0-8 15,5 0-22-15,-5 1-37 0,5 4-48 0,-5 1-60 16,0-1-103-16,0 0-162 16,-4-2-214-16,3-1-263 0,2-3-139 0,-6-2-39 15,5 0 51-15,0-3 139 0,5 0 221 16</inkml:trace>
  <inkml:trace contextRef="#ctx0" brushRef="#br0" timeOffset="145153.157">4325 6682 290 0,'-6'0'463'16,"6"-3"83"-16,-4 0 70 0,4 3-53 15,0-3-77-15,0 1-55 0,-5 2-27 0,5-3-16 16,0 3-2-16,0-2-14 0,0 2-21 15,0 0-23-15,0-4-43 0,0 4-51 0,0 0-54 16,0 0-47-16,0 0-33 0,0 0-17 16,0 0-15-16,0 4-4 0,0-2 0 0,0 1 1 15,5-1 4-15,-5 7-3 0,0-1 4 16,4 0-5-16,-4 3-5 0,0 3-7 0,0 0-8 16,6 2-6-16,-6 1-5 0,4-1-4 15,-4 1-5-15,5 0-4 0,-5-3-3 0,0 0-4 16,5-1-2-16,-5-2-4 0,5-3-4 15,-5-2 1-15,0-1 1 0,0-2 1 16,5-3 2-16,-5 0 0 0,0-5 0 0,0-4 0 16,0-4-4-16,0-4-2 0,0 1-2 15,0-4-2-15,0-2-2 0,-5 0 0 16,5 3 0-16,0-3-2 0,-5 2 1 0,5 4 1 16,-5-1 0-16,5 1 0 0,0 2 0 15,0 6 0-15,0 0 1 0,0-1 0 16,0 6 4-16,0 1 9 0,5 2 6 0,-5 2 8 15,5 1 6-15,0 2 5 0,5 3 0 16,-6 1 0-16,2 2-3 0,3-3-4 0,1 3-4 16,-5-2-3-16,5 2-4 0,0-6-4 15,-1 4-3-15,1-4-3 0,0-2 0 0,0-1 0 16,0-2-1-16,0-2 0 0,-1-1 1 16,-4-5-3-16,5 2-2 0,-5-2-1 0,0-3-2 15,0 0-3-15,-1 0-1 0,-4 0 2 16,0-1 0-16,0 4-2 0,0-2 1 15,0 1 1-15,-4 4 0 0,4-3-1 0,0 2 1 16,-5 3-3-16,5 0 0 0,0 0 2 16,0 3 3-16,5 0 3 0,-5 6 10 0,4-3 12 15,2 5 9-15,-2 0 10 0,1 4 12 16,1-2 9-16,-2 4-34 0,6 0-31 16,-5 0 0-16,5 3 0 0,-5-1 0 0,5-2 0 15,-1 2 0-15,-4 1 0 0,5-1 0 16,0-2 0-16,-6 0-59 0,7-3-219 15,-7 0-161-15,2 0-232 0,3-2-285 0,-4-1-167 16,-5-2-47-16,5-1 25 0,-5 0 124 16,5-2 231-16,-5 0 318 0</inkml:trace>
  <inkml:trace contextRef="#ctx0" brushRef="#br0" timeOffset="167445.209">8021 11046 109 0,'0'0'307'0,"0"0"49"16,0 0 7-16,0 0-31 0,0 0-30 0,0 0-28 16,-4 0-16-16,4-3-10 0,0 3-4 0,0 0 7 15,0 0 13-15,0 0 29 0,0-3 39 16,0 3 41-16,-5 0 31 0,5 0 1 0,0 0-27 15,0 0-50-15,0 0-65 0,0 0-73 16,0 0-66-16,0 0-45 0,0 0-27 16,0 0-10-16,5 0-1 0,-5-3 3 0,4 3 6 15,2 0 9-15,-1-3 3 0,-1 3 1 16,2 0-3-16,3-2-3 0,-4 2-3 16,5 0-5-16,0 2-2 0,0-2-6 0,-1 3-8 15,1 0-4-15,-1 0-9 0,2 0-4 0,-1 2-2 16,-1-2-3-16,1 3 1 0,0-1-2 15,-1 3 1-15,1-2 0 0,-5 2-4 16,5 0-14-16,-5 0-26 0,0 0-36 0,5 1-50 16,-10-4-93-16,5 4-158 0,0-1-205 15,-5 1-241-15,0-4-180 0,0 1-65 0,0-1 32 16,-5-5 128-16,5 3 197 0,-5-6 260 16</inkml:trace>
  <inkml:trace contextRef="#ctx0" brushRef="#br0" timeOffset="168062.562">8027 10949 95 0,'0'0'394'0,"0"0"74"0,-6 0 60 0,6 0-12 15,0 0-76-15,0 0-67 0,0 0-38 16,0 0-26-16,0 0-14 0,-4 0-12 15,4 0-7-15,0 0-2 0,0 0-3 0,0 0 4 16,0 0-2-16,0 0-12 0,0 0-17 16,0-3-25-16,4 3-30 0,-4 0-34 15,0-3-24-15,6 3-13 0,-6-2-10 0,5-2-6 16,-1 4-5-16,2-2-8 0,3 0-8 0,-4 2-10 16,5-3-8-16,0 3-9 0,-6-3-9 15,6 3-7-15,1 3-10 0,-2-3-6 0,6 3-6 16,-5-1-4-16,-1 0-2 0,1 2-3 15,0 1-3-15,-1 4-20 0,1-4-38 16,1 6-48-16,-2-2-65 0,1 1-121 0,-5 1-188 16,5 0-230-16,-6 1-247 0,6-2-108 0,-5 2-19 15,5-2 77-15,-5-1 165 0,0 2 238 16</inkml:trace>
  <inkml:trace contextRef="#ctx0" brushRef="#br0" timeOffset="173474.634">7526 9090 215 0,'0'0'283'16,"-5"0"9"-16,5 0-44 0,0 0-63 0,0 0-58 16,0 0-45-16,0 0-33 0,0 0-24 15,0 0-14-15,0 0-7 0,0 0-3 16,0 0 3-16,0 0 5 0,0 0 14 0,0 0 14 15,0 0 19-15,0 0 24 0,0 0 23 16,0 0 24-16,0 0 17 0,0 0 16 16,0 0 13-16,0 0 8 0,0 0 2 0,0 0 2 15,0 0-2-15,0 0-7 0,0 0-11 16,0 2-6-16,0-2-4 0,0 0 0 16,0 0 6-16,0 0 16 0,0 0 18 0,0 0 20 15,-4 0 21-15,4 0 20 0,0 0 7 16,0 0-7-16,0 0-18 0,0-2-26 0,0 2-32 15,0-3-42-15,0-15-33 0,-6 34-23 16,6-19-15-16,0-1-14 0,0 2-11 0,6 0-7 16,-6-4-7-16,0 3-5 0,4-3-3 15,-4 1 0-15,5 0 1 0,1-1 0 0,-2 0 5 16,1-2 3-16,5 2 2 0,0-2 1 16,-1 3-1-16,1-4-3 0,0 4-4 15,0 0-6-15,0 1-4 0,5 2-7 0,-5 0-2 16,-1-2-1-16,6 4-2 0,-5 0-1 15,0 0 1-15,-1 0 0 0,-4 0-2 0,5 0 0 16,-5 0 0-16,5 4 0 0,-6-4 0 16,2 0-1-16,-2 0-10 0,1 0-21 15,0 0-28-15,0 0-33 0,0 0-49 0,0 0-84 16,-5-4-122-16,5 4-166 0,-5 0-203 16,0 0-209-16,0-2-78 0,-5 2 17 15,5-3 96-15,-5 1 167 0,5 2 222 0</inkml:trace>
  <inkml:trace contextRef="#ctx0" brushRef="#br0" timeOffset="173910.038">7561 8924 418 0,'0'-2'571'0,"0"2"109"16,-5-3 108-16,5 3-35 0,0 0-74 0,0-3-67 16,-5 3-65-16,5 0-73 0,0 0-79 15,0 0-83-15,0-3-76 0,0 3-71 0,0 0-41 16,0 0-27-16,0 3-18 0,5-3-9 16,-5 3-6-16,5 0-5 0,0-1-9 15,-1 6-7-15,6 0-7 0,-5 4-8 0,0-1-11 16,5 3-12-16,0 0-33 0,-6 2-47 15,7 0-88-15,-1 4-147 0,-6-4-238 0,6 1-331 16,-5-1-166-16,5 1-58 0,-1 0 32 16,1-3 117-16,-5-4 223 0</inkml:trace>
  <inkml:trace contextRef="#ctx0" brushRef="#br0" timeOffset="174787.78">7875 9674 20 0,'0'0'312'16,"0"0"68"-16,0 0 55 0,0 0-13 0,-5 0-24 15,5 0-25-15,0 0-9 0,0 0-5 16,0 0 3-16,0 0 4 0,0 0 3 0,0 0 2 16,0 0-3-16,0 0-14 0,0 4-30 15,0-4-39-15,0 0-43 0,0 0-41 16,0 0-39-16,0 0-31 0,0 2-18 0,5-2-7 16,-5 0-3-16,5 0-4 0,-5 0-6 15,4 0-3-15,2 0-4 0,-2 0-3 0,1 0-3 16,5-2-5-16,-5-2-5 0,5 2-1 15,-1-1-6-15,1-2-9 0,0-1-9 0,0 0-8 16,0 1-5-16,4-3-10 0,-4 2-6 16,0-2-5-16,0 0-3 0,5-1 0 15,-11 4-4-15,6-3-4 0,0 2-6 16,-5 0-14-16,0 1-15 0,5 0-17 0,-6 2-17 16,-4 0-19-16,6-3-15 0,-6 4-9 15,4-1-10-15,-4 3-7 0,5-3-6 0,-5 3-8 16,0-2-13-16,0 2-33 0,0-3-58 15,0 3-85-15,0 0-96 0,0 0-99 0,0-3-94 16,-5 3-102-16,5 3-86 0,-4-3 18 16,-2 3 70-16,6-1 101 0,0 1 118 0</inkml:trace>
  <inkml:trace contextRef="#ctx0" brushRef="#br0" timeOffset="175158.794">7943 9573 345 0,'0'0'552'0,"-4"-3"112"0,4 0 103 0,0 3-17 16,0-3-66-16,0 3-65 0,0 0-66 15,0-3-76-15,0 3-72 0,0 0-71 0,0 0-74 16,4 0-69-16,-4 0-36 0,5 3-21 16,-5 0-15-16,5 3-16 0,0-1-14 15,5 4-15-15,-5 1-19 0,5 1-17 0,-6-18-13 16,6 42-12-16,0-21-35 0,0 2-50 15,0 0-92-15,-1 4-193 0,-3-1-299 16,3 1-307-16,-4-1-137 0,0 0-39 16,0-2 41-16,0-1 168 0,0-2 286 0</inkml:trace>
  <inkml:trace contextRef="#ctx0" brushRef="#br0" timeOffset="180673.065">12543 6533 250 0,'-5'-3'507'15,"0"-2"117"-15,-5-1 119 0,5 3 43 0,1-2-54 16,-7-1-64-16,7 1-68 0,-2-4-77 16,-3 1-87-16,4 3-94 0,0-4-88 0,0 4-52 15,5-1-33-15,-5 0-30 0,5 4-21 16,0 2-5-16,0-2-4 0,5 4 1 16,0 0 5-16,10 4 7 0,-1 2 3 0,1 4-14 15,5 1-17-15,0 7-19 0,4-1-19 0,1 3-15 16,-1 0-14-16,0 6-27 0,1-4 0 15,-1 4-12-15,1 0-76 0,-6-1-61 16,6-2-75-16,-5 0-129 0,-1 0-217 0,-4-3-281 16,-1-3-214-16,1-2-79 0,-5-3-1 15,0-6 89-15,0-2 210 0,0-6 304 16</inkml:trace>
  <inkml:trace contextRef="#ctx0" brushRef="#br0" timeOffset="180885.778">12891 6533 399 0,'-10'-14'913'16,"-5"6"148"-16,5 0 92 0,-5 2 63 16,6 0-167-16,-1 1-423 0,-5 2-243 0,11 3-139 15,-6 0-88-15,0 3-60 0,0 2-40 16,0 4-22-16,-5 2-12 0,6 5-20 0,-6 0-29 16,1 7-33-16,-1 2-43 0,-5 2-61 15,0 4-118-15,6-4-156 0,-11 4-172 16,6-1-190-16,-1-3-171 0,5-2-54 0,1 0 57 15,-1-5 133-15,5-4 182 0,5-5 211 16</inkml:trace>
  <inkml:trace contextRef="#ctx0" brushRef="#br0" timeOffset="181303.227">12930 6676 581 0,'5'6'904'0,"-5"-3"126"16,0 2 71-16,0-2 43 0,5-1-334 0,-5 4-303 16,5-3-204-16,5 0-116 0,-6-1-68 15,6 1-39-15,5 0-28 0,-5-3-10 0,5 0-7 16,-1-3-6-16,1-2-3 0,-1 2 0 16,1-6 0-16,-5 4-10 0,5-3-6 15,0-3-3-15,-5 0-1 0,-1-3-4 0,1 0-2 16,0 0-7-16,-5 0-7 0,-1 4-7 15,-4-5-7-15,0 2-5 0,0 2 0 0,-4-1 4 16,-1 4 6-16,0 0 4 0,-5 0 5 16,-4 2-5-16,-1 1-4 0,0 2 9 0,0 1 12 15,-5 2 15-15,6 2 22 0,-1 4 37 16,1 2 33-16,4 3 27 0,0 0 23 16,0 3 18-16,5 2 5 0,0 1-3 15,5 2-10-15,0 0-17 0,5 4-72 0,0-4-76 16,5 3 0-16,0-3 0 0,5 1 0 0,4-1 0 15,-4-5 0-15,4 0 0 0,6-4 0 16,-6-4 0-16,1 0-136 0,4-6-301 0,-3-6-246 16,-2 0-282-16,-4-7-177 0,4-1-50 15,0-5 23-15,-4-4 122 0,5-1 233 16,-5-1 311-16</inkml:trace>
  <inkml:trace contextRef="#ctx0" brushRef="#br0" timeOffset="181660.273">13298 6392 628 0,'-15'-17'930'0,"5"4"149"15,-4 2 109-15,-1 2 47 0,5 2-284 0,0 3-281 16,0 4-196-16,6 4-112 0,-1 0-79 16,5 8-55-16,0-1-65 0,0 5-163 0,5 6 0 15,5 0 0-15,-6 4 0 0,11 1 0 16,-6 1 0-16,6-1 0 0,-5 3 0 16,5 1 0-16,0-4 0 0,-1 1 0 0,1-3 0 15,0-3 0-15,-5 0 0 0,-1-6 0 16,1 1 0-16,-5-6 0 0,0 0-100 0,0-5-60 15,-5-1 29-15,0-5 32 0,0 0 29 16,-10-3 18-16,5-5 16 0,-5 0 11 16,1-1 17-16,-1-1 20 0,5-2 25 0,-5-2 26 15,0 4 30-15,5-2 27 0,1 2 15 16,-2-2 6-16,6 1-61 0,0 6-80 0,0-3 0 16,6 2 0-16,-2 1 0 0,7 1 0 15,-2 2 0-15,6 2 0 0,-5 0 0 0,4 0 0 16,1 2 0-16,4-2 0 0,-8 4-25 15,3-2-451-15,-4-2-267 0,0 3-318 16,0-3-143-16,-6 0-26 0,1 0 43 0,0-3 150 16,-10-3 258-16,5 2 349 0</inkml:trace>
  <inkml:trace contextRef="#ctx0" brushRef="#br0" timeOffset="181820.358">13190 6257 307 0,'-29'-27'893'0,"4"2"160"0,0 3 106 15,1 5 82-15,4 4-105 0,1 1-435 0,9 6-261 16,-5 4-152-16,10 2-102 0,-4 8-81 16,3 4-68-16,6 4-74 0,0 6-86 0,0 3-164 15,6 3-292-15,-6 2-361 0,5 2-174 16,-5-1-53-16,4 2 16 0,1-3 128 16,5-5 276-16</inkml:trace>
  <inkml:trace contextRef="#ctx0" brushRef="#br0" timeOffset="184008.218">13764 6505 360 0,'0'-2'565'0,"0"-1"119"0,5 0 116 15,-5 0-3-15,0 3-56 0,0-3-77 16,0 3-77-16,0 0-78 0,-5-3-81 0,5 3-85 16,0 3-90-16,0-3-63 0,0 3-42 15,-6 3-23-15,6 2-18 0,0 3-13 0,-4 5-2 16,4 1 0-16,-5 2-2 0,5 1-7 16,-5 2-12-16,5 3-10 0,-5-3-11 15,5 0-13-15,-5 0-9 0,5-3-9 0,0 1-6 16,-5-6-5-16,5-4-6 0,0 1 0 15,0-5 0-15,0-4-1 0,0-2 0 0,5-8-2 16,-5 0-4-16,5-9-7 0,-5-2-7 16,0-3-2-16,5-5-5 0,0-1-2 15,-5 1 3-15,5-1 8 0,-5 0 5 0,4 1 6 16,-4 2 5-16,6 3 3 0,-6 0-5 16,5 5-5-16,-5 1 5 0,4 5 11 15,2 2 18-15,-6 4 26 0,4 2 36 0,1 3 23 16,5 3-67-16,-5 5-44 0,5 3 0 15,0 2 0-15,-1 4 0 0,1 0 0 0,5 2 0 16,-5 3 0-16,4-2 0 0,1 2 0 16,5 0 0-16,-5-3 0 0,-1 1 0 0,6-1 0 15,-6 0 0-15,1-5 0 0,0-1 0 16,0 1 0-16,-1-6 0 0,1 1 0 16,-5-4 0-16,-1 1 0 0,-3-3 0 0,-1 0 0 15,-1-3-31-15,-4 0-62 0,0 0 22 16,-4-3 22-16,-7 3 12 0,2 0 11 0,-6 0 10 15,1 0 7-15,-6 3 2 0,0-1 2 16,-5 1 1-16,6 0 1 0,-6 3-1 16,1-1-1-16,-1 0 7 0,1 1 6 15,4-1 1-15,1 1 3 0,4-4 2 0,0 4 0 16,5-3-7-16,1 0-20 0,-1-1-32 16,5-2-36-16,0 3-33 0,5-3-33 0,0-3-40 15,0 1-57-15,5 2-91 0,-5-6-139 16,5 0-175-16,-1 1-201 0,7-3-144 0,-7-1-29 15,6 2 70-15,-5 1 144 0,5-2 194 0</inkml:trace>
  <inkml:trace contextRef="#ctx0" brushRef="#br0" timeOffset="188175.642">14298 6456 134 0,'-5'-4'653'0,"5"0"203"16,0 1 149-16,0 0 93 0,0 0-121 0,-4 0-210 15,4 3-201-15,0-2-183 0,0 2-136 16,0 0-82-16,0 0-44 0,0 2-23 0,0 1-15 15,0 6-12-15,4-1-5 0,-4 2-3 0,0 7-2 16,0 0-6-16,0 2-8 0,0 3-3 16,0 0-2-16,-4 3-8 0,4 0-6 15,-6-4-9-15,2 2-4 0,4-1-3 0,-5-3-4 16,5-2-1-16,-5-6-3 0,5 0-3 16,0-5-8-16,-5-4-13 0,5-2-10 15,0-5-8-15,0-6-7 0,-5-3-2 0,5-3 3 16,0-2 8-16,0-3 8 0,0-3 3 15,0 0 8-15,0-3 4 0,0 1 4 0,0 2 3 16,0-2 6-16,5 5 7 0,-5 0 5 16,5 2 9-16,0 4 11 0,0 2 16 0,-1 5 20 15,2 2 26-15,-2 4 24 0,1 0 18 16,5 9 11-16,-5-1-4 0,5 3-143 0,-1 6 0 16,1-1 0-16,5 7 0 0,-5-1 0 15,-1 0 0-15,6 4 0 0,0-1 0 16,-5 0 0-16,5 2 0 0,-1-1 0 0,-4-1 0 15,0-3 0-15,4 0 0 0,-4-2-196 16,-5-1-333-16,1 1-206 0,-2-6-251 16,1 0-152-16,-5 0-34 0,-5-3 41 0,1 1 136 15,-2-4 226-15,-3-2 296 0</inkml:trace>
  <inkml:trace contextRef="#ctx0" brushRef="#br0" timeOffset="188345.115">14274 6701 689 0,'-15'-8'963'0,"1"0"140"0,3-1 92 15,1 4 54-15,6-4-331 0,-1 1-310 16,5 0-182-16,5-4-113 0,5 2-78 0,-1-1-59 16,11 2-49-16,-5-1-36 0,9 4-37 15,-5-3-50-15,6 4-68 0,0 2-75 0,-1-2-66 16,1 2-97-16,0 0-179 0,-1 3-239 16,-4-5-276-16,4 2-107 0,-5 0-29 15,1-3 44-15,0 4 155 0,-1 0 250 0</inkml:trace>
  <inkml:trace contextRef="#ctx0" brushRef="#br0" timeOffset="188560.636">14676 6420 247 0,'-10'-8'879'0,"5"5"193"16,-5-3 144-16,5 0 118 0,-4 4-79 16,3-1-361-16,2 1-291 0,4-1-164 15,0 3-187-15,0 0-252 0,0 3 0 0,4 2 0 16,2 3 0-16,-2 1 0 0,1 4 0 0,5 4 0 15,-5-1 0-15,5 6 0 0,-5 1 0 16,5-1 0-16,-6 0 0 0,2 2 0 0,-2-1 0 16,1-1-76-16,0-4-510 0,0 2-234 15,-5-3-274-15,0-3-106 0,0-4-7 16,-5-1 62-16,5-6 167 0,-5-1 257 0</inkml:trace>
  <inkml:trace contextRef="#ctx0" brushRef="#br0" timeOffset="188776.061">14558 6563 528 0,'-15'-14'878'0,"0"0"164"0,1 1 120 16,4 2 52-16,0 0-229 0,5-1-224 16,1-1-204-16,-2 2-120 0,12-1-79 15,-6-1-89-15,9 2-269 0,1-3 0 0,0 3 0 16,4 0 0-16,1 3 0 0,5-1 0 16,4 1 0-16,-4 3 0 0,4 2 0 0,1 3 0 15,0 0 0-15,-6 6 0 0,1-1 0 16,5 3 0-16,-11 4 0 0,6 1-38 15,-6 4-484-15,-4 2-139 0,0 0-189 0,-5 1-219 16,0-1-78-16,-1 3 10 0,-4-2 103 0,0 1 167 16,0-2 241-16</inkml:trace>
  <inkml:trace contextRef="#ctx0" brushRef="#br0" timeOffset="188994.93">14607 6748 298 0,'-10'3'870'0,"0"-3"187"0,1 2 134 15,-1-2 96-15,5-2-124 0,5 2-300 16,0-6-243-16,0 1-135 0,5-4-128 0,5 1-357 16,5 0 0-16,-1 2 0 0,1-2 0 15,0 2 0-15,4 1 0 0,6 0 0 16,-6 2 0-16,6-3 0 0,-5 6 0 0,4-3 0 16,-4 1 0-16,4-1 0 0,-4 1 0 15,4 2-282-15,-4-4-380 0,-1 2-275 0,1-1-185 16,0 0-57-16,-1-2-6 0,1-1 60 15,-6 1 201-15,6-3 341 0</inkml:trace>
  <inkml:trace contextRef="#ctx0" brushRef="#br0" timeOffset="189569.278">15029 6409 370 0,'-10'-3'946'0,"0"0"185"15,-5 0 141-15,6 3 116 0,-1 0-113 16,0 0-403-16,5 0-258 0,0 6-291 0,5-3-323 15,0 5 0-15,0 3 0 0,0 3 0 16,5 0 0-16,5 5 0 0,-5 3 0 16,-1 0 0-16,2 2 0 0,3 4 0 0,-3 0 0 15,-2-1 0-15,1 1 0 0,0-3 0 16,0-3 0-16,-5-2 0 0,5-4 0 0,-5-5 0 16,5-2 0-16,-5-4 0 0,0-5 0 15,0-3 0-15,0-8 0 0,0-3 0 16,-5-5 0-16,0-3 0 0,5-3 0 0,-5-3 0 15,0-2 0-15,0 2 0 0,1-2 0 16,-2 3 0-16,6-1 0 0,-5 3 0 0,5 3 0 16,0 6 0-16,0 2 0 0,0 3 0 15,0 2 0-15,5 4 0 0,1 5 0 16,-2 2 0-16,1 1 0 0,5 9 0 0,-5-2 0 16,5 4 0-16,4 0 0 0,-4 5 0 15,5-2 0-15,-6 0 0 0,6 2 0 0,0-6 0 16,5 4 0-16,-5-6 0 0,-1 0 0 15,6-3 0-15,-5-2 0 0,-1-3 0 16,1-3 0-16,0-3 0 0,-6 0 0 0,1-3 0 16,0-2 0-16,-5 0-104 0,0 0-38 0,-5-4 39 15,0 4 38-15,0-2 34 0,-5-2 29 16,0 2 29-16,0 1 31 0,-4-2 31 16,3 6 31-16,1-4 20 0,1 6-127 15,4 1-13-15,-6 2 0 0,6 2 0 0,-4 7 0 16,8-1 0-16,-4 3 0 0,6 3 0 15,-6 3 0-15,4 1 0 0,7 2 0 0,-7-1 0 16,6 3 0-16,-5 0 0 0,10 1 0 0,-5-1 0 16,-1-3 0-16,6-2 0 0,-5-1 0 15,-5-2-1015-15,5 0-293 0,-6-6-69 0,6 0 35 16,-5-5 100-16,0-6 229 0,0-2 374 16</inkml:trace>
  <inkml:trace contextRef="#ctx0" brushRef="#br0" timeOffset="190129.787">15740 6450 432 0,'-5'-2'755'16,"-5"2"187"-16,5-3 128 0,0 3 53 16,0-3-213-16,1 0-200 0,4 3-172 15,-6 0-152-15,6 0-94 0,0 0-53 0,6 3-26 16,-2 3-8-16,6-2-1 0,0 8-32 16,0 2-172-16,5 2 0 0,-1 3 0 15,6 3 0-15,-6 1 0 0,6-2 0 0,0 2 0 16,-5-1 0-16,4-6 0 0,-4 1 0 0,4-6 0 15,-4 0 0-15,-5-5 0 0,5-4 0 16,-5-2 0-16,-6-2 0 0,6-7 0 0,-10-1 0 16,5-4 0-16,-5 0 0 0,-5-6 0 15,0 1 0-15,0-3 0 0,-5 0 0 0,6 2 0 16,-6 1 0-16,0 0-10 0,0 2-122 16,0 3-42-16,5 4-33 0,5 4-26 0,-4 1-44 15,8 5-89-15,1 3-128 0,1 5-131 16,3 0-131-16,6 0-138 0,-1 3-80 0,1 0 40 15,10 3 124-15,-6-3 160 0,11 0 169 16</inkml:trace>
  <inkml:trace contextRef="#ctx0" brushRef="#br0" timeOffset="190533.16">16279 6563 92 0,'10'-3'463'0,"-5"-2"93"0,0-1 97 16,-5-2 71-16,0 2-74 0,-5-2-66 0,0 0-29 15,0 0-31-15,-5 0-53 0,1-1-70 16,-6 3-69-16,0 1-71 0,0 0-73 0,-4 2-44 15,4 0-22-15,-5 0-8 0,5 3-3 16,1 3-5-16,-1 3-2 0,0-1 0 0,11 6-5 16,-6 0-4-16,5 3-6 0,5 0-5 15,0 2-6-15,0 1-12 0,5-1-11 0,5 1-12 16,0-3-8-16,4-1-8 0,1 1-7 16,0-5-5-16,4-1-5 0,1-5-5 15,0-1-13-15,-1-4-18 0,1-4-18 0,-1-2-20 16,-4 0-18-16,-1-4-13 0,-4-1-4 15,1-1 8-15,-2 0 13 0,-4 3 13 0,0-3 17 16,-5 1 16-16,0-1 14 0,-5 0 8 16,0 3 7-16,0 0 13 0,1 0 16 15,-7 3 19-15,1-1 21 0,6 4 15 0,-1 2 9 16,0 0-2-16,0 3-8 0,5 3-11 16,0 0-11-16,0 5-12 0,0 0-3 0,5 3-3 15,0 1-4-15,0 1-7 0,5 1-8 16,-1-1-15-16,1 2-37 0,0-2-60 0,5 1-75 15,-6 0-126-15,6-3-220 0,-5-3-316 16,0 0-244-16,-1-4-90 0,-3-2-6 0,3-2 82 16,-3-2 199-16,-2-4 313 0</inkml:trace>
  <inkml:trace contextRef="#ctx0" brushRef="#br0" timeOffset="190722.642">16244 6365 765 0,'-19'-14'1063'0,"0"0"155"15,4 3 137-15,0 3 103 0,5 2-348 0,1 0-370 16,3 1-258-16,2 0-482 0,8 2 0 16,2 0 0-16,9 0 0 0,-6 0 0 15,11 3 0-15,-1-2 0 0,5 2 0 16,1 2 0-16,0-2 0 0,-1 6 0 16,1-3-625-16,-6 3-528 0,6 1-146 0,-6 2-10 15,2-1 54-15,-2 0 127 0,0 3 254 0,-4-2 398 16</inkml:trace>
  <inkml:trace contextRef="#ctx0" brushRef="#br0" timeOffset="195602.832">16769 6428 74 0,'0'0'521'16,"0"0"118"-16,0 0 100 0,0 0 90 0,0 0-106 15,-4 0-143-15,4 0-122 0,0 0-97 16,0 0-88-16,0 0-79 0,0 0-38 0,0 0-12 15,4 2-3-15,-4 2 3 0,6-2 11 16,-6 1 14-16,0 3-4 0,4 1-14 0,-4 5-5 16,0-1-3-16,0 2-2 0,0 4-8 15,-4 0-14-15,4 0-18 0,-6 2-16 0,2 0-19 16,4 0-15-16,-5 1-16 0,0-4-11 16,5 1-8-16,-5-4-5 0,0 1-3 15,5-5-8-15,0-1-19 0,-5-6-22 16,5 1-19-16,0-3-16 0,-5-3-11 0,5-5-5 15,0 0 11-15,0-3 15 0,-5 0 16 0,5-6 10 16,5 1 9-16,-5-1 7 0,5-5 7 16,-5 3 7-16,5-4 6 0,5-1 3 0,-5 2 4 15,4 0 5-15,-3-1 7 0,3 1 9 16,-4 6 9-16,0-1 11 0,0 7 14 16,5-2 18-16,-6 4 20 0,2 6 19 0,-1-1 17 15,5 6 13-15,-6 2 8 0,6 3 1 16,0 6-15-16,0-3-139 0,-1 6 0 0,1 2 0 15,0-2 0-15,-1 5 0 0,6-3 0 16,-5 0 0-16,0 0 0 0,5 1 0 16,0-1 0-16,-6-2 0 0,1-1 0 0,5 1 0 15,-5-3 0-15,-1-3 0 0,-3 0 0 16,-2 0 0-16,1-3 0 0,0 0-179 0,-5 0-31 16,-5-2 8-16,0 0 13 0,1-1 21 15,-6-2 22-15,-5 3 27 0,0-4 26 16,-4 1 27-16,-1 0 19 0,-4-3 15 0,-1 2 12 15,0-2 7-15,1 0 11 0,-5 0 10 16,4 0 14-16,5 0 14 0,-4 0 7 16,9 0 6-16,-5 0-2 0,10 0-12 0,1-2-11 15,4 2-11-15,0 0-9 0,5 0-14 0,0-3-20 16,10 3-27-16,-5-3-55 0,5 3-121 16,4-2-183-16,1-2-238 0,0-1-254 15,4 0-114-15,1-1-20 0,0-2 78 0,-1-3 163 16,1-3 236-16</inkml:trace>
  <inkml:trace contextRef="#ctx0" brushRef="#br0" timeOffset="195869.154">17206 6373 421 0,'-5'-6'889'0,"0"1"168"0,0 0 116 16,0 1 88-16,1 4-210 0,-2-2-292 15,2 4-229-15,4 2-126 0,0 1-87 16,0 3-64-16,0 3-177 0,4 5-76 0,2 1 0 16,-2 3 0-16,1 2 0 0,-5 2 0 0,5 1 0 15,0 0 0-15,0 0 0 0,0-1 0 16,0-1 0-16,-1-4 0 0,2 0 0 16,-6-2-91-16,4-6-260 0,-4 0-119 0,0-3-161 15,0 0-201-15,0-8-208 0,0 0-73 16,-4-2 9-16,-2-6 105 0,2-1 183 15,-1-1 248-15</inkml:trace>
  <inkml:trace contextRef="#ctx0" brushRef="#br0" timeOffset="196433.643">17186 6390 193 0,'0'-3'649'0,"-4"0"195"16,4 0 160-16,0-3 107 0,-6 4-145 15,6-1-171-15,0 0-157 0,0-2-143 0,0 2-123 16,6 1-65-16,-6-2-32 0,4 2-23 15,1-1-21-15,5 3-172 0,0 3-59 0,-1-1 0 16,1 2 0-16,1 4 0 0,3 0 0 16,1 0 0-16,0 1 0 0,-1 1 0 15,-4 2 0-15,9 1 0 0,-9-2 0 0,5 3 0 16,0 0 0-16,-5 0 0 0,-1-1 0 16,1 1 0-16,0 0 0 0,-5 0 0 0,5-4 0 15,-5 5 0-15,5-4 0 0,-6 2 0 16,1-4 0-16,0 2 0 0,0-3 0 15,0 0 0-15,0-2 0 0,-5 0 0 0,5-2 0 16,-5 0 0-16,4-2 0 0,-4 1 0 16,0-3 0-16,6 0 0 0,-6-3 0 0,0-3-10 15,-6-2-45-15,6 0-8 0,0-3-9 16,0 0-6-16,-4-3 1 0,-1-2 8 16,5-1 12-16,-5 1 14 0,0-1 15 0,5 1 10 15,-5-1 8-15,5-2 5 0,-5 0 4 16,5 2 1-16,-5-2 0 0,5 2 0 0,0 3-7 15,0 1-10-15,5 1-17 0,-5 1-20 16,0 4-28-16,5 1-33 0,-5 3-50 0,5 0-94 16,-5 1-150-16,0 4-204 0,5 1-257 15,-5 2-148-15,5 1-44 0,0 2 51 16,-1 0 139-16,2 4 211 0</inkml:trace>
  <inkml:trace contextRef="#ctx0" brushRef="#br0" timeOffset="196697.461">17686 6400 327 0,'-4'-3'834'0,"4"1"187"0,-5 2 133 16,5-3 96-16,-5 3-181 0,5-2-255 15,0 2-239-15,0 2-142 0,0 1-95 0,5 2-68 16,-5 4-164-16,5 2-106 0,-1 3 0 15,2 0 0-15,-2 2 0 0,1 3 0 0,0 1 0 16,0-1 0-16,0 0 0 0,5 0 0 16,-6 0 0-16,1-4 0 0,1-2-159 15,-6 1-427-15,4-3-257 0,-4-3-266 0,0-2-95 16,0-3-4-16,0-3 72 0,-4-3 176 16,4 0 278-16</inkml:trace>
  <inkml:trace contextRef="#ctx0" brushRef="#br0" timeOffset="196902.915">17593 6488 376 0,'-14'-10'889'0,"3"1"180"0,2-2 127 16,-1 3 108-16,5 0-159 0,0-4-279 0,5 4-228 15,5-2-124-15,-5-2-320 0,10-1-194 16,0 1 0-16,0 2 0 0,5-2 0 0,4 4 0 16,-4 0 0-16,4 2 0 0,1 4 0 15,0-1 0-15,-1 3 0 0,-4 5 0 16,4 1 0-16,-4 2 0 0,0 4 0 0,-5 1-362 15,0 1-424-15,-6 2-302 0,6 4-130 16,-10-1-20-16,5 0 49 0,-5 3 144 16,0 1 248-16,0-4 359 0</inkml:trace>
  <inkml:trace contextRef="#ctx0" brushRef="#br0" timeOffset="197139.281">17627 6707 656 0,'-9'2'1020'15,"-1"4"169"-15,5-6 120 0,0 2 116 16,0-2-267-16,10 0-326 0,-5-2-230 0,10-4-602 16,0 1 0-16,5-1 0 0,0-2 0 15,-1 3 0-15,6 2 0 0,-1-3 0 0,0 6 0 16,2-3 0-16,-7 3 0 0,6 0 0 16,-1 0 0-16,-4 0 0 0,5 0 0 15,-5-2 0-15,4 2 0 0,-4-3 0 0,4-3-526 16,-4 1-675-16,0 0-122 0,-1-22-15 15,1 34 54-15,0-18 139 0,-1-3 281 0,1 1 406 16</inkml:trace>
  <inkml:trace contextRef="#ctx0" brushRef="#br0" timeOffset="197742.864">18015 6378 553 0,'-10'-3'953'0,"1"3"162"0,-2-2 119 16,7 2 90-16,-6 0-266 0,5 0-335 15,5 0-217-15,0 0-119 0,0 0-85 0,0 2-266 16,5 4-36-16,5 0 0 0,-6 4 0 16,1 2 0-16,5 1 0 0,-5 4 0 0,0 2 0 15,5 1 0-15,-5 2 0 0,0 0 0 16,5-3 0-16,-6 0 0 0,1 0 0 0,0-2 0 16,0-3 0-16,0-3 0 0,-5-2 0 15,5-1 0-15,-5-6 0 0,0 1-248 0,0-6-9 16,0 1 56-16,0-6 55 0,-5-4 51 15,0 1 36-15,0-2 33 0,-5-4 27 0,6 0 27 16,-6-2 28-16,0 0 29 0,5 0 27 16,-5-1 22-16,5 1 13 0,1 0 8 15,4 2 3-15,0 1-3 0,0 1-154 0,0 5-1 16,4-4 0-16,1 3 0 0,0 2 0 16,5 4 0-16,-5-1 0 0,4 1 0 15,1 5 0-15,-5 0 0 0,5 2 0 0,0 1 0 16,0 3 0-16,0 3 0 0,-6-1 0 15,2 2 0-15,-2 2 0 0,1 1 0 0,-5 1 0 16,5 0 0-16,-5 0 0 0,0-4 0 16,0 2-207-16,0-1-86 0,0-3 12 0,0-3 28 15,0 1 47-15,0-3 48 0,0-3 44 16,5-3 40-16,-5 3 41 0,5-3 37 16,0 0 26-16,0-2 12 0,-1 2 17 0,7 1 17 15,-2-1 14-15,1 0 14 0,0 3 19 16,-1 0 26-16,1 0 18 0,0 3 9 0,-5 0 1 15,5 2-11-15,-1 3-19 0,-3 1-38 16,3 2-109-16,-3 0 0 0,-6 2 0 0,4 1 0 16,-4 0 0-16,-4 2 0 0,4 1 0 15,-6 0 0-15,2 0 0 0,-7-1 0 16,2 0-37-16,-6-2-128 0,5 0-21 0,-4-3-24 16,-1 0-33-16,-4-2-74 0,4-4-118 15,-5-2-160-15,0-1-176 0,6-4-199 16,-6-1-67-16,5-2 36 0,5-4 115 15,-4 4 169-15,9-4 206 0</inkml:trace>
  <inkml:trace contextRef="#ctx0" brushRef="#br0" timeOffset="198352.235">18716 6387 186 0,'-5'-6'771'0,"0"0"192"0,1 1 129 0,-11 0 93 16,5 2-105-16,-5 0-253 0,0 1-249 15,1 2-159-15,-1 2-107 0,0 1-76 0,1 2-60 16,4 3-45-16,-4 4-35 0,3 1-30 16,7 1-17-16,-2 6-25 0,2-2-24 0,4 2 0 15,4 2 0-15,2 0 0 0,3 1 0 16,1-2 0-16,5 1 0 0,4-2 0 0,1-4 0 15,4-2 0-15,1 0 0 0,-1-6 0 16,1 0 0-16,5-4 0 0,-6-4 0 0,5-6 0 16,-4 0 0-16,0-5 0 0,-1-2 0 15,1 1 0-15,-6-4 0 0,-4-1 0 0,-1 3 0 16,-4 1 0-16,-5-2 0 0,1 2 0 16,-6-1-28-16,-6 3-8 0,1 0 11 15,-5 0 13-15,1 3 6 0,-6-1-2 16,1 7 15-16,-1-4 17 0,0 6 20 0,0 0-4 15,5 6-40-15,-4-1 0 0,4 4 0 0,5 1 0 16,0 2 0-16,0-1 0 0,0 3 0 16,10 0 0-16,-5-1 0 0,5 1 0 0,5-3 0 15,-5 0 0-15,10 0 0 0,-6-3 0 0,6-5 0 16,-1 0 0-16,1-3-279 0,5-3-415 16,-10-5-298-16,4 0-193 0,1-7-49 15,0 2 29-15,0-6 122 0,-1-3 231 0,-4 0 320 16</inkml:trace>
  <inkml:trace contextRef="#ctx0" brushRef="#br0" timeOffset="198506.831">19030 6301 224 0,'-10'-19'851'16,"0"2"210"-16,6 3 153 0,-11 1 125 15,10 1-78-15,-5 4-281 0,0 2-300 16,5 4-180-16,1 2-419 0,-2 6-81 0,6 2 0 16,-4 3 0-16,8 0 0 0,-4 5 0 15,6 1 0-15,-2 3 0 0,7-4 0 16,-7 4-411-16,6-2-447 0,0 2-293 0,0-3-106 15,-6-1-3-15,11-2 63 0,-5 0 178 16,5-3 313-16</inkml:trace>
  <inkml:trace contextRef="#ctx0" brushRef="#br0" timeOffset="198676.424">19461 6478 731 0,'-4'10'1157'16,"-2"2"166"-16,2-4 128 0,-1 0 91 0,0-2-303 15,0-1-491-15,5-2-748 0,0 0 0 16,5-21 0-16,0 33 0 0,0-15 0 16,-1-3-630-16,2-2-297 0,-6 2-261 0,4-3-74 15,-4 1 28-15,5 0 109 0,-5 2 212 16,5-3 266-16</inkml:trace>
  <inkml:trace contextRef="#ctx0" brushRef="#br0" timeOffset="198799.096">19447 6425 467 0,'0'-5'563'0,"0"2"46"16,0 0 18-16,0 3-168 0,0-2-274 16,0 2-333-16,0 0-242 0,0 0-128 0,0 0-61 15,0 0 5-15,0 0 81 0</inkml:trace>
  <inkml:trace contextRef="#ctx0" brushRef="#br0" timeOffset="200088.274">12959 7134 37 0,'0'-5'563'0,"0"-4"190"15,-4 1 194-15,4 3 127 0,-5-4-59 16,0 4-152-16,-5-4-141 0,5 4-145 16,-4 3-159-16,-2-1-102 0,-3 3-72 0,4 0-61 15,-5 3-52-15,0 1-45 0,0 8-34 16,6-1-21-16,-6 2-12 0,5 4-6 16,1 0-4-16,-1 2-2 0,5-3 1 0,5 4-3 15,0-1-1-15,5 1 1 0,0-4 1 16,0 4-3-16,4-4-1 0,6 0 1 15,0 1 0-15,4 0-2 0,1-4-2 0,0 3 0 16,-1-2 1-16,-4 0 0 0,5 0 0 0,-5 3 0 16,-6-3 2-16,-4 2 3 0,0 1 1 15,0 0-1-15,-5-4 2 0,-5 4 0 0,0-1 1 16,-5 1-1-16,-4-3 0 0,4 0 1 16,-5-1-2-16,0-2 1 0,0 1-4 15,1-2 2-15,4-1-3 0,0-4-1 0,0 0-5 16,6 1-6-16,-1-3-7 0,-1 2-7 15,6-2-9-15,6 2-6 0,-1 1-1 16,5 0 3-16,-6 2 4 0,11-2 5 0,-5 4 6 16,-1 1 5-16,6 1 5 0,-5 1 4 15,5 4 5-15,-5 2 4 0,-5 0 4 0,5 4 4 16,-6-1 7-16,1 2 5 0,-5 4 9 16,5-3 6-16,-5-1 3 0,0 4 3 0,-5-3-2 15,5 0-5-15,-5-3-6 16,5 0-10-16,0-3-7 0,-4 1-12 0,4-4 0 15,0 1 0-15,0-3 0 0,0-1 0 16,0 1 0-16,0-3-4 0,0 0-28 0,0-2-25 16,4-4-33-16,-4 1-37 0,0-4-29 0,0 1-27 15,5-3-36-15,-5-3-72 0,5 1-133 16,-5-4-178-16,0-2-217 0,5 0-182 16,-5-1-63-16,5-2 39 0,0-3 130 0,-5 1 198 15,5-1 240-15</inkml:trace>
  <inkml:trace contextRef="#ctx0" brushRef="#br0" timeOffset="202584.539">13293 7145 476 0,'0'-8'671'16,"5"3"166"-16,-5-1 153 0,0 0-22 0,0 1-141 15,0-1-143-15,-5 1-131 0,5-1-139 16,0 3-135-16,0 1-84 0,0 2-49 16,0 0-33-16,0 2-26 0,0 4-17 0,-5 2-8 15,5 6-5-15,0 6-4 0,0-1-5 16,-5 5-8-16,5 4-7 0,0 3-9 0,-5-1-8 16,0 0-4-16,5 1-5 0,-4-4-4 15,4 0 0-15,-6-5-2 0,2-2 0 0,4-3-5 16,0-3-8-16,0-6-12 0,0-6-18 15,-5-2-16-15,5-8-14 0,0-3-10 0,0-5-2 16,0-4 7-16,0-2 12 0,0-2 11 16,0-1 14-16,0-6 12 0,0 4 6 15,5-4 9-15,-5 1 8 0,0 0 7 0,0 0 11 16,4 5 12-16,-4-1 14 16,6 4 10-16,-2 6 8 0,-4 2 10 0,5 3 10 0,0 6 10 15,5 2 9-15,-5 3 5 0,4 6 4 16,1 2-3-16,1 3-8 0,-2 2-10 15,1 7-8-15,5-1-8 0,-1 3-12 16,1 3-51-16,4 0-5 0,-4 3 0 0,0-4 0 16,0 1 0-16,4 0 0 0,-4-1-46 0,-1-4-149 15,-3-1-115-15,-1-3-185 0,-1 2-240 16,-4-8-258-16,0 2-132 0,0-4-28 16,-5 0 57-16,-5-2 157 0,0-1 238 0</inkml:trace>
  <inkml:trace contextRef="#ctx0" brushRef="#br0" timeOffset="202760.176">13322 7355 293 0,'-19'-8'798'16,"4"-1"186"-16,0 1 116 0,1-1 71 0,9 1-180 15,-1 3-264-15,6-4-229 0,6 4-159 16,-1-4-94-16,9-1-61 0,6 4-43 0,0-2-37 16,4 3-34-16,5-1-49 0,-4 1-56 15,5 2-66-15,-1 0-93 0,0 0-167 16,-5 1-226-16,1-2-239 0,0 4-206 15,-6-5-74-15,1 3 16 0,0-1 128 0,-5-3 206 16,-1 3 248-16</inkml:trace>
  <inkml:trace contextRef="#ctx0" brushRef="#br0" timeOffset="203283.653">13651 7123 451 0,'-10'-6'874'0,"0"4"174"0,0-4 121 15,6 6 86-15,-6-2-252 0,5 4-257 0,0-2-222 16,0 6-140-16,5 2-96 0,0 3-58 15,0 3-34-15,5 0-173 0,0 5-23 16,0 3 0-16,0 0 0 0,0 6 0 0,-1-3 0 16,6 2 0-16,-5-2 0 0,0 0 0 15,0-6 0-15,5 1 0 0,-5-6 0 0,-1-4 0 16,1-4 0-16,1-3 0 0,-2-3-113 16,-4-6-51-16,5-5 31 0,-5 0 28 0,0-6 25 15,-5-2 23-15,5 0 18 0,-4 0 14 16,-2-4 10-16,1 2 7 0,5-2 2 15,-4 1 6-15,-1 0 7 0,0 3 9 16,5 2 12-16,-5 4 6 0,5-1 14 0,0 6 17 16,5-1 16-16,-5 7 17 0,5-1 13 15,0 6 10-15,-1 2 6 0,1 1-118 0,5 2-9 0,0 3 0 16,-5-1 0-16,10 2 0 0,-5-1 0 16,-1 2 0-16,6-1 0 0,-5-4 0 15,5 0 0-15,-1 1 0 0,-4-4 0 0,5-2 0 16,0-3 0-16,-6 0-123 0,1-3-81 15,5 0 13-15,-10 1 21 0,5-4 31 0,-6 1 33 16,-4-4 31-16,5 4 26 0,-5-4 27 16,0 1 29-16,-5 3 29 0,5-1 28 15,-4 4 34-15,-1-4 26 0,5 6 14 16,-5 0 6-16,5 0-1 0,-5 6-5 0,5-1-12 16,0 6-65-16,0 0-61 0,0 2 0 15,5 2 0-15,-5 1 0 0,5 4 0 16,0-4 0-16,4 3 0 0,-4 1 0 0,0-4 0 15,5 1-116-15,-1-4-323 0,2-1-260 16,-7-2-328-16,6-4-158 0,0 0-34 0,5-6 34 16,-6-4 139-16,6 0 250 0,-5-8 352 0</inkml:trace>
  <inkml:trace contextRef="#ctx0" brushRef="#br0" timeOffset="203505.564">14127 7137 506 0,'-10'-11'996'0,"5"0"190"0,0 5 150 0,-5 1 117 15,0-1-192-15,6 3-400 0,-1 1-269 16,-1 2-592-16,6 2 0 0,0 1 0 16,0 6 0-16,6-1 0 0,-1 6 0 0,-1 2 0 15,1 4 0-15,0 1 0 0,5 4 0 16,-5 3 0-16,4-3 0 0,1 0 0 0,-5-3 0 16,5 0 0-16,-5-3 0 0,0-2-179 15,0-4-483-15,-1-1-216 0,-4-4-240 16,0-2-81-16,-4-4 6 0,4-4 87 15,-5-2 184-15,0-1 265 0</inkml:trace>
  <inkml:trace contextRef="#ctx0" brushRef="#br0" timeOffset="203700.044">14034 7272 284 0,'-20'-16'805'0,"5"2"201"0,0 0 140 16,6 0 106-16,-1 3-147 0,0 0-234 0,5 0-226 16,5 0-148-16,0 0-98 0,5 0-218 15,5 0-181-15,0-3 0 0,-1 0 0 0,11 3 0 16,-5 0 0-16,4 1 0 0,6-2 0 15,-5 4 0-15,-1 3 0 0,6 2 0 0,-6 0 0 16,0 6 0-16,6 0 0 0,-5-1 0 16,-6 6 0-16,1 4 0 0,0 1 0 15,0 4-488-15,-5 2-294 0,-6 3-261 0,2 1-141 16,-6 1-23-16,0 1 45 0,-6 0 143 16,2 0 236-16,-6-1 319 0</inkml:trace>
  <inkml:trace contextRef="#ctx0" brushRef="#br0" timeOffset="203907.131">14097 7465 79 0,'-10'6'837'16,"1"-4"223"-16,-1-2 162 0,5 3 125 15,0-3 7-15,0 0-313 0,5-3-312 0,5 1-207 16,0-4-522-16,4-2 0 0,6 2 0 16,5-2 0-16,-6 0 0 0,6 2 0 0,4 1 0 15,-3-3 0-15,-2 2 0 0,6 0 0 16,-6 4 0-16,-4-4 0 0,4 4 0 0,-4-2 0 15,-5-1 0-15,5 2-306 0,-6 1-561 16,-3-4-286-16,-2 1-100 0,1-1-1 0,-5 1 61 16,0-1 164-16,-5-2 277 0</inkml:trace>
  <inkml:trace contextRef="#ctx0" brushRef="#br0" timeOffset="204433.605">13214 6982 132 0,'-4'4'582'0,"-1"-4"174"0,0 0 176 0,0 0 129 15,0 0-114-15,0 0-155 0,5 2-133 16,-5-2-116-16,10 0-121 0,-5 0-76 16,5 2-34-16,5 2-10 0,0-4-7 0,0 2-185 15,4-2-110-15,0 3 0 0,7-3 0 16,-2 0 0-16,6-3 0 0,-1 1 0 15,5-4 0-15,-4 0 0 0,5-5 0 0,-1 1 0 16,0-4 0-16,-5 0 0 0,6-3 0 16,-5 4 0-16,0 1 0 0,-6 1 0 0,0 1 0 15,1 1 0-15,-5 4-14 0,-1 2-57 16,-4 0 30-16,0 1 40 0,0 4 40 0,0-2 35 16,-6 6-60-16,6-1-14 0,0 1 0 15,0 2 0-15,0 0 0 0,5 3 0 0,-1-2 0 16,1 4 0-16,0-2 0 0,10 0 0 15,-6 0 0-15,5 1 0 0,5-2 0 16,-4-1 0-16,5-1 0 0,4 0 0 0,-5 0 0 16,1-2-338-16,-1 0-632 0,1 2-249 15,-6-3-75-15,6 1 19 0,-6-1 81 0,11 1 204 16,-6-6 343-16</inkml:trace>
  <inkml:trace contextRef="#ctx0" brushRef="#br0" timeOffset="204836.09">14749 7269 526 0,'-4'0'721'15,"-7"3"186"-15,7 0 146 0,-6-3-23 16,5 3-144-16,0 0-138 0,0-3-125 0,0 2-142 16,5-2-110-16,-4 0-54 0,4 0-16 15,0 0-74-15,4 0-227 0,1 0 0 0,0 0 0 16,5 0 0-16,0 0 0 0,5 0 0 15,-1 2 0-15,1-2 0 0,0 4 0 16,4-2 0-16,0 1 0 0,-4 2 0 0,5-2 0 16,0 3 0-16,-6-1 0 0,1 1 0 15,0-4 0-15,-5 7 0 0,-1-3-676 0,-4 2-287 16,0 0-210-16,-5 0-53 0,0 4 25 16,0-4 96-16,-5 2 184 0,-4-1 267 15</inkml:trace>
  <inkml:trace contextRef="#ctx0" brushRef="#br0" timeOffset="205018.605">14833 7451 308 0,'-15'3'868'16,"0"0"197"-16,5 0 150 0,-4 0 123 0,4-1-125 16,0 0-297-16,5-2-267 0,5 0-154 15,-5 0-371-15,10 0-124 0,0 0 0 0,0 0 0 16,5-2 0-16,-1 0 0 0,6 2 0 16,0-3 0-16,-1 3 0 0,1 0 0 0,5 0 0 15,-5-3 0-15,0 3 0 0,0 0 0 16,-1-3 0-16,1 3 0 0,-1 0-869 15,-9-3-343-15,5 3-102 0,-5 0 7 0,4-2 69 16,-3-1 171-16,-6 0 292 0</inkml:trace>
  <inkml:trace contextRef="#ctx0" brushRef="#br0" timeOffset="207804.858">15284 7168 456 0,'-5'-6'673'0,"5"3"147"15,-5 0 137-15,5 3-1 0,0-2-166 16,0-1-168-16,-5 3-141 0,5-3-134 0,0 3-126 15,0 0-80-15,0 0-37 0,5 0-12 16,-5 3 5-16,0 0 12 0,5 5 12 16,0 0 10-16,-5 3 6 0,5 3 1 0,-5 2-4 15,4 3-7-15,-4 4-7 0,6-1-11 16,-6 0-13-16,0 2-18 0,0-1-14 0,-6-1-16 16,6-3-26-16,0-2-22 0,0-3 0 15,0-3 0-15,0-3 0 0,-4-3 0 0,4-2-17 16,0-6-28-16,0-5-7 0,0-3-4 15,-5-2 6-15,5-5 7 0,-5 0 6 16,0-5 6-16,5-1 7 0,-5-2 3 16,0 2 6-16,0-4 3 0,5 4 12 0,-4-1 17 15,4 2 14-15,-6 4 12 0,6 0 12 16,0 5 15-16,0 3 21 0,0 6 5 0,6-1-96 16,-2 6 0-16,1 3 0 0,5 2 0 0,0 6 0 15,-1 3 0-15,1 0 0 0,5 6 0 16,0 2 0-16,0-1 0 0,-1 4 0 0,6-3 0 15,-1 3 0-15,1-3 0 0,0 0 0 16,-1-2 0-16,-4-4 0 0,5 1 0 16,-1-7 0-16,-4-1 0 0,0-4 0 0,-5-5 0 15,5 0 0-15,-11-5 0 0,5-4 0 16,-3-5 0-16,-6 1 0 0,5-3 0 0,-5-4 0 16,-5-2 0-16,-1 0 0 0,2-3 0 15,-5 1 0-15,3-2 0 0,-3 2 0 16,-1-1 0-16,5 3 0 0,0 5 0 0,0 4 0 15,0-1 0-15,0 5 0 0,5 4 0 16,0 3-76-16,5 4-337 0,0 0-116 16,0 7-158-16,0-1-203 0,4 3-175 0,1-3-58 15,1 4 33-15,2-4 129 0,2 0 203 16,0-2 258-16</inkml:trace>
  <inkml:trace contextRef="#ctx0" brushRef="#br0" timeOffset="208452.669">15759 7101 173 0,'-9'0'745'0,"-1"-3"209"0,5 3 132 16,-5-3 96-16,0 3-104 0,1 0-249 15,-1 3-235-15,5-3-182 0,0 0-112 16,0 3-70-16,5 0-43 0,0 2-26 0,0 3-17 16,5 4-28-16,0 2-116 0,0-1 0 0,-1 6 0 15,2 1 0-15,3-1 0 0,1 3 0 16,-5 3 0-16,5-3 0 0,0 0 0 15,-5 0 0-15,5-2 0 0,-6-4 0 16,1-3 0-16,5-1 0 0,-5-1 0 0,-5-6 0 16,5-1 0-16,0-4 0 0,-5-4 0 15,0-4 0-15,0-3 0 0,-5 0 0 0,5-5 0 16,-5-1 0-16,0-3 0 0,-5 1 0 16,5 0 0-16,1-3 0 0,-6 3 0 0,5-3 0 15,-1 2 0-15,2 1 0 0,4 3 0 16,-5-1 0-16,5 1 0 0,5 4 0 0,-1-1 0 15,2 1 0-15,-1 4 0 0,-1 2 0 16,6 2 0-16,-5 1 0 0,5 3 0 16,0 3 0-16,-1-1 0 0,1 3 0 0,0 4 0 15,0-1 0-15,-5 0 0 0,5 3 0 0,-6 3 0 16,2 0 0-16,-2 0 0 0,-4 2 0 16,0-2 0-16,0 0 0 0,0-3 0 15,0 0-95-15,-4 0-112 0,4-5 15 0,0 2 20 16,0-5 17-16,0-1 25 0,0 1 23 15,0-3 21-15,4 0 18 0,1-3 20 16,0 3 21-16,0-2 11 0,5-1 6 0,-1 0 3 16,1 3 7-16,1 0 12 0,-2 3 4 15,6 0 15-15,-5-1 23 0,0 7 29 0,-1-4 25 16,6 4 9-16,-5 1 8 0,-5 1-6 16,5 0-20-16,-6 3-26 0,-4 0-28 0,5 0-18 15,-5 0-13-15,-5-1-7 0,1 1-2 16,-1 0 9-16,-5-3 5 0,0 0 2 0,-5-3 3 15,0 1-2-15,-4-4 2 0,4 1-17 16,-4-6-17-16,4 0-22 0,-5-3-24 0,5 0-30 16,1-2-37-16,-1-4-40 0,5 1-65 15,5 0-124-15,0 0-180 0,1-4-225 16,8 2-225-16,-4-2-94 0,10 2 0 0,0-2 104 16,0-1 182-16,5 2 241 0</inkml:trace>
  <inkml:trace contextRef="#ctx0" brushRef="#br0" timeOffset="208686.044">16142 7145 301 0,'0'-2'878'15,"0"-4"190"-15,0 1 135 0,-5 2 117 0,0-3-112 16,0 3-319-16,5 0-273 0,-5 1-170 16,5 2-184-16,0 0-262 0,0 2 0 15,5 1 0-15,0 6 0 0,0 1 0 0,0 5 0 16,4 1 0-16,-3 4 0 0,3-2 0 15,-3 4 0-15,3 4 0 0,1-4 0 0,-5 2 0 16,5-5 0-16,-6 1 0 0,6-3 0 16,-5-3-529-16,-5-1-174 0,0-4-202 0,0-1-199 15,0-2-59-15,-5-4 19 0,5-2 113 16,-4-2 193-16,-6-4 256 0</inkml:trace>
  <inkml:trace contextRef="#ctx0" brushRef="#br0" timeOffset="208882.535">16113 7302 488 0,'-15'-17'727'0,"0"4"197"0,1-3 140 15,-1-1-1-15,5 3-154 0,0 0-148 0,5 1-137 16,0-1-142-16,5 0-94 0,5 0-54 16,0 1-37-16,5-1-167 0,0 0-130 0,5 3 0 15,-1 0 0-15,6 2 0 0,-6 2 0 16,6 4 0-16,0 0 0 0,-1 6 0 0,1-18 0 16,0 40 0-16,-1-16 0 0,1 2 0 15,-6 2 0-15,6 2 0 0,-10 4-256 16,4 0-471-16,-9-3-300 0,5 6-170 0,-5-2-39 15,-5-1 33-15,0 3 122 0,-5 0 232 16,1 0 341-16</inkml:trace>
  <inkml:trace contextRef="#ctx0" brushRef="#br0" timeOffset="209082.985">16147 7503 648 0,'-5'0'974'0,"5"0"149"0,0-2 115 16,0-4 96-16,5 1-305 0,5-3-322 0,-1-1-192 15,6-1-126-15,5-2-155 0,-1 4-234 16,1-3 0-16,-1 3 0 0,6 2 0 0,-6-2 0 16,2 2 0-16,-2 1 0 0,-4 2-26 15,-1 1-334-15,1-2-168 0,-5 2-213 16,-5-1-272-16,5 0-124 0,-5-3-25 0,-5 4 48 16,4-3 145-16,-8-1 235 0</inkml:trace>
  <inkml:trace contextRef="#ctx0" brushRef="#br0" timeOffset="209655.971">15151 6952 469 0,'-4'3'672'0,"4"-3"143"0,-6 3 139 16,6 0 6-16,-4-3-165 0,4 2-153 15,-5-2-117-15,0 0-111 0,5 0-117 16,-5 0-81-16,5 0-54 0,0 0-36 0,0 0-15 16,0 0-2-16,5 0 7 0,0 3 15 15,0-3 24-15,5 2 26 0,4-2 7 0,-4 3-35 16,5 0-153-16,4-3 0 0,1 0 0 16,-1 0 0-16,1 0 0 0,5-6 0 15,-1 1 0-15,6-3 0 0,-6 0 0 0,5-6 0 16,1 0 0-16,-1 0 0 0,1-2 0 15,-5-3 0-15,-1 5 0 0,0-3 0 16,-9 6-76-16,5 0-27 0,-10 0 32 0,4 5 30 16,-9 1 34-16,5-1 35 0,-5 3 31 15,-1 3 31-15,2 0 26 0,-6 0-111 0,4 3-5 16,7 3 0-16,-7-3 0 0,6 2 0 16,0 0 0-16,4 4 0 0,1-1 0 0,5-2 0 15,0 2 0-15,-1 3 0 0,6-3 0 16,-1 1 0-16,5-1 0 0,1 0 0 0,-1 0 0 15,1 0 0-15,-1 1-349 0,1-1-552 16,-1-2-280-16,-4 2-100 0,4 0 8 0,1 1 71 16,-1-4 189-16,5-2 329 0</inkml:trace>
  <inkml:trace contextRef="#ctx0" brushRef="#br0" timeOffset="210315.298">17161 7068 155 0,'6'0'639'0,"-6"0"199"0,0-3 163 16,0 3 105-16,-6-3-122 0,2 1-173 16,-6-1-165-16,5 0-162 0,-10 3-136 0,5-2-84 15,-4 4-56-15,-6-2-49 0,1 6-39 16,-1-1-29-16,0 1-22 0,1 4-15 0,-6 2-12 16,10 2 0-16,-4 2 2 0,4 4 4 15,5-1-10-15,1 3-38 0,3 2 0 16,6 2 0-16,0-2 0 0,6 3 0 0,9-1 0 15,-1-1 0-15,6-1 0 0,5-2 0 16,-1-5 0-16,5 0 0 0,0-6 0 16,6-3-28-16,-1-5-294 0,1-3-180 0,-6-6-229 15,0-2-278-15,1-4-136 0,-1-4-30 16,1 0 45-16,-6-4 151 0,-4-2 240 0,4 0 317 16</inkml:trace>
  <inkml:trace contextRef="#ctx0" brushRef="#br0" timeOffset="211472.721">17456 7120 327 0,'-10'-5'830'16,"5"2"183"-16,-5 0 130 0,1 1 103 0,-1 4-153 16,-5-2-267-16,10 3-224 0,-5 2-146 15,6 1-97-15,-2 5-78 0,6 0-266 16,0 0-15-16,6 5 0 0,-2-2 0 0,1 3 0 16,5 0 0-16,0 2 0 0,0-5 0 15,4 2 0-15,1-2 0 0,0-3 0 16,5-3 0-16,-5-2 0 0,4-3 0 15,-4-3 0-15,-1-6 0 0,1 3-59 16,0-5-332-16,0-3-66 0,-6 0-77 0,1-3-67 16,0 1-33-16,-1-2 13 0,-3-1 52 0,-6 2 101 15,4 0 137-15,-4 3 157 0,0-2 154 0,0 2 137 16,-4 3 136-16,4-1 141 0,-6 4 100 16,6 2 45-16,-4-3 2 0,-1 6-21 0,5 0-46 15,0 0-65-15,-5 3-44 0,5 3-20 16,0-1-12-16,0 0-258 0,0 4-75 0,0-1 0 15,5 1 0-15,0 1 0 0,-5 1 0 16,4 3 0-16,6-3 0 0,-5 3 0 16,5-3 0-16,-5 0 0 0,5 0 0 0,5-2 0 15,-5-1 0-15,-1-2 0 0,1-2 0 16,5 0-67-16,-6-4-531 0,1-4-115 16,0 2-101-16,5-6-80 0,-6 0-44 0,1-3 14 15,0 0 105-15,-5-4 180 0,5 5 235 16,-5-2 257-16,-1 2 249 0,-4-2 236 15,6 4 219-15,-6 0 189 0,0 3 90 0,-6-4 13 16,6 7-26-16,-4-4-53 0,-1 3-88 16,5 1-121-16,-5-2-87 0,5 4-255 0,-5 0-219 15,5 0 0-15,0 4 0 0,0 1 0 0,0 1 0 16,0-1 0-16,5 6 0 0,-5 0 0 16,0 0 0-16,5 3 0 0,0 0 0 0,-1 0 0 15,2-1 0-15,-1 1 0 0,-1-3 0 16,6 0 0-16,-5 0 0 0,5-3 0 0,-5-2 0 15,5-3 0-15,-6-3 0 0,2-3 0 16,-2-3 0-16,7 1 0 0,-7-7 0 16,-4 2 0-16,5-1-51 0,0-3-41 0,-5 0 27 15,5 1 21-15,-5 1 16 0,5 1 11 16,-1 3 6-16,2 0 12 0,-2 2 22 16,1 3 29-16,0 0 29 0,0 3 27 0,0 3-65 15,0 3-43-15,0-1 0 16,-1 7 0-16,2-4 0 0,-2 3 0 0,1 2 0 0,5-1 0 15,-5-1 0-15,0 3 0 0,5-6 0 16,-5 2 0-16,4 2 0 0,1-4 0 16,0-2 0-16,5-1 0 0,-5 0 0 0,4-5 0 15,1 4 0-15,-5-8 0 0,5 2 0 16,0-4 0-16,-6 1 0 0,6-4 0 0,-5 1 0 16,-6-2 0-16,6 1 0 0,-10-2 0 15,5 0 0-15,-10 3 0 0,1 0 0 0,-2-1 0 16,-3 4 0-16,-1-4 0 0,0 4 0 15,-4 2 0-15,-1 0 0 0,5 1 0 0,-5 4 0 16,5 1 0-16,1 0 0 0,-1 5 0 16,5 1 0-16,0-2 0 0,5 5 0 15,-5 2 0-15,10-3 0 0,-5 3 0 0,5-4 0 16,5 4 0-16,0-3 0 0,-6-2 0 16,11-1 0-16,-5 0 0 0,5-2 0 0,-5-4 0 15,4-2 0-15,1 0 0 0,-5-2 0 16,4-1 0-16,-4-3 0 0,0 1 0 15,0-3 0-15,-6-1-97 0,7 1-32 16,-7-1 14-16,2 1 14 0,-6-2 20 0,0 1 18 16,0 1 16-16,0 0 14 0,0-1 13 15,0 4 21-15,0 2 22 0,-6 0 23 0,6 1 28 16,-4 4 31-16,4 1 33 0,0 3 27 16,0 2-31-16,0 0-134 0,0 6 0 0,4 0 0 15,-4 2 0-15,6 0 0 0,-2 7 0 16,1-1 0-16,5 0 0 0,-5 0 0 0,5 3 0 15,-6 0 0-15,6 2 0 0,-5-2 0 16,1-3 0-16,-2 3 0 0,1-3 0 16,-5-3 0-16,0-2 0 0,0 2 0 0,-5-5 0 15,1 0 0-15,-2-3 0 0,-3-3 0 16,-6-2 0-16,0-1 0 0,1-2-345 0,-7-6-330 16,-3 0-220-16,-5 1-211 0,0-10-74 15,-6-1 7-15,1-4 93 0,-5-4 184 16,-1-11 282-16</inkml:trace>
  <inkml:trace contextRef="#ctx0" brushRef="#br0" timeOffset="211672.74">17633 7004 393 0,'0'-10'930'0,"-6"-2"185"0,6 7 120 16,0-4 82-16,0 7-163 0,0-3-322 15,0 2-245-15,6 0-137 0,3 0-272 0,1 3-178 16,0-3 0-16,5 3 0 0,0 0 0 15,4 0 0-15,0 0 0 0,1 3 0 0,5-3 0 16,-6 6 0-16,6-3-130 0,-6 4-777 16,6-1-302-16,0 2-104 0,-6 0 5 15,5-2 70-15,1 2 192 0,-6 1 339 0</inkml:trace>
  <inkml:trace contextRef="#ctx0" brushRef="#br0" timeOffset="212617.216">18736 7159 313 0,'-10'-5'727'0,"0"-1"153"0,-4 1 122 15,-1-1 77-15,0 1-216 0,1 2-222 16,-7 3-195-16,7-3-142 0,-1 6-111 0,-4 0-75 15,4 2-45-15,6 1-26 0,-6 5-14 16,5 0-11-16,0 2-2 0,5 4 4 16,0-1 10-16,5 3 11 0,0-2 13 0,5 3 15 15,5 2 12-15,-1-3 5 0,6-2 0 16,0-1-7-16,4-2-8 0,1-3-10 0,4-5-11 16,1-2-9-16,5-4-10 0,-6-4-8 15,6-8-9-15,-6 1-4 0,5-8-4 0,-4-3-3 16,-1-1-3-16,-4-4 2 0,-5 3 1 15,0-4-2-15,-6 3-5 0,1 0-10 0,-5 1-10 16,-5 1-11-16,0 4-11 0,-5 0-10 16,-5 0-9-16,1 2 0 0,-1 3 4 15,-5 0 10-15,-4 1 7 0,4 5 12 0,-5-1 13 16,0 0 12-16,6 7 15 0,-1-1 16 16,0 6 24-16,6 2 30 0,-1 4 31 0,5 1 33 15,5 4 30-15,0 0 22 0,5 6-62 0,0-1-136 16,0 3 0-16,4 0 0 15,1 0 0-15,5 0 0 0,0 1 0 0,0-1 0 16,-6-4 0-16,6 2 0 0,-1-6 0 16,1 0 0-16,0-6 0 0,-1 0 0 0,-3-2 0 15,3-3 0-15,-4-3 0 0,5-3 0 16,-6 0 0-16,1-3 0 0,-5 1 0 0,5-1 0 16,0-2 0-16,0 5 0 0,-6-2 0 15,6 5 0-15,0 0 0 0,0 0 0 0,0 5 0 16,0 1 0-16,-1-1 0 0,1 4 0 15,5-1 0-15,-5 2 0 0,9-1 0 16,-4-1 0-16,0-2 0 0,4-1 0 0,-4 1 0 16,5-6 0-16,-6 0 0 0,6-3 0 15,-5 0 0-15,0-5 0 0,-1 2 0 0,-4-4 0 16,0 2 0-16,0-4 0 0,-6 1 0 16,1 0 0-16,-5 3 0 0,-5-1 0 15,1-1 0-15,-2 1 0 0,-3 1 0 0,-1 0 0 16,-5 3 0-16,1-4 0 0,-6 3 0 15,5 1 0-15,-4 3 0 0,4-1 0 0,1 3 0 16,-1 0 0-16,0 3 0 0,5 1 0 16,5 5 0-16,-5 0 0 0,6 1 0 0,4 1 0 15,0 1 0-15,4 1 0 0,6 1 0 16,0 0 0-16,0-3 0 0,5-1 0 16,4-1 0-16,1-4-88 0,-1-2-288 0,-4 0-187 15,5-6-228-15,-1-2-251 0,-4-3-108 16,5-3-16-16,-5-6 71 0,-1 1 174 0,1-1 249 15</inkml:trace>
  <inkml:trace contextRef="#ctx0" brushRef="#br0" timeOffset="212788.273">19364 7065 40 0,'-10'-19'619'0,"0"-1"227"15,-5 4 183-15,0 0 124 0,0 2-42 16,1 2-187-16,4 5-197 0,-4 4-192 0,4 0-155 16,5 3-109-16,-1 6-75 0,2-1-51 15,4 0-45-15,4 6-34 0,-4-3-22 0,11 4-39 16,-7-1-5-16,6 0 0 0,5-3-68 15,0-2-69-15,-1-1-79 0,1-2-142 16,0-3-229-16,0 0-313 0,4 0-197 0,-9-3-70 16,5 0 11-16,0 1 102 0,-5 2 217 15,-1-3 329-15</inkml:trace>
  <inkml:trace contextRef="#ctx0" brushRef="#br0" timeOffset="213331.673">19383 7165 680 0,'-5'7'925'16,"0"2"154"-16,0 0 107 0,1-4 2 16,-2 0-247-16,2-2-262 0,4 2-177 0,0-2-107 15,0 3-65-15,4 0-44 0,2-1-286 16,-6 1 0-16,4 2 0 0,1-3 0 0,0 6 0 16,0-2 0-16,5-1 0 0,-5 0 0 15,0 0 0-15,0 0 0 0,4-2 0 16,-3 0 0-16,3-4 0 0,-4 1 0 0,5-3 0 15,0-3 0-15,-6 1 0 0,6-7 0 16,-5 4 0-16,5-7 0 0,-5 2 0 16,5 2 0-16,-5-6 0 0,-1 3 0 0,6 3 0 15,-5-3 0-15,0 2 0 0,5 1 0 16,-5 2 0-16,-5 1 0 0,5 2 0 0,-1 1 0 16,2 2 0-16,-1 2 0 0,-1 1 0 15,2 0 0-15,-2 2 0 0,-4 3 0 0,5 1 0 16,0-4 0-16,0 4 0 0,-5-1 0 15,5 0 0-15,0 0 0 0,0 1 0 0,-5-4 0 16,4-2 0-16,2 3 0 0,-2-4 0 16,-4-2 0-16,5-2 0 0,1-1 0 15,-2-3 0-15,1 1 0 0,-1-4-129 0,2-2 2 16,-1 3 36-16,-1-3 27 0,2 3 23 16,-2-1 21-16,1 1 25 0,-5 3 34 0,5-1 43 15,0 4 50-15,0-2 45 16,0 4-140-16,0 4-37 0,-1-2 0 0,2 4 0 15,-2-1 0-15,7 3 0 0,-7 4 0 16,6-5 0-16,0 5 0 0,-5 2 0 0,10-3 0 16,-11 0 0-16,11-4 0 0,-5 5 0 15,-5-7 0-15,5 1 0 0,-1-1-579 0,-3-5-325 16,-2 0-239-16,1-5-86 0,0-6 12 16,0-1 87-16,-5-1 180 0,0-6 256 0</inkml:trace>
  <inkml:trace contextRef="#ctx0" brushRef="#br0" timeOffset="213474.291">19775 7018 376 0,'-14'-32'838'0,"-6"1"194"16,6 1 139-16,-7 4 93 0,7 4-172 16,-1 3-222-16,6 5-240 0,-1 4-173 0,5 1-129 15,-1 9-195-15,2 0-133 0,-1 9 0 16,1-1 0-16,4 6 0 0,-6 5-274 0,6 0-319 16,0 3-393-16,-5 3-210 0,5-3-64 0,0 1 22 15,-4 1 100-15,4-2 247 0,0 0 383 16</inkml:trace>
  <inkml:trace contextRef="#ctx0" brushRef="#br0" timeOffset="214465.06">20163 6986 119 0,'0'-4'613'0,"-5"-1"185"16,5-1 173-16,0 3 125 0,0 1-92 16,-5-1-162-16,5 1-161 0,0 2-144 0,-5 0-146 15,5 2-103-15,0 3-68 0,0 7-52 16,-5 2-37-16,5 5-34 0,0 6-19 0,-5 2-15 16,5 3-16-16,-5 4-10 0,5-4-27 15,0 3-10-15,-5 0 0 0,5-2 0 0,-5-6 0 16,5-4-2-16,0-2-85 0,0-2-30 15,0-6-20-15,0-5-12 0,5-3 1 16,-5-9 10-16,0-2 21 0,0-6 20 0,5-3 13 16,-5-2 16-16,0-3 14 0,0-3 19 15,0 1 11-15,0-4 9 0,0 1 10 0,5-2 16 16,-5 2 22-16,0 2 23 0,5 3 25 16,0 0 24-16,0 5 22 0,0 1 16 0,0 5 14 15,0 2 15-15,-1 5 15 0,6 0 16 16,0 4-201-16,-5 6-2 0,10 0 0 0,-5 4 0 15,-1 4 0-15,6 0 0 0,-5 3 0 16,5 2 0-16,-1 3 0 0,1-3 0 0,0 4 0 16,0 1 0-16,-1-2 0 0,1 0 0 15,0-2 0-15,0 2 0 0,-6-3 0 16,1-2-327-16,0 2-389 0,-5-3-216 0,-5-2-199 16,0 0-57-16,0-3 20 0,-5 0 106 15,0-5 195-15,-5 1 273 0</inkml:trace>
  <inkml:trace contextRef="#ctx0" brushRef="#br0" timeOffset="214655.551">20158 7283 676 0,'-20'-14'990'0,"1"3"136"0,-1 3 97 0,5 0 73 15,6 2-318-15,-1 0-320 0,5 1-172 16,10 0-88-16,-1-1-63 0,6-2-310 16,5 2-25-16,0 1 0 0,9 0 0 0,-4-1 0 15,5 3 0-15,4 0 0 0,1 3 0 16,-1-3 0-16,-5 3 0 0,6 0-89 0,-6 0-481 15,6 0-220-15,-6 0-275 0,-4-3-116 16,4 1-14-16,-4 0 56 0,-5 2 153 16,-1-3 241-16,1-3 323 0</inkml:trace>
  <inkml:trace contextRef="#ctx0" brushRef="#br0" timeOffset="-214266.495">20545 7013 181 0,'-5'0'671'0,"0"-3"202"0,0 3 163 16,1 0 111-16,4 0-130 0,-6 0-187 0,6 0-180 15,-4 0-163-15,4 0-120 0,0 0-60 16,0 0-16-16,0 3 3 0,0 2-254 0,4 3-40 16,2 1 0-16,-6 5 0 0,4 2 0 15,1 3 0-15,0 4 0 0,0-1 0 0,0 3 0 16,-5-4 0-16,5 4 0 0,0-2 0 15,-1-4 0-15,2 0 0 0,-6-5 0 0,5 0 0 16,-1-6 0-16,2-3 0 0,-6 1 0 16,0-9 0-16,0 0 0 0,4-5 0 15,-8-3 0-15,4-3 0 0,0-2 0 0,-6-3 0 16,2-1 0-16,-1-2 0 0,-1-2 0 16,2 1 0-16,-1 1 0 0,0 0 0 15,5 0 0-15,-5 5 0 0,5 1 0 16,5 5 0-16,-5 0 0 0,5 3 0 0,-5 2 0 15,5 6 0-15,-1 0 0 0,7 6 0 16,-7 2 0-16,6 6 0 0,0 0 0 0,0 5 0 16,0 0 0-16,4 0 0 0,-3 6 0 15,3-3 0-15,1 3 0 0,0-3 0 0,-1 0 0 16,0-2 0-16,7-4 0 0,-7-2 0 16,1 0 0-16,0-6 0 0,-1-3 0 0,-4-2 0 15,0-6 0-15,0 0 0 0,-5-5 0 16,-5-2 0-16,4-4 0 0,-4-3 0 0,-4 1 0 15,4-4 0-15,-5-2 0 0,0-2 0 16,-5-1 0-16,5-1 0 0,0 2 0 16,-5-1 0-16,5 3 0 0,1 5 0 0,4 4 0 15,-6 1 0-15,2 4 0 0,4 2 0 16,-5 4 0-16,5 4 0 0,0 2 0 0,-5 4-346 16,5-3-440-16,0 4-254 0,-5-1-151 15,5 0-28-15,-5-2 45 0,5 2 138 16,-5-2 224-16,0-4 317 0</inkml:trace>
  <inkml:trace contextRef="#ctx0" brushRef="#br0" timeOffset="-213860.588">20075 6886 155 0,'-15'0'793'0,"5"0"200"0,0 0 132 16,5 0 90-16,-4 0-78 0,3-3-255 15,6 3-259-15,0-3-139 0,6-2-73 0,-2 0-38 16,6-4-373-16,5-2 0 0,5 0 0 16,-1-3 0-16,0-3 0 0,6 4 0 0,0-4 0 15,4 3 0-15,-5 1 0 0,6 2 0 16,-5 0 0-16,4 5 0 0,-5-2 0 0,1 5 0 15,0 0 0-15,-1 1 0 0,-4 4 0 16,4 1 0-16,-4 0 0 0,4 5 0 0,-4 0 0 16,4 1 0-16,-4 2 0 0,0 2 0 15,-1 1 0-15,1 0 0 0,0 2 0 0,-1 1 0 16,-4-3 0-16,0 3 0 0,-1-3 0 16,1-1 0-16,-6 1 0 0,1-3 0 0,1 0 0 15,-7-3 0-15,1 0 0 0,0 1-436 16,-5-4-621-16,0 1-187 0,0 0-36 0,0-4 39 15,0 1 105-15,0-3 202 0,-5-3 310 16</inkml:trace>
  <inkml:trace contextRef="#ctx0" brushRef="#br0" timeOffset="-213429.501">20962 6729 34 0,'-5'-3'688'0,"0"3"240"16,0 0 169-16,5 0 130 0,-5 0-4 16,0-3-183-16,1 3-222 0,4 0-178 15,-6 0-144-15,6 0-496 0,0 3 0 0,0-3 0 16,6 5 0-16,-2-2 0 0,6 6 0 16,0-1 0-16,0 0 0 0,0 6 0 0,-1-1 0 15,6 7 0-15,-5-1 0 0,5 4 0 0,-5 1 0 16,-1 1 0-16,1 3 0 0,-5 2 0 15,0 1 0-15,0 1 0 0,0 2 0 0,-5-2 0 16,5 1 0-16,-5-2 0 0,-5 2 0 16,0-3 0-16,0 4 0 0,0-1 0 0,-10-3-1126 15,0 3-436-15,1-5 53 0,-6-1 124 16,1-5 183-16,-1 3 322 0,-4-5 413 0</inkml:trace>
  <inkml:trace contextRef="#ctx0" brushRef="#br0" timeOffset="-208778.393">13435 7904 109 0,'0'-6'562'0,"0"3"146"0,0 1 119 16,0-2 102-16,0 4-103 0,0 0-127 0,0 0-123 15,0 4-108-15,0 1-91 0,0 1-76 16,5 2-68-16,-5 3-57 0,5 3-39 0,0 2-29 15,0 3-22-15,5 4-20 0,-6 1-17 16,1 1-14-16,0 3-13 0,0-1-7 16,5 1-14-16,-5-1-25 0,-1-4-35 0,2-1-44 15,-1-3-70-15,-1-2-116 0,-4-3-154 16,6-1-185-16,-6-7-214 0,0-1-143 0,-6-2-29 16,2-3 64-16,-1-3 135 0,-1-5 189 15</inkml:trace>
  <inkml:trace contextRef="#ctx0" brushRef="#br0" timeOffset="-208345.635">13489 7945 1 0,'0'-3'484'0,"-5"3"134"16,5 0 132-16,0-2 127 0,-5 2-29 0,5-3-105 15,0 3-99-15,0-5-93 0,0 1-97 16,5-1-96-16,-5 3-85 0,5-7-54 15,0 4-29-15,4-1-16 0,-3 0-15 16,3 0-13-16,1 4-13 0,0 0-13 0,5-1-13 16,-6 6-11-16,6-1-13 0,0 0-11 15,0 7-11-15,-1 0-31 0,-4-1-30 0,5 5 0 16,0 1 0-16,0 3 0 0,-6 2 0 16,1-2 0-16,0 2 0 0,-1 3 0 0,-3 0 0 15,-2 0 0-15,6 1-73 0,-5-1-75 16,-5-3-52-16,5 3-48 0,-5-3-63 0,5-2-106 15,-5-1-146-15,0-2-179 0,0-1-210 16,0-4-90-16,-5-1 7 0,5 1 96 16,0-7 164-16,-5 1 213 0</inkml:trace>
  <inkml:trace contextRef="#ctx0" brushRef="#br0" timeOffset="-208092.528">13484 8168 145 0,'-10'-5'644'0,"5"0"193"0,1-4 162 0,-2 4 99 15,2-4-113-15,4-1-197 0,0 1-170 16,4-2-154-16,2 3-132 0,3-3-79 0,6 0-51 16,-1-1-43-16,7 2-40 0,-2-2-37 15,6 7-34-15,-1-3-53 0,5 5-70 0,1 1-69 16,-1-2-124-16,1 4-209 0,-1 4-260 15,-4-2-269-15,-1 1-107 0,1 5-25 16,0-3 76-16,-6 4 183 0,0-4 252 0</inkml:trace>
  <inkml:trace contextRef="#ctx0" brushRef="#br0" timeOffset="-207868.131">13955 7942 636 0,'-10'-5'954'15,"5"0"140"-15,0 1 96 0,-5 2 59 16,6-1-348-16,4 3-330 0,0-2-206 0,0 4-121 16,0-2-83-16,4 5-49 0,2 1-24 15,-2 5-14-15,6 0-17 0,0 3-17 16,0 2-12-16,-6 6-8 0,6 1-7 0,0-1-21 16,0 0-39-16,0 2-47 0,-5-1-61 15,5-1-105-15,-6-3-170 0,2-2-208 0,-6-1-240 16,0-3-165-16,0-1-54 0,0-1 43 15,-6-6 140-15,2-1 208 0,-1-4 264 0</inkml:trace>
  <inkml:trace contextRef="#ctx0" brushRef="#br0" timeOffset="-207657.688">13872 8091 106 0,'-15'-19'655'0,"0"2"200"16,0-2 154-16,5 2 100 0,1 4-87 0,-1-4-219 15,10 4-184-15,-5-4-159 0,10 3-120 0,0 1-71 16,0-2-42-16,4 2-31 0,6-2-36 15,5 5-33-15,-5-1-29 0,4 2-25 16,5 4-21-16,1 0-41 0,-5 5-11 16,4 2 0-16,1 4 0 0,-1-1-23 0,-4 6-89 15,0 1-57-15,-5 1-73 0,-1 4-121 16,1 2-174-16,-6 0-213 0,-3 4-254 0,-2-4-103 16,1 5-15-16,-5-2 85 0,0 0 174 15,-5 1 240-15</inkml:trace>
  <inkml:trace contextRef="#ctx0" brushRef="#br0" timeOffset="-207448.249">13935 8249 676 0,'-14'0'981'0,"3"2"145"0,2-2 96 0,4 0 67 16,0 0-331-16,5 0-313 0,0 0-172 16,10-2-104-16,-5-2-71 0,10 2-144 0,-1 0-154 15,6-2 0-15,0 2 0 0,-1-1 0 16,1 3 0-16,4-3 0 0,1 3 0 15,-5 0 0-15,-1-2 0 0,0 2 0 0,1-4 0 16,0 2-262-16,-1-1-268 0,-4 1-247 16,0-1-285-16,-1-3-116 0,-4 1-20 15,5-3 52-15,-5-1 161 0,5 1 272 0</inkml:trace>
  <inkml:trace contextRef="#ctx0" brushRef="#br0" timeOffset="-206876.217">14308 7950 675 0,'-10'-5'961'0,"1"-3"143"0,3 3 98 16,2 1 51-16,-1-1-347 0,0 3-314 0,0 2-188 15,5 0-108-15,5 0-67 0,-5 2-30 16,5 3-5-16,0 7-18 0,5-2-176 16,-6 7 0-16,1 2 0 0,5 7 0 0,-5-5 0 15,-1 7 0-15,2-3 0 0,-2 3 0 16,1-7 0-16,1 2 0 0,-6-4 0 0,4-2 0 15,1-6 0-15,-5-3 0 0,5-3 0 16,-5-2 0-16,0-6 0 0,0-6 0 16,0-1 0-16,0-4 0 0,-5-3-48 0,5-2-12 15,-5-3 17-15,1 0 16 0,4-3 9 16,-6 0 6-16,1-2 4 0,1 2 1 0,-2 3 2 16,6 0 0-16,-4 3 1 0,4 5 7 15,0 3 17-15,0 3 20 0,4 2 21 0,-4 6 21 16,6 3-51-16,-2 3-31 0,7 1 0 15,-7 4 0-15,6 1 0 0,0 4 0 0,0-2 0 16,0 2 0-16,4 1 0 0,-4-3 0 16,4 0 0-16,1-4 0 0,-5 2 0 15,5-7 0-15,0 0 0 0,-5-1 0 0,5-4 0 16,-6 0-131-16,6-6-73 0,-5 3 19 16,-6-5 17-16,6 2 23 0,-5-2 24 15,-5-3 24-15,5 3 22 0,-5-1 22 0,0 2 22 16,-5-2 16-16,5 3 16 0,-5-2 21 15,5 2 18-15,-5 4 15 0,5-1 10 16,-5 0 4-16,5 3 8 0,0 3 4 0,0 2 6 16,0 4 11-16,0 2 15 0,5 3 13 15,0-1 3-15,-5 4-7 0,5 2-16 0,5 1-72 16,-5-1-34-16,5 3 0 0,-5-3 0 16,5-2 0-16,-1-1 0 0,1 1-152 0,-5-6-139 15,5 0-191-15,-6-2-271 0,2-2-294 16,-6-3-117-16,0 1-20 0,0-2 52 0,0-3 164 15,-6-3 271-15</inkml:trace>
  <inkml:trace contextRef="#ctx0" brushRef="#br0" timeOffset="-206215.699">13391 7713 76 0,'-5'-2'467'0,"5"2"123"15,0 0 119-15,0 0 95 0,0 0-23 16,0 0-46-16,0 0-60 0,-5 0-63 0,5 0-70 15,0 0-79-15,0 0-93 16,0 0-77-16,0 0-47 0,0 0-29 0,0 0-20 16,5-3-21-16,0 3-16 0,0-3-82 15,0 3-78-15,4-2 0 0,6-1 0 0,-5 0 0 16,5 0 0-16,4 0 0 0,1 1 0 16,5-4 0-16,-6 0 0 0,6 1 0 0,0-3 0 15,-1-1 0-15,0-1 0 0,6 1 0 16,-6-1 0-16,-4 1 0 0,-1 1 0 0,1-1 0 15,-6 1 0-15,1 2 0 0,0 1 0 16,-5 2 0-16,5 1 0 0,-11-1 0 16,6 0 0-16,1 3 0 0,-2 0 0 0,1 0 0 15,0 0 0-15,4 0 0 0,-4 3 0 16,5 0 0-16,0 2 0 0,4-2 0 16,1 5 0-16,-1-2 0 0,1 2 0 0,5 0 0 15,-1 4 0-15,0-5 0 0,6 5 0 16,-1-2 0-16,-4-1 0 0,5 2 0 0,-1-3 0 15,1 0 0-15,-1 4-227 0,-5-4-654 16,1 0-290-16,-1 1-104 0,1 1-1 0,-1-2 60 16,-4-2 173-16,5 0 307 0</inkml:trace>
  <inkml:trace contextRef="#ctx0" brushRef="#br0" timeOffset="-205711.472">15034 7998 398 0,'-5'5'856'16,"0"-2"178"-16,0 3 128 0,0-4 101 16,-5 1-197-16,10-1-236 0,-4 2-224 15,-2-2-145-15,6 1-90 0,0-3-227 0,0 3-144 16,6-1 0-16,3-2 0 0,1 3 0 16,0 2 0-16,-1-2 0 0,6 0 0 0,5 3 0 15,-5-4 0-15,4 4 0 0,-4 0 0 16,4-1 0-16,1 0 0 0,0-2 0 0,-5 3 0 15,-1-1 0-15,1 1-325 0,0 0-431 16,-11-1-259-16,7 1-167 0,-7 2-37 0,-4 0 36 16,0-3 132-16,0 4 226 0,-4-4 308 15</inkml:trace>
  <inkml:trace contextRef="#ctx0" brushRef="#br0" timeOffset="-205525.969">15137 8168 151 0,'-15'3'839'0,"0"0"195"0,1-3 139 0,-1 3 119 16,0 0-30-16,5-1-331 0,1 1-308 15,3-3-158-15,6 3-107 0,0-3-295 0,0 2-63 16,6-2 0-16,3 4 0 0,1-2 0 16,5 1 0-16,-5 0 0 0,5 0 0 15,-1-1 0-15,1 0 0 0,4 2 0 0,-4-1 0 16,0-3 0-16,4 0 0 0,-4 0-476 16,-5 0-446-16,5-3-258 0,-6-1-84 0,1 2 9 15,0-3 77-15,-5-1 196 0,0 0 325 16</inkml:trace>
  <inkml:trace contextRef="#ctx0" brushRef="#br0" timeOffset="-203367.765">15666 7898 245 0,'0'-5'728'0,"0"-1"208"0,5 1 141 16,-5 2 92-16,-5 0-161 0,5 0-211 15,0 1-200-15,0-1-180 0,0 3-117 16,0 0-67-16,0 3-37 0,5 2-33 0,0 4-24 16,0 1-16-16,-5 5-60 0,5 1-63 15,0 6 0-15,4 2 0 0,-3 2 0 16,-2 1 0-16,1 3 0 0,5-2 0 0,-5 0 0 16,0-4 0-16,0 1 0 0,5-3-197 15,-5-5-108-15,-5 0-144 0,4-4-185 0,-4-1-222 16,0-8-198-16,-4 2-69 0,4-6 19 15,-5-6 112-15,-5 2 194 0,5-8 260 0</inkml:trace>
  <inkml:trace contextRef="#ctx0" brushRef="#br0" timeOffset="-202826.225">15715 7917 154 0,'-5'0'688'0,"5"-2"224"0,0-1 151 15,-4 3 100-15,4-2-118 0,0 2-210 16,0-3-210-16,0 0-191 0,0 0-125 0,0 0-77 16,4-2-43-16,1 1-30 0,0 0-19 15,0 1-16-15,0-3-9 0,5 1-111 16,-6 2-4-16,7 0 0 0,-1 3 0 0,-6 3 0 16,11 0 0-16,-5 2 0 0,4 4 0 15,1 4 0-15,0 1 0 0,-1 2 0 16,1 1 0-16,5 2 0 0,-5 3 0 0,0 0 0 15,4-2 0-15,-4 2 0 0,-1-3 0 16,1 1 0-16,0-4 0 0,0-2 0 0,-1-1 0 16,-4-1 0-16,0-4 0 0,0-2 0 15,-1-4 0-15,-3-2 0 0,-2-2 0 16,1-4 0-16,0-2 0 0,-5-4 0 0,0-1 0 16,0-3 0-16,-5-1 0 0,0-2 0 15,1-1 0-15,-2-2 0 0,1-2 0 0,-5 1 0 16,6-2 0-16,-1 4 0 0,0 1 0 15,0 3 0-15,5 4-41 0,-5 2-228 0,5 2-35 16,0 4-74-16,5 2-133 0,-5 0-187 16,5 3-232-16,0 3-125 0,0 2-32 15,5 4 58-15,-6-1 145 0,7 1 224 0</inkml:trace>
  <inkml:trace contextRef="#ctx0" brushRef="#br0" timeOffset="-202566.919">16235 7865 454 0,'-5'-3'890'0,"0"-2"158"0,0 2 113 15,1 0 78-15,-2 1-245 0,2 2-312 0,4-3-228 16,0 3-126-16,0 3-82 0,4-1-56 16,2 4-28-16,-2 5-7 0,1 0-13 15,0 3-96-15,5 5-46 0,-6 1 0 0,2 1 0 16,-1 2 0-16,-1 2 0 0,6-1 0 0,-5 1 0 15,0-3 0-15,0-3 0 0,0 1-85 16,0-6-276-16,0-1-156 0,-1-5-193 16,-4 0-226-16,0-2-157 0,0-6-44 0,-4-2 44 15,-1-4 132-15,5 0 210 0,-5-5 275 16</inkml:trace>
  <inkml:trace contextRef="#ctx0" brushRef="#br0" timeOffset="-202364.456">16162 7962 596 0,'-11'-17'893'0,"2"4"165"0,-1 2 115 15,0 0 26-15,5 2-244 0,1-3-232 16,-2 5-203-16,6-2-128 0,6-2-87 0,3 3-61 16,1 0-111-16,5-1-133 0,0 2 0 15,4 1 0-15,1-3 0 0,-1 4 0 16,1 2 0-16,5 0 0 0,-6 3 0 0,0 3 0 16,2 3 0-16,-7 0 0 0,6 2 0 15,-6 2 0-15,1 2-167 0,-5 1-249 0,5 4-211 16,-6 2-283-16,-3 4-208 0,-2-2-68 15,-4 4 13-15,5-3 106 0,-10 3 216 0,5-3 315 16</inkml:trace>
  <inkml:trace contextRef="#ctx0" brushRef="#br0" timeOffset="-202149.478">16274 8194 105 0,'-15'2'854'0,"0"1"204"15,6-3 145-15,-6 3 116 0,5-3 6 16,6 0-376-16,-1 0-301 0,5-3-152 15,5 0-262-15,-1 1-234 0,11-4 0 0,-5 0 0 16,10 4 0-16,-6-1 0 0,6 0 0 16,-6 0 0-16,7 3 0 0,-7 0 0 15,6 0 0-15,-6 0 0 0,6 0 0 0,-6 0 0 16,7 0 0-16,-7-3 0 0,0 3-86 16,1-2-886-16,0-4-268 0,-1 0-78 0,1 1 23 15,-5-6 84-15,5 0 196 0,-5 0 302 16</inkml:trace>
  <inkml:trace contextRef="#ctx0" brushRef="#br0" timeOffset="-201550.079">16588 7882 782 0,'-9'-3'1040'0,"-2"-3"144"16,1 4 122-16,1-1 84 0,4 0-388 0,0 3-357 16,0 0-188-16,5 0-117 0,5 3-295 15,0-15-45-15,0 41 0 0,0-19 0 16,5 5 0-16,-6 3 0 0,7 4 0 0,-2 0 0 15,1 4 0-15,-5 1 0 0,0-2 0 16,4 2 0-16,-3-5 0 0,-2 1 0 0,1-4 0 16,0-6 0-16,0-1 0 0,0-4 0 15,-5-2 0-15,0-6 0 0,4-3 0 16,-4-3 0-16,-4-5 0 0,4 0 0 16,-5-3 0-16,0-2 0 0,0-4 0 0,-4 4 0 15,3-6 0-15,2 2 0 0,-6 2 0 0,5-4 0 16,0 2 0-16,0 1 0 0,5 2 0 15,0 0 0-15,5 1 0 0,0 2 0 0,0 3 0 16,0 0 0-16,0 3 0 0,5-1 0 16,-6 4 0-16,6 2 0 0,0 1 0 0,-6 2 0 15,7 0 0-15,-1 0 0 0,-6 5 0 16,1 0 0-16,5 4 0 0,-5 2 0 16,0-1 0-16,-5 5 0 0,0-2 0 0,5 4 0 15,-5-1 0-15,-5 1 0 0,5 0 0 16,0-6-92-16,0 2-76 0,0-4 13 15,5-1 25-15,-5-2 25 0,4-4 26 0,-4 1 25 16,6-3 21-16,-2-3 18 0,6 3 17 0,-5-5 16 16,5 2 20-16,0 1 19 15,0-2 21-15,0 2 20 0,-1-1 20 0,1 3 14 16,5 0 8-16,-5 3 0 0,-1 3-130 16,1 2-10-16,0 0 0 0,-5 3 0 0,4 0 0 15,-3 3 0-15,-2 0 0 0,1 0 0 0,0 2 0 16,-5-3 0-16,-5 4 0 0,5-3 0 15,-5 0 0-15,1-1 0 0,-6-1 0 16,0-1 0-16,0-3 0 0,0-2 0 0,-5-1-63 16,6-5-232-16,-6 3-83 0,-5-6-144 15,6 0-175-15,-6-3-217 0,1-1-154 0,4-4-43 16,-5-4 53-16,5 2 149 0,0-4 206 16,1 1 261-16</inkml:trace>
  <inkml:trace contextRef="#ctx0" brushRef="#br0" timeOffset="-201034.03">15681 7705 286 0,'-10'3'778'0,"1"0"185"0,-2-1 120 0,1-2 84 15,-4 3-158-15,9 0-255 0,-5-3-204 0,5 0-151 16,1 0-97-16,-2 3-61 0,6-3-30 15,0 0-15-15,6-3-6 0,-2 3-128 16,6 0-62-16,0-3 0 0,4-2 0 0,1 2 0 16,5-5 0-16,0 2 0 0,-1-3 0 15,6 1 0-15,-6-2 0 0,6-2 0 16,-1 2 0-16,1-2 0 0,0 1 0 0,-1 1 0 16,-4 1 0-16,-1 4 0 0,6-1 0 15,-10 4 0-15,4-2 0 0,1 4 0 0,-6 0 0 16,6 4 0-16,0-2 0 0,-5 4 0 15,4-1 0-15,0 1 0 0,6 2 0 16,0 1 0-16,-1 1 0 0,1 1 0 0,4 0 0 16,1 0 0-16,-1 3 0 0,5-3 0 15,-4 3 0-15,-1-3 0 0,1-2 0 0,-1 1-136 16,0 1-590-16,-5-2-380 0,6-1-156 0,-5 0-25 16,4-2 44-16,1-4 128 0,-6 1 279 15,5-3 391-15</inkml:trace>
  <inkml:trace contextRef="#ctx0" brushRef="#br0" timeOffset="-200498.636">17270 7928 354 0,'0'-2'803'15,"0"-1"180"-15,0 1 117 0,-5-4 84 16,5 3-207-16,-5 3-228 0,0-2-210 16,0-1-148-16,0 3-92 0,1 0-68 0,-2 0-52 15,1 0-45-15,-5 0-39 0,1 3-28 16,4-1-23-16,-5 7-15 0,0-4-11 0,-4 6-4 15,3 0-13-15,2 3-1 0,-1 5 0 16,5 1 0-16,-5 2 0 0,6-1 0 16,4 4 0-16,0 3 0 0,4 2 0 0,1-3 0 15,5 4 0-15,5-3 0 0,4 0 0 16,6-7 0-16,0 2 0 0,4-10-55 16,1-2-65-16,4-5-66 0,0-6-105 0,5-6-188 15,-4-2-261-15,-1-6-282 0,1-5-112 16,-1-6-25-16,0 0 57 0,-5-5 165 0,1 2 265 15</inkml:trace>
  <inkml:trace contextRef="#ctx0" brushRef="#br0" timeOffset="-199882.754">17741 7912 380 0,'-6'-11'858'0,"1"-1"169"16,-5 5 113-16,1 1 80 0,-6 1-206 0,5-1-278 16,-4 3-246-16,4 0-146 0,0 3-100 15,-5 0-70-15,5 3-46 0,1 3-26 16,-1 2-10-16,0 3-1 0,1 3 9 0,-1 2-49 15,5 4-51-15,-1 2 0 0,2 0 0 16,-1 0 0-16,5 3 0 0,0-3 0 0,5 0 0 16,-1-3 0-16,7-2 0 0,3-3 0 15,-4-4 0-15,5-1 0 0,4-6 0 0,-4-3 0 16,0-3 0-16,0-6 0 0,-1-4 0 16,1-1 0-16,0-5-413 0,-6-4-151 0,-3-1-113 15,3-1-100-15,-4-3-74 0,-5 1-44 16,5-4 9-16,-5 1 87 0,-5 0 163 15,0-1 217-15,0 1 236 0,-5-3 230 0,1 0 213 16,-6 3 197-16,5 0 163 0,-5-1 118 16,6 9 38-16,-1 0-18 0,0 6-57 15,5 4-90-15,1 1-111 0,4 8-122 0,-6 3-81 16,6 6-47-16,6 2-25 0,-2 6-7 16,1 6-12-16,0 1-148 0,5 4-58 0,4 6 0 15,1 2 0-15,-5 3 0 0,9 0 0 16,-4 0 0-16,0-1 0 0,4 1 0 0,1-3 0 15,-5-3 0-15,5-2 0 0,-1-3 0 16,1-6-320-16,-1-2-82 0,-4-7-52 16,5-1-43-16,-6-4-28 0,6-5-16 0,-6-2 2 15,1-4 36-15,-5-2 75 0,0-3 95 16,0-3 108-16,-5 1 121 0,0 2 134 0,-5-3 137 16,-5 0 134-16,5 0 123 0,-10 0 71 15,0 3 18-15,-5-2-25 0,0 2-52 0,1 0-71 16,-1 2-86-16,0 1-63 0,-4 2-44 15,10 4-30-15,-6 2-28 0,5 2-24 16,0 4-18-16,5-1-11 0,0 4-6 0,0 1-9 16,5 1-6-16,5 3-8 0,-5 3-11 15,10-4-3-15,0 1-7 0,0 3-5 0,-1-3-8 16,6 0-24-16,0-4-39 16,-1-1-55-16,1-1-70 0,0-5-124 0,-5-1-183 15,5 2-220-15,-6-8-264 0,1-1-110 0,0-3-18 16,-5-1 77-16,-1-1 163 0,2-4 231 15</inkml:trace>
  <inkml:trace contextRef="#ctx0" brushRef="#br0" timeOffset="-199661.347">17951 7804 210 0,'-14'-10'831'16,"4"1"203"-16,0 1 144 0,5 3 110 16,-4-1-90-16,3-2-284 0,1 2-273 0,5 0-153 15,5 1-108-15,1-3-351 0,-2 3-29 16,1-1 0-16,5 0 0 0,5 1 0 15,-6 5 0-15,1 0 0 0,5 0 0 0,-5 5 0 16,5 1 0-16,-6 5 0 0,6 0 0 16,-5 0 0-16,0 6 0 0,-1-1 0 15,-4 3 0-15,5 1-548 0,-10 2-479 0,5-3-204 16,-5 0-49-16,5 1 35 0,-5-4 110 16,0-2 219-16,0-3 317 0</inkml:trace>
  <inkml:trace contextRef="#ctx0" brushRef="#br0" timeOffset="-199481.733">18079 7950 35 0,'0'-2'775'0,"0"2"237"16,5 0 163-16,-5-3 126 0,0 3 24 0,5 0-248 16,-1-3-294-16,2 1-185 0,-2 2-488 15,6 0-110-15,0 0 0 0,0 2 0 0,0 4 0 16,-5-1 0-16,4 1 0 0,1 5 0 16,-5 0 0-16,5 0 0 0,-6 3 0 15,2-1 0-15,-2 1 0 0,6-3 0 0,-10 0 0 16,5-3 0-16,0 1-429 0,-5-1-660 0,0-5-182 15,0-3-33-15,-5-3 45 0,5-5 115 16,-5-3 221-16,5-6 342 0</inkml:trace>
  <inkml:trace contextRef="#ctx0" brushRef="#br0" timeOffset="-199332.133">18172 7749 630 0,'-5'-13'1013'0,"0"-1"165"15,0 0 124-15,0 3 93 0,1-1-289 0,-1 4-382 16,5 0-246-16,-6 3-156 0,6-1-279 0,6 3-43 15,-6-2 0-15,5 2-38 0,-5 3-252 16,4 0-191-16,-4 0-265 0,0 0-308 16,0 0-120-16,0 0-21 0,0 0 52 0,0 0 155 15,0-2 262-15</inkml:trace>
  <inkml:trace contextRef="#ctx0" brushRef="#br0" timeOffset="-199180.535">18118 7509 100 0,'-10'-8'844'0,"1"2"212"16,-6 4 139-16,0 2 107 0,5-3-24 15,-5 6-350-15,1-1-349 0,4 2-203 0,0 0-141 16,0 5-133-16,0-1-122 0,1 6-106 16,-1 0-118-16,0 0-190 0,-5 5-260 15,0 0-312-15,-4 1-132 0,-1 2-30 0,-9 0 49 16,4 3 152-16,-9-1 246 0</inkml:trace>
  <inkml:trace contextRef="#ctx0" brushRef="#br0" timeOffset="-199011.988">17456 7846 611 0,'-10'-3'941'0,"5"0"129"0,1-2 95 0,4 0 76 16,4-4-304-16,1 1-332 0,5-1-200 15,5 1-115-15,4 0-87 0,6 0-83 16,4 0-91-16,1 2-100 0,4 3-156 0,0 3-263 16,6-3-384-16,-2 6-226 0,2 0-84 15,-1 3 2-15,0-1 102 0,1 3 229 16,-6 1 370-16</inkml:trace>
  <inkml:trace contextRef="#ctx0" brushRef="#br0" timeOffset="-198618.042">18913 7928 207 0,'-15'0'640'0,"0"0"148"16,0-2 156-16,1 2 118 0,-6 0-148 15,0-3-190-15,1 1-154 0,-6 2-123 0,6-4-132 16,-6 4-102-16,1-2-61 0,-1 2-30 15,0 0-21-15,6 2-16 0,-1 2-12 16,0 1-8-16,1 3-9 0,4 3-4 16,6 0-8-16,-1 3-4 0,5 2-4 0,5 1 0 15,5-1-1-15,5 4-5 0,5-4-3 16,-1 1-5-16,6-3-7 0,4-1-10 16,0-4-25-16,1-3-29 0,5-4-40 0,-1-4-46 15,1-7-68-15,-2-2-109 0,-3-6-145 16,0-5-169-16,-1-2-169 0,1-4-169 0,-6-5-67 0,-4 0 45 15,0 0 125-15,-5-3 179 0,-6 3 195 16</inkml:trace>
  <inkml:trace contextRef="#ctx0" brushRef="#br0" timeOffset="-197694.258">18942 7689 293 0,'-10'-25'584'0,"0"0"178"15,1 3 196-15,-6 5 65 0,5 3-83 16,5 4-117-16,-5 4-127 0,5 0-126 0,0 6-151 16,0 3-92-16,5 6-55 0,0 1-28 15,5 4-25-15,0 6-158 0,0-1-61 0,5 6 0 16,-1 2 0-16,2 1 0 0,-1 5 0 15,4-3 0-15,-4 7 0 0,4-5 0 16,-4-1 0-16,5-1 0 0,0-2 0 0,0-6 0 16,-1-3 0-16,-4-2-316 15,4-3-231-15,-4-3-126 0,5-6-114 0,-5-5-82 16,5-3-59-16,-6-3-26 0,1-1 49 0,-5-4 126 16,5-1 204-16,-5-1 261 0,0 1 276 15,-5-2 277-15,5 4 252 0,-5-2 223 0,4 5 166 16,-4 1 37-16,-4 1-34 0,4-1-69 15,0 3-83-15,-5 0-114 0,5 3-146 0,0 0-99 16,0 3-70-16,-5 0-49 0,5 3-252 16,0-1-1-16,5 1 0 0,-5 1 0 15,5 2 0-15,-5-1 0 0,4 0 0 0,2 1 0 16,-1-1 0-16,-1 0 0 0,6 0 0 16,-5-2 0-16,5 0 0 0,-5-1 0 0,5-2 0 15,-1-3-95-15,-4 0-186 0,5-3 12 16,-5 1 28-16,4-4 36 0,-3-3 42 15,3 1 38-15,-3 0 36 0,-2 0 35 16,1-1 40-16,0 1 41 0,-5 3 40 0,5-3 37 16,-5 4 35-16,5-1 33 0,-5 3 26 0,5 2 20 15,-5 0 11-15,0 2 2 0,5 1-80 16,-5 3-151-16,0-1 0 0,0 3 0 16,4 0 0-16,-4-2 0 0,6 2 0 0,-6-3 0 15,4 1 0-15,-4-3 0 0,5 0 0 16,1-3 0-16,-2 0 0 0,1-6 0 0,0 0 0 15,0 1 0-15,0-3 0 0,0-3 0 16,4 3 0-16,-3 0 0 0,-2-1 0 16,1 1 0-16,0 3-1 0,0 2-18 0,-5 0 8 15,5 3 10-15,0 0 12 0,0 3 10 16,0 2-21-16,-5 0 0 0,5 1 0 0,0 3 0 16,5-1 0-16,-6 2 0 0,1-1 0 15,5-1 0-15,-1 1 0 0,1-1 0 0,5-3 0 16,-5-2 0-16,5 0 0 0,4-6 0 15,-4 0 0-15,4-5 0 0,-4-1 0 0,5-1 0 16,-5-4 0-16,0 0 0 0,0-3 0 16,-2-2 0-16,-2 3 0 0,-7-4 0 0,2 4 0 15,-2-3 0-15,-8 2 0 16,4 3 0-16,-6 0 0 0,-3 0 0 0,-6 1 0 16,0 2 0-16,1 0 0 0,-6 2 0 15,0 4 0-15,1 2 0 0,-1 0 0 0,6 6 0 16,-1 0 0-16,0 2 0 0,5 4 0 0,5 2 0 15,0 0 0-15,5 2 0 0,0 1 0 16,0 0 0-16,5 0 0 0,5 0 0 0,0-1 0 16,5 1 0-16,-5 0 0 0,4-3 0 15,6 0 0-15,-5 0 0 0,4-2 0 16,-4-1 0-16,5-2 0 0,-5 1 0 0,4-3 0 16,-4 1 0-16,4-2 0 0,-4-3 0 15,-1 2 0-15,1 1 0 0,0 0 0 0,0-1 0 16,-5 1 0-16,-1 0 0 0,1 3 0 15,-5-1 0-15,0 4 0 0,0-1 0 16,-5 0 0-16,-5 3-61 0,5-2-369 16,-5-2-120-16,-5 2-181 0,0-4-256 0,0 3-129 15,-4-5-33-15,-1 3 58 0,0-3 144 16,-9-3 226-16</inkml:trace>
  <inkml:trace contextRef="#ctx0" brushRef="#br0" timeOffset="-197527.704">19246 7813 600 0,'-35'-17'995'0,"6"3"152"0,-6-2 118 16,11 2 95-16,4 3-263 0,1-2-388 16,9 1-232-16,1-1-141 0,9 1-131 15,0 4-205-15,4 0 0 0,6 2 0 0,0 1-94 16,0 2-215-16,0 3-227 0,4 0-326 16,-4 0-252-16,0 3-91 0,0-3 0 15,-1 0 79-15,1 0 202 0,0-3 322 0</inkml:trace>
  <inkml:trace contextRef="#ctx0" brushRef="#br0" timeOffset="-197345.191">19246 7515 61 0,'0'-8'839'0,"0"0"213"15,0-1 138-15,0 1 116 0,0-3 30 16,5 3-350-16,5-4-331 0,-1 4-183 16,1 3-178-16,0-1-294 0,5 3 0 15,-6 6 0-15,1 0 0 0,0 5 0 0,-5 3 0 16,0 6 0-16,-5-1 0 0,0 6 0 0,-10 3-142 15,0 3-464-15,-5 2-304 0,-4 0-244 16,-10 3-80-16,-1 1 12 0,-4-1 86 16,-5 3 200-16,-6-6 317 0</inkml:trace>
  <inkml:trace contextRef="#ctx0" brushRef="#br0" timeOffset="-197178.63">18746 7904 91 0,'-15'-6'816'0,"10"-3"187"0,-5-1 115 16,10 2 90-16,0-4-13 0,0 2-336 15,10-4-305-15,5 0-162 0,-1 3-100 16,6 0-87-16,9 0-72 0,-4 0-74 0,9 6-79 16,1-1-93-16,4 0-126 0,0 4-234 15,5 2-358-15,1 0-254 0,3 2-100 0,-3 1-10 16,3 0 72-16,1-1 205 0,1 4 350 16</inkml:trace>
  <inkml:trace contextRef="#ctx0" brushRef="#br0" timeOffset="-196908.358">20069 7612 171 0,'-4'-9'882'16,"-1"0"222"-16,0 1 151 0,-5 3 124 16,10-3-9-16,-5 2-299 0,5 3-271 0,5-2-641 15,0 5-159-15,0-3 0 0,5 6 0 16,0 0 0-16,4 5 0 0,-4 3 0 0,4 2 0 15,-4 5 0-15,5 1 0 0,0 5 0 16,-5 2 0-16,-1 4 0 0,1 3 0 0,-5 3 0 16,0-1 0-16,0 1 0 0,-5 2 0 0,-5 1 0 15,0-3 0-15,0 3 0 0,-5-3 0 16,-4 2 0-16,-6 1-167 0,-5-1-1570 16,-4 2 56-16,-5-5 142 0,0-2 191 0,-6-2 322 15,1-6 482-15</inkml:trace>
  <inkml:trace contextRef="#ctx0" brushRef="#br0" timeOffset="-196010.625">12841 8974 169 0,'-4'-2'673'0,"-1"2"203"16,0-4 165-16,0 4 109 0,-5 0-109 0,5-3-212 15,5 3-186-15,-4 0-179 0,4 0-135 16,0 0-75-16,0 0-46 0,9 0-28 0,1 0-21 16,0-2-14-16,10 2-115 0,-6 0-30 15,11 0 0-15,-6 0 0 0,11 0 0 0,-5 0 0 16,4 2 0-16,-5-2-29 0,6 3-202 0,-6 1-95 16,0-2-153-16,1 1-180 0,-5 3-191 15,-6-4-192-15,1 4-65 0,-5-1 24 0,-5 0 125 16,-5 4 194-16,-5-4 234 0</inkml:trace>
  <inkml:trace contextRef="#ctx0" brushRef="#br0" timeOffset="-195836.093">13096 9059 360 0,'-19'4'678'16,"-6"-2"190"-16,6 1 161 0,-5 0 65 0,-1 0-164 15,6-3-147-15,-1 0-130 0,5 0-138 16,0 0-135-16,6 0-90 0,-1 0-68 0,5 0-56 16,5 2-48-16,5 0-40 0,-1-2-51 15,6 7-27-15,5-5 0 0,5 1 0 16,0-1 0-16,-1 1 0 0,6 0 0 0,4-3-144 15,-5 0-89-15,6 0-130 0,-1-3-193 16,-4-2-234-16,-1 0-248 0,1-2-93 0,-6 0-7 16,1-1 83-16,0 2 181 0,-11-5 247 15</inkml:trace>
  <inkml:trace contextRef="#ctx0" brushRef="#br0" timeOffset="-195596.732">13254 8972 593 0,'-15'-9'871'0,"-4"1"160"0,4-1 114 15,-5 1 30-15,-4 0-240 0,4 0-211 16,0 2-175-16,6-2-111 0,-1 0-73 15,0 2-62-15,5 0-241 0,5 1-62 0,1 3 0 16,8-5 0-16,-4 5 0 0,10-3 0 16,5 2 0-16,0 3 0 0,4 0 0 0,6 3 0 15,-1-1 0-15,1 3 0 0,4 4 0 16,1-1 0-16,-1 1 0 0,1 4 0 16,-6-2 0-16,1 5 0 0,-6 2 0 0,1 1 0 15,-5 0 0-15,-6 3-21 0,-3 3-230 0,-2 0-10 16,-4-3-16-16,-4 2-46 0,-6-1-90 15,-1-1-137-15,2 0-175 0,-11-2-219 16,5-4-87-16,-4-2 16 0,0-1 98 0,4-4 158 16,-5-2 209-16</inkml:trace>
  <inkml:trace contextRef="#ctx0" brushRef="#br0" timeOffset="-194481.564">13872 8900 407 0,'0'-9'551'0,"0"1"117"0,-5-3 129 16,5 3 2-16,0-3-31 0,0 3-57 15,0-1-60-15,-5 1-75 0,5-1-94 16,0 4-116-16,0 0-97 0,0 2-55 0,0 0-30 16,0 0-16-16,0 6-13 0,0 3-11 15,0 2-10-15,5 6-13 0,-5 4-95 16,0 2-26-16,0 5 0 0,0 0 0 0,-5 2 0 15,5 4 0-15,-5-4 0 0,5 4 0 0,0-7 0 16,-5-1 0-16,5-1 0 0,0-6 0 16,0-5 0-16,0 0 0 0,0-8 0 15,0-3 0-15,0-5 0 0,0-4 0 0,-5-8 0 16,5 1-35-16,0-6 4 0,0 0 15 16,0-3 10-16,0-3 8 0,0 1 2 0,0-3 4 15,0 2 8-15,5-2 12 0,-5 2 2 16,5 3-30-16,0 6 0 0,0 2 0 15,0 3 0-15,-1 6 0 0,6 6 0 0,-5 2 0 16,5 5 0-16,5 6 0 0,-6 3 0 16,6 5 0-16,5 0 0 0,-1 4 0 0,1 4 0 15,5-2 0-15,-1 3 0 16,0-4 0-16,1 1 0 0,-1 0 0 0,1-6 0 0,-6 1 0 16,6-3 0-16,-5-1 0 0,-6-2 0 15,1-4 0-15,-5-1 0 0,0-1-70 16,-5 1-74-16,-5-4 29 0,-5-2 32 0,0 2 24 15,-4-2 18-15,-2 0 15 0,-8 0 12 16,-1-3 11-16,-4 3 10 0,-1-1 13 0,0-2 10 16,-4 0 9-16,0 0 7 0,0 0 4 15,-1 0-2-15,1-2-6 0,4-1-9 0,6 3-5 16,-2-3-9-16,7 0-8 0,4 3-7 16,0 0-4-16,6-3-3 0,4 3-10 15,0 0-19-15,4 0-35 0,6 0-53 0,5-3-74 16,0 3-145-16,0-2-216 0,4 2-295 15,-4-3-212-15,9-2-79 0,-4 2 4 0,9-6 107 16,-4 1 206-16,-5 0 302 0</inkml:trace>
  <inkml:trace contextRef="#ctx0" brushRef="#br0" timeOffset="-194061.784">14450 8789 627 0,'0'-8'983'0,"-5"2"156"15,1 1 116-15,-2 2 85 0,2 0-303 16,-1 3-353-16,-1 0-220 0,2 6-133 16,4-1-94-16,0 6-143 0,0 3-94 0,-5 3 0 15,5 5 0-15,0 0 0 0,-5 5 0 16,5 4 0-16,-5-4 0 0,5 6 0 0,-5-5 0 16,5 0 0-16,-5-4 0 0,0-5 0 15,5-2 0-15,0-3 0 0,0-9 0 16,0-1 0-16,0-10 0 0,0-2 0 0,0-6 0 15,0-2-8-15,0-4-26 0,0-5 16 16,5 0 11-16,-5-2 6 0,0-4 4 0,5 1 1 16,-5 2-2-16,5 1 1 0,0-1 3 15,0 6 6-15,0 0 10 0,-1 6-6 0,7 4-16 16,-7 1 0-16,2 9 0 16,3-1 0-16,-4 8 0 0,5 3 0 0,-5 4 0 15,4 4 0-15,1 1 0 0,1 2 0 0,-2 4 0 16,1-1 0-16,5 2 0 0,-6 1 0 15,6-3 0-15,-5 3 0 0,5-1 0 16,-1 2 0-16,1-4 0 0,0 0 0 0,-5-3 0 16,4 0-352-16,-4-2-247 0,-5-1-220 15,5-2-257-15,-10 0-96 0,5-3-2 0,-5 0 73 16,0 0 172-16,0-5 255 0</inkml:trace>
  <inkml:trace contextRef="#ctx0" brushRef="#br0" timeOffset="-193863.315">14509 9134 181 0,'-24'-11'799'0,"4"0"200"0,-4 0 132 16,3 2 95-16,2 2-91 0,4-2-292 16,5-2-274-16,1 3-170 0,9-3-106 0,0 2-73 15,5-1-50-15,-1-4-33 0,6 2-48 16,5 4-89-16,4-2 0 0,-4 1 0 16,5 3 0-16,0 1 0 0,5 2 0 0,-6 3-40 15,0-2-179-15,6 2-119 0,-1 0-193 16,-4 0-215-16,4 0-182 0,-4-3-159 0,5 0-41 15,-1 0 61-15,1 0 165 0,-5 1 219 16,4-4 219-16</inkml:trace>
  <inkml:trace contextRef="#ctx0" brushRef="#br0" timeOffset="-193659.857">14842 8825 445 0,'-9'-6'908'0,"-1"1"171"0,0 2 126 15,0 1 93-15,0-1-222 0,0 3-322 0,6 0-246 16,4 3-145-16,0 2-109 0,0 3-79 15,4 3-49-15,2 1-126 0,3 4 0 16,-4 4 0-16,5 1 0 0,-5 1 0 0,4 3 0 16,2 3 0-16,-1-1 0 0,-6-2 0 15,6 0 0-15,-5-3-136 0,0-3-152 0,5-2-145 16,-10-3-199-16,0 0-234 0,4-6-200 16,-8-6-71-16,4 1 17 0,-5-6 109 15,0-2 201-15,0-3 267 0</inkml:trace>
  <inkml:trace contextRef="#ctx0" brushRef="#br0" timeOffset="-193445.395">14793 9035 435 0,'-14'-20'791'0,"-6"4"196"16,6-4 132-16,-1 1 62 0,0 3-192 16,0-4-195-16,5 4-179 0,6-1-151 0,-1 0-91 15,5 1-59-15,5 3-185 0,-5-1-129 16,10 0 0-16,-1 3 0 0,1 0 0 0,5-1 0 16,4 4 0-16,1 0 0 0,0 2 0 15,-1 3 0-15,0 3 0 0,2 3 0 0,-2 0 0 16,0 3 0-16,2 5 0 0,-2 0 0 15,-4 0 0-15,-1 5 0 0,1 1-62 16,0 0-589-16,-6 4-244 0,1-1-246 0,-5 2-79 16,0 0 11-16,-5 0 81 0,0 3 185 15,-5-3 282-15</inkml:trace>
  <inkml:trace contextRef="#ctx0" brushRef="#br0" timeOffset="-193244.915">14813 9189 696 0,'-15'6'1011'15,"6"-4"148"-15,-1 2 100 0,5-4 82 0,0 0-330 16,5 0-345-16,5 0-189 0,0-6-110 16,9 3-163-16,1-2-204 0,0-1 0 15,4 1 0-15,1-2 0 0,0 5 0 0,-1-3 0 16,1 2 0-16,-5 0 0 0,4 0 0 16,1 0 0-16,-6 1 0 0,1-1 0 15,0-2 0-15,0 2-410 0,4-3-415 0,-4 1-267 16,-1-3-127-16,1-4-11 0,0 1 59 15,0 1 160-15,-5-4 250 0,4 2 320 16</inkml:trace>
  <inkml:trace contextRef="#ctx0" brushRef="#br0" timeOffset="-192661.475">15186 8888 421 0,'-5'-5'899'0,"0"-1"163"0,0 1 114 0,0 2 83 15,0-2-210-15,0 2-322 0,5 0-240 16,0 0-126-16,5 3-82 0,-5 3-48 15,5 0-15-15,0 5-192 0,0 0-24 0,0 6 0 16,-5 3 0-16,5 2 0 0,-5 3 0 16,4 1 0-16,-4 1 0 0,6-14 0 0,-6 33 0 15,0-21 0-15,4-1 0 0,-4-1 0 16,5-6 0-16,-5 0 0 0,5-6 0 0,-5-6 0 16,5 1 0-16,0-8 0 0,-5-1 0 15,5-5 0-15,-5-2 0 0,5-4 0 0,-5 1 0 16,0-6 0-16,0-1 0 0,0 1 0 15,0-3 0-15,-5 4 0 0,5-5 0 0,-5 7 0 16,5-3 0-16,0 5 0 0,-5 3 0 16,5 4 0-16,5 1 0 0,-5 1 0 0,0 6 0 15,5 2 0-15,0 2 0 0,-5 4 0 16,10 2 0-16,-6 3 0 0,1 0 0 16,5 2 0-16,0 1 0 0,0 3 0 15,4 0 0-15,1-3 0 0,0 0 0 0,0-1 0 16,-1-2 0-16,1 0 0 0,4-5 0 0,2-1 0 15,-7-2 0-15,6-1 0 0,-1-4 0 16,-4-1 0-16,5 0-86 0,-11-2-97 16,6-4 3-16,-5 1 12 0,-5 0 20 0,5-3 32 15,-10 2 36-15,4-1 43 0,-8 1 45 16,4 1 46-16,-5 0 41 0,0-3 40 0,0 2 37 16,-5 4 25-16,5-4 17 0,-5 4-91 15,6 2-123-15,-1 1 0 0,-1-1 0 16,2 3 0-16,4 3 0 0,0 2 0 0,0 0 0 15,0 4 0-15,4 2 0 0,2 3 0 16,3 0 0-16,-3 2 0 0,3 3 0 0,1-2 0 16,5 2 0-16,-5 1 0 0,-1-4 0 15,6 1 0-15,-5-3 0 0,-1-1 0 0,1-2-393 16,0 1-691-16,-5-4-199 0,0-3-43 16,0 4 44-16,0-7 115 0,-5 1 232 15,0-3 378-15</inkml:trace>
  <inkml:trace contextRef="#ctx0" brushRef="#br0" timeOffset="-191336.557">16039 9085 325 0,'0'0'639'0,"0"2"155"15,0-2 152-15,-5 0 42 0,5 3-123 16,0-3-159-16,-5 0-134 0,5 0-122 0,0 0-123 16,-5-3-88-16,5 1-50 0,0-1-28 15,-5-3-22-15,5 1-17 0,0-1-13 16,0-5-13-16,0 3-10 0,0-6-9 0,0 3-6 15,0-3-4-15,5 0 1 0,0 0 4 16,0 0 5-16,0-2-71 0,4 3-6 0,-3-1 0 16,3 0 0-16,1 0 0 0,5 3 0 15,-5 0 0-15,5 0 0 0,-6 3 0 0,6 0 0 16,-5 2 0-16,5 0 0 16,-1 4 0-16,1-1 0 0,-5 3 0 0,5 3 0 15,-1 2 0-15,0 0 0 0,1 3 0 16,-5 4 0-16,5 1 0 0,-5 1 0 0,5 3 0 15,-6 0 0-15,1-1 0 0,0 1 0 0,-5 2 0 16,5-2 0-16,-1-4 0 0,-3 1 0 16,3 0 0-16,-4-3 0 0,5 0 0 15,-5-2 0-15,4-4 0 0,2 1 0 0,-7-2 0 16,6 3 0-16,0-5 0 0,-5-2 0 16,4 0 0-16,1 0 0 0,0-2 0 0,0-1 0 15,-5-3 0-15,4 4 0 0,-3-7 0 16,3 3 0-16,-3-2 0 0,-2 0 0 15,6-3 0-15,-5 0 0 0,0 0 0 0,-5 0 0 16,5-3 0-16,0 3 0 0,-5-3 0 16,4 0 0-16,-4 4 0 0,6-4 0 15,-6 2 0-15,4-2 0 0,-4 4 0 0,0-2 0 16,5 2 0-16,-5 1 0 0,0 1 0 16,6 0 0-16,-6 0 0 0,4 2 0 15,-4 0 0-15,0 4 0 0,0-4 0 0,5 4 0 16,-5-1 0-16,0 3 0 0,0 0-256 15,0-3-99-15,0 6-119 0,0-3-167 0,0 0-224 16,0 3-181-16,-5-1-64 0,5 1 24 0,-4 0 116 16,-2-1 195-16,6 1 268 0</inkml:trace>
  <inkml:trace contextRef="#ctx0" brushRef="#br0" timeOffset="-190318.729">17152 8754 216 0,'5'-4'696'0,"-1"2"207"0,-4-1 159 16,0 3 107-16,0 0-145 0,0 3-194 15,0-1-183-15,-4 2-167 0,4 3-128 0,-5 2-85 16,5-1-53-16,-5 6-42 0,5 3-35 15,-5 2-115-15,5 2-22 0,0 2 0 16,-5 1 0-16,5 4 0 0,0-3 0 0,0 3 0 16,-5-4 0-16,5-2 0 0,0-2 0 15,0-4 0-15,-5-1 0 0,5-7 0 0,0-3 0 16,0-2 0-16,0-6 0 0,0-6 0 16,0-4 0-16,0-1 0 0,0-5 0 15,0 0-1-15,0-3-7 0,0-1 1 16,0 1 4-16,0-2 2 0,0-2-1 0,0 2 0 15,5-1-1-15,0 3 1 0,0 0 1 16,0 2 2-16,0 7 9 0,4-1 9 0,2 3-19 16,-1 6 0-16,-1 2 0 0,1 3 0 15,5 3 0-15,-5 2 0 0,5 6 0 0,-1 3 0 16,1-1 0-16,0 4 0 0,4 2 0 16,-4 1 0-16,4 2 0 0,-4 0 0 0,4 0 0 15,-4 0 0-15,0 0 0 0,5-3 0 16,-5 0 0-16,-6-2 0 0,6 0 0 15,-5-3 0-15,0 0 0 0,-5-4 0 0,-1-1-94 16,2 1-128-16,-6-1 3 0,-6-1 13 16,2-2 17-16,-7-1 23 0,2 1 36 0,-6 0 36 15,-5-1 31-15,1 0 24 0,-1-2 22 16,-4-3 19-16,-1 3 11 0,1-3 15 16,-6-3 14-16,6 3 21 0,0-3 20 0,-1 3 17 15,5-2 10-15,0 2 2 0,5-3-8 16,1 3-17-16,4 0-21 0,5 0-19 0,5 0-19 15,0 0-14-15,5-3-11 0,5 3-21 0,0 0-37 16,5 0-54-16,-1-2-102 0,6-2-186 16,0 2-275-16,-1-1-300 0,1 0-135 15,4-2-36-15,0-1 53 0,1-2 162 0,0-3 262 16</inkml:trace>
  <inkml:trace contextRef="#ctx0" brushRef="#br0" timeOffset="-189765.692">17726 8775 556 0,'-6'-5'955'0,"-3"-1"156"0,4 3 112 0,0-2 94 0,0 3-260 16,1 2-332-16,-2 0-223 0,2 0-124 16,4 4-85-16,0 5-219 0,0 2-74 15,0 6 0-15,4-1 0 0,-4 6 0 0,6 3 0 16,-6 0 0-16,0 2 0 0,0-1 0 15,0 1 0-15,0-3 0 0,0-1 0 0,0-6 0 16,0-4 0-16,0-2 0 0,0-5 0 16,0-4 0-16,0-2 0 0,0-8 0 0,0 0 0 15,-6-6 0-15,2-5 0 0,4 0 0 16,-5 0 0-16,5-4 0 0,-5 1 0 0,0 0 0 16,0-2 0-16,0 1 0 0,5 1 0 15,-5 0 0-15,5 5 0 0,0-2 0 0,0 5 0 16,5 4 0-16,-5 1 0 0,5 6 0 15,0 1 0-15,0 4 0 0,5 4 0 16,0 4 0-16,-1 5 0 0,1 1 0 0,5 4 0 16,0 2 0-16,-1 2 0 0,1 4 0 15,0-1 0-15,-1 1 0 0,6-1 0 16,-1 1 0-16,1-3 0 0,0-3 0 16,-6 1 0-16,6-8 0 0,-5-1 0 0,4-2 0 15,-9-7 0-15,5 0 0 0,-5-5 0 16,-1-5 0-16,-3 0 0 0,-2-9 0 0,-4 0 0 15,0-3 0-15,0 1 0 0,-4-6 0 16,-2 0 0-16,-3-3 0 0,3 3 0 0,-3-3 0 16,-1 3 0-16,0 0 0 0,1 3 0 15,3 4 0-15,2 2 0 0,-1 2 0 0,0 3 0 16,5 0 0-16,0 2-97 0,5 3-367 16,-5 3-119-16,9 0-164 0,-3 0-198 0,3 0-138 15,6 3-41-15,-5 0 54 0,0 0 148 16,5-3 225-16,-1 0 262 0</inkml:trace>
  <inkml:trace contextRef="#ctx0" brushRef="#br0" timeOffset="-189543.796">18123 8750 439 0,'0'-8'858'0,"0"0"187"16,0 2 134-16,-5 1 80 0,5 0-197 16,0 2-230-16,-5-3-224 0,5 3-150 0,0 1-97 15,0 4-271-15,5-2-90 0,-5 9 0 16,5-1 0-16,0 3 0 0,0 5 0 15,-1 1 0-15,2 5 0 0,-1 3 0 0,-5 0 0 16,4 3 0-16,1-1 0 0,0-2 0 0,0 0 0 16,0-1 0-16,0-5 0 0,-5 1 0 15,5-4 0-15,-5-2-622 0,0-2-314 16,0-4-229-16,0-2-69 0,-5-6 15 0,5 0 93 16,-5-6 184-16,0-2 279 0</inkml:trace>
  <inkml:trace contextRef="#ctx0" brushRef="#br0" timeOffset="-189335.348">18079 8913 568 0,'-20'-17'924'0,"5"-2"168"16,1 3 123-16,-1 0 73 0,5-1-245 0,1 0-271 16,-2 3-209-16,7-2-128 0,4-1-144 15,0 3-291-15,4 1 0 0,7-1 0 16,-2 0 0-16,6 0 0 0,-1 6 0 0,1-3 0 16,5 5 0-16,-5 1 0 0,4 5 0 15,1 0 0-15,0 5 0 0,-6 1 0 16,6 2 0-16,-1 3 0 0,-4 0 0 0,0 6 0 15,4 0 0-15,-9 1 0 0,0 5-436 16,0-1-569-16,-5 3-228 0,0-4-58 0,-1 4 32 16,-4-3 109-16,-4 1 212 0,-1-2 306 15</inkml:trace>
  <inkml:trace contextRef="#ctx0" brushRef="#br0" timeOffset="-189118.931">18108 9092 793 0,'-9'3'1033'0,"-1"3"148"0,-5-3 106 15,10-1 65-15,-5-2-336 0,10 3-322 16,0-3-171-16,0 0-211 0,10-3-312 0,-5 3 0 16,10-2 0-16,-5 2 0 0,4 0 0 0,1-3 0 15,0 3 0-15,-1 0 0 0,6 0 0 16,-5 0 0-16,-1 0 0 0,1 0 0 16,0 0 0-16,0-3 0 0,4 0 0 15,-4 0 0-15,-1 1 0 0,6-3 0 0,-5-2-937 16,-1 0-327-16,6-5-72 0,-6 2 31 15,7-2 96-15,-7-2 196 0,6 1 265 0</inkml:trace>
  <inkml:trace contextRef="#ctx0" brushRef="#br0" timeOffset="-188465.488">18535 8770 459 0,'-10'-9'962'0,"0"4"162"0,1 3 115 15,-6-4 105-15,5 0-183 0,5 4-375 16,-5-4-265-16,10 0-133 0,-5 1-181 0,10 2-207 15,-5-2 0-15,5 5 0 0,0 0 0 16,0 3 0-16,-1 2 0 0,2 6 0 0,-1 3 0 16,-1 2 0-16,2 6 0 0,-2-2 0 15,1 5 0-15,0-1 0 0,0 2 0 0,-5-2 0 16,5-2 0-16,0 0 0 0,0 1 0 16,-1-8 0-16,2-1 0 0,-2 0 0 15,-4-2 0-15,5-7 0 0,-5-2 0 0,0-1 0 16,0-7 0-16,0 0 0 0,-5-7 0 15,5 1 0-15,-4-2 0 0,-6-4 0 0,5-2 0 16,-5 0 0-16,5-1 0 0,-5 0 0 16,0-2 0-16,6 1 0 0,-7 1 0 0,11-2 0 15,-4 6 0-15,4-4 0 0,4 6 0 16,2-2 0-16,-1 2 0 0,5 3 0 0,-1 0 0 16,1 3 0-16,0 2 0 0,-1 4 0 15,1-1 0-15,-5 6 0 0,5-1 0 0,0 4 0 16,-5-1 0-16,0 7 0 0,-1-2 0 15,2 4 0-15,-6 0 0 0,0 0 0 16,0-3 0-16,0 3 0 0,0-3 0 0,0 0-18 16,0-6-220-16,0 4 39 0,0-7 40 15,0 4 44-15,0-6 34 0,0 2 31 0,0-4 26 16,4 2 23-16,1-3 25 0,0 0 17 16,0 3 18-16,5-2 14 0,-5-1 10 15,5 3 6-15,5 0 8 0,-6 0 12 16,1 3 16-16,5-1 22 0,-5 4-109 0,4 2-38 15,-4 0 0-15,0 1 0 0,0 4 0 16,-1-2 0-16,1 3 0 0,0 0 0 0,-5 2 0 16,0-2 0-16,-1 3 0 0,2-3 0 15,-6 2 0-15,-6-2 0 0,2 0 0 0,-1 0 0 16,0 0 0-16,-9 0 0 0,4-3 0 16,-5 0 0-16,0-4 0 0,0-1 0 0,1 0 0 15,-6-4 0-15,6-2-51 0,-1-2-137 0,-5-4-17 16,5 0-13-16,6-1-30 0,-1-4-65 15,0 2-103-15,5-2-125 0,0 0-139 16,5 0-169-16,0 0-121 0,5 0 4 0,0 0 85 16,0 3 134-16,4 0 165 15</inkml:trace>
  <inkml:trace contextRef="#ctx0" brushRef="#br0" timeOffset="-188147.339">19103 8673 69 0,'10'-8'831'16,"-5"3"218"-16,0-1 138 0,-5 3 118 0,-5-3 22 16,0 4-314-16,1-1-323 0,-2-2-176 15,2 2-308-15,-1 0-206 0,-5 1 0 0,5 2 0 16,-5 0 0-16,0 2 0 0,-5 4 0 16,6-1 0-16,-6 6 0 0,5 1 0 0,-4 4 0 15,4 3 0-15,0 3 0 0,6 0 0 16,-2 3 0-16,1 3 0 0,5-4 0 15,5 4 0-15,1-1 0 0,3-1 0 0,1-2 0 16,-1 1 0-16,6-2 0 0,0-4 0 16,-1 0 0-16,7-2 0 0,-7-4 0 0,6 1 0 15,-1-3 0-15,1 0 0 16,0-2 0-16,-1-4 0 0,1 0 0 0,-6 1 0 16,1-3-472-16,-5-3-700 0,0 0-145 0,-1-3-18 15,1-3 60-15,-5-2 139 0,0-1 262 16,0 2 369-16</inkml:trace>
  <inkml:trace contextRef="#ctx0" brushRef="#br0" timeOffset="-187367.42">19721 8811 104 0,'-5'-8'706'0,"5"2"214"15,-4 1 140-15,-2-1 99 0,2 3-71 16,-6-2-246-16,5 0-242 0,-5 2-192 0,1-3-125 16,-1 3-98-16,-5 0-67 0,6 1-46 15,-6 2-33-15,0 0-21 0,0 2-14 16,1 1 1-16,4 3-2 0,-5 2 0 0,0 3-1 15,5 3-1-15,1 3-1 0,-1-1-1 16,0 4 0-16,10 1 3 0,0 5 6 0,0-4 3 16,5 2 3-16,4-2 4 0,6-3 0 15,0-2 4-15,5-3 4 0,-1-3 1 0,6-5-1 16,-1-6-1-16,1-3-6 16,-1-8-11-16,-4 0-10 0,4-6-8 0,-9-2-5 15,5 0-6-15,-11 0 3 0,1-1 2 16,-5 0 2-16,-5 5 2 0,0-2 3 0,-5 0 5 15,1 3 1-15,-2 3 2 0,-3 0-1 16,4 3 1-16,-5 2 0 0,0 1 3 0,6 2 0 16,-2 0 0-16,1 3 1 0,5 6 1 15,0-1 3-15,5 7 5 0,1 1 10 0,-2 1 10 16,6 5 11-16,0 0 15 0,4 7 13 16,1-2 8-16,0 1 5 0,-1 3-27 0,7 2-57 15,-7 0 0-15,6 1 0 0,-6-1 0 16,6 0 0-16,-5 1 0 0,-5-3 0 15,4-1 0-15,-4-5 0 0,-5 0 0 0,-5 0 0 16,0-6 0-16,0 1 0 0,-5-3 0 16,-5-3 0-16,0 0-64 0,-4-6-56 0,-6 1 2 15,5-6 6-15,-5-3 9 0,-4 0 4 16,5-4 1-16,-6-5-3 0,0-1-12 16,6-4-19-16,0 1-33 0,-2-1-59 15,7-2-91-15,4 2-117 0,5-2-143 0,5 3-164 16,0-4-169-16,5 4-39 0,5-4 49 15,4 3 107-15,7 1 150 0,-2-1 190 0</inkml:trace>
  <inkml:trace contextRef="#ctx0" brushRef="#br0" timeOffset="-187144.975">20079 8881 121 0,'0'-7'824'0,"0"2"220"15,-4 0 150-15,4 2 123 0,-6-3-11 0,2 4-268 16,-1-2-296-16,5 4-184 0,0-2-511 15,0 0-47-15,0 2 0 0,0 0 0 16,9 0 0-16,-3 0 0 0,3 0 0 0,1 2 0 16,0 0 0-16,5 4 0 0,-6-3 0 15,6 0 0-15,0 3 0 0,-1-4 0 16,6 1 0-16,-5-1-366 0,5-2-873 16,-6 0-130-16,6 0 0 0,4-2 71 0,-4-1 147 15,5-2 276-15,-1-1 410 0</inkml:trace>
  <inkml:trace contextRef="#ctx0" brushRef="#br0" timeOffset="-186618.586">20688 8761 690 0,'-6'-7'941'0,"-3"-2"148"0,-1 1 106 16,-5-1 12-16,0 4-263 0,1-3-280 15,-6-1-214-15,6 7-132 0,-1-4-94 0,-5 3-68 16,5 6-43-16,-4 0-29 0,4 5-4 15,0 3-44-15,0 3-36 0,6 2 0 0,-6 4 0 16,5 2 0-16,6 0 0 0,-2 0 0 16,6 0 0-16,6 1 0 0,3-4 0 15,-4 0 0-15,10-6 0 0,0 1 0 16,4-5 0-16,1-6 0 0,4-1 0 0,-4-4 0 16,-1-4 0-16,6-2 0 0,-6-6 0 0,2 3 0 15,-7-6 0-15,1 1 0 0,0 2 0 16,-6-3 0-16,-4 1 0 0,0-1 0 15,0 4 0-15,-5-1 0 0,-5 0 0 0,0 0 0 16,0 3 0-16,-4 0 0 0,3 3 0 16,2 2 0-16,-1 1 0 0,0 2 0 0,0 3 0 15,0 5 0-15,5 1 0 0,0 2 0 16,5 4 0-16,0 1 0 0,0 1 0 0,4 0 0 16,-3 5 0-16,8-2 0 0,-4 5 0 15,4-1 0-15,1 1 0 0,0 4 0 16,0-2 0-16,-1 2 0 0,1-2 0 0,0 1 0 15,-5 0 0-15,-1 0 0 0,1-1 0 16,-5-1 0-16,0-1 0 0,-5-3 0 16,-5 0 0-16,0 0 0 0,1-2 0 0,-11-3 0 15,0-1 0-15,0-1 0 0,-5-5 0 16,1 2 0-16,-6-4 0 0,6 1 0 0,-5-3 0 16,-1-3 0-16,6-5 0 0,-6-1 0 15,5-2 0-15,0-3-429 0,1-3-301 16,4 0-279-16,5-2-162 0,1-4-39 0,3 0 32 15,2 1 129-15,8-5 225 0,2-1 327 0</inkml:trace>
  <inkml:trace contextRef="#ctx0" brushRef="#br0" timeOffset="-186376.268">20810 8585 300 0,'5'-14'945'15,"-5"3"217"-15,0 0 158 0,0 3 135 0,0 3-52 16,0-4-317-16,5 4-566 0,0 2-520 15,0 0 0-15,-1 1 0 0,6 4 0 0,5 1 0 16,0 2 0-16,0 7 0 0,-1-2 0 0,1 7 0 16,0 2 0-16,4 4 0 0,-4 4 0 15,0 4 0-15,4 1 0 0,-9 1 0 16,5 6 0-16,-5-3 0 0,-1 2 0 0,1 2 0 16,-10 1 0-16,5-3 0 0,-10 1 0 15,1 2 0-15,-7 1 0 0,-3-1-994 0,-6 3-660 16,-4-2 71-16,-6-1 146 0,1-2 216 15,-5-4 391-15,-1-5 389 0</inkml:trace>
  <inkml:trace contextRef="#ctx0" brushRef="#br0" timeOffset="-181215.552">13146 9633 283 0,'0'-8'608'0,"0"0"134"0,-5-1 134 16,5 4 91-16,-5-1-157 0,0 0-149 0,0 2-124 16,0-2-112-16,1-2-123 0,-6 5-114 15,-1-3-70-15,7 3-34 0,-6 1-22 0,-5-1-15 16,6 3-11-16,-1 3-6 0,-5 2-3 16,0 1-10-16,6 2-7 0,-6 3-2 0,5 0-1 15,5 6 4-15,0-4 3 0,5 4 3 16,5 2 3-16,0 1-11 0,10-1-2 15,0-3-4-15,4 1-2 0,6 0 2 0,-1-7 0 16,5 4 11-16,-4-2 0 0,4-4 0 16,-4 0-1-16,-1 0 0 0,-9 1 11 0,0-1 21 15,0 0 24-15,-11 0 16 0,-4 4 17 16,-4-2 16-16,-1 2 2 0,-10 2-9 0,0-4-14 16,1 2-10-16,-6-5-14 0,0-1-19 15,1 0-20-15,-6-1-14 0,6-2-11 16,4-3-9-16,-5 0-8 0,10-6-16 15,0 1-26-15,6-1-32 0,-1-2-33 0,5-3-23 16,5 0-24-16,5 0-4 0,4 0 5 16,1 0 13-16,0 0 9 0,4 3 0 0,1-4-2 15,4 4 0-15,-4 3 4 0,0-1 12 16,-1 1 19-16,1 2 24 0,-1 1 27 0,-4 2 55 16,0 0 57-16,-5 0 48 0,0 0 48 15,-6 0 54-15,1 0 57 0,1 2 28 16,-2-2 13-16,-4 3 9 0,5-1-5 0,-5-2-54 15,0 6-255-15,0-3 0 0,0 5 0 16,5-3 0-16,-5 4 0 0,5-4 0 0,-5 7 0 16,5-4 0-16,0 0 0 0,4 0 0 15,-3-2 0-15,3 0 0 0,1-1 0 0,0 0 0 16,-1-5 0-16,2 0 0 0,-1-2 0 16,-1-1 0-16,1-2 0 0,-1-4-159 15,1-2-31-15,0 3 28 0,-5-6 31 0,0 3 33 16,0 0 30-16,-5 0 29 0,0 0 21 15,0 0 17-15,0 3 22 0,-5-1 21 16,0 4 22-16,5-1 13 0,-5 4 7 0,0-2 6 16,0 8-7-16,5-2-8 0,-4 6-10 0,4 1-6 15,0-1-4-15,4 3-5 0,-4 0-6 16,5 3-7-16,0-3-17 0,5-3-20 0,0 3 0 16,-6-3 0-16,7-2 0 0,3 0 0 15,-4-4 0-15,0-2 0 0,0 0 0 0,0-2 0 16,-1-1-35-16,1-3-27 0,-5 1-18 15,5-3-12-15,-10 2-10 0,5-2-3 16,0-1 1-16,-5 1 6 0,0 0 10 0,0-1 13 16,0 4 15-16,-5-3 12 0,5 2 16 15,-5 4 12-15,5-4 5 0,-5 3 4 0,5 3 2 16,0 0 0-16,0 0 1 0,0 6-2 16,5-1 7-16,-5 3 3 0,5 1 14 15,5 2 11-15,-6 2 11 0,6 4 13 0,0 0 12 16,0 2 8-16,0 3 2 0,5 0-1 15,-6 3-3-15,6 0-6 0,-5 0-9 0,0-1-8 16,-1 4-6-16,1-3-9 0,-5 0-8 16,-5-4-5-16,5 5-2 0,-5-7-2 0,0 3-4 15,-5-5 0-15,-5-1-2 0,0 1 0 16,0-7-2-16,-4 2 1 0,-6-4 2 0,1-2 0 16,-1-4 0-16,0-2-2 0,1-2-6 15,-6-2-18-15,6-3-26 0,-1-5-27 0,0-1-31 16,5-1-37-16,1-3-45 0,9 1-61 15,0-4-101-15,5 1-149 0,0-3-180 16,10 0-221-16,0 0-122 0,0-3-12 0,9 3 77 16,-4-3 148-16,4 0 197 0</inkml:trace>
  <inkml:trace contextRef="#ctx0" brushRef="#br0" timeOffset="-180504.278">13798 9788 285 0,'-5'3'799'0,"0"-1"187"15,0 4 134-15,-5 0 98 0,6-1-156 16,-1 0-231-16,-1 1-222 0,6 2-141 16,0-3-96-16,0 1-70 0,6 0-163 0,-1-4-139 15,5 4 0-15,-1-4 0 0,1-2 0 16,5-2 0-16,-5-1 0 0,5-2 0 0,-6-1 0 16,6-2 0-16,-5 0 0 0,-1-4 0 15,1 5 0-15,0-2 0 0,-5 4 0 16,5-4 0-16,-10 1 0 0,5 3-71 0,-5 1-20 15,-5-1 25-15,5 2 22 0,-6 1 19 16,2 2 25-16,-6 2 18 0,5 4 23 0,0 0 27 16,0 2 21-16,5 0-8 0,-5 3-81 15,5 3 0-15,0-3 0 0,5 2 0 0,0-1 0 16,0 2 0-16,5-4 0 0,-1 2 0 16,6-2 0-16,0-1 0 0,5-1 0 15,-1-2 0-15,6-3 0 0,-5-1 0 0,9-2 0 16,-4-2 0-16,-1-4 0 0,1 0 0 15,-6-2 0-15,0 0 0 0,2-3 0 16,-2 2 0-16,-9-1 0 0,-1-2 0 0,1 4 0 16,-5-3 0-16,-5 3 0 0,-5-1 0 15,5-2 0-15,-10 6-43 0,1 0 15 0,-6-1 21 16,-5 0 10-16,5 1-3 0,-4 5 0 16,0 0 1-16,4 0 7 0,-5 3 3 0,11 2 11 15,-6 4 11-15,5-1-33 0,5 3 0 16,0 0 0-16,5 2 0 0,0 1 0 0,5-2 0 15,5 1 0-15,-1-2 0 0,2-3 0 16,3 1 0-16,1-4 0 0,4 1 0 16,-4-6 0-16,4 0 0 0,-4-3 0 0,5-2 0 15,-5-1 0-15,0-2 0 0,0 0 0 16,-6-1 0-16,1-2 0 0,-5 3 0 16,0 0 0-16,0-4-28 0,-5 4-41 0,0 0 19 15,-5 0 16-15,5 3 14 0,-5-4 10 16,0 6 5-16,0-2 7 0,0 2 7 0,5 0 12 15,-5 0 13-15,1 3 20 0,4 3 22 16,0 0-56-16,0 3-20 0,0-1 0 0,0 4 0 16,4-2 0-16,-4 2 0 0,10 2 0 15,-5 0 0-15,0 0 0 0,5 0 0 16,0 0 0-16,-1 3 0 0,1-3 0 0,5-3 0 16,0 1 0-16,-1-2 0 0,1 2 0 15,0-4-148-15,-1 1-737 0,6 0-303 0,-5-1-117 16,-1-2-1-16,1-1 71 0,0-4 181 15,-1-1 333-15</inkml:trace>
  <inkml:trace contextRef="#ctx0" brushRef="#br0" timeOffset="-180330.741">14686 9937 574 0,'-5'10'1069'16,"-5"-1"186"-16,5-1 160 0,-5 1 121 0,5-4-215 15,0 0-448-15,5-2-725 0,0-3-148 16,0 0 0-16,5-3 0 0,0 1 0 15,5-1 0-15,-5 0 0 0,5 1 0 0,-5 2-369 16,-1-3-362-16,-4 3-222 0,6-3-189 16,-6 3-52-16,4-3 25 0,-4 0 118 0,0 1 207 15,0-4 279-15</inkml:trace>
  <inkml:trace contextRef="#ctx0" brushRef="#br0" timeOffset="-180183.132">14690 9887 432 0,'-4'-5'892'15,"-1"-4"185"-15,-5 4 134 0,5-1 97 16,0 0-220-16,0 1-299 0,0 2-261 0,0-2-176 15,5-1-128-15,0 3-105 0,0-2-90 16,5 2-76-16,-5 1-67 0,5 2-68 0,0-3-93 16,-5 3-151-16,5 3-207 0,-5-3-267 15,0 2-165-15,0-2-56 0,0 3 29 16,0 2 128-16,-5-2 216 0,5 3 303 0</inkml:trace>
  <inkml:trace contextRef="#ctx0" brushRef="#br0" timeOffset="-170491.094">15293 9556 282 0,'0'3'489'0,"0"-3"93"16,0 0 90-16,0 2-27 0,0-2-53 0,0 0-24 15,0 0-5-15,-4 0-22 0,4 0-37 16,0 0-44-16,0 0-50 0,0 3-69 0,0-3-74 16,0 0-46-16,0 0-35 0,0 3-28 15,0 0-32-15,-5 2-27 0,5 3-27 0,0 4-22 16,0 1-18-16,-5 4-16 0,5 2-8 16,-5 1-8-16,5 2-6 0,0 2-3 0,0-1 0 15,-5-1 0-15,5 2 2 0,-5-4 1 16,5 2 5-16,-5-6 1 0,5-2 1 0,0 0 1 15,-4-3-3-15,4-5-19 16,0-4-20-16,-6-2-16 0,1-2-12 0,5-7-1 0,-4-4 2 16,4-4 15-16,-6-2 19 0,6 0 15 15,0-4 13-15,0-2 2 0,0 3 1 0,6-5 4 16,-2 1 3-16,-4-1 2 0,5-1-2 16,1 6 0-16,-2-2-1 0,1 7-2 15,0 1-2-15,0 2-1 0,-5 3-1 0,5 2 1 16,0 7 9-16,0-1 12 0,-1 3 12 15,2 5 11-15,3 1 11 0,-4 5 3 16,5 3-1-16,-5 0-3 0,5 2-8 16,0 0-4-16,0 4-7 0,-1 2-4 0,1-3-7 15,-1 3-10-15,1 1-5 0,5-1-7 0,-5 0-1 16,0-3-2-16,4 0-6 0,-4 1-22 16,0-1-35-16,0-5-43 0,0 2-51 0,0-4-57 15,-5-2-87-15,-1 2-113 0,-4-4-137 16,6-2-149-16,-6 2-152 0,-6-6-125 15,2 4-6-15,-1-3 88 0,-5 0 143 0,0-1 180 16</inkml:trace>
  <inkml:trace contextRef="#ctx0" brushRef="#br0" timeOffset="-170298.596">15240 9834 99 0,'-15'-10'603'0,"5"1"164"0,0 1 163 0,1 2 115 15,3-2-94-15,-3 3-191 0,9-4-159 16,0 4-127-16,5-4-130 0,-1-1-88 15,6 1-48-15,5 1-28 0,0 0-26 0,4-1-33 16,1 4-26-16,4-1-26 0,1 4-24 16,5-4-47-16,-1 4-61 0,-5-1-70 15,6 0-116-15,-6 3-188 0,6-3-246 0,-5 3-266 16,-6 0-136-16,6 0-33 0,-10 3 57 0,4-3 159 16,-4 3 234-16</inkml:trace>
  <inkml:trace contextRef="#ctx0" brushRef="#br0" timeOffset="-170074.662">15662 9617 195 0,'-6'-6'825'0,"1"0"197"0,1 1 143 15,-2 2 100-15,2 1-92 0,4-2-308 0,-5 4-298 16,5 0-165-16,0 0-108 0,0 6-75 16,0 0-51-16,5 2-137 0,-1 6-31 15,2 0 0-15,-2 5 0 0,7 1 0 16,-7-1 0-16,1 3 0 0,5 0 0 15,-5 2 0-15,5-4 0 0,-6 2 0 0,2-5-138 16,-2-1-179-16,1 0-116 0,-5-4-155 0,0-1-187 16,0-6-209-16,0 1-102 0,-5-6-9 15,1 0 83-15,-2-6 164 0,2 1 227 0</inkml:trace>
  <inkml:trace contextRef="#ctx0" brushRef="#br0" timeOffset="-169870.209">15573 9741 263 0,'-15'-20'703'0,"1"1"203"16,-1 3 146-16,0-1 101 0,5 0-170 0,6 1-182 15,-7-1-163-15,11 1-156 0,0 2-106 16,0 0-67-16,11 0-39 0,-1 1-35 0,-1 1-215 16,6 2-20-16,-1 1 0 0,7 1 0 15,-2 3 0-15,0 1 0 0,6 2 0 16,-6 4 0-16,6 2 0 0,-5 1 0 0,-1 0 0 16,-4 7 0-16,5-2 0 0,-5 5 0 15,-6 1-391-15,6 0-145 0,-10 1-182 16,4 2-217-16,-9 1-158 0,5-1-45 15,-5 3 37-15,0-2 134 0,-5 1 215 0,1-1 270 16</inkml:trace>
  <inkml:trace contextRef="#ctx0" brushRef="#br0" timeOffset="-169656.717">15622 9898 707 0,'-10'3'997'0,"1"-3"158"15,3 0 115-15,-3 0 74 0,9 0-334 16,0 0-320-16,0 0-178 0,5-3-124 15,5 3-270-15,-1-2-118 0,6 2 0 0,-1 0 0 16,7 0 0-16,-2 0 0 0,0 0 0 16,1 2 0-16,4 1 0 0,-3-3 0 0,3 3 0 15,-5-3 0-15,1 0 0 0,0 0-251 16,-1-3-379-16,-4 0-271 0,-1 1-225 16,-4-2-77-16,5 2 8 0,-10-1 78 0,5 0 193 15,-5-2 309-15</inkml:trace>
  <inkml:trace contextRef="#ctx0" brushRef="#br0" timeOffset="-169231.551">15068 10016 91 0,'-10'-5'622'0,"0"3"193"16,6-1 162-16,-6 3 103 0,10-3-88 15,-5 3-208-15,5 0-158 0,0 0-134 0,5 0-107 16,-1 0-50-16,11 0-13 0,0 0-1 15,5 0-5-15,-1 3-283 0,11-3-33 16,-1 3 0-16,1 2 0 0,4-5 0 0,5 2 0 16,0 1 0-16,1-3 0 0,4 0 0 15,0 0 0-15,0 0 0 0,0 0 0 0,1 0 0 16,-7 0 0-16,2 3 0 0,-6-3 0 16,0 0 0-16,1 3 0 0,-11-3 0 0,1 3-56 15,-1-3-243-15,-4 2-4 0,-5 2-28 16,-1-4-76-16,-4 0-128 0,-5 2-167 15,0-2-198-15,-1 0-116 0,-4 0-10 0,0 0 81 16,-4 2 150-16,-1-2 202 0</inkml:trace>
  <inkml:trace contextRef="#ctx0" brushRef="#br0" timeOffset="-168568.324">15308 10262 585 0,'0'-8'861'0,"-5"2"163"0,1 1 115 15,-2 2 10-15,2 1-218 0,4-2-220 0,-5 2-213 16,5-1-146-16,0 6-96 0,0-1-65 16,0 4-41-16,0 2-30 0,5 6-14 0,-5 2-4 15,4 4-86-15,2 2-16 0,-2 3 0 16,1-1 0-16,0 7 0 0,0-3 0 0,0 2 0 16,0-2 0-16,0-1 0 0,0-2 0 15,0-3 0-15,0-3 0 0,-5-2 0 16,4-3 0-16,-4-6 0 0,0 0 0 0,0-5 0 15,0-6 0-15,0-2 0 0,-4-6 0 16,4-3 0-16,-10-3 0 0,5-2 0 16,0-6 0-16,-5 1-16 0,5-1 8 0,-5-5 5 15,6-2 10-15,-2 3 12 0,2-2-18 0,-1 4-1 16,5 2 0-16,-5 6 0 0,5 2 0 16,5 3 0-16,-5 6 0 0,5 2 0 0,5 4 0 15,-1 4 0-15,1 4 0 0,0 5 0 16,5 2 0-16,0 7 0 0,-1-1 0 15,6 3 0-15,-1 0 0 0,1 1 0 0,0 1 0 16,4-2 0-16,1-2 0 0,-1-1 0 16,-4-2 0-16,5-4 0 0,-6-4 0 0,0-2 0 15,-4-3 0-15,0-4 0 0,-5-6 0 16,-1 1 0-16,1-6 0 0,-5 0 0 16,-5-6 0-16,0 0 0 0,-5-2 0 0,1-3 0 15,-2 3 0-15,1-4 0 0,-5 1 0 16,6 4 0-16,-6-2 0 0,5 6 0 15,0 1 0-15,0 2 0 0,5 2 0 0,0 3 0 16,0 4 0-16,0-1 0 0,5 6-433 16,0 2-235-16,0 1-214 0,5 2-220 0,-6-3-74 15,6 4 9-15,1-1 98 0,3 1 194 16,-4-4 271-16</inkml:trace>
  <inkml:trace contextRef="#ctx0" brushRef="#br0" timeOffset="-168337.406">15813 10259 452 0,'-5'-5'916'16,"5"2"181"-16,-5-2 132 0,1 5 102 0,4-3-215 16,-5 0-321-16,5 3-253 0,0 0-146 15,0 3-101-15,0 0-273 0,5 2-22 0,-5 3 0 16,4 6 0-16,1 0 0 0,0 3 0 16,0-1 0-16,0 6 0 0,0-3 0 15,0 4 0-15,0 1 0 0,0-2 0 0,4-2 0 16,-3-1 0-16,-2-2 0 0,1-4 0 15,0 1-373-15,0-6-322 0,-5-2-249 16,0-3-195-16,0-3-53 0,0-3 23 16,-5-3 105-16,5-4 200 0,-5-2 293 0</inkml:trace>
  <inkml:trace contextRef="#ctx0" brushRef="#br0" timeOffset="-168138.883">15755 10326 582 0,'-11'-14'890'0,"-3"0"172"15,4 3 120-15,0 0 40 0,6 0-236 16,-2 0-222-16,6 3-196 0,6-4-122 15,-6 1-77-15,9 1-249 0,1-2-120 0,0 2 0 16,5 1 0-16,-6-2 0 0,6 5 0 16,5 1 0-16,-6 2 0 0,6 3 0 0,-5 0 0 15,4 3 0-15,1 2 0 0,0 4 0 16,-5-1 0-16,-1 3 0 0,1 3 0 16,0 2 0-16,-6 1-38 0,1 2-683 0,-5 0-224 15,0 1-218-15,-5 2-62 0,0-3 21 16,0 1 100-16,0 2 197 0,-5-3 273 0</inkml:trace>
  <inkml:trace contextRef="#ctx0" brushRef="#br0" timeOffset="-167917.958">15789 10557 300 0,'-10'0'876'0,"0"3"189"16,6-3 142-16,-6 0 105 0,5 0-131 0,-1 3-312 15,6-3-255-15,0 0-140 0,6 0-181 16,-1 0-293-16,5 0 0 0,-1 0 0 15,1 0 0-15,5 0 0 0,-1 3 0 0,1-3 0 16,5 0 0-16,-1 0 0 0,1 0 0 16,-1-3 0-16,1 0 0 0,0-2 0 0,4-1 0 15,-4 0-335-15,0-2-572 0,-6 0-274 16,6 0-95-16,-1-3 5 0,1 0 67 16,-5-3 187-16,4 0 329 0</inkml:trace>
  <inkml:trace contextRef="#ctx0" brushRef="#br0" timeOffset="-167590.412">16441 9876 198 0,'-5'-3'669'0,"0"3"197"0,1 0 175 16,-2 3 126-16,2-3-117 0,4 0-161 0,-5 3-139 16,5-3-136-16,-6 3-124 0,6-3-83 15,0 2-357-15,0-2-50 0,0 3 0 16,6 0 0-16,-1-1 0 0,-1 2 0 0,2-2 0 16,3 1 0-16,1 0 0 0,-1-1 0 15,6 1 0-15,0 0 0 0,-1 0 0 0,1 0 0 16,0-1 0-16,5 1 0 0,-5 2 0 15,0 1 0-15,-6-1-459 0,1 3-613 16,0 1-183-16,-5-1-31 0,-1 3 40 0,-4 0 113 16,0 0 216-16,-4 1 312 0</inkml:trace>
  <inkml:trace contextRef="#ctx0" brushRef="#br0" timeOffset="-167405.904">16499 10064 647 0,'-14'2'1015'0,"-1"-2"170"15,0 0 143-15,6 0 121 0,-6 0-280 16,11-2-352-16,-2 2-236 0,2-3-581 15,4 0 0-15,4-3 0 0,2 4 0 0,-2-4 0 16,6 4 0-16,0-2 0 0,4 4 0 16,1 0 0-16,-5 4 0 0,10-2 0 0,-6 1 0 15,1 0 0-15,4-1 0 0,-4-2 0 16,5 3-283-16,-5-3-947 0,0 0-140 16,-1-3-8-16,0 3 65 0,1 3 138 0,-5-6 280 15,0 1 419-15</inkml:trace>
  <inkml:trace contextRef="#ctx0" brushRef="#br0" timeOffset="-166810.48">17020 9702 20 0,'-5'-5'475'0,"5"-1"108"16,0 1 99-16,-5-3 108 0,5 2-33 0,-5-2-54 15,5 2-55-15,0-2-45 0,0 2-57 16,0 1-71-16,5-1-94 0,-5 0-98 16,0 4-64-16,0 0-36 0,5 2-15 0,-5 2-7 15,5 0-9-15,-5 7-12 0,4 2-13 16,2 6-32-16,-2-1-95 0,1 6 0 15,5 0 0-15,-5 0 0 0,5 6 0 0,-6-3 0 16,2 0-93-16,-1-1-62 0,-1-2-70 16,1-2-124-16,0-1-189 0,-5-3-243 15,0-4-245-15,0-2-97 0,0-1-9 0,0-1 78 16,-5-5 179-16,0-3 261 0</inkml:trace>
  <inkml:trace contextRef="#ctx0" brushRef="#br0" timeOffset="-166606.044">16941 9832 72 0,'-14'-20'757'15,"-1"1"220"-15,-5 3 142 0,10-1 104 16,-4 0-20-16,4 1-273 0,5-1-262 0,5 4-168 16,0-4-104-16,5 3-71 0,5-2-304 15,4 2-21-15,1 1 0 0,5-2 0 16,4 4 0-16,0 1 0 0,6 4 0 0,-5 0 0 16,4 4 0-16,-4 4 0 0,-1 4 0 15,1 4 0-15,-1 2 0 0,-4 4 0 0,-5 4-174 16,-1 2-328-16,1-1-157 0,-10 5-210 15,5-1-204-15,-6-1-73 0,-4 4 13 16,0-1 106-16,0-2 185 0,-4 0 264 0</inkml:trace>
  <inkml:trace contextRef="#ctx0" brushRef="#br0" timeOffset="-166402.003">17024 9989 586 0,'-14'0'950'0,"4"-3"149"16,0 0 102-16,6 1 91 0,-2-1-270 15,6-2-306-15,6-1-189 0,3 0-104 0,1 4-61 16,5-4-349-16,-1 0-13 0,1 4 0 16,4-1 0-16,6 0 0 0,-5 1 0 0,4 2 0 15,-4-3 0-15,5 0 0 0,-1 0 0 16,0 0 0-16,1-2-1 0,-5-3-631 16,-1 0-258-16,0 0-254 0,2-4-81 0,-7-2 6 15,6 4 74-15,-6-4 184 0,1 0 285 0</inkml:trace>
  <inkml:trace contextRef="#ctx0" brushRef="#br0" timeOffset="-165854.976">17456 9591 519 0,'-10'-2'981'0,"1"-4"175"16,-1 4 124-16,5 2 103 0,-5 0-210 0,0 2-356 16,5 2-235-16,0 0-282 0,5 5-300 15,0 2 0-15,0 3 0 0,0 3 0 16,5 2 0-16,-5 2 0 0,5 5 0 0,0-1 0 15,0 2 0-15,0-2 0 0,0 2 0 16,0-2 0-16,-5-2 0 0,4-4 0 0,2-2 0 16,-6-7 0-16,4-1 0 0,1-4 0 15,-5-5 0-15,5-2 0 0,0-7 0 0,-5-4 0 16,0-4 0-16,0-2 0 0,0-4-25 16,0 1 0-16,-5-2 17 0,0-4 12 15,5 0 8-15,-5 1 14 0,1-1-10 0,4 3-16 16,-6 3 0-16,6 0 0 0,0 6 0 0,0 2 0 15,0 3 0-15,0 2 0 0,6 7 0 16,-2 2 0-16,1 5 0 0,0 4 0 16,0 1 0-16,5 4 0 0,-1 0 0 0,2 2 0 15,-1 1 0-15,4 0 0 0,-4-4 0 16,4 1 0-16,1 0 0 0,-5-2 0 0,5-7 0 16,0 3 0-16,-1-5 0 0,1-3 0 15,-6 0 0-15,6-6 0 0,-5 1 0 0,0 0 0 16,-5-4 0-16,5 1 0 0,-10-1 0 15,5 1-27-15,-5 0-8 0,-5-3 18 16,5 2 16-16,-5 4 17 0,0-3 21 0,0 2-10 16,0 0-27-16,0 6 0 0,5-2 0 15,-4 4 0-15,-2 1 0 0,6 6 0 16,0-1 0-16,-5 6 0 0,10-1 0 0,-5 4 0 16,6 0 0-16,-2 2 0 0,1-3 0 15,0 4 0-15,5-1 0 0,-5-2 0 16,4-1 0-16,1-2 0 0,0 0-381 0,-5-6-432 15,0 1-316-15,-1-1-118 0,-4-3-6 16,6-2 59-16,-6 0 163 0,0-3 276 16</inkml:trace>
  <inkml:trace contextRef="#ctx0" brushRef="#br0" timeOffset="-164820.082">16971 10066 169 0,'-10'3'448'0,"5"0"92"0,-5-1 93 16,0 1 29-16,5 0-14 0,1 0 0 15,-2 0-9-15,2-1-23 0,4-2-42 0,-5 3-65 16,5-3-75-16,0 0-71 0,0 0-31 16,0 0-3-16,5-3 15 0,-1 1-41 15,2-1-303-15,3 0 0 0,1 3 0 0,0-3 0 16,5 0 0-16,0 3 0 0,-1-2 0 0,6 2 0 15,-1-3 0-15,6 3 0 0,4 0 0 16,1 0 0-16,-1 0 0 0,5-3 0 0,0 1 0 16,1-1 0-16,-1 0 0 0,5-3 0 0,1 1 0 15,-1 0 0-15,0-3 0 0,1 4 0 16,-6-1 0-16,0-1 0 0,1 3 0 16,-6 1 0-16,-5 2 0 0,6-3 0 0,-6 3 0 15,-4 0 0-15,-6 0 0 0,6 0 0 0,-10 0 0 16,5 3 0-16,-5-3 0 0,-6 0 0 15,1 0 0-15,0 0 0 0,-5-3 0 16,-5 3 0-16,0-2-127 0,1-1-453 16,-11 3-128-16,0-3-166 0,1 0-191 0,-1 3-65 15,-5 3 18-15,-4 0 108 0,4 2 182 0,-5 0 242 16</inkml:trace>
  <inkml:trace contextRef="#ctx0" brushRef="#br0" timeOffset="-164476.35">17182 10301 237 0,'-6'0'761'0,"6"0"197"16,-4-3 132-16,4 3 97 0,-5 0-140 0,5 0-231 15,-6 0-228-15,6 0-167 0,0 0-104 16,0 3-70-16,0 0-46 0,0 2-34 16,6 3-24-16,-6 4-132 0,5-2-11 0,-5 4 0 15,4 2 0-15,2 4 0 0,-2-1 0 16,1 3 0-16,5 0 0 0,-5 3 0 0,5 0 0 16,0-3 0-16,-6 3 0 0,7-3 0 15,-7-3 0-15,6 1-64 0,-5-4-253 0,0-2-98 16,0-3-123-16,0-2-153 0,-5-4-168 15,4-2-170-15,-4-3-46 0,-4-6 55 16,4 1 125-16,-5-4 185 0,0-1 220 0</inkml:trace>
  <inkml:trace contextRef="#ctx0" brushRef="#br0" timeOffset="-164234.012">17068 10442 60 0,'-9'-9'627'16,"4"4"215"-16,0-3 164 0,-5 2 114 15,10-2-56-15,-5 2-169 0,5-5-170 16,0 3-149-16,0-4-101 0,10-1-57 0,-5 2-35 16,5-3-383-16,5 0 0 0,-1 1 0 15,1 2 0-15,5 0 0 0,-1 2 0 16,0 4 0-16,2-1 0 0,-2 6 0 0,6 0 0 16,-6 3 0-16,1 3 0 0,0-1 0 15,-1 6 0-15,1 3 0 0,-6-1 0 0,1 4-30 16,0 2-616-16,-5 0-172 0,-6 1-223 15,1 2-118-15,0 0-15 0,-5 3 54 0,-5-3 146 16,0 3 228-16,1-6 300 0</inkml:trace>
  <inkml:trace contextRef="#ctx0" brushRef="#br0" timeOffset="-164019.587">17196 10679 486 0,'-10'0'934'15,"6"0"159"-15,-6-3 111 0,5 1 95 16,-1-4-211-16,2 0-324 0,8 1-213 0,-4-4-113 15,6-1-104-15,3 1-334 0,1 4 0 16,0-4 0-16,0 6 0 0,4-2 0 16,1 2 0-16,0 3 0 0,5-2 0 15,-1 2 0-15,1 0 0 0,5-3 0 0,-6 0 0 0,6 3 0 16,-6-6 0-16,6 1 0 0,-1-1-559 16,-4-2-358-16,0 0-244 0,-1-4-80 0,-4 2 10 15,4-4 76-15,-4 0 188 0,-5-2 298 16</inkml:trace>
  <inkml:trace contextRef="#ctx0" brushRef="#br0" timeOffset="-163441.165">17583 10298 133 0,'-9'-5'843'0,"3"2"206"0,-3 0 134 0,-1 3 110 16,5 0-25-16,0 0-338 0,0 3-309 16,1 2-163-16,4 1-100 0,4 2-303 0,1 3-55 15,0 0 0-15,0 3 0 0,5 2 0 16,-5 1 0-16,5 2 0 0,-5 4 0 0,5-5 0 15,-1 8 0-15,-4-4 0 0,5 0 0 16,0-3 0-16,-6 1 0 0,6-4 0 16,-5-2 0-16,1-6 0 0,-2 0 0 0,1-5 0 15,0-3-96-15,-5-6-116 0,0 1 53 16,-5-6 42-16,0-3 41 0,1 1 40 0,-7-7 34 16,1 4 27-16,1-7 30 0,-1 1 28 15,0 3 26-15,1-4 15 0,3 2 4 16,2-1 3-16,-1 0-88 0,5 2-43 0,0 4 0 15,0-1 0-15,5 1 0 0,5 4 0 16,-6 2 0-16,6-2 0 0,0 7 0 16,0 2 0-16,4 1 0 0,-3 2 0 0,-2 2 0 15,6 1 0-15,-5 2 0 0,4 4 0 16,-4-1 0-16,-5 1 0 0,4 2 0 0,-3 0 0 16,-2-1 0-16,1 2 0 0,-5-1 0 15,0-1 0-15,0 2 0 0,0-4-202 0,0-2-53 16,-5-1 11-16,5 1 25 0,0-4 33 15,5-2 38-15,-5 0 34 0,6-2 32 16,-2-1 32-16,6 0 31 0,-5-2 26 0,10 1 26 16,-5 2 26-16,-1-4 26 0,6 4 28 15,-1 2 25-15,-3 0 17 0,3 2 8 16,1 4 2-16,0 0-6 0,-5 2-16 0,-1 0-19 16,1 3-24-16,0 0-25 0,-5 0-75 0,4 3 0 15,-9 2 0-15,6-2 0 0,-12 3 0 16,6-3 0-16,-9 2-97 0,4 1-51 0,-9 0-32 15,3-4-15-15,-8 4-11 0,-1-6-19 16,-4 0-52-16,4 0-88 0,-4-3-106 0,-6-5-122 16,5 0-120-16,1-6-132 0,0-3-65 15,-1 1 41-15,5-3 100 0,6 2 133 16,-1-2 145-16</inkml:trace>
  <inkml:trace contextRef="#ctx0" brushRef="#br0" timeOffset="-161936.624">18270 9942 375 0,'-5'11'865'0,"5"-3"163"16,-5 1 115-16,5-1 96 0,0 0-174 0,5 1-260 16,0-4-220-16,5-2-110 15,5 0-64-15,4-6-211 0,1 0-200 0,0-5 0 16,4-3 0-16,1-3 0 0,-1-2 0 16,0-7 0-16,1 4 0 0,-10-3 0 0,4 0 0 15,-4 0 0-15,-5 0 0 0,-1 2 0 0,-3 1 0 16,-6 2 0-16,-6 1 0 0,2 2 0 15,-11 3 0-15,5 1 0 0,-9 1 0 16,-1 4 0-16,0 2 0 0,-4-3-83 0,4 6 23 16,-4 0 39-16,4 3 36 0,0 3 39 15,1-1 37-15,4 4-87 0,5 1-4 16,1 1 0-16,3 3 0 0,6 2 0 0,0 1 0 16,6 2 0-16,3 1 0 0,1 2 0 15,0-3 0-15,5 3 0 0,0 3 0 0,4-3 0 16,-4 0 0-16,0 0 0 0,-1 0 0 0,1-3 0 15,0-1 0-15,-1-2 0 16,1-5 0-16,-6 0 0 0,2-3 0 0,-7 0 0 16,6-5 0-16,-5-3 0 0,0-3 0 0,0-2 0 15,0-6 0-15,0 0 0 0,0 2 0 0,-1-1 0 16,-4 2 0-16,6-1 0 0,-2 0 0 16,1 4 0-16,1 3 0 0,-2 2 0 15,6 2 0-15,-5 3 0 0,4 1 0 0,-3 6 0 16,3-2 0-16,1 1 0 0,0 0 0 15,5 0 0-15,0 0 0 0,-6-2 0 0,6-4 0 16,-1 1 0-16,1-1 0 0,0-5 0 16,0 0 0-16,-5-3 0 0,4-2 0 0,-4-3 0 15,0-1 0-15,0 1 0 0,-6-3 0 16,1-3 0-16,1 3 0 0,-6 1 0 16,-6-2 0-16,1 1 0 0,-5 0 0 0,1 0 0 15,-1 3 0-15,-5 0 0 0,1-1 0 16,-1 4 0-16,0 2 0 0,0 3 0 15,1 3 0-15,4-1 0 0,-4 7 0 0,8-1 0 16,-3 3 0-16,3 0 0 0,6 3 0 16,-4 0 0-16,8 0 0 0,-4-1 0 0,10-2 0 15,-5 3 0-15,5-6 0 0,0 4 0 16,5-4 0-16,0-3 0 0,-1-2 0 0,-4 0 0 16,5-3 0-16,-1-3 0 0,1 0 0 15,-5 0 0-15,5-5 0 0,-6 3 0 16,-3-4 0-16,3-2 0 0,-4 0 0 0,-5 0 0 15,5 0 0-15,-5 1 0 0,-5-2 0 16,5 1-9-16,-5 0 1 0,0 6 16 0,1-4 1 16,-2 4-9-16,1 2 0 0,1 3 0 15,-2 3 0-15,2-1 0 0,4 4 0 0,-5 2 0 16,5 1 0-16,0 1 0 0,5 4 0 16,-1 0 0-16,2 0 0 0,-2 0 0 15,7 0 0-15,-2-3 0 0,1 0 0 0,0-3 0 16,5 1 0-16,-1-7 0 15,-4 0 0-15,4-2 0 0,1-2 0 0,0-3 0 16,-5-1 0-16,5-5 0 0,-5 0 0 16,-1-3 0-16,-3 3 0 0,-2-6 0 0,1 3 0 15,0 1 0-15,-5-1 0 0,0 0 0 0,-5 3 0 16,0-2 0-16,5 4 0 0,-10 1 0 16,5 3 0-16,1-1 0 0,-2 6 0 0,2 0 0 15,4 2 0-15,-5 4 0 0,5 2 0 16,0 4 0-16,0-2 0 0,5 4 0 15,-5-2 0-15,4 4 0 0,6-3 0 0,-5-1 0 16,5 2 0-16,5-6 0 0,-6 0 0 16,6-2 0-16,0-4 0 0,-1-2 0 0,1-2 0 15,0-4 0-15,0-2 0 0,-1 0 0 16,-4-4 0-16,0 2 0 0,-5-4-190 16,0 0 3-16,0 0 36 0,-5 0 37 0,-5 1 34 15,0 1 29-15,0 2 22 0,0-4 14 16,-4 5 15-16,3 1 16 0,2 0 19 15,-1 5 19-15,0 0 21 0,0 3 24 16,0 3 21-16,5 3 17 0,0 2 18 0,0 0-29 16,5 3-126-16,0 3 0 0,5 0 0 15,-6-1 0-15,6 4 0 0,0 2 0 0,5 0 0 16,0 1 0-16,-6 2 0 0,6 0 0 16,0 1 0-16,-1-2 0 0,-4-2 0 0,5 3 0 15,-10 1 0-15,5-4 0 0,-5 0 0 0,-5 1 0 16,0-4 0-16,-5 1 0 0,-1-1 0 15,-3-2 0-15,-6 0 0 0,1 0 0 16,-1-4 0-16,-4 2-75 0,-2-1-185 0,-3-3-52 16,0 0-120-16,-1-2-179 0,-5 0-232 0,1-6-198 15,-5-3-72-15,0 0 16 0,4-5 115 16,-4-3 200-16,5-3 261 0</inkml:trace>
  <inkml:trace contextRef="#ctx0" brushRef="#br0" timeOffset="-160990.463">19569 9730 229 0,'0'-6'360'0,"6"1"78"15,-6-4 35-15,0 4 22 0,4-3 40 16,-4 2 61-16,5-3 62 0,-5 5 11 0,0-2-29 15,0 0-50-15,0 4-72 0,-5-4-89 16,5 3-97-16,0 3-61 0,0 0-44 16,0 0-34-16,0 3-33 0,0 5-36 0,5 0-30 15,-5 6-25-15,0 3-20 0,5 2-18 0,0 3-20 16,-5 1-11-16,5 1-4 0,0-2-42 16,0 3-37-16,-1-3-43 0,2 0-53 0,-2-2-59 15,-4-1-81-15,5-5-132 0,-5 0-182 16,0-4-216-16,-5-1-169 0,5-6-56 15,-4-1 37-15,-6-2 126 0,5-2 199 0,0-4 253 16</inkml:trace>
  <inkml:trace contextRef="#ctx0" brushRef="#br0" timeOffset="-160786.005">19481 9860 462 0,'-15'-14'682'16,"-4"0"147"-16,4 0 155 0,6 1 18 0,-6 1-159 16,5 4-151-16,5-3-122 0,0 0-100 15,0 0-118-15,5 0-68 0,5 0-34 16,5 0-11-16,0 0-10 0,9-3-19 0,-4 2-117 15,4 2-93-15,6 2 0 0,-1-1 0 16,6 4 0-16,-1 2 0 0,1 3 0 16,-1 3 0-16,-4 2 0 0,4 6 0 0,-9 3 0 15,5 0-190-15,-6 6-165 0,-4-1-95 16,-1 3-131-16,-4 0-165 0,-5 0-192 0,0 0-116 16,0 3-18-16,-10-3 77 0,0 2 152 15,0-1 214-15</inkml:trace>
  <inkml:trace contextRef="#ctx0" brushRef="#br0" timeOffset="-160570.583">19554 10016 263 0,'-9'-2'860'15,"-1"2"176"-15,0-3 109 0,1 3 84 0,3-2-104 16,6-1-308-16,6 3-257 0,-2-6-129 16,6 3-72-16,5-2-53 0,0-1-246 15,4 3-60-15,6-2 0 0,-1 5 0 0,1-3 0 16,4 1 0-16,1-1 0 0,-1 3 0 15,-5-3 0-15,6 0 0 0,-1 0 0 16,-4 1-486-16,4-1-214 0,-9-2-255 0,5-1-182 16,-6 0-51-16,-4 1 24 0,4-4 116 15,-4 2 212-15,-5-2 299 0</inkml:trace>
  <inkml:trace contextRef="#ctx0" brushRef="#br0" timeOffset="-160009.321">20040 9716 307 0,'-10'-11'879'0,"6"0"182"0,-6 3 121 15,5 2 99-15,-5 4-131 0,5-2-310 16,0 8-269-16,0-2-142 0,1 4-90 16,4 5-187-16,0 0-152 0,4 5 0 0,-4 1 0 15,5 5 0-15,0 0 0 0,0 3 0 16,-5-1 0-16,5 2 0 0,0 1 0 16,-5-5 0-16,0 0 0 0,5 0 0 0,-5-5 0 15,4-6 0-15,-4 0 0 0,0-3 0 16,6-5 0-16,-6-6 0 0,4-2 0 15,-4-7 0-15,0-1 0 0,5-4 0 0,-5-2 0 16,-5 0 0-16,5-4 0 0,0 1 0 16,-4 0 0-16,4 0 0 0,0 1 0 0,-6 1 0 15,6 4 0-15,0 2 0 0,0 2 0 0,0 4 0 16,0 3 0-16,6 2 0 0,-2 3 0 16,1 3 0-16,0 5 0 0,0 0 0 0,0 3 0 15,5 1 0-15,-1 1 0 0,1-2 0 16,0 3 0-16,5 0 0 0,-6-1 0 15,6-1 0-15,0-4 0 0,0 0 0 0,-1-2 0 16,6-1 0-16,-5-5 0 0,0 0 0 16,0-3 0-16,-1 1 0 0,-4-4 0 0,0-2 0 15,-1 0 0-15,-4-1 0 0,0-2 0 16,0 3 0-16,-5-3 0 0,-5 0 0 16,5 0 0-16,-5 0 0 0,-5 2 0 0,6-1 0 15,-6-2 0-15,5 4 0 0,0 3 0 16,0-1 0-16,0 3 0 0,5 1 0 0,0 4 0 15,0 1 0-15,0 3 0 0,5 2 0 16,0 0 0-16,0 6 0 0,5 0 0 16,-5 0 0-16,4 3 0 0,1-1 0 0,5 3 0 15,-5-3 0-15,-1 1 0 0,6 0 0 16,-5-3 0-16,0 2 0 0,5-5 0 16,-6 0 0-16,1 0 0 0,-5-3-604 0,5-2-504 15,-5 0-166-15,0-4-28 0,-5 1 46 0,5-3 125 16,-1-3 242-16,2-2 375 0</inkml:trace>
  <inkml:trace contextRef="#ctx0" brushRef="#br0" timeOffset="-159816.829">20614 9934 352 0,'-5'5'1072'16,"-5"1"222"-16,0 0 145 0,0-4 146 15,1 4-27-15,3-4-667 0,-3-2-891 0,4 3 0 16,5-3 0-16,0 0 0 0,0 0 0 15,5-3 0-15,0 1 0 0,-1-1 0 0,7 0 0 16,-7 3-470-16,2 0-559 0,-2 0-203 16,1-2-50-16,0-2 35 0,0 2 109 15,5-6 209-15,-5 2 305 0</inkml:trace>
  <inkml:trace contextRef="#ctx0" brushRef="#br0" timeOffset="-159583.457">20737 9694 432 0,'0'-8'926'0,"-6"0"173"16,6 2 114-16,0 0 86 0,-5 1-193 16,5 2-323-16,0 3-233 0,5 3-122 0,1 0-73 15,-6 5-355-15,4 0 0 0,6 3 0 16,-5 3 0-16,0 2 0 0,5 6 0 0,0 0 0 16,-6 1 0-16,6 1 0 0,-5 4 0 15,5-3 0-15,0 0 0 0,0 0 0 0,-6-6 0 16,6 0 0-16,-5-2 0 0,0-6 0 15,0 0 0-15,0-3 0 0,-5-2-390 16,0-3-456-16,0-3-157 0,-5-3-152 0,0-3-31 16,-5-2 50-16,0-3 140 0,1 0 209 15,-1-6 244-15</inkml:trace>
  <inkml:trace contextRef="#ctx0" brushRef="#br0" timeOffset="-159375.017">20702 9812 360 0,'-14'-16'750'0,"-1"-1"197"15,0 3 141-15,5 1 86 0,0 2-180 0,1 3-185 16,-1-4-159-16,5 5-136 0,5-2-87 15,-5 1-54-15,10-1-268 0,0 1-105 0,-1 0 0 16,6 0 0-16,1 2 0 0,3 0 0 16,1 1 0-16,4 2 0 0,-4 1 0 15,4 2 0-15,1 2 0 0,0 1 0 0,-1 2 0 16,1 4 0-16,0-1 0 0,-1 1 0 16,-4 1 0-16,4 2 0 0,-4 2 0 0,-5-1-95 15,0 3-792-15,0 1-292 0,-6 2-99 16,-4 1 12-16,6-1 73 0,-12 0 141 0,6 0 256 15,-4-2 367-15</inkml:trace>
  <inkml:trace contextRef="#ctx0" brushRef="#br0" timeOffset="-159140.604">20785 9995 740 0,'-10'5'1083'0,"-4"1"160"0,4-3 133 0,0-1 113 15,0 1-313-15,5-1-375 0,1 1-518 0,4 0-283 16,4 0 0-16,1-3 0 0,5 0 0 15,5 0 0-15,-5-3 0 0,5 0 0 16,-1 0 0-16,1 1 0 0,5-1 0 0,-6-2 0 16,1 2 0-16,0 0 0 0,0-2 0 0,-1 2 0 15,1-3 0-15,0 1 0 0,-1 2 0 16,1-5 0-16,0 2 0 0,4 3 0 16,1-2 0-16,-6 2 0 0,7-3-1117 0,-7 4-216 15,1-1-23-15,4-2 58 0,-4-1 116 16,0-2 215-16,0 0 308 0</inkml:trace>
  <inkml:trace contextRef="#ctx0" brushRef="#br0" timeOffset="-158604.346">21153 9719 490 0,'-9'-9'894'0,"3"1"149"0,-3 3 99 16,4-4 76-16,0 3-251 0,5 2-281 0,-5 0-203 15,5 2-100-15,0-1-51 0,5 6-29 16,-5-1-53-16,5 2-250 0,0 4 0 15,-1 3 0-15,1 2 0 0,-5 4 0 0,6-1 0 16,-2 4 0-16,1 2 0 0,0 0 0 16,-5 3 0-16,5-1 0 0,0 2 0 0,0-4 0 15,0 2 0-15,-1-5 0 0,2 1 0 0,-6-4 0 16,4-2 0-16,1-2 0 0,0-7 0 16,-5 0 0-16,5-8 0 0,0-2 0 15,-5-3 0-15,0-6 0 0,0-2 0 16,0-4 0-16,-5-2 0 0,0 0 0 0,0-5 0 15,0-1 0-15,1-2 0 0,-2 2 0 16,2-3 0-16,4 7 0 0,-5-1 0 0,5 6 0 16,0 2 0-16,5 3 0 0,-5 3 0 0,4 6 0 15,2 2 0-15,-2 3 0 16,6 3 0-16,-5 2 0 0,5 4 0 0,-1 5 0 16,2-1 0-16,3 1 0 0,-4 5 0 0,5-2 0 15,4 2 0-15,-4 0 0 0,5 1 0 16,-6-1 0-16,6-3 0 0,0 1 0 0,-1-3 0 15,1-3 0-15,-6 0 0 0,1-2 0 0,0-7 0 16,-5 1 0-16,0-6 0 0,-1-3 0 16,1-2 0-16,-5-3 0 0,0-2 0 0,0-1 0 15,-5-3 0-15,0 0 0 0,0-2 0 16,0-3 0-16,-5 0 0 0,5 0 0 16,-5 3 0-16,0-1 0 0,5 1 0 0,-4 5 0 15,4 1 0-15,0 4 0 0,0 1-408 16,-6 2-253-16,6 6-231 0,0 0-214 0,0 4-74 15,0 0 7-15,0 2 97 0,0 0 192 16,6-1 284-16</inkml:trace>
  <inkml:trace contextRef="#ctx0" brushRef="#br0" timeOffset="-158139.589">21977 9719 199 0,'-9'5'757'0,"3"-2"201"0,-3 0 137 0,3 0 100 16,-3-1-106-16,4-2-215 0,0 0-212 15,0 3-143-15,0-3-77 0,5 0-41 16,0 0-401-16,0 0 0 0,5 0 0 0,0 3 0 16,0-3 0-16,5 2 0 0,4-2 0 15,1 3 0-15,0-3 0 0,0 3 0 0,4 3 0 16,0-4 0-16,-4 1 0 0,0 2 0 0,5-1 0 15,-5 1 0-15,4-2 0 0,-4 2 0 16,-5-2 0-16,-1 3 0 0,1 2 0 16,-5 0-721-16,-5 0-136 0,0 1-131 0,-5-1-126 15,1 0-17-15,-6 3 65 0,0-2 127 16,-5-1 190-16,5 0 236 0,-4-2 410 16,-1-1 387-16,0 0 350 0,1-1 277 0,3-2 185 15,-3 1 139-15,4-3-51 0,0 3-150 16,0-1-190-16,6-2-166 0,-2 3-397 0,2-3-281 15,-1 0 0-15,5 3 0 0,0-3 0 16,5 3 0-16,-1-3 0 0,2 0 0 0,3 3 0 16,1-1 0-16,0 1 0 0,5-1 0 0,-6 4 0 15,6-3 0-15,5 2 0 0,-5-2 0 16,4 0 0-16,1-1 0 0,0 2 0 16,4-4 0-16,0 0-514 0,1-4-785 0,4 2-93 15,0-4 18-15,6-2 86 0,-1 2 187 16,1-1 308-16,4-5 372 0</inkml:trace>
  <inkml:trace contextRef="#ctx0" brushRef="#br0" timeOffset="-157458.332">22575 9603 565 0,'10'-8'744'16,"-10"0"136"-16,5 2 129 0,0 0-9 16,-5 1-180-16,0 2-169 0,0 0-142 0,0 3-102 15,0 3-92-15,0 0-72 0,0 5-45 0,0 3-29 16,0 3-19-16,0 6-23 0,-5 1-28 15,5 4-38-15,0 3-24 0,0 2-15 0,-5 0-15 16,5 1-10-16,0-1-7 0,0 0 9 0,-5-2 1 16,5 0 1-16,-5-7 0 0,5-1-7 15,0-4-13-15,0-4-13 0,0-4-11 0,0-3-14 16,0-8-14-16,0-2-7 0,0-3 4 16,0-9 7-16,0 1 7 0,0-6 10 0,-4-1 11 15,4-4 29-15,0-1 21 0,-6-4 11 16,2 1 9-16,-1-2 10 0,5 0 17 15,0 3-1-15,0-1 8 0,0 3 8 0,5 6 11 16,-1 0 6-16,2 6 0 0,-2 2 0 0,1 5-6 16,0 1-84-16,5 8 0 0,-5 0 0 15,4 6 0-15,1-1 0 0,5 7 0 0,-6 1 0 16,6 4 0-16,0 2 0 0,-5 0 0 16,5 4 0-16,-1 1 0 0,6 1 0 0,-5 0 0 15,-1-3 0-15,6 3 0 0,-5 0 0 0,0-3 0 16,0 0 0-16,-6 0 0 0,1-3 0 15,-1-2 0-15,1-1-156 0,-5-2-295 0,-5-3-99 16,5-3-147-16,-10 0-161 0,0-2-174 0,1 0-59 16,-6-1 37-16,0-2 122 0,-4 0 193 15,-1-3 224-15</inkml:trace>
  <inkml:trace contextRef="#ctx0" brushRef="#br0" timeOffset="-157270.832">22550 9868 565 0,'-14'-14'798'16,"4"0"162"-16,-4 3 107 0,4 0-9 0,5 3-205 15,0-1-196-15,5-1-153 0,0 1-115 16,5 1-64-16,0 3-28 0,9-1-15 0,-4 0-23 16,5 4-82-16,5-1-177 0,-1 0 0 15,6 0 0-15,-1 3 0 0,1 3 0 16,4-3 0-16,0 3 0 0,1 0 0 0,-1-1-415 16,1 1-293-16,-5 0-296 0,-1-1-171 0,-5 2-42 15,1-4 33-15,0 2 122 0,-6-2 241 0,1-2 318 16</inkml:trace>
  <inkml:trace contextRef="#ctx0" brushRef="#br0" timeOffset="-157069.856">22972 9644 486 0,'-4'-11'946'0,"-1"3"164"0,-5 2 107 0,0 1 91 16,0-1-209-16,5 3-324 0,0 3-238 0,1 0-127 16,4 6-107-16,0 0-303 0,0 2 0 15,4 3 0-15,1 0 0 0,0 6 0 0,5 1 0 16,0 2 0-16,5 2 0 0,-5 3 0 15,-1 0 0-15,1 0 0 0,0 0 0 0,-1-3 0 16,-3 0-172-16,3-3-227 0,-3-5-115 16,-6 0-177-16,0-6-224 0,0 0-154 15,0-5-48-15,-6 0 37 0,1-6 122 0,1-3 212 16,-6-2 278-16</inkml:trace>
  <inkml:trace contextRef="#ctx0" brushRef="#br0" timeOffset="-156849.933">22850 9710 242 0,'-20'-19'753'0,"6"0"188"0,-6 2 125 15,10 4 85-15,-5-2-151 0,11 5-238 16,-2-2-209-16,2 4-141 0,8-2-84 0,2 1-44 16,-2 1-22-16,11-1-16 0,0 1-55 0,4 0-191 15,6 2 0-15,-6-2 0 0,6 3 0 16,-1 2 0-16,1 0 0 0,0 3 0 0,-1 3 0 16,-4 2 0-16,-1 3 0 0,1 4 0 15,-1 1 0-15,-4 1 0 0,-5 2 0 0,0 4 0 16,-1-1 0-16,-3 3 0 0,-2 0-287 15,1 1-413-15,-5-1-230 0,0 0-205 0,-5 2-67 16,1 2 14-16,-6-5 111 0,0 4 205 16,0-2 278-16</inkml:trace>
  <inkml:trace contextRef="#ctx0" brushRef="#br0" timeOffset="-156649.469">22928 10044 499 0,'-9'3'983'0,"3"-3"173"16,2 0 109-16,-1 0 107 0,5-3-171 15,-5 1-322-15,10-2-217 0,0 0-488 0,-1-2-174 16,6 0 0-16,0 0 0 0,5 1 0 0,0 0 0 16,0 2 0-16,-1 0 0 0,6 0 0 15,-6 1 0-15,6 2 0 0,-1-3 0 0,-4 0 0 16,5 0 0-16,-5 0 0 0,4-2-521 16,-4 2-617-16,0-2-151 0,-1-1-16 0,1-2 48 15,-5 3 124-15,5-4 232 0,0-2 378 0</inkml:trace>
  <inkml:trace contextRef="#ctx0" brushRef="#br0" timeOffset="-156455.988">23448 9799 4 0,'-5'2'903'0,"-5"2"272"16,0-4 148-16,1 2 116 0,-6 1 122 15,5-3-350-15,0 2-636 0,5-2-575 0,-5 3 0 16,6-3 0-16,4 3 0 0,0-3 0 0,0 0 0 15,4 0 0-15,2-3 0 0,3 3 0 16,1-3 0-16,0 1-751 0,0 2-515 16,0-3-88-16,4-3 18 0,-4 4 85 0,0-4 173 15,0 1 317-15</inkml:trace>
  <inkml:trace contextRef="#ctx0" brushRef="#br0" timeOffset="-156153.795">23551 9504 415 0,'-5'0'767'0,"5"-4"179"0,-5 4 134 16,5-2 62-16,0 2-194 0,0 0-186 0,0 0-162 15,5 0-120-15,0 2-78 0,0 4-49 0,0 0-57 16,0 5-296-16,-5 0 0 0,5 3 0 15,-1 2 0-15,2 3 0 0,-6 3 0 0,4 0 0 16,1 3 0-16,-5 1 0 0,5 1 0 16,-5-2 0-16,5 0 0 0,-5-3 0 0,5 0 0 15,0-6 0-15,-5 1 0 0,5-3 0 16,-1-4-510-16,-4-1-166 0,0-4-168 0,6 1-144 16,-6-6-105-16,0-6-15 0,0 1 92 15,5-6 162-15,-5 0 217 0,-5-3 209 0</inkml:trace>
  <inkml:trace contextRef="#ctx0" brushRef="#br0" timeOffset="-155902.434">23546 9647 95 0,'-10'-22'274'0,"0"5"17"0,6-2-21 16,-2 3-59-16,2 2-36 0,-1 0 9 15,5 0 61-15,0 0 91 0,5 1 114 0,-5 1 130 16,4 2 104-16,-4-2 30 0,6 2-21 16,-2 1-56-16,-4 1-75 0,5 0-105 0,-5-1-105 15,5 6-70-15,-5-2-44 0,0 2-31 16,5 1-24-16,-5-1-112 0,5 3-71 0,-5 0 0 15,5 0 0-15,0 0 0 0,0 3 0 16,0-1 0-16,0 1 0 0,5 0 0 0,-6 2 0 16,6 1 0-16,0 0 0 0,0-1 0 0,0 3 0 15,5-2-117-15,-6 2-202 0,1 0-97 16,5 1-130-16,-5-1-174 0,-1 0-213 0,1 0-133 16,-5 0-29-16,5 1 70 0,-5 2 144 15,-1-3 211-15</inkml:trace>
  <inkml:trace contextRef="#ctx0" brushRef="#br0" timeOffset="-155408.425">23399 9520 496 0,'0'-3'639'0,"-5"-2"116"15,0 2 130-15,1 3 1 0,-2-3-99 0,1 3-105 16,5-2-89-16,-4 2-79 0,4 0-96 16,-6 0-88-16,6 0-49 0,6 2-20 0,-6-2 0 15,4 3 9-15,1-3-137 0,1 3-133 0,3-3 0 16,1 2 0-16,0 1 0 0,5 0 0 0,-1 0 0 15,1 0 0-15,5-1 0 0,-1-2 0 16,6 3 0-16,-6-3 0 0,6 3 0 16,-1-3 0-16,-4 2 0 0,4-2 0 0,-4 3 0 15,0 0 0-15,-1 0 0 0,-4 0 0 16,0 0 0-16,-1 2-597 0,-4 0-315 0,0 1-242 16,0 0-78-16,-6-1 7 0,2 4 87 0,-6-5 180 15,0 2 282-15</inkml:trace>
  <inkml:trace contextRef="#ctx0" brushRef="#br0" timeOffset="-155057.362">23526 9909 349 0,'-10'0'759'15,"6"0"176"-15,-1-3 124 0,0 3 71 16,0 0-198-16,0 0-216 0,5-2-177 0,0 2-124 16,5-3-75-16,0 0-33 0,5 1-10 15,-6-2-3-15,11 2-175 0,0-1-119 0,0 0 0 16,5 1 0-16,-6-1 0 0,6 0 0 15,-1 3 0-15,1-3 0 0,0 3 0 0,-1 0 0 16,0-3 0-16,2 3 0 0,-2-2 0 16,0-1 0-16,-4 0 0 0,5-3-169 15,-5 1-597-15,0 0-310 0,-1-4-151 0,1 4-24 16,0-6 40-16,-6 5 134 0,1-2 230 0,-5 0 361 16</inkml:trace>
  <inkml:trace contextRef="#ctx0" brushRef="#br0" timeOffset="-154328.283">23889 9545 417 0,'-15'-3'605'0,"6"0"86"0,-6 0 93 15,10 3 9-15,-4-2-112 0,3 2-87 0,2 0-58 16,-1 0-37-16,0 0-54 0,5 0-62 15,-5 0-64-15,5 0-54 0,0 2-24 0,5 1-9 16,-5 0-1-16,5 0-5 0,0 5-8 16,-1 0-187-16,2 4-31 0,-2-2 0 0,1 4 0 15,0 3 0-15,0-1 0 0,0 1 0 16,0 2 0-16,4 3 0 0,-3-2 0 0,-1-1 0 16,-1 0 0-16,2 0 0 0,3-5 0 15,-4 0 0-15,0-2 0 0,0-5 0 0,-1-1 0 16,-4 0 0-16,6-6 0 0,-6 0 0 15,4-3 0-15,-4-6 0 0,0 2 0 0,-4-2 0 16,4-2 0-16,-6-3 0 0,6 0 0 0,-4-5 0 16,-6 2 0-16,5-2 0 0,0-3 0 0,1 0 0 15,-2-3 0-15,2 3 0 0,-1 0 0 16,5 0 0-16,0 3 0 0,0 2 0 16,5 0 0-16,-1 3 0 0,6 1 0 0,-5 2 0 15,5 3 0-15,-1 2 0 0,1 1 0 0,0 5 0 16,5 0 0-16,-6 5 0 0,2-2 0 15,-1 5 0-15,4 1 0 0,-4-1 0 0,-5 2 0 16,4 2 0-16,-3 2 0 0,-2-1 0 0,-4 4 0 16,5-3 0-16,-10 3 0 15,5-4 0-15,-4 1 0 0,4-1 0 0,-6 2-174 16,-3-5-30-16,9 2 22 0,-5-4 27 0,0 0 28 16,5-2 26-16,-5-1 24 0,10-2 19 15,-5 0 16-15,5-3 13 0,0 3 11 0,0-3 8 16,5-3 6-16,-1 3 5 0,6-3 8 0,-5 3 13 15,5-3 14-15,4 3 11 0,-4 0 13 16,-1 0 16-16,6 3 21 0,-5 3 9 0,-5-1 4 16,4 0 0-16,-4 4-10 0,0 2-12 0,-5 0-16 15,0 3-13-15,0-4-11 0,-5 4-12 16,0 0 2-16,-5 0-8 0,0 0-10 16,0 2-6-16,-5-2-12 0,-4 0-2 0,4-3 0 15,-5 3 0-15,0-3-7 0,0 0-15 0,-4-3-14 16,0-3-22-16,4 1-30 0,-5-6-29 15,5 0-35-15,-4-3-33 0,4-5-51 0,0 0-88 16,1-3-137-16,3-3-157 0,-3 0-160 16,9-3-161-16,0 1-76 0,0 2 37 15,5 0 127-15,0 1 170 0,5-1 188 0</inkml:trace>
  <inkml:trace contextRef="#ctx0" brushRef="#br0" timeOffset="-153837.908">24488 9708 58 0,'0'6'604'0,"0"-4"201"0,0 3 175 16,0 1 123-16,0 0-66 0,0-1-178 16,0-2-178-16,4 2-151 0,2-2-129 0,-2 3-82 15,6-6-48-15,-5 0 3 0,5 0-11 16,5-6-257-16,-6 0-6 0,1-2 0 0,5-3 0 16,-6 1 0-16,6-4 0 0,-5 0 0 15,5 0 0-15,-11 0 0 0,7-2 0 0,-1 1 0 16,-6 5 0-16,-4-2 0 0,5 2 0 15,-5-2 0-15,-5 7 0 0,5-3 0 0,-4 2-31 16,-2 3-15-16,2 1 19 0,-1-1 24 0,-1 3 22 16,6 3 23-16,-4-1 4 0,-1 1-46 15,5 6 0-15,0-4 0 0,-5 4 0 0,5-1 0 16,5 2 0-16,-5 4 0 0,0 0 0 16,5 3 0-16,-1-1 0 0,-4 4 0 0,6-1 0 15,-1 0 0-15,-1 3 0 0,2-3 0 16,3-2 0-16,-4 0 0 0,0-6 0 0,0 0 0 15,0-6-541-15,-5 3-179 0,5-2-231 16,-5-3-173-16,0 2-46 0,0-5 21 0,0-2 119 0,0-1 199 16,-5-6 295-16</inkml:trace>
  <inkml:trace contextRef="#ctx0" brushRef="#br0" timeOffset="-153455.381">24605 9534 506 0,'-5'-14'909'0,"5"0"149"15,-5 4 93-15,-5 1 60 0,6 0-280 0,-1 4-286 16,0 2-230-16,0 3-116 0,-5 3-61 0,5 2-29 16,1 4-14-16,-1 0-5 0,-5 4 3 15,5 4-152-15,-5-1-41 0,5 6 0 0,-5-3 0 16,6 6 0-16,-2 0 0 0,-3 0 0 16,4 3 0-16,5-4 0 0,-5 4 0 0,5-3 0 15,0 3 0-15,5-4 0 0,5 1 0 0,0 0 0 16,-1 0 0-16,6-3 0 0,-1-3 0 15,6 1 0-15,0-10 0 0,-1 2 0 0,-4-7 0 16,4 0 0-16,-4 1 0 0,5-6 0 16,-5 3 0-16,4-6 0 0,-4 0 0 0,0-2 0 0,4-1 0 15,-4-2 0-15,0-3 0 0,-1-3 0 16,-3 0 0-16,-2-2 0 0,1 0 0 0,0-1 0 16,-5-2 0-16,-1-1 0 0,-4-2 0 0,0 0 0 15,0-3 0-15,-4 0 0 0,-1 0 0 0,0-2 0 16,-5 2 0-16,-4-5 0 0,-1-1 0 15,-5 1 0-15,0 3-57 0,1 7-220 0,-6 6-80 16,6 3-147-16,-6 9-225 0,6-2-280 0,-6 10-118 16,5 2-28-16,1 4 74 0,-1-2 161 15,0 7 244-15</inkml:trace>
  <inkml:trace contextRef="#ctx0" brushRef="#br0" timeOffset="-152167.732">12900 10875 446 0,'-4'-3'863'15,"-6"0"163"-15,5 1 116 0,-5-1 90 16,1 0-234-16,3 0-235 0,2 0-219 0,-1 3-136 16,5 0-76-16,0 0-40 0,5 0-147 15,-1 3-145-15,6 3 0 0,5 2 0 0,4 3 0 16,6 3 0-16,-5 2 0 0,4 4 0 15,6-1 0-15,-1 5 0 0,-5 1 0 0,6 0 0 16,-1 3 0-16,-4-3 0 0,0 2 0 16,-1-2 0-16,-4-3 0 0,-1-2 0 0,1-1 0 15,-5-5-120-15,-1-1-649 0,-4-4-212 16,0-1-189-16,-5-8-48 0,0 0 27 16,-5-6 114-16,0-2 207 0,0-6 278 0</inkml:trace>
  <inkml:trace contextRef="#ctx0" brushRef="#br0" timeOffset="-151461.191">13126 10852 461 0,'0'-8'787'15,"0"0"190"-15,-5 2 122 0,5 1 35 16,-4-4-215-16,4 7-190 0,-6-4-180 0,2 4-153 16,4-4-94-16,0 6-64 0,-5-3-46 15,5 3-43-15,0 3-38 0,-6 0-25 16,6 5-24-16,-4 6-62 0,4 3 0 16,-5 5 0-16,0 5 0 0,0 1 0 0,0 5 0 15,0 0 0-15,-4 6 0 0,-1-3 0 16,5 2 0-16,-5-2 0 0,5-3 0 0,-5 0-74 15,1-5-154-15,3-3-120 0,-3-1-204 16,4-8-277-16,-5 1-234 0,5-8-89 0,0-4-9 16,5-8 74-16,5-5 192 0,-5-3 300 15</inkml:trace>
  <inkml:trace contextRef="#ctx0" brushRef="#br0" timeOffset="-151054.279">13269 11073 628 0,'4'3'983'16,"-4"3"148"-16,5-1 108 0,-5 0 90 15,5 1-292-15,-5 2-319 0,10-3-204 0,-5 1-113 16,4 0-190-16,1-4-211 0,5 1 0 16,0-3 0-16,4-3 0 0,-4-2 0 0,0-4 0 15,5 1 0-15,-5-6 0 0,-6 1 0 16,6-1 0-16,-5 1 0 0,-1-2 0 15,-4-1 0-15,0 2 0 0,-5 0 0 0,5 4 0 16,-10-1 0-16,0 0-70 0,0-1-41 16,-4 3 26-16,-6 2 22 0,0 1 24 0,1-2 20 15,-6 5 26-15,5 0 26 0,1 0 26 16,-1 6 24-16,5 0 28 0,-5 3-17 0,11 5-94 16,-7 0 0-16,7 3 0 0,4 2 0 15,4 3 0-15,-4 1 0 0,11-1 0 0,-2 3 0 16,1 0 0-16,9 0 0 0,-4 0 0 15,5-2 0-15,0-1 0 0,4-2 0 16,0-4 0-16,1-1 0 0,-1-4 0 0,1-3 0 16,0-5 0-16,-1-3-136 0,1-3-588 15,-6-4-197-15,6-7-204 0,-10-2-78 16,4 0 16-16,-4-3 106 0,-1-1 195 0,-4-2 253 16</inkml:trace>
  <inkml:trace contextRef="#ctx0" brushRef="#br0" timeOffset="-150720.531">13724 10905 480 0,'-14'-27'726'16,"4"-4"223"-16,0 6 155 0,-4 3 17 15,3 0-127-15,2 5-137 0,4 4-160 0,0 2-186 16,0 5-114-16,0 4-60 0,5 6-319 16,5 5-18-16,-5 2 0 0,5 8 0 0,5 3 0 15,-5 6 0-15,4 5 0 0,1 0 0 16,0 3 0-16,5 0 0 0,-6 2 0 0,6-4 0 16,-5-1 0-16,0-3 0 0,-1-2 0 15,2-4 0-15,-1-4 0 0,-6-4 0 16,1-1 0-16,-5-7 0 0,0-6 0 0,0 1 0 15,-5-8 0-15,1-1-75 0,-2-8-23 16,-3 1 48-16,-1-1 54 0,0-6 37 0,0 4 38 16,5-4 20-16,-4 6-99 0,3-2 0 15,6 3 0-15,-4 2 0 0,8-1 0 16,2 4 0-16,-2 3 0 0,6-1 0 0,0 3 0 16,4 3 0-16,-3 0 0 0,3 3 0 15,1-1 0-15,0 4 0 0,-1-3 0 0,1 0 0 16,0-1 0-16,-5-2-450 0,-5 3-249 15,-1-6-283-15,1 1-173 0,-5-4-44 16,0-2 27-16,-5 0 107 0,-4-4 220 0,4-4 333 16</inkml:trace>
  <inkml:trace contextRef="#ctx0" brushRef="#br0" timeOffset="-150569.935">13690 10701 62 0,'-29'-33'851'0,"4"3"224"0,1 2 169 15,-1 3 144-15,6 6 67 0,4 2-386 0,0 6-325 16,5 6-441-16,0 2-303 0,6 6 0 15,-1 5 0-15,5 6 0 0,-6 2 0 16,12 9 0-16,-6 0 0 0,0 2 0 0,5 4 0 16,-5 2-675-16,4 0-594 0,-4 0-122 0,0 0 4 15,6-2 85-15,-6-4 194 0,4-2 392 16</inkml:trace>
  <inkml:trace contextRef="#ctx0" brushRef="#br0" timeOffset="-145156.206">14391 10937 660 0,'-5'-7'909'0,"1"1"142"0,-2 1 95 0,2-1 5 16,-6 3-279-16,5 0-261 0,0 3-213 16,5 0-131-16,-5 0-92 0,0 6-64 0,1 0-43 15,4 5-30-15,-6 2-17 0,1 2-10 16,1 3-4-16,4 2 0 0,-6-1 5 0,2 3 3 16,-1 1 4-16,5-1 6 0,-5-1 3 15,0 1-1-15,5-2-3 0,-5-3-2 16,1-4-3-16,4-2-5 0,0-3-3 0,-6-2-3 15,6-4 1-15,0-2-4 0,0-2-4 16,0-4-1-16,0-2-2 0,0-3-7 16,0-2-5-16,0-2 0 0,6-1-2 0,-6 0 0 15,4 2 2-15,-4-3 3 0,0 0 4 16,5 4 3-16,-5-1 3 0,5 3 1 16,-5-3 1-16,5 0 0 0,-5 3 1 0,0-3 1 15,5 3-2-15,-5-2 0 0,4 2-1 16,-4 0 0-16,6 2 1 0,-6-2 2 0,4 6 4 15,-4-3 1-15,5 2 6 0,-5 3 9 16,6 0 15-16,-6 1 15 0,9 2 16 0,-4 0 11 16,0 5 6-16,5-2-2 0,-1 5-12 15,1 3-62-15,0-2-10 0,0 5 0 0,0-1 0 16,0 1 0-16,-1 2 0 0,6 1 0 16,-5 0 0-16,0-1 0 0,-1 1 0 0,1 2 0 15,1-2 0-15,-2-1 0 0,1 0 0 16,-1 1 0-16,-3-3 0 0,-2 0 0 0,6-3 0 15,-5-3 0-15,0 0 0 0,0-2-9 16,0-1-49-16,-5 1 9 0,4 0 13 16,-4-4 11-16,0 4 11 0,0-1 8 0,-4 1 3 15,4-1 4-15,-5 1 0 0,0 0 0 16,0-1-3-16,-5 1 1 0,5-2-10 16,-5 3-3-16,-4-2 0 0,4 1 1 0,-5-1 6 15,1 0 3-15,-1-1 17 0,-4 0 10 16,-2 0 8-16,7-2 5 0,-6-2 5 0,1 0 1 15,-1 0-5-15,5-2-4 0,0 2-26 16,1-4-7-16,4 2 0 0,0 0 0 0,6 2 0 16,-1-4-61-16,0 4-47 0,5-2-46 15,0 2-50-15,5-3-69 0,0 0-115 16,5 3-179-16,-1 0-222 0,1 0-217 0,5 0-84 16,0 0 2-16,-1 3 106 0,1-3 190 15,0 0 250-15</inkml:trace>
  <inkml:trace contextRef="#ctx0" brushRef="#br0" timeOffset="-142719.632">14803 10952 126 0,'0'-6'504'0,"0"3"113"0,0-3 97 16,5 4 61-16,-5 0-84 0,0 2-65 0,0-3-53 16,0 3-58-16,0 0-53 0,0 3-49 15,0-1-52-15,0 0-68 0,0 7-62 0,0 3-36 16,0 1-28-16,0 4-26 0,0 2-29 15,0 3-23-15,-5 3-19 0,5 0-17 0,-5-1-12 16,5 1-14-16,-5-2-9 0,5 1-7 16,0-5-4-16,-4 1-1 0,4-6-2 0,0-4-6 15,0 2-7-15,0-7-9 0,0-3-8 16,0-2-6-16,0-4-8 0,0-7 0 16,0-3 3-16,0-6 6 0,0 1 3 0,0-3 6 15,0-3 4-15,0-2 6 0,4 1 4 16,-4-1 4-16,0-1 4 0,5 1 2 0,0 2 1 15,-5 1 0-15,5 3 2 0,0 3 5 16,0 4 12-16,0 0 20 0,-1 6 24 16,7 0 33-16,-7 5 32 0,6 3 28 0,-5 6-25 15,5-1-134-15,0 6 0 0,-1 2 0 16,1 4 0-16,1 2 0 0,-2 1 0 16,6 2 0-16,-5 0 0 0,4 0 0 0,1 0 0 15,0 0 0-15,-6 0 0 0,6-2 0 16,-5-1 0-16,5-2 0 0,-5-1 0 0,-1-3-329 15,-4 1-263-15,0-2-223 0,0-2-259 16,-5-1-98-16,0-1-9 0,-5 1 71 0,0-4 172 16,0 1 259-16</inkml:trace>
  <inkml:trace contextRef="#ctx0" brushRef="#br0" timeOffset="-142521.955">14827 11183 69 0,'-19'-8'771'0,"4"3"209"0,1-1 133 16,-1 1 79-16,5-1-45 0,5 4-310 15,1-4-284-15,4 0-173 0,4 1-99 16,6-1-55-16,5 1-32 0,0-1-26 0,-1 4-34 16,6-4-32-16,-1 6-58 0,6-3-44 15,-6 3 0-15,6 0 0 0,-5 3 0 0,4-3-98 16,0 2-135-16,-3-2-167 0,-2 4-254 16,0-4-329-16,1-4-164 0,0 4-45 0,-1-2 28 15,1-4 130-15,0 4 239 0,4-4 345 16</inkml:trace>
  <inkml:trace contextRef="#ctx0" brushRef="#br0" timeOffset="-141987.361">15190 10949 303 0,'-9'-3'563'0,"4"-2"118"16,0-1 125-16,0 4 47 0,0-4-79 0,5 6-88 15,-5-3-79-15,5 3-79 0,-5 0-91 16,5 0-90-16,0 0-63 0,0 3-28 16,0 0-10-16,5 4-1 0,-5 2-5 0,5 5-10 15,0 0-125-15,-5 5-105 0,5 6 0 16,-5-3 0-16,5 5 0 0,0 1 0 16,-5 0 0-16,5-4 0 0,-1 2 0 15,2-5 0-15,-2-1 0 0,1-1 0 0,0-8 0 16,-5 0 0-16,5-2 0 0,-5-4 0 0,5-5 0 15,-5 0 0-15,-5-5 0 0,5-6 0 16,-5 0 0-16,0-6 0 0,0 0 0 0,1-5 0 16,-2 3 0-16,-3-3 0 0,4-3 0 0,0 0 0 15,-5 1 0-15,5-1 0 0,0-1 0 16,5 4 0-16,0 0 0 0,0 6 0 16,5-1 0-16,0 4 0 0,5 2 0 0,0-1 0 15,-1 7 0-15,1 2 0 0,5 1 0 16,0 4 0-16,-1 4 0 0,1-1 0 0,0 4 0 15,0 5 0-15,-1-1 0 0,1 4 0 16,-5 2 0-16,0 0 0 0,0 0 0 16,0 4 0-16,-6-1 0 0,6 0 0 15,-10 0 0-15,5 0 0 0,-5 0 0 0,-5-2 0 16,5-1 0-16,-10 0 0 0,6-2 0 16,-6-3 0-16,0 1 0 0,0-3 0 0,0-4 0 15,-5 0-127-15,5-2-243 0,-4 0-27 16,4-6-72-16,0 0-108 0,6-4-132 0,-7 2-160 15,7-4-120-15,4-2-21 0,0 0 80 0,4 0 146 16,1-3 182-16</inkml:trace>
  <inkml:trace contextRef="#ctx0" brushRef="#br0" timeOffset="-141720.076">15662 10955 550 0,'0'-6'980'0,"-6"0"171"0,1 4 137 16,1-2 114-16,-2 2-219 0,2 0-370 0,4-1-230 16,-5 3-342-16,5 3-241 0,0 1 0 15,0 5 0-15,0 5 0 0,5 0 0 16,-1 2 0-16,-4 6 0 0,6 0 0 16,-2 4 0-16,1 1 0 0,1 1 0 0,-2-4 0 15,1 4 0-15,0-6 0 0,0 0 0 16,-5-3 0-16,5-2 0 0,0-3-246 0,-5-6-484 15,0 0-178-15,0-8-146 0,-5 0-94 16,0-6 4-16,0-1 92 0,0-7 186 0,-4 0 230 16,-2 0 235-16</inkml:trace>
  <inkml:trace contextRef="#ctx0" brushRef="#br0" timeOffset="-141524.597">15627 11186 124 0,'-15'-19'392'0,"0"-1"157"0,-4 1 159 0,4-3 172 16,-4 3 10-16,4-1-59 0,0 2-72 16,1-2-63-16,3 3-85 0,2 3-121 15,4-2-100-15,0 5-50 0,10-2-29 0,-5-2-91 16,10 5-220-16,0-4 0 0,-1 2 0 15,6 4 0-15,0-3 0 0,5 3 0 0,-1 3 0 16,5-3 0-16,-4 5 0 0,4 0 0 16,-3 3 0-16,3 0 0 0,-4 6 0 15,-1 2 0-15,0 0 0 0,-4 6 0 0,0 2 0 16,0 4 0-16,-5-1-370 0,-6 3-447 16,6 2-283-16,-10 2-120 0,0 1-11 15,0-2 57-15,0 5 155 0,-5-2 231 0,0 0 347 16</inkml:trace>
  <inkml:trace contextRef="#ctx0" brushRef="#br0" timeOffset="-141296.208">15569 11380 750 0,'-15'2'1014'16,"0"-2"149"-16,0 2 109 0,5-2 81 16,6-2-357-16,-2 0-314 0,12-4-156 0,-2 0-92 15,6-2-433-15,0 0-1 0,10 0 0 16,-5-1 0-16,4 1 0 0,0 0 0 0,6 2 0 15,-6 0 0-15,6 4 0 0,-5-4 0 16,4 4 0-16,0 2 0 0,1-4 0 16,-5 2 0-16,4 0 0 0,1 2 0 0,-1-4-124 15,1 2-778-15,-6 2-216 0,6-3-126 16,-5 0-3-16,4 3 69 0,-4-2 174 0,4-2 215 16,-4 2 295-16</inkml:trace>
  <inkml:trace contextRef="#ctx0" brushRef="#br0" timeOffset="-140911.298">16348 11051 204 0,'-15'-2'870'0,"6"-1"185"0,-6 0 128 16,0 0 113-16,5 0-39 0,5 0-358 0,-5-2-274 15,6 5-135-15,-2-3-178 0,6 1-312 16,0 2 0-16,0 0 0 0,0 0 0 0,0 2 0 15,6 4 0-15,-2 2 0 0,1 3 0 16,5 3 0-16,0 0 0 0,-1 5 0 0,1 0 0 16,5 1 0-16,0 2 0 0,0-1 0 15,-1-1 0-15,1-1 0 0,4 0 0 16,-4-2 0-16,0-3 0 0,4-6 0 0,-4 0 0 16,0-4 0-16,-5-4 0 0,0-4 0 0,-1-4 0 15,1 0 0-15,-5-6 0 0,0 1 0 16,-5-4 0-16,5-2 0 0,-10-1 0 0,5 1 0 15,-5-1 0-15,0-2 0 0,1 0 0 0,-2 3 0 16,-3-3 0-16,3 6 0 0,2-1 0 0,-1 6 0 16,0 0 0-16,5 5 0 0,0 1 0 15,0 5 0-15,0 0 0 0,5 5 0 0,-5 4-336 16,5 5-786-16,-1-4-172 0,2 5-24 16,3 1 52-16,1-2 119 0,5-4 226 15,-5 4 332-15</inkml:trace>
  <inkml:trace contextRef="#ctx0" brushRef="#br0" timeOffset="-140482.607">16799 11142 510 0,'5'0'935'0,"-10"-5"162"15,0 2 120-15,0-3 99 0,0 1-234 0,-4-1-323 16,-1-2-224-16,0 2-138 0,0-2-101 16,0 0-249-16,0 3-47 0,1-4 0 0,-6 3 0 15,5 4 0-15,0 2 0 0,-5 0 0 16,6 2 0-16,-1 7 0 0,0-1 0 15,5 3 0-15,0 5 0 0,1-2 0 0,4 3 0 16,0 3 0-16,4-4 0 0,1 4 0 16,0-4 0-16,5-2 0 0,5 0 0 0,-5-3 0 15,4-3 0-15,1 0 0 0,0-6 0 16,-1-2 0-16,1 0 0 0,0-2 0 16,0-3 0-16,-6-4 0 0,1 1 0 0,0-3 0 15,-1 0 0-15,-3 0 0 0,-1-3 0 16,-5 3 0-16,0-3 0 0,0 3 0 0,-5 0 0 15,-1-3 0-15,2 6 0 0,-1-3 0 16,0 2 0-16,0 1 0 0,0 3 0 16,0 2 0-16,5 0 0 0,-5 6 0 0,5-3 0 15,0 6 0-15,5-1 0 0,-5 4 0 16,5 1 0-16,0-1 0 0,5 4 0 16,-5-1 0-16,10 2 0 0,-5-1 0 0,-1 1 0 15,1-3 0-15,5 3 0 0,-6-3 0 16,1 0 0-16,0-3-459 0,-5 1-718 0,5-4-153 15,-5 1-17-15,-5-4 60 0,4 1 131 16,2-6 263-16,-6-3 420 0</inkml:trace>
  <inkml:trace contextRef="#ctx0" brushRef="#br0" timeOffset="-140285.592">16735 11029 595 0,'-29'-22'1031'0,"9"3"172"15,-4 2 142-15,4 4 118 0,1 1-234 16,9 1-408-16,0 0-317 0,5 3-504 0,5-1 0 15,10 1 0-15,-5 3 0 0,9-1 0 16,1 1 0-16,0 5 0 0,4-3 0 0,1 3 0 16,0 3 0-16,-1-1 0 0,6 1 0 15,-6 3 0-15,1-1 0 0,0 1 0 16,-5 2-950-16,-1-2-383 0,-4 2-64 0,0 0 44 16,4-2 105-16,-9-1 222 0,5-2 392 15</inkml:trace>
  <inkml:trace contextRef="#ctx0" brushRef="#br0" timeOffset="-127422.628">17490 10919 225 0,'0'-9'522'16,"0"1"106"-16,0 3 97 0,0-1 49 16,0 3-92-16,0-2-57 0,0 2-61 15,0 3-65-15,0-2-73 0,0 2-78 0,0-3-74 16,0 6-67-16,0-3-38 0,0 5-21 15,6 3-7-15,-6 0-6 0,-6 6-14 0,6 6-21 16,0 2-18-16,-4-1-7 0,-1 7-10 0,5 0-6 16,-6 0-5-16,2-1-6 0,-1-3-3 15,0 4-9-15,0-5-10 0,5-2-8 16,0-4-6-16,-5-6-5 0,5 0-4 0,0-5-7 16,0-4-15-16,5-4-18 0,-5-10-19 15,0 2-13-15,5-10-12 0,0 1-4 16,-5-6 10-16,5-2 15 0,-5-1 17 0,0-3 15 15,4 1 10-15,-4 0 8 0,0 3 5 16,0-1 6-16,0 3 6 0,0 3 14 0,0 0 12 16,0 5 13-16,6 4 6 0,-6-1 7 15,0 5 4-15,5 1 1 0,-5 3 5 0,4 2 9 16,2 3 12-16,3 0 12 0,1 5 8 16,-5 1 2-16,5-1-81 0,4 6-31 15,-4 3 0-15,4-3 0 0,1 6 0 0,0-4 0 16,0 4 0-16,-1-19 0 0,1 37 0 15,0-18 0-15,0 0 0 0,-5-4 0 0,4 3 0 16,-4-2 0-16,0-2 0 0,0 1 0 16,-6-1 0-16,1-1 0 0,1 2 0 15,-6-2 0-15,-6 0 0 0,1-3 0 0,1 4-28 16,-6-2 8-16,0-1 7 0,-4-1 5 16,-6 1 3-16,5-1 3 0,-5 0-1 15,-4 0-1-15,4-3 0 0,-5 1-1 0,1 0-1 16,4-4-9-16,-4 4-4 0,5-4 0 15,4-2-1-15,0 4 1 0,1-4-1 0,4 2-5 16,0-2-25-16,5 0-29 0,5 0-38 16,-5-2-41-16,5 2-53 0,5-4-71 0,-5 4-95 15,5-2-161-15,0 0-210 0,0-2-211 0,5 2-82 16,-1-4 15-16,1 0 87 0,5 1 172 16,0-3 237-16</inkml:trace>
  <inkml:trace contextRef="#ctx0" brushRef="#br0" timeOffset="-124343.643">19917 10885 242 0,'-9'-5'679'0,"3"0"181"0,-3-1 153 16,4 1 101-16,-10-4-172 0,6 6-197 0,-6-2-163 15,5 0-147-15,-5 2-130 0,0 3-79 16,-4 0-40-16,4 3-20 0,1 2-17 0,-1 3-12 15,0 1-4-15,0 5 1 0,5-1-2 16,1 3-121-16,4 4-11 0,0-1 0 16,5 0 0-16,5 4 0 0,0-1 0 0,10 0 0 15,4 0 0-15,1-5 0 0,4-1 0 16,6-2 0-16,4-6 0 0,5-2 0 0,-4-6 0 16,-1-4 0-16,5-4 0 0,-9 0 0 15,4-5 0-15,-5-2 0 0,-4-1 0 16,-6 2 0-16,-4-3 0 0,0 4-59 15,-5-4-27-15,-10 3 22 0,5 3 21 0,-10 1 14 16,5-2 12-16,-10 4 9 0,0 0 4 16,0 0 2-16,-4 2 1 0,-6 0 2 0,5 1-1 15,-4 2 1-15,4 3 5 0,0 0 11 16,0 3 12-16,6 2 12 0,-1 1 12 0,5 2 7 16,0 4 3-16,0 1-21 0,10 1-42 15,-5 0 0-15,10 2 0 0,-5 4 0 0,9-4 0 16,-4 1 0-16,5-4-16 0,0 2-185 15,4-4-155-15,-4-4-258 0,4-1-356 16,-4-6-190-16,0 0-55 0,0-6 26 0,-1-1 115 16,-4-4 238-16,0-4 354 0</inkml:trace>
  <inkml:trace contextRef="#ctx0" brushRef="#br0" timeOffset="-124176.092">20178 10770 332 0,'-15'-31'863'0,"-5"4"179"0,5 2 127 16,6 3 97-16,-6 3-175 0,5 2-301 15,5 6-276-15,0 3-159 0,5 2-113 0,0 4-86 16,5 4-53-16,0 4-29 0,0 5-38 16,5 2-70-16,0 7-92 0,-1 0-136 0,1 4-269 15,5 1-423-15,-5 0-205 0,5 2-70 16,-1 1 14-16,1-1 93 0,5 1 246 16,4-3 411-16</inkml:trace>
  <inkml:trace contextRef="#ctx0" brushRef="#br0" timeOffset="-123992.062">20712 11067 181 0,'-10'6'1037'0,"-4"-3"217"0,4-3 145 16,-5 0 135-16,10 0 63 0,-5-3-585 0,6 1-835 16,4-4-177-16,0 1 0 0,0-1 0 15,4 1 0-15,6-1 0 0,-5 0-91 0,5 3-761 16,-5-2-297-16,5 0-124 0,-6 1 2 15,6-1 62-15,-5 0 156 0,0-4 259 16,-1 1 340-16</inkml:trace>
  <inkml:trace contextRef="#ctx0" brushRef="#br0" timeOffset="-123859.42">20722 10937 282 0,'-6'-10'848'15,"2"-1"209"-15,-1 0 145 0,-5 0 115 0,1 0-112 16,-1 0-296-16,5 3-299 0,-5-4-192 16,10 4-147-16,-5 0-199 0,0 2-77 15,5 1-178-15,0 2-182 0,0 0-261 0,0 0-354 16,0 3-187-16,0 0-48 0,-5 3 28 15,5 3 122-15,0-1 232 0,-4 1 348 0</inkml:trace>
  <inkml:trace contextRef="#ctx0" brushRef="#br0" timeOffset="-122703.971">13259 11602 603 0,'4'-5'837'0,"-4"-3"190"16,-4 3 129-16,4-4-9 0,-5 1-177 0,-1 0-166 15,-3-1-169-15,4 1-135 0,-5 0-86 16,0 0-316-16,-4 2-98 0,-1 0 0 16,0 3 0-16,0 3 0 0,-4 3 0 0,4 3 0 15,-4 2 0-15,4 3 0 0,0 6 0 16,1-1 0-16,4 4 0 0,5 2 0 0,0 0 0 16,5 3 0-16,10-1 0 0,-6 2 0 15,11-2 0-15,0 1 0 0,5 0 0 0,4-1 0 16,1 1 0-16,0-2 0 0,4 1 0 15,-5 1 0-15,6-2 0 0,-11 1 0 0,1 1 0 16,-1 0 0-16,-8 3 0 0,-2-4 0 16,-4 1 0-16,-5 0 0 0,-5-4 0 0,0 5 0 15,1-4 0-15,-7-3 0 0,-3-2 0 0,-1-1 0 16,0-2 0-16,1-3 0 0,-6-3 0 16,5 0 0-16,-4-2 0 0,4 0 0 0,5-4 0 15,-5 1 0-15,11 0 0 0,-6-3 0 0,10 2 0 16,-5 4 0-16,10-3 0 0,-5 3 0 15,4 2 0-15,6 0 0 0,1 3 0 0,-2 2 0 16,1 1 0-16,0 6 0 0,5-1 0 0,-6 3 0 16,6 3 0-16,-5 0 0 0,5 2 0 15,-6 3 0-15,1 1 0 0,0-1 0 16,-5 1 0-16,5-1 0 0,-6-3 0 0,7 1 0 16,-7-1 0-16,1-1 0 0,0-4 0 15,0 0 0-15,-5-5 0 0,5-1 0 0,-5-2 0 16,5-3 0-16,-5-3 0 0,5 0 0 15,-5-2 0-15,0-4 0 0,0 1-1 0,0-3-381 16,0 0-115-16,-5-3-152 0,5 1-188 16,-5-4-209-16,5 1-71 0,-5-4 17 0,5 2 112 15,0-5 175-15,0-2 236 0</inkml:trace>
  <inkml:trace contextRef="#ctx0" brushRef="#br0" timeOffset="-121556.725">8953 7421 99 0,'0'-5'601'0,"0"-1"202"16,0 4 186-16,0-4 124 0,0 3-90 16,0 0-152-16,0 1-149 0,-4-2-161 15,4 2-152-15,0 2-99 0,0-3-65 0,0 3-56 16,0 3-49-16,0-1-31 0,0 4-102 16,0 2-7-16,4 4 0 0,-4-1 0 0,0 2 0 15,6 4 0-15,-2-1 0 0,1 4 0 16,0-4 0-16,5 4 0 0,-6-1 0 15,6 0 0-15,0-2 0 0,0-3 0 0,0 2 0 16,0-2-161-16,-1-6-156 0,1 3-145 16,-5-3-192-16,0-2-233 0,0-3-183 0,0-3-60 15,0 0 21-15,0-3 118 0,-5 0 206 16,0-2 272-16</inkml:trace>
  <inkml:trace contextRef="#ctx0" brushRef="#br0" timeOffset="-121115.888">8806 7399 325 0,'0'-3'627'0,"0"1"161"16,0-2 157-16,0 2 52 0,0-4-148 16,0 4-145-16,-5-2-127 0,5 0-137 15,0 1-140-15,0 3-94 0,0-3-51 0,0 0-32 16,0 3-15-16,0 0 6 0,0 3 11 15,0 0 9-15,5 2 6 0,-5 3 3 16,5 4 1-16,-5 2-6 0,5-1-29 0,0 4-109 16,0 2 0-16,4 0 0 0,-3 4 0 15,3-4 0-15,1 3 0 0,0 0 0 0,0-3 0 16,4 0 0-16,-4 1 0 0,0-4 0 16,5-2 0-16,-6 0 0 0,2-3 0 0,-1-3-254 15,-1 0-69-15,1-2-111 0,-1 0-173 16,-3-1-228-16,-2-2-202 0,1-3-74 0,0 0 9 15,0-3 103-15,0 0 194 0,5-2 265 16</inkml:trace>
  <inkml:trace contextRef="#ctx0" brushRef="#br0" timeOffset="-120742.654">8797 7586 300 0,'-6'4'618'0,"2"-2"168"15,-1-2 169-15,-1 2 73 0,6-2-138 0,-4 4-138 16,4-4-123-16,0 0-120 0,0 0-114 15,0 0-59-15,4-4-19 0,2 4 4 0,-1-2 16 16,5-4-319-16,-1 4-18 0,1-4 0 16,5-2 0-16,-1 0 0 0,1 0 0 15,5-1 0-15,0-2 0 0,-1 0 0 0,0 0 0 16,6-2 0-16,-5 1 0 0,-1-2 0 16,1 4 0-16,0-2 0 0,-6 4 0 15,6 3 0-15,-10-1-62 0,0 1-817 16,-1 5-296-16,1 0-105 0,-5 2 0 0,0 1 59 15,-5 0 148-15,5 0 281 0,-5-3 371 16</inkml:trace>
  <inkml:trace contextRef="#ctx0" brushRef="#br0" timeOffset="-119122.189">7742 11219 266 0,'0'0'530'0,"0"-3"126"0,0 1 131 16,0-1 45-16,0 0-30 0,0 1-65 0,0-2-74 16,0 2-82-16,0 0-97 0,0-2-111 15,0 2-101-15,0-4-59 0,0 0-31 0,5 1-14 16,0-3-3-16,0 0 3 15,0 0 3-15,5-4-30 0,-5 1-141 0,5 0 0 16,-1 0 0-16,1 0 0 0,-5 0 0 16,9 0 0-16,-4 0 0 0,0 3 0 0,0 0 0 15,5-1 0-15,-5 1 0 0,0 3 0 0,-1 1 0 16,1 2 0-16,-1-1 0 0,1 3 0 16,1 0 0-16,-2 3 0 0,-4 3-275 0,0-1-108 15,0 0-118-15,0 1-144 0,-5 3-202 16,0-4-183-16,0 1-62 0,0-1 26 0,0-3 123 15,-5 2 174-15,0-4 249 0</inkml:trace>
  <inkml:trace contextRef="#ctx0" brushRef="#br0" timeOffset="-118711.672">7766 11230 60 0,'0'3'528'0,"0"-3"140"0,0 0 120 15,-4 0 108-15,4 3-65 0,0-3-105 0,0 0-111 16,4 0-97-16,-4 0-83 0,0 0-73 15,6-3-67-15,-1 3-48 0,-1-3-26 16,2 1-10-16,-2-1-10 0,1 0-10 0,5-3-13 16,0 4-17-16,-1-4-102 0,1-2-59 15,0 0 0-15,0-1 0 0,0 1 0 0,0 0 0 16,-1 0 0-16,6-4 0 0,-5 4 0 16,-1 0 0-16,1 0 0 0,1 0 0 15,-2 2 0-15,1 0 0 0,0 1 0 0,-1 2 0 16,1-3 0-16,0 4 0 0,-5 2-58 15,0-3-206-15,5 3-67 0,-6 0-99 16,2 3-147-16,-6-3-197 0,5 2-221 0,-5-2-86 16,0 3-1-16,0-3 89 0,0 0 168 15,0 0 239-15</inkml:trace>
  <inkml:trace contextRef="#ctx0" brushRef="#br0" timeOffset="-118340.666">7772 10988 7 0,'-6'-6'651'0,"2"0"251"15,-1 1 170-15,5 3 122 0,-5-2-9 0,0 2-211 16,5-1-227-16,0 1-204 0,-5 2-125 16,10-3-73-16,-5 3-192 0,5 0-153 0,0 3 0 15,4 2 0-15,2 1 0 0,-7 1 0 16,11 5 0-16,-5 1 0 0,5 1 0 0,-5 3 0 16,4 0 0-16,-4 1 0 0,5 4 0 0,-1-2 0 15,-4-1 0-15,5 4 0 0,0-7 0 16,-6 3 0-16,6 1 0 0,-5-4 0 0,0-2 0 15,-1 3 0-15,-3-4-145 0,-2-2-833 16,1 1-251-16,0-4-73 0,-5-3 26 0,0-2 79 16,0-3 182-16,0 0 304 0</inkml:trace>
  <inkml:trace contextRef="#ctx0" brushRef="#br0" timeOffset="-110594.534">13867 11818 71 0,'0'-6'614'0,"0"-2"195"16,0 2 164-16,-5-2 103 0,5 3-82 0,-5-1-196 16,5 1-189-16,0-1-170 0,0 4-145 15,-5 2-85-15,5-3-50 0,0 6-32 0,0-1-15 16,0 6-13-16,0 1-9 0,0 8-9 0,-5-1-11 15,5 3-12-15,0 1-15 0,0 4-10 16,0 1-9-16,0 0-6 0,-5 0-4 0,5-1-4 16,0-1-2-16,0-1-1 0,0-3-1 15,0-5-1-15,-4-1 0 0,4-1 0 0,0-4 1 16,0-2-6-16,-6-6-4 0,6 0-4 16,0-9-8-16,-5-2-7 0,5-5-6 0,0-4-1 15,-4-1 2-15,4-5 1 0,0-1 4 0,0-1 2 16,0-2 1-16,0 2 2 0,4-2 2 15,-4 2 3-15,5 1 3 0,1 5 4 16,-2 0 4-16,1 2 8 0,0 7 10 16,0-1 15-16,0 6 30 0,0 2 37 0,0 3 35 15,4 6 25-15,-4 5-42 0,5 4-116 16,0 1 0-16,0 4 0 0,5 2 0 0,-6 3 0 16,1 2 0-16,5 1 0 0,-1 3 0 0,1 0 0 15,0-3 0-15,0 2 0 0,-1-5 0 16,1 3 0-16,0-5 0 0,-5-1 0 0,4 0-294 15,-4-5-325-15,0-1-199 0,-5 1-221 0,-1-2-110 16,-4-4-18-16,0-2 75 0,-4-1 164 16,-1-2 240-16</inkml:trace>
  <inkml:trace contextRef="#ctx0" brushRef="#br0" timeOffset="-110412.516">13921 12031 382 0,'-25'-15'834'15,"5"2"175"-15,1-1 111 0,0 3 84 0,4 3-223 16,5-1-267-16,0 1-231 0,5 3-144 0,5-1-85 15,0-2-60-15,10 3-31 0,-1-4-10 16,1 4-12-16,5-1-21 0,5 3-20 0,-1-2-100 16,1 1 0-16,4 2 0 0,6-4 0 15,-6 4 0-15,6-4-130 0,-1 4-185 16,1-4-205-16,-6 3-283 0,1 0-275 0,-1-2-101 16,-4 2-9-16,-1 3 77 0,1-2 177 0,0-1 277 15</inkml:trace>
  <inkml:trace contextRef="#ctx0" brushRef="#br0" timeOffset="-109959.723">14249 11785 441 0,'-10'-6'865'0,"5"1"164"0,-5-1 114 15,1 1 86-15,-1 2-238 0,5 0-275 0,0 3-231 16,0-3-152-16,1 3-94 0,4 3-57 0,0 3-35 16,0 2-12-16,0 3 7 0,4 3-28 15,-4-1-114-15,5 7 0 0,0 2 0 16,0 3 0-16,0 0 0 0,0 3 0 0,0-1 0 15,-1 1 0-15,2-4 0 0,-2-1 0 0,1-2 0 16,1-2 0-16,-2-2 0 0,1-6 0 16,0 1 0-16,-5-4 0 0,5-3 0 15,-5-3 0-15,0-4 0 0,-5-3 0 0,5-3 0 16,-5-6 0-16,0 0 0 0,1-6 0 0,-2 1 0 16,-3 0 0-16,3-6 0 0,-3 3 0 15,4-6 0-15,-5 3 0 0,5 1 0 0,0-1 0 16,5 3 0-16,0 2 0 0,5 1 0 0,-5 2 0 15,5 7 0-15,5-2 0 0,-5 4 0 16,4 0 0-16,1 5 0 0,1 3 0 16,-2 0 0-16,1 3 0 0,5 5 0 0,-5 0 0 15,-1 4 0-15,6 2 0 0,-5-1 0 0,-6 3 0 16,7 4 0-16,-7 2 0 0,1 0 0 16,0 0 0-16,-5 3 0 0,0-3 0 0,0 0 0 15,0 0 0-15,-5-3 0 0,0 1 0 16,5-4 0-16,-4 1 0 0,-2-3 0 0,-3-3 0 15,3 0 0-15,2-3-75 0,-1-2-556 16,-5-3-192-16,5-1-227 0,1-4-116 0,-2-5-22 16,6 3 60-16,0-5 158 0,0 1 247 15,6-3 299-15</inkml:trace>
  <inkml:trace contextRef="#ctx0" brushRef="#br0" timeOffset="-109706.401">14528 11809 225 0,'-4'-5'818'0,"4"-1"197"0,0 1 131 16,-5 0 101-16,0 2-104 0,0 0-272 0,5-3-269 15,-5 4-170-15,5 2-113 0,0-3-90 0,0 3-85 16,0 0-144-16,0 0 0 0,0 3 0 0,0 2 0 16,5 4 0-16,0-1 0 0,0 5 0 15,-5 1 0-15,5 6 0 0,-1-1 0 16,2 3 0-16,-2 0 0 0,1 1 0 0,0-2 0 15,-5 1 0-15,5-2 0 0,0-1 0 16,-5 1-492-16,0-7-309 0,0 1-280 0,0-6-124 16,0 1-17-16,0-7 56 0,0-2 153 15,-5 0 252-15,5-6 330 0</inkml:trace>
  <inkml:trace contextRef="#ctx0" brushRef="#br0" timeOffset="-109447.095">14386 11862 465 0,'-4'-5'839'0,"-2"-1"184"0,2-2 127 16,-1-1 65-16,5 1-201 0,0 0-208 15,0-4-187-15,5 2-130 0,-1-1-80 0,6 2-247 16,0-1-162-16,0 1 0 0,0 1 0 16,5 0 0-16,-1 2 0 0,1-2 0 15,4 5 0-15,-4 0 0 0,5 1 0 0,-6 2 0 16,1 2 0-16,5 4 0 0,-5-1 0 15,-6 6 0-15,6 0 0 0,-5 6 0 0,0 0 0 16,-5-1 0-16,5 6-102 0,-6 0-520 0,-4 0-200 16,0 3-258-16,0 0-104 15,0-1-10-15,0 2 62 0,-4-4 169 0,-2 2 240 16</inkml:trace>
  <inkml:trace contextRef="#ctx0" brushRef="#br0" timeOffset="-109232.667">14489 12185 489 0,'-10'0'937'0,"1"-3"177"0,-1 0 130 0,0-2 106 16,5-1-214-16,1 0-306 0,-2-2-216 16,6 0-137-16,6-3-477 0,-2 2 0 0,6-1 0 15,-5 1 0-15,10 1 0 0,-1 0 0 16,1 2 0-16,0 1 0 0,4 0 0 0,1 1 0 16,5 2 0-16,-6-1 0 0,6 3 0 0,-1-3 0 15,1 3 0-15,-5-2 0 0,4 2 0 16,-5-3 0-16,1 3-366 0,-5-3-778 15,0 0-162-15,-11 0-23 0,6-2 49 0,-5 2 128 16,-5-5 233-16,0 0 374 0</inkml:trace>
  <inkml:trace contextRef="#ctx0" brushRef="#br0" timeOffset="-108767.782">13862 11669 570 0,'-20'0'905'15,"10"0"157"-15,-5 0 113 0,1 0 56 16,4 0-279-16,0 0-246 0,6 0-222 0,-2 3-120 15,6-3-70-15,0 0-42 0,0 0-56 16,6 0-196-16,3 0 0 0,1 0 0 16,5 0 0-16,-5-3 0 0,9-3 0 0,-4 1 0 15,4-3 0-15,6-3 0 0,-5 0 0 0,4-3 0 16,0-3 0-16,1 4 0 0,0-1 0 16,-1 0 0-16,-4 3 0 0,0 0 0 0,-1 5 0 15,-4-2 0-15,-1 5 0 0,1 0 0 16,-5 3 0-16,-1 0 0 0,2 3 0 0,-1-3 0 15,-6 6 0-15,6-1 0 0,0 1 0 16,0-1 0-16,0 1 0 0,-1 2 0 16,1 1 0-16,5-1 0 0,0 3 0 0,-1-3 0 15,6 0 0-15,5 3 0 0,-1-2 0 16,0-4 0-16,6 3 0 0,-1-2 0 0,5 2 0 16,1-2 0-16,-6 2-721 0,11-3-524 15,-6 4-110-15,0-4 4 0,5 1 72 16,1-4 178-16,4 1 348 0</inkml:trace>
  <inkml:trace contextRef="#ctx0" brushRef="#br0" timeOffset="-108444.11">15137 11859 471 0,'-10'6'889'0,"5"-4"180"0,-5 1 136 16,5 0 107-16,1 0-221 0,-2 0-229 0,2-3-215 15,4 0-140-15,-5 2-369 0,5-2-138 16,0 0 0-16,5 0 0 0,-1-2 0 0,6 2 0 16,0-3 0-16,0 3 0 0,0-3 0 0,4 3 0 15,1-3 0-15,0 3 0 0,4-3 0 16,-4 3 0-16,4 0 0 0,-4 0 0 15,5 3 0-15,-5 0 0 0,0 0 0 0,-1 2 0 16,-4 3 0-16,0 4-466 0,-5-1-499 16,0-1-224-16,-5 4-60 0,0 0 15 0,-5 3 90 15,0-4 185-15,-5-1 277 0</inkml:trace>
  <inkml:trace contextRef="#ctx0" brushRef="#br0" timeOffset="-108272.537">15220 12047 302 0,'-15'0'890'15,"0"2"201"-15,1-2 150 0,-1-2 136 0,1 2-85 16,4 0-303-16,0-3-274 0,5 3-421 15,0-3-294-15,5 1 0 0,0-4 0 0,5 0 0 16,0 1 0-16,0-1 0 0,4 3 0 16,6-2 0-16,-5 3 0 0,5-1 0 0,4 0 0 15,-4 3 0-15,4 0 0 0,2 0 0 0,-2 0 0 16,0 0 0-16,6 0 0 0,-5 0-595 16,0 0-805-16,-6-3-53 0,6 3 51 15,-5-3 116-15,-1 1 222 0,1-1 380 0</inkml:trace>
  <inkml:trace contextRef="#ctx0" brushRef="#br0" timeOffset="-106682.21">15769 11724 91 0,'0'-3'300'0,"0"1"52"0,0 2 3 16,-4 0-39-16,4-4-48 0,0 4-48 0,0 0-56 16,0 0-50-16,0-2-41 0,0 2-31 15,0 0-23-15,0 0-17 0,0 0-12 0,0 0-9 16,0 0-11-16,0 0-12 0,0 0-14 15,0 0-15-15,0 0-6 0,0 0-5 0,0 0-5 16,0 0-5-16,0 0 0 0,0 0 4 16,0 0 0-16,0 0 1 0,0 0 8 15,0-2 10-15,0 2 13 0,0 0 12 0,0-3 18 16,4 3 22-16,-4 0 27 0,0-3 27 16,0 0 30-16,0 3 26 0,0-3 18 15,0 3 10-15,-4-2-3 0,4 2-8 0,0-4-16 16,0 4-18-16,0-2-19 0,0 2-15 15,0 0-14-15,0-3-12 0,0 0-9 16,0 3-9-16,0 0-2 0,0-2-5 0,0 2-2 16,0 0-1-16,0-3-2 0,0 3-1 15,0-3-1-15,4 3-1 0,-4-2-2 0,0 2-6 16,0-3-6-16,0 3-14 0,0-3-11 16,0 3-8-16,0-3-7 0,0 3 0 0,0-3 2 15,0 3 16-15,5-2 6 0,-5-1 13 16,0 3 20-16,0-3 28 0,0 3 28 0,0 0 26 15,0-3 32-15,-5 3 28 0,5 0 21 16,0-2 14-16,0 2 20 0,0-3 23 16,0 3 31-16,0-3 40 0,0 3 46 0,0-3 53 15,0 3 42-15,-4 0 14 0,4-2-11 16,0 2-33-16,0 0-51 0,0 0-71 0,0 2-73 16,0-2-57-16,0 0-40 0,0 6-25 15,0-1-19-15,4 4-14 0,-4 2-3 0,5 0-2 16,0 5-6-16,0 0-9 0,0 4-7 15,0 2-4-15,0-3-2 0,-1 7-7 0,1-5-14 16,0 1-30-16,0 0-39 0,0-2-53 16,0-1-81-16,0-3-141 0,0-2-169 0,-5-2-209 15,5-4-234-15,-5 0-94 0,0-5 3 16,0-3 101-16,0-3 159 0,-5 0 226 0</inkml:trace>
  <inkml:trace contextRef="#ctx0" brushRef="#br0" timeOffset="-106447.835">15662 11746 291 0,'-11'-5'751'16,"1"-4"194"-16,6 1 130 0,-1-1 90 15,0-1-183-15,5 2-216 0,0-4-185 0,5-1-148 16,4 2-95-16,-3-3-54 0,9 3-34 16,-6-1-27-16,6 5-116 0,-1-2-107 15,6 1 0-15,-5 0 0 0,5 5 0 0,-1 0 0 16,1 3 0-16,-1 0 0 0,-4 6 0 0,5-1 0 15,-1 3 0-15,1 1 0 16,-1 1 0-16,-4 5-45 0,0 1-404 0,-5 1-203 16,-1-1-241-16,1 4-212 0,-5-1-66 15,0 0 16-15,-5 1 89 0,0-1 199 0,0-2 278 16</inkml:trace>
  <inkml:trace contextRef="#ctx0" brushRef="#br0" timeOffset="-106229.42">15774 11953 25 0,'-15'3'820'16,"0"-1"214"-16,1 1 139 0,4-3 100 0,0 0 38 16,0 0-372-16,6-3-313 0,4 1-162 15,4-1-91-15,2-2-220 0,-2 1-153 0,6-1 0 16,0 2 0-16,4 1 0 0,1-1 0 16,5 1 0-16,0 2 0 0,-1-4 0 0,6 8 0 15,-6-4 0-15,6 0 0 0,-1 0 0 0,1 0 0 16,-6 0 0-16,6-4 0 0,-5 4-519 15,-1-3-539-15,1 1-193 0,-1-3-47 16,1-1 38-16,0-2 110 0,-5 0 236 0,4-4 347 16</inkml:trace>
  <inkml:trace contextRef="#ctx0" brushRef="#br0" timeOffset="-105609.347">16191 11658 521 0,'-10'0'956'0,"1"0"162"0,-1-3 117 15,-1 3 93-15,7 0-241 0,-1 0-366 16,5 3-224-16,0-3-125 0,0 5-86 0,0 1-216 16,5 2-70-16,-1 3 0 0,7 3 0 0,-7 5 0 15,2 1 0-15,-2 2 0 0,1 3 0 16,-5-1 0-16,5 1 0 0,0 3 0 16,-5-4 0-16,5-1 0 0,-5-4 0 0,5 0 0 15,-5-5 0-15,0-3 0 0,5-2 0 16,-5-4 0-16,0-2 0 0,0-6 0 0,-5-2 0 15,0-4 0-15,0-5 0 0,0 1 0 16,0-6 0-16,0-1 0 0,-5-2 0 0,6 0 0 16,-7-3 0-16,7 0 0 0,-1 3 0 15,0-3 0-15,5 3 0 0,0 0 0 0,0 3 0 16,5 2 0-16,0 4 0 0,5 1 0 16,-5 1 0-16,5 3 0 0,-1 3 0 0,1-1 0 15,5 3 0-15,-1 3 0 0,-4 0 0 16,4 3 0-16,-3 3 0 0,3-1 0 0,-4 3 0 15,0 3 0-15,0 1 0 0,-6 1 0 16,2 1 0-16,-6-1 0 0,0 2 0 0,0-2 0 16,0 1 0-16,-6 0 0 0,6-3 0 15,-4-3 0-15,-1 0-187 0,5-2-7 0,-5-1 24 16,0-2 30-16,5-3 35 0,0 0 28 16,0 0 23-16,5 0 20 0,-5-3 13 0,5 0 8 15,4 1 6-15,1 2 4 0,1 0 4 16,3 0 4-16,-4 0 8 0,0 2 12 0,4 1 16 15,-4 3 16-15,0 2 22 0,0 0 16 16,0 4 11-16,-1-1 4 0,-3 2-1 0,-2-1-10 16,-4 4-15-16,5-2-12 0,-5-1-16 15,-5 4-14-15,5-3-31 0,-10 3-11 0,6-3 0 16,-1-4 0-16,-10 4 0 0,5-2 0 16,0-5 0-16,-5 1 0 0,1-2 0 0,-1-3-49 15,0 0-70-15,0-3-58 0,6-3-70 0,-1-2-104 16,0-1-143-16,5-2-168 0,5-4-180 15,5-1-175-15,0-1-50 0,5-2 48 0,0 2 134 16,4-3 185-16,6-2 217 0</inkml:trace>
  <inkml:trace contextRef="#ctx0" brushRef="#br0" timeOffset="-105363.006">16558 11749 28 0,'15'-14'584'0,"0"6"242"16,-5 0 200-16,-5 0 138 0,0 2-40 15,-5-2-132-15,-5 4-151 0,0-1-179 16,0 2-152-16,-5 1-96 0,-5 4-394 0,5 1-20 15,-4 2 0-15,-1 4 0 0,0 2 0 0,6 3 0 16,-6 2 0-16,5 4 0 0,0-1 0 16,5 3 0-16,1 3 0 0,4-3 0 0,4 3 0 15,-4-4 0-15,10 2 0 0,0-1 0 0,0-6 0 16,5 1 0-16,4-6 0 0,-4 0 0 16,9-5 0-16,-4-3 0 0,0-6 0 0,-1 0 0 15,1-3 0-15,-1-2 0 0,-4-3 0 0,0 0 0 16,-1 0-326-16,-4-3-603 0,0 0-240 0,-5 1-78 15,-5-4 11-15,-5 1 75 0,5-1 164 16,-10 0 264-16</inkml:trace>
  <inkml:trace contextRef="#ctx0" brushRef="#br0" timeOffset="-104881.768">15617 11567 135 0,'-10'5'683'0,"6"-2"205"15,-2 3 151-15,2-3 105 0,-1-1-95 16,-1 1-229-16,2 0-205 0,4-3-148 0,0 2-98 15,4-2-53-15,2 3-23 0,-1-3 5 16,-1 0-223-16,6 0-75 0,0-3 0 16,0 1 0-16,4-1 0 0,1-2 0 0,5-4 0 15,-5-2 0-15,4 0 0 0,6-3 0 16,-5-2 0-16,4 0 0 0,0-2 0 16,-4 4 0-16,5 1 0 0,-1 2 0 0,-4 0 0 15,-1 3 0-15,-4-1 0 0,5 4 0 16,-5-1 0-16,-1 4 0 0,1-1 0 0,0 3 0 15,-6 0 0-15,6 0 0 0,0 3 0 16,-1-3 0-16,1 2 0 0,0 4 0 16,0-4 0-16,4 4 0 0,1 3 0 0,0-1 0 15,4-3 0-15,-4 4 0 0,9-1 0 16,-5-2 0-16,6 2 0 0,-1-3 0 0,1 0 0 16,-1 1 0-16,6 0 0 0,-6-4-377 15,0 4-911-15,0-1-115 0,1 1 11 0,-1 0 84 16,-4-1 169-16,5 1 318 0,-6-1 385 15</inkml:trace>
  <inkml:trace contextRef="#ctx0" brushRef="#br0" timeOffset="-104460.129">17461 11727 119 0,'0'-6'646'0,"-5"0"228"0,5 2 174 0,-5-5 110 15,-5 4-90-15,6-4-157 0,-11 4-165 16,5-3-174-16,-5-1-128 0,0 4-78 0,1-1-127 16,-1 3-239-16,-4 1 0 0,4 2 0 15,0 0 0-15,0 5 0 0,1 3 0 16,-1 4 0-16,10 4 0 0,-5 1 0 0,10 5 0 16,0 2 0-16,5 4 0 0,5-1 0 0,5 1 0 15,-1 2 0-15,6 0 0 0,5-2 0 16,-1-3 0-16,5-3 0 0,1-2 0 0,4-4 0 15,1-4 0-15,-1-5 0 0,5-3 0 16,-5-2-194-16,0-4-815 0,1-7-249 16,-1-5-67-16,0-2 23 0,-4-4 98 0,4-2 210 15,-5-3 350-15</inkml:trace>
  <inkml:trace contextRef="#ctx0" brushRef="#br0" timeOffset="-103371.515">18000 11730 330 0,'-10'-6'902'0,"1"1"182"0,-6-1 129 15,0 4 112-15,1-4-108 0,-1 3-324 16,0 3-255-16,0-3-134 0,1 6-419 0,-1 0-85 16,5 0 0-16,1 2 0 0,-1 3 0 15,-1 3 0-15,2 0 0 0,4 3 0 0,5 0 0 16,-5 0 0-16,5-1 0 0,0 4 0 0,5-3 0 16,0 2 0-16,4-2 0 0,2-3 0 15,3 0 0-15,-4 1 0 0,10-8 0 0,-6 2 0 16,6-3 0-16,-1 0 0 0,1-6 0 0,0 0 0 15,5-5 0-15,-6 0 0 0,0-3 0 16,-4-3 0-16,5-3 0 0,-5 3 0 16,-6-2 0-16,1 3-112 0,-5-1-100 0,0 0 64 15,-5 0 52-15,-5 0 45 0,5 3 43 16,-5 0 44-16,1 2 40 0,-6 2 40 0,5 1 33 16,0 1 27-16,0 1-102 0,0 4-74 15,0 4 0-15,0-2 0 0,5 4 0 0,-5 2 0 16,5 0 0-16,0 1 0 0,5 2 0 0,-5 2 0 15,5 1 0-15,0-3 0 0,0 6 0 16,5-4 0-16,-1 1 0 0,1-3 0 0,0 3 0 16,0-3 0-16,0-3 0 0,5 4 0 0,-6-7 0 15,6 0 0-15,-5-1 0 0,4-4 0 16,-4-4 0-16,0 2 0 0,0-4 0 0,0 1 0 16,-1-6 0-16,-3 0 0 0,-2 0 0 15,1-1 0-15,-5 2 0 0,5-2 0 0,-5 1 0 16,0 3 0-16,0 0 0 0,0 2 0 15,-5 1 0-15,5 0 0 0,0 2 0 0,0 3 0 16,0 0 0-16,0 3 0 0,0-1 0 16,0 4 0-16,0 2 0 0,0 0 0 0,5 0 0 15,-5 3 0-15,5 1 0 0,-5-2 0 16,5-1 0-16,0 2 0 0,0-3 0 0,-1 0 0 0,2-2 0 16,3 0 0-16,-3-4 0 0,-2 1 0 15,6-3 0-15,-5-3 0 0,5 1 0 0,-5-7 0 16,-1 1 0-16,6 0 0 0,-5-3 0 0,5-1 0 15,-1 4 0-15,-3-3 0 0,3 5 0 16,-3 2 0-16,3 0 0 0,1 2 0 0,-5 2 0 16,0 2 0-16,4 4 0 0,-3 2 0 15,3 1 0-15,-4 1 0 0,0 2 0 0,5-1 0 16,-1 2 0-16,-3-1 0 0,3-2 0 16,1-2 0-16,0 1 0 0,0 0 0 0,0-7 0 15,4 1 0-15,-3-3 0 0,-2-3 0 16,1-2 0-16,-1-1 0 0,1-3 0 0,-5-1 0 15,5 2 0-15,-5-4 0 0,0 2 0 16,-5-2 0-16,0 1 0 0,0 3 0 0,-5-3 0 16,0 0 0-16,-5 3 0 0,1-3 0 15,-6 2 0-15,5 1 0 0,-5 3 0 16,0-1 0-16,6 3 0 0,-6 3 0 0,5 6 0 0,0 0 0 16,1 2 0-16,3 3 0 0,2 0 0 15,4 2 0-15,-5 1 0 0,10-3 0 0,-5 3 0 16,10 0 0-16,-5-3 0 0,5 0 0 15,-1 0 0-15,1-3 0 0,0-2 0 0,5 0 0 16,-6-4 0-16,6 1 0 0,-5-3 0 16,5-3 0-16,-6 1 0 0,1-1 0 0,0-3 0 15,-5 1 0-15,-1-1 0 0,2-2 0 0,-2 2 0 16,1-2 0-16,-5-3 0 0,0 3 0 16,0-1 0-16,0 1 0 0,-5 0 0 0,5 0 0 15,0 2 0-15,0 3 0 0,0 0 0 16,-4 3 0-16,4 3 0 0,0 0 0 0,0 5 0 15,4 3 0-15,-4 0 0 0,5 3 0 16,-5 3 0-16,6 2 0 0,-2 1 0 0,1 4 0 16,0-2 0-16,0 6 0 0,5-4 0 15,-5 2 0-15,5-2 0 0,-6 1 0 0,6 0 0 16,-5-3 0-16,0 0 0 0,-5 0 0 0,5-3 0 16,-5 0 0-16,-5-1 0 0,0-4 0 0,0-1 0 15,-5-2 0-15,-4 0 0 0,-1-6-849 16,0 1-521-16,-4-6-36 0,-1 0 58 0,-4-6 125 15,-1-4 215-15,1-4 325 0</inkml:trace>
  <inkml:trace contextRef="#ctx0" brushRef="#br0" timeOffset="-103176.565">18064 11677 671 0,'-20'-22'1047'0,"6"3"160"0,4 0 129 15,0 4 109-15,0 2-266 0,6 2-379 16,-2 0-294-16,12 3-506 0,-6-1 0 0,9 1 0 15,1 3 0-15,5-1 0 0,-1 3 0 16,6 3 0-16,0 0 0 0,4 0 0 16,-4 0 0-16,9 3 0 0,-4 0 0 0,4 2 0 15,-4 1-692-15,4-1-624 0,5 4-87 16,-4-4 28-16,4 1 94 0,-5 2 205 16,6-2 365-16</inkml:trace>
  <inkml:trace contextRef="#ctx0" brushRef="#br0" timeOffset="-102161.597">19226 11741 36 0,'-5'-3'578'0,"5"0"192"15,0 0 189-15,-5 1 129 0,0-1-56 0,0 0-155 16,1 0-165-16,-1-3-153 0,0 4-158 16,-5 0-108-16,5-1-75 0,-4 0-58 0,-1 3-47 15,-1 0-39-15,2 3-32 0,-1 0-18 0,5 5-10 16,-9 0-5-16,8 3-3 0,-3 3 0 15,-1 2 3-15,5 4 6 0,0 1 16 16,0 1 19-16,5 4 22 0,0-2-29 0,5 1-43 16,5 0 0-16,0-3 0 0,5 0 0 15,4-3 0-15,0-2 0 0,6-6 0 16,0-2 0-16,4-7 0 0,-4-4 0 0,4-7 0 16,0-5 0-16,6-8 0 0,-11-3 0 0,6-7 0 15,-5-2 0-15,-6-2 0 0,0 0 0 0,-4-2 0 16,-5 2 0-16,0 0 0 0,-10 3 0 15,0 0 0-15,-10 5 0 0,5 1 0 16,-10 2 0-16,0 3 0 0,1 0 0 0,0 2 0 16,-6 4 0-16,0 2 0 0,5 3 0 15,-4 3 0-15,4 5 0 0,5 3 0 0,0 3 0 16,1 2 0-16,-1 7 0 0,10 1 0 16,-5 4 0-16,10 5 0 0,-5 0 0 0,10 5 0 15,-6 1 0-15,7 0 0 0,-2-1 0 16,6 3 0-16,-5-2 0 0,4 0 0 0,1-3 0 15,-5-1 0-15,5-2 0 0,0-3 0 0,-6-5 0 16,6 0 0-16,-5-6 0 0,4 1 0 16,-4-6 0-16,0-1 0 0,0-4 0 0,-1-1 0 15,6-3 0-15,-5-2 0 0,0 0 0 16,-5-1 0-16,5 4 0 0,-1-4 0 0,1 4 0 16,0 2 0-16,0 1 0 0,0 2 0 0,0 0 0 15,-1 2 0-15,1 1 0 0,-1 2 0 16,6 1 0-16,-5 0 0 0,5-1 0 0,-5 1 0 15,9-1 0-15,-4-2 0 0,0 0 0 16,0-3 0-16,-1 0 0 0,1-3 0 0,0-2 0 16,0-1 0-16,-5-2 0 0,-1 2 0 15,-4-2 0-15,0 0 0 0,0-1 0 0,-5 1 0 16,0-3 0-16,-5 3 0 0,-5-1 0 16,5 1 0-16,-9 0 0 0,-1 0 0 0,0-1 0 15,0 4 0-15,-4-3 0 0,4 2 0 0,-5 3 0 16,5 3 0-16,1 3 0 0,-1 0 0 15,6 5 0-15,3-2 0 0,-3 5 0 16,9 0 0-16,-6 0 0 0,12 3 0 0,-6 0 0 16,9-4 0-16,-3 4 0 0,8-3 0 15,-4 0 0-15,4-2 0 0,7-4 0 0,-7-2-223 16,1-1-438-16,4-2-209 0,-4-5-190 16,0-3-107-16,4-3-8 0,-4-3 92 0,0 0 180 15,-5-3 244-15</inkml:trace>
  <inkml:trace contextRef="#ctx0" brushRef="#br0" timeOffset="-101997.039">19883 11702 422 0,'-5'-17'734'0,"-5"1"215"0,0-3 156 16,1 2 54-16,-6 1-138 0,1 1-156 0,3 2-150 16,-3 2-158-16,4 3-123 0,5 2-204 0,-4 4-230 15,3 2 0-15,6 2 0 0,-4 1 0 16,4 5 0-16,0 1 0 0,4 1 0 16,2-2 0-16,3 4 0 0,1-4 0 0,0 0 0 15,5-2 0-15,0-1-330 0,-1-2-467 16,0 0-326-16,1-3-124 0,5 0-13 15,-5-3 52-15,0-2 158 0,-1 2 279 0</inkml:trace>
  <inkml:trace contextRef="#ctx0" brushRef="#br0" timeOffset="-101473.437">19908 11743 214 0,'-15'11'846'0,"5"-2"195"0,0-1 135 0,1-3 107 16,3 1-78-16,-3 0-310 0,9-4-267 15,-5 4-133-15,5-4-87 0,0 2-408 0,0 0 0 16,5 2 0-16,-5 0 0 0,5 2 0 0,-1 0 0 16,-4 1 0-16,6-1 0 0,-2 0 0 15,1 0 0-15,0 1 0 0,0-1 0 0,5 1 0 16,-5-5 0-16,5 0 0 0,-5 1 0 0,5-5 0 16,-6 0 0-16,6-3 0 0,0 1 0 15,0-6 0-15,0-1 0 0,-6-2 0 16,7-3 0-16,-2 0 0 0,1 0 0 0,-5-2 0 15,5 3 0-15,-6-1 0 0,6 2 0 16,-5 2 0-16,0 1 0 0,0 4 0 0,0 2 0 16,0 0 0-16,0 0 0 0,0 6 0 0,-5 0 0 15,10 5 0-15,-10-2 0 0,4 5 0 16,1 0 0-16,-5 0 0 0,5-1 0 0,0 2 0 16,-5-1 0-16,5 0 0 0,-5-3 0 15,5 1 0-15,0-1 0 0,-5-6 0 0,4 4 0 16,2-6 0-16,-2-3 0 0,1 0 0 0,-5-2 0 15,5-3 0-15,0-3 0 0,0-1 0 16,0 2 0-16,-5-2 0 0,5 1 0 16,0 1 0-16,0 1 0 0,0 1 0 0,-1 3 0 15,2 2 0-15,-2 0 0 0,1 0 0 0,0 6 0 16,-5 0 0-16,10 2 0 0,-5 3 0 16,0 1 0-16,-1 2 0 0,2-1 0 0,3 2 0 15,-3 1 0-15,3-1 0 0,1-1 0 0,0-3 0 16,-5-3 0-16,4 1 0 0,1 0 0 15,-5-6-540-15,0-3-566 0,0-3-167 16,-1-2-25-16,2-3 54 0,-6-6 134 0,5-2 238 16,-5 0 302-16</inkml:trace>
  <inkml:trace contextRef="#ctx0" brushRef="#br0" timeOffset="-101310.347">20290 11636 471 0,'-15'-34'798'0,"1"-4"212"0,-1 2 157 16,0-3 64-16,0 7-118 0,1 4-145 0,4 3-156 15,0 5-191-15,6 4-621 0,-6 5 0 16,5 6 0-16,0 2 0 0,-5 9 0 0,5 5 0 15,0 5 0-15,0 3 0 0,0 6 0 16,-4 3 0-16,9 2-93 0,-6 3-1194 16,2-2-152-16,-1-1-10 0,5-3 80 0,5-2 164 15,-5-3 353-15,10-5 400 0</inkml:trace>
  <inkml:trace contextRef="#ctx0" brushRef="#br0" timeOffset="-100574.215">20737 11528 327 0,'-6'0'872'0,"1"-2"185"16,1-1 134-16,-6 3 110 0,5-3-139 16,0 3-286-16,0-3-267 0,5 6-144 0,-5 0-134 15,5 2-331-15,5 6 0 0,-5 6 0 16,5-1 0-16,0 6 0 0,0 3 0 0,5 0 0 16,-6 6 0-16,7-1 0 0,-2 3 0 15,1 0 0-15,0-2 0 0,-1-2 0 0,1-1 0 16,0-6 0-16,-5 0 0 0,5-5 0 15,-5-3 0-15,0-6 0 0,0-2 0 0,-5-4 0 16,0-4 0-16,0-7 0 0,-5-1 0 16,0-4 0-16,0-6 0 0,0 1 0 0,-5-6 0 15,0 0 0-15,0-3 0 0,1 1 0 16,-1-3 0-16,0 2 0 0,5-2 0 0,1 2 0 16,4 3 0-16,4 0 0 0,1 4 0 15,0 1 0-15,5 4 0 0,0 2 0 0,0 3 0 16,4 2 0-16,1 4 0 0,0 5 0 15,-6 0 0-15,6 5 0 0,-5 4 0 16,0-1 0-16,-5 6 0 0,-1 3 0 0,-4-1 0 16,0 0 0-16,-4 4 0 0,-1-4 0 15,0 1 0-15,0-1 0 0,-5-2 0 0,5-3 0 16,-5 0 0-16,6-2 0 0,-1-4 0 0,0 1 0 16,0-4 0-16,5 1-22 0,0-3-50 15,5 0 13-15,0 0 16 0,0-3 16 16,5 3 12-16,-1-2 6 0,6 2 2 0,-1-4 5 15,1 4 2-15,5 0 9 0,0 0 12 16,-1 4 18-16,0-2 23 0,-4 4 22 0,0-1-43 16,0 4-41-16,-1-1 0 0,-8 3 0 15,3 0 0-15,-3 3 0 0,-6-1 0 0,0 1 0 16,0 3 0-16,-11-3 0 0,7 0 0 0,-6-1 0 16,0-2 0-16,0 1 0 0,-4-2 0 15,-1-4 0-15,0 0 0 0,-5-4 0 0,5-2 0 16,6-2 0-16,-6-4 0 0,5 0-125 0,6-2-153 15,-1 0-56-15,5-3-91 0,0 2-98 16,5-1-88-16,5-2-70 0,4-2-63 16,0 4-42-16,1-5-23 0,5-1 36 0,0 2 85 15,4-5 98-15,0 3 111 0</inkml:trace>
  <inkml:trace contextRef="#ctx0" brushRef="#br0" timeOffset="-100329.868">21144 11658 216 0,'24'-14'695'0,"-10"0"221"0,1 1 152 0,0 1 114 15,-5 1-107-15,-6 3-185 0,2 0-194 16,-6 0-159-16,0 2-102 0,-6-2-73 15,2 5-243-15,-6 0-119 0,5 3 0 0,-5 0 0 16,1 6 0-16,-6 2 0 0,5 0 0 16,0 9 0-16,1-1 0 0,-2 1 0 0,7 5 0 15,-1-3 0-15,0 3 0 0,5 4 0 0,0-5 0 16,5 1 0-16,0-2 0 0,4-1 0 16,6 0 0-16,0-2 0 0,-1-3 0 0,6 0 0 15,0-6 0-15,5 0 0 0,-6-2 0 0,0-4 0 16,2 1 0-16,-2-6 0 0,0 1 0 15,1-7 0-15,0 1 0 0,-5-3 0 16,-6 0-661-16,1-3-704 0,0 0-54 0,-10-2 49 16,5 2 117-16,-5 0 205 0,-5-2 324 0</inkml:trace>
  <inkml:trace contextRef="#ctx0" brushRef="#br0" timeOffset="-99931.879">20623 11398 502 0,'-4'0'690'0,"-1"-2"184"0,-5 2 163 16,5 0-16-16,5-3-142 0,-5 3-137 15,0-3-117-15,5 3-128 0,0-2-106 0,5-2-46 16,0 0-9-16,5-2-84 0,0 0-252 16,4 1 0-16,1-3 0 0,0-1 0 15,10 1 0-15,-6 3 0 0,5-4 0 0,1 1 0 16,4 2 0-16,1 1 0 0,-1-1 0 16,1 0 0-16,-1 4 0 0,1 2 0 0,-1-2 0 15,1 4 0-15,-6-2 0 0,0 6 0 16,1-1 0-16,-5 0 0 0,-1 4 0 0,1-1 0 15,0 6 0-15,-6-3 0 0,-4 3 0 0,4 3 0 16,-4-4 0-16,0 4 0 0,-5-4 0 16,0-1 0-16,5 1 0 0,-10-2 0 0,4 1-979 15,-4-4-377-15,0 0-34 0,0-6 52 16,0-2 107-16,6 0 224 0,-6-5 371 16</inkml:trace>
  <inkml:trace contextRef="#ctx0" brushRef="#br0" timeOffset="-99627.337">21580 11225 786 0,'-10'-6'1149'0,"0"1"186"0,5-1 171 0,-4 0 161 15,3 2-265-15,2 0-1056 0,-1 2-346 0,5-1 0 16,0 3 0-16,0 3 0 0,5-1 0 15,5 4 0-15,-1 2 0 0,1 3 0 16,5 3 0-16,0 6 0 0,-1-2 0 0,-4 8 0 16,4 1 0-16,1 4 0 0,0-2 0 15,-5 5 0-15,0 2 0 0,-1-1 0 0,-3 4 0 16,-2-3 0-16,1 0 0 0,-5 3 0 0,0-3 0 16,-5 0 0-16,1-1 0 0,-6 4 0 15,0-3 0-15,-10 2 0 0,6-4-646 0,-6-2-1060 16,0-4 75-16,-4-3 144 0,4-6 219 0,0-5 368 15,1 0 422-15</inkml:trace>
  <inkml:trace contextRef="#ctx0" brushRef="#br0" timeOffset="-95707.754">13881 12505 44 0,'0'-3'368'0,"5"3"75"0,-5-3 58 16,0 3-12-16,0 0-84 0,0 0-86 16,0-3-68-16,0 3-61 0,0 0-46 15,0 0-34-15,0 0-19 0,0 0 0 0,0 0 8 16,5 0 19-16,-5 0 27 0,0 0 37 0,0 0 45 15,0 3 56-15,0-3 58 0,0 0 42 0,0 0 19 16,0 0 0-16,-5 0-17 0,5 0-37 16,0 0-52-16,0 3-49 0,0-3-39 0,0 0-31 15,0 0-29-15,0 3-20 0,0 0-8 16,0 2-14-16,0 6-106 0,0 3 0 0,0 0 0 16,5 5 0-16,-5 3 0 0,0 3 0 15,5 0 0-15,0 3 0 0,-5 1 0 0,5 1 0 16,-1-2 0-16,2 0 0 0,-1-3 0 15,-1 0 0-15,-4-3 0 0,6-6 0 0,-6 1 0 16,4-4-209-16,-4-4-10 0,0-1-2 0,0-5 8 16,-4-6 22-16,4 0 23 15,-6-5 27-15,2-6 33 0,-7 0 36 0,7-5 31 16,-1 3 33-16,-5-6 28 0,5 2 25 0,0-2 23 16,-4 1 20-16,9-2 19 0,-5 1 7 15,0 0 2-15,5 0 2 0,-5 2 4 0,5-2 2 16,5 0-1-16,-5 3 1 0,5 0-3 0,0 2-4 15,-1 1-9-15,1-1-32 0,5 1-76 0,0 2 0 16,5 0 0-16,-6 0 0 0,6 0 0 16,0 6 0-16,-1 0 0 0,1 3 0 15,-5-1 0-15,5 6 0 0,0 6 0 0,-1-1 0 16,1 6 0-16,0 2 0 0,-5 7 0 0,4-1 0 16,-4 6 0-16,5 2 0 0,-5 1 0 15,-1 3 0-15,6-3 0 0,-5 2 0 16,0-3 0-16,-1 1 0 0,1-3 0 0,-5-1 0 15,5-2 0-15,-5-2 0 0,5-1-59 0,-10-2-537 16,4-4-180-16,2 1-231 0,-6-6-148 16,0 4-30-16,-6-7 51 0,6 0 152 15,-4-1 221-15,-6-4 290 0</inkml:trace>
  <inkml:trace contextRef="#ctx0" brushRef="#br0" timeOffset="-95496.32">13935 12825 75 0,'-25'-6'739'15,"11"0"227"-15,-6-2 143 0,6 3 100 0,4-4-33 16,0-1-266-16,6 1-249 0,-2-5-179 16,6 1-94-16,10-2-59 0,0-1-182 0,0 2-147 15,4 1 0-15,6-1 0 0,5 3 0 0,-1 0 0 16,0 3 0-16,6 2 0 0,-1 0 0 16,1 4 0-16,-5-1 0 0,4 3-18 0,-5 3-580 15,1-1-211-15,0 2-251 0,-6-2-127 16,0 4-19-16,-4-4 59 0,5 4 172 0,-5-4 236 15,-6 2 308-15</inkml:trace>
  <inkml:trace contextRef="#ctx0" brushRef="#br0" timeOffset="-95297.305">14338 12576 576 0,'-6'-8'991'16,"1"2"187"-16,-5 1 144 0,6 2 125 16,-1-3-240-16,0 4-335 0,0 0-274 0,0 2-598 15,5 0 0-15,0 0 0 0,0 4 0 16,5 2 0-16,0 2 0 0,0 6 0 0,4 0 0 15,-3 3 0-15,-2 5 0 0,7 0 0 0,-7 0 0 16,6 3 0-16,-5-1 0 0,0 2 0 16,5-5 0-16,-6 1 0 0,2-2 0 0,-2-4 0 15,1 1 0-15,0-6-570 0,-5 0-419 16,-5-3-214-16,5-2-62 0,-5-6 29 0,5-3 108 16,-4-2 213-16,-6-4 281 0</inkml:trace>
  <inkml:trace contextRef="#ctx0" brushRef="#br0" timeOffset="-95083.333">14308 12791 124 0,'-19'-16'658'0,"4"-3"228"15,0 2 176-15,1-2 123 0,-1 2-72 0,0 1-186 16,5 0-188-16,0 2-169 0,5-4-130 0,5 5-87 16,-4-1-219-16,8 3-134 0,1-3 0 15,0 3 0-15,5 0 0 0,4 0 0 0,-4 1 0 16,10-2 0-16,-5 4 0 0,5 2 0 16,-1 1 0-16,0 0 0 0,1 2 0 0,0 3 0 15,-1 3 0-15,1 2 0 0,-6 3 0 16,7 1 0-16,-7 1 0 0,1 7 0 0,0 0 0 15,-6 2 0-15,1 3-385 0,-5 0-417 0,0 3-283 16,-5-3-129-16,5 3-17 0,-10-4 50 16,5 5 153-16,-5-4 241 0,0 0 343 0</inkml:trace>
  <inkml:trace contextRef="#ctx0" brushRef="#br0" timeOffset="-94884.865">14352 12949 530 0,'-10'5'990'0,"0"-2"191"16,1 3 138-16,-1-3 100 0,5-3-217 15,5 0-332-15,0-3-233 0,5 0-594 0,5-3-43 16,-1-2 0-16,1 0 0 0,5 2 0 16,4-2 0-16,-4 0 0 0,5 2 0 0,0-2 0 15,4 2 0-15,-4 4 0 0,-1-4 0 0,1 3 0 16,0 0 0-16,-1 1 0 0,0-4 0 16,2 4 0-16,-7 2-793 0,-4-3-262 0,4 0-173 15,-4 0-34-15,5-2 45 0,-5-4 137 16,0 1 236-16,0 0 291 0</inkml:trace>
  <inkml:trace contextRef="#ctx0" brushRef="#br0" timeOffset="-94429.084">14681 12601 539 0,'-10'-2'988'16,"5"-4"179"-16,-5 3 136 0,5 0 105 0,0 0-233 15,0 1-364-15,5 2-234 0,0 0-354 16,0 0-223-16,5 2 0 0,0 1 0 0,0 6 0 15,0-1 0-15,5 3 0 0,-5 5 0 0,5 1 0 16,-6 6 0-16,6-2 0 0,-5 4 0 16,0 0 0-16,5-1 0 0,-5 1 0 0,0-3 0 15,4 1 0-15,-3-1 0 0,-2-6 0 0,1-2 0 16,0 0 0-16,-5-6 0 0,5-2 0 16,-5-6 0-16,0-3 0 0,-5-2 0 15,5-7 0-15,-10-2 0 0,6 1 0 0,-7-7 0 16,7 1 0-16,-11-3 0 0,5-3 0 0,5 0 0 15,-5 1 0-15,6-1 0 0,-1 0 0 0,0 0 0 16,5 3 0-16,5 3 0 0,0 2 0 16,-1 3 0-16,6 3 0 0,0 3 0 0,0 0 0 15,0 5 0-15,5 3 0 0,-6 3 0 16,6-1 0-16,-1 4 0 0,1 5 0 0,-5 0 0 16,5 3 0-16,0 0 0 0,-1 5 0 15,-4 1 0-15,0 1 0 0,0 1 0 0,0 4 0 16,-6-4 0-16,7-1 0 0,-7 1 0 0,-4 0 0 15,0-2 0-15,0 0 0 0,0-4 0 0,-4 0 0 16,-2-2 0-16,-3-3 0 0,-1 0 0 16,0 0 0-16,-5-3 0 0,0-2 0 0,0 0-804 15,-4-4-224-15,0-2-173 0,-1-2-40 16,-4-6 39-16,4-1 118 0,0-2 217 16,1-5 289-16</inkml:trace>
  <inkml:trace contextRef="#ctx0" brushRef="#br0" timeOffset="-93965.251">13817 12367 522 0,'-14'8'917'0,"-1"3"161"0,6-2 122 16,-6-2 100-16,0-1-252 0,5 3-257 0,5-4-211 15,-5-2-128-15,6 2-149 0,4-2-303 16,0-3 0-16,0 2 0 0,4-2 0 16,6 0 0-16,0-2 0 0,4-1 0 0,1 1 0 15,5-4 0-15,0-2 0 0,5-1 0 0,-1 1 0 16,0-3 0-16,6-3 0 0,-1 0 0 0,5 0 0 15,-4 1 0-15,-1 2 0 0,1-3 0 16,-1 3 0-16,1 3 0 0,-6 0 0 0,-4 2 0 16,4 3 0-16,-4 0 0 0,-5 3 0 15,0 0 0-15,-1 3 0 0,1 3 0 0,0-1 0 16,-1 1 0-16,0-1 0 0,-4 4 0 16,5 2 0-16,0-3 0 0,4 3 0 0,-4 0 0 15,5 0 0-15,0-3 0 0,-1 3 0 16,6-3 0-16,-6 4 0 0,6-7 0 0,4 3 0 15,1 1 0-15,-6-4 0 0,5 1 0 0,1-1-946 16,-1 4-312-16,1-4-89 0,-1 4 18 16,1-1 79-16,-1 0 208 0,1 0 345 0</inkml:trace>
  <inkml:trace contextRef="#ctx0" brushRef="#br0" timeOffset="-93560.791">15563 12745 96 0,'-9'5'858'0,"-1"1"229"15,-5 0 160-15,5-2 128 0,1 2 17 16,3-3-327-16,2 0-312 0,4 0-435 0,0-3-318 16,4 2 0-16,6-4 0 0,5 2 0 15,0-3 0-15,4 0 0 0,6 0 0 0,-1 0 0 16,1 0 0-16,0 1 0 0,-1 2 0 15,0-2 0-15,1 2 0 0,-1 2 0 0,-4-2 0 16,0 5 0-16,-1-2 0 0,-9 6 0 0,5-1 0 16,-10 0-219-16,-1 3-591 0,-8 3-166 15,-1 0-177-15,0-1-48 0,-5 1 36 0,-5-3 122 16,1 3 206-16,-1-3 248 0</inkml:trace>
  <inkml:trace contextRef="#ctx0" brushRef="#br0" timeOffset="-93386.255">15671 12944 602 0,'-20'2'938'0,"6"1"182"16,-1 0 147-16,-4-3 91 0,9 2-218 0,-1-2-249 15,2 0-228-15,5 0-451 0,-2 0-212 0,6 0 0 16,6-2 0-16,-2-1 0 0,5-2 0 16,6 1 0-16,-5-1 0 0,10 0 0 0,-6 2 0 15,7-3 0-15,-2 3 0 0,6-2 0 16,-6 2 0-16,6 1 0 0,-6-2 0 0,6 2 0 16,-6-1 0-16,-4 0 0 0,0 3-847 0,0 0-456 15,-6 0-64-15,-4 3 28 0,5 0 94 16,-5-3 202-16,0 0 332 0</inkml:trace>
  <inkml:trace contextRef="#ctx0" brushRef="#br0" timeOffset="-91649.017">16455 12667 97 0,'-4'-5'670'0,"-1"-4"214"16,5 4 153-16,-10-4 101 0,5 5-73 15,-5-5-227-15,6 4-212 0,-11-1-180 0,5 0-128 16,-5 1-77-16,0 2-50 0,1 1-32 16,-1-1-18-16,-5 3-12 0,6 3-5 0,-6-1-37 15,6 1-87-15,-1 2 0 0,-5 4 0 16,10 2 0-16,-4 3 0 0,4 2 0 0,5 0 0 15,-5 4 0-15,10-1 0 0,0 1 0 0,5 2 0 16,0-3 0-16,5 3 0 0,5-2 0 16,-1-1 0-16,6 0 0 0,4-2 0 0,1-4 0 15,0-2 0-15,4-3 0 0,-5-2 0 16,5-3 0-16,1-8 0 0,-1-1-234 0,-4-2-687 16,-5-6-273-16,4 0-91 0,-4-5 13 15,-1-1 78-15,1 1 191 0,0-3 274 16</inkml:trace>
  <inkml:trace contextRef="#ctx0" brushRef="#br0" timeOffset="-90050.23">16706 12643 380 0,'-5'-4'540'0,"5"2"100"0,-5 0 91 0,5-4-50 15,-5 3-72-15,5-2-67 0,-5-1-55 16,5 0-49-16,-5 1-52 0,5 0-59 0,-5-4-52 16,5 3-39-16,-4 1-27 0,4 0-13 15,-6-1 4-15,6 3 14 0,0-2 16 0,-4 5 11 16,4-3 4-16,0 3-6 0,0-3-94 16,0 3-145-16,0 3 0 0,0-3 0 15,0 3 0-15,0 2 0 0,0 4 0 0,0 1 0 16,4 2 0-16,-4 4 0 0,6 1 0 0,-2 2 0 15,1 0 0-15,0 4 0 0,0-1 0 16,5 2 0-16,-5-2 0 0,5 1 0 0,-6-4 0 0,1 0 0 16,0 1 0-16,0-6-354 0,0-1-161 15,-5-2-142-15,5-3-162 0,-5-2-159 16,-5-3-103-16,5-3 4 0,0 0 107 0,-5-6 165 16,0 0 208-16</inkml:trace>
  <inkml:trace contextRef="#ctx0" brushRef="#br0" timeOffset="-89828.794">16603 12736 168 0,'-15'-19'573'0,"0"0"180"0,0-1 179 16,6 4 108-16,-1-1-78 0,0 3-117 0,5 1-114 16,1-1-117-16,-2 3-123 0,6 0-93 15,0 0-52-15,6 2-31 0,-2-1-292 0,6 2-23 16,0 2 0-16,4-2 0 0,1 2 0 16,5 0 0-16,-5 4 0 0,4-1 0 0,5 0 0 15,-3 3 0-15,3 3 0 0,-4 0 0 0,4 2 0 16,-4 4 0-16,-1 1 0 0,-4 2 0 15,0 4 0-15,-5 0-358 0,-1 7-322 16,-3-1-218-16,-2 0-215 0,-4 0-71 0,0 0 11 16,0 0 107-16,-4-3 185 0,-2 1 268 0</inkml:trace>
  <inkml:trace contextRef="#ctx0" brushRef="#br0" timeOffset="-89628.328">16657 12888 387 0,'-10'6'879'0,"0"-4"178"0,5 1 127 15,-4 0 91-15,9-3-191 0,-6 0-257 0,6 0-226 16,6 0-122-16,-2-3-76 0,6 0-388 16,0 1-15-16,5-1 0 0,-5 0 0 0,9 0 0 15,-4 3 0-15,-1-3 0 0,6 3 0 0,0-2 0 16,-1 2 0-16,1 0 0 0,0-3 0 16,-1 0 0-16,1 1 0 0,4-1 0 0,-4 0 0 15,-5 0-780-15,4-2-401 0,1 2-121 16,-1-3-4-16,-4 1 59 0,5 0 162 15,-6-4 260-15,1 1 388 0</inkml:trace>
  <inkml:trace contextRef="#ctx0" brushRef="#br0" timeOffset="-89036.102">17103 12574 800 0,'-10'-6'1027'0,"0"3"150"15,6-2 118-15,-7 2 61 0,7 0-325 0,-1 1-335 16,0 2-186-16,0-4-211 0,10 4-299 15,-5 4 0-15,5 1 0 0,0 0 0 0,-1 7 0 16,2-2 0-16,3 7 0 0,-4 0 0 16,0 4 0-16,0 2 0 0,5-1 0 0,-5 0 0 15,-1 0 0-15,2 0 0 0,-2-3 0 16,1-2 0-16,0-3 0 0,0-1 0 0,-5-4 0 16,5-4 0-16,-5 1 0 0,0-6 0 15,0-3 0-15,-5-2 0 0,5-7 0 16,-5 2 0-16,-5-4 0 0,6-3 0 0,-6 1 0 15,5-4 0-15,-5-2 0 0,5 3 0 0,-5-3 0 16,6 2 0-16,4 2 0 0,-5 1 0 16,10 0 0-16,-5 0 0 0,4 4 0 0,1 2 0 15,5-1 0-15,0 4 0 0,-1 3 0 0,1 0 0 16,0 1 0-16,5 4 0 0,-6 4 0 16,2-2 0-16,-1 4 0 0,-1 0 0 0,-4 2 0 15,5 0 0-15,-5 3 0 0,0 0 0 0,-1 3 0 16,2-3 0-16,-6 0 0 0,0 2 0 15,0-1 0-15,4-4 0 0,-4 0 0 16,0-2 0-16,0 0 0 0,0-2 0 0,0-4 0 16,5 3 0-16,1-3 0 0,-6-3 0 15,4 1 0-15,6 0 0 0,-5-2 0 0,5 2 0 16,-5 2 0-16,5-3 0 0,-1 3 0 16,1 3 0-16,-5 3 0 0,5-2 0 0,-1 5 0 15,-3-1 0-15,-2 3 0 0,6 0 0 16,-10 1 0-16,5 1 0 0,0 1 0 0,-5 2 0 15,-5-2 0-15,5 3 0 0,-5-4 0 0,0 1 0 16,-4 0 0-16,-1-2 0 0,-1-2 0 16,-3 1 0-16,0-5 0 0,-6 2 0 0,0-5 0 15,-5 2 0-15,6-5-252 0,-10 0-274 16,4-2-167-16,-5-1-208 0,-4-6-190 0,5 1-58 16,-1-6 27-16,1-2 132 0,-1-1 195 0,1-5 260 15</inkml:trace>
  <inkml:trace contextRef="#ctx0" brushRef="#br0" timeOffset="-88637.629">16191 12430 694 0,'-15'3'983'0,"1"3"148"15,-1-1 117-15,0-2 94 0,5 3-344 0,5-4-300 16,1 0-172-16,4 2-101 0,0-2-279 16,9 1-146-16,1 0 0 0,0-3 0 0,10 0 0 15,-1-3 0-15,6-2 0 0,-1-3 0 16,5-1 0-16,1-5 0 0,-1 1 0 0,-4-4 0 16,4 0 0-16,-4 1 0 0,5-1 0 0,-6 1 0 15,-5 2 0-15,1 2 0 0,0 2 0 16,-6 1 0-16,1 4 0 0,0 0 0 15,-5 2 0-15,-1 0 0 0,1 0 0 0,0 3 0 16,0 0 0-16,0 0 0 0,0 0 0 0,-1 3 0 16,1 0 0-16,5 2 0 0,0-2 0 15,-1 2 0-15,6 1 0 0,-1 0 0 0,6-1 0 16,0 4 0-16,4-4 0 0,-5 3 0 0,10 1 0 16,1-4-121-16,-1 3-681 15,0 0-349-15,1 1-133 0,4-1-10 0,-4 0 62 16,4-2 145-16,0 2 296 0,0-3 370 0</inkml:trace>
  <inkml:trace contextRef="#ctx0" brushRef="#br0" timeOffset="-88250.07">18005 12631 124 0,'-5'-5'705'0,"5"2"228"0,-4 1 157 16,-7-1 113-16,7 0-72 0,-11 3-206 15,5-3-217-15,0 3-183 0,-5 0-124 0,-4 0-87 16,4 3-182-16,-4-3-132 0,-1 3 0 0,0 2 0 15,5 1 0-15,-4 2 0 0,4 3 0 0,5 3 0 16,1-1 0-16,-1 4 0 0,10 3 0 16,0-2 0-16,5 5 0 0,0-1 0 15,10 3 0-15,-1-3 0 0,1 0 0 0,9 0 0 16,1 0 0-16,0-2 0 0,4-4 0 0,5-2 0 16,-4-3 0-16,4-3 0 0,0-5-148 15,1 0-636-15,-1-9-316 0,0-2-150 16,0-3-21-16,-4-6 48 0,5-2 155 0,-6-3 246 15,1 0 357-15</inkml:trace>
  <inkml:trace contextRef="#ctx0" brushRef="#br0" timeOffset="-87621.204">18496 12687 420 0,'-5'-6'893'0,"-1"3"180"16,-3-2 125-16,-1 3 91 0,-5-2-214 0,1 2-271 16,-6-1-244-16,6 3-140 0,-7-3-92 15,7 3-197-15,0 3-131 0,-1 0 0 0,0-1 0 16,1 6 0-16,3 1 0 0,-3-1 0 0,4 6 0 15,5-3 0-15,-5 2 0 0,5 5 0 16,5-2 0-16,0-2 0 0,0 2 0 0,0-2 0 16,5 3 0-16,5-3 0 0,0 0 0 0,-1-4 0 15,1 1 0-15,5-3 0 0,0-2 0 16,4-3 0-16,-4-3 0 0,4-3 0 0,-4-3 0 16,0-2 0-16,5-3 0 0,-5-5 0 0,-6-4 0 15,1-2 0-15,0 0 0 0,-5-5 0 16,-5 1 0-16,0-4 0 0,0 3-167 0,-5-3 41 15,-5-1 41-15,0-2 28 0,-5 2 24 16,1-1 22-16,-6-1 32 0,5 3 34 0,1 2 40 16,-1 3 39-16,0 3 38 0,6 5-170 0,-1 3-2 15,5 7 0-15,0-2 0 16,5 6 0-16,0 6 0 0,0 0 0 0,5 5 0 16,0 3 0-16,0 3 0 0,5 5 0 0,0 0 0 15,-1 6 0-15,1 2 0 0,5 2 0 16,0 1 0-16,-1 2 0 0,1 4 0 0,4-2 0 0,-4 1 0 15,0-1 0-15,0-4 0 0,-1 1 0 16,1-7 0-16,-5 1 0 0,-1-3 0 0,1-2 0 16,1-4 0-16,-7-5 0 0,-4-3 0 15,0-2-219-15,0-4-462 0,-4-2 28 0,-7-5 64 16,1 0 86-16,-4-4 117 0,-1-1 156 0,-4-4 178 16,-6-3 162-16,1 0 128 0,-6-2 85 15,-5-3 51-15,7 0 28 0,-2-3 3 16,1 3-23-16,4 0-30 0,6 6-12 0,-2-2-23 15,7 5-247-15,4-1-70 0,0 3 0 0,6 3 0 16,4-3 0-16,0 3 0 0,4-1 0 16,6 1 0-16,0-1 0 0,0 1 0 0,5 3 0 15,4-4 0-15,1 4 0 0,4 2 0 16,1-2 0-16,0 2 0 0,3 1 0 0,-3-1 0 16,5 3 0-16,-1-3 0 0,1 0 0 0,-1 0 0 15,0 3 0-15,-4 0-672 0,4 3-279 16,-4 0-122-16,4 0-95 0,1 0 27 0,-6-1 115 15,1 4 142-15,4-1 163 0,-4-2 241 0</inkml:trace>
  <inkml:trace contextRef="#ctx0" brushRef="#br0" timeOffset="-87135.467">19040 12590 44 0,'0'6'728'0,"0"-1"238"0,-5-2 156 15,0 0 115-15,0-1-7 0,0 1-242 16,-5-3-260-16,6 3-194 0,-2-3-117 15,-3 0-220-15,-1 0-197 0,1 0 0 0,-2 3 0 16,-3 0 0-16,-1-1 0 0,0 1 0 0,1 2 0 16,-6 1 0-16,5 5 0 0,1 0 0 15,-1 3 0-15,5 0 0 0,-5 2 0 0,11 3 0 16,-7-2 0-16,11 2 0 0,-4-2 0 16,4-1 0-16,4 1 0 0,1 0 0 0,5-3 0 15,0 0 0-15,0-1 0 0,4-5 0 0,1 0 0 16,5-2 0-16,-5 0 0 0,4-6 0 15,-4-3 0-15,4-3 0 0,-4-5 0 0,5 0 0 16,-6-5 0-16,1-6 0 0,-5 0 0 0,0-6 0 16,-1 1 0-16,1-4 0 0,-5 1-113 15,-5 0-152-15,0-4 53 0,-5 1 50 0,1 3 40 16,-6-4 35-16,0 4 37 0,0 0 43 0,-4 3 45 16,4 2 52-16,0 3 49 0,0 5 50 15,0 0 31-15,5 6 12 0,1 6-122 0,-2 3-110 16,2 2 0-16,4 2 0 0,0 3 0 15,0 6 0-15,4 3 0 0,2 3 0 0,-2 2 0 16,7 3 0-16,-2 3 0 0,1 3 0 0,5 2 0 16,-6 1 0-16,6 1 0 0,-1 1 0 0,-4 1 0 15,5-2 0-15,0-1 0 0,0-3 0 16,-5-4 0-16,-1-1 0 0,1-1 0 0,0-3 0 16,-5-5 0-16,-5-1-20 0,0-2-1098 15,-5-2-194-15,0-6-35 0,-5-3 54 0,0-6 118 16,0 0 217-16,-4-5 285 0</inkml:trace>
  <inkml:trace contextRef="#ctx0" brushRef="#br0" timeOffset="-86951.887">18947 12750 68 0,'-34'-24'677'0,"9"1"247"0,-5 4 166 16,11 0 118-16,-6 2-28 0,6 4-197 15,4-1-225-15,5 2-180 0,1 2-99 16,3-2-233-16,6 4-246 0,6-3 0 0,-2 3 0 16,6 0 0-16,4 0 0 0,1 2 0 0,0 0 0 15,0 0 0-15,5 4 0 0,4-1 0 0,-4 0 0 16,4 3 0-16,1 0 0 0,-6 3 0 15,6-3 0-15,4 3 0 0,-5-1 0 0,1 2 0 16,0-4 0-16,-6 2-88 0,6-2-1253 0,-1 0-103 16,1-2 35-16,-1-2 97 0,-4-1 185 15,4 0 269-15,-4-3 351 0</inkml:trace>
  <inkml:trace contextRef="#ctx0" brushRef="#br0" timeOffset="-86715.001">19408 12356 673 0,'-10'-3'1209'0,"5"0"193"15,-5 3 164-15,0 0 193 0,1-3-177 16,3 3-1582-16,2 0 0 0,-1 0 0 0,10-3 0 16,-5 3 0-16,10-2 0 0,-1 2 0 0,1 2 0 15,5 1 0-15,0 0 0 0,-1 5 0 0,6 4 0 16,-6 4 0-16,6 0 0 0,-5 7 0 16,5 5 0-16,-6-1 0 0,1 9 0 0,0 0 0 15,-6 2 0-15,1 3 0 0,-5 1 0 0,0-1 0 16,-5-2 0-16,0 2 0 0,-10-2 0 15,6 0 0-15,-11-1 0 0,0-4 0 0,0-2 0 16,-9-4-1052-16,4-3-630 0,-5-9 94 0,1-2 153 16,-5-3 245-16,4-5 387 0,0 0 377 0</inkml:trace>
  <inkml:trace contextRef="#ctx0" brushRef="#br0" timeOffset="-80848.428">16186 2594 37 0,'0'-3'480'0,"0"3"126"0,-5-3 134 15,5 1 154-15,0 2-40 0,-5 0-96 0,1 0-79 16,4 0-74-16,-6 2-85 0,2-2-104 16,-1 0-82-16,5 3-44 0,-6-3-32 0,6 0-30 15,-4 0-38-15,4 3-36 0,0-3-22 16,4 2-116-16,2 1-16 0,-1 3 0 16,5-3 0-16,-1 2 0 0,6 1 0 0,-1-3 0 15,6-1 0-15,5 0 0 0,-6 2 0 16,6-2 0-16,0-2-48 0,-1 0-318 15,0 0-190-15,-4 0-238 0,5-2-268 0,-6-2-101 16,-4 4-9-16,-1 0 62 0,-4 0 171 16,-5 4 259-16</inkml:trace>
  <inkml:trace contextRef="#ctx0" brushRef="#br0" timeOffset="-80618.055">16343 2679 267 0,'-19'4'682'0,"-6"-4"190"0,5 0 145 0,-4 0 93 16,9 0-188-16,-5-4-174 0,6 2-153 15,4 2-153-15,0-3-121 0,0 3-72 16,6-3-48-16,-2 0-37 0,6 3-29 0,0-3-15 16,0 0-8-16,6 1-6 0,-2 0-8 15,6 2-68-15,0-3-30 0,0 3 0 16,4-3 0-16,6 3 0 0,-5-3 0 0,4 3 0 16,1 0 0-16,-1-3 0 0,1 3-33 15,0 0-215-15,-5-2-109 0,4-2-171 0,-4 4-189 16,0-2-206-16,-5-1-149 0,-1 0-42 15,1-3 46-15,-5 2 146 0,-1-2 211 16,2-2 258-16</inkml:trace>
  <inkml:trace contextRef="#ctx0" brushRef="#br0" timeOffset="-80340.97">16421 2509 406 0,'-15'-9'830'0,"1"-2"176"0,-6 3 121 0,6-3 88 16,-6 2-234-16,6 2-213 0,-1 1-203 0,0 0-134 15,5 4-92-15,5-4-72 0,0 6-57 16,0-3-164-16,5 0-46 0,5 1 0 15,5 2 0-15,0 0 0 0,5-3 0 0,0 3 0 16,4 0 0-16,0 0 0 0,6 3 0 0,-6-1 0 16,6 4 0-16,-5 0 0 0,-1 4 0 15,1 1 0-15,0 1 0 0,-6 4 0 0,-4 0 0 16,0 7 0-16,-5-2 0 0,0 7 0 16,-5 0 0-16,-5 2 0 0,0 0 0 15,-5 4 0-15,0-4 0 0,0 0 0 0,-5 1 0 16,1-4 0-16,-1-4-154 0,6-1-136 15,-6-6-89-15,0 1-172 0,5-7-244 16,1-4-234-16,-1 0-94 0,5-6-16 0,5-6 81 16,5-2 188-16,-1-4 274 0</inkml:trace>
  <inkml:trace contextRef="#ctx0" brushRef="#br0" timeOffset="-79633.827">17044 2428 135 0,'-10'0'774'0,"0"0"206"0,6 0 139 15,-6 0 104-15,0 0-55 0,0 0-266 0,0 3-259 16,1 0-170-16,-1 0-109 0,5 2-77 16,-5 3-164-16,0 3-123 0,5 3 0 0,-5 3 0 15,6 0 0-15,-1 5 0 0,-5 2 0 0,5 1 0 16,-5 3 0-16,5-4 0 0,0 4 0 16,0-3 0-16,1-3 0 0,-2-6 0 0,6 1 0 15,-4-4 0-15,4-4 0 0,0-3 0 16,-5-1 0-16,5-5 0 0,0-2 0 15,0-4 0-15,0-6 0 0,0 2 0 0,5-7 0 16,-5-2 0-16,4-1 0 0,-4-2 0 16,6 1 0-16,-2-4 0 0,6 0 0 0,-5 2 0 15,5-1 0-15,-1 5 0 0,2-4 0 16,-1 7 0-16,4 0 0 0,-4 1 0 0,4 5 0 16,-4-1 0-16,5 5 0 0,-5 3 0 15,5 1 0-15,-6 4 0 0,6 4 0 16,-5 2 0-16,5 0 0 0,-5 3 0 0,4 6 0 15,1-3 0-15,-5 3 0 0,4 2 0 0,-4 0 0 16,5 1 0-16,0-4 0 0,-6 3 0 16,6-2 0-16,-5-1 0 0,5-2 0 0,-11-1 0 15,6 2 0-15,1-5 0 0,-7 2 0 16,1-4 0-16,-5 0 0 0,0 0 0 0,-5 1 0 16,1-1 0-16,-7 1 0 0,1-1-35 15,-4-3 15-15,-1 4 12 0,-4-4 3 0,-1 4 4 16,-5-4 1-16,1 0 2 0,0 0 0 15,-6 4 1-15,1-4 2 0,4 1 3 16,1-3 4-16,-1 2 4 0,6-2 4 0,-2-3-19 16,7 3-1-16,-1-1 0 0,6-2 0 15,3 0 0-15,2 0 0 0,4 0 0 0,0 0 0 16,0 0 0-16,4-2-19 0,2-1-110 16,3 0-67-16,1 1-116 0,5-1-204 15,-5-3-266-15,5 3-261 0,-1 1-103 0,1-4-19 16,0 0 72-16,4-2 184 0,-4 3 276 15</inkml:trace>
  <inkml:trace contextRef="#ctx0" brushRef="#br0" timeOffset="-78320.4">17534 2478 247 0,'5'-3'683'16,"-5"1"192"-16,0-4 153 0,0 3 84 16,-5 0-167-16,5-2-179 0,0 3-172 15,0-2-160-15,-4 2-126 0,4 2-72 0,0-3-49 16,0 3-34-16,0 3-33 0,-6-1-28 0,6 6-23 15,0 4-18-15,0 1-16 0,-4 4-10 16,-1 5-7-16,5 0-6 0,-5 5-4 0,0 1 0 16,0 3-2-16,1-3-1 0,-2 1-3 15,2-1 0-15,-1-3-1 0,5-3-1 0,-6-6 0 16,2 1 0-16,4-6-6 0,0-3-13 16,0-2-19-16,0-3-21 0,0-9-18 15,0-2-12-15,0-6-3 0,0-3 8 0,4-4 14 16,-4-1 20-16,6-3 15 0,-6-2 15 0,0-1 12 15,5-1 7-15,-5 2 11 0,4-1 17 16,-4 1 20-16,6 2 13 0,-2 1 12 0,1 4 13 16,0 1 3-16,0 3-4 0,-5 4-5 0,5 2 3 15,-1 1 10-15,6 4-1 0,-5 2-91 16,0 3 0-16,5 5 0 0,0 1 0 16,0 5 0-16,-1 3 0 0,1 3 0 0,0 2 0 15,5 0 0-15,-6 3 0 0,6 3 0 16,0 0 0-16,0-1 0 0,-1-2 0 15,1 3 0-15,0-2 0 0,4-4 0 0,-9-3-144 16,5 4-348-16,-5-7-127 0,-1-2-127 16,-3 1-135-16,-2-4-151 0,-4 0-40 0,-4-2 66 15,-2-1 132-15,-3 0 174 0,-1-1 198 16</inkml:trace>
  <inkml:trace contextRef="#ctx0" brushRef="#br0" timeOffset="-78145.351">17608 2765 35 0,'-25'-6'535'0,"1"-2"164"0,-1 0 164 16,6 2 145-16,0-2-53 0,-2 0-158 15,7 2-143-15,4 1-140 0,0-4-149 16,6 4-125-16,4-1-65 0,4-1-34 0,1-2-13 16,5 0-5-16,5 2-5 0,4-2-12 0,1 0-17 15,4 1-25-15,6 2-19 0,-1-1-41 16,1 1-63-16,4 1-81 0,1-1-149 0,-1 0-212 16,-5 1-276-16,1 0-251 0,-1-1-95 15,-5 0-5-15,1 1 105 0,-6 3 187 16,2-4 263-16</inkml:trace>
  <inkml:trace contextRef="#ctx0" brushRef="#br0" timeOffset="-77685.596">17937 2434 543 0,'-10'-8'941'16,"0"2"155"-16,0 1 109 0,0 2 83 0,1 0-271 16,-1 0-328-16,5 3-235 0,5 0-129 15,-5 3-81-15,5 3-57 0,0 2-35 0,5 3-102 16,0 3-50-16,-1 2 0 0,2 1 0 15,-2 5 0-15,7 0 0 0,-7 0 0 0,6 2 0 16,-5 1 0-16,0-2 0 0,5-2 0 16,-6 1 0-16,1-5 0 0,0 0 0 0,-5-6 0 15,5 0 0-15,-5-3 0 0,5-2 0 16,-5-3 0-16,-5-3 0 0,5-3 0 16,-5-3-89-16,0-2-2 0,0 0 28 0,1-6 25 15,-6 1 17-15,0-5 8 0,5 2 14 16,-4-1 18-16,-2-2 18 0,7 0 18 0,-2-1 18 15,-3 1 16-15,9 0-48 0,-5-3-41 16,10 5 0-16,-5-2 0 0,5 2 0 0,5 4 0 16,-1-1 0-16,1 3 0 0,5 0 0 15,-6 5 0-15,6 1 0 0,0 5 0 0,-1 0 0 16,1 5 0-16,0 1 0 0,-5 5 0 0,5 0 0 16,-5 5 0-16,-1 1 0 0,1 5 0 15,-5-2 0-15,0 4 0 0,-5-2 0 0,5 3 0 16,-10 0 0-16,5 2 0 0,-5-1 0 15,0-1 0-15,-5-4 0 0,1 1 0 0,-1-3 0 16,0-2 0-16,0-3 0 0,0 0-272 16,-5-6-223-16,5-2-140 0,1-4-181 15,-1-4-221-15,5-4-84 0,0-2 6 0,5-6 95 16,5 0 174-16,0-3 236 0</inkml:trace>
  <inkml:trace contextRef="#ctx0" brushRef="#br0" timeOffset="-77438.69">18255 2406 755 0,'5'-2'1025'16,"-5"-1"166"-16,0 3 129 0,0-3 66 15,-5 3-299-15,1 0-329 0,-2 3-208 0,6 0-431 16,-4-1-119-16,4 7 0 0,0-1 0 0,4 3 0 16,-4 0 0-16,6 2 0 0,-2 7 0 15,-4-1 0-15,5 1 0 0,0 2 0 0,0 3 0 16,0-3 0-16,0 2 0 0,0-4 0 15,-1 2 0-15,2-6 0 0,-2 1 0 16,-4-1 0-16,5-4-38 0,-5-2-464 0,0-1-121 16,-5-4-145-16,1-2-142 0,-2 0-146 15,-3-6-43-15,-1 0 63 0,0-2 146 0,1-4 197 16,-1-1 210-16</inkml:trace>
  <inkml:trace contextRef="#ctx0" brushRef="#br0" timeOffset="-77247.192">18172 2649 387 0,'-10'-14'633'0,"-4"-2"198"0,-1-1 183 0,5 1 30 16,-5-1-93-16,10 1-111 0,1-1-118 0,-2 0-134 15,6 1-122-15,0 2-69 0,6-2-79 16,3-1-318-16,1 3 0 0,0-2 0 0,5 2 0 16,4 0 0-16,-4 3 0 0,9 0 0 0,-4 2 0 15,0 5 0-15,4-2 0 0,-4 6 0 16,5 0 0-16,-6 6 0 0,0-2 0 0,-4 8 0 16,0-1 0-16,-1 5 0 0,-3 1 0 0,-2 0 0 15,-4 4-102-15,0-1-544 0,-5 2-198 16,0 0-247-16,-5-3-97 0,0 4-5 15,0-2 79-15,-5 4 166 0,-5-3 246 0</inkml:trace>
  <inkml:trace contextRef="#ctx0" brushRef="#br0" timeOffset="-77044.743">18226 2765 792 0,'-10'3'1078'16,"5"0"175"-16,0-3 132 0,0 0 106 0,5 0-350 15,5-3-333-15,-5-3-565 0,10 1-243 16,0 1 0-16,5 0 0 0,-1-2 0 15,1 0 0-15,0 4 0 0,4-1 0 0,1 0 0 16,4 0 0-16,-4 0 0 0,0 3 0 0,4-2 0 16,-4-1 0-16,4 0 0 0,-4 1 0 15,-5-4 0-15,4 3-589 0,-4 0-555 16,-5 1-145-16,-1-4-19 0,1 3 48 0,-5 0 128 16,1 1 252-16,-6-4 384 0</inkml:trace>
  <inkml:trace contextRef="#ctx0" brushRef="#br0" timeOffset="-74397.417">19025 2751 381 0,'0'2'780'0,"-5"4"181"0,0 0 115 15,0-3 66-15,1 0-226 0,-2-1-226 16,2 1-197-16,-1-1-155 0,0-2-97 0,0 0-68 15,5-2-45-15,-5-1-36 0,5-2-30 16,0-4-25-16,0-1-17 0,0-2-6 0,0-2 4 16,5 1 10-16,-5-4 13 0,5 1 16 15,0-1 17-15,0 1 15 0,-1-4 8 16,2 4 1-16,3-1-2 0,1 0-47 0,0 4-49 16,-1-1 0-16,1 3 0 0,5 3 0 15,-5-1 0-15,5 4 0 0,0 2 0 0,-1 1 0 16,-4 4 0-16,4 1 0 0,1 2 0 15,0 4 0-15,0 2 0 0,-1 3 0 0,1 2 0 16,-5 1 0-16,5-1 0 0,-6 1 0 16,1 2 0-16,5-2 0 0,-5-1 0 0,-1-2 0 15,6 2 0-15,-5-2 0 0,5 0 0 16,-5-3 0-16,5 0 0 0,-6-3 0 0,6 1 0 16,-5-4 0-16,5 0 0 0,-5-2 0 15,-1 1 0-15,6-2 0 0,-5-2 0 16,4-2 0-16,-4-5 0 0,0 2 0 0,0 0 0 15,-1-4 0-15,1-1 0 0,0-2 0 16,-5 1 0-16,0 0 0 0,0-3 0 0,0 0 0 16,-1 1 0-16,-4-1 0 0,0-2 0 15,0-2 0-15,0 2 0 0,-4 0-34 0,-1-1-206 16,5 1-22-16,-5 2-47 0,0 0-105 16,5 3-161-16,-5 3-201 0,0-1-214 0,5 1-87 15,-5 3 8-15,5 2 104 0,0 3 184 16,0 0 233-16</inkml:trace>
  <inkml:trace contextRef="#ctx0" brushRef="#br0" timeOffset="-73635.11">20050 2492 478 0,'0'-6'782'0,"-5"-2"197"0,5 3 139 16,-5-4 24-16,5 6-162 0,-5-2-177 0,5 3-177 16,0-2-161-16,-5 2-108 0,5 2-66 15,0 2-121-15,0 2-170 0,0 3 0 0,0 7 0 16,-4 0 0-16,4 6 0 0,0-1 0 0,-6 6 0 16,6 2 0-16,-4 1 0 0,-1-1 0 15,0 3 0-15,0-2 0 0,0 0 0 0,5-4 0 16,-5-1 0-16,5-6 0 0,0-4 0 15,0-2 0-15,-5-6 0 0,5-2 0 16,0-6 0-16,5-5 0 0,-5-6 0 0,0-2 0 16,0-7 0-16,0 2 0 0,0-4 0 15,0-3 0-15,5 1 0 0,-5-1 0 0,0 0 0 16,0 1 0-16,5 2 0 0,0 0 0 16,0 3 0-16,0 0 0 0,5 8 0 0,-1 1 0 15,-4 5 0-15,5 2 0 0,0 6 0 16,5 3 0-16,-6 2 0 0,1 7 0 0,0-2 0 15,5 4 0-15,-6 0 0 0,6 3 0 16,-5 2 0-16,5-3 0 0,-1 4 0 0,1-4 0 16,0 0 0-16,0 4 0 0,-5-6 0 15,4 2 0-15,1-2 0 0,-6-3 0 0,1 1 0 16,0-2 0-16,-5-2 0 0,-5 4-1 16,0-4-321-16,0 0 27 0,-5 0 31 0,-5 0 37 15,0 4 40-15,-4-4 42 0,-6 0 39 16,1 4 32-16,-1-5 36 0,-4 1 35 15,-1 1 32-15,0-4 25 0,-4 1 20 0,5-3 20 16,-6 0 14-16,5-3 7 0,1 0 2 16,4 0-1-16,1-3-9 0,9 3-17 0,-5 0-21 15,10-3-20-15,1 3-19 0,4 0-16 16,0-3-17-16,4 0-29 0,6 1-44 16,0-1-74-16,0 0-149 0,4-3-222 0,-3 4-302 15,3-4-215-15,1 1-84 0,4-1 5 16,-4-2 110-16,5-3 205 0,4 2 299 15</inkml:trace>
  <inkml:trace contextRef="#ctx0" brushRef="#br0" timeOffset="-71083.428">22399 2412 684 0,'-10'0'951'0,"0"0"140"16,6-3 101-16,-7 0 53 0,1 1-296 15,6-1-284-15,-6-3-172 0,5 1-91 0,0 2-63 16,-5-2-159-16,0 2-180 0,6 0 0 0,-7 0 0 16,-3 3 0-16,4 3 0 0,-4 0 0 15,-1 5 0-15,0 3 0 0,0 6 0 16,5-1 0-16,-4 3 0 0,4 4 0 0,5 1 0 16,0 4 0-16,5 0 0 0,5-1 0 15,0 1 0-15,10-1 0 0,-1 0 0 16,6-4 0-16,4 2 0 0,1-6 0 0,5-3 0 15,4-2 0-15,-5-5 0 0,6-1 0 16,-6-6-671-16,0-2-203 0,1-5-216 0,-6 0-93 16,1-6 2-16,-1-3 73 0,1-3 154 0,-6-2 240 15,1-1 299-15</inkml:trace>
  <inkml:trace contextRef="#ctx0" brushRef="#br0" timeOffset="-70573.79">22737 2481 96 0,'-10'-8'777'0,"6"2"220"16,-7 0 145-16,1 1 103 0,-4 3-38 15,4-4-264-15,-10 3-285 0,11 3-187 0,-11-3-113 16,10 3-78-16,-4 3-263 0,-1 0-17 0,5-1 0 16,-5 4 0-16,6-1 0 0,-1 7 0 0,0-2 0 15,0 2 0-15,5 4 0 0,0 1 0 16,1-1 0-16,4 1 0 0,0 2 0 16,4 0 0-16,1 1 0 0,5-1 0 0,5-2 0 15,0-1 0-15,-1-4 0 0,11-2 0 16,-6-2 0-16,1-2 0 0,5-6 0 0,-6 0 0 15,0-6 0-15,2 1 0 0,-7-4 0 16,1-1 0-16,-6-2 0 0,-3-1 0 0,-2-1 0 16,1 0 0-16,-5 0 0 0,0 0 0 0,-5 1 0 15,1-3 0-15,-6 4 0 0,5-2 0 0,-5 1 0 16,0 2 0-16,1-1 0 0,3 4 0 0,1 0 0 16,1 5 0-16,-2 0 0 0,6 6 0 15,0 0 0-15,0 5 0 0,6 0 0 0,-2 4 0 16,1 2 0-16,1 2 0 0,3 4 0 15,1-1 0-15,5 3 0 0,-5 2 0 0,4 2 0 16,1 1 0-16,0 1 0 0,0-1 0 0,-1 4 0 16,0-4 0-16,-4 3 0 0,0-2 0 15,0-3 0-15,-5 2 0 0,-5-4 0 0,5-1 0 16,-10-1 0-16,0-4 0 0,0 0 0 16,-5-3 0-16,-5-4 0 0,1-1 0 15,-6-1 0-15,1-5 0 0,-6-1 0 0,1-2 0 16,-1-2 0-16,0-6 0 0,1-1 0 0,0-4 0 15,4-4 0-15,1 1 0 0,4-4-136 16,0 1-224-16,10-4-112 0,0 4-157 0,5-2-212 16,0-2-200-16,10 1-71 0,0 0 14 15,0-3 111-15,4 3 177 0,6 0 260 0</inkml:trace>
  <inkml:trace contextRef="#ctx0" brushRef="#br0" timeOffset="-70351.729">22963 2509 539 0,'-6'2'967'0,"6"-2"177"0,0 3 125 16,-4-3 102-16,4 3-230 0,-5-3-315 0,5 0-222 15,0 0-274-15,0 2-330 0,5-2 0 16,-5 0 0-16,4 3 0 0,2 0 0 0,3-3 0 16,1 3 0-16,0 0 0 0,0-1 0 0,0 1 0 15,4 2 0-15,-3-2 0 0,3 2 0 0,0-1 0 16,1 1 0-16,0-2 0 0,-1 0-210 15,7 0-610-15,-7-1-235 0,6-2-136 0,-1-2-17 16,6-1 47-16,-6-3 112 0,6 1 202 0,-1-4 323 16</inkml:trace>
  <inkml:trace contextRef="#ctx0" brushRef="#br0" timeOffset="-69789.937">23512 2445 471 0,'-10'3'952'0,"0"-3"166"0,0 0 109 16,1 0 86-16,-6 0-211 0,0 0-340 0,5 0-249 15,-4-3-140-15,4 3-85 0,0 0-216 0,0 0-72 16,6 0 0-16,-7 0 0 0,1 3 0 16,1-1 0-16,-1 6 0 0,0-2 0 0,5 5 0 15,-5 0 0-15,1 3 0 0,3 0 0 0,-3 0 0 16,4-1 0-16,5 1 0 0,0 2 0 16,0 1 0-16,0-3 0 0,10 0 0 0,-6 0 0 15,7 0 0-15,-1 0 0 0,4-7 0 0,1 5 0 16,0-4 0-16,0-6 0 0,4 1 0 15,-4-3 0-15,4-3 0 0,1-1 0 16,-5-2 0-16,-1-6 0 0,1 5 0 0,-1-7 0 16,-4 2 0-16,0-1 0 0,0-1 0 0,-5 0 0 15,0-3 0-15,-5 4 0 0,0-1 0 0,-5 3 0 16,0-3 0-16,0 1 0 0,0 1 0 16,0 1 0-16,-4 3 0 0,3 0 0 0,2 2 0 15,-6 0 0-15,5 4 0 0,0 2 0 0,0 2 0 16,5 1 0-16,-5 6 0 0,5-4 0 15,0 6 0-15,5 0 0 0,-5 1 0 0,5 1 0 16,0 4 0-16,5 2 0 0,-1 0 0 0,1 0 0 16,5 4 0-16,0 2 0 0,0-4 0 15,-1 7 0-15,1-3 0 0,4 2 0 0,-4-1 0 16,0 1 0-16,0-2 0 0,-5 2 0 0,0-1 0 16,-1-5 0-16,-4 1 0 0,0 0 0 15,-5-5 0-15,0-1 0 0,-10 1 0 0,1-6 0 16,-1 0 0-16,-5 0 0 0,-4-5 0 0,-6-1 0 15,0 1 0-15,-4-3 0 0,-1-3 0 16,6-3 0-16,-5-3 0 0,-1-2 0 16,5-3 0-16,1-3 0 0,10 1 0 0,-7-2 0 15,12-1-343-15,-1-1-195 0,5 1-174 0,5-1-197 16,0-4-177-16,5 1-53 0,5-5 45 16,-1 0 131-16,12 0 201 0,-7-2 240 0</inkml:trace>
  <inkml:trace contextRef="#ctx0" brushRef="#br0" timeOffset="-69541.592">23703 2329 457 0,'-5'-5'993'0,"5"-1"197"0,-5 1 146 0,0 2 125 16,1-3-145-16,-2 4-332 0,6-1-530 16,-4 0-454-16,4 3 0 0,4 0 0 0,2 0 0 15,3 0 0-15,-4 3 0 0,9 2 0 0,-3 4 0 16,3-1 0-16,1 6 0 0,0 0 0 0,-1 2 0 15,1 3 0-15,-5 3 0 0,5 3 0 0,-6 2 0 16,-3 1 0-16,3 3 0 0,-4-1 0 0,0 0 0 16,0 3 0-16,-5 1 0 0,0-4 0 0,-5 3 0 15,0 0 0-15,-5 3 0 0,0-3 0 16,-4 0-1487-16,-1-3-197 0,-5 1 116 0,1-3 171 16,-1-6 272-16,-4-1 469 0</inkml:trace>
  <inkml:trace contextRef="#ctx0" brushRef="#br0" timeOffset="-67087.548">16289 3184 409 0,'0'-2'625'0,"0"-4"130"16,-5 3 117-16,5 0-16 0,0-3-123 0,-5 4-134 16,5 2-122-16,-5-2-114 0,5-1-108 15,-5 0-88-15,5 3-62 0,0-3-43 0,0 3-29 16,0 0-17-16,-4-3-9 0,4 3-3 16,0-3-3-16,0 3 0 0,0-2 4 0,-6-1 13 15,2 0 16-15,4 1 17 0,-5-4 15 16,-1 3 13-16,-3 0 5 0,4 3-6 15,-9-2-12-15,4 2-16 0,-5 2-13 0,-4 1-9 16,4 6-5-16,-5-4-3 0,0 3 1 16,1 4 0-16,4-2 0 0,1 2-2 0,-1-2-2 15,0 4-3-15,5 0 0 0,5 0 4 16,0 3 6-16,10-1 7 0,0 4 5 0,5-2 7 16,5 2 4-16,0 2 4 0,4-3-1 15,6 1-3-15,-1-2-5 16,1 2-6-16,-1-4-7 0,6 1-7 0,-6 0-8 15,1 0-5-15,-6-4-1 0,0 4-2 0,-4-4-2 16,0 1 1-16,-5 0 0 0,-5-3 1 16,0 2 2-16,-5-1 5 0,0-1 10 0,-5 0 12 15,-5 0 9-15,0-3 9 0,0-2 8 16,-5-1-1-16,1 1-6 0,-1-3-10 0,-4-3-10 16,4 0-13-16,-5-3-8 0,6-3-8 15,-1 1-14-15,5-3-24 0,1-1-31 16,3 1-33-16,2-3-41 0,4 3-42 0,0-3-41 15,4-1-54-15,6 2-87 0,0-2-115 16,5-1-130-16,0-1-128 0,4 0-124 0,1 0-84 16,-1-2 34-16,1 2 104 0,-1 0 147 15,1 0 165-15,-5 3 297 0,-1 0 326 16,1 3 278-16,-5-1 258 0,0 5 253 0,-5-2 175 16,-1 3-11-16,2 0-89 0,-6 1-128 15,0-2-164-15,5 4-193 0,-5 0-150 0,0 0-95 16,0 0-113-16,0 4-151 0,0 1 0 15,0 4 0-15,0-1 0 0,4 3 0 16,-4 0 0-16,6 2 0 0,-2 1 0 0,-4 0 0 16,5 0 0-16,0 2 0 0,5-2 0 15,-6-3 0-15,6 0 0 0,0-2 0 0,0-1 0 16,0-3 0-16,0-5 0 0,5 3-24 16,-6-6-171-16,1-2 5 0,0-1 17 0,-1-2 29 15,1-3 30-15,-5 0 30 0,1-3 27 16,-2 3 27-16,-4-3 28 0,5 3 24 15,-10 0 23-15,5 0 18 0,-4 3 15 0,-2 0 12 16,1-1 8-16,1 1-1 0,-2 3-6 16,2 1-11-16,-1 2-12 0,5 2-13 0,-5 6-15 15,0-1-12-15,5 1-5 0,0 5-2 16,0-1-1-16,0 5-2 0,5-5-2 16,0 4-2-16,0-2-6 0,5-2-3 0,-1 1-7 15,1-5-23-15,0-1-27 0,5-2-32 16,-6 0-31-16,6-6-33 0,-5 0-14 0,5 1-2 15,-6-4 7-15,1-2 16 0,-5 2 20 16,5-2 25-16,-5 0 15 0,-5 0 21 0,5 2 18 16,-5-2 21-16,0 2 20 0,0 1 5 15,-5-1 11-15,0 0 8 0,5 4 12 16,-5-1 4-16,5 0-2 0,-5 1 2 0,5 2-3 16,-5 2-5-16,5 1-4 0,0 2-3 15,5 4 6-15,-5 2 19 0,5 3 15 0,0 0 11 16,0 2 5-16,5 3 5 0,0 1-3 15,-6-1-15-15,6 3-14 0,5 0-11 0,-5 3-11 16,0-3-9-16,0 0-7 0,-1 3-5 16,1-3-2-16,-5-3-1 0,0 4 2 15,0-4 6-15,-5 0 0 0,0-2 1 0,-5-1 1 16,0-2-3-16,0 0-1 0,-5 0-5 16,1-6-3-16,-6 0-3 0,5 0-14 15,-5-5-7-15,0-3-10 0,1 0-16 0,-1-3-19 16,0-2-25-16,5-4-17 0,-5 1-25 0,1-6-33 15,4 0-58-15,0-2-112 0,1 0-165 16,4-1-218-16,0-2-225 0,10 0-95 16,0-1 2-16,0 1 93 0,5-3 171 15,4 0 236-15</inkml:trace>
  <inkml:trace contextRef="#ctx0" brushRef="#br0" timeOffset="-66323.896">16834 3427 784 0,'-6'3'1029'0,"2"-1"150"0,-7 1 111 16,7-3 53-16,-1 3-367 0,0-1-349 0,5-2-210 16,0 0-134-16,0 3-98 0,5-3-107 15,4 3-78-15,2-3 0 0,-1 0 0 16,-1 0 0-16,6-3 0 0,-1 0 0 0,1 3 0 16,0-5 0-16,0 0 0 0,-5 2 0 15,4-3 0-15,1-2-58 0,-6 3-111 0,1-3-8 16,1-1 13-16,-7 4 26 0,1-4 33 15,0 4 30-15,-5-1 31 0,0-2 30 16,0 5 27-16,0-3 17 0,-5 4 16 0,0-1 13 16,5 1 15-16,-4 4 8 0,4-17 9 15,-6 38 9-15,1-14 9 0,5 2 7 0,0-1 1 16,-4 5-10-16,8-2-107 0,-4 1 0 16,5 0 0-16,1 0 0 0,-2-3 0 0,6 0 0 15,0 0 0-15,4-5 0 0,1-2 0 16,0 0 0-16,-1-8 0 0,6 2 0 15,0-3 0-15,4-4 0 0,-4 1 0 0,4-3 0 16,-4 0 0-16,0 0 0 0,-1-3 0 16,-4 3 0-16,-5 0 0 0,5 0 0 0,-11 0 0 15,2 3-45-15,-6 0 11 0,0-1 13 16,-6 3 11-16,2 1 8 0,-6 0 7 16,0-1 6-16,-4 0 7 0,3 1 5 0,-3 2 6 15,-1-2-3-15,0 2-26 0,1 3 0 16,-1 0 0-16,5 3 0 0,-5 2 0 0,6 1 0 15,-1 2 0-15,5 1 0 0,0 4 0 16,0-2 0-16,5 3 0 0,0 3 0 16,5-4 0-16,0 1 0 0,4 0 0 0,1-3 0 15,0 0 0-15,0-3 0 0,4-2 0 16,1-1 0-16,0-2 0 0,0-3 0 0,-5 0 0 16,4-5 0-16,1 2 0 0,-5-3 0 15,5-2 0-15,-10 0 0 0,5-1 0 0,-1-2 0 16,-4 3 0-16,0-3 0 0,-5 0 0 15,5 3-12-15,-5-4-49 0,0 2 15 16,-5 2 15-16,5-1 14 0,-5 1 17 0,0 0 15 16,0 2 14-16,5 3 9 0,-4 0 5 15,4 1-1-15,-6 4-42 0,6 1 0 16,0 0 0-16,0 3 0 0,0 2 0 0,0 3 0 16,6-3 0-16,-2 6 0 0,1-3 0 15,0 0 0-15,0 3 0 0,4 0 0 16,-3-4 0-16,3 2 0 0,1-1 0 0,0-3 0 15,5 0 0-15,-6-2 0 0,1 0 0 0,0-2-45 16,0 0-477-16,0-2-156 0,0 1-191 16,-1-3-210-16,1 0-69 0,0-3 11 15,-5-3 103-15,10 4 180 0,-5-3 248 0</inkml:trace>
  <inkml:trace contextRef="#ctx0" brushRef="#br0" timeOffset="-66117.451">17701 3485 634 0,'-5'8'1105'0,"-5"-2"200"0,6-1 165 0,-6-2 148 15,0 0-209-15,5-1-759 0,0-2-650 16,1 0 0-16,-2 0 0 0,6-2 0 16,0-1 0-16,6 0 0 0,-2-2 0 0,1-1 0 15,0 1 0-15,0 2 0 0,0-3-602 16,0 4-450-16,0-1-186 0,-5-3-33 0,0 1 44 15,4-1 127-15,-4-2 211 0,6-1 289 16</inkml:trace>
  <inkml:trace contextRef="#ctx0" brushRef="#br0" timeOffset="-65965.856">17677 3369 521 0,'-10'-5'939'0,"5"-4"180"0,-5 3 130 16,6 1 101-16,-7 0-244 0,7-4-330 0,-6 6-253 16,5-2-170-16,5 0-128 0,0 2-195 15,0 0-30-15,0-3-67 0,0 6-155 16,5-2-139-16,-1 2-195 0,-4 0-226 0,6 2-250 15,-6-2-101-15,4 3-7 0,-4 0 81 16,0 0 169-16,5 0 237 0</inkml:trace>
  <inkml:trace contextRef="#ctx0" brushRef="#br0" timeOffset="-3068.475">20702 2539 208 0,'0'-8'661'0,"5"-1"176"0,-10 1 156 0,5-1 97 15,0 1-153-15,-5 0-182 0,0 0-168 16,1 0-145-16,4 2-131 0,-6 0-80 15,2 1-54-15,-6 3-41 0,5-2-28 0,0 2-21 16,-5 2-16-16,0 2-5 0,1 4 6 16,-1-1 6-16,-5 4 10 0,5 2 10 0,1 3 14 15,-1 0-66-15,-1 5-46 0,2 0 0 16,-1 3 0-16,5 0 0 0,-5 6 0 0,10-3 0 16,0 2 0-16,0 1 0 0,5-1 0 15,0-2 0-15,5-3 0 0,0 0 0 0,5-3 0 16,-1-5 0-16,1 0 0 0,10-6 0 15,-6 1 0-15,1-6 0 0,0-6 0 0,4 0 0 16,-5-3-359-16,1-4-165 0,0-2-131 16,-1-2-143-16,-4 0-141 0,0 1-118 15,-1-3-10-15,1-2 95 0,-5 5 160 0,0-4 200 16</inkml:trace>
  <inkml:trace contextRef="#ctx0" brushRef="#br0" timeOffset="-2407.74">20899 2605 6 0,'-6'-17'497'0,"6"0"174"0,0 1 172 0,-4 2 160 16,4 4-32-16,-5-2-114 0,5 4-115 15,-6 2-119-15,6 1-127 0,-4 0-125 0,4 2-77 16,-5 0-55-16,5 3-40 0,0 0-31 16,0 0-16-16,0 6-93 0,0 2-59 0,0 0 0 15,0 3 0-15,5 3 0 0,-5 3 0 16,4-1 0-16,2 3 0 0,-6-2 0 16,5 2 0-16,-1 1 0 0,2-2 0 0,-2-1 0 15,1 0 0-15,0 0 0 0,-5-4 0 16,5-2 0-16,0 1 0 0,-5-4 0 0,4 0 0 15,-4-2 0-15,6-4 0 0,-6 1 0 16,0-3 0-16,0 0 0 0,0-3 0 0,0-2 0 16,0-4 0-16,0 1 0 0,0-3 0 15,-6-3 0-15,6 1 0 0,-4-4 0 16,4-2 0-16,-5 0 0 0,5-1 0 0,-5-2 0 16,5 0 0-16,-5-1 0 0,5 1 0 0,0 1 0 15,0 2 0-15,5-1 0 0,-5 4 0 16,5 1 0-16,-5 2 0 0,5 2 0 0,-1 3 0 15,2 0 0-15,-6 2 0 0,4 3 0 16,1 0 0-16,0 3 0 0,0 3 0 16,0 3 0-16,0-1 0 0,0 3 0 0,-1 4 0 15,2-2 0-15,-1 4 0 0,-5 0 0 0,4-3 0 16,2 3 0-16,-6 0 0 0,0-3 0 16,0 0 0-16,0-1 0 0,0-1 0 0,0-3 0 15,0 1 0-15,4-4 0 0,-4 3-91 16,0-3-44-16,0-3 9 0,5 3 17 0,0-3 24 15,0 0 20-15,0-3 16 0,0 3 13 16,0-3 10-16,5 0 19 0,-1 0 15 0,1 0 7 16,0-1 7-16,0 1 3 0,0-3 3 0,0 3-9 15,-1 3-1-15,1 0 4 0,0 0 8 16,-1 0 12-16,-4 6 10 0,1 0 9 0,-2 1 3 16,1 2-2-16,-5 4-3 0,0 1-4 15,-5 0-5-15,5 0-2 0,-10 3 0 0,5-1-47 16,-4 0-1-16,-1-2 0 15,5 0 0-15,-9 0 0 0,4-3 0 0,-5 0 0 16,5 0 0-16,-5-2 0 0,0-2 0 16,6 0 0-16,-6-5 0 0,1 1 0 15,4-3 0-15,-1 0 0 0,2-3-124 0,4-3-83 16,0-2-91-16,0 0-154 0,5 0-220 0,5-6-290 16,0 0-143-16,0-2-41 0,10-1 38 15,-6 0 141-15,11-2 231 0</inkml:trace>
  <inkml:trace contextRef="#ctx0" brushRef="#br0" timeOffset="-2111.531">21399 2401 347 0,'0'-3'774'16,"-6"3"185"-16,1-3 130 0,5 3 89 0,-4 0-213 15,-2-2-217-15,6 2-198 0,-4 0-157 16,4 0-111-16,0 0-64 0,0 2-30 0,-5 1-17 15,5 3-6-15,5 2-1 0,-5 3-164 16,0 0 0-16,0 3 0 0,0 2 0 0,4 1 0 16,-4 2 0-16,0 3 0 0,6 0 0 0,-6 1 0 15,4-2 0-15,-4 1 0 0,5 0 0 16,-5-2 0-16,6-1 0 0,-6 0 0 16,4-5 0-16,-4 3 0 0,0-6 0 0,0 0-91 15,0-3-279-15,0-2-90 0,0-1-129 16,-4-2-150-16,4-3-153 0,-6-3-147 15,1 0-30-15,1-5 79 0,-2 0 151 0,-3-3 194 16,4 0 207-16</inkml:trace>
  <inkml:trace contextRef="#ctx0" brushRef="#br0" timeOffset="-1897.106">21276 2555 456 0,'-10'-19'698'0,"5"2"188"0,-5 1 162 0,6 2 11 16,-6 0-135-16,5 0-140 0,-1 3-127 15,6 1-135-15,0-2-113 0,0 4-64 0,6 0-34 16,-1 0-219-16,5 2-92 0,-1 1 0 0,1-1 0 15,5 1 0-15,-1 2 0 0,1 3 0 16,5-3 0-16,-6 3 0 0,6 3 0 0,0-3 0 16,4 0 0-16,-4 3 0 0,-1-1 0 15,1 1 0-15,0 3 0 0,-5-4 0 0,-1 7 0 16,1-4 0-16,-6 6-227 0,2 0-404 16,-2 3-168-16,-9 2-215 0,5 1-126 0,0 0-21 15,-5-1 62-15,0 4 157 0,-5-4 220 16,5 1 289-16</inkml:trace>
  <inkml:trace contextRef="#ctx0" brushRef="#br0" timeOffset="-1651.949">21378 2795 220 0,'-14'11'860'0,"-1"-3"206"0,6 1 152 0,-1-1 126 16,0-3-62-16,0-1-285 0,6-2-276 15,-2 0-238-15,6-2-483 0,6-2 0 0,-2-4 0 16,6 1 0-16,5 0 0 0,-6-4 0 15,11 4 0-15,-6-3 0 0,1 2 0 0,5 0 0 16,-5 4 0-16,4-1 0 0,-4 1 0 16,5-2 0-16,0 1 0 0,-6 1 0 0,1 2 0 15,5-3 0-15,-6 1 0 0,6-1 0 16,-6 0-155-16,-4 0-962 0,5 0-190 16,-6 1-32-16,2-4 48 0,-1 0 117 0,-1-2 231 15,-4 0 318-15</inkml:trace>
  <inkml:trace contextRef="#ctx0" brushRef="#br0" timeOffset="1572.897">18049 11079 36 0,'5'0'282'0,"-5"0"30"0,0-3 16 16,5 0-56-16,-5-3-57 0,0 1-42 16,0-1-25-16,5 1-10 0,-5-3-11 15,5 2-7-15,-5-2-8 0,0 3-4 0,5-4-2 16,-5 4-2-16,5-4 0 0,-5 4-9 15,5-1-9-15,-5-2-18 0,5 2-18 16,-5 4-22-16,4-3-24 0,-4 1-15 0,6 2-10 16,-6-1-5-16,4 1-2 0,-4-1 8 15,5 0 32-15,-5 0 52 0,0 0 75 16,5 0 93-16,-5 1 113 0,0-2 111 0,5 2 57 16,-5 0 9-16,0-4-30 0,-5 3-59 0,5-2-81 15,0 2-85-15,-5-3-55 0,5 3-35 16,-5 1-22-16,1-4-25 0,-2 4-25 0,2-1-24 15,-1 0-21-15,-5 0-16 0,5 3-8 16,-5 0-3-16,0 0 1 0,1 3 2 16,-1 0 3-16,5 2 3 0,-5 1-2 0,0 2-5 15,5 3-1-15,-5 2-2 0,5-1-2 16,1 4 4-16,4-1 10 0,-6 3-23 0,6 2-21 16,6-1 0-16,-2 0 0 0,1 1 0 15,1-1 0-15,8 1 0 0,-4-4 0 0,0-2 0 16,4-3 0-16,6-3 0 0,-5 1 0 15,5-7 0-15,-6 1 0 0,6-6 0 16,-1-2 0-16,1-1 0 0,0-5-187 0,-1 0-179 16,0-3-151-16,2 1-186 0,-2-1-198 15,-4 0-166-15,-1-2-47 0,1 1 38 16,0 2 136-16,0-4 203 0,-5 3 244 0</inkml:trace>
  <inkml:trace contextRef="#ctx0" brushRef="#br0" timeOffset="2252.04">18388 10850 9 0,'0'-11'621'0,"0"5"209"0,-6-2 161 16,6 2 106-16,-4 1-28 0,4 2-210 16,-5 0-208-16,5 1-179 0,-5-1-138 15,5 0-90-15,0 3-57 0,0 3-27 0,0 0-11 16,0 5-3-16,0 3 4 0,5 6 11 16,-5-1-100-16,0 4-61 0,0 1 0 0,5 4 0 15,-5 0 0-15,4 2 0 0,2-2 0 0,-6 3 0 16,4-6 0-16,1 3 0 0,1-3 0 15,-2-3 0-15,1 1 0 0,0-6 0 16,-5-1 0-16,5-4 0 0,0-2 0 0,-5-1 0 16,5-3 0-16,-5 0-41 15,0-6-49-15,0-6 24 0,-5 2 20 0,5-7 16 16,-5 0 7-16,0-3 7 0,0-2 3 0,-4-3 5 16,3 2 2-16,-3-4 2 0,-1 1 3 15,5-1 0-15,0 2 2 0,0 0 1 0,0 3 1 16,1 2 3-16,4 0 1 0,4 3 3 15,-4 1 3-15,5 2 0 0,0 0 0 16,5 3 0-16,-6 2 0 0,6 3 1 0,1 0 0 16,3 3-2-16,-4 0 2 0,0 3-4 15,4 3-1-15,-4-1-1 0,0 1-4 0,-5-1 0 16,4 4-1-16,-3 2 0 0,3-3-1 16,-9 3 0-16,6-3-2 0,-6 3-8 0,0 0-13 15,0 0-22-15,0-3-22 0,-6 1-25 16,2-1-25-16,4 1-16 0,-5-4-12 15,5-3-5-15,0 2 1 0,0-2 3 0,0 1 13 16,0-3 18-16,0 0 22 16,5-3 24-16,-1 3 22 0,6-2 20 0,-5 2 12 15,5-4 6-15,-5 4 3 0,5 0 5 0,0 0 7 16,-1 4 10-16,1-2 10 0,0 1 14 16,0 0 12-16,0 2 7 0,-1 0 3 0,-4 4-3 15,5-1-1-15,-5 1-6 0,0 1-4 16,-5 2-6-16,4-2-2 0,-4 1-4 0,0 4-4 15,-4-2-8-15,-1-2-4 0,0 3-3 16,0-3-5-16,-5 0-1 0,1 0-3 0,-1 0-1 16,0-2-2-16,-4-2-2 0,3-1-2 15,-3 0-1-15,-1-4-2 0,0 2-9 16,1-8-17-16,-1 2-17 0,0-1-20 0,0-6-23 16,5 4-30-16,1-3-44 0,-1 0-79 15,0-4-120-15,5 2-152 0,5-2-177 0,0 2-211 16,0-4-76-16,5 2 26 0,5 2 101 15,0-2 153-15,-1 1 189 0</inkml:trace>
  <inkml:trace contextRef="#ctx0" brushRef="#br0" timeOffset="4837.422">18780 10885 15 0,'0'0'531'16,"5"0"145"-16,-5 0 143 0,0 0 148 15,0 0-39-15,4 0-147 0,-4 3-139 0,0 0-104 16,6-3-108-16,-6 6-119 0,4-4-74 16,-4 4-36-16,5-1-24 0,-5 1-20 0,6 2-17 15,-6 1-14-15,0 1-14 0,4-1-15 16,-4 4-19-16,5-2-17 0,-5 3-16 15,5 0-11-15,-5 2-8 0,5-2-9 0,-5 3-2 16,5-1-6-16,-5-1-23 0,5-2-39 16,-5 1-49-16,0 0-54 0,5-3-59 15,-5-3-73-15,0 1-94 0,4-4-129 0,-4 1-157 16,0-4-171-16,0-2-153 0,-4-5-34 16,4-1 55-16,0-2 133 0,-5 0 186 0,5-4 216 15</inkml:trace>
  <inkml:trace contextRef="#ctx0" brushRef="#br0" timeOffset="5090.263">18726 10941 183 0,'-5'-11'586'0,"-5"2"167"0,5 1 169 15,1 0 99-15,-6 0-105 0,10 2-134 16,-5-2-124-16,0 3-118 0,5-4-124 0,0 4-84 16,5-4-49-16,-5 4-21 0,5-1-11 15,-1 1-15-15,6-1-186 0,0 1-50 16,0-1 0-16,0 3 0 0,0-2 0 0,5 2 0 15,-1 0 0-15,0 3 0 0,1-2 0 0,0 2 0 16,5 0 0-16,-5 2 0 0,-1 1 0 16,1 0 0-16,0 2 0 0,-6 1 0 0,6 2 0 15,-5 3 0-15,0 0 0 0,-5 1-415 16,-1 1-242-16,2 4-243 0,-2-4-215 16,1 4-68-16,-5-3 10 0,0 0 99 15,6-4 195-15,-6 5 287 0</inkml:trace>
  <inkml:trace contextRef="#ctx0" brushRef="#br0" timeOffset="5485.228">18810 11198 161 0,'-11'2'489'15,"7"4"107"-15,-2-4 108 0,2-2 53 16,-1 3-52-16,0 0-58 0,0-1-55 0,0-2-59 16,5 3-70-16,-4-3-75 0,4 3-72 15,0-3-61-15,0 0-36 0,-6 0-14 16,6 3-3-16,0-3 3 0,0 0 12 16,0 0 19-16,6-3 18 0,-6 3-207 0,4 0-47 15,1-3 0-15,0 0 0 0,5 3 0 16,0-2 0-16,-1-1 0 0,1 0 0 0,5 1 0 15,0-2 0-15,-1 2 0 0,1 2 0 0,4-2 0 16,2-2 0-16,-7 2 0 0,6 2 0 0,-1-3 0 16,6 3 0-16,-10-3 0 0,4 3 0 15,-4-3 0-15,4 3 0 0,-4 0 0 16,-5 0 0-16,0 0 0 0,5 0 0 0,-11 0-88 16,1 0-748-16,0 0-298 0,-5 0-121 15,0 0-8-15,0 0 53 0,0-3 136 16,-5 1 245-16,5-1 374 0</inkml:trace>
  <inkml:trace contextRef="#ctx0" brushRef="#br0" timeOffset="125463.393">18236 3101 123 0,'5'0'807'15,"-5"0"190"-15,0 4 109 0,0-2 72 16,-5 0-63-16,5 2-316 0,-6 1-302 0,2 3-160 15,-1 1-85-15,0 1-53 0,0 2-39 16,0 1-27-16,0 4-23 0,0 2-19 0,1 1-18 16,-2 2-15-16,2 3-12 0,-1-1-22 15,0 1-13-15,0 0-10 0,0 0-8 0,0 0-4 16,0-3-3-16,1-3 9 0,4-2 4 16,-5-4 2-16,5-2 5 0,-6-2 5 0,6-4 1 15,0-3 0-15,0-4-1 0,0-6-2 16,-4-3-5-16,8-3-10 0,-4-6-4 15,0-1-4-15,6-4-6 0,-1 0 8 0,-5-2 7 16,9 2 8-16,-4-3 5 0,0 3 7 16,5 0 6-16,-5 0-6 0,5 3-5 0,-1 0-3 15,-4 6-2-15,5-3-2 0,-5 5 1 16,4 0 0-16,-3 6 10 0,3-1-10 16,-3 1-4-16,3 5 0 0,1 3 0 15,0 0 0-15,-5 6 0 0,5 2 0 0,-1 4 0 16,1 1 0-16,0 4 0 0,0-1 0 0,0 3 0 15,4 1 0-15,-4-1 0 0,0 0 0 16,0 1 0-16,-1-4 0 0,1 3 0 0,0-2 0 16,0 0 0-16,0-4 0 0,0 4-315 15,-6-6-127-15,1 3-120 0,0-6-140 0,-5 3-140 16,5-2-133-16,-10-5-77 0,5 2 45 16,-5 0 126-16,0-1 180 0,-5 1 194 15</inkml:trace>
  <inkml:trace contextRef="#ctx0" brushRef="#br0" timeOffset="125684.916">18206 3366 460 0,'-20'-11'606'0,"6"3"139"0,-1 0 158 0,1 2-8 15,4-2-94-15,0 2-97 0,5 1-86 16,-5-1-96-16,10 1-120 0,0-4-96 16,0 4-53-16,5-3-29 0,5 2-9 0,0-2-9 15,0 2-13-15,4 1-55 0,1 0-138 16,5-1 0-16,-6 3 0 0,10-3 0 15,-3 4 0-15,3 2 0 0,0-3 0 0,6 0 0 16,-5 3 0-16,3-2-22 0,-3 2-438 16,5-3-270-16,-6 0-337 0,6 0-138 0,-6 0-27 15,-4-2 38-15,4 2 144 0,-4 0 257 16,0-2 369-16</inkml:trace>
  <inkml:trace contextRef="#ctx0" brushRef="#br0" timeOffset="126132.713">18662 3109 524 0,'-10'-2'903'0,"1"-4"159"0,-1 4 111 0,5-4 88 16,-5 3-265-16,5 0-270 0,0 1-209 15,0 2-131-15,5-3-85 0,-4 6-50 0,4-3-160 16,4 5-91-16,-4 1 0 0,5 5 0 16,0 3 0-16,0 2 0 0,0 4 0 15,0 1 0-15,0 4 0 0,-1 0 0 0,2 3 0 16,3-1 0-16,-3 1 0 0,-2 0 0 15,6-6 0-15,-5-1 0 0,0-1 0 16,0-3-114-16,-5-1-267 0,5-5-55 0,-5-2-77 16,0-4-77-16,0 0-54 0,0-5-20 15,-5-5 30-15,0 0 78 0,0-4 124 0,0 1 154 16,-5-6 151-16,0 0 125 0,-5 1 95 16,6-4 83-16,-6-2 71 0,-5 0 70 15,6-1 69-15,0-2 67 0,-7 0 25 0,7 0-2 16,-1 0-21-16,6 2-42 0,-6-2-62 15,9 6-65-15,-3-3-36 0,9 2-11 0,-5 3-7 16,10 1-4-16,-5 1-5 0,5 1-155 16,5 3-68-16,-1-1 0 0,6 5 0 0,0 1 0 15,5 0 0-15,-1 3 0 0,1 0 0 16,-1 3 0-16,1 2 0 0,4-3 0 16,-4 7 0-16,4-1 0 0,-4 1 0 15,0 1 0-15,-5 2 0 0,-1 2-484 0,-4 2-233 16,0 1-168-16,0-1-202 0,-6 3-72 15,-4 1 15-15,5-1 116 0,-10 0 194 0,5 1 223 16</inkml:trace>
  <inkml:trace contextRef="#ctx0" brushRef="#br0" timeOffset="126368.088">18628 3474 455 0,'-15'5'910'0,"1"-2"170"0,-1 0 125 15,5-3 104-15,1 3-217 0,3-3-290 0,1 0-219 16,1-3-106-16,8 0-199 0,-4-2-278 15,11-1 0-15,-2-2 0 0,6 2 0 16,-1-2 0-16,6-1 0 0,0 4 0 0,-1 0 0 16,1-1 0-16,4 1 0 0,1-1 0 15,-5 3 0-15,4 1 0 0,0-2 0 16,-4 4 0-16,5 0 0 0,-6 0 0 0,-4 4 0 16,-1-2-735-16,1 1-470 0,-5 0-108 15,0 0 7-15,-5 2 67 0,0 1 156 16,0-4 260-16,0 4 375 0</inkml:trace>
  <inkml:trace contextRef="#ctx0" brushRef="#br0" timeOffset="127043.558">18040 3634 477 0,'-6'0'640'0,"6"3"143"16,-4-1 150-16,-1-2-11 0,5 3-109 0,-5-3-116 16,5 0-102-16,0 0-106 0,-5 0-107 15,10 0-67-15,-5 0-25 0,5-3 2 16,4 1 14-16,1-1-49 0,5-3-257 16,0 3 0-16,0-4 0 0,9 1 0 0,-4 0 0 0,4-2 0 15,5 2 0-15,1 0 0 0,5-2 0 16,3 3 0-16,2 0 0 0,-1-1 0 15,0 3 0-15,5-2 0 0,-4 2 0 0,4 0 0 16,-5 3 0-16,0-2 0 0,0 2 0 0,-4 0 0 16,-6 2 0-16,1-2 0 0,-1 3 0 15,-9 0 0-15,4-1 0 0,-9 1 0 0,5 0 0 16,-6 0 0-16,-4-3 0 0,0 3 0 0,0-3 0 16,-5 0 0-16,-1 0 0 0,2 0 0 15,-2 0 0-15,-4-3 0 0,5 3 0 0,-10-3 0 16,5 0 0-16,-4-2 0 0,-2 2 0 15,2 0 0-15,-7 1 0 0,2 2-444 0,-1 0-194 16,0 0-176-16,-5 2-246 0,6 1-93 16,-6 0-6-16,1 5 82 0,-7 0 176 15,7 4 243-15</inkml:trace>
  <inkml:trace contextRef="#ctx0" brushRef="#br0" timeOffset="127434.546">18441 3934 754 0,'-4'4'984'0,"-1"-4"128"0,5-4 95 0,-5 2 31 16,-5-4-322-16,5 0-313 0,0-1-177 15,1 1-100-15,-2-2-69 0,1 0-55 16,1-1-42-16,-2 4-154 0,2-1-6 0,-1 0 0 15,-5 4 0-15,1-1 0 0,-6 3 0 16,0 3 0-16,1-1 0 0,-1 4 0 0,-5 0 0 16,5 4 0-16,0 2 0 0,0 2 0 15,1 2 0-15,4 1 0 0,-4 2 0 16,8-3 0-16,2 4 0 0,-1-1 0 0,5 3 0 16,9-3 0-16,-3 4 0 0,8-4 0 15,1 0 0-15,5-3 0 0,-1-2 0 16,6-3 0-16,0-5 0 0,-1 0 0 0,5-4 0 15,-4-4 0-15,4-7 0 0,1 1 0 0,-6-6 0 16,-4-2 0-16,4-1 0 0,-4-2-115 16,-1-1-681-16,-4-2-185 0,0 3-191 0,-6-3-45 15,6 3 35-15,-5-3 123 0,-5 2 204 16,5 1 254-16</inkml:trace>
  <inkml:trace contextRef="#ctx0" brushRef="#br0" timeOffset="127647.976">18647 3841 595 0,'-4'-6'874'0,"4"3"181"0,-6 0 135 16,2 1 16-16,4 2-169 0,-5 0-207 15,5 0-200-15,-5 0-136 0,5 0-214 16,0 2-280-16,0 1 0 0,5 6 0 0,-5-1 0 16,5 0 0-16,-5 6 0 0,4 2 0 15,2 1 0-15,-6 2 0 0,4 0 0 16,1 4 0-16,1-1 0 0,-2 0 0 0,1 0 0 16,0-3 0-16,0-2 0 0,0 0 0 15,0-4 0-15,0 1 0 0,-1-5 0 0,-4-1 0 16,6-3-389-16,-6 0-423 0,0-1-168 15,0-4-164-15,0-4-36 0,-6-4 38 16,2 2 127-16,-1-4 205 0,0-1 254 0</inkml:trace>
  <inkml:trace contextRef="#ctx0" brushRef="#br0" timeOffset="127852.431">18593 3998 103 0,'-14'-17'592'0,"0"-2"197"0,3 3 188 0,-3-1 134 16,4 3-76-16,0 0-152 0,5 0-136 0,0 1-128 15,1-1-124-15,-2 0-72 0,12 3-36 16,-6-2-357-16,4 1-30 0,6 2 0 15,0-2 0-15,0 1 0 0,4 3 0 0,1-1 0 16,5 4 0-16,-1 0 0 0,-4 2 0 16,5 3 0-16,-1 0 0 0,1 3 0 0,-6 2 0 15,6 4 0-15,-5 1 0 0,-5 4 0 16,0 3 0-16,0 2 0 0,-1 0-485 16,-4 1-565-16,-5 2-192 0,5 0-37 0,-5 0 40 15,-5-3 112-15,5 3 210 0,-5-2 298 16</inkml:trace>
  <inkml:trace contextRef="#ctx0" brushRef="#br0" timeOffset="128071.843">18637 4152 475 0,'-9'6'960'15,"-1"-1"185"-15,0 1 151 0,1 0 135 16,-1-4-168-16,5 1-327 0,0-3-251 0,5 0-685 16,0-3 0-16,0-2 0 0,10-1 0 15,-6 0 0-15,6-2 0 0,5 3 0 16,-5 0 0-16,5-1 0 0,0 0 0 0,4 4 0 15,0-2 0-15,-4 2 0 0,5 0 0 0,0 2 0 16,4-3 0-16,-4 0 0 0,4 3 0 16,1-3 0-16,-6-2 0 0,6 2 0 0,-6-3-861 15,1 1-591-15,0-1-1 0,-6 1 81 16,6-4 133-16,-1 1 250 0,-4-3 383 16</inkml:trace>
  <inkml:trace contextRef="#ctx0" brushRef="#br0" timeOffset="128635.85">19236 3551 279 0,'0'3'612'0,"-5"-1"177"0,0 1 177 15,5-3 63-15,-5 3-91 0,0 0-117 0,0-3-99 16,5 3-101-16,-5-3-109 0,1 0-70 15,4 0-39-15,0 0-346 0,0 0-57 0,0 0 0 16,0 0 0-16,4-3 0 0,6 0 0 16,-5 0 0-16,5 0 0 0,5 1 0 0,-6-1 0 15,11-2 0-15,-5 2 0 0,0 0 0 16,4 0 0-16,-4 0 0 0,4 1 0 16,1-1 0-16,-5 3 0 0,0 0 0 0,0 0 0 15,-6 3 0-15,1-1-639 0,-1 4-440 16,-3 0-168-16,-2 2-27 0,-4 0 46 15,0-2 125-15,0 2 223 0,-4 0 313 0</inkml:trace>
  <inkml:trace contextRef="#ctx0" brushRef="#br0" timeOffset="128848.28">19349 3656 55 0,'-15'5'790'16,"-5"1"216"-16,1 0 145 0,4-1 120 0,0 0 21 16,1-2-254-16,3 0-282 0,2 0-163 15,-1 0-354-15,5-1-239 0,5-2 0 0,0 0 0 16,5 0 0-16,0 0 0 0,0-2 0 15,4 2 0-15,2 0 0 0,-1-3 0 0,4 3 0 16,-4 3 0-16,10-3 0 0,-5 0 0 16,-1 2 0-16,6-2 0 0,-6 0 0 15,1 0 0-15,5 0 0 0,-6-2 0 0,1 2 0 16,0-3-593-16,-5 3-769 0,-1 0-53 16,-4 0 50-16,5 0 102 0,-5-3 202 15,0 3 311-15</inkml:trace>
  <inkml:trace contextRef="#ctx0" brushRef="#br0" timeOffset="131420.324">19731 3121 14 0,'0'-3'557'0,"0"3"169"16,0-3 137-16,0 1 121 0,0 2-40 15,0 0-162-15,0-4-173 0,0 4-149 0,0 0-126 16,0 0-113-16,0 0-88 0,0 0-55 16,0 0-21-16,0 0-8 0,0 0 4 0,0 0 10 15,0 0 17-15,5 4 22 0,-5-4 15 16,0 2 13-16,0 1 9 0,0 2 3 15,0 1-1-15,0 2-12 0,0 3-15 0,0 1-16 16,5 1-26-16,-5 1-72 0,0 2 0 16,0 4 0-16,5 2 0 0,-5 0 0 0,5 0 0 15,-5 0 0-15,5 0 0 0,0-3 0 16,-5 1 0-16,4-4 0 0,2-2 0 16,-6 0 0-16,4-3 0 0,-4-3 0 15,5 0 0-15,-5-5 0 0,0 0 0 0,5-3-122 16,-5-3-26-16,0-5-5 0,0 0-1 15,-5-3 10-15,5-4 9 0,-5-1 17 0,1 2 24 16,4-2 22-16,-6 0 21 0,2-1 16 16,-1-3 21-16,-5 4 22 0,5 0 21 0,0-1 26 15,0-3 27-15,1 4 24 0,-2 2 23 16,1-2 13-16,5 2 8 0,-4 0 3 0,4 3-1 16,0 0-1-16,4 0-68 0,1 0-83 15,1 0 0-15,-2 3 0 0,6-4 0 16,0 4 0-16,0 0 0 0,4 0 0 0,1-1 0 15,0 4 0-15,0 2 0 0,4 1 0 16,-4 2 0-16,-1 0 0 0,6 5 0 0,-6 0 0 16,1 7 0-16,0-1 0 0,-5 5 0 15,0 4 0-15,-5-1 0 0,-1 6 0 16,-4 0 0-16,0-1 0 0,-4 4 0 0,4-1 0 16,-5 1 0-16,-5 0 0 0,5-3 0 15,-5-1 0-15,6-2 0 0,-6-2 0 0,-1-4 0 16,2-2 0-16,-1 0 0 0,0-6 0 15,1-3 0-15,-1-2 0 0,5-3-369 16,-5 0-130-16,1-5-116 0,3-3-146 0,2-4-186 16,4 1-119-16,0-2-10 0,0-2 84 15,0 2 150-15,4-4 198 0</inkml:trace>
  <inkml:trace contextRef="#ctx0" brushRef="#br0" timeOffset="131933.955">20094 3079 711 0,'0'0'1029'0,"-5"-2"156"0,5-2 125 0,0 4 104 15,-5-2-315-15,5 2-350 0,0 0-207 16,-5 0-390-16,5 0-152 0,0 0 0 16,5 2 0-16,-5 2 0 0,5 4 0 0,-5 0 0 15,5 4 0-15,0 1 0 0,0 4 0 16,0 5 0-16,-1-1 0 0,-4 1 0 15,6 4 0-15,-2-1 0 0,1-1 0 0,0-2 0 16,-5 0 0-16,5-2 0 0,0-4 0 16,-5-2 0-16,5-1 0 0,-5-4 0 0,0 0 0 15,0-5 0-15,0 0 0 0,-5-4-373 16,5 0-148-16,-10-6-26 0,5 1 12 0,0-6 49 16,1-1 62-16,-6-1 96 0,0-1 134 15,0-3 158-15,-4 1 158 0,-1-1 127 0,5 1 86 16,-5-4 57-16,0 1 20 0,1 0-12 15,4 2-44-15,0-2-47 0,6 2-19 16,-7 4-9-16,11-4-3 0,0 3-258 0,0 1-20 16,5 1 0-16,1-2 0 0,3 4 0 15,1 2 0-15,0-1 0 0,5 1 0 16,-1 2 0-16,1 4 0 0,-1-1 0 0,1 0 0 16,0 3 0-16,-1 0 0 0,1 3 0 0,0 0 0 15,0-1 0-15,-1 4 0 0,-4 2 0 16,0-2 0-16,0 5 0 0,0-3 0 15,0 3 0-15,-5 0 0 0,5 0 0 0,-6 3 0 16,-4-1-546-16,5 2-376 0,-5-2-191 16,0 4-89-16,0-4 4 0,0 1 86 0,-5 0 167 15,5 0 230-15,-4-1 291 0</inkml:trace>
  <inkml:trace contextRef="#ctx0" brushRef="#br0" timeOffset="132186.289">20075 3457 459 0,'-10'11'905'0,"0"-2"177"16,0-1 136-16,0-2 118 0,5-2-193 0,-5 0-240 16,6-2-209-16,-1 1-243 0,5-3-451 15,0 0 0-15,0-3 0 0,5-3 0 0,-1 2 0 16,6-2 0-16,0-2 0 0,0-1 0 16,5 4 0-16,-1-3 0 0,1 2 0 0,0 0 0 15,4 1 0-15,-4 2 0 0,5 0 0 16,-5 1 0-16,4-1 0 0,-4 0 0 0,4 0 0 15,-4 3 0-15,5-2 0 0,-6 2 0 0,1-3 0 16,-1 3 0-16,-3 0 0 0,-1 0-85 16,-1 0-934-16,-4 0-164 0,5 3-71 15,-5-3 23-15,-5 2 75 0,0 1 159 0,0 0 236 16,0-3 304-16</inkml:trace>
  <inkml:trace contextRef="#ctx0" brushRef="#br0" timeOffset="133013.063">19736 3592 69 0,'-5'0'322'0,"1"0"85"0,-2 3 75 0,-3 0 43 15,3-3 45-15,2 3 69 0,-1 0 67 16,0-3 15-16,0 2-27 0,0 1-51 15,-5 0-66-15,6-3-86 0,4 2-90 0,-6 2-49 16,2-4-29-16,4 2-54 0,-5-2-269 16,5 0 0-16,0 3 0 0,0-3 0 0,5 2 0 15,-1-2 0-15,6 3 0 0,0 0 0 16,5-3 0-16,0 3 0 0,0-3 0 16,9 0 0-16,-4 0 0 0,9-3 0 0,1 0 0 15,-2 0 0-15,7 1 0 0,-5-1 0 16,4 1 0-16,0-2 0 0,-5-1 0 0,6 2 0 15,-6 1 0-15,0-1 0 0,-4 0 0 0,0 0 0 16,-6 0 0-16,1 3 0 0,0-2 0 16,-5 2 0-16,-1 0 0 0,1 0 0 0,-6-4 0 15,1 4 0-15,-5 0 0 0,0 0 0 0,0 0 0 16,0-2 0-16,-5 2 0 0,0-2 0 16,4-2 0-16,-8 2 0 0,4-1 0 15,-5-2 0-15,5 2 0 0,-5 0-369 0,-5 3-406 16,5-3-161-16,-4 3-183 0,-1 0-54 15,0 0 25-15,0 0 114 0,0 3 191 0,1 0 251 16</inkml:trace>
  <inkml:trace contextRef="#ctx0" brushRef="#br0" timeOffset="134767.232">19815 3846 420 0,'0'-3'734'0,"0"1"169"0,-6-1 134 15,6 0 41-15,-4 0-193 0,4-2-188 0,-5 2-163 16,5 1-140-16,-5 2-113 0,5-3-72 16,0 3-44-16,0 0-23 0,0 0-16 0,0 3-10 15,5 2-5-15,-5 3-1 0,5 3 1 16,-1 3-8-16,2 3-68 0,-1 2-35 15,-1 3 0-15,2 0 0 0,3 0 0 0,-4 0 0 16,0-2 0-16,0 2 0 0,-1-6 0 16,2 3 0-16,-6-5 0 0,4 0 0 0,1-3 0 15,-5-3 0-15,5-2 0 0,-5 0 0 16,0-6 0-16,0 0 0 0,-5-3 0 16,5-6 0-16,-5 1 0 0,1-3 0 15,-2-3 0-15,2-2 0 0,-6-1 0 0,5-2 0 16,-4-3 0-16,3-1 0 0,-3 1 0 0,3 0 0 15,2 1 0-15,-1 1 0 0,5-2 0 16,0 2 0-16,0 1 0 0,5 3 0 16,-1 2 0-16,2 0 0 0,3 3 0 0,-3 0 0 15,3 5 0-15,1 1 0 0,5 2 0 0,-6 3 0 16,1 3 0-16,5 6 0 0,-5-1 0 16,-5 0 0-16,5 6 0 0,-6 0 0 15,1 2 0-15,0 1 0 0,-5-1 0 0,0 1 0 16,0 0 0-16,0-1 0 0,-5-3 0 15,0-1 0-15,5 2 0 0,-4-6 0 0,-2 0 0 16,6-2 0-16,-4-1-76 0,4-2-91 16,0-1 16-16,4-2 20 0,-4 0 25 15,6-2 31-15,-2 2 34 0,6-3 21 0,0 0 17 16,0 1 17-16,4-1 18 0,-3 0 18 16,3 3 18-16,1 0 16 0,0 3 13 0,-1 0 9 15,-4 2 6-15,5 0 2 0,-5 4-21 16,-1 2-93-16,-4 0 0 0,0 0 0 15,-5 2 0-15,5 1 0 0,-5 0 0 0,-5 0 0 16,5-3 0-16,-5 0 0 0,0 0 0 16,-4 1 0-16,-1-2 0 0,0-2 0 0,-5-2 0 15,1 0 0-15,-1-1 0 0,0-2 0 16,1-3 0-16,-7 0 0 0,7-6 0 0,-1 4 0 16,0-4 0-16,0-2 0 0,6 2-187 15,4-2-45-15,0 0-57 0,0 0-112 0,10-3-158 16,-5 2-210-16,10-2-230 0,-5 0-88 15,5 0 3-15,5 0 95 0,-1-2 168 16,1 1 239-16</inkml:trace>
  <inkml:trace contextRef="#ctx0" brushRef="#br0" timeOffset="135138.24">20222 3796 274 0,'-6'-2'561'16,"6"-1"116"-16,0 3 112 0,-4-3 41 0,4 1-86 15,0 2-97-15,-5 0-84 0,5-3-79 0,0 3-83 16,0 0-82-16,0 0-72 0,-5 0-50 16,5 0-23-16,0 0-1 0,0 0 7 0,0 0 11 15,0 0 19-15,0 0 19 0,0 0 11 16,0 3-179-16,0-3-61 0,0 0 0 15,0 2 0-15,0 1 0 0,5 0 0 0,-5 3 0 16,5 2 0-16,-1 0 0 0,2 3 0 16,-1 0 0-16,-1 2 0 0,2 1 0 0,-2 0 0 15,1 6 0-15,0-4 0 0,0 3 0 16,0-2 0-16,0 2 0 0,0-2 0 16,-1 2 0-16,-4-5 0 0,5-1 0 0,0 1 0 15,-5-2 0-15,0-4-309 0,5-3-348 16,-10 1-164-16,5-3-194 0,0-3-113 15,-5-3-15-15,0-3 66 0,1-2 161 0,-1 0 224 16,-5-3 270-16</inkml:trace>
  <inkml:trace contextRef="#ctx0" brushRef="#br0" timeOffset="135368.624">20148 3904 169 0,'-10'-13'772'0,"-5"-4"213"0,5 6 145 0,1-3 110 16,-1 3-76-16,5 0-224 0,0 0-235 15,0 0-154-15,5 0-87 0,0 0-393 16,5 0-71-16,0 3 0 0,0-4 0 0,5 4 0 15,-1 0 0-15,6 2 0 0,-5-2 0 16,5 2 0-16,0 1 0 0,-1 3 0 0,1-2 0 16,4 4 0-16,-4 0 0 0,0 0 0 0,0 4 0 15,-1-2 0-15,1 3 0 0,-5 1 0 16,5 0 0-16,-10 2 0 0,5 3 0 16,-1 0 0-16,-4 0 0 0,0 3 0 0,0-1-795 15,-5-1-391-15,0 2-103 0,0-1 12 16,-5 3 66-16,0-2 153 0,0 0 242 15,0 0 334-15</inkml:trace>
  <inkml:trace contextRef="#ctx0" brushRef="#br0" timeOffset="135591.031">20182 4084 348 0,'-4'11'965'0,"-6"-3"210"16,5 0 145-16,0-2 117 0,0-1-98 15,0-3-348-15,5 2-375 0,0-4-616 0,5-4 0 16,5 2 0-16,-1-6 0 0,1 2 0 15,0-2 0-15,5 0 0 0,0 0 0 0,0 2 0 16,4 0 0-16,-4 1 0 0,4-1 0 16,-4 1 0-16,0-1 0 0,-1 3 0 0,1 1 0 15,0-1 0-15,-5 0 0 0,5 3 0 16,-6 0-431-16,1 0-1003 0,-5 0-40 16,5 0 67-16,-6 0 114 0,2 0 217 0,-2-3 352 15</inkml:trace>
  <inkml:trace contextRef="#ctx0" brushRef="#br0" timeOffset="142997.862">20830 3499 53 0,'0'0'722'0,"0"0"230"0,-5 0 156 15,5 2 115-15,-5-2-14 0,0 3-188 16,0-3-235-16,0 0-167 0,5 3-121 15,-5-3-498-15,5 0 0 0,0 3 0 0,5-3 0 16,0-3 0-16,0 0 0 0,5 0 0 16,-1 1 0-16,11-4 0 0,-5 1 0 15,9-1 0-15,-4 1 0 0,4-1 0 0,1 0 0 16,-1 4 0-16,1-1 0 0,-6 3 0 0,2 0 0 16,-2 3 0-16,-4-1-421 0,-5 4-327 15,-1 2-132-15,-4 1-117 0,0 2-99 16,-5-3-7-16,0 6 99 0,-5-3 167 0,-5 3 202 15,0-1 203-15</inkml:trace>
  <inkml:trace contextRef="#ctx0" brushRef="#br0" timeOffset="143194.328">21030 3606 217 0,'-19'8'576'16,"0"-2"190"-16,4-1 192 0,-5 1 105 0,0 0-86 15,1-4-120-15,4 1-110 0,1-3-113 0,3 0-131 16,2 0-89-16,-1 0-68 0,10 0-213 16,-5-3-133-16,5 1 0 0,5-1 0 15,5 0 0-15,-1-3 0 0,2 1 0 0,8 3 0 16,-4-4 0-16,4 3 0 0,1-2 0 15,0 2 0-15,-1 0 0 0,1 0 0 0,-1 3 0 16,1-3-163-16,-5 1-685 0,-1-2-310 16,1 0-118-16,-5-2-2 0,5 0 66 15,-11 1 166-15,7-4 271 0,-7 1 352 16</inkml:trace>
  <inkml:trace contextRef="#ctx0" brushRef="#br0" timeOffset="143412.744">21109 3468 159 0,'-5'-5'753'16,"-4"-3"209"-16,3 2 143 0,-3-3 104 15,4 4-80-15,0 0-227 0,0 2-231 0,5-3-151 16,-5 1-90-16,10 2-79 0,-5-2-351 16,10 1 0-16,-5 2 0 0,4-3 0 0,6 2 0 15,-5 0 0-15,5 3 0 0,0 0 0 16,-1 3 0-16,6 0 0 0,-6 2 0 0,1 6 0 16,0-3 0-16,-5 6 0 0,-1 3 0 15,-3 2 0-15,3 3 0 0,-9 0 0 0,5 3 0 16,-10 0 0-16,5 0 0 0,-5 3 0 15,-5-1 0-15,1 3-345 0,-1-2-927 0,-5-1-110 16,0-2 15-16,1 0 80 0,-1-5 152 16,5-1 265-16,1-9 400 0</inkml:trace>
  <inkml:trace contextRef="#ctx0" brushRef="#br0" timeOffset="144163.296">21585 3485 13 0,'0'-8'142'0,"0"-1"-25"0,0 1-41 0,0 0-17 15,4-1 4-15,-4-2 22 0,0 0 35 16,6 3 47-16,-6-1 51 0,0-1 42 0,0 2 44 16,4-1 44-16,-4 4 46 0,0-3 49 15,0 2 59-15,0 0 61 0,5 1 31 0,-5 0-7 16,0 2-37-16,0 0-58 0,0 0-72 16,-5 0-86-16,5 3-72 0,0 0-52 15,0 0-37-15,0 3-21 0,0 0-15 0,0 5-14 16,0 3 0-16,-4 6 6 0,4 2-98 15,-6 3-31-15,6 3 0 0,-4 0 0 16,-1 3 0-16,0 2 0 0,5-3 0 0,-5-2 0 16,0-3 0-16,5 1 0 0,0-7 0 15,0-3 0-15,0-1 0 0,0-4 0 16,0-2 0-16,0-6 0 0,0-6 0 0,5-2 0 16,-5-4 0-16,0-4 0 0,5-3 0 15,-5-3 0-15,0 0 0 0,5-3 0 0,-5-3 0 16,0 1 0-16,0-4 0 0,5 1 0 15,-1 0 0-15,2 2-3 0,-2 3-3 0,6 0 9 16,-5 6 3-16,5 0-6 0,-5 5 0 16,5 3 0-16,-1 3 0 0,1 5 0 0,0 0 0 15,0 6 0-15,0 5 0 0,0 0 0 16,-1 6 0-16,6 2 0 0,-5 4 0 16,5-1 0-16,-5 6 0 0,4-3 0 0,-4 3 0 15,0 3 0-15,5-3 0 0,-6-1 0 0,1 1 0 16,0-3 0-16,-1 0 0 0,-3-2 0 15,3-2 0-15,-4 0-361 0,-5-2-335 0,0 1-158 16,0-4-187-16,-5-2-93 16,0 1-5-16,-5-4 85 0,1-3 167 0,-6 1 228 15</inkml:trace>
  <inkml:trace contextRef="#ctx0" brushRef="#br0" timeOffset="144375.729">21654 3678 404 0,'-25'-11'562'15,"5"0"114"-15,6 0 112 0,-1 0-14 0,0 0-49 16,5 0-64-16,6 0-61 0,-1-4-58 15,-1 5-59-15,6-4-60 0,6 3-56 0,-1-3-22 16,-1 3-2-16,6 0 2 0,5 0-192 16,-6 2-153-16,6 5 0 0,0-2 0 0,-1 0 0 15,7 4 0-15,-2 2 0 0,0 0 0 16,2 0 0-16,3 0 0 0,0 2 0 16,0-2 0-16,1 0 0 0,5-2 0 0,-6 2-112 15,0 0-916-15,-3-3-240 0,3 3-66 16,-4-3 34-16,-5 0 93 0,4 0 210 0,-4 1 335 15</inkml:trace>
  <inkml:trace contextRef="#ctx0" brushRef="#br0" timeOffset="144630.048">22085 3333 375 0,'-5'-3'954'0,"0"0"187"0,-5 1 142 15,6-1 124-15,-2 0-102 0,1 1-387 16,5-1-250-16,-4 3-528 0,4-3-140 0,4 3 0 15,-4 0 0-15,5 3 0 0,1 2 0 16,3 1 0-16,-4 2 0 0,0 6 0 16,5 3 0-16,-5 1 0 0,-1 2 0 0,2 5 0 15,-2 0 0-15,1 2 0 0,0-2 0 16,-5 0 0-16,5 0 0 0,0-3 0 0,-5-3 0 16,5-2 0-16,-5-4 0 0,0 1-259 15,0-3-337-15,0-2-118 0,-5-4-128 0,0-2-108 16,0-3-88-16,0-3-9 0,-4-2 97 15,3-4 169-15,-3 1 196 0,4-3 186 16</inkml:trace>
  <inkml:trace contextRef="#ctx0" brushRef="#br0" timeOffset="146880.572">21933 3333 251 0,'0'0'589'0,"-5"0"152"16,5 0 160-16,-5 0 89 0,5 0-116 0,0 0-129 15,-5-3-110-15,5 3-108 0,-5-3-123 16,5 1-96-16,0-4-51 0,0 4-27 0,0-4-17 15,5 0-16-15,0 1-14 0,0-4-37 16,5-14-146-16,-1 36 0 0,1-19 0 0,5 1 0 16,0 2 0-16,0 0 0 0,4 0 0 15,0 0 0-15,2 3 0 0,-2 0 0 0,6 0 0 16,-6 3 0-16,6 0 0 0,-10 3 0 16,4-1 0-16,0 1 0 0,-4 2 0 15,0 3-281-15,-5 0-161 0,-1 0-149 0,1 3-190 16,-5-1-217-16,0 2-107 15,0-2-15-15,0 4 78 0,-5-1 168 0,-5-2 232 16</inkml:trace>
  <inkml:trace contextRef="#ctx0" brushRef="#br0" timeOffset="147145.864">22065 3609 614 0,'-15'5'972'0,"5"1"142"0,1-3 106 16,-6-1 95-16,5 1-271 0,6-3-338 15,-2 0-186-15,6 0-91 0,0-3-172 0,6 1-257 16,3-3 0-16,1-1 0 0,5 0 0 16,4 1 0-16,1-1 0 0,0 1 0 0,4-1 0 15,-4 0 0-15,5 4 0 0,-6-1 0 16,5 0 0-16,-4 3 0 0,4 0 0 16,-4 0 0-16,4 3 0 0,-3 0 0 0,-2-3 0 15,0 2 0-15,-4 2 0 0,5-2 0 16,-5 0 0-16,-1 2 0 0,1-2-386 15,-1 1-540-15,-4-3-253 0,1 0-75 0,-2 0 13 16,-4-3 75-16,5 3 179 0,-5-6 275 16</inkml:trace>
  <inkml:trace contextRef="#ctx0" brushRef="#br0" timeOffset="147377.28">22639 3532 361 0,'-5'5'1075'0,"0"4"221"0,-5-4 159 0,6 0 144 16,-6-2-6-16,5 0-781 0,0 0-812 0,0 0 0 15,5-3 0-15,-5 0 0 0,5 0 0 0,0 0 0 16,5-3 0-16,0 0 0 0,-5 0 0 16,5 3 0-16,0-3 0 0,-1 1-177 15,2 2-924-15,-6 0-198 0,4-3-34 0,1 3 45 16,0-5 116-16,-5-1 218 0,10 0 327 0</inkml:trace>
  <inkml:trace contextRef="#ctx0" brushRef="#br0" timeOffset="148116.446">22869 3270 84 0,'-5'0'725'0,"-5"-3"211"0,6 0 136 16,-6 3 97-16,0-3-42 0,6 3-239 0,-2-3-232 15,2 3-161-15,-1 0-97 0,0 0-73 16,5 0-59-16,-5 0-216 0,5 3-50 16,0 0 0-16,0 3 0 0,5 2 0 0,-5 3 0 15,5 3 0-15,-5 2 0 0,5 4 0 0,-1 2 0 16,2-1 0-16,-2 1 0 0,6 4 0 15,-5-1 0-15,0-3 0 0,-1-4 0 16,6 2 0-16,-5-3 0 0,0-3 0 0,0-4 0 16,0-1 0-16,0-1 0 0,-5-5 0 15,5-1 0-15,-5-2 0 0,0-2 0 0,-5-1 0 16,0-5 0-16,0-3 0 0,0 0 0 0,0-3 0 16,-4-3 0-16,3 0 0 0,-3 1 0 15,-1-3 0-15,1-1 0 0,3-1 0 0,-3-1 0 16,4 2 0-16,0-2 0 0,5 3 0 15,0 2 0-15,0 1 0 0,5 0 0 0,5 2 0 16,0-1 0-16,-1 5 0 0,6-2 0 0,-1 4 0 16,1 0 0-16,0 5 0 0,0 0 0 15,-1 3 0-15,1 0 0 0,0 6 0 0,-5 0 0 16,5 2 0-16,-11 3 0 0,6 0 0 16,-5 3 0-16,0 3 0 0,-5-4 0 15,0 4 0-15,0-4 0 0,0 1 0 0,0-3 0 16,-5 0 0-16,5 0-24 0,-5-2-189 0,5-4 22 15,0 1 26-15,-5-3 25 0,5-1 24 16,0 0 24-16,0-2 22 0,0 0 19 16,5 0 18-16,-5 0 24 0,10-2 24 0,-5 2 24 15,4-2 20-15,1 2 16 0,1-3 15 0,3 3 7 16,0 0 5-16,-4 0 5 0,5 3 8 16,0-1 11-16,-5 0 2 0,-1 4 1 0,6 0-107 15,-10 2-22-15,5 0 0 0,-5 3 0 0,0 1 0 16,-5-2 0-16,4 4 0 0,-8 0 0 15,4 0 0-15,-5 0 0 0,-5-3 0 0,5 3 0 16,-5-1 0-16,0-4 0 0,-5 1 0 16,1-2 0-16,-1 1 0 0,0-3 0 0,1-1 0 15,0-2 0-15,-7-3 0 0,2 0 0 16,4-3 0-16,1-2 0 0,-1 2 0 0,0-5-124 16,5 2-151-16,1-2-48 0,3 0-98 0,2-1-155 15,4 1-191-15,0-3-225 0,4 0-91 16,2 0 6-16,3-3 97 0,1 3 174 0,0-3 227 15</inkml:trace>
  <inkml:trace contextRef="#ctx0" brushRef="#br0" timeOffset="148597.746">23433 3264 498 0,'0'0'954'0,"0"-3"159"16,-4 3 111-16,-2 0 93 0,2-3-208 0,-1 3-324 15,0 0-225-15,0 3-120 0,0-3-249 0,0 3-191 16,0 0 0-16,5 3 0 0,-4-1 0 16,4 6 0-16,0 0 0 0,0 0 0 0,0 5 0 15,4 1 0-15,1 0 0 0,-5 4 0 16,5-1 0-16,0 2 0 0,0 0 0 0,0-3 0 16,0 1 0-16,-5-1 0 0,4-2 0 15,2-1 0-15,-2-2 0 0,1-6 0 0,-5 3 0 16,5-5 0-16,-5 0 0 0,0-4 0 15,-5 0-289-15,5 2-271 0,-5-8-83 0,1 2-74 16,-6-4-49-16,5 1-21 0,-5-6 36 16,-5 3 100-16,5-6 141 0,-5 0 166 15,1 0 173-15,-1-3 160 0,0 1 153 0,-4 0 131 0,4-4 120 16,0 4 105-16,1-1 97 0,4 1 46 16,-4-1-8-16,8 1-33 0,-3 2-44 15,9-3-56-15,0 1-77 0,0-1-41 0,5 1-16 0,-1 2-168 16,11-2-198-16,-5 1 0 0,5 2 0 15,4-1 0-15,0 3 0 0,2 0 0 16,3 2 0-16,0 1 0 0,1 6 0 0,-1-4 0 16,-4 6 0-16,5 2 0 0,-1 2 0 0,-4 1 0 15,-1 4 0-15,-4 1 0 0,0 1 0 16,-5 3 0-16,0 3 0 0,-1 0-286 16,-4 2-710-16,-5 0-232 0,0 0-65 0,0 0 24 15,-5 1 97-15,0-1 193 0,-5 1 306 0</inkml:trace>
  <inkml:trace contextRef="#ctx0" brushRef="#br0" timeOffset="148874.948">23320 3628 268 0,'-4'3'892'0,"-1"-3"211"16,-1 0 144-16,6-3 125 0,0 0-63 15,0-2-261-15,6-1-245 0,-1 1-654 0,5-3-149 16,4-3 0-16,-4 3 0 0,10-4 0 0,-5 4 0 16,4-3 0-16,0 3 0 0,6 2 0 0,-5 1 0 15,4-1 0-15,-4 3 0 0,4 1 0 16,-4-1 0-16,5 3 0 0,-6-3 0 0,0 3 0 16,2 0 0-16,-2 0 0 0,0 3 0 15,1-3-923-15,-6 0-277 0,7-3-83 0,-7 3 5 16,1-3 51-16,0 1 158 0,-6-1 281 0,1 0 370 15</inkml:trace>
  <inkml:trace contextRef="#ctx0" brushRef="#br0" timeOffset="149959.754">22002 4224 137 0,'-6'6'613'0,"-3"-3"156"16,4-1 151-16,-5-2 121 0,0 2-99 16,1 2-176-16,-1-4-140 0,5 0-108 0,-5 0-102 15,5 0-84-15,0-4-56 0,0 4-37 16,5-2-28-16,0 0-29 0,0 2-27 0,5-6-107 15,5 3-48-15,0 0 0 0,-1-3 0 16,6 4 0-16,5-1 0 0,0 1 0 16,4-1 0-16,-4-3 0 0,9 4 0 15,-5-1 0-15,6 0 0 0,-5 3-376 0,-1-3-336 16,0 1-361-16,1-2-151 0,-5 4-27 16,-6 0 37-16,1 0 138 0,-5 4 264 0,-5 1 380 15</inkml:trace>
  <inkml:trace contextRef="#ctx0" brushRef="#br0" timeOffset="150186.144">22134 4299 597 0,'-25'8'938'0,"1"-5"141"0,0 2 102 0,-1-5 84 15,5 3-285-15,6-3-306 0,-1 0-184 16,5-3-96-16,1-2-56 0,9-1-83 0,0 1-255 16,4-4 0-16,6 1 0 0,0-1 0 15,0 4 0-15,4 0 0 0,1 2 0 0,0 0 0 16,4 3 0-16,1 3 0 0,4 0 0 15,1 2 0-15,-1 0 0 0,1 1 0 16,-1 3 0-16,6-4-156 0,-1 1-971 0,0-4-202 16,-4-2-40-16,5-2 47 0,-1-4 107 15,1 1 251-15,-1-4 412 0</inkml:trace>
  <inkml:trace contextRef="#ctx0" brushRef="#br0" timeOffset="150943.121">22972 4047 501 0,'-4'-2'698'0,"-1"2"142"15,-5 0 150-15,5-3-2 0,-5 3-151 0,0-3-155 16,1 0-124-16,-1 0-108 0,0 1-116 15,0-3-80-15,0 2-45 0,0-3-25 0,-5 3-19 16,6 1-16-16,-1-1-14 0,1 0-13 16,-6 3-27-16,5 3-95 0,-5 2 0 0,0 1 0 15,5 3 0-15,-4 1 0 0,4 1 0 0,0 3 0 16,0 3 0-16,5-1 0 0,-5 4 0 16,10-1 0-16,-4 3 0 0,8 0 0 0,2 0 0 15,-2 0 0-15,7-3 0 0,-2 1 0 16,6-1 0-16,5-2 0 15,-1-4 0-15,1-1 0 0,0-4 0 0,4-3 0 0,0-5 0 16,1 0 0-16,-1-3 0 0,-4-3 0 16,5-1 0-16,-6-2 0 0,1-2-416 0,-1 0-406 15,1 0-219-15,-5-3-140 0,-1 0-22 0,1 4 50 16,0-4 146-16,-5 2 218 0,-1-1 298 16</inkml:trace>
  <inkml:trace contextRef="#ctx0" brushRef="#br0" timeOffset="151512.583">23183 4059 162 0,'-5'-9'810'0,"5"4"214"16,-4-1 148-16,-2-2 109 0,2 3-60 16,-1-1-238-16,0 0-265 0,0 4-156 0,0-4-304 15,5 4-258-15,0-1 0 0,-5 3 0 16,5 0 0-16,0 0 0 0,0 3 0 0,5 5 0 16,-5 0 0-16,5 5 0 0,-5 1 0 15,5 6 0-15,0-1 0 0,0 3 0 0,-1 3 0 16,2 0 0-16,-2-3 0 0,1 0 0 0,0-3 0 15,0 1 0-15,-5-7 0 0,5 1 0 16,0-3 0-16,-5-2 0 0,5-1-77 16,-5-5-535-16,0-1-116 0,0-2-116 0,0-2-77 15,-5-4-36-15,0-2 33 0,0 0 131 16,0-4 219-16,-5 1 247 0,0 0 229 0,1-2 197 16,-1-2 164-16,-5 2 129 0,0-3 113 15,1 2 106-15,4-3 73 0,-5 4 13 0,6-1-37 16,3 0-58-16,-3 0-85 0,4 3-97 0,5-3-89 15,0 3-46-15,0 0-23 0,0 0-17 16,0 0-21-16,5 3-166 0,-5-1-58 0,5 1 0 16,-1 0 0-16,2 3 0 0,-2-1 0 0,6 0 0 15,-5 3 0-15,0 1 0 0,5-1 0 16,0 0 0-16,-6 1 0 0,7 2 0 16,-7 0 0-16,6 0 0 0,0 0 0 0,-5 0 0 15,4 0 0-15,-3 0 0 0,-2 0 0 0,1 0 0 16,0 0 0-16,0 2 0 0,-5-2 0 15,5 0 0-15,-5 0 0 0,0 0 0 16,5 0 0-16,-5 0 0 0,0 0 0 0,0 0 0 16,0 0 0-16,0 3 0 0,0-3 0 0,5 0 0 15,-5 0 0-15,0 0 0 0,4 3 0 16,-4-3 0-16,6 0 0 0,-6 0 0 0,5 0 0 16,-1 2 0-16,2-2 0 0,-2 0 0 15,1 0 0-15,0 3-180 0,0-3-138 0,0 3-110 16,0 0-170-16,0 0-254 0,-1 2-199 15,1 1-74-15,0-3 6 0,0-1 95 0,0 1 199 16,0 0 290-16</inkml:trace>
  <inkml:trace contextRef="#ctx0" brushRef="#br0" timeOffset="151896.271">23115 4348 180 0,'-10'6'689'0,"5"0"199"16,0-4 160-16,0 4 107 0,0-4-119 0,0 1-191 15,0-3-198-15,5 3-166 0,0-3-120 0,0-3-66 16,0 0-30-16,5 1-12 0,0-4-205 16,0 0-48-16,5 1 0 0,-1 0 0 0,1-1 0 15,5 0 0-15,0 0 0 0,0 2 0 0,-1 1 0 16,6-3 0-16,-6 3 0 0,7 1 0 16,-7-1 0-16,6 0 0 0,-1 3 0 15,0 0 0-15,2 0 0 0,-7 3 0 0,6-3 0 16,-6 0 0-16,6 0 0 0,-5 0-69 0,-5 0-930 15,4 0-248-15,-4 0-63 0,0-6 27 16,0 1 85-16,0-3 176 0,-1-1 304 0</inkml:trace>
  <inkml:trace contextRef="#ctx0" brushRef="#br0" timeOffset="152398.716">23654 4243 592 0,'-5'6'1103'15,"0"-1"199"-15,1 1 150 0,-6-3 150 0,-1-1-152 16,7 1-760-16,-1 0-690 0,0-3 0 16,0 0 0-16,0 0 0 0,5 0 0 0,0 0 0 15,0 0 0-15,5 0 0 0,0 0 0 0,5-3 0 16,0 0 0-16,-1 1 0 0,1-1 0 15,0 3-687-15,0-3-705 0,0-3-39 0,4 1 56 16,-4-4 113-16,4 2 214 0,-3-4 362 16</inkml:trace>
  <inkml:trace contextRef="#ctx0" brushRef="#br0" timeOffset="152908.828">23967 3965 114 0,'0'-3'851'0,"-4"0"206"0,-1 0 122 0,0 1 95 16,0-1-5-16,0 0-307 0,5 3-298 15,-5-2-158-15,5 2-191 0,0 0-315 0,0 2 0 16,0 1 0-16,0 5 0 0,0 1 0 16,0 4 0-16,0 4 0 0,0-1 0 0,0 6 0 15,5 1 0-15,-5 2 0 0,5-3 0 0,-5 2 0 16,5 1 0-16,-5-3 0 0,5 0 0 0,0-2 0 15,-1-4 0-15,-4-2 0 0,6-3 0 16,-1 0 0-16,-1-3 0 0,-4 1 0 0,6-7 0 16,-6-2 0-16,0-2 0 0,4-4 0 15,-8-3 0-15,4-1 0 0,0-4 0 16,-6 0 0-16,2-6 0 0,-1 4 0 0,-1-6 0 16,2 3 0-16,-6-3 0 0,0-3 0 0,5 3 0 15,0 0 0-15,1 0 0 0,-2 0 0 16,6 3 0-16,0-1 0 0,0 1 0 0,10 2 0 15,-5 3 0-15,0 3 0 0,5 3 0 0,4 0 0 16,-3 5 0-16,3 0 0 0,1 3 0 16,0 3 0-16,-1 3 0 0,1 2 0 0,0 0 0 15,0 6 0-15,-5 0 0 0,4 5 0 0,-4 1 0 16,0 1 0-16,-6 1 0 0,1 3 0 16,1 0 0-16,-6 0 0 0,0-3 0 0,-6 3 0 15,6-1 0-15,-5-1 0 0,1-1 0 0,-2 0 0 16,2-3 0-16,-6-2 0 0,5-3 0 15,-4-1 0-15,-1-4-222 0,0-2-680 0,0-1-236 16,5-6-105-16,-4 0-1 0,3-8 64 16,1 0 167-16,5-3 242 0,-4-3 327 15</inkml:trace>
  <inkml:trace contextRef="#ctx0" brushRef="#br0" timeOffset="153413.478">24399 3901 558 0,'5'0'1008'0,"0"0"171"0,-5-2 115 16,0 2 92-16,0 0-232 0,5-3-335 0,-5 3-232 15,0 0-381-15,0 3-206 0,0-3 0 16,0 2 0-16,5 4 0 0,-5 0 0 0,0 1 0 16,0 2 0-16,5 2 0 0,-5 3 0 15,0 0 0-15,0 2 0 0,5 1 0 0,-5 2 0 16,0 0 0-16,4 1 0 0,-4 2 0 0,6-3 0 15,-6 1 0-15,4-2 0 0,-4-1 0 16,5 0 0-16,-5-1 0 0,0 1 0 0,0-7 0 16,6 2 0-16,-12-4 0 0,6-2 0 15,0-1 0-15,-5-2-320 0,1-3-258 0,-2-3-43 16,2 0-32-16,-1-5-11 0,0 0 18 16,-5-4 62-16,0-1 93 0,0-1 112 0,1-5 101 15,-6 2 83-15,0-5 71 0,1 0 88 0,-1 0 114 16,0 0 141-16,1 0 160 0,3 0 169 15,7 3 105-15,-6-1 38 0,5 1-13 0,5 3-51 16,0-4-79-16,0 4-100 0,5-1-56 0,0 1-84 16,0 2-308-16,5-3 0 0,5 6 0 15,-6-2 0-15,6 1 0 0,-1 4 0 0,6 2 0 16,-6 1 0-16,1 2 0 0,0 3 0 16,5 0 0-16,-5 6 0 0,0 0 0 0,-1 2 0 15,1 3 0-15,0-1 0 0,-1 4 0 0,-4 3 0 16,-5 0 0-16,4-1 0 0,-3 4 0 0,-1-4 0 15,-1 3 0-15,1-2-29 0,-5-1-890 16,0 1-210-16,-5-3-122 0,1 3-7 16,-1-1 62-16,-5 0 164 0,0 4 233 15,-5-4 309-15</inkml:trace>
  <inkml:trace contextRef="#ctx0" brushRef="#br0" timeOffset="153631.895">24345 4277 351 0,'-9'8'946'0,"9"-3"208"0,-5 4 133 0,5-7 106 15,-5 4-104-15,5-6-293 0,0 3-221 16,5-6-775-16,0 0 0 0,-1-2 0 0,6-1 0 16,0-2 0-16,4 2 0 0,1-2 0 0,0 0 0 15,0-1 0-15,-1 4 0 0,7-1 0 16,-7 0 0-16,6 2 0 0,-6 1 0 0,6 0 0 16,-6 0 0-16,6 3 0 0,-5-3 0 0,5 3 0 15,-11-2 0-15,6 2 0 0,-1-4 0 0,-3-1 0 16,3 3-1354-16,-4-1-224 0,0-3 74 15,-5 1 135-15,4-1 210 0,-3 0 364 0,3 1 373 16</inkml:trace>
  <inkml:trace contextRef="#ctx0" brushRef="#br0" timeOffset="154473.996">24679 4580 202 0,'-5'0'498'16,"5"3"119"-16,-5-3 121 0,5 2 57 16,-5-2 6-16,5 3-42 0,-5 0-46 15,5-3-47-15,0 3-54 0,-5-3-72 0,5 0-81 16,0 0-52-16,0 0-34 0,-4 0-362 0,4 0-11 16,4 0 0-16,-4 0 0 0,0-3 0 15,5 3 0-15,0 0 0 0,-5-3 0 0,5 3 0 16,0-3 0-16,0 3 0 0,4 0 0 0,-3-2 0 15,-2 2 0-15,7 0 0 0,-7 0 0 0,1 2 0 16,0 1 0-16,0 0 0 0,0 0 0 16,0 2 0-16,-5 1 0 0,5 2 0 0,-5 0 0 15,-5 0 0-15,5 0 0 0,-5 7 0 0,0-2 0 16,0 4 0-16,-5-1 0 0,6 4 0 16,-7-4 0-16,7-2 0 0,-2-3 0 0,2 1 0 15,-1-1 0-15,5-6 0 0,0 0 0 16,0 1 0-16,0-3 0 0,5-3 0 0,-5 0 0 15,4-3 0-15,2 0 0 0,-2 3 0 0,1-3 0 16,1-2 0-16,3-16 0 0,-4 37 0 16,5-22 0-16,0 3 0 0,0-3 0 0,-1 4 0 15,1-4 0-15,-1 3 0 0,6-2 0 0,-5 2 0 16,0-2 0-16,5 2-417 0,-6 0-488 16,1 0-259-16,0 1-89 0,-5-4 6 0,5 4 74 15,-5-2 188-15,0-1 274 0</inkml:trace>
  <inkml:trace contextRef="#ctx0" brushRef="#br0" timeOffset="154983.401">24850 4516 165 0,'-4'-5'783'0,"-2"0"192"0,2-1 106 15,-6 0 61-15,10 1-111 0,-10-1-291 0,5 4-271 16,0-4-155-16,1 1-69 0,-2-1-30 0,1 3-12 15,1-3-8-15,-2 4-8 0,2-4-11 16,-1 4-11-16,0-1-60 0,0 3-105 0,0-3 0 16,1 1 0-16,-6 2 0 0,5 0 0 15,-5 5 0-15,0-2 0 0,1 3 0 0,-2 2 0 16,1 0 0-16,1 3 0 0,-1 0 0 0,0 3 0 16,1 2 0-16,3 1 0 0,-3-1 0 15,3 1 0-15,6 2 0 0,-4-2 0 0,-1 5 0 16,5-3 0-16,0 0 0 0,5 4 0 0,-1-1 0 15,-4-3 0-15,11 0 0 0,-7 0 0 16,6-2 0-16,-5-3 0 0,5-3 0 0,-5 0 0 16,5-3 0-16,0 1 0 0,-6-1 0 0,7 0 0 15,-2-2 0-15,1 2 0 0,0-2 0 0,-1-1 0 16,1-3 0-16,5 4 0 0,-6-3 0 0,1 0 0 16,5-3 0-16,-5 0 0 0,5 0 0 0,0-3 0 15,-6-3 0-15,6 1 0 0,-5 0 0 0,5-4 0 16,-5-2 0-16,-1 3 0 0,1-3 0 15,0-3 0-15,-5 0 0 0,5-3 0 0,-5 1 0 16,-1-1 0-16,-4 1 0 0,6-4 0 0,-6 1 0 16,-6-2 0-16,6 1 0 0,-4 1 0 0,-1-3 0 15,-5 2 0-15,0 1 0 0,0 3 0 0,0-2 0 16,-4 5 0-16,4-1 0 0,0 3 0 16,-5 3-88-16,5 2-425 0,-4 1-201 0,4-1-270 15,-5 4-161-15,-5 2-46 0,6 0 32 0,-6 5 124 16,1 1 233-16,-1-1 320 0</inkml:trace>
  <inkml:trace contextRef="#ctx0" brushRef="#br0" timeOffset="159846.799">2123 12358 247 0,'0'-5'541'16,"0"-1"98"-16,-5-1 84 0,5 1 30 0,0 0-89 15,0 4-54-15,-5-4-36 0,5 6-33 0,0-3-39 16,0 1-50-16,0 2-68 0,0-3-84 15,0 3-66-15,0 0-42 0,0 0-16 0,0 3 9 0,0-1 15 16,0 4 11-16,5 2-148 0,0 3-63 16,0 3 0-16,-1 5 0 0,1 1 0 0,1 4 0 15,-2 4 0-15,1-1 0 0,5 4 0 16,-5-1 0-16,5 3 0 0,-6 0 0 0,6-3 0 16,-5-2 0-16,0 0 0 0,0-3 0 0,0-3 0 15,0-6 0-15,0 0 0 0,-5-1 0 16,-5-7 0-16,5 0 0 0,-5-5 0 0,-5 0 0 15,0-6-65-15,-4-6-76 0,-1 1 32 0,0-3 33 16,0-3 28-16,-4 1 19 0,-6-4 14 0,6 1 18 16,0-1 22-16,-6-3 20 0,5 4 25 0,-4-4 27 15,4 4 25-15,5-3-1 0,1-1-121 16,-1 4 0-16,5 0 0 0,1-4 0 0,3 4 0 16,2-1 0-16,8 1 0 0,-4 2 0 0,6-2 0 15,3-2 0-15,6 5 0 0,-1-4 0 16,6 4 0-16,-6-1 0 0,11 3 0 0,0 0 0 15,-1-1 0-15,1 5 0 0,0-2 0 0,4 4 0 16,0 2 0-16,-4 3 0 0,4 3 0 16,-4 2 0-16,-1 4 0 0,1-2 0 0,0 5 0 15,-6 4 0-15,0-2 0 0,1 5-142 0,-6 1-299 16,1-1-59-16,-5 0-70 0,0 1-67 16,0 2-52-16,0-6-35 0,-6 3 13 0,2-5 65 15,-2 0 104-15,1-3 128 0,-5 0 144 0,0-5 153 16,0 2 159-16,0-5 155 0,-5-1 146 0,5-2 131 15,-4 0 118-15,-2 0 81 0,6-2 14 16,-4 2-28-16,-1-6-55 0,0 4-65 0,5-1-78 16,-5-3-66-16,5 3-34 0,-5 0-13 0,5 3-320 15,0-2-28-15,-5 2 0 0,5 0 0 16,0 0 0-16,0 2 0 0,0 1 0 0,5 6 0 16,-5-4 0-16,5 6 0 0,0 0 0 0,-5 3 0 15,10 0 0-15,-6 0 0 0,2-1 0 0,3 1 0 16,-3 0 0-16,3 0 0 0,1-4 0 0,0 2 0 15,-1-4 0-15,-3-2 0 0,3 0 0 0,1-2 0 16,0-4 0-16,-5 0 0 0,5-2 0 16,-5-4 0-16,5 1 0 0,-6-3 0 0,1-3 0 15,0-3 0-15,-5 0 0 0,5 0 0 16,-5-3 0-16,0 4 0 0,0-1 0 0,-5 1 0 16,5 1 0-16,-5-2 0 0,0 6 0 0,1 0 0 15,4-1 0-15,-6 4 0 0,2 0 0 0,4 2 0 16,-5 0 0-16,5 3 0 0,0 3 0 0,0 0 0 15,0 2 0-15,0 0 0 0,5 7 0 16,-5-1 0-16,4 3 0 0,2 0 0 0,3 4 0 16,-4 0 0-16,0 1 0 0,4 0 0 0,1 0 0 15,-5-2 0-15,5 2 0 0,-5-5 0 16,5-1 0-16,-6 1 0 0,7-2 0 0,-7-2-415 16,-4-4-475-16,0 0-260 0,6-1-89 0,-6-5 4 15,-6-3 78-15,6-2 168 0,-4-6 250 0</inkml:trace>
  <inkml:trace contextRef="#ctx0" brushRef="#br0" timeOffset="160069.192">2520 12524 4 0,'-10'-22'777'15,"5"0"241"-15,-5 3 154 0,6-1 124 0,-1 4 54 16,5-4-262-16,0 7-278 0,0-4-173 16,0 3-598-16,5 0-39 0,-1 7 0 0,2-2 0 0,-2 1 0 15,1 5 0-15,5 3 0 0,0 0 0 16,-5 6 0-16,5 2 0 0,-1 5 0 0,-3 1 0 15,3 3 0-15,-4 0 0 0,0 2 0 0,0 2 0 16,-1-1 0-16,-4-1 0 0,0 3 0 16,0-2-936-16,0-4-295 0,-4 4-84 0,-1-7 15 15,0-4 75-15,-5-4 180 0,6-2 292 0</inkml:trace>
  <inkml:trace contextRef="#ctx0" brushRef="#br0" timeOffset="160277.643">2432 12358 150 0,'-10'-14'900'0,"-5"4"216"0,6-4 142 15,-1 6 118-15,-1-3 19 0,7 2-355 16,-1-2-301-16,5 3-522 0,0-3-217 0,5 2 0 16,-1 1 0-16,2 0 0 0,-1 2 0 0,5-1 0 15,-1 0 0-15,6 3 0 0,-5 1 0 0,4 3 0 16,1 0 0-16,5 0 0 0,0 0 0 16,-1 3 0-16,0-1 0 0,2 4 0 0,-2-1 0 15,5 0 0-15,-4 7-1178 0,0-2-308 0,4 2 10 16,-4 2 95-16,-1-4 164 0,6 2 317 15,-6-1 422-15</inkml:trace>
  <inkml:trace contextRef="#ctx0" brushRef="#br0" timeOffset="160612.739">2986 12643 605 0,'-5'16'1066'16,"10"0"186"-16,-5-1 133 0,0-5 127 0,0-1-196 15,0-1-364-15,5-3-849 0,-1-1-103 16,2-2 0-16,-2-4 0 0,6-2 0 0,-5-4 0 16,5 0 0-16,-1-3 0 0,2 0 0 0,-7-2 0 15,6-1 0-15,-5-4 0 0,5 2 0 0,-5 0 0 16,0-1 0-16,-5 1 0 0,5 2 0 16,-5-2 0-16,0 2 0 0,0 2 0 15,-5 2 0-15,0 1 0 0,0 1 0 0,0 3 0 16,0-1 0-16,0 3 0 0,1 3 0 0,-2 3 0 15,6 0 0-15,-4 2 0 0,4 3 0 16,0 4 0-16,-5 1 0 0,5 4 0 0,5-1 0 16,-5 1 0-16,0 2 0 0,4 3 0 0,2-3 0 15,-2 3 0-15,1 0 0 0,5 1 0 16,-5-4 0-16,0 0 0 0,4 1 0 0,-3-4 0 16,-2 1 0-16,7-3 0 0,-11 0 0 0,4-4-1356 15,1-1-159-15,-5-6 47 0,5-3 110 16,-5-6 203-16,5-2 308 0,-5-6 397 0</inkml:trace>
  <inkml:trace contextRef="#ctx0" brushRef="#br0" timeOffset="160998.763">3104 12562 71 0,'-10'-16'814'0,"0"0"222"0,0-1 146 16,0 3 112-16,0 1 8 0,1 1-294 0,-1 1-300 16,5 3-171-16,-5 0-298 0,5 2-239 15,0 0 0-15,0 4 0 0,1 2 0 16,-2 0 0-16,2 6 0 0,-1-1 0 0,0 6 0 15,5 0 0-15,-5 6 0 0,5 2 0 0,-5 0 0 16,5 4 0-16,0 1 0 0,0 4 0 0,0-1 0 16,5 1 0-16,-5-1 0 0,5 4 0 0,5-6 0 15,-6 3 0-15,6-7 0 0,0 1 0 16,0-2 0-16,0-1 0 0,5-5 0 0,-5-3 0 16,4 0 0-16,1-6 0 0,-6-2 0 15,6-3 0-15,0 0 0 0,-5-6 0 0,0-2 0 16,5 0 0-16,-6-5 0 0,-4-1 0 0,5-6 0 15,-5 1 0-15,0 0 0 0,-1-4 0 16,-4-1 0-16,0-1 0 0,0 0 0 0,-4 0 0 16,-1-3 0-16,0 4 0 0,-5-1 0 0,-4 3 0 15,4 0 0-15,-5 0 0 0,0 2 0 16,-4 4 0-16,4 2 0 0,0 3 0 0,5 0 0 16,-4 6 0-16,3 1 0 0,2 8 0 0,-1-2 0 15,5 6 0-15,0 0-48 0,0 4-895 16,1 2-271-16,4-1-92 0,0 4 10 0,0-4 75 15,4-1 177-15,1-2 300 0</inkml:trace>
  <inkml:trace contextRef="#ctx0" brushRef="#br0" timeOffset="161428.044">3486 12587 174 0,'-5'0'898'0,"0"0"223"0,0 3 153 15,-5-3 138-15,5 3 13 0,1-3-310 0,-2 0-343 16,6 3-772-16,-4-3 0 0,4 3 0 16,0 2 0-16,4 0 0 0,2 4 0 0,-2 2 0 15,1-1 0-15,5 4 0 0,0 0 0 0,5 0 0 16,-6 3 0-16,6-1 0 0,0 0 0 15,0-1 0-15,-1-2 0 0,1-2 0 0,0 1 0 16,-1-2 0-16,-4-1 0 0,5-4 0 0,0 1 0 16,-6-4 0-16,1-2 0 0,0 0 0 15,0-5 0-15,-5-18 0 0,4 32 0 0,-9-20 0 0,6-3 0 16,-6 1 0-16,-6-4 0 0,6 0 0 16,-4-2 0-16,-1 0 0 0,0 0 0 0,-5-3 0 15,5 2 0-15,-4 1 0 0,3 2 0 0,-3 1 0 16,4 2 0-16,0 3 0 0,5 0 0 15,-5 6 0-15,5-1 0 0,0 3 0 0,0 6 0 16,5-1 0-16,-5 7 0 0,5 0-432 16,0 1-503-16,0 4-245 0,-1 0-76 0,2 0 15 15,3-1 89-15,6 4 188 0,-1-6 261 16</inkml:trace>
  <inkml:trace contextRef="#ctx0" brushRef="#br0" timeOffset="161863.883">3996 12681 375 0,'10'-3'887'15,"-5"0"205"-15,-5-1 133 0,-5-2 101 0,5 0-175 16,-10-2-251-16,5-4-243 0,-5 4-158 0,0 0-420 16,1-3-79-16,-6 3 0 0,5 0 0 15,-5 2 0-15,1 0 0 0,-1 1 0 0,0 5 0 16,0 0 0-16,5 5 0 0,-4 1 0 16,9 3 0-16,0 1 0 0,1 4 0 0,-2 2 0 15,6 2 0-15,6-2 0 0,-2 3 0 0,6 1 0 16,0-4 0-16,0 1 0 0,5-4 0 0,-1 1 0 15,1-5 0-15,0-1 0 0,-1-6 0 16,6 1 0-16,-5-6 0 0,-1 1 0 0,-4-4 0 16,5-2 0-16,-6-3 0 0,1 0 0 0,-5-3 0 15,1-3 0-15,-2 4 0 0,1-4 0 16,-5 0 0-16,0 1 0 0,0 0 0 0,-5 2 0 16,5 0 0-16,-4 0 0 0,-2 0 0 15,1 3 0-15,-5 3 0 0,6 0 0 0,-1 2 0 16,5 4 0-16,-5-2 0 0,5 4 0 15,0 4 0-15,0 1 0 0,0 0 0 0,0 4 0 16,5-1 0-16,0 3 0 0,-1 3 0 0,6-3 0 16,-5 5 0-16,5-2 0 0,0 3 0 0,0-4 0 15,0 4 0-15,-1-3 0 0,1 0 0 16,0-4 0-16,-1 2 0 0,1-1 0 0,1-2 0 16,-2-5 0-16,1 2 0 0,-5 0 0 0,0-3-1090 15,0-1-450-15,-5-4 41 0,0-4 109 16,0-3 189-16,0-4 292 0,-5-4 426 15</inkml:trace>
  <inkml:trace contextRef="#ctx0" brushRef="#br0" timeOffset="162079.819">3922 12419 346 0,'-19'-14'975'0,"4"6"221"0,-5 0 157 0,11-1 142 16,-6 4-53-16,5 0-313 0,1-1-874 15,3 0-255-15,2 4 0 0,4-4 0 16,0 3 0-16,0-2 0 0,4 0 0 0,2 2 0 15,-2-3 0-15,6 4 0 0,-5-1 0 0,10 0 0 16,-6 0 0-16,6 3 0 0,0 0 0 0,-1 3 0 16,1 0 0-16,0 2 0 0,5 4 0 0,-1-2 0 15,1 5 0-15,-6 2-226 0,11 2-1338 16,-1-2 0-16,6 3 103 0,-1-6 141 16,6 2 264-16,-1-5 368 0</inkml:trace>
  <inkml:trace contextRef="#ctx0" brushRef="#br0" timeOffset="162508.684">4633 12612 670 0,'-9'0'965'0,"3"0"173"0,-3-3 127 16,4-2 55-16,-5 0-223 0,10-1-236 15,-5 0-166-15,5 1-515 0,-5-1-180 0,5-2 0 16,0 2 0-16,0 1 0 0,5 2 0 0,-5 1 0 15,5-2 0-15,0 2 0 0,0 0 0 0,5 2 0 16,-6 2 0-16,2 0 0 0,3 2 0 16,-3 1 0-16,3 0 0 0,-4 7 0 0,0-2 0 15,-5 5 0-15,5 1 0 0,-5 0 0 16,0 1 0-16,0 2 0 0,-5 1 0 0,0-1 0 16,5-3 0-16,-5 1 0 0,0-3 0 0,1-1 0 15,-2-1 0-15,2-1 0 0,-1-3 0 0,-1-2 0 16,6-1 0-16,-4-2 0 0,4-1 0 0,0 2 0 15,0-2 0-15,0-2 0 0,4 0 0 16,-4 0 0-16,11-2 0 0,-7 2 0 0,6-4 0 16,0 2 0-16,0-1 0 0,4 3 0 15,1-3 0-15,0 3 0 0,-5-2 0 0,5 2 0 16,-1 2 0-16,1-2 0 0,-6 3 0 0,6-3 0 16,-5 3 0-16,0-1 0 0,0 2 0 0,0-2 0 15,0-2 0-15,-6 3 0 0,1-3 0 16,0 3-428-16,-5-3-969 0,0 0-47 0,-5-6 59 15,5 0 108-15,0-2 202 0,0 0 300 16</inkml:trace>
  <inkml:trace contextRef="#ctx0" brushRef="#br0" timeOffset="162963.979">4643 12521 119 0,'-10'-11'654'0,"1"3"210"0,-1-3 176 15,0 3 122-15,0-1-79 0,5 1-161 0,-4 3-166 16,-1-3-142-16,0 2-112 0,5 3-66 16,-5-2-397-16,5 5-39 0,-5 0 0 0,1 0 0 15,3 5 0-15,-8 0 0 0,4 1 0 0,0 2 0 16,1 3 0-16,-1 3 0 0,0 3 0 16,0 2 0-16,5 1 0 0,0 4 0 0,1 1 0 15,4 3 0-15,0-1 0 0,0 3 0 0,4 1 0 16,1-1 0-16,0-3 0 0,5 4 0 15,0-6 0-15,5 2 0 0,-1-4 0 0,1-1 0 16,4-3 0-16,-4 0 0 0,5-5 0 0,4 0 0 16,-4-6 0-16,5 0 0 0,-6-2 0 0,6-6 0 15,-1 0 0-15,-4-6 0 0,-1-2 0 16,1-3 0-16,0 0 0 0,-5-5 0 0,-1-4 0 16,1-2 0-16,-6 0 0 0,1 0 0 0,-5-3 0 15,0 0 0-15,0 0 0 0,-10 1 0 16,5 1 0-16,-5-1 0 0,-4-1 0 0,-1 0 0 15,0 3 0-15,-5 0 0 0,0 0 0 0,-4 2 0 16,-1 2 0-16,0 0 0 0,5 5 0 16,-4-1 0-16,4 6 0 0,1 0 0 15,-1 5 0-15,0 3 0 0,6 0 0 0,-6 3 0 16,5 2 0-16,0 3-55 0,1 1-839 0,-1 2-294 16,0-1-104-16,5 2-2 0,-5-2 68 0,5 2 164 15,1-4 289-15</inkml:trace>
  <inkml:trace contextRef="#ctx0" brushRef="#br0" timeOffset="163778.653">5467 13054 394 0,'-10'5'846'16,"6"-2"182"-16,-7-1 127 0,1 1 100 0,-4 0-197 16,4 0-210-16,5 0-199 0,-4-3-117 15,3 0-106-15,2 2-426 0,-1-2 0 0,5 0 0 16,0-2 0-16,0 2 0 0,9-3 0 0,-3-3 0 16,8 3 0-16,1-2 0 0,0 3 0 0,4-4 0 15,1 0 0-15,4 4 0 0,1-4 0 16,-1 3 0-16,1 0 0 0,4-2 0 0,-4 2 0 15,-1 3 0-15,1-2 0 0,-1 2 0 0,-4 0 0 16,0 2 0-16,-1 1 0 0,-4 0 0 0,0 2 0 16,-5 1 0-16,-6 2 0 0,1 1-388 0,-5 1-161 15,-5 1-71-15,1 0-84 0,-2 0-84 16,-9 3-54-16,6-6 12 0,-6 4 103 0,1-1 175 16,-6-3 243-16,0-3 276 0,1 4 282 0,-1-3 262 15,0-2 221-15,-4 2 112 0,4 0 26 16,1-4-35-16,-1 4-68 0,1-3-100 0,4-3-114 15,0 3-239-15,5-1-314 0,0-2 0 0,1 0 0 16,4 0 0-16,5-2 0 0,0-1 0 16,5 0 0-16,0 0 0 0,-1-2 0 0,11 2 0 15,-5-3 0-15,5 1 0 0,0 3 0 0,-1-4 0 16,6 3 0-16,-1 0 0 0,1 0 0 0,4 1 0 16,-4 2 0-16,4-3 0 0,-3 0 0 0,3 1 0 15,-4-1 0-15,4 0 0 0,-9 0 0 0,4 0 0 16,1-2 0-16,-5 2 0 0,0-3 0 15,-6 1 0-15,1 0-236 0,0-1-748 0,-5-2-221 16,-5-1-67-16,0-2 21 0,0 0 87 0,0-2 181 16,-5-1 255-16</inkml:trace>
  <inkml:trace contextRef="#ctx0" brushRef="#br0" timeOffset="164085.843">5795 12916 70 0,'-15'-8'789'16,"1"2"244"-16,0 0 165 0,4 1 128 15,-5 2 17-15,5 0-232 0,1-2-270 0,-1 2-361 16,-1 0-480-16,7-2 0 0,-6 2 0 0,10-3 0 15,-5 1 0-15,0-1 0 0,5 4 0 16,0-4 0-16,0 1 0 0,0 2 0 0,5-3 0 16,0 4 0-16,0-1 0 0,4 3 0 0,2-3 0 15,-1 3 0-15,4 0 0 0,1 0 0 16,0 3 0-16,4 0 0 0,1 2 0 0,-6 1 0 16,6-1 0-16,0 1 0 0,-1 2 0 15,1 0 0-15,0 3 0 0,-1 0 0 0,-4 3 0 16,0 0 0-16,-1 0 0 0,-4 3 0 0,0 2 0 15,0 0 0-15,-6 0 0 0,1 1 0 0,-5 2 0 16,0 2 0-16,0-2 0 0,-5 3 0 0,-5 0 0 16,1 0 0-16,-1 0 0 0,-5-3 0 0,6 0 0 15,-6 0 0-15,0-3 0 0,1-3 0 16,-1-2 0-16,0 1-682 0,1-4-617 0,3-1-66 16,1-4 28-16,1 0 90 0,4-4 178 0,0-2 291 15</inkml:trace>
  <inkml:trace contextRef="#ctx0" brushRef="#br0" timeOffset="169870.424">6933 12957 289 0,'0'-3'584'0,"0"1"163"16,0 2 157-16,-5-3 50 0,5 3-56 16,0 0-112-16,0-3-113 0,-5 1-120 0,5 2-121 15,0 0-111-15,-5-4-67 0,5 4-48 0,0 0-32 16,0 0-28-16,0 0-22 0,0 0-20 15,0 0-62-15,0 0-42 0,0 4 0 0,0 1 0 16,5 0 0-16,-5 7 0 0,0-2 0 0,5 7 0 16,-5-1 0-16,5 1 0 0,-5 0 0 15,5 2 0-15,-5 1 0 0,5-4 0 0,-5 3 0 16,5 0 0-16,0-2 0 0,-5 0 0 0,5-4 0 16,-5 1 0-16,5-3 0 0,-5-3-295 15,0-2-176-15,4-1-148 0,-8-2-180 0,4-3-208 16,0-3-99-16,-5-2 2 0,0-6 84 0,-5 0 171 15,5 0 222-15</inkml:trace>
  <inkml:trace contextRef="#ctx0" brushRef="#br0" timeOffset="170110.265">6835 13095 132 0,'-14'-6'598'0,"-6"-1"155"15,5-2 140-15,0 0 126 0,0 2-96 0,1-2-169 16,4 1-150-16,0-1-118 0,6-1-105 16,-2-2-85-16,6-2-49 0,6 1-13 15,-2-1 6-15,1-2 10 0,5 2 7 0,0-3-133 16,5 4-124-16,0-1 0 0,-1 2 0 0,6 2 0 15,-1 1 0-15,-4 1 0 0,4 6 0 16,1-2 0-16,4 4 0 0,-4 4 0 0,0-2 0 16,-1 6 0-16,1 1 0 0,0 1 0 0,-6 4 0 15,6 0 0-15,-5 0 0 0,-1 2-347 16,-4 1-222-16,0 2-132 0,0-2-157 0,-6-1-164 16,2-2-76-16,-6 3 27 0,5-3 122 15,-10-1 170-15,5 2 217 0</inkml:trace>
  <inkml:trace contextRef="#ctx0" brushRef="#br0" timeOffset="170360.733">6923 13233 259 0,'-9'8'806'0,"-6"-2"198"15,5-4 127-15,0 4 97 0,1-3-131 0,3 0-249 16,1-3-230-16,1 2-137 0,4-2-66 16,0-2-111-16,4 2-304 0,1-3 0 0,1 0 0 15,3 0 0-15,1 0 0 0,0 1 0 16,5-1 0-16,-1 0 0 0,1 1 0 0,0 2 0 15,4-4 0-15,1 4 0 0,0 0 0 0,-1 0 0 16,1 0 0-16,4-2 0 0,-4 2 0 0,5 0 0 16,-6-3 0-16,6 0 0 0,-1 1 0 0,-4-4 0 15,-1 3-996-15,-4-2-319 0,4-1-43 16,-4-2 39-16,0 0 107 0,0-4 204 0,-5 5 327 16</inkml:trace>
  <inkml:trace contextRef="#ctx0" brushRef="#br0" timeOffset="170897.299">7330 12960 805 0,'-9'-3'1081'16,"-1"-2"145"-16,0 2 120 0,0 0 102 15,5 3-354-15,0-2-349 0,1-2-299 0,-2 4-446 16,1 0 0-16,5 0 0 0,0 0 0 0,0 4 0 16,5 1 0-16,1 3 0 0,-2 6 0 15,-4 0 0-15,5 2 0 0,0 4 0 0,0 2 0 16,5 2 0-16,-5 1 0 0,-5 3 0 0,4-3 0 15,2 0 0-15,-2-1 0 0,1-2 0 0,0-3 0 16,0-2 0-16,-5-3 0 0,5-3 0 0,-5-6 0 16,5-1 0-16,-5-8 0 0,0-1 0 0,0-6 0 15,0-3 0-15,-5-3 0 0,5-5 0 16,-5 0 0-16,0 1 0 0,0-7 0 0,0 3 0 16,5-3 0-16,-4 1 0 0,-2 2 0 0,2 0 0 15,4 3 0-15,0 3 0 0,0 5 0 16,0 3 0-16,0 0 0 0,0 6 0 0,4 2 0 15,2 3 0-15,-2 3 0 0,6 2 0 16,-5 4 0-16,5 1 0 0,-1 2 0 0,6 1 0 16,-5 1 0-16,5 2 0 0,-5-2 0 0,9 0 0 15,-4-3 0-15,0 0 0 0,0 0 0 0,-1-3 0 16,6-2 0-16,-6-1 0 0,1-5 0 0,0 0 0 16,0-3 0-16,-5 1 0 0,-1-4 0 0,1-2 0 15,0 0 0-15,-5 0 0 0,-1-3 0 16,-4 2 0-16,6-2 0 0,-12 3 0 0,6 0 0 15,0 0 0-15,-4-1 0 0,-1 1 0 0,0 2 0 16,0 3 0-16,0-2 0 0,0 3 0 16,5 2 0-16,-5 0 0 0,5 2 0 0,0 3 0 15,0 1 0-15,5 5 0 0,-5-2 0 0,5 4 0 16,0-2 0-16,0 6 0 0,0-3 0 16,4 2 0-16,-3 0 0 0,3 4 0 0,1-1 0 15,0 1 0-15,0-1 0 0,4 0 0 0,-4-2 0 16,0 2 0-16,0-3 0 0,5 1 0 15,-5-3 0-15,-1-3-1107 0,1 0-300 0,-5-5-13 16,5-1 75-16,0-2 132 0,-5-3 258 0,5-3 387 16</inkml:trace>
  <inkml:trace contextRef="#ctx0" brushRef="#br0" timeOffset="171118.707">7977 13222 652 0,'0'5'1219'0,"6"1"237"0,-12 0 194 0,6-1 198 16,-4-2-482-16,4 2-1366 0,0-5 0 0,-5 3 0 16,5 0 0-16,0-3 0 0,0 0 0 0,0 0 0 15,0 0 0-15,0-3 0 0,5 0 0 16,-5 3 0-16,0-3 0 0,4 3 0 0,-4-2 0 16,6 2 0-16,-6-3 0 0,4 3-61 0,-4 0-1402 15,0 0-48-15,0 0 61 0,0-3 112 0,0-3 209 16,5 1 328-16,0-6 377 0</inkml:trace>
  <inkml:trace contextRef="#ctx0" brushRef="#br0" timeOffset="171792.426">8453 12971 478 0,'-4'-5'762'0,"4"2"204"0,-6-3 149 0,2 3 20 16,-1-2-141-16,-1 0-159 0,2-1-147 16,-1 3-143-16,0-2-92 0,5 2-233 15,-5 3-220-15,5-3 0 0,0 6 0 0,0 0 0 16,0 2 0-16,5 4 0 0,-5 4 0 0,5 1 0 15,0 5 0-15,5 0 0 0,-5 3 0 0,5 4 0 16,-1-1 0-16,1 2 0 0,0-2 0 0,-1-1 0 16,1 1 0-16,0 0 0 0,0-6 0 0,0 1 0 15,-5-4 0-15,5-2 0 0,-6-3 0 16,1 0 0-16,0-6-295 0,-5 1-365 0,0-6-22 16,-5-3 5-16,0 0 37 0,1-5 68 0,-6 0 113 15,0-3 178-15,-5 0 199 0,1-3 208 16,-1 3 177-16,-5-3 138 0,5 0 76 0,-9-2 18 0,4 2-17 15,1-2-49-15,4-1-66 0,0 1-60 16,0-1-36-16,5 3-17 0,1 0-194 0,4 1-96 16,5-4 0-16,0 6 0 0,5-3 0 15,0 1 0-15,-1-1 0 0,6 0 0 0,5 3 0 16,0-3 0-16,0 6 0 0,-1-3 0 16,6 2 0-16,0 4 0 0,-1 2 0 0,1 1 0 15,0 2 0-15,4 0 0 0,-4 2 0 0,4 4 0 16,-5 2 0-16,2 3 0 0,-2 0 0 15,-4 3 0-15,4 3 0 0,-4-1 0 0,-5 3 0 0,5 1 0 16,-5 2-403-16,-6 0-567 0,1 0-231 16,0 0-64-16,-5 0 21 0,0-3 98 0,-5 3 182 15,5-2 277-15</inkml:trace>
  <inkml:trace contextRef="#ctx0" brushRef="#br0" timeOffset="172021.811">8561 13338 225 0,'-19'5'909'16,"4"1"224"-16,0-3 143 0,0-1 115 0,5 1-54 15,1 0-319-15,-1-3-302 0,5 0-530 16,5 0-186-16,0-3 0 0,5-2 0 0,0 2 0 16,0-3 0-16,4 1 0 0,1-1 0 0,5 0 0 15,0 4 0-15,0-3 0 0,-1 2 0 0,6 0 0 16,-6 3 0-16,6-3 0 0,0 3 0 0,-1 0 0 16,1 0 0-16,0 0 0 0,-1-3 0 15,1 3 0-15,0-3 0 0,-1 1 0 0,1-1 0 16,-1 0 0-16,-4-3 0 0,5 2 0 0,-11-2-777 15,6-3-712-15,-5-1 16 0,0 1 85 0,-1-4 150 16,1-1 251-16,-5 0 374 0</inkml:trace>
  <inkml:trace contextRef="#ctx0" brushRef="#br0" timeOffset="172526.464">8870 13009 124 0,'-10'-8'874'0,"0"2"240"0,1 4 162 15,-1-1 127-15,5-2 1 0,-5 5-319 0,10-3-309 16,-5 0-641-16,5 3-135 0,0 3 0 15,5 0 0-15,0-1 0 0,5 6 0 0,-6 4 0 16,6 2 0-16,-5 2 0 0,5 4 0 0,0 1 0 16,0 4 0-16,0 0 0 0,0 3 0 0,-1 2 0 15,1-3 0-15,-5 1 0 0,5-3 0 0,-6-3 0 16,7-3 0-16,-7-2 0 0,2-3 0 0,-2-3 0 16,1-3 0-16,0-3 0 0,-5-5 0 15,0-2 0-15,0-4 0 0,-5-8 0 0,5 0 0 16,-5-5 0-16,1 0 0 0,-6-6 0 0,5 1 0 15,-5-4 0-15,0 0 0 0,0-2 0 0,0 2 0 16,6-2 0-16,-6 2 0 0,5 4 0 0,0 2 0 16,0 2 0-16,5 4 0 0,0 2 0 0,0 6 0 15,0-1 0-15,5 4 0 0,0 2 0 16,0 6 0-16,5 2 0 0,-6 1 0 0,6 5 0 16,0 3 0-16,4 2 0 0,1 1 0 0,-5-1 0 15,10 4 0-15,-6 2 0 0,1-3 0 0,5 3 0 16,0 0 0-16,-1-3 0 0,0 0 0 0,2 1 0 15,-2-4 0-15,0-2 0 0,1-2 0 0,-6-2 0 16,1-1 0-16,0-6 0 0,-5 2 0 16,0-5 0-16,-1-3 0 0,-3-2 0 0,-2-4 0 15,-4 1 0-15,0-6 0 0,0 0 0 0,-4 1 0 16,-2-4 0-16,2-2 0 0,-6 0 0 0,5-4 0 16,-5 1 0-16,1 0 0 0,-1-2 0 0,5 1 0 15,-1-1 0-15,2 4 0 0,-1 1 0 16,0 3 0-16,5 2 0 0,0 0 0 0,0 6 0 15,0 2-650-15,0 0-354 0,5 4-195 16,0 2-53-16,-1 0 30 0,2 0 104 0,3 2 212 16,-3 2 293-16</inkml:trace>
  <inkml:trace contextRef="#ctx0" brushRef="#br0" timeOffset="173059.038">9630 13156 422 0,'0'2'689'0,"-5"4"163"0,0 0 154 15,0-3 18-15,1-1-127 0,-2 3-154 0,1-2-142 16,5-3-121-16,-4 3-115 0,4 0-77 0,0-3-29 15,-5 0-7-15,5 2 9 0,0-2-209 16,0 0-52-16,0 0 0 0,0 3 0 0,0-3 0 16,0 0 0-16,0 0 0 0,0 0 0 0,0 3 0 15,5-3 0-15,-5 0 0 0,4 3 0 0,1-3 0 16,5 0 0-16,-5 3 0 0,5-3 0 16,0-3 0-16,5 3 0 0,-1 0 0 0,1-3 0 15,0 3 0-15,0 0 0 0,4 0 0 0,-4 0 0 16,-1 0 0-16,6 0 0 0,-5 0 0 0,-1 3 0 15,1 0 0-15,-5-1 0 0,-1-2 0 0,6 6 0 16,-5-4 0-16,-5 1 0 0,5 3 0 0,-10-1 0 16,5 1-761-16,-5 2-390 0,-5 0-121 0,0 1 0 15,0-4 68-15,0 0 160 0,-5 1 221 16,1 0 293-16</inkml:trace>
  <inkml:trace contextRef="#ctx0" brushRef="#br0" timeOffset="173267.095">9738 13319 306 0,'-15'7'909'0,"0"2"229"16,1-4 162-16,-1 1 134 0,0 0-81 0,6-1-258 15,-1 0-439-15,0-2-656 0,5 0 0 0,0-3 0 16,0 0 0-16,5 0 0 0,5 0 0 16,-5-3 0-16,5 0 0 0,5 3 0 0,-5-2 0 15,5-1 0-15,-1 3 0 0,1-3 0 0,5 3 0 16,0 0 0-16,-1 0 0 0,1 3 0 0,0 0 0 16,-1-3 0-16,1 2 0 0,0 1 0 0,0 0 0 15,-1-3 0-15,-4 3 0 0,4-3 0 0,-3-3 0 16,-1 0 0-16,-1 0 0 0,1-2-299 0,-5-3-1357 15,0 2 46-15,0-2 122 0,-1-1 178 16,2 4 278-16,-6-3 440 0</inkml:trace>
  <inkml:trace contextRef="#ctx0" brushRef="#br0" timeOffset="177818.893">10155 13034 252 0,'4'-3'464'0,"-4"3"98"0,0-2 87 0,0-1 6 16,6 0 0-16,-6 3-5 0,0-2-22 16,0-1-36-16,0 0-55 0,0 0-65 0,0 0-77 15,0 1-73-15,0-1-50 0,0 3-23 0,0 0-10 16,0-3-4-16,0 3-8 0,0 0-91 16,4 3-136-16,-4 0 0 0,0 5 0 0,5 0 0 15,-5 6 0-15,6 0 0 0,-6 2 0 16,4 6 0-16,1-2 0 0,-5 2 0 0,5 3 0 15,0-1 0-15,0-1 0 0,0-1 0 16,0 0 0-16,-1-3 0 0,2 1 0 0,-2-7 0 0,1 1 0 16,0-3 0-16,0-3-203 0,-5 0-328 0,0-5-130 15,0 0-160-15,-5-6-173 0,0-2-102 16,0-7 1-16,1 2 91 0,-2-4 169 0,-3-2 216 16</inkml:trace>
  <inkml:trace contextRef="#ctx0" brushRef="#br0" timeOffset="178046.795">10100 13153 263 0,'-9'-14'619'0,"-6"0"160"0,1 1 168 15,4 1 97-15,-5 1-113 0,6 4-131 0,-1-5-125 16,-1 4-111-16,7 0-120 0,-1-1-94 16,0 1-51-16,5 0-28 0,0 0-66 0,0-4-205 15,5 4 0-15,4 0 0 0,2-3 0 16,-1 2 0-16,4-1 0 0,0 1 0 0,6 1 0 16,0 0 0-16,-1 2 0 0,1 4 0 15,0-1 0-15,5 3 0 0,-1 0 0 0,-4 5 0 16,-1 1 0-16,0 2 0 0,1 0 0 0,-5 6 0 15,-1 0 0-15,1 3 0 0,-5-1 0 16,0 3-140-16,-5 1-445 0,5 2-165 0,-10-3-217 16,5 3-156-16,-10-3-40 0,5 1 40 0,-6-1 142 15,2-3 207-15,-6 1 280 0</inkml:trace>
  <inkml:trace contextRef="#ctx0" brushRef="#br0" timeOffset="178274.188">10159 13349 255 0,'-9'3'895'0,"-1"2"202"15,5-2 134-15,-5-1 108 0,0-2-78 16,6 0-317-16,-1 0-286 0,-1 0-151 0,6-2-503 16,6-1-4-16,-1-2 0 0,-1-1 0 0,6 0 0 15,5 1 0-15,-5 0 0 0,5-1 0 16,0 1 0-16,-1 2 0 0,1 0 0 0,0 0 0 16,4 3 0-16,-4-3 0 0,4 3 0 0,-4 3 0 15,4-3 0-15,1 0 0 0,0 0 0 0,-1 0 0 16,1 0 0-16,4 0 0 0,-9 0 0 0,5-3 0 15,0 0-831-15,-6 1-449 0,1-4-75 16,0 0 26-16,4-2 89 0,-4-3 188 0,4 1 315 16</inkml:trace>
  <inkml:trace contextRef="#ctx0" brushRef="#br0" timeOffset="178591.34">10762 13021 788 0,'-9'-3'1065'0,"4"-3"155"0,-5 1 125 15,0-1 103-15,0 4-352 0,1-4-342 0,-1 3-279 16,0-2-475-16,1 2 0 0,-2 0 0 16,2 3 0-16,-1-3 0 0,0 3 0 0,5 3 0 15,-5 3 0-15,1-1 0 0,-1 4 0 16,0 1 0-16,0 2 0 0,0 1 0 0,6 1 0 16,-2 2 0-16,2 2 0 0,4 0 0 0,0-1 0 15,0 2 0-15,0 1 0 0,4-1 0 0,2-3 0 16,3 4 0-16,1-4 0 0,0 1 0 0,0 0 0 15,4-4 0-15,1 3 0 0,5-2 0 0,-6-2 0 16,6-2 0-16,0-1 0 0,-1-1 0 0,1-2 0 16,-5-1 0-16,4-2 0 0,-4 0 0 0,4-3 0 15,-4-3 0-15,0 3 0 0,5-5 0 16,-11 2 0-16,6-3-328 0,0 1-892 0,-5-1-127 16,-1 0-1-16,1 4 63 0,-5-1 146 15,5 1 245-15,0 2 379 0</inkml:trace>
  <inkml:trace contextRef="#ctx0" brushRef="#br0" timeOffset="178804.77">11062 13349 700 0,'-5'5'1190'0,"0"1"217"16,-5-4 151-16,6 4 152 0,-2-3-191 16,2-3-1412-16,-1 3-107 0,-1-6 0 0,6 3 0 15,0-3 0-15,0-3 0 0,0 4 0 0,6-4 0 16,-6 1 0-16,5-1 0 0,-5 3 0 0,4-2 0 15,2 2 0-15,-2 1 0 0,1-2 0 0,0 2 0 16,0-1-1096-16,0 1-306 0,0-1-14 16,0 0 69-16,-1 0 127 0,2-3 257 0,-2-2 393 15</inkml:trace>
  <inkml:trace contextRef="#ctx0" brushRef="#br0" timeOffset="179254.648">11321 13001 136 0,'0'3'372'0,"0"0"48"0,-4-1 34 0,4 1-77 16,-5 0-101-16,5-3-90 0,-5 3-66 0,5 0-51 16,0-3-41-16,-5 0-29 0,5 0-13 0,0 0-5 15,0 0 21-15,0 0 48 0,0 0 75 16,0-3 94-16,0 3 111 0,0 0 124 16,-5 0 110-16,5 0 56 0,0 0 12 0,0-3-5 15,-4 3-28-15,4 0-47 0,0 0-61 0,0 0-30 16,-6 0-400-16,6 0-61 0,0 0 0 15,0 3 0-15,0-3 0 0,0 3 0 0,0 2 0 16,0 3 0-16,6 3 0 0,-6 1 0 0,4 1 0 16,-4 3 0-16,5 1 0 0,0 2 0 0,5 1 0 15,-6 2 0-15,2 0 0 0,-2 0 0 0,7-3 0 16,-7 3 0-16,1-3 0 0,0-1 0 16,0-2 0-16,5-2 0 0,-5-4 0 0,-5 2 0 15,4-4 0-15,-4-2-204 0,0-4-618 16,0 1-103-16,0-3-92 0,-4-5-73 0,4-1-4 15,-5-2 89-15,-5 0 166 0,5-3 192 0,-5-1 200 16</inkml:trace>
  <inkml:trace contextRef="#ctx0" brushRef="#br0" timeOffset="179487.027">11293 13249 390 0,'-20'-16'574'0,"5"-1"179"0,-5 1 185 0,6-1 39 15,-6 1-53-15,0 2-93 0,5 0-90 0,1 0-102 16,4 1-123-16,0 1-93 0,0 1-50 16,6 0-261-16,-1 0-112 0,5 1 0 0,0-2 0 15,0 1 0-15,5 3 0 0,-1-3 0 0,6 3 0 16,0 0 0-16,5-1 0 0,0 4 0 15,0-1 0-15,4 0 0 0,0 4 0 0,1-1 0 16,0 1 0-16,-1 2 0 0,6 2 0 16,-6 1 0-16,1-1 0 0,0 1 0 0,-1 3 0 15,-4 2 0-15,4 1 0 0,-4-1 0 0,-5 3 0 16,5 0 0-16,-5 3 0 0,-1 0 0 0,-3 2 0 16,-2 0-649-16,1 1-560 0,-5-1-101 0,0 4 5 15,0-4 72-15,-5 3 155 0,1-2 251 16,-6 0 336-16</inkml:trace>
  <inkml:trace contextRef="#ctx0" brushRef="#br0" timeOffset="179733.402">11331 13352 111 0,'-14'8'894'15,"4"0"251"-15,-4-2 170 0,4-1 144 0,0 1 42 16,5-4-321-16,0 1-594 0,0 0-586 16,5-3 0-16,0 0 0 0,5-3 0 0,0 0 0 15,5 1 0-15,-1-2 0 0,1 0 0 0,5 1 0 16,-6-3 0-16,6 3 0 0,0 3 0 0,5-3 0 15,-5 3 0-15,-1 0 0 0,6 0 0 0,-5 0 0 16,4 0 0-16,1 0 0 0,-5 0 0 0,4 0 0 16,-4 0 0-16,4 0 0 0,-4-2 0 0,0-1 0 15,-1 0 0-15,1 1 0 0,0-4 0 0,0 0 0 16,-1 1 0-16,-4-4-1424 0,0 2-69 16,0-2 59-16,-6-2 109 0,7 0 192 0,-1 3 273 15,-1-6 396-15</inkml:trace>
  <inkml:trace contextRef="#ctx0" brushRef="#br0" timeOffset="180223.091">11763 13009 655 0,'-5'-5'1077'16,"0"-4"186"-16,-5 4 140 0,5-3 127 16,-4 2-239-16,4 1-382 0,5 0-846 0,-5-1-63 15,5 3 0-15,-5-2 0 0,10 2 0 0,-5 0 0 16,0 1 0-16,5 2 0 0,0 2 0 0,0 4 0 15,-5 2 0-15,4 5 0 0,1 4 0 16,0 2 0-16,0 3 0 0,5 1 0 0,-5 5 0 16,5-1 0-16,-1 3 0 0,1-2 0 0,-5-1 0 15,5-2 0-15,0 0 0 0,-1-3 0 0,1-2 0 16,-5-4 0-16,5-2 0 0,-5-4 0 0,0-4 0 16,-5 0 0-16,5-6 0 0,-5-3 0 0,0-2 0 15,-5-4 0-15,0-2 0 0,0-3 0 16,-5 0 0-16,5-2 0 0,-9-3 0 0,4-1 0 15,-5-2 0-15,6 0 0 0,-6 0 0 0,0-3 0 16,5 1 0-16,0-2 0 0,1 4 0 0,4-2 0 16,0 5 0-16,5-1 0 0,0 1 0 0,0 3 0 15,5 2 0-15,0 0 0 0,-1 6 0 0,1-1 0 16,5 1 0-16,0 3 0 0,5 1 0 16,-6 4 0-16,6 0 0 0,0 4 0 0,-1 1 0 15,1 0 0-15,0 1 0 0,0 5 0 0,5-2 0 16,-6 1 0-16,1 4 0 0,0 0 0 0,-6-1 0 15,1 4 0-15,0 0 0 0,0-1 0 0,-6 1 0 16,2 3 0-16,-6-2 0 0,0 2 0 16,0-1 0-16,-6 0 0 0,2 3 0 0,-1-2 0 15,-5 2 0-15,0-3 0 0,-4 1 0 0,4-4 0 16,-5 1 0-16,0-4-333 0,1-1-1053 0,-1-5-55 16,0 2 45-16,0-6 104 0,5-3 191 15,1 0 299-15,-1-3 377 0</inkml:trace>
  <inkml:trace contextRef="#ctx0" brushRef="#br0" timeOffset="183067.472">7439 13793 79 0,'0'-3'717'15,"-6"0"227"-15,6 1 136 0,-5-1 94 0,5 0-47 16,-10 1-263-16,6-2-245 0,-1 2-195 16,0-1-114-16,0 3-76 0,-5-3-57 0,1 3-46 15,3 0-33-15,-3 0-26 0,-1 3-15 16,0 0-7-16,0 3-16 0,0 2-34 0,0 0 0 16,1 3 0-16,4 3 0 0,-5 0 0 15,5 5 0-15,0-3 0 0,5 7 0 16,-4-4 0-16,4 3 0 0,4 0 0 0,1 3 0 15,0-3 0-15,5-3 0 0,4 0 0 16,1 1 0-16,5-4 0 0,0-5 0 16,4 0 0-16,0-3 0 0,6-4-232 0,-5-4-740 15,4-4-259-15,-5-1-85 0,6-6 25 0,-1-3 84 16,0-2 215-16,-4-1 327 0</inkml:trace>
  <inkml:trace contextRef="#ctx0" brushRef="#br0" timeOffset="183725.715">7865 13862 440 0,'5'-3'924'0,"-5"-2"161"16,5-1 106-16,-5 0 85 0,-5 4-200 16,5-4-318-16,-5 4-239 0,0-1-119 0,0 0-62 15,0 0-154-15,0 0-184 0,0 1 0 16,-4 2 0-16,3-3 0 0,-3 6 0 0,4-3 0 16,-5 2 0-16,5 4 0 0,-4 0 0 15,3-1 0-15,2 3 0 0,-1 1 0 16,-1 1 0-16,6 2 0 0,-4-1 0 0,4 0 0 15,4 0 0-15,-4 3 0 0,6-4 0 0,-1 2 0 16,-1-2 0-16,6-1 0 0,0-1 0 16,0 1 0-16,-5-7 0 0,4 0 0 0,1-2 0 15,0 0 0-15,0-4 0 0,0-2 0 16,0-2 0-16,-5-4 0 0,-1 2 0 16,2-2 0-16,-2-4 0 0,1 2 0 0,-5-2 0 15,0-1 0-15,0-2 0 0,-5-3 0 0,1-6 0 16,-6-2 0-16,0 0 0 0,0-1 0 15,0 1 0-15,0 2 0 0,1 6 0 0,-1 0 0 16,5 5 0-16,0 4 0 0,-5 2 0 16,10 3 0-16,-5 2 0 0,5 0 0 0,0 6 0 15,0 6 0-15,0 0 0 0,5 2 0 0,0 3 0 16,0 0 0-16,0 5 0 0,4 1 0 16,-3 2 0-16,3 3 0 0,1 1 0 15,0-1 0-15,0 2 0 0,0 1 0 0,0 0 0 16,-1 0 0-16,1 0 0 0,-1-1 0 0,1-2 0 15,1 0 0-15,-2-5 0 0,-4-1 0 16,0 1 0-16,0-6 0 0,0 0 0 16,-5-2 0-16,0-7 0 0,-5-2 0 0,0 0 0 15,0-2 0-15,-5-7 0 0,0 4 0 0,1-7 0 16,-6 2 0-16,-4-2 0 0,4 2 0 16,-5-4 0-16,5-1 0 0,0 5 0 15,-4-4 0-15,4 3 0 0,5 0 0 0,-5 0 0 16,6 0 0-16,4 3 0 0,0-3 0 15,0 3 0-15,5-1 0 0,0 1 0 0,5-1 0 16,0 1 0-16,5 0 0 0,0 2 0 16,-1-2 0-16,6 0 0 0,0 2 0 0,-1 1 0 15,6-1 0-15,-5 4 0 0,5-4 0 16,-1 6 0-16,0-2 0 0,-4-1 0 16,5 3-295-16,0 3-628 0,-1-1-260 0,1 1-90 15,0 0 18-15,-6 3 89 0,6-4 182 16,-6 3 248-16</inkml:trace>
  <inkml:trace contextRef="#ctx0" brushRef="#br0" timeOffset="184983.139">8845 13917 3993 0,'0'-14'2368'0,"0"1"-1109"0,0 1-688 16,0-2-571-16,-4 4 0 0,4 1 0 0,0-2 0 15,0 3 0-15,0 2 0 0,0 1 0 16,0-1 0-16,0 1 0 0,0 2 0 0,0 1 0 16,4 2 0-16,-4-3 0 0,5 3 0 15,1 0 0-15,-2 0 0 0,1 0 0 0,0 0 0 16,0 3 0-16,0-3 0 0,-5 0 0 15,5 0 0-15,4 0 0 0,-9 0 0 16,6 0 0-16,-2 0 0 0,1 0 0 0,-5-3 0 16,5 3 0-16,-5-3-11 0,5 0-219 15,-5 0-29-15,0 1-29 0,0-1-44 0,5 0-52 16,-5 1-60-16,0 2-56 0,0 0-61 16,0-4-52-16,0 4-47 0,0-2-48 15,0 2-31-15,-5 0 32 0,5 0 69 0,0 0 93 16,0 0 118-16</inkml:trace>
  <inkml:trace contextRef="#ctx0" brushRef="#br0" timeOffset="185975.031">8835 13793 123 0,'-4'-3'439'0,"4"3"107"15,0 0 96-15,-5-3 26 0,5 3-9 16,0 0-9-16,-5-2-14 0,5-1-30 0,-5 3-43 16,5-3-57-16,0 3-69 0,-5-2-75 15,5 2-67-15,0 0-37 0,0 0-21 0,-5 0-12 16,5 0-5-16,0 2-101 0,0 4-119 16,0-4 0-16,0 7 0 0,0-4 0 0,0 6 0 15,0 0 0-15,0 0 0 0,0 3 0 16,5 0 0-16,-5 2 0 0,0 0 0 15,5 2 0-15,-5-2 0 0,0 1 0 16,5-4 0-16,-5 1 0 0,5-3 0 0,-5 0 0 16,0-2 0-16,5-1 0 0,-5-2 0 15,0-4 0-15,0-2 0 0,4 0 0 0,-4-6 0 16,0 1 0-16,0 0 0 0,0-7 0 16,0 4 0-16,0-6 0 0,0 3 0 0,0-2 0 15,0-4 0-15,6 3 0 0,-6 0 0 16,4 1 0-16,-4-1 0 0,0 0 0 15,5 6 0-15,1-3 0 0,-6 3 0 0,4 2 0 16,1 0 0-16,0 1 0 0,0 2 0 0,0 3 0 16,0 0 0-16,4 0 0 0,1 0 0 15,-5 3 0-15,5 0 0 0,0-1 0 16,-1 1 0-16,6 0 0 0,-5 0 0 16,5 0 0-16,-6-1 0 0,1-2 0 0,5 0 0 15,-5 0 0-15,0-2 0 0,0-1 0 16,0 0 0-16,-6-3 0 0,6 4 0 15,-5-4 0-15,0 1 0 0,0-1 0 0,0 1 0 16,-1-1 0-16,-4 1 0 0,0-1 0 0,6 0 0 16,-6 1 0-16,0 2 0 0,0 1 0 15,0-1 0-15,0 3 0 0,4 0 0 16,-4 3 0-16,0 2 0 0,5-2 0 0,-5 3 0 16,6 2 0-16,-2 0 0 0,1 0 0 0,0 3 0 15,0 0 0-15,0 0 0 0,5 0 0 16,-6 3 0-16,2 0 0 0,3-3 0 0,-4 3 0 15,5 0 0-15,-6-3 0 0,7-1 0 0,-7 2 0 16,6-2 0-16,-5-1 0 0,0-1 0 16,0 1 0-16,0-5 0 0,0 2 0 15,0 3 0-15,-1-6 0 0,2 2 0 0,-6-2-27 16,4-1-793-16,-4 2-207 0,0-4-172 16,0 0-34-16,0 0 35 0,5-4 130 0,-5 2 202 15,0-3 293-15</inkml:trace>
  <inkml:trace contextRef="#ctx0" brushRef="#br0" timeOffset="186338.332">9351 13708 365 0,'0'-6'670'0,"0"0"154"0,0 4 143 16,0-4 58-16,-6 0-121 0,6 1-150 0,0 0-113 15,-4-1-86-15,4 0-80 0,-5 1-59 16,5 0-17-16,0 2-203 0,-5-3-196 0,5 3 0 16,0-2 0-16,-5 2 0 0,5 0 0 0,0 3 0 15,0-2 0-15,5 2 0 0,-5 0 0 0,5 0 0 16,0 0 0-16,-1 2 0 0,2 1 0 0,-1 0 0 16,-1 0 0-16,6 2 0 0,-5 1 0 15,5-1 0-15,-1 3 0 0,1 1 0 0,0-1 0 16,0 3 0-16,0 0 0 0,5 3 0 15,-5 0 0-15,-1 0 0 0,1-1 0 16,0 4 0-16,-5-1 0 0,5 4 0 0,-6-1 0 16,7 3 0-16,-7 0 0 0,-4 0 0 0,5 3 0 15,-5-3 0-15,0 3 0 0,-5 0 0 16,1-1 0-16,-2 1-1171 0,1 0-479 0,-5-3 89 16,1 1 149-16,4-7 238 0,-5 0 381 15,5-2 372-15</inkml:trace>
  <inkml:trace contextRef="#ctx0" brushRef="#br0" timeOffset="189167.639">8135 13845 368 0,'-6'-3'556'0,"6"3"103"0,0-2 99 0,-4-1-19 15,4 0-67-15,0 1-55 0,0-1-47 16,0 0-51-16,-5 0-60 0,5 0-65 0,0 1-70 16,0-1-62-16,-6 3-51 0,6-3-30 15,0 3-22-15,0 3-16 0,0-3-12 0,0 5-16 16,0-2-10-16,0 6-6 0,0-1-5 15,0 0-38-15,6 3-56 0,-6 3 0 16,5 3 0-16,-5-1 0 0,4 4 0 16,2-1 0-16,-2 0 0 0,6 0 0 0,-5 1 0 15,0 1 0-15,5-1 0 0,-6-1 0 16,2-2 0-16,-2-1 0 0,1 1 0 0,5-3 0 16,-10-4 0-16,5 2 0 0,0-4 0 15,0 0 0-15,-5-5 0 0,0 0 0 0,0-3 0 16,0 0 0-16,0-6 0 0,-5 0 0 15,0 1 0-15,0-6 0 0,1 3 0 16,-2-6 0-16,1 1 0 0,1-4 0 0,-6 0 0 16,5 1 0-16,0-1 0 0,-5-2 0 15,5 3 0-15,0-5 0 0,5 5 0 0,-4 0 0 16,-2-4 0-16,6 7 0 0,0-4 0 16,0 4 0-16,0-4 0 0,0 3 0 15,6 3 0-15,-6-3 0 0,4 3 0 16,6 3 0-16,-5 0 0 0,5 0 0 0,-1 5 0 15,1 0 0-15,1 0 0 0,3 6 0 16,-4 0 0-16,0 2 0 0,0 1 0 0,-1 5 0 16,1 0 0-16,0 0 0 0,-5 3 0 15,-1-1 0-15,2 4 0 0,-1-1 0 0,-5 1 0 16,0-1 0-16,0-2 0 0,-5 0 0 16,-1 0 0-16,2-4 0 0,-1 2 0 0,0-1 0 15,-5-2 0-15,5-4 0 0,-4 1-106 16,3-4-101-16,2-2-22 0,-1 0-39 0,0 0-71 15,5-2-89-15,0-4-99 0,0 1-115 16,5-1-150-16,0 1-148 0,-1-4-9 16,6 1 67-16,0-3 109 0,5 0 140 0,0-1 190 15</inkml:trace>
  <inkml:trace contextRef="#ctx0" brushRef="#br0" timeOffset="190926.409">8546 13799 416 0,'5'0'580'0,"-5"-3"119"0,0 3 110 15,0-3-28-15,5 0-47 0,-5 0-67 16,0 1-71-16,0-1-75 0,0 0-77 16,0 3-80-16,5-2-77 0,-5-2-60 0,0 4-32 15,0-2-17-15,-5-1-10 0,5 3-6 16,0-3-11-16,0 3-12 0,-5-2-66 0,5 2-73 16,-5 0 0-16,5-3 0 0,-4 3 0 15,-1 0 0-15,5 0 0 0,-5 0 0 16,0 0 0-16,0 0 0 0,0 3 0 0,-5-1 0 15,5 4 0-15,0 0 0 0,1-1 0 16,-2 3 0-16,2 1 0 0,-1-1 0 16,5 0 0-16,-5 3 0 0,5 0 0 0,0 0 0 15,0 0 0-15,0 0 0 0,5 0 0 16,-5 0 0-16,5 0 0 0,-1 0 0 0,6 1 0 16,-5-5 0-16,5 2 0 0,0-4 0 15,0 3 0-15,4-2 0 0,-4-3 0 0,5 0 0 16,-6-1 0-16,6 1 0 0,0-3 0 15,-5 0 0-15,5-3 0 0,-5 1 0 0,4-4 0 16,-4 0-243-16,0 1-443 0,0-3-265 16,-1-3-208-16,1 0-63 0,-5 0 18 15,5 0 113-15,-5-3 208 0,0 3 311 0</inkml:trace>
</inkml:ink>
</file>

<file path=ppt/ink/ink2.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2-02-27T13:18:41.568"/>
    </inkml:context>
    <inkml:brush xml:id="br0">
      <inkml:brushProperty name="width" value="0.05292" units="cm"/>
      <inkml:brushProperty name="height" value="0.05292" units="cm"/>
      <inkml:brushProperty name="color" value="#FF0000"/>
    </inkml:brush>
  </inkml:definitions>
  <inkml:trace contextRef="#ctx0" brushRef="#br0">863 1698 240 0,'4'0'685'0,"1"2"146"16,-5-2 123-16,0 3 87 0,0-3-163 16,-5 0-230-16,5 3-164 0,-4-3-116 0,4 0-96 15,-6 0-64-15,-3 0-33 0,4 2-19 0,-5-2-16 16,0 3-14-16,1 0-16 0,-6 0-20 0,0 3-20 16,1-1-17-16,-1 3-6 0,0 0-7 0,1 3-7 15,-1 0-5-15,0 3-5 0,-5 5 2 0,1-2-11 16,-1 5-6-16,1 0 0 0,-1 6-1 15,-4 0 1-15,3 1-4 0,7 5-3 0,-6-1-2 16,10 3-3-16,-4 0-3 0,9 0-2 16,0-1-4-16,5 4 0 0,5-3-3 0,0 0 3 15,9-18 2-15,1 43 2 0,10-11 6 16,4 0 7-16,1 2 7 0,4 0 2 0,0-2 2 16,-5 0 2-16,6-3-3 0,-5 2-2 15,-6-2-4-15,-4 1-4 0,-1-5-3 0,-4 5-3 16,0 1-1-16,-11-2 3 0,1 3 22 0,-5-1 14 15,0 1 10-15,-5 5 5 0,-5 1 4 16,-4 1-6-16,0-1-21 0,-6 1-15 0,5-10-14 16,0-3-16-16,0-6-10 0,6-4-3 0,-6-1 0 15,5 0-1-15,0-5 0 0,5-1 9 16,-5-2 4-16,6 0 0 0,4-3-3 0,-5 3-1 16,5 2 14-16,0-1 6 0,5 1 6 0,-1-5 5 15,6 0 7-15,-5-3 4 0,1 1-10 16,3-1-2-16,-4 3-2 0,5-3 0 0,-5 6-2 15,0 0 1-15,-5 6 0 0,4 2-1 16,-4 5-3-16,0 3-1 0,0 4-7 0,0 2-9 16,-4 2-4-16,-1 3-1 0,0 4-2 0,5-1 2 15,-5 0 2-15,0 3 8 0,0-3 2 0,5-2 2 16,-5-4-1-16,5 1 1 0,0-6-1 16,0-2 1-16,5-4-1 0,0-2 2 0,0-4 1 15,0-1 1-15,5-3 4 0,-6 0 2 0,6-4 2 16,0 1 3-16,0 0 1 0,0 3 1 15,0 1-1-15,-1 2 1 0,1 2-1 0,0 3-1 16,0 3-2-16,0 2-2 0,-6 0-3 0,6 4-4 16,0-2-2-16,-5 4 4 0,5 3 4 15,-5-3 5-15,4 3 2 0,-3-1 5 0,3-1 6 16,-4-1-3-16,0-1-2 0,0-1-1 0,0-1-2 16,4 0-2-16,-9-5-2 0,6 1-2 0,-1-1-3 15,-1 0-1-15,-4-4-3 0,6 1-2 16,-6-3 3-16,4 1 2 0,-4-1 1 0,0 0 4 15,0 0 0-15,0 0 4 0,0 0-1 0,-4 0-3 16,4 0 0-16,-6 3-2 0,2 3-2 0,4-1-1 16,-11 1-1-16,11 3 0 0,-9-4-1 15,4 3-3-15,0 1-3 0,0-1 3 0,0 1 4 16,0-3 3-16,1 1 3 0,-2-1 3 0,2-3 3 16,4 0 0-16,-5-3-4 0,5 0-2 15,-5-2-1-15,5-1-2 0,0-3 0 0,0 1-2 16,0-6 1-16,0 3-1 0,0 0-1 0,0-4 2 15,0 2 0-15,5 2 0 0,-5-3-3 16,5-1 0-16,-5 5 0 0,4-4-1 0,2 0-2 16,-2 3-2-16,1-3 2 0,-5 0 1 0,10 3 3 15,-5-3 3-15,0 0 2 0,4 0 2 0,-3 3 3 16,-1-3 0-16,5 0-2 0,-6-3 0 16,6 3-2-16,-5-3 1 0,5 0-3 0,-5-2 0 15,-1 0-4-15,6 0-4 0,-5-4-7 16,1 1-7-16,-2-3-33 0,6 0-56 0,-5 0-71 15,0 0-112-15,-1 0-195 0,-4 0-269 0,6 0-277 16,-6-3-107-16,0 1-13 0,0-4 68 0,-6 0 176 16,2-1 264-16</inkml:trace>
</inkml:ink>
</file>

<file path=ppt/ink/ink3.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2-02-27T13:37:21.751"/>
    </inkml:context>
    <inkml:brush xml:id="br0">
      <inkml:brushProperty name="width" value="0.08819" units="cm"/>
      <inkml:brushProperty name="height" value="0.35278" units="cm"/>
      <inkml:brushProperty name="color" value="#FFFF00"/>
      <inkml:brushProperty name="tip" value="rectangle"/>
      <inkml:brushProperty name="rasterOp" value="maskPen"/>
    </inkml:brush>
  </inkml:definitions>
  <inkml:trace contextRef="#ctx0" brushRef="#br0">11729 10055 297 0,'-10'-3'424'0,"5"1"58"15,-5-1 55-15,6 0-76 0,-2 1-87 0,2 2-19 16,-1-4 11-16,-1 4 28 0,2 0 32 15,-1 0 15-15,5 0-14 0,-5 0-35 16,5 0-59-16,-5 0-72 0,5 0-81 0,0 0-57 16,0 0-29-16,5 0-11 0,0-2 2 15,0 2 7-15,5 0 13 0,-1 0 13 0,11 0 7 16,0 0 7-16,4 0 3 0,5 0 3 16,6 2-3-16,4-2-6 0,5-2-9 15,0 2-15-15,5-2-16 0,5 2-19 0,5 0-8 16,-4-4 7-16,8 8-37 0,1-4-32 15,-1 2 0-15,6 0 0 0,-1 4 0 0,1-3 0 16,0 0 0-16,0-1 0 0,0 1 0 0,-6 0 0 16,1 0 0-16,-5-3 0 0,0 3 0 15,-1-3 0-15,-4 2 0 0,0 1 0 16,-5-3 0-16,-5 3 0 0,0-1 0 0,-9 1 0 16,-1 0 0-16,-4-3 0 0,-11 3 0 15,1-3 0-15,-1 3 0 0,-9-3 0 16,0-3 0-16,-5 0 0 0,-1 0 0 0,-4-2 0 15,0 2 0-15,0-5 0 0,-4 2 0 16,4 1 0-16,-5-1 0 0,-5 0 0 0,5 2 0 16,-5 0 0-16,0 2 0 0,1-1 0 15,-1 0-279-15,1 3-260 0,-6 0-192 0,0 0-255 16,5-3-140-16,-9 3-34 0,4 0 32 16,0-3 132-16,1 3 236 0,-1-2 313 15</inkml:trace>
</inkml:ink>
</file>

<file path=ppt/ink/ink4.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2-02-27T13:37:22.707"/>
    </inkml:context>
    <inkml:brush xml:id="br0">
      <inkml:brushProperty name="width" value="0.08819" units="cm"/>
      <inkml:brushProperty name="height" value="0.35278" units="cm"/>
      <inkml:brushProperty name="color" value="#FFFF00"/>
      <inkml:brushProperty name="tip" value="rectangle"/>
      <inkml:brushProperty name="rasterOp" value="maskPen"/>
    </inkml:brush>
  </inkml:definitions>
  <inkml:trace contextRef="#ctx0" brushRef="#br0">11861 9688 115 0,'-9'0'306'0,"-2"3"46"0,-3-3 21 16,-1 0-59-16,5 3-43 0,1 0-18 15,-1 0 1-15,-5-1 10 0,5 1 21 16,5 0 32-16,-5-1 41 0,1-2 49 0,4 4 44 16,0-2 5-16,-5-2-17 0,5 3-35 15,5-3-55-15,-5 0-76 0,5 0-81 0,-4 2-46 16,8-2-21-16,-4 0-5 0,5-2 8 16,10 2 16-16,-1-3 20 0,11-3 16 15,5 4 4-15,8-4-7 0,2 1-14 0,4-4-23 16,5 3-53-16,5-2-87 0,0 3 0 15,0-3 0-15,-1 2 0 0,2 1 0 0,-1-1 0 16,-1 4 0-16,2-1 0 16,-6 0 0-16,5 3 0 0,-10 0 0 0,5 3 0 15,-5 0 0-15,-5 2 0 0,0 3 0 0,-5-2 0 16,6 2 0-16,-11 1 0 0,6-1 0 16,-6 0 0-16,0 0 0 0,-4-2 0 0,-1-4 0 15,1 4 0-15,-6-3 0 0,-4-3 0 16,0 2 0-16,-5-2 0 0,-1-2 0 15,1 2 0-15,-10-3 0 0,5-3 0 0,-5 4-177 16,-5-4-62-16,5 1-14 0,-10-1-31 16,6 3-95-16,-6 1-166 0,0-2-219 0,0 4-215 15,1 0-90-15,-6 4-3 0,5-4 96 16,-5 2 190-16,1 1 253 0</inkml:trace>
</inkml:ink>
</file>

<file path=ppt/ink/ink5.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2-02-27T13:37:25.729"/>
    </inkml:context>
    <inkml:brush xml:id="br0">
      <inkml:brushProperty name="width" value="0.08819" units="cm"/>
      <inkml:brushProperty name="height" value="0.35278" units="cm"/>
      <inkml:brushProperty name="color" value="#FFFF00"/>
      <inkml:brushProperty name="tip" value="rectangle"/>
      <inkml:brushProperty name="rasterOp" value="maskPen"/>
    </inkml:brush>
  </inkml:definitions>
  <inkml:trace contextRef="#ctx0" brushRef="#br0">13562 8039 76 0,'0'0'305'0,"-4"0"34"0,-1 0 26 16,0 0-52-16,0 0-56 0,0 0-29 0,0 0-1 15,0 0 19-15,1 0 27 0,-2 0 26 16,2 0 30-16,-1 0 40 0,-1 2 40 0,6-2 33 16,-4 0 1-16,-1 0-23 0,5 0-41 15,0 0-62-15,-5 3-75 0,5-3-70 0,0 0-35 16,5 3-17-16,0 0-4 0,-1 0-1 16,7-1 7-16,3 4-1 0,6 0-4 15,0-4-5-15,4 1-6 0,11 2-4 0,-1-5 4 16,5 3 1-16,0-3-7 0,10 3-7 15,5-3 10-15,0 3-39 0,0 0-64 0,10-3 0 16,-6 5 0-16,6-2 0 0,0-1 0 16,0 4 0-16,-1 3 0 0,-4-4 0 0,5 3 0 15,-10 0 0-15,5 3 0 0,-5-3 0 16,0 4 0-16,-10-4 0 0,0 3 0 0,0-2 0 16,-9 2 0-16,-6-7 0 0,-4 5 0 15,-6-4 0-15,1 1 0 0,-6-3 0 16,-4 0 0-16,-5-3 0 0,0 0 0 0,0-3 0 15,-10 0 0-15,5 1 0 0,-5-4-78 16,-5 1-284-16,5-2-126 0,-4 3-183 0,-6-2-209 16,5 1-185-16,0-1-60 0,-5 0 20 15,6 1 119-15,-6 2 207 0,5 0 254 0</inkml:trace>
</inkml:ink>
</file>

<file path=ppt/ink/ink6.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2-02-27T13:37:26.406"/>
    </inkml:context>
    <inkml:brush xml:id="br0">
      <inkml:brushProperty name="width" value="0.08819" units="cm"/>
      <inkml:brushProperty name="height" value="0.35278" units="cm"/>
      <inkml:brushProperty name="color" value="#FFFF00"/>
      <inkml:brushProperty name="tip" value="rectangle"/>
      <inkml:brushProperty name="rasterOp" value="maskPen"/>
    </inkml:brush>
  </inkml:definitions>
  <inkml:trace contextRef="#ctx0" brushRef="#br0">13562 7802 71 0,'-9'0'316'16,"-1"-3"52"-16,5 3 55 0,-5 0-30 0,6-3-23 16,-2 3 18-16,2-2 52 0,-1 2 69 15,-1-3 58-15,2 3 11 0,4-3-27 16,-5 0-55-16,5 0-75 0,0 3-92 0,0-2-83 15,0-1-39-15,5 0-17 0,-1 1-3 16,2-2 7-16,3 4 9 0,6 0 9 0,5-2 8 16,-1 2-1-16,11 0-126 0,4 0-93 15,10 0 0-15,0 0 0 0,1 0 0 0,9-3 0 16,4 3 0-16,1-3 0 0,0 3 0 16,0 3 0-16,4-3 0 0,-4 5 0 0,6-1 0 15,-7 4 0-15,-4-3 0 0,5 4 0 16,-10 1 0-16,0-1 0 0,-5 2 0 0,0 0 0 15,-5 0 0-15,1 0 0 0,-11-3 0 16,0 0 0-16,-9 1 0 0,4-2 0 16,-9-1 0-16,0-3 0 0,-5 3 0 0,0-3 0 15,-5-3 0-15,-1 0 0 0,2 0 0 16,-6 0 0-16,0-3 0 0,0 0 0 16,-6-3 0-16,6 4-466 0,-4-2-330 0,-7 0-307 15,7-2-116-15,-6 3-9 0,5-2 50 16,0 2 146-16,-5 0 265 0</inkml:trace>
</inkml:ink>
</file>

<file path=ppt/ink/ink7.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2-02-27T13:28:49.235"/>
    </inkml:context>
    <inkml:brush xml:id="br0">
      <inkml:brushProperty name="width" value="0.05292" units="cm"/>
      <inkml:brushProperty name="height" value="0.05292" units="cm"/>
      <inkml:brushProperty name="color" value="#FF0000"/>
    </inkml:brush>
    <inkml:brush xml:id="br1">
      <inkml:brushProperty name="width" value="0.05292" units="cm"/>
      <inkml:brushProperty name="height" value="0.05292" units="cm"/>
      <inkml:brushProperty name="color" value="#0070C0"/>
    </inkml:brush>
  </inkml:definitions>
  <inkml:trace contextRef="#ctx0" brushRef="#br0">5604 6897 455 0,'0'-3'636'15,"0"-2"150"-15,0 2 142 0,-5 0-27 16,5 0-124-16,0 0-130 0,-5 1-121 16,5-1-126-16,0 1-119 0,0 2-81 0,-4-3-47 15,4 3-31-15,0 0-24 0,0 0-22 16,-6 3-18-16,6-1-19 0,0 6-13 15,0 3-10-15,-4 3-6 0,4 6-3 0,-5 4-4 16,5 1-2-16,-5 5 2 0,0 1 15 0,0 2 17 16,0 0 18-16,0-2 12 0,1-1 11 15,4-2 1-15,-5-4-12 0,-1-4-15 0,2-4-15 16,4-2-10-16,0-6-10 0,-5-2-6 16,5-6-5-16,0-6-4 0,-5-2-6 0,5-6-3 15,0-2-5-15,5-4-3 0,-5-2-2 16,0 0 0-16,5-3 2 0,-1 0 3 15,2 0 3-15,3-2 2 0,-4 2 3 0,5 0 2 16,-5 1 2-16,5-2-1 0,-6 5 1 16,6 1 1-16,-5 1 0 0,5 0-2 0,-5 2 0 15,0 6 2-15,-5 0-4 16,5 0 1-16,0 6 1 0,-5 2 7 0,5 0 9 16,0 6 9-16,-1 2 11 0,2 1 12 0,-2 5 11 15,1 3 6-15,5-1 0 0,-5 6-3 16,5 1-9-16,5-1-9 0,-5 4 1 15,4 2-6-15,-4-4-3 0,4 4-6 0,1 0-15 16,0-3-42-16,0 0-71 0,-1 0-73 16,1 0-100-16,-5-2-169 0,-1-4-234 0,6 1-258 15,-9-4-151-15,-2-1-46 0,1-1 36 16,-5-6 140-16,0 3 227 0,0-5 291 16</inkml:trace>
  <inkml:trace contextRef="#ctx0" brushRef="#br0" timeOffset="189.874">5599 7159 483 0,'-24'-3'824'0,"4"-2"167"16,6 2 114-16,-1 0 67 0,0 1-273 0,10-2-219 15,-4 2-173-15,9-1-126 0,0-2-80 16,4-4-54-16,6 4-41 0,0-3-43 16,4-1-41-16,6-2-38 0,5 3-58 15,-1 0-68-15,1-1-112 0,-1 1-112 0,1 3-244 16,-1-4-394-16,1 7-243 0,0-4-76 15,-1 3 17-15,-5 3 66 0,1 0 219 0,0 0 384 16</inkml:trace>
  <inkml:trace contextRef="#ctx0" brushRef="#br0" timeOffset="1391.679">3315 10963 378 0,'0'-3'741'0,"-6"-2"164"15,6 2 124-15,0 0 73 0,-4 3-258 16,4-3-227-16,0 6-177 0,0-3-150 16,0 6-111-16,0-1-59 0,4 6-32 15,2 0-13-15,-2 3-7 0,1 5-3 0,0 0-1 16,5 1-3-16,-5 5 0 0,4-1 1 0,1 1-1 15,-5 0-7-15,5 0-8 0,-5-3-8 16,5-3-8-16,-5-2-9 0,0 0-7 16,0-6-4-16,-5-4 0 0,4-1 1 0,-4 0-2 15,-4-6-1-15,4-6-1 0,-5 0-2 16,0-4-4-16,0-4-2 0,-5-3-2 0,1 1-1 16,-2-4-1-16,1-1 0 0,1-1-1 15,4-1 1-15,-5-2 2 0,0 4 2 0,6-5 1 16,-2 4 2-16,2 0 0 0,4 0-1 15,-5 3 1-15,5 0-2 0,5 2 0 16,-5 3 1-16,4 0-1 0,-4 4-1 16,6 1-1-16,-2 4 1 0,1 0 0 0,0 5-2 15,5 0 1-15,-5 5 0 0,0 0 1 16,5 6 1-16,-6 0-2 0,1 6 0 0,1-3 0 16,-2 3-1-16,1-4 0 0,0 1-1 15,0-1 1-15,-5 1 1 0,5-6-1 0,-5 1-5 16,0-1-9-16,5-2-15 0,-5-3-18 15,0 0-10-15,0-3-5 0,5 0 2 0,-1 0 8 16,1-3 16-16,0 0 16 0,5 0 10 16,0-3 4-16,0 4 1 0,-1-1 3 0,1 3-1 15,5-3 1-15,-5 6 1 0,-1 0-1 16,6-1-7-16,-5 7-1 0,0-1 1 16,0 3 2-16,0 3 2 0,-6 2 3 0,2 1 10 15,-2-1 2-15,-4 4 3 0,0-1 2 16,0 0 9-16,-4-2 8 0,-2 2 5 0,2-2 1 15,-6 0 0-15,0-4-1 0,0 1-11 16,-5-3-8-16,5-3-5 0,-4 0-10 16,-1-2-19-16,0 0-24 0,0-4-35 0,1-2-54 15,-1 0-103-15,6-2-137 0,-1-1-160 16,0 0-180-16,0-3-212 0,6-2-76 16,-2 2 33-16,6-2 107 0,6 3 157 0,-2-4 194 15</inkml:trace>
  <inkml:trace contextRef="#ctx0" brushRef="#br0" timeOffset="2195.472">9007 11167 141 0,'5'-3'570'0,"0"1"150"0,-5-1 148 0,5 0 134 16,-5-2-121-16,0-1-146 0,-5 0-128 16,5-2-116-16,-5-3-123 0,0 2-111 0,-5 1-67 15,6 0-36-15,-6 2-26 0,-5 1-19 16,6 0-18-16,-6 2-15 0,-5 3-7 0,5 0-4 15,0 6-2-15,-4-1 1 0,4 6 5 16,0 2 11-16,1 4 12 0,4 2 14 0,0 4 15 16,0 1-47-16,6 1-74 0,-2 0 0 15,6 2 0-15,6 1 0 0,3-3 0 16,1 0 0-16,5-3 0 0,4-3 0 0,1-2 0 16,4-6 0-16,6-6 0 0,-1-2 0 15,1-6 0-15,4-2 0 0,-5-3 0 16,1-4 0-16,-1 2-608 0,-4-1-315 0,0 0-247 15,-6 0-78-15,1 2 11 0,-6-2 82 16,-4 0 200-16,0 3 315 0</inkml:trace>
  <inkml:trace contextRef="#ctx0" brushRef="#br0" timeOffset="3159.238">6546 12860 37 0,'0'-2'523'0,"-5"-1"162"16,5 1 158-16,-5 2 155 0,5-4-54 15,-5 4-128-15,5-2-127 0,0 2-126 0,-5 0-136 16,5 2-133-16,0 2-78 0,0 1-45 15,5 0-21-15,-5 6-10 0,5 0-4 0,0 3-8 16,0 3-8-16,5 2-11 0,0 3-11 0,-6 0-8 16,6 3-76-16,0 0-14 0,0 0 0 15,-6-1 0-15,7 1 0 0,-7-3 0 16,6-2 0-16,-5-1 0 0,0-3 0 0,0-2 0 16,-5-3 0-16,5 0 0 0,-5-2 0 0,0-7 0 15,0 1 0-15,-5-3 0 0,0-3 0 0,0-5 0 16,0 0 0-16,-5-3 0 0,1-6 0 15,-1 4 0-15,0-7 0 0,0 4 0 0,0-4 0 16,0 1 0-16,1 0 0 0,4 0 0 0,0-4 0 16,0 4 0-16,0-1 0 0,5 1 0 15,5 0 0-15,0 2 0 0,0 1 0 0,5 2 0 16,0 3 0-16,4 0 0 0,-4 3 0 0,10 2 0 16,-6 4 0-16,6 2 0 0,-5 5 0 15,4 0 0-15,0 7 0 0,-4-2 0 0,0 7 0 16,0 0 0-16,-1 5 0 0,-4-3 0 15,-5 6 0-15,5-3 0 0,-10 0 0 0,5 3 0 16,-5-3 0-16,-5 0 0 0,1 0 0 0,-2-3 0 16,1 0 0-16,-5-2 0 0,1-3 0 0,-1 0 0 15,0-3 0-15,-5-3 0 0,6 0 0 16,-11-5-405-16,5-3-194 0,0 0-217 0,-4-3-256 16,4-5-94-16,0 0-9 0,1-6 82 0,4 3 173 15,0-6 258-15</inkml:trace>
  <inkml:trace contextRef="#ctx0" brushRef="#br0" timeOffset="4739.572">6100 9947 143 0,'0'0'259'0,"0"0"20"0,0 0-6 16,0 0-5-16,0 0 0 0,0 0 5 0,0 0 5 15,0 0 4-15,0 0-1 0,0 0-6 16,0 0-16-16,0 0-22 0,0 0-32 0,0 0-35 16,0 0-38-16,0 0-39 0,0 0-24 15,0 0-17-15,0 0-6 0,0 0 0 16,0-2 0-16,4 2 4 0,-4 0 0 0,0 0-1 16,0 0 3-16,0 0 8 0,0 0 17 15,0 0 23-15,0 0 23 0,0 0 19 16,0 0 16-16,0 0 0 0,0 2-11 0,0-2-23 15,-4 0-23-15,4 4-20 0,0-4-21 16,-6 0-11-16,6 2-3 0,0-2 1 0,-4 3 0 16,4-3-2-16,0 3-3 0,0-3-8 15,0 2-7-15,0-2-8 0,0 3-6 0,4 0-3 16,-4 0-4-16,6-3-1 0,-2 3 0 16,1-3-3-16,1 0-1 0,-2 0-5 0,1 0-7 15,0-3-13-15,0 3-11 0,0-3-9 16,-5 0-4-16,5 0 0 0,-5 3 8 15,0-2 10-15,0-1 10 0,0 0 10 0,0 3 4 16,0-2 3-16,-5 2 3 0,0-4 3 16,0 4 5-16,0 0 8 0,0-2 7 15,1 2 5-15,-2 2 2 0,1-2 1 0,-5 0-4 16,6 4-7-16,4-2-7 0,-5-2-6 16,0 3-3-16,5 0-3 0,0-1-2 0,0 1 0 15,0 0 0-15,0 0 1 0,0 0 0 16,0-1 1-16,5 1 0 0,-5-3-1 15,5 3 1-15,-5-1-1 0,4-2-11 0,-4 0-30 16,0 3-51-16,6-3-72 0,-6 0-99 16,0 0-129-16,4 0-163 0,-4 0-201 0,0 0-86 15,0 0 2-15,5-3 59 0,-5 3 109 16,6-2 163-16</inkml:trace>
  <inkml:trace contextRef="#ctx0" brushRef="#br0" timeOffset="5655.162">6472 9661 151 0,'0'-3'333'0,"0"3"74"0,0-3 23 16,0 0-12-16,0 3-13 0,0-2 0 15,0-1 10-15,0 0 21 0,0 1 41 16,0-1 32-16,0 0 3 0,-5 3-22 0,5-3-36 16,-4 0-56-16,4 3-72 0,-6-3-66 15,2 3-40-15,-1 0-31 0,-5 0-28 0,5 3-24 16,0 0-23-16,0 3-19 15,-5 2-10-15,5 0 0 0,-4 3 7 0,4 3 10 16,0 3-17-16,0 0-85 0,0 2 0 0,0 0 0 16,5 3 0-16,0 0 0 0,0 0 0 15,5 3 0-15,0-3 0 0,5-3 0 0,0 1 0 16,4-4 0-16,1 1 0 0,5-7 0 16,-1-4 0-16,1-3 0 0,4-3 0 15,-4-5 0-15,0-4 0 0,-1-5 0 0,1-2 0 16,0-4 0-16,-6 1 0 0,-4-3 0 15,0 0 0-15,-6-2 0 0,2 1 0 0,-6 1 0 16,0 0 0-16,0 3 0 0,-10 0 0 16,5-1 0-16,-5 4 0 0,0-1 0 0,-4 3 0 15,-1 0 0-15,0 3 0 0,1 3 0 16,-6-1 0-16,0 5-76 0,1 0-626 0,-1 2-328 16,5 2-178-16,-4 2-46 0,4 4 28 15,0 2 95-15,5 0 227 0,5 1 376 16</inkml:trace>
  <inkml:trace contextRef="#ctx0" brushRef="#br0" timeOffset="71693.177">8247 10888 95 0,'0'0'222'0,"0"0"7"0,0 0-18 0,5 0-19 16,-5 0-4-16,0 0 2 0,0-3 13 16,0 3 13-16,0 0 13 0,0 0 12 0,0 0 4 15,0 0 3-15,0 0-6 0,0 0-5 16,0 0-9-16,5 0-8 0,-5 0-2 15,0 0 0-15,0 0 1 0,0 0 6 0,0 0 10 16,0 0 9-16,0 0 7 0,-5 0-6 16,5 0-12-16,0 0-26 0,0 0-31 0,0 0-34 15,-5 0-35-15,5 0-27 0,-5 3-18 16,5-3-12-16,-4 3-7 0,-2 0-4 0,2 0-5 16,-1-1-4-16,-5 4-5 0,5-1-4 15,-5 1-4-15,6-1-3 0,-7 4-4 16,1-2-1-16,1 2-2 0,-1 0 1 15,0-1-2-15,1 3 1 0,-1-3 0 0,-1 0 0 16,2 0 3-16,-1 1 1 0,1-1 1 16,-1-3 1-16,0 1 0 0,5 0-3 0,-5-1-1 15,5-2-3-15,1 0-2 0,-2 0-1 16,2 0 1-16,4-3-1 0,-5 0-2 0,5 2 2 16,-6-2-1-16,6 0-2 0,0 0-1 15,0 0 0-15,-4 3 1 0,4-3 0 0,0 0 0 16,0 0-1-16,0 0 0 0,0 0 0 15,0 0 0-15,0 0-1 0,0 0-1 16,0 0 1-16,0 0-2 0,0 0 0 0,0 0 0 16,4 0 1-16,-4 0 1 0,0 0 0 15,0 0 3-15,6 0 0 0,-6 0 2 0,0 0-2 16,5 2 1-16,-5-2 0 0,4 4-1 16,-4-2 1-16,6 1 3 0,-6-1 2 15,4 4-1-15,1-3 1 0,0 3 1 0,0-1-1 16,-5 3 0-16,5-2-1 0,0 2-1 15,0 0 1-15,-1 0 1 0,2 1-1 16,3-1 0-16,-3 3-1 0,-2-2 0 16,1-1 0-16,-1 2 0 0,2-1-1 0,-1 0 0 15,-1-1 1-15,2 0-2 0,-2 0 0 0,1-2-2 16,-5-1-11-16,5 0-16 0,-5-1-21 16,5-2-22-16,-5 1-25 0,0 0-38 0,5 0-50 15,-5-3-72-15,0 2-101 0,0-2-131 16,0 0-161-16,0 0-199 0,0 0-68 0,-5 0 21 15,5 0 83-15,0-2 135 0,-5-1 177 16</inkml:trace>
  <inkml:trace contextRef="#ctx0" brushRef="#br0" timeOffset="72642.742">8046 11054 142 0,'0'0'278'0,"0"0"45"16,0 0-13-16,0 0-17 0,0 0-13 16,0 0-3-16,0 0-2 0,0 0-7 15,0 0-7-15,0 0-13 0,-4 0-13 0,4 0-8 16,0 0-10-16,0 0-6 0,0 0-8 16,0 0-6-16,0 0-1 0,0 0-4 0,0 0 5 15,0 0 11-15,4 0 8 0,-4 2-2 16,0-2-12-16,0 4-16 0,5-2-27 0,-5 1-36 15,0-1-31-15,5 4-22 0,0 0-13 16,-5-1-11-16,5 0-4 0,0 4-2 16,0-1-1-16,-1 1-2 0,2-1-1 0,-2 3-3 15,7 0-3-15,-7 0-6 0,1 0-3 16,-1 0-6-16,2 3-1 0,-1-6-4 0,-1 3-3 16,2 0 0-16,-2-3-2 0,1 0-2 15,0-2 1-15,-5 0-2 0,5-1 1 16,-5 1 0-16,5-3-2 0,-5-1-5 15,0 1-10-15,0-1-14 0,0-2-16 0,0 4-20 16,5-4-23-16,-5 0-36 0,0 2-48 16,0-2-65-16,0 0-70 0,-5 0-63 0,5 0-61 15,0 0-56-15,0 0-45 0,0 0-43 16,0 0-55-16,-5 0-26 0,5-2 31 0,-5-2 62 16,5-1 90-16,-5-4 113 0</inkml:trace>
  <inkml:trace contextRef="#ctx0" brushRef="#br0" timeOffset="73898.872">8291 10869 188 0,'-4'0'208'16,"4"0"-7"-16,0 0-5 0,0 0-9 0,0 0-8 16,-5 0-11-16,5 0-8 0,0 0-1 15,0 0-1-15,0 0 4 0,0-2 7 0,0 2 14 16,0 0 13-16,0 0 12 0,0 0 14 15,0-3 18-15,0 3 18 0,0 0 15 16,0 0 15-16,0 0 14 0,0 0 11 0,-6 0 6 16,6 0-7-16,0 0-22 0,0 0-32 15,0 3-40-15,0-3-44 0,0 0-48 0,-4 2-35 16,4-2-28-16,-5 3-20 0,0 0-14 16,5 0-10-16,-5 2-4 0,0-3-2 15,-5 4 0-15,6 2 1 0,-2 0 5 0,-3-2 4 16,-1 2 0-16,0 4 2 0,1-4-2 15,-2 0-1-15,1 1-4 0,1-2-4 16,-1 2-1-16,0-3-3 0,1-1-2 16,-1 0 0-16,5 1-3 0,-5-4 0 0,5 1 0 15,1 0-4-15,-2 0-1 0,1 0 0 0,1-3 0 16,4 2 0-16,-6-2-2 0,6 3 2 16,-4-3-1-16,4 3 0 0,0-3 0 0,-5 2 0 15,5-2 0-15,-5 4-1 0,5-4 1 16,0 2 2-16,0 1-1 0,-5-3 0 0,5 3 0 15,0-3 0-15,0 2 0 0,-5-2-2 16,5 3 2-16,0-3 0 0,0 0 0 16,-5 0 1-16,5 3-1 0,0-3 2 0,0 0-1 15,0 0 0-15,0 0-1 0,0 0 0 16,0 0 3-16,0 0-2 0,0 0 0 0,0 0 1 16,0 0 0-16,0 0-1 0,0 0 1 15,0 0 0-15,0 0-1 0,0 0 0 0,0 0-1 16,0 0 0-16,0 3 0 0,0-3 0 15,0 0-1-15,0 0 1 0,0 0 0 16,0 0-1-16,0 0-1 0,0 0 1 16,0 0 0-16,0 0-1 0,0 0 0 0,0 3 0 15,0-3 1-15,0 3-1 0,5-1 0 16,-5 3 5-16,5-1 4 0,-5 1 3 0,5 1 4 16,0-1 5-16,0 3 3 0,-1-3 1 15,2 4 0-15,3-1 1 0,-3 3-3 16,3-3-1-16,-5 4-3 0,7 2-2 0,-7-3-2 15,6 0-2-15,-5-1-1 0,5 5-1 0,-5-5 0 16,0 1 0-16,4 0-2 0,-3 1 1 16,-2-1-2-16,-4-3 1 0,5 0-3 15,1 0 0-15,-6 0 0 0,4-2-1 0,-4 0 0 16,0-4 0-16,5 4 0 0,-5-4 0 16,0 1-1-16,0 0 0 0,0-3-1 15,0 3 0-15,0-3-1 0,0 0 2 0,0 3 1 16,0-3 0-16,0 0-1 0,0 0 1 15,0 0-1-15,0 0 0 0,0 0-1 0,0 0 0 16,0 0 0-16,0-3-1 0,-5 3-4 16,5-3-11-16,0 0-15 0,-4 0-23 15,4 1-31-15,-6-1-51 0,6-2-98 0,-5-1-141 16,5 4-188-16,0-7-233 0,-4 4-169 16,4-4-56-16,0 4 44 0,0-6 121 0,-6 3 187 15,6-1 251-15</inkml:trace>
  <inkml:trace contextRef="#ctx0" brushRef="#br0" timeOffset="88993.231">18314 3477 110 0,'0'2'179'15,"0"4"-20"-15,0-3-66 0,0 0-44 0,0 1-24 16,0 0-17-16,0-2-16 0,-4 1-16 16,4 0-12-16,0 0-10 0,0-1-11 15,0-2-6-15,0 3-5 0,0 0-7 0,-6-3-15 16,6 3-16-16</inkml:trace>
  <inkml:trace contextRef="#ctx0" brushRef="#br0" timeOffset="91169.274">18339 3352 17 0,'0'-3'493'0,"0"1"132"0,0-3 125 16,0-1 128-16,0 0-29 0,0 1-105 0,-5-3-108 15,5 2-94-15,-5-2-99 0,0 2-107 16,0-2-107-16,0 2-66 0,-5 4-37 0,-5-1-24 16,6 0-19-16,-6 3-12 0,-5 0-1 15,1 6-10-15,4 0-2 0,-4-2-2 16,-6 8 2-16,6 2 4 0,-1 2 2 0,0 3 14 15,1 1 10-15,4 5 9 0,0-1 5 16,0 4 5-16,5 0-3 0,6 2-5 0,-1 0-98 16,5 1-1-16,9-1 0 15,-3-3 0-15,8 1 0 0,6-3 0 0,-5-3 0 16,9-6 0-16,0-2 0 0,1-8 0 0,5-4 0 16,-1-4 0-16,1-9 0 0,-1 0 0 15,-5-6 0-15,1-2 0 0,-6 0 0 0,-4-3 0 16,0-1 0-16,-5 4 0 0,-1-3 0 15,-3 3 0-15,-6 2 0 0,0 1 0 0,0-1 0 16,-6 6 0-16,1-3 0 0,5 3 0 16,-4 3 0-16,-2 3 0 0,2-1 0 15,-1 3 0-15,5 6 0 0,0 0 0 0,0 5 0 16,0 3 0-16,5 3 0 0,-1 5 0 16,2 3 0-16,-2 3 0 0,7 0 0 0,-2 5 0 15,1 1 0-15,0-1 0 0,-1 3 0 16,6 0 0-16,-5 0 0 0,0 1 0 0,5-2 0 15,-6-1 0-15,-3-1 0 0,3-3 0 16,-4 1 0-16,-5-3 0 0,5-3 0 16,-10 0 0-16,5 0 0 0,-5-5 0 0,-4-1 0 15,-1-2 0-15,-1-3 0 0,-3-2 0 16,-1-7 0-16,-4 1 0 0,-1-6 0 0,0-5 0 16,1-3 0-16,-5-3 0 0,4-2 0 15,0-7 0-15,1 4 0 0,4-3 0 0,0 0 0 16,10-3 0-16,0 3 0 0,1 0 0 15,8-3 0-15,1 3 0 0,5 0 0 16,0 0-109-16,5 0-48 0,4 3-41 0,-4-1-49 16,4 4-86-16,6-4-116 0,-6 4-118 15,1 2-99-15,0-3-65 0,-5 4-36 0,-1-1 22 16,1 3 79-16,-6 0 118 0,2 0 130 16,-1 0 133-16,-6-1 145 0,1 4 151 15,0-2 153-15,-5 1 135 0,0 1 114 0,0 0 93 16,0 2 81-16,-5 1 62 0,5-1 5 15,-5 3-34-15,5 1-60 0,-4 2-80 16,4 0-95-16,0 0-103 0,0 5-59 0,0 1-31 16,0 2-15-16,4 3-10 0,-4 3-11 15,5-1-16-15,5 4-22 0,-5 2-25 16,0 1-22-16,4-1-53 0,1 1-84 0,1-1-104 16,-2-2-163-16,1-7-258 0,-1 1-350 15,1-5-209-15,0-4-60 0,0-2 22 0,-5-5 120 16,4-3 238-16,1-3 337 0</inkml:trace>
  <inkml:trace contextRef="#ctx0" brushRef="#br0" timeOffset="91322.862">18633 3495 767 0,'-10'-16'1026'15,"0"0"149"-15,-4-1 114 0,4 3 77 16,5 3-389-16,-5 3-356 0,5 3-209 0,5-1-143 16,0 6-116-16,0 0-105 0,5 0-93 15,5 6-87-15,-5-1-104 0,5 3-183 0,-1 1-264 16,6 1-308-16,-5 2-145 0,4-1-39 15,6 3 37-15,-5-3 146 0,5 2 250 16</inkml:trace>
  <inkml:trace contextRef="#ctx0" brushRef="#br0" timeOffset="91908.12">18913 3598 574 0,'0'0'909'0,"0"-3"151"0,-10 0 108 15,5-3 47-15,-5 2-279 0,0-5-291 16,-5-2-223-16,0 0-144 0,-4 0-102 0,4 0-69 15,-4 0-44-15,4 3-24 0,-4 2-9 16,4 3 4-16,0 3 12 0,0 3 18 0,5 5 23 16,0 1 22-16,6 4 17 0,-1 1-23 15,0 3-103-15,5 0 0 0,5 2 0 0,0-2 0 16,5-1 0-16,4 0 0 0,-4 1 0 16,10-3 0-16,-5-3 0 0,4-3 0 0,0-3 0 15,1-1 0-15,0-2 0 0,-1-4 0 16,1-2-49-16,-6-1-143 0,1-3 19 15,-5-1 31-15,0 1 30 0,0-3 30 0,0 0 28 16,-10 0 19-16,4 0 15 0,-4-2 7 16,0 1 5-16,-4-2 3 0,-1 4 3 15,0-4 3-15,-5 5 11 0,5-2 16 0,0 3 19 16,1 2 18-16,-2 4 21 0,2-1 23 16,4 6 24-16,-5-1 17 0,5 4 18 0,0 2-80 15,0 3-88-15,5-2 0 0,-5 5 0 16,4-4 0-16,2 4 0 0,3 0 0 0,1 0 0 15,0-3 0-15,-1 0 0 0,1 0 0 16,5-3 0-16,0-2 0 0,-6-1 0 0,6-2 0 16,0 0 0-16,-5-3 0 0,0-3-234 15,-1 3-13-15,1-6 35 0,0 1 39 16,-5-4 42-16,0 1 38 0,-5 0 29 0,0-3 25 16,0 0 22-16,-5-2 24 0,0 1 25 15,0-2 27-15,0 4 32 0,1 1 38 0,-2-2 35 16,1 5 22-16,1 1 12 0,4 2 14 15,-6 1-80-15,6 4-132 0,0 1 0 16,0 2 0-16,6 4 0 0,-6-1 0 0,4 3 0 16,1-3 0-16,1 6 0 0,3-2 0 15,-4 1 0-15,5 1 0 0,0-3 0 16,0 0 0-16,-1-3 0 0,1 0 0 0,-5-2-256 16,5 0-860-16,0-6-195 0,-5-3-36 15,5 0 51-15,-6-3 116 0,1-2 239 0,-5-3 373 16</inkml:trace>
  <inkml:trace contextRef="#ctx0" brushRef="#br0" timeOffset="92061.085">19069 3408 349 0,'-19'-22'891'15,"-1"0"172"-15,5 5 121 0,0 0 89 0,6 1-160 16,-6 5-361-16,11-1-276 0,-7 4-169 16,7 0-145-16,4 3-145 0,-6 2-135 15,6 0-188-15,0 3-277 0,6-3-353 0,-6 3-178 16,4-3-54-16,-4 1 24 0,5-3 130 15,1-1 247-15,-2 0 343 0</inkml:trace>
  <inkml:trace contextRef="#ctx0" brushRef="#br0" timeOffset="92226.061">19025 3135 3 0,'5'-9'843'0,"-5"6"246"16,5-2 178-16,0 0 151 0,-1-1 100 16,2 0-353-16,3 4-325 0,1-4-792 15,0 3-48-15,0 3 0 0,4 0 0 0,1 3 0 16,-5 3 0-16,5 2 0 0,-5 6 0 15,-5 2 0-15,5 4 0 0,-6 7 0 0,-4 1 0 16,-4 5-1231-16,4 5-202 0,-6 1-20 0,2 0 74 16,4 0 148-16,0-4 325 0,4-2 425 15</inkml:trace>
  <inkml:trace contextRef="#ctx0" brushRef="#br0" timeOffset="92376.169">19427 3628 86 0,'0'6'1144'0,"-4"-1"344"15,8-2 234-15,-8 0 213 0,4-1-119 16,0-2-1816-16,-6 0 0 0,6 0 0 0,6-2 0 16,-6-1 0-16,4 3 0 0,1-3 0 15,0 3 0-15,-5 0-1470 0,5 3-292 0,-5 2 134 16,0 1 204-16,0 0 312 0,0-1 520 16</inkml:trace>
  <inkml:trace contextRef="#ctx0" brushRef="#br1" timeOffset="101807.697">14720 4522 24 0,'-5'3'561'0,"5"0"174"16,0-3 170-16,0 0 121 15,-5 0-61-15,5 0-180 0,-5-3-166 0,0 0-149 16,5 0-151-16,-4-2-106 0,-6 2-60 0,5-2-34 16,-5 2-25-16,5-3-17 0,-10 3-8 15,5 1-8-15,-4 2-10 0,-1 0-7 0,-4 2-2 16,-2 1 4-16,2 6 3 0,0-1 1 0,-1 3 11 16,6 0 16-16,-7 3 13 0,7 2 12 15,4 1 9-15,0-1 12 0,0 4 6 16,6-2-108-16,4 2-21 0,0-1 0 0,4 1 0 15,6-4 0-15,0 1 0 0,0-6 0 16,10-3 0-16,-5-5 0 0,4-3 0 0,5-3 0 16,-4-5 0-16,4 0 0 0,-4-6 0 15,0 0 0-15,-1 0 0 0,-4 0 0 0,0 1 0 16,-5-1 0-16,0 0-41 16,-1 3-43-16,-4-3 14 0,0 3 16 0,-5 0 12 15,0 3 12-15,0 0 9 0,0 0 7 16,0-1 4-16,-5 0 4 0,0 5 2 0,5-2 4 15,-5 0-2-15,5 4 0 0,0 2 1 16,-4-3 1-16,4 6 9 0,0-1 13 0,0 1 20 16,4 6 20-16,-4-1 18 0,0 3 17 15,5 2-28-15,0 1-69 0,0 3 0 0,0-1 0 16,0 0 0-16,4 2 0 0,2-2 0 16,-2-2 0-16,1 2 0 0,0-5-33 15,-1 1-293-15,1-4-188 0,0-3-257 0,-5-2-288 16,5-3-111-16,-5-3-15 0,5-5 56 15,-5-1 161-15,5-1 263 0</inkml:trace>
  <inkml:trace contextRef="#ctx0" brushRef="#br1" timeOffset="102085.662">14769 4342 446 0,'-10'-10'934'0,"5"2"183"0,-4-1 146 0,-2 1 122 16,7 2-171-16,-1 1-328 0,0 2-222 15,0-2-382-15,5 2-282 0,0 0 0 0,5 0 0 16,0 1 0-16,0-2 0 0,4 4 0 16,1 0 0-16,0 0 0 0,5 4 0 0,0-2 0 15,-1 7 0-15,1-1 0 0,0 3 0 0,0 0 0 16,-1 5 0-16,1 4 0 0,-6-1 0 16,6 3 0-16,-5 6 0 0,0 0 0 0,-5-1 0 15,0 3 0-15,0-15 0 0,0 36 0 16,-5-15 0-16,-5 3 0 0,0 0 0 0,0 2 0 15,0 1 0-15,-9-2-615 0,3-1-717 16,-3-3-68-16,-1-3 36 0,0-2 90 0,1-10 187 16,-1-1 343-16</inkml:trace>
  <inkml:trace contextRef="#ctx0" brushRef="#br1" timeOffset="104474.012">15544 4235 85 0,'0'-2'612'15,"0"-4"191"-15,-5 3 167 0,0 3 105 16,0 0-86-16,5 0-189 0,-5 3-172 0,0 0-154 16,5 4-130-16,-5 2-76 0,5 2-42 15,0 3-29-15,0 3-24 0,5 2-25 16,0 2-26-16,0 5-28 0,5 1-27 0,-1 1-22 16,-3 2-21-16,3 3-15 0,1 1-9 15,-1-2-8-15,2 2-24 0,-1-4-40 16,-6 1-46-16,6-4-54 0,-5 1-57 0,0-6-80 15,-5-3-123-15,5-5-153 0,-5-3-170 16,-5-9-178-16,0-2-96 0,0-5 2 0,0-3 101 16,-10-6 169-16,6-3 209 0</inkml:trace>
  <inkml:trace contextRef="#ctx0" brushRef="#br1" timeOffset="104655.533">15470 4585 210 0,'-19'-24'499'0,"-1"-4"141"16,-4 3 147-16,3-2 87 0,7 1-53 0,-6 4-83 15,11-2-82-15,-1-1-93 0,5 3-108 16,0 0-114-16,5-3-71 0,5 6-38 15,0-4-25-15,5 1-23 0,5 6-26 0,4 0-29 16,-4 2-31-16,9 6-27 0,1-1-24 16,4 9-19-16,1 3-28 0,-1 5-45 15,5 6-56-15,-4 3-66 0,-1 4-96 0,0 7-174 16,1 0-224-16,-1 5-222 0,-4 0-173 16,-1 0-57-16,1 0 30 0,-6 0 141 15,6-2 220-15,-10-4 251 0</inkml:trace>
  <inkml:trace contextRef="#ctx0" brushRef="#br1" timeOffset="105035.558">15941 4637 219 0,'0'-2'679'0,"-5"-6"199"16,0 0 136-16,-5-4 86 0,-5 2-157 0,5-2-194 15,-4-1-178-15,-1-1-172 0,-4 2-119 16,4-1-73-16,-5 2-56 0,6 0-42 0,-6 6-32 16,6-1-25-16,-1 0-15 0,0 6-12 15,5 3-8-15,0 0-6 0,1 5-7 0,3 3 1 16,6 3 3-16,-4-1 4 0,8 5 4 15,2-2 4-15,-2 3 2 0,6-2 0 16,0 0-5-16,4-4-6 0,-3 1-4 0,3-3-5 16,6-6-3-16,-6 1-5 0,6-3-12 15,-5-6-15-15,-1 1-15 0,1-4-15 0,-5-3-12 16,5 1-10-16,-11-3 6 0,6 0 11 16,-5 0 14-16,-5 0 14 0,6 0 11 15,-12 3 19-15,6-3 12 0,-5 0 6 0,5 0 7 16,-4 2 12-16,-2 3 11 0,2 2 3 15,4-2 3-15,-5 3 1 0,5 3 4 16,0 3-6-16,0 3-3 0,0 2-4 0,5 3-2 16,-1 2-5-16,2 1-5 0,-2 3-6 0,7-1-6 15,-2 4-12-15,1-4-11 0,0 1-31 16,5-3-51-16,-6-1-71 0,6-4-133 0,0-1-197 16,-1-2-243-16,1-6-245 0,4-4-99 15,-4-4-6-15,5-3 92 0,0-2 180 0,-1-1 238 16</inkml:trace>
  <inkml:trace contextRef="#ctx0" brushRef="#br1" timeOffset="105406.595">16196 4538 335 0,'-5'-8'795'16,"0"0"186"-16,-5 0 123 0,0 2 87 0,-5 1-195 15,1 2-226-15,-1-3-215 0,0 4-155 16,-4 2-100-16,4 0-68 0,5 2-50 16,1 4-35-16,-1 2-20 0,0 3-51 15,5 0-76-15,5 3 0 0,0 3 0 0,0 0 0 16,5 2 0-16,5 0 0 0,0 0 0 15,5-2 0-15,-1-1 0 0,6-2 0 0,-1-3 0 16,6-3 0-16,-6-2 0 0,6-6 0 16,0-3 0-16,-1-3 0 0,1-2 0 0,-1 0-113 15,-4-3-152-15,-1 0 18 0,-4 0 29 16,0-1 39-16,-1 2 43 0,-9-1 39 16,5 0 27-16,-10 0 24 0,0 0 26 0,0 2 28 15,-5-1 27-15,-5 1 29 0,0 0 32 0,1 1 28 16,-1 3 18-16,0 2 6 0,-5 1-4 15,6-1-6-15,-1 6-8 0,5-1-11 16,0 4-5-16,0 2-8 0,5 3-83 0,5 3-23 16,0 0 0-16,0 2 0 0,-1 4 0 15,6-2 0-15,1 0 0 0,-2-2 0 16,6-2-322-16,-5-3-268 0,4-3-382 0,-4-8-212 16,5 0-66-16,0-8 21 0,0-6 104 15,-1-3 236-15,0-5 374 0</inkml:trace>
  <inkml:trace contextRef="#ctx0" brushRef="#br1" timeOffset="105571.156">16490 4268 502 0,'-15'-25'981'0,"1"3"179"15,-1 0 148-15,0 5 120 0,1 4-189 0,-1 2-404 16,5 3-242-16,0 5-448 0,5 6-145 16,0 2 0-16,5 6 0 0,-4 5 0 0,4 4 0 15,4 5 0-15,1 2 0 0,0 4-139 16,0-1-878-16,0 1-265 0,5-1-88 15,0 0 30-15,-1-3 96 0,6-1 227 0,0-4 431 16</inkml:trace>
  <inkml:trace contextRef="#ctx0" brushRef="#br1" timeOffset="106232.692">17191 4310 539 0,'-5'-3'865'0,"5"-3"175"0,-4 4 121 15,-2-4 43-15,2 3-202 0,-1 1-196 16,-1-1-185-16,2 0-121 0,-1 3-86 0,0 0-375 15,5 3-39-15,-5 5 0 0,5 3 0 16,0 3 0-16,-5 8 0 0,5 2 0 0,0 4 0 16,5 3 0-16,-5 1 0 0,5-1 0 15,0 2 0-15,0-2 0 0,-1-3 0 0,2-4 0 16,-1-5 0-16,-1 1 0 0,-4-6 0 16,6-4 0-16,-6-4 0 0,4-3 0 0,-4-6 0 15,0-3 0-15,-4-4 0 0,4-4 0 16,-6-3 0-16,2-2 0 0,-1-3 0 15,-1-3 0-15,2-3 0 0,-1-2 0 0,0-3 0 16,5-1 0-16,0 2 0 0,0 1 0 16,5 3 0-16,0 4 0 0,-1 5 0 0,2-1 0 15,3 9 0-15,-3 3 0 0,3 5 0 16,1 3 0-16,0 6 0 0,5 4 0 16,-6 5 0-16,6 4 0 0,-5 2 0 15,5 7 0-15,-1 0 0 0,1 3 0 0,0-1 0 16,0 0 0-16,-1 3 0 0,1-3 0 15,0-2 0-15,-6-3 0 0,6 0 0 0,-5-4 0 16,0-1-156-16,-5-1-556 0,-1-2-262 16,2-3-200-16,-2-3-51 0,-4-3 28 0,0-2 100 15,-4-4 211-15,-2 1 306 0</inkml:trace>
  <inkml:trace contextRef="#ctx0" brushRef="#br1" timeOffset="106407.767">17235 4657 183 0,'-29'-16'719'16,"-1"2"189"-16,6-3 136 0,-1 1 96 0,1 2-111 15,4 0-239-15,11 0-197 0,-1 0-139 16,5 1-92-16,5-1-56 0,5 3-35 0,-1 0-36 16,7 3-78-16,3-1-157 0,6 4 0 15,4 2 0-15,0 3 0 0,6 3 0 16,-1 0 0-16,6-1-175 0,-1 1-280 0,1 0-255 16,4-3-295-16,-5-3-159 0,6 0-35 15,-6-2 41-15,5-1 135 0,-5 0 241 0,-4 2 319 16</inkml:trace>
  <inkml:trace contextRef="#ctx0" brushRef="#br1" timeOffset="106638.45">17706 4403 439 0,'0'-5'882'0,"0"-1"182"0,-5 1 127 16,-4-1 99-16,-1 1-215 0,0-1-265 15,-5-2-231-15,-5 2-148 0,6 1-96 0,-6 0-240 16,6 1-95-16,-7 2 0 0,7 4 0 16,-1 2 0-16,6 4 0 0,-6 2 0 0,5 5 0 15,1 1 0-15,3 4 0 0,2-2 0 16,4 4 0-16,0 4 0 0,4-4 0 0,6 3 0 15,0-3 0-15,0 0 0 0,4-6 0 16,6 1 0-16,0-1 0 0,4-4 0 16,1-4 0-16,0-3 0 0,4 1 0 0,0-3 0 15,-5-3-844-15,1-3-310 0,5 0-123 16,-6-5 2-16,1 0 62 0,-6-1 145 16,6-2 254-16,-6 0 339 0</inkml:trace>
  <inkml:trace contextRef="#ctx0" brushRef="#br1" timeOffset="107117.73">18010 4419 499 0,'0'-10'855'0,"-5"-4"177"0,0 3 129 16,-5 3 52-16,5-4-199 0,-5 4-216 15,6 0-200-15,-6 2-133 0,5-2-92 0,0 6-190 16,5-2-183-16,-5 2 0 0,0 2 0 16,5 0 0-16,-4 2 0 0,4 4 0 0,0 0 0 15,0 2 0-15,0 0 0 0,0 6 0 16,0-3 0-16,4 6 0 0,-4 0 0 15,5-1 0-15,0 4 0 0,0 1 0 0,-5 1 0 16,10 0 0-16,-5 4 0 0,-1-4 0 0,6-3 0 16,-5 0 0-16,1-2 0 0,3-1 0 15,-4-2 0-15,5-6 0 16,-5 0 0-16,0-2 0 0,-1-3 0 0,2-3 0 0,-6-6 0 16,4-5 0-16,-4 0 0 0,-4-2 0 15,4-7 0-15,-6 1 0 0,-3-1 0 0,4-4 0 16,-5-1 0-16,0-3 0 0,0 3 0 15,1-2 0-15,-1 1 0 0,5 2 0 0,0 2 0 16,0 3 0-16,5 2 0 0,0 1 0 16,0 2 0-16,5 6 0 0,0-1 0 15,4 4 0-15,-3-1 0 0,9 6 0 0,-6 3 0 16,6 3 0-16,-1 2 0 0,1 3 0 16,0 6 0-16,0 1 0 0,-5 2 0 0,4 5 0 15,-4 0 0-15,0 2 0 0,0-2 0 16,-6 3 0-16,2-1 0 0,-6-2 0 0,5-3 0 15,-5 0 0-15,-5-3 0 0,-1-2 0 16,2 0 0-16,-6-3 0 0,0-1 0 0,-4-1-128 16,-1-4-585-16,0 0-212 0,-5-3-217 15,1-2-61-15,-1-6 19 16,0 0 89-16,5-5 186 0,-4 0 272 0</inkml:trace>
  <inkml:trace contextRef="#ctx0" brushRef="#br1" timeOffset="107601.446">17034 4136 649 0,'-19'14'961'16,"9"-4"151"-16,-5 2 119 0,0-4 99 0,5 0-300 15,6 1-271-15,-1-4-151 0,0 1-97 16,5-1-511-16,5-5 0 0,0 2 0 16,5-4 0-16,5-3 0 0,4-4 0 15,0-2 0-15,6-2 0 0,0-4 0 0,-1 1 0 16,1-2 0-16,-1 2 0 0,1-3 0 15,-1 2 0-15,0 4 0 0,-3-4 0 0,-2 4 0 16,-4 1 0-16,4 1 0 0,-4 3 0 16,-5 3 0-16,5-1 0 0,-6 3 0 0,-4 0 0 15,5 0 0-15,-5 3 0 0,4 0 0 16,-3 3 0-16,3 0 0 0,-4 3 0 0,10-3 0 16,-5 2 0-16,4 3 0 0,1-2 0 15,5 2 0-15,4 1 0 0,1-2 0 16,4 2 0-16,1 2 0 0,4-3 0 0,0 3 0 15,6-2 0-15,-2-1 0 0,-3-3 0 16,4 4-91-16,-4-1-1278 0,4-2-109 0,0-2 20 16,5 2 102-16,-5-3 185 0,11 2 357 15,-1-1 382-15</inkml:trace>
  <inkml:trace contextRef="#ctx0" brushRef="#br1" timeOffset="108002.799">18687 4522 217 0,'-10'3'793'0,"0"0"199"0,5 2 150 16,1-2 113-16,-2-1-93 0,1 2-192 15,5 0-213-15,5-4-122 0,1 4-367 16,-2-2-268-16,11-2 0 0,0 0 0 0,-1 0 0 15,6 0 0-15,5 0 0 0,-6 0 0 16,6 0 0-16,-6 0 0 0,6 3 0 0,-6-3 0 16,1 0 0-16,-6 3 0 0,1 3-707 15,-5-4-269-15,0 4-209 0,-5 0-48 0,0-1 34 16,-5 0 104-16,0 1 192 0,-5-1 265 16</inkml:trace>
  <inkml:trace contextRef="#ctx0" brushRef="#br1" timeOffset="108170.874">18863 4633 30 0,'-19'4'760'16,"-1"2"238"-16,0 0 171 0,1 0 142 15,-1-1 53-15,6-2-241 0,-1-1-278 0,5 4-254 16,0-6-591-16,5 3 0 0,5-3 0 16,-5-3 0-16,10 0 0 0,0 0 0 0,0 1 0 15,5-1 0-15,0 0 0 0,0 3 0 16,4 0 0-16,1 0 0 0,0 0 0 16,4 3 0-16,1-3 0 0,0 0 0 0,4 0-8 15,-4-3-1433-15,-1 1-77 0,6-4 43 16,5 0 120-16,-6-2 200 0,5 0 354 15,5-3 377-15</inkml:trace>
  <inkml:trace contextRef="#ctx0" brushRef="#br1" timeOffset="108755.519">19579 4417 380 0,'-10'-5'638'0,"1"2"156"0,3-3 162 16,-3 1 28-16,4-3-123 0,-5-1-135 0,0 1-110 16,0-1-109-16,1-1-124 0,-6 2-77 15,0-1-46-15,1 4-29 0,-1-1-28 0,0 4-24 16,1-1-21-16,-6 8-149 0,5 1-9 16,1 2 0-16,-1 6 0 0,0 2 0 15,5 1 0-15,0 5 0 0,5-3 0 16,5 4 0-16,5-2 0 0,1 1 0 0,3-2 0 15,1-4 0-15,9-2 0 0,1-3 0 16,0-5 0-16,-1-3 0 0,6-3 0 0,-6-3 0 16,6-6 0-16,-5 1 0 0,-1-3 0 15,-4 0 0-15,-1 0 0 0,-3-3 0 0,-1 3 0 16,-6-3 0-16,-4 3 0 0,5 1 0 16,-10-2 0-16,5 4 0 0,-4 0 0 0,-2 0 0 15,2 2 0-15,-1 0 0 0,5 4 0 16,-6-1 0-16,2 3 0 0,4 3 0 15,0-1 0-15,0 4 0 0,0 2 0 0,4 0 0 16,2 0 0-16,-6 4 0 0,9 2 0 16,-3-1 0-16,-2 1 0 0,1 3 0 0,5-1 0 15,-5 1 0-15,5 2 0 0,-6 0 0 16,2-2 0-16,-2-1 0 0,-4 4 0 0,0-4 0 16,0 1 0-16,0-3 0 15,-4 2 0-15,-6-5 0 0,5 3 0 0,-5-3 0 16,0-3 0-16,-5 1 0 0,0-4 0 0,1 1 0 15,-6-4 0-15,6-2 0 0,-6-2 0 16,0-1 0-16,5-2 0 0,-4-4 0 0,10 1 0 16,-1-3 0-16,0 0 0 0,5 0-291 15,5 0-351-15,0-3-228 0,10 0-234 0,-1 0-75 16,1 0 7-16,5-2 77 0,4-3 174 16,6 3 272-16</inkml:trace>
  <inkml:trace contextRef="#ctx0" brushRef="#br1" timeOffset="109107.484">19731 4379 262 0,'5'-9'837'0,"0"3"207"0,0-2 150 16,-5 3 113-16,0 0-118 0,-5 1-258 0,5-1-263 15,-5 0-169-15,0 1-239 0,1 2-260 16,-2 2 0-16,1 0 0 0,1 6 0 16,-2-1 0-16,-3 6 0 0,4 3 0 0,0 3 0 15,0 2 0-15,0 2 0 0,5 5 0 16,0-1 0-16,0-1 0 0,5 4 0 0,0-4 0 15,5 2 0-15,5-4 0 0,0-3 0 16,-1-3 0-16,1-2 0 0,4-2 0 0,1-4 0 16,0-6 0-16,-1-2 0 0,1-2 0 15,-6-1 0-15,6-5 0 0,-6-1 0 0,-3-5 0 16,-1 4 0-16,-6-4 0 0,1-3 0 0,0 1 0 16,-5-1 0-16,-5 0 0 0,5-2 0 15,-9 0 0-15,-1 2 0 0,-1-2 0 0,-3 2 0 16,-6-2 0-16,6 3 0 0,-6 2 0 15,6 0 0-15,-6 3 0 0,5 2 0 0,1 1 0 16,4 6-281-16,-5-4-960 0,5 4-131 16,5-2 3-16,1 2 72 0,4-4 140 0,0 0 264 15,0-1 401-15</inkml:trace>
  <inkml:trace contextRef="#ctx0" brushRef="#br1" timeOffset="109387.733">19917 4072 356 0,'0'-11'971'15,"0"0"214"-15,0 3 164 0,0-1 145 16,-4 2-79-16,-1 1-374 0,-1 0-661 0,2 4-380 16,4-1 0-16,-5 0 0 0,5 6 0 0,-5 0 0 15,0 2 0-15,5 7 0 0,0 1 0 16,0 1 0-16,0 2 0 0,5 1 0 0,0 2 0 16,0-3 0-16,5-2 0 0,-1-2 0 15,1-2 0-15,0-1 0 0,5-6 0 0,0-3 0 16,0-3 0-16,-1-3 0 0,-4-2 0 15,0-3 0-15,-6 0 0 0,6-2 0 0,-10 1 0 16,5-1 0-16,-5-1 0 0,-5 0 0 0,1 3 0 16,-6 0 0-16,0 2 0 0,0 2 0 15,-10-2-325-15,5 6-941 0,-4 0-120 16,0 1 6-16,-6 4 77 0,5 4 151 0,0 5 286 16,-4 0 406-16</inkml:trace>
  <inkml:trace contextRef="#ctx0" brushRef="#br1" timeOffset="110503.786">15529 5482 242 0,'-15'-8'803'0,"1"-3"181"0,3 2 132 16,-3 4 101-16,4-3-109 0,0 2-254 0,0 1-216 16,1 2-126-16,4 0-91 0,0 0-125 15,0 3-296-15,5 0 0 0,-5 0 0 16,10 6 0-16,-5-1 0 0,5 6 0 0,5 0 0 15,-1 3 0-15,1 6 0 0,5-2 0 16,0 2 0-16,4 2 0 0,1 0 0 0,0 3 0 16,-6-3 0-16,6-3 0 0,-1 1 0 15,1-4 0-15,-5-5 0 0,0 0 0 16,0-5 0-16,-1-4 0 0,-4-2 0 16,0-2 0-16,-6-6 0 0,2-1 0 0,-2-4 0 15,-4-4 0-15,0 0 0 0,0-2 0 0,0-3 0 16,-4 0 0-16,-2 0 0 0,2 0 0 15,-1-1 0-15,0 7 0 0,0 0 0 16,0 2 0-16,5 3 0 0,0 3 0 0,0 5-251 16,0 0-322-16,5 3-185 0,0 3-229 15,0 0-133-15,0 5-32 0,5-3 35 0,-1 4 132 16,1 2 232-16,5 0 302 0</inkml:trace>
  <inkml:trace contextRef="#ctx0" brushRef="#br1" timeOffset="110701.307">15862 5554 18 0,'0'0'769'0,"-4"0"220"0,4-3 159 16,-10 3 132-16,5-6 45 0,0 1-277 16,0-1-274-16,0 1-153 0,0-1-402 15,0 4-219-15,5-1 0 0,-5 3 0 0,5 0 0 16,0 5 0-16,0 3 0 0,0 4 0 16,5 2 0-16,-5 2 0 0,5 3 0 0,5 1 0 15,-5-1 0-15,5 0 0 0,0-2 0 16,-1-1 0-16,1-5-34 0,0 1-844 15,-5-5-307-15,5-7-105 0,-6 0 9 0,7-5 68 16,-7-6 150-16,1-6 259 0,0-2 376 16</inkml:trace>
  <inkml:trace contextRef="#ctx0" brushRef="#br1" timeOffset="110846.303">15896 5397 261 0,'-14'-12'830'0,"-1"2"170"15,6 1 113-15,-6 4 76 0,5-4-147 16,0 7-328-16,0-4-279 0,5 1-169 0,0 2-136 15,5 0-120-15,0 0-126 0,5 3-194 16,-5 0-279-16,0-2-317 0,5 2-147 0,0-4-45 16,0 4 36-16,0-2 147 0,0-4 254 15</inkml:trace>
  <inkml:trace contextRef="#ctx0" brushRef="#br1" timeOffset="111018.831">15803 5175 436 0,'-14'-7'941'0,"4"0"176"0,-4 3 147 15,4-2 114-15,-1 1-162 0,7-1-381 0,4-2-235 16,0 2-196-16,4-2-404 0,2 2 0 0,3 0 0 16,1 4 0-16,10-1 0 0,-6 3 0 15,6 3 0-15,5-1 0 0,-1 4 0 0,0 0-409 16,1 2-520-16,0 3-267 0,-1-2-89 16,1-1 15-16,4-1 67 0,5 0 195 15,1 0 371-15</inkml:trace>
  <inkml:trace contextRef="#ctx0" brushRef="#br1" timeOffset="111468.906">16499 5372 605 0,'-9'0'889'15,"-1"0"175"-15,5-3 135 0,0 3 39 16,0 0-212-16,1 3-197 0,-2 0-170 15,6-1-112-15,0 6-412 0,-4 4-135 0,4 4 0 16,0 3 0-16,0 1 0 0,0 4 0 16,-5 1 0-16,5 3 0 0,0 0 0 0,-5-4 0 15,5 1 0-15,0-6 0 0,-5 0 0 0,5-5 0 16,0-2 0-16,0-4 0 0,0-3 0 16,5-5 0-16,-5-5 0 0,0-3 0 0,0-6 0 15,0-3 0-15,5-3 0 0,-5-2 0 16,0 1 0-16,0-4 0 0,0-3 0 15,0 1 0-15,0-1 0 0,0 3 0 0,0 0 0 16,0 0 0-16,5 4 0 0,-1 1 0 16,2 7 0-16,-2-2 0 0,6 7 0 15,-5 3 0-15,5 5 0 0,-5 5 0 0,5 3 0 16,-1 4 0-16,1 4 0 0,0 4 0 16,0 1 0-16,4 7 0 0,-4-3 0 0,5 3 0 15,-5-1 0-15,5 1 0 0,0 0 0 16,-1-4 0-16,0 1 0 0,-3-3 0 15,3-3 0-15,-4 1 0 0,5-7 0 0,-10 1-706 16,-1-2-541-16,2-5-95 0,-6-1 23 16,0-3 83-16,0 0 157 0,-6-3 268 0,2-3 380 15</inkml:trace>
  <inkml:trace contextRef="#ctx0" brushRef="#br1" timeOffset="111645.45">16520 5650 538 0,'-30'-14'900'15,"1"3"155"-15,-1 1 112 0,5 1 71 0,6-2-272 16,4 3-267-16,5-3-197 0,6 2-112 15,4-1-71-15,4 1-44 0,2-2-133 0,3 3-142 16,6 0 0-16,5 2 0 0,-1 0 0 16,5 1 0-16,1 2 0 0,5 0 0 0,-1 3 0 15,5-2-48-15,1 2-473 0,-1 0-227 16,-4-3-253-16,4 3-158 0,0-5-30 16,1 2 41-16,-1-3 134 0,-5 3 229 0,1-5 295 15</inkml:trace>
  <inkml:trace contextRef="#ctx0" brushRef="#br1" timeOffset="111867.381">16971 5424 467 0,'4'-9'853'0,"-8"5"186"0,-2-5 128 16,-3 4 61-16,-1-4-182 0,-5 4-223 16,1-3-211-16,-1 2-132 0,0 0-79 0,0 4-326 15,1-1-75-15,-1 6 0 0,6-1 0 16,-6 7 0-16,5-2 0 0,0 7 0 0,5 4 0 16,0 1 0-16,0 3 0 0,5 0 0 15,0 0 0-15,5 3 0 0,0-3 0 0,0 2 0 16,9-2 0-16,-3-2 0 0,3-1 0 15,6-3 0-15,-1-2 0 0,1-2 0 0,4-4 0 16,1 0 0-16,0-5 0 0,-6 0 0 16,6-3-458-16,-6-6-851 0,1 0-82 0,0-2 32 15,-1-6 91-15,1 0 163 16,-1-2 275-16,6-3 389 0</inkml:trace>
  <inkml:trace contextRef="#ctx0" brushRef="#br1" timeOffset="112900.308">17132 5399 41 0,'-5'-2'528'0,"1"-2"166"0,-2-1 178 15,2 2 143-15,-1 1-59 0,0-2-124 16,5 2-120-16,-5 2-120 0,5 0-129 0,0 0-101 15,0 6-56-15,0 2-34 0,5 3-28 16,0 2-25-16,-5 4-136 0,9 5-83 16,-3 3 0-16,-2 2 0 0,6-2 0 0,-5 3 0 15,0 0 0-15,5-3 0 0,-6-1 0 16,2-4 0-16,-6-2 0 0,5-3 0 0,-1-4 0 16,2-3 0-16,-6-6 0 0,0-2 0 15,0-4 0-15,0-5 0 0,-6-5 0 16,2 1 0-16,-1-7 0 0,-1-2 0 0,2 0 0 15,-6-3 0-15,5 1 0 0,-5-2 0 16,1-1 0-16,-1 2 0 0,5-2 0 0,0 2 0 16,0 3 0-16,5 2 0 0,5 1 0 15,-5 3 0-15,10 2 0 0,-6 2 0 0,6 4 0 16,5 3 0-16,0 5 0 0,0 0 0 16,-1 5 0-16,1 7 0 0,0-1 0 15,4 5 0-15,-9 4 0 0,5 2 0 0,0-1 0 16,-5 4 0-16,-6 3 0 0,6-3 0 15,-5 0 0-15,-5-1 0 0,0 1 0 0,0-3 0 16,-5 1 0-16,0-4 0 0,0 0 0 16,-5-2 0-16,1-4 0 0,-1 1 0 0,-5-5 0 15,5-2 0-15,-5-1 0 0,1-3-517 16,-1-3-335-16,0-6-231 0,0 0-110 16,6 2-4-16,-1-8 59 0,0 1 151 0,1 0 236 15,3 0 309-15</inkml:trace>
  <inkml:trace contextRef="#ctx0" brushRef="#br1" timeOffset="113399.084">16377 5209 390 0,'-15'5'828'0,"1"-2"173"0,4 0 124 16,-4 0 96-16,3-1-205 0,-3 1-217 0,9-3-189 16,-5 0-115-16,5 0-78 0,0 3-128 15,0-3-289-15,5 0 0 0,0 2 0 16,0-2 0-16,5 0 0 0,5 0 0 0,0-2 0 15,5-1 0-15,0-2 0 0,-1-4 0 0,6 1 0 16,4-3 0-16,-4-3 0 0,5 1 0 16,-1-4 0-16,0 3 0 0,-4-3 0 15,5 3 0-15,-6 1 0 0,0 2 0 0,-4 3 0 16,0 0 0-16,0-1 0 0,-5 3 0 0,0 1 0 16,-1 2 0-16,-4 1 0 0,5-1 0 15,-6 0 0-15,7 3 0 0,-1 0 0 16,-1 0 0-16,1 3 0 0,5-3 0 0,-1 3 0 15,6-1 0-15,0 1 0 0,-1 0 0 16,1 3 0-16,5-1 0 0,-6 1 0 0,6-2 0 16,-1 5 0-16,5-1 0 0,-4 1 0 0,9-1 0 15,-4 0 0-15,-1 0 0 0,0 1 0 16,1-1 0-16,-1 1-1171 0,1-1-298 16,-1-1 6-16,1 2 91 0,-1-4 152 0,5-1 299 15,6-2 432-15</inkml:trace>
  <inkml:trace contextRef="#ctx0" brushRef="#br1" timeOffset="119473.352">17657 5567 60 0,'-5'6'508'0,"1"-3"121"16,-2 0 114-16,6 2 114 0,-5-2-66 0,1-1-107 16,4 1-106-16,-6-3-91 0,6 3-82 15,0-3-84-15,6 0-77 0,-2 0-47 16,7-3-15-16,-2-2 2 0,1-3 6 0,5-4-1 16,-1-1-3-16,6-4-15 0,-6-2-21 15,6-6-27-15,-5 0-34 0,5-2-30 0,-6-1-25 16,-4 0-19-16,4-2-14 0,-3 3-17 15,-1-1-16-15,-6 0-17 0,-4 6-19 16,5 0-15-16,-10 3-7 0,5 3 6 16,-4-2 10-16,-6 8 16 0,5-1 17 0,-10 3 16 15,5-1 11-15,-5 6 7 0,1 1 6 16,-1 2 13-16,0 2 18 0,0 4 20 0,1 2 26 16,4 3 22-16,0 3 26 0,6 0 19 15,-6 5 12-15,10 3-87 0,0 3-68 0,4 0 0 16,6 5 0-16,0 1 0 0,4 2 0 15,1 0 0-15,5-3 0 0,0 1 0 0,4-1 0 16,0-8 0-16,1 0 0 0,5-5 0 16,-1-7 0-16,-5-4 0 0,6-3 0 0,-6-3-304 15,1-6-224-15,-1 1-86 0,1-6-59 16,-5 0-24-16,-6-1 20 0,1-1 56 0,-5-1 109 16,-5 0 157-16,0 0 178 0,0 1 181 15,-5 2 158-15,0 0 146 0,-5 0 130 16,0 2 76-16,-5 1 18 0,0 0-32 0,0 0-56 15,1 2-79-15,-6 0-83 0,5 0-57 16,-5 4-33-16,5 2-21 0,1 0-20 0,-1 2-15 16,0 4-11-16,5 2-10 0,1 4-6 15,-2-2-6-15,6 7-5 0,0-3-10 0,0 6-14 16,6-4-52-16,-2 0-22 0,6 1 0 16,0-1 0-16,0-2 0 0,0-5 0 15,4-1 0-15,1-3 0 0,0-2 0 0,0-3-28 16,-1-5-87-16,-4-1-25 0,4-2-14 15,-3 0 1-15,-2-6 15 0,-4 3 26 0,5-3 30 16,-5 0 23-16,-5 0 20 0,0 1 17 16,0 2 12-16,-5-3 12 0,0 0 21 15,0 3 20-15,0 3 23 0,0-4 23 0,1 7 17 16,-1 0 7-16,5 1 2 0,-6 4 5 16,6 4 2-16,0 1-3 0,0 4-4 0,6 5-96 15,-1-4-19-15,-1 7 0 0,1-3 0 16,5 5 0-16,0-2 0 0,-1 1 0 0,1 2 0 15,5-3 0-15,0-1-76 0,-5 1-314 16,5-6-246-16,-1-1-323 0,-4-4-202 16,4-3-53-16,-4-3 30 0,1-3 110 0,-7-3 224 15,1 1 327-15</inkml:trace>
  <inkml:trace contextRef="#ctx0" brushRef="#br1" timeOffset="119650.879">18196 5375 197 0,'-19'-23'810'0,"-6"1"177"0,6 0 119 15,4 6 91-15,-4-1-90 0,9 1-306 0,-5 5-270 16,10 0-153-16,0 2-101 0,5 4-82 16,0-1-63-16,5 0-44 0,5 6-32 0,4-2-25 15,1 2-49-15,5 2-68 0,0-2-87 16,4 3-161-16,5 0-295 0,-4 0-357 16,9-3-162-16,-5 3-43 0,11-1 28 0,-6-2 132 15,6 3 280-15</inkml:trace>
  <inkml:trace contextRef="#ctx0" brushRef="#br1" timeOffset="120223.629">18898 5379 624 0,'-15'6'869'0,"0"-6"144"0,1 0 105 15,-1-2 13-15,0-2-250 0,1 0-221 16,-7-2-163-16,7 0-101 0,-6 1-64 0,1 2-46 15,4 0-35-15,-4 1-118 0,-1 2-133 16,0 5 0-16,1 1 0 0,4 5 0 16,-5 2 0-16,11 1 0 0,-6 5 0 0,5 4 0 15,5-1 0-15,1 0 0 0,4-1 0 0,4 4 0 16,1-5 0-16,5-1 0 0,5-2 0 16,4-3 0-16,0-3 0 0,6-6 0 15,0-5 0-15,-1 0 0 0,1-5 0 16,0-4 0-16,-6-2 0 0,5 0 0 15,-9-3 0-15,0 1 0 0,-1-1 0 0,-4 0 0 16,0 0 0-16,-5-2 0 0,-5 2 0 0,0 0 0 16,0 3 0-16,-5-3 0 0,0 3 0 15,-4 3 0-15,-1-1 0 0,5 1 0 0,-5 3 0 16,5 2 0-16,0 3 0 0,0 3 0 16,5 0 0-16,0 7 0 0,0 2 0 15,5 4 0-15,0 1 0 0,5 5 0 0,0 2 0 16,0 1 0-16,4 1 0 0,-4 1 0 0,4 4 0 15,1-2 0-15,0-1 0 0,0 2 0 16,-1 1 0-16,1-3 0 0,0-1 0 0,-5-2 0 16,-5 0 0-16,-1-3 0 0,2-3 0 15,-6 0 0-15,-6-2 0 0,-3-3 0 16,-1-4 0-16,1 2 0 0,-12-7 0 0,7 1 0 16,-10-6 0-16,3 0 0 0,-3-6 0 15,-5-2 0-15,4-3 0 0,0-2 0 16,1-1 0-16,0-6-34 0,9 4-212 15,0-4-15-15,10 4-24 0,1-3-55 0,4-1-89 16,4 1-115-16,6 0-142 0,5 2-152 16,5-2-127-16,-1 0-9 0,0-1 79 0,6-2 135 15,5 2 179-15</inkml:trace>
  <inkml:trace contextRef="#ctx0" brushRef="#br1" timeOffset="120522.528">19044 5457 283 0,'10'-16'775'15,"-5"2"210"-15,1 2 145 0,-6-1 103 16,0 2-156-16,-6-1-205 0,1 5-218 15,1-2-169-15,-6 4-114 0,-5-1-74 0,5 1-268 16,-5 5-29-16,6 0 0 0,-6 5 0 16,5 1 0-16,1 5 0 0,-1 3 0 0,5 5 0 15,0 0 0-15,5 3 0 0,0 3 0 16,5-3 0-16,0 0 0 0,9 0 0 16,1-2 0-16,0-7 0 0,4-1 0 0,1-4 0 15,4-6 0-15,-4-2 0 0,0-5 0 16,-1-3 0-16,-4-3 0 0,0-3 0 0,0 0 0 15,-11-2 0-15,2-1 0 0,-2 1 0 16,-4-4 0-16,-4 4 0 0,4 2 0 16,-10-3 0-16,5 7 0 0,-5-2 0 0,0 4-80 15,0 2-299-15,5 0-84 0,-4 6-132 16,3 4-179-16,2-2-215 0,-1 1-95 0,5 2-6 16,0-1 82-16,0 1 164 0,5-2 225 15</inkml:trace>
  <inkml:trace contextRef="#ctx0" brushRef="#br1" timeOffset="120771.838">19413 5352 88 0,'14'0'776'0,"-4"0"229"15,0 3 154-15,-10-6 112 0,4 3-32 16,-4-2-259-16,-4-1-297 0,-1-3-199 0,0 4-136 16,-5-4-190-16,0 1-158 0,-4 1 0 15,4-1 0-15,-5 2 0 0,-5 1 0 0,6 4 0 16,-1 1 0-16,6 2 0 0,-6 4 0 15,5 5 0-15,5 0 0 0,0 2 0 16,0 4 0-16,5 1 0 0,5 2 0 0,0-1 0 16,4 0 0-16,6-3 0 0,0 0 0 15,5-2 0-15,-1-6 0 0,1 0 0 0,0-6 0 16,4-2 0-16,-5-3-1046 0,1-5-302 16,-5-3-42-16,5-4 57 0,-6-2 119 15,1-5 236-15,-5 0 345 0</inkml:trace>
  <inkml:trace contextRef="#ctx0" brushRef="#br1" timeOffset="120923.431">19496 5118 397 0,'-15'-22'1070'0,"0"3"238"0,-4-1 198 15,4 6 176-15,-4 3-57 0,4 3-1022 16,0-1-603-16,0 9 0 0,1 0 0 0,4 9 0 16,-5 2 0-16,6 3 0 0,-6 5 0 15,5 3-543-15,-5 6-1053 0,5-4-26 0,-5 7 102 16,6-3 189-16,-6 2 371 0,5 3 450 15</inkml:trace>
  <inkml:trace contextRef="#ctx0" brushRef="#br1" timeOffset="121684.056">19849 5377 106 0,'-10'-5'666'16,"5"-4"213"-16,1 4 147 0,-6-3 102 0,5 2-91 15,-5 1-198-15,5-4-197 0,0 7-178 16,0-4-121-16,5 3-76 0,0 0-40 16,0 3-35-16,5 3-26 0,-5 2-12 0,5 4-99 15,4 5-55-15,-3 0 0 0,3 8 0 16,-3 0 0-16,3 3 0 0,1-1 0 0,-1 4 0 16,-3-4 0-16,3-1 0 0,-4-1 0 0,5-3 0 15,-5-5 0-15,4-3 0 0,-3-5 0 16,3-1 0-16,-3-8 0 0,-2-3 0 15,1-2 0-15,0-5 0 0,-5-4 0 0,5-2 0 16,-5 0 0-16,0-4 0 0,0 4-39 16,0 0 13-16,5 0 12 0,-5-1 4 15,5 6 5-15,-5 0 0 0,5 6 0 0,-1 2 3 16,2 4 0-16,-2 2 1 0,7 6 1 16,-7-1 3-16,1 6 1 0,0 3 1 15,0 3-1-15,5-1 0 0,-5 4-1 0,-1-1-2 16,6 0-17-16,0 0-34 0,0-2-44 0,0 0-48 15,9-4-46-15,-4-4-45 16,4-1-29-16,1-3-28 0,0-2-36 0,5-3-43 16,-6-3-40-16,0-2-41 0,6-3-31 15,-5-4 6-15,-1 2 39 0,-4-2 65 0,-1-2 84 16,-3 1 108-16,-1 1 128 0,-6-4 135 16,1 5 159-16,-5-2 150 0,-5-1 108 0,1 3 51 15,-6 0-2-15,-5 2-40 0,0 1-81 16,0 0-96-16,-4 0-76 0,0 2-43 0,-2 3-23 15,2 0-16-15,4 6-13 0,1 0-7 16,4-1 2-16,0 7-3 0,5 0-20 0,0 1-134 16,5 1 0-16,0 6 0 0,5-3 0 15,0 2 0-15,5-2 0 0,0 2 0 16,4-2 0-16,6 0 0 0,-6-3 0 0,7 0 0 16,-2-5 0-16,0-1 0 0,1-5-85 15,0 0-371-15,-5 0-155 0,-1-5-187 16,-4-1-237-16,0-5-101 0,-6 0-6 0,2-3 81 15,-2-3 168-15,-4 1 235 0</inkml:trace>
  <inkml:trace contextRef="#ctx0" brushRef="#br1" timeOffset="121882.638">20275 5308 69 0,'-14'-14'674'0,"-1"1"230"16,6-1 164-16,-1 3 128 0,-1 3-29 0,2-1-174 16,4 1-196-16,0 0-167 0,0 2-110 15,5 0-347-15,0-2-173 0,0 2 0 16,5 2 0-16,0-2 0 0,0 0 0 0,4-2 0 15,2 3 0-15,-1-2 0 0,-1 0 0 16,6 1 0-16,-5 4 0 0,4-4 0 0,1 3 0 16,-6 6 0-16,6-1-347 0,-5 7-217 15,0 1-159-15,0 4-243 0,0 4-145 16,0 0-34-16,-1 2 47 0,-3 2 124 0,3 0 216 16,1 0 301-16</inkml:trace>
  <inkml:trace contextRef="#ctx0" brushRef="#br1" timeOffset="122091.11">20462 5405 444 0,'-10'0'973'0,"5"0"193"0,5-3 146 15,-5 0 127-15,5 1-152 0,0-4-360 16,0 0-284-16,5-2-643 0,5 3 0 0,-5-1 0 16,4 3 0-16,2 3 0 0,-7 0 0 0,6 6 0 15,0 0 0-15,0 4 0 0,-6 4 0 16,6 2 0-16,-5 4 0 0,0-1 0 15,0 1 0-15,0-1 0 0,0-3 0 0,-5 1-830 16,0-3-473-16,0-3-82 0,0-3 34 16,5-8 99-16,-5-2 204 0,4-7 350 0</inkml:trace>
  <inkml:trace contextRef="#ctx0" brushRef="#br1" timeOffset="122258.664">20570 5242 380 0,'0'-22'1040'0,"-10"3"221"16,5 2 168-16,0-2 146 0,0 5-74 15,5 0-496-15,-5 3-1005 0,5 3 0 0,0 0 0 16,0 4 0-16,5 4 0 0,0 4 0 16,-5 1 0-16,5 6 0 0,-5 3 0 15,0 3-838-15,0 5-540 0,-5 0-60 0,0 5 53 16,0 6 118-16,0 0 234 0,-4 3 414 0</inkml:trace>
  <inkml:trace contextRef="#ctx0" brushRef="#br1" timeOffset="122415.921">20418 5821 497 0,'-15'14'1104'0,"1"-3"175"0,-1 0 108 0,0-3 98 15,0-2-155-15,5-1-521 0,6-2-509 16,-2 0-300-16,6-3 0 0,0-3 0 16,6 0-168-16,-2 1-512 0,1-4-407 0,0 3-173 15,0-5-23-15,5 3 61 0,-5-4 109 16,-1-1 247-16,2-2 407 0</inkml:trace>
  <inkml:trace contextRef="#ctx0" brushRef="#br1" timeOffset="122911.76">21060 5035 194 0,'0'-11'698'0,"-5"2"206"16,1 1 149-16,4 3 103 0,-6 2-134 16,6 0-208-16,0 6-186 0,-5 3-156 15,5 2-109-15,0 8-76 0,5 4-38 0,-5 1-34 16,6 7-79-16,-6 3-136 0,4 5 0 15,6 0 0-15,-5 2 0 0,0 4 0 16,5-4 0-16,0 1 0 0,-6-4 0 0,6 2 0 16,0-4 0-16,0-6-225 0,-6 1-60 15,1-6-21-15,1-3-19 0,-2-2-21 0,-4-4-34 16,0-1-22-16,-4-4-3 0,-7-5 15 0,2 0 40 16,-1-6 76-16,-5-3 95 0,1-3 97 15,-6-4 92-15,0-1 100 0,1-5 110 0,-1-3 89 16,6-1 58-16,-7 2 30 0,7-1 3 15,4 0-29-15,0 2-59 0,6-2-56 16,-2 2-34-16,6 4-21 0,6 3-23 0,-2-1-27 16,1 0-28-16,5 6-29 0,0 2-31 15,5 0-27-15,4 6-40 0,1 0-47 0,0 3-64 16,4 3-75-16,1-1-117 0,4 1-194 16,1 2-243-16,-1-2-271 0,0-1-108 15,1-2-13-15,-6 0 69 0,1-3 170 0,0 0 250 16</inkml:trace>
  <inkml:trace contextRef="#ctx0" brushRef="#br1" timeOffset="123291.15">21374 5324 151 0,'0'-5'735'0,"-5"0"210"0,0-1 141 16,0 0 103-16,-5 1-77 0,1 0-208 15,4 1-228-15,0 2-162 0,0 0-106 0,0 2-66 16,0 2-213-16,0 4-129 0,5 2 0 16,0 3 0-16,-4 2 0 0,4 4 0 0,0 0 0 15,0 4 0-15,4-1 0 0,1 2 0 16,0 0 0-16,5-2 0 0,0 2 0 15,-1-6 0-15,6-2 0 0,-1 0 0 0,7-6 0 16,-7 0 0-16,6-5 0 0,-6-3 0 16,6 0 0-16,0-5 0 0,-5-4 0 0,4-2 0 15,-4 0 0-15,0-3 0 0,-6 1 0 16,1-4-40-16,0 1-47 0,-10-1 25 16,5 3 23-16,-5-2 20 0,-5 2 18 0,0 0 20 15,0 0 23-15,-5 3 28 0,1 0 26 16,-2 3-75-16,2 3-21 0,-1 1 0 15,0 4 0-15,1 6 0 0,3-3 0 0,-3 5 0 16,4 3 0-16,0 0 0 0,5 3 0 16,0 2 0-16,0 2 0 0,0-2 0 15,5 0 0-15,5 4 0 0,0-4 0 0,-1 1 0 16,1 2 0-16,5-5 0 0,4 0 0 0,-4-3 0 16,0 0-581-16,4-6-288 0,1 1-233 15,-5-3-108-15,4-3 2 0,-4 0 70 16,0-6 175-16,-1 0 253 0</inkml:trace>
  <inkml:trace contextRef="#ctx0" brushRef="#br1" timeOffset="123681.941">21747 5449 11 0,'-5'-14'604'0,"5"3"248"0,-5 2 171 15,5 5 118-15,-5 0-36 0,0 4-153 16,5 4-183-16,0 0-181 0,-5 5-115 0,5 5-62 16,5 0-149-16,-5 5-262 0,5 3 0 15,-5 3 0-15,5 2 0 0,5 4 0 16,-6-1 0-16,2 3 0 0,3 2 0 0,1-1 0 0,-1 2 0 15,-3-3 0-15,3-3 0 0,1 1 0 16,0-7 0-16,-5 2 0 0,5-7 0 16,-5-2 0-16,-1-6 0 0,2-3 0 0,-6-6 0 15,-6-2 0-15,6-6-6 0,-4-4-200 16,-6-4 42-16,5-3 43 0,-5-5 39 16,1-2 31-16,-2-4 20 0,1-5 13 0,1-3 13 15,-1 0 11-15,1-3 6 0,3 1 2 16,6-1 4-16,-4 1 5 0,8 2 10 0,2 0 16 15,-6 3 24-15,9 3 24 0,-4 2 23 16,5 3 29-16,-6 6-59 0,6 2-90 0,1 6 0 16,-7 0 0-16,6 8 0 0,0 1 0 15,0 4 0-15,0 6 0 0,-1 4 0 0,6 2 0 16,-5 2 0-16,0 3 0 0,5 3 0 16,-6 1 0-16,-4-1 0 0,5 2 0 15,0-2-95-15,-6-2-615 0,-4 2-279 0,6-3-204 16,-12-2-50-16,6-1 31 0,-4-2 113 15,-1-3 212-15,-5-3 310 0</inkml:trace>
  <inkml:trace contextRef="#ctx0" brushRef="#br1" timeOffset="123907.915">21472 5286 692 0,'-15'-25'1000'16,"10"1"137"-16,-4-2 111 0,3 4 105 0,6-2-296 15,6 1-314-15,-6 1-181 0,9 6-163 16,1-1-399-16,0 4 0 0,0 5 0 0,4 2 0 16,-4 6 0-16,5 6 0 0,-5-2 0 15,5 10 0-15,-6 0 0 0,-4 6 0 16,0-1-46-16,0 5-768 0,-5-1-347 16,0-4-133-16,0 3-1 0,0-5 65 0,-5 0 148 15,0-6 267-15,0-3 383 0</inkml:trace>
  <inkml:trace contextRef="#ctx0" brushRef="#br1" timeOffset="124069.487">21384 5021 422 0,'-15'-22'938'0,"0"3"151"0,1-1 102 16,4 1 89-16,0 3-165 0,0-1-394 0,6 3-258 16,-2 3-142-16,6 3-101 0,-5 0-114 15,5 3-121-15,5-1-113 0,1 0-140 0,-2 3-239 16,1 1-327-16,0-2-243 0,0-3-90 15,5 1-1-15,-5-5 82 0,4 0 205 0,1-3 317 16</inkml:trace>
  <inkml:trace contextRef="#ctx0" brushRef="#br1" timeOffset="124207.156">21374 4685 32 0,'-5'-9'777'0,"0"1"204"0,0 5 130 16,-5 1 93-16,1-1 12 0,4 3-323 16,0 5-312-16,-5-2-179 0,5 5-113 0,5 1-83 15,-5 2-68-15,5 3-55 0,0 2-76 16,0 1-96-16,0 5-127 0,0 0-244 0,-4 0-404 15,4 3-252-15,-6-3-98 0,1 2 1 16,1 1 72-16,4-2 215 0,0-1 387 16</inkml:trace>
  <inkml:trace contextRef="#ctx0" brushRef="#br1" timeOffset="125201.05">22512 5319 193 0,'0'-3'604'0,"0"-2"149"16,0 2 149-16,0-3 111 0,-6 1-122 0,2 0-160 16,4-1-139-16,-5 1-121 0,0-4-124 15,0 1-108-15,0 3-66 0,0-1-41 0,-4 1-26 16,-2-1-23-16,-3 3-20 0,-1 3-14 15,0 3-13-15,1 0-9 0,-6 5-5 0,1 0 2 16,-1 3 1-16,0 5 10 0,1 4 9 16,-1 2 16-16,5 0 13 0,0 5 14 0,6 1 14 15,4 0 9-15,0 3 4 0,10-4-23 16,0 1-91-16,10-4 0 0,4-2 0 16,6-5 0-16,-1-6 0 0,11-3 0 0,-1-10 0 15,5-4 0-15,5-8 0 0,0-8 0 0,0-8 0 16,0-6 0-16,1-5 0 15,-6-4 0-15,-5 1 0 0,-4 0 0 0,-6-3 0 16,-4 6 0-16,-5-1 0 0,-5 4-44 0,-10 2-39 16,0 3 4-16,-10 0 5 0,0 5 6 15,-5 6 4-15,-5 0 4 0,-4 3 7 0,0 2 11 16,-6 4 11-16,1 4 8 0,-1 1 20 16,1-1 20-16,4 7 22 0,1 4 26 0,-1 4 28 15,6 2 31-15,4 9 15 0,0 3 8 16,5 4-147-16,6 4 0 0,-2 2 0 0,6 3 0 15,0 3 0-15,6 2 0 0,3 1 0 0,1 0 0 16,0 2 0-16,5-2 0 0,-1 0 0 16,1-1 0-16,5-4 0 0,-6-4 0 0,6-3 0 15,-6-5 0-15,6-3 0 0,-6-2 0 0,7-6 0 16,-7-3 0-16,1-5 0 0,0-3 0 16,0-3 0-16,-6-2 0 0,1-4 0 15,0-1 0-15,-1-2 0 0,-3 4 0 0,-2 0 0 16,1 0 0-16,0 2 0 0,-5 3 0 0,5 1 0 15,0 2 0-15,0 5 0 0,0-2 0 16,0 5 0-16,0 3 0 0,0-3 0 16,5 6 0-16,-1-3 0 0,1 0 0 0,5 1 0 15,-6-2 0-15,11-1 0 0,-5-1 0 0,0-3 0 16,4-5 0-16,-4 0 0 0,4 0 0 0,1-5 0 16,0 0 0-16,-6-7 0 0,6 4 0 15,-10-6 0-15,5 3 0 0,-6-2 0 0,-4 1 0 16,0-1 0-16,-5 2 0 0,0 0 0 15,-5 3 0-15,0-4 0 0,-4 4 0 0,-1 3 0 16,-5-4 0-16,0 4 0 0,0 2 0 0,6 0 0 16,-6 3 0-16,1 0 0 0,4 3 0 15,-1 3 0-15,2-1 0 0,4 3 0 16,0 3 0-16,0 1 0 0,0-2 0 0,5 4 0 16,0-3 0-16,5 3 0 0,0-3 0 15,5 0 0-15,-1 0 0 0,2-5 0 0,-1 2 0 16,4-5-1-16,1-1-493 0,0-4-178 15,0-1-222-15,-1-2-210 0,0-4-58 0,1-2 15 16,-5-3 103-16,5-3 179 0,-5-1 267 16</inkml:trace>
  <inkml:trace contextRef="#ctx0" brushRef="#br1" timeOffset="125401.191">23109 5253 226 0,'-9'-20'697'0,"4"4"205"0,-5 0 148 0,0 4 99 15,0 2-138-15,6 4-172 0,-1 1-170 16,0 2-141-16,0 3-88 0,5 3-55 0,-5-1-90 15,1 3-295-15,4 4 0 0,0 0 0 0,0-1 0 16,0 2 0-16,0-1 0 0,4-1 0 16,1 3 0-16,0-5 0 0,5-3 0 0,0-1 0 15,-1-2 0-15,6-2 0 0,-1-4-82 16,-4 1-632-16,5-4-224 0,-5 1-223 0,5-1-63 16,-6 4 21-16,1-4 103 0,0 1 200 15,0 3 273-15</inkml:trace>
  <inkml:trace contextRef="#ctx0" brushRef="#br1" timeOffset="125981.594">23178 5460 389 0,'-4'3'539'0,"-2"-3"105"0,2 0 118 16,-1 0 4-16,5-3-34 0,0 3-51 0,0-3-49 15,0 0-55-15,5 1-73 0,-5 2-95 0,0-3-78 16,4 3-36-16,-4 3-9 0,6-1-1 16,-6 1 3-16,4 6-217 0,1-1-71 0,0 0 0 15,-5 3 0-15,5 2 0 0,0-1 0 16,0 1 0-16,0-1 0 0,-1-1 0 0,2 0 0 16,3-3 0-16,-3 0 0 0,3-2 0 0,1-4 0 15,0 1 0-15,-5-3 0 16,4-3 0-16,6-5 0 0,-10 0 0 0,4 0 0 15,2-6 0-15,-1 0 0 0,-1 0 0 0,-4 0 0 16,5 1 0-16,-5-1 0 0,0 3 0 16,5 0 0-16,-6 0 0 0,1 3 0 0,1-1 0 15,-2 4 0-15,1-1 0 0,-5 6 0 16,5 0 0-16,0 0 0 0,-5 3 0 0,5 3 0 16,-5-1 0-16,0 1 0 0,0-1 0 0,5 3 0 15,-5 1 0-15,0-1 0 0,0 0 0 16,0 1 0-16,0-1 0 0,5-3 0 0,-5 3 0 15,0-2 0-15,4 0 0 0,2-4 0 0,-6-2 0 16,4-2 0-16,1-1 0 0,0-3 0 16,0-2 0-16,0 0 0 0,0 0-35 0,0-1-75 15,0 1 36-15,0 0 39 0,0 2 46 16,-1 1 48-16,-4-1 51 0,5 3-36 0,-5 1-74 16,5 2 0-16,0 0 0 0,-5 2 0 15,5 4 0-15,0 2 0 0,0-2 0 0,5 5 0 16,-6-3 0-16,1 3 0 0,5 0 0 15,0 0 0-15,5 0 0 0,-6 3 0 0,1-6 0 16,0 3 0-16,0-3 0 0,0 1-269 16,-6-4-1034-16,7-2-119 0,-7-6 20 0,2 1 92 15,-6-10 173-15,4-1 285 0,1-7 401 16</inkml:trace>
  <inkml:trace contextRef="#ctx0" brushRef="#br1" timeOffset="126133.191">23590 5106 196 0,'-15'-36'929'0,"1"9"215"0,-1-1 140 15,0 6 131-15,6 4 10 0,-1 1-392 0,0 6-324 16,0 2-653-16,5 4-56 0,0 5 0 16,1 3 0-16,-1 5 0 0,0 6 0 0,0 3 0 15,0 1 0-15,0 8-788 0,-5-2-522 0,0 7-106 16,0-4 23-16,-4 4 109 0,-6 2 215 16,-5 3 413-16</inkml:trace>
  <inkml:trace contextRef="#ctx0" brushRef="#br1" timeOffset="138522.565">15426 6519 145 0,'0'0'341'0,"0"-3"73"0,0-2 46 15,0-1-5-15,0-2 7 0,0-1 37 16,0 1 56-16,0-3 44 0,0-2-4 0,-5 2-28 16,5 0-47-16,0 2-72 0,0-2-99 15,0 3-88-15,0 2-53 0,0 1-35 16,0 0-26-16,0 2-21 0,0 0-8 0,0 0-5 16,5 6 1-16,0 0 11 0,0 2 9 15,0 3 6-15,-1 1-17 0,2 4-123 0,-2 4 0 16,1 2 0-16,5 3 0 0,-10 3 0 15,5 0 0-15,0 3 0 0,0-1 0 0,-5 1 0 16,4-1 0-16,-4 1 0 0,6-3 0 16,-6-6 0-16,0 0 0 0,5-5 0 15,-5-6 0-15,0-2 0 0,0-6 0 0,0-6 0 16,0-4 0-16,0-7 0 0,-5-2 0 16,5-6 0-16,0 0 0 0,0-2 0 0,0-1 0 15,0 0 0-15,5-3 0 0,-5 7 0 16,4-1 0-16,6 3 0 0,-5 0 0 0,0 8 0 15,5 0 0-15,-5 6 0 0,4 3 0 16,1 2 0-16,-5 3 0 0,5 6 0 16,-1 2 0-16,2 2 0 0,-1 8 0 0,-1-2 0 15,1 3 0-15,0 1 0 0,-1-1 0 16,1 0 0-16,1 0 0 0,3 0 0 0,-4-2 0 16,0-3 0-16,0 0 0 0,4-6 0 15,-4 0-261-15,0-2-62 0,5-3-81 0,-5-3-110 16,4-6-122-16,-4 1-97 0,0-3-50 15,-1-4 6-15,1-2 77 0,-5 1 143 16,0-4 188-16,-5 3 211 0,5-3 199 0,-10 1 177 16,5 2 172-16,-5-2 174 0,5 2 110 15,-10 3 31-15,5 0-21 0,0 0-51 16,1 3-83-16,-1 2-116 0,0 0-92 0,0 4-59 16,5 2-42-16,-5 2-41 0,5 4-35 15,0 0-74-15,5 4-91 0,-5 2 0 0,5 2 0 16,5 2 0-16,-6 1 0 0,6-1 0 15,0 0 0-15,5 1 0 0,-5-3 0 0,4 0 0 16,1 0 0-16,0-3 0 0,-1-3 0 16,1-3 0-16,0-1-166 0,0-2-25 0,-1-4 16 15,-4-2 21-15,0-4 29 0,0 0 27 16,-5-3 22-16,0-3 19 0,-5 3 14 0,5-5 12 16,-5 1 11-16,-5-1 9 0,5 2 5 15,-5 1 8-15,0 1 13 0,0 2 15 16,0 1 18-16,0 1 12 0,5 5 7 0,-5 1 10 15,5 2 7-15,0 0-3 0,0 5-4 16,5 0-2-16,0 4 3 0,0 2-9 0,0 0-10 16,0 3-10-16,5 0-11 0,-1 2-10 15,-4-2-36-15,10 0-60 0,-6 2-83 16,1-2-128-16,1-3-235 0,-2 0-326 0,1-2-244 16,0-5-88-16,-5 0 1 0,-1-4 86 15,2-6 210-15,-2 0 314 0</inkml:trace>
  <inkml:trace contextRef="#ctx0" brushRef="#br1" timeOffset="138719.041">15990 6403 62 0,'-20'-22'786'0,"1"-2"206"0,4 2 145 15,0-4 116-15,0 4 10 0,5-3-294 16,1 3-283-16,4 0-166 0,5 3-121 16,-5 3-275-16,10 4-124 0,0 2 0 0,0 4 0 15,5 6 0-15,-6 2 0 0,11 7 0 16,-5 5 0-16,5 2 0 0,-6 6 0 0,1 6 0 15,5 0-192-15,-5 2-392 0,5 3-259 16,-6-3-264-16,6 3-95 0,0-5 2 0,-1 0 69 16,6-4 174-16,0-1 281 0</inkml:trace>
  <inkml:trace contextRef="#ctx0" brushRef="#br1" timeOffset="139112.687">16318 6530 191 0,'6'-8'774'0,"-2"-3"204"16,-4 0 143-16,0-1 105 0,-4 2-98 0,-2-4-242 15,1 2-247-15,-5 2-172 0,1-2-121 16,4 4-92-16,-5 0-73 0,-4 3-181 0,4-1 0 16,-5 3 0-16,5 6 0 0,-4 0 0 15,4 5 0-15,0 3 0 0,0 3 0 0,0 3 0 16,6-1 0-16,-2 6 0 0,6-3 0 16,0 3 0-16,6 1 0 0,3-2 0 15,1-4 0-15,0 0 0 0,5-4 0 0,4-1 0 16,-4-7 0-16,4-5 0 0,1-3 0 15,0-3 0-15,-1-4 0 0,-4-1 0 0,0-3 0 16,-1 0 0-16,-4-2 0 0,-5-1 0 16,0 0 0-16,0 4 0 0,0-4 0 15,-5 3 0-15,-5-2 0 0,5 5 0 16,-5-3 0-16,0 6 0 0,5 0 0 0,-5-1 0 16,0 6 0-16,5 1 0 0,0 2 0 0,-5 2 0 15,10 4 0-15,-5 2 0 0,0 4 0 16,5 1 0-16,0 1 0 0,0 2 0 0,0-2 0 15,4 6 0-15,2-4 0 0,-7-2 0 16,6 2 0-16,0-5-326 0,0 1-441 0,-6-4-344 16,6-3-136-16,-5-5-10 0,0-3 55 15,0-5 148-15,-5-3 261 0,5-5 370 16</inkml:trace>
  <inkml:trace contextRef="#ctx0" brushRef="#br1" timeOffset="139303.178">16309 6171 820 0,'-25'-32'1071'15,"0"-2"179"-15,6 1 159 0,4 3 123 16,0 3-360-16,6 1-309 0,-1 2-789 0,10 2-74 16,-5 3 0-16,10 2 0 0,-5 2 0 15,5 7 0-15,0 0 0 0,4 6 0 16,1 2 0-16,0 5 0 0,0 6 0 0,-6 3 0 16,7 8 0-16,-7 0 0 0,2 9 0 0,-2 1 0 15,-4 7 0-15,-4 3-1275 0,-2 1-267 16,-3 5 26-16,-6-1 115 0,5-3 191 0,-5 0 406 15,11-5 376-15</inkml:trace>
  <inkml:trace contextRef="#ctx0" brushRef="#br1" timeOffset="140717.395">17176 6414 455 0,'0'-2'815'0,"6"2"180"0,-6-3 126 15,-6-3 39-15,2 0-176 0,-1 1-197 16,-5-6-206-16,0 3-153 0,0 0-106 0,0 2-84 16,-4-2-70-16,-1 2-60 0,-4 3-79 15,-1 0-29-15,0 1 0 0,-4 4 0 16,-1 1 0-16,6 3 0 0,-11 3 0 0,6-1 0 16,4 5 0-16,0 4 0 0,1 2 0 15,4 1 0-15,0 4 0 0,6 1 0 0,-1 3 0 16,10 0 0-16,0-4 0 0,10 1 0 15,-1-3 0-15,6-2 0 0,4-7 0 16,6-4 0-16,5-4 0 0,-1-10 0 16,0-7 0-16,6-4-138 0,-6-9-151 0,0-5-132 15,-4-4-178-15,-5-1-196 0,-1-4-174 16,-4 0-104-16,-5-2-17 0,-6 2 79 16,-4-2 168-16,0 5 227 0,-4 1 320 0,-1 1 318 15,-5 4 241-15,0-1 196 0,1 4 188 0,-6 5 194 16,5 0 64-16,0 2-43 0,1 6-75 15,-2 4-92-15,2-2-117 0,4 7-120 0,0 3-84 16,5-1-33-16,0 8-11 0,5 0 4 16,0 7-90-16,0 2-244 0,-1 8 0 15,2 0 0-15,3 5 0 0,-4 7 0 0,5 1 0 16,5 1 0-16,-5 5 0 0,4 1 0 16,1 0 0-16,0-4 0 0,4 1 0 0,-4-3 0 15,4-6 0-15,2-3 0 0,-2-2 0 16,0-6 0-16,1-2 0 0,0-6 0 0,-1-6 0 15,1-2-25-15,-6-3-133 0,-4-6 54 16,0 1 44-16,-5-6 31 0,0 0 10 16,0-2-4-16,-5-1 1 0,0-3 0 0,-5 0 5 15,0 1 10-15,0 2 23 0,0-2 21 16,0 5 22-16,1-1 23 0,-2 4 16 0,6 3 9 16,-4-1-20-16,-1 6-87 0,5 0 0 15,0 3 0-15,0 5 0 0,0 0 0 0,0 0 0 16,0 4 0-16,5-2 0 0,-1 2 0 15,2 2 0-15,3-4 0 0,-4 5 0 0,5-7 0 16,0 0 0-16,5 0 0 0,-5-2 0 16,4-4 0-16,-4-2 0 0,4 0 0 15,-3-2 0-15,3-4 0 0,-4-2 0 0,0 0 0 16,0-3 0-16,-6-1 0 0,1 2 0 16,0-4 0-16,-5 2 0 0,0 2 0 0,0-2 0 15,-5 4 0-15,5 0 0 0,-5 0 0 16,1 2 0-16,-2 3 0 0,2 3 0 15,4 3 0-15,-5 0 0 0,5 6 0 0,0-1 0 16,0 0 0-16,0 3 0 0,5 2 0 16,-1-1 0-16,2 2 0 0,3-4 0 0,1 2 0 15,0-1 0-15,-1 0 0 16,6-3 0-16,0-3 0 0,0 1 0 0,5-4 0 16,-5-2 0-16,4 0 0 0,-4-2 0 0,4-4 0 15,-4 1 0-15,4 0 0 0,-9-4 0 16,5 1 0-16,-5 0 0 0,-5-4 0 0,5 4 0 15,-10-3 0-15,4 0 0 0,-4 1 0 16,0 1 0-16,-4 0 0 0,-2 1-4 16,-3 0-29-16,-1 0 12 0,-5 2 10 0,5-2 11 15,-5 6 13-15,1-1 14 0,4 3 2 16,0 3-29-16,1-1 0 0,-1 3 0 0,5 1 0 16,5 3 0-16,-5 1 0 0,10 2 0 15,-5-1 0-15,5 2 0 0,0 1 0 0,5-3 0 16,0 0 0-16,4 0 0 0,-4 0 0 15,4-5-125-15,1-1-326 0,0-2-214 0,-5-3-257 16,5-3-200-16,-1-5-57 0,-4 0 19 16,0-6 120-16,0-3 207 0,-1 1 289 0</inkml:trace>
  <inkml:trace contextRef="#ctx0" brushRef="#br1" timeOffset="141351.482">17834 6268 283 0,'-11'-14'730'0,"7"-2"200"0,-6 2 138 0,5 2 85 16,0 5-186-16,0-2-209 0,0 4-183 0,5 2-154 15,0 3-92-15,5 3-47 0,-5 2-14 16,5 4-9-16,0 2-91 0,0 3-168 0,0 4 0 16,0 2 0-16,-1 2 0 0,2 0 0 15,3 1 0-15,1-1 0 0,0-4 0 16,0 2 0-16,0-3 0 0,4-4 0 0,1-2 0 16,-5-2 0-16,4-2 0 0,1-3 0 15,0-2 0-15,-1 1 0 0,-4-6 0 0,5 3 0 16,0-2 0-16,-5-2 0 0,5 0 0 15,-6-5 0-15,1 4 0 0,0-4 0 0,0 1 0 16,0-3 0-16,-6 0 0 0,2 0 0 16,-2 0 0-16,-4 0 0 0,-4 0 0 15,-2 2 0-15,2-2 0 0,-6 3 0 16,0 0 0-16,-5 2 0 0,1 1 0 0,-1 2 0 16,0 1 0-16,1 4 0 0,-1 3 0 15,5 4 0-15,0 2 0 0,0 2 0 16,5 1 0-16,0 3 0 0,5 0 0 0,5 2 0 15,0-3 0-15,0 1 0 0,5 0 0 0,5-7 0 16,0 2 0-16,-1-4 0 0,1-3 0 16,0-2 0-16,4-3 0 0,-4 0 0 0,0-6 0 15,-1 4 0-15,-4-6 0 0,0 2-20 16,0-2-44-16,-6 2 5 0,2-2 17 16,-6 0 19-16,5 0 13 0,-5 2 7 0,-5-2 6 15,5 2 5-15,-6 1 6 0,6 2-10 16,0 0-4-16,-4 0 0 0,4 6 11 0,0 0 17 15,0 3 22-15,0 2 26 16,4 2-49-16,2 2-27 0,-1 2 0 0,-1 2 0 0,1 0 0 16,5 4 0-16,0 2 0 0,-5 3 0 15,9-1 0-15,-4 4 0 0,0-1 0 0,0 1 0 16,-6 0 0-16,7 3 0 16,-7-4 0-16,-4 1 0 0,0-4 0 0,0 4 0 15,-9-3 0-15,-1-1 0 0,0 2 0 0,-5-4 0 16,-4-3 0-16,-6-2 0 0,1-1 0 15,-1-5 0-15,-9 0 0 0,0-6 0 0,-1-2 0 16,-4-6-581-16,-10-5-387 0,0-6-225 16,-5-7-63-16,-5-10 21 0,5-5 95 0,1-8 202 15,3-6 306-15</inkml:trace>
  <inkml:trace contextRef="#ctx0" brushRef="#br1" timeOffset="141534.209">17437 6153 659 0,'4'-14'940'0,"6"5"152"0,-5 0 116 16,0 5 59-16,5 1-283 0,-6 0-282 16,7 3-196-16,-7 3-133 0,6 2-105 15,0-14-85-15,-5 34-174 0,4-7-9 0,-3-2 0 16,-2 3-119-16,1 5-187 0,-5 2-228 16,0 4-334-16,-5-2-246 0,1-3-88 0,-6-1 4 15,5-2 76-15,-5-2 200 0,-5-7 325 16</inkml:trace>
  <inkml:trace contextRef="#ctx0" brushRef="#br1" timeOffset="141727.67">17304 6061 724 0,'-10'-22'987'16,"1"-2"146"-16,-1 1 120 0,5 1 97 16,0 3-344-16,5-1-309 0,0 1-174 0,5 5-119 15,0 0-290-15,-1 6-114 0,6 3 0 16,0 2 0-16,4 6 0 0,1 2 0 15,5 7 0-15,-5-2 0 0,0 7 0 0,4 3 0 16,-4 1-529-16,0 2-433 0,-1 1-240 16,1-1-81-16,0-2 21 0,-5 2 82 15,-5-1 213-15,-1-3 370 0</inkml:trace>
  <inkml:trace contextRef="#ctx0" brushRef="#br1" timeOffset="141936.993">17039 6353 648 0,'-34'0'947'0,"4"0"132"0,1-5 110 0,4-1 84 16,10 1-316-16,1-6-310 0,4 3-158 15,5-6-89-15,5 3-75 0,5-3-88 0,0 3-237 16,10-3 0-16,4 6 0 0,1 0 0 16,10 2 0-16,-6 0 0 0,11 4 0 15,-1 2 0-15,5 2-119 0,5 4-581 0,-5 0-394 16,5 0-167-16,5-4-32 0,-4 3 44 15,3-2 118-15,2-3 282 0,3 0 398 0</inkml:trace>
  <inkml:trace contextRef="#ctx0" brushRef="#br1" timeOffset="144949.34">18535 6128 35 0,'0'0'446'0,"-5"0"113"0,5 0 118 0,0-3 108 15,-5 3-33-15,5-4-49 0,0 4-56 16,0 0-68-16,-5 0-88 0,5 4-94 16,0-1-94-16,0-1-77 0,5 3-46 0,-5 7-27 15,5-2-10-15,5 4-15 0,-6 6-18 16,6-1-22-16,-5 3-19 0,5 0-16 0,0 6-17 16,0-1-13-16,4 3-12 0,-4 1-4 15,5 2-8-15,-6-2-33 0,6-1-49 0,-5-3-68 16,0 1-133-16,5-4-225 0,-6 2-302 15,1-7-219-15,-5-5-83 0,5 0-2 0,-5-9 96 16,0 0 205-16,0-7 296 0</inkml:trace>
  <inkml:trace contextRef="#ctx0" brushRef="#br1" timeOffset="145167.754">18554 6458 95 0,'-19'-6'744'16,"4"2"191"-16,1-2 126 0,-1 0 90 0,5-2-44 15,0 0-290-15,5 0-240 0,0-1-148 0,5 1-84 16,5-3-54-16,5 0-41 0,-1 0-33 16,6 2-45-16,0-2-172 0,0 4 0 0,9 1 0 15,-4 0 0-15,5 4 0 0,-1 2 0 16,0 0 0-16,1 2 0 0,5 1-265 16,-6 6-207-16,1-5-305 0,-1 8-296 0,0-4-119 15,1 0-15-15,-1 0 45 0,-4 4 156 16,0-4 300-16</inkml:trace>
  <inkml:trace contextRef="#ctx0" brushRef="#br1" timeOffset="145750.668">18892 6646 276 0,'-4'3'751'0,"-1"0"189"0,5-3 132 16,-5 2 99-16,0-2-163 0,0 0-211 16,5 0-205-16,-5 0-159 0,5-2-108 15,5-1-84-15,-5 0-53 0,5-3-44 0,0 0-34 16,5 2-26-16,0-5-25 0,-5 4-59 16,5-1 0-16,-1-2 0 0,1 2 0 15,0-2 0-15,-1-1 0 0,1 1 0 0,-5-3 0 16,5 0 0-16,0-3 0 0,-5-2 0 0,4 2-29 15,-3-3-76-15,-2-2-26 0,1 2-18 16,0-1-4-16,0 1 16 0,-5-3 21 0,0 4 24 16,-5 0 26-16,5 2 23 0,-5 2 19 15,0 2 16-15,1 2 14 0,4 2 14 16,-6 3 15-16,2 0 16 0,-1 6 19 0,5 0 15 16,-5 0 14-16,5 5 12 0,0 1 2 15,0-2 1-15,0 8-4 0,5-2-9 0,4 1-17 16,-3 2-30-16,3 4-54 0,1-1 0 15,0 0 0-15,5 1 0 0,0-1 0 16,4 0 0-16,-4-2 0 0,4-3-175 0,1-3-78 16,0 0-116-16,-1-3-149 0,1-3-172 15,-1-2-177-15,1-3-167 0,-5-6-50 16,4 1 50-16,-4-3 133 0,-1-6 194 0,1 3 225 16</inkml:trace>
  <inkml:trace contextRef="#ctx0" brushRef="#br1" timeOffset="146037.646">19368 6412 205 0,'-4'-15'673'0,"4"2"208"15,-6 2 156-15,-3-3 103 0,4 3-143 0,-5 2-184 16,-4-1-170-16,3 2-167 0,1 2-123 16,-4-3-75-16,4 7-46 0,-4 2-30 0,4 0-22 15,-1 2-99-15,2 7-81 0,-1-1 0 16,0 6 0-16,5 0 0 0,1 5 0 16,4 1 0-16,0-1 0 0,0 2 0 0,4 1 0 15,6 1 0-15,0-7 0 0,0 1 0 0,5 0 0 16,-1-7 0-16,1-2 0 0,0-4 0 15,-1-2 0-15,1-4 0 0,0-4 0 0,0 0 0 16,-5-4 0-16,-1-2 0 0,1-1 0 16,-10-1 0-16,5 0 0 0,-5-2 0 15,-5 2 0-15,5-3 0 0,-10 1 0 0,5 2 0 16,-5 0-97-16,1 0-217 0,-1 4-101 16,0 1-172-16,1 0-241 0,-2 1-219 15,7 3-83-15,-2 0-2 0,6 2 93 16,0-3 190-16,6 3 276 0</inkml:trace>
  <inkml:trace contextRef="#ctx0" brushRef="#br1" timeOffset="146467.474">19461 6279 57 0,'-4'3'747'0,"4"-1"216"0,-6 1 146 15,2 0 109-15,-1 0-15 0,0-3-253 16,5 3-252-16,0 0-143 0,0-1-83 15,0 3-253-15,0 4-219 0,5-1 0 0,0 4 0 16,-1 1 0-16,2 4 0 0,-2 2 0 16,1 0 0-16,0 3 0 0,5 1 0 15,-5-5 0-15,5 2 0 0,-5-1 0 0,4-2 0 16,-3-4 0-16,3-5 0 0,-4 1 0 0,0-3 0 16,0-4 0-16,0-4 0 0,0-4 0 15,-1-5 0-15,2 0 0 0,-6-3 0 0,0-2 0 16,5-4 0-16,-5 1 0 0,0-3 0 15,0 3 0-15,0-1 0 0,4-2 0 0,-4 6 0 16,0-1 0-16,6 1 0 0,-2 5 0 16,-4 2 0-16,5 4 0 0,0 2 0 0,0 3 0 15,0 3 0-15,-5 2 0 0,5 4 0 16,0 2 0-16,-1 2 0 0,2 2 0 16,-2 1 0-16,7 1 0 0,-7 2 0 0,5 0 0 15,-3 3 0-15,3-3 0 0,1 0 0 16,0 1 0-16,0-3 0 0,4-3 0 0,-4-1 0 15,1-5 0-15,3 1-69 0,-9-1-844 16,5-6-291-16,-1-4-98 0,-3-4 13 16,-2-2 74-16,1-6 170 0,0 0 284 0</inkml:trace>
  <inkml:trace contextRef="#ctx0" brushRef="#br1" timeOffset="146678.205">19417 6072 169 0,'-24'-14'808'0,"4"6"194"0,1 0 139 16,-1 0 118-16,6 2-43 0,3 1-266 0,1 2-239 16,6-2-131-16,4 1-225 0,0 1-355 15,4-2 0-15,2 5 0 0,9-2 0 0,-6 2 0 16,11 0 0-16,-1 0 0 0,1 0 0 16,0 2 0-16,4-2 0 0,1 5 0 15,-6 2 0-15,1-2-692 0,4 1-602 0,-4-2-95 16,5 3 22-16,-6-5 86 0,10 1 188 0,1-6 369 15</inkml:trace>
  <inkml:trace contextRef="#ctx0" brushRef="#br1" timeOffset="147340.726">20398 6315 196 0,'0'0'434'0,"5"-3"106"0,-5 0 103 16,0 0 35-16,0-2 33 0,0 3 3 0,0-7-30 16,-5 3-53-16,0 1-69 0,1-3-97 15,-7 2-111-15,7-2-96 0,-11 2-57 16,5 3-42-16,-5 1-30 0,-4 0-24 0,4 4-21 16,-5 0-4-16,1 4-2 0,-1 2 1 15,1 4 8-15,4 1 9 0,0 1 17 0,1 6-3 16,4 1-110-16,0 2 0 0,5 2 0 15,5-1 0-15,0 4 0 0,10-4 0 0,-5 1 0 16,9-3 0-16,1-2 0 0,4-6 0 16,6-3 0-16,0-6 0 0,4-5 0 0,-4-8 0 15,4-4 0-15,0-6 0 0,-4-4 0 16,-5-3 0-16,-1-3 0 0,-4 0 0 16,-10 1 0-16,0 2 0 0,-5 0 0 15,-5 3 0-15,-5 3 0 0,0-1 0 0,-5 7 0 16,1-1 0-16,-6 3 0 0,5 3 0 0,-4 2 0 15,4 4-357-15,1 2-214 0,-1 5-202 16,0-2-272-16,5 3-105 0,0 1-17 0,1-1 50 16,4 2 153-16,0-2 253 0</inkml:trace>
  <inkml:trace contextRef="#ctx0" brushRef="#br1" timeOffset="147716.759">20182 6163 238 0,'-14'-2'669'0,"4"-2"170"16,0 0 153-16,0 0 105 0,-5-1-162 15,5 2-182-15,1-3-148 0,-1 4-119 0,0-1-110 16,1 1-62-16,-1-1-32 0,0 6-17 15,5-1-12-15,-5 1-166 0,0 5-87 0,6 4 0 16,-6 1 0-16,5 6 0 0,-5 1 0 16,5 5 0-16,0 5 0 0,5 0 0 0,0 3 0 15,0 3 0-15,5 0 0 0,5 3 0 16,0-4 0-16,4 1 0 0,1 0 0 16,5-6 0-16,4 1 0 0,0-3 0 0,6-6 0 15,-1-3 0-15,1-3 0 0,5-2 0 16,3-6 0-16,2-2 0 0,-6-6 0 15,6-3 0-15,-2-2-290 0,2-4-676 0,-1-2-248 16,-5-3-75-16,1-2 22 0,-6-1 87 16,0-5 193-16,-4-2 300 0</inkml:trace>
  <inkml:trace contextRef="#ctx0" brushRef="#br1" timeOffset="147977.254">20682 6251 316 0,'-9'-11'817'0,"-1"1"187"15,-5 1 139-15,5-2 110 0,1 3-144 16,3-3-215-16,-3 0-199 0,9 0-116 0,-5-1-198 16,5 2-381-16,0 2 0 0,0-3 0 15,5 4 0-15,0 0 0 0,5 4 0 16,-1 3 0-16,1 0 0 0,5 6 0 0,0 2 0 16,-1 0 0-16,1 6 0 0,0 2 0 0,0 4 0 15,-1 2 0-15,1 5 0 0,-6 3 0 16,1 1 0-16,0 2 0 0,0 0 0 0,-5 3 0 15,0-1 0-15,-5 1 0 0,0 1 0 16,-5-5 0-16,0 2-733 0,-5-1-698 16,5-5-22-16,-4-6 75 0,-1-3 127 15,0-5 230-15,0-6 368 0</inkml:trace>
  <inkml:trace contextRef="#ctx0" brushRef="#br1" timeOffset="150535.395">15088 5228 256 0,'0'-5'689'0,"-6"-4"208"0,6 1 142 15,-4-1 89-15,-1 5-167 0,0-2-182 16,0 0-162-16,-5 0-166 0,5 1-106 0,-5 3-67 16,6 2-44-16,-11 0-33 0,5 2-25 15,1 3-36-15,-2 4-140 0,-3 2 0 0,4 5 0 16,0 4 0-16,-4 2 0 0,4 6 0 16,0 5 0-16,0 3 0 0,6 5 0 0,-2 0 0 15,6 3 0-15,6 1 0 0,-2-1 0 16,6 0 0-16,5-3 0 0,4-2 0 0,-4-1 0 15,9-4 0-15,-4-4 0 0,4 0 0 16,1-5 0-16,0-3 0 0,-1 0 0 0,1-2 0 16,-1-6 0-16,-4-1 0 0,4-2 0 15,-9-3 0-15,5 1 0 0,-5-4 0 16,-1-2 0-16,-4-1 0 0,0-2 0 0,-6 4-283 16,2-8-557-16,-2 4-291 0,-4-2-106 15,0-4-4-15,0 1 50 0,-4-1 138 0,-2-2 264 16,6-1 370-16</inkml:trace>
  <inkml:trace contextRef="#ctx0" brushRef="#br1" timeOffset="154159.946">20982 5995 358 0,'0'-3'512'0,"-5"0"94"16,5 3 105-16,-6-2-16 0,2-1-34 0,4 3-32 16,-5-3-36-16,5 3-51 0,-5 0-65 15,0-2-79-15,5-2-83 0,-5 4-61 16,5-2-25-16,-5 2-5 0,5-3 4 0,-5 0 5 16,5 3 7-16,0-2 0 0,-4 2-194 15,4 0-46-15,0 0 0 0,0 0 0 0,4 0 0 16,-4 2 0-16,5 1 0 0,0 2 0 15,5 4 0-15,0-1 0 0,0 3 0 0,5 6 0 16,-1-3 0-16,-4 5 0 0,4 0 0 16,1 1 0-16,0 2 0 0,0-1 0 15,-1 5 0-15,-4-2 0 0,0 1 0 0,5 0 0 16,-10 2 0-16,4-2 0 0,1 3 0 16,-5-4 0-16,0 4 0 0,-5 0 0 0,5-1 0 15,-5 1 0-15,0-3 0 0,-5 3 0 0,5-4 0 16,-5-2 0-16,0 0 0 0,1-2 0 0,-7-1 0 15,7 1 0-15,-6-7 0 0,0 1 0 16,0 0 0-16,0-3 0 0,1-3 0 16,4 0 0-16,-5 1 0 0,5-4 0 0,0 0 0 15,1-1 0-15,-2 1 0 0,1-2-64 0,1-3-365 16,4 2-41-16,-6-2-86 0,2 0-121 16,4 0-150-16,-5-2-166 0,5-4-49 15,0 4 46-15,0-4 125 0,0 0 175 0,0 1 210 16</inkml:trace>
  <inkml:trace contextRef="#ctx0" brushRef="#br1" timeOffset="162496.692">9414 5046 60 0,'-5'0'237'0,"5"3"38"0,-5-3-4 15,5 0-5-15,-4 2 6 0,-2-2 17 16,2 4 22-16,-1-4 24 0,-5 2 29 16,5-2 30-16,-5 3 28 0,6 0 36 0,-7 0 20 15,7-3-18-15,-6 2-36 0,5 0-46 16,0-2-57-16,0 4-72 0,0-4-74 0,5 3-49 16,-4-3-36-16,4 0-25 0,0 2-16 15,0-2-8-15,4 3-5 0,1-3 0 0,0 2 1 16,5-2-1-16,0 0-8 0,0 0-18 15,5 0-8-15,-1-2-6 0,0 2-3 0,1-5-1 16,5-2 1-16,0 3 10 0,4-5 4 16,-4 3 4-16,5 1-2 0,-1 0 0 15,-4-1-1-15,4 3-1 0,1 3-1 0,-6 0-1 16,0 0 7-16,6 3 9 0,-5 0 14 16,0 0 14-16,-1-1 15 0,-4 4 13 15,4 0 9-15,-4-4 2 0,5 4 0 16,-5-1-4-16,4 1-5 0,-4-1-10 0,4 0-11 15,-4 1-12-15,0-3-12 0,4 2-9 16,-4-2-10-16,0-3-5 0,5 3-4 0,-1-3-5 16,-4-3 1-16,4 3-2 0,1-3-1 15,0-2-1-15,-6-1 12 0,6 1 8 0,-1 0 3 16,-4-2 4-16,5 3 3 0,-5-2 2 16,4 1-12-16,-4 1-5 0,4-1-5 0,-4 2-1 15,0 1-2-15,-1-1 0 0,6 0 2 16,-5 3 7-16,-1-3-12 0,6 0-2 15,-5 3 0-15,5-2 0 0,-1 2 0 0,1 2 0 16,4-2 0-16,-4 3 0 0,4 0 0 16,-4 0 0-16,5 0 0 0,-1-1 0 0,0 1 0 15,1 0 0-15,0 3 0 0,-1-6 0 16,1 2 0-16,-1 1 0 0,1 0 0 0,-6-3 0 16,6 0 0-16,-6 0 0 15,6 0 0-15,-6 3 0 0,2-3 0 0,-2-3 0 16,0 3 0-16,1 0 0 0,0-3 0 15,-5 3 0-15,4 0 0 0,-4-3 0 0,4 3 0 16,-4 0 0-16,5 0 0 0,-5 3 0 16,4 0 0-16,-4 0 0 0,4-1 0 0,-4 0 0 15,4 2 0-15,1 1 0 0,0-2 0 16,-5-1 0-16,4 4 0 0,1-3 0 0,-1 2 0 16,-4-2 0-16,5 0 0 0,0-1 0 15,4 2 0-15,-5-2 0 0,1-2 0 16,0 3 0-16,4-3 0 0,-4 0 0 0,5-3 0 15,-6 3 0-15,6-2 0 0,-1-2 0 16,-5 2 0-16,6-1 0 0,-6-2 0 0,6 2 0 16,-5 0 0-16,4 0 0 0,1 0 0 15,-5 1 0-15,-1 2 0 0,6-3 0 0,-6 3 0 16,-4-2 0-16,4-1 0 0,1 3 0 16,0-4 0-16,-6 2 0 0,1 0 0 15,5-1 0-15,0 3 0 0,-6-3 0 16,6 0 0-16,-5 1 0 0,4 2 0 0,-4-4 0 15,4 2 0-15,-4 2 0 0,5 0 0 16,-1 0 0-16,-4 0 0 0,4 0 0 0,2 2 0 16,-2-2 0-16,0 0 0 0,6 4 0 15,-5-4 0-15,-1-4 0 0,1 4 0 0,-1 0 0 0,1 0 0 16,0 0 0-16,-1-2 0 0,1 2 0 16,0 0 0-16,-5 0 0 0,4 0 0 15,0-3 0-15,1 3 0 0,-5 0 0 0,5 0 0 16,-1 0 0-16,0 0 0 0,-4 0 0 15,5 0 0-15,0 0 0 0,-6 0 0 0,1 0 0 16,5 0 0-16,-6 0 0 0,1 0 0 16,0 0 0-16,-1 0 0 0,1 0 0 15,0 0 0-15,0 0 0 0,-1-3 0 16,1 3 0-16,0 0 0 0,-5 0 0 0,5 0 0 16,-1 3 0-16,1-3 0 0,-6 0 0 15,6 3 0-15,0-3 0 0,-5 0 0 0,5 2 0 16,-6-2 0-16,6 0 0 0,-5 4 0 15,4-4 0-15,-3 0 0 0,3 0 0 16,-4 0 0-16,0 0 0 0,0 0 0 0,-1 0 0 16,6 0 0-16,-5-4 0 0,0 4 0 15,-1-2 0-15,1 2 0 0,0-3 0 0,0 0 0 16,0 3 0-16,-1-2 0 0,6 2 0 0,-5 0 0 16,5-3 0-16,-5 3 0 0,-1-3 0 15,6 0 0-15,-5 0 0 0,4 1 0 16,-3-1 0-16,-2-2 0 0,1 1 0 0,5-1 0 0,-5 2 0 15,-1-2 0-15,1 2 0 0,5-3 0 16,-6 4 0-16,1-1 0 0,0 0 0 16,5 1 0-16,-6-1 0 0,1 3 0 0,1-3 0 15,3 1 0-15,-4 2 0 0,0-4 0 16,0 2 0-16,-1-1 0 0,1 3 0 0,0-2 0 16,-1-2 0-16,2 2 0 0,-1 2 0 15,-6-3 0-15,6 1 0 0,0 2 0 0,0 0 0 16,-1-3 0-16,1 3 0 0,0 0 0 15,-1 0 0-15,2-3 0 0,-1 3 0 0,-1 0 0 16,1 0 0-16,5 0 0 0,-5 0 0 0,-6-3 0 16,7 3 0-16,-2 0 0 0,-4-3 0 15,5 3 0-15,-5-3 0 0,0 1 0 0,-1 2 0 16,2-3 0-16,-2 3 0 0,1 0 0 0,-5-3 0 16,5 3 0-16,-5 0 0 0,5 0 0 15,-5 0 0-15,0 0 0 0,5 0 0 0,-5 0 0 16,0 0 0-16,0 0 0 0,0 0 0 0,5 0 0 15,-5 0 0-15,0 3 0 0,0-3 0 16,0 0 0-16,-5 0 0 0,5 0 0 16,-5 0 0-16,-5 0 0 0,1 0-1174 0,-1-3-332 15,-5 1 26-15,0-4 100 0,0 0 163 16,1 1 325-16,-6-4 419 0</inkml:trace>
  <inkml:trace contextRef="#ctx0" brushRef="#br1" timeOffset="-164820.664">5687 10794 386 0,'0'-2'531'0,"6"2"98"0,-6 0 87 16,0-3-64-16,0 3-85 0,0-3-74 15,0 1-59-15,0 2-51 0,0-3-46 16,-6 0-48-16,6 0-41 0,0 0-39 0,0 1-32 16,0 2-31-16,-4-3-25 0,4 3-19 15,0 0-13-15,-5 0-12 0,5 0-11 0,-5 0-11 16,5 0-10-16,-5 3-7 0,0-1-5 16,0 1-4-16,0 0-2 0,1 0-4 15,-6 0-1-15,5-1-2 0,-5 4-5 0,0-4-6 16,0 1-2-16,5 0-1 0,-4 0-1 15,-1-3-2-15,0 3-2 0,0-3 2 0,0 2 0 16,6-2 0-16,-1 0-2 0,-1 0 0 16,2 0-1-16,-1 0 1 0,0-2-2 15,5 2 0-15,0 0-1 0,-5 0-1 0,5 0 0 16,0-3-1-16,0 3-1 0,0 0 0 16,0 3 2-16,0-3 0 0,5 0 1 0,-5 2 0 15,0-2 1-15,5 3 1 0,-5 0 0 16,5-1 0-16,-5 1 0 0,4 3 1 15,-4-3-1-15,6-1 0 0,-6 4 0 0,0 0 0 16,5-4 0-16,-5 4 0 0,0-1 0 16,4 4 0-16,-4-4 0 0,0 1 0 0,5 2-2 15,-5 0-1-15,0-2 0 0,0 2 2 16,5 0-2-16,-5 0 1 0,0 1 0 0,0-2 1 16,5-1 0-16,-5 3 0 0,0-1 1 15,0 1-1-15,0-2 0 0,0-1-1 16,0 2 2-16,0 0-1 0,0 1 0 0,0-4-1 15,0 3 0-15,0-2 0 0,0 0 1 16,0-1 0-16,0 1 0 0,0-3 1 0,0 2 0 16,0-2 0-16,0-1-1 0,0-2 1 15,0 4-2-15,0-2 1 0,0-2-5 16,0 0-10-16,0 3-14 0,0-3-25 0,0 2-33 16,0-2-53-16,0 0-90 0,0 0-125 15,0 0-159-15,0 0-166 0,0 0-177 0,0 0-80 16,0-2 23-16,-5-1 96 0,5 1 154 15,0-4 181-15</inkml:trace>
  <inkml:trace contextRef="#ctx0" brushRef="#br1" timeOffset="-163819.651">5683 11297 182 0,'0'-4'483'0,"0"2"119"16,0 0 120-16,0-2 45 0,0 2-23 16,0-1-52-16,0 0-66 0,0 3-77 0,-5 0-91 15,5-2-95-15,0 4-107 0,0-2-78 16,0 3-50-16,5 2-34 0,-5 1-23 0,0 5-16 15,4 0-10-15,-4 3-6 0,6 0-4 16,-6 5-7-16,5 1-7 0,-1 1-6 16,-4 1-5-16,6 1-3 0,-6 2-4 0,4-1-2 15,1-2-1-15,-5 0-1 0,5-2-5 16,-5-1-15-16,0-3-28 0,5-2-36 0,-5 0-49 16,0-3-82-16,0-3-129 0,0-2-161 15,0-3-172-15,-5-1-185 0,5-4-104 16,0-1 3-16,-5-5 89 0,5-1 153 0,-5-4 188 15</inkml:trace>
  <inkml:trace contextRef="#ctx0" brushRef="#br1" timeOffset="-163554.308">5766 11238 388 0,'5'-8'586'0,"-5"3"128"15,5-1 129-15,-5 3 8 0,4 3-102 16,2 0-111-16,-6 3-100 0,5 3-108 0,-1-1-113 15,-4 1-103-15,6 0-77 0,-2 2-42 16,1-1-18-16,0 5-9 0,0-4-1 0,-5 6 1 16,5 0 1-16,0 0-2 0,0 0-6 15,-1 2-9-15,2 1-13 0,-2 1-9 0,1 2-9 16,1-1-8-16,-2 1-5 0,1-1-3 16,0 0-4-16,0 1-12 0,5-1-24 15,-5-2-32-15,-1-1-50 0,2 1-85 0,-2-3-129 16,1-1-155-16,0-2-168 0,0 0-189 15,-5-2-121-15,5-4-1 0,-5 1 82 16,-5-4 139-16,5-2 179 0</inkml:trace>
  <inkml:trace contextRef="#ctx0" brushRef="#br1" timeOffset="-163330.599">5708 11564 275 0,'-6'0'763'15,"2"-2"194"-15,-1-1 122 0,-1 3 79 16,2-3-178-16,4 0-216 0,-5-2-215 0,5 2-159 16,5-5-96-16,-1-1-62 0,2 1-49 15,-1-1-48-15,5-1-41 0,-1-2-21 0,6 4-20 16,-1-2-30-16,1 1-52 0,0 1-72 16,4 0-99-16,-4 2-209 0,5 1-322 0,-5 2-314 15,0-3-131-15,-1 3-24 0,1-2 49 16,-6-1 169-16,6-5 304 0</inkml:trace>
  <inkml:trace contextRef="#ctx0" brushRef="#br1" timeOffset="-162214.561">5467 8047 217 0,'-5'-3'429'16,"5"3"89"-16,0-3 81 0,0 3-34 16,0 0-47-16,-5 0-19 0,5 0 8 0,0-2 4 15,0 2-24-15,-4 0-37 0,4 0-47 16,0 0-61-16,-6 2-75 0,6-2-76 16,0 0-48-16,0 0-30 0,0 3-21 0,0 0-17 15,0 0-11-15,0 2-6 0,6 1-2 16,-2 2 0-16,1-2 1 0,0 2 0 0,5 0-3 15,0 0-2-15,0 1-2 0,-1-3-5 16,1 2-5-16,0-5-9 0,5 2-6 16,-6-3-8-16,6-2-6 0,-5 0-5 0,5 0-2 15,-6-2-7-15,6-1-29 0,-5 1-50 16,-5-4-64-16,5 3-110 0,-6-2-181 16,2 2-248-16,-2 0-278 0,1 1-116 0,-5-2-24 15,0 4 65-15,5 4 155 0,-5-4 241 16</inkml:trace>
  <inkml:trace contextRef="#ctx0" brushRef="#br1" timeOffset="-161570.795">5403 8185 45 0,'0'-3'353'0,"0"3"65"16,-5-2 55-16,5 2-7 0,-4 0-68 0,-2 0-46 15,6-3-19-15,-4 3-4 0,4 0 13 16,0 0 23-16,-5 0 36 0,5 0 24 0,-6 0-6 16,6 0-21-16,0 0-35 0,0 0-48 15,-4 3-61-15,4-3-57 0,0 0-35 16,0 2-27-16,0-2-14 0,0 3-9 0,4 0-7 15,2-1-5-15,-1 2 2 16,5 1 2-16,-6 1-4 0,6-4-8 0,0 4-8 16,4-1-8-16,-4-2-12 0,5 3-13 0,-5-4-12 15,5 1-10-15,0 0-9 0,-1-1-9 16,1 2-5-16,0-4-8 0,-1 2-30 0,1-2-59 16,-5 0-76-16,4 2-111 0,-4-2-213 15,0 0-315-15,0 0-265 0,0-2-99 0,-5 2-8 16,-1-2 67-16,6 2 189 0,-5-4 309 15</inkml:trace>
  <inkml:trace contextRef="#ctx0" brushRef="#br1" timeOffset="-158449.305">5894 8177 26 0,'0'-3'227'0,"0"3"20"16,-5-3-9-16,5 3-21 0,0-3-17 15,-5 3-7-15,5-2-2 0,-5 2 8 0,5-3 12 16,-5 3 14-16,5-3 16 0,-5 3 17 15,5 0 14-15,0 0 10 0,-5 0 11 16,5 0 13-16,-4 0 13 0,4 0 9 0,0 3 3 16,0-3-6-16,0 0-23 0,-6 0-33 15,6 3-43-15,6-3-42 0,-6 0-41 0,4 0-32 16,1 0-19-16,-5-3-16 0,10 3-14 16,-5-3-13-16,5 1-12 0,0-2-9 0,-1-1-7 15,6 0-6-15,-5 2-5 0,5-6-2 16,-5 4-2-16,4-3 0 0,0 0-2 0,-4 0-2 15,5-1 1-15,0 1-1 0,-5-1-1 16,5 1-3-16,-6 0-7 0,1 0-15 16,0 2-19-16,-1-2-23 0,-3 2-35 0,3-2-45 15,-3 2-55-15,-2 1-53 0,-4 3-52 16,5-4-50-16,-5 3-51 0,0 1-41 0,5-1-36 16,-5 0-44-16,-5 0-66 0,5 3-52 15,0-3 20-15,0 3 53 0,0 0 80 16,-5 0 101-16</inkml:trace>
  <inkml:trace contextRef="#ctx0" brushRef="#br1" timeOffset="-157836.194">5894 8273 225 0,'-5'3'399'0,"5"-3"72"0,0 0 60 0,-5 0-36 16,5 0-28-16,0 0-7 0,-5 0 11 15,5 0 14-15,0 0 4 0,0 0-18 0,0 3-44 16,0-3-57-16,-5 0-66 0,5 0-67 16,5-3-55-16,-5 3-31 0,5 0-16 0,-5-3-5 15,10 1 3-15,-6-1-1 0,6-3-6 16,0 1-9-16,0-1-12 0,4-2-13 16,1 0-15-16,0 0-16 0,0-3-15 0,4 2-13 15,-4-2-10-15,5 0-8 0,-5 3-4 16,-1-21-5-16,6 39 0 0,-6-19-2 15,-3 4-2-15,3-4-1 0,-4 6 0 0,4-2-1 16,-8 3 0-16,3-4 0 0,-4 3 0 16,5 3-4-16,-10-2-10 0,5-1-14 0,0 3-21 15,-5-3-26-15,4 3-31 0,-4 0-36 16,0-3-45-16,0 6-89 0,0-3-145 0,0 3-184 16,-4-3-205-16,4 3-185 0,-5-1-63 15,0-2 41-15,0 3 131 0,0-3 193 16,5 0 228-16</inkml:trace>
  <inkml:trace contextRef="#ctx0" brushRef="#br1" timeOffset="-41196.616">9978 7052 156 0,'0'-12'697'0,"-5"4"206"0,5 0 135 15,-4 2 83-15,-2 1-111 0,6 2-256 16,-4 0-202-16,4 6-173 0,0 0-103 0,0 2-54 16,0 3-28-16,0 6-17 0,4 3-17 15,2 5-15-15,-2 6-21 0,1 2-18 0,0 3-20 16,0 5-16-16,0 4-49 0,0-1-21 16,0 4 0-16,-1-1 0 0,2-3 0 0,-1-2 0 15,-1-4 0-15,-4-4 0 0,0-3 0 16,6-6 0-16,-6-6 0 0,4-5 0 15,-4-5 0-15,-4-3 0 0,4-9 0 0,0-6 0 16,-6-4 0-16,6-6 0 0,-4-5 0 16,-1-1 0-16,-1-2 0 0,6-1 0 15,-4 1 0-15,-1 0 0 0,5 2 0 16,0 3 0-16,5 3 0 0,-1 6 0 0,2-1 0 16,3 6 0-16,1 6 0 0,5-1 0 0,-6 9 0 15,6 2 0-15,0 4 0 0,-1 5 0 16,1 2 0-16,0 3 0 0,-5 6 0 0,0 3 0 15,-5 2 0-15,-1-2 0 0,-4 2 0 16,0-2 0-16,-4-1 0 0,-1-2 0 16,0-3 0-16,-5 0 0 0,0-5 0 0,-4-6 0 15,3 0 0-15,-3-3 0 0,-1-5 0 16,0-3 0-16,6 0 0 0,-6-5 0 0,5-1-29 16,1 0-226-16,3 1-130 0,2-1-206 15,-1-3-260-15,5 5-225 0,5-5-80 16,-1-2 3-16,2 0 88 0,3 0 202 0,6-6 284 15</inkml:trace>
  <inkml:trace contextRef="#ctx0" brushRef="#br1" timeOffset="-40940.317">10258 7145 702 0,'-10'-8'977'15,"5"0"163"-15,0-1 122 0,-5 4 84 0,6-1-348 16,-2 1-316-16,6-1-184 0,-4 3-138 15,8 1-134-15,2-1-226 0,-2 0 0 16,6 6 0-16,0 0 0 0,4 2 0 0,1 6 0 16,0 0 0-16,0 6 0 0,-1 5 0 0,1 5 0 15,-5 4 0-15,5 2 0 0,-10 6 0 16,5-1 0-16,-6 1 0 0,-4 3 0 0,5-1 0 16,-10-3 0-16,5 4 0 0,-10-4 0 15,6 1-323-15,-11-3-540 0,5-1-294 16,0-4-106-16,-4-6 0 0,8-6 61 0,-3-5 164 15,4-6 312-15</inkml:trace>
  <inkml:trace contextRef="#ctx0" brushRef="#br1" timeOffset="-37749.646">10831 7046 345 0,'-10'-8'630'0,"6"-1"209"0,-6 1 147 16,0 0 1-16,0-1-95 0,0-1-109 15,6 2-120-15,-7 2-145 0,7 0-89 16,-6 0-48-16,5 1-44 0,5 3-51 0,-5 2-171 16,5 0-115-16,0 2 0 0,5 1 0 15,5 5 0-15,-1 6 0 0,6 2 0 0,0 4 0 16,10 2 0-16,-6 6 0 0,11 2 0 0,-1 0 0 15,0 4 0-15,6 1 0 0,-6 1 0 16,6-3 0-16,-1 0 0 0,0-2 0 16,-4-4 0-16,-1-2-549 0,-4-3-225 0,-1-5-216 15,-4-6-157-15,-1-6-34 0,-4-5 34 16,0-5 137-16,-5-4 228 0,-1-4 276 16</inkml:trace>
  <inkml:trace contextRef="#ctx0" brushRef="#br1" timeOffset="-37566.137">11258 7261 60 0,'-15'-25'581'0,"0"-3"218"0,1 1 170 0,-1 0 108 15,0-1-73-15,-4 3-155 0,4 5-158 16,0 1-170-16,1 3-132 0,-1 5-78 0,0 5-54 16,-4 3-45-16,4 6-42 0,0 8-39 15,-4 3-35-15,-1 9-22 0,5 1-74 16,-4 7 0-16,-1 2 0 0,6 5 0 0,-7 4 0 16,2-2 0-16,0 2-88 0,4 0-136 0,0-3-127 15,0-7-235-15,1-1-307 0,4-7-206 16,5-4-70-16,0-4 7 0,5-7 87 0,5-4 211 15,0-5 326-15</inkml:trace>
  <inkml:trace contextRef="#ctx0" brushRef="#br1" timeOffset="-37178.246">11258 7330 682 0,'10'0'942'0,"-5"0"143"16,5 0 101-16,-6 3 46 0,2-3-323 0,-2-3-285 15,1 3-192-15,5-3-128 0,-5 1-88 16,5-2-66-16,5 2-50 0,-6-4-35 16,6 1-26-16,-5-1-15 0,4 1-13 0,1-3-7 15,0 0-16-15,0-4-27 0,-1 1-31 16,-4 0-30-16,0-2-29 0,0 2-19 0,-6-4-2 16,2 2 17-16,-2 2 27 0,-8 2 28 15,4-1 28-15,-10 1 20 0,0 1 15 0,0 3 12 16,-4-1 17-16,-1 1 20 0,-5 5 24 15,5 0 24-15,-4 2 25 0,4 3 24 16,0 4 16-16,5-1 10 0,1 6 9 0,3 2 5 16,2 1 1-16,4 3-162 0,0 2-10 15,0 0 0-15,4 0 0 0,6-21 0 0,1 39 0 16,3-21 0-16,1-2 0 0,4-3 0 16,1-4 0-16,5 2 0 0,-1-6 0 15,-4-4 0-15,5-4-228 0,-1-2-399 0,0-4-212 16,-4-3-211-16,5-5-107 0,-6-4-5 15,0 1 68-15,-4-6 169 0,0 3 235 0,-1-3 274 16</inkml:trace>
  <inkml:trace contextRef="#ctx0" brushRef="#br1" timeOffset="-36850.994">11660 6988 510 0,'-15'-27'793'0,"1"-4"175"0,4 6 119 0,-5 6 17 0,6 3-204 16,-2 2-209-16,1 8-172 0,6 4-139 15,-1 4-84-15,5 6-53 0,0 4-37 0,5 7-26 16,-1 3-11-16,2 5-24 0,3 6-145 15,1 0 0-15,5 3 0 0,0 1 0 0,-1-2 0 16,6 1 0-16,-6 0 0 0,7-3 0 16,-7-3 0-16,1 1 0 0,-1-7 0 15,-4-1 0-15,0-4 0 0,0-3 0 0,-5-4 0 16,0-4 0-16,-5-3 0 0,0-2 0 16,-5-6 0-16,-5-2 0 0,5-3 0 15,-5-6 0-15,-5 0 0 0,6-5 0 0,-1 2 0 16,-5-2 0-16,11 2 0 0,-2 3 0 15,2 1 0-15,4 2 0 0,0 2 0 16,4 4 0-16,2 2 0 0,-2 3 0 0,6 3 0 16,0 0 0-16,4 4 0 0,1-1 0 15,-5 3 0-15,5-4 0 0,0 3-10 0,-1-2-415 16,-4-3-292-16,0 2-364 0,0-5-147 16,-6-3-24-16,7-2 42 0,-11-3 151 15,4-6 272-15,-4 0 370 0</inkml:trace>
  <inkml:trace contextRef="#ctx0" brushRef="#br1" timeOffset="-36692.421">11650 6877 579 0,'-34'-35'941'0,"4"-1"157"0,1 6 122 0,4 5 84 15,1 3-278-15,5 5-357 0,4 6-206 16,0 5-145-16,1 6-114 0,4 9-79 0,-1 4-51 16,7 10-69-16,4 4-110 0,0 4-179 15,0 7-369-15,10 1-367 0,-5-1-193 16,5 1-62-16,4-1 36 0,6-4 140 0,-6-1 346 15</inkml:trace>
  <inkml:trace contextRef="#ctx0" brushRef="#br1" timeOffset="-36084.887">12435 6982 505 0,'0'4'899'16,"-5"-4"166"-16,0 2 118 0,0 4 92 16,0-1-243-16,5 0-264 0,-5 7-194 0,0-2-121 15,0 7-87-15,1 5-295 0,-2 0-71 16,-3 3 0-16,4 2 0 0,0 4 0 0,-4-1 0 16,3 0 0-16,2-2 0 0,-1-1 0 15,-1-4 0-15,2-4 0 0,-1-2 0 16,0-3 0-16,5-6 0 0,0-2 0 0,-5-4 0 15,5-4 0-15,0-4 0 0,-5-5 0 0,5-6 0 16,0 0 0-16,0-5-88 0,0-2 2 16,0-4 27-16,0 1 14 0,5-1 10 15,-5 1 8-15,5-4 7 0,0 4 15 0,4-1 16 16,-3 3 27-16,-1 3 23 0,5 3 19 16,-6 2 24-16,6 3-33 0,0 6-71 15,-6 5 0-15,6 3 0 0,0 6 0 0,-5 5 0 16,5 3 0-16,0 5 0 0,0 3 0 0,4 3 0 15,1 2 0-15,-5 4 0 0,5-1 0 16,4-2 0-16,-4 2 0 0,4-2 0 0,1-3 0 16,0-3 0-16,-5-3 0 0,4 0 0 15,-4-5 0-15,-1 0 0 0,-3-3 0 16,-7-3 0-16,6-2 0 0,-10-1-113 0,0-5-165 16,-5 3 53-16,0-3 52 0,-5-3 47 15,-5 3 50-15,-4 0 48 0,0-3 41 0,-6 3 26 16,-5-2 22-16,1 2 19 0,-1 0 21 15,1 0 9-15,0 2 11 0,-1 1 10 0,6 0 3 16,-1 3-1-16,6-4-37 0,4 4-96 16,0 0 0-16,5-4 0 0,6 0 0 15,-6-2 0-15,10 4 0 0,-5-4 0 16,10 0 0-16,0 0 0 0,0-6-46 0,5 4-238 16,-1-4-199-16,1 0-309 0,5 0-289 15,4-2-115-15,1 0-15 0,0 0 54 0,-1-3 176 16,6 0 312-16</inkml:trace>
  <inkml:trace contextRef="#ctx0" brushRef="#br1" timeOffset="-35537.684">12822 7065 261 0,'0'-11'596'0,"-5"0"202"16,5 3 179-16,-5-3 51 0,5 3-87 15,-5 2-105-15,1 0-129 0,4 4-161 0,-5 2-142 16,5 5-81-16,-5 4-59 0,5 4-44 0,-5 7-23 15,5 2-104-15,-5 2-93 0,5 7 0 16,-5-1 0-16,5 0 0 0,0 4 0 16,0-1 0-16,-5-3 0 0,5-2 0 0,0-3 0 15,5-3 0-15,-5-6 0 0,0-2 0 16,0 0 0-16,5-8 0 0,-5-2 0 0,0-6 0 16,0-4 0-16,0-2 0 0,0-6 0 15,0-2 0-15,0-6 0 0,0-1 0 16,0 1-12-16,0-2-16 0,0-4 9 0,0 1 4 15,5 2 4-15,-5 0 4 0,5 0 11 16,0 3 20-16,4 3 18 0,-4 2-20 0,5 4-22 16,-5 4 0-16,5 4 0 0,0 2 0 15,-1 3 0-15,1 5 0 0,0 7 0 16,0-2 0-16,4 4 0 0,1 3 0 0,-5 2 0 16,5 3 0-16,0-3 0 0,-1 6 0 15,6-2 0-15,-6-1 0 0,1 0 0 0,0-4 0 16,0 2 0-16,-1 0 0 0,-4-4-264 15,0 1-452-15,0-3-204 0,-10-1-198 0,4-2-68 16,-4-3 14-16,0 0 103 0,-4-2 199 16,-6-3 254-16</inkml:trace>
  <inkml:trace contextRef="#ctx0" brushRef="#br1" timeOffset="-35370.12">12866 7399 272 0,'-29'-11'566'0,"-1"-1"148"0,1 2 137 0,10-4 37 15,-1 3-82-15,5 0-115 0,5 0-116 16,6-3-116-16,4 3-111 0,0-2-100 0,4-1-68 15,11 3-46-15,0 2-34 0,0-2-31 16,4 3-26-16,6 3-45 0,4-1-68 16,1 3-128-16,-1 0-209 0,5 0-231 0,-4 1-281 15,4-1-126-15,5 0-24 0,-5 1 79 16,0-4 181-16,6 0 217 0</inkml:trace>
  <inkml:trace contextRef="#ctx0" brushRef="#br1" timeOffset="-35138.752">13381 7117 42 0,'5'-8'653'0,"-5"0"248"15,0 0 163-15,-5 2 111 0,-4-2-41 16,-1 3-189-16,-5-4-214 0,0 1-203 0,0 3-124 16,-4 2-78-16,-1 0-63 0,1 0-238 15,-6 6-25-15,5 3 0 0,6 2 0 0,-1 3 0 16,0 5 0-16,0 1 0 0,11 2 0 0,-6 3 0 16,5 3 0-16,5-3 0 0,5 3 0 15,0-3 0-15,0 0 0 0,9-2 0 16,1-2 0-16,0-4 0 0,4 0 0 0,6-5 0 15,-1-1 0-15,1-3 0 0,4 1 0 16,-4-3 0-16,-1-3-568 0,1 0-500 16,-6-3-177-16,6-3-36 0,-5-2 43 0,4-3 126 15,-4 0 232-15,-1-6 296 0</inkml:trace>
  <inkml:trace contextRef="#ctx0" brushRef="#br1" timeOffset="-34717.223">13562 7104 552 0,'-9'-11'939'0,"-1"-1"174"0,0 2 137 0,1 1 103 15,-1 4-257-15,5 2-304 0,-1 1-207 16,2 2-132-16,-1 2-395 0,5 6-58 0,0 4 0 16,5 1 0-16,-5 4 0 0,4 2 0 15,2 6 0-15,3-3 0 0,-3 6 0 0,3-3 0 16,1 2 0-16,0 1 0 0,-1-4 0 16,1 1 0-16,1-3 0 0,-2 1 0 0,1-5 0 15,0-4 0-15,-5 0 0 0,-1-3 0 16,2-5 0-16,-6-1 0 0,0-5 0 15,0-5 0-15,-6-1 0 0,2-5 0 16,-1-3-100-16,0-2 19 0,-5-3 33 0,0-1 19 16,0-4 11-16,1-4 6 0,-1 3 4 15,0-2 7-15,5-1 17 0,0 3 25 16,5 1 28-16,0 1 29 0,0 1-25 0,5 3-73 16,0 2 0-16,0 4 0 0,0 1 0 15,5 4 0-15,-1 3 0 0,1 2 0 0,0 6 0 16,5 0 0-16,-6 2 0 0,6 6 0 0,-5 0 0 15,5 3 0-15,-6 2 0 0,1 4 0 16,0 2 0-16,0-1 0 0,-5 2 0 16,0-1 0-16,-1 3 0 0,-4 0 0 0,0-3 0 15,0 2 0-15,-4-1 0 0,-1-4 0 16,-5 2 0-16,5-3-464 0,-9-2-281 16,3-2-294-16,-3-6-142 0,4 0-30 0,-4-2 34 15,4-1 129-15,-5-5 238 0,5-2 349 16</inkml:trace>
  <inkml:trace contextRef="#ctx0" brushRef="#br1" timeOffset="-34133.327">14289 7151 481 0,'-6'-8'666'15,"-3"-1"197"-15,-1-2 148 0,0 3-45 0,-5 0-116 16,6-4-121-16,-6 4-132 0,-5 2-164 15,5 2-121-15,-4 1-68 0,4 3-45 0,0 3-29 16,1 1-16-16,4 8-11 0,0 2 0 16,0 5-3-16,6 3-50 0,4 2-90 15,0 4 0-15,4 2 0 0,1 4 0 16,10-4 0-16,-1 1 0 0,6-1 0 0,0-5 0 16,9-3 0-16,1-3 0 0,-1-8 0 15,5-3 0-15,0-5 0 0,1-6 0 0,-1-2 0 16,0-3 0-16,1-3 0 0,-11-3 0 0,1 2 0 15,-1-2 0-15,-4-2 0 0,-5 3 0 16,-6-4 0-16,2 3 0 0,-11 0 0 16,0-3 0-16,0 4 0 0,-11-1 0 0,2 3 0 15,-6 0 0-15,1 0 0 0,-6 3 0 16,0-1 0-16,1 4 0 0,-1 2 0 0,6 3 0 16,-1 6 0-16,0-1 0 0,5 4 0 15,0 5 0-15,5-1 0 0,1 4 0 16,4 2 0-16,4 0 0 0,1 4 0 0,5-1 0 15,0-3 0-15,5 0 0 0,0-2 0 16,4-3 0-16,-4-3 0 0,4-6 0 16,1-2-338-16,0-3-690 0,-1-6-232 0,-4-5-62 15,0-3 33-15,-1-8 101 0,-4 0 228 16,0-2 363-16</inkml:trace>
  <inkml:trace contextRef="#ctx0" brushRef="#br1" timeOffset="-33989.71">14534 6999 606 0,'-20'-28'969'0,"0"1"178"15,5 2 144-15,-4 3 111 0,9 5-272 0,-5 4-334 16,6 4-218-16,-1 7-306 0,5 2-272 16,0 8 0-16,0 3 0 0,5 5 0 0,0 4 0 15,5 2-19-15,-5 0-797 0,5 3-359 16,0-1-157-16,-1-2-19 0,7 1 70 0,-7-1 173 16,6-3 369-16</inkml:trace>
  <inkml:trace contextRef="#ctx0" brushRef="#br1" timeOffset="-31707.335">15141 7162 31 0,'6'-6'478'15,"-6"1"145"-15,0-1 174 0,0 0 165 0,0 1-65 16,0 0-85-16,0-1-83 0,-6 0-88 16,6 1-120-16,0 2-124 0,0 1-73 0,-4-1-56 15,4 3-47-15,0 3-44 0,0 2-38 16,0 6-26-16,0 3-52 0,0 5-61 0,0 6 0 16,0 2 0-16,0 4 0 0,0 5 0 15,0-3 0-15,0 3 0 0,0-4 0 16,0 2 0-16,0-6 0 0,0-3 0 0,0-3 0 15,4-6 0-15,-4-2 0 0,0-6 0 16,6-2 0-16,-6-9 0 0,4-3 0 0,-4-7 0 16,0-4 0-16,0-6 0 0,0-4 0 15,0-1 0-15,0-4 0 0,0-1 0 16,0-1-2-16,0-1-14 0,0 2 4 16,0 2 3-16,5 1 4 0,0 2 3 0,0 4 2 15,0 1 0-15,0 7 0 0,0 2 15 16,0 3 15-16,5 5-29 0,-6 4-1 0,6 4 0 15,0 4 0-15,4 3 0 0,-4 7 0 0,5 0 0 16,-5 7 0-16,5-1 0 0,0 5 0 16,4 3 0-16,-4-2 0 0,0 5 0 0,-1-3 0 15,1 1 0-15,0-1 0 0,0-3 0 16,-1 1 0-16,1-3 0 0,0-3-43 16,-6 0-589-16,-4-2-184 0,0-1-187 0,0-5-140 15,-5 0-27-15,-5-6 53 0,0 0 152 16,0-2 225-16,-4-1 257 0</inkml:trace>
  <inkml:trace contextRef="#ctx0" brushRef="#br1" timeOffset="-31521.725">15196 7509 294 0,'-25'-10'730'15,"5"-2"198"-15,6 1 133 0,-1 2 89 16,0 2-185-16,11-2-193 0,-6-2-165 0,10 3-149 16,4-3-91-16,2 2-62 0,3-1-49 15,6 2-52-15,-1 2-110 0,11 0-94 16,-5 0 0-16,9 4 0 0,0 0 0 0,1-1 0 15,9 0 0-15,-4 3 0 0,3-3-322 16,2 0-240-16,4 1-288 0,-4-1-256 0,-2-3-90 16,2 4-3-16,-1-4 77 0,-4-2 191 15,-1 2 288-15</inkml:trace>
  <inkml:trace contextRef="#ctx0" brushRef="#br1" timeOffset="-31275.702">15858 7258 577 0,'4'-11'850'15,"-4"3"184"-15,0-3 125 0,-4 0-8 0,-2 0-166 16,-3 0-195-16,-6 0-209 0,5 2-145 15,-5-1-94-15,-4 1-70 0,4 4-258 0,-4-1-14 16,4 4 0-16,-5-2 0 0,5 8 0 16,-4 4 0-16,4 0 0 0,0 8 0 0,5 1 0 15,1 2 0-15,-1 6 0 16,5 0 0-16,5 3 0 0,0-1 0 0,5 1 0 16,5 0 0-16,-1-4 0 0,6-2 0 15,5 0 0-15,4-2 0 0,1-7 0 0,0-1 0 16,4-7 0-16,0 0 0 0,1-5 0 0,4-2-257 15,-4-4-498-15,-1-2-97 0,1-6-64 16,-6 0-39-16,1 1-36 0,-6-4 1 16,0-2 107-16,-4 2 178 0,-5-2 178 0,0 2 169 15</inkml:trace>
  <inkml:trace contextRef="#ctx0" brushRef="#br1" timeOffset="-30851.785">16088 7313 106 0,'0'-19'406'16,"-5"3"207"-16,-5-4 211 0,6 4 152 16,-11-3-21-16,5 2-83 0,-5 3-94 0,5-3-101 15,1 7-126-15,-1 1-96 0,0 1-57 16,5 3-44-16,0 1-128 0,0 8-226 0,5-2 0 15,0 9 0-15,0 1 0 0,0 4 0 0,5 3 0 16,-5 1 0-16,5 4 0 0,5 1 0 16,-5 2 0-16,5 1 0 0,-6-3 0 15,6 3 0-15,0-6 0 0,0 0 0 0,0-3 0 16,-1-5 0-16,1 0 0 0,-5-3 0 16,5-6 0-16,-5 1 0 0,0-4 0 0,0-4 0 15,-5-4 0-15,0-2 0 0,-5-6 0 0,0-2 0 16,0-1 0-16,0-3 0 0,-5-2 0 15,0 1 0-15,1-4 0 0,3 2 0 16,-3-1 0-16,4-1 0 0,5 3 0 0,-5 0 0 16,5 2 0-16,5 4 0 0,0-1 0 15,0 4 0-15,-1 2 0 0,6 3 0 0,1 2 0 16,-2 1 0-16,1 5 0 0,5 2 0 16,-1 3 0-16,1 4 0 0,0 2 0 0,0 2 0 15,-5 7 0-15,4-1 0 0,1 0 0 16,-6 4 0-16,1-1 0 0,0 2 0 0,-5-2 0 15,0 4 0-15,-1-4 0 0,-4-1 0 16,-4 1 0-16,-1 1 0 0,0-4 0 0,-5 0 0 16,-4-2 0-16,-1 0 0 0,-4-6 0 15,-2 0 0-15,2-6 0 0,-6 3-283 0,1-5-479 16,-5-3-239-16,-1-3-169 0,6-5-40 16,-6-6 31-16,6 1 127 0,-1-7 200 15,0-2 313-15</inkml:trace>
  <inkml:trace contextRef="#ctx0" brushRef="#br1" timeOffset="-30423.958">15048 6974 479 0,'-14'6'903'0,"4"0"160"0,-5 2 124 16,6-3 108-16,-2-2-203 0,1 2-308 16,6-2-197-16,-1 0-125 0,0-3-123 0,5 0-339 15,0 0 0-15,5-6 0 0,4 1 0 16,1-3 0-16,5 0 0 0,0-4 0 16,4-1 0-16,6 1 0 0,0 1 0 0,4 3 0 15,1-3 0-15,-1 3 0 0,0 2 0 16,0 0 0-16,6 1 0 0,-5 2 0 0,-1 1 0 15,-5 2 0-15,6 0 0 0,-5 2 0 16,-6 1 0-16,6 0 0 0,-6-1 0 0,6 4 0 16,-6-3 0-16,1 2 0 0,0-2 0 15,-1 3 0-15,5-3 0 0,-4 2 0 0,4-2 0 16,1 2 0-16,0 1 0 0,4-3 0 16,1 2 0-16,-1-2 0 0,5 0 0 15,1 2 0-15,-1-2 0 0,5-1 0 0,-5 4 0 16,6-3-186-16,-1 0-1063 0,5-1-148 15,-5-2 2-15,6 0 84 0,3-5 128 0,-3-1 275 16,9-2 425-16</inkml:trace>
  <inkml:trace contextRef="#ctx0" brushRef="#br1" timeOffset="-30069.539">16862 7338 22 0,'-14'3'725'0,"4"3"216"0,0-4 154 15,1 1 121-15,-1 0 14 0,0 0-251 0,5-1-268 16,0 1-162-16,5-3-104 0,5 0-167 16,0-3-278-16,5 3 0 0,5-5 0 15,4 2 0-15,6 0 0 0,-1 1 0 16,5-1 0-16,1 0 0 0,-1 0 0 0,1 3 0 16,-6 0 0-16,6 3 0 0,-11 0-383 15,1 2-389-15,-6 1-207 0,1 2-173 0,-10 1-36 16,0 1 32-16,-5 2 125 0,0-2 211 0,-10 2 268 15</inkml:trace>
  <inkml:trace contextRef="#ctx0" brushRef="#br1" timeOffset="-29907.054">17039 7471 307 0,'-24'8'653'16,"-5"0"225"-16,4-5 157 0,-5 2 73 0,11-1-124 15,-6-2-133-15,10 0-139 0,1-2-177 16,4 0-130-16,0 0-80 0,6 0-52 0,4-2-148 16,4 0-125-16,1-2 0 0,5 2 0 15,5-1 0-15,4 0 0 0,0 3 0 16,6 0 0-16,5 0 0 0,-1 0 0 0,1-2 0 15,4-1 0-15,0 0-258 0,1 0-569 16,3-2-324-16,2-6-120 0,0 2-3 0,-2-4 57 16,2-1 160-16,-1 0 305 0</inkml:trace>
  <inkml:trace contextRef="#ctx0" brushRef="#br1" timeOffset="-29377.684">17696 7214 379 0,'-4'-11'826'0,"-6"0"177"15,0-3 119-15,0 1 85 0,-4-1-210 16,-1 0-246-16,0-3-212 0,0 4-137 0,1-1-85 16,-7 2-54-16,7 5-39 0,-1 1-63 15,-4 3-161-15,4 3 0 0,-4 6 0 0,4 2 0 16,0 3 0-16,0 6 0 0,5-1 0 16,1 6 0-16,4-2 0 0,0 5 0 15,5-4 0-15,5 2 0 0,5-1 0 0,0-6 0 16,4 1 0-16,1-4 0 0,5-2 0 0,4-3 0 15,-4-4 0-15,4-2 0 0,1-4 0 16,-1-2 0-16,-4-4 0 0,-1 3 0 16,-4-6 0-16,0 3 0 0,-1-3 0 0,-4 0 0 15,-5 0 0-15,0 0 0 0,-5 0 0 16,0 0 0-16,-5-1 0 0,0 1 0 16,1 3 0-16,-6 0 0 0,0-1 0 0,5 4 0 15,-5 0 0-15,5-1 0 0,-5 3 0 16,10 1 0-16,-5 2 0 0,5 2 0 0,0 4 0 15,0 2 0-15,0 0 0 0,5 4 0 0,5 1 0 16,-5 1 0-16,5 3 0 0,0-1 0 16,-1 3 0-16,1-3 0 0,5 7 0 15,-6-4 0-15,-3 1 0 0,3 2 0 0,-3-3 0 16,-2-3 0-16,1 4 0 0,-5-4 0 16,-5 1 0-16,1-3 0 0,-2 0 0 15,-3 0 0-15,-6-6 0 0,0 0 0 0,-4-3 0 16,-1-2 0-16,-4 0 0 0,4-6 0 15,-4-2 0-15,3-1 0 0,-3-3 0 0,10 1 0 16,-1-2-2-16,0-2-394 0,5 4-124 16,6-3-192-16,-1 0-245 0,10 0-151 15,-1 0-39-15,11 0 35 0,0 0 135 0,-1 0 223 16,6-1 297-16</inkml:trace>
  <inkml:trace contextRef="#ctx0" brushRef="#br1" timeOffset="-29037.589">17922 7217 62 0,'9'-9'685'0,"-3"1"226"16,-6 3 153-16,0 0 104 0,-6-1-46 16,2 0-218-16,-1 3-226 0,-5-2-184 0,5 0-110 15,-10 2-62-15,5 0-38 0,1 0-171 0,-6 3-113 16,1 3 0-16,4 3 0 0,-5 1 0 16,5 5 0-16,0 2 0 0,0 2 0 15,6 4 0-15,-2 2 0 0,2 0 0 0,4 2 0 16,4 4 0-16,2-3 0 0,3-4 0 15,6 5 0-15,-1-7 0 0,1 0 0 0,5-5 0 16,4-1 0-16,-3-4 0 0,3-3 0 0,-5-3 0 16,1-3 0-16,-1-3 0 0,-4-3 0 15,5-3 0-15,-10-4 0 0,0 2 0 0,-1-5 0 16,-4-3 0-16,0-1 0 0,-5 1 0 16,-5-1 0-16,0-2 0 0,-4 0 0 0,-1 2 0 15,-5-1 0-15,0 4 0 0,0 0 0 16,1 1 0-16,-1 5 0 0,5 0 0 0,1 3-118 15,-6 2-676-15,10 0-282 0,0 2-147 0,0 1-22 16,5 0 32-16,0 0 123 0,0 0 245 16,10 1 350-16</inkml:trace>
  <inkml:trace contextRef="#ctx0" brushRef="#br1" timeOffset="-28719.444">18280 6986 490 0,'0'0'881'0,"0"0"163"0,0 0 113 0,-5 0 88 16,0 0-253-16,0 0-269 0,0 2-204 16,5-2-127-16,-5 2-73 0,1 2-44 15,-2 1-121-15,-3 3-154 0,3 1 0 0,2 1 0 16,-1 4 0-16,5 0 0 0,-5 3 0 0,5-4 0 16,5 4 0-16,-5-3 0 0,5-3 0 15,5 0 0-15,-1-5 0 0,1-1 0 0,5 1 0 16,-5-6 0-16,5-3 0 0,0 0 0 15,-1-6 0-15,-4 2 0 0,4-5 0 0,-4 1 0 16,-5 0 0-16,5-3 0 0,-5 1 0 0,-5-1 0 16,0 3 0-16,0 0 0 0,-5 0 0 15,0 0 0-15,-5 5 0 0,0-2 0 0,-4 3 0 16,-1 1 0-16,0 4-442 0,-4 0-597 16,4 4-201-16,-4 1-47 0,4 0 38 0,0 4 99 15,0-4 207-15,1 3 329 0</inkml:trace>
  <inkml:trace contextRef="#ctx0" brushRef="#br1" timeOffset="-27855.852">10714 8006 320 0,'-10'8'625'0,"0"-3"177"16,0 4 166-16,0-4 47 0,1 3-140 16,-6-2-117-16,5 0-110 0,5-1-123 0,-5-2-127 15,6 3-79-15,-1-4-63 0,0-2-49 16,10 3-41-16,-5-3-37 0,9 0-27 15,1 0-24-15,5 0-78 0,0 0 0 0,9-3 0 16,1 3 0-16,4 0 0 0,1-2 0 16,-1 2 0-16,5-4-137 0,-4 4-137 0,4 4-159 15,-5-2-237-15,1-2-257 0,-6 6-173 16,-4-4-54-16,-6 7 22 0,-3-1 126 16,-1 1 225-16,-10-1 291 0</inkml:trace>
  <inkml:trace contextRef="#ctx0" brushRef="#br1" timeOffset="-27677.317">10929 8152 341 0,'-29'2'687'15,"0"2"209"-15,0-4 143 0,-1 2 48 0,-5-2-155 16,11 0-154-16,-5 0-151 0,9 0-166 16,0 0-109-16,5 0-77 0,6 0-63 0,-1-2-54 15,5 2-48-15,10 2-40 0,0-2-29 16,5 0-13-16,-1 3-9 0,11 2-8 0,0-2-4 16,4 0-6-16,0 0-11 0,1 0-48 15,5-3-63-15,4 0-75 0,-5 0-130 16,1-3-230-16,-1 0-304 0,-4 0-218 0,-1 0-77 15,1-5 1-15,0 2 92 0,-6-4 210 16,0-2 302-16</inkml:trace>
  <inkml:trace contextRef="#ctx0" brushRef="#br1" timeOffset="-27384.114">11013 7989 171 0,'-20'-8'606'0,"-4"3"187"15,9-4 166-15,-4 1 103 0,-2 2-140 0,2-2-149 16,4 3-127-16,6-3-140 0,-6-1-118 0,5 1-56 15,6 0-33-15,-7 2-26 0,11-2-26 16,-4 4-33-16,4 0-214 0,0 1 0 16,4 0 0-16,7 3 0 0,-2 3 0 0,1 0 0 15,9-1 0-15,-4 4 0 0,10-1 0 16,-6 4 0-16,6-1 0 0,-1 3 0 16,1 0 0-16,4 2 0 0,-9 4 0 0,4 2 0 15,-4 3 0-15,-5 3 0 0,-1 3 0 16,-9 0 0-16,0-1 0 0,-5 3 0 15,-5 4 0-15,0-1 0 0,-9-3 0 0,-1 3 0 16,0-2 0-16,-9-6-182 0,9-1-102 0,-5-5-132 16,1-2-232-16,-1-3-335 15,6-6-150-15,4 1-42 0,5-7 25 0,0 0 124 16,5-2 247-16</inkml:trace>
  <inkml:trace contextRef="#ctx0" brushRef="#br1" timeOffset="-22084.538">11655 7849 194 0,'0'-6'604'0,"-5"3"158"0,5 0 145 16,0 3 108-16,-5-2-161 0,5 2-169 15,0 0-142-15,0 0-131 0,0 5-122 0,0 1-89 16,0 2-44-16,5 3-17 0,0 3-13 15,0 5-12-15,-5 4-11 0,5 1-9 0,0 7-10 16,0 1-10-16,-1 1-9 0,-4 3-4 16,6 1-2-16,-1-2-1 0,-5-2-1 15,4 1 0-15,-4-5-4 0,6-1-9 16,-6-3-10-16,0-5-7 0,4-4-9 0,-4-5-4 16,0-3-2-16,0-5 0 0,0-6-2 15,-4-5-4-15,4-5-7 0,-6-7-12 0,2-2-9 16,-1-6-6-16,-1 1-3 0,-3-6-1 15,-1-1 6-15,0-2 6 0,1 1 5 0,-1-1 0 16,0 0 10-16,0 3 18 0,5 3 16 16,0 2 17-16,1 1 16 0,-2 5 14 0,12 2 7 15,-6 1-4-15,4 3-55 0,1 1-25 16,5 4 0-16,5 3 0 0,-1 3 0 0,6 2 0 16,0 6 0-16,-1 2 0 0,6 6 0 15,-1 3 0-15,-4 2 0 0,0 6 0 0,-1 6 0 16,0 6 0-16,-4-2 0 0,0 4 0 15,-5 3 0-15,-5 2 0 0,0-2 0 16,-10-1 0-16,5 1 0 0,-10-1 0 0,0-4 0 16,-5-4 0-16,1 1 0 0,-1-7 0 0,0-2 0 15,-4-5 0-15,4-3 0 16,-5-3 0-16,6-8-119 0,-1-1-213 0,5-7-119 16,0-1-200-16,6-5-258 0,4-3-172 15,4-2-54-15,6-1 15 0,0-2 108 0,5 3 216 16,-1-6 302-16</inkml:trace>
  <inkml:trace contextRef="#ctx0" brushRef="#br1" timeOffset="-21640.81">12038 7948 683 0,'0'-8'982'0,"-5"0"159"0,5-1 118 16,-5 1 90-16,5 3-335 0,-5-1-316 15,5 3-197-15,-5 3-127 0,5 3-184 16,0 0-190-16,0 7 0 0,0 5 0 0,0 3 0 15,0 8 0-15,5 1 0 0,-5 3 0 16,0 6 0-16,0 3 0 0,0-1 0 0,0 4 0 16,0-3 0-16,0-4 0 0,0-1 0 15,0-4 0-15,0-6 0 0,0-2 0 16,0-5 0-16,0-3 0 0,0-6 0 0,0-5 0 16,0-3 0-16,0-8 0 0,0-3 0 15,0-6 0-15,0-2 0 0,0-6 0 0,0 0 0 16,0-5 0-16,0 0 0 0,0-3 0 15,0-3 0-15,5 0 0 0,0 0 0 16,0 3 0-16,-1 2 0 0,2 4 0 0,-2 2 0 16,1 3 0-16,0 5 0 0,0 4 0 15,5 1 0-15,-5 7 0 0,-1 3 0 0,2 2 0 16,-1 5 0-16,5 6 0 0,-6 0 0 16,6 5 0-16,0 4 0 0,0 2 0 0,0 3 0 15,-1 2 0-15,6 1 0 0,-5 2 0 16,5 0 0-16,-6 1 0 0,1-1 0 15,5-2 0-15,-5-1 0 0,-1-2 0 0,1 0 0 16,0-1-522-16,-5-1-321 0,0-4-230 16,0-2-119-16,-5-3-8 0,0-3 57 15,0 0 151-15,-5-3 246 0,0-6 302 0</inkml:trace>
  <inkml:trace contextRef="#ctx0" brushRef="#br1" timeOffset="-21439.31">12062 8334 403 0,'-24'-16'819'0,"4"2"184"0,6 0 126 15,-1 3 97-15,5 0-208 0,0 0-190 16,5 3-165-16,0 0-106 0,10-1-57 16,-5 0-455-16,10 2-45 0,-1 0 0 0,6 3 0 15,0-2 0-15,5 3 0 0,-1 1 0 16,1-2 0-16,5 4 0 0,-1-2 0 0,0 2 0 16,1 0 0-16,5 0 0 0,-6-3-165 0,5 3-549 15,-4-3-93-15,4 1-110 0,-4-1-119 16,5-3-20-16,-6 1 20 0,0-1 88 15,1 4 174-15,-1-4 225 0</inkml:trace>
  <inkml:trace contextRef="#ctx0" brushRef="#br1" timeOffset="-21193.959">12514 8125 10 0,'0'-6'536'0,"0"-2"214"0,0 0 204 15,-6-4 133-15,1 4-27 0,1-3-138 0,-6 0-150 16,0 0-141-16,0 2-150 0,-4 1-84 16,4 0-42-16,-5 2-119 0,0 4-236 0,0 2 0 15,5 2 0-15,-4 7 0 0,4-1 0 16,0 6 0-16,6 3 0 0,-1 2 0 15,-1 0 0-15,6 3 0 0,6 0 0 0,-6 0 0 16,9 3 0-16,1-3 0 0,0 1 0 0,4-5 0 16,1 2 0-16,5-1 0 0,0-5 0 15,-1 0 0-15,1-4 0 0,4-1 0 0,-4-1 0 16,4-5 0-16,1 0 0 0,-5-6 0 16,4 3 0-16,-9-6 0 0,4 1 0 15,-8 0-749-15,-2-3-318 0,1-4-162 0,-5 1-28 16,0-2 38-16,0-4 123 0,-5 0 224 15,0-2 323-15</inkml:trace>
  <inkml:trace contextRef="#ctx0" brushRef="#br1" timeOffset="-20703.455">11504 7667 549 0,'-11'5'798'16,"1"0"176"-16,6 1 115 0,-6 0 9 0,0-1-208 15,0-2-164-15,6 3-149 0,-2-4-124 16,2 1-75-16,4-3-56 0,-5 3-44 15,5-3-219-15,0 2-59 0,5-2 0 0,-1 0 0 16,6 0 0-16,0 0 0 0,0 0 0 16,4-2 0-16,7 2 0 0,-7-6 0 0,6 1 0 15,-1-1 0-15,6-3 0 0,-1-1 0 16,1-1 0-16,-1-3 0 0,0 0 0 16,6 0 0-16,-5 1 0 0,-6 2 0 15,6-1 0-15,-6 4 0 0,-4 0 0 0,4 2 0 16,-4 4 0-16,-5 2 0 0,0 0 0 15,0 2 0-15,0 1 0 0,0 3 0 0,4-1 0 16,-4 3 0-16,5 0 0 0,-1 1 0 16,6 2 0-16,0 1 0 0,-1-2 0 0,6-1 0 15,-1 1 0-15,5 2 0 0,1-2 0 16,-1 2 0-16,1-1 0 0,4 0 0 0,1-3 0 16,-6 6 0-16,5-3 0 0,-4 3-957 15,9-4-307-15,-5 2-78 0,11-4 33 16,-1 0 97-16,0 0 215 0,5-2 272 0</inkml:trace>
  <inkml:trace contextRef="#ctx0" brushRef="#br1" timeOffset="-20383.343">13151 8072 254 0,'-10'3'829'16,"0"-1"205"-16,0 4 163 0,6-3 139 15,-11 0-77-15,5-1-213 0,5 1-199 0,-5 0-458 16,5-1-389-16,5-2 0 0,-5 0 0 0,5 0 0 16,5 0 0-16,0-2 0 0,0-1 0 15,9-2 0-15,1 2 0 0,0-3 0 0,5 1 0 16,-1 2 0-16,6 0 0 0,-5-3 0 15,4 4 0-15,1 2 0 0,-1-3 0 16,0 0 0-16,1 3 0 0,-5 0 0 0,-6 0-115 16,1 0-1091-16,-5 0-146 0,-5 0 5 0,5 0 72 15,-10 0 134-15,4-2 226 16,-8 2 301-16</inkml:trace>
  <inkml:trace contextRef="#ctx0" brushRef="#br1" timeOffset="-20225.774">13376 8033 103 0,'-14'-5'592'0,"4"-4"256"15,-5-2 187-15,-5 1 134 0,6 1-24 0,-1-2-132 16,0 5-143-16,5-2-159 0,1 3-107 15,-1 2-503-15,5 0-101 0,0 3 0 0,0 3 0 16,5 3 0-16,0 2 0 0,0 6 0 16,5 0 0-16,-5 5 0 0,5 3 0 0,0 2 0 15,-1 2 0-15,7 1 0 0,-7 1 0 0,2-1 0 16,-2-2-320-16,6-3-1255 0,-5 1-15 16,5-5 92-16,-1-4 153 0,-3-2 269 15,3-4 487-15</inkml:trace>
  <inkml:trace contextRef="#ctx0" brushRef="#br1" timeOffset="-19241.748">13881 8008 189 0,'5'-2'486'16,"-5"-1"131"-16,5 1 144 0,-5-1 82 0,5-3-20 15,-5 0-57-15,0 1-62 0,-5 0-79 16,5-4-98-16,-5 1-117 0,0-18-84 0,0 38-48 16,1-20-33-16,-6 3-32 0,0-1-31 15,-4 3-40-15,-1 1-88 0,-5 4-54 16,0 1 0-16,1 3 0 0,-6 4 0 16,0 4 0-16,6 2 0 0,0 1 0 0,-1 6 0 15,5 1 0-15,5 3 0 0,0 1 0 16,6 0 0-16,4 2 0 0,4-2 0 0,6 2 0 15,10-5 0-15,5 0 0 0,-1-3 0 16,10-5 0-16,1-4 0 0,4-4 0 0,5-4 0 16,-5-8 0-16,5-2 0 0,-4-3 0 15,-1-3-114-15,-5-4-813 0,-4-1-283 0,-1 0-93 16,-5-1 15-16,-4-2 78 0,-6 0 183 16,1-4 287-16</inkml:trace>
  <inkml:trace contextRef="#ctx0" brushRef="#br1" timeOffset="-18739.219">14180 7964 16 0,'-4'-8'616'0,"-7"0"247"0,7 2 181 0,-6 4 124 16,5-1-21-16,-5 0-169 0,5 1-180 15,1 2-192-15,-2 0-141 0,2 0-98 0,4 0-244 16,-5 0-123-16,5 0 0 0,0 2 0 16,5 1 0-16,-5 2 0 0,4 1 0 15,2 2 0-15,-2 3 0 0,1 0 0 0,5 6 0 16,-5 2 0-16,0 3 0 0,0 0 0 15,5 6 0-15,-5-3 0 0,-1 2 0 0,2-2 0 16,-2 0 0-16,1-4 0 0,0-1 0 16,0-4 0-16,-5 1 0 0,5-6 0 0,0-3 0 15,-5-2 0-15,5-6 0 0,-5-2 0 16,0-7 0-16,-5-2 0 0,5 0 0 0,-5-6 0 16,0-2 0-16,0-3 0 0,-5-3 0 15,6-2 0-15,-6-1 0 0,5 1 0 16,-5-1 0-16,5 0 0 0,5 3 0 0,0 1 0 15,0 2 0-15,5 0 0 0,-5 5 0 16,10 1 0-16,-5 4 0 0,5 2 0 0,-1 1 0 16,1 4 0-16,5 5 0 15,-1 0 0-15,1 2 0 0,0 4 0 0,0 4 0 16,-1 5 0-16,1 2 0 0,0 2 0 0,-6 3 0 16,1 2 0-16,0 4 0 0,0-1 0 15,-5 4 0-15,0 0 0 0,-5-4 0 16,0 1 0-16,0-1 0 0,-5-3 0 0,0-1 0 15,0-4 0-15,-5-2 0 0,1 0 0 0,-2-6 0 16,1 0 0-16,1-6 0 0,-6-2 0 16,1 0 0-16,4-6-136 0,0-3-630 0,0 1-217 15,0-6-180-15,10-1-51 0,0 2 20 16,0-7 109-16,10 4 210 0,-5-5 292 16</inkml:trace>
  <inkml:trace contextRef="#ctx0" brushRef="#br1" timeOffset="-18260.146">14587 7950 13 0,'0'-2'676'0,"0"-4"230"16,-4 1 156-16,4 0 103 0,-5-4-15 16,-1 3-227-16,2-1-227 0,-1 1-173 0,5-3-102 15,-5 7-61-15,0-2-64 0,5 4-296 16,-5 4 0-16,5 1 0 0,0 7 0 0,-5 4 0 15,5 3 0-15,-5 3 0 0,5 6 0 16,-4 2 0-16,4 3 0 0,-6 0 0 0,6 1 0 16,-4-1 0-16,4-3 0 0,0-2 0 15,-5-3 0-15,5-4 0 0,0-2 0 0,0-2 0 16,5-6 0-16,-5-2 0 0,0-7 0 16,4-2 0-16,-4-5 0 0,0-3 0 0,6-6 0 15,-6-3 0-15,0-2 0 0,0-3 0 16,0 0 0-16,0-3 0 0,4-3 0 15,-4-2 0-15,5 3 0 0,0-4 0 0,-5 0 0 16,5 7 0-16,5-1 0 0,-5 0 0 16,-1 8 0-16,2 1 0 0,3 5 0 0,-3 3 0 15,-2 5 0-15,1 1 0 0,5 4 0 16,-5 7 0-16,5-2 0 0,-6 7 0 0,6 3 0 16,-5 0 0-16,5 2 0 0,0 5 0 15,0-2 0-15,0 4 0 0,0-2 0 16,4 1 0-16,-4 0 0 0,0 0 0 0,5-3 0 15,-6-1 0-15,1 2 0 0,0-4 0 0,-1-2 0 16,1 0 0-16,-5-1 0 0,-5-2-747 16,0 0-399-16,0-7-127 0,0 5 0 0,-5-7 62 15,1 4 139-15,-6-7 233 0,5 1 325 16</inkml:trace>
  <inkml:trace contextRef="#ctx0" brushRef="#br1" timeOffset="-18059.626">14612 8279 261 0,'-25'-14'879'0,"10"6"207"0,-4-4 167 0,4 4 143 15,1 0-61-15,4 0-288 0,0 0-234 16,10 0-692-16,-4-1-121 0,8 1 0 0,1-3 0 16,5 0 0-16,-1 3 0 0,1-4 0 15,10 4 0-15,-6 0 0 0,11 3 0 0,-5-1 0 16,0 3 0-16,4 3 0 0,1 0 0 16,-6 3 0-16,6 0 0 0,-1 0 0 15,-4 2 0-15,-1 0 0 0,-4 4-1212 16,0-4-267-16,0 0 18 0,-1 1 95 0,-9-3 157 15,5 0 303-15,-5-6 425 0</inkml:trace>
  <inkml:trace contextRef="#ctx0" brushRef="#br1" timeOffset="-17519.495">13587 7708 253 0,'-15'0'655'0,"5"3"200"0,-4-1 160 16,4 1 105-16,0 0-168 0,6 2-138 0,-6-1-121 16,5 1-136-16,-1-2-99 0,6 2-47 15,-4 0-27-15,4-2-360 0,4 3-24 0,-4-1 0 16,11 1 0-16,-7-4 0 0,6 4 0 16,5-6 0-16,0 0 0 0,4 0 0 15,6-6 0-15,-6-2 0 0,11 0 0 0,-5-3 0 16,4-2 0-16,0-2 0 0,1 2 0 0,-1-4 0 15,1 3 0-15,-1 0 0 0,0 4 0 16,0-2 0-16,-4 5 0 0,0-2 0 0,-6 4 0 16,6 2 0-16,-10 3 0 0,4 3 0 15,-4-1 0-15,0 4 0 0,0 2 0 16,-6-3 0-16,6 7 0 0,-1-4 0 0,1 3 0 16,0-3 0-16,-1 1 0 0,7 1 0 15,-2-1 0-15,0-1 0 0,6 3 0 0,-5-2 0 16,4-1 0-16,6 0 0 0,-6 0 0 0,1-2 0 15,4 2 0-15,1 0 0 0,-1 0 0 16,-4 4 0-16,4-4-181 0,-5 3-1045 0,6-3-134 16,-1 3 4-16,5-3 66 0,1 1 124 15,-1-1 234-15,5-6 394 0</inkml:trace>
  <inkml:trace contextRef="#ctx0" brushRef="#br1" timeOffset="-17139.534">15401 8130 405 0,'-9'0'822'0,"-6"2"193"16,0 1 142-16,5 3 95 0,-4-3-167 15,4-1-175-15,0 1-176 0,5 0-140 0,-5-1-377 16,10 2-217-16,0-4 0 0,5 2 0 16,0-2 0-16,10-2 0 0,0-2 0 15,4 2 0-15,5-4 0 0,1 1 0 0,5-1 0 16,-1 1 0-16,5 0 0 0,-4 2 0 15,-1 0 0-15,-4 0 0 0,-1 6 0 0,1 0 0 16,-11 2 0-16,1 3-811 0,-5 1-183 16,-5 5-128-16,-5-4-64 0,0 4 23 0,-5-2 115 15,-5 1 183-15,0 1 231 0</inkml:trace>
  <inkml:trace contextRef="#ctx0" brushRef="#br1" timeOffset="-16976.969">15603 8257 186 0,'-25'11'549'0,"1"-3"275"0,-1 3 205 0,0-5 146 0,-4 2-39 15,9-2-110-15,-4-4-137 0,4 4-159 16,5-3-130-16,1-3-553 0,9 2-47 15,0-2 0-15,0 0 0 0,10-2 0 0,0-1 0 16,10 0 0-16,0 0 0 0,-1 1 0 16,6-1 0-16,-1 0 0 0,6 3 0 0,4-3 0 15,-4 3 0-15,5-2 0 0,-2-1 0 0,-3 3 0 16,0 0-558-16,4-3-852 0,-9 3-49 16,4 0 56-16,0-5 115 0,-3 1 220 15,3-1 378-15</inkml:trace>
  <inkml:trace contextRef="#ctx0" brushRef="#br1" timeOffset="-16236.31">16206 8008 459 0,'-5'-5'730'15,"5"3"203"-15,-5-4 134 0,0 0-5 0,0 1-140 16,0-1-156-16,-4 0-164 0,3 1-166 16,-3-3-108-16,-6 2-74 0,5 1-58 0,-5-1-50 15,1 4-40-15,-6-1-32 0,0 3-24 16,5 3-1-16,-4-1-38 0,0 6-11 0,4 1 0 16,0 4 0-16,5 1 0 0,1 6 0 15,-1-1 0-15,5 0 0 0,5 6 0 16,5-3 0-16,-1 1 0 0,6-5 0 0,5-1 0 15,0 0 0-15,9-6 0 0,-4-6 0 16,4-2 0-16,1-6 0 0,4-2 0 0,-4-6 0 16,-5-1 0-16,-1-4 0 0,1 0 0 15,-5-1 0-15,-6 1 0 0,1-1 0 0,-5 0 0 16,-5 3 0-16,0 1 0 0,-5 2 0 16,0 0 0-16,-5 0 0 0,6 2 0 15,-6 4 0-15,0 0 0 0,0-1 0 0,0 3 0 16,6 0 0-16,-2 3 0 0,2 0 0 15,4 3 0-15,0 6 0 0,0-4 0 0,4 6 0 16,2 3 0-16,-2-1 0 0,1 4 0 16,5 2 0-16,-5 1 0 0,5 2 0 0,0 0 0 15,4 0 0-15,-4 3 0 0,0-3 0 16,-1-1 0-16,1 2 0 0,-5-1 0 16,0-3 0-16,0 1 0 0,0-1 0 15,-5-2 0-15,-5-1 0 0,0-5 0 16,0 3 0-16,-4-3 0 0,-1-3 0 0,-5-2 0 15,0-1 0-15,0-2 0 0,1-3 0 16,-6 0 0-16,6-3 0 0,-1-2 0 0,0-1 0 16,0-2 0-16,5-1 0 0,1-1-51 0,4-2-347 15,5 2-122-15,5-1-174 0,0 0-204 16,5 0-171-16,4-3-52 0,1 2 26 0,5-1 127 16,4-1 204-16,6-3 257 0</inkml:trace>
  <inkml:trace contextRef="#ctx0" brushRef="#br1" timeOffset="-15886.127">16505 8041 348 0,'9'-10'845'0,"-9"2"183"16,6-3 133-16,-6 2 98 0,-6 1-176 15,2 2-263-15,-1 1-231 0,-1-1-147 16,2 4-100-16,-1-2-69 0,-5 4-272 0,0 4-1 16,5 1 0-16,-5 3 0 15,1 1 0-15,-1 5 0 0,5 2 0 0,1 6 0 16,-2-3 0-16,2 6 0 0,-1 0 0 0,5 0 0 15,5-3 0-15,-1 2 0 0,6-5 0 16,0 4 0-16,0-6 0 0,9-4 0 0,-4-2 0 16,5 1 0-16,-1-7 0 0,1-5 0 0,0 0 0 15,-1-5 0-15,1-1 0 0,0-2 0 0,-6-4 0 16,-4 2 0-16,0-2 0 0,-1-2 0 16,-3-2 0-16,-2-1 0 0,-4-2 0 15,0 2 0-15,-4-2 0 0,-2 0 0 0,2 0 0 16,-7-1 0-16,2 4 0 0,-6-1 0 0,1 4 0 15,-1-1 0-15,-4 3 0 0,4 0 0 16,0 2 0-16,5 4 0 0,0 2-244 0,1 3-682 16,3 0-263-16,2 0-83 0,4 0 17 15,4-2 71-15,2-2 167 0,3-1 280 16</inkml:trace>
  <inkml:trace contextRef="#ctx0" brushRef="#br1" timeOffset="-15598.888">16745 7758 662 0,'0'-6'1032'0,"0"0"185"0,0 1 171 16,-5 2 127-16,0 1-271 0,0-1-352 0,0 0-651 16,0 3-241-16,1 0 0 0,4 3 0 15,-6 2 0-15,2 3 0 0,-1 4 0 0,5-2 0 16,-5 4 0-16,5 0 0 0,0 3 0 16,5-3 0-16,-5-1 0 0,9 1 0 0,-3-3 0 15,3-3 0-15,1-2 0 0,0-3 0 16,0-6 0-16,4 0 0 0,-4-5 0 0,5-3 0 15,-5-3 0-15,-1 1 0 0,-3-2 0 0,-1 2 0 16,-1-1 0-16,2 0 0 0,-6 0 0 16,0 3 0-16,-6 3 0 0,2 0 0 15,-1 3 0-15,-5 1 0 0,0 4 0 16,-5 4 0-16,0-2-371 0,1 1-820 0,-1 2-145 16,-5-2-6-16,10 2 70 0,-4 1 137 15,4 0 255-15,-4-1 350 0</inkml:trace>
  <inkml:trace contextRef="#ctx0" brushRef="#br1" timeOffset="-14067.271">17637 8293 439 0,'0'0'840'0,"0"0"188"15,0 0 139-15,0 3 99 0,0-3-186 16,5 0-187-16,-5 0-172 0,6-3-115 0,-2 0-455 16,1 3-151-16,0-5 0 0,0 1 0 0,0-4 0 15,5 3 0-15,0-4 0 0,-6-1 0 16,6 2 0-16,0-4 0 0,0-1 0 0,-6 2 0 16,7-4 0-16,-7 2 0 0,6-1 0 15,-10 0 0-15,5 0 0 0,-5 4 0 16,-5 1 0-16,5-2 0 0,-5 5 0 0,0 1 0 15,1 0 0-15,-7 5 0 0,7 0 0 16,-2 5 0-16,2 0 0 0,-1 4 0 16,0 5 0-16,5-1 0 0,-5 4 0 0,5 2 0 15,5 0 0-15,-5 4 0 0,5-1 0 16,0 0 0-16,5 0 0 0,-6 3 0 0,7-3 0 16,-2-3 0-16,1 0 0 0,0-5 0 15,-5 0-472-15,5-3-713 0,-6-3-144 16,1-5-8-16,0-6 64 0,-5 1 138 0,5-4 257 15,-5-5 386-15</inkml:trace>
  <inkml:trace contextRef="#ctx0" brushRef="#br1" timeOffset="-13694.132">17692 8086 252 0,'-15'-17'723'0,"5"6"193"0,-5-3 141 15,0 6 96-15,1 0-156 0,-1-1-213 0,0 7-173 16,5-1-146-16,-5 1-96 0,1 4-53 15,4 1-26-15,-4 5-32 0,4 3-258 0,-5 3 0 16,6 5 0-16,-1 3 0 0,-5 3 0 16,10 3 0-16,-5 2 0 0,5 1 0 15,5 1 0-15,0 2 0 0,5-1 0 0,0-1 0 16,5 2 0-16,5-4 0 0,-1-3 0 0,10 1 0 16,1-5 0-16,5-7 0 0,-1-2 0 15,5-6 0-15,6-2 0 0,-2-6 0 0,-3-6 0 16,4-2 0-16,-4-6 0 0,-1 0 0 15,-5-5 0-15,1-1 0 0,-6-1 0 0,-4-4 0 16,-1 0 0-16,-4-3 0 0,-5 1 0 0,-5 2 0 16,0-3 0-16,-10 1 0 0,0 1 0 15,-5-1 0-15,0 5 0 0,-9-3 0 0,-1 4 0 16,0-2 0-16,-8 4 0 0,-2 0 0 16,1 2 0-16,-6 4 0 0,1 2 0 0,0 2-335 15,-1 4-707-15,1 2-202 0,4 3-45 16,6 3 33-16,-1 2 92 0,6 4 203 15,-1-2 320-15</inkml:trace>
  <inkml:trace contextRef="#ctx0" brushRef="#br1" timeOffset="-10403.435">10827 8803 329 0,'-6'-11'515'0,"6"0"122"0,-4 0 130 0,4 2 12 16,-5-2-36-16,5 3-53 0,-5 3-59 15,5-1-76-15,-5 1-95 0,5-1-111 0,0 4-96 16,0 2-57-16,0 0-37 0,0 5-29 16,0 0-20-16,5 7-13 0,-5 4-11 0,5 3-9 15,0 3-13-15,-5 6-11 0,4 2-11 16,-4 6-9-16,6 0-9 0,-6 0-2 16,0 5 1-16,-6-2 3 0,6 0 7 15,0-1 5-15,-4-2 6 0,4 0 3 0,-5-3 0 16,5-2-7-16,-5-4-9 0,5-2-9 15,-5-6-4-15,5 1-6 0,0-7-4 16,-5-2-7-16,5-3-1 0,0 0 0 0,0-5 0 16,0-3 0-16,0-3 0 0,5 1 0 0,-5-1 0 15,0-2 0-15,5 2 0 0,0-2 0 16,0 2 0-16,5-3 0 0,-1 3 0 0,1 0 0 16,5 3 0-16,4 0 0 0,1 0 0 15,0 0 0-15,4 0 0 0,1-2 0 16,4 2 0-16,1-3 0 0,-1 1 0 0,0-1 0 15,1 0 0-15,-1-3-111 0,1-2-716 16,-6 3-284-16,1-4-136 0,-1-2-14 0,1 3 50 16,-1 0 145-16,-4 2 253 0,-1-2 339 15</inkml:trace>
  <inkml:trace contextRef="#ctx0" brushRef="#br1" timeOffset="-9837.314">11420 9153 424 0,'-5'-8'868'0,"-5"0"180"0,5-1 131 16,-9 4 100-16,4 0-216 0,-5 1-241 15,0-1-223-15,0 2-138 0,-4 1-101 0,4 2-272 16,-4 0-88-16,-1 0 0 0,0 2 0 16,1 1 0-16,-1 2 0 0,1 4 0 15,4 2 0-15,5 3 0 0,0 0 0 0,0 2 0 16,6 1 0-16,4 2 0 0,0-2 0 0,4 2 0 16,1 0 0-16,5-5 0 0,5-1 0 15,0 1 0-15,4-5 0 0,1-4 0 16,-1 1 0-16,6-9 0 0,-5 0 0 0,-1-2 0 15,0-6 0-15,2-1 0 0,-7 2 0 16,1-4 0-16,0 0 0 0,-6 0 0 0,-4 1 0 16,0-1 0-16,0 0 0 0,-5 3 0 15,0 0 0-15,0-1 0 0,-5 2 0 16,5 1 0-16,-5 1 0 0,0 3 0 0,0-1 0 16,1 3 0-16,-2 3 0 0,6 0 0 15,0 6 0-15,-4 0 0 0,8 2 0 16,-4 0 0-16,0 3 0 0,6 3 0 15,-2 0 0-15,6 0 0 0,-5-1 0 0,5 4 0 16,-1-6 0-16,2 3 0 0,3-4 0 16,1 2 0-16,-5-6 0 0,5-2 0 0,0-1 0 15,-6 0 0-15,6-6 0 0,-5 0 0 0,-1-1 0 16,1-5-91-16,0 0-74 0,-5-1 31 16,-1-1 38-16,2-1 30 0,-6 2 33 0,0-2 23 15,-6 2 16-15,6-2 12 0,-4 2 16 16,-1-1 19-16,0 2 8 0,0 1 15 15,0 2 15-15,0 1 11 0,5-1-3 0,-5 4-44 16,5 2-55-16,0 0 0 0,0 2 0 16,0 4 0-16,5-1 0 0,0 4 0 0,0 2 0 15,-5-1 0-15,10 4 0 0,-5 0 0 16,5 0 0-16,-6 0 0 0,7 0-268 16,-2 0-245-16,1-3-303 0,-5-3-282 0,5 0-109 15,-6-6-10-15,6-2 66 0,0-2 184 16,-5-3 300-16</inkml:trace>
  <inkml:trace contextRef="#ctx0" brushRef="#br1" timeOffset="-9656.461">11572 9029 237 0,'-20'-22'828'0,"0"0"197"16,1 0 142-16,4 3 110 0,-4-1-98 0,9 1-273 16,0 5-259-16,0 4-171 0,6-2-128 15,-2 4-247-15,2 5-101 0,4 6 0 0,0 3 0 16,4 1 0-16,2 7 0 0,-2 6 0 15,1-1-403-15,5 6-421 0,-5 0-318 16,5 2-125-16,0 1-14 0,-1-1 59 0,1 1 179 16,0-1 350-16</inkml:trace>
  <inkml:trace contextRef="#ctx0" brushRef="#br1" timeOffset="-9472.948">11552 9514 54 0,'-14'12'902'0,"-1"-2"231"0,0-1 181 0,0-3 141 16,1-4 92-16,-1 4-472 0,0-4-364 16,11-2-711-16,-2 3 0 0,2-3 0 15,8-3 0-15,2 1 0 0,-2-1 0 0,6 0 0 16,5-2-200-16,0-1-649 0,0 0-312 0,4 1-114 16,-4-6-5-16,4 3 59 0,6-6 164 15,-6 0 299-15</inkml:trace>
  <inkml:trace contextRef="#ctx0" brushRef="#br1" timeOffset="-9028.53">12057 9092 72 0,'-5'-7'786'0,"1"-2"208"0,-6 1 150 16,0-1 117-16,0 1 6 0,0 0-296 15,-5 0-271-15,1 2-156 0,-1 0-105 16,0 1-426-16,1 5-13 0,4 0 0 0,-5 5 0 15,5 4 0-15,0 2 0 0,1 3 0 16,-1 3 0-16,10 1 0 0,-5 2 0 0,5 2 0 16,0 0 0-16,5 3 0 0,5-3 0 0,-5 0 0 15,9-3 0-15,1 1 0 0,5-6 0 16,-1 0 0-16,6-4 0 0,0-4 0 0,-1-1 0 16,0-2 0-16,6-6 0 0,-5 0 0 15,-1-5 0-15,0 0 0 0,0-3 0 0,-3 0 0 16,-7-3 0-16,1 0 0 0,-6 1 0 15,1-1 0-15,-5 0 0 0,-5-2 0 0,0 5 0 16,0-3 0-16,-5 2 0 0,-5 2 0 16,1 1 0-16,-6 1 0 0,1-1 0 0,-1 4 0 15,0 0 0-15,0 2 0 0,1 3 0 16,-1 0 0-16,5 3 0 0,1 2 0 16,3 0 0-16,2 7 0 0,-1-1 0 15,5 0 0-15,5 3 0 0,-5 2 0 0,10 1 0 16,-6-3 0-16,11 2 0 0,-5-2 0 15,5-3 0-15,4-1 0 0,-4-3-56 16,0-2-1228-16,-1-24-148 0,6 35 1 0,-6-25 85 16,1-4 151-16,0-3 297 0,0-6 421 0</inkml:trace>
  <inkml:trace contextRef="#ctx0" brushRef="#br1" timeOffset="-8869.955">12327 8891 693 0,'-15'-24'1046'0,"-4"2"205"16,4-1 169-16,0 4 122 0,0 2-301 0,5 4-357 15,1 4-770-15,-1 3-114 0,5 6 0 16,0 3 0-16,5 9 0 0,-5 1 0 0,5 4 0 16,0 5 0-16,5 0 0 0,0 0 0 15,0 0-966-15,0 3-402 0,5-5-60 16,0 2 50-16,-1-3 112 0,6-3 243 0,0 1 446 16</inkml:trace>
  <inkml:trace contextRef="#ctx0" brushRef="#br1" timeOffset="-8529.557">12680 9219 521 0,'-5'3'1103'0,"5"3"267"16,-5-3 248-16,1 2 205 0,4-2-115 0,-6-1-1660 16,1-2-48-16,5 3 0 0,0-3 0 15,0 0 0-15,0 0 0 0,5 0 0 16,1 0 0-16,-2 0 0 0,1 0 0 0,0-3 0 15,0 3 0-15,-5-2 0 0,5-1-690 16,-5-2-671-16,0 2-39 0,5-6 54 16,-5 4 107-16,5-4 201 0,-5 1 295 0</inkml:trace>
  <inkml:trace contextRef="#ctx0" brushRef="#br1" timeOffset="-8406.929">12690 9156 334 0,'-5'-6'824'0,"0"-2"225"0,0 3 166 16,0-1 131-16,1 3-133 0,-2-5-243 15,1 6-264-15,1-4-198 0,4 0-482 0,0 1-26 16,0 2 0-16,0 0 0 0,0 0 0 15,4 1 0-15,-4 2-227 0,0 2-567 0,0 1-344 16,5 0-136-16,-5 3-13 0,6-1 59 16,-6 0 159-16,4 1 300 0</inkml:trace>
  <inkml:trace contextRef="#ctx0" brushRef="#br1" timeOffset="-7674.317">13278 8916 143 0,'-5'-8'738'16,"1"2"211"-16,-2-2 141 0,-3 2 102 0,3-1-73 16,2 0-235-16,-1 5-228 0,0-3-171 15,0 5-120-15,5 0-80 0,-5 2-63 16,5 6-159-16,-4 3-63 0,4 3 0 0,0 8 0 16,0 0 0-16,-6 6 0 0,6-1 0 15,0 4 0-15,0 0 0 0,-4-2 0 0,4-1 0 16,0 0 0-16,0-3 0 0,0-3 0 15,0-6 0-15,0-5 0 0,0 0 0 0,4-8 0 16,-4-3 0-16,0-5 0 0,6-4 0 16,-6-8 0-16,0 1 0 0,4-4 0 15,-4-1 0-15,0-4 0 0,0-3 0 0,5-2 0 16,-5 2 0-16,5-2 0 0,0 0 0 0,-5 2 0 16,5 3 0-16,-1 3 0 0,2 6 0 15,-1 2 0-15,-1 3 0 0,6 3 0 16,-5 4 0-16,5 4 0 0,0 6 0 0,-1 3 0 15,6 1 0-15,-5 4 0 0,5 6 0 16,0-1 0-16,4 6 0 0,-4 0 0 0,5-1 0 16,-1 2 0-16,-4-2 0 0,4 1 0 15,6-3 0-15,-5 0 0 0,-6 0 0 0,6-2 0 16,0-1 0-16,-1-5 0 0,-4 0 0 16,0-1 0-16,-5-2 0 0,-1-3 0 0,-4 1 0 15,0-3 0-15,0-2 0 0,-5 3 0 16,-5-2 0-16,-5 1 0 0,1-4 0 15,-6 4 0-15,-5 0 0 0,0-4 0 16,-4 3 0-16,0 1 0 0,-6-3 0 0,-5-1 0 16,1 1 0-16,0 0 0 0,5 0 0 0,-1 0 0 15,1-3 0-15,9 0 0 0,0 2 0 16,5-2 0-16,1 0 0 0,9 0 0 0,0 0 0 16,1-2 0-16,4 2 0 0,4-3 0 15,6 0 0-15,0-3 0 0,5 4 0 16,-5-4-157-16,4 3-436 0,6 0-338 0,-6 1-233 15,1-3-81-15,5 2 9 0,0 0 83 16,-1-2 218-16,-4 1 351 0</inkml:trace>
  <inkml:trace contextRef="#ctx0" brushRef="#br1" timeOffset="-6454.143">13857 8936 105 0,'0'-9'603'0,"0"4"178"16,5-4 175-16,-5 4 117 0,0-1-89 16,-5 4-173-16,5-4-151 0,0 6-147 0,0 0-150 15,-5 2-96-15,5 4-60 0,0 2-45 16,-5 6-37-16,5 2-22 0,0 4-18 0,0 5-22 16,0 0-16-16,0 2-14 0,0 4-9 15,5-1-8-15,-5 3-3 0,0-2-2 16,0-1-3-16,0-3-2 0,0-5-2 0,0 1-2 15,0-4-1-15,5-6-2 0,-5-1-5 16,0-7-3-16,0-2-5 0,0-3-5 0,0-6-9 16,0-5-9-16,0-5-3 0,0-3-3 15,0-4 0-15,-5-1 8 0,5-4 8 16,0-2 12-16,0-1 7 0,0-2 8 0,0 1 6 16,0-2 1-16,5 1 2 0,-5 2-2 15,5 6 3-15,0 4 1 0,0 2 8 0,-1 2 15 16,6 8 16-16,-5 4 18 15,5 3 20-15,-1 7 17 0,2 4-29 0,-1 1-76 16,-1 7 0-16,6 2 0 0,-1 3 0 16,1 3 0-16,5 2 0 0,-5-1 0 0,4 1 0 15,-4 1 0-15,4-1 0 0,-4-2 0 0,5-3 0 16,-6 0 0-16,-4-3 0 0,5 1-286 16,-5-6-147-16,-5-1-166 0,-1 1-198 15,2-5-209-15,-6-2-104 0,0 2-10 0,-6-3 82 16,2-1 171-16,-11-3 236 0</inkml:trace>
  <inkml:trace contextRef="#ctx0" brushRef="#br1" timeOffset="-6271.841">13813 9201 457 0,'-20'-12'848'16,"0"1"146"-16,1 2 97 0,4 2 62 16,10-2-267-16,-5 1-249 0,10 0-197 0,0-1-117 15,10 1-75-15,0 0-42 0,4 0-34 16,7 2-38-16,3 0-36 0,5 4-34 0,1-1-51 15,4 1-76-15,1 2-87 0,3-3-156 16,-3 3-253-16,4 0-339 0,-4 0-196 0,-1-4-67 16,0 4 12-16,-4-2 113 0,-1-3 230 15,0-1 333-15</inkml:trace>
  <inkml:trace contextRef="#ctx0" brushRef="#br1" timeOffset="-6071.818">14327 8936 757 0,'-10'-9'994'0,"1"1"157"15,-6-1 129-15,5 4 74 0,1 0-308 16,-1-1-297-16,5 3-185 0,0 3-268 0,5 0-296 16,0 3 0-16,0 5 0 0,5 6 0 15,0 0 0-15,0 5 0 0,0 4 0 16,4 1 0-16,-3 3 0 0,3 1 0 0,1 3 0 16,-5-4 0-16,5 1 0 0,-1-3 0 0,1-4 0 15,-5-1-871-15,5-4-384 0,0-4-92 16,-5-4 22-16,5-8 82 0,-1-6 186 15,1-5 325-15</inkml:trace>
  <inkml:trace contextRef="#ctx0" brushRef="#br1" timeOffset="-5860.383">14489 8881 740 0,'0'-20'1060'0,"0"4"179"0,0 4 151 0,0 4 100 16,-4 0-340-16,4 5-359 0,0 3-460 15,4 3-331-15,-4 2 0 0,5 4 0 16,1 5 0-16,-2-1 0 0,6 6 0 0,0 4 0 15,0-1 0-15,-1 2 0 0,1 4 0 0,5-1 0 16,-5 1 0-16,-1 2 0 0,1-2 0 16,0-3 0-16,0 3 0 0,0-6-253 0,-6-1-569 15,2-3-275-15,-2-5-134 0,-4-2-14 16,5 0 56-16,-10-6 147 0,1 1 248 16,-2-3 332-16</inkml:trace>
  <inkml:trace contextRef="#ctx0" brushRef="#br1" timeOffset="-5692.831">14367 9189 171 0,'-29'-8'778'0,"-1"0"189"0,1 2 122 0,9-2 85 16,0 2-101-16,5 1-293 0,6-1-250 15,-1-2-148-15,10-3-90 0,5 0-58 0,5 0-37 16,4 0-29-16,1-3-36 0,5 3-37 16,4 0-39-16,0 0-59 0,6 3-82 0,-1 0-103 15,1 2-173-15,-1 3-293 0,1-2-365 16,-1 2-161-16,1 0-42 0,-1-3 38 0,1 1 139 15,-6 0 273-15</inkml:trace>
  <inkml:trace contextRef="#ctx0" brushRef="#br1" timeOffset="-5012.694">14774 8874 82 0,'-15'-2'745'0,"5"2"212"15,0-3 147-15,1 3 114 0,-1 0-27 0,0 0-259 16,5 0-253-16,0 3-155 0,5-1-100 15,0 5-89-15,0 3-335 0,5 1 0 16,0 3 0-16,0 2 0 0,5 4 0 0,-5 2 0 16,4 0 0-16,1 3 0 0,0 0 0 15,0 3 0-15,0-4 0 0,0-2 0 0,-1 0 0 16,1-5 0-16,-5 0 0 0,5-6 0 16,-6-1 0-16,2-4 0 0,-6-4 0 0,5-2 0 15,-10-2 0-15,5-6 0 0,-6-4 0 16,2-2 0-16,-1-2 0 0,-5 0 0 15,0-3 0-15,1-1 0 0,-1-2 0 0,-5 0 0 16,5-3 0-16,-5 0 0 0,6 4 0 16,4-2 0-16,-5 1 0 0,10 3 0 0,0 2 0 15,0 1 0-15,5-1 0 0,0 3 0 16,0 4 0-16,-1-2 0 0,7 4 0 16,-2 2 0-16,-4 1 0 0,5 2 0 15,0 3 0-15,0 0 0 0,-1 6 0 0,1-1 0 16,-5 4 0-16,5 1 0 0,-6 4 0 15,2 3 0-15,-1-1 0 0,-1 1 0 16,-4 0 0-16,6-1 0 0,-6 1 0 0,0-4 0 16,-6-2 0-16,6 1 0 0,0-7 0 0,0 0 0 15,-4 1 0-15,4-6-101 0,0 0-9 16,4-3 16-16,-4 0 23 0,6 1 25 0,-2-4 17 16,6 0 13-16,0 4 4 0,0-4 7 15,0 1 7-15,-1 3 13 0,1-2 16 16,5 4 22-16,0-3 21 0,-1 6 28 0,1 1 41 15,0-2-79-15,0 3-64 0,-1 1 0 16,1 0 0-16,0 2 0 0,-6 0 0 0,6 3 0 16,-5 0 0-16,0 3 0 0,-5 0 0 15,-1 0 0-15,2 0 0 0,-12-1 0 16,6 3 0-16,-4 1 0 0,-7-3 0 0,7 0 0 16,-11 0 0-16,5 0 0 0,-5-4 0 15,1-2 0-15,-1 1 0 0,-5-1 0 16,1-2 0-16,-1-3 0 0,1-3 0 0,-1 0 0 15,1 0 0-15,4-3 0 0,0 0 0 16,5 0-286-16,-4-2-117 0,9 2-143 0,-5-2-193 16,10-3-230-16,0 2-126 0,0-2-24 15,0 2 65-15,4 1 150 0,2-2 220 0</inkml:trace>
  <inkml:trace contextRef="#ctx0" brushRef="#br1" timeOffset="-4253.979">15510 8996 454 0,'-10'-11'604'0,"5"3"163"16,-5-4 182-16,0 2-31 0,5 1-78 15,-5-1-78-15,5 1-76 0,1 1-99 16,-2-1-132-16,2 1-82 0,4 6-53 0,0-2-34 15,0 4-96-15,10 4-190 0,-1 6 0 16,6 4 0-16,5 6 0 0,4 4 0 0,1 7 0 16,0 2 0-16,3 0 0 0,-3 3 0 15,4 0 0-15,1-6 0 0,-1-2 0 16,-4-4 0-16,-1-7 0 0,1-3 0 0,-6-8 0 16,1-4 0-16,-5-4 0 0,-1-7 0 15,-4-5 0-15,-5-2 0 0,0-6 0 16,-5 0 0-16,0-3 0 0,-5-3 0 0,-4 0 0 15,3 4 0-15,-3-4 0 0,-1 3 0 16,0 3 0-16,5 6 0 0,0-1 0 0,0 3-292 16,5 6-227-16,0 6-236 0,5-2-297 15,0 4-114-15,5 4-21 0,5 0 45 0,0 2 151 16,4 3 262-16</inkml:trace>
  <inkml:trace contextRef="#ctx0" brushRef="#br1" timeOffset="-3680.465">16048 8936 561 0,'-9'0'971'0,"4"-6"172"16,-5 6 146-16,0-3 123 0,1 0-227 16,-1 3-343-16,5 0-215 0,0 0-466 15,0 3-161-15,5 2 0 0,0 3 0 0,0 4 0 16,5 1 0-16,0 7 0 0,0-1 0 0,5 4 0 16,-1 1 0-16,1 1 0 0,0-3 0 15,4 3 0-15,1-6 0 0,0 1 0 16,5-4 0-16,-5-5 0 0,-1-3 0 15,6-2 0-15,-5-6 0 0,-1 0 0 0,1-8 0 16,0 0 0-16,-5-3 0 0,-1-6 0 16,1 3 0-16,-1-3 0 0,-3-2 0 0,-6 2 0 15,0-1 0-15,0 1 0 0,0 0 0 16,-6 0 0-16,-3 4 0 0,4 2 0 0,-5-1 0 16,0 2 0-16,6 5 0 0,-6 1 0 0,5 1 0 15,0 6 0-15,5 3 0 0,-5 3 0 16,5 1 0-16,5 1 0 0,-5 3 0 15,5 0 0-15,5 0 0 0,-5 3 0 0,9-2 0 16,-4-1 0-16,10 0 0 0,-5 0 0 16,9-3 0-16,-4 0 0 0,4-5 0 0,1-1 0 15,-1-2 0-15,0 0 0 16,1-6 0-16,-1 0 0 0,-4-2 0 0,0-3 0 16,-1-1 0-16,-4-2 0 0,-5 3 0 15,0-3 0-15,-1 0 0 0,-9-1 0 0,0 5 0 16,0-5 0-16,-4 2 0 0,-6 1 0 15,-5 1 0-15,6-1 0 0,-12 4 0 16,7 0 0-16,-6-18 0 0,6 40 0 0,-6-17 0 16,6 3 0-16,3 2 0 0,-3 3 0 15,9 4 0-15,-5-1 0 0,5 6 0 0,5-4 0 16,0 6 0-16,5-2 0 0,0 2 0 0,0-2 0 16,10 0 0-16,0-1 0 0,-5-5 0 15,9 0 0-15,-4-5 0 0,-1-1 0 16,6-5-573-16,-5 0-482 0,-1-5-190 0,-4-1-39 15,5-5 42-15,-6-3 118 0,1 1 223 16,-5-2 322-16</inkml:trace>
  <inkml:trace contextRef="#ctx0" brushRef="#br1" timeOffset="-3473.567">16475 8922 776 0,'-20'-14'1030'0,"6"-3"173"0,0 7 154 15,4-4 112-15,-5 0-307 0,10 0-284 0,0 0-562 16,0 0-316-16,5 0 0 0,0 0 0 15,5 4 0-15,5-2 0 0,-6 1 0 0,7 3 0 16,-1 3 0-16,-1-1 0 0,1 3 0 16,5 3 0-16,-6 3 0 0,1 3 0 15,5 5 0-15,-5-1 0 0,5 5 0 0,-6 4 0 16,1 0 0-16,0 6-682 0,-1 0-730 0,1 0-39 16,-5-3 67-16,5 2 119 0,0-1 228 15,0-4 367-15</inkml:trace>
  <inkml:trace contextRef="#ctx0" brushRef="#br1" timeOffset="-2644.802">16651 9010 574 0,'-9'-3'1009'0,"4"0"186"0,-5-2 166 16,6 2 132-16,-2 0-220 0,2 1-378 0,-1 2-504 16,5 0-391-16,0 0 0 0,5 2 0 15,-5 1 0-15,4 5 0 0,2 3 0 0,3 3 0 16,-4 3 0-16,5 0 0 0,-6 2 0 15,7 0 0-15,-7 0 0 0,2 1 0 0,3-4 0 16,-4 1 0-16,-5-7 0 0,5 2 0 16,-5-4 0-16,5 0 0 0,-5-5 0 0,5-3 0 15,-5-5 0-15,5-3 0 0,-5-4 0 0,0-4 0 16,4-1-23-16,-4 1-146 0,6-4 49 16,-6 4 43-16,4-1 33 0,-4 1 19 0,5 2 15 15,0 3 20-15,-5 2 32 0,5 4 41 16,-5 2 40-16,5 3 47 0,0 0-130 15,-5 6-40-15,5 2 0 0,0 0 0 0,-5 6 0 16,5-3 0-16,0 3 0 0,-1 0 0 16,2 0 0-16,-2-1 0 0,1 1 0 0,5 0 0 15,0-4 0-15,-1-1 0 0,2 0 0 16,-1-1 0-16,-1-2 0 0,6-4 0 16,-5 0 0-16,4-2 0 0,-4-4 0 0,4-2 0 15,1-2 0-15,-5-3 0 0,0 0 0 16,5-4 0-16,-10 2 0 0,5-1 0 15,-6 0 0-15,-4 0 0 0,-4 4 0 0,-2-1 0 16,-3 0 0-16,-6 2 0 0,5 1 0 16,-9-1 0-16,4 7 0 0,0-1 0 0,5 3 0 15,-4 3 0-15,4 2 0 0,0 4 0 16,6 1 0-16,-2 2 0 0,2 2 0 0,4-1 0 16,0 3 0-16,4-2 0 0,6 0 0 15,-5 0 0-15,5-3 0 0,5-2 0 0,-1-4 0 16,1 1 0-16,0-4 0 0,0-4 0 15,-1 2 0-15,1-6 0 0,0 1 0 0,0-4 0 16,-6 1 0-16,1-1 0 0,-5-1 0 16,0 1 0-16,0-2 0 0,-5 0 0 0,0 3 0 15,0-3-36-15,-5 3 8 0,0 0 10 16,0-1 9-16,0 1 6 0,0 2 8 16,0 1 11-16,5 2 13 0,-4 3 15 15,4 0-44-15,0 3 0 0,0 2 0 0,0 3 0 16,4 4 0-16,1-1 0 0,5 5 0 15,0 0 0-15,-1 7 0 0,1-1 0 16,5 2 0-16,0 4 0 0,0 2 0 0,-1 1 0 16,-4-1 0-16,4 3 0 0,-4-2 0 15,0-1 0-15,-5 3 0 0,0-5 0 0,-5 2 0 16,0-3 0-16,-5 1 0 0,-5-3 0 16,-5-1 0-16,1 2 0 0,-6-7 0 0,1 3 0 15,-6-6 0-15,6 1 0 0,-11-3 0 16,5-3 0-16,-4-3 0 0,-5-5 0 0,0-3 0 15,0-8-277-15,-1-3-19 0,5-3-47 0,1 0-140 16,-1-5-184-16,11 2-237 0,0-4-137 16,9-2-49-16,5-2 35 0,-1 1 136 15,12-4 219-15,3 1 285 0</inkml:trace>
  <inkml:trace contextRef="#ctx0" brushRef="#br1" timeOffset="-1628.091">17466 8849 195 0,'-10'-8'592'0,"5"0"158"0,-5 3 163 16,10-1 109-16,-4 1-133 0,-2 2-148 15,6 0-123-15,0 3-106 0,6 3-117 0,-2 0-86 16,1 5-47-16,5 0-34 0,0 6-28 16,5 6-42-16,-6 1-40 0,11 4-35 0,-6 0-28 15,1 5-19-15,5-2-13 0,-5 3-7 16,0-1-9-16,-1 0-26 0,1 1-42 16,-6-4-48-16,1-3-50 0,1-1-49 0,-7-4-40 15,1-2-26-15,0-6-12 0,-10 0 8 16,5-5 23-16,-9-4 45 0,-2-2 69 15,1-2 97-15,-4-4 89 0,-1-3 68 16,0-1 46-16,-4-4 20 0,-1 0-10 0,0-2-22 16,1-4-16-16,4 3-8 0,6-2-9 15,-1 2-4-15,5 4-8 0,5-3-13 0,0 5-18 16,5-4-13-16,5 7-13 0,5 0-10 0,-1 2-9 16,6 1-10-16,4 5-16 0,5-3-34 15,1 6-44-15,-1 0-56 0,6-1-81 16,4 1-126-16,-5 3-150 0,1-3-151 0,3 2-135 15,-3-2-108-15,-5-1-69 0,-1 2 44 16,0-2 119-16,-9 1 157 0,-1 0 243 0,-4-3 280 16,0 0 294-16,-5 0 227 0,-5-3 191 15,-1 3 178-15,-4-3 84 0,-4 1-17 16,-1-2-78-16,-10 2-99 0,5 2-108 0,-9-3-118 16,4 0-122-16,-5 3-74 0,1-2-40 15,-5 2-17-15,-1 0-9 0,5 2-6 0,0 1-4 16,1 2-8-16,4 4-9 0,0-1-69 15,11 1-85-15,-6 1 0 0,10 1 0 16,0 3 0-16,4 0 0 0,2-3 0 16,3 3 0-16,6-4 0 0,-1 2 0 0,7-1 0 15,-2-2 0-15,0-1 0 0,6-3 0 0,-5-2 0 16,4-3 0-16,-4 0 0 0,5-3 0 16,-6 0 0-16,-4-5 0 0,-1 2 0 15,1-2 0-15,-5 0-116 0,0-4-2 0,-5 2 23 16,-5-1 26-16,0-3 20 0,0 3 19 15,-5-3 17-15,0 3 9 0,-5-2 7 0,5 2 7 16,-5 0 13-16,1-1 14 0,3 1 15 16,-3 3 13-16,9 3 13 0,-5-1 19 15,0 3 12-15,5 3-89 0,5 3-20 0,-5 3 0 16,5 2 0-16,0 0 0 0,5 3 0 16,-6 0 0-16,6 2 0 0,0 1 0 0,0 0 0 15,5 0 0-15,-5 0 0 0,-1-3 0 16,6 0 0-16,-1-2 0 0,-3-1 0 15,3-3-34-15,-4-2-313 0,0-1-49 0,0-4-48 16,-6-1-32-16,1 1 1 0,0-7 35 16,-5 1 62-16,0-3 112 0,0 0 160 0,0-3 182 15,-10 0 146-15,6 0 96 0,-2 1 45 16,-3-1 17-16,4 3-19 0,-5 0-48 0,5 0-47 16,0 5-30-16,5 0-7 0,-4 1-4 15,4 5-9-15,0 0-59 0,4 3-157 0,1 3 0 16,-5 2 0-16,10 3 0 0,-5 0 0 0,5 0 0 15,0 3 0-15,-1 2 0 0,1 0 0 16,0 1 0-16,5 0 0 0,-6-3 0 0,1 0-331 16,0-3-572-16,0-3-288 0,0-2-98 15,-6-4 9-15,6-2 83 0,-5-6 194 16,1-2 316-16</inkml:trace>
  <inkml:trace contextRef="#ctx0" brushRef="#br1" timeOffset="-1477.971">18177 8867 581 0,'-20'-26'993'0,"0"4"172"0,6 3 140 16,4 2 109-16,0 7-255 0,0-2-381 0,6 7-243 16,-1 3-274-16,5 2-261 0,0 4 0 15,5 8 0-15,-1-1 0 0,2 5-343 0,-2 6-568 16,-4 4-295-16,5-2-115 0,0 7 1 16,0 1 85-16,-5 4 215 0,5 0 409 15</inkml:trace>
  <inkml:trace contextRef="#ctx0" brushRef="#br1" timeOffset="-1323.384">18118 9470 7 0,'-15'17'929'0,"-4"-4"267"15,4-1 150-15,0-7 130 0,5 1 75 16,0-1-437-16,1-5-542 0,9 0-572 0,0-2 0 16,5-4 0-16,-1 0 0 0,2-2-554 15,-2 0-541-15,1 2-205 0,5-2-43 16,-5 0 55-16,0 2 138 0,0-2 261 0,5 0 402 15</inkml:trace>
  <inkml:trace contextRef="#ctx0" brushRef="#br1" timeOffset="-996.943">18981 8781 147 0,'-15'-11'609'16,"6"-1"155"-16,-1 2 160 0,0-1 120 0,0 0-111 15,5 0-171-15,-4 0-131 0,3 2-98 16,2 1-96-16,4 0-54 0,-5 2-20 16,5 0-3-16,-6 4-59 0,6 2-301 0,0 0 0 15,0 5 0-15,6 4 0 0,-6 5 0 16,5 2 0-16,-5 6 0 0,4 3 0 15,2 5 0-15,3 1 0 0,-4 1 0 0,5 5 0 16,0 1 0-16,0-2 0 0,-1 3 0 0,6-6 0 16,-5 0 0-16,5-6 0 0,-6-1 0 15,1-4-914-15,0-3-452 0,-1-5-42 16,1-6 58-16,1-8 119 0,-2-5 230 0,-4-4 350 16</inkml:trace>
  <inkml:trace contextRef="#ctx0" brushRef="#br1" timeOffset="-779.367">19162 8831 103 0,'6'-31'848'0,"-2"6"239"16,1 0 168-16,-5 3 150 0,0 6 32 16,0 2-296-16,5 3-297 0,-5 3-773 0,0 2-71 15,5 6 0-15,0 0 0 0,0 6 0 16,0 2 0-16,4 3 0 0,-4 6 0 0,5 2 0 16,0 3 0-16,0 3 0 0,-5 0 0 15,5 2 0-15,-1 4 0 0,-4-1 0 0,5 0 0 16,0 1 0-16,-6-3 0 0,6-1 0 15,-5-2 0-15,1-3 0 0,-2-1-815 16,-4-1-524-16,5-4-40 0,-5-2 43 0,-5 0 105 16,5-3 204-16,-4-5 308 0</inkml:trace>
  <inkml:trace contextRef="#ctx0" brushRef="#br1" timeOffset="-581.896">18981 9076 563 0,'-30'-8'996'0,"6"-1"160"0,4 1 132 0,1 0 116 15,-1 2-218-15,10-2-365 0,0 2-208 16,6-2-449-16,8 0-164 0,2-3 0 0,8 0 0 16,1 0 0-16,5-3 0 0,4 0 0 15,6 4 0-15,4-2 0 0,-5 4 0 16,5 0 0-16,1 2 0 0,-1 0 0 0,1 4 0 16,-6 2-299-16,-5 0-969 0,1 2-141 15,-6 4 1-15,1 0 86 0,0-1 169 0,-10 1 309 16,5-1 396-16</inkml:trace>
  <inkml:trace contextRef="#ctx0" brushRef="#br1" timeOffset="305.68">10861 10213 112 0,'-10'-3'626'0,"5"-3"207"0,-5 1 163 0,1-1 103 15,-1 0-100-15,0 1-176 0,0-3-162 16,0 2-156-16,0-2-117 0,1 0-60 15,-1-1-34-15,5 4-34 0,0-4-36 0,0 5-181 16,5-5-43-16,0 3 0 0,0 1 0 16,5 0 0-16,5-1 0 0,0 3 0 15,9 3 0-15,1 0 0 0,4 3 0 0,1 3 0 16,5-1 0-16,-2-2 0 0,7 2 0 0,-1 1 0 16,-4 2-349-16,-1-3-179 0,1 4-198 15,-5-1-219-15,-1 3-156 0,-10 0-42 16,1 0 35-16,0 3 137 0,-11-3 217 0,2 2 269 15</inkml:trace>
  <inkml:trace contextRef="#ctx0" brushRef="#br1" timeOffset="477.222">11101 10284 25 0,'-29'9'556'0,"4"-4"209"0,-5 1 182 0,-4-4 124 15,5 1-38-15,-1-6-152 0,1 1-150 0,5-1-161 16,-1-3-145-16,6 1-102 0,4-1-75 16,5 0-62-16,5 1-48 0,0 0-39 15,10 2-27-15,5-3-33 0,4 3-17 0,7 1-8 16,3-1-10-16,5 0-7 0,0 1-31 15,11-4-52-15,-6-2-82 0,6 2-147 16,-2-2-257-16,2 0-369 0,-6-3-205 0,0 3-64 16,1-1 21-16,-6-2 110 0,-4 3 238 15,-1 0 356-15</inkml:trace>
  <inkml:trace contextRef="#ctx0" brushRef="#br1" timeOffset="701.158">11263 10030 592 0,'-29'-8'919'16,"4"-3"147"-16,-4 3 108 0,-1 0 85 15,5-4-300-15,6 4-281 0,-1 0-188 0,6 2-120 16,9-2-78-16,0 0-61 0,5 2-70 16,10-2-161-16,0 2 0 0,9 1 0 0,1 0 0 15,4 2 0-15,0 3 0 0,6 3 0 16,-5 2 0-16,-1 6 0 0,1 3 0 16,-5 5 0-16,-1 6 0 0,-10 2 0 0,1 7 0 15,-5-1 0-15,1 3-135 0,-6 0-216 16,-6 0-113-16,1-4-181 15,-5 1-249-15,6 1-175 0,-11-4-59 0,6-5 15 0,-1-1 111 16,0-4 208-16,0-1 295 0</inkml:trace>
  <inkml:trace contextRef="#ctx0" brushRef="#br1" timeOffset="6044.212">11773 9873 14 0,'-5'-5'539'0,"5"-1"159"16,-5 4 149-16,0-4 133 0,5 3-43 15,0 0-165-15,0 3-136 0,-5-2-119 0,10 2-110 16,-5-3-97-16,0 6-53 0,5-1-26 15,0 1-19-15,0 6-17 0,0 1-14 16,0 4-19-16,5 3-22 0,-6 2-28 0,1 6-68 16,0 0-44-16,0 2 0 0,0 4 0 15,5 2 0-15,-10-3 0 0,4 4 0 16,2-4 0-16,-6-3 0 0,4 1-187 0,-4-6-86 16,5-3-129-16,-5-2-178 0,0-7-235 15,6-1-219-15,-6-6-84 0,0-6-1 0,4-6 87 16,1-4 180-16,0-4 268 0</inkml:trace>
  <inkml:trace contextRef="#ctx0" brushRef="#br1" timeOffset="6257.943">12008 9912 545 0,'10'-20'880'0,"0"4"154"16,-5 0 109-16,4 2 55 0,-3 2-256 16,-2 4-245-16,6 3-195 0,-5 5-122 0,5 0-84 15,-1 3-63-15,2 2-50 0,-1 6-44 16,-1 0-120-16,6 3-19 0,-5 3 0 15,4 5 0-15,1-1 0 0,0 5 0 0,0 1 0 16,-1 1 0-16,-4 2 0 0,4 0 0 16,-4-2-186-16,1 0-108 0,-2-4-123 15,1 1-164-15,-5-5-197 0,-5-1-228 0,5-3-90 16,-5-2-7-16,0 0 83 0,-5-3 168 16,-5-3 237-16</inkml:trace>
  <inkml:trace contextRef="#ctx0" brushRef="#br1" timeOffset="6459.906">11949 10207 7 0,'-24'-8'662'0,"4"0"223"16,1 2 138-16,-1 0 88 0,6-2-26 15,3 2-263-15,7-2-230 0,-2 0-178 16,12 0-95-16,-2-4-49 0,7 2-23 0,3-1-25 16,1 0-31-16,4 0-36 0,6-1-39 15,-1 4-46-15,1 0-70 0,5 0 0 0,-1 0-72 16,5 2-132-16,-4 4-168 0,-1-4-274 15,5 0-376-15,-4 3-162 0,4-2-40 16,-5 2 39-16,6 1 133 0,-6-1 257 0,1 0 372 16</inkml:trace>
  <inkml:trace contextRef="#ctx0" brushRef="#br1" timeOffset="6869.812">12548 9923 637 0,'-10'-3'947'0,"0"-2"145"16,0-1 111-16,-5 1 84 0,5-1-303 15,1 4-293-15,4-4-165 0,0 3-113 0,-5 3-90 16,10 0-235-16,-5 3-88 0,5 3 0 16,-4 4 0-16,4 4 0 0,0 5 0 15,0 3 0-15,0 6 0 0,0 2 0 0,0 1 0 16,0 2 0-16,0 0 0 0,0 0 0 16,0-5 0-16,0-4 0 0,-6-2 0 0,6-7 0 15,0-2 0-15,0-8 0 0,6-2 0 16,-6-6 0-16,0-7 0 0,0-4-59 15,0-5-88-15,0-3 34 0,-6-4 29 0,6-1 27 16,0-3 21-16,6-4 15 0,-6 2 6 16,0 1 5-16,4 1 2 0,1 0 15 15,0 4 19-15,0 5 24 0,5 1 26 0,-5 4 33 16,5 4 37-16,-6 4-10 0,7 6-136 16,-2 4 0-16,1 4 0 0,5 2 0 0,-5 6 0 15,4 2 0-15,1 1 0 0,-1 5 0 16,1 3 0-16,0 0 0 0,-1 3 0 0,7-1 0 15,-7-2 0-15,1 2 0 0,0-5 0 16,-1 3 0-16,1-5 0 0,-6-1-269 0,2 0-341 16,-1-2-192-16,-6-4-235 0,1-2-114 15,-5 1-12-15,0-4 60 0,0 0 157 16,-5 1 240-16</inkml:trace>
  <inkml:trace contextRef="#ctx0" brushRef="#br1" timeOffset="7054.319">12562 10240 20 0,'-29'-11'712'0,"-1"2"216"15,1 2 141-15,0-2 98 0,9 1-13 0,0-1-262 16,1 1-259-16,9 0-170 0,0-3-97 16,10 0-58-16,0 0-40 0,5 0-57 15,5-3-211-15,-1 3 0 0,6 0 0 16,5 0 0-16,4 3 0 0,-4 2 0 0,10 1 0 16,-6 2 0-16,5 0-12 0,1 3-516 0,-1 0-302 15,1 0-300-15,-1 0-110 0,1 3-5 16,-1-6 66-16,1 3 182 0,-1-3 295 15</inkml:trace>
  <inkml:trace contextRef="#ctx0" brushRef="#br1" timeOffset="7670.04">12910 9931 665 0,'-10'-11'906'0,"1"3"152"16,-1 0 111-16,0 0 6 0,1-1-224 0,3 6-241 15,2-2-189-15,-1 5-109 0,5 0-70 16,0 5-60-16,5 7-282 0,-5-2 0 0,10 7 0 15,-6 5 0-15,6 0 0 0,0 6 0 16,0-1 0-16,0 1 0 0,-1 2 0 16,1-2 0-16,0-4 0 0,-5 1 0 15,5-5 0-15,-5-4 0 0,5-2 0 0,-6-3 0 16,-4-3 0-16,5-2 0 0,-5-6 0 16,0-3 0-16,-5 0 0 0,5-8 0 0,-4 0 0 15,-6-2 0-15,5-4 0 0,-5 0 0 16,0-2 0-16,5-3 0 0,-5 0 0 0,1 0 0 15,3-3 0-15,2 3 0 0,-1 0 0 16,5 0 0-16,0 0 0 0,0 5 0 0,5-2 0 16,-1 5 0-16,2 1 0 0,-2 1 0 15,1 4 0-15,5 2 0 0,-5 4 0 16,5 2 0-16,-5 2 0 0,5 1 0 0,-6 6 0 16,6-1 0-16,-5 3 0 0,5 3 0 15,-5-1 0-15,0 4 0 0,0-1 0 0,-5 4 0 16,4-4 0-16,2 1 0 0,-6-3-154 15,0-4-159-15,5 2 25 0,-5-4 42 16,4-2 54-16,-4-4 54 0,5 1 48 0,-5 0 41 16,5-6 36-16,0 0 24 0,5 1 17 15,-1-4 17-15,1 0 16 0,0 1 15 16,5 0 13-16,-6 1 18 0,12 0 17 0,-12 0 22 16,6 4 19-16,-1 0 17 0,1 0 8 15,0 4-11-15,0 0-99 0,-5 2-80 0,0 2 0 16,-1 1 0-16,1-1 0 0,-10 6 0 15,5 0 0-15,-5-1 0 0,-5 4 0 0,5-1 0 16,-10 4 0-16,5-4 0 0,-5 1 0 16,-4 0 0-16,-1-4 0 0,0 1 0 15,-4-3 0-15,-1 0 0 0,0-2 0 0,-4-4-128 16,-1-3-168-16,1 2-63 0,-5-10-119 16,-1 1-160-16,1-7-189 0,0-4-186 0,-1-1-65 15,1-2 21-15,8-3 120 0,2 2 188 16,0-2 234-16</inkml:trace>
  <inkml:trace contextRef="#ctx0" brushRef="#br1" timeOffset="8193.626">11876 9702 228 0,'-5'0'657'0,"0"3"178"0,-5-3 152 16,10 0 97-16,-4 0-164 0,-2 3-169 15,1-3-144-15,5 0-136 0,0 0-117 16,-4 2-59-16,4-2-21 0,4 0-7 0,-4 0 2 16,5 0-77-16,1 0-192 0,3 0 0 15,1 0 0-15,0 0 0 0,-1-2 0 16,6 2 0-16,5-3 0 0,-5 0 0 0,4-2 0 16,1-1 0-16,-1 1 0 0,1-1 0 15,0-2 0-15,-1 0 0 0,1-1 0 0,0-2 0 16,-6 3 0-16,6-3 0 0,-6 0 0 15,1 2 0-15,0 1 0 0,-5 2 0 0,-1-2 0 16,1 6 0-16,-5-4 0 0,5 4 0 16,0 2 0-16,-1 0 0 0,6 2 0 0,0 1 0 15,0 2 0-15,5 1 0 0,-1 2 0 16,6-2 0-16,-1 2 0 0,5 0 0 0,6 0 0 16,-1 4 0-16,0-4 0 0,6 0 0 15,-1 1 0-15,0-1 0 0,0 2 0 0,1-1-371 16,-6 0-853-16,5-1-137 15,0 0-7-15,1 0 66 0,-1-2 147 0,0-1 276 0,5-5 410 16</inkml:trace>
  <inkml:trace contextRef="#ctx0" brushRef="#br1" timeOffset="8609.294">13690 9975 44 0,'-20'0'631'0,"11"3"214"0,-6-3 157 16,0 0 108-16,5 0-46 0,6 0-220 0,-6 0-189 15,5 0-161-15,5 0-101 0,5 0-50 16,0-3-24-16,4 3-8 0,6-2-175 16,5-1-136-16,0 0 0 0,4 3 0 0,0-3 0 15,6 3 0-15,-1 0 0 0,1 0 0 16,-1-3 0-16,1 3 0 0,-6 0 0 0,5 0 0 15,-4 0-111-15,-6 0-503 0,-4 0-188 16,0 0-204-16,-5 3-137 0,-5-3-25 0,0 0 55 16,-5 0 151-16,0-3 222 0,-5 1 271 15</inkml:trace>
  <inkml:trace contextRef="#ctx0" brushRef="#br1" timeOffset="8747.939">13945 9918 305 0,'-14'-14'649'0,"-7"0"213"16,2 3 153-16,4 0 65 0,1-1-134 15,-1 4-137-15,0 3-146 0,6-1-178 0,3 3-121 16,2 1-72-16,4 4-54 0,0 4-57 15,0 2-41-15,4 6-25 0,6 0-68 16,-5 6-47-16,5 2 0 0,0 2 0 0,0 4-181 16,0-1-228-16,-1 1-376 0,-4-1-321 15,5 1-136-15,0-3-21 0,0-3 56 0,-1-6 177 16,1-2 357-16</inkml:trace>
  <inkml:trace contextRef="#ctx0" brushRef="#br1" timeOffset="12697.839">14514 9818 315 0,'0'-8'769'0,"-5"-3"195"16,0 0 131-16,5 2 96 0,-4 1-184 0,-2 2-182 15,1-2-186-15,5 6-147 0,-4-4-93 16,4 3-63-16,0 3-177 0,0 0-159 0,0 6 0 16,0-1 0-16,4 7 0 0,1 1 0 15,-5 4 0-15,6 2 0 0,-2 3 0 16,1 3 0-16,0 2 0 0,0 4 0 0,-5 2 0 16,5 0 0-16,-1 0 0 0,2-3 0 15,-2 1 0-15,1-6 0 0,0-4 0 0,0-4-602 16,0-6-349-16,0-3-230 0,0-10-68 15,5-6 21-15,5-12 84 0,-6-5 193 16,6-8 317-16</inkml:trace>
  <inkml:trace contextRef="#ctx0" brushRef="#br1" timeOffset="12881.359">14774 9727 818 0,'9'-19'1058'0,"-9"2"166"0,6 4 117 16,-6 4 78-16,0 4-393 0,4 2-323 15,-4 3-193-15,5 5-418 0,0 3-92 0,0 4 0 16,0 4 0-16,0 1 0 0,4 5 0 0,2 0 0 15,-1 3 0-15,-1 2 0 0,1 1 0 16,0 2 0-16,-1 1 0 0,1 2 0 0,1-3 0 16,-2 0 0-16,-4-2-287 0,0-1-405 15,0 1-238-15,0-6-209 0,0-2-62 0,-5-4 19 16,0-2 102-16,0-3 201 0,-5-6 284 16</inkml:trace>
  <inkml:trace contextRef="#ctx0" brushRef="#br1" timeOffset="13073.013">14607 10064 304 0,'-35'-12'851'0,"6"2"164"0,5 2 116 16,-1-4 85-16,6 1-137 0,9 0-320 15,0 0-229-15,5-3-122 0,10 0-85 0,5 0-56 16,4-2-43-16,1 0-140 0,10-1-84 16,4 6 0-16,6 0 0 0,-6 0 0 15,10 6 0-15,0-1 0 0,1 3-247 0,-6 3-323 16,0 0-337-16,1 0-242 0,-1 3-80 15,-5-1 11-15,1-2 82 0,-6 0 207 0,1 0 332 16</inkml:trace>
  <inkml:trace contextRef="#ctx0" brushRef="#br1" timeOffset="13698.424">15112 9730 212 0,'-9'-6'846'0,"-1"1"195"0,-1 2 139 0,7 3 107 16,-6 0-71-16,5 3-313 0,0-1-266 15,0 7-146-15,5-1-113 0,0 6-378 0,5-1 0 16,-5 4 0-16,5 2 0 0,0 1 0 0,5 5 0 16,-6-1 0-16,7 4 0 0,-1 2 0 15,-6-2 0-15,6 2 0 0,-5-2 0 16,5 0 0-16,-5-6 0 0,-1-3 0 0,2-2 0 16,-2-4 0-16,1-4 0 0,-5-4 0 15,5-5 0-15,-5 0 0 0,-5-8 0 0,5-3 0 16,-5-3 0-16,1-3 0 0,-6-2 0 15,5-1 0-15,-5-2 0 0,0-2 0 0,1-1 0 16,-1-3 0-16,5 1 0 0,-1 2 0 16,2-2 0-16,4 1 0 0,0 4 0 15,4-2 0-15,2 5 0 0,-1-4 0 0,5 7 0 16,-1 2 0-16,1 0 0 0,0 3 0 16,-1 6 0-16,1 1 0 0,0 4 0 0,0 4 0 15,0 1 0-15,-5 6 0 0,5 1 0 16,-6 4 0-16,1 0 0 0,0 3 0 15,-5 4 0-15,0-1 0 0,0 0 0 0,-5 0 0 16,0 0 0-16,1-2 0 0,-2-4 0 16,2-3 0-16,-1-1 0 0,0-7-275 15,5-2 11-15,-5-1 39 0,10-4 41 0,-5-4 40 16,5 1 40-16,4-4 35 0,1 4 18 16,0-3 14-16,5 2 10 0,0 1 15 0,0 0 22 15,-1 1 23-15,1 4 37 0,0 0 36 16,4 4 38-16,-4 1 30 0,0 3 13 0,-5 1 0 15,4 1-9-15,-4 4-21 0,0 0-28 16,-6 0-112-16,-4 2-17 0,0 4 0 0,0-1 0 16,-4 0 0-16,-2-2 0 0,-3 2 0 15,-6 1 0-15,5-4 0 0,-4-3 0 16,-6 1 0-16,5-2 0 0,-4-2 0 0,-1-4 0 16,0-3 0-16,6-6 0 0,-6 0 0 15,6-2-12-15,4-3-298 0,0-4-123 16,5 1-184-16,0-2-242 0,5-4-211 0,5-2-74 15,0 0 7-15,5-1 101 0,0 1 195 16,4 0 278-16</inkml:trace>
  <inkml:trace contextRef="#ctx0" brushRef="#br1" timeOffset="14153.666">15603 9749 27 0,'-6'-6'769'0,"6"1"223"0,-4 0 166 15,-1-1 134-15,-1 0 38 0,-3 1-275 0,9 3-279 16,-10 2-168-16,5 0-424 0,1 5-184 16,4 3 0-16,-6 3 0 0,2 8 0 0,-1 1 0 15,5 8 0-15,-5-1 0 0,5 6 0 16,-5 3 0-16,5 0 0 0,0 0 0 16,-5 0 0-16,5-3 0 0,-5-3 0 0,5 0 0 15,0-5 0-15,0-6 0 0,0 0 0 16,0-7 0-16,0-4 0 0,5-2 0 0,-5-10 0 15,0-1 0-15,0-3 0 0,5-6 0 16,-5-5 0-16,0-3 0 0,0-3 0 0,5-3 0 16,-5 0 0-16,5-4 0 0,0-1 0 15,5 2-67-15,-6 1 15 0,1 0 27 16,5 2 18-16,-5 6 17 0,5 0 23 0,-5 5 36 16,-1 3-30-16,2 6-39 0,3 2 0 15,-4 4 0-15,0 4 0 0,0 4 0 0,5 2 0 16,-6 6 0-16,6 0 0 0,-5 5 0 15,5 1 0-15,0 2 0 0,0 2 0 0,0 2 0 16,4 1 0-16,-4-2 0 0,0 2 0 16,4 1 0-16,-3-3 0 0,-1-3 0 0,-6-3 0 15,6 0 0-15,-5 0-317 0,-5-2-446 16,0-3-142-16,0-3-124 0,0 0-92 16,-10-2 5-16,5-4 96 0,-5-2 168 0,1-1 215 15,-6-2 215-15</inkml:trace>
  <inkml:trace contextRef="#ctx0" brushRef="#br1" timeOffset="14324.42">15700 10196 31 0,'-19'-9'341'0,"-6"1"180"0,1-3 183 0,-1 0 191 15,0-3 31-15,6 0-53 0,0 1-77 16,9-1-84-16,0 0-104 0,5 3-123 16,0-2-78-16,10 1-35 0,5 2-19 0,0-2-186 15,5 1-167-15,4 3 0 0,5 3 0 16,-4-1 0-16,4 3 0 0,6 3 0 0,-5-2 0 16,-1 2 0-16,0 0 0 0,1 0 0 15,0 0 0-15,-6 0-841 0,-4 0-348 16,5-3-122-16,-10 3 10 0,4-3 71 0,-9 0 150 15,0-2 279-15,0-1 377 0</inkml:trace>
  <inkml:trace contextRef="#ctx0" brushRef="#br1" timeOffset="14765.7">14563 9567 393 0,'-20'0'787'0,"1"0"186"16,4 3 125-16,0-3 95 0,6 0-225 15,-1 3-202-15,5-3-171 0,-5 0-126 0,10 2-62 16,0 1-32-16,0 0-208 0,10-1-167 15,-1 2 0-15,1-2 0 0,5 0 0 0,9-4 0 16,-4 2 0-16,4-6 0 0,6 1 0 16,-1-3 0-16,6-6 0 0,-5 0 0 15,4 0 0-15,0-2 0 0,-5-4 0 0,1 4 0 16,-5-3 0-16,-1 5 0 0,0 0 0 16,-9 3 0-16,5 3 0 0,-6 5 0 0,1 1 0 15,0 4 0-15,-5 1 0 0,5 2 0 16,-1 3 0-16,1 4 0 0,0-2 0 0,4 2 0 15,0-1 0-15,6-1 0 0,0 2 0 16,4-2 0-16,0 2 0 0,1-1 0 16,5 0 0-16,3-3 0 0,2 3 0 0,-6-3 0 15,6 1 0-15,-2-1 0 0,-3 3-1067 16,4 0-256-16,0-3-55 0,0 1 47 16,1-1 109-16,4 0 228 0,0-2 364 0</inkml:trace>
  <inkml:trace contextRef="#ctx0" brushRef="#br1" timeOffset="15071.001">16465 10028 42 0,'-19'-6'582'0,"0"0"172"0,4 4 178 15,0-3 133-15,5-1-39 0,0 3-176 16,5-2-137-16,1-1-107 0,-2 3-118 0,6-2-75 16,0 2-32-16,0 0-42 0,6 1-339 15,3-1 0-15,1 3 0 0,0 0 0 16,10 0 0-16,-6 3 0 0,6-3 0 0,4 2 0 16,-4 1 0-16,5-3 0 0,-1 5 0 15,0-2 0-15,1 6 0 0,-5-1 0 0,-1 0-190 16,-4 0-774-16,0 3-260 0,-5 1-70 15,-6-2 30-15,1 4 85 0,-5 0 180 0,0-3 274 16</inkml:trace>
  <inkml:trace contextRef="#ctx0" brushRef="#br1" timeOffset="15248.076">16568 10157 427 0,'-24'6'867'0,"-6"-1"185"0,6-2 142 16,-5-3 117-16,9 0-187 0,0 0-229 16,5 0-215-16,1-3-138 0,4 0-443 0,10 1-99 15,0-4 0-15,5 1 0 0,0-1 0 16,9 3 0-16,1-2 0 0,0 2 0 0,10 0 0 15,-6 0 0-15,6 3 0 0,-1 0 0 16,5 3 0-16,-4-3 0 0,5 3 0 0,-1-3 0 16,-5 0-700-16,6-3-551 0,-1-2-99 15,6 0 19-15,-1-4 79 0,6-2 159 16,-6 0 304-16,4-3 370 0</inkml:trace>
  <inkml:trace contextRef="#ctx0" brushRef="#br1" timeOffset="15748.721">17226 9846 664 0,'-6'-12'982'0,"-3"2"159"0,-1-2 128 0,-5 1 116 16,1 1-307-16,-1 1-324 0,-5-2-189 15,0 5-212-15,1-2-353 0,0 6 0 0,4 2 0 16,0 0 0-16,0 5 0 0,5 6 0 16,1 0 0-16,-1 6 0 0,5 5 0 0,-5-3 0 15,10 6 0-15,0 0 0 0,5-3 0 16,0 0 0-16,5-3 0 0,4-2 0 0,1-4 0 15,0-1 0-15,5-4 0 0,-1-5 0 16,1-3 0-16,-1-6 0 0,1 1 0 16,0-7 0-16,-6 2 0 0,1-4 0 0,0 0 0 15,-5 0 0-15,-6 1 0 0,1-1 0 16,1 0 0-16,-6 3 0 0,0 0 0 16,0-1 0-16,-6 4 0 0,1 0 0 0,5 2 0 15,-4 4 0-15,-2-4 0 0,6 6 0 16,-4 0 0-16,4 3 0 0,0 0 0 0,0 2 0 15,0 4 0-15,0 1 0 0,4 2 0 16,2 2 0-16,-2 0 0 0,7-1 0 0,-7 3 0 16,6 1 0-16,0 0 0 0,0 2 0 15,0-2 0-15,-6-1 0 0,6 3 0 16,-5-2 0-16,0-3 0 0,-5 2 0 0,4 1 0 16,-4-3 0-16,0 0 0 0,-4-4 0 15,-1 1 0-15,0 1 0 0,0-4 0 0,-4 0 0 16,-1-2 0-16,-5-1 0 0,0-2 0 15,0-3 0-15,1 0 0 0,-6-3 0 16,6-2 0-16,-1-1 0 0,0-2 0 0,0 0 0 16,5-1-61-16,0-2-548 0,6 3-194 15,-1-6-263-15,5 3-116 0,5-3-12 16,5-2 55-16,-1 2 156 0,6 0 242 0</inkml:trace>
  <inkml:trace contextRef="#ctx0" brushRef="#br1" timeOffset="16130.778">17720 9741 319 0,'0'-3'887'0,"6"0"184"0,-12 1 134 0,-3-1 118 15,-1 3-115-15,-5 0-316 0,1 0-250 16,-1 0-134-16,-5 0-372 0,6 0-136 16,-6 3 0-16,6-1 0 0,-7 4 0 0,7 2 0 15,-1 3 0-15,6 0 0 0,-1 6 0 0,0 0 0 16,0 2 0-16,6 3 0 0,-2 0 0 15,6 2 0-15,0-1 0 0,0 1 0 16,10 1 0-16,0-3 0 0,0 1 0 0,4-2 0 16,1-4 0-16,4 0 0 0,2-7 0 0,3 2 0 15,0-7 0-15,-4 1 0 0,5-6 0 16,-6-3 0-16,6 0 0 0,-10-5 0 0,4-1 0 16,-4-1 0-16,-5-2 0 0,-1-2 0 15,1-2 0-15,-5 0 0 0,-5-1 0 0,-5-2 0 16,0 2 0-16,0-2 0 0,-4 0 0 0,-6 2 0 15,0-2 0-15,-5 0 0 0,1 2 0 16,4 0 0-16,-4 1 0 0,-1 2 0 0,6 3 0 16,3 3-448-16,-3 0-410 0,4 2-251 15,5 0-103-15,0 1-5 0,5 2 60 16,0-3 154-16,5 4 246 0,0-4 336 0</inkml:trace>
  <inkml:trace contextRef="#ctx0" brushRef="#br1" timeOffset="16633.233">17720 9539 121 0,'-4'-3'569'0,"-1"3"178"0,0-2 188 16,0 2 123-16,0-3-82 0,1 3-117 15,-2 0-103-15,2 0-108 0,4 0-133 16,-5 0-92-16,5 3-52 0,-5-1-158 0,5 4-213 16,0 3 0-16,5 1 0 0,0 2 0 15,-5 2 0-15,10 2 0 0,-6-2 0 0,11-1 0 16,-6 1 0-16,1-3 0 0,5-2 0 16,0-1 0-16,0-6 0 0,-5 2 0 15,4-8 0-15,1 2 0 0,-6-6 0 0,2 2 0 16,-1-5 0-16,-6 0 0 0,-4 2 0 15,5-4 0-15,-10 2 0 0,5-1 0 0,-10 2 0 16,6 2 0-16,-7-1 0 0,-3-2 0 16,4 6 0-16,-4-1 0 0,-6 0-189 0,5 1-390 15,0 2-210-15,0 3-281 0,6 0-108 16,-6 0-13-16,11 0 58 0,-6 3 155 16,10 0 251-16</inkml:trace>
  <inkml:trace contextRef="#ctx0" brushRef="#br1" timeOffset="17189.45">18613 9901 335 0,'-5'3'803'0,"0"-3"182"0,1 0 132 16,-2 0 98-16,2-3-179 0,-1 3-214 15,5-3-198-15,0 1-130 0,0-2-82 0,5-1-64 16,-1 2-348-16,2 1 0 0,3-4 0 16,1 3 0-16,0 0 0 0,5 3 0 0,-6 3 0 15,6 0 0-15,-5 3 0 0,5-1 0 16,-5 4 0-16,-1 4 0 0,1-2 0 16,-5 6 0-16,-5-1 0 0,5 1 0 0,-10-1 0 15,5 1 0-15,-5-1 0 0,-5 1 0 16,1-1 0-16,-1-2 0 0,0 0 0 0,0-3 0 15,0-2 0-15,6 1 0 0,-7-4 0 16,7 0 0-16,-2-1 0 0,2-3 0 0,4 1 0 16,4 0 0-16,2-3 0 0,-2 0 0 15,7-3 0-15,3 0 0 0,1 1 0 0,4 0 0 16,1-1 0-16,0-3 0 0,-1 3 0 16,5 0 0-16,-3 1 0 0,-2-4 0 15,0 1 0-15,-4 2 0 0,0-3-351 0,-1 1-557 16,-3-1-265-16,-1-2-86 0,-1 0 12 15,-4-3 75-15,0-1 172 0,0-1 274 0</inkml:trace>
  <inkml:trace contextRef="#ctx0" brushRef="#br1" timeOffset="17539.078">18746 9774 284 0,'-30'-19'721'0,"1"-1"187"0,0 4 138 15,-1 2 98-15,1 3-179 0,4 3-202 0,-5 0-171 16,6 4-142-16,0 4-104 0,4 0-66 15,0 6-37-15,1 2-22 0,4 4-15 0,0 2-184 16,5 7-22-16,1 1 0 0,3 9 0 16,6 2 0-16,0 2 0 0,6 5 0 0,3-2 0 15,1 1 0-15,10 2 0 0,0-5 0 16,4-3 0-16,1-3 0 0,4-2 0 0,5-6 0 16,0-6 0-16,1-4 0 0,-1-4 0 15,0-8 0-15,1-3 0 0,-1-6 0 0,0-4 0 16,-4-6 0-16,-1-4 0 0,-4-4 0 15,-5-1 0-15,-1-2 0 0,-4-3 0 16,-5 2 0-16,-6-1 0 0,-4-1 0 0,-4 2 0 16,-6-2 0-16,0 5 0 0,-10-2 0 15,-4 3 0-15,-1-1 0 0,-4 3 0 16,-5 0 0-16,-6 3 0 0,1 3 0 0,-5 2-309 16,5 3-322-16,-1 6-235 0,1 2-230 15,5 6-81-15,-1 9-2 0,1 2 70 0,5 3 181 16,4 5 288-16</inkml:trace>
  <inkml:trace contextRef="#ctx0" brushRef="#br1" timeOffset="19100.654">10959 11117 290 0,'5'-14'546'0,"-5"3"122"16,0 1 133-16,0-1 51 0,-5 0-94 0,5 0-92 15,-5-1-87-15,5 1-94 0,-5 0-107 16,0-3-109-16,0 1-76 0,5 1-36 16,-4-1-17-16,4 2-2 0,-6 0 7 0,6 0 18 15,-5 2 12-15,5 7-2 0,-4-1-5 16,-2 3-9-16,6 8-16 0,-4 3-21 0,-6 9-99 15,5 1-23-15,-4 7 0 0,3 5 0 16,-3 6 0-16,4 0 0 0,-5 5 0 0,0-3 0 16,6 3 0-16,-2-3 0 0,1-2 0 15,1-6 0-15,-2-2 0 0,2-7 0 16,4-4 0-16,0-6 0 0,-5-3 0 0,5-9 0 16,0-7 0-16,5-6 0 0,-5-9 0 15,0-7 0-15,0-3 0 0,0-9 0 16,0 1 0-16,-5-7 0 0,5-1 0 0,0-1 0 15,0-1 0-15,0 5 0 0,0-2 0 16,0 4 0-16,5 4 0 0,-5 7 0 16,4 3 0-16,2 5 0 0,-2 8 0 0,1 3 0 15,5 8 0-15,0 6 0 0,5 6 0 16,-6 7 0-16,6 6 0 0,4 3 0 0,-4 3 0 16,5 4 0-16,0-1 0 0,-1 2 0 15,1-2 0-15,4-2 0 0,-4-1 0 0,4-3 0 16,1-5 0-16,-5-4 0 0,4-5 0 15,-4-6 0-15,-1-5 0 0,1-2 0 0,-5-7 0 16,0-4 0-16,-6-1 0 0,1-3 0 16,-5-2 0-16,0 2 0 0,-5-2 0 15,0 0 0-15,-5 3 0 0,0-1 0 0,0 3 0 16,-5 3 0-16,-4 2 0 0,4 4 0 16,0 0 0-16,0 7 0 0,0 1 0 0,6 8 0 15,-1 3 0-15,5 2 0 0,0 6 0 16,5 4 0-16,-1-2 0 0,6 7 0 0,5-4 0 15,-5 3 0-15,5-2 0 0,4 0 0 16,-4-1 0-16,4-2 0 0,6-3 0 0,-6-5 0 16,6-3 0-16,-5-3 0 0,4-6 0 15,-4-5 0-15,5-3 0 0,-6-2 0 16,0-6 0-16,-4 0 0 0,0-6 0 0,0 0 0 16,-5-1 0-16,-6-2 0 0,6 1 0 15,-10-1 0-15,0 1 0 0,-5 0 0 0,0 2 0 16,-5-2 0-16,1 2 0 0,-6 3 0 15,0 0 0-15,-4 4 0 0,-1-2 0 0,1 5 0 16,-1 1 0-16,5 6 0 0,5 3 0 16,-4 5 0-16,9 3 0 0,0 6 0 15,5 2 0-15,0 3 0 0,5 2 0 0,4 2 0 16,1 1 0-16,5 1 0 0,0-4 0 16,0-4 0-16,4-1 0 0,1-5 0 0,4-8 0 15,-4-4 0-15,0-2 0 0,-1-8 0 16,-4-1 0-16,-1-4 0 0,1-1 0 15,-5-3 0-15,-5-2 0 0,0 3-38 0,0-4-75 16,0 4 29-16,-10-4 28 0,5 4 16 16,-5 2 14-16,0-3 2 0,-5 4 0 0,5-1 10 15,-5 0 18-15,1 3 25 0,-1 0 26 16,5 3 21-16,0 5 15 0,0 1 8 0,5 2-34 16,0 2-65-16,0 7 0 0,5 1 0 15,0 1 0-15,0 3 0 0,5 6 0 0,-1-4 0 16,1 6 0-16,0-3 0 0,5 3 0 15,-6-2 0-15,6-1 0 0,0-3 0 0,-5-2-410 16,0-2-447-16,-1-4-306 0,1-6-110 16,0-2 3-16,-5-5 75 0,0-4 188 0,0-4 311 15</inkml:trace>
  <inkml:trace contextRef="#ctx0" brushRef="#br1" timeOffset="19291.324">11508 10910 113 0,'-34'-30'955'0,"-1"0"230"0,6 2 177 15,5 0 154-15,4 9 103 0,0 0-516 16,10 5-765-16,1 3-338 0,3 0 0 16,6 3 0-16,6 2 0 0,3 3 0 15,6 1 0-15,5 2 0 0,-1 0 0 0,6 2 0 16,5 4 0-16,-1 0 0 0,1-1 0 0,4 4 0 16,-5-1 0-16,1 6-695 0,-1-1-837 15,0 1-7-15,1 2 94 0,4 1 150 0,-5 0 285 16,6-3 474-16</inkml:trace>
  <inkml:trace contextRef="#ctx0" brushRef="#br1" timeOffset="19851.128">12229 11333 354 0,'0'-4'992'16,"-5"2"237"-16,0-1 190 0,0-2 160 16,0 2-51-16,0 0-438 0,1 0-1090 15,-2 0 0-15,2 1 0 0,-1-1 0 0,5 0 0 16,0 1 0-16,0-2 0 0,0 2 0 15,0 0 0-15,5-2 0 0,-1 2 0 0,-4-1 0 16,6 3-654-16,-6-3-699 0,4 1-58 16,-4-2 47-16,5-1 103 0,0 0 202 15,-5-3 329-15</inkml:trace>
  <inkml:trace contextRef="#ctx0" brushRef="#br1" timeOffset="19962.099">12219 11180 172 0,'-5'-7'820'0,"-5"1"213"0,6 1 152 0,-6-1 103 15,5 1-73-15,-5 1-330 0,5-1-323 16,1 2-229-16,4-2-216 0,-6 2-223 0,6-3-317 15,0 4-463-15,0-1-245 0,0 0-101 16,6 1 2-16,-6 2 85 0,4 0 243 16,1 0 422-16</inkml:trace>
  <inkml:trace contextRef="#ctx0" brushRef="#br0" timeOffset="26438.803">4133 10698 268 0,'-4'-3'522'0,"-7"-2"121"15,7 2 127-15,-2 0 43 0,-3 0-62 16,4 1-76-16,0-1-75 0,5 1-85 0,-5-2-97 16,5 4-97-16,-5-5-81 0,5 2-41 15,0 1-19-15,5-4-9 0,0 3 0 0,0-2-3 16,5 5-1-16,0-4-5 0,-1 8-13 15,6-2-12-15,5 4-17 0,-5 0-89 16,4 2-31-16,0 3 0 0,2 0 0 0,-2 0 0 16,0 3 0-16,1 0 0 0,-5 2 0 15,5 0 0-15,-6 1 0 0,-4 2 0 0,4 0 0 16,-3-2 0-16,-7 2 0 0,2-2 0 16,-2-1-103-16,1-2-149 0,-5-3-33 15,0 0-57-15,0-2-117 0,-5-4-159 0,1-3-198 16,-2-2-182-16,-3-4-67 0,3-2 27 15,2-2 123-15,-1-4 190 0,5 2 236 0</inkml:trace>
  <inkml:trace contextRef="#ctx0" brushRef="#br0" timeOffset="26705.895">4173 10521 12 0,'0'0'62'16,"0"0"-50"-16,-6 3-39 0,6 0-19 16</inkml:trace>
  <inkml:trace contextRef="#ctx0" brushRef="#br0" timeOffset="26983.969">4163 10541 37 0,'0'2'136'0,"0"-2"60"16,0 4 62-16,0-4 65 0,-5 0 62 0,5 0 70 16,0 0 85-16,0 0 93 0,0-4 56 15,0 2 4-15,0 2-26 0,0-3-52 16,0 0-89-16,0 3-116 0,0-2-95 15,5 2-53-15,-5-3-32 0,4 0-22 0,6 0-11 16,0 3-10-16,0-3-11 0,4 3-123 0,7 0-53 16,-7 3 0-16,6-3 0 0,-1 6 0 15,1-3 0-15,0 5 0 0,4 0 0 0,-4 3 0 16,-1 3 0-16,1 2 0 0,-6 1 0 16,6 5 0-16,-5 0 0 0,0 6 0 0,-1-4 0 15,1 4 0-15,-5 0 0 0,0-1 0 16,-1-2 0-16,-3 0 0 0,3 0 0 15,-4-6 0-15,0 0 0 0,0-5 0 0,-5 0-289 16,0-4-232-16,0-1-191 0,-5 0-244 16,0-6-162-16,0-1-43 0,5-2 31 0,-5-2 137 15,5-1 225-15,-4-3 294 0</inkml:trace>
  <inkml:trace contextRef="#ctx0" brushRef="#br0" timeOffset="27823.056">6497 11893 7 0,'-10'0'438'0,"10"0"125"0,-10 2 127 16,5-2 114-16,0 0-7 0,1 0-41 15,-2 2-69-15,2-2-80 0,-1 0-88 16,5 0-97-16,-6 0-112 0,6 0-77 0,-4 0-36 16,4 0-11-16,4-2 3 0,2 0 7 15,-1-2 16-15,5 2 6 0,-1-4-58 0,1 1-160 16,5-1 0-16,4 1 0 0,-4 2 0 0,5-2 0 15,-1 5 0-15,1-3 0 0,5 6 0 16,-1-1 0-16,-4 1 0 0,4 2 0 0,1 4 0 16,-6-1 0-16,1 3 0 0,-1 3 0 15,1-1 0-15,-5 1 0 0,5 3 0 0,-11 2 0 16,6-2 0-16,-5 2 0 0,-1-2 0 16,1-1 0-16,0 1 0 0,-5-4 0 0,5 1 0 15,-5-2 0-15,-1-4 0 0,-4 0-110 16,6-2-419-16,-6-1-149 0,-6-3-197 0,6-2-203 15,-4-2-65-15,-1-3 8 0,0-3 110 0,0-1 184 16,0 1 257-16</inkml:trace>
  <inkml:trace contextRef="#ctx0" brushRef="#br0" timeOffset="28285.08">6428 11848 66 0,'-10'-5'384'0,"0"2"96"16,6 0 90-16,-6-3 38 0,5 4-21 16,0-1 20-16,5 0 29 0,-5-2-9 15,0 2-28-15,5 0-46 0,0 0-59 0,0-2-78 16,0 3-76-16,0-4-38 0,5 0-20 0,0 1-7 15,5-1-1-15,0 1-183 0,4-1-91 0,1-2 0 16,5 0 0-16,-6 2 0 0,6-2 0 16,4 0 0-16,1 2 0 0,-1 3 0 0,1 1 0 15,5-2 0-15,-6 4 0 0,5 0 0 16,0 4 0-16,-4-2 0 0,5 4 0 16,-5-1 0-16,-1 4 0 0,-4-1 0 0,-1 0 0 15,0 3 0-15,1 0 0 0,-5 0 0 0,-1 3 0 16,1-3 0-16,0 3 0 0,0-3 0 15,-5 0 0-15,4 3 0 0,-4-3 0 0,0 0 0 16,0-3 0-16,-6 3 0 0,6-2 0 16,-5-2 0-16,5 2 0 0,-5-4-57 0,-5 1-199 15,5 0 1-15,0-4-3 0,-5 1-30 16,0 0-73-16,0-1-115 0,0 1-131 0,0-3-159 16,-5 0-175-16,5 0-45 0,-5-3 49 15,0-2 120-15,1 2 156 0,-2-3 196 0</inkml:trace>
  <inkml:trace contextRef="#ctx0" brushRef="#br1" timeOffset="42811.858">12714 11043 75 0,'-4'0'52'0,"4"0"-23"0,0 0-11 0,0 0-5 16,0 0-9-16,0-3-15 0,0 3-15 15,0 0-25-15,0 0-29 0</inkml:trace>
  <inkml:trace contextRef="#ctx0" brushRef="#br1" timeOffset="53069.328">12900 11062 12 0,'-4'-8'355'0,"-1"0"112"0,0-1 116 15,5 1 55-15,-5-1 48 0,5 1 38 16,0 3-19-16,-5-4-54 0,5 1-63 0,0 3-74 15,0-4-99-15,0 4-93 0,0-1-47 16,0 1-33-16,0 3-36 0,0-1-29 16,0 3-18-16,0 0-18 0,5 3-11 0,-5 2-6 15,5 3-47-15,0 6-77 0,-5 2 0 16,5 7 0-16,-1 2 0 0,-4 2 0 0,6 0 0 16,-2 1 0-16,1-3 0 0,1-1 0 15,-2 2 0-15,1-7-251 0,0 0-144 16,0-6-156-16,-5 1-224 0,5-8-252 0,-5 0-98 15,5-9-11-15,0-2 61 0,-1-6 156 16,2-3 260-16</inkml:trace>
  <inkml:trace contextRef="#ctx0" brushRef="#br1" timeOffset="53286.07">13111 10976 240 0,'15'-21'720'16,"-5"1"209"-16,0 4 133 0,-5-1 88 15,5 6-163-15,-6 0-220 0,1 3-187 0,1 5-163 16,-2 1-99-16,1 4-63 0,0 1-33 15,5 5-21-15,-5 3-26 0,4 3-29 16,1 5-124-16,0 0-22 0,0 7 0 0,5 1 0 16,-5 3 0-16,-1 0 0 0,6-2 0 15,-5 3 0-15,4-1 0 0,-3-2 0 0,-2-1-252 16,1-2-114-16,0 0-136 0,-5-6-169 16,-1 3-183-16,2-6-185 0,-6-2-61 15,0-2 28-15,0-1 126 0,-6-6 196 0,-3 1 231 16</inkml:trace>
  <inkml:trace contextRef="#ctx0" brushRef="#br1" timeOffset="53493.516">13003 11261 155 0,'-24'-8'580'0,"0"-3"176"0,4 2 171 16,0-2 107-16,5 3-142 0,1 0-155 16,4 0-128-16,5-1-143 0,5-2-137 0,0 0-76 15,10 3-39-15,0-6-26 0,9 3-25 16,-4 2-26-16,10-1-17 0,-1 1-22 0,5 4-20 15,1-4-22-15,4 4-45 0,1 0-61 16,-1-1-93-16,6 3-147 0,-2 1-248 16,-4 2-310-16,1 0-226 0,-1 0-81 0,1 0 3 15,-6 2 100-15,0-2 221 0,1 0 297 16</inkml:trace>
  <inkml:trace contextRef="#ctx0" brushRef="#br1" timeOffset="54114.976">13583 10952 255 0,'-11'-9'781'16,"7"1"190"-16,-6 0 120 0,0 0 86 0,0-1-144 16,5 4-274-16,0 2-237 0,1 0-157 15,4 1-89-15,0 2-57 0,0 2-33 0,4 4-15 16,1 5-2-16,5 3-12 0,-5 2-98 16,5 7-59-16,0 1 0 0,-1 3 0 15,1 2 0-15,0 1 0 0,0 0 0 0,0 0 0 16,-6-2 0-16,6-3 0 0,-5-3 0 15,5-3 0-15,-5-2 0 0,0-6 0 0,-5-1 0 16,5-21 0-16,-5 31 0 0,-5-20 0 16,0-3-26-16,0-5-7 0,-5-4 8 0,5-1 8 15,-9-3 4-15,4-1 3 0,0-5 0 16,-4 0 1-16,-1-3 1 0,5 0 0 16,-5-3 1-16,10 4 6 0,-5-1 0 0,6 3 3 15,4 0 0-15,0 6 2 0,4-4 0 16,1 6-1-16,0 1-1 0,5 1-2 15,0 4-2-15,4 2 1 0,-3 4-2 0,3-1 0 16,1 3-1-16,0 3 2 0,-6 2 1 16,1 1-2-16,5-1 2 0,-11 4 0 0,7 2 1 15,-7-3-1-15,1 3 1 0,0 0-9 16,-5 0-24-16,-5 0-31 0,5 3-34 0,-5-3-36 16,1-3-33-16,4 3-20 0,-6-5-5 15,1 2 1-15,5-3 14 0,0-1 26 0,0-2 26 16,0 1 26-16,5-3 28 0,1 2 27 15,3-2 18-15,1 0 11 0,0 0 11 0,-1 0 14 16,6 0 4-16,-5 0 12 0,5 6 16 16,0-3 15-16,-1 3 12 0,-4 1 6 0,5 2 14 15,-6 2 8-15,1 0 3 0,1 0 3 16,-7 5-3-16,1-1-3 0,-5 1-7 16,0 0-12-16,-5 1-14 0,1 0-14 0,-7 2-15 15,1-2-3-15,1-1-2 0,-6 1-2 16,1-4 0-16,-1-2-8 0,-5 1-12 15,0-7-30-15,1 1-26 0,-6-4-29 0,6-2-29 16,-1-2-33-16,0-7-54 0,6 1-113 16,-1 0-158-16,6-6-193 0,-2 0-241 0,11 0-124 15,0-2-19-15,11-3 85 0,-2-1 154 16,1 0 204-16</inkml:trace>
  <inkml:trace contextRef="#ctx0" brushRef="#br1" timeOffset="54559.632">14043 10888 281 0,'0'-5'837'16,"0"2"175"-16,0 1 131 0,-5-1 101 15,1 3-121-15,-6-3-299 0,5 3-243 0,0 0-139 16,5 3-93-16,-5 2-64 0,5 6-215 16,-5 0-70-16,5 6 0 0,0 1 0 0,-5 5 0 15,5 5 0-15,0-1 0 0,0 7 0 16,0-1 0-16,0 0 0 0,0-3 0 15,0 0 0-15,0 1 0 0,0-4 0 0,0-5 0 16,5 0 0-16,-5-6 0 0,0-2 0 16,0-5 0-16,0-4 0 0,-5-2 0 0,5-8 0 15,0-4 0-15,-5-4 0 0,5-4 0 16,0-2 0-16,-5-4 0 0,5-4 0 0,-5-1 0 16,5-2 0-16,0-3 0 0,0 0 0 15,5-3 0-15,0 3 0 0,0 3 0 16,5 2 0-16,-5 3 0 0,0 3 0 0,4 6 0 15,-3 2 0-15,3 3 0 0,-4 6 0 16,5 5 0-16,0 2 0 0,-6 4 0 0,7 4 0 16,-2 4 0-16,6 6 0 0,-5 2 0 15,4 2 0-15,-4 1 0 0,5 3 0 0,0 0 0 16,0 2 0-16,-1-3 0 0,6 4 0 16,-6-6 0-16,1 2 0 0,0-2 0 15,-5 0-434-15,-1-4-238 0,1 2-178 0,0-4-182 16,-5-2-96-16,-5-4-7 0,5-1 80 15,-10-4 175-15,5 0 235 0</inkml:trace>
  <inkml:trace contextRef="#ctx0" brushRef="#br1" timeOffset="54744.324">14107 11316 149 0,'-29'-14'612'0,"4"1"187"16,0 1 169-16,1 1 105 0,9 0-128 16,1 3-169-16,4-1-147 0,5-1-145 0,5 1-128 15,5-2-70-15,5 1-32 0,4-2-25 16,6 4-27-16,5-3-29 0,-1 3-32 0,1 0-32 15,4 2-103-15,0 0-6 0,1 4 0 16,-1-1 0-16,1 0-127 0,-1 0-135 16,-5 3-195-16,1-3-303 0,-1 3-300 0,-4 0-122 15,0 0-18-15,-1-2 50 0,-9 2 166 16,0-3 291-16</inkml:trace>
  <inkml:trace contextRef="#ctx0" brushRef="#br1" timeOffset="55235.244">12886 10670 391 0,'-15'4'659'0,"6"-2"178"0,-1 1 146 0,-1-1 24 16,2 1-169-16,4 0-124 0,0 0-142 15,0-3-134-15,5 5-104 0,0-2-54 0,0 0-30 16,5 2-17-16,0 1-7 0,5-1-17 16,0-2-25-16,-1 2-148 0,6-5-36 15,5 0 0-15,-1-5 0 0,6 0 0 16,-1-7 0-16,1-1 0 0,5-3 0 0,-1-1 0 15,0-2 0-15,1-4 0 0,-1 4 0 16,-5 0 0-16,1 2 0 0,0 4 0 16,-6-1 0-16,-4 2 0 0,0 4 0 0,0 3 0 15,-6-1 0-15,1 3 0 0,-5 1 0 0,5-1 0 16,-6 3 0-16,6 0 0 0,1 3 0 16,-2-1 0-16,6 1 0 0,-1 3 0 0,6 1 0 15,0 2 0-15,-1 0 0 0,11-1 0 16,-1 2 0-16,1-1 0 0,4 2 0 15,5 0 0-15,1 0 0 0,-2 0 0 0,7 0 0 16,-1 3-338-16,5-1-270 0,0-1-260 16,0-1-229-16,0 3-84 0,5-3-1 0,0 0 70 15,-5 3 185-15,0 0 296 0</inkml:trace>
  <inkml:trace contextRef="#ctx0" brushRef="#br1" timeOffset="55649.316">14779 11189 3 0,'-5'3'596'0,"-5"-3"219"16,0 0 185-16,1-3 120 0,-2 3-18 16,2-3-178-16,-1 0-159 0,5-2-160 0,0 2-129 15,5-2-70-15,0-1-42 0,0-2-349 16,10 3-15-16,-5-4 0 0,9 4 0 15,1-1 0-15,0 0 0 0,10 4 0 16,-6-1 0-16,6 0 0 0,-6 3 0 16,11 3 0-16,-11 0 0 0,6-1 0 0,-1 1 0 15,-4 3 0-15,-1 2 0 0,1 1-299 0,-5-1-434 16,-5 3-182-16,0 2-177 0,-6-2-74 16,1 3 10-16,-5 0 101 0,0-3 192 0,-5 3 243 15</inkml:trace>
  <inkml:trace contextRef="#ctx0" brushRef="#br1" timeOffset="55830.826">14985 11302 96 0,'-20'8'620'15,"0"-2"259"-15,-4-1 178 0,-1-2 127 0,6 0-40 16,-1-3-152-16,1 0-165 0,4 0-193 16,5-3-122-16,0 0-266 0,5 1-246 0,5-4 0 15,0 0 0-15,5 4 0 0,5-4 0 16,0 0 0-16,5 4 0 0,-1 0 0 0,1-2 0 16,0 2 0-16,4 2 0 0,6 0 0 15,-6 0 0-15,1 0 0 0,4-3 0 16,-4 3 0-16,5 0-138 0,-11 0-1139 0,6 3-132 15,-6-3 2-15,7 0 82 16,-7 0 143-16,1-3 282 0,4 0 422 0</inkml:trace>
  <inkml:trace contextRef="#ctx0" brushRef="#br1" timeOffset="57276.787">15662 10963 22 0,'-11'-5'342'15,"7"-1"105"-15,-6 0 108 0,0-3 49 16,5-1 43-16,0 2 61 0,-5-4 5 15,0 4-35-15,6-3-52 0,-7 3-69 0,2 0-92 16,5 0-99-16,-7 2-61 0,7 3-41 16,4 0-40-16,-6 3-34 0,2 6-30 0,4 3-32 15,-5 7-25-15,5 0-17 0,0 9-85 16,0 3-1-16,0 0 0 0,0 4 0 16,-5 2 0-16,5-1 0 0,0-3 0 0,0 0 0 15,0-2 0-15,0-3 0 0,0-6 0 16,0-2 0-16,0-3 0 0,0-6 0 15,5-5 0-15,-5-3 0 0,0-9 0 0,0-2 0 16,0-6-18-16,0 1-44 0,0-6 11 16,0-3 12-16,0-3 11 0,0-2 11 15,0 0 6-15,0-3 4 0,5-3 5 0,-5 3 2 16,4 0 2-16,6 2 4 0,-5 4 8 0,5 2 7 16,-1 3 11-16,-3 5 16 0,9 3 21 15,-6 6-26-15,1 3-43 0,0 5 0 0,5 3 0 16,0 5 0-16,-1 6 0 0,-4 2 0 15,10 6 0-15,-6 3 0 0,1 3 0 16,5-1 0-16,-6 4 0 0,6-1 0 0,-1 3 0 16,-4-2 0-16,5-4 0 0,-1 0 0 15,-4 1 0-15,0-3 0 0,-1-3 0 0,1 0-427 16,-5-3-223-16,0 0-181 0,-5-4-192 16,-5-2-100-16,0-2-5 0,0-5 67 15,-5 2 165-15,-5-6 232 0</inkml:trace>
  <inkml:trace contextRef="#ctx0" brushRef="#br1" timeOffset="57465.349">15681 11238 304 0,'-44'-13'581'0,"4"-6"172"0,1 2 178 16,10 1 41-16,-5-1-128 0,9 0-116 0,6 1-112 15,4 2-137-15,5 0-144 0,5 1-74 16,10-2-36-16,5 2-18 0,5-1-14 16,4 3-16-16,6 0-22 0,9 3-29 0,-5-1-31 15,6 6-28-15,4 1-27 0,5 2-50 16,-5 0-73-16,5 2-85 0,-4-2-93 0,-1 3-182 15,0 0-275-15,-5 0-302 0,1 0-118 16,-1-3-14-16,-4 0 38 0,4 0 154 0,-5 0 262 16</inkml:trace>
  <inkml:trace contextRef="#ctx0" brushRef="#br1" timeOffset="57929.7">16122 10875 631 0,'-9'-8'896'16,"-6"-1"150"-16,0 3 108 0,5 1 39 0,-5 0-258 15,5-1-218-15,6 3-189 0,-6 3-123 16,5-3-73-16,5 6-50 0,0 3-210 0,0 2-72 16,5 6 0-16,0 3 0 0,4 2 0 15,-3 3 0-15,3 5 0 0,1 3 0 0,0 1 0 16,0-1 0-16,0 4 0 0,0-4 0 16,-1-3 0-16,1-2 0 0,0 0 0 15,-1-5 0-15,-3-7 0 0,-1 1 0 0,-1-6 0 16,2 1 0-16,-6-7 0 0,0-4 0 15,0-4 0-15,-6-2 0 0,2-6 0 0,-7 0 0 16,2-6 0-16,-1-1 0 0,0-4 0 16,-5 0 0-16,6-2 0 0,-1-1 0 0,0 0 0 15,5-2 0-15,1 3 0 0,4 1 0 16,0 2 0-16,4 2 0 0,1 0 0 0,5 2 0 16,0 4 0-16,5 5 0 0,-6-1 0 15,6 4 0-15,-1 6 0 0,1 2 0 16,5 2 0-16,-5 6 0 0,0 1 0 15,4 5 0-15,-4 2 0 0,-6 1 0 16,6-1 0-16,-5 3 0 0,0 1 0 0,-5-1 0 16,-1 0 0-16,-4 4 0 0,0-1 0 15,-4-3 0-15,-1 3 0 0,0 0 0 0,-5-3 0 16,0 0 0-16,0 1 0 0,1-4 0 0,-6 1 0 16,0-6-308-16,5 0-107 0,-4-5-100 15,4 0-141-15,5-4-166 0,-4-4-187 0,9-2-70 16,0-1 25-16,4-4 123 0,6-1 186 15,5-1 217-15</inkml:trace>
  <inkml:trace contextRef="#ctx0" brushRef="#br1" timeOffset="58212.945">16514 10958 510 0,'15'-15'801'0,"-5"2"190"0,0-1 125 16,-5 0 11-16,-5 3-161 0,0-2-174 0,-5 2-172 15,0-1-141-15,0 1-88 0,-5 3-68 16,1 2-248-16,3 1-75 0,-9 2 0 15,6 3 0-15,-6 6 0 0,5-1 0 0,0 6 0 16,1 0 0-16,-1 6 0 0,1 2 0 16,3 6 0-16,6 0 0 0,-4 3 0 0,8 1 0 15,-4 2 0-15,6-4 0 0,3 4 0 16,1-3 0-16,5-4 0 0,4-1 0 0,0-2 0 16,6-4 0-16,0-3 0 0,-1-3 0 0,1-6 0 15,4-2 0-15,-5-3 0 0,1-5 0 16,-5-1 0-16,0-5 0 0,-6 0-437 15,1-3-397-15,-5 1-225 0,0-1-126 0,-6-3-17 16,2 0 48-16,-12 1 141 0,2-1 238 16,-6-2 306-16</inkml:trace>
  <inkml:trace contextRef="#ctx0" brushRef="#br1" timeOffset="58648.365">15343 10679 141 0,'-25'-3'581'16,"10"1"181"-16,-4-2 184 0,4 4 118 16,1-2-107-16,3-1-150 0,1 3-106 0,1 0-133 15,4-3-151-15,0 3-78 0,5 0-42 16,0-2-29-16,0 2-28 0,10-3-137 0,-5 0-103 15,9-3 0-15,1 0 0 0,0-4 0 16,10-1 0-16,-1-6 0 0,1-5 0 16,4 0 0-16,5-3 0 0,0 1 0 0,1-4 0 15,-1 3 0-15,0 3 0 0,0 0 0 16,-4 5 0-16,-5 4 0 0,0 2 0 0,-6 2 0 16,0 4-3-16,-4 2-44 0,0 6 15 15,-5-3 13-15,0 5 7 0,5 4 8 0,-6-1 13 16,1 0 14-16,5 3 13 0,-1 0 11 15,1 2-45-15,9 1-2 0,-4-2 0 16,10 4 0-16,-6-2 0 0,11 0 0 16,-1 0 0-16,5-1 0 0,0 1 0 0,1 0 0 15,4-3 0-15,0 0-211 0,-1 0-222 0,2-3-196 16,-6 1-238-16,5-1-214 0,1 0-72 16,-1 1 7-16,0-4 103 0,0 0 189 0,0 3 272 15</inkml:trace>
  <inkml:trace contextRef="#ctx0" brushRef="#br1" timeOffset="60510.943">17466 10996 15 0,'-10'2'377'0,"5"-2"92"16,-5 0 97-16,0 0 69 0,1 0-7 16,4 0 0-16,0 0 6 0,-5 0-24 0,5-2-47 15,0 2-62-15,0-3-76 0,0 0-86 16,1 1-61-16,4-1-33 0,0 0-18 0,0-3-17 15,0 4-13-15,0-3-17 0,4 1-21 16,1 2-26-16,5-3-19 0,0 2-56 16,0 3-58-16,4-3 0 0,1 3 0 0,0 3 0 15,-1-3 0-15,1 5 0 0,5-2 0 16,-10 3 0-16,4 1 0 0,-9 2 0 0,5 2 0 16,-10 3-76-16,0-4 6 0,0 4 13 15,-5 1 14-15,0-2 11 0,-4-2 11 16,-1 0 10-16,-5-3 2 0,6-2 1 0,-6-1-8 15,5 1-4-15,0-6-4 0,0 2-4 16,5-2-8-16,0-2-6 0,5 2 14 0,0-3 8 16,0 0 5-16,5 1 8 0,0-4 7 15,5 3 8-15,0 0-3 0,0 3 0 16,5-2-1-16,-6 4 1 0,1-2 1 0,-1 3 0 16,1 3 2-16,0 2-1 0,-10 1 2 0,5-1 2 15,-5 6 2-15,0-4 1 0,-5 5 1 16,0-2-1-16,-4-2 1 0,-1 1-3 0,0-2-2 15,0 1-5-15,-4-2-13 0,-1-4-6 16,0 0-12-16,-4-1-26 0,4-4-37 16,-5 0-42-16,5-4-46 0,0-1-91 0,-4 0-153 15,4-1-194-15,1-2-206 0,3-4-175 16,2 2-63-16,4-4 33 0,0 0 132 0,5-3 201 16,0 1 235-16</inkml:trace>
  <inkml:trace contextRef="#ctx0" brushRef="#br1" timeOffset="60909.877">17368 10833 299 0,'-5'-14'690'0,"0"3"186"0,0 0 135 0,-5 3 83 15,5 0-213-15,-5 2-190 0,1 3-163 16,-1 1-167-16,0 2-118 0,0 0-68 16,0 5-37-16,-4 1-21 0,4 5-4 0,0 0 6 15,0 5 9-15,-5 4 8 0,6 2 8 0,-1 2 7 16,-5 4 0-16,11 5-6 0,-6 1-145 15,5-2 0-15,-1 7 0 0,6-3 0 0,6 2 0 16,-1 1 0-16,5-3 0 0,4 0 0 16,6-3 0-16,5-3 0 0,-1-2 0 0,0-6 0 15,6-3 0-15,4-5 0 0,-5-6 0 16,1-2 0-16,4-6 0 0,-5-6 0 16,6-4 0-16,-6-2 0 0,-4-7 0 0,0-1 0 15,-6-4 0-15,-4-1 0 0,-1-2 0 16,1-1 0-16,-10-3 0 0,0 4 0 15,-5-6 0-15,0 2 0 0,-5 1 0 0,-4 0 0 16,-2-3 0-16,-3 3 0 0,-6-1 0 16,0 1 0-16,-4-4 0 0,-1 4 0 15,1 3 0-15,-5 2 0 0,-1 3 0 0,1 2-6 16,-1 7-303-16,6 4-65 0,-6 7-151 0,5 2-229 16,1 5-262-16,5 4-106 0,-1-1-18 15,5 0 54-15,6 3 164 0,3-3 263 0</inkml:trace>
  <inkml:trace contextRef="#ctx0" brushRef="#br1" timeOffset="61398.166">18451 10822 434 0,'-4'-8'737'0,"4"0"192"16,-6-1 125-16,2-2 25 0,-1 3-185 0,-5 0-170 15,0-1-152-15,1 1-149 0,-6 0-87 16,5 2-54-16,0 4-39 0,-4-2-36 0,-1 8-31 16,0 1-75-16,1 4-101 0,-1 4 0 15,0 4 0-15,0 2 0 0,5 6 0 16,0 5 0-16,1 0 0 0,3 4 0 0,6 5 0 15,6-1 0-15,3 0 0 0,6 1 0 16,0-1 0-16,5 2 0 0,4-5 0 16,5-2 0-16,1-2 0 0,4-6 0 15,1-7 0-15,-1-4 0 0,0-2 0 0,1-7 0 16,-6-5-828-16,0-3-366 0,-4-2-108 16,0-9 1-16,4 1 60 0,-10-7 148 0,6-2 296 15,-1 0 374-15</inkml:trace>
  <inkml:trace contextRef="#ctx0" brushRef="#br1" timeOffset="61899.341">18922 10952 247 0,'5'-11'647'0,"-5"3"174"0,0-4 162 15,5 1 99-15,-5 0-182 0,0 0-167 16,-5 3-143-16,5 0-143 0,0 3-141 0,-5-1-87 16,0 3-57-16,1 0-43 0,-2 0-44 15,-3 3-28-15,-1 3-15 0,0 0-2 16,0 3 2-16,-4 2 7 0,4 0 19 0,0 6 19 15,0-1 13-15,0 4 12 0,6 0 11 16,-2 5-3567-16,1 3 3561 0,5 2-66 16,11 1-34-16,-2 0 208 15,6-1-191-15,9-2-39 0,1-9-487 16,5-2-190-16,4-5-96 16,5-9 17-16,-5-6-868 0</inkml:trace>
  <inkml:trace contextRef="#ctx0" brushRef="#br1" timeOffset="63594.334">18873 10880 135 0,'0'-8'446'0,"-5"0"110"0,5-1 115 16,0 4 57-16,0-1-24 0,0 1-30 15,0-1-40-15,0 3-58 0,0 1-78 16,-5-1-88-16,5 3-91 0,-5 0-80 0,5 0-49 15,-4 3-28-15,-2 2-16 0,2 1-9 16,-1 2-4-16,-5 0 2 0,5 4 6 0,0 1-1 16,0 1 2-16,1 2-5 0,4 4-8 15,0 2-120-15,0 0-9 0,4 2 0 0,1 2 0 16,5-1 0-16,-5 2 0 0,9-2 0 0,-4-3 0 16,5 0 0-16,0-3 0 0,4-5 0 15,1 0 0-15,0-4 0 0,5-4 0 16,-1-3 0-16,-5-3 0 0,6-5 0 0,0-1 0 15,-1-5-423-15,0-3-261 0,-4 1-253 16,0-4-199-16,-1 0-58 0,1-5 18 16,-6 3 110-16,1-3 211 0,0 0 298 0</inkml:trace>
  <inkml:trace contextRef="#ctx0" brushRef="#br1" timeOffset="64566.759">19221 10872 352 0,'-10'-11'718'15,"1"2"205"-15,-1 1 139 0,5 0 64 16,-5 5-177-16,5-2-174 0,1 2-164 0,-2 0-158 15,2 3-95-15,4 3-50 0,-5 0-23 16,5 5-16-16,5 0-267 0,-5 3-2 0,4 3 0 16,2 0 0-16,-2 5 0 0,1 0 0 15,5 3 0-15,0 4 0 0,-1-5 0 0,1 4 0 16,0 0 0-16,0 0 0 0,0-3 0 16,-1-3 0-16,1 0 0 0,0-5 0 15,0 0 0-15,0-5 0 0,0-4 0 0,-1-2 0 16,-3-6 0-16,3-2 0 0,-4-6 0 15,5-3 0-15,-5 0 0 0,-5-6 0 0,5 1 0 16,-5 0-155-16,0-3 4 0,0-1 42 16,0 4 35-16,-5-2 30 0,0 1 23 15,5 6 25-15,-5 1 23 0,0 1 22 16,5 4 23-16,0 2 28 0,-5 4 26 0,5 2 19 16,5 2-114-16,-5 4-31 0,0 2 0 15,5 6 0-15,0 0 0 0,0 2 0 0,0 1 0 16,-1 2 0-16,2 0 0 0,3 1 0 0,-4 0 0 15,5-4 0-15,0 3 0 0,-5-5 0 16,5 0 0-16,-6-6 0 0,6 0 0 16,-5-2 0-16,5-4 0 0,-5-4 0 0,-1-4 0 15,2-2 0-15,-2 0 0 0,1-6 0 16,0 0 0-16,-5-2 0 0,5-1 0 0,0-2 0 16,0 2 0-16,0 1 0 0,0 2 0 15,0 0-20-15,0 3-22 0,-1 3 15 16,2 3 11-16,-2 2 10 0,6 3 19 0,-5 3 22 15,0 4 26-15,0 2-59 0,0-1-2 16,-1 6 0-16,2-3 0 0,-1 2 0 0,5 1 0 16,-6-2 0-16,6-2 0 0,-5 5 0 15,5-7 0-15,5 2 0 0,-6-1 0 16,6-4 0-16,-5-2 0 0,5 0 0 0,4-6 0 16,-4 0 0-16,-1-2 0 0,1-4 0 15,0 2 0-15,0-4 0 0,-5 0 0 0,-1 0 0 16,1-1 0-16,-5 1 0 0,-5 0-64 15,0 0 1-15,-5 0 19 0,0 3 16 0,-5-3 10 16,0 2 7-16,-4 2 3 0,-1-2 3 16,-5 3 8-16,1 0 10 0,4 6 21 0,1-2 11 15,-1 4 9-15,5 4 5 0,1 3-26 16,3 2-33-16,1 0 0 0,5 3 0 0,5 2 0 16,1-2 0-16,-2 2 0 0,5-1 0 15,2-4 0-15,3 0 0 0,1 0 0 16,0-6 0-16,-1-3 0 0,1-2 0 0,0 0-46 15,0-5-69-15,-1 0-34 0,-4-1-21 16,0-2-5-16,0-3 4 0,0 3 10 16,-5-4 20-16,-1 2 21 0,2-2 26 0,-6 1 24 15,0 0 20-15,0 1 17 0,-6 1 14 16,2-2 17-16,-1 3 19 0,-1-1 21 16,2 3 15-16,-1 4 21 0,5 2 27 0,0 0 21 15,0 6 17-15,0 2 14 0,0 3 20 0,5 0 17 16,5 6 20-16,-5 2 18 0,5 0-210 15,-1 6-18-15,6 0 0 0,-5 2 0 16,4 4 0-16,1-1 0 0,0 4 0 0,0-4 0 16,-1 3 0-16,-4-1 0 0,0-1 0 0,-6-3 0 15,2 0 0-15,-2-1 0 0,-4-5 0 16,0 3 0-16,-4-6 0 0,-2 3 0 0,-3-6 0 16,-6 1 0-16,1-6 0 0,-7 0 0 15,2-5 0-15,-10-3 0 0,-1-3-507 16,1-3-746-16,-10-8-105 0,-1-6 15 0,-4-8 73 15,-5-5 148-15,1-11 276 0,-11-11 396 16</inkml:trace>
  <inkml:trace contextRef="#ctx0" brushRef="#br1" timeOffset="64749.253">19084 10651 404 0,'-5'-22'879'0,"0"3"162"0,5 5 121 15,-5 0 106-15,5 3-172 0,5 6-280 16,0-1-202-16,5 3-107 0,0 3-103 0,4 0-404 15,1 3 0-15,4 3 0 0,6-1 0 16,0 1 0-16,-1-1 0 0,6 1 0 16,-1 2 0-16,5-2-106 0,1 4-987 0,-1-1-238 15,0 2-68-15,6-1 42 0,-1 2 107 16,5-1 255-16,5 0 466 0</inkml:trace>
  <inkml:trace contextRef="#ctx0" brushRef="#br1" timeOffset="65060.968">20349 10875 740 0,'-10'0'965'0,"5"0"150"0,-5 0 124 15,1 0 53-15,-6-3-276 0,5 3-286 0,-5 0-165 16,1 0-106-16,-1 0-389 0,0 3-70 15,-4 0 0-15,4 2 0 0,-4 0 0 16,4 6 0-16,0 0 0 0,0 3 0 0,5 5 0 16,0 1 0-16,6 2 0 0,4 0 0 0,0 3 0 15,4-3 0-15,2 0 0 0,8-3 0 16,1 1 0-16,5-7 0 0,4 1 0 0,0-5 0 16,1-4 0-16,9-5 0 0,-4-3 0 15,-1-3 0-15,5-2 0 0,-9-3-831 16,5 0-469-16,-6-3-63 0,0-2 41 15,1 0 92-15,-5-4 190 0,-1 1 302 0</inkml:trace>
  <inkml:trace contextRef="#ctx0" brushRef="#br1" timeOffset="67392.734">20482 10899 393 0,'-5'-2'828'0,"-5"2"170"0,5-3 121 16,-5 0 92-16,5 3-211 0,0-3-240 15,-4 3-210-15,9 0-129 0,0-3-82 16,4 1-61-16,6-1-51 0,5-2-160 15,0-1-67-15,4-5 0 0,1 0 0 0,4-3 0 16,0-3 0-16,-3 1 0 0,3-3 0 16,0-3 0-16,-4 0 0 0,-5 0 0 0,-1 0 0 15,-8-1 0-15,3 1-191 0,-9 3-30 16,0 0 16-16,-9 2 22 0,3 1 31 0,-8 2 32 16,-1 0 30-16,-5 3 25 0,-4 0 18 15,0-1 14-15,-1 5 12 0,0-2 17 16,1 4 24-16,-1 5 21 0,6 0 29 0,-1 3 32 15,6 5 33-15,-1 0 32 0,5 9 26 16,5 0 32-16,0 4 29 0,0 4-129 0,10 6-125 16,0-1 0-16,5 6 0 0,0-1 0 15,4 4 0-15,1 0 0 0,4 2 0 0,-4-2 0 16,5-3 0-16,0-3 0 0,-1-3 0 16,-4-2 0-16,4-4 0 0,-4-4 0 0,0-7 0 15,-1 2 0-15,-4-8 0 0,1-4 0 16,-2 0 0-16,1-6 0 0,-5-5 0 0,5 0 0 15,-10-3 0-15,4-3 0 0,-4-3 0 16,0 1 0-16,0-1 0 0,0 4 0 16,0-1 0-16,6 5 0 0,-6 2 0 15,4 1 0-15,1 6 0 0,0 0 0 0,0 3 0 16,0 5 0-16,-1 0 0 0,2 3 0 16,-2 0 0-16,7 0 0 0,-7 3 0 0,6-3 0 15,-5 0 0-15,5-2 0 0,-1-2 0 16,1 2 0-16,5-7 0 0,0 4 0 0,-5-6 0 15,5 0 0-15,-1-2 0 0,1-4 0 16,0 1 0-16,0-4 0 0,-1 1 0 0,0-1 0 16,-8 1 0-16,3 0 0 0,-4-3 0 15,0 2-117-15,-10 1 3 0,5-2 22 0,-10 1 24 16,6-2 22-16,-11 3 18 0,0-3 15 16,1 3 23-16,-6-1 24 0,5 4 23 15,1 2 21-15,-1 0 23 0,5 6 21 0,0 2-46 16,0 1-76-16,5 4 0 0,0 2 0 15,5 2 0-15,0 3 0 0,5-4 0 16,0 4 0-16,5 2 0 0,0-5 0 0,5-1 0 16,-1 2 0-16,1-7 0 0,4-3-19 15,-4 0-504-15,5-7-230 0,0-1-262 16,-6-5-156-16,1-6-30 0,0 1 42 0,0-7 144 16,-1 1 234-16,-4-1 302 0</inkml:trace>
  <inkml:trace contextRef="#ctx0" brushRef="#br1" timeOffset="67582.229">20996 10770 251 0,'-14'-22'765'0,"3"3"205"0,-3 2 138 16,4 3 101-16,-4 6-141 0,4 2-200 16,0 3-203-16,0 6-141 0,6 0-77 0,-2 8-131 15,2 0-316-15,-1 3 0 0,5 0 0 16,0 0 0-16,5 2 0 0,5-2 0 0,-1-3 0 16,1 0 0-16,5-3 0 0,4-5 0 15,0-1 0-15,2-2 0 0,-7-5 0 16,6 2-721-16,-1-2-219 0,1-4-221 15,0 4-62-15,-1-3 30 0,-4 2 93 0,4-2 177 16,-4 2 267-16</inkml:trace>
  <inkml:trace contextRef="#ctx0" brushRef="#br1" timeOffset="68144.351">21011 10937 39 0,'-10'9'604'0,"5"-3"204"15,-5 0 176-15,6-4 123 0,-1 1-49 16,5-1-179-16,-6-2-168 0,6 0-144 0,6 0-123 16,-6 0-72-16,0 4-39 0,5-4-48 15,-1 2-285-15,2 1 0 0,-2 3 0 0,1-1 0 16,0 3 0-16,0 0 0 0,5 3 0 16,-5 3 0-16,-1-3 0 0,2 1 0 0,-2-1 0 15,7 0 0-15,-7 0 0 0,1-6 0 16,5 3 0-16,-5-5 0 0,5 0 0 0,-6-3 0 15,6-3 0-15,0-3 0 0,0-2 0 16,-5-3 0-16,4 0 0 0,2-2 0 0,-2-2 0 16,1 1 0-16,0 1 0 0,-1-1 0 15,1 3 0-15,0 3 0 0,0-1 0 16,-5 2 0-16,4 1 0 0,-3 3 0 16,3 3 0-16,-3 0 0 0,-2 3 0 0,6 0 0 15,-5 0 0-15,0 4 0 0,-5-1 0 16,5 3 0-16,0-1 0 0,-5 0 0 0,4 3 0 0,2 0 0 15,-2 0 0-15,-4-3 0 0,5 4 0 16,1-5 0-16,-6 4 0 0,4-5 0 16,1 0 0-16,0-3 0 0,5-3 0 0,-5 0 0 15,0-6 0-15,4-3 0 0,-4 2 0 16,5-4 0-16,-5-1 0 0,4 1 0 0,-3 0 0 16,-2 3 0-16,7-3 0 0,-7 3 0 15,1 2 0-15,0 4 0 0,0-2 0 16,0 2 0-16,0 4 0 0,4 2 0 15,-3 1 0-15,-2 3 0 0,6 0 0 0,-5 1 0 16,5 1 0-16,-5 2 0 0,5-1 0 16,-1-3 0-16,1 1 0 0,0-2 0 15,0-1 0-15,0-3 0 0,0 0 0 0,-5-6-936 16,4 0-304-16,-4-8-96 0,5-2 19 16,-5-4 85-16,4-5 187 0,1-3 317 0</inkml:trace>
  <inkml:trace contextRef="#ctx0" brushRef="#br1" timeOffset="68318.884">21506 10508 414 0,'-19'-42'900'0,"-1"4"168"0,0 7 131 0,6 3 116 16,-1 6-176-16,0 6-319 0,5 5-226 15,1 5-114-15,3 6-218 0,2 6-262 0,-6 5 0 16,5 8 0-16,0 4 0 0,0 4 0 16,5 3 0-16,-5 0 0 0,5 4 0 15,0 2-460-15,0 0-798 0,0-3-162 0,5 0-7 16,0-8 95-16,5-1 181 0,0-4 396 15</inkml:trace>
  <inkml:trace contextRef="#ctx0" brushRef="#br1" timeOffset="68839.97">22109 10693 228 0,'5'-9'806'0,"0"4"198"0,-5 0 144 16,0 1 114-16,0 2-103 0,0-1-241 0,0 3-235 15,0 3-137-15,-5 5-109 0,0 3-437 16,1 3 0-16,4 8 0 0,-6 3 0 15,-3 2 0-15,4 4 0 0,0 2 0 0,0 3 0 16,5-4 0-16,-5 2 0 0,5-4 0 0,0-3 0 16,0-1 0-16,5-7 0 15,-5-2 0-15,0-4 0 0,5-4 0 0,-5-4 0 16,5-8 0-16,0-2 0 0,-5-7 0 16,5-4 0-16,-5-3 0 0,0-3 0 0,0-3 0 15,0-5 0-15,0-1 0 0,0 1 0 16,0-6 0-16,0 3 0 0,0 0 0 0,0 2 0 15,0 3 0-15,4 4 0 0,2 5 0 16,-2 3 0-16,1 7 0 0,5 4 0 0,-5 5 0 16,5 2 0-16,0 4 0 0,-5 5 0 15,5 3 0-15,4 2 0 0,-4 0 0 0,0 7 0 16,-1-1 0-16,6 0 0 0,-5 0 0 16,5 3 0-16,-1 0 0 0,1-1 0 15,4-2 0-15,-4 1 0 0,5-1 0 0,-5-3 0 16,0-3 0-16,0 1 0 0,-6 0 0 15,1-1 0-15,0-2-606 0,-10-1-476 0,5-1-169 16,-10-2-22-16,0-1 54 0,0-1 130 16,-5-5 211-16,-5-1 287 0</inkml:trace>
  <inkml:trace contextRef="#ctx0" brushRef="#br1" timeOffset="69038.537">22080 11010 582 0,'-30'-14'900'0,"11"0"160"15,-6 3 121-15,11 0 64 0,-1 3-229 0,6-1-224 16,-2 1-161-16,7 0-83 0,8 0-312 15,1-1-236-15,5 1 0 0,5 3 0 16,4-1 0-16,1-2 0 0,4 5 0 0,6 1 0 16,-5 2 0-16,4 0 0 0,1 0 0 15,-1 2 0-15,5-2 0 0,-4 3 0 0,-1-1 0 16,-5 4 0-16,6-3 0 0,-6 0-458 16,1-3-672-16,-5 2-157 0,-1-4-9 0,0-1 59 15,2 0 134-15,-7-3 221 0,6-1 289 16</inkml:trace>
  <inkml:trace contextRef="#ctx0" brushRef="#br1" timeOffset="69299.831">22571 10775 413 0,'0'-11'693'16,"-6"0"205"-16,6 0 150 0,-4 2 6 15,-7 1-104-15,7 0-129 0,-1 0-122 0,-5 2-135 16,0 1-87-16,5 0-49 0,-5 2-282 16,1 0-146-16,4 6 0 0,-5 0 0 0,0 5 0 15,6 3 0-15,-7 2 0 0,1 4 0 16,1 2 0-16,4 1 0 0,0 2 0 0,5 3 0 15,-5-3 0-15,10 3 0 0,-5-1 0 16,10 1 0-16,-1-3 0 0,6 1 0 0,0-4 0 16,0-3 0-16,5 0 0 0,-1-4 0 0,6 2 0 15,-1-6 0-15,1 0 0 0,-1-3 0 0,1-1 0 16,-6-2 0-16,1-4 0 0,-1-2 0 0,1-3 0 16,-5-2 0-16,-1-2 0 0,-8 0 0 15,-2-3-899-15,-4 3-468 0,0-5-17 0,-4 2 68 16,-6-2 107-16,0-5 211 0,0 3 301 15</inkml:trace>
  <inkml:trace contextRef="#ctx0" brushRef="#br1" timeOffset="69712.727">21899 10488 407 0,'-20'0'617'16,"0"0"150"-16,1 0 169 0,-1 0 24 0,6-2-146 15,-1 2-131-15,5-6-92 0,0 3-111 16,0-2-134-16,6-1-74 0,4-2-32 0,0 0-9 16,0 0 0-16,4-1 5 0,6-2 14 15,4 0-120-15,1 3-130 0,5-3 0 0,4 0 0 16,1 3 0-16,5-1 0 0,4 4 0 15,-5-1 0-15,5 3 0 0,6 0 0 0,-6 1 0 16,1 2 0-16,-1 0 0 0,0 2 0 16,-5 1 0-16,1 3 0 0,-1-1 0 15,-4 3 0-15,-1 1 0 0,-4-1 0 0,4 3 0 16,-3 0 0-16,-2 1 0 0,0-2 0 16,1 2 0-16,0-2 0 0,-5 4 0 0,4-3 0 15,-9 0 0-15,5 3 0 0,-1-3 0 0,-4-3 0 16,-5 4 0-16,4-4 0 0,-3 0 0 0,3-2 0 15,-9-1-448-15,6 3-666 0,-6-5-160 16,0 3-23-16,0-6 53 0,0 0 108 0,0-3 220 16,0 0 339-16</inkml:trace>
  <inkml:trace contextRef="#ctx0" brushRef="#br1" timeOffset="70177.153">22879 10430 513 0,'-10'-6'742'0,"5"2"178"0,-5 1 134 0,6 0-9 16,-6 0-151-16,0-2-152 0,6 2-122 15,-6 3-110-15,5-3-79 0,5 3-51 0,-5 0-40 16,5 0-340-16,0 0 0 0,5 3 0 0,4 0 0 16,1 2 0-16,0 1 0 0,4-1 0 15,1 3 0-15,10 6 0 0,-6 0 0 0,6 3 0 16,0 5 0-16,4 0 0 0,-5 2 0 15,1 1 0-15,-1 3 0 0,1 2 0 0,-6 1 0 16,-4-1 0-16,5 3 0 0,-10 0 0 0,0 0 0 16,0 0 0-16,-10 3 0 0,4 0 0 0,-8 0 0 15,-2 0 0-15,2-1 0 0,-6 1 0 16,-5 3 0-16,0-3 0 0,0 0 0 0,-4-1 0 16,0-1 0-16,4-4 0 0,-4 1 0 15,-2-4 0-15,-3-5-783 0,10-2-735 0,-7-4 32 16,7-5 97-16,-1 0 146 0,6-5 250 0,-6-4 409 15</inkml:trace>
  <inkml:trace contextRef="#ctx0" brushRef="#br1" timeOffset="73212.118">10787 11980 269 0,'0'-10'834'15,"0"-2"178"-15,-4 2 118 0,-2-2 92 0,2-2-127 16,-7 4-290-16,7-5-253 0,-11-1-142 0,5 2-90 16,-5 1-70-16,1-1-50 0,-1 0-108 15,-5 6-92-15,-4-1 0 0,0 6 0 16,-11 6 0-16,1 0 0 0,-5 8 0 0,-1 3 0 15,2 3 0-15,-2 5 0 0,0 5 0 0,2 6 0 16,8 3 0-16,1 3 0 0,4 2 0 16,6 4 0-16,9-4 0 0,5 3 0 15,5 0 0-15,15 0 0 0,4-2 0 0,10-4 0 16,11 1 0-16,4-6 0 0,5-2 0 0,0-7 0 16,10-2 0-16,-5-3 0 0,0-2 0 15,0 0 0-15,-5-4 0 0,-5 1 0 0,-5 0 0 0,-9 0 0 16,-6 2 0-16,-4 0 0 0,-11 2 0 15,-3-2 0-15,-6 1 0 0,-10-1 0 0,-5 0 0 16,-4-2 0-16,-6 0 0 0,-5-2 0 0,1-5 0 16,-11-1 0-16,6-3 0 0,-5 0 0 0,0-3 0 15,5-6 0-15,-6 0 0 0,11-1 0 16,-1-2 0-16,11-2 0 0,0-1 0 0,8-1 0 16,7 2 0-16,8-5 0 0,7 1 0 15,3 2 0-15,6-4 0 0,4 3 0 0,1-2 0 16,9 2 0-16,0 0-182 0,5 3-290 0,-4-3-52 15,4 4-39-15,-5 2-15 0,1-1 16 16,-1 0 49-16,-5 4 92 0,-4 0 169 0,-1 2 220 16,-4 0 254-16,-6 1 191 0,1 2 149 15,-9-3 109-15,-2 3 57 0,-4 0-11 16,0 0-75-16,0 0-498 0,-4 0-144 0,-7 0 0 16,7 0 0-16,-2 0 0 0,-3 0 0 0,4 3 0 15,0-1 0-15,5 4 0 0,-5-1 0 0,10 6 0 16,-5-3 0-16,5 6 0 0,0-3 0 15,4 3 0-15,1 0 0 0,1 0 0 0,3 0 0 16,1 0 0-16,0-4 0 0,-1-2 0 0,6 1 0 16,-5 0 0-16,4-7 0 0,1 0 0 0,-1-4 0 15,1 0 0-15,-1-4 0 0,-4 0 0 16,0-2 0-16,-5-4 0 0,0 2 0 0,-5-1 0 16,-1-3 0-16,-4 3 0 0,0-3 0 15,-4 0 0-15,-1 3 0 0,-5 1 0 0,5-2 0 16,-5 4 0-16,0 2 0 0,5 1 0 15,-5 2 0-15,6 3 0 0,-1 3 0 0,0 0 0 16,0 5 0-16,5 0 0 0,0 4 0 0,0-2 0 16,5 4 0-16,0 2 0 0,0-1 0 15,5 1 0-15,-1 0 0 0,6 1 0 0,-1-3 0 16,1-3 0-16,0 0 0 0,5-5 0 0,-5-1 0 16,4-2 0-16,1-6 0 0,0-2 0 15,-6-4 0-15,0 1 0 0,1-6 0 0,-5 0 0 16,0-2 0-16,-5-1 0 0,0 1 0 0,-5-1 0 15,-5-2 0-15,5 3 0 0,-10 2 0 16,5-3 0-16,-5 6 0 0,1-3 0 0,-1 6 0 16,5-1 0-16,-5 4 0 0,5 2 0 15,1 6 0-15,4 2 0 0,0 4 0 0,0-1 0 16,4 6 0-16,1 2 0 0,5 4 0 0,-1-1 0 16,1 3 0-16,5 0 0 0,-5 3 0 15,5 2 0-15,0 1 0 0,4-3 0 0,-4 3 0 16,0 0 0-16,-1-1 0 0,1 1 0 0,0-1 0 15,-5-2 0-15,-1 0 0 0,1-1 0 16,-5-2 0-16,-5-2 0 0,5-1 0 0,-10 1 0 16,0-7 0-16,-5 1 0 0,1 0 0 0,-6-3 0 15,-5-3 0-15,1 0 0 0,-6-2 0 16,1-1 0-16,-6-5 0 0,1 0 0 0,-5-2 0 16,-1-1 0-16,5-6 0 0,1 2 0 0,-1-5 0 15,11 1 0-15,0-2 0 0,4-4 0 0,10 3 0 16,0-5 0-16,5 0 0 0,5-1-669 15,5 1-553-15,4-3-113 0,1 0 4 0,4 0 62 16,6-3 164-16,5 0 295 0,-1-3 380 0</inkml:trace>
  <inkml:trace contextRef="#ctx0" brushRef="#br1" timeOffset="73909.811">11670 12552 416 0,'-15'8'932'15,"1"3"165"-15,4 0 127 0,-5 0 107 0,5-3-163 16,1 0-334-16,3 1-238 0,1-1-113 0,5 1-373 16,5-5-110-16,1 0 0 0,3-2 0 15,1-2 0-15,5 0 0 0,-1-6 0 16,1 2 0-16,0-5 0 0,0 1 0 0,-1-6 0 16,1 0 0-16,0 0 0 0,-6-2 0 15,6 0 0-15,-5-4 0 0,-5 4 0 0,0 1 0 16,0-1 0-16,-5 2 0 0,0 4 0 15,-5-2 0-15,-5 1 0 0,5 6 0 0,-5-1 0 16,0 4 0-16,5 4 0 0,-4 1 0 0,4 3 0 16,0 1 0-16,0 5 0 0,5 2 0 15,0 2 0-15,0 0 0 0,5 4 0 0,0-3 0 16,5 1 0-16,-1 2 0 0,6-1 0 0,5 1 0 16,-1-4 0-16,1-2 0 0,4 0 0 15,1-3 0-15,-1-2 0 0,1-5 0 0,0-1 0 0,-1-3 0 16,1 0 0-16,-1-5 0 0,-4-1 0 15,-1-2 0-15,-4-3 0 0,0 0 0 0,0 0 0 16,-11 0 0-16,6-3 0 0,-5-3 0 16,-5 4 0-16,0-4 0 0,-5 3 0 0,-5 0 0 15,6 1 0-15,-11-1 0 0,0 1 0 0,0 1 0 16,-4 4 0-16,4 3 0 16,1-1 0-16,-1 6 0 0,0 6 0 0,5-1 0 15,0 6 0-15,5 3 0 0,1 3 0 0,4-1 0 16,0 4 0-16,4-2 0 0,1 2 0 0,5-1 0 15,0-2 0-15,-1 0 0 0,1-4 0 0,5 1 0 16,0-5 0-16,0-5 0 0,-1-1 0 16,1-3 0-16,-5-3 0 0,-1-1 0 0,2-5 0 15,-1-2 0-15,-6-1 0 0,1-1 0 0,0-1 0 16,-5 1 0-16,0-2 0 0,0-1 0 0,-5 2 0 16,0 0 0-16,1 4 0 0,-6-4 0 15,5 3 0-15,-1 2 0 0,2 4 0 16,4 0 0-16,-5 2 0 0,5 0 0 0,0 3 0 15,0 3 0-15,0 2 0 0,0 3 0 0,5 1 0 16,-1-1 0-16,2 3 0 0,-1 0 0 16,5 2 0-16,-1 1 0 0,1 3 0 0,0-3 0 15,5 2 0-15,-6 1 0 0,1-4 0 0,5 5 0 16,-6-4 0-16,6-4 0 0,-5 1 0 16,5-3 0-16,-5 1-441 0,-1-4-1160 0,1-2 9 15,0-6 98-15,5-2 168 0,0-6 292 16,-1-6 485-16</inkml:trace>
  <inkml:trace contextRef="#ctx0" brushRef="#br1" timeOffset="74109.28">12631 12538 81 0,'-5'8'943'0,"0"0"271"16,0 0 193-16,0-2 153 0,1-3 100 0,4 2-416 15,0-2-1162-15,0-3-82 0,0 3 0 16,4-3 0-16,1 0 0 0,0 0 0 0,0 0 0 15,0-3 0-15,0 0 0 0,0 3 0 16,-1-2 0-16,2-1 0 0,-6 0-4 16,0 0-1192-16,0-2-175 0,0 2-26 0,0-2 69 15,4-3 129-15,-4-4 259 0,0 4 366 0</inkml:trace>
  <inkml:trace contextRef="#ctx0" brushRef="#br1" timeOffset="74240.925">12645 12457 20 0,'-4'-8'868'0,"-6"3"281"15,0-4 200-15,0 4 157 0,0 0 103 0,6-1-362 16,-6 1-804-16,5-1-443 0,5 0 0 15,0 1 0-15,0 0 0 0,5-1 0 16,0 3 0-16,0 0 0 0,-1 3 0 0,2 0-879 16,-2 3-345-16,-4 0-99 0,5 0 19 0,0 3 69 15,0-4 177-15,-5 1 291 0</inkml:trace>
  <inkml:trace contextRef="#ctx0" brushRef="#br1" timeOffset="95497.187">13003 12157 204 0,'0'-5'586'0,"0"-4"155"0,0 4 163 16,-4-3 112-16,4 2-132 0,0-2-131 16,0 3-109-16,-5-1-106 0,5 3-124 15,0 0-98-15,-5 1-56 0,5-1-31 0,0 6-18 16,0-1-14-16,5 6-12 0,-5 7-76 0,5-2-109 16,-5 9 0-16,4 3 0 0,2 3 0 15,3 5 0-15,-4 0 0 0,0 3 0 16,0-1 0-16,5 4 0 0,-5-3 0 0,-1-1 0 15,6-1 0-15,-5-4 0 0,0-3 0 0,0-1 0 16,0-7 0-16,0-5 0 0,-5-3 0 16,5-6 0-16,-5-2 0 0,0-8 0 0,0-7 0 15,0-4 0-15,-5-6 0 0,0-3 0 0,0-5 0 16,-5-3 0-16,1-3 0 0,-1-3 0 16,0 1 0-16,0-4 0 0,0 3 0 0,6 1 0 15,-1 2 0-15,-1 3 0 0,6 5 0 16,6 0 0-16,-1 7 0 0,-1 4 0 0,1 0 0 15,5 7 0-15,0-2 0 0,-1 10 0 0,6-1 0 16,0 6 0-16,-1 2 0 0,7 4 0 16,-7 5 0-16,6 2 0 0,-6 6 0 15,1 3 0-15,0-1 0 0,0 7 0 0,-5 0 0 16,-1-2 0-16,1 2 0 0,-5 2 0 16,-5 0 0-16,4-3 0 0,-4 1 0 0,0-1 0 15,-4-2 0-15,-1-1 0 0,0-2 0 16,0 0 0-16,-4-6 0 0,-1 0 0 0,0-2 0 15,5-3 0-15,-10-3 0 0,5-2 0 16,1-5 0-16,-1 0 0 0,5-4 0 0,-5-6-326 16,10 0-279-16,-5-2-170 0,5-3-204 0,5 0-133 15,0-6-32-15,5 1 48 0,0-4 155 0,5 2 219 16,-1-4 272-16</inkml:trace>
  <inkml:trace contextRef="#ctx0" brushRef="#br1" timeOffset="96375.621">13435 12207 197 0,'5'-17'797'0,"0"3"212"0,0-2 147 16,0 2 110-16,-5 3-91 0,0 0-253 0,4 3-258 16,-4-1-178-16,0 4-119 0,0 2-215 0,6 1-152 15,-6 2 0-15,4 0 0 0,-4 5 0 16,0 0 0-16,5 7 0 0,-5 4 0 16,0 1 0-16,0 5 0 0,0 5 0 0,0 1 0 15,0 2 0-15,-5 3 0 0,5 1 0 0,-4 1 0 16,-2 1 0-16,6-3 0 0,-4 0 0 15,4-3 0-15,0-2 0 0,0-5 0 0,0-5 0 16,0-4 0-16,0-3 0 0,0-2 0 0,0-6 0 16,4-6 0-16,-4-3 0 0,0-5 0 15,0-8 0-15,6-1 0 0,-6-7 0 0,0 0 0 0,0-6 0 16,0-1 0-16,0-5 0 0,0 1 0 16,0 0 0-16,0 1 0 0,4 1 0 0,-4 6 0 15,5 3 0-15,-5 2 0 0,5 6 0 16,0 2 0-16,-5 6 0 0,5 0 0 0,5 5 0 15,-6 4 0-15,2 2 0 0,3 5 0 0,-3 1 0 16,3 5 0-16,1 0 0 0,0 6 0 16,-1-1 0-16,1 3 0 0,5 3 0 0,-5 1 0 15,5 1 0-15,0 4 0 0,-1-4 0 0,1 4 0 16,-1-1 0-16,1 1 0 0,0-3 0 16,-5 0 0-16,4 0 0 0,-4-1 0 0,-5-2 0 15,5 1 0-15,-5-4 0 0,-1 0 0 0,2-2 0 16,-6-4-128-16,-6-1-397 15,2-4 64-15,-1-3 80 0,-5-2 85 0,-5-6 85 16,1 1 109-16,-6-4 105 0,-5-2 84 0,1-3 59 16,-5-3 56-16,0 3 45 0,-1-6 27 0,1 3 19 15,4 1 27-15,0-1 25 0,6 3-158 16,-1 0-187-16,10-3 0 0,1 6 0 0,3-3 0 16,2 0 0-16,4 3 0 0,4 0 0 15,7-1 0-15,-7 3 0 0,11 1 0 0,0 3 0 16,-1 2 0-16,1 0 0 0,4 0 0 0,2 0 0 15,3 2 0-15,-4-2 0 0,4 3 0 0,1-3 0 16,4 0 0-16,1 0 0 0,-1-5 0 16,0-1 0-16,6 0-73 0,-1-5-458 0,5 3-18 15,-9-3-44-15,4-2-33 0,-5 1-9 16,1 1 18-16,-1-2 58 0,-9-2 103 0,0 2 143 16,-6-1 179-16,1-3 190 0,-10 3 221 15,-1 0 200-15,-4 1 135 0,-4-1 80 16,-6 3 35-16,0-2-13 0,-4-1-79 0,-1 2-91 15,0 5-192-15,0-2-352 0,-5 4 0 16,6 5 0-16,-1 0 0 0,0 5 0 0,0 4 0 0,1 4 0 16,4 3 0-16,0 4 0 0,1 2 0 15,4 5 0-15,0-2 0 0,5 6 0 0,0-3 0 16,5 1 0-16,0 2 0 0,4-4 0 0,6 1 0 16,0-3 0-16,0-3 0 0,4-3 0 15,1 1 0-15,-1-4 0 0,1-4 0 0,5-2 0 16,-6-4 0-16,6-1 0 0,-1-5 0 0,-4-3 0 15,4-2 0-15,-4-6 0 0,0 0 0 0,-6-6 0 16,6-2 0-16,-10 0 0 0,4-4 0 16,-3 1 0-16,-2 1 0 0,-4-4-727 0,-5 3-381 15,0-3-125-15,-5 3-11 0,-4 0 34 16,-2 0 113-16,-3-1 219 0,-1 1 334 0</inkml:trace>
  <inkml:trace contextRef="#ctx0" brushRef="#br1" timeOffset="97040.849">12847 11984 57 0,'-10'2'543'16,"5"1"165"-16,-5-3 183 0,5 0 141 16,0 3-61-16,0-3-138 0,1 2-108 0,-1-2-107 15,5 0-127-15,0 0-98 0,-5 0-44 0,5 0-23 16,5 0-72-16,-5-2-254 0,5-1 0 16,4 0 0-16,1-3 0 0,5 4 0 0,0-4 0 15,-1-2 0-15,6 2 0 0,0-2 0 16,4-3 0-16,1 3 0 0,-1-6 0 0,6 3 0 15,-1-2 0-15,0-1 0 0,0 0 0 0,6 0 0 16,-5 3 0-16,-6-3 0 0,5 3 0 16,-4 0 0-16,-5 0 0 0,4 0 0 0,-9 3 0 15,0 2 0-15,0-2 0 0,-6 5 0 16,1-2 0-16,-5 2 0 0,0 0 0 0,0 3 0 16,-1 0 0-16,6 0 0 0,-5 3 0 15,0 0 0-15,5-1 0 0,0 4 0 0,0 2 0 16,5-2 0-16,-1 2 0 0,6 3 0 15,-1-2 0-15,6 1 0 0,-6 1 0 0,11 3 0 16,-1-3 0-16,1 0 0 0,-1-3 0 0,5 1 0 16,-4-1 0-16,4-3 0 0,1 1 0 0,-1 0 0 15,5-4 0-15,-5 1 0 0,1 0 0 0,-1 0 0 16,0-3 0-16,1 3 0 0,-1-1 0 0,0 1 0 16,-5 2-588-16,1 1-705 0,-1 2-82 15,1-3 20-15,-6 4 82 0,6-4 174 16,-5 1 313-16,3 2 369 0</inkml:trace>
  <inkml:trace contextRef="#ctx0" brushRef="#br1" timeOffset="97712.219">14985 12350 614 0,'-15'3'894'0,"0"2"180"0,1 1 143 16,-6 0 40-16,0-1-159 0,5 0-184 15,1 1-154-15,-1-3-397 0,6 0-363 0,-1 0 0 16,-1-1 0-16,7 1 0 0,4-1 0 0,0-2 0 16,4 0 0-16,7 0 0 0,-7 0 0 15,11 0 0-15,0-2 0 0,-1 2 0 0,7-3 0 16,-2 1 0-16,0 2 0 0,6-3 0 0,-6 3 0 15,6 0 0-15,-1 0 0 0,-4 0 0 0,0 3 0 16,-1-1 0-16,1 1 0 0,-5-1 0 16,0 1 0-16,-1 0 0 0,-4 3 0 15,0-1 0-15,-5 1-506 0,-5 2-400 0,0 0-87 0,-5-2-77 16,0 2-53-16,-5 0 47 0,0-2 134 16,-5-1 193-16,1 1 202 0,-6 2 330 0,1-3 348 15,-6 1 295-15,6 0 269 0,-1-3 253 16,-4 2 172-16,3 0-1 0,2-2-75 0,4 0-113 15,-4-1-141-15,9 2-156 0,1-2-343 16,-2-2-291-16,7 0 0 0,-2 0 0 16,6 0 0-16,0-2 0 0,6 2 0 0,-2-4 0 0,1 2 0 15,5-1 0-15,5-2 0 0,-5 2 0 16,4 3 0-16,1-3 0 0,-1 1 0 0,1-1 0 16,0 3 0-16,5 0 0 0,-1-3 0 0,-4 0 0 15,4 3 0-15,2-3 0 0,-7 0 0 16,6-2 0-16,-6 3 0 0,1-4 0 15,0 0 0-15,0 1 0 0,-6 2-723 0,1 0-739 16,-5 1 1-16,5-4 95 0,0 4 123 16,-1-2 242-16,1-1 343 0</inkml:trace>
  <inkml:trace contextRef="#ctx0" brushRef="#br1" timeOffset="101711.712">15740 12152 431 0,'0'-6'544'0,"-5"0"112"0,5 1 122 0,-5 0-14 15,5-1-26-15,0 1-44 0,-5-1-49 16,5-2-61-16,0 2-73 0,0 1-91 0,0 2-74 15,-5-3-37-15,5 4-24 0,0-1-22 16,0 3-40-16,0 0-223 0,0 5 0 0,0 1 0 16,0 5 0-16,0 6 0 0,0 4 0 15,5 5 0-15,-5 4 0 0,0 3 0 0,5 0 0 16,0 6 0-16,0-3 0 0,-1 2 0 0,2-2 0 16,-1-3 0-16,-5 0 0 0,4-5 0 15,2-3 0-15,-2-7 0 0,1-1 0 0,0-6 0 16,-5-3 0-16,0-8 0 0,0-2 0 15,0-6 0-15,0-6 0 0,-5-2 0 0,0-7 0 16,-5-5 0-16,1 1 0 0,-1-6 0 0,0-3 0 16,-5 0 0-16,6-5 0 0,-1 2 0 15,0-2 0-15,0 2 0 0,5 0 0 16,5 3 0-16,0 4 0 0,5 1 0 0,0 7 0 16,0 1 0-16,5 7 0 0,0 5 0 0,-1 0 0 15,6 5 0-15,-5 6 0 0,5 3 0 16,-1 2 0-16,-4 7 0 0,0 2 0 0,0 2 0 15,-1 3 0-15,-4 1 0 0,0 2 0 0,0 2 0 16,-5-1 0-16,0-1 0 16,-5 2 0-16,5-2 0 0,-5-3 0 0,0 1 0 15,0-6 0-15,1 0 0 0,4-6 0 0,0 0 0 16,-5-2 0-16,10-4 0 0,-5-2 0 16,4 0 0-16,6-5 0 0,-5 2 0 0,10-2 0 15,-5-1 0-15,5 1 0 0,-1-1 0 0,6 0 0 16,-6 6 0-16,1-2 0 0,0 4 0 15,0 4 0-15,-1 2 0 0,-4 1 0 0,0 4 0 16,0 4 0-16,0 3 0 0,-5-2 0 0,-5 5 0 16,0-1 0-16,0 0 0 0,-5 2 0 15,-5-2 0-15,0 1 0 0,0-4 0 16,-4 0 0-16,4-2 0 0,-10-4 0 0,6-1 0 16,-7-1 0-16,2-6 0 0,0-2 0 0,4 0 0 15,-5-6 0-15,5-2 0 16,1-4 0-16,4 1 0 0,5-3 0 0,0-3-210 0,10 0-324 15,0-2-189-15,5 0-220 0,-1-4-166 16,6-2-51-16,5 0 33 0,4 0 130 0,1-3 217 16,-6 3 276-16</inkml:trace>
  <inkml:trace contextRef="#ctx0" brushRef="#br1" timeOffset="102345.262">16147 12154 231 0,'10'-11'856'0,"-5"3"199"0,-1-3 148 15,2 3 121-15,-6-1-65 0,0 1-296 16,0 3-259-16,0-1-155 0,0 3-502 15,0 1-47-15,0 2 0 0,0 0 0 0,0 5 0 16,0 4 0-16,0 1 0 0,0 7 0 0,0-1 0 16,4 6 0-16,-4 4 0 0,-4 1 0 15,4 3 0-15,0 1 0 0,0 5 0 0,0-4 0 16,-6 4 0-16,6-2 0 0,0-1 0 0,0-3 0 16,0-2 0-16,0-7 0 0,0-1 0 0,0-4 0 15,0-4 0-15,6-4 0 0,-6-3 0 16,0-5 0-16,4-5 0 0,-4-6 0 0,0-3 0 15,0-5 0-15,0-3 0 0,0-3 0 0,5-3 0 16,-5-5 0-16,-5 0 0 0,5 0 0 16,0-5 0-16,0-16 0 0,0 35 0 15,0-17 0-15,0 4 0 0,0 4 0 0,5 6 0 16,0-18 0-16,-5 44 0 0,5-15 0 0,0 3 0 16,5 5 0-16,-6 3 0 0,6 3 0 0,-5 2 0 15,5 7 0-15,-1 2 0 0,2-1 0 16,3 6 0-16,-4 0 0 0,5 7 0 0,0-4 0 15,0 5 0-15,-1-2 0 0,1 2 0 0,0 1 0 16,-1-1 0-16,1 1 0 0,0-3 0 0,0-3 0 16,-6 0 0-16,1 0 0 0,5-2 0 15,-11-1 0-15,6-3 0 0,-5 1 0 0,0 0 0 16,-5-4 0-16,0 1 0 0,-5-6-672 16,-5 1-50-16,1-4 33 0,-6-2 63 0,0-3 81 15,-4-3 113-15,-6-2 166 0,-4-1 189 0,-1-5 195 16,1 0 166-16,-5 0 110 0,-1-2 67 15,1-1 30-15,4 0-7 0,6 3-38 16,-1-1-55-16,6 2-24 0,4-2-8 0,1 4-125 16,8 0-234-16,-3-3 0 0,9 2 0 15,0-1 0-15,4-1 0 0,1-1 0 0,5 5 0 16,5-5 0-16,0 4 0 0,4 3 0 0,1-4 0 16,0 6 0-16,4 1 0 0,0-1 0 0,6 0 0 15,-5 3 0-15,4 3 0 0,-5 0 0 0,1-1 0 16,0-2 0-16,-1 6 0 0,1-3 0 15,4-3 0-15,-5 3 0 0,1-1-680 0,0 1-396 16,-6-3-169-16,0 0-38 0,2-3 44 16,-2-2 131-16,0-1 231 0,-4-5 337 0</inkml:trace>
  <inkml:trace contextRef="#ctx0" brushRef="#br1" timeOffset="102555.7">16627 12207 549 0,'-10'-14'966'15,"1"0"182"-15,-6 3 148 0,5 0 133 0,-5 0-208 16,11 3-305-16,-6 0-250 0,5 2-666 0,0 4 0 15,5 2 0-15,0 0 0 0,5 4 0 16,0 3 0-16,-1 3 0 0,2 7 0 0,3-1 0 16,-3 6 0-16,-2 4 0 0,6 3 0 0,-5 2 0 15,0 2 0-15,5 0 0 0,-6 0 0 16,2 1 0-16,3-4 0 0,-4 0 0 0,5-2 0 16,0-7 0-16,-5 1 0 0,5-5 0 0,-6-3-1265 15,1-9-288-15,0-2 59 0,5-11 131 16,-5-3 192-16,4-9 321 0,-3-4 399 0</inkml:trace>
  <inkml:trace contextRef="#ctx0" brushRef="#br1" timeOffset="102926.709">16760 12237 536 0,'5'-24'883'0,"-5"4"185"0,4 1 143 15,-4 5 77-15,0 3-198 0,0 0-216 16,0 6-183-16,0-2-141 0,0 7-550 0,0 0 0 16,6 4 0-16,-2 1 0 0,-4 6 0 15,10-3 0-15,-5 6 0 0,0 3 0 0,0-1 0 16,0 7 0-16,-5-2 0 0,4 1 0 15,7 3 0-15,-11 3 0 0,10-4 0 0,-6 2 0 16,1-1 0-16,5-3 0 0,-5 0 0 0,-1 0 0 16,6-6 0-16,-5 0 0 0,0-1 0 0,-5-5-224 15,0-2-408-15,0 1 48 0,-5-6 64 16,0-3 74-16,1-3 73 0,-6 0 92 16,-5-5 128-16,0 2 152 0,0-2 136 0,-4-3 93 15,0 0 71-15,-6 0 55 0,5-3 36 0,-4 0 1 16,4 4-21-16,6-1-7 0,-1 2-3 15,0 1-36-15,5-1-324 0,5 4 0 0,1 0 0 16,-2-4 0-16,6 4 0 0,6-1 0 0,3 1 0 16,1-1 0-16,5 1 0 0,0-1 0 15,4 3 0-15,-4 3 0 0,4-3 0 16,1 3 0-16,4-2 0 0,-4 2 0 0,0 0 0 16,5 0 0-16,-6-2 0 0,0 2 0 0,-4 0-696 15,4-3-454-15,-8 0-137 0,3 0 0 16,-9 0 63-16,0-2 148 0,-5 2 231 0,0-2 332 15</inkml:trace>
  <inkml:trace contextRef="#ctx0" brushRef="#br1" timeOffset="103441.991">15460 11942 195 0,'-19'2'655'0,"4"2"219"15,0-2 159-15,0-2 111 0,1 3-124 16,4 0-174-16,0-3-135 0,0 0-155 0,6 0-103 15,-6 0-60-15,5 0-82 0,5 0-311 16,0-3 0-16,0 0 0 0,0 1 0 16,10-2 0-16,-5 2 0 0,9-1 0 0,1-2 0 15,4 2 0-15,6-3 0 0,-1 1 0 0,6 0 0 16,5-4 0-16,-1 0 0 0,4-1 0 0,2-1 0 16,0-3 0-16,-2 0 0 0,6-3 0 15,-4 1 0-15,-6 3 0 0,6-1 0 0,-11 0 0 16,1 3 0-16,-6 2 0 0,0 4 0 15,-4-1 0-15,-5 1 0 0,-1 2 0 0,1 3 0 16,0 0 0-16,-5 3 0 0,5 0 0 0,-1-1 0 16,1 4 0-16,0-1 0 0,4 4 0 15,0-1 0-15,6 0 0 0,0 3 0 16,9-3 0-16,-4 3 0 0,4 1 0 0,0-2 0 16,5-1 0-16,1-1 0 0,-1 1 0 0,0-4 0 15,0 0 0-15,0 4 0 0,1-1-586 16,-1 3-498-16,-5-3-160 0,1 4-19 0,-1-2 38 15,5 1 97-15,-4 1 226 0,3 1 326 16</inkml:trace>
  <inkml:trace contextRef="#ctx0" brushRef="#br1" timeOffset="104945.421">17201 12428 343 0,'-10'2'785'15,"5"-2"182"-15,1 0 123 0,4 0 105 0,0-2-178 16,0-1-192-16,4 0-159 0,6-5-105 0,5-1-60 16,0-1-260-16,0-2-241 0,4-1 0 15,6-1 0-15,-1-2 0 0,1-4 0 0,4 1 0 16,0-3 0-16,1-4 0 0,-6 2 0 0,5 2 0 15,-4-3 0-15,-5 0 0 0,-1 3 0 16,-4 0 0-16,-5 0 0 0,0 2 0 0,-10 1 0 16,0 2 0-16,-10 4 0 0,0 2 0 0,-5 0 0 15,-4 0 0-15,-1 2 0 0,-5 1 0 16,-4 3 0-16,5-1 0 0,-6 3 0 0,6 3 0 16,-1 3 0-16,1 3 0 0,4 2 0 15,6 3 0-15,-1 6 0 0,5 2 0 16,5 0 0-16,5 6 0 0,5 3 0 0,0 0 0 0,5 2 0 15,4 3 0-15,1-1 0 0,5 2 0 16,-6 2 0-16,6-3 0 0,0 3 0 0,-6-6 0 16,6 1 0-16,-1-4 0 0,1-2 0 15,-5-3 0-15,0-5 0 0,0-4 0 0,-1-2 0 16,-4-5 0-16,0-4 0 0,-1-2 0 0,-4-5 0 16,5-4 0-16,-10-1 0 0,5-1 0 0,-5-6 0 15,5 3 0-15,-5 1 0 0,4-1 0 0,-4 6 0 16,6-1 0-16,-1 1 0 0,-1 5 0 15,2 3 0-15,-2 0 0 0,1 3 0 0,0 3 0 16,5 1 0-16,0 2 0 0,0 2 0 0,-1-3 0 16,1 3 0-16,0-2 0 0,5-1 0 15,0-3 0-15,-1 1 0 0,0-3 0 0,1-3 0 16,0 0 0-16,0 0 0 0,-1-6 0 16,1 0 0-16,0-1 0 0,-1-2 0 0,-3-2 0 0,3 0 0 15,-4 0 0-15,-5 0 0 0,0 0 0 16,0-3 0-16,0 3 0 0,-10 0 0 0,5 3 0 15,-5-3 0-15,-5 2 0 0,5 1 0 16,-10 0 0-16,0 3 0 0,1-1 0 0,-1 1 0 16,0 2 0-16,-4 3 0 0,4 0 0 0,0 5 0 15,1 1 0-15,4 0 0 0,0 4 0 0,0 1 0 16,6 0 0-16,-1 3 0 0,5 0 0 0,0 0 0 16,5 2 0-16,5-2 0 0,-6-1 0 15,11 1 0-15,-6-2 0 0,6-2 0 0,0 2 0 16,5-4 0-16,-5-3 0 0,4-2 0 0,0 0 0 15,-4-3 0-15,5-3 0 0,0 0 0 0,-1-2 0 16,-4-3 0-16,4-1 0 0,-4-1 0 16,-5-2 0-16,5 1 0 0,-5-3 0 0,-6 0 0 15,1 1 0-15,1-1 0 0,-6 1 0 16,0 1 0-16,-6-1 0 0,1-1 0 0,-5 2 0 16,6 2 0-16,-6-1 0 0,5 3 0 0,0 1 0 15,-5 5 0-15,6 2 0 16,4 0 0-16,-6 2 0 0,2 7 0 0,4 0 0 0,0-1 0 15,0 5 0-15,0-2 0 0,4 3 0 0,2 0 0 16,3 0 0-16,-4 0 0 0,5 0 0 16,4-1 0-16,-4 1 0 0,5-6 0 0,0 0 0 15,0 1 0-15,-1-6 0 0,1-3 0 16,0 0 0-16,0-3 0 0,-1-3 0 0,1 1 0 16,0-3 0-16,-5-4 0 0,-1 2 0 0,-4-4 0 15,0 0 0-15,0 0 0 0,0 0 0 0,-5 1 0 16,0 1 0-16,-5 1 0 0,5 1 0 15,-5 1 0-15,5 4 0 0,-5 2 0 0,0 3 0 16,5 6 0-16,-4-1 0 0,4 4 0 16,0-2 0-16,0 7 0 0,0 0 0 0,4 0 0 15,1 2 0-15,0-2 0 0,0 0 0 16,5 0 0-16,-1 0 0 0,1-6 0 0,0 0 0 16,5-5 0-16,-6 0 0 0,6-6 0 0,-5 0 0 15,0-5 0-15,0-4 0 0,0 2 0 16,0-7 0-16,-1 4 0 0,1-4 0 15,-5 0 0-15,0-2 0 0,-5 2 0 0,5 1 0 16,-10-3 0-16,0 2 0 0,0 1 0 16,1-4 0-16,-2 6 0 0,-3 0 0 0,3 0 0 15,2 7 0-15,-1 4 0 0,5 0 0 16,0 6 0-16,0 3 0 0,0 2 0 0,5 2 0 16,-1 4 0-16,2 0 0 0,3 3 0 0,-3 2 0 15,3 3 0-15,1 1 0 0,5-2 0 16,-5 4 0-16,4 0 0 0,-4-1 0 0,4 2 0 15,1-1 0-15,-5-3 0 0,5 2 0 16,-10-2 0-16,5-2 0 0,-6 2 0 0,-4-3 0 16,0-3 0-16,-4 1 0 0,-2-3 0 15,-3-1 0-15,-1 2 0 0,-5-5 0 0,-4-1 0 16,4-1 0-16,-10 1 0 0,1-1 0 0,-1-6 0 16,-4 1 0-16,0 0 0 0,-1-6 0 0,1 0-68 15,4 3-225-15,1-6-7 16,-1 4-80-16,6 2-134 0,4-2-208 0,0-2-257 15,5 2-112-15,5-1-15 0,1-2 86 0,4-4 159 16,4-2 240-16</inkml:trace>
  <inkml:trace contextRef="#ctx0" brushRef="#br1" timeOffset="105758.854">18878 12162 228 0,'0'-2'573'0,"5"-1"143"15,-5 0 163-15,0 1 112 0,0-4-98 0,0 0-118 16,0 1-89-16,-5 0-78 0,5-1-98 16,-5 1-93-16,5-1-29 0,-5 4-7 0,5-4-235 15,-5 3-146-15,5 0 0 0,-5 3 0 16,5 0 0-16,0 0 0 0,0 6 0 0,5 2 0 0,-5 5 0 16,5 1 0-16,5 6 0 0,-5 2 0 0,4 0 0 15,-3 3 0-15,3 2 0 0,6 4 0 16,-5-1 0-16,5-3 0 0,-5 4 0 0,5-4 0 15,-1-1 0-15,-4-5 0 0,0-1 0 0,-1-6 0 16,1-4 0-16,-5-1 0 0,-5-6 0 16,5 0 0-16,-5-9 0 0,-5-3 0 0,0-1 0 15,0-7 0-15,-5 0 0 0,0-4 0 0,1-2 0 16,-6-2 0-16,0-2 0 0,1-3 0 0,4 2 0 16,-5-2 0-16,0 2 0 0,6 1 0 15,3-1 0-15,2 6 0 0,-1 0 0 0,5 6 0 16,5-1 0-16,5 3 0 0,-5 0 0 15,5 6 0-15,4 2 0 0,-4 1 0 0,4 5 0 16,1 3 0-16,0-1 0 0,0 4 0 0,-1 0 0 16,-4 2 0-16,5 0 0 0,-10 3 0 0,5 0 0 15,-6 0 0-15,1 0 0 0,1 3 0 16,-6-3 0-16,0 0 0 0,0 0 0 0,-6 0 0 0,6-3 0 16,-5-2 0-16,5 0 0 0,-4-2 0 15,4-4 0-15,4 0 0 0,-4 0 0 16,5 0 0-16,1-2 0 0,3-3 0 0,1 2 0 15,0 0 0-15,5 0 0 0,-1 3 0 0,1 0 0 16,0 0 0-16,4 3 0 0,-4 3 0 16,0-1 0-16,4 4 0 0,-4 2 0 0,-5-1 0 15,5 4 0-15,-6 0 0 0,1 2 0 16,0 1 0-16,-5 0 0 0,-5 2 0 0,4-3 0 16,-8 4 0-16,4-1 0 0,-5 1 0 0,-5-2 0 15,0 0 0-15,-5-2 0 0,0 1 0 16,1-4 0-16,-6-2 0 0,1 0 0 0,0-2 0 15,-6-7 0-15,5 1 0 0,0-3 0 0,1-3 0 16,4-5 0-16,0 0 0 0,5-3 0 16,6-3 0-16,-1 3 0 0,10-6 0 0,-1 1 0 15,6-1-671-15,1 1-296 0,3-3-206 16,1-1-60-16,4-2 17 0,6 3 91 0,-1-3 200 16,1 2 292-16</inkml:trace>
  <inkml:trace contextRef="#ctx0" brushRef="#br1" timeOffset="106636.074">19398 12140 70 0,'5'-7'649'0,"0"-2"223"16,-5 1 172-16,0-1 116 0,0 1-63 0,0-3-197 16,0 3-198-16,0-1-176 0,0 1-129 0,0 3-74 15,0-4-38-15,0 7-119 0,-5-4-166 16,5 4 0-16,0 2 0 0,0 0 0 16,0 2 0-16,0 4 0 0,0-1 0 0,0 1 0 15,-5 2 0-15,5 3 0 0,0 0 0 16,0 0 0-16,0 1 0 0,5 1 0 0,-5 3 0 0,0 1 0 15,5 0 0-15,-5 5 0 0,0-1 0 16,5 7 0-16,-5-3 0 0,0 6 0 16,0-1 0-16,0-3 0 0,0 1 0 0,4 0 0 15,-4-3 0-15,0-7 0 0,6-1 0 0,-6 0 0 16,0-6 0-16,0-3 0 0,0-5 0 0,4-3 0 16,-4-5 0-16,-4-7 0 0,4-1 0 0,0-4 0 15,0-5 0-15,-6 0 0 0,6-3 0 0,-4 0 0 16,4-3 0-16,0-1 0 0,0-2 0 15,4 3 0-15,-4 1 0 0,6 2 0 0,-2 6 0 16,1 0 0-16,0 5 0 0,0 0 0 0,0 6 0 16,-1 2 0-16,2 4 0 0,-2 2 0 15,1 0 0-15,5 4 0 0,0 5 0 0,-5-1 0 16,5 3 0-16,-1 6 0 0,6-3 0 0,-5 5 0 16,0-2 0-16,5 2 0 0,0 3 0 15,-1-3 0-15,1 1 0 0,0 2 0 0,0-3 0 0,-2 0 0 16,-2 0 0-16,3 1 0 0,-4-1 0 0,0-3 0 15,-5-2 0-15,0 3 0 16,-1-6 0-16,-4 3 0 0,0-6 0 0,-4 3 0 16,-1-5 0-16,-5 2 0 0,0-6 0 0,1 4 0 15,-6-6-136-15,-4 3-265 0,-2-3 59 16,2-3 73-16,-6 1 74 0,-4-4 72 0,5-2 77 0,-6 0 87 16,1-4 83-16,-1 4 78 0,6-3 70 15,-1 3 62-15,5-4 39 0,1 4-207 16,4 0-166-16,0 0 0 0,5-3 0 0,6 3 0 15,4-4 0-15,0 2 0 0,4-2 0 0,6 2 0 16,1-2 0-16,3 1 0 0,1 4 0 0,4-2 0 16,6 4 0-16,-5-1 0 0,4 6 0 15,0 0 0-15,1 0 0 0,-1 3 0 0,1 0 0 16,-6-1 0-16,6 1 0 0,0 0 0 0,-6 0 0 16,5 0 0-16,-3-3 0 0,3 0 0 15,-4-3 0-15,-1 0-379 0,-4 0-491 16,0-2-82-16,-1-4-50 0,-4 4-7 0,0-6 39 15,0 2 125-15,-6 1 195 0,2-3 256 16,-1-3 264-16,-5 4 243 0,0-2 221 0,-5-1 210 16,5-1 195-16,-6 2 116 0,2 2 31 0,-1-2-16 15,0 4-35-15,5-3-62 0,-5 6-107 16,5-4-94-16,0 6-558 0,0-2-14 0,0 5 0 16,0 0 0-16,5 3 0 0,-5-1 0 0,5 7 0 15,0 2 0-15,-1 3 0 0,2 2 0 0,-6 4 0 16,5-1 0-16,-1 5 0 0,2 4 0 15,-2-1 0-15,1 2 0 0,0-2 0 0,5 1 0 16,-6-3 0-16,2-3 0 0,3-4 0 0,-4 2 0 16,5-6 0-16,-5-24 0 0,0 37 0 15,-1-27-134-15,2-3-1180 0,3-9-92 0,-3-4 35 16,-2-4 96-16,6-2 167 0,-5-5 251 16,5-3 297-16</inkml:trace>
  <inkml:trace contextRef="#ctx0" brushRef="#br1" timeOffset="107009.064">19982 12292 325 0,'9'-27'659'0,"-4"-1"240"0,5 6 192 0,-5 0 159 16,0 3-90-16,-1-1-134 0,2 6-113 15,-6 0-113-15,4 7-732 0,1-1-68 0,-5 2 0 16,5 3 0-16,-5 3 0 0,5 5 0 16,0 1 0-16,-5 5 0 0,5 3 0 0,0 2 0 15,4 4 0-15,-3-1 0 0,-2 5 0 0,6 2 0 16,-5-2 0-16,5 4 0 0,-1-3 0 16,1-1 0-16,0 2 0 0,-5-4 0 0,5 0 0 0,-5-3 0 15,5 1 0-15,-5-4 0 0,-1-2 0 16,-4-1 0-16,6-4 0 0,-6-1 0 0,-6-3 0 15,2 1-295-15,-1-4-258 0,-5 2 56 16,-5-4 63-16,0-4 66 0,1 2 58 16,-6-4 70-16,-4-2 94 0,-1-3 137 0,-4 0 143 15,4-3 107-15,0 1 81 0,1 1 72 0,4 2 46 16,5 1-5-16,1-2-39 0,4 6-25 16,5-4-252-16,0 1-119 0,5 3 0 0,5-4 0 15,5 1 0-15,5 0 0 0,0-1 0 0,-1-2 0 16,6 6 0-16,0 0 0 0,-1-1 0 15,1 6 0-15,4-3 0 0,-4 3 0 0,5 3 0 16,-6-3 0-16,0 0 0 0,1 3 0 16,0-3 0-16,-5 3 0 0,-1-3 0 0,1 0 0 15,-5 0-27-15,-5-3-1324 0,-1 0-92 16,2 0 37-16,-6-2 94 0,-6-1 161 0,2 1 255 16,-6-3 393-16</inkml:trace>
  <inkml:trace contextRef="#ctx0" brushRef="#br1" timeOffset="107470.715">18854 12006 144 0,'-25'2'643'0,"10"3"185"15,-4 2 164-15,4-2 115 0,0 1-96 16,1-2-201-16,4 2-158 0,0 0-132 0,5-1-115 16,0-2-67-16,0 3-32 0,5-4-8 0,0 1-161 15,0 0-137-15,5-3 0 0,0 0 0 16,5-3 0-16,0 0 0 0,5-5 0 0,4-3 0 16,0-2 0-16,6-2 0 0,5-4 0 15,-1 0 0-15,1-3 0 0,4 0 0 0,-5 0 0 16,1 3 0-16,-1 2 0 0,-5 0 0 0,1 6 0 15,-10 0 0-15,4 3 0 0,-4-3 0 16,-5 2 0-16,0 2 0 0,-1-2 0 0,-3 1 0 16,3-1 0-16,-4 1 0 0,0 3 0 0,5-1 0 15,-5 1 0-15,9 2 0 0,-4 3 0 16,4 0 0-16,7 0 0 0,-2 3 0 0,6 2 0 16,-1 1 0-16,5-1 0 0,1 3 0 15,-1 4 0-15,5-4 0 0,6 2 0 0,-1 2 0 16,0-1 0-16,1 0 0 0,-2 0 0 0,7 3 0 15,-1-3 0-15,0 0-515 0,0-3-663 16,5 0-124-16,1-2-10 0,-6-3 54 16,-5 2 125-16,0-2 249 0,-5-1 379 0</inkml:trace>
  <inkml:trace contextRef="#ctx0" brushRef="#br1" timeOffset="108034.144">20594 12292 34 0,'-15'9'514'0,"0"-4"157"16,1-3 185-16,4 5 178 0,-4-5-32 16,-1 1-103-16,5-3-94 0,0 3-83 0,1-3-121 15,4 0-128-15,-1 0-79 0,6-3-208 16,0 3-186-16,6-3 0 0,-1-2 0 0,9 1 0 16,1 0 0-16,4 1 0 0,1-3 0 0,9 3 0 15,-4 0 0-15,9 1 0 0,-4 2 0 16,4 0 0-16,1-15 0 0,-1 32 0 0,0-14 0 15,1 3 0-15,-6 0 0 0,1-2 0 0,-6 5 0 16,-5 2-455-16,-4 1-373 0,-5-2-140 16,0 1-116-16,-10 3-54 0,-6-3 30 0,-3 3 124 15,-6-3 189-15,1 3 232 0,-11-4 330 16,1 2 304-16,-6-4 222 0,1 0 175 0,-1-2 165 16,-4-1 209-16,4-2 73 0,6 0-15 15,-5-3-45-15,9 0-47 0,0 0-72 0,5 0-135 16,6-3-123-16,-1-3-62 0,10 4-276 0,0-4-140 15,0 4 0-15,10-4 0 16,-1 0 0-16,6 1 0 0,0 2 0 0,5 1 0 16,-1-2 0-16,5 4 0 0,1 4 0 0,5-4 0 15,-6 2 0-15,6 4 0 0,4-4 0 0,-4 2 0 16,-1-2 0-16,5 0 0 0,-4-2-321 16,4 0-1029-16,1 0-82 0,-6-4 42 0,5-2 88 15,-4-6 182-15,4 2 303 0,-5-4 382 0</inkml:trace>
  <inkml:trace contextRef="#ctx0" brushRef="#br1" timeOffset="108389.945">21413 12190 130 0,'-5'-11'754'0,"0"0"216"16,1-3 150-16,-7 3 117 0,1-2-49 0,1 2-244 16,-1-1-236-16,0 2-163 0,1 1-106 0,-6 1-283 15,0 3-156-15,0 1 0 0,1 2 0 16,-1 2 0-16,0 2 0 0,1 7 0 0,-1-1 0 15,0 6 0-15,5 3 0 0,1-1 0 16,-1 6 0-16,0 0 0 0,5 3 0 0,5 0 0 16,0-1 0-16,5 2 0 0,5-4 0 0,0 0 0 15,4-3 0-15,1 0 0 0,5-2 0 16,-1-6 0-16,6 0 0 0,0-3 0 0,-1-5 0 16,-5 0 0-16,6-6 0 0,-6-3 0 0,1 1 0 15,-5-3 0-15,0-4 0 0,-6 2 0 0,-4-4 0 16,5 0 0-16,-10-2 0 0,0-2 0 0,0 2 0 15,-5 0 0-15,0-1 0 0,-5 1 0 16,-4-1 0-16,-1 1 0 0,0-1 0 0,0 3 0 16,1 1 0-16,-1-1 0 0,0 2 0 15,6 7 0-15,-1 0-916 0,0 5-306 0,5 0-87 16,5 3 14-16,0-3 70 0,10 2 176 16,-5-2 279-16</inkml:trace>
  <inkml:trace contextRef="#ctx0" brushRef="#br1" timeOffset="109369.376">21644 12168 116 0,'-11'0'435'0,"7"0"90"0,-1-2 101 0,0-2 57 16,5 2 3-16,-5-4 15 0,5 1-3 15,-5-1-18-15,5-2-38 0,0 3-52 0,0-3-79 16,-5-1-84-16,5 1-51 0,0 2-27 16,0 1-203-16,0 2-146 0,0 3 0 0,0 0 0 15,0 6 0-15,0 2 0 0,0 6 0 0,0 2 0 16,0 3 0-16,0 6 0 15,5 3 0-15,-5 0 0 0,0 2 0 0,0 0 0 0,0 1 0 16,0-1 0-16,5-3 0 0,-5-2 0 16,5-3 0-16,-5-3 0 0,5-2 0 0,0-6 0 15,-5-2 0-15,4-4 0 0,-4-5 0 16,6-5 0-16,-6-4 0 0,0-5 0 0,0-2 0 16,0-6 0-16,0-1 0 0,-6-4 0 15,6-1 0-15,-4-2 0 0,-1 0 0 0,5-1 0 16,0 4 0-16,-5-1 0 0,10 3 0 0,-5 6 0 15,5 0 0-15,-1 5 0 0,2 3 0 16,3 5 0-16,-3 1 0 0,8 5 0 0,-4 5 0 16,0 1 0-16,4 3 0 0,1 4 0 0,0-2 0 15,0 5 0-15,-1 1 0 0,1 0 0 16,0 2 0-16,0-3 0 0,-1 4 0 0,1-1 0 16,0 0 0-16,-1 0 0 0,1 1 0 0,-6-1 0 15,6-2 0-15,-5-1 0 0,0-1 0 16,0 1 0-16,-10-2 0 0,5-4 0 15,-5 2 0-15,-5-2-534 0,0-1-85 0,-5-1-23 16,-5-2 13-16,0-3 43 0,1 0 81 16,-6-3 105-16,-4 0 137 0,0-3 149 0,-1 0 156 15,-5-3 163-15,-4-2 159 0,5-1 113 0,-1 1 77 16,5-2 38-16,1 1-5 0,4 1-61 16,6 0-94-16,4-1-64 0,0 1-223 0,6 0-145 15,4 2 0-15,4-2 0 0,1 0 0 0,5-1 0 16,0 1 0-16,5 2 0 0,4 2 0 15,0-2 0-15,6 3 0 0,0 3 0 0,-1 0 0 16,6 3 0-16,-1 0 0 0,5 2 0 0,-4-3 0 16,4 1 0-16,-4 0 0 0,4 0 0 15,0-3-26-15,0 0-664 0,-4-3 19 0,-1-3 38 16,1 2 60-16,-1-5 73 0,-9-2 88 16,0-1 101-16,-1-1 119 0,-4-1 134 0,-5 0 156 15,-6-2 162-15,1 2 125 0,-5-2 87 16,0 2 46-16,-5 0 18 0,1-3-25 0,-6 3-66 15,0 1-55-15,-4 2-30 0,-1-1-269 16,0 5-91-16,0-1 0 0,1 4 0 0,-1 4 0 16,0 4 0-16,1 1 0 0,3 5 0 15,1 4 0-15,1 3 0 0,-1 0 0 0,5 5 0 16,0-1 0-16,5 5 0 0,5 1 0 0,0-2 0 16,0 0 0-16,5 2 0 0,4-2 0 0,1-2 0 15,5-4 0-15,0 0 0 0,-1-3 0 0,6-4 0 16,-6-2 0-16,6-1 0 0,-6-3 0 0,6-6 0 15,-5 0 0-15,4-6 0 0,-10-3 0 16,7-1 0-16,-7-2 0 0,-4-4 0 16,0 2 0-16,-6-3-800 0,2 1-350 0,-6-3-111 15,0 2 4-15,-6 1 53 0,2-3 137 0,-6 2 223 16,0 0 340-16</inkml:trace>
  <inkml:trace contextRef="#ctx0" brushRef="#br1" timeOffset="109792.242">21124 11922 8 0,'-15'-2'562'0,"-5"-3"188"0,11-1 188 15,-6 3 139-15,10 0-15 0,-4 3-185 0,3-2-136 16,1-2-119-16,5 4-121 0,5-2-82 0,1-4-45 15,3 4-114-15,1-4-260 0,5 1 0 16,-1-4 0-16,6 1 0 0,-1 0 0 0,6-3 0 16,4-3 0-16,1 0 0 0,-1-2 0 15,5-1 0-15,1 1 0 0,-6-1 0 0,6 3 0 16,-6-3 0-16,-5 4 0 0,1 2 0 16,-5 0 0-16,0 3 0 0,-6-1 0 0,1 4 0 15,0-1 0-15,-6 4 0 0,1-1 0 16,0 3 0-16,-5-3 0 0,10 6 0 0,-6-3 0 15,6 3 0-15,-1 2 0 0,7 1 0 16,3-1 0-16,-4 4 0 0,9 1 0 0,1 4 0 16,4 0 0-16,0 0 0 15,0 2 0-15,6 1 0 0,4 2 0 0,0-2 0 0,0-1 0 16,-5 3 0-16,5-5 0 0,0 0 0 16,-4 0 0-16,4 0 0 0,-5-4-300 0,-4 2-721 15,-1-4-213-15,-5-3-58 0,1 2 34 0,-6-5 92 16,-4 1 196-16,-5-3 305 0</inkml:trace>
  <inkml:trace contextRef="#ctx0" brushRef="#br1" timeOffset="110386.262">20138 13156 402 0,'5'0'588'0,"-5"-3"118"0,5-2 141 0,-5-4 32 15,-5 1-75-15,5-3-93 0,-5 0-84 16,5-3-82-16,-5 1-103 0,-5-5-122 16,6 5-81-16,-6-4-44 0,0 4-31 0,-5 1-24 15,0 2-24-15,-4 1-24 0,-1 1-19 0,1 5-17 16,-6 0-18-16,0 6-13 0,1 0-12 16,-5 5-3-16,4 1 4 0,0 1 8 0,1 4 8 15,5 3 16-15,-1 0 1 0,5 2-47 0,6 3 0 16,-1 0 0-16,5 3 0 0,5 0 0 0,5 2 0 15,5-2 0-15,4 2 0 0,6-2 0 16,9-3 0-16,1 1 0 0,-1-7 0 0,10-2 0 16,5-3 0-16,0-6 0 0,1-2 0 0,3 0-366 15,2-6-332-15,-1-3-280 0,5-2-187 0,-5-6-54 16,0 0 30-16,0-2 127 0,0-4 215 16,-5 4 315-16</inkml:trace>
  <inkml:trace contextRef="#ctx0" brushRef="#br1" timeOffset="111004.791">20716 13084 207 0,'-9'-11'706'0,"4"2"183"16,-9-1 149-16,-1-1 95 0,0 2-144 0,-5-2-218 16,5 3-198-16,-4 0-151 0,0 2-119 15,-2 4-70-15,2-2-38 0,4 8-17 0,-4-2-5 16,4 6 0-16,1 4 9 0,-1-2-156 0,0 4-26 16,0 3 0-16,5-1 0 0,1 4 0 15,4-1 0-15,5 0 0 0,0-2 0 0,0 3 0 16,10-4 0-16,0 0 0 0,4 1 0 0,1-4 0 15,0-1 0-15,4-4 0 0,1 0 0 16,-1-3 0-16,1-2 0 0,0-3 0 0,-6 0 0 16,6-5 0-16,-6-3 0 0,1-3 0 15,-5-3-10-15,0-3-338 0,0 1 19 0,-5-7 24 16,-5 4 24-16,0-5 25 0,0-1 36 0,-5-2 37 16,-5-1 37-16,0-3 40 0,0-2 47 0,-5-3 51 15,1 3 56-15,-1-3 44 0,-4 4 37 16,8-2 25-16,-3 9 20 0,4 3 1 15,5 3-10-15,-4 5-2 0,9 3 9 0,0 5 14 0,0 6 20 16,4 0 25-16,1 8 21 16,0 1-148-16,5 5-104 0,0 5 0 0,5 0 0 15,-5 7 0-15,4 1 0 0,1 1 0 0,0 4 0 16,-6 2 0-16,6 1 0 0,-5 1 0 16,5 0 0-16,-5 1 0 0,-1-2 0 0,1-2 0 15,-1 0 0-15,-3-3 0 0,3 1 0 0,-3-7 0 16,-2-2 0-16,-4-2 0 0,5-6 0 0,-10-3-28 15,5-3-365-15,-4-2 45 0,-7-6 60 0,1-3 60 16,-4-5 59-16,0 0 56 0,-6-6 46 16,-4-3 43-16,-1 0 35 0,-5-4 31 0,1-5 32 15,-1 2 31-15,-4-4 34 0,5-2 39 16,-1 2 36-16,6 3 28 0,0 1 21 0,3 2 17 16,7 2-170-16,4 4-110 0,0 2 0 0,6 0 0 15,-2 3 0-15,12 0 0 0,-2 0 0 16,6 3 0-16,5 3 0 0,4-1 0 0,1 3 0 15,5 0 0-15,4 3 0 0,1 0 0 16,4 0 0-16,0 3 0 0,1 0 0 16,3-3 0-16,2 2 0 0,-6 2 0 0,6-2-88 15,-6 1-764-15,0 0-231 0,1-1-140 0,-6 1-15 16,5-3 50-16,0 3 137 0,-4-3 219 16,-1 3 315-16</inkml:trace>
  <inkml:trace contextRef="#ctx0" brushRef="#br1" timeOffset="111534.887">21036 13023 191 0,'-15'3'687'0,"5"2"220"15,0-2 168-15,1 0 124 0,-1 0-117 0,5 0-165 16,-5-1-176-16,5 1-169 0,5 0-125 0,-5-3-81 16,5 6-359-16,0-4-7 0,0 3 0 15,5 1 0-15,-5 2 0 0,5 0 0 0,5 6 0 16,-5 0 0-16,5 3 0 0,-6 0 0 0,6 5 0 15,-5-1 0-15,5 1 0 0,-1 4 0 0,1-2 0 16,1 1 0-16,-2-3 0 0,1 0 0 16,0 0 0-16,-5-5 0 0,5-1 0 0,-6-2 0 15,6-3 0-15,-5-2 0 0,0-1 0 0,0-3 0 16,-5-2 0-16,0-3 0 0,0-3 0 0,0-2 0 16,-5-3 0-16,0-4 0 0,0 1 0 0,0-6 0 15,-4-2 0-15,-1-3 0 0,5-2 0 0,-5-2 0 16,0-1 0-16,1-1 0 0,-2-2 0 0,7 2 0 15,-2 1 0-15,2-1 0 0,-1 1 0 16,5 5 0-16,5-3 0 0,-5 6 0 0,4-1 0 16,2 4 0-16,-2 2 0 0,7 3 0 15,-7 3 0-15,6 2 0 0,0 4 0 0,0-1 0 16,0 3 0-16,4 3 0 0,-4 2 0 0,4 1 0 16,1 2 0-16,-5 3 0 0,5 0 0 0,0 3 0 15,-6 0 0-15,6 2 0 0,-10 1 0 16,4-1 0-16,2 3 0 0,-7 1 0 0,-4 2 0 15,0-3 0-15,0 4 0 0,-4-2 0 0,-1-2 0 16,-5 1 0-16,0-1 0 0,-5-5 0 16,0 0 0-16,1 0 0 0,-6-6 0 0,5-3 0 15,-4 1 0-15,4-6 0 0,1 0 0 0,-1-6-157 16,10-2-403-16,-5-1-109 0,6-1-143 0,4-7-161 16,4 3-110-16,6-2-4 0,-5 2 95 0,10-2 154 15,-1 2 204-15</inkml:trace>
  <inkml:trace contextRef="#ctx0" brushRef="#br1" timeOffset="112357.072">21472 13021 591 0,'5'-6'919'0,"0"-2"178"0,-5 0 130 0,0-1 46 16,-5 1-226-16,5-3-235 0,-5 3-207 16,0 2-133-16,-5-2-324 0,5 3-148 0,-4-1 0 15,-1 3 0-15,5 3 0 0,-10 0 0 16,5 3 0-16,0 5 0 0,1 0 0 0,-1 4 0 15,0 4 0-15,5-3 0 0,-5 7 0 0,5-1 0 16,5 1 0-16,0-1 0 0,0 0 0 0,5-2 0 16,5 2 0-16,0-2 0 0,-1-1 0 15,1 0 0-15,5-2 0 0,0-2 0 0,0-2 0 16,4 2 0-16,-4-4 0 0,5-2 0 0,-5-4 0 16,4 1 0-16,0-6 0 0,-4 1 0 0,5-2 0 15,0-4 0-15,-6-3 0 0,1 0 0 0,5 0 0 16,-6-6-303-16,1 4-376 0,-5-3-30 0,-1-1-10 15,1 0 23-15,1-2 60 0,-11 2 116 16,4 1 193-16,1-1 241 0,-5 3 288 0,-5 1 247 16,5 2 169-16,-4-1 104 0,-2 4 51 15,1 3-5-15,1-1-75 0,-2 1-243 0,2 0-450 16,4 5 0-16,-5-3 0 0,0 3 0 16,0 3 0-16,0 2 0 0,5 0 0 0,-5 6 0 15,5 1 0-15,-5 1 0 0,5 1 0 0,0 3 0 16,0 2 0-16,0-3 0 0,0 4 0 0,5-1 0 15,-5-17 0-15,5 32 0 0,0-17 0 0,0-1 0 16,0-2 0-16,-5-3 0 0,5-3 0 16,-1-2 0-16,2-4 0 0,-2 1 0 0,1-6 0 0,-5-2 0 15,6-6 0-15,-6 0 0 0,4-3 0 16,-4-2 0-16,0-1 0 0,0-2 0 0,0-1 0 16,0 1 0-16,0-3 0 0,0 3 0 0,0-4 0 15,0 4 0-15,-4 0 0 0,4 5 0 0,0 1 0 16,0 1 0-16,0 4 0 0,0 2 0 15,0 4 0-15,0 2 0 0,0 2 0 0,0 4 0 16,4 0 0-16,1 2 0 0,0 0 0 0,0 3 0 16,0 0 0-16,0 0 0 0,4 0 0 0,-3 0 0 15,3-3 0-15,1 4 0 0,-1-4 0 16,1-2 0-16,5-1 0 0,-5 0 0 0,5-5 0 16,-6 0 0-16,6 0 0 0,-5-3 0 0,0 1 0 15,5-3 0-15,-10-1 0 0,5-2 0 0,-1 2 0 16,1-2 0-16,-5 0 0 0,0-1 0 0,4 1 0 15,-3-3 0-15,-6 3 0 0,0-4 0 16,4 5 0-16,-4-2 0 0,-4 1 0 16,4-1 0-16,0 4 0 0,0 2 0 0,-6 1 0 15,6 2 0-15,0 0 0 0,-4 5 0 16,4-2 0-16,0 5 0 0,0 0 0 0,4 1 0 0,-4 4 0 16,0 1 0-16,6 0 0 0,-2 3 0 0,1-1 0 15,1 4 0-15,3-1 0 0,-4 0 0 0,5 0 0 16,0-2 0-16,-1 2 0 0,1-2 0 0,0-1 0 15,-1-2 0-15,1 0 0 0,1-3 0 16,-7-3 0-16,6-3 0 0,-5 1-1047 0,5-6-181 16,-5-6-59-16,5 1 31 0,-6-6 103 0,1 0 173 15,5-3 244-15,-5-3 280 0</inkml:trace>
  <inkml:trace contextRef="#ctx0" brushRef="#br1" timeOffset="112635.451">22105 12913 264 0,'-10'-9'738'0,"0"1"202"16,5 3 151-16,-5-4 114 0,5 4-144 0,1 0-189 16,4-1-157-16,-6-2-120 0,12 3-68 15,-6-1-344-15,4 0-183 0,1 1 0 0,0 2 0 16,0 0 0-16,5 3 0 0,-5 0 0 16,5 3 0-16,4 0 0 0,-4 5 0 0,5 1 0 15,-5 1 0-15,4 1 0 0,-4 3 0 0,5 2 0 16,-1 1 0-16,1 2 0 0,0 1 0 0,-1 2 0 15,-4 0 0-15,5 3 0 0,-5 0 0 0,-5 3 0 16,5-1 0-16,-10 0 0 0,5 1 0 16,-5 2 0-16,0 1 0 0,0-4 0 0,-5 1 0 0,5-4 0 15,-10-2 0-15,0 1-415 0,0-4-1288 16,0-2 55-16,-4-4 136 0,4-2 204 0,0-5 336 16,0 0 456-16</inkml:trace>
</inkml:ink>
</file>

<file path=ppt/ink/ink8.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2-02-27T13:41:27.168"/>
    </inkml:context>
    <inkml:brush xml:id="br0">
      <inkml:brushProperty name="width" value="0.05292" units="cm"/>
      <inkml:brushProperty name="height" value="0.05292" units="cm"/>
      <inkml:brushProperty name="color" value="#0070C0"/>
    </inkml:brush>
    <inkml:brush xml:id="br1">
      <inkml:brushProperty name="width" value="0.05292" units="cm"/>
      <inkml:brushProperty name="height" value="0.05292" units="cm"/>
      <inkml:brushProperty name="color" value="#FF0000"/>
    </inkml:brush>
  </inkml:definitions>
  <inkml:trace contextRef="#ctx0" brushRef="#br0">8797 9860 291 0,'0'0'375'15,"0"-4"62"-15,0 2 5 0,0 2-33 16,0-3-24-16,0 3-12 0,0-3-1 0,0 3 4 16,0 0 4-16,-6-2 2 0,6 2-5 15,0 0-11-15,0 0-26 0,0 0-39 0,-4 0-47 16,4 0-49-16,0-3-45 0,-5 3-40 15,5 0-36-15,-6 0-21 0,6 0-16 16,0 0-12-16,0-3-6 0,-4 3-2 0,4 0 2 16,-5 0 2-16,5 0 5 0,-5 0 6 15,5 0 2-15,-5 0 0 0,0 0 0 16,1 0-4-16,-2 0-4 0,2 3-3 0,-6 0-3 16,5-3-2-16,-5 2-9 0,5 1-6 15,-5 0-2-15,1 3 1 0,-1-6 0 0,0 2 2 16,0 1 7-16,0 0 3 0,0-3 1 15,1 0 0-15,4 0-4 0,-5 2-2 0,0-2-2 16,6 0-2-16,-2 0-2 0,1 0-3 16,-5 0-2-16,6-2-2 0,4 2-2 0,-5 0 1 15,5 0-2-15,-5 0-1 0,5 0 1 16,0-3 1-16,0 3-1 0,-5 0-2 16,5 0 0-16,0 0-1 0,0-3 0 0,0 3-1 15,0 0 1-15,0 0-2 0,0-2 1 16,0 2-1-16,0 0 1 0,0 0 1 15,0 0 0-15,0 0-1 0,5 0 0 0,-5 0-1 16,0 0 0-16,0 2-1 0,0-2 0 16,5 0 2-16,-5 3 0 0,0 0 1 15,0-3 0-15,5 2 0 0,-5 1 0 0,0 0 2 16,0 3 0-16,4-4 0 0,-4 4 0 16,0 0 0-16,0-1 0 0,0 3 0 15,0-2-1-15,0 2 0 0,0 0 0 0,0 0 1 16,0 0-1-16,0 1-1 0,0-1 2 0,-4 1 0 15,4-1 0-15,0-3 0 0,0 1-1 16,0-1 3-16,-5 4-1 0,5-6-2 0,0 2 0 16,-5 0-1-16,5-2 0 0,0 0-7 15,-5 0-6-15,5-1-11 0,0 2-16 16,0-2-20-16,0 0-21 0,-5-2-23 0,5 0-24 16,0 0-31-16,0 0-54 0,0 0-80 15,0-2-100-15,0 0-113 0,0-2-131 0,0 2-138 16,0-1-96-16,5-3 12 0,-5 3 77 15,0 1 115-15,0 2 150 0</inkml:trace>
  <inkml:trace contextRef="#ctx0" brushRef="#br1" timeOffset="77636.3">7178 7862 250 0,'-5'0'321'0,"5"3"37"16,-4-3-25-16,4 0-65 0,0 0-46 15,-6 0-28-15,6-3-14 0,0 3-8 16,0 0-3-16,0 0 9 0,0 0 17 0,-4-3 18 16,4 3 19-16,0 0 22 0,0 0 15 15,0 0 10-15,0 0 6 0,0 0 4 0,0 0 1 16,0 0-2-16,0 0-15 0,-5 3-25 15,5-3-30-15,0 0-36 0,0 0-38 0,0 0-36 16,0 0-25-16,0 3-11 0,5-3-7 16,-5 0 0-16,0 3 3 0,4 0 6 15,-4-1 5-15,6 1 3 0,-2 3-1 0,1-3-2 16,1 1-2-16,-2 2-7 0,1 0-2 16,0 0-4-16,0-1-10 0,0 0-4 0,-5 1-2 15,5 3-2-15,0-4-2 0,-1 0 0 16,2 3 2-16,-2 1 4 0,-4-4-1 15,5 3-1-15,-5 1-3 0,5-4-3 0,-5 4-5 16,5-3-5-16,-5-1-5 0,5 3-4 16,-5-3-3-16,0 1-5 0,5 2-1 15,-5-2-4-15,0-1-2 0,5 1-8 0,-5-3 0 16,4 2 0-16,-4-2 0 0,0-1 0 16,0 2 0-16,5-2 0 0,-5 1 0 0,0-3 0 15,0 3 0-15,6-3 0 0,-6 0 0 16,0 0 0-16,0 0 0 0,0 2 0 0,0-2 0 15,0 0 0-15,0 0 0 0,0-2 0 16,0 2 0-16,4 0 0 0,-4 0 0 0,0 0 0 16,0-3 0-16,0 3 0 0,0-3 0 15,0 3 0-15,0-2 0 0,0 2 0 16,5-4 0-16,-5 4 0 0,0 0 0 0,0-2 0 16,0 2 0-16,0-3 0 0,5 3 0 15,-5-3 0-15,0 1 0 0,5-1 0 16,0 0 0-16,0 0 0 0,0 0 0 0,-5 1 0 15,10-1 0-15,-6-2 0 0,1 2 0 16,5 0 0-16,0-3 0 0,-1 4 0 0,2-3 0 16,-1 1 0-16,-1-1 0 0,1 3 0 15,5-4-44-15,-5 0-20 0,-1 3-14 16,1-2-6-16,0 2-2 0,0 1-7 0,-5-4-11 16,0 3-14-16,-1 0-20 0,6 1-25 15,-10-1-39-15,5 3-71 0,0-3-104 0,-5 3-153 16,0 0-194-16,0 0-204 0,0 0-70 15,0 0 21-15,0 0 96 0,0 3 160 0,0-3 217 16</inkml:trace>
  <inkml:trace contextRef="#ctx0" brushRef="#br1" timeOffset="80571.8">19427 3369 117 0,'5'-3'355'0,"-5"-5"65"0,0 2 81 16,5-2-10-16,-5-3-17 0,5 3 3 0,-5 0 34 15,5-4 43-15,-5 1-2 0,0 4-35 16,0-5-50-16,-5 4-61 0,5-3-75 0,-5 0-86 16,0 2-63-16,-4 1-33 0,-1-3-22 15,0 3-13-15,-5-1-10 0,0 5-5 16,-4-2 3-16,-1 3 1 0,-5 0 1 0,1 6 2 16,0 6 5-16,-6-2 5 0,5 7 4 15,1 3 6-15,0 2-16 0,-1 3-110 0,10 0 0 16,-4 6 0-16,9-1 0 0,5 1 0 15,0 2 0-15,10-2 0 0,0-1 0 0,9 1 0 16,1-3 0-16,5-3 0 0,4-3 0 16,6-2 0-16,-6-3 0 0,6-3 0 15,-1-6 0-15,1-2 0 0,-1 0 0 0,-5-3-50 16,-4-3-118-16,0-2 26 0,-1-1 28 16,-4-2 27-16,-5 0 23 0,5-1 18 15,-11-2 11-15,6 0 7 0,-10-3 4 0,5 3 3 16,-5-3 4-16,0 3 0 0,-5-2 3 15,5 2 2-15,-5-3 3 0,0 6 2 16,1-4 4-16,-2 4 2 0,2 3 1 0,4 2 1 16,-5 0 1-16,5 6 1 0,0 0 1 15,0 2 4-15,0 6 10 0,0 0 16 16,0 6 16-16,5 0 16 0,-1 4 19 0,-4 1 14 16,6 3 9-16,-2 0 2 0,6 5-4 0,-5-2-12 15,0 3-23-15,0-1-71 0,5 0 0 16,-5 1 0-16,0-1 0 0,-1 0 0 0,-4-3 0 15,6-1 0-15,-6-2 0 0,-6-5 0 16,6 1 0-16,-4-4 0 0,-1-2 0 16,0-3 0-16,-5 1 0 0,0-7 0 0,0-2 0 15,1-3 0-15,-6-6 0 0,0 1 0 16,1-7 0-16,-1 2 0 0,0-7-51 0,-4-2-20 16,4 0 5-16,0-3 13 0,1 2 11 0,3-2 7 15,1 2-6-15,1 1-10 0,4 3-18 16,5-1-26-16,0 4-25 0,0-1-21 15,5 0-17-15,4 3-15 0,1 0-24 16,1 0-47-16,3 3-71 0,1-4-74 0,4 4-71 16,-4 0-63-16,5 0-50 0,0-1-14 15,-1 1 8-15,0 0 8 0,-4-1 9 16,5 2 9-16,0-2 53 0,-6 1 65 0,1-3 78 16</inkml:trace>
  <inkml:trace contextRef="#ctx0" brushRef="#br1" timeOffset="80758.087">19613 3499 241 0,'6'-11'389'0,"-6"0"87"15,4-1 61-15,-4-1 27 0,0 1 43 16,0 4 60-16,5 0 22 0,-5 0-12 16,-5 2-50-16,5 4-79 0,0-2-97 0,0 2-102 15,0 2-82-15,0 6-54 0,0-1-37 16,0 3-28-16,0 3-23 0,0 0-32 0,0 6-19 16,0 0-20-16,5 1-43 0,-5-1-60 15,6 3-83-15,-2-1-101 0,1-2-181 0,-1-1-259 16,2-2-318-16,-1-3-138 0,-1-2-35 15,6-4 42-15,-5 0 147 0,5-5 244 16</inkml:trace>
  <inkml:trace contextRef="#ctx0" brushRef="#br1" timeOffset="80917.294">19721 3404 186 0,'-5'-27'637'0,"1"2"172"0,4 3 161 0,-6 3 102 15,6 2-156-15,0 4-198 0,-4-1-178 16,4 5-163-16,4 4-156 0,-4 5-97 0,0 3-62 15,6 2-49-15,-2 4-73 0,1 2-125 0,1 5-165 16,-6 1-200-16,9 2-233 0,1 0-172 16,0 3-47-16,-1 1 62 0,1 1 131 15,5-2 182-15</inkml:trace>
  <inkml:trace contextRef="#ctx0" brushRef="#br1" timeOffset="81555.203">19957 3568 44 0,'-5'-6'495'15,"5"0"131"-15,-5-2 133 0,5 0 123 16,-5 0-64-16,0-3-102 0,-5 0-102 0,0 2-99 16,1-1-107-16,-1-2-98 0,0 4-80 15,0 0-55-15,-4 2-30 0,4 1-11 0,-5 2-4 16,6 3-4-16,-6 0 1 0,5 6 4 16,0-4 3-16,0 6 1 0,0-2-4 0,0 2-7 15,6 4-14-15,-1-4-20 0,0 3-20 16,0 0-58-16,5 0-12 0,5 0 0 0,-5 0 0 15,5 0 0-15,4 0 0 0,1-3 0 16,0 0 0-16,5 1 0 0,-6-22 0 0,6 34 0 16,0-18 0-16,0-3 0 0,-1 0 0 15,1 0 0-15,-5-3 0 0,5-2 0 16,-6-1-31-16,1 0-15 0,0 0-6 0,-5-2-4 16,5 3-2-16,-10-6-2 0,5 3 2 15,-5-3 6-15,0 0 8 0,0 0 9 16,0 0 8-16,-5-4 7 0,5 8 9 0,-5-4 11 15,5 5 9-15,0 0 4 0,-5 1 6 16,5 5 15-16,-5 0 17 0,5 3 12 0,0 2 13 16,0 1 13-16,0 5 8 0,0-1-6 15,0 2-83-15,5 2-8 0,-5-3 0 16,5 3 0-16,5-4 0 0,-6 2 0 0,6-2 0 16,1 2 0-16,-2-4 0 0,1-2 0 15,0-1 0-15,5 0 0 0,-6-1 0 0,6-4 0 16,-5 0-4-16,-1 0-40 0,-3 0 10 15,3-4 12-15,-4-1 9 0,0 2 7 16,-5-5 3-16,5 0 2 0,-5 0 0 0,0-4 1 16,0 1 0-16,-5 0-1 0,5 0 1 15,0 0 0-15,-5 0 1 0,5 3 4 0,0 2 4 16,0 0 7-16,0 4 13 0,-5 2 14 16,5 0-17-16,0 2-26 0,0 2 0 0,5 1 0 15,-5 3 0-15,5 3 0 0,-5-2 0 16,5 5 0-16,0-4 0 0,0 2 0 15,5-2 0-15,-6 2 0 0,6-1 0 0,-5-3-31 16,5 3-281-16,-5-6-130 0,0 4-167 16,0-4-210-16,0-2-225 0,-5 0-81 15,4-6 2-15,2 3 99 0,-6-5 175 0,4-4 248 16</inkml:trace>
  <inkml:trace contextRef="#ctx0" brushRef="#br1" timeOffset="81740.708">20099 3305 203 0,'-10'-16'729'0,"5"0"216"16,-4 1 149-16,3 5 102 0,-3-2-132 0,9 4-207 16,-5 0-234-16,0 0-199 0,5 5-141 15,0-3-96-15,5 3-73 0,-5 1-56 0,5 0-55 16,0 2-64-16,-1 0-70 0,2 0-103 16,-2 0-167-16,1 0-226 0,-5 2-251 15,5-2-175-15,-5 0-59 0,5-2 34 0,-5-2 133 16,5 2 213-16,0-6 265 0</inkml:trace>
  <inkml:trace contextRef="#ctx0" brushRef="#br1" timeOffset="81916.747">20119 3105 357 0,'0'-12'836'0,"4"1"201"0,-4 2 136 15,5-1 101-15,0 1-183 0,0-1-221 16,0 1-230-16,5 1-156 0,-5 3-100 0,5-1-339 16,0 0-45-16,-1 4 0 0,1 2 0 15,0 0 0-15,-1 2 0 0,-3 4 0 0,3 2 0 16,-3 6 0-16,-2 0 0 0,-4 5 0 15,0 3 0-15,-4 3 0 0,4 2 0 0,-10 1-580 16,-1 2-614-16,2 1-151 0,-1-1-14 16,0-3 65-16,5 1 156 0,-5 0 318 15,10-3 384-15</inkml:trace>
  <inkml:trace contextRef="#ctx0" brushRef="#br1" timeOffset="82115.246">20496 3584 505 0,'10'0'1110'16,"-10"-2"212"-16,5-2 161 0,-5 2 125 15,0-1-145-15,0 3-763 0,0-3-700 0,0 1 0 16,0 2 0-16,0 0 0 0,5 0 0 16,-5 0 0-16,0 2-235 0,0 1-973 0,0 0-164 15,-5-1-16-15,5 2 69 0,-5-2 133 16,0 0 272-16,5-2 428 0</inkml:trace>
  <inkml:trace contextRef="#ctx0" brushRef="#br1" timeOffset="-198008.957">16755 4111 3 0,'-5'-11'559'0,"5"0"147"16,-5 3 132-16,0-1 121 0,5 4-22 16,-5 2-204-16,0-2-160 0,5 5-123 0,-5 0-109 15,5 0-100-15,0 5-64 0,0 0-34 16,-5 7-12-16,5-1-6 0,5 5-5 16,-5 6-7-16,0 0-13 0,0 6-13 0,5 0-16 15,-5 5-20-15,0-1-17 0,0 5-15 16,0-1-12-16,0-1-19 0,5 1-9 0,-5-2-8 15,5-4-15-15,-5-3-24 0,5-2-28 16,-5-6-19-16,0 1-33 0,0-9-57 0,-5 0-79 16,5-8-89-16,-10-3-80 0,5-9-36 15,-4-1-10-15,3-4 35 0,-3-6 86 0,-6-2 110 16,5-3 115-16,-4 0 99 0,-1-2 101 16,-5-3 102-16,6-1 104 0,-6-2 118 15,0 0 75-15,1 0 26 0,4 2-12 0,0 1-45 16,1 3-67-16,9 2-95 0,-5 0-57 15,10 2-34-15,0 2-16 0,4 2-8 0,2-1-6 16,9 1-6-16,-6 5-11 0,11 0-19 16,-1 3-21-16,1 3-25 0,5 3-4 15,-1 2-4-15,1 6-5 0,4 5-11 0,0 0-43 16,-4 6-61-16,5 2-86 0,-1 4-118 16,-5 2-187-16,1-13-230 0,-1 34-218 15,-4-13-152-15,0-2-43 0,-1 2 48 0,1 0 149 16,-5-2 218-16,0 0 251 0</inkml:trace>
  <inkml:trace contextRef="#ctx0" brushRef="#br1" timeOffset="-197601.968">17064 4442 104 0,'4'5'628'0,"2"-1"214"0,-6-4 165 0,0-4 108 15,-6-1-94-15,2 0-182 0,4-7-179 16,-10 2-176-16,0-2-139 0,0-1-85 16,0 2-59-16,-4-4-52 0,-1 5-41 0,0-4-33 15,-4 2-28-15,-1 5-22 0,6 1-13 16,-7 1-6-16,7 5-6 0,-6 2-4 15,6 7-1-15,-1-2-2 0,6 7 0 0,-6 0-2 16,5 3 2-16,5 5 3 0,-5-2 5 16,10 2-12-16,5-4-4 0,0 5 0 0,4-7 1 15,2 4 0-15,3-6-3 0,1-4 13 16,4-2 8-16,1-2 2 0,0-6 0 0,-1-2 15 16,-4-4 10-16,4-2 4 0,-4 0 0 15,-5-4-1-15,5-1 0 0,-5-1-17 0,-5 0-10 16,-1-2-5-16,2 2-2 0,-6-3-1 15,0 4-1-15,0-4 2 0,0 6-1 0,0-3 0 16,-6 5-2-16,6 1-2 0,-4 3 0 16,4 0-3-16,0 5 1 0,0 2-1 0,0 4 1 15,0 2 2-15,0 3 4 0,4 3 2 16,-4 2 2-16,6 0-1 0,-2 4 1 16,6 0-15-16,-5-1-9 0,10 0-10 0,-5 0-40 15,4-2-52-15,1-4-68 0,-1-1-86 16,6-1-169-16,-5-6-224 0,5-1-210 15,-6-4-161-15,6-6-47 0,0 0 40 0,-5-5 141 16,4 0 220-16,-4-3 238 0</inkml:trace>
  <inkml:trace contextRef="#ctx0" brushRef="#br1" timeOffset="-197248.293">17313 4447 140 0,'0'-16'582'0,"-4"-3"197"0,-1 2 191 0,-5 1 121 16,1-1-103-16,-1 3-147 0,-5 3-140 16,0 0-152-16,5 3-160 0,-5 5-99 15,6 0-59-15,-6 6-41 0,5 0-21 0,0 5-6 16,1 3-45-16,3 3-118 0,2-1 0 15,-1 7 0-15,0-1 0 0,10 3 0 0,-5 0 0 16,9 1 0-16,2-4 0 0,3 0 0 16,6 1 0-16,0-6 0 0,-1-1 0 0,1-4 0 15,4-4 0-15,0-2 0 0,1-3 0 16,-5-6 0-16,4 1 0 0,-9-4 0 16,5-1-145-16,-6-4-41 0,-4 0 22 0,0-3 15 15,-5 1 21-15,0-1 26 0,-5-2 23 16,0-1 21-16,-5 4 18 0,-5-3 25 0,5-1 19 15,-5 4 12-15,-4-1 21 0,4 6 20 16,0 0 15-16,0 6 0 0,1 2 9 16,3 3 12-16,-3 5 1 0,4 4 0 0,0 4 2 15,5 4-2-15,0 0-10 0,0 5-16 16,5-3-17-16,0 3-17 0,4-2-34 16,6-1-62-16,-5-3-84 0,5-5-111 0,0-2-190 15,-1-4-290-15,1-2-313 0,0-6-125 16,0-2-16-16,-1-9 60 0,1 0 162 0,0-5 277 15</inkml:trace>
  <inkml:trace contextRef="#ctx0" brushRef="#br1" timeOffset="-197085.66">17524 4056 495 0,'-9'-33'897'0,"-1"5"161"16,1 3 125-16,-1 6 96 0,-1 2-254 16,7 3-295-16,-6 7-220 0,5 4-131 0,-5 3-106 15,5 5-84-15,1 6-53 0,-2 5-99 16,2 4-37-16,-1 5 0 0,5 0-181 0,0 2-338 15,0 1-451-15,5 2-241 16,-1-5-102-16,6 3 18 0,0-6 105 0,0 0 262 16,10-3 434-16</inkml:trace>
  <inkml:trace contextRef="#ctx0" brushRef="#br1" timeOffset="-196503.706">18137 4334 290 0,'-4'-10'514'16,"-1"-4"137"-16,0 3 159 0,5 0 47 16,-5 2-44-16,5-2-66 0,0 3-66 0,-5 2-94 15,5 1-129-15,0 2-119 0,-5 0-53 16,5 6-18-16,0 2-3 0,0 7 3 0,-5 2 13 16,5 2-205-16,-4 6-76 0,-2 3 0 15,6 5 0-15,-4 1 0 0,4 1 0 0,-5 2 0 16,5-1 0-16,0 0 0 0,0-5 0 15,5-1 0-15,-5-5 0 0,0-3 0 0,4-2 0 16,2-6 0-16,-2-3 0 0,-4-2 0 16,5-9 0-16,-5 0 0 0,5-7 0 0,-5-8 0 15,0 2 0-15,0-8 0 0,0-4 0 16,0-3 0-16,-5-4 0 0,0-4 0 16,1 0 0-16,4-2 0 0,-6 5 0 0,6 0 0 15,0 9 0-15,0 2 0 0,6 2 0 16,-6 10 0-16,4-1 0 0,1 9 0 15,0 2 0-15,5 6 0 0,0 7 0 0,-6 2 0 16,11 4 0-16,-5 6 0 0,5 1 0 16,0 4 0-16,-1 0 0 0,6 4 0 15,-5 2 0-15,4-2 0 0,1-1 0 0,4-3 0 16,-4 4 0-16,0-4 0 0,-6-1 0 16,6-2 0-16,-6-2 0 0,-3 0-699 0,-7-3-403 15,1-2-158-15,-5-6-20 0,0 0 56 16,-5-3 133-16,1-5 236 0,-7-6 317 0</inkml:trace>
  <inkml:trace contextRef="#ctx0" brushRef="#br1" timeOffset="-196322.494">18192 4594 222 0,'-25'-14'815'0,"10"3"192"0,-4 0 146 15,4 3 122-15,5 0-67 0,1 2-239 16,3-2-206-16,6 2-99 0,0 0-549 16,0 1-115-16,10 0 0 0,-5-1 0 0,5 0 0 15,5 4 0-15,0-1 0 0,-1 0 0 0,6 0 0 16,-1 3 0-16,1 3 0 0,4 0 0 15,1 0 0-15,0-1 0 0,-1 1 0 16,1 3-59-16,-6-3-1375 0,6-1-74 0,-6 1 48 16,6 0 119-16,-6-3 201 0,-4-3 335 15,4 0 377-15</inkml:trace>
  <inkml:trace contextRef="#ctx0" brushRef="#br1" timeOffset="-195879.738">18554 4368 90 0,'-4'-6'841'15,"-6"0"202"-15,5 4 147 0,0-4 120 0,0 4 31 16,5-2-364-16,-5 2-295 0,5-1-154 16,0 3-339-16,5 3-189 0,-5-1 0 15,5 4 0-15,0 2 0 0,0 6 0 0,-1 0 0 16,2 3 0-16,-2 1 0 0,1 2 0 16,1 2 0-16,-2 0 0 0,-4 3 0 0,5-3 0 15,0 0 0-15,0 0 0 0,-5-2 0 16,5-4 0-16,-1 1 0 0,-4-7 0 15,6 2 0-15,-6-4 0 0,0-5 0 0,0 0 0 16,0-6 0-16,-6-2 0 0,6-7 0 16,-9-2 0-16,4-2 0 0,0-3 0 15,-4-3 0-15,-2-4 0 0,1-1 0 0,1 0 0 16,-1-1 0-16,0 1 0 0,5-1 0 16,1 3 0-16,4 3 0 0,0 0 0 0,4 3 0 15,1 2 0-15,0 1 0 0,5 1 0 16,4 2 0-16,-4 4 0 0,5 4 0 0,0 0 0 15,0 5 0-15,-1 0 0 0,1 5 0 16,-6 0 0-16,6 4 0 0,-5 4 0 0,0 2 0 16,-5-2 0-16,0 7 0 0,0-1 0 15,-5 1 0-15,0 1 0 0,-5 1 0 0,-5-2 0 16,5-1 0-16,-4 0 0 0,-2-2 0 16,-3-3 0-16,4-3-13 0,-5 0-812 15,0-3-219-15,6-5-166 0,-6 0-33 0,5-3 44 16,5-6 123-16,1 0 221 0,4-2 295 15</inkml:trace>
  <inkml:trace contextRef="#ctx0" brushRef="#br1" timeOffset="-194737.224">18863 4318 479 0,'0'-3'676'15,"0"-2"179"-15,0 2 153 0,0 0-15 16,0 0-127-16,0 3-137 0,0-2-137 16,0 2-143-16,0 0-117 0,0 2-70 0,0 1-38 15,5 3-21-15,-5 2-9 0,0 2-10 16,5 4-39-16,0 0-145 0,-5 3 0 0,5 2 0 15,0 4 0-15,-5-1 0 0,4 0 0 16,2 2 0-16,-6 1 0 0,5 0 0 0,-1-3 0 16,-4 1 0-16,6-4 0 0,-6-6 0 15,4 1 0-15,1-3 0 0,-5-3 0 0,0-2 0 16,0-3 0-16,0-6 0 0,0-3 0 16,-5-4 0-16,1-4 0 0,-2-3 0 0,2-2 0 15,-1-3 0-15,-1-3 0 0,-3 0 0 16,4-5 0-16,-5 2 0 0,0-2 0 15,6 2 0-15,-2 1 0 0,2-1 0 0,4 6 0 16,0 0 0-16,0 3 0 0,0-1 0 16,4 4 0-16,2 2 0 0,3 0 0 15,1 3 0-15,0 3 0 0,-1 2 0 0,2 4 0 16,3-2 0-16,-4 4 0 0,5 6 0 16,0 0 0-16,-6 2 0 0,6 0 0 0,-5 3 0 15,-5 1 0-15,-1 1 0 0,2 4 0 16,-6-1 0-16,-6-2 0 0,2 3 0 0,-1-3 0 15,0-1 0-15,0-2 0 0,0 1 0 16,-5-2 0-16,5-4 0 0,1 2 0 0,-2-5 0 16,2 2-136-16,4-2 16 0,0-3 30 15,0 3 26-15,4-3 23 0,2 0 20 16,3 0 12-16,1 0 7 0,0 0 4 0,0 0 12 16,4 3 16-16,1-1 21 0,0 1 27 15,-5 3 28-15,5-1 28 0,-6 3-66 0,6 0-68 16,-5 4 0-16,-6-2 0 0,6 5 0 15,-5-2 0-15,-5 4 0 0,0-1 0 16,0 1 0-16,-5 0 0 0,1-3 0 0,-2 2 0 16,-3-2 0-16,-1-1 0 0,-5-1 0 15,5-4 0-15,-5 0 0 0,-4-2 0 16,4-1 0-16,1-2 0 0,-6-3 0 0,1-3 0 16,-1 0 0-16,5 1 0 0,-4-4-92 15,-1 0-326-15,5-2-147 0,1-3-221 0,-1 3-261 16,0-3-97-16,5-2-10 0,6 1 63 15,-7-2 163-15,7 0 256 0</inkml:trace>
  <inkml:trace contextRef="#ctx0" brushRef="#br1" timeOffset="-194294.96">18148 4047 337 0,'-20'3'832'0,"5"3"163"15,5-3 119-15,-4 2 94 0,4-2-165 0,0-3-254 16,0 2-205-16,5 1-112 0,0-3-78 16,0 0-62-16,5 0-241 0,0 0-91 0,0-3 0 15,5 1 0-15,0-1 0 0,0-2 0 16,5-1 0-16,0 0 0 0,4-2 0 0,1 0 0 15,0 0 0-15,5-1 0 0,-1-1 0 16,5-1 0-16,1-1 0 0,0 1 0 0,-1 0 0 16,-4 0 0-16,4 3 0 0,1-3 0 15,-6 2 0-15,1 4 0 0,-6 0 0 16,1-1 0-16,0 1 0 0,-5 2 0 0,0 0 0 16,-1 1 0-16,1-2 0 0,0 4 0 15,-5 0 0-15,5 0 0 0,-1 0 0 0,2 4 0 16,-1-2 0-16,-1 4 0 0,6-1 0 0,-1 4 0 15,1-2 0-15,5 2 0 0,0 2 0 16,4 0 0-16,0 0 0 0,6 0 0 16,-5 0 0-16,9 0 0 0,0 3 0 15,0-3-263-15,-4 0-825 0,4-3-207 0,1 3-40 16,4 3 49-16,-5-3 97 0,0 3 225 16,6 0 383-16</inkml:trace>
  <inkml:trace contextRef="#ctx0" brushRef="#br1" timeOffset="-193853.53">19565 4475 194 0,'-5'0'803'0,"5"0"203"16,-6 0 147-16,6 0 120 0,-4 0-69 16,4-3-235-16,0 3-238 0,4-2-139 0,-4-1-326 15,6 0-266-15,3 3 0 0,1-3 0 16,0 3 0-16,5 0 0 0,-6 0 0 16,12 0 0-16,-8 3 0 0,2 0 0 0,5 2 0 15,-5-2 0-15,0 3 0 0,0-1 0 16,-1 1 0-16,-4-1-496 0,-5 4-591 0,0-1-184 15,-1 0-31-15,-4 0 51 0,-4 0 123 16,-1 0 235-16,0 1 316 0</inkml:trace>
  <inkml:trace contextRef="#ctx0" brushRef="#br1" timeOffset="-193681.989">19638 4602 358 0,'-19'5'870'0,"-1"-2"185"0,5 0 144 16,0 0 128-16,0-3-134 0,6 0-279 0,-1 3-232 15,5-3-129-15,5-3-513 0,0 3-40 16,0-3 0-16,10 3 0 0,-5-3 0 0,4 3 0 15,6 0 0-15,-5 0 0 0,5 3 0 16,0 0 0-16,-1 0 0 0,1-1 0 0,5 1 0 16,-6-3 0-16,6 3 0 0,0-3-541 15,-1 0-826-15,1 0-82 0,4-3 45 16,1 0 115-16,5-5 214 0,-6 2 356 0</inkml:trace>
  <inkml:trace contextRef="#ctx0" brushRef="#br1" timeOffset="-192989.673">20309 4307 403 0,'-4'-3'825'0,"4"-5"168"0,0 0 115 16,0 2 78-16,-5-3-230 0,5 1-242 0,0 0-216 16,-5 0-149-16,0 0-102 0,0 0-71 15,0 2-55-15,-4 0-42 0,-1 0-27 16,-5 6-18-16,0-2-9 0,0 4-4 0,1 4 8 15,-1 3 16-15,-4 2 21 0,4 2 22 16,0 1 15-16,5 3-30 0,1 2-73 16,3-2 0-16,2 2 0 0,8 1 0 0,2-4 0 15,3 0 0-15,1-5 0 0,10 1 0 16,0-4 0-16,-1-6 0 0,6-2 0 16,-1-2 0-16,1-6 0 0,-1-1 0 0,-4-2 0 15,-1 0 0-15,-4-3 0 0,-5 4 0 0,-1-4 0 16,1 2 0-16,-5-1 0 0,-5 2 0 15,0 0 0-15,-5 0 0 0,1 2 0 0,-2 1 0 16,2 0 0-16,-6 2 0 0,5 3 0 16,0 0 0-16,0 3 0 0,0 3 0 0,1 0 0 15,4 3 0-15,0 2 0 0,0 0 0 16,0 3 0-16,4 0 0 0,1 3 0 0,0-3 0 16,0 5 0-16,0-2 0 0,5 3 0 15,0 0 0-15,-6-1 0 0,7 1 0 0,-2-1 0 16,-4 0 0-16,0-1 0 0,0 1 0 15,0-2 0-15,-5 0 0 0,-5 0 0 0,5-4 0 16,-10 4 0 0,5-2 0-16,-4-2 0 0,-6-1 0 0,0-1 0 0,0 0 0 15,1-2 0-15,-7-4 0 0,2 1 0 16,0-3 0-16,-6 0 0 0,10-3 0 0,-4-2 0 16,4 2 0-16,0-2-53 0,5-1-181 15,6 1-113-15,-1 0-174 0,5-4-205 0,0 1-204 16,5-3-150-16,5-1-34 0,4 2 51 15,6-2 141-15,-1-1 222 0,6 2 245 0</inkml:trace>
  <inkml:trace contextRef="#ctx0" brushRef="#br1" timeOffset="-192650.576">20658 4324 540 0,'5'-9'854'0,"5"1"163"0,-10 2 107 15,0 1 21-15,0-3-237 0,0 2-241 16,-5-3-209-16,0 4-142 0,-5 0-88 0,1 2-52 15,-2 0-28-15,1 3-7 0,1 3 11 16,-6 0 20-16,1 5-27 0,-1 6-145 16,0 0 0-16,5 5 0 0,-5 0 0 15,1 6 0-15,9 0 0 0,-5 0 0 0,5 0 0 16,5-1 0-16,5-2 0 0,5 1 0 0,-1-4 0 16,1-2 0-16,10-7 0 0,0-1 0 15,-1-4 0-15,6-2 0 0,-1-6 0 0,-4 1 0 16,0-7 0-16,-6 0 0 0,6-4 0 15,-10-1 0-15,-1 1 0 0,1-7 0 0,-5 4 0 16,-5-3 0-16,0-1 0 0,-5 1 0 16,1-1 0-16,-7 4 0 0,-3 0 0 15,-1-2 0-15,0 2 0 0,1 5 0 0,-1 3 0 16,6 0-106-16,-6 2-799 0,5 3-290 16,0 1-96-16,5-4 8 0,5 3 73 0,0 1 167 15,5-4 281-15</inkml:trace>
  <inkml:trace contextRef="#ctx0" brushRef="#br1" timeOffset="-192354.431">20800 4078 193 0,'5'-11'840'15,"5"0"202"-15,-10 0 149 0,5 2 122 0,0-1-46 16,-5 1-289-16,0 1-265 0,0 3-149 16,0-1-474-16,0 1-90 0,0 5 0 0,0 0 0 15,-5 0 0-15,0 8 0 0,5 0 0 16,-5 3 0-16,0 2 0 0,5 1 0 15,0 3 0-15,0-3 0 0,5 3 0 0,0-6 0 16,0 0 0-16,0-6 0 0,4 1 0 16,1-6 0-16,5-4 0 0,-5 0 0 0,-1-5 0 15,-3-2 0-15,3-3 0 0,-3 0 0 16,-2 1 0-16,-4-1 0 0,0-2 0 0,0 1 0 16,-4 2 0-16,-2 2 0 0,-3-1 0 15,3 2 0-15,-8-2 0 0,4 7 0 16,0 0-280-16,-4 1-469 0,4 4-240 0,-5 4-171 15,5 1-42-15,0 3 26 0,6 1 104 16,-2-1 213-16,6 3 309 0</inkml:trace>
  <inkml:trace contextRef="#ctx0" brushRef="#br1" timeOffset="-191948.179">21633 4160 133 0,'-4'-2'767'0,"4"-1"198"0,-5 0 129 15,0 1 93-15,-5-4-70 0,0 4-261 0,-4-2-269 16,-1 2-162-16,0-1-101 0,-4 0-70 16,4 6-53-16,-4 0-34 0,-1 5-53 15,0 3-114-15,1 3 0 0,4 5 0 0,-5 3 0 16,5 5 0-16,6 1 0 0,-1 3 0 16,5 1 0-16,0 2 0 0,10 2 0 15,0-1 0-15,5 2 0 0,-1-1 0 0,6-4 0 16,5-1 0-16,-1-3 0 0,6-6 0 15,-1-4 0-15,1 0 0 0,0-8 0 0,4-1 0 16,-5-3 0-16,1-6-484 0,-5-4-809 16,-1 2-107-16,1-7 22 0,-1-1 92 0,1-4 175 15,0-3 310-15,-1 0 377 0</inkml:trace>
  <inkml:trace contextRef="#ctx0" brushRef="#br1" timeOffset="-191420.59">21972 4362 570 0,'-4'-11'978'15,"-2"2"153"-15,1-1 123 0,-5 2 108 0,1-1-237 16,-1 1-358-16,0 0-209 16,-5 2-117-16,6 1-436 0,-6-1-5 15,0 3 0-15,1 3 0 0,4 3 0 0,-5 3 0 16,0 5 0-16,0 0 0 0,1 3 0 0,-1 2 0 16,0 4 0-16,6 1 0 0,4-1 0 15,0 2 0-15,5-3 0 0,5 0 0 0,5 1 0 16,4-7 0-16,1-1 0 0,4-2 0 0,1-7 0 15,0 0 0-15,4-3 0 0,1-3 0 16,0-5 0-16,-1 0 0 0,0-3 0 0,-4 0 0 16,-5-3 0-16,-1-2 0 0,1 2 0 15,-5-4 0-15,-5 2 0 0,-5 3 0 0,0-4 0 16,0 4 0-16,-5-1 0 0,0 0 0 16,-5 3 0-16,5 0 0 0,0 5 0 15,-5 1 0-15,6 5 0 0,-1 0 0 0,0 5 0 16,0 3 0-16,5 4 0 0,-5 1 0 15,5 4 0-15,5 2 0 0,-5 3 0 16,5 0 0-16,0 3 0 0,4 0 0 16,-3 0 0-16,8 2 0 0,-4 0 0 0,0-1 0 15,0-1 0-15,-1-1 0 0,1 1 0 16,0-6 0-16,-5 1 0 0,0-1 0 0,-5-3 0 16,-5 1 0-16,0-3 0 0,0-3 0 15,-4 0 0-15,-6-2 0 0,5-2 0 0,-10-1 0 16,6 0 0-16,-6-1 0 0,6-2 0 15,-7-3 0-15,2 0 0 0,0 0 0 0,4-6 0 16,0 1 0-16,0-1 0 0,5-2 0 16,0-3 0-16,10 0 0 0,-4 0 0 0,8-3-358 15,2 1-607-15,-2-4-251 0,11 0-71 16,0-2 27-16,10-3 94 0,-6 2 198 0,6-4 293 16</inkml:trace>
  <inkml:trace contextRef="#ctx0" brushRef="#br1" timeOffset="-191106.883">22222 4403 633 0,'5'-8'923'0,"0"3"159"16,-10-1 112-16,5 1 31 0,-5 2-227 0,-5-3-267 16,5 4-195-16,-4-2-121 0,4 2-86 15,-5 0-204-15,5-2-125 0,-5 2 0 16,6-1 0-16,-6 3 0 0,5 0 0 0,-5 3 0 16,5-3 0-16,0 6 0 0,0 2 0 15,0 0 0-15,0 0 0 0,0 3 0 0,5 3 0 16,0-4 0-16,5 4 0 0,0-2 0 15,0 2 0-15,5-6 0 0,0 3 0 0,4-3 0 16,-4-2 0-16,5-4 0 0,-5 1 0 16,4-3 0-16,-4 0 0 0,0-5 0 0,0 2 0 15,-5-3 0-15,0-2 0 0,-1 3 0 16,-4-4 0-16,0 1 0 0,0-3 0 16,-4 2 0-16,4 1 0 0,-5 0 0 0,0 3 0 15,0-4-198-15,0 4-372 0,0 2-166 16,0 3-195-16,5 0-164 0,-5 3-48 0,5 2 27 15,0-2 124-15,0 0 212 0,5 3 266 16</inkml:trace>
  <inkml:trace contextRef="#ctx0" brushRef="#br1" timeOffset="-190848.574">22453 4442 683 0,'9'-3'917'0,"1"-3"159"15,-5 1 117-15,-5 0 0 0,5-3-212 16,-5-1-248-16,0 1-193 0,-5 0-128 0,5-1-92 15,-5 1-177-15,1-1-143 0,-7 1 0 16,1 3 0-16,1 0 0 0,-1 1 0 0,0 2 0 16,-4 4 0-16,4 4 0 0,-5 6 0 15,5-2 0-15,-5 4 0 0,6 3 0 16,4 1 0-16,-5 2 0 0,10 0 0 0,0 2 0 16,5-3 0-16,5 0 0 0,5-2 0 15,0-1 0-15,4-4 0 0,5-4 0 0,-4-6 0 16,-1 2 0-16,6-4 0 0,-5-4-763 15,-6-1-327-15,6-3-160 0,-6-7-1 0,1 2 60 16,0-4 144-16,0 1 220 0,-5-6 246 0</inkml:trace>
  <inkml:trace contextRef="#ctx0" brushRef="#br1" timeOffset="-190684.837">22624 4089 652 0,'-9'-28'1069'0,"3"3"204"15,-3 3 183-15,4 3 172 0,-5 2-200 0,0 4-743 16,6 2-685-16,-2 5 0 0,-3 0 0 0,3 6 0 15,-3 6 0-15,-1 0 0 0,5 2 0 16,-5 6 0-16,6-3 0 0,-2 6 0 0,2-1 0 16,4 3 0-16,-5 1-706 0,5 2-938 15,5-3 29-15,-1 3 133 0,2-2 202 0,-2 1 374 16,6-2 425-16</inkml:trace>
  <inkml:trace contextRef="#ctx0" brushRef="#br1" timeOffset="-189944.176">22923 4277 79 0,'-10'0'794'0,"6"0"234"16,-6 2 166-16,5-2 142 0,-5 3 24 15,5 3-221-15,-5-4-246 0,10 1-525 0,-5 3-368 16,5-1 0-16,0-2 0 0,0 2 0 15,5 1 0-15,-5 2 0 0,5 0 0 0,0 4 0 16,0 2 0-16,0-4 0 0,-5 7 0 0,5-3 0 16,0 0 0-16,-5 2 0 0,5-2 0 15,-5 0 0-15,5-1 0 0,-1-2 0 0,2 0 0 0,-6-2 0 16,4-4 0-16,1 1 0 0,-5-4 0 16,5-2 0-16,0-5 0 0,0 0 0 0,0-4 0 15,0 1 0-15,-1-6 0 0,7 0 0 0,-7 0 0 16,2-2 0-16,3 0 0 0,-4-4 0 15,5 1 0-15,-5 3 0 0,4-2 0 0,1 2 0 16,-5 2 0-16,5 3 0 0,0 3 0 16,-5 0 0-16,0 5 0 0,-1 3 0 15,-4 0 0-15,6 6 0 0,-6 2 0 0,0 0 0 16,0 3 0-16,0 2 0 0,-6 1 0 0,6 4 0 16,0 1 0-16,-4-3 0 0,4 4 0 15,0-2 0-15,0 2 0 0,4-1 0 0,2-2 0 16,-2-3 0-16,6-1 0 0,0-4 0 0,0-1-185 15,4-5-423-15,6-3-9 0,0-3-35 16,-1-2-55-16,6-1-71 0,-5-5-60 0,4 0 14 16,0 0 76-16,-4 0 145 0,5-3 187 0,-6 3 191 15,-4-3 185-15,-1 0 190 0,-4 4 179 16,1-4 177-16,-7 3 158 0,-4 0 112 0,0 0 37 16,-4-1-11-16,-2 2-48 0,-3 1-78 15,-1 0-104-15,-5 2-93 0,5 1-54 0,-5 3-130 16,0 1-295-16,1 2 0 0,-1 5 0 15,1 1 0-15,-1 1 0 0,5 2 0 0,-4 2 0 16,3 1 0-16,2-2 0 0,4 4 0 0,0 0 0 16,0 3 0-16,5-4 0 0,0 4 0 15,5-3 0-15,0-1 0 0,5 1 0 0,0-3 0 16,-1 0 0-16,6-5 0 0,5-1 0 16,-6 1 0-16,1-3 0 0,5-3 0 0,-5-3 0 15,-1 0 0-15,1-3 0 0,0-2 0 0,-6-3 0 16,6 0 0-16,-10-3 0 0,5-3 0 0,-5 4 0 15,-5-4 0-15,5-2 0 0,-10 3-465 16,5-4-99-16,-5 1-106 0,0-4-110 0,0 5-87 16,-5-4-64-16,6 2-43 0,-2 1 64 15,-3 3 137-15,3-2 165 0,2 2 154 0</inkml:trace>
  <inkml:trace contextRef="#ctx0" brushRef="#br1" timeOffset="-189681.139">23320 4100 52 0,'-4'-5'599'0,"-1"-4"238"0,-1 4 184 16,2 2 141-16,-6 0-38 0,5 0-125 0,0 3-134 15,0 0-155-15,0 0-120 0,5 0-358 16,-4 0-232-16,4 0 0 0,4 0 0 0,-4-3 0 16,5 3 0-16,5-2 0 0,-5 2 0 15,9-6 0-15,-3 4 0 0,-1-4 0 0,4 0 0 16,-4 1 0-16,0 2 0 0,0-3 0 16,-1 2 0-16,1 1 0 0,-5 0 0 0,0 0 0 15,5 3 0-15,-5 0 0 0,0 0 0 0,5 6 0 16,-6-3 0-16,1 1 0 0,0 5 0 15,0 2 0-15,0 0 0 0,0 3 0 0,0 3 0 16,0-1 0-16,0 1 0 0,0 2 0 0,-1 3-214 16,1-3-419-16,5 1-146 0,0-1-189 15,-1 0-148-15,1 0-21 0,0-2 74 16,5 0 130-16,-5-4 180 0,0-1 254 0</inkml:trace>
  <inkml:trace contextRef="#ctx0" brushRef="#br1" timeOffset="-189467.709">23619 4356 766 0,'-4'0'1041'0,"-1"-2"172"0,0 2 143 16,0 0 88-16,0-3-257 0,5 6-278 15,0-3-634-15,0 2-275 0,0 2 0 0,0-2 0 16,0 6 0-16,0 1 0 0,5 2 0 16,-5-3 0-16,0 6 0 0,0-1 0 0,0-1 0 15,0 2 0-15,0-1 0 0,0 1 0 0,0 0 0 16,5-3 0-16,-5 0 0 0,0 0 0 0,0-3 0 15,0-3-41-15,0 1-1370 0,5-4-74 16,-5-2 41-16,5-4 111 0,5-2 177 0,-5-5 317 16,5-3 394-16</inkml:trace>
  <inkml:trace contextRef="#ctx0" brushRef="#br1" timeOffset="-189317.113">23727 4237 449 0,'0'-13'1045'0,"-4"2"216"0,4 3 161 16,-5-3 136-16,-1 3-118 0,6-1-426 0,0 4-1012 15,0 2-2-15,0-3 0 0,0 6 0 16,6 0 0-16,-6 0 0 0,5 6 0 0,-5 0 0 16,-5 1-432-16,-1 5-921 0,2 2-113 15,-6 2 27-15,5-3 107 0,-4 7 225 0,-1 0 390 16</inkml:trace>
  <inkml:trace contextRef="#ctx0" brushRef="#br1" timeOffset="-189132.933">23448 4771 473 0,'-10'8'1044'0,"5"-3"209"0,1 0 149 15,-6 1 120-15,5-3-161 0,5 0-419 0,-5-1-748 16,5-2-194-16,0 3 0 0,0-3 0 16,0 0 0-16,0 3 0 0,5-3-24 0,-5 0-977 15,0 0-284-15,-5 2-90 0,5-2 37 16,-5 0 105-16,0 0 226 0,5 0 352 0</inkml:trace>
  <inkml:trace contextRef="#ctx0" brushRef="#br1" timeOffset="-188071.685">16436 5104 29 0,'-9'-3'176'0,"-1"3"-4"0,5-3-41 16,-5-2-38-16,5-1-7 0,-5 1 11 0,5-7 34 16,0 5 47-16,0-5 61 0,1 2 76 15,-6-4 89-15,5-3 110 0,-5 3 117 0,5-2 62 16,-5 0 13-16,0-1-17 0,5 3-48 15,-5-3-84-15,1 6-104 0,4-2-60 16,0 4-37-16,0 1-40 0,0 2-125 0,0 4-191 16,5 2 0-16,0 2 0 0,0 7 0 15,5 5 0-15,0 2 0 0,-5 6 0 16,10 6 0-16,-5 5 0 0,0 3 0 0,5 3 0 16,-6 5 0-16,7-3 0 0,-2 3 0 15,1-2 0-15,-5-1 0 0,5-3 0 0,-6-2 0 16,6 0-281-16,-5-9-264 0,-5 1-89 15,5-8-82-15,-5-4-53 0,-5-2-12 0,0-9 37 16,1-2 109-16,-6-3 161 0,-5-5 200 16,0-6 195-16,-4-3 182 0,4-5 160 0,-5-1 152 15,-4-5 130-15,4 1 53 0,0-4 9 16,1 3-29-16,0-3-57 0,4 4-87 0,5 2-94 16,0-1-49-16,5 1-30 0,0 4-13 15,10-2-14-15,0 1-14 0,5 2-22 0,5 3-122 16,4 1-76-16,1 1 0 0,4 1 0 15,6 6 0-15,-1 2 0 0,0 3 0 16,1 3-75-16,4 2-416 0,-5 4-299 16,1-1-328-16,-1 3-119 0,-4 0-4 0,5 3 66 15,-6 3 174-15,-4-4 283 0</inkml:trace>
  <inkml:trace contextRef="#ctx0" brushRef="#br1" timeOffset="-187283.94">16657 5228 570 0,'0'-3'874'0,"0"-2"161"16,-6-1 114-16,2 1 41 0,-1-1-227 15,0 0-224-15,5 4-181 0,-5-4-117 0,5 4-79 16,0 2-56-16,-5 0-302 0,5 2-4 16,0 4 0-16,-4 2 0 0,4 3 0 0,0 3 0 15,0 3 0-15,0-1 0 0,4 4 0 16,-4-1 0-16,5 3 0 0,0-3 0 16,5 3 0-16,0-2 0 0,-1-1 0 0,1-3 0 15,5-2 0-15,0 0 0 0,-1-3 0 16,6-5 0-16,-5-3 0 0,-1-1 0 0,6-4 0 15,-5-4 0-15,0-5 0 0,0 0 0 16,-1-3 0-16,-4-3 0 0,0-2 0 16,-1 0 0-16,1 0 0 0,-5-3 0 0,0 2 0 15,-5 0 0-15,0 4 0 0,-5-3 0 16,0 3 0-16,0-1 0 0,-5 6 0 16,0-3 0-16,1 6 0 0,-6 5 0 0,5 0 0 15,1 6 0-15,-1 2 0 0,0 3 0 16,0 4 0-16,5 2 0 0,0 2 0 0,1 1 0 15,4-1 0-15,0 4 0 0,4-4 0 16,1 0 0-16,5 1 0 0,5-3 0 0,0-3 0 16,-1 0 0-16,6-3 0 0,-1-5 0 15,6 2 0-15,0-5-86 0,-1-2-392 0,0-1-78 16,-4 0-76-16,5-5-22 0,-11 3 0 16,1-6 22-16,0 2 63 0,-5-2 121 15,-5 0 178-15,-1-3 205 0,1 3 207 0,-10 0 194 16,5 1 137-16,-4-2 84 0,-1 4 25 15,-5-3-19-15,5 6-56 0,0-4-79 16,0 7-62-16,0-2-29 0,0 4-9 0,5 4-7 16,-5 1-217-16,5 6-104 0,0 0 0 15,5 6 0-15,-5 4 0 0,5 1 0 0,0 6 0 16,0-1 0-16,5 7 0 0,-6-4 0 16,7 3 0-16,-2-3 0 0,6 1 0 0,-5-6 0 15,0 0 0-15,-1-3 0 0,1-3 0 16,-5-3 0-16,5-2 0 0,-6-5 0 0,2-4 0 15,-1-3 0-15,-5-4 0 0,0-3 0 16,0-4 0-16,-5-5 0 0,5-5 0 0,-10 0 0 16,5-6 0-16,0-2 0 0,-5-4 0 15,0-2 0-15,6 3 0 0,-2-3 0 0,2 3 0 16,-1-1 0-16,5 4 0 0,0 2 0 16,0 3 0-16,5 0 0 0,-1 2 0 15,2 3 0-15,3 1 0 0,1 5 0 0,0 0 0 16,-5 3 0-16,5 5 0 0,5 0 0 15,-6 6 0-15,1 0 0 0,5 5 0 0,-5 6 0 16,-1 0 0-16,6 2 0 0,-5 6 0 16,0 1 0-16,-5 1 0 0,5 1 0 0,-6 0 0 15,1 0 0-15,0-1-6 0,-5-1-898 16,-5-4-286-16,5-2-105 0,-5-4 11 16,-5-4 77-16,1-1 155 0,-1-3 259 0,-5-5 358 15</inkml:trace>
  <inkml:trace contextRef="#ctx0" brushRef="#br1" timeOffset="-187083.478">16868 5239 165 0,'-20'-19'806'0,"6"2"184"15,4-2 139-15,5 3 108 0,-1-4-47 16,6 1-296-16,6 0-241 0,-1 2-136 0,9-2-104 16,-4 5-216-16,4 0-197 0,-4 3 0 15,5 5 0-15,0 4 0 0,-5 2 0 0,-1 5 0 16,1 4 0-16,0 1 0 0,-5 2 0 15,0 4 0-15,-5 1-271 0,0-1-497 0,-5 1-353 16,0 0-135-16,0-4-11 0,-4 1 59 16,-1-3 153-16,-1-2 252 0,2-5 376 15</inkml:trace>
  <inkml:trace contextRef="#ctx0" brushRef="#br1" timeOffset="-186936.87">16740 5066 600 0,'-15'-17'923'0,"0"0"145"16,6 0 99-16,-1 4 63 0,5-1-331 15,0 1-322-15,5 2-210 0,0 5-152 0,0 1-121 16,5 2-123-16,-5 3-160 0,5 0-267 16,-5 0-367-16,5 0-211 0,0-3-95 0,0 3-4 15,-1-3 96-15,6 0 232 0,-5-2 348 16</inkml:trace>
  <inkml:trace contextRef="#ctx0" brushRef="#br1" timeOffset="-186810.189">16755 4789 694 0,'-10'-10'1008'0,"0"2"171"0,0-4 153 0,1 4 101 15,3 0-329-15,-3 2-362 0,4 1-214 16,0 5-357-16,5 5-171 0,-5 4 0 0,5 4 0 16,-5 4-145-16,0 8-663 0,1-1-349 15,-2 7-166-15,2-1-21 0,-1 3 70 16,5 1 184-16,0 1 378 0</inkml:trace>
  <inkml:trace contextRef="#ctx0" brushRef="#br1" timeOffset="-186406.815">17770 5314 565 0,'0'-3'856'0,"0"-3"164"16,0 3 112-16,0-5 30 0,0 0-225 15,-5 0-218-15,0-3-188 0,0 0-133 0,-5 0-95 16,6-1-68-16,-11 2-61 0,5 1-50 16,-10 1-89-16,6 3-35 0,-6-1 0 0,0 4 0 15,-4 4 0-15,4 4 0 0,1 2 0 0,-6 3 0 16,5 6 0-16,1 2 0 0,4 0 0 15,1 6 0-15,3-1 0 0,7 4 0 0,4-3 0 16,4 3 0-16,7-3 0 0,-1-3 0 16,9-6 0-16,10-2 0 0,1-6 0 0,4-2 0 15,0-9 0-15,6-5-151 0,-6-9-443 16,0 1-380-16,1-9-231 0,-6 0-69 0,-5-2 27 16,1-1 101-16,-6 3 232 0,-4 3 373 15</inkml:trace>
  <inkml:trace contextRef="#ctx0" brushRef="#br1" timeOffset="-185703.132">17819 5084 42 0,'-5'-2'598'0,"0"2"212"0,0 0 177 0,0 2 124 16,5 1-39-16,0 3-153 0,0-1-145 16,10-2-142-16,-5 2-117 0,10-1-69 0,-6-2-161 15,11-2-285-15,-5-2 0 0,4-4 0 16,-4-2 0-16,5-1 0 0,-6-1 0 0,1-1 0 15,0-4 0-15,-5 5 0 0,5-4 0 16,-11 0 0-16,6 0 0 0,-10 0 0 0,0 0 0 16,-5 3 0-16,0 1-221 0,-10 1-50 15,5-2 50-15,-9 6 57 0,4-4 52 0,-4 4 41 16,-6 2 30-16,6 3 23 0,-1 0 14 16,0 6 27-16,1 5 33 0,4 0 40 15,0 3 43-15,5 5 46 0,1 0 54 16,4 3 45-16,5 6-183 0,5 0-101 0,0 2 0 15,5 0 0-15,-1 3 0 0,1 1 0 16,5-4 0-16,-5 3 0 0,5-5 0 0,-1-1 0 16,1 1 0-16,0-6 0 0,0-4 0 0,-6 2 0 15,6-6 0-15,-5 0 0 0,-1-6 0 16,1 0 0-16,-5-5 0 0,0-3 0 0,0-3 0 16,-1-5 0-16,2-3 0 0,-6 0 0 15,0-3 0-15,0 0 0 0,0 1 0 0,0 2 0 16,0 0 0-16,0 0 0 0,0 2 0 15,0 3 0-15,0 4 0 0,4 2 0 16,-4 2 0-16,0 4 0 0,0 0 0 0,5 2 0 16,-5 3 0-16,6 0 0 0,-2 0 0 15,1 0 0-15,0 0 0 0,5 1 0 0,-5-5 0 16,10 2 0-16,-6-4 0 0,1-2 0 16,5 0 0-16,0-6 0 0,-5 0 0 0,4-2 0 15,1-4 0-15,-6-2 0 0,6 1 0 16,-5-2 0-16,0-1 0 0,-5-1 0 15,0 0 0-15,-1 0 0 0,2 0 0 0,-6 0 0 16,0 4 0-16,-6-1 0 0,2 2 0 16,-6 1 0-16,5 3 0 0,-5 2 0 0,1 0 0 15,-2 3 0-15,2 6 0 0,-1-1 0 16,0 6 0-16,5 0 0 0,-5 3 0 16,6 0 0-16,-1 2 0 0,0 1 0 0,5-1 0 15,0 0 0-15,0-2 0 0,5 0 0 16,4-3 0-16,1 1 0 0,0-7 0 0,5 1 0 15,-6-6 0-15,11-3-18 0,-5-3-610 16,-1-2-152-16,6-3-180 0,-5-3-150 0,5 0-13 16,-1-5 41-16,-4 3 92 0,-1-4 189 15,-4-2 253-15</inkml:trace>
  <inkml:trace contextRef="#ctx0" brushRef="#br1" timeOffset="-185516.631">18310 5132 129 0,'-6'-22'756'15,"-3"2"218"-15,-1 4 160 0,0-1 131 0,0 3-33 16,5 3-198-16,-4 3-236 0,3-1-160 15,2 4-407-15,-1 2-231 0,5 3 0 0,-6 6 0 16,6 0 0-16,-4 2 0 0,4 3 0 16,0-3 0-16,0 3 0 0,4 0 0 15,2-2 0-15,-1-2 0 0,-1-1 0 0,6 0 0 16,0-4 0-16,-5-2 0 16,5 0-720-16,-5 0-524 0,5 0-104 0,-6-2 13 15,7-1 80-15,3-3 164 0,-4 1 310 16,4 0 365-16</inkml:trace>
  <inkml:trace contextRef="#ctx0" brushRef="#br1" timeOffset="-184947.32">18280 5231 71 0,'-5'8'541'15,"0"-2"179"-15,5-1 187 0,-5-2 139 16,5 3-77-16,-5-4-113 0,5 4-103 0,-5-3-108 15,5 2-124-15,0 1-78 0,0-1-40 16,0 3-87-16,0 0-316 0,5 1 0 0,-5 2 0 16,0 3 0-16,5 0 0 15,-5-3 0-15,5 3 0 0,0-1 0 0,0 1 0 16,0-3 0-16,5-3 0 0,-6 1 0 16,7-4 0-16,-7-2 0 0,6 0 0 0,0-6 0 15,-5 0 0-15,4-2 0 0,1-4 0 16,-5-1 0-16,5 1 0 0,-5-2 0 0,-1-3 0 15,6 3 0-15,-5 3 0 0,1-3 0 16,-2 3 0-16,6-1 0 0,-5 3 0 0,0 4 0 16,0-4 0-16,-5 4 0 0,5 2 0 15,-1 2 0-15,-4 1 0 0,6 0 0 0,-6 5 0 16,4-2 0-16,-4 2 0 0,5 3 0 16,-5-3 0-16,5 1 0 0,-5 2 0 15,5-3 0-15,0-2 0 0,-5 2 0 0,5-2 0 16,-5-2 0-16,5-1 0 0,-1 0 0 15,-4-3 0-15,6 0 0 0,-1-6 0 16,-1 2 0-16,2-5 0 0,-2 0-111 0,1-1-110 16,0-4 29-16,5 3 41 0,-5-3 41 15,0 3 37-15,-1 0 31 0,2 0 29 16,-2 2 34-16,-4 4 37 0,5 0 44 0,1 1 49 16,-6 4 47-16,4 0 37 0,-4 6-87 15,5 0-148-15,-5 2 0 0,5 6 0 16,0 0 0-16,-5 2 0 0,5 1 0 0,-1 2 0 15,2 0 0-15,-2 1 0 0,6-4 0 0,-5 1 0 16,5-6 0-16,-5 0-616 0,5-5-329 16,-6-4-236-16,7-4-69 0,-7-7 21 0,11-4 92 15,-5-4 196-15,5-5 304 0</inkml:trace>
  <inkml:trace contextRef="#ctx0" brushRef="#br1" timeOffset="-184799.001">18829 5032 621 0,'-5'-33'999'0,"0"5"188"0,-4 4 156 0,3 7 117 15,-3 3-267-15,-6 6-347 0,5 5-304 16,1 6-542-16,-6 5 0 0,5 4 0 16,-5 4 0-16,5 4 0 0,-5 1 0 0,6 4 0 15,-6-3-923-15,5 3-391 0,0-3-109 16,1 0 31-16,-1 0 112 0,5-3 231 16,0-4 450-16</inkml:trace>
  <inkml:trace contextRef="#ctx0" brushRef="#br1" timeOffset="-184266.516">19168 5237 459 0,'-10'-4'629'0,"5"2"174"0,-5-1 161 15,5 0-24-15,0 1-108 0,0-1-97 16,0 0-83-16,0-3-112 0,0 4-97 0,1-1-47 16,4-2-26-16,0 5-19 15,-6-4-274-15,12 4-77 0,-6 4 0 0,0 1 0 16,4 6 0-16,1 3 0 0,-5 5 0 0,5 1 0 15,0 4 0-15,0 4 0 0,0 0 0 0,0-1 0 16,-1 1 0-16,2-3 0 0,-1-3 0 16,5 0 0-16,-6-8 0 0,1-1 0 15,0-5 0-15,5-5 0 0,-5-3 0 0,0-6 0 16,-1-4 0-16,1-7 0 0,0 1 0 16,-5-6 0-16,5-1 0 0,-5 2 0 0,5-4 0 15,0 0 0-15,0 2 0 0,-1 1 0 16,2 4 0-16,-1 1 0 0,5 3 0 0,-6 6 0 15,1 2 0-15,0 4 0 0,0 2 0 16,0 5 0-16,0 3 0 0,-5 3 0 16,0 3 0-16,5-1 0 0,-5 7 0 0,4 0 0 15,2-1 0-15,-2 0 0 0,1 0 0 16,5-2 0-16,0-1-48 0,0-2-365 16,0 0-223-16,4-3-260 0,-4-5-224 0,5-3-68 15,-5-1 19-15,4-4 103 0,1-4 204 16,0-2 271-16</inkml:trace>
  <inkml:trace contextRef="#ctx0" brushRef="#br1" timeOffset="-183532.894">19496 5352 115 0,'-5'-13'733'16,"0"2"218"-16,0-3 157 0,-5 5 122 0,5-2-40 15,-4 3-205-15,3 3-234 0,2-1-170 16,-1 1-109-16,5 5-397 0,-5 0-75 0,5 2 0 16,0 4 0-16,0 2 0 0,5 3 0 15,-5 3 0-15,5-1 0 0,-1 4 0 0,2 0 0 16,3 2 0-16,1-3 0 0,0 2 0 15,5-2 0-15,0-2 0 0,-1-3 0 16,6-3 0-16,-5 0 0 0,4-5 0 0,-4-3 0 16,-1-3 0-16,1 1 0 0,-5-4 0 15,5-2 0-15,-10-3 0 0,5-3 0 0,-6 0 0 16,1 0 0-16,-5 0 0 0,0-2 0 16,0 2 0-16,-5-2 0 0,1 1 0 15,4 5 0-15,-6-2 0 0,2 2 0 0,-1 4 0 16,-1 1 0-16,2 2 0 0,4 6 0 15,-5 0 0-15,5 5 0 0,-4 0 0 0,4 3 0 16,0 0 0-16,4 3 0 0,1 0 0 16,-1 2 0-16,2 1 0 0,3-3 0 0,6 2 0 15,0-2 0-15,-1 0 0 0,7-3 0 16,-2-3 0-16,0 0 0 0,1-2 0 16,0-4 0-16,-1-2 0 0,1-2 0 0,0-1 0 15,-6-5 0-15,1-1 0 0,0 1 0 16,-6-3 0-16,-3-3 0 0,-2 0 0 0,1 0 0 15,-5 4 0-15,0-7-70 0,-5 3 15 16,-5 1 20-16,1-2 14 0,-1 2 6 16,0 2 4-16,-5-1 6 0,6 5 4 0,-6 4 4 15,5 0 7-15,-5 3 6 0,6 3 13 16,-1 5 16-16,0 0 16 0,5 3-12 16,-5 3-49-16,5 3 0 0,5-3 0 0,0 2 0 15,0 1 0-15,5-1 0 0,0-2 0 16,5 0 0-16,0 0 0 0,5-6 0 0,-5 0 0 15,4-2 0-15,0-1 0 0,1-2 0 16,5-3 0-16,-11-3 0 0,6 1 0 0,0-4 0 16,-5 0 0-16,-5-2 0 0,5 0 0 15,-6-3 0-15,2-1 0 0,-6 2-1 0,4-4-133 16,-4 0 16-16,-4 3 22 0,4-3 24 16,-6 3 21-16,2 0 22 0,-1 3 17 15,5 0 12-15,-5 2 11 0,0 3 9 0,0 3 18 16,5 3 18-16,0 3 15 0,-5 2 11 15,10 0 7-15,-5 3 5 0,0 3-42 16,5 0-52-16,5 2 0 0,-5 4 0 0,-1-4 0 16,6 4 0-16,1-1 0 0,-2-3 0 15,1 1 0-15,0-4-169 0,-1-1-231 0,-3-1-220 16,-2-3-279-16,1 0-222 0,-5-5-65 16,0-3 25-16,-5 0 111 0,5-5 204 15,-10-1 280-15</inkml:trace>
  <inkml:trace contextRef="#ctx0" brushRef="#br1" timeOffset="-183338.421">19716 5187 366 0,'-14'-19'826'0,"-1"2"164"0,5 0 118 0,5 3 96 16,1 4-183-16,4-4-236 0,4 2-195 16,1 2-121-16,5-1-89 0,0 5-80 0,-1 0-148 15,6 6-152-15,-9 0 0 0,3 6 0 16,-4 5 0-16,0 0 0 0,-5 6 0 0,0 2 0 15,0 0-482-15,-5 4-427 0,-5-5-285 16,0 2-107-16,1-4 18 0,3-2 82 16,-3-6 212-16,-1-2 380 0</inkml:trace>
  <inkml:trace contextRef="#ctx0" brushRef="#br1" timeOffset="-183157.867">19584 4958 517 0,'0'-22'936'0,"0"0"162"0,0 0 140 0,0 3 116 15,5-4-206-15,0 4-329 0,5-1-192 16,-5 4-173-16,5 3-454 0,-6 2 0 0,1 2 0 16,1 6 0-16,-6 3 0 0,0 3 0 15,0 8 0-15,-6 3 0 0,-3 2 0 0,-1 4-81 16,-5 4-800-16,-4 4-313 0,-2-1-109 16,-3 7-9-16,0-4 66 0,-6 3 166 0,5-3 347 15</inkml:trace>
  <inkml:trace contextRef="#ctx0" brushRef="#br1" timeOffset="-182019.923">20722 5319 196 0,'-15'5'441'0,"0"1"38"16,5 0 33-16,6-3-12 0,4-3-145 15,-5 0-78-15,10 0-5 0,-1-3 56 16,2 0 92-16,-2-2 65 0,1-1 40 0,0 0 12 16,0 1-12-16,-5-4-47 0,-5 1-88 15,0 0-81-15,0 0-63 0,-9 2-52 0,-1-2-49 16,0 3-43-16,-4-1-36 0,-6 3-24 15,0 3-21-15,1 3-11 0,-1 0-7 0,1 5-3 16,4 3-1-16,-4 2-1 0,4 7 0 16,5 2 2-16,-4 0-11 0,9 5 5 0,1-1 5 15,3 1 1-15,6 1 10 0,0-3 8 16,10-4 19-16,0 2-2 0,5-7 0 16,4 1-1-16,6-9-7 0,-1-2-10 15,6-3-10-15,-1-9-24 0,1-5-44 0,4-6-56 16,-10-5-58-16,6-3-57 0,-11-2-66 0,1-3-66 15,0-4-39-15,-11 2-15 0,1-2 16 16,0 1 33-16,-5-3 59 0,-5 3 76 0,0-3 80 16,-5 1 70-16,0-4 47 0,-4 3 66 15,-2-2 96-15,1-2 98 0,1 8 70 0,-1-1 49 16,5 5 40-16,-5 3-5 0,6 8-49 16,-1 1-53-16,0 8-19 0,0 5-4 15,5 3-1-15,0 6 1 0,-5 8 3 0,5 2-84 16,0 9-171-16,5 2 0 0,-5 7 0 15,5 4 0-15,0 4 0 0,4-1 0 16,-3 5 0-16,8-1 0 0,-4-1 0 0,4 0 0 16,1 0 0-16,5-5 0 0,-6-4 0 15,6-1 0-15,0-7 0 0,-1-5 0 0,1-2 0 16,-5-7 0-16,5 1 0 0,-6-8 0 16,-4-1 0-16,4-5 0 0,-8-5 0 15,3-3 0-15,-4-4 0 0,5-1 0 0,-10-1 0 16,5 0 0-16,-5-2 0 0,0 2 0 15,0 0 0-15,0 3 0 0,0 3 0 0,-5 0 0 16,5 2 0-16,0 3 0 0,-5 3 0 16,5 3 0-16,0 3 0 0,-5 2 0 0,5 2 0 15,0 2 0-15,5-1 0 0,-5 3 0 16,5-3 0-16,0 2 0 0,0-1 0 16,5-4 0-16,-5 2 0 0,9-4 0 0,-4 0 0 15,5-3 0-15,0-3 0 0,0-3 0 16,-1-3 0-16,1 0 0 0,-6-2 0 0,6 0 0 15,-5-3 0-15,0 0 0 0,-1 0 0 16,-4 0 0-16,1-3 0 0,-2 3 0 0,-4 1 0 16,0 1 0-16,0-2 0 0,-4 3 0 15,4 2 0-15,-6-2 0 0,1 5 0 16,1 3 0-16,-1 0 0 0,0 6 0 0,5-1 0 16,-5 3 0-16,0 4 0 0,5-2 0 15,0 4 0-15,5 0 0 0,-5-3 0 0,5 3 0 16,5-3 0-16,-1 0 0 0,1 0 0 15,0-3 0-15,5-3 0 0,4 1 0 16,-4-3 0-16,4 0 0 0,-4-6 0 0,5 0 0 16,0-3 0-16,-6-2 0 0,1 0 0 15,0-3 0-15,-5 0 0 0,4-3 0 0,-9 1 0 16,5-4 0-16,-10 4 0 0,5-1 0 16,-10 0 0-16,5-3 0 0,-10 6 0 0,0-3 0 15,1 3 0-15,-6 0 0 0,1 3 0 16,3 2 0-16,-3 1 0 0,-1 2 0 15,5 6 0-15,-5 2 0 0,6 4 0 0,3-1 0 16,-3 6 0-16,4 0 0 0,0-1 0 16,5 3 0-16,0 2 0 0,5-2 0 15,0-2 0-15,4 0 0 0,2-3 0 0,-1-3 0 16,4 0-137-16,1-2-273 0,-6-1-196 16,6-5-230-16,-5-3-228 0,0-2-84 15,5-3 2-15,-6-3 83 0,1-3 178 0,0 0 254 16</inkml:trace>
  <inkml:trace contextRef="#ctx0" brushRef="#br1" timeOffset="-181205.477">21378 5187 474 0,'-4'-17'869'0,"-1"4"183"15,5 2 143-15,-5-1 108 0,5 4-184 0,0 0-198 16,0 2-155-16,0 4-274 0,0-2-492 16,5 4 0-16,-5 0 0 0,5 4 0 15,-1 4 0-15,2 0 0 0,-2 3 0 0,1 3 0 16,1 3 0-16,-6 2 0 0,4 0 0 0,-4 3 0 15,0 0 0-15,0 3 0 0,0-3 0 16,-4-3 0-16,4 1 0 0,0-1 0 0,0-5 0 16,0 0 0-16,0-4 0 0,0-1 0 15,4-4 0-15,-4-1 0 0,5-8-289 16,0 2 50-16,-5-4 63 0,5 0 54 16,0-2 42-16,0 0 36 0,0 0 25 0,-1 2 23 15,2 1 54-15,-6 2 46 0,9 0 30 16,-4 1 33-16,0 2 38 0,0 2 33 0,0 1-179 15,0 3-59-15,0-1 0 0,0 6 0 16,0-3 0-16,-1 4 0 0,2-2 0 0,-2 4 0 16,6-3 0-16,-5 0 0 0,5 0 0 15,-5-2 0-15,5-1 0 0,4 0 0 16,1-5 0-16,-1 0 0 0,1-3 0 0,5-6 0 16,0 1 0-16,-1-3 0 0,1-6 0 15,-1 3 0-15,1-6 0 0,-5 4 0 0,-1-5 0 16,-8 4 0-16,3-2 0 0,-9 3 0 15,0-1 0-15,-5 2 0 0,1 2 0 0,-6 1 0 16,0 1 0-16,0 5 0 0,-4 1 0 16,3 4 0-16,-3 6 0 0,4 1 0 15,0 2 0-15,0 3 0 0,6 2 0 0,-6-2 0 16,5 3 0-16,5-1 0 0,0 0 0 16,0 1 0-16,5-3 0 0,-1 0 0 0,2 0 0 15,3-3 0-15,1 0 0 0,0-3 0 16,-5-3 0-16,5 1 0 0,-1 0 0 15,-3-4 0-15,3-2 0 0,1-2 0 0,-5-1 0 16,5-6 0-16,-6 1 0 0,2 0 0 16,-2-6 0-16,1 3 0 0,0-3 0 0,-5 1 0 15,5-1 0-15,-5 2 0 0,-5-1 0 16,5 2 0-16,0-1 0 0,0 8 0 16,-5-5 0-16,5 6 0 0,-5 3 0 0,5 0 0 15,-4 6 0-15,4 0 0 0,0 4 0 16,0 2 0-16,0 2 0 0,4-1 0 0,1 6 0 15,0 4 0-15,5-1 0 0,0 2 0 16,-1 4 0-16,1 2 0 0,0-3 0 0,5 4 0 16,-6 2 0-16,-3-2 0 0,3-1 0 15,-4 0 0-15,0 1 0 0,-5-4 0 0,5-2 0 16,-10 0 0-16,0-3 0 0,0-3 0 16,-4-3 0-16,3-2 0 0,-8 0 0 0,-1-6 0 15,0 1 0-15,0-4 0 0,-4 1 0 16,-5-4 0-16,-1-2 0 0,0 0 0 0,-4-5 0 15,-1-3 0-15,-4-6-58 0,0 1-898 0,-5-10-243 16,-5-1-92-16,-1-7 13 0,1-2 74 16,0-6 170-16,5-2 289 0,0-1 326 0</inkml:trace>
  <inkml:trace contextRef="#ctx0" brushRef="#br1" timeOffset="-181018">21051 5090 184 0,'0'-27'694'0,"4"5"186"0,1 0 140 15,5 2 101-15,-5 4-126 0,5 2-200 16,0 3-183-16,-6 3-139 0,6 2-104 0,0 3-74 16,0 6-58-16,-1 3-52 0,-3 2-50 15,-2 5-46-15,1 7-41 0,-5-1-51 0,0 6-87 16,-5 6-108-16,1-1-172 0,-11 0-300 16,5 1-358-16,-5-4-167 0,0 0-28 15,1-5 44-15,-6 1 141 0,5-9 285 0</inkml:trace>
  <inkml:trace contextRef="#ctx0" brushRef="#br1" timeOffset="-180832.496">20908 4897 308 0,'5'-28'800'0,"-5"4"157"0,5-1 120 16,0 0 86-16,5 6-164 0,-1-3-275 0,-4 5-217 15,10 0-134-15,-10 7-106 0,5 1-74 16,5 4-57-16,-6 2-44 0,1 6-32 0,0 2-37 15,-1 6-66-15,1 1-94 0,1 4-186 16,-7 3-329-16,-4 1-337 0,5 2-163 16,-10 0-44-16,5 0 35 0,-4-3 152 0,-7 3 312 15</inkml:trace>
  <inkml:trace contextRef="#ctx0" brushRef="#br1" timeOffset="-180620.061">20535 5146 555 0,'-24'2'879'16,"4"-2"140"-16,0-2 110 0,6 2 80 0,4 0-298 16,0-4-263-16,6 2-158 0,4-1-94 15,0-2-78-15,4 2-61 0,6 0-44 0,5 0-46 16,0 0-167-16,9 3 0 0,1 0 0 16,4 3 0-16,1 0 0 0,8 0 0 15,2 0-167-15,-1-1-420 0,5 1-426 0,5-3-222 16,0 0-79-16,6 0 30 0,-2 0 109 0,1 0 292 15,5-3 413-15</inkml:trace>
  <inkml:trace contextRef="#ctx0" brushRef="#br1" timeOffset="-179996.111">22164 4996 192 0,'0'-8'647'0,"-6"3"164"15,6-3 159-15,-4 2 114 0,4 1-142 16,0 1-184-16,0 2-148 0,0 2-114 0,0 2-116 16,4 4-72-16,2 5-39 0,-2 3-19 15,6 5-23-15,-5 3-30 0,5 6-147 0,-1 2-50 16,1 3 0-16,0 3 0 0,0 0 0 15,5 2 0-15,-5 1 0 0,-1 0 0 16,1-3 0-16,0-4 0 0,-5 2 0 0,5-6 0 16,-5-3 0-16,-1-3 0 0,2-6-68 0,-6-2-185 15,0-3-22-15,0-3-15 0,-10-2-30 16,5-6-59-16,-5-3-76 0,-5-3-72 16,0-2-53-16,-4 0-22 0,4-6 27 0,-10-2 73 15,1-1 107-15,4-2 131 0,-4-1 138 16,-1 1 135-16,6-1 131 0,-1 2 124 0,5 1 134 15,0 0 114-15,6 4 57 0,-1-1 11 16,5 0-22-16,5 2-37 0,0 2-60 16,0-1-67-16,10 0-37 0,0 0-20 0,4 3-24 15,6-4-115-15,5 4-198 0,-1-3 0 0,1 2 0 16,4 5 0-16,5-2 0 0,1 0 0 16,-6 4 0-16,6 2 0 0,-6 0 0 15,0 2-40-15,1 4-644 0,-11 0-390 0,1 2-185 16,-6 2-36-16,7 2 50 0,-12 2 112 15,6-1 254-15,-10 1 387 0</inkml:trace>
  <inkml:trace contextRef="#ctx0" brushRef="#br1" timeOffset="-179347.326">22413 5488 412 0,'-9'10'845'16,"4"-2"161"-16,-5 1 115 0,5-1 92 15,5-2-214-15,0-1-252 0,0 1-201 0,5-6-127 16,5 0-92-16,0-6-77 0,4 1-63 16,1-6-68-16,0-3-119 0,0-2 0 15,4-1 0-15,-4 0 0 0,-1-2 0 0,-4-3 0 16,5 2 0-16,-6 2 0 0,-3-2 0 16,3 1 0-16,-9-1 0 0,6 4 0 0,-6-3-16 15,-6 5-7-15,6 0 5 0,-4 0 4 0,-1 3 4 16,-1 3 3-16,6 2 4 0,-4 3 2 15,-1 3 14-15,0 0 12 0,0 3 11 0,0 3-18 16,0-1-18-16,0 7 0 0,1-1 0 16,4 2 0-16,0 4 0 0,0-1 0 0,0 4 0 15,4 2 0-15,1-3 0 0,5 3 0 16,-5 0 0-16,9 0 0 0,-3-2 0 0,3-4 0 16,1-2 0-16,0 0 0 0,-1-6 0 15,1 0 0-15,5-3 0 0,-6-5 0 0,1 0-195 16,0-2-285-16,-1-6-103 0,1 0-132 0,0-4-108 15,-5-1-57-15,-1-1 0 0,1-3 61 16,0 0 100-16,0 1 137 0,-5 0 145 16,0-4 167-16,0 4 155 0,-5-1 165 0,-5 1 166 15,0 2 173-15,0 0 157 0,0 3 123 0,0 3 70 16,-5 2 1-16,0 4-42 0,1-1-64 16,-1 3-81-16,0 0-103 0,1 3-94 15,-2 2-53-15,1 1-20 0,6 2-10 0,-6 2-3 16,0 4-3-16,5-2-205 0,0 4-62 0,5 1 0 15,-4-3 0-15,4 2 0 0,4 0 0 16,1 2 0-16,0-2 0 0,5-2 0 0,0-3 0 16,4 0 0-16,1-3 0 0,-5 0 0 0,5-5 0 15,0 0 0-15,-6-6 0 0,6 0 0 16,-10-2 0-16,5-3 0 0,0-4 0 16,-6 1 0-16,2-2 0 0,-6-2 0 0,0-1 0 15,0 2 0-15,-6-2 0 0,2 2 0 0,-1 0 0 16,-5 1-108-16,5-1-406 0,-5 2-163 15,0 4-217-15,5 0-199 0,1 3-62 0,-2-1 17 16,2 3 108-16,4 1 191 0,0 2 271 16</inkml:trace>
  <inkml:trace contextRef="#ctx0" brushRef="#br1" timeOffset="-178881.03">22879 5256 108 0,'0'3'560'0,"-5"-3"139"0,5 0 145 0,0 0 137 16,0 2-84-16,0-2-125 0,-5 3-101 0,5-3-72 16,0 0-69-16,5 3-63 0,-5-3-29 15,0 3-1-15,5-1-249 0,0 4-188 0,-5 0 0 16,5-2 0-16,-5 5 0 0,5-1 0 0,-5 3 0 16,0 3 0-16,0 3 0 0,0-1 0 15,5 4 0-15,-5-1 0 0,0 0 0 0,0 1 0 16,5-4 0-16,-5 3 0 0,5-2 0 0,-1-4 0 15,-4-1 0-15,6-1 0 0,-2-3 0 0,1-2 0 16,0-6 0-16,0 0 0 0,5-6 0 16,-5-2 0-16,5-3 0 0,-5-3 0 15,5-5 0-15,-1 2 0 0,1-5 0 0,0 3 0 16,-1-1 0-16,1-2 0 0,1 6 0 16,-7-3 0-16,6 5 0 0,-5 0 0 0,4 3 0 15,-3 0 0-15,-6 5 0 0,4 0 0 0,1 4 0 16,-5 0 0-16,0 4 0 0,0 0 0 15,5 4 0-15,-5 0 0 0,-5 2 0 0,5 3 0 16,0 3 0-16,0 0 0 0,0 2 0 16,0 0 0-16,0 4 0 0,5-4 0 0,0 4 0 15,0-1 0-15,0-2 0 0,0 0 0 16,5-4 0-16,-6 1 0 0,1-3 0 0,5-3 0 16,-5-2 0-16,0-1 0 0,0-5-407 0,0 0-588 15,-5-5-217-15,5-1-64 0,-5-5 38 16,0 0 105-16,0-3 197 0,0 1 261 0</inkml:trace>
  <inkml:trace contextRef="#ctx0" brushRef="#br1" timeOffset="-178638.529">22830 5082 245 0,'-24'-5'717'0,"4"-2"179"16,1 3 127-16,-1-2 99 0,5 1-150 15,0-1-214-15,6 0-176 0,-1 4-136 0,5-4-89 16,5 0-56-16,0 1-35 0,5 0-27 0,-1-1-22 16,11 0-167-16,0 1-50 0,0-1 0 0,5 3 0 15,-1 1 0-15,6 2 0 0,-6 2 0 16,5 4 0-16,-4 0 0 0,0 2 0 0,-1 0 0 16,1 3-434-16,-5 3-459 0,0-3-293 15,0 0-98-15,4 0 7 0,0-3 76 0,2-2 192 16,3-1 364-16</inkml:trace>
  <inkml:trace contextRef="#ctx0" brushRef="#br1" timeOffset="-178213.127">23355 5197 435 0,'-5'-2'631'0,"0"0"151"0,0-2 164 16,0 4 4-16,-4-2-99 0,9 2-98 15,-6-3-73-15,2 3-82 0,-1-3-99 0,5 3-57 16,0-2-23-16,5 2-214 0,-1-4-205 16,2 4 0-16,3 0 0 0,1 4 0 0,0-2 0 15,5 1 0-15,0 6 0 0,-1-1 0 0,-4 0 0 16,4 6 0-16,1 2 0 0,-5 1 0 16,0 5 0-16,0 0 0 0,-5 2 0 0,0 4 0 15,-5 3 0-15,0-1 0 0,-5 3 0 16,0-3 0-16,0 0 0 0,-5 1 0 0,0-1 0 0,0 0 0 15,-4-2 0-15,-1 0 0 0,-4-3-592 16,-2-1-967-16,-3-1 12 0,0-4 94 0,-1-2 148 16,-4-1 272-16,4-5 484 0</inkml:trace>
  <inkml:trace contextRef="#ctx0" brushRef="#br1" timeOffset="-132574.669">14038 6061 240 0,'-4'-3'674'15,"4"-2"197"-15,-6-1 129 0,2 1 85 0,4 2-182 16,-5-2-173-16,0 1-172 0,0 2-172 16,5 2-109-16,0 0-53 0,0 0-29 0,5 0-18 15,5 2-8-15,4 5 5 0,1 0-5 16,0 2-15-16,9 2-21 0,-4 5-61 16,9 1-72-16,-5 3 0 0,6 2 0 0,-1 0 0 15,6 2 0-15,-5-1 0 0,-2 1 0 16,2-2 0-16,-1 3 0 0,1-3-195 0,-1 0-94 15,-4-3-161-15,0-2-234 0,-6-3-285 16,1-3-144-16,-1-5-44 0,-4-1 28 0,-1-5 131 16,-3-5 243-16,-1-4 324 0</inkml:trace>
  <inkml:trace contextRef="#ctx0" brushRef="#br1" timeOffset="-132415.083">14593 6232 374 0,'-10'-22'873'15,"-5"3"161"-15,0-1 105 0,0 4 81 0,1 0-179 16,-6 5-320-16,5 0-245 0,1 2-142 0,-6 3-91 15,6 4-76-15,-7 2-54 0,2 5-39 16,0 7-26-16,-1 1-23 0,0 6-33 0,1 6-39 16,-6 3-48-16,6 0-53 0,-1 4-56 15,-5 2-85-15,6-1-141 0,-1 0-206 16,5 0-253-16,0-6-142 0,1-1-46 16,9-5 33-16,0-2 134 0,5-7 223 0</inkml:trace>
  <inkml:trace contextRef="#ctx0" brushRef="#br1" timeOffset="-132025.62">14543 6359 105 0,'15'-6'810'0,"-1"1"194"0,-3-1 120 16,-1 1 82-16,-6 3-40 0,6-2-359 16,-5-1-314-16,5 2-182 0,-1-2-114 15,1 2-80-15,5-3-48 0,-5 1-28 0,5 0-20 16,0-1-21-16,4-3-25 0,-4 1-26 15,0 0-24-15,-1-3-25 0,-4 2-17 0,4-1 0 16,-8-2 13-16,3 2 18 0,-4 2 23 16,-5-4 22-16,-5 4 27 0,0 0 26 0,1-1 22 15,-11 4 22-15,5 0 19 0,-9-1 21 16,4 0 14-16,-10 4 11 0,6 2 12 16,-1 0 11-16,0 0 14 0,5 2 10 15,1 4 8-15,-1 2 3 0,6 0-128 0,-1 1-51 16,5 2 0-16,-1 3 0 0,6-1 0 15,0 1 0-15,6 0 0 0,3 2 0 0,6-2 0 16,0 0 0-16,-1 0 0 0,11-3 0 16,-5 0 0-16,4-6 0 0,6 1 0 0,-1-6 0 15,-5 0-172-15,1-2-410 0,5-7-173 16,-11-2-168-16,1 0-160 0,-1-6-50 0,-4-2 35 16,0-1 127-16,0-2 202 0,-6 1 232 15</inkml:trace>
  <inkml:trace contextRef="#ctx0" brushRef="#br1" timeOffset="-131692.356">14955 6034 65 0,'-10'-26'457'0,"6"2"143"0,-6 2 160 16,0-1 140-16,0 8-28 0,6-2-70 0,-7 6-87 16,7 3-103-16,-2 2-118 0,2 3-126 15,4 3-69-15,0 5-28 0,0 7-5 16,0 2 2-16,4 2 0 0,2 6-94 16,-2 5-174-16,7 1 0 0,-2 6 0 0,1-1 0 15,5-1 0-15,-1 5 0 0,1-7 0 16,0 3 0-16,0-5 0 0,-6-1 0 0,6-2 0 15,-5-6 0-15,0-2 0 0,-1 0 0 16,-4-7 0-16,0-4 0 0,-5 0 0 0,5-4 0 16,-5-4 0-16,-5-4 0 0,0 0 0 15,0-4 0-15,-4-4 0 0,3-1 0 0,-3 2 0 16,-1-4 0-16,0 1 0 0,5 0 0 16,1 2 0-16,-2 2 0 0,1 2 0 0,5-2 0 15,0 7 0-15,0-1 0 0,5 1 0 16,1 5 0-16,-2 0 0 0,1 0 0 15,5 3 0-15,0 2 0 0,-1-2 0 0,6 2 0 16,-5 1 0-16,0 0-120 16,-1 2-556-16,-3-3-322 0,-1 0-200 0,-1 1-54 0,2-3 28 15,-2-3 103-15,-4 0 224 0,0-3 347 16</inkml:trace>
  <inkml:trace contextRef="#ctx0" brushRef="#br1" timeOffset="-131525.282">14911 5943 609 0,'-34'-33'946'0,"5"-1"149"0,-1 4 113 16,1 0 87-16,4 5-301 0,6 0-326 16,-1 6-204-16,5 3-138 0,5 1-107 0,0 7-85 15,1 6-67-15,4 2-84 0,0 7-103 16,5 5-133-16,-5 7-273 0,5 3-424 0,-5 5-214 16,5 4-71-16,0 5 15 0,5-4 90 15,-5 5 249-15,10-4 413 0</inkml:trace>
  <inkml:trace contextRef="#ctx0" brushRef="#br1" timeOffset="-130598.732">15597 6058 228 0,'6'-5'595'15,"-6"-4"182"-15,0 2 179 0,0-2 79 0,0 1-125 16,0-4-124-16,0 5-113 0,0-2-134 16,0 1-139-16,0 3-82 0,0-1-51 0,0 3-47 15,0 3-38-15,-6 3-28 0,6 3-19 16,-4 4-119-16,-1 4-16 0,-1 3 0 0,2 5 0 16,-1 2 0-16,-5 2 0 0,5 1 0 15,-5 3 0-15,6-2 0 0,-6 0 0 16,5-3 0-16,0-1 0 0,0-4 0 0,5-4 0 15,-5-2 0-15,5-6 0 0,5-2 0 16,-5-3 0-16,5-6 0 0,0-3 0 0,-5-5 0 16,5-6-31-16,0 1-49 0,0-6 15 15,-1-3 15-15,2-3 10 0,-2 1 13 16,1-4 15-16,1 4 23 0,-2-1 28 0,1 4 32 16,5-2 34-16,-5 7-26 0,-1 0-79 15,2 2 0-15,-2 4 0 0,1 4 0 16,0 4 0-16,0 0 0 0,5 7 0 0,-1 1 0 15,-3 2 0-15,3 7 0 0,1 2 0 16,0-1 0-16,5 3 0 0,-6 4 0 0,1 2 0 16,5 0 0-16,0 3 0 0,0-3 0 0,-1 0 0 15,1 0 0-15,0 0 0 0,-1-2 0 16,1-1 0-16,0 1 0 0,0-4 0 0,-1 0 0 16,-4 1 0-16,0-4 0 0,-6 2 0 15,6-5-15-15,-10 4-265 0,0-6 62 16,0 4 57-16,-4-2 51 0,-6 2 38 0,0-2 31 15,-5-1 19-15,0-1 12 0,-4 0 8 16,-1-2 3-16,1-4 3 0,-6 2 2 16,0-4 10-16,-4-4 13 0,0-1 19 0,-1 0 25 15,6-3 27-15,-1-1 23 0,0 1 14 16,12 0 6-16,-8 2-4 0,12-2-27 16,-1 2-112-16,0-2 0 0,5 2 0 0,5 1 0 15,0-1 0-15,0-1 0 0,10 1 0 16,0 0 0-16,4 1-181 0,1 2-254 0,0-3-332 15,4 3-320-15,1 1-133 0,0-3-19 16,-1-1 48-16,6 0 164 0,0-2 318 0</inkml:trace>
  <inkml:trace contextRef="#ctx0" brushRef="#br1" timeOffset="-129976.89">16147 5951 86 0,'0'-3'731'15,"0"-2"231"-15,0 1 169 0,0 2 132 16,0 2-19-16,-5-2-208 0,5 2-249 0,-5 0-186 16,0 4-251-16,5 2-350 0,-5 5 0 15,0 3 0-15,5 5 0 0,-5 7 0 0,1 1 0 16,-2 3 0-16,2 3 0 0,4 1 0 15,-5-2 0-15,0 5 0 0,5-7 0 16,0 0 0-16,0-5 0 0,0-3 0 0,5-2 0 16,-5-7 0-16,5-2 0 0,-1-5 0 15,2-6 0-15,-2-3 0 0,-4-2 0 16,5-7 0-16,-5-2 0 0,5-5 0 0,-5-3 0 16,0-3 0-16,0-2 0 0,0-3 0 15,-5-4 0-15,5 1 0 0,0 0 0 16,0 0 0-16,0 2 0 0,0 4 0 0,5 5 0 15,0 2 0-15,-5 4 0 0,5 5 0 16,0 6 0-16,0 1 0 0,5 4 0 0,-5 6 0 16,5 5 0-16,-6 3 0 0,1 3 0 15,5 2 0-15,0 3 0 0,-1 3 0 0,1 2 0 16,0 1 0-16,4-1 0 0,1 1 0 16,0 0 0-16,0-1 0 0,-1-1 0 15,1-2 0-15,0-2 0 0,0-3 0 0,-5 1 0 16,0-1-617-16,-1-5-468 0,1-1-169 15,-10 2-21-15,5-8 51 0,-5-1 123 0,0-3 223 16,-5 0 303-16</inkml:trace>
  <inkml:trace contextRef="#ctx0" brushRef="#br1" timeOffset="-129796.386">16210 6339 183 0,'-29'-16'703'0,"-1"-1"216"0,1 4 148 16,5-1 108-16,4 0-111 0,0 3-182 0,6 3-186 15,4 0-162-15,0 0-91 0,5-1-59 16,5 4-243-16,5-3-141 0,0 5 0 15,10-3 0-15,-5 6 0 0,9-3 0 0,1 6 0 16,0 0 0-16,9 0 0 0,-5 0 0 16,6 1 0-16,4 2 0 0,1-3-485 0,-6 0-332 15,5-1-265-15,0-2-97 0,1 0-12 16,-1-2 31-16,-4 2 128 0,-1-6 252 0,1 0 343 16</inkml:trace>
  <inkml:trace contextRef="#ctx0" brushRef="#br1" timeOffset="-129365.218">16568 6072 26 0,'-14'-11'660'16,"-1"0"203"-16,5 0 150 0,-5 2 97 0,6 5-34 16,-6-2-247-16,10-3-228 0,-5 6-179 15,5-2-117-15,5 5-60 0,0 0-20 16,0 0-1-16,5 3 13 0,-5 6 23 0,10-1-165 16,-5 6-95-16,0 2 0 0,-1 3 0 15,7 6 0-15,-7-1 0 0,6 2 0 16,-5 1 0-16,5 1 0 0,-5 0 0 0,5-4 0 15,0-2 0-15,-6 1 0 0,1-7 0 16,5 0 0-16,-5-2 0 0,0-6 0 0,0 1 0 16,-5-4 0-16,5-5 0 0,-5 0 0 15,-5-5 0-15,5-6 0 0,-5-1 0 0,-5-4 0 16,0-3 0-16,1-3 0 0,-1-6 0 16,0 4 0-16,-5-7 0 0,6 3 0 0,-1 1 0 15,5 0 0-15,-5 2 0 0,10-1 0 16,0 4 0-16,0 1 0 0,4 4 0 15,2-2 0-15,3 5 0 0,1 0 0 0,5 3 0 16,-5 2 0-16,5 1 0 0,0 6 0 16,-1 2 0-16,-4 2 0 0,4 2 0 15,-4 4 0-15,5 0 0 0,-10 3 0 0,5 2 0 16,-5 1 0-16,-5 3 0 0,0 0 0 16,0 2 0-16,-5 0 0 0,-5 0 0 15,5 1 0-15,-5-3-170 0,-5-1-493 0,6-2-215 16,-6-4-239-16,1-4-76 0,-1 0 7 15,5-6 79-15,0 0 176 0,5-3 269 0</inkml:trace>
  <inkml:trace contextRef="#ctx0" brushRef="#br1" timeOffset="-128617.741">16784 5975 47 0,'-9'-5'642'16,"3"2"239"-16,2 3 172 0,4-2 120 15,-5 2-32-15,5 2-148 0,0 1-179 16,0 6-171-16,5-1-108 0,-5 6-266 0,10 0-269 15,-6 5 0-15,6 3 0 0,-5 2 0 16,5 1 0-16,-1 3 0 0,2 0 0 0,-1-1 0 16,-1 1 0-16,1-6 0 0,-5 2 0 15,5-4 0-15,-1-3 0 0,-4-1 0 0,0-5 0 16,0 0 0-16,0-6 0 0,-5 1 0 16,5-6 0-16,-5-6 0 0,-5-1 0 0,5-2 0 15,-5-8 0-15,-5 1 0 0,5-6 0 16,-4-1 0-16,-1-4 0 0,-5-3 0 15,10 0 0-15,-5-1 0 0,1 3 0 0,3 1 0 16,6 2 0-16,-4 1 0 0,4 4 0 16,4 1 0-16,-4 2 0 0,6 3 0 15,-1 3 0-15,5 3 0 0,-6 0 0 0,11 5 0 16,-6 1 0-16,1 2 0 0,5 2 0 16,-5 3 0-16,5 3 0 0,0 1 0 15,-6-1 0-15,1 3 0 0,-5 3 0 0,0 0 0 16,0-3 0-16,-1 3 0 0,-4 0 0 15,0-1 0-15,0-2 0 0,-4-3 0 0,4 1-83 16,-5-1-211-16,5-5 5 0,0 0 28 16,0 0 42-16,0-3 44 0,0 0 49 0,0 0 49 15,5 0 51-15,-1-3 47 0,6 3 47 16,-5 0 43-16,5-3 44 0,5 3 38 0,-5 0 28 16,-1 3 17-16,6 0 4 0,0 2-4 15,-5-2-175-15,5 5-63 0,-6 1 0 16,1-1 0-16,5 2 0 0,-5 4 0 0,-6 0 0 15,6 0 0-15,-5 0 0 0,0 3 0 16,0-4 0-16,-5 4 0 0,-5-4 0 16,0 4 0-16,0-3 0 0,0 0 0 0,-10-1 0 15,6-1 0-15,-11-2 0 0,6-2 0 16,-6 1 0-16,-4-4 0 0,-1-1-10 16,0-4-205-16,-4 0-30 0,5-6-28 0,-6 0-40 15,5-2-88-15,6 2-139 0,0-2-179 16,4 0-218-16,0-1-93 0,5 2-5 0,10-2 89 15,-5-2 163-15,10 0 219 0</inkml:trace>
  <inkml:trace contextRef="#ctx0" brushRef="#br1" timeOffset="-128162.262">17593 6058 307 0,'-4'-5'577'0,"-6"2"172"0,-1-3 190 16,7 4 43-16,-1-1-77 0,0 1-85 15,0-1-83-15,0-1-105 0,5 2-127 0,0 2-73 16,5 0-34-16,0 2-190 0,0 5-208 0,4 3 0 16,2 1 0-16,3 6 0 0,1 5 0 15,4 0 0-15,2 3 0 0,3 0 0 16,-4-1 0-16,4 1 0 0,1-3 0 0,-1 0 0 16,0-5 0-16,1-3 0 0,-5-3 0 15,-1-6 0-15,1 1 0 0,-5-6 0 16,0-3 0-16,-6-3 0 0,1-4 0 0,-5-2 0 15,-5-4 0-15,0-1 0 0,0-2 0 16,-5-1 0-16,-5-1 0 0,1-1 0 0,-2 2 0 16,1 1 0-16,1 0 0 0,-1 5 0 15,0 3-47-15,5 3-618 0,1 2-269 16,4 4-232-16,0 2-73 0,0 2 18 16,4-2 90-16,6 6 202 0,0-4 307 0</inkml:trace>
  <inkml:trace contextRef="#ctx0" brushRef="#br1" timeOffset="-127607.439">18030 6114 343 0,'4'-3'878'0,"-4"0"190"16,0-3 143-16,0 1 123 0,-4 0-126 15,4-1-275-15,-5 0-226 0,5 4-198 0,-5-4-509 16,5 6 0-16,0-2 0 0,0 4 0 16,0 4 0-16,0 2 0 0,0 6 0 0,0 0 0 15,5 5 0-15,-5 1 0 0,5 1 0 16,-1 1 0-16,2 3 0 0,3-2 0 0,1-5 0 15,0 2 0-15,5-3 0 0,-6-4 0 16,6-2 0-16,0-5 0 0,-1 0 0 0,1-6 0 16,5-4 0-16,-6-1 0 0,1-3 0 15,-5-4 0-15,0-1 0 0,-1-1 0 0,2-3 0 16,-7 1 0-16,-4 0 0 16,0-2 0-16,0 2 0 0,-4 0 0 0,-1-1 0 15,-5 3 0-15,5 0 0 0,-5 7 0 16,5-2 0-16,-5 7 0 0,6 2 0 0,-2 2 0 15,2 4 0-15,-1 2 0 0,5 3 0 16,0 0 0-16,0 3 0 0,5 2 0 0,-1-2 0 16,6 3 0-16,0-1 0 0,5-2 0 0,0 0 0 15,4-3 0-15,1 0 0 0,0-3 0 16,-1 1 0-16,6-7 0 0,-6 1 0 0,1-3 0 16,5-3 0-16,-11 1 0 0,6-4 0 15,-6-3 0-15,-4 1 0 0,-5 0 0 16,0-3 0-16,0 0 0 0,-5 0 0 0,-5 0 0 15,-5-3 0-15,5 3 0 0,-10-3 0 16,1 0 0-16,-1 4 0 0,0-2 0 0,0 4 0 16,1 2 0-16,0 4 0 0,4 2 0 15,0 6 0-15,0 2 0 0,5 2 0 16,0 2 0-16,5 4 0 0,-4 1 0 16,8-1 0-16,1 4 0 0,0-1 0 0,5-2 0 15,0-1 0-15,4-5 0 0,-4 3 0 16,4-6 0-16,1-2-271 0,0-4-681 0,0-2-261 15,-5-5-74-15,0 0 25 0,-1-7 87 16,1 2 184-16,-5-2 284 0</inkml:trace>
  <inkml:trace contextRef="#ctx0" brushRef="#br1" timeOffset="-127366.586">18378 6053 352 0,'-10'-11'905'0,"0"3"212"0,6 0 170 15,-6-1 142-15,5 3-115 0,0-2-302 16,5 3-247-16,-5-4-755 0,10 1-10 15,0 0 0-15,0 0 0 0,-1-4 0 0,6 2 0 16,-5-2 0-16,5 5 0 0,-1-5 0 16,-3 7 0-16,3-4 0 0,-3 3 0 15,-2 4 0-15,6 2 0 0,-5 0 0 0,0 6 0 16,0-1 0-16,0 4 0 0,-1 1 0 16,2 5-15-16,-2 1-280 0,1 0-23 15,5 1-63-15,-5 2-134 0,0 1-197 0,4-4-257 16,-3 3-106-16,3-2-22 0,1 0 64 15,0-4 155-15,0 1 235 0</inkml:trace>
  <inkml:trace contextRef="#ctx0" brushRef="#br1" timeOffset="-126559.744">18574 6171 253 0,'-5'0'857'0,"1"-2"213"0,-7 2 166 15,7 0 139-15,-2 0-75 0,2 0-282 16,4 0-258-16,0 0-438 0,0 0-322 0,0 2 0 15,4 1 0-15,2 0 0 0,-2 0 0 16,1 2 0-16,1 3 0 0,3 1 0 0,-4-1 0 16,0 3 0-16,0 0 0 0,-1 1 0 15,2-5 0-15,-2 2 0 0,1-4 0 0,0 1 0 16,-5-1 0-16,5-2 0 0,0-3 0 16,-5-3 0-16,5-2 0 0,-5-4-24 15,5-2-283-15,-5 0 61 0,4 1 60 0,-4-4 57 16,0 0 46-16,6 3 38 0,-6 0 31 15,0 0 32-15,4 3 48 0,-4 2 61 0,5 4 65 16,1-2 60-16,-2 2 48 0,1 4-221 16,0 4-79-16,0 0 0 0,0 2 0 0,0 3 0 15,0 2 0-15,-1 2 0 0,2-5 0 16,-2 7 0-16,6-4 0 0,-5 1 0 0,5-2 0 16,0 1 0-16,0-4 0 0,0 1 0 15,4-4 0-15,-4 0 0 0,4-3 0 16,-3-1 0-16,3-4 0 0,-4-1 0 0,4-6 0 15,-4 1 0-15,0-3 0 0,-5 0 0 16,5-3 0-16,-10-3 0 0,5 4 0 0,-5-4 0 16,-5 4 0-16,0-1 0 0,-5 0 0 15,0 3 0-15,0 0 0 0,1 5 0 16,-6 1 0-16,5 5 0 0,-5 3 0 0,5 3 0 16,1 2 0-16,4 2 0 0,0 4 0 15,0 3 0-15,1-3 0 0,4 5 0 16,4-3 0-16,1 1 0 0,0-3 0 0,5 3 0 15,0-7 0-15,5-1 0 0,-1-1 0 16,-4-3 0-16,4-1 0 0,1-4 0 0,0 0 0 16,-5-4 0-16,5-4 0 0,-5 3 0 15,4-7 0-15,-9 2 0 0,5-2 0 0,-5-1 0 16,-1 2 0-16,2-3 0 0,-6 0 0 16,0 0 0-16,0 4 0 0,-6-2 0 0,6 4 0 15,-4 0 0-15,4 5 0 0,-5 0 0 16,5 3 0-16,0 3 0 0,0 3 0 15,0 2 0-15,5 3 0 0,-5 3 0 0,4 0 0 16,2 2 0-16,-2 3 0 0,7 3 0 16,-2 0 0-16,6 4 0 0,-5-2 0 0,4 4 0 15,1-1 0-15,0 1 0 0,0-4 0 0,-6 4 0 16,1 0 0-16,0-3 0 16,-5-1 0-16,-1 1 0 0,-4 0 0 0,0-6 0 15,-9 3 0-15,4-5 0 0,-10 2 0 16,0-5 0-16,0 3 0 0,-9-3 0 0,4-4 0 15,-8 4 0-15,-2-3 0 0,-5-3 0 16,1-2 0-16,-5-3 0 0,0-6 0 0,-1-3-443 16,1-4-274-16,0-4-232 0,-1-3-198 15,11-5-43-15,5 3 34 0,5-6 125 0,8 0 208 16,11 1 259-16</inkml:trace>
  <inkml:trace contextRef="#ctx0" brushRef="#br1" timeOffset="-126090.958">19471 5931 99 0,'-14'-5'440'0,"-6"-1"91"16,6-2 91-16,4 0 59 0,0 0-44 0,0-4-25 15,10 2-4-15,-5-2-21 0,5 2-39 16,0 1-56-16,0 1-69 0,5-1-71 0,-5 7-54 16,5 2-27-16,0 2-5 0,5 7-6 0,-6 4-13 15,6 7-30-15,0 4-217 0,0 8 0 16,4 0 0-16,1 4 0 0,-5 2 0 16,5 2 0-16,0 1 0 0,-1 1 0 0,1-7 0 15,-6 1 0-15,2-3 0 0,-1-3-115 16,-6-5-191-16,6-2-2 0,-10-5 23 15,0-1 35-15,-5-6 46 0,0 0 49 0,1-6 41 16,-11-5 39-16,0-2 39 0,0-3 35 16,-5-4 28-16,1-5 24 0,-1 0 24 0,-4-4 27 15,4 1 20-15,1-2 12 0,4-1 5 16,5 1 2-16,0 3-7 0,5-2-9 16,5 2-13-16,0 2-13 0,5 1-16 0,5-1-15 15,5 2-16-15,0 4-27 0,4 0-46 16,0 2-62-16,6 4-68 0,5-1-107 15,-1 3-168-15,1 3-207 0,-1-1-203 0,0 4-177 16,-5-3-72-16,6 6 34 0,-5-5 129 16,0 2 198-16,-1 2 223 0</inkml:trace>
  <inkml:trace contextRef="#ctx0" brushRef="#br1" timeOffset="-125851.594">19849 6180 355 0,'0'-6'648'0,"0"3"189"0,-5-2 158 15,0 0 22-15,0-1-108 0,1 0-130 16,-6 4-118-16,5-4-123 0,-1 4-103 0,2-2-56 15,-6 4-23-15,5 0-74 0,0 4-282 16,0-2 0-16,0 6 0 0,5 4 0 0,-4-2 0 16,4 2 0-16,0 4 0 0,0-3 0 15,0 5 0-15,4-2 0 0,1 0 0 16,5 1 0-16,-5 0 0 0,5-4 0 0,5-1 0 16,-5-2 0-16,4-2 0 0,-4-2 0 15,4 0 0-15,-4-6-285 0,0 0-299 16,0-6-102-16,0 0-111 0,-1-2-101 0,-3-2-95 15,-2-5-28-15,-4 2 74 0,0-4 144 16,0 1 177-16,0 0 180 0</inkml:trace>
  <inkml:trace contextRef="#ctx0" brushRef="#br1" timeOffset="-125014.782">20045 6174 394 0,'0'-3'587'0,"-5"3"135"0,5-2 138 16,-5 2 2-16,5 0-91 0,-5-3-116 15,1 3-106-15,4-3-115 0,-6 1-126 0,2 2-115 16,-1-6-71-16,5 4-38 0,-5-2-22 16,0 2-13-16,0-1-7 0,0 0 0 0,0 1 5 15,1-2 4-15,-7-1 7 0,7 5 8 16,-6-2 6-16,0-1 6 0,-5-1 4 15,0 4 5-15,0 0 3 0,1 4 5 0,-1-1 3 16,0 2 9-16,1 1 10 0,4-1 5 16,0 6 7-16,1-3-1 0,-1 3-100 0,5 3-28 15,5 0 0-15,0 2 0 0,0-2 0 16,5 2 0-16,5 1 0 0,-1-3 0 16,1 3 0-16,5-4 0 0,0 1 0 0,4-2 0 15,6-2 0-15,-6-2 0 0,1-2 0 16,0-3 0-16,4 0 0 0,-9-3 0 0,5-3 0 15,-6 0 0-15,1-3 0 0,-5-2 0 16,0-2 0-16,-1-4 0 0,-4 2 0 0,0-1-94 16,0-4-6-16,-5 0 24 0,-5 3 24 15,5-2 16-15,-5 2 15 0,0 1 10 16,0-1 10-16,1 3 13 0,-2 2 8 0,2 7 16 16,-1-4 20-16,0 6 24 0,5 3 22 15,-5 2-17-15,5 4-85 0,0-1 0 0,0 0 0 16,0 4 0-16,5 1 0 0,0-2 0 15,0 3 0-15,-1 0 0 0,6-3 0 0,0 0 0 16,-5 0 0-16,5-3 0 0,5 0 0 16,-6-2 0-16,1 0 0 0,5-4 0 15,-5-2 0-15,-1 0 0 0,6-2 0 0,-5-4 0 16,0-3 0-16,-5 2 0 0,5-2 0 16,-5-2-20-16,-1-3-118 0,-4 0 25 15,6 3 30-15,-6-3 27 0,-6 0 22 0,6 4 19 16,-4-4 17-16,-1 3 25 0,-1 3 27 15,2 0 24-15,-1 4 24 0,0 2 22 0,0 2-52 16,5 2-72-16,-5 2 0 0,5 4 0 16,0 3 0-16,0 0 0 0,5 3 0 0,-5-3 0 15,5 5 0-15,0-2 0 0,0 2 0 16,5 1 0-16,-1-3 0 0,1-1 0 0,0-1-597 16,-5-1-391-16,5-3-230 0,-1-3-65 15,-4-2 32-15,5-6 105 0,-5 0 218 16,0-5 343-16</inkml:trace>
  <inkml:trace contextRef="#ctx0" brushRef="#br1" timeOffset="-124858.202">20237 6080 75 0,'-15'-22'851'15,"0"1"234"-15,5 4 171 0,-5 0 147 16,5 3 52-16,6 4-356 0,-1 1-332 16,0 4-567-16,0-1-200 0,5 6 0 0,0 3 0 15,0 2 0-15,5 7 0 0,0-2 0 16,-5 7-521-16,0 3-688 0,5 4-160 0,-5 1-18 15,4 0 78-15,-4 5 162 0,6-3 342 16,-2 1 377-16</inkml:trace>
  <inkml:trace contextRef="#ctx0" brushRef="#br1" timeOffset="-124698.63">20163 6591 567 0,'-10'8'1086'0,"5"3"181"0,-5-5 122 16,5 2 92-16,-5-2-231 0,6-4-472 15,4 0-405-15,-6 2-373 0,12-4 0 16,-6 2-208-16,0-4-492 0,4 2-400 0,-4-4-178 16,5 0-32-16,0-2 61 0,0-2 157 15,0-4 285-15,0 2 377 0</inkml:trace>
  <inkml:trace contextRef="#ctx0" brushRef="#br1" timeOffset="-124038.731">20697 5973 371 0,'5'-6'584'0,"-5"6"153"0,0-2 170 15,0 2 15-15,0-3-52 0,0 3-86 16,0 0-84-16,0 3-87 0,0-3-106 0,0 5-79 15,0 0-47-15,5 4-22 0,-5 2-331 16,5 5-28-16,-5 3 0 0,4 4 0 16,2 2 0-16,-2 5 0 0,1 1 0 0,1-1 0 15,-2 3 0-15,6-3 0 0,-5 0 0 16,0-2 0-16,0-3 0 0,4-5 0 0,-3-2 0 16,-2-4 0-16,1-3 0 0,-5-2 0 15,5-4 0-15,-5-5 0 0,-5 0 0 0,5-8 0 16,-5-1 0-16,1-1 0 0,4-7 0 15,-10 0 0-15,5-5 0 0,-5-3 0 16,0-2 0-16,1 0 0 0,-2-7 0 0,1 4 0 16,1-1 0-16,4 4 0 0,0-1 0 15,5 4 0-15,5 2 0 0,0-1 0 0,0 4 0 16,5 2 0-16,5 4 0 0,-6 2 0 16,6 3 0-16,-1 2 0 0,-4 6 0 0,10 0 0 15,-5 2 0-15,-1 4 0 0,1 5 0 16,-5 0 0-16,5 3 0 0,-5 0 0 15,-5 6 0-15,-1-1 0 0,-4 0 0 0,0 3 0 16,-4 0 0-16,-1-2 0 0,-5-2 0 16,-5 2 0-16,5-1 0 0,-9-5-117 0,4 0-366 15,-5-4-92-15,6-1-144 0,-6 0-193 16,0-7-150-16,5-2-42 0,1-2 49 16,4-4 133-16,5 0 201 0,5-2 257 0</inkml:trace>
  <inkml:trace contextRef="#ctx0" brushRef="#br1" timeOffset="-123069.322">21428 6050 392 0,'-5'-11'689'0,"5"0"163"15,0-2 143-15,-5 4 38 0,5-2-179 16,-5 3-179-16,5 2-152 0,0 0-145 0,-5 4-126 16,5 2-76-16,5 0-38 0,-5 6-20 15,5-1-8-15,0 6 1 0,0 2 2 16,4 5-3-16,-3 3-3 0,3 2-6 16,1 4-8-16,0 1-13 0,0 0-15 0,0 2-18 15,0-3-21-15,-6 3-45 0,6-5-55 16,-5 0-58-16,5 0-60 0,-5-5-69 0,-1-2-93 15,-4-1-89-15,6-6-74 0,-12 0-45 16,6-6-17-16,-9 1 35 0,4-3 78 0,-5-3 110 16,0-3 118-16,-4 0 119 0,-1-5 109 15,0-3 87-15,-4 0 85 0,4-6 93 0,-5 3 103 16,5-2 81-16,0-1 32 0,1 1-2 16,4 2-21-16,0 0-37 0,6 3-58 0,-1 0-55 15,5 3-32-15,0 0-20 0,5 0-21 16,4 2-30-16,1 4-37 0,5-1-39 15,-1 3-50-15,11 0-69 0,-5 3 0 0,9-1 0 16,1 0-142-16,-1 2-103 0,10 1-157 16,-4-2-209-16,-1-1-218 0,5 2-172 0,-5-2-105 15,1-2-2-15,-6 0 105 0,0 0 183 16,1 0 226-16,-11 0 296 0,1-2 317 16,0 2 248-16,-10-4 197 0,-1 4 164 0,1-2 159 15,-10-1 80-15,5 0-29 0,-10 3-84 16,1-2-100-16,-2-2-101 0,-3 2-110 15,-1 2-122-15,-5-2-90 0,0-1-48 0,1 3-23 16,-1 0-11-16,-4 0-7 0,4 3 1 16,0-1 11-16,0 4 8 0,1 2 4 0,-1 0-92 15,5 4-74-15,1-2 0 0,3 4 0 16,1-3 0-16,5 3 0 0,5-3 0 0,1 3 0 16,3-6 0-16,1 3 0 0,5-3 0 15,-1-2 0-15,6-4 0 0,-6-2 0 16,6 0 0-16,0-2 0 0,-1-4 0 0,-4-2 0 15,4 0 0-15,-8 0 0 0,3-4 0 16,-4 2 0-16,-5-2 0 0,0 1 0 16,-5 0 0-16,5-3 0 0,-5 7 0 0,-5-5-5 15,5 4 5-15,-5 0 5 0,0 2-5 0,5 4 0 16,-5-1 0-16,5 3 0 0,-5 3 0 16,5 1 0-16,0 2 0 0,0 2 0 15,0 4 0-15,0-2 0 0,5 2 0 16,0 2 0-16,0-1 0 0,0-1 0 0,5 1 0 15,0-2 0-15,-1 1 0 0,1-5-118 16,5 2-466-16,0-1-188 0,-1-5-189 0,1 0-119 16,4-3-55-16,1-6 37 0,0 0 130 15,4-2 209-15,-4 0 246 0</inkml:trace>
  <inkml:trace contextRef="#ctx0" brushRef="#br1" timeOffset="-122674.838">22266 6166 541 0,'-5'-11'894'0,"1"0"174"0,-11 2 122 15,5 2 52-15,-5 0-180 0,0 3-228 0,1 1-196 16,-1 0-122-16,0 3-310 0,6 0-206 16,-1 6 0-16,0-2 0 0,0 8 0 0,0-1 0 15,6 2 0-15,-2 1 0 16,6 3 0-16,-4 0 0 0,8 2 0 0,2-3 0 16,-2 1 0-16,6 0 0 0,0-1 0 0,5-2 0 15,-1 0 0-15,6-3 0 0,-5-1 0 16,4 2 0-16,6-6 0 0,-5-1 0 0,4-2 0 15,-4-1 0-15,-1-4 0 0,-4-1 0 16,0-2 0-16,-1-1 0 0,-3-6 0 0,3 2 0 16,-9-4 0-16,0-2 0 0,0-1 0 15,-5 0 0-15,0 0 0 0,-5 1 0 0,0-4-163 16,0 4 29-16,-5 0 34 0,6-1 34 16,-7 3 37-16,1 0 40 0,1 7 34 0,4 0 32 15,-5 5 30-15,5 2 28 0,-4 2-18 16,3 5-117-16,2 4 0 0,4-1 0 15,-5 7 0-15,5 0 0 0,0 2 0 0,0 0 0 16,0 0 0-16,5 3 0 0,5-5 0 16,-6 0 0-16,6-1 0 0,-5-5-456 15,5 1-438-15,-1-5-279 0,-3-4-100 0,3-3 11 16,1-6 79-16,-5-2 192 0,5-5 322 16</inkml:trace>
  <inkml:trace contextRef="#ctx0" brushRef="#br1" timeOffset="-122509.28">22345 5890 184 0,'-5'-28'954'0,"-5"6"234"0,0 3 159 16,6 3 128-16,-6 4 19 0,5 4-414 0,-1 3-611 15,2 5-469-15,-1 5 0 0,0 3 0 16,5 6 0-16,0 3 0 0,5 2 0 0,-5 0 0 16,9 3 0-16,-3-2-443 0,-1 2-886 15,-1-3-120-15,2 1 27 0,-2-4 109 16,6 1 210-16,-5-4 353 0</inkml:trace>
  <inkml:trace contextRef="#ctx0" brushRef="#br1" timeOffset="-122289.569">22683 6309 118 0,'0'12'914'0,"0"-4"239"16,0 0 127-16,-5-3 85 0,5 1-8 0,-5-3-437 16,0-1-380-16,5-2-257 0,0 0-178 0,0-2-170 15,0-4-180-15,0 0-261 0,5 2-344 16,-5-2-265-16,0-2-100 0,5-1 6 0,-5-2 85 16,5 0 211-16,0 0 322 0</inkml:trace>
  <inkml:trace contextRef="#ctx0" brushRef="#br1" timeOffset="-122160.915">22702 6199 471 0,'-4'-3'1059'0,"4"-2"224"0,-10 2 146 0,0 3 118 16,5-3-154-16,-4 1-414 0,3 2-949 16,2-3-30-16,-1 3 0 0,5-3 0 0,0 3 0 15,5 0 0-15,-5-3 0 0,4 6-737 16,-4-3-564-16,0 3-108 0,0-3 31 0,0 0 103 16,0 0 219-16,0 0 351 0</inkml:trace>
  <inkml:trace contextRef="#ctx0" brushRef="#br1" timeOffset="-120494.393">8105 9765 443 0,'0'0'655'0,"5"4"188"0,-5-2 152 15,0 1-29-15,4-3-109 0,-4 3-119 16,0-1-121-16,6-2-140 0,-6 3-108 0,5-3-60 16,-5 0-40-16,4 0-37 0,-4 0-37 15,6 0-39-15,-2-3-86 0,-4 1-70 0,5-4 0 16,0 0 0-16,0 1 0 0,0-3 0 16,-5-3 0-16,5 3 0 0,0-4 0 15,-5 1 0-15,0 1 0 0,4-2 0 16,-4 2 0-16,0-2-88 0,0 4-1 0,0 0 22 15,0 2 20-15,-4 1 21 0,4 2 18 16,0 0 17-16,0 0 24 0,0 3 30 0,0 3 32 16,0 0 29-16,0 0-123 0,0 5-1 15,4 0 0-15,-4 1 0 0,6 1 0 0,3 2 0 16,-3 2 0-16,3 2 0 0,1-2 0 16,0 2 0-16,-1 1 0 0,1-3 0 15,5 0 0-15,-10 0-643 0,5-7-422 0,0 2-192 16,-1-4-41-16,-3 1 45 0,3-6 113 15,-4 0 240-15,0-8 383 0</inkml:trace>
  <inkml:trace contextRef="#ctx0" brushRef="#br1" timeOffset="-119778.353">8473 9487 324 0,'0'0'413'0,"0"0"80"15,5-3 7-15,-5 3-33 0,0 0-25 16,0 0-20-16,0 0-4 0,5 0 21 15,-5 0 35-15,0-2 21 0,0 2-1 0,0 0-10 16,4-4-31-16,-4 4-58 0,0-2-64 16,0-4-41-16,0 4-23 0,6-1-21 0,-6-2-16 15,4-1-116-15,1 0-114 0,0-2 0 16,0 3 0-16,0-4 0 0,5 1 0 16,-5 0 0-16,5-1 0 0,4 4 0 15,-4-4 0-15,0 4 0 0,4 0 0 0,1 2 0 16,0-2 0-16,0 2 0 0,-1 0 0 15,1 0 0-15,-5 0 0 0,5 3 0 0,0 0 0 16,-6 3 0-16,6-3 0 0,-10 3 0 16,4 0 0-16,1-3 0 0,-5 3 0 0,-5-1 0 15,5 1 0-15,-5-3-221 0,0 3-370 16,0-3-174-16,0 0-197 0,-5 0-152 0,0 0-34 16,1-3 46-16,-6 0 141 0,5-2 212 15,0 2 259-15</inkml:trace>
  <inkml:trace contextRef="#ctx0" brushRef="#br1" timeOffset="-119179.736">8483 9118 498 0,'0'0'688'0,"-5"-4"195"0,5 4 148 16,0 0-42-16,-5 0-103 0,5 0-116 16,0 0-126-16,0-2-147 0,-5 2-105 0,5 0-59 15,5-3-39-15,-5 0-37 0,0 1-228 16,5-1-29-16,0 0 0 0,-1 0 0 0,2-2 0 15,-2 2 0-15,1 3 0 0,0-2 0 16,5 2 0-16,-5 2 0 0,0-2 0 0,0 3 0 16,0 2 0-16,0 1 0 0,-1-1 0 15,-4 3 0-15,0 4 0 0,0-1 0 16,0 0 0-16,0 0 0 0,0-3 0 0,0 3 0 16,-4 0 0-16,4-3 0 0,0-2 0 15,-5 2 0-15,5-5 0 0,0 2 0 0,0-2 0 16,5 3 0-16,-5-3 0 0,4-3 0 15,-4 0 0-15,10 0 0 0,-5 0 0 0,5-6 0 16,-1 3 0-16,1-2 0 0,1 2 0 16,3-2-187-16,-4-1-486 0,0 4-271 15,4-2-215-15,-4 4-64 0,0 0 18 0,4 0 98 16,-3 0 209-16,-1 4 306 0</inkml:trace>
  <inkml:trace contextRef="#ctx0" brushRef="#br1" timeOffset="-118313.916">8551 9639 18 0,'0'-3'353'0,"0"3"84"16,0-3 76-16,5 0 12 0,-5 0-35 15,0 1-28-15,0 0-14 0,5-2-1 0,-5 4 10 16,0-2 9-16,0-1-9 0,0 3-25 16,0 0-42-16,0 0-52 0,0-3-60 0,0 3-54 15,0 0-34-15,0 0-21 0,-5 0-13 16,5 3-10-16,-5-3-10 0,5 3-12 15,-5-3-13-15,1 2-15 0,4 4-9 0,-5-4-10 16,0 4-6-16,-5 3-4 0,5-1-41 16,0 0-26-16,-5 3 0 0,5 2 0 0,-5 2 0 15,1-2 0-15,4 1 0 0,-5 3 0 16,5-1 0-16,-4 1 0 0,3 0 0 16,-3-1 0-16,3 3 0 0,2-2 0 0,-1 0 0 15,0 2 0-15,0-2 0 0,5-4 0 16,0 3 0-16,-5-4 0 0,5 2 0 0,0-4 0 15,0-1 0-15,0-1 0 0,0 0-4 16,0-2-246-16,5-3-61 0,-5-1-103 16,0-2-150-16,5 0-188 0,0-2-213 0,-5-1-109 15,5-3-11-15,-5 1 80 0,4 2 161 16,-4-5 221-16</inkml:trace>
  <inkml:trace contextRef="#ctx0" brushRef="#br1" timeOffset="-117879.872">8380 9697 269 0,'0'-3'534'0,"-5"3"135"15,5 3 137-15,0-3 43 0,0 0-44 16,0 3-80-16,0-1-81 0,0-2-83 15,0 3-89-15,0-3-86 0,5 3-59 0,-5-3-24 16,4 2-16-16,2-2-17 0,-2 4-22 16,1-4-212-16,5 2-36 0,-5-2 0 0,5 0 0 15,0 0 0-15,5 0 0 0,-6 0 0 16,6 0 0-16,-1 3 0 0,1-3 0 16,0 0-308-16,-5 2-508 0,5 1-331 0,-6 0-128 15,1 3-7-15,0-4 64 0,-1 4 172 16,1-4 311-16</inkml:trace>
  <inkml:trace contextRef="#ctx0" brushRef="#br1" timeOffset="-114561.195">4118 9777 248 0,'0'0'291'0,"0"-3"10"0,-4 3-49 16,4-3-58-16,0 3-43 0,0 0-35 15,0 0-26-15,0 0-18 0,0-2-3 0,0 2 7 16,0 0 9-16,0 0 29 0,0 0 35 0,0 0 34 16,0 0 40-16,0 0 41 0,0 0 48 15,0 0 39-15,0 0 30 0,0 0 36 16,0 2 18-16,0-2-15 0,0 0-38 0,-6 0-49 15,6 0-48-15,0 0-56 0,0 0-43 16,0 0-24-16,0 0-8 0,0 0-5 0,0 0-7 16,0 0-8-16,0 0-12 0,0 3-3 15,0-3 2-15,6 0 5 0,-6 3 3 16,4-1 6-16,1 4-46 0,5 0-89 0,-5-1 0 16,5 0 0-16,-5 6 0 0,5-2 0 15,-6 2 0-15,6 0 0 0,-5 2 0 0,0 1 0 16,0 3 0-16,0-3 0 0,0 3 0 15,0-4 0-15,-5 1 0 0,0 0-24 16,0 0-284-16,0-4-44 0,0-1-70 0,0-1-104 16,-5 1-145-16,5-4-173 0,-5-3-154 15,0-2-42-15,5 0 55 0,-5 0 126 0,5-2 186 16,0-3 224-16</inkml:trace>
  <inkml:trace contextRef="#ctx0" brushRef="#br1" timeOffset="-113544.869">4349 9824 488 0,'0'0'706'16,"0"2"204"-16,-5-2 155 0,5 3-21 16,0-3-103-16,0 0-118 0,-5 3-135 0,5-3-156 15,0 0-120-15,0 0-74 0,5 0-94 16,-5-3-244-16,5 3 0 0,-5-3 0 15,5-2 0-15,4 2 0 0,-9-5 0 0,11 3 0 16,-7-4 0-16,-4 1 0 0,6-1 0 16,-2 1 0-16,-4 0 0 0,5-3 0 0,-5 2 0 15,0 4 0-15,0-3 0 0,0-1-24 16,0 4-66-16,-5-1 24 0,5 4 20 0,-4-1 18 16,-2 0 12-16,6 1 11 0,-4-1 14 15,-1 3 15-15,5 0 18 0,0 3 22 16,0-1 24-16,0 1-40 0,0 2-48 0,0 4 0 15,5-1 0-15,-1 3 0 0,2 0 0 16,3 0 0-16,-4 3 0 0,5 0 0 0,-5 3 0 16,4-1 0-16,-3 0 0 0,3 1-44 15,-4-1-680-15,-5 1-394 0,5-3-168 0,0 0-33 16,-5-4 50-16,5-4 143 0,0 0 295 16,0-6 389-16</inkml:trace>
  <inkml:trace contextRef="#ctx0" brushRef="#br1" timeOffset="-108024.869">14441 6986 395 0,'0'-6'594'0,"0"0"146"0,4 0 145 16,-4 1-4-16,0 0-87 0,-4 2-100 16,4-3-101-16,0 4-113 0,0-1-121 0,0 3-103 15,0-3-64-15,0 3-35 0,0 3-20 16,0 0-10-16,0 2-2 0,4 4 2 15,-4-2 7-15,5 7-4 0,-5 0-7 0,5 6-7 16,0-1-9-16,0 3-62 0,5 2-45 16,-6 2 0-16,2-1 0 0,-2-1 0 15,1 4 0-15,1-6 0 0,-2 2 0 0,1-4 0 16,0-3 0-16,-5-3 0 0,5-1 0 0,-5-5 0 16,5-2 0-16,-5-3-133 0,0-6-7 15,-5 0 9-15,5-5 22 0,-5 0 19 0,0-6 20 16,0 0 23-16,-5 0 19 0,5-3 14 15,-5-2 5-15,1 0 2 0,-1-3 4 0,0 0 3 16,5 0 0-16,-5 0 4 0,6-1-2 16,-1 2-1-16,5-1 1 0,-6 0 4 0,6 0 13 15,0-1 15-15,6 4 16 0,-1 2 16 16,-1-2 20-16,2 6 15 0,-2-1 5 16,6 2-3-16,0 5-4 0,0-2-6 15,0 4-84-15,5-1-9 0,-6 6 0 0,6 3 0 16,-1 0 0-16,1 2 0 0,0 6 0 15,0 0 0-15,-5 3 0 0,4 2 0 16,-4 1 0-16,0 2 0 0,-6-2 0 0,2 3 0 16,-2-2 0-16,1 2 0 0,0-4 0 15,-5 1 0-15,-5 0 0 0,5-4 0 0,-5-2 0 16,1 0-80-16,-2-3 9 0,-3-2 11 0,4 0 8 16,0-6 6-16,0 0 8 0,0 0 3 15,0-3 6-15,5-3 4 0,-4 1 8 16,8-1 4-16,-4 1 6 0,10-1 2 0,-5 1 3 15,5 2 0-15,5-3 2 0,-6 3 1 16,6 3-1-16,5 0 1 0,-5 6-1 0,-1 0 1 16,6-1-1-16,-5 4 0 0,-1 1 3 15,1 2 2-15,-6 2 2 0,1 2 4 0,0-3 2 16,-5 5 3-16,0-5 3 0,-5 4 7 16,0-3 3-16,0-1 4 0,-5 1 5 15,0-3 7-15,-5 0 4 0,0 0 0 0,-4-3-2 16,-1-2 0-16,-5 2-5 0,6-5-42 15,-6 3 0-15,1-6 0 0,-6 2 0 16,6-4 0-16,-1 2 0 0,0-4 0 0,1 2 0 16,4-1 0-16,0 0 0 0,5 1 0 0,6-1-27 15,-2 0-104-15,2 0-63 0,4 0-70 16,0 1-108-16,4-1-148 0,2 0-183 0,3 1-210 16,1-4-135-16,0 4-34 0,5-4 62 15,0 0 150-15,-1 4 211 0</inkml:trace>
  <inkml:trace contextRef="#ctx0" brushRef="#br1" timeOffset="-107564.814">14911 7333 289 0,'0'8'554'0,"0"0"162"0,0-2 177 15,0 2 45-15,0-2-81 0,0-1-91 0,5 1-81 16,-5-4-105-16,0 1-128 0,5 0-84 16,0-3-37-16,-5 0-26 0,5-3-28 15,5 0-97-15,-10-3-180 0,4 2 0 0,1-5 0 16,0 1 0-16,0-3 0 0,0 0 0 15,0-1 0-15,0-1 0 0,-1-1 0 0,2 3 0 16,-6-3 0-16,0 3 0 0,0 0 0 16,0 0 0-16,-6 0-95 0,6 3 16 0,-4-1 25 15,-1 4 23-15,5 0 18 0,0 2 17 16,-5 0 21-16,5 3 21 0,-5 3 25 16,5 2 23-16,0 3-62 0,5 1-32 0,-5-1 0 15,5 3 0-15,-5 0 0 0,5 3 0 16,-1 3 0-16,2-4 0 0,-2 4 0 15,7 0 0-15,-7-1 0 0,1-2 0 16,5 0 0-16,-5-1-229 0,0-1-481 0,-5-2-347 16,5-2-164-16,-5-2-38 0,0 0 38 0,0-3 128 15,0-3 243-15,0-6 372 0</inkml:trace>
  <inkml:trace contextRef="#ctx0" brushRef="#br1" timeOffset="-107035.772">14210 6729 23 0,'-10'2'672'0,"5"4"231"0,-4 0 152 16,3-1 109-16,-3 0-12 0,3 1-226 0,2-3-222 16,-1-1-188-16,5 1-101 0,-5 0-61 0,10-3-47 15,-5 3-307-15,5-3 0 0,-1 0 0 16,2-3 0-16,3 0 0 0,1 0 0 15,5-2 0-15,0-1 0 0,-1-2 0 0,1 0 0 16,5 0 0-16,0-4 0 0,-1 2 0 16,0-2 0-16,1 2 0 0,0-4 0 0,-1 3 0 15,-4 0 0-15,4 2 0 0,-8 1 0 16,3 0 0-16,-4 2 0 0,-5 4 0 16,5-4 0-16,-5 3 0 0,-5 3 0 15,4 0 0-15,2 0 0 0,-2 0 0 0,1 6 0 16,1-3 0-16,3 2 0 0,1 4 0 15,-1-1 0-15,6 0 0 0,0 3 0 0,5 3 0 16,-1-3 0-16,1 2 0 0,4-1 0 16,1-2 0-16,-1 2 0 0,6-1 0 0,-1 0 0 15,1-3 0-15,-1 3 0 0,-4-3-745 16,4 3-535-16,-5 0-95 0,1 1 18 0,0-2 83 16,-1-1 194-16,1-1 354 0</inkml:trace>
  <inkml:trace contextRef="#ctx0" brushRef="#br1" timeOffset="-97831.306">15563 7198 80 0,'0'0'509'0,"-5"2"157"16,5-2 170-16,-4 3 147 0,-2-3-67 0,2 3-96 16,-1-3-92-16,0 0-101 0,0 0-125 15,5 0-115-15,-5-3-70 0,5 3-45 16,0-3-40-16,0 1-33 0,0-4-82 0,5 4-117 16,0-4 0-16,5 3 0 0,0-3 0 15,5 3 0-15,-2 3 0 0,2-2 0 0,5 2 0 16,0 0 0-16,-1 0 0 0,1 0-144 15,0 0-274-15,-1 2-209 0,-4 1-254 16,-1-3-215-16,1 3-73 0,-5 0 9 0,0 0 97 16,0-3 200-16,-5 0 283 0</inkml:trace>
  <inkml:trace contextRef="#ctx0" brushRef="#br1" timeOffset="-97647.794">15720 7115 280 0,'-10'-8'752'0,"0"-4"209"0,-4 4 142 16,4 2 100-16,0-1-161 0,0 4-197 15,5-3-193-15,1 3-180 0,-2 1-119 0,2 4-81 16,-1 1-70-16,0 3-148 0,0 2-54 16,5 3 0-16,0 3 0 0,-5 2 0 0,5 1 0 15,0 5 0-15,0 0 0 0,0 3-78 16,0-1-254-16,5 2-229 0,-5-4-344 0,5-1-222 16,-5-1-80-16,5-1 2 0,0-2 79 15,-1-6 208-15,6-5 355 0</inkml:trace>
  <inkml:trace contextRef="#ctx0" brushRef="#br1" timeOffset="-97160.478">16147 6913 284 0,'0'-2'877'0,"0"-1"191"15,0 3 144-15,-5-3 113 0,5 3-105 16,-5 0-342-16,5 3-260 0,-5 2-153 0,5 4-221 16,-5 2-244-16,5 3 0 0,-5 5 0 15,0 5 0-15,5 2 0 0,-4 4 0 0,-2 3 0 16,2 0 0-16,-1 0 0 0,0-3 0 16,0 1 0-16,0-3 0 0,5-6 0 15,-5-3 0-15,5-3 0 0,-5-5 0 0,5-2 0 16,0-7 0-16,0-2 0 0,5-5 0 15,-5-24 0-15,0 33 0 0,5-23 0 16,-5-3 0-16,5-3 0 0,0 0 0 0,-5-5 0 16,5 0 0-16,0-4 0 0,-5 4 0 15,4 0 0-15,6 2 0 0,-5 4 0 16,0 1 0-16,0 7 0 0,0-1 0 0,0 6 0 16,0 3 0-16,-1 2 0 0,7 4 0 0,-7 2 0 15,2 2 0-15,-2 4 0 0,6 5 0 16,-5 0 0-16,5 3 0 0,-1 2 0 15,1 3 0-15,5 3 0 0,-6 0 0 0,6 1 0 16,0 2 0-16,5-1 0 0,-1 4 0 0,-4-3 0 16,0-1 0-16,4 4 0 0,-9-3 0 15,5 0 0-15,-5-3 0 0,-1 0-360 0,-3 0-668 16,-1-3-214-16,-1 1-51 0,-4-6 37 16,0-1 98-16,0-4 204 0,-4-4 313 15</inkml:trace>
  <inkml:trace contextRef="#ctx0" brushRef="#br1" timeOffset="-96972.939">16147 7327 324 0,'-30'-14'786'0,"1"-2"185"16,-1 2 127-16,6 0 90 0,4 1-182 15,1-1-225-15,9 2-188 0,0-1-134 0,5 2-80 16,10-3-63-16,0 3-49 0,5 0-244 16,0 0-23-16,4 3 0 0,6 0 0 15,4 2 0-15,1 3 0 0,5 1 0 0,-1-1 0 16,-5 3 0-16,6 3-485 0,-1-1-376 15,-4 3-294-15,-1 1-104 0,1 3 8 0,0-4 68 16,-6 4 183-16,6-5 313 0</inkml:trace>
  <inkml:trace contextRef="#ctx0" brushRef="#br1" timeOffset="-96648.814">16539 7338 602 0,'0'11'957'16,"-5"0"157"-16,0-2 122 0,0-2 91 0,1 2-288 15,4-4-312-15,0-1-195 0,0 1-124 16,4-5-159-16,1 0-249 0,0-3 0 16,0 1 0-16,5-4 0 0,-5-2 0 15,5 0 0-15,-6-4 0 0,1-1 0 0,1-1 0 16,-2 2 0-16,-4-4 0 0,5 2 0 16,-5 1 0-16,-5-1 0 0,5-3 0 0,-4 4-33 15,-7-1-25-15,7 2 28 0,-2 2 37 0,2 2 40 16,-1-1 20-16,0 3-67 0,5 3 0 15,-5 3 0-15,5 3 0 0,0 6 0 16,0 2 0-16,0 2 0 0,5 2 0 0,-5 4 0 16,5 0 0-16,0 3 0 0,5 0 0 15,-6 6 0-15,7-3 0 0,-2-1 0 16,1 2 0-16,0-5 0 0,-5 1-546 0,5-6-463 16,-6 2-213-16,1-8-52 0,0-2 33 15,0-4 102-15,0-4 211 0,-5-4 319 0</inkml:trace>
  <inkml:trace contextRef="#ctx0" brushRef="#br1" timeOffset="-96168.96">15926 6762 105 0,'-15'-3'568'15,"0"1"161"-15,6-2 177 0,-6 4 133 16,5-2-89-16,0 2-147 0,6 2-116 0,-6-2-111 16,5 0-137-16,0 0-100 0,5 0-59 15,-5 4-36-15,5-4-22 0,0 2-14 16,0-2-112-16,0 5-96 0,0-2 0 0,5 3 0 16,-5-3 0-16,5 2 0 0,0 0 0 15,0 1 0-15,0-3 0 0,5 2 0 16,-1-5 0-16,1 0 0 0,0 0 0 0,5-5 0 15,-6-4 0-15,6 1 0 0,0-3 0 16,-5-3 0-16,4 4 0 0,1-4 0 0,-5 0 0 16,0 3 0-16,4 0 0 0,-9 0 0 15,5 2 0-15,-5 2 0 0,5 1 0 16,-6 0 0-16,2 4 0 0,-6-1 0 0,4 0 0 16,1 0 0-16,1 3 0 0,-2 3 0 15,1 0 0-15,5 0 0 0,0-1 0 0,-1 4 0 16,6 2 0-16,-5 0 0 0,9 1 0 15,-4 1 0-15,5 2 0 0,0-2 0 0,4 4 0 16,1-2 0-16,-1 2 0 0,0-1 0 16,1 1 0-16,5 0 0 0,-6 2 0 15,0 1-787-15,6 0-386 0,-5-1-126 0,4 0-9 16,1 1 57-16,4-3 145 0,0-3 292 0,10-6 382 16</inkml:trace>
  <inkml:trace contextRef="#ctx0" brushRef="#br1" timeOffset="-95849.804">17182 7170 94 0,'-6'2'655'16,"6"1"235"-16,-4 3 171 0,-1-3 128 0,-1 3-57 15,2-4-146-15,-1 4-165 0,5-4-164 16,-5 1-109-16,5-3-390 0,-5 3-158 0,5-3 0 16,0 2 0-16,5-2 0 0,0 0 0 15,0 0 0-15,5 0 0 0,-1-2 0 0,1 2 0 16,5-3 0-16,4 3 0 0,2-3 0 16,-2 3 0-16,0-2 0 0,1 2 0 0,5 0 0 15,-6 0 0-15,1 2 0 0,-1 1 0 16,-4 5 0-16,0-2-824 0,-5 5-545 0,-5 0-39 15,-1 3 60-15,-4 0 115 0,-4-3 216 16,-1 2 333-16</inkml:trace>
  <inkml:trace contextRef="#ctx0" brushRef="#br1" timeOffset="-95681.706">17304 7369 312 0,'-19'5'857'0,"-1"-3"188"16,5-2 140-16,-5 4 114 0,10-8-131 16,1 4-283-16,-1-2-245 0,5-3-138 15,5-1-204-15,0 1-298 0,5-1 0 0,5 1 0 16,-5-1 0-16,9 1 0 0,-3 2 0 15,3-3 0-15,-4 4 0 0,4 2 0 0,6-4 0 16,-6 4 0-16,7 0 0 0,-2 0 0 16,0 0 0-16,1-2-454 0,-5 2-758 0,5-3-140 15,-6-2-5-15,6-1 63 0,0 0 145 16,-5-2 286-16,9-5 404 0</inkml:trace>
  <inkml:trace contextRef="#ctx0" brushRef="#br1" timeOffset="-95016.361">17903 6977 67 0,'0'-9'531'0,"0"2"165"0,-6-2 193 0,6-2 149 16,-5 3-74-16,5 0-117 0,-10-4-105 15,6 4-115-15,-6 0-150 0,0 0-121 16,0-1-79-16,0 6-60 0,-5 1-55 0,1 2-47 16,-6 0-37-16,1 5-27 0,-1 1-17 15,5 5-11-15,-4-3-23 0,4 6 0 0,-4 0 0 16,9 2 0-16,0 1 0 0,5-1 0 15,5 4 0-15,5-4 0 0,0 1 0 16,10 0 0-16,-1-4 0 0,6-1 0 16,5-5 0-16,-1-1 0 0,0-3 0 0,1-6 0 15,5 0 0-15,-11-5 0 0,6 0 0 16,-10-3 0-16,-1 3 0 0,0-4 0 0,-8 1 0 16,3 0 0-16,-9 0 0 0,5 3 0 15,-10-1 0-15,5 1 0 0,-5 0 0 0,1 0 0 16,-6 3 0-16,5-1 0 0,0 3 0 15,-5-2 0-15,6 5 0 0,-2-3 0 0,6 3 0 16,-5 3 0-16,5 2 0 0,0 1 0 16,0 2 0-16,5 3 0 0,1-2 0 15,-2 4 0-15,6 1 0 0,-5-1 0 0,4 4 0 16,1 0 0-16,0 2 0 0,5-3 0 16,-6 4 0-16,1 2 0 0,1-3 0 0,-2 0 0 15,-4 1 0-15,0-1 0 16,0 1 0-16,-5-4 0 0,0 1 0 0,0-1 0 0,-5-2 0 15,0 0 0-15,-5-4 0 0,6-1 0 16,-11-1 0-16,5-2 0 0,-5-3 0 16,0-1 0-16,1-4 0 0,-6-1 0 15,5-3 0-15,1-2 0 0,-1-1 0 0,5 1-75 16,5-3-245-16,1 3-79 0,-2-3-123 16,6 0-159-16,6 3-172 0,3-3-175 0,1 0-55 15,5-1 48-15,-1-1 133 0,6 2 191 16,-1-3 219-16</inkml:trace>
  <inkml:trace contextRef="#ctx0" brushRef="#br1" timeOffset="-94665.767">18186 7024 253 0,'10'-8'790'15,"-5"-1"197"-15,0 1 136 0,-5 3 96 0,0-1-135 16,0 0-232-16,-5 1-234 0,0-1-158 16,1 3-100-16,-6 1-55 0,5 2-165 0,-5 0-140 15,5 2 0-15,-5 4 0 0,6 2 0 16,-7 4 0-16,7 1 0 0,-1 1 0 15,0 3 0-15,0 2 0 0,5 1 0 0,0 1 0 16,0 1 0-16,5-3 0 0,0 1 0 16,0-1 0-16,10-2 0 0,-6-1 0 0,6-2 0 15,-1-3 0-15,6-5 0 0,-5-1 0 0,5-2 0 16,-1-3 0-16,1-3 0 0,-5 1 0 16,0-7 0-16,-1 1 0 0,-4-3 0 0,0 0 0 15,-6-3 0-15,2 0 0 0,-2 1 0 16,-4-4 0-16,0 1 0 0,-4-1 0 0,-6 0 0 15,0 0 0-15,0 1 0 0,-4 0 0 0,-1-1 0 16,0 3 0-16,-5-2 0 0,5 4 0 16,0-1 0-16,1 4 0 0,4 2-214 0,0 1-657 15,0 0-238-15,6 1-121 0,-1 2-5 0,5-3 61 16,0 1 130-16,0-3 259 0,5-1 317 16</inkml:trace>
  <inkml:trace contextRef="#ctx0" brushRef="#br1" timeOffset="-94373.027">18270 6729 483 0,'5'-8'895'0,"-5"2"166"0,-5 0 123 16,5 1 100-16,-5-1-231 0,5 1-270 15,-5 2-204-15,5 0-129 0,0 3-87 0,-5 0-307 16,5 3-56-16,0 2 0 0,-4 1 0 16,4 5 0-16,0-2 0 0,0 1 0 15,0 2 0-15,0-2 0 0,4-1 0 0,1-1 0 16,0 0 0-16,5-2 0 0,0-4 0 15,0-2 0-15,-1 0 0 0,6-2 0 0,-5-4 0 16,0-2 0-16,-1-3 0 0,1 3 0 16,-5 0 0-16,0-4 0 0,-5 2 0 15,0 1 0-15,-5 1 0 0,0-3 0 0,1 3 0 16,-6 2 0-16,0 0 0 0,0 1 0 16,0-1 0-16,-5 6-29 0,5 0-494 0,-4 0-184 15,4 6-254-15,-4-1-172 0,4 1-45 16,5 5 30-16,-5-3 112 0,5 3 207 15,5-3 306-15</inkml:trace>
  <inkml:trace contextRef="#ctx0" brushRef="#br1" timeOffset="-82302.884">14274 7976 321 0,'0'-4'507'0,"0"2"85"16,0-1 79-16,0 3-32 0,0-3-99 15,0 3-70-15,-5-2-35 0,5 2-22 16,0 0-19-16,0 0-30 0,0 0-40 0,0 0-36 16,0 2-30-16,5-2-30 0,-5 3-30 15,0 2-10-15,0 4 4 0,0 2 6 0,0 3-1 16,-5 3-5-16,5 1-9 0,0 8-14 16,-5-2-15-16,5 7-78 0,-5-1-76 15,5 0 0-15,-5 1 0 0,0-1 0 0,5 0 0 16,-4-2 0-16,4 0 0 0,0-7 0 0,0-1 0 15,0-1 0-15,0-8 0 0,0 0 0 16,4-2 0-16,-4-4 0 0,0-3 0 0,0-2 0 16,5-4 0-16,-5-5 0 0,0-5 0 15,0 1 0-15,0-7 0 0,0-2 0 16,0 0 0-16,-5-3 0 0,5-2 0 0,0-3 0 16,0-4 0-16,0 4 0 0,0-3 0 15,0-3-1-15,0 5-8 0,5 1 1 16,0 0-2-16,-5 5 2 0,5 0-2 0,0 8 1 15,0 1 1-15,0 3 4 0,-5 4 15 16,10 7 21-16,-6-1-8 0,6 8-24 0,-5 0 0 16,10 6 0-16,-6 3 0 0,1 3 0 15,0 2 0-15,5 1 0 0,-6 1 0 0,1-1 0 16,5 2 0-16,0-6 0 0,-5 1 0 16,5-3 0-16,-1 0 0 0,-4-6 0 15,4-3 0-15,1-2 0 0,-5-3 0 0,5-6 0 16,0 1 0-16,-6-6-26 0,1 0-114 15,-5-3 23-15,0-2 27 0,0 2 27 0,-5-6 22 16,0 4 19-16,0 3 10 0,-5-4 12 16,0 3 15-16,0 0 19 0,0 3 22 0,0 3 19 15,0 0 10-15,5 5 6 0,-4 3 2 16,4 3-31-16,-6 2-62 0,6 6 0 16,0 3 0-16,0 2 0 0,6 6 0 0,-6 3 0 15,4 0 0-15,1 3 0 0,0 0 0 16,0 2 0-16,0-3 0 0,5 4 0 0,0-6 0 15,-1-1 0-15,6-2 0 0,-5-2 0 16,5-4-49-16,-5-2-308 0,4-3-80 16,1-3-116-16,-5-2-130 0,4-4-119 0,-4-2-108 15,5-2-89-15,-5-4 18 16,4 0 114-16,-4-1 162 0,0-2 173 0</inkml:trace>
  <inkml:trace contextRef="#ctx0" brushRef="#br1" timeOffset="-81904.875">14803 8251 170 0,'5'-10'460'16,"-5"-4"127"-16,0 3 133 0,0 0 60 0,-5 2-14 15,5-2-49-15,-10 0-67 0,6 0-87 16,-6 2-103-16,5-1-109 0,-5 1-98 0,0 1-61 16,1 3-31-16,-6-1-17 0,10 4-10 15,-5 2-6-15,0 2-3 0,1 4-1 16,-1-1 1-16,5 6 2 0,0 3-4 0,0 0-3 16,0 0-8-16,5 2-17 0,0 1-91 15,5-1-4-15,0 0 0 0,0-2 0 0,4 0 0 16,1-2 0-16,0-4 0 0,5-3 0 15,-1 1 0-15,-4-6 0 0,5 0 0 0,0-3 0 16,-5-5 0-16,-1 2-58 16,1-2-46-16,0-3 5 0,-5 2 9 0,5-1 15 15,-10-2 16-15,5-2 16 0,-5 4 14 16,0-1 11-16,-5-1 7 0,5 2 6 16,-6 1 16-16,2 1 21 0,-1-1 25 0,0 4 21 15,0 0 20-15,5 2 17 0,0 3 8 0,0 0-46 16,0 3-77-16,0 5 0 0,5 0 0 15,0 0 0-15,0 4 0 0,-1-4 0 0,7 6 0 16,-7-3 0-16,6 3 0 0,0 0 0 16,0-1 0-16,0-2 0 0,-6 3 0 0,6-3 0 15,1 0-163-15,-7-3-315 0,6 1-212 16,-5-4-279-16,0-2-169 0,0-3-45 16,0-3 29-16,-5-2 123 0,4-4 223 0,-4-2 318 15</inkml:trace>
  <inkml:trace contextRef="#ctx0" brushRef="#br1" timeOffset="-81698.91">14813 7998 612 0,'-20'-22'950'0,"6"-1"141"0,-1 7 109 0,0 0 77 15,0 5-305-15,11-1-340 0,-1 3-192 16,0 2-111-16,5 1-88 0,0 3-62 16,5-2-34-16,0 5-25 0,4 0-117 15,1 0-3-15,5 3 0 0,0-1 0 0,-1 1 0 16,1 3 0-16,0-1 0 0,0 3 0 0,4-2-132 15,-4 3-177-15,-1-2-186 0,1 2-265 16,5-1-290-16,-5 0-112 0,-1 0-17 0,6 1 52 16,-1-1 160-16,1-3 274 0</inkml:trace>
  <inkml:trace contextRef="#ctx0" brushRef="#br1" timeOffset="-81517.99">15240 8216 840 0,'-6'11'1109'16,"6"-6"144"-16,-4 0 133 0,-1 1 93 16,5-4-386-16,-5 2-401 0,5-4-353 0,0 0-339 15,0 0 0-15,5-4 0 0,-5 0 0 16,5-2 0-16,-1 3 0 0,-4-2-167 16,6-1-402-16,-6 1-222 0,0-2-269 0,4 0-118 15,-4 1-14-15,0-2 58 0,0 2 160 16,0-2 252-16</inkml:trace>
  <inkml:trace contextRef="#ctx0" brushRef="#br1" timeOffset="-81399.308">15240 8122 237 0,'0'-8'743'16,"-6"2"205"-16,6-3 132 0,-4 7 87 16,-1-4-138-16,0 1-264 0,0-1-246 0,5 3-192 15,0-2-143-15,-5 2-124 0,5 1-125 16,0-2-169-16,0 4-244 0,5-2-332 16,-5 2-207-16,0 0-79 0,0 0 5 0,0 0 108 15,0 0 208-15,0 2 317 0</inkml:trace>
  <inkml:trace contextRef="#ctx0" brushRef="#br1" timeOffset="-79323.778">15686 8006 29 0,'-5'-5'378'0,"5"-4"105"0,0 3 113 0,0-2 77 16,0 2 22-16,0 1 35 0,0 0-11 15,-5-1-42-15,5 0-65 0,0 1-84 0,0 2-102 16,-5 1-108-16,5-4-65 0,0 6-40 16,0-2-27-16,0 2-7 0,0 2 2 15,5 4 5-15,-5 4-57 0,5 2-129 16,0 7 0-16,0 3 0 0,0 3 0 0,5 5 0 16,-6 1 0-16,6 2 0 0,-5 3 0 15,5-4 0-15,-1 1 0 0,2-5 0 16,-7 0 0-16,2-6 0 0,3-3 0 0,-4-3 0 15,0-4 0-15,0-4 0 0,-5-8 0 0,5-3 0 16,-10-5 0-16,5-5 0 0,-5-4 0 16,0-2 0-16,0-6 0 0,-4-3 0 0,-1-2 0 15,-1-3 0-15,-3-1 0 0,4 2 0 16,0-5 0-16,-4 7 0 0,9-3 0 16,-5 5 0-16,10 1 0 0,0 2 0 0,0 3 0 15,5 3 0-15,0-1 0 0,4 4 0 16,6 2 0-16,0 3 0 0,5 3 0 0,-1 3 0 15,1 1 0-15,-1 8 0 0,1 1 0 16,0 3 0-16,-6 3 0 0,1 3 0 0,0 2 0 16,-11 4 0-16,2 2 0 0,-6-3 0 15,0 3 0-15,-6 0 0 0,2-2 0 16,-6-4 0-16,5 1 0 0,-10-4 0 0,11-2 0 16,-11-3 0-16,5-2 0 0,5 0-25 15,-5-6-122-15,5 0 9 0,5 0 13 0,0-3 14 16,0-2 12-16,10 1 14 0,-5 2 15 15,5-1 12-15,4 3 8 0,6 0 8 0,-5 0 1 16,4 3 5-16,1 3 2 0,0 2 6 16,-1 3 6-16,1 0 5 0,-5 3 15 0,-1 2 16 15,-4 1 16-15,0 2 16 0,0-2 12 16,-6 2 9-16,-4-2 1 0,0-1-6 16,0 1-13-16,-4-1-13 0,-1 0-14 0,-5-1-11 15,0-2 2-15,-4-2-1 0,-1 1-4 16,0-4-15-16,-5 0-20 0,1-3-27 15,0-2-42-15,-2 0-45 0,2-3-70 0,4 0-120 16,-4-3-178-16,9 3-234 0,0-3-218 16,0-2-91-16,5 2 1 0,10 0 97 15,-5-3 180-15,10 4 252 0</inkml:trace>
  <inkml:trace contextRef="#ctx0" brushRef="#br1" timeOffset="-78981.044">16117 8350 108 0,'0'6'752'0,"5"2"207"0,0-2 138 16,-5-4 101-16,5 4-50 0,0-3-263 15,0-3-263-15,0 0-181 0,-5-3-122 0,10 0-93 16,-5-2-71-16,5-3-55 0,-6-1-46 16,6-2-40-16,-5-2-35 0,0 2-32 15,0-3-28-15,0 0-23 0,-5 0-11 0,0 0 2 16,0 1 15-16,0-1 20 0,0 2 21 15,0 5 22-15,-5-2 31 0,5 4 25 16,-5 2 30-16,5 0 30 0,-5 3 36 0,5 6 34 16,0-1 28-16,-5 4 22 0,5 2-130 15,0-1-71-15,5 4 0 0,-5 0 0 16,5 0 0-16,-5 3 0 0,5-4 0 16,0 4 0-16,5-1 0 0,-6 1 0 0,1-4 0 15,5 4 0-15,-5-3 0 0,5-3 0 0,-5 0 0 16,-1-3-399-16,-4 0-549 0,6-2-248 15,-6 0-78-15,4-6 22 0,-4 0 82 0,0-6 186 16,0 0 311-16</inkml:trace>
  <inkml:trace contextRef="#ctx0" brushRef="#br1" timeOffset="-78506.253">15569 7716 102 0,'-11'-3'633'0,"1"3"207"15,1 0 170-15,4 0 114 0,-5 3-80 16,5-3-183-16,0 0-171 0,1 3-148 0,4 0-112 15,0-1-57-15,0 4-36 0,4 0-132 16,1-1-205-16,0 0 0 0,5 1 0 0,0-3 0 16,0 0 0-16,5-1 0 0,-2-4 0 15,2-4 0-15,5-2 0 0,-5-3 0 0,4-3 0 16,1-2 0-16,-5 2 0 0,5-3 0 16,-6 3 0-16,-4 1 0 0,4-1 0 15,-3 5 0-15,-1-1 0 0,-6 4 0 0,6 0 0 16,-5 0 0-16,-5 4 0 0,5 2 0 15,0 0 0-15,0 2 0 0,-5 2 0 16,9 1 0-16,-4 1 0 0,0-1 0 0,5 3 0 16,0 1 0-16,0 2 0 0,4-3 0 15,1 3 0-15,0 0 0 0,4 0 0 0,1 3 0 16,0 0 0-16,4-3 0 0,1 3 0 16,-1-4 0-16,0 4 0 0,1 0-506 15,5 3-634-15,-6-4-160 0,0 2-25 0,6-2 52 16,5 4 113-16,-7-7 254 0,7 2 414 15</inkml:trace>
  <inkml:trace contextRef="#ctx0" brushRef="#br1" timeOffset="-78216.697">16627 8116 711 0,'-4'6'1041'0,"-2"-3"188"0,6-1 156 16,-4 1 124-16,4-1-304 0,-5 1-309 0,10-3-681 16,-5 3-215-16,4-3 0 0,2 3 0 15,-2-3 0-15,6-3 0 0,0 3 0 0,0-3 0 16,-1 3 0-16,6-3 0 0,0 3 0 16,-5-2 0-16,4 2 0 0,1 0 0 0,0 0 0 15,-5 0 0-15,5 0 0 0,-1 2 0 16,-4-2 0-16,0 3 0 0,-6 0-177 0,2-3-1006 15,-1 3-157-15,-5-3-2 0,0 0 72 16,0-3 136-16,-5 0 222 0,5 0 302 0</inkml:trace>
  <inkml:trace contextRef="#ctx0" brushRef="#br1" timeOffset="-78068.092">16755 8077 405 0,'-15'-10'819'0,"0"-2"194"16,6 1 140-16,-1 3 92 0,0 0-159 16,0 3-196-16,0-1-211 0,6 3-137 15,4 3-183-15,0 0-359 0,0 3 0 0,0 3 0 16,4 4 0-16,-4 7 0 0,5 0 0 15,0 2 0-15,0 6 0 0,0-1 0 16,-5 1 0-16,5 3 0 0,0 0-81 0,-5-1-1236 16,4-2-143-16,-4-3 6 0,6-3 96 15,-6-5 174-15,4-3 338 0,1-5 396 16</inkml:trace>
  <inkml:trace contextRef="#ctx0" brushRef="#br1" timeOffset="-77084.625">17211 7871 33 0,'0'-3'414'0,"0"0"102"0,0-3 109 0,0 4 82 16,0-4-7-16,0 4-9 0,0-4-23 16,0 3-40-16,0 0-53 0,0 1-63 15,-5-1-71-15,5 3-72 0,0-2-45 0,0 2-27 16,0 2-23-16,0-2-18 0,-5 5-95 15,5 4-161-15,0 4 0 0,0 4 0 0,0 2 0 16,0 7 0-16,0 3 0 0,5 2 0 16,-5 5 0-16,5-3 0 0,0 3 0 15,5-3 0-15,-6 0 0 0,7-3 0 16,-2-3 0-16,1-1 0 0,-5-7 0 0,5-2 0 16,-6-3 0-16,6-6 0 0,-5-3 0 15,0-2 0-15,-5-3 0 0,0-5 0 0,0-4 0 16,0-2 0-16,-5-6 0 0,0-1 0 15,-5-5 0-15,1-1 0 0,-1-7 0 0,0-2 0 16,1 0 0-16,-2-3 0 0,1 0 0 16,6 3 0-16,-6 0 0 0,10 6 0 0,0-1 0 15,0 3 0-15,5 3 0 0,0 0 0 16,5 6 0-16,-6 1 0 0,7 2 0 16,-2 2 0-16,6 5 0 0,-5 0 0 0,4 6 0 15,-4 0 0-15,0 4 0 0,5 1 0 16,-5 3 0-16,-6 3 0 0,6 3 0 0,-5 0 0 15,-5 2 0-15,5 1 0 0,-5 2 0 16,-5 0 0-16,5 1 0 0,-5 2 0 0,0-3 0 16,-4-3 0-16,3 1 0 15,-3 0 0-15,3-6 0 0,2 0 0 0,-1 0 0 16,0-6 0-16,0 1 0 0,5-1-5 16,0-2-56-16,5-3 15 0,0 3 11 0,0-3 14 15,5 0 8-15,-1 0 5 0,1 0 1 16,5 2 2-16,0-2 5 0,4 4 1 0,-4-2 2 15,0 4 4-15,-1 2 14 0,1 0 12 16,0 0 14-16,-1 4 13 0,-3-1-31 0,-1 2-29 16,-6 1 0-16,1 0 0 0,0 0 0 15,-5 3 0-15,0-4 0 0,-5 3 0 16,0-2 0-16,-5 3 0 0,1-3 0 0,-6-1 0 16,5-1 0-16,-9 2 0 0,4-6 0 15,-5 0 0-15,0-2 0 0,1-3 0 0,-1-1 0 16,5-2 0-16,-4 0 0 0,9-2 0 15,0-1-46-15,0 0-360 0,6 0-189 0,4-2-248 16,0-1-247-16,0 1-86 0,10-4 5 16,-1 1 85-16,1 3 184 0,5-4 272 15</inkml:trace>
  <inkml:trace contextRef="#ctx0" brushRef="#br1" timeOffset="-76713.715">17539 8254 346 0,'5'3'873'0,"0"-3"197"0,-5 0 147 16,5 0 122-16,-5-3-140 0,5 3-261 16,0-3-242-16,-5 1-183 0,4-2-513 0,2 2 0 15,3 0 0-15,-3 2 0 0,-2-4 0 16,1 4 0-16,0 0 0 0,5-15 0 16,-5 34 0-16,0-17 0 0,-1 4 0 0,2-4 0 15,-2 4 0-15,-4 2 0 0,0 0 0 16,0 4 0-16,-4-1 0 0,-2 0 0 0,2 2 0 15,-1 1 0-15,-5 0 0 0,0 0 0 16,1-1 0-16,3 1 0 0,-3-3 0 0,3 0 0 16,2 1 0-16,-1-4 0 0,0 0 0 15,5 0 0-15,0-2 0 0,0 0 0 0,5-2 0 16,0-1 0-16,5 0 0 0,-1 0 0 16,1-3 0-16,5 0 0 0,-5-3 0 15,9 0 0-15,-4 3 0 0,0-3 0 0,0 1 0 16,-1 0 0-16,1-2 0 0,0 2 0 15,-6-1 0-15,6 0-170 0,-10 3-730 0,5-6-281 16,-5 4-88-16,4-4 8 0,-3-2 68 16,-6 3 158-16,4-4 261 0</inkml:trace>
  <inkml:trace contextRef="#ctx0" brushRef="#br1" timeOffset="-76248.435">17074 7633 209 0,'-10'3'731'16,"0"-3"207"-16,5 0 137 0,-5 3 96 15,5 0-121-15,5 0-199 0,-4-1-181 0,4 1-136 16,4 2-78-16,1 1-43 0,0-3-320 0,5 2-93 16,0-2 0-16,0 0 0 0,4-3 0 15,-4-3 0-15,5-2 0 0,-1-1 0 0,1 0 0 16,0-4 0-16,0-2 0 0,-1 1 0 16,-4 1 0-16,0-2 0 0,0 2 0 15,0 1 0-15,-6 1 0 0,1-1 0 0,1 4 0 16,-2 0 0-16,1 2 0 0,-5 0 0 15,5 0 0-15,-5 3 0 0,5 0 0 0,-5 0 0 16,5 3 0-16,0 0 0 0,0 2 0 16,-1 1 0-16,2-1 0 0,3 4 0 15,1 1 0-15,5 2 0 0,0-1 0 16,-6 0 0-16,11 2 0 0,-5-1 0 0,-1-2 0 16,6 4 0-16,-1-2 0 0,1-2 0 0,0 4-1014 15,-5 0-292-15,4 0-66 0,0-1 35 16,-4-1 96-16,5-2 219 0,4 2 381 0</inkml:trace>
  <inkml:trace contextRef="#ctx0" brushRef="#br1" timeOffset="-75764.683">18093 8257 30 0,'0'-3'465'0,"0"3"183"16,-4 0 219-16,4-3 137 0,0 3 4 0,-5 0-37 15,5-2-54-15,-5 2-80 0,5 0-130 16,-5-4-87-16,5 2-503 0,0 2-117 0,5-2 0 15,-5-2 0-15,5 2 0 0,4-1 0 0,1 0 0 16,0 1 0-16,0-2 0 0,4 2 0 16,6 2 0-16,0 0 0 0,-1 0 0 0,1 0 0 15,5 2 0-15,-6-2 0 0,6 4 0 16,-6-2 0-16,1 1 0 0,0 2 0 16,-6 1-86-16,1 0-1248 0,-6-1-94 15,-3 3 31-15,-6-2 91 0,0 2 158 0,0 1 268 16,-6-1 373-16</inkml:trace>
  <inkml:trace contextRef="#ctx0" brushRef="#br1" timeOffset="-75586.157">18255 8332 287 0,'-19'2'866'0,"4"0"183"16,-5 2 139-16,5-4 130 0,1 2-87 15,4-2-278-15,0 0-258 0,6 0-125 16,-1 0-536-16,10-2-34 0,-1-2 0 0,1 4 0 16,5-2 0-16,5 0 0 0,-1-1 0 15,6 3 0-15,-6 0 0 0,11 0 0 0,-5 3 0 16,0-1 0-16,4 0 0 0,-4 2 0 15,-1-2 0-15,1 1-254 0,5 0-1087 16,-11-1-103-16,6-2 30 0,-1-2 96 0,1-1 179 16,0-2 319-16,-6-3 384 0</inkml:trace>
  <inkml:trace contextRef="#ctx0" brushRef="#br1" timeOffset="-74764.04">18810 8072 109 0,'0'-5'619'0,"9"-4"176"16,-4 1 169-16,-5-1 116 0,5 1-96 0,0 0-188 15,-5 0-167-15,5-1-138 0,-5 2-139 16,0 1-94-16,-5 0-56 0,5 1-36 0,-5-1-32 16,0 4-30-16,-5-2-21 0,6 2-12 15,-11 4-7-15,0 2-5 0,0 1 2 0,-4 0 4 16,-1 4 10-16,0 2-45 0,6 2-30 16,-1 1 0-16,0 3 0 0,0 0 0 15,5-1 0-15,6 4 0 0,4-4 0 0,0 3 0 16,4-3 0-16,11-2 0 0,-5 0 0 15,10-6 0-15,0-2 0 0,4-3 0 0,1-6 0 16,-1-3 0-16,5-2 0 0,-9-6 0 16,4 0 0-16,-4-2 0 0,0-3 0 0,-5 3 0 15,-5-1 0-15,-6-2 0 0,1 2 0 16,-5 3 0-16,0-3 0 0,-5 4 0 16,-5 2 0-16,6 0 0 0,-7-1 0 0,2 2 0 15,-6 4 0-15,5-2 0 0,6 2 0 16,-6 4 0-16,5-1 0 0,0 6 0 15,5-1 0-15,0 4 0 0,0 2 0 0,5 3 0 16,0 3 0-16,-1 3 0 0,6-1 0 0,0 3 0 16,0 1 0-16,0-1 0 0,5 6 0 15,-1-3 0-15,-4 0 0 0,5 3 0 0,-6-3 0 16,6 3 0-16,-5-3 0 0,0 0 0 16,-5-3 0-16,0 3 0 0,-1-5 0 15,-4 0 0-15,0-4 0 0,-4 1 0 0,-1-3 0 16,0 0 0-16,-5-3 0 0,-5-2 0 15,1-1 0-15,-6-2 0 0,6 0 0 16,-7-6 0-16,2 3 0 0,0-3 0 0,-1-2 0 16,5-1 0-16,0 1 0 0,6-1 0 15,-1 0 0-15,5-2 0 0,0 3 0 0,5-4-67 16,5 4-327-16,0 0-79 0,5-1-116 16,5-2-140-16,-1 2-157 0,1-2-144 15,9 0-27-15,-4 0 69 0,10-3 142 16,-6 2 188-16,5-2 216 0</inkml:trace>
  <inkml:trace contextRef="#ctx0" brushRef="#br1" timeOffset="-74425.093">19202 8132 583 0,'9'-10'876'0,"1"-4"175"0,-5 3 123 15,0 3 12-15,-5-4-202 0,0 4-223 16,0-3-205-16,-5 3-137 0,0-1-93 16,0 4-60-16,0-3-257 0,-4 3-9 0,4 1 0 15,-5 4 0-15,0 0 0 0,1 4 0 16,-1 4 0-16,5 2 0 0,-5 4 0 0,0 3 0 15,5 2 0-15,0 1 0 0,5 1 0 0,0 1 0 16,5 1 0-16,0-1 0 0,0 0 0 16,10 0 0-16,-6-3 0 0,11-2 0 15,-5 0 0-15,4-6 0 0,1 0 0 0,-1-6 0 16,1-2 0-16,-5-3 0 0,0-3 0 16,0-2 0-16,-1-4 0 0,-4 1 0 0,-5-6 0 15,0 0 0-15,-1-2 0 0,-4 0 0 0,0-2 0 16,-4 0 0-16,-1 1 0 0,-5-3 0 15,0 1 0-15,-5 2 0 0,0 1 0 0,1-1 0 16,-1 1 0-16,0 5 0 0,0 0 0 16,6 3 0-16,-1-1 0 0,0 6-811 0,5-2-285 15,1 0-149-15,4-1-18 0,0 0 50 16,4 1 134-16,1-6 231 0,5 3 331 16</inkml:trace>
  <inkml:trace contextRef="#ctx0" brushRef="#br1" timeOffset="-74140.339">19339 7830 162 0,'5'-11'753'0,"-5"2"220"16,5 3 152-16,-5 1 109 0,0 0-81 16,0 2-216-16,0 0-239 0,0 3-168 0,0 0-108 15,0 6-218-15,0-1-204 0,0 3 0 16,0 4 0-16,0-1 0 0,5 2 0 16,-5-2 0-16,4 3 0 0,2-3 0 15,3-1 0-15,-4-1 0 0,5-3 0 0,0 0 0 16,0-6 0-16,-1 0 0 0,1-6 0 15,0 0 0-15,-5-3 0 0,0-1 0 0,-1 2 0 16,2-4 0-16,-6 2 0 0,0 1 0 0,-6-1 0 16,2 1 0-16,-6-2 0 0,0 3 0 15,0 0 0-15,1 2 0 0,-6-2-1 16,0 5-299-16,1 0-64 0,4 1-116 0,-5 2-176 16,5 2-240-16,5 1-160 0,-5 2-54 0,5-2 27 15,5 6 120-15,-4-4 208 0,4 3 288 16</inkml:trace>
  <inkml:trace contextRef="#ctx0" brushRef="#br1" timeOffset="-66818.375">21109 8194 330 0,'-5'11'888'0,"-4"-7"189"0,3 5 124 16,2-4 94-16,4-1-151 0,-5 1-290 0,5-5-256 15,0 0-144-15,5 0-104 0,-1-3-350 16,6-3 0-16,5-1 0 0,-5-7 0 0,10 0 0 16,-6-3 0-16,1-5 0 0,0-2 0 15,4-2 0-15,-4 2 0 0,-5-4 0 16,5 4 0-16,-6-4 0 0,-4 3 0 0,0 0 0 15,-5 3-132-15,-5 0-138 0,0 0 18 16,-4 2 30-16,-6-2 39 0,0 4 43 16,0 1 45-16,1 0 40 0,-6 4 44 0,0 1 37 15,5 4 26-15,1 5 31 0,-1 3 36 16,0 6 36-16,6 5 32 0,-1 0 29 0,5 8 36 16,0 4 18-16,0 1-270 0,5 4 0 15,5 2 0-15,0 3 0 0,5 3 0 16,0 0 0-16,0 2 0 0,4-2 0 0,6 0 0 15,-1-6 0-15,1 4 0 0,4-7 0 16,1-2 0-16,-1-6 0 0,1 1 0 16,0-6 0-16,-1-3 0 0,1-3 0 0,-1-3-190 15,0-2-247-15,-4-3 20 0,-5-3 6 0,-1-5 3 16,1 0 8-16,-5-4 23 0,0 2 40 16,-5-4 60-16,0 0 74 0,0 0 72 15,-5 1 66-15,0-1 64 0,0 2 73 0,-5 2 89 16,0-4 93-16,0 2 65 0,-5 4 45 15,0-3 19-15,1 3-4 0,-1 3-28 0,-5-1-42 16,5 4-21-16,1-1-13 0,-2 6-15 16,1-1-21-16,1 4-239 0,4 2 0 15,-5 0 0-15,5 3 0 0,5 3 0 0,0 0 0 16,0-3 0-16,5 3 0 0,5 0 0 16,-5-3 0-16,10-1 0 0,-6-4 0 15,6 0 0-15,0-1 0 0,5-5 0 0,-6 0 0 16,1-5 0-16,0-1 0 0,-6 0 0 15,6-2 0-15,-5 0 0 0,-5-4 0 0,0 2 0 16,0-1-14-16,-1 0-33 0,-4 0 12 16,0-1 8-16,-4 2 8 0,-1-2 8 15,0 2 5-15,0-1 12 0,0-1 18 0,0 7 19 16,0 0 15-16,1-1-30 0,-2 6-28 16,6 3 0-16,-4 0 0 0,4 5 0 0,0 0 0 15,0 6 0-15,4-3 0 0,-4 3 0 16,6 2 0-16,-2 1 0 0,6-4 0 0,-5 2 0 15,5-2 0-15,-1 1 0 0,6-5 0 16,-5 1-209-16,0-4-574 0,0-4-317 16,0 1-135-16,-1-3-18 0,1-5 46 0,0-1 138 15,-1-2 245-15,2-3 365 0</inkml:trace>
  <inkml:trace contextRef="#ctx0" brushRef="#br1" timeOffset="-66623.935">21506 7921 674 0,'-19'-20'1006'0,"-1"4"150"0,0 2 123 0,6 0 97 16,-1 6-298-16,10-1-336 0,0 1-183 16,0 0-238-16,5 5-321 0,5-3 0 0,5 4 0 15,0-1 0-15,-1 3 0 0,6 0 0 16,0 3 0-16,0-1 0 0,5 2 0 0,-6-2 0 16,6 4 0-16,-1-3 0 0,1 2 0 15,0 0-1065-15,4 1-274 0,-4-3-55 0,4-1 50 16,5-2 114-16,1 0 237 0,5 0 387 15</inkml:trace>
  <inkml:trace contextRef="#ctx0" brushRef="#br1" timeOffset="-66116.901">21913 7893 33 0,'-4'-8'655'0,"-6"-1"220"16,5 4 151-16,-5-1 105 0,5 0-36 16,0 4-215-16,0-1-215 0,5 3-173 0,-5 3-100 15,5 2-61-15,0 4-37 0,5 5-24 16,-5 5-218-16,10 3-52 0,-5 2 0 0,5 4 0 15,-1 6 0-15,6 1 0 0,-5-2 0 16,5 3 0-16,-1 0 0 0,1 0 0 16,0-3 0-16,0-3 0 0,-1 0 0 0,1-4 0 15,-6-4-137-15,-3-1-262 0,3-7-13 16,-3 0-13-16,-6-3 3 0,0-5 29 0,-6-3 43 16,-3-3 49-16,-6-3 68 0,0-3 80 15,1-5 86-15,-6 0 81 0,-5-3 79 16,1-3 76-16,0-1 66 0,-1-4 46 15,5 2 24-15,0 1 2 0,1-1-15 0,4 4-32 16,0 2-21-16,11 1-9 0,-6-1 3 16,10 5 8-16,0-2 10 0,0 3-109 0,4-3-142 15,6 2 0-15,5 4 0 0,0 0 0 0,0-1 0 16,9 4 0-16,-4-1 0 0,9 0 0 16,1 3 0-16,-1 0 0 0,5 3 0 15,0-3 0-15,1 3 0 0,-5-1-773 0,-1 1-342 16,1 0-148-16,-6 0-17 0,0-3 51 15,-4 2 134-15,-1 1 244 0,1-6 357 16</inkml:trace>
  <inkml:trace contextRef="#ctx0" brushRef="#br1" timeOffset="-65451.434">22266 8141 33 0,'0'-6'428'0,"0"1"121"0,0 0 134 16,0 2 118-16,0-3 22 0,0 1-31 15,0 2-54-15,5 0-69 0,-5 1-89 16,0-2-114-16,0 4-109 0,0 0-61 15,0 4-33-15,0-2-21 0,0 7-20 0,5-1-21 16,-5 2-153-16,5 4-48 0,-5 0 0 16,0 3 0-16,5 0 0 0,-5 2 0 0,5 0 0 15,-1-2 0-15,2-1 0 0,3 0 0 0,1 1 0 16,0-3 0-16,5-3 0 0,-6-2 0 16,12-5 0-16,-7 0 0 0,1-4 0 15,4-4 0-15,1 0 0 0,-1-5 0 0,-4 1 0 16,5-6 0-16,-11 3-23 0,6-3-136 15,-5 0 14-15,-5 1 22 0,0-1 26 0,0 2 26 16,-5 2 22-16,-5-1 14 0,0-1 12 16,-5 2 5-16,0 1 7 0,0 4 3 0,1-1 8 15,-6 4 14-15,1-2 12 0,3 4 10 16,1 4 12-16,1 1 11 0,4 0 10 0,-5 4 8 16,5-1 1-16,5 3-4 0,0 0-7 15,5 0-12-15,0 3-14 0,0-3-18 16,5 3-39-16,0-3-54 0,5 0-58 15,-1 0-59-15,1 0-73 0,0-3-110 0,-1-2-129 16,1-1-119-16,0-2-125 0,0 0-107 0,-6-3-90 16,6 0 4-16,-1-6 98 0,-4 1 136 15,0-1 161-15,0-2 156 0</inkml:trace>
  <inkml:trace contextRef="#ctx0" brushRef="#br1" timeOffset="-65039.533">22664 8218 102 0,'0'-11'493'0,"0"0"151"15,-6 0 150-15,6 6 120 0,0-1-21 0,-4 3-77 16,4 3-87-16,0 3-87 0,-5 3-91 15,5-1-100-15,0 6-63 0,0 2-30 0,0 5-16 16,5 0-268-16,-1 2-74 0,2 5 0 16,-2 3 0-16,6 2 0 0,-5 3 0 0,5 3 0 15,-1-3 0-15,1 0 0 0,1 0 0 0,-2 0 0 16,1-6 0-16,0 2 0 0,-5-5 0 16,5-4 0-16,-6-2 0 0,1-3 0 15,0-4 0-15,-5-6 0 0,-5-2 0 0,5-3 0 16,-5-8 0-16,1-1 0 0,-6-5 0 15,0-5 0-15,0 0 0 0,0-8 0 0,-5-4-93 16,1-2-25-16,-1 0 25 0,5-6 29 16,-5 3 29-16,6 1 24 0,3 1 16 0,2 2 7 15,-1 1 4-15,5 3 2 0,0 0-1 0,5 4 4 16,-5-1 4-16,4 3 12 0,7 0 14 16,-7 2 11-16,6 4 9 0,0 3 2 0,0-1-67 15,4 2-6-15,-4 4 0 0,5 2 0 0,0 4 0 16,-5 2 0-16,5 2 0 0,-1 4 0 15,-4 2 0-15,5 4 0 0,-5 2 0 0,0-1 0 16,-1 3 0-16,-4 4 0 0,0-1 0 16,0 0 0-16,-5 0-196 0,0 1-107 0,0 0-128 15,0-1-179-15,-5 0-213 0,-5-2-218 16,5-3-81-16,-5 0 15 0,1-4 104 16,4 1 191-16,-5-5 244 0</inkml:trace>
  <inkml:trace contextRef="#ctx0" brushRef="#br1" timeOffset="-64825.109">22418 8053 457 0,'-9'-22'880'0,"-1"-1"163"0,5 4 117 0,0-3 100 16,5 3-219-16,5-1-254 0,0 2-198 16,5 1-111-16,-1 0-84 0,6 6-292 0,-1 0-102 15,-4 6 0-15,5-1 0 0,0 6 0 0,-5 0 0 16,5 6 0-16,-11 2 0 0,6 3 0 15,-5 0 0-15,0 5 0 0,-5 1 0 16,0 3-676-16,-5-4-440 0,0 0-163 0,0 1-28 16,-4-3 53-16,3-1 123 0,-3-2 258 15,-1-2 393-15</inkml:trace>
  <inkml:trace contextRef="#ctx0" brushRef="#br1" timeOffset="-64672.994">22325 7830 73 0,'-5'-20'776'0,"1"4"199"15,-2-1 126-15,6 3 82 0,0-3-45 16,0 4-318-16,0-1-318 0,6 3-195 16,-6 3-146-16,4-3-132 0,1 3-154 0,0 2-233 15,0 0-325-15,0 1-283 0,0-1-128 16,0 1-30-16,-1-1 61 0,2-2 183 0,3 0 299 16</inkml:trace>
  <inkml:trace contextRef="#ctx0" brushRef="#br1" timeOffset="-64538.829">22409 7540 732 0,'-5'-3'1017'15,"0"0"155"-15,0 0 123 0,0 1 96 16,0 2-353-16,0 2-351 0,1 1-213 16,-7 5-144-16,7 1-275 0,-2 4-55 0,2 4 0 15,-1 2-164-15,-5 7-404 0,5-5-442 16,5 7-226-16,-5-3-71 0,0 3 30 0,5-4 106 16,0 1 268-16,0 0 423 0</inkml:trace>
  <inkml:trace contextRef="#ctx0" brushRef="#br1" timeOffset="-61120.192">23130 7788 158 0,'0'3'683'0,"-6"-3"196"15,6 3 133-15,-5-3 90 0,5 2-124 16,-4 1-211-16,-2 2-205 0,6-2-158 0,-4 5-101 15,4 1-60-15,0 2-37 0,4 0-20 0,2 5-19 16,-6 1-19-16,9 2-22 0,1 4-21 16,0-2-20-16,-5 4-22 0,10 3-49 15,-5-4-14-15,-1 4 0 0,1-3 0 0,0 0 0 16,-1 0-68-16,2-3-80 0,-7-3-53 0,6 0-56 16,-5-2-60-16,0-3-85 0,-5 0-110 15,5-4-122-15,-5-2-99 0,-5 1-83 0,0-6-51 16,0-1 1-16,1 1 87 0,-6-6 141 15,-1 1 131-15,2-1 134 0</inkml:trace>
  <inkml:trace contextRef="#ctx0" brushRef="#br1" timeOffset="-60940.673">23159 8235 186 0,'-15'-12'338'0,"1"2"112"0,-7-1 123 16,7-3 58-16,-1 0 42 0,0 0 39 15,6 0-4-15,-1 0-41 0,1 1-73 0,3-1-96 16,6 0-111-16,0 0-95 0,6 4-44 0,-2-4-20 16,6 2-7-16,0-1-8 0,4 2-11 15,1 0-15-15,0 0-26 0,4 2-139 0,1 4-22 16,0 0 0-16,-1 1 0 0,6 2 0 15,-6 4 0-15,1 2 0 0,4 1 0 16,-4 3-196-16,0 4-198 0,-5-1-193 0,4 0-243 16,-4 2-239-16,-5 1-84 0,5-3-3 15,-6 0 88-15,1 0 179 0,-5-3 271 0</inkml:trace>
  <inkml:trace contextRef="#ctx0" brushRef="#br1" timeOffset="-59750.715">23414 8097 192 0,'-5'-6'690'0,"0"1"207"0,0-4 151 16,0 4 104-16,0 0-126 0,1-1-182 0,-2 0-179 15,6 1-163-15,-5 2-121 0,5 3-74 16,-4-3-43-16,4 6-41 0,4-3-223 16,-4 6 0-16,0-1 0 0,5 4 0 0,1 1 0 15,-6 2 0-15,4-2 0 0,1 5 0 0,0-2 0 16,0 1 0-16,5-3 0 0,-5 3 0 16,5-3 0-16,-1-3 0 0,1 1 0 0,5-1 0 15,0-3 0-15,-6-3 0 0,6-2 0 16,-1 0 0-16,1-2 0 0,0-3 0 15,0-3 0-15,-5-1 0 0,0-2-54 0,-6 0-71 16,1 0 33-16,0 0 32 0,-5-3 22 0,0 1 16 16,0-2 12-16,-5 5 4 0,0-4 1 15,1 2 5-15,-2 2 6 0,2 1 6 0,-1 4 2 16,0 2 7-16,0 0 14 0,0 6 13 16,5 0 8-16,-5 2 10 0,5 4 11 0,0 1 0 15,0 2-77-15,5 2 0 0,-5-4 0 0,10 5 0 16,-5-4 0-16,4-1 0 0,1 1 0 15,0 1 0-15,5-7 0 0,-6 3 0 0,6-5 0 16,0 0 0-16,-5 0 0 0,5-6 0 0,-5 3-82 16,-1-6-45-16,1 3 2 0,-5-2 8 15,-1 0 11-15,2-4 13 0,-1 1 15 16,-5-1 16-16,0 2 18 0,0-2 13 0,-5 1 10 16,-1-1 7-16,6-1 8 0,-4 1 2 15,-1 4 1-15,0-3 0 0,0 2-1 0,5 3-1 16,-5 3 3-16,5 3 8 0,5-1 9 15,-5 7 13-15,5-1 14 0,-5 6 14 0,10 0 9 16,-6 3 4-16,7-1 3 0,-1 3 1 16,-1 3-2-16,1 3-4 0,0 0-5 0,5 0-4 15,-6 3-11-15,1-1-12 0,0 1-8 0,0-1-5 16,0 1-6-16,0 0-2 0,-6-4-3 16,-4-2 0-16,5 0 0 0,-5-2-2 0,-5-4 1 15,1 1-1-15,-2-4-3 0,-3-4 1 0,-1-1-2 16,-5-2-3-16,0-1-1 0,-4-5-1 15,-1 0 0-15,-4-3 0 0,-1 1-2 0,1-7-3 16,-5-2-3-16,4-3 0 0,-5 1-3 16,6-4 0-16,-1 1 2 0,11-1 2 0,-1 0 0 15,5 4 1-15,0-4 4 0,10 4 2 16,5-4 1-16,0 3 3 0,5-3 2 0,5 1 0 16,4-1 1-16,6 1-11 0,-1-1-15 15,5 1-16-15,1-4-24 0,-1 4-22 0,1 0-21 16,-1-2-13-16,1 4-7 0,-1-1-2 15,-4 1 9-15,-1 2 14 0,-4-2 19 0,-5 4 19 16,0-2 20-16,-6 2 18 0,-4-1 14 16,0-1 8-16,-5 4 10 0,0 0 8 0,0 0 10 15,-5 0 9-15,0-1 6 0,-4 4 4 0,-1-4 3 16,-1 4 2-16,2 2 3 0,-1-2 3 16,5 2 4-16,-5 3 4 0,0 0 2 0,6 3 5 15,-6-1 3-15,5 4 6 0,0-1 3 16,5 4 8-16,-5-1 9 0,5 3 5 0,5 0-100 15,-5 3-4-15,5-3 0 0,0 3 0 16,0-4 0-16,4 4 0 0,1 0 0 0,0-3 0 16,5 0 0-16,0-3 0 0,0 1 0 0,4-1 0 15,-4-2 0-15,4-3 0 0,0-1 0 16,-4 1 0-16,0-3 0 0,0-3 0 0,-1 1 0 16,-4-1 0-16,1-3 0 0,-2 1 0 15,1-3 0-15,-5 2 0 0,0-2 0 16,0-1 0-16,-1 1 0 0,2-1-24 0,-6 4 4 15,4-3 7-15,1 2 6 0,-5 1 1 16,5 2 1-16,-5 1 1 0,5-1 0 0,0 3 2 16,-5 0 3-16,4 0 8 0,-4 3 11 0,0 2 11 15,6 0-7-15,-6 1-24 0,0-1 0 16,0 1 0-16,0 2 0 0,0-2 0 0,0-1 0 16,0 4 0-16,0-7 0 0,4 4 0 0,-4-4 0 15,5 2 0-15,1-2 0 0,-2-2 0 16,1 0 0-16,0-2 0 0,5-2 0 0,-5 2 0 15,4-4 0-15,1 4 0 0,-5-4 0 0,5 0 0 16,0 1-3-16,0 2 6 0,0 1-3 16,0-2 0-16,-6 4 0 0,6 0 0 15,-5 0 0-15,5 4 0 0,-5-2 0 0,-1 4 0 16,2-1 0-16,-6 4 0 0,5-1 0 0,-5 3 0 16,-5-3 0-16,5 3-91 15,-6 0-314-15,-3 1-232 0,4-2-291 0,-5-2-210 16,0 4-63-16,0-4 16 0,1-2 121 0,-6-1 212 15,0 1 310-15</inkml:trace>
  <inkml:trace contextRef="#ctx0" brushRef="#br1" timeOffset="-59534.333">23786 7893 734 0,'-5'-25'960'0,"-5"6"138"0,6 0 108 16,4-1 22-16,0 4-258 0,0-1-275 15,4 3-173-15,6 3-97 0,1 0-73 0,-2 6-351 16,6 2-1-16,-1 0 0 0,1 6 0 0,0 2 0 16,-1 3 0-16,-3 4 0 0,3-2 0 15,-4 4 0-15,0 0 0 0,0 3 0 0,-6 0-583 16,-4 2-319-16,0-6-258 0,0 1-89 16,0-1 10-16,0-4 71 0,5-6 201 0,-5-3 314 15</inkml:trace>
  <inkml:trace contextRef="#ctx0" brushRef="#br1" timeOffset="-59387.217">23929 7576 525 0,'-6'-28'970'0,"2"3"162"0,-1 3 125 0,0 3 94 15,0 4-234-15,0 5-383 0,1 2-251 16,-2 5-153-16,2 3-121 0,-1 5-126 0,-5 7-114 16,0 4-121-16,0 0-210 0,-4 7-362 15,4 1-349-15,-5 4-156 0,0 0-34 0,0 0 37 16,1 1 167-16,-1 1 337 0</inkml:trace>
  <inkml:trace contextRef="#ctx0" brushRef="#br1" timeOffset="-58440.724">24767 7995 227 0,'0'3'334'0,"0"-3"55"0,5-3 5 0,-5 3-21 16,0 0-18-16,0-3-10 0,5 0 0 15,-5 3 11-15,4-3 25 0,-4 1 49 0,0-1 50 16,6 0 25-16,-6 1 0 0,4-4-21 16,-4 3-39-16,5-2-58 0,-5 2-57 0,6-3-37 15,-6 3-23-15,0-2-22 0,0 2-27 0,0-2-127 16,-6 2-94-16,6 1 0 0,-5-2 0 0,1 2 0 16,-6 2 0-16,0 0 0 0,-4 6 0 0,-1-1 0 15,0 3 0-15,1 3 0 0,-7 3 0 16,7 2 0-16,-1 4 0 0,0-1 0 0,6 3 0 15,3 0 0-15,2 3 0 0,4-3 0 16,4 3 0-16,2-6 0 0,3-5 0 0,6 0 0 16,-5 0 0-16,5-7 0 0,-1 2 0 0,1 0 0 15,5-7 0-15,-6 1 0 0,6 0 0 0,0-3 0 16,-5 0 0-16,4-6 0 0,0 0 0 0,-4 1 0 16,0-4 0-16,0-1 0 0,-1-1 0 0,-4-3 0 15,0 0 0-15,0-2 0 0,-5 2 0 16,0-2 0-16,-1-1 0 0,-4-3 0 0,-4 4 0 15,-1-1 0-15,0 1 0 0,-5-4 0 16,5 7-109-16,-4-4-366 0,-6 3-74 0,5 3-125 16,0 0-167-16,-5 1-183 0,6 4-67 0,-6-3 30 15,5 4 112-15,0 3 189 0,1-4 232 0</inkml:trace>
  <inkml:trace contextRef="#ctx0" brushRef="#br1" timeOffset="-58023.817">24791 7760 200 0,'-4'-5'590'0,"4"2"111"0,0-3 103 0,-6 4 98 16,6-1-113-16,0 0-135 0,-4 1-107 15,-1-1-79-15,5 0-74 0,-5 3-76 0,0-2-78 16,5-2-45-16,-5 4-21 0,1 0-6 16,-2 0-3-16,-3 0 4 0,4 4 7 0,-5-2 8 15,-4 4 9-15,3-1-33 0,-3 6-160 0,-1 3 0 16,0 0 0-16,-4 5 0 0,4 1 0 16,0 1 0-16,-5 4 0 0,6 3 0 0,-1 0 0 15,1 1 0-15,-1 2 0 0,5 0 0 0,5-2 0 16,0 2 0-16,5 0 0 0,5-2 0 15,0-1 0-15,5 0 0 0,5 0 0 0,4-3 0 16,1-7 0-16,-1-1 0 0,-4-3 0 0,5 0 0 16,-1-3 0-16,1-3 0 0,0 1 0 0,-1-1 0 15,1-3 0-15,0 3 0 0,-1-5 0 0,0 3 0 16,1-4 0-16,0-2 0 0,-1 0-640 0,1 0-432 16,-5-2-163-16,5-1-31 15,-6 0 40-15,1-5 110 0,5 0 223 0,-6 0 325 0</inkml:trace>
  <inkml:trace contextRef="#ctx0" brushRef="#br1" timeOffset="-57610.36">25081 7774 385 0,'-5'-6'567'0,"5"4"107"0,-5-4 118 15,5 4 9-15,-5-4-54 0,5 3-68 0,0 0-57 16,-5 1-54-16,5-1-68 0,0 0-78 0,0 3-73 16,-4-2-41-16,4-1-12 0,0 0-2 15,0 1-107-15,4 2-187 0,-4 0 0 16,5-4 0-16,-5 4 0 0,5 4 0 0,0-4 0 0,5 5 0 15,-5-2 0-15,-1 2 0 0,6 0 0 16,1 4 0-16,-2 2 0 0,-4 0 0 0,5 0 0 16,0 3 0-16,-6 3 0 0,6-1 0 0,-5 3 0 15,0 0 0-15,0 3 0 0,0 0 0 0,-1 3 0 16,-4 0 0-16,0 0 0 0,0 2 0 0,0 1 0 16,-4 0 0-16,-1 2 0 0,0-3 0 0,0 4 0 15,-4-4 0-15,-1 4 0 0,0-3 0 0,-5-1 0 16,0 1-518-16,0 0-800 0,1-4-73 15,-1-2 39-15,-4 0 85 0,4-2 181 0,-5-7 277 0,6 1 378 16</inkml:trace>
  <inkml:trace contextRef="#ctx0" brushRef="#br1" timeOffset="-54555.392">20359 8006 73 0,'0'-5'391'0,"-5"2"82"0,0-3 85 16,0 0 31-16,5 1-49 0,-5 0-25 16,0-1-2-16,1-2 9 0,4 2-12 0,-6 0-39 15,6 1-42-15,-4 0-52 0,4 2-53 16,-5-2-57-16,5 1-38 0,0 2-18 0,0-1-15 15,-6 3-18-15,6 3-14 0,0-1-8 16,0 4-7-16,0 5-7 0,0 3 0 16,0 3-70-16,0 2-72 0,0 5 0 0,6 1 0 15,-6 3 0-15,5-1 0 0,-1 4 0 16,2-3 0-16,-2-4 0 0,1 1 0 16,0-3 0-16,0-2 0 0,0-4 0 0,0-2 0 15,0-3 0-15,-5 0 0 0,4-5 0 16,-4-4 0-16,6-2 0 0,-6-5 0 15,0-1 0-15,0-5 0 0,0-3 0 0,0-2 0 16,-6 0 0-16,6-4 0 0,-4-2 0 16,4-3 0-16,-5-3 0 0,0 1 0 0,0-1 0 15,5-2 0-15,-5 2 0 0,5 1 0 0,0-1 0 16,5 6 0-16,0 0 0 0,0 3 0 16,0-1 0-16,5 7 0 0,-6-1 0 0,7 3 0 15,-2 3 0-15,1 2 0 0,0 0 0 16,-1 6 0-16,6 0 0 0,-10 3 0 0,5 6 0 15,-5 1 0-15,0 4 0 0,-1 0 0 16,-4 6 0-16,0-1 0 0,-4 3 0 0,-1 0 0 16,0 0 0-16,0-2 0 0,0 1 0 15,5-4 0-15,-5 0 0 0,0-4 0 16,5 1 0-16,0-5 0 0,0-1 0 0,0 0-34 16,5-2-28-16,0-4 22 0,5 1 17 15,0-3 13-15,0 0 7 0,4-3 4 16,6 1 2-16,-5 2 1 0,9-3 1 15,-4 3-2-15,-1 0 1 0,1 3-2 0,0-1 0 16,-1 3 2-16,-4 1 3 0,0 2 8 16,-5 0 10-16,-1 4 11 0,-4 2 9 0,0 0-29 15,-5-1-16-15,-5 1 0 0,0 2 0 16,-4 1 0-16,-1-3 0 0,0 3 0 0,-5-1 0 16,-5-2 0-16,1 0 0 0,-1-1 0 15,1-2 0-15,-1-2 0 0,-5-4 0 0,6 0 0 16,-1-5 0-16,0 0 0 0,1-2 0 15,0-4 0-15,-1-2 0 0,5 0 0 0,6-4 0 16,-2 5 0-16,1-4 0 0,10 0-148 16,0-3-209-16,0 2-146 0,10-1-215 15,1-4-276-15,-2 3-124 0,6-2-27 0,5 0 37 16,4-1 141-16,1 0 238 0</inkml:trace>
  <inkml:trace contextRef="#ctx0" brushRef="#br1" timeOffset="-54275.083">20785 7910 281 0,'0'-6'724'0,"0"3"205"0,0-3 136 0,-4 4 91 16,4 2-183-16,0 0-200 0,-6-4-180 16,6 4-163-16,0 4-94 0,0-2-51 0,-4 4-29 15,4 0-19-15,0 2-84 0,4 3-153 16,-4 3 0-16,0-1 0 0,6 4 0 0,-6 2 0 15,4 0 0-15,1 4 0 0,0-4 0 16,0 3 0-16,0 0 0 0,0 0 0 16,0-3 0-16,5-2 0 0,-10 2 0 0,5-2 0 15,-1-3-190-15,2 0-215 0,-6-1-81 16,4-5-112-16,-4 0-129 0,0-2-123 0,-4-3-115 16,4 0-44-16,-6-3 63 0,2-3 134 15,-1 0 177-15,0-3 179 0</inkml:trace>
  <inkml:trace contextRef="#ctx0" brushRef="#br1" timeOffset="-54052.14">20653 8008 401 0,'-9'-22'542'0,"3"3"172"0,-3 0 173 16,3 3 4-16,6-1-39 0,-4 0-51 0,4 4-63 16,0-1-114-16,4 0-145 0,-4 3-86 15,10 0-48-15,-5 0-33 0,5 2-100 0,5 1-212 16,-5 3 0-16,5-1 0 0,-1 1 0 15,6 2 0-15,-5 3 0 0,4 0 0 16,0 3 0-16,1 2 0 0,-5 1 0 0,5-1 0 16,-6 7 0-16,-4-1 0 0,5 2-416 15,-6 1-394-15,-3 2-305 0,-1 0-119 0,-1 5-12 16,2-5 51-16,-2 0 157 0,1 1 285 16</inkml:trace>
  <inkml:trace contextRef="#ctx0" brushRef="#br1" timeOffset="-53284.976">20178 7810 294 0,'4'-3'422'15,"1"-2"86"-15,-5-1 62 0,5 4-24 0,-5-4-6 16,5 3 16-16,0-2 25 0,-5-1-8 15,5 4-33-15,-5-4-48 0,0 3-49 16,0 0-57-16,0 1-62 0,0-1-34 0,0 0-19 16,-5 3-10-16,0-3-14 0,0 3-20 15,0 3-107-15,0-3-120 0,-5 6 0 0,1-1 0 16,-6 4 0-16,5 1 0 0,0 4 0 16,1 3 0-16,-1 2 0 0,0 3 0 0,0 6 0 15,0 2 0-15,6 0 0 0,-6 6 0 16,5 3 0-16,5 2 0 0,5 0 0 0,-1 1 0 15,6-1 0-15,5 0 0 0,0 1 0 16,9-3 0-16,1-1 0 0,-1-2 0 0,10 0 0 16,-4-5 0-16,9-1 0 0,-4-5 0 15,-1-3 0-15,5-3 0 0,1-3 0 0,-6-2 0 16,0 0-976-16,0-3-346 0,1-2-46 16,-6-7 46-16,1-2 95 0,4-2 209 15,-9-4 349-15</inkml:trace>
  <inkml:trace contextRef="#ctx0" brushRef="#br1" timeOffset="-48419.853">14072 9090 343 0,'-9'2'506'0,"4"1"132"0,-5 0 136 0,0 0 31 16,0 2-16-16,1-2-37 0,-6 0-58 15,5-1-75-15,-5 2-91 0,1-4-113 0,4 2-57 16,0-2-28-16,5 0-20 0,-4 3-28 16,3-3-234-16,6 0-48 0,0 0 0 0,0-3 0 15,6 3 0-15,-2-2 0 0,6-2 0 0,5 2 0 16,0-1 0-16,4 0 0 0,6 1 0 15,-1 2 0-15,1-3 0 0,4 3 0 16,1 0 0-16,-1 3 0 0,1-3 0 0,-1 2 0 16,1 1 0-16,-6 2 0 0,0 1-477 15,0 0-285-15,-3-1-237 0,-7 4-161 16,1-1-34-16,-6-3 31 0,1 4 132 0,-10-4 235 16,0 4 291-16</inkml:trace>
  <inkml:trace contextRef="#ctx0" brushRef="#br1" timeOffset="-48196.451">14264 9203 381 0,'-25'0'786'0,"1"-2"185"0,-5-2 124 16,-1 4 89-16,5-2-212 0,1-1-191 0,0-2-166 16,4 1-123-16,5 2-64 0,1-1-41 15,-1 1-288-15,5-1-99 0,5 3 0 0,0-4 0 16,0 4 0-16,5 0 0 0,5 0 0 16,0 0 0-16,0 0 0 0,5 0 0 0,5 4 0 15,-1-4 0-15,6 0 0 16,-1 3 0-16,6-3 0 0,-1 0 0 0,1 0 0 15,0-3 0-15,-1-1 0 0,5 2 0 0,-4 0 0 16,0-1-273-16,-1 0-522 16,1-3-169-16,-6 3-175 0,-4-2-42 0,-1 2 25 15,1-2 112-15,-5 2 200 0,-5-3 253 0</inkml:trace>
  <inkml:trace contextRef="#ctx0" brushRef="#br1" timeOffset="-47909.202">14372 9063 62 0,'-15'-12'528'16,"5"1"180"-16,1-2 199 0,-2 1 140 0,-3-2-73 15,4 4-115-15,0-2-97 0,0 1-111 16,1 3-136-16,-1-3-85 0,5 6-44 0,0-3-37 16,0 2-336-16,1 3-13 0,4-2 0 15,0 2 0-15,4 3 0 0,1-3 0 16,5 3 0-16,0 0 0 0,-1 3 0 0,6-3 0 16,0 3 0-16,4 2 0 0,1 0 0 15,0 3 0-15,-1 1 0 0,-4 2 0 16,5 1 0-16,-5 1 0 0,4 3 0 0,-9 1 0 15,-1 2 0-15,1 1 0 0,1 1 0 0,-7 5 0 16,-4-2 0-16,0 4 0 0,0-1 0 16,-4 1 0-16,-2 0 0 0,-3-3 0 15,-1 0 0-15,0-1-96 0,0-2-547 0,-4-3-256 16,-1-2-230-16,0-1-81 0,0-4 0 16,1-1 71-16,4-6 184 0,0 1 309 0</inkml:trace>
  <inkml:trace contextRef="#ctx0" brushRef="#br1" timeOffset="-47310.119">15014 8849 348 0,'-10'4'419'0,"-5"-2"-10"16,5 1-35-16,1 0-182 0,4 3-224 0,0-1-158 15,0-3-124-15,5 5-39 0,0-2 8 16,5-3 35-16</inkml:trace>
  <inkml:trace contextRef="#ctx0" brushRef="#br1" timeOffset="-45597.666">14945 8847 37 0,'0'-6'451'0,"0"1"106"16,0-3 101-16,0 2 99 0,0 1-77 0,5-1-62 15,-5 1-41-15,0-1-52 0,0 3-68 16,5 3-66-16,-5 0-65 0,0 0-62 0,0 6-52 16,5 0-24-16,-5 4-6 0,5 4-6 15,-5 2-4-15,0 4-6 0,0 5-6 16,0 0-9-16,-5 2-10 0,5 4-7 0,-5 2-8 16,0-3-41-16,0 4-85 0,1-2 0 15,-1-1 0-15,0-1 0 0,0-2 0 0,0-4 0 16,0-2 0-16,5-5 0 0,-5-3 0 15,5-3 0-15,0-5 0 0,0-3 0 0,0-6 0 16,0-3 0-16,0-8 0 0,0-5 0 16,5-3 0-16,-5-3 0 0,5-5 0 15,-5-1 0-15,5-2 0 0,0-2 0 0,0 1 0 16,0-2 0-16,4 0 0 0,-4 4 0 16,5 4 0-16,0 1 0 0,-6 1 0 0,2 4 0 15,3 6 0-15,-3-1 0 16,-2 6 0-16,1 3 0 0,5 2 0 0,-5 1 0 15,0 5 0-15,4 3 0 0,-3 2 0 0,3 6 0 16,1-3 0-16,-5 6 0 0,5 0 0 16,5 2 0-16,-5 1 0 0,-1 2 0 15,1 4 0-15,5-4 0 0,-5 6 0 16,-1-4 0-16,6 5 0 0,-5-2 0 0,-1-2 0 16,1 4 0-16,0-2 0 0,0-2 0 0,0 0 0 15,0 0 0-15,-6-2 0 0,1-1-26 16,5 0-355-16,-5-2-113 0,-5-1-176 0,5-2-223 15,-5-3-179-15,0 0-57 0,0-2 20 16,-5-2 114-16,0-4 204 0,1-3 276 16</inkml:trace>
  <inkml:trace contextRef="#ctx0" brushRef="#br1" timeOffset="-45393.345">15024 9156 82 0,'-20'-11'758'0,"1"3"197"0,-1-1 130 16,5 4 100-16,-4-4-13 0,9 1-307 0,0 3-256 15,6-4-152-15,4 2-91 0,4-2-63 16,1-2-50-16,5 3-152 0,5-3-101 16,-1 2 0-16,6 1 0 0,-1 0 0 0,6 0 0 15,0 5 0-15,-1 0 0 0,1 0 0 16,-1 3 0-16,0 3 0 0,1 0-178 0,-1 2-463 16,1 1-350-16,0 0-199 0,-1-1-46 0,1 3 18 15,-6 1 87-15,1-1 223 0,0 0 361 16</inkml:trace>
  <inkml:trace contextRef="#ctx0" brushRef="#br1" timeOffset="-45043.906">15401 9195 630 0,'-5'10'938'0,"1"-1"134"16,-2-1 95-16,2 1 71 0,4-4-324 15,0 0-305-15,4-2-181 0,2 0-106 16,-2-3-72-16,7 0-55 0,-7-6-40 0,6 1-34 15,0-3-30-15,0-1-30 0,0-1-61 16,-1-4 0-16,-4 0 0 0,0 0 0 0,5 0 0 16,-10 1 0-16,5-1 0 15,-5 0 0-15,0 3 0 0,0-3-25 0,-5 3-31 16,0 0 1-16,0 3 10 0,5-3 12 16,-5 5 15-16,0 1 14 0,5-1 18 0,-5 6 22 15,5 0 30-15,0 3 30 0,0 5-72 0,0 3-24 16,0 1 0-16,0 1 0 0,5 3 0 15,-5 4 0-15,5-1 0 0,0 0 0 16,5 7 0-16,-5-5 0 0,-1 1 0 0,7 0 0 16,-7-3 0-16,2 1 0 0,-2-1-196 15,1-2-552-15,0-6-344 0,-5 3-144 0,0-6-25 16,0-3 41-16,0 1 127 0,-5-6 256 16,0-6 379-16</inkml:trace>
  <inkml:trace contextRef="#ctx0" brushRef="#br1" timeOffset="-44609.246">14838 8701 409 0,'-15'-3'711'0,"5"0"182"0,0 3 139 0,-4 0 50 15,8 0-195-15,-3 0-153 0,4 0-129 16,-5 0-133-16,10 3-92 0,-5 0-44 0,5 2-26 16,0-2-23-16,0 3-234 0,0-1-53 15,5 1 0-15,0-4 0 0,5 4 0 16,-1-6 0-16,1 0 0 0,5-3 0 0,0-2 0 16,0-3 0-16,4-4 0 0,1-1 0 15,-1-1 0-15,-4-2 0 0,5 2 0 16,-1-3 0-16,-4 0 0 0,-1 4 0 0,1-1 0 15,-5 2 0-15,0 5 0 0,0-2 0 16,-5 3 0-16,0 1 0 0,-1 5 0 0,2-3 0 16,-2 6 0-16,6-3 0 0,-5 5 0 15,5 1 0-15,-1 3 0 0,2-2 0 0,3 5 0 16,1 2 0-16,4-1 0 0,1 1 0 16,0 2 0-16,-1-1 0 0,6-2 0 0,-1 4 0 15,6-3 0-15,-1 0 0 0,1-1 0 16,-1-2-195-16,0 3-711 0,6 0-287 0,-6 2-99 15,6-5 7-15,-1 3 65 0,6-3 179 16,-2 0 325-16</inkml:trace>
  <inkml:trace contextRef="#ctx0" brushRef="#br1" timeOffset="-44196.207">15975 9049 316 0,'0'2'764'0,"5"-2"213"16,-5 0 152-16,-5 0 81 0,5 3-116 0,0-3-164 15,0 0-199-15,0 0-161 0,0 0-101 16,0 0-468-16,5 0-1 0,-5-3 0 0,10 3 0 16,-5-2 0-16,5 2 0 0,-1-3 0 15,6 3 0-15,0 0 0 0,4-3 0 16,-4 3 0-16,5 3 0 0,-1-3 0 0,6 3 0 15,-5-1 0-15,-6 1 0 0,6 0 0 16,-6 3 0-16,1-1-164 0,-5 1-829 16,-5 2-243-16,-1 0-65 0,-4 0 31 0,-4 0 85 15,-1 0 186-15,0 4 290 0</inkml:trace>
  <inkml:trace contextRef="#ctx0" brushRef="#br1" timeOffset="-44010.257">16063 9173 676 0,'-19'3'980'0,"-1"-3"153"16,6 0 135-16,-1 0 107 0,5 2-314 15,5-2-321-15,0-2-165 0,0 2-192 0,5-3-383 16,5-1 0-16,0 2 0 0,0-3 0 16,5 2 0-16,0 3 0 0,-1-3 0 0,1 3 0 15,0 0 0-15,4 0 0 0,1 0 0 16,5 3 0-16,0-3 0 0,-6 0 0 16,6 0 0-16,0 0-403 0,-1 0-880 0,1 0-109 15,-6-3 16-15,6 0 85 0,-6-2 158 16,1-1 298-16,0-2 391 0</inkml:trace>
  <inkml:trace contextRef="#ctx0" brushRef="#br1" timeOffset="-43046.313">16534 8847 390 0,'-5'-8'671'0,"5"0"181"16,0-1 150-16,-5 4 27 0,5-3-162 0,-4 2-148 15,4 3-139-15,0-2-150 0,0 5-114 16,0 0-48-16,0 2-21 0,0 4-12 16,4 5-8-16,-4 6-6 0,5 5-84 0,0 2-137 15,0 7 0-15,0-1 0 0,0 6 0 16,0-3 0-16,-1 3 0 0,6-3 0 0,-10 0 0 15,11 0 0-15,-7-6 0 0,-4-1 0 16,5-4 0-16,0-3 0 0,0-5 0 16,-5-6 0-16,0-2 0 0,5-3 0 0,-10-10 0 15,5-3 0-15,0-4 0 0,-5-5 0 0,-5-3 0 16,6-4 0-16,-2-1 0 0,-3-1 0 16,-1-4 0-16,0-1 0 0,0-1 0 15,0-2 0-15,6 3 0 0,-2 3 0 0,2 0 0 16,4 2 0-16,0 1 0 0,4 5 0 15,2-1 0-15,-2 7 0 0,6 0 0 16,0 2 0-16,0 5 0 0,0 1 0 0,-1 3 0 16,6 5 0-16,-5 2 0 0,0 4 0 15,-1 5 0-15,1 0 0 0,-5 5 0 0,-5 1 0 16,5 2 0-16,-10 0 0 0,5 1 0 16,-5-1 0-16,5-3-166 0,-4 1 5 0,-2 0 9 15,2-6 11-15,4 0 10 0,0-5 13 16,0 2 18-16,0-6 18 0,4 4 16 15,2-6 18-15,-2 3 19 0,6-3 22 16,4 0 11-16,-3 0 7 0,3 0 6 0,6 0 4 16,0 0 3-16,-1 3-4 0,1-1 1 0,0 3 4 15,-1 4 11-15,-4 2 10 0,0 3 14 16,-1 0 10-16,-4 2 5 0,-5 1 3 16,0 2-1-16,-1 3-2 0,-8-3-10 0,4 1-6 15,-10 2-10-15,0-3-11 0,0-3-9 16,1 2-11-16,-11-2-6 0,5-2-18 0,-4-6-7 15,-6 0-3-15,5-2-3 0,1-3-1 0,-1-3-4 16,-4-3-8-16,9 0-28 0,-4-3-44 16,9 1-60-16,-5-1-114 0,10-2-199 15,0 2-263-15,5 1-257 0,5 0-107 0,0-1-21 16,5 0 72-16,-1 1 180 0,11 0 271 16</inkml:trace>
  <inkml:trace contextRef="#ctx0" brushRef="#br1" timeOffset="-42672.334">16961 9201 487 0,'4'0'929'0,"-4"0"174"0,0-4 128 0,6 4 108 16,-6-2-218-16,0-1-307 0,0-2-227 0,4 1-140 16,1-1-314-16,1 3-133 0,-2-1 0 15,6-1 0-15,-5 2 0 0,5 2 0 16,-1 0 0-16,1 0 0 0,-5 2 0 0,5 5 0 15,-5 0 0-15,5 2 0 0,-10 2 0 16,4 3 0-16,-4 0 0 0,0 2 0 0,0 1 0 16,-4-1 0-16,4 0 0 0,-10 1 0 15,5 0 0-15,-5 0 0 0,5-4 0 16,-5-2 0-16,6 0 0 0,-6 0 0 0,5-5 0 16,-5 2 0-16,5-2 0 0,5-4 0 15,-4 1 0-15,4 0 0 0,0-1 0 0,4-2 0 16,-4 0 0-16,10-2 0 0,-5 2 0 15,5-3 0-15,-1 0 0 0,6 3 0 16,0-2 0-16,-5-1 0 0,5 0 0 16,-1 1 0-16,1-2 0 0,0 2 0 0,-1 2-305 15,1-3-526-15,-6 0-305 0,6 0-114 16,-5 3-7-16,0-3 60 0,0 3 161 0,-5-2 265 16</inkml:trace>
  <inkml:trace contextRef="#ctx0" brushRef="#br1" timeOffset="-41956">16324 8676 119 0,'-6'3'718'16,"-3"2"211"-16,3-2 136 0,-3 0 101 16,4 2-61-16,-5-2-222 0,5 0-221 0,5 0-169 15,-5-3-110-15,1 2-75 0,4-2-54 16,4 0-148-16,1-2-106 0,5-1 0 16,0 0 0-16,5-2 0 0,0-4 0 0,-1 1 0 15,6-1 0-15,-1-1 0 0,1-2 0 0,0 2 0 16,-1-1 0-16,0 0 0 0,-4 0 0 15,0 2 0-15,-1 1 0 0,1-1 0 0,-5 2 0 16,0 4-21-16,0-3-30 0,-5 3 21 16,0 0 16-16,-5 3 17 0,4-2 12 15,2 2 10-15,-6 0 25 0,4 0-27 0,-4 2-23 16,5 1 0-16,5 0 0 0,0 3 0 16,0-1 0-16,0 4 0 0,4-1 0 0,6 0 0 15,-5 3 0-15,9-3 0 0,-4 4 0 16,4-4 0-16,1 2 0 0,-1-1 0 15,6 0 0-15,-1-2 0 0,1 2 0 0,-6-4-628 16,5 4-560-16,-4-4-137 0,4 1-9 16,1-1 59-16,-5-2 143 0,4-3 299 0,0 0 390 15</inkml:trace>
  <inkml:trace contextRef="#ctx0" brushRef="#br1" timeOffset="-37695">17838 8972 29 0,'0'-9'596'0,"6"4"189"16,-6-1 166-16,4 0 107 0,-8 0-58 0,4 2-195 15,0-2-183-15,-6-2-156 0,2 2-137 0,-1 0-80 16,-1 1-43-16,-3 0-28 0,4 1-24 16,-5 2-12-16,-4 2-11 0,-1 2-5 15,0 2-6-15,1 6-2 0,-7 2 3 0,7 4-116 16,0 4-5-16,-1 1 0 0,0 4 0 16,5 3 0-16,0 3 0 0,10-2 0 0,0 2 0 15,6-1 0-15,3 4 0 0,6-4 0 16,5 0 0-16,-1-3 0 0,11-2 0 15,-1-5 0-15,0-7 0 0,6-4 0 0,-1-6 0 16,1-6-403-16,3-3-558 16,-4-7-242-16,1-4-71 0,-1-2 24 0,1 0 85 0,-6-4 195 15,-4-2 298-15</inkml:trace>
  <inkml:trace contextRef="#ctx0" brushRef="#br1" timeOffset="-37439.244">18236 9071 229 0,'5'-20'669'15,"-5"4"199"-15,4-1 153 0,-8 0 100 0,4 3-156 16,-5 1-183-16,-1-1-159 0,2 3-151 0,-1 0-112 15,0 3-60-15,-5 2-35 0,5 1-25 16,-4 5-31-16,-1 0-142 0,-5 5-67 0,5 3 0 16,1 4 0-16,-6-1 0 0,5 6 0 15,0 2 0-15,5 0 0 0,0 0 0 0,1 1 0 16,8 2 0-16,-4-3 0 0,5 0 0 16,5-2 0-16,5-1 0 0,0-2 0 15,-1-3 0-15,1 0 0 0,4-6 0 0,1 1 0 16,0-3 0-16,4 0 0 0,-4-3 0 15,-1-3 0-15,1 0-24 0,0-3-599 16,-1 1-110-16,-4-4-112 0,0-1-101 0,0-1-90 16,-6 0-18-16,6-3 87 0,-5 0 154 15,-6 0 187-15,6 4 188 0</inkml:trace>
  <inkml:trace contextRef="#ctx0" brushRef="#br1" timeOffset="-36513.56">18461 9046 278 0,'5'-11'523'0,"-5"3"218"16,0-1 209-16,0 1 76 0,0 2-41 0,-5 1-75 15,5 2-98-15,0 0-132 0,0 1-147 16,-5 2-90-16,5 0-133 0,0 2-310 0,0 4 0 15,0-1 0-15,0 4 0 0,0 1 0 16,0 4 0-16,5 0 0 0,-5 3 0 16,5 0 0-16,0 2 0 0,0-3 0 0,0 1 0 15,5-1 0-15,-1-2 0 0,1 0 0 16,0-6 0-16,0 0 0 0,4-4 0 0,-4-4 0 16,1-4 0-16,-2-1 0 0,1-4-118 15,-1-1-162-15,1-4 41 0,0 0 42 0,-5-3 45 16,0 1 43-16,0 2 38 0,0 1 31 15,-5-1 19-15,4 0 22 0,-4 3 27 16,0 2 30-16,0 1 36 0,0 2 37 0,0 1 38 16,0 5 34-16,0-3 22 0,0 6 13 15,0 0-158-15,0 3-80 0,6-1 0 0,-6 3 0 16,0 3 0-16,4 1 0 0,-4-1 0 16,5 2 0-16,1 1 0 0,-6-1 0 15,4 1 0-15,1 3 0 0,0-6 0 0,5 2 0 16,-5-1 0-16,0-4 0 0,5-2 0 0,-6 0 0 15,1-6 0-15,0 0 0 0,5-6 0 16,-5 0 0-16,0-2 0 0,0-4 0 0,0 2 0 16,0-1 0-16,-5-3 0 0,10 3 0 15,-6-3 0-15,1 3 0 0,0 3 0 16,0 0 0-16,4 2 0 0,-3 4 0 0,-2-1 0 16,1 3 0-16,1 3 0 0,3 1 0 0,-4 5 0 15,0-1 0-15,0 1 0 0,0 1 0 16,0 2 0-16,-1-1 0 0,2 0 0 15,3-3 0-15,-4 3 0 0,5-2 0 0,-5-4 0 16,10 1 0-16,-6-1 0 0,1-2 0 16,5-1 0-16,0-2 0 0,-5-2 0 15,9-1 0-15,-9-2 0 0,4-1 0 0,1-2 0 16,-5-3 0-16,5 2 0 0,-5-2 0 16,-6 3 0-16,1-3 0 0,1 2 0 15,-12 1 0-15,6 0 0 0,-9 0 0 0,-1 3 0 16,-5-4 0-16,0 4 0 0,1-1 0 15,-1 4 0-15,0-2 0 0,0 8 0 0,1 1 0 16,-1 1 0-16,6 2 0 0,3 2 0 0,-3 2 0 16,9 2 0-16,0-1 0 0,0 1 0 15,5-3 0-15,-1 2 0 0,6-1 0 16,0-1 0-16,0-2 0 0,4-1 0 0,1-3 0 16,0-2 0-16,0-3 0 0,-5 0 0 15,4 0 0-15,-4-3 0 0,0-2 0 16,0-1 0-16,-1-2 0 0,-3 2 0 0,-2-5 0 15,1 2 0-15,0-1 0 0,-5 1 0 0,0-1 0 16,0-2 0-16,0 4-4 0,0-3-32 16,0 3 15-16,0 2 7 0,0 1 8 0,0 2 24 15,0 3 28-15,0 3-29 16,5 2-17-16,-5 1 0 0,5 5 0 0,0 3 0 16,0 2 0-16,5 1 0 0,-6 5 0 0,6 0 0 15,0 3 0-15,0 3 0 0,0-1 0 16,5 0 0-16,-11 4 0 0,6-3 0 0,-5-1 0 15,5 3 0-15,-5-2 0 0,-5-4 0 0,0 2 0 16,0-2 0-16,-5-1 0 0,0-4 0 16,-5-2 0-16,-4-1 0 0,-1-5 0 15,0-2 0-15,-5-2 0 0,1-4 0 0,-6-3 0 16,1-3 0-16,-1-4 0 0,0-5-223 16,-9-2-1090-16,5-2-101 0,-5-6 20 0,-1-6 87 15,1-5 156-15,-1-5 280 0,1-7 409 16</inkml:trace>
  <inkml:trace contextRef="#ctx0" brushRef="#br1" timeOffset="-36324.904">18559 8792 452 0,'-5'-14'978'16,"-5"6"179"-16,6-1 138 0,-6 2 114 0,5 3-152 16,5-1-398-16,0 2-231 15,0 1-472-15,5-1-156 0,5 0 0 0,0 3 0 16,-1-3 0-16,6 3 0 0,4 0 0 15,1 3 0-15,0 0 0 0,-1 0 0 0,1 2 0 16,4 4 0-16,-4 1-766 0,0 1-464 16,-1 3-108-16,6 0 3 0,-1 2 68 0,-4-2 168 15,10 0 338-15</inkml:trace>
  <inkml:trace contextRef="#ctx0" brushRef="#br1" timeOffset="-34974.902">19604 9007 169 0,'-5'-8'675'0,"0"-4"212"15,-5 8 148-15,5-5 94 0,1 7-136 16,-2-2-199-16,6 8-184 0,0 1-171 16,0 5-117-16,6 4-67 0,-6 6-28 0,9 5-22 15,-4 3-18-15,5 4-16 0,0 4-78 0,4 3-93 16,-3-1 0-16,-2 3 0 0,6-2 0 15,-1 0 0-15,-4-3 0 0,5-5 0 16,-6-4 0-16,1-5 0 0,1-3 0 0,-7-5 0 16,6-3 0-16,-10-5 0 15,0-10 0-15,0 0 0 0,0-8 0 0,-10-4 0 16,6-4 0-16,-7-7 0 0,-3-4 0 0,-1-2 0 16,0-2 0-16,-4-7 0 0,4 3 0 15,5-1 0-15,1 1 0 0,-1 3 0 16,5 2 0-16,0 1 0 0,5 6 0 0,5 2 0 0,0 3 0 15,-1 5 0-15,6 1 0 0,5 4 0 16,0 4 0-16,0 3 0 0,-1 5 0 0,1 0 0 16,0 5 0-16,0 1 0 0,-1 5 0 15,-4 0 0-15,-5 6 0 0,0-1 0 16,-5 1 0-16,-5 2 0 0,0 1 0 0,0-4 0 16,-5 4 0-16,1-4 0 0,-2-3 0 15,1-1-93-15,1-1-31 0,-1-3 18 16,0-3 23-16,1-2 23 0,3 0 16 0,2-3 16 15,4-3 9-15,0 0 5 0,4-2 5 16,2 0 5-16,8-4 5 0,-4 1 4 16,10-1 2-16,-1-1 5 0,6-4 1 0,4 0 0 15,6 1-2-15,-6-7 0 0,5 0 1 16,0 1-3-16,-4-2-3 0,-6 1-9 0,1-3-9 16,-1 2-10-16,-9-2-6 0,0 1-3 15,-5 1 0-15,-5 1 6 0,-5 1 7 16,-5 0 4-16,0 2 1 0,-5 0-3 0,0 4-7 15,-5-1-5-15,-4 3-3 0,0 0 1 16,-6 0 2-16,0 3 6 0,1-1 10 0,-1 4 25 16,0-1 28-16,1 3 32 0,5 3 36 15,-1 3 38-15,5 3 38 0,0 2 25 0,6 3-117 16,-1 3-93-16,10 5 0 0,0 0 0 16,0 6 0-16,5 0 0 0,5 3 0 15,4 2 0-15,-4 0 0 0,10 1 0 0,-5-1 0 16,4 0 0-16,0 1 0 0,1-4 0 0,0 1 0 15,-1-6 0-15,1 0 0 0,-5-5 0 16,4-1 0-16,-4-2 0 0,0-3 0 16,-5-5 0-16,5-1 0 0,-6-2 0 0,1-3 0 0,-5-5 0 15,5-2 0-15,-1-3 0 16,-3-1 0-16,-2 0 0 0,6 0 0 0,-5-1 0 16,0 4 0-16,0-3 0 0,4 6 0 0,-3 0 0 15,-2 2 0-15,1 3 0 0,-5 0 0 16,5 3 0-16,0 2 0 0,0 0 0 0,0 4 0 15,0-1 0-15,0 3 0 0,0-3 0 16,4 1 0-16,1-4 0 0,0 0 0 16,0 1 0-16,4-6 0 0,-3 0 0 0,3 0 0 15,1-3 0-15,0-2 0 0,-6-1 0 16,1-2 0-16,0 0 0 0,-1 0 0 0,2-4 0 16,-7 1 0-16,2 1 0 0,-2 1 0 15,-4-2 0-15,0 0 0 0,0 3 0 16,0-3 0-16,-4 3 0 0,-2-1 0 0,6 4 0 15,-4 2 0-15,4 0 0 0,-5 3 0 16,5 0 0-16,0 6 0 0,0-1 0 0,0 0 0 16,5 7 0-16,-5-4 0 0,4 3 0 15,2-2 0-15,3-1 0 0,-4-1 0 16,5 5 0-16,0-7 0 0,0 4 0 0,5-4 0 16,-6-2 0-16,6-3 0 0,-1 0 0 15,1 0 0-15,-5-6 0 0,5 1 0 0,-5-1 0 16,-1-2 0-16,-4-3 0 0,0 0 0 0,0 3 0 15,0-3 0-15,-5 0 0 0,0-1 0 16,0 4 0-16,0 0 0 0,0 2 0 0,0 4 0 16,0-1 0-16,5 0 0 0,-5 6 0 15,0 0 0-15,0 2 0 0,5 1 0 16,-5 2 0-16,4 1 0 0,6 1 0 0,-5 2 0 16,5 2 0-16,0-1 0 0,-1 1 0 15,2 2 0-15,3 1 0 0,-4 0 0 16,5-1 0-16,-6 4 0 0,1-4-137 0,1 3-867 15,-7 1-249-15,1-1-73 0,-5-2 29 16,5-4 88-16,-5 1 201 0,0-6 339 16</inkml:trace>
  <inkml:trace contextRef="#ctx0" brushRef="#br1" timeOffset="-34795.869">20423 9423 547 0,'-20'12'1041'0,"0"-4"188"16,5 0 162-16,1-2 156 0,-1-1-162 15,6-2-392-15,3 0-935 0,-3-1-58 0,9-2 0 16,0 0 0-16,0-2 0 0,5-4 0 16,5 1 0-16,-1-1 0 0,-4-2 0 15,10 0-374-15,-6 2-907 0,1-5-120 0,5 0 11 16,0 0 85-16,4-6 164 0,1-2 312 16,10 0 389-16</inkml:trace>
  <inkml:trace contextRef="#ctx0" brushRef="#br1" timeOffset="-34153.581">21129 8806 165 0,'-5'-11'832'16,"5"2"194"-16,-5 1 131 0,5 3 102 16,-5-1-41-16,5 6-290 0,-5 0-256 15,5 3-131-15,5 5-148 0,-5 3-393 0,5 6 0 16,-5 2 0-16,5 3 0 0,-5 5 0 15,5 1 0-15,-1 6 0 0,-4-5 0 0,5 5 0 0,1-1 0 16,-2-2 0-16,1-2 0 0,5-3 0 16,-5-4 0-16,0-3 0 0,4-2 0 0,-3-4 0 15,-6-5 0-15,4-4 0 0,1-4 0 16,-5-6 0-16,0-2 0 0,-5-3 0 0,1-6 0 16,4-2 0-16,-10-3 0 0,5-4 0 15,-5-1 0-15,0-1 0 0,1-2 0 0,-2-3 0 16,7 3 0-16,-6 2 0 0,5 0 0 15,5 7 0-15,0-1 0 16,0 5 0-16,5 0 0 0,0 6 0 0,4 0 0 0,2 3 0 16,-2 2 0-16,1 4 0 15,5 2 0-15,-5 0 0 0,4 2 0 0,-4 4 0 16,0-1 0-16,0 1 0 0,-1 5 0 16,-3-3 0-16,-2 6 0 0,1-3 0 0,-5 2 0 15,0 2 0-15,0-2 0 0,-5 1 0 16,5-3 0-16,-4 0 0 0,4-2 0 0,-6-1 0 15,6-2-172-15,-4-2-111 0,4 2 58 16,4-3 59-16,-4 0 54 0,6-3 46 0,3 3 33 16,-4-3 24-16,10 3 20 0,-6-1 20 15,6 1 22-15,0-1 27 0,0 5 31 0,-1 0 37 16,1 1 32-16,-5 4 21 0,5 2 14 16,-6 2-179-16,-3-2-36 0,3 6 0 0,-4-5 0 15,-5 2 0-15,5 2 0 0,-5-2 0 16,-5 2 0-16,0-2 0 0,0-1 0 15,-5-2 0-15,-5 0 0 0,1-3 0 0,-1 0 0 16,-4-3 0-16,-1-2 0 16,1-3 0-16,4-3 0 0,-5-3 0 0,1 0 0 0,-1-5 0 15,5 0-169-15,5-3-186 16,0-1-118-16,1 2-184 0,4-2-240 0,5 2-175 16,5 2-55-16,0-4 26 0,-1 4 119 0,6-3 209 15,0 5 279-15</inkml:trace>
  <inkml:trace contextRef="#ctx0" brushRef="#br1" timeOffset="-33810.904">21399 9153 332 0,'4'9'844'15,"1"-4"197"-15,0 1 147 0,0-1 126 16,0 4-130-16,0-4-209 0,-5 0-202 0,9 1-233 16,-3-4-540-16,-2 4 0 0,1-3 0 15,0-3 0-15,5 0 0 0,-5 0 0 16,0-5 0-16,5-1 0 0,-5 0 0 0,-1-2 0 15,2 0 0-15,-2-4 0 0,1 5 0 16,0-5 0-16,-5 4 0 0,0-3 0 0,0 0 0 16,0 3 0-16,-5-3 0 0,5 2 0 15,-5 4 0-15,1 0 0 0,4 1 0 16,-6 2 0-16,6 4 0 0,0-2 0 16,-4 7 0-16,4-2 0 0,0 3 0 0,4 3 0 15,-4 0 0-15,6 3 0 0,-2 2 0 16,1 1 0-16,0 3 0 0,5-2 0 0,-5 5 0 0,4-4 0 15,-3 3 0-15,3-2 0 0,-4-4 0 16,5 1 0-16,-5-4 0 0,0 1 0 0,-5-6-192 16,0 1-1197-16,0-4-78 0,0-5 42 15,0 0 109-15,-5-5 191 0,5-4 307 16,-5-4 383-16</inkml:trace>
  <inkml:trace contextRef="#ctx0" brushRef="#br1" timeOffset="-33337.198">20947 8574 49 0,'-14'8'784'0,"-1"1"207"15,5-4 146-15,-5 4 119 0,6-1 32 16,-1-3-288-16,5 1-276 0,0-1-153 0,0-2-180 16,5 2-391-16,0 1 0 0,0 0 0 15,5-4 0-15,5 4 0 0,0-6 0 0,-1 0 0 16,11 0 0-16,-6-3 0 0,6-2 0 0,4-4 0 16,-3 1 0-16,3-3 0 0,-4-3 0 15,4 3 0-15,-4 0 0 0,-1 0 0 0,-4 0 0 16,0 0 0-16,0 3 0 15,-6 2 0-15,-4-2 0 0,5 5 0 0,-5-2 0 16,0 2 0-16,-5 0 0 0,4 1 0 16,2-1 0-16,-6 3 0 0,0 0 0 0,4 3 0 15,1-1 0-15,-5 4 0 0,5-1 0 16,5 1 0-16,-5 2 0 0,4 3 0 16,2-3 0-16,3 3 0 0,-4 3 0 0,10-3 0 15,-6 3 0-15,1 0 0 0,5-1 0 0,-1 1 0 16,1 0 0-16,-1-3 0 0,1 3 0 15,0-3 0-15,-5 0 0 0,4 0-386 0,1-3-972 16,0 1-70-16,-1-4 48 0,0-2 101 16,6 3 183-16,-1-6 284 0,6 0 381 0</inkml:trace>
  <inkml:trace contextRef="#ctx0" brushRef="#br1" timeOffset="-32895.903">21859 8676 414 0,'-5'-3'782'0,"1"-3"195"16,-2 4 140-16,2 0 59 0,-1-1-144 15,5 0-158-15,-5 0-159 0,5 0-130 0,-5 3-70 16,5-2-511-16,5 2-4 0,-5 0 0 16,5 2 0-16,4-2 0 0,1 6 0 0,0-3 0 15,5 4 0-15,0 2 0 0,0 2 0 16,-1 6 0-16,6-1 0 0,-6 6 0 0,6 0 0 15,-5 6 0-15,-5 2 0 0,4 1 0 16,-4 4 0-16,-5 1 0 0,-5 0 0 0,0 3 0 16,0-1 0-16,-5-1 0 0,0-2 0 15,-5 1 0-15,1-3 0 0,-1 0 0 0,-5 0 0 16,0-3 0-16,-4 1 0 0,-1-4 0 16,0 4-347-16,-4-7-1506 0,4-1 106 15,-4-7 190-15,4-4 253 0,-4-2 436 0,4-1 407 16</inkml:trace>
  <inkml:trace contextRef="#ctx0" brushRef="#br1" timeOffset="-20008.345">6899 8063 404 0,'0'-2'541'0,"0"2"106"0,0-3 93 0,0 3-58 16,-5-3-80-16,5 3-57 0,0-2-45 16,0 2-50-16,0 0-54 0,0 0-53 15,0 0-51-15,0 0-48 0,-5 0-47 0,5 0-36 16,0 2-23-16,0-2-15 0,0 0-10 16,-5 0-10-16,5 3-7 0,0 0-8 0,-5-3-8 15,5 6 0-15,-5-1 3 0,5 0 7 16,-4 4 10-16,4 2 13 0,0 0 12 15,0 0-10-15,0 2-115 0,4 1 0 0,-4 0 0 16,5 3 0-16,0-4 0 0,5 4 0 16,-5-1 0-16,4 2 0 0,1-2 0 0,5 0 0 15,-5-2 0-15,0 0 0 0,4-3 0 16,-4 0 0-16,5-2 0 0,-5-1 0 0,-1-3 0 16,-3-2 0-16,3-1-378 0,-3 1-415 15,-2-3-315-15,-4-3-121 0,0-2-17 16,0 2 45-16,0-3 148 0,0 4 279 0</inkml:trace>
  <inkml:trace contextRef="#ctx0" brushRef="#br1" timeOffset="-19362.336">6590 8367 162 0,'0'0'467'0,"0"-3"118"0,0 3 121 16,0 0 54-16,0 0 5 0,0 0-38 15,0 0-58-15,0 0-67 0,5 3-75 0,-5-3-83 16,0 0-93-16,5 0-52 0,-5 3-28 16,4-3-16-16,2 0-20 0,-1 0-22 0,-1 0-60 15,-4 0-153-15,5 0 0 0,0 0 0 16,0-3 0-16,0-2 0 0,0-1 0 0,0-2 0 16,-1 0 0-16,2 0 0 0,-2-4 0 15,-4 4 0-15,5-3 0 0,-5 0 0 16,5 2 0-16,-5 1 0 0,0 3 0 0,0-1 0 15,0 1-6-15,0 2-9 0,0 0 10 16,0 3 5-16,0 0 12 0,0 0 2 0,5 6-14 16,-5-1 0-16,0 1 0 0,5 2 0 15,-5 1 0-15,5 2 0 0,4 0 0 16,-3 0 0-16,-1 0 0 0,5 2 0 16,-1 1 0-16,-4 0 0 0,5 0 0 0,0 0 0 15,0-1 0-15,-1 1-358 0,-3 0-599 16,-2-3-261-16,1 0-83 0,0 0 18 0,0-3 82 15,0-2 209-15,0-3 359 0</inkml:trace>
  <inkml:trace contextRef="#ctx0" brushRef="#br1" timeOffset="-17018.691">14068 9805 54 0,'0'-9'675'0,"0"-2"225"0,0 3 142 0,0 2 102 16,-5 0-37-16,0 1-226 0,5 2-218 15,-5 1-184-15,5-1-115 0,0 3-72 0,-5 3-48 16,10-1-46-16,-5 6-50 0,0 4-148 15,5 2 0-15,0 2 0 0,-5 6 0 0,5 0 0 16,-1 3 0-16,2 3 0 0,-1 2 0 16,-1 0 0-16,1 1 0 0,0 2 0 15,0-3 0-15,0 0 0 0,-5 1 0 0,5-4 0 16,-5-2 0-16,5 0 0 0,-5-3 0 16,4-2 0-16,-4-4 0 0,6-5 0 0,-6 0 0 15,0-5 0-15,4-1 0 16,-4 1 0-16,0-6 0 0,5 0 0 0,0-6 0 15,0 1 0-15,0-4 0 0,5 1 0 16,-6-1 0-16,7 1 0 0,-1 3 0 0,4-4 0 16,1 4 0-16,0 2 0 0,0-3 0 0,4 4 0 15,0-1 0-15,1 1 0 0,4-1 0 16,1 0-2-16,-1-3-508 0,6 1-227 0,-5-4-280 16,-1 1-153-16,6-3-31 0,-11 0 37 15,5-3 131-15,-4 3 231 0,0 1 322 16</inkml:trace>
  <inkml:trace contextRef="#ctx0" brushRef="#br1" timeOffset="-16461.643">14627 10025 492 0,'-5'-9'893'0,"-5"2"162"0,0 1 116 16,-5 0 88-16,0 1-259 0,1-1-280 15,-1 3-211-15,0 3-123 0,-4-2-90 16,4 2-66-16,0 0-50 0,1 0-180 0,4 2 0 16,-4 4 0-16,4 2 0 0,5 1 0 15,-5 1 0-15,5 4 0 0,5 0 0 0,0 3 0 16,5 2 0-16,-1-2 0 0,7-1 0 15,-1 0 0-15,-1-2 0 0,6-2 0 16,5-4 0-16,-5 0 0 0,4-5 0 0,0 0 0 16,-4-3 0-16,4-6 0 0,2 0 0 15,-7 1 0-15,1-6 0 0,-6 3 0 0,1-6 0 16,0 3 0-16,-5 0-93 0,0-3 9 16,-5 0 26-16,0 1 21 0,0 1 15 0,-5 2 14 15,5-2 15-15,-5 4 18 0,0 0 23 16,0 3 15-16,5-1 11 0,-4 6 10 15,4 0-83-15,0 3-1 0,0 2 0 0,0 3 0 16,0 3 0-16,0 1 0 0,4 1 0 16,1 1 0-16,0 0 0 0,0 0 0 0,0-1 0 15,5 2 0-15,-5-5 0 0,5 4 0 16,0-6 0-16,-1 3 0 0,1-5 0 0,0-1 0 16,-1-2 0-16,2-3 0 0,-2 0 0 15,1-3 0-15,0-2 0 0,-5-1 0 16,-1-2 0-16,2-3-71 0,-2 0-4 15,-4 0 19-15,0-3 19 0,0 1 17 0,-4-1 17 16,4 2 19-16,-6-1 21 0,2 2 23 16,-1-1 25-16,0 4-21 0,0 0-64 0,5 2 0 15,-5 4 0-15,5-1 0 0,0 3 0 16,0 0 0-16,0 3 0 0,5 5 0 0,0-2 0 16,-5 4 0-16,5 2 0 0,4 2 0 15,-3-1 0-15,3 4 0 0,1-1 0 16,0 1 0-16,-1 2 0 0,6-2 0 0,-5-1 0 15,0-2-3-15,0 0-734 0,0-3-354 16,-6-3-166-16,6-2-35 0,-5-4 45 0,5-4 122 16,-5-4 253-16,-5-5 386 0</inkml:trace>
  <inkml:trace contextRef="#ctx0" brushRef="#br1" timeOffset="-16293.095">14789 9896 545 0,'-25'-28'959'0,"10"0"164"0,-4 3 134 16,4 3 101-16,5 0-234 0,1 3-359 15,-1 2-222-15,5 3-147 0,5 3-275 16,0 3-121-16,0 3 0 0,5 5 0 0,-5 0 0 16,10 8 0-16,-6 1 0 0,1 7-137 15,5 3-538-15,-5 6-406 0,0 2-182 0,4 4-41 16,2-1 45-16,-7 6 122 0,6-3 292 16,0 3 396-16</inkml:trace>
  <inkml:trace contextRef="#ctx0" brushRef="#br1" timeOffset="-16108.071">14745 10458 386 0,'-20'8'1038'0,"0"1"207"0,-4-7 169 0,4 1 136 16,0 0-75-16,1-3-498 0,4 0-871 16,5 0-106-16,0 0 0 0,6-3 0 0,4 3 0 15,0-3 0-15,4-2 0 16,6-1 0-16,0 0-818 0,0 2-390 0,4-2-114 0,6-2 6 15,0-4 70-15,-1 2 162 0,1-4 303 16,9 0 366-16</inkml:trace>
  <inkml:trace contextRef="#ctx0" brushRef="#br1" timeOffset="-15622.44">15455 9964 589 0,'-4'-3'941'0,"-6"-5"141"0,5 2 116 16,-5 1 89-16,0-3-280 0,1-1-325 0,-2 4-174 16,1-3-94-16,1 2-72 0,-1 1-201 15,1 0-141-15,-1 5 0 0,0 0 0 0,0 2 0 16,0 4 0-16,0 5 0 0,-5-1 0 16,6 4 0-16,-1 3 0 0,5 2 0 15,-5 3 0-15,6-3 0 0,-2 3 0 0,6 1 0 16,0-4 0-16,6 3 0 0,-2-2 0 0,6-4 0 15,5 1 0-15,0-4 0 0,4-2 0 16,1 1 0-16,4-7 0 0,0-2 0 0,1-1 0 16,5-4 0-16,4-4 0 0,-5 0 0 15,1-2 0-15,-1 0 0 0,-4-3 0 0,-1-3 0 16,1 3 0-16,-6-2 0 0,-4-1 0 0,0 0 0 16,-10-3 0-16,0 1 0 0,-1 2 0 15,-8 1 0-15,4-2 0 0,-10 2 0 16,0 2 0-16,-4 2 0 0,-1 1 0 0,0 3 0 15,0 2 0-15,1 3 0 0,-1 5 0 16,0 1 0-16,5 2 0 0,1 0 0 0,3 6 0 16,2 0 0-16,-1-1 0 0,10 4 0 15,-5 0 0-15,4-3 0 0,2 2 0 0,3-2 0 16,1 2 0-16,5-5 0 0,-6 1 0 16,6-4 0-16,5-3 0 0,-5-2 0 0,0-3 0 15,-1-6 0-15,1 1-1272 0,0-6-152 16,-6-3 5-16,6-2 89 0,-5-3 156 15,0-1 269-15,-5-5 373 0</inkml:trace>
  <inkml:trace contextRef="#ctx0" brushRef="#br1" timeOffset="-15479.278">15744 9901 371 0,'-9'-25'873'0,"-1"-3"206"0,0 4 166 15,1 1 148-15,-1 1-131 0,5 6-252 16,-5-1-240-16,10 6-582 0,-5 3-188 0,0 2 0 16,5 6 0-16,0 3 0 0,0 3 0 15,0 5 0-15,-5 3 0 0,5 2 0 16,0 4 0-16,0-1-76 0,-4 3-1256 0,4 0-150 15,-6 0-1-15,6 0 104 0,0-2 183 16,-5-4 394-16,10-3 376 0</inkml:trace>
  <inkml:trace contextRef="#ctx0" brushRef="#br1" timeOffset="-14091.42">16225 10199 20 0,'-5'0'940'0,"-5"0"286"16,6-3 191-16,-6 0 179 0,0-3 150 16,0 4-500-16,0-4-1246 0,1 4 0 0,-1-1 0 15,5 0 0-15,5 0 0 0,0 0 0 16,0 1 0-16,5-1 0 0,5 0 0 0,-5 1 0 15,5 2 0-15,-6-3-763 0,6 3-715 16,0-3-9-16,-5 0 86 0,4 0 131 0,1 1 258 16,-5-4 427-16</inkml:trace>
  <inkml:trace contextRef="#ctx0" brushRef="#br1" timeOffset="-13917.875">16235 10009 50 0,'-10'-6'880'0,"5"0"228"0,-5-2 165 16,1 0 142-16,-1 2 86 0,0 1-433 15,5-1-343-15,1 1-554 0,-2 2-171 0,2 0 0 16,4 1 0-16,0 2 0 0,0 0 0 16,0 2 0-16,4 1 0 0,-4 0-306 15,6 2-462-15,-2-2-318 0,1 3-135 0,0-4-22 16,0 1 41-16,5 0 134 0,-1-1 257 16,6 1 364-16</inkml:trace>
  <inkml:trace contextRef="#ctx0" brushRef="#br1" timeOffset="-13064.175">16804 9796 683 0,'0'-8'952'0,"-5"-1"153"0,0 4 117 16,5 0 56-16,-5-1-276 0,0 3-291 0,5 0-200 15,-5 3-136-15,5 3-95 0,0 6-208 16,5 1-72-16,-5 7 0 0,-5 5 0 0,5 6 0 16,-4 2 0-16,-2 3 0 0,2 0 0 15,-1 3 0-15,0-3 0 0,0 0 0 0,0-3 0 16,0-4 0-16,0-4 0 0,5-6 0 16,0-2 0-16,0-3 0 0,-5-9 0 0,10 1 0 15,-5-8 0-15,0-6 0 0,0-6 0 16,5-2 0-16,-5-6 0 0,5-2 0 15,-5-1 0-15,5-2 0 0,-5-3 0 0,5 2 0 16,0 1 0-16,0 0 0 0,-5 4 0 16,4 2 0-16,2 4 0 0,-6 4 0 0,0 2 0 15,4 3 0-15,1 5 0 0,0 1 0 16,0 5 0-16,0 5 0 0,5 1 0 16,-6 2 0-16,7 4 0 0,-1-2 0 0,-6 1 0 15,1 1 0-15,5 1 0 0,-5-2 0 16,-1 1 0-16,2-4 0 0,-6 0 0 0,4-2 0 15,-4 2 0-15,5 0 0 0,0 3 0 16,0 0 0-16,0 3 0 0,0-1 0 16,0 4 0-16,5 0 0 0,-5-1 0 0,5 3 0 0,-1 1 0 15,1-4 0-15,5 4 0 0,-5-4 0 16,-1-2 0-16,1 0 0 0,0-3 0 0,-5 0 0 16,0 0 0-16,0-3 0 0,0 0 0 15,-5-2 0-15,0 2-197 0,0-2-5 16,0 0 39-16,-5-4 40 0,-5 1 36 0,5 0 31 15,-5-3 23-15,6 2 17 0,-7-4 10 16,-3 2 8-16,-1 0 7 0,5-3 7 0,-5 0 8 16,6 1 10-16,-6-2 9 0,5 2 8 15,-5-1 9-15,1 3 4 0,-1-3 6 16,0 3 8-16,0-2 6 0,1 2 4 0,-1 0 3 16,6 0-1-16,-6 2-11 0,0-2-79 15,5 0 0-15,5 0 0 0,-5 0 0 16,6 3 0-16,-2-3 0 0,2 0 0 15,4-3 0-15,-5 3 0 0,5 0 0 0,0-2-148 16,0 2-57-16,5-3-52 0,-1 0-77 16,2 3-143-16,-6-3-210 0,9 0-271 0,-4 1-120 15,5-1-29-15,5-2 54 0,-1 2 145 0,1 0 236 16</inkml:trace>
  <inkml:trace contextRef="#ctx0" brushRef="#br1" timeOffset="-12626.826">17304 9879 197 0,'-5'-9'736'0,"0"-1"203"0,0-2 134 0,1 4 89 16,-6 0-128-16,0 0-227 0,5 2-223 15,-5 0-173-15,1 1-114 0,-2-1-66 0,-3 4-43 16,4-1-25-16,0 3-10 0,-4 0 2 16,4 3-94-16,-5 3-61 0,5 1 0 15,0 5 0-15,0-2 0 0,0 7 0 0,1 2 0 16,4 1 0-16,0 2 0 0,5 3 0 16,5-1 0-16,0 1 0 0,0 3 0 0,5-4 0 15,4-1 0-15,-4-4 0 0,10 1 0 16,-5-7 0-16,4 1 0 0,0-9 0 15,2-2 0-15,-2-3 0 0,-4-3 0 0,4-4 0 16,-4-5 0-16,0-1 0 0,-5-4 0 16,-1-2 0-16,-4-1 0 0,0-2 0 0,-5 0 0 15,0 3 0-15,-5-3 0 0,-5 2 0 16,0 1 0-16,1 3 0 0,-6-1 0 0,5 3 0 16,-5 6 0-16,6-1 0 0,-6 7-616 15,5 2-443-15,0 2-181 0,5 4-36 16,1 0 38-16,4-4 104 0,0 4 225 0,4-3 353 15</inkml:trace>
  <inkml:trace contextRef="#ctx0" brushRef="#br1" timeOffset="-12169.024">17500 9812 469 0,'5'-2'919'15,"0"-3"175"-15,-5-1 141 0,0 3 118 16,0-2-193-16,0 2-298 0,0 0-210 0,0 3-205 15,0 0-447-15,0 0 0 0,0 6 0 16,0 2 0-16,-5 3 0 0,5 3 0 0,-5 2 0 16,1 6 0-16,-2 3 0 0,2 0 0 0,-1 5 0 15,-1 1 0-15,2-1 0 0,4 1 0 16,0-4 0-16,-5-2 0 0,5-3 0 0,0-3 0 16,5-3 0-16,-5-2 0 0,4-6 0 15,2-5 0-15,-6-3 0 0,5-8 0 16,-1-3 0-16,-4-6 0 0,6-5 0 0,-2 0 0 15,-4-5 0-15,5 0 0 0,-5-7 0 16,5 4 0-16,-5-3 0 0,5 2 0 16,-5 4 0-16,5 2 0 0,-5 3 0 0,4 2 0 15,2 4 0-15,-2 5 0 0,-4 3 0 0,5 2 0 16,0 4 0-16,-5 2 0 0,5 2 0 16,0 1 0-16,0 5 0 0,0 1 0 0,5 1 0 15,-5 1 0-15,-1 6 0 0,6-3 0 16,-5 3 0-16,5-1 0 0,0 4 0 0,-1-1 0 15,6 0 0-15,-5 3 0 0,5-3 0 0,0 3 0 16,-5-3 0-16,4 1 0 0,0-1 0 16,1 0 0-16,-5-2 0 0,0 0 0 0,0-3-785 15,-5-1-339-15,-5-2-129 0,5-2-7 16,-10-1 59-16,0-3 141 0,0-2 228 16,0-3 296-16</inkml:trace>
  <inkml:trace contextRef="#ctx0" brushRef="#br1" timeOffset="-11970.004">17549 10097 345 0,'-25'-11'840'0,"6"-1"178"16,0 7 133-16,-1-3 117 0,0 2-153 0,5 3-237 0,6-2-220 16,-1 0-126-16,5-1-146 0,5 0-386 15,0 1 0-15,5-4 0 0,5 2 0 16,-1-2 0-16,6 1 0 0,0 2 0 0,5 1 0 16,-5 2 0-16,9 3 0 0,-5 0 0 15,6 0 0-15,0 0 0 0,-6 0 0 16,6 0 0-16,-6 0-897 0,1 0-480 0,0 0-40 15,-1-3 67-15,0 1 115 0,1-4 229 16,0-2 360-16</inkml:trace>
  <inkml:trace contextRef="#ctx0" brushRef="#br1" timeOffset="-11329.54">17917 9812 600 0,'-5'-2'961'0,"0"-3"168"0,-5 1 137 16,5-1 114-16,5 2-264 0,-4 1-319 0,-2-1-201 15,6 0-250-15,0 3-346 0,0 3 0 16,6 0 0-16,-6 2 0 0,4 4 0 0,-4 1 0 16,5 7 0-16,-5-1 0 0,6 4 0 0,-2 2 0 15,1 3 0-15,0-1 0 0,0 4 0 16,4-3 0-16,-3-3 0 0,3 2 0 0,-4-4 0 16,0-4 0-16,5 1 0 0,-5-3 0 15,-1-6 0-15,2 1 0 0,-6-6 0 16,4-3 0-16,-4-3 0 0,-4-6 0 0,4-2 0 15,-6-3 0-15,2-2 0 0,-1-4 0 16,-5 2 0-16,5-7 0 0,-5-1 0 0,0 2 0 16,1-1 0-16,4 3 0 0,-5 0 0 15,6 0 0-15,-2 2 0 0,6 4 0 0,0 2 0 16,0 1 0-16,6 1 0 0,-2 1 0 16,-4 3 0-16,10 3 0 0,-5-1 0 15,4 0 0-15,-3 6 0 0,3 0 0 0,1 0 0 16,0 3 0-16,-5 0 0 0,5 3 0 15,-6 2 0-15,7 0 0 0,-11 0 0 16,4 4 0-16,1-2 0 0,-5 1 0 0,0 3 0 16,0-3 0-16,0-2 0 0,-5 1 0 0,5-4 0 15,0 2 0-15,0-5 0 0,0 0-185 16,0-1-16-16,0 2 61 0,0-4 50 0,5-4 44 16,0 4 32-16,0 0 27 0,5 0 26 15,-5-2 31-15,5 2 36 0,4 2 41 0,-4-2 39 16,0 4-71-16,5 1-115 0,-5-2 0 15,4 5 0-15,-4 0 0 0,0 0 0 16,0 3 0-16,-1 3 0 0,1-3 0 0,0 3 0 16,-5 0 0-16,0 3 0 0,-1-4 0 15,-4 3 0-15,0 1 0 0,-4 0 0 16,-1-3 0-16,0 0 0 0,-5-1 0 0,0 1 0 16,-5-3 0-16,1 0 0 0,-1-3 0 15,0 0 0-15,-4-2 0 0,-1 0 0 0,6-6 0 16,-6 0 0-16,0 0 0 0,5-6 0 15,1 0-171-15,-1 1-184 0,5-3-58 16,5-1-118-16,1 1-174 0,-2 0-220 0,6-3-130 16,-4 3-30-16,8-3 58 0,-4 0 145 15,6 2 215-15</inkml:trace>
  <inkml:trace contextRef="#ctx0" brushRef="#br1" timeOffset="-9242.691">18540 10080 105 0,'0'8'814'0,"-5"-2"197"0,5 0 126 15,-5-1 86-15,5-2-29 0,0-1-321 16,0 1-304-16,5-6-176 0,0 1-115 0,5-4-79 16,-1-5-69-16,6 0-52 0,-5-5-40 15,5-4-38-15,-1-2-42 0,1-3-40 16,0-2-40-16,0 2-34 0,-6-2-23 0,-4-1-6 15,5 3 27-15,-10 0 30 0,5 0 37 0,-5 3 32 16,-5 3 30-16,0 0 28 0,0-1 16 16,-5 1 23-16,0 5 22 0,-5-2 25 0,6 4 25 15,-1 2 22-15,-5 4 14 0,5 0 6 16,1 6 7-16,-1 3 4 0,1 3 6 16,3 2-17-16,1 5-152 0,5 7 0 0,0 2 0 15,5 3 0-15,1 3 0 0,3 5 0 16,1 0 0-16,5 0 0 0,4 3 0 15,0-1 0-15,6 1 0 0,0-5 0 0,-1-3 0 16,6-4 0-16,-6-4 0 0,6-6 0 16,-1-6 0-16,-5-6 0 0,1-2 0 0,0-8-16 15,-6 0-269-15,1-6 18 0,-6 0 33 16,1-2 42-16,-5-4 46 0,-5 4 43 0,-5-1 40 16,0-17 40-16,-5 35 31 0,-5-14 24 15,1 1 24-15,-1 1 17 0,-5 3 16 16,0 3 10-16,1 2 7 0,-1 0 1 0,0 6-1 15,5 0 1-15,1 5-6 0,-1 0-5 16,0 3-9-16,5 0-8 0,0 3-12 0,5 0-12 16,5 0-14-16,-5 0-21 0,10-1-20 15,-1-1 0-15,1-2 0 0,0-2 0 16,5-2 0-16,0-3 0 0,0-3-18 0,-1 0-80 16,6-6-39-16,-6 1-31 0,1-3-12 15,-5-4 5-15,0 1 21 0,0 1 28 0,-6-2 32 16,1-2 28-16,0 4 29 0,-10-2 26 15,5 2 25-15,-5 1 24 0,1-2 27 16,-6 5 28-16,5-1 27 0,0 4 17 0,0 0 11 16,0 0 11-16,1 6 8 0,4 0-2 15,0 5-12-15,0 0-148 0,0 0-5 0,4 4 0 16,1-2 0-16,0 4 0 0,0 0 0 16,4 0 0-16,1-1 0 0,0 1 0 0,0 0 0 15,0-3-338-15,0 0-311 0,-1-3-341 16,1-2-192-16,0 0-53 0,0-4 26 15,-5-2 111-15,0-2 232 0,-1-4 354 0</inkml:trace>
  <inkml:trace contextRef="#ctx0" brushRef="#br1" timeOffset="-9059.182">18942 9882 691 0,'-25'-17'997'16,"0"0"147"-16,1 1 127 0,10 2 99 0,-6 3-317 15,10-3-340-15,0 6-191 0,6-3-119 16,4 2-376-16,4 1-27 0,1 3 0 0,5-1 0 15,0 3 0-15,5 1 0 0,-6 2 0 16,6 0 0-16,5 2 0 0,-5 1 0 0,4 3-210 16,-4 2-563-16,-1-3-356 0,6 4-144 15,-5-1-15-15,4 1 54 0,-4-4 150 0,-1 4 302 16,1-4 366-16</inkml:trace>
  <inkml:trace contextRef="#ctx0" brushRef="#br1" timeOffset="-8029.402">19623 9733 383 0,'-4'-9'687'16,"-2"1"198"-16,-3 0 148 0,4 2 49 15,-5 1-159-15,5-1-156 0,-4 3-131 0,3 3-155 16,2 0-113-16,-1 3-72 0,-1 6-43 0,6 1-38 16,0 4-34-16,6 3-180 0,-1 5-1 15,-1 6 0-15,6-1 0 0,0 6 0 16,0 3 0-16,4 0 0 0,1 2 0 0,-5 1 0 15,5-3 0-15,-6-3 0 0,6 0-151 16,-10-3-185-16,5-2-89 0,-5-6-109 0,0-3-132 16,-5-2-127-16,0-9-120 0,-5 0-92 15,0-8 23-15,-5-2 109 0,0-7 163 16,-4-1 260-16,-1-7 321 0,-5 0 313 0,6-2 230 16,-6-3 194-16,0 0 203 0,1 0 95 15,-1 0-31-15,0 0-82 0,6 2-81 0,4 4-97 16,0-1-132-16,5 3-121 0,5 1-67 15,0 2-32-15,0-1-31 0,10 2-29 16,0-2-36-16,5 5-123 0,4-2-44 0,-4 1 0 16,10 3 0-16,-6-1 0 0,6 3 0 0,0 3 0 15,3 0-212-15,2 3-138 0,-6 3-165 16,6-1-189-16,-5 3-185 0,4 1-162 0,-5-2-54 16,1 5 35-16,-1-2 133 0,-4 2 203 15,0-1 229-15</inkml:trace>
  <inkml:trace contextRef="#ctx0" brushRef="#br1" timeOffset="-7142.84">19971 10014 27 0,'5'2'512'15,"1"1"197"-15,-6 0 203 0,0-6 137 16,-6 3-52-16,-3-3-121 0,-1-2-138 0,0 0-139 16,0-1-158-16,-4-2-102 0,-1 2-56 15,0 1-34-15,0-1-29 0,1 1-22 0,-1 5-156 16,0 0-42-16,1 3 0 0,3 2 0 16,2 0 0-16,-1 7 0 0,5-1 0 15,0 2 0-15,5 2 0 0,0 1 0 0,5 0 0 16,5-2 0-16,0 3 0 0,0-4 0 15,9 2 0-15,-4-5 0 0,4-2 0 16,1 1 0-16,0-6 0 0,4-1 0 16,-4-2 0-16,-5-2 0 0,0-1 0 0,-1-3 0 15,1-2 0-15,-10-1 0 0,5-1 0 0,-10-1 0 16,4-3 0-16,-4 0 0 0,-4 3 0 16,4-3 0-16,-6 1 0 0,2-1 0 0,-6 0 0 15,5 3 0-15,0 3 0 0,0 2 0 16,0 0 0-16,1 6 0 0,4 0 0 15,-6 6 0-15,6 0 0 0,0 2 0 0,0 3 0 16,0 3 0-16,0 0 0 0,6-1 0 16,-2 1 0-16,1 0 0 0,0 0 0 0,5-1 0 15,0-1 0-15,0-2 0 0,4 1 0 16,-4-5 0-16,0 0 0 0,5-4 0 16,-1-2 0-16,-4-2 0 0,0-1 0 0,0-3 0 15,-1-2 0-15,1-1 0 0,-5 2 0 16,0-5 0-16,0 2 0 0,0-2 0 15,0 1 0-15,-5 0 0 0,5 0 0 0,-5 3 0 16,0-1 0-16,4 5 0 0,-4-5 0 16,0 6 0-16,6 0 0 0,-6 0 0 15,0 3 0-15,4 0 0 0,-4 3 0 0,5 3 0 16,-5 3 0-16,5-5 0 0,-5 8 0 0,5-4 0 16,0-15 0-16,0 36 0 0,0-21 0 15,-1 1 0-15,2 2 0 0,-1-6 0 16,-1 1 0-16,6 0 0 0,-5-4 0 0,5-2 0 15,-5 0 0-15,5-5 0 0,-6-1 0 16,1 0 0-16,0-4 0 0,5 1 0 0,-5-2 0 16,0 0 0-16,-1 3 0 0,2-3 0 15,-1 3 0-15,-1 2 0 0,2 0 0 16,-6 1 0-16,4-1 0 0,1 1 0 0,0 5 0 16,-5 0 0-16,5 0 0 0,0 2 0 15,0 4 0-15,-5 0 0 0,5 0 0 16,-1 2 0-16,-4 0 0 0,6-3 0 0,-2 4 0 15,-4-1 0-15,5 0 0 0,1-2 0 0,-6-1 0 16,4 1 0-16,1-3 0 0,0-1 0 16,0-2 0-16,0-5 0 0,0 2 0 0,0-5 0 15,-1-1 0-15,2 1 0 0,-2 0 0 16,1-1 0-16,0 4 0 0,-5-4 0 0,5 5 0 16,0 0 0-16,-5-1 0 0,5 2 0 15,-5 0 0-15,5 3 0 0,-1 0 0 16,2 3 0-16,-1 0 0 0,-5 0 0 0,9 3 0 15,-4-2 0-15,0 2 0 0,0 0 0 16,0-1 0-16,0 1 0 0,-1 2 0 0,2-3 0 16,-2 4 0-16,1-4 0 0,0 4 0 15,0-1 0-15,0 0 0 0,0 1 0 16,0-2 0-16,-1 2 0 0,2 2 0 0,-1-3-706 16,-5 0-388-16,0 1-164 0,0-4-29 15,0 1 45-15,4-4 126 0,-4 2 243 16,6-4 365-16</inkml:trace>
  <inkml:trace contextRef="#ctx0" brushRef="#br1" timeOffset="-6301.054">21080 9953 90 0,'0'-6'674'0,"-5"1"222"0,0-3 147 16,-5-1 103-16,1 2-79 0,-6-2-198 15,-5-2-227-15,0 3-192 0,1 0-124 16,-1 2-82-16,-4 0-57 0,4 4-42 0,-4 2-30 15,4 5-18-15,5 4-14 0,1 1-8 16,4 4-33-16,0 3-42 0,5 2 0 16,10 0 0-16,0 6 0 0,4-2 0 0,6 2 0 15,5-4 0-15,4-2 0 0,1-2 0 0,4 0 0 16,6-9 0-16,-1 1 0 0,-5-7 0 16,6-2 0-16,-6-5 0 0,-5-1 0 0,-4-5 0 15,0 0 0-15,-11-3 0 0,1 3 0 16,-5-6 0-16,-5 3 0 0,-5 1 0 15,1-1 0-15,-6 3 0 0,0-3 0 0,0 3 0 16,0 0 0-16,-5 6 0 0,6-1 0 16,4 4 0-16,-5 2 0 0,10 2 0 0,-5 6 0 15,5 1 0-15,0 4 0 0,5 4 0 16,0-1 0-16,0 6 0 0,5 1 0 16,5-1 0-16,-6 5 0 0,6-2 0 15,5 3 0-15,-6 2 0 0,-4-3 0 0,4 1 0 16,-3 0 0-16,3 0 0 0,-9-3 0 15,0-1 0-15,0-2 0 0,-5-2 0 0,0-1 0 16,-5-5 0-16,-5 0 0 0,-4-6 0 16,-1 0 0-16,0-6 0 0,-4-2 0 0,-6-2 0 15,0-4 0-15,1-4 0 0,-1-4 0 16,1-3 0-16,4-2 0 0,1 2 0 0,4-5 0 16,5 6 0-16,5-4 0 0,1 1 0 15,8-1 0-15,6 1 0 0,0 3 0 0,4-1 0 16,7 1 0-16,-2 2 0 0,0-3 0 15,6 3-8-15,-1 1-140 0,-4-4-28 16,4 4-18-16,-4-1 6 0,-5-3 16 0,0 3 27 16,0-2 29-16,-6 2 30 0,-4-3 26 15,-5 3 28-15,0 1 31 0,0-1 29 0,0 3 30 16,-5-3 31-16,0 6 30 0,1-1 26 16,-2 1 16-16,2 6 4 0,-1-4 3 15,5 6 4-15,0 0 3 0,-6 6-129 16,12-1-46-16,-6 4 0 0,5-1 0 0,-1 3 0 15,6 2 0-15,0 4 0 0,0-1 0 16,0 4 0-16,4-1 0 0,1 0 0 0,0 1 0 16,0-4 0-16,-1-1-583 0,1-2-433 0,-6-5-215 15,1 1-50-15,1-7 34 0,3-4 101 16,-9-7 221-16,5-2 348 0</inkml:trace>
  <inkml:trace contextRef="#ctx0" brushRef="#br1" timeOffset="-6150.95">21359 9906 187 0,'-15'-24'740'15,"6"2"211"-15,-1-1 148 0,0 7 96 0,5 0-125 16,1 4-242-16,4 4-244 0,0 2-195 0,0 4-142 16,4 4-94-16,1 4-66 0,5 2-73 15,0 4-79-15,-1 1-88 0,6 3-141 16,4 4-216-16,-4-1-267 0,5 4-234 0,0-4-90 16,-1 0-3-16,6 0 98 0,0-2 191 15,-1-4 264-15</inkml:trace>
  <inkml:trace contextRef="#ctx0" brushRef="#br1" timeOffset="-5578.013">21633 10016 443 0,'6'-5'656'16,"-6"0"183"-16,-6-4 153 0,2 1-24 16,-1 0-117-16,-5 0-135 0,0-4-123 0,-5 4-132 15,1-3-103-15,-1 6-47 0,1-1-13 16,4 3 0-16,-5 3-1 0,5 3-187 0,1 3-110 16,-1 4 0-16,5 2 0 0,0 2 0 0,0 2 0 15,0 1 0-15,5-1 0 0,5 0 0 16,0-2 0-16,5 0 0 0,0 0 0 15,-1-3 0-15,6-2 0 0,-1-1 0 0,1-6 0 16,0 1 0-16,0-3 0 0,-5-3 0 16,4-2 0-16,-4-3 0 0,0-1 0 0,0 1 0 15,-5-3 0-15,-1-3-13 0,2 3-93 16,-6-3 31-16,0 3 27 0,0-2 20 16,-6 2 15-16,6 2 21 0,-4 1 25 15,-1 0 23-15,5 5 22 0,-6-3 29 0,6 6-106 16,0 3-1-16,0 0 0 0,0 3 0 15,0 2 0-15,0 0 0 0,0 6 0 16,6-1 0-16,-1 1 0 0,-1 0 0 0,2 3 0 16,3-4 0-16,1 1 0 0,0-2 0 15,-1-2 0-15,1 2 0 0,5-7 0 0,0 0 0 16,0-2 0-16,4-3 0 0,-4-6-307 0,-1 2-147 16,6-5-17-16,-5 1-38 0,-1 0-40 15,-4-4-11-15,5 1 6 0,-5-2 29 16,-1 1 68-16,-3-2 96 0,-1 1 117 0,-1-3 125 15,-4-1 132-15,0 0 145 0,0 1 161 16,-4-1 160-16,-1 0 103 0,-1 4 50 0,-3 2 16 16,4 2-8-16,0 1-53 0,-5 3-79 15,5 2-55-15,1 0-362 0,-2 3-91 16,-3 3 0-16,4 3 0 0,5 4 0 0,-5 2 0 16,5-1 0-16,0 5 0 0,5 0 0 15,-5 4 0-15,5-1 0 0,4-2 0 0,1 2 0 16,0-3 0-16,5-2 0 0,0 0 0 0,0-3 0 15,-6-2 0-15,6-4 0 16,-5-2-379-16,0 0-689 0,-1-6-191 0,1-5-37 16,0-1 44-16,-5-7 113 0,4-1 210 0,-3-2 302 15</inkml:trace>
  <inkml:trace contextRef="#ctx0" brushRef="#br1" timeOffset="-5415.024">21933 9647 163 0,'-15'-28'908'16,"6"6"234"-16,-6 3 172 0,0 2 160 0,5 4 29 15,-5 1-369-15,5 4-581 0,1 6-553 16,-6 2 0-16,1 5 0 0,3 3 0 0,-3 4 0 16,4 1 0-16,-4 4 0 0,4-1 0 15,-5 4-595-15,5-1-768 0,1 3-88 16,-2-2 43-16,1-1 110 0,6 0 220 0,4-5 391 16</inkml:trace>
  <inkml:trace contextRef="#ctx0" brushRef="#br1" timeOffset="-4749.774">22526 9860 256 0,'0'-12'713'15,"0"-4"193"-15,-5 2 145 0,0 1 107 16,1-1-159-16,-2 0-183 0,2 0-169 16,-1 3-143-16,-5 0-106 0,5 3-75 0,-5 2-55 15,6-2-116-15,-11 5-152 0,5 3 0 0,-5 3 0 16,0 2 0-16,1 4 0 0,4 1 0 16,-4 4 0-16,3 3 0 0,1 5 0 0,1 0 0 15,4 3 0-15,0 0 0 0,5 3 0 16,0-4 0-16,10 3 0 0,-1-1 0 15,12-4 0-15,-2-1 0 0,5-1 0 0,5-4 0 16,6-2 0-16,-1-3 0 0,0-2 0 16,1-7 0-16,-1-2 0 0,1-5 0 0,-6-1 0 15,0-2 0-15,-9 0 0 0,0-3 0 16,-5-1 0-16,-1-1 0 0,-9 2 0 16,0-3 0-16,0 3 0 0,-10 0 0 0,0 0 0 15,-5 3 0-15,1-4 0 0,-6 4 0 0,0 0 0 16,1 2 0-16,-1 1 0 0,0 0 0 0,0 2 0 15,1 3 0-15,4 3 0 0,-1 2 0 16,-3 0 0-16,9 4 0 0,-4-1 0 16,3 3 0-16,2 0 0 0,4 3 0 0,0 0 0 15,4 3 0-15,2-1 0 0,-2-3 0 16,6 1 0-16,4 0 0 0,-3 0 0 0,3-6 0 16,1 1 0-16,0-4 0 0,-1-2 0 0,1-3-480 15,0-3-279-15,-5-2-198 0,5-1-173 16,-11-5-45-16,6 0 34 0,0 0 116 0,-5-3 209 15,0-2 265-15</inkml:trace>
  <inkml:trace contextRef="#ctx0" brushRef="#br1" timeOffset="-4550.331">22747 9837 298 0,'-10'-19'842'0,"5"2"211"0,-4 1 164 16,3 2 134-16,1 0-111 0,1 3-204 0,4-2-218 16,0 1-482-16,0 1-336 0,4 1 0 15,7-2 0-15,-2-2 0 0,1 6 0 0,5 0 0 16,-5 0 0-16,4 5 0 0,1 0 0 0,0 3 0 15,-6 0 0-15,6 6 0 0,-5-1 0 0,-1 4 0 16,-3 5 0-16,-2 2 0 16,1 4 0-16,0 1 0 0,-5 4 0 0,0 3 0 0,-5-4 0 15,5 4-713-15,-9 2-765 0,3-4-3 16,2 1 95-16,4-5 133 0,0-3 250 16,-5-2 372-16</inkml:trace>
  <inkml:trace contextRef="#ctx0" brushRef="#br1" timeOffset="-4013.432">22845 9992 322 0,'-10'-3'952'16,"5"0"211"-16,1 0 150 0,-2 1 143 0,2-1-55 16,-1 3-354-16,0 0-510 0,5 0-537 15,-5 0 0-15,10 0 0 0,-5-3 0 0,0 3 0 16,5 3 0-16,-5-3 0 0,5 5 0 0,5 1 0 16,-6 2 0-16,1 1 0 0,0 1 0 15,5 2 0-15,-6-2 0 0,2 2 0 0,3-1 0 16,1-3 0-16,-5-18 0 0,5 37 0 0,0-25 0 15,-1 1 0-15,-3-3 0 0,3-3 0 16,1-2 0-16,0-4 0 0,-1 1 0 0,2 0 0 16,-7-3 0-16,6-2 0 0,-5-2 0 15,0 2 0-15,5-1 0 0,-5 0 0 16,0 3 0-16,-1 0 0 0,2 0 0 0,-2 3 0 0,-4 2 0 16,5 3 0-16,-5 0 0 0,6 3 0 15,-2 0 0-15,-4 3 0 0,5 3 0 16,-5 2 0-16,0-3 0 0,5 4 0 0,-5-1 0 15,0 1 0-15,0 1 0 0,0 2 0 0,0-1 0 16,0-1 0-16,5 2 0 0,-5-4 0 0,5 3 0 16,-5-3 0-16,4-2 0 0,-4-1 0 15,6-2 0-15,-2-3 0 0,1-3 0 0,0-2 0 16,0-4 0-16,0-1 0 0,-5-2 0 16,10 1 0-16,-6-2 0 0,2-1 0 0,3 3 0 15,1 0 0-15,0 2 0 0,-5 1 0 0,5 2 0 16,-1 4 0-16,1-1 0 0,0 3 0 15,-5 3 0-15,5 3 0 0,-5-1 0 0,5 3 0 16,-5 1 0-16,-1 4 0 0,2-2 0 16,-2 3 0-16,1 0 0 0,-5-1 0 0,5-1 0 15,0-1 0-15,-5 0 0 0,5-3 0 16,0 0 0-16,-5-2 0 0,5-3 0 16,-5 0-63-16,4-3-774 0,1 0-184 0,0-3-167 0,5-3-25 15,0-2 42-15,0-6 123 0,5 3 190 16,-1-5 267-16</inkml:trace>
  <inkml:trace contextRef="#ctx0" brushRef="#br1" timeOffset="-2918.198">23536 9559 158 0,'-5'-3'698'0,"0"0"200"15,1 3 134-15,-2 0 86 0,2 0-115 0,-1 3-227 16,0 2-204-16,5 1-156 0,0 5-95 15,0 2-53-15,5 4-36 0,4 2-28 0,-3 4-30 16,8 1-39-16,1 4-34 0,0 3-30 0,0-1-57 16,-1 3-14-16,1-3 0 0,5 4 0 15,-6-7-2-15,6 1-82 0,-6-1-32 16,-4-5-37-16,5-3-25 0,-6 1-18 0,-3-7-8 16,-1 1-9-16,-5-6-16 0,-5-2-23 0,-1 0-21 15,2-4-4-15,-6-4 7 0,-4-1 23 16,-1-2 40-16,-5-3 54 0,1-4 55 0,-6-1 48 15,1-1 59-15,4-3 78 0,-5 0 74 16,5 1 50-16,6-1 36 0,-1 4 24 16,6-1-5-16,-1 3-35 0,5 0-40 0,0 2-14 15,5 1-2-15,0 0 6 0,5 2 3 0,5 1 4 16,-1-1-5-16,6 3-14 0,0 1-23 0,4-1-28 16,6 0-111-16,4 6-7 0,-4-3 0 15,9 3 0-15,-4-1 0 0,4 4-38 16,0-3-148-16,-5 2-51 0,6 1-38 0,-5 0-15 0,-6-4-2 15,1 4 16-15,-1-1 29 0,-4 1 38 16,-1-1 38-16,-4-2 51 0,-5 0 79 16,5-1 82-16,-11-2 61 0,1 0 40 0,-5 0 34 15,0-2 25-15,0-1-4 0,-5 0-10 16,1 1-5-16,-2-4 1 0,-3 3 1 0,-1-2-5 16,-5 2-8-16,5-2-11 0,-5 5-11 0,-4-4-21 15,4 2-128-15,0 4 0 0,1-2 0 16,-1 6 0-16,0 0 0 0,6-1 0 15,-1 4 0-15,0 1 0 0,1 2 0 0,3-1 0 16,6-1 0-16,0 4 0 0,0-2 0 0,6-2 0 16,3 4 0-16,1-3 0 0,0 0 0 15,5-2 0-15,-1-1 0 0,1 0 0 0,5-2 0 16,-1-4 0-16,-4 2 0 0,4-2 0 0,-4-2 0 16,-1-2 0-16,1 2 0 0,-5-6 0 15,0 0 0-15,0-2 0 0,-5 0 0 0,0-1 0 16,-1-2 0-16,2-2 0 0,-6 1 0 15,0-2 0-15,0 4 0 0,-6-4 0 0,2 3 0 16,4 3 0-16,-5 0 0 0,0 2 0 16,5 3 0-16,-5 0 0 0,5 6 0 0,-5 0 0 15,5 3 0-15,0 2 0 0,0 3 0 0,0-1 0 16,5 2 0-16,0-2 0 0,0 4 0 16,-5-2 0-16,9 1 0 15,-3-2 0-15,3 1 0 0,1-2 0 0,0 1 0 0,0-3 0 16,4-2 0-16,1 0 0 0,0-4 0 15,-1 1 0-15,1-3 0 0,0-3 0 16,-5-2 0-16,5-4 0 0,-6 1 0 0,1-3 0 16,0 1 0-16,-5-2 0 0,0-2 0 0,-5 1 0 15,0-4 0-15,0 3 0 0,-5 0 0 16,5 1 0-16,-5-1 0 0,0 3 0 0,0 3 0 16,0-1 0-16,5 7 0 0,-5-1 0 0,5 6 0 15,-5-1 0-15,5 4 0 0,0 2 0 0,0 0 0 16,0 4 0-16,0 2 0 0,5-1 0 15,-5 3 0-15,5-2 0 0,0 3 0 16,0 0 0-16,0-1 0 0,0-2 0 0,0-3 0 16,5-3 0-16,-6 0 0 0,2-2 0 0,3-3-451 15,-4-3-489-15,-5-3-242 0,5-3-71 16,-5-2 17-16,5-2 88 0,-5-2 178 16,0-1 276-16</inkml:trace>
  <inkml:trace contextRef="#ctx0" brushRef="#br1" timeOffset="-2764.101">24208 9807 101 0,'-10'-25'804'15,"5"3"231"-15,-4 3 153 0,-1-1 116 0,0 7-13 16,5-4-236-16,-5 6-298 0,5 0-184 16,1 3-490-16,4-1-83 0,-6 4 0 0,6 5 0 15,0 0 0-15,0 3 0 0,0 5 0 16,6 3 0-16,-6 2 0 0,0 7-40 0,0-1-931 16,0 6-288-16,0 3-92 0,4 3 19 0,-4-2 91 15,0 5 210-15,0-1 359 0</inkml:trace>
  <inkml:trace contextRef="#ctx0" brushRef="#br1" timeOffset="-2599.025">24223 10350 610 0,'-10'9'1116'0,"5"-7"189"16,-10 1 123-16,6-6 114 0,-6 1-209 16,5-4-476-16,0 0-857 0,1-2 0 0,-2 2 0 15,7-1 0-15,-2 1 0 0,6-2 0 0,0 0 0 16,0 2 0-16,6 1-638 0,-2-1-464 15,1 1-163-15,1-4-26 0,3 1 51 16,-4 2 120-16,5-2 245 0,0 0 347 0</inkml:trace>
  <inkml:trace contextRef="#ctx0" brushRef="#br1" timeOffset="-1816.256">24762 9714 67 0,'5'0'443'16,"-5"-4"106"-16,0 4 102 0,0-2 77 0,0-1-3 15,5 0-18-15,-5 3-42 0,0-2-50 16,-5-1-58-16,5 0-79 0,0 0-93 0,-5 0-94 16,5 3-48-16,-5-2-21 0,5-2-5 15,-4 4-3-15,-6-2 8 0,5 2-10 0,-10 2-212 16,5 2 0-16,0 1 0 0,1 4 0 0,-6-1 0 16,5 3 0-16,-5 0 0 0,5 2 0 0,1 4 0 15,-1 0 0-15,5 2 0 0,0 0 0 0,0 0 0 16,5 7 0-16,0-4 0 0,5 2 0 15,0 1 0-15,4-3 0 0,2-2 0 0,-1-4 0 16,-1-2 0-16,1-3 0 0,5 0 0 0,-5 0 0 16,5-3 0-16,-1-2 0 0,1-4 0 0,-6 1 0 15,6-3 0-15,0 0 0 0,-1-5 0 16,1-1 0-16,-5 0 0 0,5-2 0 0,-6-3 0 16,1 1 0-16,0-2 0 0,0-2 0 0,-5 1 0 15,0-1 0-15,0-3 0 0,0 3 0 16,-5-2 0-16,0-1 0 0,0 1 0 0,-5 0 0 0,0-4 0 15,0 4 0-15,0-1 0 0,-5 1 0 0,5 2 0 16,-4 0 0-16,-1 3-250 0,0 0-421 16,0 0-213-16,-4 0-222 0,-7 2-77 0,7 4 5 15,-6 2 76-15,1 1 185 0,0 2 276 0</inkml:trace>
  <inkml:trace contextRef="#ctx0" brushRef="#br1" timeOffset="129.638">15627 10816 275 0,'0'-5'718'0,"0"-3"199"0,-5-1 132 16,5 1 90-16,-5 3-186 0,0-1-189 16,0 1-177-16,1-1-162 0,-6 1-102 15,5 2-70-15,-5 0-48 0,5 3-43 0,-5 0-37 16,-5 6-28-16,6-4-14 0,-1 7-3 15,-5 2-44-15,1 0-36 0,3 3 0 0,-3 2 0 16,4 4 0-16,0 2 0 0,6-1 0 16,-2 4 0-16,2 0 0 0,4 0 0 0,4 0 0 15,6 2 0-15,0-2 0 0,5-2 0 16,5-1 0-16,4-3 0 0,0 0 0 0,10-5 0 16,1-6 0-16,-1-3 0 0,1-1 0 15,4-8-47-15,1-1-725 0,-6-3-302 0,0-3-165 16,0-3-25-16,-5 0 45 0,-4-2 122 15,0-1 242-15,-10 1 343 0</inkml:trace>
  <inkml:trace contextRef="#ctx0" brushRef="#br1" timeOffset="453.32">15985 10869 662 0,'-10'-11'915'0,"0"0"152"0,0 3 115 0,6-1 36 16,-6 4-250-16,5-1-257 0,0 3-188 0,0 1-125 15,5-1-81-15,-5 3-87 0,5 0-230 16,5 3 0-16,0 2 0 0,0 4 0 15,0-1 0-15,5 3 0 0,-6 3 0 0,6 0 0 16,5 2 0-16,-5 0 0 0,5 4 0 0,-1-4 0 16,1 1 0-16,-1-1 0 0,1-2 0 15,0-3 0-15,0 0 0 0,-5-5 0 0,4-4 0 16,-4-2 0-16,0-2 0 0,-5-6 0 16,0-4 0-16,-5 2 0 0,4-7 0 15,-8 1 0-15,4-2 0 0,-5 2 0 16,0 0 0-16,0-1 0 0,0 4 0 0,5 2 0 15,-5-1 0-15,5 4 0 0,-5 3 0 16,5 2 0-16,0 0 0 0,0 3 0 0,5 3-127 16,-5 0-281-16,5 0-152 0,0 2-232 15,0 0-258-15,0-2-95 0,0 0-13 16,5 0 67-16,-1 0 168 0,1 0 264 0</inkml:trace>
  <inkml:trace contextRef="#ctx0" brushRef="#br1" timeOffset="689.089">16284 10803 507 0,'0'-3'924'0,"-5"3"177"16,5-3 135-16,-5 3 108 0,5 0-237 0,-5 0-302 15,5 0-209-15,0 3-116 0,5-3-389 16,-5 6-91-16,5-1 0 0,-5 0 0 16,5 7 0-16,0-1 0 0,0 2 0 0,0 4 0 15,-1-1 0-15,2 1 0 0,-2 2 0 16,7-3 0-16,-7 5 0 0,1-5 0 0,0 0 0 15,0-2 0-15,0-3 0 0,0 0 0 16,0-5-11-16,-1-1-794 0,2-2-183 16,-6-6-181-16,4-2-49 0,-4-3 33 15,5-6 110-15,-5 0 195 0,0-2 262 0</inkml:trace>
  <inkml:trace contextRef="#ctx0" brushRef="#br1" timeOffset="831.706">16362 10885 179 0,'-4'-18'655'0,"-1"1"239"0,0 3 168 15,0 0 114-15,0 0-108 0,-5 3-180 16,10 0-196-16,-4 3-210 0,-2 0-152 0,6 2-106 15,0 1-75-15,0-1-73 0,0 4-78 16,6-1-78-16,-6 0-81 0,4 3-135 0,1 0-228 16,-5 3-305-16,0-3-231 0,5 0-86 15,-5 3-5-15,5-6 89 0,-5 0 205 16,5 0 306-16</inkml:trace>
  <inkml:trace contextRef="#ctx0" brushRef="#br1" timeOffset="998.261">16255 10588 832 0,'-25'-14'1062'0,"5"3"170"15,1-1 154-15,-6 2 118 0,10 2-387 0,1-1-330 16,4 0-516-16,0 5-271 0,10-5 0 16,0 4 0-16,5-1 0 0,0 1 0 15,10 2 0-15,-6 0 0 0,12 3 0 0,-7 0 0 16,6 3 0-16,4 2 0 0,1 1 0 16,-6 2 0-16,6 1 0 0,0 1-110 0,-6-1-1039 15,6 2-197-15,-1-3-44 0,1 0 53 16,4-2 113-16,0-1 257 0,6-2 434 15</inkml:trace>
  <inkml:trace contextRef="#ctx0" brushRef="#br1" timeOffset="1523.379">17098 10794 44 0,'5'-5'633'0,"-5"0"239"0,0-1 172 15,0 0 126-15,0 1-32 0,-5-3-164 16,0 0-183-16,0-1-177 0,-4 0-123 0,4 1-89 16,-5 0-384-16,-5 3-18 0,5-1 0 15,-5 3 0-15,1 1 0 0,-6 4 0 16,5 1 0-16,-4 6 0 0,-1 1 0 0,1 4 0 16,4 3 0-16,0 2 0 0,5 3 0 15,1 0 0-15,3 3 0 0,6 0 0 16,0 0 0-16,10 0 0 0,0-1 0 0,10-4 0 15,5-1 0-15,-1-5 0 0,5-3 0 16,1-6 0-16,4-5 0 0,-4-2 0 16,-1-4 0-16,-5-2 0 0,1-6 0 0,-5 1 0 15,-6-4 0-15,-4-2 0 0,0-4 0 16,-5 4 0-16,-5-3 0 0,-5 3 0 0,0-1 0 16,0 4 0-16,-5-1 0 0,-4 1 0 0,3 2 0 15,-3 6 0-15,-1 0 0 0,6 2 0 16,-6 3-511-16,10 3-328 0,-5 3-229 15,5 3-116-15,5-1-11 0,0 0 50 0,5 4 144 16,5-4 241-16,0 1 312 0</inkml:trace>
  <inkml:trace contextRef="#ctx0" brushRef="#br1" timeOffset="1947.012">17363 10706 355 0,'5'-5'873'0,"-1"-1"184"0,2 4 143 16,-6-4 118-16,4 6-151 0,-4-3-277 0,0 3-221 15,0 3-119-15,0 3-438 0,0 4-112 16,-4 4 0-16,4 2 0 0,-6 4 0 16,-3 2 0-16,4 3 0 0,0 0 0 15,-5 2 0-15,5-1 0 0,-5-2 0 0,6 1 0 16,-1-6 0-16,5-2 0 0,-6-4 0 0,6-1 0 16,0-4 0-16,0-6 0 0,6-4 0 15,-1-6 0-15,-1-4 0 0,2-4 0 0,-2-3 0 16,1-3 0-16,0-3 0 0,0 0 0 15,5-2 0-15,-5-1 0 0,-1 0 0 0,2 1 0 16,3 1 0-16,-4 5 0 0,0 2 0 16,5 2 0-16,-5 3 0 0,0 3 0 0,0 2 0 15,0 7 0-15,5 2 0 0,-6 2 0 16,1 4 0-16,5 6 0 0,-5-2 0 16,0 7 0-16,0-1 0 0,5 1 0 0,-5 2 0 15,5 3 0-15,-1-2 0 0,1 2 0 16,-1 0 0-16,1-3 0 0,0 4 0 0,5-5 0 15,-6 4 0-15,6-2 0 0,-5-4 0 16,5 4 0-16,-5-7 0 0,-1 4 0 0,1-6 0 16,1 3 0-16,-2-6 0 0,-4 0-293 15,-5 1-783-15,0-3-140 0,0-4-40 0,-5 1 41 16,0-3 93-16,-5 0 184 0,1 0 253 16</inkml:trace>
  <inkml:trace contextRef="#ctx0" brushRef="#br1" timeOffset="2151.052">17481 11001 506 0,'-25'-11'714'0,"0"3"199"0,1 0 144 15,4-1-23-15,1 2-113 0,4-2-120 16,0 1-116-16,5 2-124 0,1-2-74 0,3 2-29 16,6 1-404-16,0-4-54 0,0 4 0 15,6 0 0-15,3-1 0 0,1 3 0 0,0-2 0 16,5 2 0-16,0 1 0 0,4-1 0 16,1 3 0-16,0 0 0 0,-1 0 0 0,0 0 0 15,2 3 0-15,3-3 0 0,-5 2 0 16,1 1 0-16,4-1 0 0,-4 1-1182 0,4 0-275 15,1 0 25-15,0 0 97 0,4-1 161 16,6-2 281-16,-1-2 337 0</inkml:trace>
  <inkml:trace contextRef="#ctx0" brushRef="#br1" timeOffset="2382.502">18034 10836 786 0,'-9'0'1090'0,"4"0"153"16,0 0 142-16,0-3 113 0,5 3-343 0,0-3-383 15,5 1-510-15,0-1-262 0,5 0 0 16,0 3 0-16,4-3 0 0,-4 0 0 0,5 3 0 16,-1 0 0-16,1 0 0 0,0 0 0 0,5 0 0 15,-6 0 0-15,6 0 0 0,-5 0 0 16,4 3 0-16,-4-3 0 0,4 3 0 16,-4 0 0-16,0 0 0 0,-1 2 0 0,-4 1 0 15,1 5 0-15,-7 0-980 0,-4 0-204 16,-4 2-80-16,-2 1 27 0,-3 0 82 0,-1 0 164 15,0 2 225-15,-5-1 258 0</inkml:trace>
  <inkml:trace contextRef="#ctx0" brushRef="#br1" timeOffset="2555.038">18196 10996 584 0,'-14'8'886'0,"-6"-5"208"0,6 2 158 15,-1-2 88-15,0-3-157 0,5 0-219 0,5 0-204 16,-5 0-632-16,10-3-128 0,-4 1 0 0,8-4 0 16,2 3 0-16,-2-2 0 0,1-1 0 0,5 1 0 15,0 2 0-15,-1 1 0 0,2-2 0 16,3 2 0-16,-4 2 0 0,4 0 0 15,1 2 0-15,0-2 0 0,-5 4 0 0,5-4 0 16,-1 2 0-16,-4-2 0 0,0 3-1396 16,-5 0-211-16,4-3 100 0,-9 0 155 0,6-3 224 15,-2 0 346-15,-4-3 366 0</inkml:trace>
  <inkml:trace contextRef="#ctx0" brushRef="#br1" timeOffset="3050.326">18741 10778 385 0,'5'-6'841'0,"-5"-2"182"16,5 0 133-16,-5 0 106 0,-5-1-190 0,5 3-224 16,-5-2-208-16,5 0-137 0,-5 3-99 15,0-1-347-15,0 1-57 0,0 2 0 16,-5 0 0-16,1 1 0 0,-6 2 0 0,5 2 0 16,-5 1 0-16,0 2 0 0,1 4 0 15,-1 2 0-15,5 3 0 0,-5 0 0 16,6 2 0-16,-1 3 0 0,5 1 0 0,5 2 0 15,0 0 0-15,5 0 0 0,5-3 0 16,-1 3 0-16,6-5 0 0,5-1 0 0,-1-2 0 16,6-3 0-16,-1-2 0 0,-4-7 0 15,5-2 0-15,-1-2 0 0,0-4 0 0,-3-3 0 16,-7-4 0-16,6-2 0 0,-10-1 0 0,-1 0 0 16,1-4 0-16,-5 4 0 0,-5-3 0 15,0 2 0-15,0 0 0 0,-5 1 0 0,-5 0 0 16,5-1 0-16,-9 6 0 0,4-3 0 15,-5 3 0-15,6 0 0 0,-6 3 0 0,0 2-63 16,5 6-767-16,1 0-261 0,3 0-143 16,2 6-19-16,-1-1 48 0,5 3 130 0,0-2 235 15,5 0 340-15</inkml:trace>
  <inkml:trace contextRef="#ctx0" brushRef="#br1" timeOffset="3549.552">19040 10712 385 0,'0'-6'835'0,"4"-2"182"0,-4 0 135 16,0-1 102-16,-4 2-193 0,4-2-221 0,0 1-199 15,0 2-129-15,0 3-78 0,0 1-374 16,0 2-60-16,0 0 0 0,0 5 0 0,0 4 0 16,0 1 0-16,0 4 0 0,0 3 0 15,4-1 0-15,-4 6 0 0,6 0 0 0,-6 1 0 16,9-1 0-16,-3 2 0 0,-2-2 0 15,6-2 0-15,-5-1 0 0,5-5 0 0,-5 0 0 16,5-3 0-16,-6-4 0 0,1-1 0 0,0-3 0 16,-5-3 0-16,0-3 0 0,5-5 0 15,-10 0 0-15,5-3 0 0,0-3 0 0,-5 0 0 16,0-2 0-16,1-1 0 0,-6-2 0 16,5-1 0-16,-5-2 0 0,5 0 0 15,-5 1 0-15,6-5 0 0,-2 4 0 0,6 0 0 16,0 1 0-16,0 1 0 0,6 1 0 15,-2 0 0-15,6 2 0 0,-5 3 0 16,5 0 0-16,-5 6 0 0,5 0 0 0,-1 0 0 16,1 5 0-16,0 0 0 0,-1 3 0 15,6 3 0-15,-5 0 0 0,5 5 0 0,-5 0 0 16,-1 0 0-16,6 6 0 0,-5-3 0 16,-1 3 0-16,-3 2 0 0,-1 1 0 0,-1-4 0 15,2 5 0-15,-6 1 0 0,0-3 0 0,-6-2 0 16,2 2 0-16,-7 1 0 0,2-3 0 15,-1-3 0-15,-5 3 0 0,1-3 0 0,-1 0-152 16,-4 0-750-16,4-3-205 0,-5-2-121 16,6-1-4-16,4-2 57 0,0 0 149 15,0-3 236-15,5 0 299 0</inkml:trace>
  <inkml:trace contextRef="#ctx0" brushRef="#br1" timeOffset="4413.414">19727 10789 411 0,'-6'0'864'0,"1"-3"171"0,1 3 130 16,-6-2 114-16,5 2-187 0,0 0-252 0,0-3-217 15,5 3-125-15,0-3-114 0,5 3-384 16,0-3 0-16,4 3 0 0,1 0 0 16,5 0 0-16,5 0 0 0,0 3 0 0,-1-3 0 15,6 3 0-15,-6 0 0 0,11-1 0 16,-11 1 0-16,6 0 0 0,-1 2 0 0,-4-2 0 15,-1 3-391-15,-4-1-670 0,-5 0-200 16,0 1-40-16,-10 0 46 0,0 2 106 16,0 0 217-16,-10 0 318 0</inkml:trace>
  <inkml:trace contextRef="#ctx0" brushRef="#br1" timeOffset="4586.951">19868 10894 358 0,'-24'3'851'0,"4"-3"183"16,1 2 141-16,4-2 125 0,0 0-145 15,5 0-244-15,1-2-222 0,4 2-118 16,0-3-424-16,10 0-147 0,0 0 0 0,4-2 0 15,1 2 0-15,0 1 0 0,5-1 0 0,5 0 0 16,-6 3 0-16,6 0 0 0,-1 0 0 16,1 0 0-16,4 3 0 0,-4 0 0 0,4-1 0 15,1 1 0-15,-5-3 0 0,4 2-1327 16,-4 1-198-16,-1-3 41 0,1 0 116 16,0-3 185-16,-1 1 352 0,-4-1 389 0</inkml:trace>
  <inkml:trace contextRef="#ctx0" brushRef="#br1" timeOffset="5500.314">20393 10579 497 0,'0'-5'942'0,"0"-3"176"0,0 2 135 15,0 1 126-15,0-1-207 0,-4 0-314 0,4 4-220 16,0 2-304-16,4 2-334 0,-4 4 0 16,0 5 0-16,5 3 0 0,-5 5 0 0,5 3 0 15,-5 3 0-15,5 5 0 0,0-2 0 16,0 5 0-16,-5-3 0 0,5 1 0 16,-1-1 0-16,2-2 0 0,-2-6 0 0,1 0 0 15,0-3 0-15,0-5 0 0,0-4 0 16,0-4 0-16,-5-3 0 0,0-6 0 0,5-3 0 15,-5-1 0-15,0-7 0 0,-5-5 0 16,5 0 0-16,-5-7 0 0,0 2 0 16,-5-7 0-16,1 1 0 0,3 0 0 15,-3-1 0-15,4 1 0 0,-5 2 0 0,10 1 0 16,-5 2 0-16,10 3 0 0,-5-1 0 16,10 7 0-16,-5 0 0 0,10 2 0 0,-6 3 0 15,6 3 0-15,-5 2 0 0,5 3 0 16,-1 3 0-16,-4 6 0 0,0-1 0 0,0 4 0 15,-1 2 0-15,-4 2 0 0,-5 7 0 16,0-1 0-16,0 0 0 0,-5 6 0 0,-4-3 0 16,3 0 0-16,-3 0 0 0,-1-2 0 15,5-4 0-15,-5 1 0 0,1-7 0 0,-1-1 0 16,5-3 0-16,0-1 0 0,-5-2 0 16,10-3 0-16,-5 0 0 0,5-3 0 15,5 1 0-15,0 2 0 0,0-3 0 0,5 0 0 16,5 3 0-16,-1 3 0 15,1 0 0-15,0-1 0 0,-1 4 0 0,6-1 0 16,-5 3 0-16,4 4 0 0,-4-4 0 0,-1 3 0 16,1 0 0-16,0 0 0 0,0 0 0 15,-1-3 0-15,1 3 0 0,-5-2 0 0,-1-1 0 16,6 0 0-16,-9-3 0 0,3-2 0 16,1 3 0-16,-5-3 0 0,0-3 0 0,0 0-792 15,-5-3-415-15,4 0-95 0,-4-3 13 16,0 1 68-16,0-3 152 0,6-3 254 0,-6 0 364 15</inkml:trace>
  <inkml:trace contextRef="#ctx0" brushRef="#br1" timeOffset="5820.996">20795 10444 220 0,'-5'-11'808'0,"0"0"210"0,5 0 161 15,-4 3 138-15,4 0-67 0,-6 2-199 16,2 1-216-16,4-1-322 0,0 3-513 0,0 3 0 16,0-2 0-16,0 2 0 0,4 2 0 15,2 1 0-15,-2 3 0 0,6 2 0 0,0 3 0 16,0 0 0-16,0 3 0 0,5 2 0 0,-1 4 0 16,-4 2 0-16,10 3 0 0,-5-1 0 15,-1 4 0-15,-4 2 0 0,4 1 0 0,-4-1 0 16,5 3 0-16,-6 0 0 0,-3-2 0 15,-1 2 0-15,-1-3 0 0,2 0 0 0,-12 4 0 16,2-5 0-16,-1 1 0 0,-5-2 0 0,0 3 0 16,-5-1 0-16,-4 0 0 0,-1-2-980 15,-5 3-620-15,1-7 57 0,0 4 133 16,-6-9 190-16,5 1 326 0,-4-4 420 0</inkml:trace>
  <inkml:trace contextRef="#ctx0" brushRef="#br1" timeOffset="83516.72">14239 11675 99 0,'-9'2'368'0,"-1"4"91"15,-5-4 97-15,0 1 9 0,1 0 18 0,3-1 39 16,-3 2 24-16,-1-4-16 0,6-4-44 16,-6 4-59-16,5-5-69 0,0 2-79 0,1-5-62 15,-2 3-21-15,7-1 1 0,-6-2 8 16,5 2-2-16,0 1-108 0,5 2-195 15,0-2 0-15,0 2 0 0,5 0 0 0,5 0 0 16,5 1 0-16,-1-2 0 0,6 2 0 16,4 2 0-16,1-3 0 0,9 3 0 15,1 0 0-15,-1 0 0 0,0 3 0 0,0-1 0 16,1-2 0-16,-1 6 0 0,-4-3-396 16,-1 0-279-16,-10 0-84 0,6-1-26 0,-10 1 9 15,0 3 54-15,-11-4 112 0,1 1 201 16,-10 3 259-16,1-1 248 0,-6 1 222 0,-5-1 175 15,-5 3 100-15,-4 0 31 0,0 1-26 16,-6-3-59-16,1-1-89 0,-1 1-86 0,1-1-44 16,-1-2-19-16,6 0-12 0,0-3-18 0,3 0-273 15,2 2 0-15,9-2 0 0,1 0 0 16,9-2 0-16,0 2 0 0,4 0 0 0,11-3 0 16,0 3 0-16,4-3 0 0,6 0 0 15,4-3 0-15,1 4 0 0,4-3 0 0,0-4 0 16,1 3 0-16,-1-2 0 0,0 3-255 15,0-3-341-15,-9 2-133 0,5-2-109 16,-6 2-77-16,-9 1-49 0,0-1 8 0,-1 1 101 16,-9-1 197-16,0-2 255 0,-5 3 257 15,-5-4 248-15,0 1 232 0,0-3 204 16,-10 0 164-16,6-3 93 0,-11 0 14 0,5 1-44 16,-4-4-63-16,-1 0-85 0,6 3-111 15,-6 0-96-15,6 1-47 0,3 2-29 0,1 3-31 16,6 0-268-16,4-1-35 0,4 6 0 15,2-2 0-15,3 5 0 0,6-3 0 0,0 6 0 16,9-1 0-16,-4 7 0 0,5-1 0 16,-1 6 0-16,5 0 0 0,-4 2 0 0,0 4 0 15,-6 2 0-15,0 0 0 0,-4 5 0 16,0 1 0-16,-5 0 0 0,-5-1 0 0,-1 3 0 16,-4-2 0-16,-4 2 0 0,-1-2 0 15,-5 3 0-15,0-4 0 0,-5 1 0 0,1-1-706 16,-6-2-333-16,5-3-183 0,-4 0-40 15,4-5 31-15,-4 2 109 0,4-8 218 0,5 0 354 16</inkml:trace>
  <inkml:trace contextRef="#ctx0" brushRef="#br1" timeOffset="88384.575">15264 11611 3 0,'5'-6'482'15,"-5"-5"131"-15,0 3 140 0,0-3 159 16,0 3-24-16,0-3-105 0,5 0-93 0,-5 3-82 16,0 2-100-16,0 1-129 0,0-1-89 15,0 3-43-15,0 3-13 0,0 3-4 16,0 3 4-16,0 2 7 0,0 3-145 15,-5 6-96-15,5-1 0 0,-5 6 0 0,5 2 0 0,-5 4 0 16,5 3 0-16,-4-1 0 0,-2 3 0 16,6 0 0-16,-5 3 0 0,5-3 0 0,-4-2 0 15,4-4 0-15,0-4 0 0,0-2 0 0,0-7 0 16,4 0 0-16,-4-8 0 0,0-1 0 16,5-8 0-16,1-5 0 0,-6-9 0 0,4-2 0 15,-4-3 0-15,0-5 0 0,5-1 0 16,-5-3 0-16,0-1 0 0,0-2 0 0,0-2 0 15,0 1 0-15,0-1 0 0,0 3 0 16,5-1 0-16,-5 4 0 0,5 3 0 0,0 1 0 16,0 8 0-16,0-2 0 0,5 9 0 15,-6 0 0-15,6 6 0 0,0 5 0 0,0 2 0 16,5 7 0-16,-5 2 0 16,4 5 0-16,0 7 0 0,1-2 0 0,0 7 0 15,5 2 0-15,-1 1 0 0,1 2 0 16,0 0 0-16,-1-3 0 0,1 3 0 15,0-3 0-15,-1-2 0 0,-4-1 0 0,0-4 0 16,-1 2 0-16,1-7 0 0,-6 2 0 0,1-3 0 16,-5-3-44-16,1-1-384 0,-6-2-18 0,0-3-36 15,-6-2-42-15,-3 0-34 0,-1-6-19 16,-5-3 13-16,0 0 63 0,-4-3 95 0,-6-2 114 16,1-3 115-16,-5-2 123 0,-1-1 120 15,1-5 130-15,-6 1 141 0,5 2 125 0,-4 0 64 16,10-1 18-16,-5 3-12 0,4 1-42 0,6 1-71 15,4 1-67-15,0 3-37 0,5 0-21 16,0 0-11-16,10 2-46 0,0-2-237 0,5 2 0 16,0 1 0-16,10-1 0 0,-1 4 0 0,6-1 0 15,5 0 0-15,-1 3 0 16,6 0 0-16,-1 0 0 0,6 0 0 0,-1 0 0 16,0 0 0-16,5 0 0 0,-5 0 0 0,0 0 0 15,1-3-369-15,-1 3-444 0,1-2-185 0,-6 2-159 16,6-3-33-16,-11 0 42 0,5 0 129 15,-4 3 216-15,-1-2 259 0</inkml:trace>
  <inkml:trace contextRef="#ctx0" brushRef="#br1" timeOffset="88719.305">15936 11685 222 0,'0'-8'613'15,"0"-3"190"-15,0 0 174 0,-5 0 90 0,-5 0-133 16,6 0-141-16,-7-3-126 0,-3 3-136 16,-1 0-119-16,0-3-57 0,1 6-27 0,-1-3-19 15,0 6-129-15,0-1-180 0,1 3 0 16,-1 3 0-16,6 6 0 0,-6 2 0 15,5 3 0-15,-5 3 0 0,10 2 0 0,0 7 0 16,0-1 0-16,5 2 0 0,0-2 0 0,5 4 0 16,5-2 0-16,0 1 0 0,5-3 0 15,0 0 0-15,4-3 0 0,-4-2 0 0,9-3 0 16,-4-3 0-16,-1-3 0 0,1-2 0 0,0-6 0 16,-1 0 0-16,-4-6 0 0,0-2 0 15,-5-3 0-15,-6-3 0 0,6-3 0 0,-10 0 0 16,5-1 0-16,-10-4 0 0,5-1 0 15,-10 4 0-15,6-3 0 0,-6 0 0 0,-5 3 0 16,0-3 0-16,0 5 0 0,1 0 0 16,-1 4 0-16,0 2 0 0,11 2 0 0,-6 7 0 15,5-1-271-15,5 6-481 0,0-1-254 16,0 4-161-16,5 2-41 0,5-2 26 0,-1 2 108 16,1-3 220-16,5-2 317 0</inkml:trace>
  <inkml:trace contextRef="#ctx0" brushRef="#br1" timeOffset="89167.832">16151 11542 103 0,'6'-5'710'0,"-6"2"223"0,0-3 150 15,0 4 110-15,-6-1-55 0,6 0-223 0,-4 0-229 16,4 3-180-16,0 3-104 0,-5 0-57 16,5 2-168-16,0 6-177 0,0 3 0 0,0 0 0 15,0 5 0-15,5 3 0 0,-5 3 0 16,4 3 0-16,7-4 0 0,-7 4 0 0,2 0 0 15,3-1 0-15,1 1 0 0,0-3 0 16,-1-3 0-16,1-3 0 0,0-2 0 0,0-3 0 16,0-4 0-16,-5-1 0 0,5-4 0 0,-10-2 0 15,4-6 0-15,1 1 0 0,-5-7 0 0,0-4 0 16,-5-1 0-16,1-3 0 0,-2-5 0 16,-3 3 0-16,-1-6 0 0,0 0 0 0,0 0 0 15,-4-2 0-15,-1-1 0 0,5-2 0 0,1 2 0 16,-1 0 0-16,-1 1 0 0,7 5 0 15,4 0 0-15,0 2 0 0,4 1 0 0,2 5 0 16,3 1 0-16,1 4 0 0,0 1 0 16,0 5 0-16,4 3 0 0,1 0 0 0,0 6 0 15,-5-1 0-15,5 1 0 0,-1 4 0 16,1 2 0-16,-6 2 0 0,1-4 0 0,1 7 0 16,-7-3 0-16,-4 3 0 0,5-1 0 15,-5 1 0-15,-5-1 0 0,1 0 0 16,-7-1 0-16,1-2 0 0,1 1 0 0,-6-3 0 15,1 0 0-15,-7-2 0 0,7-4-87 16,-6 1-673-16,1-1-243 0,0-5-179 0,4 0-47 0,0 0 30 16,5-2 101-16,0-4 215 0,5-2 313 15</inkml:trace>
  <inkml:trace contextRef="#ctx0" brushRef="#br1" timeOffset="90633.611">15255 11352 220 0,'-6'-3'429'0,"1"3"109"0,-5-3 118 16,6 1 44-16,-1-1 47 0,0 3-1 0,0-3-25 15,-5 3-48-15,5-3-73 0,1 3-100 16,-2-2-107-16,2 2-66 0,-1 0-46 16,5 0-27-16,0 0-14 0,0 0-74 15,5 0-166-15,5 0 0 0,-1 2 0 0,6-2 0 16,-1 0 0-16,7 0 0 0,-2-2 0 15,6-4 0-15,4 0 0 0,1 1 0 16,4-4 0-16,0 1 0 0,0 0 0 0,1 0 0 16,-1-4 0-16,0 5 0 0,0-4 0 0,-4 2 0 15,-1 1 0-15,-4 0 0 0,0 2 0 16,-6 0 0-16,0 4 0 0,-4-1 0 0,0 3 0 16,0-3 0-16,-5 3 0 0,-1 3 0 15,1-3 0-15,0 3 0 0,0-1 0 16,-5-2 0-16,10 3 0 0,-11 0 0 0,11 0 0 15,-5 0 0-15,-1 2 0 0,6-2 0 16,0 3 0-16,0-1 0 0,5 1 0 0,-1-2 0 16,1 5 0-16,-1-4 0 0,6 1 0 0,0 0 0 15,-1 0 0-15,0-2 0 0,6 2 0 16,-5 0 0-16,4-4 0 0,0 1 0 16,0-3 0-16,1 0 0 0,-1-3 0 0,1 3 0 15,-1-2 0-15,0 2-43 0,-4 2-1034 16,5-2-218-16,-6 6-49 0,-4-3 42 15,4 2 96-15,1 1 207 0,0 2 345 16</inkml:trace>
  <inkml:trace contextRef="#ctx0" brushRef="#br1" timeOffset="91205.829">17098 11619 67 0,'-10'3'586'16,"1"-1"186"-16,-6 4 184 0,0-3 127 15,0 0-64-15,1 0-156 0,-1-1-135 16,0 1-119-16,5-3-123 0,1 3-68 0,-1-3-38 15,5 0-156-15,0 0-224 0,0 0 0 16,5-3 0-16,0 3 0 0,10-3 0 16,-1 1 0-16,1-1 0 0,5 3 0 0,0-3 0 15,4 0 0-15,1 3 0 0,0-2 0 0,4 2 0 16,1 0 0-16,-1 2 0 0,-4-2 0 0,5 3 0 16,-6 0 0-16,0 0 0 0,-4-1 0 15,0 4 0-15,-5-3 0 0,0 2 0 16,-1 3 0-16,-9 1-458 0,0 2-78 0,0-3-2 15,-9 3-4-15,-1 0 5 0,0 0 24 0,1 0 49 16,-12-3 82-16,7 1 123 0,-6-4 172 16,1 1 202-16,-1-1 198 0,0-2 133 0,1 0 108 15,-1-1 75-15,6-2 26 0,-1 0-36 16,0 0-75-16,5-2-103 0,6 2-441 0,-2-3 0 16,2 0 0-16,8 1 0 0,2-4 0 15,3-15 0-15,1 34 0 0,0-16 0 0,-1 0 0 16,6 0 0-16,-5 1 0 0,5-1 0 15,-6 3 0-15,6-3 0 0,0 6 0 0,-1-3 0 16,-3 3 0-16,3-3 0 0,1 2 0 0,0 4 0 16,-1-6 0-16,1 3 0 0,0-1 0 0,0 1-471 15,-5-3-1129-15,4 0 22 0,-4 0 117 16,0 0 156-16,5-3 279 0,-1-2 456 0</inkml:trace>
  <inkml:trace contextRef="#ctx0" brushRef="#br1" timeOffset="91735.19">17741 11683 260 0,'-11'5'662'0,"7"0"202"16,-2-1 170-16,-3 1 97 0,-1 1-148 0,5-3-157 16,1 1-151-16,-2 0-158 0,2-4-124 15,4 2-70-15,4-2-39 0,2 0-45 0,-2-2-239 16,11-4 0-16,-6-2 0 0,6 0 0 15,0-6 0-15,0 0 0 0,-1-3 0 0,1-2 0 16,0 0 0-16,-1-3 0 0,1 0 0 16,-5 0 0-16,0 0 0 0,0 3 0 0,-5-4 0 15,-5 4 0-15,0 0 0 0,-5 2 0 16,0-2 0-16,-5 2 0 0,1 4 0 16,-1-1 0-16,-1 3 0 0,2 2 0 15,4 4 0-15,-5-1 0 0,5 4 0 16,0 2 0-16,1 5 0 0,-2 1 0 0,6 5 0 15,0 2 0-15,6 3 0 0,-6 4 0 16,4 2 0-16,1 0 0 0,5 5 0 0,-5 1 0 16,5 0 0-16,0 3 0 0,-1-1 0 0,1-3 0 15,5 1 0-15,-5-3 0 0,5-4 0 0,-6-1 0 16,6-3 0-16,-5-1 0 0,5-5 0 0,-6-2-929 16,6-4-303-16,-5-5-79 0,4-3 27 15,-3-2 84-15,3-6 182 0,-4 0 257 16,4-6 328-16</inkml:trace>
  <inkml:trace contextRef="#ctx0" brushRef="#br1" timeOffset="92164.052">18143 11514 352 0,'0'-21'819'0,"5"-1"195"0,-10 2 141 15,5 1 111-15,-6 2-177 0,-3 3-207 16,4 1-207-16,-5 2-147 0,0 2-117 0,0 1-411 16,1 5 0-16,-6 3 0 0,5 3 0 15,-5 5 0-15,1 4 0 0,-1 4 0 0,5 0 0 16,-5 1 0-16,6 2 0 0,3 1 0 15,6-1 0-15,0 1 0 0,6-4 0 0,-2 0 0 16,11-2 0-16,0-3 0 0,0 0 0 16,9 0 0-16,-4-3 0 0,-1-2 0 0,1 2 0 15,0-2 0-15,-1 2 0 0,1-2 0 16,-6 2 0-16,1 0 0 0,-5 3 0 0,0-3 0 16,-5 4 0-16,-5-2 0 0,0 4 0 0,0-2 0 15,-5-2 0-15,0 1 0 0,0 0 0 0,-5 0 0 16,1-5 0-16,-1 2 0 0,0-5 0 15,-5-3 0-15,1 0 0 0,4-3 0 0,-5-2 0 16,0-4 0-16,1 1 0 0,4 0 0 0,5-3 0 16,-5-3 0-16,5 3 0 0,0 0 0 15,0-3 0-15,5 0 0 0,5 1 0 0,0-4 0 16,0 1 0-16,0-1 0 0,5-2 0 16,0 0 0-16,0-1 0 0,-1-2 0 15,1 3 0-15,5-1 0 0,-5-2 0 0,-1 3 0 16,1 2 0-16,0 1 0 0,-5-1 0 15,4 7-28-15,-3 1-540 0,-2 1-97 0,-4 5-162 16,5 3-218-16,-5 0-74 0,5 3 2 16,-5 2 77-16,5 1 158 0,0 0 240 0</inkml:trace>
  <inkml:trace contextRef="#ctx0" brushRef="#br1" timeOffset="92540.402">18412 11429 555 0,'0'3'861'0,"5"-3"170"0,-5 0 120 15,-5 0 23-15,5-3-212 0,-5 3-213 16,5-3-189-16,-4 0-122 0,-2 0-71 0,1 3-39 16,-5-2-313-16,6 2-15 0,-6 0 0 15,0 5 0-15,0 1 0 0,1 2 0 0,-1 1 0 16,0 4 0-16,5 3 0 0,-5 2 0 16,5 0 0-16,1 2 0 0,4-1 0 0,0 3 0 15,4 0 0-15,1 1 0 0,5-4 0 16,0 0 0-16,0 1 0 0,4-7 0 0,6 1 0 15,-6-3 0-15,7-3 0 0,-2-2 0 0,0-1 0 16,1-5 0-16,-5 0 0 0,5-5 0 16,-6-1 0-16,1 0 0 0,0-4 0 0,-5-2 0 15,-1 2 0-15,-3-7 0 0,-2 3 0 0,1-2 0 16,-5-3 0-16,-5 2 0 0,5 1 0 16,-4-4 0-16,-7 4 0 0,1-4 0 0,-4 3 0 15,4 1 0-15,-4 2 0 0,-1 1 0 16,5 4 0-16,0 1 0 0,0 0 0 0,5 5-443 15,-4 0-465-15,3 1-225 0,6-1-82 16,-4 3 7-16,4-3 64 0,0 0 155 16,0-3 251-16</inkml:trace>
  <inkml:trace contextRef="#ctx0" brushRef="#br1" timeOffset="92831.711">18574 11247 352 0,'5'-14'830'0,"0"3"191"16,-5 3 139-16,0 0 112 0,-5 2-173 0,5 0-214 15,-5 4-209-15,0 2-133 0,1 2-190 16,-2 4-353-16,6 2 0 0,-5 3 0 16,5 3 0-16,-4 0 0 0,4 3 0 0,0-1 0 15,4 1 0-15,1-4 0 0,1 1 0 0,-2 0 0 16,6-6 0-16,0-2 0 0,0-1 0 16,-1-5 0-16,1-2 0 0,5-4 0 0,-5-2 0 15,-1 0 0-15,-3-4 0 0,3 1 0 16,-4-2 0-16,-5 1 0 0,0 2 0 0,0-1 0 15,0 0 0-15,-5 2 0 0,0-2 0 16,-5 6 0-16,1-4 0 0,-1 4 0 0,-5-1 0 16,5 0 0-16,-5 2-176 0,1 4-601 15,0 0-221-15,3 0-170 0,-3 4-37 0,4 2 28 16,5 2 103-16,-5 4 202 16,5-2 304-16</inkml:trace>
  <inkml:trace contextRef="#ctx0" brushRef="#br1" timeOffset="93440.307">19059 11636 209 0,'-5'0'511'0,"1"0"136"0,4 0 156 16,-6-3 91-16,2 3-40 0,-1 0-67 0,0 0-64 15,0 0-65-15,0 0-84 0,5 0-99 16,-5 0-61-16,5 0-41 0,-5 0-104 0,5 0-269 16,0 0 0-16,5 0 0 0,0 0 0 15,0 0 0-15,0 0 0 0,9 0 0 0,-4 0 0 16,5 0 0-16,0 0 0 0,4 3 0 16,1-3 0-16,4 3 0 0,1-3 0 15,0 0 0-15,-1 0 0 0,1 0 0 0,-6 0 0 16,1-3 0-16,0 3 0 0,-5 0 0 0,-1-3 0 15,1 3 0-15,-10 0 0 0,-1 0 0 16,2 0 0-16,-6 0 0 0,-6 3 0 0,2-3 0 16,-6 3-793-16,0-3-256 0,0 0-167 15,0 2-32-15,-5-2 35 0,6 0 116 0,-1 0 224 16,0 0 324-16</inkml:trace>
  <inkml:trace contextRef="#ctx0" brushRef="#br1" timeOffset="96017.753">19947 11401 230 0,'-5'-11'690'16,"0"-2"193"-16,5-1 139 0,-10 3 96 0,6-3-162 16,-6 3-204-16,-1 0-188 0,2 0-167 15,-6 3-121-15,5 0-76 0,-4 2-48 16,-1 0-27-16,0 4-12 0,6 4-7 0,-6 1 5 15,0 6 13-15,1 4 17 0,-1 4 21 16,0 5-93-16,5 0-69 0,0 5 0 0,5 1 0 16,1 5 0-16,-2 0 0 0,12 0 0 15,-2 6 0-15,7-1 0 0,-2-2 0 0,11 3 0 16,-5-3 0-16,9-3 0 0,1-3 0 16,-1-2 0-16,0-6 0 0,6-3 0 0,-1-2 0 15,1-9 0-15,-5 0 0 0,4-8 0 16,-5 0-78-16,1-5-753 0,-6-1-191 0,1-2-166 15,-6-3-29-15,1 0 35 0,0-3 120 16,0 3 206-16,-1-3 282 0</inkml:trace>
  <inkml:trace contextRef="#ctx0" brushRef="#br1" timeOffset="102292.329">20256 11459 307 0,'5'-11'751'16,"-5"0"182"-16,0 0 115 0,0 0 75 15,0 3-211-15,-5 2-226 0,5 1-217 16,0 2-171-16,0 0-101 0,0 3-58 0,0 0-28 16,5 0-9-16,-5 6 7 0,0-1 17 15,0 1 18-15,0 5 14 0,0 0 13 0,0 6 9 16,0-1 5-16,-5 3-143 0,0 7-42 15,0-2 0-15,0 1 0 0,1 3 0 0,-2-1 0 16,2-2 0-16,-1 0 0 0,5-1 0 0,-6-4 0 16,6-4 0-16,-4-5 0 0,4 0 0 15,0-5 0-15,0-3 0 0,4-6 0 16,-4-5 0-16,6-3 0 0,-1-6 0 0,-5-5 0 16,4-3 0-16,2-2 0 0,-6-4 0 15,4-2 0-15,1 0 0 0,0 0 0 0,0-1 0 16,0 5 0-16,0-2 0 0,0 4 0 15,-1 5 0-15,1 2 0 0,0 3 0 16,0 4 0-16,0 2 0 0,0 5 0 0,0 0 0 16,5 6 0-16,-5 4 0 0,-1 4 0 15,6 3 0-15,-5 0 0 0,5 6 0 0,0-1 0 16,-5 4 0-16,9 1 0 0,-3 4 0 16,3-3 0-16,1 5 0 0,-6-1 0 0,11 1 0 15,-10 1 0-15,4-3 0 0,1-1 0 0,0 1 0 16,-5-3 0-16,-1-2 0 0,1-4-76 15,0 1-290-15,-5-3-80 0,0-3-140 16,-5-3-191-16,-5-3-188 0,0-5-109 0,-5 0-16 16,0-2 76-16,-4-1 160 0,-1-3 236 15</inkml:trace>
  <inkml:trace contextRef="#ctx0" brushRef="#br1" timeOffset="102470.845">20251 11622 368 0,'-24'-14'616'0,"4"6"155"15,0 0 179-15,1 0 49 0,4-1-141 16,5 1-120-16,5 3-92 0,5-4-98 0,0 1-127 15,5 0-73-15,5-1-33 0,5 1-25 16,-1-1-32-16,11 1-193 0,-5 0-65 16,4 2 0-16,0 1 0 0,1 2 0 0,-1-3 0 15,1 6 0-15,0-2 0 0,-1 4-42 16,1 2-499-16,-6-2-320 0,1 4-279 16,-5 0-97-16,4-1 1 0,-4-2 63 0,-6 3 184 15,6-4 314-15</inkml:trace>
  <inkml:trace contextRef="#ctx0" brushRef="#br1" timeOffset="102820.909">20575 11672 422 0,'0'11'856'0,"4"-3"158"0,-4 0 112 16,0-5 77-16,6 3-239 0,-6-3-261 0,4-3-233 15,6-3-133-15,-5 0-93 0,0 0-65 16,0-2-48-16,4-4-31 0,-3 4-28 15,3-3-21-15,-3-1-18 0,-2-2-11 0,1 3-9 16,0-3-6-16,-5-1-3 0,5 2-4 16,-5 1-3-16,0-2-7 0,0 1-2 15,0 1-1-15,-5 1 0 0,5 0 1 0,0 2 1 16,-5 3 6-16,5 1 7 0,0-1 17 16,0 3 25-16,-5 0 29 0,5 5 31 0,0 1-27 15,5 0-77-15,-5 2 0 0,5 3 0 16,-5 0 0-16,5-1 0 0,5 5 0 0,-5-2 0 15,5 4 0-15,-6-1 0 0,6 1 0 16,0 2 0-16,-6 1 0 0,6-4 0 0,1 3 0 16,-7-2 0-16,1-3-104 0,0-1-586 0,-5 1-277 15,0-3-210-15,0-3-60 0,-5-2 24 16,0-6 97-16,1-3 214 0,-2 0 314 16</inkml:trace>
  <inkml:trace contextRef="#ctx0" brushRef="#br1" timeOffset="103337.778">20099 11214 502 0,'-5'5'728'0,"-5"1"183"15,5-1 129-15,1-2-12 0,-2 2-182 16,2 1-164-16,4 0-136 0,0-3-136 16,0 1-81-16,4 3-32 0,6-5-6 0,-5 3-6 15,5-5-14-15,5 4-246 0,-5-4-25 16,4-4 0-16,6 2 0 0,-5-3 0 0,-1-2 0 15,6 0 0-15,-6-1 0 0,7-4 0 16,-7 1 0-16,6 0 0 0,-6 1 0 16,-4-2 0-16,0 1 0 0,0 0 0 15,-1 3 0-15,1-1 0 0,-5 1 0 0,0 3 0 16,-5-1 0-16,5 1 0 0,0 2 0 0,-5 0 0 16,0 3 0-16,0-2 0 0,5 2 0 15,-5 2 0-15,5-2 0 0,-5 3 0 16,10 0 0-16,-6 2 0 0,7 1 0 0,3 2 0 15,-4 1 0-15,10-1 0 0,-1 0 0 16,0 3 0-16,1 3 0 0,5-4 0 0,-1 4 0 16,0-2 0-16,1 2 0 0,5-3 0 15,-1 0 0-15,1 0-138 0,-1-1-608 16,1 2-351-16,4-2-137 0,0 2-29 0,1-2 33 16,-6-1 112-16,10 2 259 0,-5-3 402 15</inkml:trace>
  <inkml:trace contextRef="#ctx0" brushRef="#br1" timeOffset="103873.126">21217 11539 454 0,'-5'0'652'0,"0"-2"179"0,0 2 167 0,-5 0-2 15,6-3-123-15,-2 0-111 0,-3 0-87 16,4 3-111-16,0-2-103 0,0-1-57 16,5 0-31-16,0 0-225 0,0 3-148 0,0-3 0 15,5 3 0-15,5-3 0 0,-1 3 0 16,1 0 0-16,5 0 0 0,0 3 0 15,4-3 0-15,1 3 0 0,0 0 0 0,5-3 0 16,-6 3 0-16,5-3 0 0,-4 3 0 16,-1-3 0-16,-4 0-246 0,0 0-587 15,-5-3-132-15,-1 0-97 0,-3 0-50 0,-6-3 7 16,0 2 111-16,0-2 186 0,-6-2 295 16,-3-1 313-16,4 0 298 0,-5 2 266 0,-4-4 230 15,3 2 221-15,1-2 96 0,1 6 3 16,-1-4-54-16,0 4-74 0,1-1-104 0,-1 4-149 15,5-1-121-15,0 3-60 0,5 3-33 16,-5-1-121-16,5 4-198 0,0 2 0 0,0 3 0 16,5 0 0-16,-5 3 0 0,5-1 0 15,-5 7 0-15,5-1 0 0,0 1 0 0,-5 2 0 16,5-3 0-16,-1 3 0 0,1-2 0 16,0-4-366-16,0 1-803 0,-5-1-170 15,5-2-27-15,0-3 58 0,4-5 128 0,-3-4 274 16,9-4 425-16</inkml:trace>
  <inkml:trace contextRef="#ctx0" brushRef="#br1" timeOffset="104357.862">21766 11285 470 0,'-9'4'948'0,"3"-4"153"15,2 2 110-15,-6 0 100 0,5 2-178 16,0 1-365-16,0 0-222 0,0 7-108 0,1-2-173 16,4 5-265-16,0-2 0 0,0 7 0 15,4-1 0-15,1 3 0 0,0 0 0 0,0 3 0 16,5-1 0-16,-1 1 0 0,-3-2 0 16,3 2 0-16,1-3 0 0,-1-4 0 15,-3 2 0-15,3-6 0 0,-3-3 0 0,-2 0 0 16,1-6 0-16,0 1 0 0,-5-6 0 15,0-3 0-15,-5-2 0 0,5-6 0 0,-9-3 0 16,3 0 0-16,1-6 0 0,-5-1 0 16,1-4 0-16,-6-3 0 0,5 1 0 15,-4-3 0-15,4-4 0 0,5 4 0 0,-4 3 0 16,9-1 0-16,-6 3 0 0,12 3 0 16,-6 0 0-16,9 3 0 0,-4 2 0 15,5 3 0-15,4 0 0 0,-4 6 0 0,5-1 0 16,0 5 0-16,0 0 0 0,-1 4 0 0,1 4 0 15,-6 0 0-15,6 2 0 0,-5 2 0 16,0 4 0-16,-5-2 0 0,-1 5 0 0,2 1 0 16,-6 4 0-16,-6-2 0 0,2 2 0 15,-6 2 0-15,0-3 0 0,-4 3 0 16,4-2 0-16,-5-4 0 0,0 1-265 0,0-3-476 16,-4 0-257-16,4-6-175 0,5 0-43 15,-4-2 28-15,9-4 111 0,0-2 219 0,5 0 322 16</inkml:trace>
  <inkml:trace contextRef="#ctx0" brushRef="#br1" timeOffset="104768.832">22055 11628 207 0,'-5'11'865'0,"1"0"191"0,-2 0 126 16,2-3 108-16,-1-2-53 0,5-1-326 16,-5 0-273-16,5-5-136 0,5 3-199 0,-5-3-303 15,5-3 0-15,5 1 0 0,-6-6 0 16,7-1 0-16,-2-2 0 0,1 0 0 16,0-3 0-16,-1 1 0 0,1-2 0 0,-5-1 0 15,0 2 0-15,0 1 0 0,0-1 0 16,-5 0 0-16,0 3 0 0,-5-2 0 15,0 4-104-15,5-2 27 0,-5 5 40 0,0 0 34 16,1 4 32-16,4 0 34 0,-6 2 33 16,6 2-63-16,0 0-33 0,0 4 0 15,0 2 0-15,0 1 0 0,6 2 0 0,-2 3 0 16,1 0 0-16,0 2 0 0,5 1 0 16,-5-1 0-16,5 3 0 0,0 0 0 0,-6-2 0 15,6 0 0-15,0 0 0 0,-5-1 0 0,0-2 0 16,0-4 0-16,-5 2-830 0,5-4-440 15,-5-2-96-15,-5-4 27 0,5-4 89 0,-5-4 195 16,0 1 329-16</inkml:trace>
  <inkml:trace contextRef="#ctx0" brushRef="#br1" timeOffset="105306.975">21555 11046 327 0,'0'5'828'0,"0"0"174"0,0-1 121 0,0 1 106 15,-4-3-145-15,4 2-227 0,0 1-199 16,4-2-105-16,-4 0-68 0,5-1-440 0,0 1-45 16,0-1 0-16,5-2 0 0,-1 0 0 15,6-2 0-15,0-3 0 0,-1-1 0 0,7-3 0 16,-2 2 0-16,0-4 0 0,2-1 0 15,-2 1 0-15,-4 0 0 0,-1 0 0 0,1 0 0 16,-6 3 0-16,1-1 0 0,1 4 0 16,-7-1 0-16,1 1 0 0,0 3 0 15,0-1 0-15,-5 3 0 0,5 0 0 0,0 0 0 16,-5 0 0-16,5 3 0 0,-1 2 0 16,2-3 0-16,-2 7 0 0,6-3 0 0,0 2 0 15,0 0 0-15,5 3 0 0,-1 0 0 16,6 0 0-16,-6 0 0 0,7 0 0 0,-2 0 0 15,5 0 0-15,-4 0 0 0,4 0 0 16,-4-3 0-16,4 0 0 0,-4 4 0 0,0-4-467 16,-1 3-874-16,1-2-86 0,0-4 32 15,4 1 97-15,-4-4 192 0,4 1 344 16</inkml:trace>
  <inkml:trace contextRef="#ctx0" brushRef="#br1" timeOffset="105823.143">22457 11103 142 0,'-4'-2'676'0,"-2"-1"216"0,2 0 147 0,-6 0 110 16,5 0-95-16,0 1-177 0,0-1-171 15,0 1-150-15,1-1-93 0,-1 3-64 16,5-3-161-16,0 3-238 0,5 0 0 16,-1 3 0-16,1 0 0 0,0-1 0 0,5 3 0 15,4 1 0-15,-4 5 0 0,5 0 0 0,0 0 0 16,4 3 0-16,-4 3 0 0,0-1 0 16,-1 3 0-16,7 1 0 0,-12 2 0 0,6 3 0 15,-1 3 0-15,-4-1 0 0,0 1 0 0,-5 5 0 0,0-3 0 16,-1 3 0-16,2 0 0 0,-6 1 0 15,0-2 0-15,-6 1 0 0,2 0 0 0,-6 1 0 16,0-1 0-16,-4-3 0 0,-1 3 0 16,-4-2 0-16,-2-1 0 0,2 0-413 0,-6-5-783 15,1 3-131-15,-5-6-8 0,-1-3 63 16,6 3 129-16,0-6 258 0,3 1 375 0</inkml:trace>
  <inkml:trace contextRef="#ctx0" brushRef="#br1" timeOffset="106868.295">17176 12469 502 0,'-4'0'743'0,"-1"0"186"0,-1 0 127 16,2 0-12-16,-6 0-145 0,5 0-153 0,0 0-134 15,-5 0-123-15,6 0-77 0,4 0-56 16,-6-3-43-16,6 3-223 0,0-3-90 0,0 3 0 15,6-2 0-15,-2-4 0 0,6 4 0 0,0-2 0 16,4 2 0-16,1-1 0 0,0 0 0 16,5 3 0-16,-1-2 0 0,6 2 0 0,-5 2 0 15,4-2 0-15,5 3 0 0,-4 0 0 16,0-1 0-16,-1 4 0 0,-4-4 0 0,4 4 0 16,-4 0-343-16,0-1-529 0,-10 1-156 15,4 2-145-15,-4-3-24 0,-6 4 57 0,2-1 148 16,-6 0 217-16,-6 4 240 0</inkml:trace>
  <inkml:trace contextRef="#ctx0" brushRef="#br1" timeOffset="107069.756">17363 12609 333 0,'-25'3'781'0,"6"0"192"15,-1 0 138-15,-4 0 104 0,9-1-182 16,-4-2-181-16,8 0-184 0,-3 0-144 0,9-2-98 16,-5 2-151-16,10-3-275 0,0 0 0 15,0 3 0-15,10-3 0 0,-5 0 0 0,5 1 0 16,5-4 0-16,-1 4 0 0,1-1 0 0,0-3 0 15,4 3 0-15,1 0 0 0,-1-2 0 0,6 2 0 16,-6 1 0-16,1-4 0 0,4 3 0 16,-4 0 0-16,0 1 0 0,-1-4 0 0,1 0-1020 15,-6 4-421-15,1 0-2 0,0-2 79 16,-5 2 139-16,0 2 257 0,-1 0 406 0</inkml:trace>
  <inkml:trace contextRef="#ctx0" brushRef="#br1" timeOffset="109194.349">17996 12544 615 0,'0'2'948'0,"-6"4"138"0,1-4 91 16,1 1 71-16,4-3-313 0,0 3-321 0,-6-3-210 15,6 0-126-15,0 0-85 0,6 0-67 16,-6-6-47-16,4 0-34 0,7-2-20 0,-2-6-13 16,-4-2-8-16,10-1-7 0,-6-5-3 15,1 0-1-15,5 1 0 0,-5-5-4 0,-5 4-3 0,5 0-1 16,-5 4-1-16,-1-2 0 0,2 1 1 15,-6 2 4-15,0 0 7 0,-6 1 3 16,6 2 3-16,-4 3 19 0,-1 0 34 0,0 3 43 16,5 2 36-16,-5 1 28 0,5 2-106 15,-5 3-56-15,5 0 0 0,-5 5 0 0,5 1 0 16,5 5 0-16,-5 0 0 0,5 3 0 16,0 2 0-16,0 4 0 0,0-1 0 0,5 3 0 15,-1 1 0-15,-4-2 0 0,5 1 0 0,0 0 0 16,-6 1 0-16,7-4 0 0,-2 0 0 0,-4 1 0 15,5-4 0-15,-5-2 0 0,4 0 0 16,-3-4 0-16,-2 2 0 0,1-4 0 16,0-6 0-16,-5 4-312 0,0-6-612 0,0 0-250 15,0-3-79-15,0-5 6 0,0-3 57 0,0 0 175 16,5-3 291-16</inkml:trace>
  <inkml:trace contextRef="#ctx0" brushRef="#br1" timeOffset="109997.961">18441 12204 238 0,'0'-3'636'0,"0"-2"178"0,0 2 156 16,-4-2 72-16,4-1-137 0,-5 0-175 15,5 4-160-15,-5-4-154 0,0 0-138 16,0 1-87-16,5 0-49 0,-5-1-26 0,0 0-21 15,1 1-12-15,-2 3-9 0,-3-5-6 16,3 5-6-16,2 2-6 0,-6-2-4 0,5 2-4 16,0 2-3-16,-5 0-3 0,6 5 4 15,-1-2 6-15,0 6 11 0,5-3 14 0,0 6 14 16,0-3 18-16,5 3-29 0,0 0-80 0,-1 2 0 16,2-2 0-16,-2-1 0 0,6 1 0 15,0 0 0-15,0 0 0 0,5-3 0 0,-6 3 0 16,6-3 0-16,-5 2 0 0,4-1 0 0,1 2 0 15,-5-4 0-15,5 5 0 0,-6-5 0 16,1 4 0-16,0-3 0 0,-5 3 0 16,0-3 0-16,5 3 0 0,-10-3 0 0,4 0 0 15,-4 0 0-15,0 0 0 0,0 0 0 0,0-3 0 16,0 0 0-16,-4 0 0 0,-1-2 0 16,0 0 0-16,0-1 0 0,0-2 0 0,-5 0 0 15,6-3 0-15,-6 0 0 0,-1-3 0 16,2-3 0-16,-1 1 0 0,0-4 0 0,1-1 0 15,-1-2 0-15,5-1 0 0,-5 2 0 16,5-3 0-16,-5-3 0 0,10 1 0 0,-4 0 0 16,4-1 0-16,0-3 0 0,0 1 0 15,4-3 0-15,1 3 0 0,0-3 0 0,5 0 0 16,0 3 0-16,0-1 0 0,-1 1 0 0,1 3 0 16,0 2 0-16,-1 0 0 0,2 3-320 15,-1 5-413-15,-6 1-214 0,6 2-192 0,-5 0-57 16,5 6 25-16,-1 0 108 0,1-3 210 15,1 2 273-15</inkml:trace>
  <inkml:trace contextRef="#ctx0" brushRef="#br1" timeOffset="110372.056">18711 12185 1 0,'5'0'615'16,"-5"-3"225"-16,0 3 167 0,0-3 106 0,0 0-41 15,-5 1-190-15,5 2-208 0,-5-3-181 16,5 0-127-16,-4 3-68 0,-2-2-34 0,2 2-20 15,-1 2-15-15,-5 1-136 0,5 0-93 0,0 5 0 16,-4 0 0-16,3 3 0 0,-3 3 0 16,3 0 0-16,2 6 0 0,-1-2 0 15,5 4 0-15,0 4 0 0,0-1 0 0,0-1 0 16,5 1 0-16,5 0 0 0,-1 0 0 0,1-7 0 16,5 2 0-16,0-4 0 0,4-1 0 15,-4-5 0-15,5-4 0 0,-1-4 0 0,-4-2 0 0,4-2 0 16,-4-6 0-16,0-3 0 0,-5-3 0 15,-1-3 0-15,1-2 0 0,-5-3 0 0,0 3 0 16,-5-3 0-16,5 0 0 0,-10-1 0 0,5 4 0 16,-5-1 0-16,-4 1 0 0,3 0 0 15,-3 2 0-15,-1 1 0 0,0 3 0 0,1-1 0 16,-6 2 0-16,5 4 0 0,0 3 0 0,0-1 0 16,6 3 0-16,-6 3 0 0,5 0-749 15,0 3-233-15,5 0-194 0,-5-3-51 0,5 0 26 16,5 0 97-16,-5-6 203 0,10 1 282 15</inkml:trace>
  <inkml:trace contextRef="#ctx0" brushRef="#br1" timeOffset="110682.385">18892 11956 331 0,'0'-8'805'16,"0"2"189"-16,-4-2 117 0,4 3 92 15,-5-2-177-15,0 5-221 0,0-3-196 0,0 5-136 16,5 0-64-16,-5 2-46 0,0 3-301 0,1 4-62 15,-2 2 0-15,2 3 0 0,4 0 0 16,-5 5 0-16,5-2 0 0,0 2 0 0,5-5 0 16,-1 2 0-16,2-2 0 0,3-3 0 0,1 0 0 15,0-5 0-15,-1-1 0 0,2-5 0 16,3-3 0-16,-4 1 0 0,0-7 0 16,0-2 0-16,0 0 0 0,-6-3 0 0,1 1 0 15,1-1 0-15,-6 0 0 0,0 0 0 0,-6 1 0 16,1-1 0-16,-5 2 0 0,6 4 0 15,-6 0 0-15,0 0 0 0,-4 3 0 0,4-2 0 16,-1 7-97-16,-3 0-395 0,4 0-140 0,5 7-205 16,-4 0-226-16,3 1-76 15,2 1-1-15,4 2 86 0,0 0 169 0,0 0 266 16</inkml:trace>
  <inkml:trace contextRef="#ctx0" brushRef="#br1" timeOffset="111126.953">19457 12383 570 0,'-6'6'944'0,"2"0"174"15,-6-1 143-15,5-3 121 0,0 1-221 0,1-3-247 16,-2 3-177-16,6-3-633 0,0 0-104 0,0 0 0 16,0 0 0-16,6-3 0 0,-2 0 0 15,1-2 0-15,5 3 0 0,-1-1 0 0,1-3 0 16,5 3 0-16,0 0 0 0,0 1 0 0,4-1 0 15,-4 0 0-15,-1 3 0 0,7-2 0 0,-7-1 0 16,-4 3 0-16,4 0 0 0,1 0 0 0,-5 0 0 16,-1 0 0-16,2 0 0 0,-1 0 0 15,-6 0 0-15,1 0 0 0,0 0 0 0,0 0 0 16,-5 0 0-16,0 0 0 0,0 0 0 0,-5 0 0 16,5 0 0-16,-5 0 0 0,0 0 0 0,1 3 0 15,-2-3-504-15,-3 0-699 0,3 0-117 16,-3 0 4-16,5 2 65 0,-2-2 140 0,1 3 251 15,1 0 347-15</inkml:trace>
  <inkml:trace contextRef="#ctx0" brushRef="#br1" timeOffset="111800.302">20060 12229 474 0,'-10'0'629'0,"0"0"136"16,5 0 144-16,-4 0-4 0,3 0-117 0,2-3-127 16,-1 3-100-16,0-5-103 0,5 1-110 15,-5 0-93-15,5-2-42 0,0-3-14 0,5 1-1 16,-5 0-1-16,10-3 0 0,-6 0-4 16,11 0-5-16,-5 0-135 0,5-1-53 0,4 5 0 15,-4-5 0-15,4 7 0 0,1 2 0 0,0 3 0 16,-1 0 0-16,1 6 0 0,0 2 0 15,-5 5 0-15,-1 1 0 0,1 3 0 0,-5 5 0 16,-5 0 0-16,-1 3 0 0,1 2 0 0,-5-1 0 16,-5 1 0-16,1 1 0 0,-6-1 0 15,0 1 0-15,-4-3 0 0,-1 0 0 16,0-3 0-16,-5-3 0 0,1-3 0 0,-1 1 0 16,0-4 0-16,-4-4 0 0,4-4 0 0,-4-5 0 15,4-2 0-15,-4-4 0 0,-1-2 0 16,5-6 0-16,6 3 0 0,-1-2 0 15,0-2 0-15,5 5 0 0,6-4 0 0,4 2 0 16,0 2 0-16,4-1 0 0,2-1 0 0,3 5 0 16,6-5 0-16,-1 4 0 0,1 3 0 15,0-1 0-15,0 3 0 0,5 0 0 0,-1 3 0 16,1 0 0-16,-1 0 0 0,1 6 0 16,4-3 0-16,-4 2 0 0,0 3 0 0,4-2 0 15,-4 3 0-15,5-2 0 0,-1 2 0 0,0-1 0 16,-4-2 0-16,5-1 0 0,-6-2 0 15,6-1 0-15,-6 2 0 0,1-4 0 0,0 0-265 16,-6-4-565-16,1-1-281 0,0 0-120 0,-1-3-11 16,1-4 52-16,-5 2 148 0,0-5 245 15,4 2 351-15</inkml:trace>
  <inkml:trace contextRef="#ctx0" brushRef="#br1" timeOffset="112245.518">20570 12171 129 0,'0'-11'800'16,"-6"0"213"-16,2 2 155 0,4 4 127 0,-5 0-32 15,5-1-271-15,-5 4-293 0,5-1-180 16,-5 3-206-16,5 0-313 0,0 5 0 0,0 4 0 16,0-2 0-16,0 7 0 0,0 0 0 15,-5 6 0-15,5-1 0 0,0 3 0 0,0 2 0 16,0 2 0-16,-5-1 0 0,5 2 0 0,0-2 0 16,0-1 0-16,0-2 0 0,0-2 0 15,0-3 0-15,0-1 0 0,0-8 0 0,0 0 0 16,5-2 0-16,-5-3 0 0,0-6 0 0,0-5 0 15,0-4 0-15,0-1 0 0,0-3 0 0,5-7 0 16,-5 1 0-16,0-3 0 0,0-2 0 0,5 0 0 16,-5-4 0-16,5 3 0 0,0 4 0 15,-5-1 0-15,4 3 0 0,2 2 0 16,-1 4 0-16,-1 2 0 0,2 1 0 0,-6 4 0 16,4 4 0-16,6 2 0 0,-5 0 0 0,0 6 0 15,5 2 0-15,0 1 0 0,-1 2 0 16,1 3 0-16,0 0 0 0,5 0 0 0,-6 5 0 15,6-2 0-15,0 3 0 0,-5 3 0 0,5-4 0 16,-1 4 0-16,1-2 0 0,-6 4 0 16,6-3 0-16,0 1 0 0,-5-1 0 0,5 1 0 15,-1-1 0-15,-4-3 0 0,0 1 0 0,0-1 0 16,0 2 0-16,-1-8 0 0,-3 4 0 16,-2-3 0-16,-4-3 0 0,0 1-30 0,0-1-909 15,-4-3-135-15,-2-2-127 0,-3 0-16 16,-1-3 52-16,-5-3 147 0,0 0 209 0,1 1 252 15</inkml:trace>
  <inkml:trace contextRef="#ctx0" brushRef="#br1" timeOffset="112489.955">20702 12474 16 0,'-24'-5'569'16,"-1"-1"232"-16,5 0 197 0,1 2 139 0,-6-2-21 15,11 0-129-15,-6 0-145 0,5 1-153 0,5 0-134 16,0-1-84-16,6 1-461 0,-1-4-10 16,0 4 0-16,5-3 0 0,0 2 0 15,0-2 0-15,5 2 0 0,0 1 0 0,-1-4 0 16,2 7 0-16,3-4 0 0,-4 0 0 0,5 4 0 15,0 0 0-15,0-1 0 0,5 3 0 16,-1 0 0-16,-4 0 0 0,10 0 0 0,-5 3 0 16,-1-3 0-16,1 2 0 0,0 0 0 0,-1 1 0 15,6-3 0-15,-5 3 0 0,-1-3 0 0,1 3 0 16,4-3 0-16,-4-3 0 0,5 3 0 16,0 0-514-16,-6-3-336 0,6 3-162 0,-1 0-117 15,-4 3-29-15,0-3 29 0,-1 0 124 16,1 0 210-16,-5 0 295 0</inkml:trace>
  <inkml:trace contextRef="#ctx0" brushRef="#br1" timeOffset="114347.035">21006 12548 120 0,'-5'0'531'0,"0"0"150"15,5 0 156-15,-4 0 124 0,4 0-80 16,-6 0-113-16,6 4-105 0,-4-4-99 16,8 2-102-16,-4 1-93 0,6 0-49 0,-6-1-10 15,4 1-7-15,1 0-12 0,0 0-161 0,0 0-130 16,0-1 0-16,0-2 0 0,4 0 0 15,-3 0 0-15,-2-5 0 0,1-1 0 16,5 1 0-16,-5-7 0 0,0 2 0 0,0-2 0 16,0-1 0-16,0-1 0 0,-5 3 0 15,0-6 0-15,0 3 0 0,0 1 0 0,-5-1 0 16,5 3 0-16,-5-3 0 0,0 6 0 0,0-3 0 16,0 5 0-16,1 1 0 0,-2 0 0 15,6 5 0-15,-5 0 0 0,5 2 0 0,-4 4 0 16,4 2 0-16,0 3 0 0,0 3 0 0,4 0 0 15,-4 2 0-15,5 4 0 0,5-1 0 16,-5 3 0-16,0-3 0 0,5 4 0 0,0-2 0 16,-6 1 0-16,6-2 0 0,0-1 0 15,0-2 0-15,-5-3 0 0,4 0 0 0,-4-1-691 16,1-5-483-16,-6 0-138 0,4-2-8 16,1-6 57-16,-5 0 155 0,0-6 268 0,5 1 394 15</inkml:trace>
  <inkml:trace contextRef="#ctx0" brushRef="#br1" timeOffset="115379.758">20516 12020 230 0,'-5'2'735'0,"5"1"205"16,-5-3 132-16,0 2 98 0,0-2-142 0,0-2-205 16,0 2-198-16,1 0-161 0,-1-3-98 0,-1 1-70 15,6-2-50-15,-4 4-50 0,4-3-196 16,-5 1 0-16,5-1 0 0,5 3 0 0,-5-2 0 16,4 2 0-16,2-3 0 0,-1 0 0 15,4 3 0-15,-4-3 0 0,5 3 0 0,-5-3 0 16,4 3 0-16,1 0 0 0,0-2 0 15,0-1 0-15,0 0 0 0,5 1 0 0,-5-4 0 16,4 0 0-16,1 1 0 0,0-4 0 0,-6 1 0 16,6 0 0-16,-5 0 0 0,0 3 0 15,-5-4 0-15,5 4 0 0,-10-1 0 16,4 3 0-16,1-2 0 0,-5 1 0 0,0 2 0 16,5 0 0-16,-5 2 0 0,0-4 0 15,0 4 0-15,0 0 0 0,0 0 0 0,5 0 0 16,-5 0 0-16,5 4 0 0,-1-2 0 0,2 0 0 15,3 2 0-15,-3-2 0 0,8 4 0 16,-4-3 0-16,4 2 0 0,1 0 0 0,0-2 0 16,5 3 0-16,-1-3 0 0,6-18 0 0,-1 35 0 15,1-17 0-15,-1-3 0 0,1 0 0 16,0 0 0-16,-1 0 0 0,-4 0 0 0,4-3 0 16,-4 3 0-16,4 0 0 0,-4 0 0 0,0 0 0 15,4 3 0-15,-10 3-265 0,6 2-1046 16,-5 0-95-16,0 3 17 0,0 3 83 0,-6-3 152 15,6 2 297-15,-5 1 401 0</inkml:trace>
  <inkml:trace contextRef="#ctx0" brushRef="#br1" timeOffset="125896.291">21879 12306 105 0,'-10'-2'573'0,"5"-4"152"0,0 3 153 16,0 0 134-16,1 0-91 0,-2 1-151 15,2-1-127-15,-1 3-100 0,0-3-104 0,0 1-95 16,5 2-61-16,-5 0-34 0,5-3-16 16,0 3-5-16,5-3-1 0,-5 3-209 0,10 0-18 15,-5 0 0-15,5 0 0 0,-1 3 0 0,1 0 0 16,5 2 0-16,0 0 0 0,-1 4 0 16,1-1 0-16,0 3 0 0,4 0 0 0,-4 1 0 15,4-2 0-15,1 4 0 0,-5-3 0 16,0 0 0-16,4 0 0 0,-4 0 0 0,0-2 0 15,-5-4 0-15,-1 1-466 0,1-4-266 16,-5-2-126-16,0 0-114 0,-5-5-90 0,0-1-23 16,0-5 79-16,0 3 155 0,-5-6 295 15,0 3 348-15,0-3 365 0,0 0 294 0,0-2 252 16,1 5 220-16,-6-3 59 0,0 0-43 16,0 3-101-16,5 0-105 0,-4 0-126 15,3 3-134-15,-3 2-82 0,9-2-51 0,-6 6-81 16,2-4-259-16,-1 3 0 0,5 3 0 15,-5-2 0-15,5 4 0 0,-5 1 0 0,5 3 0 0,-5 2 0 16,0 2 0-16,5 2 0 0,-5 4 0 16,1 1 0-16,-2 0 0 0,6 2 0 0,-4 3 0 15,-1-3 0-15,0-2 0 0,5-1 0 0,0 1 0 16,-5-3 0-16,5-6 0 0,0 2-330 16,-5-4-62-16,5-3-32 0,0 0-41 15,-4-6-24-15,4 0 4 0,-6-5 21 0,1 2 42 16,5-4 95-16,-4 1 130 0,-2-2 144 0,2 0 125 15,4 3 117-15,-5-3 103 0,0 2 69 16,0 1 28-16,0 3-10 0,0-4-31 0,0 4-53 16,1 2-58-16,4-3-39 0,-6 4-20 15,6 0-14-15,-4 2-15 0,4-3-13 0,0 3-11 16,-5 3-7-16,5-3-7 0,-6 4-7 16,6 2-6-16,-4 0-6 0,4 2-79 0,-5 0-13 15,0 0 0-15,5 4 0 0,-5-4 0 16,0 0 0-16,5 1 0 0,-5-4 0 0,5-2 0 15,0 2 0-15,0-2 0 0,0-3 0 0,0 0 0 16,5-3 0-16,0 1 0 0,0-4 0 16,5-2 0-16,0 2 0 0,-5-2 0 0,9 0 0 15,-4-1 0-15,5 1 0 0,-6 0 0 16,6-1 0-16,0 4 0 0,0-1 0 0,-1 1 0 16,1 3 0-16,0-1 0 0,-1 0 0 15,1 3 0-15,0-3 0 0,4 3 0 0,-4 0-304 16,-5 3-454-16,5-3-288 0,-5 0-154 15,-1 3-28-15,1-3 36 0,-5 0 134 0,0 0 231 16,5 0 337-16</inkml:trace>
  <inkml:trace contextRef="#ctx0" brushRef="#br1" timeOffset="126300.216">21888 12149 130 0,'-9'-6'563'16,"9"1"143"-16,-10 0 146 0,5 2 147 0,0-1-109 15,-4 2-145-15,3 0-125 0,-3 2-100 0,4 2-113 16,-5 0-115-16,0 2-63 0,0 1-28 15,-5 6-8-15,6-3-10 0,-1 4 2 0,1 1 7 16,-6 1 12-16,5 3-124 0,0-1-80 16,1 3 0-16,3 1 0 0,-3-1 0 15,9 3 0-15,-6-2 0 0,6 1 0 0,6 2 0 0,-2-4 0 16,7 3 0-16,3-3 0 16,1 0 0-16,0-2 0 0,4 0 0 0,5-4 0 15,-4 1 0-15,10-3 0 0,-1-2 0 0,-5-4 0 16,6 0 0-16,-1-1 0 0,1-2 0 0,-1-4 0 15,-4-2 0-15,4 2 0 0,-5-4 0 16,1 0 0-16,-5-2-564 0,-6 0-477 0,1 0-190 16,-5-1-39-16,0-1 41 0,-1-2 111 15,-4 2 216-15,0-4 291 0</inkml:trace>
  <inkml:trace contextRef="#ctx0" brushRef="#br1" timeOffset="126542.477">22139 12176 714 0,'-10'-10'1015'0,"5"-4"160"15,-5 5 134-15,5-1 110 0,1 1-316 0,4 4-310 16,0-3-172-16,0 2-579 0,4 0-42 16,6 1 0-16,-5 2 0 0,10 0 0 0,-5 3 0 15,5 0 0-15,-1 3 0 0,-4 3 0 0,4-1 0 16,1 6 0-16,0 0 0 0,-5 0 0 0,-1 6 0 16,1-1 0-16,0 4 0 0,0 2 0 15,-5-1 0-15,0 4 0 0,-1 3 0 0,2 0 0 16,-6 0 0-16,0 2 0 0,0-3 0 15,0 4 0-15,-6-2 0 0,-3 2 0 0,-1 2 0 16,0 0-1250-16,-5-3-379 0,-4 1 68 0,-1-3 146 16,6-6 219-16,-6-3 443 0</inkml:trace>
  <inkml:trace contextRef="#ctx0" brushRef="#br1" timeOffset="128500.537">9400 6740 116 0,'0'-6'381'15,"0"1"84"-15,0-1 87 0,0-2 2 16,0 0-12-16,0 2 22 0,0-2 46 0,4-3 13 16,-4 2-20-16,0 2-25 0,5-5-41 15,-5 4-60-15,5 0-74 0,-5 2-44 0,0 0-33 16,5 1-22-16,-5 5-107 0,0 0-197 16,5 3 0-16,-5 3 0 0,5 4 0 15,-5 7 0-15,0 5 0 0,5 3 0 16,-5 5 0-16,0 0 0 0,4 4 0 0,-4-1 0 15,6 3 0-15,-6-4 0 0,5 2 0 16,-1-4 0-16,-4 1 0 0,6-7 0 0,-2 1 0 16,-4-6 0-16,5-2 0 0,0-3 0 0,-5-3 0 15,5-6 0-15,-5 1 0 0,0-4 0 16,5-2 0-16,0 0 0 0,-5-5 0 16,5 0 0-16,-1-4 0 0,2 1 0 0,-2-1 0 15,1 2 0-15,5-2 0 0,-5 4 0 16,10-1 0-16,-5 4 0 0,9-1 0 15,-4 0 0-15,4 3 0 0,6 0 0 0,-6 0 0 16,6 0 0-16,0-3 0 0,-1 3 0 16,1-3 0-16,-6 1-352 0,6-4-141 0,-6 3-55 15,1-2-43-15,-6-3-16 0,1 2 21 16,0-2 56-16,-5 2 110 0,0-2 169 16,-5 2 199-16,-1-2 196 0,2 0 177 0,-2 3 117 15,-4-4 61-15,-4 4 12 0,-2-4-28 16,2 4-63-16,-1-3-87 0,0 2-64 15,-5 0-37-15,0 1-24 0,-4 2-24 0,3-3-20 16,-3 6-15-16,0-2-74 0,-1 2-75 0,0 2 0 16,5 4 0-16,-5-3 0 0,5 5 0 15,1 1 0-15,-1-1 0 0,5 0 0 16,0 3 0-16,0-2 0 0,5 1 0 0,0 1 0 16,0 1 0-16,5-4 0 0,5 0 0 15,0 3 0-15,-1-6 0 0,1 4 0 0,1-4 0 16,3 1 0-16,-4-3 0 0,4 0 0 15,-4-3 0-15,5-3 0 0,-6 0 0 16,2-3 0-16,-1 1 0 0,-1-4 0 0,-4 1 0 16,5 0 0-16,-5-3 0 0,-5 0 0 15,5 0 0-15,-5 0 0 0,0 0 0 0,-5 3 0 16,5-1 0-16,0 1 0 0,-5 3 0 16,0-1 0-16,5 3 0 0,0 3 0 15,-5 0 0-15,5 0 0 0,-5 6 0 16,5-1 0-16,0 3 0 0,0 1 0 0,5 2 0 15,-5 2 0-15,5-1 0 0,0 2 0 0,0-1 0 16,0-2 0-16,-1 0 0 0,6 0 0 16,-5-2 0-16,5-1 0 0,-5-3 0 0,5 1 0 15,0-3 0-15,-5-3 0 0,5-3 0 16,-6 0 0-16,6-2 0 0,-5-3 0 16,0-1 0-16,0-2 0 0,-5-3 0 0,5 3 0 15,-5-2 0-15,-5 1 0 0,5-2 0 16,-5 1 0-16,5 2 0 0,-5 0 0 15,0 0 0-15,0 5 0 0,5-2 0 0,-5 5 0 16,5-3 0-16,0 6 0 0,0 0 0 16,0 4 0-16,0 1 0 0,5 0 0 0,0 4 0 15,0 2 0-15,0 0 0 0,0 3 0 16,4-1 0-16,-3 2 0 0,3 1 0 0,1-2 0 16,0 2 0-16,0-2 0 0,-6-3 0 15,6 0-526-15,-5-2-436 0,0-5-231 16,0 2-61-16,-5-6 24 0,0-3 91 15,0-2 192-15,0-3 287 0</inkml:trace>
  <inkml:trace contextRef="#ctx0" brushRef="#br1" timeOffset="128657.591">9963 6812 392 0,'-14'-28'912'0,"-1"3"179"16,6 0 138-16,-2 6 102 0,1 2-170 16,6 4-342-16,-1 1-268 0,0 5-166 15,0-2-129-15,5 6-192 0,0 3-64 0,5 0 0 16,0 6 0-16,0 2 0 0,-1 6-146 15,2 2-318-15,-2 3-376 0,-4 4-303 0,5 1-114 16,1 4-2-16,-2 0 67 0,6 2 194 16,-5-3 361-16</inkml:trace>
  <inkml:trace contextRef="#ctx0" brushRef="#br1" timeOffset="128847.201">9870 7305 816 0,'-14'8'1141'0,"-1"0"179"0,5-4 142 16,0-2 85-16,0-2-367 0,1 0-455 16,4-2-725-16,5 2 0 0,0-4 0 0,0-1 0 15,5 2 0-15,4 1 0 0,1-4 0 16,0 3-317-16,0 0-487 0,0-2-316 0,5 0-120 16,-6-3-11-16,6-1 52 0,-5 1 150 15,4-3 263-15,1-3 367 0</inkml:trace>
  <inkml:trace contextRef="#ctx0" brushRef="#br1" timeOffset="129383.361">10410 6822 181 0,'0'-8'578'15,"0"2"164"-15,0-2 176 0,0 3 109 0,-5-1-115 16,5 1-127-16,0-1-108 0,-5 4-116 16,5-4-131-16,-5 3-86 0,0 0-49 0,0 3-35 15,0 0-28-15,1 0-21 0,-2 0-173 16,-3 6-38-16,3-3 0 0,-3 2 0 16,-1 3 0-16,5 4 0 0,-5-2 0 0,6 4 0 15,-6 0 0-15,5 0 0 0,0 3 0 16,5 2 0-16,0-2 0 0,5 2 0 0,0 0 0 15,-1-2 0-15,6-1 0 0,5 0 0 16,0-2 0-16,0-2 0 0,4-2 0 16,-4-1 0-16,5-1 0 0,4-5 0 0,-5 3 0 15,-4-6 0-15,5 0 0 0,-5-3 0 0,4 0 0 16,-9-5 0-16,0 2 0 0,0-2 0 16,0-3 0-16,-6 0 0 0,-4-1 0 15,5 2 0-15,-5-4 0 0,-5 3 0 16,1 0 0-16,-2 0 0 0,-3-3 0 0,-1 3 0 15,-5 2 0-15,1 1 0 0,-1 0 0 16,5 2 0-16,0 4 0 0,-4 2 0 0,8 2 0 16,-3 4 0-16,-1 0 0 0,10 4 0 0,-5 2 0 15,1-1 0-15,4 2 0 0,4 4 0 16,-4-3 0-16,5 2 0 0,5-2 0 16,-1-3 0-16,1 0 0 0,0-3 0 0,5-2 0 15,-6-3 0-15,2 0-314 0,3-6-792 16,-4 0-183-16,-5-3-27 0,5-4 50 0,-5-4 111 15,-1 0 220-15,2-6 336 0</inkml:trace>
  <inkml:trace contextRef="#ctx0" brushRef="#br1" timeOffset="129543.931">10576 6613 530 0,'-4'-28'1005'0,"4"1"216"0,-6 4 187 16,2 4 163-16,4 3-161 0,-5 2-364 15,5 6-1046-15,-5 2 0 0,5 3 0 16,0 9 0-16,-5 2 0 0,5 3 0 0,0 6 0 15,0 2 0-15,0 6 0 0,0-1 0 0,0 1-255 16,0 3-1367-16,0 2-16 0,5-2 104 16,-5-3 175-16,5 0 304 0,0-6 494 0</inkml:trace>
  <inkml:trace contextRef="#ctx0" brushRef="#br1" timeOffset="131297.5">13435 5195 474 0,'0'-6'862'0,"-4"1"159"16,-2 2 106-16,2-3 66 0,-1 4-249 16,-5-1-256-16,0 1-217 0,0 2-141 0,-4 0-90 15,-1 5-62-15,-5 1-39 0,0 4-17 16,6 2 1-16,-6 4 15 0,0 0 3 0,1 7-141 15,4-1 0-15,0 5 0 0,6 4 0 16,-1-1 0-16,0 6 0 0,5 3 0 16,5-4 0-16,5 4 0 0,0 0 0 15,5-1 0-15,4 4 0 0,1-4 0 0,0-2 0 0,4 3 0 16,-4-3 0-16,5 0 0 0,-1-1 0 16,1-1 0-16,-5-2 0 0,-1 4 0 15,-4-5 0-15,0 2 0 0,0-3 0 0,-5 0 0 16,0 1 0-16,-1-7 0 0,-4 4 0 15,0-3 0-15,-4-1 0 0,-1 2 0 0,-5-2 0 16,-5-2 0-16,1 3 0 0,-1 1 0 0,-4 1 0 16,-6-2 0-16,5 2 0 0,-4 1 0 0,-1-1 0 15,5 1 0-15,1 0 0 0,0-1 0 16,-2-2 0-16,12 2 0 0,-6-1 0 16,10-4 0-16,0-3 0 0,10 0 0 0,0-2 0 15,0-1 0-15,10-5 0 0,-5 0 0 0,5-3 0 16,-1 3 0-16,1-2 0 0,0-1 0 15,-6 0 0-15,1 1 0 0,-1 1 0 0,2 2 0 16,-7 2 0-16,2 0 0 0,-6 2 0 16,0 3 0-16,0 1 0 0,0 2 0 15,0 0 0-15,-6-1 0 0,6 5 0 0,-4-2 0 0,4 1 0 16,-5 0 0-16,5 2 0 0,0-2 0 16,0 3 0-16,0-1 0 0,0 1 0 0,0-1 0 15,5 4 0-15,-5-1 0 0,0 4 0 16,4-1 0-16,-4-1 0 0,6 5 0 0,-6 1 0 15,4-2 0-15,1 3 0 0,-5 2 0 16,5-2 0-16,0 2 0 0,0 1 0 0,5 1 0 16,-6-1 0-16,6 2 0 0,-5-3 0 0,5 3 0 15,0-2 0-15,0 2 0 0,0-3 0 0,0 1 0 16,-1-1 0-16,1 3 0 0,-5-6 0 16,5 4 0-16,-6 0 0 0,2-1 0 0,-1 0 0 15,-1 4 0-15,2-4 0 0,-2 3 0 16,-4 3 0-16,0-3 0 0,0 3 0 15,0 0 0-15,0 0 0 0,0-3 0 0,0 0 0 16,-4 3 0-16,4-3 0 0,-6-2 0 0,6 1 0 16,0 2 0-16,-4-4 0 0,4 3 0 15,0 1 0-15,-5 1 0 0,5 1 0 0,0 0 0 16,-6 0 0-16,6 3 0 0,-4-1 0 16,4 1 0-16,0-1 0 0,-5 1 0 0,5 3 0 15,-5-1 0-15,5 1 0 0,-5-1 0 16,5 3 0-16,0 0 0 0,0 0 0 0,0 1 0 15,0-1 0-15,0 3 0 0,0-6 0 0,5 3 0 16,-5-3 0-16,5-2 0 0,0 3 0 0,-1-4 0 16,2 0 0-16,-6 2 0 0,5-5 0 0,-5 2 0 15,4-2 0-15,-4-1 0 0,0-2 0 16,-4 5 0-16,4-5 0 0,-5 2 0 0,-1 1 0 16,2 2 0-16,-6-1 0 0,0 2 0 15,0-2 0-15,-4 5 0 0,-1-2 0 0,5 0 0 16,-5 2 0-16,6-3 0 0,-6 2 0 0,5-5 0 15,0 1 0-15,1-3 0 0,3 0 0 16,2-3 0-16,-1 1 0 0,-1-3 0 0,6-1 0 16,0 1 0-16,0-3 0 0,0-1 0 15,6-1 0-15,-6-1 0 0,5 0 0 0,-5-3 0 16,0 1 0-16,4-1 0 0,-4 0 0 0,0-2 0 16,6-1 0-16,-6-1 0 0,0-1 0 15,4-1 0-15,-4 1 0 0,0-3 0 0,5-2 0 16,-5 1 0-16,0-2 0 0,5 1 0 0,-5-1 0 15,5-3 0-15,-5 2 0 0,0-2 0 0,0 1 0 16,0-1 0-16,0 0 0 0,0 1 0 0,0 0 0 16,0-1 0-16,0 0 0 0,0 1 0 15,-5 0 0-15,5 0 0 0,0 1 0 0,0 0 0 16,-5-2 0-16,5 0 0 0,0 3 0 0,0-2 0 16,0-3 0-16,0 2 0 0,0 1 0 15,0-3 0-15,0-1 0 0,5 1 0 0,-5-2 0 16,5-2 0-16,-5 1 0 0,5-2 0 0,-5 2 0 15,5-3 0-15,-5 0 0 0,5 0 0 16,-5 1 0-16,0-1 0 0,0 1 0 0,4-1 0 16,-4-2 0-16,0 2 0 0,0 0 0 0,0-2 0 15,0 1 0-15,0-1 0 0,6 0 0 0,-6-1 0 16,0 0 0-16,0-1 0 0,0 1 0 16,0-2 0-16,0-3 0 0,0 2 0 0,4-2 0 15,-4 3 0-15,0-3 0 0,0-3 0 16,0 1 0-16,-4-1 0 0,4 0 0 0,0-3 0 15,0 1 0-15,0-3 0 0,0-1 0 0,-6 2-684 16,2-2-436-16,4 1-142 0,-5-3-18 0,0 0 49 16,0-3 129-16,0 0 243 0,0-3 333 15</inkml:trace>
  <inkml:trace contextRef="#ctx0" brushRef="#br1" timeOffset="132083.088">10924 7065 24 0,'5'0'789'0,"-5"0"225"0,0 3 159 16,0-3 126-16,0 0 37 0,-5 0-316 15,5 3-311-15,0-3-197 0,0 0-197 16,-4 3-315-16,8-3 0 0,-4 3 0 0,0-3 0 16,5 2 0-16,1 0 0 0,-2-2 0 0,1 3-66 15,0 0-469-15,0 0-279 0,-5-3-302 16,5 0-104-16,-5 0 0 0,5-3 63 16,-5-3 165-16,0 2 270 0</inkml:trace>
  <inkml:trace contextRef="#ctx0" brushRef="#br1" timeOffset="132272.487">10939 6996 46 0,'-4'-10'788'0,"-7"1"214"0,7-2 151 0,-6 0 117 16,0 3 14-16,5-4-324 0,-4 4-318 16,3 0-195-16,6 0-144 0,-4 2-118 0,4 0-115 15,0 1-120-15,0 2-119 0,4 1-159 16,-4 2-277-16,6 0-397 0,-2 2-179 0,1 1-46 16,-5 0 32-16,5 5 108 0,5-2 256 15,-6-1 388-15</inkml:trace>
  <inkml:trace contextRef="#ctx0" brushRef="#br1" timeOffset="139995.29">9292 7691 32 0,'0'-6'459'0,"0"4"106"0,-5-4 95 15,5 4 84-15,0-1-100 0,0 0-104 16,-5 1-67-16,5-1-50 0,0 3-43 0,0-3-40 15,0 3-33-15,0 3-27 0,0 0-31 16,0 2-28-16,0 0-24 0,-5 7-19 16,5 2-14-16,-5 5-13 0,0 0-10 0,1 3-13 15,-2 3-10-15,1 2-13 0,1 1-14 16,-6 2-12-16,5 1-10 0,0-3-13 16,0 2-10-16,-5-3-11 0,5 1-6 0,1-6-8 15,-2-3-5-15,2-2-4 0,4-3-6 16,0-6-4-16,0-2-2 0,0-4-5 0,0-8-4 15,0-2-7-15,0-6-5 0,4-5 0 16,2-3-5-16,-2-6 1 0,1 1 2 16,0-4 5-16,5 2 6 0,-5-5 4 0,4 4 4 15,1-3 4-15,1 5 2 0,-2-2 1 16,1 5 0-16,-5 0-2 0,5 6-1 0,-6-1 1 16,2 7 0-16,3 2 2 0,-4 0 9 15,0 5 13-15,0 1 22 0,0 5 22 0,0 2 23 16,5 4 20-16,-5 2-65 0,5 3-47 0,-1 3 0 15,-4 5 0-15,5 1 0 0,4-1 0 16,-4 3 0-16,0 3 0 0,0-3 0 16,5 3 0-16,-5 0 0 0,-1-3 0 0,1 0 0 15,0 0 0-15,-1 0 0 0,1-3 0 16,-5-3 0-16,5 1 0 0,-5 0-176 16,0-4-241-16,-5-1-82 0,5-2-106 0,-5 2-117 15,-5-4-100-15,0 0-88 0,0-5-67 16,-5 2 52-16,1-2 127 0,-1-3 163 15,-5 3 156-15</inkml:trace>
  <inkml:trace contextRef="#ctx0" brushRef="#br1" timeOffset="140195.198">9394 8077 82 0,'-24'-5'371'0,"-1"0"119"0,6-4 134 16,-6 1 128-16,1-3 46 0,4 0-12 15,5 0-26-15,1 0-44 0,-1 0-72 16,6 0-110-16,3-1-123 0,2 2-64 0,4-4-36 16,4 3-19-16,2-3-20 0,-2 3-271 15,11-3-1-15,-5 3 0 0,9 3 0 0,1 0 0 16,0 2 0-16,-1 0 0 0,6 4 0 15,-5 2 0-15,4 0 0 0,0 0 0 0,-4 2 0 16,5 1 0-16,-1-3 0 0,-4 3-226 16,-1 0-375-16,1-3-171 0,-5 3-191 15,4-3-147-15,-4 0-36 0,-5 0 45 0,4 0 143 16,-4-3 213-16,5-3 259 0</inkml:trace>
  <inkml:trace contextRef="#ctx0" brushRef="#br1" timeOffset="140531.3">9600 7730 212 0,'0'-6'637'15,"0"4"210"-15,0-4 175 0,0 3 89 16,0 1-116-16,5-1-149 0,-5 0-153 0,0 1-171 15,0 2-134-15,0-3-80 0,6 3-47 16,-2 3-36-16,-4-1-101 0,5 1-124 16,0 2 0-16,0 4 0 0,0-1 0 0,5 3 0 15,-6 3 0-15,2 3 0 0,3-1 0 16,-4 0 0-16,0 4 0 0,0 2 0 0,0 0 0 16,0-1 0-16,0 2 0 0,0-1 0 15,-5 0 0-15,5-2 0 0,-5-4 0 16,4-2 0-16,-4-1 0 0,0-1-122 0,0-4-385 15,0-6-140-15,-4 1-167 0,-1-3-183 16,0-3-108-16,0-2-14 0,-5-3 90 0,5-3 170 16,-5 0 223-16</inkml:trace>
  <inkml:trace contextRef="#ctx0" brushRef="#br1" timeOffset="140764.675">9527 7807 145 0,'-9'-16'677'0,"-2"-1"229"15,7 3 156-15,-6-2 110 0,5 2-94 16,0 0-183-16,5 1-177 0,0-1-172 0,0 0-103 15,5 0-62-15,0 0-213 0,5 3-168 16,-1 1 0-16,1 1 0 0,5-2 0 16,0 3 0-16,4 2 0 0,-4 0 0 0,4 4 0 15,6-1 0-15,-6 3 0 0,1 3 0 16,0-1 0-16,5 2 0 0,-6 0 0 0,-4 5 0 16,4 2 0-16,-4 1 0 0,0 1-6 15,-1 3-634-15,1-2-190 0,-5 2-234 16,-1 2-112-16,2-5-13 0,3 4 57 15,-4-4 153-15,0 4 243 0,0-6 311 0</inkml:trace>
  <inkml:trace contextRef="#ctx0" brushRef="#br1" timeOffset="141473.05">9993 7700 195 0,'-5'-9'555'16,"0"1"142"-16,0 0 152 0,0 0 109 0,1 2-97 16,-2 0-111-16,6 1-97 0,-4 0-94 15,-1 2-107-15,5-3-102 0,-5 6-62 0,5-3-39 16,0 3-28-16,-5 0-21 0,5 3-15 16,0 0-16-16,5 5-169 0,-5 0 0 15,5 6 0-15,0 2 0 0,-1 4 0 0,2-1 0 16,-2 6 0-16,6 0 0 0,-5-3 0 15,0 3 0-15,5 0 0 0,-6-3 0 16,2-1 0-16,-1-3 0 0,-1-2 0 0,2-5 0 16,-2 0 0-16,-4-6 0 0,5 1 0 15,-5-6 0-15,-5-3 0 0,5-5 0 0,-4 0 0 16,-2-3 0-16,2-5 0 0,-1-1 0 16,-1 0 0-16,-3-5 0 0,4 0 0 0,-5-3 0 15,5 0 0-15,-4 1 0 0,3-1 0 16,6 3 0-16,0-4 0 0,6 8 0 15,-6-2 0-15,9 1 0 0,-4 5 0 0,5 0 0 16,-5 4 0-16,4-2 0 0,-3 7 0 0,3-1 0 16,1 6 0-16,-5 0 0 0,5 3 0 15,-1 3 0-15,-3 2 0 0,-2 0 0 16,1 6 0-16,0-3 0 0,0 5 0 0,-5-2 0 16,0 0 0-16,0 0 0 0,0 0 0 15,0 0 0-15,0-4 0 0,0-1 0 16,-5-1 0-16,5-2 0 0,0-1 0 15,5-2-18-15,-5-1-137 0,5-2 34 0,0 0 34 16,0 0 28-16,5 0 20 0,-1 0 6 16,1 0 6-16,0-2 12 0,5-1 22 0,-6 3 32 15,6 0 33-15,0 0 45 0,0 0 42 16,-1 3 1-16,-4-1-160 0,5 4 0 0,-6 0 0 16,1 2 0-16,1 0 0 0,-7 3 0 15,-4 3 0-15,0 0 0 0,0 3 0 0,-4-1 0 16,-7 0 0-16,1 1 0 0,1 2 0 15,-6-2 0-15,1 0 0 0,-1-4 0 16,0 1 0-16,-4-3 0 0,-1 0 0 0,0-3 0 16,6-2 0-16,-6-3 0 0,0 0 0 15,5-6 0-15,1 0 0 0,0-3 0 0,4 1 0 16,-1-1-621-16,2-2-231 0,4-3-257 16,-5 0-95-16,5 0-4 0,5-3 65 15,-5 1 164-15,5-4 259 0</inkml:trace>
  <inkml:trace contextRef="#ctx0" brushRef="#br1" timeOffset="142141.407">9277 7443 283 0,'-5'0'613'0,"5"0"186"0,-5 0 176 15,1 0 63-15,4 0-116 0,-6 0-114 0,6 0-102 16,-5 3-124-16,5-3-119 0,0 0-62 16,0 0-31-16,0 0-139 0,0 3-231 0,0-3 0 15,5 0 0-15,1 0 0 0,-2 0 0 16,6 2 0-16,0-2 0 0,0 0 0 0,4 3 0 15,1-3 0-15,0 0 0 0,4-3 0 0,1 3 0 16,4-5 0-16,-4 2 0 0,5-2 0 16,4-1 0-16,-4-2 0 0,4 2 0 15,-5 0 0-15,6-2 0 0,-5 3 0 0,-1-4 0 16,0 4 0-16,-4 0 0 0,0-1 0 0,-1 4 0 16,-9-1 0-16,5 0 0 0,-6 3 0 15,1 0 0-15,-5 0 0 0,5 3 0 16,-5 0 0-16,0-1 0 0,5 0 0 0,-5 4 0 15,4-3 0-15,-3 2 0 0,3-1 0 16,1 1 0-16,-1 0 0 0,6 1 0 0,0 0 0 16,0-1 0-16,-1 1 0 0,1-1 0 0,5 1 0 15,0-1 0-15,-1 3 0 0,1-2 0 16,0 2 0-16,-1-2 0 0,0 2 0 0,6-2 0 16,-10 2 0-16,4-2 0 0,6 2 0 15,-10-3 0-15,10 1 0 0,-6-1 0 0,0 1-609 16,1-6-553-16,4 2-98 0,-4 1 7 15,0-3 26-15,4 3 88 0,-4-3 233 16,4 0 389-16</inkml:trace>
  <inkml:trace contextRef="#ctx0" brushRef="#br1" timeOffset="142609.504">10768 7760 482 0,'-10'0'908'0,"5"3"189"16,-5 0 151-16,5-3 121 0,-5 2-193 16,6-2-240-16,-2 0-197 0,2 4-503 0,4-4-236 15,-5 0 0-15,5 0 0 0,0 0 0 16,0 0 0-16,5 0 0 0,-1 0 0 0,2 0 0 15,3-4 0-15,1 4 0 0,0-2 0 16,-1 2 0-16,6-3 0 0,0 3 0 0,0-3 0 16,-1 3 0-16,1 0 0 0,0 0 0 0,0 0 0 15,-1 3 0-15,-4 0 0 0,5-1 0 16,0 2 0-16,-6-2 0 0,1 4 0 0,0 2-180 16,-5-2-940-16,-5 2-139 0,5-3-30 15,-5 3 50-15,-5 1 108 0,0-1 195 0,0 0 264 16</inkml:trace>
  <inkml:trace contextRef="#ctx0" brushRef="#br1" timeOffset="142827.703">10876 7885 246 0,'-15'2'750'0,"-4"4"231"0,4-1 168 0,-5-2 135 16,5 0-101-16,0 0-154 0,6 0-183 15,-6-3-133-15,5 0-703 0,5 2-10 0,0-2 0 16,0 0 0-16,1-2 0 0,4 2 0 16,0-3 0-16,4 3 0 0,1-3 0 15,0 3 0-15,0-3 0 0,5 0 0 0,-1 3 0 16,2-3 0-16,-1 3 0 0,4-2 0 0,1 2 0 15,-6-4 0-15,6 4 0 0,0 0 0 16,0-2 0-16,-5 2 0 0,4 0 0 0,-4-2 0 16,4 2 0-16,-4-3 0 0,1 3 0 15,-2-3 0-15,-4 0-550 0,0 3-957 0,-5 0 8 16,0 0 98-16,0 0 137 0,0 0 237 16,0 0 366-16</inkml:trace>
  <inkml:trace contextRef="#ctx0" brushRef="#br1" timeOffset="207485.05">11445 7509 145 0,'0'-6'592'0,"0"4"177"0,0-4 163 16,-6 4 102-16,6-4-138 0,-4 4-157 15,-1-4-148-15,-1 3-152 0,2-2-143 0,-6 1-92 16,5 2-56-16,-5 0-42 0,1-1-29 16,-6 0-20-16,5 3-13 0,-5 0-5 0,0 0-3 15,1 3 2-15,-1 2-1 0,-4 1 5 16,4 5 7-16,0 0 8 0,0 3 7 16,5-1 6-16,1 4 8 0,-1 2 5 0,10 1-1 15,0-2-4-15,0 2-7 0,5-3-7 16,5-1-12-16,0 1-12 0,4-6-10 0,1-1-9 15,5-4-4-15,-6-3-4 0,6-6-1 16,-1-3-6-16,1-2-3 0,-5-2-9 16,0-2-10-16,-1-4-10 0,1 3-6 0,-6-4 0 15,-3 2 0-15,-1-1 7 0,-1 2 10 16,2 4 7-16,-6-4 5 0,-6 3 1 0,6 0 2 16,-4 0 0-16,4 3 1 0,-5-1 0 15,-1 1-1-15,2 2 0 0,-1 1 0 0,0-1-1 16,0 1-3-16,5 5-3 0,-5-3-1 15,5 3 0-15,0 3-1 0,0 0 2 16,5 5 5-16,-5 0 10 0,5 3 9 0,0 2 7 16,0 2 7-16,5 1 4 0,-5 4-2 15,5-1-4-15,-6 0-6 0,6 3-9 0,0 0-7 16,-5 0-3-16,0 1-2 0,5-4-3 16,-6 3 0-16,-4-3 2 0,5-2 2 15,-5-1 4-15,-5 1 14 0,1-4 3 0,-2 2-24 16,2-2 0-16,-6-5 0 0,-5 3 0 0,0-3 0 15,0-2 0-15,1 0 0 0,-1-4 0 16,-4-2 0-16,4 0 0 0,0 0 0 16,0-2 0-16,1-1 0 0,-1 0 0 15,0-3 0-15,11 4 0 0,-6-4 0 0,5 4 0 16,0-1-249-16,5-3-96 0,5 3-108 16,0-2-161-16,0 0-188 0,4-3-208 0,6 2-78 15,0-3 2-15,-1 1 95 0,6 0 185 16,5 0 236-16</inkml:trace>
  <inkml:trace contextRef="#ctx0" brushRef="#br1" timeOffset="207873.012">11670 7592 156 0,'5'-8'760'0,"-5"0"211"0,0 2 138 0,0-2 96 16,0 2-88-16,-5 4-254 0,0-4-255 15,0 0-180-15,0 4-115 0,0-4-84 0,0 3-59 16,1 1-45-16,-6-1-33 0,5 3-47 15,-5 0-45-15,0 3 0 0,5-1 0 0,-5 4 0 16,1 5 0-16,-1 0 0 0,5 3 0 16,-5 5 0-16,10 1 0 0,-5 1 0 15,5 1 0-15,0 4 0 0,5-2 0 16,5 1 0-16,-1 0 0 0,1-3 0 0,5-3 0 16,0-2 0-16,4-3 0 0,6-4 0 15,-6-4 0-15,2-6 0 0,3-3 0 0,-5-2 0 16,1-3 0-16,0-4 0 0,-6-1 0 15,-4-1 0-15,5-2 0 0,-6-4 0 0,-3 1 0 16,-6-3 0-16,4 2 0 0,-8 1 0 16,-2 0 0-16,2-1 0 0,-6 4 0 15,0-1 0-15,-4 1 0 0,-1 2 0 0,0 3 0 16,0 0 0-16,-4 3 0 0,4-1 0 16,1 7 0-16,-1-1-225 0,5 0-387 0,0 3-157 15,0-3-199-15,5 3-139 0,0 0-33 16,1-2 37-16,4-1 137 0,4-3 215 0,1-2 274 15</inkml:trace>
  <inkml:trace contextRef="#ctx0" brushRef="#br1" timeOffset="208219.312">11866 7289 387 0,'5'-8'797'0,"0"2"186"0,0-2 113 15,-5 2 66-15,0 1-228 0,0-1-230 16,0 3-206-16,0-2-159 0,0 2-87 0,-5-2-49 15,5 1-31-15,-5 4-22 0,5 0-8 16,-5 4 4-16,0-2 8 0,0 7-82 0,1 2-72 16,4 0 0-16,-6 3 0 0,1 2 0 15,5 0 0-15,0 1 0 0,5 2 0 0,1-2 0 16,-2-3 0-16,6 0 0 0,0-4 0 16,0-2 0-16,4-2 0 0,1 0 0 15,0-9 0-15,0-17 0 0,-1 29 0 0,-4-17 0 16,0-4 0-16,0-2 0 0,-6-2 0 15,1 3 0-15,1-1 0 0,-6-3 0 0,-6 3 0 16,6 1 0-16,-5 2 0 0,-5 2 0 16,1 1 0-16,-1 0 0 0,-5 2 0 15,-4 4 0-15,4 2-385 0,-4 0-379 16,4 0-234-16,-5 2-162 0,5 1-36 0,0 3 30 16,6-4 120-16,-1 7 224 0,0-4 296 15</inkml:trace>
  <inkml:trace contextRef="#ctx0" brushRef="#br1" timeOffset="209780.05">12234 7733 95 0,'0'3'574'0,"-5"-3"181"16,0 0 187-16,5 2 124 0,-5-2-88 15,0 0-146-15,0-2-119 0,0 2-121 16,5 0-134-16,-4 0-79 0,4 0-49 16,0-3-43-16,-6 3-97 0,12 0-190 0,-6 0 0 15,4-3 0-15,1 1 0 0,5 2 0 16,-5 0 0-16,5-4 0 0,4 4 0 0,1 0 0 16,0 0 0-16,0 4 0 0,-1-4 0 15,1 0 0-15,0 2 0 0,4-2 0 0,-4 3 0 16,0 0 0-16,-1-3-76 0,1 2-700 15,-5 1-355-15,0 0-142 0,0-3-21 0,0 2 54 16,-6-2 136-16,6 0 276 0,0-2 389 16</inkml:trace>
  <inkml:trace contextRef="#ctx0" brushRef="#br1" timeOffset="-213991.394">12748 7471 80 0,'0'-8'449'0,"0"-1"102"16,0 1 98-16,0 0 90 0,0-1-62 16,0 4-26-16,-4-3-27 0,4 4-47 15,0 2-67-15,0 0-80 0,0 4-85 0,0 0-87 16,0 7-52-16,-5 5-24 0,0 2-6 0,5 6 0 16,-5 4-10-16,0-2-12 0,-5 7-12 15,6-1-12-15,-2 3-11 0,-3 0-12 0,4-2-14 16,-5-1-93-16,5 0 0 0,-4-5 0 15,3-3 0-15,1-3 0 0,5-2 0 0,-4-6 0 16,4-3 0-16,-6-2 0 0,6-6 0 16,0-9 0-16,6-1 0 0,-6-10 0 0,4-5 0 15,1-2-53-15,1-3-27 0,-2-7 17 16,1 4 17-16,0-3 16 0,5 0 10 16,-5 4 10-16,0 1 10 0,-1 3 14 0,2 0 18 15,-6 7 15-15,4 2 13 0,-4 4 7 16,5 2-3-16,-5 4-46 0,5 4-18 15,-5 0 0-15,0 5 0 0,5 2 0 0,0 4 0 16,0 2 0-16,0 4 0 0,-1 1 0 16,2 4 0-16,3-1 0 0,-3 6 0 15,3 1 0-15,1-2 0 0,0 4 0 0,-1 0 0 16,1 3 0-16,0-4 0 0,0-1 0 16,5 1 0-16,-5-2 0 0,-1-2 0 0,1-3 0 15,0-1-175-15,-5 0-452 0,5-2-222 16,-6-6-254-16,-4 1-84 0,5-4 5 0,-5 1 63 15,0-1 171-15,-5-5 259 0</inkml:trace>
  <inkml:trace contextRef="#ctx0" brushRef="#br1" timeOffset="-213779.014">12645 7782 637 0,'-14'-8'884'0,"-6"2"160"0,10 1 107 0,-4-3-3 15,9 2-231-15,0-2-209 0,0 0-186 16,5-1-111-16,5 1-64 0,5 0-44 0,0 0-184 15,4-1-119-15,1 3 0 0,4-2 0 16,2 3 0-16,-2-3 0 0,0 2 0 16,6 3 0-16,-6-2 0 0,6 2 0 0,-5 3 0 15,4 0-586-15,-4 0-353 0,-5 3-246 16,4 2-72-16,-4 1 19 0,-1 0 85 0,-4 2 205 16,5 2 314-16</inkml:trace>
  <inkml:trace contextRef="#ctx0" brushRef="#br1" timeOffset="-213468.852">12959 7827 480 0,'-4'8'918'0,"4"-3"176"0,0 1 125 15,0-1 84-15,-5-2-237 0,5 0-304 0,5-1-229 16,-5-2-153-16,4 0-111 0,2 0-102 16,-2-2-167-16,6-4 0 0,-5 1 0 15,5-4 0-15,-5 2 0 0,5-4 0 0,-5-1 0 16,-1-1-3-16,1 1-133 0,0-2-2 15,-5 1 16-15,0-1 26 0,0 1 27 16,-5-2 22-16,0 5 20 0,1-4 16 0,-1 2 16 16,-1 4 21-16,2 0 14 0,-1 2 10 15,0 4 7-15,0-1 12 0,0 6 8 0,5-1 1 16,0 7 1-16,0 2 4 0,0 3 1 16,5 0-83-16,-5 5-1 0,5 0 0 0,0 0 0 15,0 3 0-15,-1 3 0 0,2-2 0 16,3-2 0-16,-4-1-192 0,0-2-222 0,0 0-276 15,0-4-311-15,-5-3-172 0,5-3-37 16,-5-3 39-16,0-2 136 0,0-3 254 0,0-6 316 16</inkml:trace>
  <inkml:trace contextRef="#ctx0" brushRef="#br1" timeOffset="-212959.885">12440 7341 521 0,'-5'3'889'0,"0"0"163"15,0-1 116-15,0 1 85 0,0 0-263 0,0 0-255 16,0-1-207-16,5-2-117 0,0 0-70 16,0 3-51-16,5-3-277 0,0-3-13 0,0 3 0 15,5-5 0-15,5-1 0 0,-5-2 0 16,4-3 0-16,6-3 0 0,-6 0 0 16,1 1 0-16,5-4 0 0,0-2 0 0,-6 2 0 15,1-2 0-15,-1 2 0 0,-4 1 0 0,0 2 0 16,0 0 0-16,-5 3 0 0,0 0 0 15,-1 0 0-15,-4 3 0 0,6 2 0 16,-6 1 0-16,0-1 0 0,0 3 0 0,0 1 0 16,0 2 0-16,4 0 0 0,-4 0 0 15,0 5 0-15,5-2 0 0,1 5 0 16,3 0 0-16,-4 1 0 0,5 2 0 0,4-3 0 16,-4 3 0-16,5 3 0 0,0-3 0 15,0 0 0-15,4 0 0 0,-4 0 0 0,4 0 0 16,1-2 0-16,0-1 0 0,-6-3 0 15,6 1 0-15,0 2 0 0,-5-2-476 0,-1-1-901 16,1 1-80-16,0-1 41 0,-1-3 111 16,1 2 205-16,0-4 384 0</inkml:trace>
  <inkml:trace contextRef="#ctx0" brushRef="#br1" timeOffset="-204596.799">9307 8728 96 0,'-6'-2'647'0,"6"-1"237"0,-4 0 159 0,-1 1 114 15,0-1-66-15,0 0-156 0,-5 0-166 16,5 3-166-16,1-3-98 0,-2 3-65 0,1-2-419 16,5 2-21-16,0-3 0 0,0 0 0 15,5 3 0-15,1-3 0 0,3 3 0 16,1-2 0-16,5 2 0 0,-1 0 0 0,1-3 0 16,4 3 0-16,6 0 0 0,-5 0 0 0,4 0 0 15,0 0 0-15,1 0 0 0,-5 0 0 16,4 0-409-16,-4 3-414 0,-5-1-172 0,-5-2-154 15,0 3-32-15,-6 0 39 0,1 2 134 16,-5-2 220-16,-5 3 245 0</inkml:trace>
  <inkml:trace contextRef="#ctx0" brushRef="#br1" timeOffset="-204400.807">9493 8745 314 0,'-20'5'515'0,"-4"-1"167"16,-1 0 188-16,-5-1 35 0,11-3-66 0,-11 3-64 16,11-3-72-16,0 0-101 0,4 0-138 0,0 0-106 15,5 0-61-15,6 0-30 0,-2-3-20 16,12 3-22-16,-2 0-97 0,1 0-128 15,5 0 0-15,5 3 0 0,-1-3 0 0,1 3 0 16,4-3 0-16,2 3 0 0,-2-3 0 0,0 0 0 16,6 0 0-16,-5 0 0 0,4-3 0 15,0 0 0-15,-3 0-397 0,-2-2-493 16,0-1-255-16,-4 1-103 0,0 2 7 0,-5-2 74 16,-6-1 178-16,7 3 273 0</inkml:trace>
  <inkml:trace contextRef="#ctx0" brushRef="#br1" timeOffset="-204077.671">9507 8624 396 0,'-4'-9'647'16,"-6"-1"213"-16,0 1 154 0,5 1 1 15,-5 2-117-15,1-2-103 0,3 0-112 0,2 2-149 16,-1 0-91-16,-1 1-45 0,2 0-27 16,4-1-234-16,0 4-137 0,0-1 0 15,0 3 0-15,0-3 0 0,4 3 0 0,2 0 0 16,-1 3 0-16,5 0 0 0,-6-1 0 15,6 1 0-15,0 2 0 0,0-2 0 0,4 2 0 16,1 1 0-16,0 0 0 0,0-1 0 0,-1 0 0 16,1 1 0-16,4 0 0 0,-4 2 0 15,5-2 0-15,-6 2 0 0,1 0 0 0,0 1 0 16,-5-1 0-16,0 2 0 0,-5 2 0 16,-1 1 0-16,-4 1 0 0,0 3 0 0,-4 0 0 15,-6 2 0-15,0 2 0 0,-5-1 0 16,1 2 0-16,-1 3 0 0,-5-5 0 15,0 2 0-15,1-3 0 0,0 0 0 0,4-2-518 16,-5-3-698-16,5-1-123 0,0 1 0 16,6-5 66-16,4-4 134 0,0 1 279 15,5-6 402-15</inkml:trace>
  <inkml:trace contextRef="#ctx0" brushRef="#br1" timeOffset="-203062.385">10169 8494 217 0,'-4'-3'450'0,"-2"-2"117"0,2 2 143 0,-1-2 53 16,0-1 3-16,0 0-22 0,5 1-41 0,-5-3-58 15,0 0-92-15,0-1-116 0,5 0-85 16,-4 2-49-16,8-4-29 0,-4 0-30 16,5 0-33-16,0-1-26 0,0 1-118 0,5 0-67 15,5 3 0-15,-6-1 0 0,11 2 0 16,-5 4 0-16,0 0 0 0,4 3 0 0,0 3 0 15,-4 3 0-15,0 2 0 0,0 5 0 16,-5 4 0-16,-1 2 0 0,-4 6 0 0,-5 0 0 16,-5 2 0-16,0 7 0 0,1-4 0 15,-6 3 0-15,-5 0 0 0,0 3 0 0,0-5 0 16,1-1 0-16,-6-3 0 16,1-2 0-16,4-3 0 0,1-3 0 0,-7-5 0 15,7-3 0-15,-1-3 0 0,-4-5 0 16,4-3 0-16,5-5 0 0,-5-3 0 0,0-4 0 15,6-4 0-15,-1 2 0 0,1-3 0 0,3-2 0 16,6 3 0-16,0-1 0 0,0 3 0 16,0 0 0-16,6 1 0 0,3 1 0 0,-4 2 0 15,5 2 0-15,4-1 0 0,-4 4 0 16,5 2 0-16,0 3 0 0,0 0 0 0,-1 3 0 16,1 2 0-16,4 4 0 0,-4 1 0 15,5 2 0-15,-6-1 0 0,6-1 0 16,0 4 0-16,-5-3 0 0,4 0 0 0,0-2 0 15,-4-1 0-15,5-3 0 0,0 1 0 16,-6-3 0-16,6-3-140 0,0-3-703 0,-5 0-250 16,-1-5-132-16,0 0-16 0,6-6 51 15,-5 3 130-15,-6-6 240 0,6 1 329 16</inkml:trace>
  <inkml:trace contextRef="#ctx0" brushRef="#br1" timeOffset="-202615.597">10596 8406 628 0,'-5'-8'960'0,"5"-1"173"0,-5 1 136 0,0 5 81 16,0-3-281-16,5 6-293 0,-4 0-190 16,4 0-166-16,0 6-420 0,0 3 0 0,0-1 0 15,0 6 0-15,-6 0 0 0,6 2 0 16,0 6 0-16,-4 0 0 0,4 3 0 16,-5 3 0-16,0 2 0 0,0 0 0 0,5 1 0 15,-10-1 0-15,5 0 0 0,1-2 0 16,-2-6 0-16,2-3 0 0,4-2 0 0,-5-4 0 15,5-4 0-15,0-7 0 0,-6-2 0 16,6-8 0-16,0-3 0 0,0-9 0 16,6-4 0-16,-6-4 0 0,0-2 0 0,5-6 0 15,-1 3 0-15,2-3 0 0,3 1 0 16,-4 1 0-16,5 4 0 0,-5 3 0 16,4 2 0-16,-3 3 0 0,3 2 0 15,-4 6 0-15,0 3 0 0,0 3 0 0,0 5 0 16,0 1 0-16,5 4 0 0,-5 1 0 0,-1 2 0 15,2 7 0-15,3-2 0 0,-4 5 0 0,5-2 0 16,0 7 0-16,-6-1 0 0,7 3 0 16,-2 0 0-16,1 3 0 0,0 0 0 15,-1-1 0-15,1 4 0 0,5 0 0 0,-5-4 0 16,-1 4 0-16,2-6 0 0,3 3 0 0,-9-6 0 16,5 0 0-16,-5 1 0 0,0-4 0 15,0 1-87-15,-5-3-1084 0,0-3-165 16,-5-3-9-16,0-3 64 0,0-1 122 0,-5-8 217 15,1 2 314-15</inkml:trace>
  <inkml:trace contextRef="#ctx0" brushRef="#br1" timeOffset="-202431.092">10581 8745 60 0,'-24'-14'605'0,"-1"3"214"0,11 0 178 0,-1 3 118 16,0 2-63-16,5-2-176 0,1 3-160 16,9-4-155-16,0 3-120 0,0-1-60 15,9 1-24-15,1 1-146 0,0-4-211 0,5 4 0 16,0 2 0-16,4-2 0 0,0 2 0 15,1 0 0-15,0 3 0 0,-1 0 0 0,6 0 0 16,-6 0 0-16,6 0 0 0,-5 0 0 16,4 3-637-16,-4-3-560 0,-1 0-127 0,-4 0 1 15,5 0 67-15,-5 0 142 0,0-3 270 16,-1 3 393-16</inkml:trace>
  <inkml:trace contextRef="#ctx0" brushRef="#br1" timeOffset="-200746.738">10914 8406 61 0,'0'-6'527'16,"-4"4"161"-16,4-4 182 0,0 1 142 0,-5 2-75 16,0-3-131-16,5 3-106 0,0 0-115 15,-5 3-150-15,5-2-115 0,0 2-56 0,0 0-26 16,0 2-17-16,5 4-10 0,-5 3 1 15,5-1-108-15,0 6-104 0,-1 2 0 16,-4 4 0-16,6 1 0 0,-2 2 0 0,1 2 0 16,1 2 0-16,-2-2 0 0,1 2 0 15,0-2 0-15,0-3 0 0,0 3 0 0,-5-6 0 16,5 1 0-16,-5-6 0 0,5-1 0 16,-5-2 0-16,0-5-397 0,-5 0-185 15,5-6-156-15,-10-4-149 0,5-1-131 0,0-3-73 16,-4-3 30-16,-2 0 134 0,1-3 196 15,1-3 205-15</inkml:trace>
  <inkml:trace contextRef="#ctx0" brushRef="#br1" timeOffset="-200548.814">10807 8557 363 0,'-15'-19'535'0,"6"0"143"0,-1 0 176 15,-1-1 18-15,7 3-42 0,-1 1-56 16,0-4-44-16,0 7-67 0,5-3-102 0,0 2-83 16,0 0-44-16,5 3-28 0,0 0-393 15,4 3-13-15,2-3 0 0,-1 5 0 0,4-2 0 16,1 5 0-16,4 0 0 0,1 1 0 15,5 2 0-15,-6 2 0 0,6 4 0 16,-1-1 0-16,1 4 0 0,-1 2 0 0,0 2 0 16,-3 1-719-16,-2 3-416 0,-4-3-147 15,4 2-8-15,-4 1 56 0,-5-1 143 16,5 0 263-16,-6-1 321 0</inkml:trace>
  <inkml:trace contextRef="#ctx0" brushRef="#br1" timeOffset="-199920.416">11190 8455 525 0,'-6'-10'959'0,"2"-2"188"16,-7 4 161-16,7-3 130 0,-6 6-206 16,5-4-325-16,0 4-232 0,0 2-675 0,5 0 0 15,-5 3 0-15,5 3 0 0,5 3 0 16,-5 5 0-16,5 0 0 0,0 5 0 16,-5 3 0-16,5 4 0 0,0 1 0 0,0 1 0 15,-1 2 0-15,7 1 0 0,-7-3 0 16,2 3 0-16,-2-6 0 0,6 0 0 0,-5-3 0 15,0-5 0-15,-5 0 0 0,5-6 0 16,-5 0 0-16,0-5 0 0,0-3 0 16,0-3 0-16,-5-5 0 0,0-3 0 15,0-6 0-15,0 1 0 0,-4-4 0 0,3-5 0 16,-3 1 0-16,3-4 0 0,2 1 0 16,-1-3 0-16,0 2 0 0,0 0 0 0,5 3 0 15,0 1 0-15,0 2 0 0,0 2 0 16,5 1 0-16,0 5 0 0,0 0 0 0,-1 4 0 15,2-2 0-15,3 7 0 0,1-1 0 16,0 4 0-16,-5 2 0 0,10 2 0 0,-11 1 0 16,6 3 0-16,0 5 0 0,0 0 0 15,-5-1 0-15,0 4 0 0,0 0 0 16,0 3 0-16,-5-3 0 0,5 2 0 0,-5-2 0 16,0-3 0-16,0 0 0 0,0-3 0 15,0 1 0-15,0-4 0 0,0 1 0 0,0-4 0 16,4 1 0-16,2 0 0 0,-2-3-3 15,1 0-14-15,5 0 7 0,-1 0 9 0,1-3 23 16,5 3-13-16,-5 0-9 0,5 0 0 16,0 0 0-16,-6 6 0 0,6-4 0 15,-5 7 0-15,5-1 0 0,-5 3 0 0,-6 0 0 16,6 2 0-16,-10 4 0 0,5 0 0 16,-10 2 0-16,5 1 0 0,-10 2 0 15,6-4 0-15,-6 5 0 0,-1-4 0 0,-3 0 0 16,-1-2 0-16,0-1 0 0,-4-4 0 15,0-2 0-15,-2-1 0 0,2-4 0 0,-5 1 0 16,-1-6 0-16,6-3 0 0,-1-2 0 16,0-4 0-16,6 1 0 0,-1-3-642 0,0-2-581 15,0-4-113-15,5 0 6 0,1 1 70 16,4-4 152-16,0 1 283 0,5-3 387 16</inkml:trace>
  <inkml:trace contextRef="#ctx0" brushRef="#br1" timeOffset="-199377.355">10459 8144 151 0,'0'0'546'0,"-5"-3"159"16,0 3 172-16,5 0 113 0,-5 0-77 0,5 0-97 16,0 0-87-16,0 0-91 0,-5 0-107 15,5 3-83-15,0-3-47 0,-4 0-32 0,4 0-292 16,0 0-77-16,0 0 0 0,0 2 0 15,0-2 0-15,4 0 0 0,-4 3 0 16,5-3 0-16,0 0 0 0,5 3 0 0,-6-3 0 16,11 0 0-16,-5 0 0 0,5-3 0 15,0-2 0-15,-1-1 0 0,6 0 0 0,-6-4 0 16,1 2 0-16,5-3 0 0,-10-1 0 16,4 4 0-16,-4 0 0 0,0 0 0 15,-5 2 0-15,5 0 0 0,-10 4 0 0,5-1 0 16,-1 0 0-16,-4 0 0 0,0 3 0 15,5 0 0-15,-5 0 0 0,6 3 0 0,-2 0 0 16,1 0 0-16,5 2 0 0,0 0 0 0,-1 1 0 16,6 2 0-16,5 1 0 0,0-1 0 15,-1 1 0-15,6-4 0 0,0 3 0 0,-1 1 0 16,0-4 0-16,6 0 0 0,-1 1 0 16,1-3 0-16,-1 2 0 0,1-2 0 0,-1 3-749 15,1-4-722-15,-6 1-15 0,5 0 83 16,-4 2 131-16,-1 1 257 0,1-1 423 15</inkml:trace>
  <inkml:trace contextRef="#ctx0" brushRef="#br1" timeOffset="-198201.241">11822 8593 14 0,'-5'3'494'0,"0"-3"160"0,5 0 187 0,-5 0 162 16,0 0-45-16,0 0-103 0,1 0-88 15,-2-3-90-15,2 3-120 0,-1-2-97 16,5-1-44-16,-5 3-20 0,5-3-297 0,0 3-99 16,0-3 0-16,0 1 0 0,0 2 0 15,0-4 0-15,5 4 0 0,0-2 0 16,5-1 0-16,-6 3 0 0,11-2 0 0,0 2 0 16,-1-3 0-16,1 3 0 0,0-3 0 15,4 3 0-15,1 0 0 0,0 0 0 16,-5 0 0-16,4 0 0 0,-4 0 0 0,-1 3 0 15,1 0 0-15,-5-1-385 0,-5 1-355 0,5 3-130 16,-10-1-127-16,0 1-105 0,0 2-7 16,-5 0 83-16,0 3 161 0,0 3 213 0,-5-3 223 15</inkml:trace>
  <inkml:trace contextRef="#ctx0" brushRef="#br1" timeOffset="-197969.497">11915 8712 58 0,'-15'6'557'0,"1"-1"225"0,-1 0 208 0,0-2 148 15,5 0-35-15,1-3-92 0,-1 0-95 16,0-3-125-16,5 3-110 0,0-3-517 15,0 1-164-15,5-1 0 0,-5 0 0 0,5 1 0 16,5-1 0-16,-5 0 0 0,5 0 0 0,0 3 0 16,0-3 0-16,5 3 0 0,0 0 0 15,-1 0 0-15,6 0 0 0,-5 3 0 0,5-3 0 16,4 0 0-16,-4 0 0 0,0 0 0 0,4 0 0 16,-4 0 0-16,5 0 0 0,-5-3 0 15,-1 1 0-15,6-1 0 0,-6 0 0 16,-4 0-367-16,5 1-1124 0,-6-1-11 0,2 3 89 15,-1-3 127-15,-1 3 219 0,1 0 348 16</inkml:trace>
  <inkml:trace contextRef="#ctx0" brushRef="#br1" timeOffset="-197178.013">12259 8571 181 0,'-6'5'687'0,"6"-5"212"0,-5 4 146 16,5-2 95-16,0 1-128 0,0-3-184 0,0 3-180 15,5-3-165-15,-5 0-105 0,10 0-59 16,-5-3-45-16,5 3-43 0,-5-5-165 0,5-1-66 16,0-2 0-16,-1-1 0 0,1-2 0 15,5-2 0-15,-11-1 0 0,7-3 0 16,-1 1 0-16,-6-1 0 0,1 3 0 0,0-2 0 15,0 2 0-15,-5 0 0 0,0 3 0 16,-5 0 0-16,0 0 0 0,0 0 0 16,5 3 0-16,-4 2 0 0,-2 1 0 0,2-1 0 15,4 4 0-15,-5-2 0 0,5 8 0 16,-6-2 0-16,6 1 0 0,0 5 0 16,0 3 0-16,6 3 0 0,-6 0 0 0,5 3 0 15,-1 1 0-15,2 5 0 0,-2-1 0 16,6 3 0-16,0 0 0 0,-6-3 0 0,6 3 0 15,-5-3 0-15,5-3 0 0,-5 0 0 0,5-3 0 16,-5-1 0-16,0-2 0 0,0-4-1112 16,-1-4-281-16,2-2-18 0,-2-3 74 0,1-8 136 15,0-1 248-15,0-1 366 0</inkml:trace>
  <inkml:trace contextRef="#ctx0" brushRef="#br1" timeOffset="-196698.298">12675 8367 375 0,'0'-8'880'0,"0"-3"192"16,0 3 141-16,-5 0 106 0,5 2-178 0,-4-2-291 15,-2 2-256-15,1 1-173 0,1 2-128 16,-2 0-260-16,2 0-33 0,-1 1 0 16,-5 4 0-16,0 1 0 0,1 0 0 0,-1 2 0 15,0 1 0-15,0-1 0 0,-5 4 0 16,5-2 0-16,6 2 0 0,-6-1 0 15,5 1 0-15,0 1 0 0,5-1 0 0,0 2 0 16,0-3 0-16,5 1 0 0,5 2 0 0,-1-4 0 16,1 2 0-16,5 0 0 0,5-1 0 0,-6-2 0 15,6 1 0-15,-6 2 0 0,7 2 0 16,-7-3 0-16,6 0 0 0,-10 4 0 16,-1-2 0-16,1 2 0 0,0 1 0 0,-5-2 0 15,-1 0 0-15,-4 3 0 0,0-3 0 0,-4 3 0 16,4-3 0-16,-10 0 0 0,5 0 0 15,-5-3 0-15,1 1 0 0,-1-4 0 0,-5 0 0 16,5-2 0-16,-5-3 0 0,6 0 0 16,-1 0 0-16,0-3 0 0,0-2 0 0,5 0 0 15,-4-4 0-15,3 1 0 0,2-3 0 16,4-3 0-16,0 1 0 0,0-4 0 0,0 0 0 16,4-2 0-16,2 0 0 0,3-3 0 0,-4 0 0 15,5-1 0-15,0 2 0 0,0-1 0 16,-6 2 0-16,7 4 0 0,-7-1 0 15,6 3 0-15,-5 3 0 0,-5 2 0 0,5 2-123 16,-5 4-747-16,5 0-205 0,-5 3-139 0,0 3-14 16,0 0 56-16,0 0 132 0,5 1 222 15,-1 0 293-15</inkml:trace>
  <inkml:trace contextRef="#ctx0" brushRef="#br1" timeOffset="-196294.338">12812 8356 44 0,'5'-3'551'0,"0"0"199"16,0 1 206-16,0-1 143 0,-5-2-59 0,5 1-130 16,-5 0-123-16,0 1-134 0,4-3-151 15,-4 1-91-15,-4 2-46 0,4-3-242 0,0 4-123 16,-5-1 0-16,0 3 0 0,0 0 0 16,0 0 0-16,0 3 0 0,0 2 0 0,-4 3 0 15,4 4 0-15,-5-2 0 0,5 7 0 16,0-4 0-16,1 7 0 0,-2-1 0 15,6 3 0-15,0 0 0 0,0 1 0 0,0-1 0 16,6 0 0-16,3 0 0 0,1 0 0 0,0-3 0 16,-1-2 0-16,6-4 0 0,-5 1 0 15,5-6 0-15,0 0 0 0,-1-4 0 0,1-4 0 16,0-4 0-16,-6-1 0 0,6-3 0 16,-5 0 0-16,0-6 0 0,-1 0 0 0,-3-2 0 15,-2-1 0-15,1 0 0 0,-5-2 0 0,0 3 0 16,0-1 0-16,-5-2 0 0,1 3 0 15,-2-4 0-15,-3 1 0 0,-1 2 0 0,0 1 0 16,1 1 0-16,-2 2 0 0,1 2 0 16,1 3 0-16,-1 0 0 0,5 2 0 0,0 3-682 15,0-2-485-15,1 2-128 0,-2 0 2 16,6 0 67-16,0 1 148 0,0-4 249 16,0 1 318-16</inkml:trace>
  <inkml:trace contextRef="#ctx0" brushRef="#br1" timeOffset="-196016.081">12900 8166 199 0,'6'-12'764'16,"-6"4"228"-16,0 3 158 0,0-4 111 16,-6 7-98-16,6-3-219 0,-4 5-233 0,4-3-181 15,-5 3-110-15,5 0-363 0,-5 3-57 16,5 2 0-16,-5 3 0 0,0 0 0 16,5 0 0-16,-5 6 0 0,5-2 0 0,-5-2 0 15,5 5 0-15,5-4 0 0,-5 0 0 0,5-3 0 16,0 0 0-16,0-2 0 0,5-1 0 15,0-2 0-15,-1-3 0 0,1-3 0 0,0-2 0 16,0-1 0-16,0-2 0 0,0-4 0 16,-6 2 0-16,1-1 0 0,0-1 0 0,-5 2 0 15,0-4 0-15,0 2 0 0,-5 2 0 16,-4 1 0-16,3 4 0 0,-8 2-404 16,4 3-513-16,-4 3-260 0,-1-1-82 0,0 7 13 15,5-1 79-15,-5 3 179 0,5 3 285 16</inkml:trace>
  <inkml:trace contextRef="#ctx0" brushRef="#br1" timeOffset="-195314.378">11238 9561 16 0,'0'-2'606'0,"-4"-1"248"16,-2 3 190-16,-3-3 135 0,4 3-5 15,0 0-140-15,-5 0-143 0,5 0-157 16,1 0-107-16,-2 0-595 0,6 0-32 0,-4 0 0 16,4 0 0-16,4-2 0 0,2 2 0 0,-2-3 0 15,6 0 0-15,5 3 0 0,-6-3 0 16,11 3 0-16,-5 0 0 0,9-3 0 0,-4 3 0 15,4 0 0-15,1-3 0 0,-1 3 0 16,6 3 0-16,-1-3 0 0,6 0 0 16,-5 0-1111-16,-2-3-474 0,7 3 52 0,-1-2 126 15,-4-1 188-15,-1-2 374 0,1 2 395 16</inkml:trace>
  <inkml:trace contextRef="#ctx0" brushRef="#br1" timeOffset="-194786.079">11837 9352 401 0,'-10'-3'846'0,"-5"-2"183"16,5 2 129-16,-5 0 102 0,6 0-204 15,-1 0-238-15,0-2-212 0,0 2-143 0,5-2-100 16,0-1-172-16,5 1-191 0,0-4 0 15,0-1 0-15,5 1 0 0,0-2 0 16,0 0 0-16,5 0 0 0,5 0 0 0,-6 3 0 16,6-1 0-16,0 4 0 0,5 5 0 15,-5 0 0-15,4 0 0 0,-4 8 0 0,4 1 0 16,-4 1 0-16,0 7 0 0,-1-1 0 0,-4 6 0 16,-5 4 0-16,0-1 0 15,0 2 0-15,-5 0 0 0,0 1 0 0,-5 0 0 16,-5 2 0-16,0-3 0 0,1 1 0 0,-6 0 0 15,0-3 0-15,1-3 0 0,-6 0 0 16,0-3 0-16,1-3 0 0,-1-4 0 0,-4-1 0 16,4-6 0-16,0-2 0 0,1-3 0 0,-6-5 0 15,10-4 0-15,0 0 0 0,1-1 0 16,9-4 0-16,-5 0 0 0,10 0 0 16,0 1 0-16,5-1 0 0,0 0 0 0,5 3 0 15,5-3 0-15,-6 6 0 0,6-3 0 16,5 5 0-16,-6 1 0 0,6 2 0 0,0 3 0 15,-6 3 0-15,11-1 0 0,-6 1 0 16,6 3 0-16,-5 2 0 0,4-2 0 16,-4 2 0-16,4-2 0 0,1-1 0 15,-6 0 0-15,1-1 0 0,0-2-443 0,-1-2-803 16,-4 0-118-16,5-6 10 0,-5 1 79 16,-1-6 153-16,1 0 271 0,0-6 380 0</inkml:trace>
  <inkml:trace contextRef="#ctx0" brushRef="#br1" timeOffset="-194388.903">12190 9357 258 0,'0'-16'857'0,"-5"-1"227"16,5 3 175-16,-6 0 134 0,6 4-92 0,-4 2-286 16,4 2-285-16,0 1-436 0,0 2-294 15,0 3 0-15,0 5 0 0,4 0 0 0,-4 7 0 16,6-2 0-16,-6 7 0 0,0 5 0 16,0 0 0-16,0 6 0 0,0 0 0 0,0-1 0 15,0 3 0-15,0-4 0 0,0 1 0 16,0-5 0-16,0-3 0 0,0-2 0 0,0-3 0 15,0-6 0-15,0 0 0 0,0-8 0 16,-6 0 0-16,6-8 0 0,0-4 0 0,0-4 0 16,-4-3 0-16,4-6 0 0,0 0 0 15,0-3 0-15,-5-5 0 0,5 3 0 0,0 0 0 16,0-1 0-16,0 7 0 0,5-1 0 16,-1 6 0-16,-4 2 0 0,6 6 0 15,3 3 0-15,-3 2 0 0,-2 3 0 16,1 3 0-16,5 3 0 0,-5 3 0 0,5 4 0 15,0 2 0-15,-6-1 0 0,7 5 0 16,-2 1 0-16,1 2 0 0,0 0 0 0,-1 4 0 0,6-1 0 16,-5 0 0-16,0 0 0 0,-1 0 0 15,2 0 0-15,3-3 0 0,-4 3 0 16,0-2 0-16,-6-1 0 0,2-3 0 0,-2 4 0 16,-4-6-1075-16,0-1-343 0,-4 1 5 15,-2-3 84-15,2-2 141 0,-6-4 242 0,0-2 341 16</inkml:trace>
  <inkml:trace contextRef="#ctx0" brushRef="#br1" timeOffset="-194177.465">12224 9627 142 0,'-20'-8'762'0,"1"-3"227"16,4 3 165-16,0 3 133 0,5-3-46 15,1-1-227-15,-1 1-238 0,5-1-163 0,5 1-400 16,5 0-213-16,0-3 0 0,5 3 0 16,0-4 0-16,-1 2 0 0,6 2 0 0,4-1 0 15,-4 4 0-15,5-1 0 0,-1 0 0 16,1 4 0-16,0 2 0 0,-5 0 0 15,4 2-37-15,0-2-902 0,2 3-223 0,-2 0-112 16,0-1 21-16,1 4 105 0,0 0 151 16,-1 0 202-16,-4-2 301 0</inkml:trace>
  <inkml:trace contextRef="#ctx0" brushRef="#br1" timeOffset="-193884.249">12518 9603 481 0,'-4'11'947'0,"-2"-2"199"0,1-2 145 16,1-1 117-16,4 0-199 0,0-4-295 0,0 4-224 15,4-4-585-15,1-2-105 0,1 0 0 16,-2-2 0-16,6-1 0 0,-5-2 0 16,5-4 0-16,-5 1 0 0,5-3 0 0,-1 0 0 15,-4-3 0-15,0 0 0 0,0 0 0 16,-5 1 0-16,5-1 0 0,-5 0 0 0,-5 0 0 16,5 0 0-16,-5 4 0 0,0-2 0 15,0 4 0-15,0 0 0 0,5 2 0 16,-4 3 0-16,-2 1 0 0,6 2 0 0,-4 5 0 15,4-2 0-15,0 6 0 0,0-1 0 0,4 2 0 16,2 4 0-16,-2 3 0 0,-4 0 0 16,10-1 0-16,-5 3 0 0,5-2 0 0,-5 2 0 15,4 1 0-15,1-1 0 0,0-3 0 0,-5 1 0 16,5-4 0-16,-5 2 0 0,-1-4-872 16,2 0-676-16,-6-3 26 0,4-2 108 15,-4-4 161-15,0-7 292 0,5-4 450 0</inkml:trace>
  <inkml:trace contextRef="#ctx0" brushRef="#br1" timeOffset="-193230.871">12072 9059 488 0,'-5'-2'712'16,"0"2"209"-16,-5 2 147 0,6-2-15 15,-2 4-109-15,-3-2-107 0,4 1-121 0,0 3-140 16,0-4-87-16,5 4-102 0,-5-1-387 0,5 0 0 16,5 4 0-16,-5-4 0 0,5 1 0 15,5-4 0-15,-1 4 0 0,1-6 0 0,0 3 0 16,5-6 0-16,5-3 0 0,-6 1 0 16,6-6 0-16,0 0 0 0,-1-2 0 0,1-2 0 15,-1-1 0-15,-4 2 0 0,5-2 0 16,-11 2 0-16,6 0 0 0,-5 3 0 0,-5 0 0 15,5 3 0-15,-10 2 0 0,4 1 0 16,-4 1 0-16,6 2 0 0,-6 0 0 16,0 2 0-16,4 2 0 0,-4 4 0 0,5-1 0 15,0 1 0-15,0 2 0 0,5 3 0 16,-5-2 0-16,10 1 0 0,-5 4 0 0,9-3 0 16,-4 0 0-16,4 3 0 0,1-3 0 15,0 3 0-15,4-4 0 0,0-1 0 0,1 2 0 16,-5-3 0-16,9 4 0 0,-9-4-1429 15,4 0-203-15,-4 0 82 0,5-5 153 0,4-3 245 16,0-3 449-16</inkml:trace>
  <inkml:trace contextRef="#ctx0" brushRef="#br1" timeOffset="-191386.757">12420 10047 236 0,'-5'-3'803'0,"0"1"202"15,0 2 155-15,0-4 131 0,1 4-95 0,-2 0-238 16,2 0-249-16,4 0-168 0,0 0-249 15,0 0-292-15,0 4 0 0,10-2 0 16,-6 4 0-16,11-1 0 0,0 1 0 0,0 5 0 16,-1-3 0-16,6 6 0 0,0 0 0 0,-1-3 0 15,1 5 0-15,0-2 0 0,-6 0 0 16,6 0 0-16,-5 0 0 0,-1-4-339 16,-4 2-724-16,0-7-212 0,-6 0-46 0,6-5 46 15,-5-3 109-15,1-2 225 0,-6-3 341 16</inkml:trace>
  <inkml:trace contextRef="#ctx0" brushRef="#br1" timeOffset="-191190.284">12631 10088 66 0,'-10'-14'757'16,"0"4"231"-16,6-2 168 0,-6 4 132 0,0 0-6 15,5 2-241-15,-5 1-276 0,5 2-200 16,0 0-282-16,1 3-283 0,-2 0 0 0,2 6 0 16,-1 3 0-16,0-1 0 0,0 5 0 15,-5 4 0-15,1 2 0 0,-2 3 0 16,1 3 0-16,1 0 0 0,-1-1 0 0,0-1 0 15,1-1 0-15,-1 0 0 0,5-5-18 16,-5-1-499-16,5-5-243 0,0 0-317 16,0-6-128-16,5-2-19 0,0-3 49 0,0-5 137 15,10-1 266-15</inkml:trace>
  <inkml:trace contextRef="#ctx0" brushRef="#br1" timeOffset="-190683.548">12474 10066 34 0,'-5'-2'522'0,"5"-1"175"16,0 0 187-16,0 0 141 0,-5 0-62 16,5 1-124-16,0-1-117 0,0-2-125 0,-5 1-148 15,5 2-104-15,0 0-54 0,0 2-32 16,0-4-23-16,0 4-13 0,0 0-118 0,5 0-105 16,-5 0 0-16,0 4 0 0,5 0 0 15,0 5 0-15,0-1 0 0,0 3 0 16,0 3 0-16,-1-3 0 0,2 6 0 15,-2-3 0-15,7 2 0 0,-7-2 0 0,1 2 0 16,0-2 0-16,0 0 0 0,0 0-256 0,-5-4-466 16,0 2-197-16,0-4-209 0,0 0-58 15,-5 0 22-15,5-2 95 0,0 0 186 16,-5-1 259-16</inkml:trace>
  <inkml:trace contextRef="#ctx0" brushRef="#br1" timeOffset="-190465.131">12376 10268 195 0,'-14'-3'716'0,"4"0"218"0,-5-3 160 0,5 1 118 16,5 0-99-16,-5-1-175 0,5 0-176 15,1 1-157-15,4-1-98 0,0-2-392 0,4 0-115 16,1 0 0-16,5 2 0 0,-5-2 0 16,9 2 0-16,1-2 0 0,5 0 0 0,0 0 0 15,-1-1 0-15,6 4 0 0,-6-4 0 16,6 4 0-16,-1 0 0 0,1-1 0 15,0 3-238-15,-6-2-873 0,1 5-195 16,-6-3-31-16,6 0 57 0,-6 3 121 0,7 0 227 16,-12 0 325-16</inkml:trace>
  <inkml:trace contextRef="#ctx0" brushRef="#br1" timeOffset="-190048.307">12886 10028 367 0,'0'-3'623'0,"0"3"189"16,0 0 180-16,0 0 24 0,0 0-56 0,0 3-68 15,0-3-75-15,0 0-104 0,0 0-94 16,0 2-239-16,0-2-380 0,0 0 0 0,5 4 0 16,-5-4 0-16,5 0 0 0,-1 0 0 15,2 2 0-15,-2 4 0 0,7-1 0 0,-2 0 0 16,6 4 0-16,-5-1 0 0,0 3 0 0,4 3 0 15,-4-3 0-15,4 3 0 0,1-4 0 16,-5 4 0-16,0-2 0 0,4-4 0 16,-4 0 0-16,-5 3-576 0,0-6-794 0,0-1-44 15,0-2 57-15,-5-2 105 0,5-2 189 16,-5-7 300-16</inkml:trace>
  <inkml:trace contextRef="#ctx0" brushRef="#br1" timeOffset="-189856.821">13067 10077 120 0,'-5'-11'756'0,"1"0"233"0,-2 3 167 15,2-1 126-15,-1 1-46 0,5 0-226 16,-5 0-257-16,5 0-188 0,-5 2-241 16,5 1-324-16,0-1 0 0,-5 3 0 0,5 3 0 15,0-3 0-15,0 6 0 0,-5 0 0 16,0 5 0-16,5 1 0 0,-4 4 0 0,-1 4 0 16,-5-1 0-16,5 4 0 0,0-1 0 15,0 3 0-15,-5-3 0 0,5 1-182 0,-5-4-584 16,6 1-249-16,-6-1-175 0,5-4-38 15,0-2 41-15,0-4 116 0,5-3 219 16,0-3 304-16</inkml:trace>
  <inkml:trace contextRef="#ctx0" brushRef="#br1" timeOffset="-189452.807">12955 10064 73 0,'0'-12'676'0,"-5"4"245"16,5 2 176-16,0 2 126 0,-5 0-35 15,5-1-182-15,-5 5-206 0,5-3-198 16,0 0-137-16,0 3-325 0,0 0-140 0,0 3 0 16,-5 0 0-16,5 0 0 0,0 5 0 15,0 0 0-15,0 3 0 0,5 0 0 0,-5 3 0 16,0 3 0-16,5-4 0 0,-5 4 0 16,5-1 0-16,-5 1 0 0,0-3 0 0,5 3 0 15,-5-7 0-15,0 4 0 0,0-3 0 16,0-3 0-16,0-2 0 0,-5 0 0 15,5-1-150-15,-5-5-22 0,0 0 36 0,0 0 38 16,-5-5 34-16,6 2 30 0,-2-6 24 16,-3 1 26-16,3 0 29 0,2 0 30 0,-6-3 31 15,10 3 31-15,-5-4 29 0,5 4-47 16,0 0-119-16,0 0 0 0,0-1 0 0,5 1 0 16,0-1 0-16,0 2 0 0,-1 1 0 15,6-2 0-15,1 2 0 0,-7 1 0 16,11 2 0-16,-5 0 0 0,-1 0 0 15,1 1 0-15,0 2 0 0,5 0 0 0,-6 0-18 16,2 0-927-16,-2 0-290 0,1 0-92 0,0 0 21 16,-5 0 84-16,5 0 181 0,-1 0 307 15</inkml:trace>
  <inkml:trace contextRef="#ctx0" brushRef="#br1" timeOffset="-188930.377">12253 9986 425 0,'-5'-11'626'0,"1"3"163"0,-2 2 156 0,2 1-6 15,-1 2-148-15,0 1-127 0,0 2-112 16,0 2-130-16,0 1-130 0,0 2-70 0,-5 1-27 16,6 5-7-16,-7 0 8 0,7 3 14 15,-5 2 19-15,-2 3 12 0,7 1 7 0,-6 5-231 16,5 0-17-16,0 2 0 0,0 3 0 16,5 4 0-16,5-1 0 0,0 0 0 0,4-3 0 15,1 4 0-15,10-7 0 0,-1 1 0 16,6-1 0-16,4-5 0 0,1-3 0 15,-1-2 0-15,11-3 0 0,-1-6 0 0,5-2 0 16,0-6 0-16,0-3 0 0,0-5 0 16,-5-3 0-16,5-6-620 0,-4 1-326 0,-6-4-234 15,1 1-62-15,-6-3 27 0,0 2 101 16,0-2 173-16,-8 3 284 0</inkml:trace>
  <inkml:trace contextRef="#ctx0" brushRef="#br1" timeOffset="-188616.219">12974 9896 78 0,'-5'-9'716'15,"5"-2"230"-15,0 0 161 0,-4 6 122 0,4-4-29 16,-6 4-213-16,6-1-227 0,0 0-165 16,0 4-91-16,0-4-435 0,6 4-69 0,-2-1 0 15,-4 3 0-15,10-3 0 0,-5 0 0 16,5 3 0-16,-5 3 0 0,10 0 0 0,-6 0 0 15,1 2 0-15,5 3 0 0,-1 1 0 16,-4 1 0-16,5 2 0 0,0 2 0 16,0 2 0-16,-1 1 0 0,1-1 0 0,0 6 0 15,-6-2 0-15,1 2 0 0,0 2 0 0,-5-1 0 16,0 1 0-16,0 1 0 0,-5 0 0 16,0 0 0-16,0-1 0 0,-5 2 0 0,0-2 0 15,-5 4 0-15,5-3 0 0,-10 0-774 0,1 2-703 16,-1-2 7-16,0-1 92 0,1 2 139 15,-1-1 242-15,0-3 377 0</inkml:trace>
  <inkml:trace contextRef="#ctx0" brushRef="#br1" timeOffset="-187405.203">8929 11015 515 0,'-5'-14'693'0,"0"3"201"0,0-3 151 16,0 1-30-16,5 2-130 0,-5 0-118 15,1 0-127-15,4 2-164 0,-6 4-116 0,6-1-54 16,6 6-27-16,-6 0-16 0,4 9-210 16,1-1-53-16,5 11 0 0,-5 0 0 0,5 9 0 15,0 3 0-15,-1 5 0 0,-3 2 0 16,3 3 0-16,1 0 0 0,-1 1 0 0,1 2 0 16,-5-3 0-16,5 1 0 0,-5-3 0 15,5-7 0-15,-5 2 0 0,-5-9 0 0,5-3 0 16,-5-3 0-16,0-5 0 0,0-3-14 15,-5-8-243-15,-5-1 34 0,0-7 41 16,0-3 48-16,-5-6 47 0,-4-2 38 0,4-7 25 16,-9-2 22-16,4-5 23 0,-4-1 27 15,-1-1 25-15,0-5 33 0,1 1 28 0,4 0 28 16,1 1 22-16,4 2 20 0,0-3-164 16,6 3-40-16,4 2 0 0,0 2 0 15,5-2 0-15,0 6 0 0,5 1 0 0,0 2 0 16,4 1 0-16,6 5 0 0,0 2 0 15,0 4 0-15,9 1 0 0,-4 6 0 16,5 1 0-16,4 4 0 0,0 4 0 0,1 2 0 16,4 3 0-16,-5 3 0 0,1 3 0 15,-1 5 0-15,-5 0 0 0,1 3-249 0,0-1-634 16,-6 4-180-16,-4-1-133 0,0-1-11 16,-6-2 46-16,6 1 142 0,-5-3 231 0,-5-2 275 15</inkml:trace>
  <inkml:trace contextRef="#ctx0" brushRef="#br1" timeOffset="-187031.362">9233 11280 22 0,'-5'0'736'16,"0"0"247"-16,0 0 181 0,0-3 139 0,-4 3 26 16,3 0-215-16,2-2-272 0,-1 2-205 15,-1-4-576-15,6 8-61 0,0-4 0 16,0 2 0-16,0 6 0 0,0 4 0 0,6-2 0 16,-1 7 0-16,-5 3 0 0,4-4 0 15,2 6 0-15,3-3 0 0,-4 3 0 0,0-2 0 16,5-4 0-16,-1 0 0 0,1-2 0 15,1-2 0-15,3-4 0 0,-4-3 0 0,0-2 0 16,0-6 0-16,-6-2 0 0,6-3 0 16,-5-4 0-16,0-2 0 0,0-2 0 15,0 0 0-15,-5-4 0 0,0 1 0 0,-5-1 0 16,5 2 0-16,-5-2 0 0,0 3 0 16,0 4 0-16,0-1 0 0,5 3 0 0,-5 3 0 15,5 2 0-15,0 4 0 0,-4 2 0 16,8 0 0-16,-4 5 0 0,0 4 0 15,5 1 0-15,-5 1 0 0,5 3 0 0,0 3 0 16,0-1 0-16,5 1 0 0,-6-1 0 16,2 4 0-16,3-4 0 0,-3 1 0 0,3-3 0 15,-4 0 0-15,0-4 0 0,0 2-674 16,-5-4-465-16,0-2-145 0,0-4-10 16,0 0 58-16,-5-4 132 0,0 0 248 0,0-7 354 15</inkml:trace>
  <inkml:trace contextRef="#ctx0" brushRef="#br1" timeOffset="-186853.823">9252 11250 457 0,'-14'-31'903'0,"4"1"179"16,5 0 127-16,0 5 101 0,0-3-217 0,5 6-284 15,0 0-232-15,5 3-153 0,0 2-114 16,5 6-293-16,-5 0-17 0,9 5 0 0,-3 6 0 16,-2 3 0-16,6 6 0 0,-5 1 0 15,0 4 0-15,-1 6-204 0,1-1-380 0,-5 3-336 16,-5-2-238-16,5 2-81 0,0-6 15 15,-5 1 87-15,0-4 212 0,0-4 331 16</inkml:trace>
  <inkml:trace contextRef="#ctx0" brushRef="#br1" timeOffset="-186624.406">9218 11001 649 0,'-14'-25'976'0,"4"1"150"0,-1 2 114 0,2-1 88 15,4 4-306-15,5 0-322 0,5 0-186 16,0 2-113-16,-1 3-166 0,7 3-235 15,3 0 0-15,1 3 0 0,0 3 0 0,4 2 0 16,1 3 0-16,4 3 0 0,1 2 0 16,0 3 0-16,-1 1 0 0,1 4 0 0,4 1-417 15,-5 0-625-15,6 6-224 0,-6-2-58 16,6 4 38-16,-5 1 103 0,-1 2 233 0,5-4 392 16</inkml:trace>
  <inkml:trace contextRef="#ctx0" brushRef="#br1" timeOffset="-186419.404">9870 11264 585 0,'-4'2'1019'0,"-2"-2"209"0,2 0 170 16,4 0 136-16,-5-2-223 0,-1 2-342 0,6 0-822 16,0 0-147-16,0 0 0 0,6 0 0 15,-1 2 0-15,-1-2 0 0,6 3 0 0,-5 3 0 16,5-1 0-16,0 4 0 0,-1-1 0 15,1 2 0-15,1 2 0 0,-2-2 0 0,1 2 0 16,0-1 0-16,-1 0 0 0,-3-3 0 16,3 1 0-16,-4-1 0 0,0-3 0 0,0-2-409 15,-5-1-609-15,0-2-174 0,0-2-58 16,0-6 31-16,0 0 95 0,0-4 189 16,0-4 260-16</inkml:trace>
  <inkml:trace contextRef="#ctx0" brushRef="#br1" timeOffset="-185973.58">9988 11283 212 0,'-5'-17'658'0,"5"1"257"16,-5-1 184-16,0 6 131 0,1-3-82 0,-2 4-166 15,6-2-198-15,-4 4-193 0,4 3-139 16,0-1-332-16,0 3-120 0,-5 1 0 0,5-1 0 16,0 3 0-16,-5 5 0 0,0 1 0 15,0 4 0-15,0 4 0 0,0 3 0 16,1 2 0-16,-7 1 0 0,7 5 0 0,-6-3 0 16,5 2 0-16,-5-1 0 0,5-4 0 15,0 0-502-15,0-3-223 0,-5-2-125 0,6-6-82 16,4-2-30-16,-5-3 33 0,-1-3 120 15,6-3 225-15,-4-5 293 0,4 2 298 16,0-5 272-16,-5 0 248 0,0 1 203 0,5-2 88 16,-5 1 1-16,0 0-43 0,1 0-66 15,-2 0-100-15,2 0-114 0,-1 3-66 0,0 0-48 16,5 2-382-16,-5 0 0 0,0 4 0 16,5-4 0-16,0 6 0 0,0-2 0 0,0 2 0 15,0 2 0-15,0 1 0 0,0 2 0 16,5-1 0-16,-5 4 0 0,5-3 0 15,0 0 0-15,0 1 0 0,-1-3 0 0,2 2 0 16,-2 1 0-16,-4-4 0 0,5 2 0 16,0-4 0-16,0 2 0 0,-5-2 0 0,5 0 0 15,-1-2 0-15,2-2 0 0,3 2 0 16,-3-4 0-16,3 1 0 0,1-4 0 16,0 4 0-16,-1-4 0 0,1 5 0 0,5-5 0 15,0 4 0-15,-5-1 0 0,5 1 0 16,-6 2-26-16,1-1-674 0,0 2-220 15,-1 0-227-15,2 2-70 0,-1 0 16 0,-6 0 86 16,6 0 183-16,-5 0 275 0</inkml:trace>
  <inkml:trace contextRef="#ctx0" brushRef="#br1" timeOffset="-185564.673">9831 11153 151 0,'-10'-2'438'16,"0"-4"86"-16,1 3 88 0,-1-2 28 0,0 2-59 16,5-3-18-16,-5 3 16 0,5-2-4 15,-5 2-25-15,1-3-27 0,-1 4-28 0,5-1-48 16,-5 0-56-16,0 3-31 0,-4 0-20 15,4 0-26-15,0 6-206 0,0 0-108 16,1 2 0-16,-6 3 0 0,5 2 0 16,0 2 0-16,1 3 0 0,-2 4 0 0,7 1 0 15,-1 2 0-15,0 2 0 0,5 1 0 16,5 0 0-16,0-4 0 0,4 3 0 0,6-1 0 16,5-4 0-16,-1 0 0 0,1-5 0 0,5-1 0 15,-1-2 0-15,6-6 0 0,-1 0 0 16,1-5 0-16,-6-3 0 0,5-3 0 0,-4-5 0 15,-1 0 0-15,1-4 0 0,0 2 0 16,-6-4 0-16,0-3-151 0,-4 1-662 16,-5-4-192-16,0 1-176 0,0 3-35 0,-6-4 41 15,2 1 124-15,-2 2 209 0,-4 1 267 16</inkml:trace>
  <inkml:trace contextRef="#ctx0" brushRef="#br1" timeOffset="-185330.3">10003 11120 501 0,'-10'-9'919'15,"5"4"196"-15,0-3 147 0,0 2 103 16,0-2-226-16,1 3-260 0,-2-3-211 0,6-1-325 16,6 1-343-16,-6 3 0 0,4-4 0 15,1 3 0-15,5 1 0 0,-5 2 0 0,5 1 0 16,0 2 0-16,-1 0 0 0,1 2 0 16,5 4 0-16,-6 2 0 0,6 1 0 0,-5 4 0 15,5 1 0-15,-5 2 0 0,-1 3 0 0,1 1 0 16,-5 2 0-16,5 0 0 0,-5 3 0 0,0 3 0 15,-5-1 0-15,5 1 0 0,-10 5-21 16,0 0-1478-16,0-2-44 0,0 1 64 0,0-4 129 16,-4 0 211-16,-1-7 376 0</inkml:trace>
  <inkml:trace contextRef="#ctx0" brushRef="#br1" timeOffset="-184782.613">10576 11247 252 0,'-10'-3'558'0,"6"1"147"0,-6 2 182 15,5-4 89-15,-5 4-106 0,5-2-101 16,-5 2-80-16,6-3-95 0,-7 0-138 0,7 3-100 16,-1-2-55-16,0-1-36 0,5 0-27 15,-5 0-18-15,5 0-165 0,0 1-55 0,0-4 0 16,0 4 0-16,0-2 0 0,0 2 0 15,0 2 0-15,0-2 0 0,5 2 0 16,-5 0 0-16,5 0 0 0,4 2 0 0,-3 4 0 16,3 2 0-16,6 3 0 0,0 2 0 0,-5 4 0 15,9-1 0-15,-4 6 0 0,0-2 0 16,5 0 0-16,-1-1 0 0,0-3 0 0,-4-2 0 16,5-3 0-16,-6-3 0 0,6-2 0 15,-5-6 0-15,-6 0 0 0,2-6 0 0,-7-2 0 16,2-3 0-16,-2-3 0 0,-4-2 0 0,0-3 0 15,0-1 0-15,-4 0 0 0,-2 2 0 16,2-2 0-16,-1 3 0 0,-1 4 0 0,2 2 0 16,4 3-34-16,0 2-594 0,0 4-188 15,4 2-232-15,2 4-118 0,-1 2-13 16,9 2 56-16,-4 1 144 0,5 2 237 0,0 0 299 16</inkml:trace>
  <inkml:trace contextRef="#ctx0" brushRef="#br1" timeOffset="-184396.168">10979 11293 221 0,'9'-2'713'0,"1"0"222"0,0-4 145 0,-5 0 90 16,-5 0-159-16,0-1-214 0,0-2-213 0,0 1-198 16,-5-1-124-16,0 4-67 0,0-3-33 15,-5-1-18-15,1 4-8 0,-1 0-1 16,-5 1-2-16,0 2-6 0,5 2-127 0,-5 0 0 16,1 6 0-16,0-4 0 0,4 6 0 15,0 1 0-15,0 2 0 0,5 0 0 0,5 3 0 16,0 0 0-16,0 0 0 0,5-1 0 15,5 1 0-15,-5-3 0 0,10 0 0 0,-6-3 0 16,6 1 0-16,-1-4 0 0,1-2 0 16,5-3 0-16,-6 0 0 0,1-6 0 15,0 1 0-15,-5-1 0 0,0-2 0 0,-1-1 0 16,-3 1 0-16,-2-3 0 0,1 3 0 16,-5-3 0-16,0 3 0 0,0-4 0 15,-5 2 0-15,1 2 0 0,-2-1 0 0,2 1 0 16,-1 2 0-16,5 1 0 0,-6 2 0 15,6 0 0-15,-4 3 0 0,4 3 0 16,4 0 0-16,-4 5 0 0,6-3 0 0,-1 4 0 16,-1 1 0-16,6 2 0 0,-5-1 0 15,5 0 0-15,0 0 0 0,-1 3 0 0,6-6 0 16,-5 3-173-16,0-2-588 0,-5-4-308 16,4-2-160-16,-3 0-27 0,-2-1 45 0,1 1 131 15,-5-6 244-15,0-2 347 0</inkml:trace>
  <inkml:trace contextRef="#ctx0" brushRef="#br1" timeOffset="-184208.119">10983 11198 614 0,'-29'-23'1003'0,"4"1"194"0,1 3 167 0,-1 0 126 15,11 2-256-15,-6 1-325 0,10-1-529 16,5 1-380-16,1 1 0 0,4 1 0 0,0 1 0 16,4 2 0-16,7 0 0 0,-2 6 0 15,1-1 0-15,5 1 0 0,-1 5 0 0,6 0 0 16,-1 5 0-16,6-3 0 0,-6 7 0 15,6-1 0-15,0 0-1073 0,-1 3-358 0,1 1-20 16,9-2 79-16,-5 5 136 0,5-4 267 16,6 2 441-16</inkml:trace>
  <inkml:trace contextRef="#ctx0" brushRef="#br1" timeOffset="-183791.231">11597 11242 441 0,'-6'0'908'0,"1"-4"211"16,1 4 178-16,-2-2 143 0,6 2-177 16,-4 0-239-16,4-3-325 0,0 6-699 0,0-3 0 15,4 2 0-15,2 2 0 0,-2-2 0 0,1 4 0 16,1-1 0-16,3 1 0 0,1 2 0 16,-5 0 0-16,5 4 0 0,4-4 0 15,-4 2 0-15,0 2 0 0,0-4 0 0,5 3 0 16,-5-3 0-16,-1 1 0 0,1-1 0 0,0-3 0 15,-5-2 0-15,4 0 0 0,-4 0 0 16,0-6 0-16,0 0 0 0,-5-5-1053 16,5 0-66-16,-5-3 34 0,0 0 83 0,0-3 154 15,-5 0 252-15,5 0 321 0,-5-2 329 16,5 2 318-16,-5 0 264 0,0 0 169 0,0 3 86 16,1 0 28-16,-1 2-22 0,-5 1-83 15,5 3-224-15,0-1-590 0,0 3 0 0,1 3 0 16,-2 0 0-16,2 0 0 0,-1 6 0 15,-5 2 0-15,5 0 0 0,0 6 0 0,-5 3 0 16,5 0 0-16,-4 4 0 0,3 1 0 16,-3 1 0-16,4 2 0 0,0-3 0 0,-5-1 0 15,5 2 0-15,1-4-790 0,-2-2-624 16,6-3-13-16,-5-3 74 0,5-6 123 16,0 1 220-16,0-6 337 0</inkml:trace>
  <inkml:trace contextRef="#ctx0" brushRef="#br1" timeOffset="-183401.704">11626 11299 337 0,'-5'-8'844'0,"5"0"207"0,-5 0 135 15,0 2 108-15,0 1-165 0,5 2-237 0,-5-1-242 16,5 2-170-16,-4 0-152 0,4 2-328 16,0 0 0-16,0 0 0 0,-6 4 0 0,6 0 0 15,-5 4 0-15,5 0 0 0,0 0 0 16,-4 4 0-16,-2-2 0 0,6 7 0 0,-4-3 0 15,-1 0 0-15,5 2 0 0,-5-2 0 16,0-3 0-16,0 3 0 0,0-6 0 16,0 0 0-16,1-2 0 0,-2 0 0 0,2-6 0 15,-1 2 0-15,0-2 0 0,0-2 0 16,0-1 0-16,5 0 0 0,-4 0 0 0,4-3 0 16,0 4 0-16,0-4 0 0,4 1 0 15,1-1 0-15,0 1 0 0,0-3 0 16,4 0 0-16,1-1 0 0,0 1 0 0,5 0 0 15,0-1 0-15,0 1 0 0,-1-1 0 16,1 1 0-16,0 3 0 0,-1-1 0 0,-4 1 0 16,4 2 0-16,1 0 0 0,-5 1 0 0,5 2 0 15,-5 2 0-15,-1-2 0 0,1 3-521 16,-5 0-381-16,0-1-188 0,0 1-103 16,0 0-2-16,-5 0 73 0,5 0 160 0,-5-1 236 15,0 1 282-15</inkml:trace>
  <inkml:trace contextRef="#ctx0" brushRef="#br1" timeOffset="-183002.259">11435 11156 310 0,'-5'-11'521'0,"-5"0"133"16,5 0 154-16,0 3 31 0,0-4-36 0,5 4-48 15,-5 2-49-15,0-1-61 0,5 1-90 16,-5 3-97-16,1 1-62 0,4-2-44 16,-6 8-37-16,2-2-241 0,-1 4-74 0,0 2 0 15,0 6 0-15,0 0 0 0,0 5 0 16,0 3 0-16,1 2 0 0,4 2 0 0,-6 1 0 15,6 4 0-15,6-2 0 0,-6 2 0 16,9 0 0-16,-4-4 0 0,5 1 0 16,4-3 0-16,-4-3 0 0,10-4 0 15,-6 2 0-15,7-6 0 0,-2 0 0 0,0-6 0 0,2 0 0 16,-2-2 0-16,0-6 0 0,1 0 0 16,0-6 0-16,-1 1 0 0,1-6-697 0,-6-1-559 15,1-1-97-15,0-4 18 16,-1 4 82-16,-3-4 174 0,-1 1 289 0,-6-1 370 15</inkml:trace>
  <inkml:trace contextRef="#ctx0" brushRef="#br1" timeOffset="-182767.884">11660 11173 722 0,'-5'-14'978'0,"0"2"179"0,-4-1 143 16,3 2 36-16,6-1-227 0,-4 4-271 0,4 0-181 15,4-3-563-15,-4 6-94 0,6-1 0 16,3 0 0-16,-4 4 0 0,0-1 0 0,5 3 0 15,-1 3 0-15,2 3 0 0,-1 2 0 16,-1 0 0-16,1 6 0 0,0 0 0 0,4 2 0 16,-4 0 0-16,0 4 0 0,0 2 0 0,0 0 0 15,-6 0 0-15,2 0 0 0,-2 3 0 16,1 0 0-16,-5-1 0 0,0 4 0 0,-5-3-1207 16,1 0-356-16,-2 0 57 15,-3-6 126-15,-1 1 193 0,0-4 335 0,0-2 401 16</inkml:trace>
  <inkml:trace contextRef="#ctx0" brushRef="#br1" timeOffset="-182017.728">12214 11164 146 0,'-10'3'561'15,"-4"-3"150"-15,3 0 166 0,-2 0 139 16,2 0-119-16,-3 0-128 0,4 0-93 0,0 0-83 16,5 0-96-16,-4 0-70 0,3 0-24 15,2 0-11-15,4 0-166 0,-5 0-226 0,5 3 0 16,0-3 0-16,0 3 0 0,5 2 0 15,5 0 0-15,-6 4 0 0,11-1 0 16,-5 0 0-16,5 6 0 0,0-3 0 0,-2 3 0 16,8 3 0-16,-2-4 0 0,-4 3 0 0,4 1 0 15,-4 0 0-15,5-3 0 0,-5 0 0 16,-1-3 0-16,-4 0 0 0,4-4-130 0,-3 2-909 16,-7-6-206-16,2-1-49 15,-2-4 36-15,-4-4 91 0,5-4 182 0,-5-4 271 16</inkml:trace>
  <inkml:trace contextRef="#ctx0" brushRef="#br1" timeOffset="-181614.798">12347 11233 315 0,'-6'-19'810'0,"-3"3"224"0,4 1 172 0,-5 2 144 16,5 2-134-16,0 3-172 0,-5-1-219 15,6 4-434-15,4-1-391 0,-5 6 0 16,0 0 0-16,0 3 0 0,0 2 0 0,0 7 0 16,-4 1 0-16,3 3 0 0,1 4 0 15,-5-1 0-15,1 4 0 0,-1-1 0 0,0-1 0 16,1 1 0-16,-1-2 0 0,-1-1 0 15,2-5 0-15,-1 0-367 0,1-6-139 0,-1 0-84 16,5-5-56-16,0-3-1 0,0-3 35 16,5-3 66-16,-5 2 141 0,0-2 215 15,5-2 236-15,-5 2 212 0,5-2 159 0,-4 2 108 16,4-2 52-16,-6 3 1 0,2-1-47 16,4 0-80-16,0 1-77 0,0 2-47 15,-5-3-32-15,5 4-165 0,0-4-130 0,0 4 0 16,0-4 0-16,0 4 0 0,0 2 0 15,0-4 0-15,0 4 0 0,5-2 0 0,-5 2 0 16,4 0 0-16,2 0 0 0,-2 0 0 16,6 0 0-16,0 0 0 0,4-6 0 0,7 4 0 15,-2-4 0-15,0-2 0 0,1 2 0 16,4-2 0-16,-4 3 0 0,0-1 0 16,-5 0 0-16,4 4 0 0,-4-1 0 0,0 3 0 15,-1 0 0-15,-4 0-486 0,0 3-454 16,0-1-243-16,-6 1-68 0,1 0 19 0,-5-1 79 15,5-2 185-15,-5 0 290 0</inkml:trace>
  <inkml:trace contextRef="#ctx0" brushRef="#br1" timeOffset="-181224.811">12131 11084 479 0,'-5'-5'703'0,"-5"-1"202"0,5 0 146 0,1 4-22 16,-6-3-121-16,5 1-137 0,-1 2-134 16,2-1-157-16,-6 3-108 0,5-2-70 0,-5 2-47 15,5 2-41-15,1 1-129 0,-6 3-85 16,5 1 0-16,-5 2 0 0,5 4 0 15,-5 1 0-15,6 3 0 0,-2 2 0 0,1 1 0 16,5-1 0-16,0 3 0 0,0 0 0 16,5 0 0-16,1 3 0 0,-2-3 0 0,6 0 0 15,0 0 0-15,4-2 0 0,1-1 0 16,5-3 0-16,0-2 0 0,-1 0 0 0,1-3 0 16,4-3 0-16,1-2 0 15,-6-3 0-15,6-1 0 0,-1-2 0 0,1-2 0 16,-6-4 0-16,6-2-317 0,-6-1-543 15,2-2-281-15,-2-3-101 0,-4 0 1 0,-1 1 59 16,1-3 153-16,0-1 260 0</inkml:trace>
  <inkml:trace contextRef="#ctx0" brushRef="#br1" timeOffset="-180971.887">12415 11106 255 0,'-10'-8'804'0,"1"-3"212"0,3 6 156 0,-3-4 117 16,4 3-129-16,0-1-223 0,5 1-240 15,0 1-154-15,0-1-225 0,5 0-318 0,0 1 0 16,0 2 0-16,-1-2 0 0,6 5 0 16,-5-4 0-16,5 8 0 0,5-4 0 0,-5 5 0 15,-1 0 0-15,6 1 0 0,-5 5 0 16,0 0 0-16,5 3 0 0,-6-1 0 0,1 7 0 16,-5-1 0-16,5 0 0 0,-5 4 0 0,0 1 0 15,-5 1 0-15,0 0 0 0,0 2 0 16,-5 4 0-16,-5 0-465 0,0-1-946 15,0 0-43-15,-5 0 58 0,1-2 114 16,-1-4 203-16,-4 2 342 0</inkml:trace>
  <inkml:trace contextRef="#ctx0" brushRef="#br1" timeOffset="-180051.893">8409 12400 196 0,'0'11'466'0,"-10"-3"48"16,5 3 31-16,1-2-28 0,-2-1-184 16,2 0-139-16,-1 0-105 0,5-5-91 0,0 0-105 15,0-1-127-15,0-4-162 0,5-1-86 0,-1-2-25 16,2-1 22-16,-2-2 63 0</inkml:trace>
  <inkml:trace contextRef="#ctx0" brushRef="#br1" timeOffset="-179221.653">7958 12312 469 0,'-10'-6'896'16,"-5"1"169"-16,6 2 122 0,-6 0 108 0,5 0-204 15,-5 0-239-15,6 1-187 0,-1 2-106 16,0-3-447-16,5 3-112 0,5 0 0 0,0 0 0 16,5 0 0-16,5 3 0 0,0-3 0 0,9 0 0 15,1 0 0-15,5-3 0 0,4 3 0 16,5-3 0-16,0 1 0 0,6-1 0 0,4 0 0 16,-5 0 0-16,5 3 0 0,-5 0 0 15,1 0 0-15,-1 3 0 0,-5 0 0 16,-5 2 0-16,-4 1-31 0,0-1-411 0,-6 4 10 15,-9-2-12-15,0 2-24 0,-5 0-26 16,-5-1-11-16,0-2 15 0,-10 1 47 0,0 2 83 16,-5-4 105-16,-4 1 122 0,-6 2 124 0,1-3 129 15,-6 1 143-15,-4-3 136 0,-1 3 84 0,1-4 45 16,0-2 21-16,-5 0-11 0,5 0-47 16,0-2-59-16,-1-1-20 0,5 0-121 0,6 0-291 15,-1 0 0-15,6 0 0 0,-1 1 0 0,5-1 0 16,0 0 0-16,6 3 0 0,4-2 0 15,-5 2 0-15,6-3 0 0,4 3 0 0,-6 0 0 16,12 0 0-16,-6 0 0 0,9 0 0 0,1 0 0 16,-1 3 0-16,1-1 0 0,5-2 0 15,5 3 0-15,0 0 0 0,4-3 0 0,1 2 0 16,4-2 0-16,0-2 0 0,6 2 0 0,-1-3 0 16,1-2 0-16,-1-1 0 0,5 0 0 15,-5-2 0-15,0 0 0 0,1 3 0 0,-6-4 0 16,0 1 0-16,1 3-691 0,-10-2-281 15,-1 3-58-15,1-2-46 0,-5 3-31 0,-5 0 70 16,-1 0 154-16,-4-2 196 0,-5 2 194 16</inkml:trace>
  <inkml:trace contextRef="#ctx0" brushRef="#br1" timeOffset="-178918.814">8532 12245 10 0,'-10'-8'495'0,"0"-3"185"16,-5 0 200-16,1 0 166 0,-6 0-22 16,0 0-95-16,-4 0-88 0,-1-3-92 0,1 3-113 15,-1 0-79-15,1 0-213 0,0 0-344 0,-1 3 0 16,5 0 0-16,0-1 0 0,1 1 0 15,4 3 0-15,0-1 0 0,1 0 0 0,4 4 0 16,0-1 0-16,0 0 0 0,10 0 0 16,-4 3 0-16,8 0 0 0,1 0 0 0,10 3 0 15,-1-3 0-15,7 6 0 0,-2-4 0 0,10 1 0 16,1 2 0-16,4 4 0 0,-5-4 0 0,6 4 0 16,-1 2 0-16,1 3 0 0,-1 0 0 15,-5 2 0-15,-4 3 0 0,-1 1 0 0,-4 2 0 16,-1 3 0-16,-4 2 0 0,-5-2 0 15,-5 3 0-15,0-1 0 0,-5 3 0 0,0-2 0 16,-5 0 0-16,-5-1 0 0,-5-2 0 0,0 0 0 16,1 0 0-16,-6-3 0 0,1-3 0 0,-6 0 0 15,1-2-730-15,4-3-394 0,-4-4-135 16,4-2-19-16,5 1 49 0,0-4 129 0,1-1 248 16,9-4 342-16</inkml:trace>
  <inkml:trace contextRef="#ctx0" brushRef="#br1" timeOffset="-177298.471">9111 12122 127 0,'-6'-6'665'0,"6"-3"199"0,0 4 154 0,0-3 101 16,-5 2-99-16,5 1-203 0,-4 2-192 16,4-2-168-16,-6 1-125 0,6 2-77 0,0 2-47 15,0 0-27-15,0 2-16 0,0 7-6 0,0 2 3 16,0 3-145-16,0 5-17 0,-4 3 0 16,4 6 0-16,0 5 0 0,-5 0 0 15,0 6 0-15,5-3 0 0,-5 2 0 0,0 1 0 16,-5-3 0-16,10-1 0 0,-4-5 0 0,-2-2 0 15,2-5 0-15,4-5 0 0,0-4 0 16,0-3 0-16,0-8 0 0,0-3 0 16,4-11 0-16,-4-3 0 0,6-7 0 0,-6-5 0 15,0-4 0-15,4-3 0 0,-4-3 0 0,0-3 0 16,0-1 0-16,0-2 0 0,5 0 0 16,-5 3 0-16,5-2 0 0,-5 5 0 0,5 3 0 15,0 3 0-15,-5 5 0 0,5 4 0 0,0 3 0 16,-1 5 0-16,2 5 0 0,-2 2 0 15,1 4 0-15,5 4 0 0,0 6 0 0,0 4 0 16,0 4 0-16,0 1 0 0,-1 2 0 16,6 3 0-16,0 3 0 0,-1 3 0 0,1-1 0 15,0 1 0-15,-1-1 0 0,6 3 0 0,-5-2 0 16,5 0 0-16,-6-1 0 0,1 1 0 0,0-6 0 16,0 2 0-16,-6-4 0 0,6-1 0 15,-11 1 0-15,6-4 0 0,-5-2-491 0,-5 0-355 16,0-3-97-16,0-3-64 0,-5-2-40 15,-5-1 30-15,1-5 142 0,-6 0 275 16,1-3 327-16,-6-3 323 0,-5 4 288 0,1-4 255 16,0-2 205-16,-6 0 65 0,1-1-23 0,-6-1-61 15,6-2-66-15,0 2-92 0,4-2-123 16,0 2-87-16,6-1-52 0,9 2-123 0,0-2-236 16,5 0 0-16,5 0 0 0,0 0 0 0,10 3 0 15,0-3 0-15,5-1 0 0,-1 5 0 16,6-2 0-16,-1 1 0 0,1 0 0 0,0 2 0 15,4 4 0-15,1-1 0 0,-1 3 0 16,0 0 0-16,1 0 0 0,5 0 0 0,-6 0 0 16,0 0 0-16,6 3 0 0,-5-3 0 0,-1-3 0 15,1 3-951-15,-1 0-407 0,-4-3-24 0,-1 0 61 16,1 0 116-16,-5-2 213 16,-6-1 312-16</inkml:trace>
  <inkml:trace contextRef="#ctx0" brushRef="#br1" timeOffset="-176868.546">9581 12204 80 0,'-5'-8'742'0,"-5"-3"236"0,0 2 161 15,6 4 124-15,-6 0-12 0,0-1-230 16,5 3-257-16,0 0-201 0,1 1-173 0,-2 2-390 16,6 0 0-16,0 2 0 0,0 6 0 15,6 1 0-15,-2 2 0 0,1 3 0 0,0 3 0 16,0 1 0-16,0 2 0 0,5 2 0 0,-6 3 0 16,6 3 0-16,0-1 0 0,0-2 0 15,0 2 0-15,-1-2 0 0,1-2 0 0,0-5 0 16,-5-1 0-16,5-3 0 0,-5-3 0 0,-1-3 0 15,-4-5 0-15,6-3 0 0,-6-3 0 16,-6-2 0-16,2-6 0 0,-1-1 0 0,0-4 0 0,0 0 0 16,-10-1 0-16,11-2 0 0,-11-1 0 15,5-2 0-15,0-3 0 0,-4 4 0 0,4-8 0 16,0 5 0-16,5-4 0 0,0 3 0 0,0 1 0 16,5-1 0-16,0 3 0 0,0-3 0 15,5 3 0-15,0 3 0 0,0 0 0 16,5 5 0-16,-6 0 0 0,6 2 0 0,0 4 0 0,0 3 0 15,0 3 0-15,5 2 0 0,-6 2 0 16,1 1 0-16,5 5 0 0,-5 3 0 0,-1 3 0 16,-4-1 0-16,5 1 0 0,-5 3 0 0,-5 3 0 15,5-4 0-15,-5 3 0 0,0 0 0 16,-5 1 0-16,0-3 0 0,0 1 0 0,-5 0 0 16,1-5 0-16,-1 1 0 0,-5-3-83 15,0 0-524-15,0-3-122 0,6-2-157 0,-6-3-189 16,5-1-58-16,0-4 24 0,6 2 118 0,-1-3 178 15,5-3 235-15</inkml:trace>
  <inkml:trace contextRef="#ctx0" brushRef="#br1" timeOffset="-176454.548">9890 12143 285 0,'0'-8'842'0,"0"-3"192"0,0 3 133 0,-5-3 93 15,0 3-140-15,0-1-269 0,0-2-257 0,1 3-151 16,-2 0-86-16,2 2-119 0,-7-2-238 16,7 5 0-16,-1 0 0 0,-5 3 0 15,5 3 0-15,-5 0 0 0,6 5 0 0,-6 3 0 16,5 3 0-16,0 3 0 0,0-1 0 0,0 6 0 16,5 0 0-16,0 3 0 0,5 3 0 0,0-3 0 15,5 2 0-15,0 0 0 0,0 1 0 16,4-3 0-16,0 0 0 0,1 0 0 0,0-3 0 15,5-6 0-15,-1 1 0 0,-4-7 0 16,5 2 0-16,0-7 0 0,-1-2 0 0,0-6 0 16,-4-2 0-16,0-3 0 0,-5-6 0 0,-1 0 0 15,-3-5 0-15,-2-3 0 0,1 0 0 0,-5-4 0 16,0 2 0-16,-5-1 0 0,1-3 0 0,-2 4 0 16,-3-2 0-16,-1 5 0 0,-5-1 0 15,0 0 0-15,1 3 0 0,-6-1 0 0,1 6 0 16,4 0 0-16,-5 4 0 0,5 1 0 15,-4 6 0-15,4 1 0 0,1 2 0 0,3 2-717 16,-3 1-521-16,0 0-95 0,4-1 19 16,0 2 72-16,-5 1 164 0,6-2 263 0,3-3 383 15</inkml:trace>
  <inkml:trace contextRef="#ctx0" brushRef="#br1" timeOffset="-175972.825">9066 11854 58 0,'-20'8'690'0,"6"-3"227"15,-1 4 147-15,0-1 110 0,0 1-18 0,1-5-206 16,4 2-202-16,0 0-158 0,1-3-91 15,3 0-154-15,2-1-345 0,-1-2 0 0,5 3 0 16,0-3 0-16,0 0 0 0,5-3 0 16,5 1 0-16,-1-1 0 0,6-3 0 0,0 1 0 15,4-1 0-15,6-2 0 0,-6-3 0 0,11 0 0 16,-6-3 0-16,6 3 0 0,-5-3 0 16,3 0 0-16,2-2 0 0,-1 2 0 0,-4 0 0 15,0 0 0-15,-1 3 0 0,1 0 0 0,-10 3 0 16,4-1 0-16,-4 7 0 0,-5-3 0 15,4 2 0-15,-4 3 0 0,0 0 0 16,0 3 0-16,-1 0 0 0,1 1 0 0,5 2 0 16,-5 3 0-16,5-4 0 0,0 6 0 0,4-3 0 15,-4 4 0-15,4-4 0 0,6 3 0 0,-6 0 0 16,6-1 0-16,4-1 0 0,-4 2 0 0,4 0 0 16,6 0 0-16,-6 0 0 0,5-3 0 15,-4 1 0-15,4-1 0 0,6 1 0 0,-2-5 0 16,2 5 0-16,-1-3-420 0,0-1-823 15,5 3-110-15,-4 1-16 0,-1 1 68 16,0 2 154-16,5-1 291 0,-5 0 401 16</inkml:trace>
  <inkml:trace contextRef="#ctx0" brushRef="#br1" timeOffset="-175668.646">10562 12245 436 0,'-5'4'885'0,"0"-2"187"0,0 3 137 16,0-2 115-16,5 0-191 0,-5 0-242 0,0-3-191 15,5 2-159-15,0 4-541 0,0-3 0 0,5 0 0 16,0-1 0-16,-5 1 0 0,5 0 0 0,5-1 0 16,-5 1 0-16,5-3 0 0,-1 3 0 15,1 0 0-15,5-3 0 0,0 0 0 0,-1 3 0 16,6-3 0-16,-6 0 0 0,6 3 0 15,0-1 0-15,-5-2 0 0,-1 2 0 0,1 2 0 16,0 1 0-16,0-2 0 0,-6 3 0 16,-4 2 0-16,0 0-766 0,0 3-223 0,-5 0-96 15,-5 0-77-15,0 0 15 0,-5 3 93 0,0 0 175 16,-5-3 218-16,1-1 231 0</inkml:trace>
  <inkml:trace contextRef="#ctx0" brushRef="#br1" timeOffset="-175460.696">10714 12453 296 0,'-15'4'706'0,"-4"0"287"0,4-2 208 15,-5-2 163-15,0 0-34 0,6 0-152 0,4 0-207 16,0 0-819-16,-5-2-152 0,11-2 0 15,-2 4 0-15,2-2 0 0,8 0 0 0,-4-2 0 16,10 2 0-16,-5 2 0 0,5-3 0 16,5 3 0-16,-5 0 0 0,5 0 0 0,-1 3 0 15,6-3 0-15,-5 2 0 0,-1 2 0 0,6-2 0 16,-6-2 0-16,6 0 0 0,-6 2 0 0,1-2 0 16,-5 0-575-16,0 4-1163 0,0-4 91 15,-5 0 164-15,0 0 221 0,-1-4 346 0,2 4 430 16</inkml:trace>
  <inkml:trace contextRef="#ctx0" brushRef="#br1" timeOffset="-174887.294">11145 12135 517 0,'0'-2'795'0,"5"-1"187"0,-5-1 129 16,0 0 20-16,0-2-193 0,0 1-171 0,0-4-156 15,5 1-131-15,0 2-74 0,-5-2-34 0,5-1-291 16,5 4-81-16,-5-3 0 16,5 2 0-16,-1 1 0 0,6 2 0 0,-5 0 0 15,4 3 0-15,1 0 0 0,0 6 0 0,0-1 0 16,-5 4 0-16,4 5 0 0,0 2 0 0,-4 0 0 16,1 7 0-16,-2-1 0 0,1 2 0 0,-5 4 0 15,0 3 0-15,-5-4 0 0,5 3 0 0,-10 1 0 16,5-4 0-16,-5 1 0 0,0-1 0 0,-5-2 0 15,1 0 0-15,-2-6 0 0,-3 0 0 16,-1-4 0-16,0-2 0 0,-4-4 0 0,-1-1 0 16,0-6 0-16,1-2 0 0,0-5 0 0,-2 0 0 15,7-7 0-15,-1-1 0 0,0-1 0 16,6-3 0-16,-1 4 0 0,5-4 0 0,1 3 0 16,-2 1 0-16,6-2 0 0,0 2 0 15,6 2 0-15,3 0 0 0,1 2 0 16,-1 1 0-16,6 2 0 0,0 4 0 0,-1 0 0 15,1 4 0-15,5 0 0 0,-5 1 0 0,4 6 0 16,-4-1 0-16,5 3 0 0,-6 0 0 16,6 0 0-16,0 0 0 0,-5 0 0 0,4 0 0 15,-4 0 0-15,4-3 0 0,-4 0 0 0,5-2 0 16,-5 0 0-16,-1-4 0 0,1 1 0 0,-6 0 0 16,1-3-219-16,1 0-1220 0,-7 0-39 0,1-3 67 15,5-2 116-15,-5-1 187 0,-1-2 306 16,6 0 377-16</inkml:trace>
  <inkml:trace contextRef="#ctx0" brushRef="#br1" timeOffset="-171872.094">11528 11903 259 0,'0'0'440'0,"-5"3"75"0,5-3 68 16,0 0-55-16,-5 3-59 0,0-3-36 16,5 0 1-16,-5 3 23 0,1-3 13 0,-2 0-7 15,-3 0-16-15,3 0-24 0,2 0-38 0,4 0-47 16,-5 0-36-16,0 3-14 0,5-3-9 16,0 0-1-16,0 0 13 0,0 0-182 0,5 2-109 15,0 1 0-15,5-1 0 0,-1 1 0 0,6 1 0 16,0-2 0-16,4-2 0 0,1 3 0 0,-1-3 0 15,1 0 0-15,5-3 0 0,-1 1 0 16,0-5 0-16,1 0 0 0,0 1 0 0,-1-6 0 16,1 4 0-16,-1-2 0 0,1 1 0 0,-6-2 0 15,1 0 0-15,0 3 0 0,-1-1 0 16,-4 1 0-16,0 3 0 0,-1-1 0 0,-4 0 0 16,0 4 0-16,-5 2 0 0,0-2 0 15,5 2 0-15,-6 0 0 0,1 2 0 0,1 0 0 16,-2 1 0-16,1 0 0 0,5 3 0 0,0-1 0 15,-1 1 0-15,1 2 0 0,0-2 0 16,5-1 0-16,-6 4 0 0,6-4 0 0,5 0 0 16,-5 1 0-16,4 0 0 0,1 2 0 15,5-6 0-15,-1 4 0 0,0 0 0 0,1-1 0 0,-1 1 0 16,6-1 0-16,-5 0 0 0,-1 2 0 0,5-2 0 16,-4-3 0-16,0 4 0 0,-6 0 0 15,0-1 0-15,2-2-1135 0,-12 2-287 0,6-2-4 16,-5 0 83-16,-6 2 132 0,6-5 264 15,-5 0 396-15</inkml:trace>
  <inkml:trace contextRef="#ctx0" brushRef="#br1" timeOffset="-169047.729">11758 12179 390 0,'0'-3'563'16,"0"-2"122"-16,0 0 127 0,0 1 5 0,-5-1-57 15,5 0-74-15,-5-1-74 0,5 0-82 16,-5 1-88-16,0 3-101 0,5-5-74 0,-4 5-32 15,4-3-18-15,-5 5-12 0,5-3-12 0,-5 3-19 16,5 0-24-16,0 0-38 0,-5 3-112 16,5 4 0-16,-5 2 0 0,5 5 0 15,-5 3 0-15,5 2 0 0,-5 3 0 0,5 0 0 16,0 5 0-16,0 4 0 0,0-3 0 0,0 1 0 16,0 2 0-16,0-4 0 0,5-1 0 15,-5-5 0-15,0-1 0 0,5-3 0 0,-5-4 0 16,5-4 0-16,-5-4 0 0,0-5 0 15,0-3 0-15,0-5 0 0,0-3 0 0,0-3 0 16,-5-2 0-16,5-4 0 0,-5-2 0 16,0 0 0-16,1-3 0 0,4 0 0 0,-6 1 0 15,2-1 0-15,4-3 0 0,0 3 0 16,0 1 0-16,0-1 0 0,0 3 0 0,4 2 0 16,2 4 0-16,-6 2 0 0,4 3 0 15,1 3 0-15,0 2 0 0,0 1 0 0,0 5 0 16,5 3 0-16,-1 2 0 0,1 4 0 0,0 2 0 15,0 2 0-15,4 4 0 0,-4-1 0 16,10 6 0-16,-6 1 0 0,7-1 0 0,-7-1 0 16,6 4 0-16,-1 0 0 0,1 0 0 15,-5-3 0-15,4 3 0 0,-4-3 0 0,0 0 0 16,0-3 0-16,-1 1 0 0,-4-4 0 0,0-2 0 16,-6 0 0-16,6-1-231 0,-10 1-285 15,0-6-102-15,0 0-107 0,0 1-80 0,-4-6-51 16,-2-3-17-16,-3 0 55 0,-1-3 133 15,0-2 202-15,-5-3 206 0,-4-1 206 0,-1-2 185 16,-4 0 167-16,-1-3 134 0,-4 1 100 16,4-2 79-16,-4 1 52 0,-1-2 0 15,6 3-32-15,-1-1-58 0,1 2-82 0,4 2-100 16,6-2-97-16,-1 2-51 0,0-2-23 0,10 4-7 16,0-2 0-16,0 1 5 0,5 1 7 15,5-3 7-15,0 3-208 0,0 2-7 0,10-3 0 16,0 4 0-16,-1 2 0 0,6 1 0 0,-1-1 0 15,6 0 0-15,0 3 0 0,-1 3 0 16,5-3 0-16,-4 3 0 0,4-1 0 16,1 1 0-16,-1 0 0 0,-5 2-37 0,1-2-710 15,0 0-243-15,-1 3-199 0,-4-4-51 0,0 4 27 16,-1-3 113-16,-4-3 220 0,-1 2 288 16</inkml:trace>
  <inkml:trace contextRef="#ctx0" brushRef="#br1" timeOffset="-168570.286">12166 12182 218 0,'-6'-6'741'0,"1"1"212"0,1 0 145 15,-2-1 96-15,2 3-134 0,-1 0-226 0,5 1-223 16,-5-1-187-16,5 3-114 0,0 0-60 16,0 0-34-16,0 5-15 0,5 1-120 0,-5 2-81 15,5 3 0-15,-1 3 0 0,2 0 0 0,-2 3 0 16,1 2 0-16,5 0 0 0,-5 3 0 15,-1-2 0-15,2 2 0 0,3-1 0 0,-3-1 0 16,-2 2 0-16,1-3 0 0,0 1 0 0,0-4 0 16,0 1 0-16,-5-4 0 0,0-1 0 15,5-2 0-15,-5-1-197 0,0-4-155 16,-5-2-13-16,5 0-11 0,-5-6-4 0,0-2 9 16,0-1 26-16,0-5 39 0,1 0 57 15,-6-3 68-15,-1 1 68 0,-2-5 80 0,2 2 89 16,-3-3 99-16,4 2 78 0,-5 1 55 15,0-4 35-15,0 4 10 0,1-3-18 0,4 2-41 16,-4 1-23-16,4-1-9 0,0 0 0 16,5 3 5-16,-5-2 1 0,5 2-187 0,5-2-61 15,0 5 0-15,0-3 0 0,0 3 0 16,5-3 0-16,0 5 0 0,5-1 0 0,0 1 0 16,0 1 0-16,4 3 0 0,1-1 0 0,0 1 0 15,0 5 0-15,-1 0 0 0,6 0 0 16,-6 2 0-16,6 4 0 0,-1 0 0 0,-4-1 0 15,5 6 0-15,-5-2 0 0,0 2 0 16,-1 2-242-16,-4-2-553 0,4 3-240 0,-4-3-158 0,0 3-29 16,0 0 40-16,0-3 124 0,-6-1 235 15,7-1 302-15</inkml:trace>
  <inkml:trace contextRef="#ctx0" brushRef="#br1" timeOffset="-167821.506">12440 12217 468 0,'-5'-2'593'0,"0"0"110"16,-5-1 123-16,5 0-19 0,0-3-109 15,0 3-82-15,0 1-57 0,5-4-61 0,-4 4-68 16,4-1-52-16,-6 0-37 0,6 3-17 16,-4-3-15-16,4 3-20 0,0 0-26 0,0 3-174 15,0-3-89-15,0 6 0 0,0 2 0 16,4 0 0-16,2 5 0 0,-6-1 0 0,4 4 0 15,1 1 0-15,5 2 0 0,-5 1 0 0,0-1 0 16,0 3 0-16,5 0 0 0,-5-3 0 16,5 0 0-16,-6 1 0 0,1-3 0 0,5-3 0 15,-5-1 0-15,-5-5 0 0,5 1 0 16,0-6 0-16,-5-1 0 0,0-2 0 0,0-5 0 16,-5-1 0-16,0-5 0 0,5 0 0 15,-5-3 0-15,0-2 0 0,0-1 0 0,0-2 0 16,1 0 0-16,-6-1 0 0,5 1 0 15,0 0 0-15,0-4 0 0,5 4 0 16,-5 0 0-16,5-1 0 0,0 4 0 0,0-1 0 16,5 4 0-16,-5-1 0 0,5 3 0 0,0 3 0 15,0-1 0-15,-1 1 0 0,2 6 0 16,3-1 0-16,-4-1 0 0,0 4 0 0,5 4 0 16,-5-1 0-16,5-1 0 0,-1 6 0 0,-3-2 0 15,-2 2 0-15,1 1 0 0,0-1 0 16,0 0 0-16,-5 3 0 0,0-3 0 0,0 4 0 15,0-1 0-15,-5-4 0 0,0 2 0 16,5 0 0-16,-5-2 0 0,5 2 0 0,-4-7 0 16,4 4 0-16,0-3 0 0,0 0 0 15,0-3 0-15,0 2-75 0,0-2-6 0,4 0 30 16,-4-2 25-16,5 2 14 0,5-3 14 0,-5 0 15 16,5 0 19-16,4 0 17 0,-4 1 19 15,0 2-7-15,5-3-65 0,-1 3 0 16,1 3 0-16,0-3 0 0,-5 5 0 0,5-2 0 15,-1 3 0-15,-4 2 0 0,0 0 0 16,0 1 0-16,-1 2 0 0,1 0 0 0,-5 3 0 16,-5-4 0-16,0 4 0 0,0 0 0 0,0 3 0 15,-5-4 0-15,0 1 0 0,-5 3 0 16,6-3 0-16,-6-1 0 0,-5-2 0 0,5 3 0 16,-5-3 0-16,0 0 0 0,1-3 0 0,-1 1 0 15,0-4 0-15,1 0 0 0,-1-1 0 16,5-4 0-16,-4 0 0 0,-1 0 0 15,5-4 0-15,1 2-76 0,-2-1-207 0,7 0-60 16,-2 3-121-16,2-6-173 0,4 4-215 0,-5-1-184 16,5 0-64-16,0 1 22 0,0-1 121 15,0-2 198-15,0-1 256 0</inkml:trace>
  <inkml:trace contextRef="#ctx0" brushRef="#br1" timeOffset="-155873.813">16019 3841 104 0,'0'0'269'0,"0"-3"30"16,0 3-26-16,-5 0-64 0,1 0-62 15,-6 0-61-15,0 0-69 0,0 0-152 0,0 3-93 16,-5-3-51-16,6 0-24 0,-1 0-3 15</inkml:trace>
  <inkml:trace contextRef="#ctx0" brushRef="#br1" timeOffset="-153335.56">15588 4197 184 0,'5'0'396'0,"-5"0"76"15,0 0 86-15,0 0-21 0,4-3-2 16,2 3 24-16,-6-3 37 0,4 0-1 0,-4 1-32 16,5-2-55-16,-5 2-74 15,5-3-87-15,-5 2-87 0,0 0-49 0,0-3-30 16,0 3-19-16,0 1-19 0,0-4-20 16,-5 4-21-16,-4-1-23 0,3 0-19 15,-3 1-17-15,-6 2-14 0,5 0-11 0,-9 2-11 16,4 1-3-16,-4 2-4 0,-2 3-2 0,2 1-3 15,4-1 1-15,-4 3 0 0,4 0-1 16,5 3 1-16,6-3 2 0,-7 2-1 0,11 4 2 16,0 0 1-16,5 0 2 0,1-4 1 15,3 4 2-15,1-3 2 0,5 0 0 0,4-4 3 16,-4-4 4-16,5 0 2 0,-1-4 2 16,1-4 1-16,0-4 1 0,-5-2-2 0,4-4-3 15,-4-2-2-15,-6-2-5 0,1 0 0 16,0-1-3-16,-1-2 1 0,-3 0-3 15,-2 2-1-15,-4-2-2 0,0 2 0 0,0 1 1 16,0 2-2-16,-4 0 1 0,4 0-1 16,-6 6 1-16,2 0-1 0,4 0-2 15,-5 2-3-15,5 3 1 0,0 3 1 0,0 6-2 16,-5-1 1-16,10 4 1 0,-5 2 3 16,0 3 1-16,0-1-1 0,5 4 1 15,-5-1 2-15,4 1 1 0,2-1-2 0,-2 0-15 16,1-2-37-16,1 0-55 0,-2 0-64 15,1-5-111-15,0 2-196 0,0-6-263 0,0 3-256 16,-5-5-106-16,5 3-18 0,0-6 65 16,-1 3 174-16,2-3 262 0</inkml:trace>
  <inkml:trace contextRef="#ctx0" brushRef="#br1" timeOffset="-152982.502">15808 4340 12 0,'0'0'459'0,"0"-3"139"0,-5 0 157 16,5 3 164-16,0-2-45 0,0-2-79 0,-4 2-81 15,4 2-91-15,0-2-114 0,0-1-127 16,0 0-90-16,0 3-54 0,0-3-40 0,0 3-35 16,0 0-32-16,0 0-31 0,4 0-23 15,1 3-21-15,0 0-17 0,-5 0-13 0,5 1-7 16,0 5-7-16,0 0-5 0,-5 1-4 16,5 4-16-16,-5 0-36 0,0 0-45 15,-5 3-55-15,5-1-61 0,-5-2-98 0,0 2-169 16,0-2-229-16,-5-3-262 0,6 0-111 15,-6-2-25-15,5-4 54 0,0-2 157 0,-5-3 251 16</inkml:trace>
  <inkml:trace contextRef="#ctx0" brushRef="#br1" timeOffset="-152387.518">15917 3899 317 0,'-6'-3'755'0,"6"0"193"0,-5 1 126 0,1-2 85 15,-2 4-213-15,2-2-214 0,4 2-213 16,-5 2-167-16,5 2-98 0,0-2-63 15,5 6-39-15,-5 1-21 0,4 1-16 0,2 4-20 16,-2 3-23-16,1 2-18 0,5 4-13 16,-5-2-11-16,5 7-8 0,0-1-4 0,-5 1-5 15,-1 3-2-15,6-1-3 16,-5 0-3-16,0 1 0 0,0-4-2 0,-5-2-1 16,5-3-1-16,0-3 0 0,-5-3 2 15,5-2 1-15,-5-2 3 0,0-2-2 0,0-4 0 16,0-3-1-16,0-3-2 0,0-3 1 15,-5-5-2-15,5 0 0 0,-5-6 1 0,5 0-1 16,-5-2 0-16,5 2-1 0,0-3 0 16,0-2 2-16,0 2 1 0,5 4 7 0,0-4 7 15,0 3 8-15,0 1 6 0,5 2 4 16,-6-1-32-16,6 4-3 0,0 3 0 16,0 2 0-16,0 3 0 0,-1 0 0 0,1 3 0 15,0 5 0-15,0 0 0 0,-5 1 0 16,0 2 0-16,-1 2 0 0,2 1 0 0,-6 0 0 15,0 2 0-15,-6 1 0 0,2-4 0 16,-1 4 0-16,0 0 0 0,-5 0 0 16,0-4 0-16,0 1 0 0,1-3 0 0,-6 0 0 15,5-3-33-15,-5 1-103 0,6-4-37 16,4-2-32-16,-5 0-31 0,5-1-60 0,0-2-126 16,0-5-185-16,5 2-200 0,0-2-186 15,0-4-69-15,0-2 23 0,5 3 124 0,0-3 206 16,5-3 228-16</inkml:trace>
  <inkml:trace contextRef="#ctx0" brushRef="#br1" timeOffset="-151924.182">16176 3913 35 0,'-4'-3'505'0,"-2"0"146"0,2 0 179 0,-7 0 153 16,7 1-67-16,-1-1-114 0,0 0-105 0,0-3-95 15,0 4-133-15,0-1-111 0,0 3-55 16,5-3-31-16,-4 1-25 0,4 2-14 0,0-3-7 16,0 3-164-16,4 0-62 0,1 0 0 15,0 0 0-15,0 0 0 0,10 0 0 0,-5 3 0 16,5 2 0-16,-1 4 0 0,1-1 0 0,0 3 0 16,4 5 0-16,1 4 0 0,-6 2 0 15,1 3 0-15,0-1 0 0,-1 6 0 16,-3 1 0-16,-7-1 0 0,6 4 0 0,-5 1 0 15,-5 1 0-15,0-3 0 0,-5 3 0 0,-5 3 0 16,6-4 0-16,-11 4 0 0,5-1 0 16,-5 1 0-16,0-3 0 0,-4 2-691 0,4-4-525 15,-10-1-111-15,6-3 6 16,0-5 63-16,-2-5 146 0,7-7 299 0,-1-2 381 16</inkml:trace>
  <inkml:trace contextRef="#ctx0" brushRef="#br1" timeOffset="-134026.638">2050 7137 157 0,'4'-3'497'0,"-4"1"118"16,5-1 126-16,-5-3 89 0,5 3-32 0,-5 0-68 16,0-2-73-16,5 2-70 0,-5 1-81 15,0 2-99-15,0-3-93 0,0 3-48 16,0 0-31-16,-5 0-30 0,5 3-31 0,-5-1-29 16,0 6-25-16,-5 4-28 0,1 2-26 0,-1 2-17 15,-5 6-49-15,0 0 0 0,1 5 0 16,-6 1 0-16,0 5 0 0,-4-3 0 15,-1 4 0-15,1-1 0 0,-1-3 0 0,1 1 0 16,-6-4 0-16,6-2 0 0,-1-3-19 0,6-3-93 16,-6-2-31-16,6-6-29 0,4 0-23 0,0-2-21 15,5-5-50-15,1 2-94 0,3-6-147 16,-3 0-176-16,9-2-209 0,0-2-120 0,0 0-11 16,0-2 81-16,0 0 154 0,5 4 198 15</inkml:trace>
  <inkml:trace contextRef="#ctx0" brushRef="#br1" timeOffset="-133654.991">1549 7449 105 0,'0'-14'637'0,"5"3"172"15,-5-3 143-15,5 3 100 0,-5 0-95 16,5-1-222-16,-5 5-194 0,0-2-155 0,5 1-127 15,-5 3-86-15,5-1-49 0,-5 3-31 16,0-2-17-16,4 5-7 0,-4-3-1 0,0 6-3 16,0 0-5-16,0 5-4 0,-4 3-5 15,-1 3-10-15,0 5-13 0,-5 3-9 0,5 3-6 16,-5 0 1-16,0 5 8 0,-4-2 9 0,4 2 8 16,0-2 7-16,0-1 3 0,1-2-2 15,-1-6-8-15,5 1-7 0,0-6-7 16,5-4 2-16,0 2 5 0,5-7 11 0,0-2 12 15,5-3 13-15,-1 0 11 0,6-6 4 0,4 1-2 16,6-4-71-16,0 1-10 0,-1 0 0 16,5 0 0-16,1 2 0 0,-1 0 0 0,1 4 0 15,-1-1 0-15,1 3-10 0,-1 0-310 16,-4 3-269-16,-1-3-419 0,-4 2-196 0,0-2-61 16,-1 0 30-16,0 0 99 0,1-2 251 15,-5-6 413-15</inkml:trace>
  <inkml:trace contextRef="#ctx0" brushRef="#br1" timeOffset="-132387.339">230 7915 263 0,'-5'-3'556'15,"5"3"128"-15,0-2 138 0,0-1 64 16,0 0-70-16,0 0-89 0,-5 0-86 15,5 0-86-15,0 3-103 0,-5-2-109 16,5 4-76-16,-4-2-49 0,4 6-36 0,-6 0-23 16,-3 4-18-16,4 1-17 0,0 6-23 15,-5 2-19-15,5 1-21 0,-5 4-20 0,1 1-18 16,-1 3-12-16,0 0-8 0,0-1-6 0,0 1-2 16,0-4 0-16,6 2 0 0,-6-4 0 15,5-6 0-15,0 1 4 0,0-4-2 16,0-4-1-16,5-7-4 0,-4-2-8 0,4-2-6 15,4-7-4-15,-4-4-1 0,0-1 0 16,5-3 6-16,0-2 6 0,0-3 7 0,0-1 5 16,-5-1 0-16,10 2 2 0,-6 0 3 15,2-1 6-15,3 4 9 0,-4 0 9 16,0 2 15-16,5 4 13 0,-5-1 15 0,5 3-40 16,-5 3-29-16,5 2 0 0,-1 3 0 15,-4 3 0-15,10 3 0 0,-6-16 0 16,1 40 0-16,0-16 0 0,5 3 0 15,-1-1 0-15,-4 4 0 0,10-1 0 0,-6 1 0 16,1 2 0-16,0-2 0 0,0 0 0 16,5-1 0-16,-5 1 0 0,-6-1 0 0,6-2 0 15,-5 0 0-15,0-3-104 0,-1-1-35 0,-4 4 32 16,-5-2 31-16,0-2 26 0,0 2 18 16,-10-4 13-16,0 3 8 0,1-2 4 0,-6 2 3 15,-5-3 2-15,1-3 3 0,-1 4 1 16,0-4 3-16,-4 1 9 0,-1-3 7 15,1 1 5-15,4 0 2 0,-4-2 1 0,9-2-1 16,-5 3-7-16,6 0-10 0,4-3-6 16,-5 2-3-16,10-2-1 0,-4 0 0 15,3 3 3-15,6-3 2 0,6-3 0 0,-6 3-28 16,9-2-52-16,-4 2-68 0,10-3-98 16,-5 3-179-16,4-3-251 0,-4 3-302 0,5-2-132 15,0 2-29-15,4-4 44 0,-4 4 151 16,4-2 235-16</inkml:trace>
  <inkml:trace contextRef="#ctx0" brushRef="#br1" timeOffset="-131262.543">603 7995 102 0,'0'-3'382'0,"0"0"82"16,0-2 76-16,0 2-5 0,0 0-29 15,-5-3-20-15,5 4-4 0,-5-1 10 0,5 0 2 16,0 1-24-16,0-1-39 0,-5 0-53 0,5 0-58 16,0 0-63-16,-5 1-53 0,0-1-29 15,1 0-17-15,-2 1-11 0,2 2-6 16,-1 0-5-16,-1-3-7 0,-3 3 1 0,4 3 0 15,-5-3 6-15,5 5 4 0,-4-2 2 16,3 2-58-16,-3 1-84 0,4 2 0 0,-5 3 0 16,5 3 0-16,0 0 0 0,5 3 0 15,0-1 0-15,0 3 0 0,5 3 0 16,0-3 0-16,5 4 0 0,-5-4 0 0,10 0 0 16,-1 3 0-16,6 1 0 15,-1-5 0-15,6 0 0 0,0-5 0 0,-1-8 0 0,-5-2 0 16,1-6 0-16,-5-5 0 0,0-2 0 15,-6-8 0-15,1 2 0 0,0-3 0 0,-10-3 0 16,5 0 0-16,-10 0 0 0,0-1 0 0,0 1 0 16,1 3 0-16,-7 2 0 0,7 4 0 0,-6-1 0 15,0 1 0-15,-5 1 0 0,6 1 0 16,-6 0 0-16,5 6 0 0,1-1 0 0,-6 3-437 16,5 0-490-16,0 6-245 0,5 0-78 15,-5 0 14-15,5 2 74 0,5 1 171 16,-4 0 295-16</inkml:trace>
  <inkml:trace contextRef="#ctx0" brushRef="#br1" timeOffset="-130624.882">867 7950 350 0,'0'-5'534'0,"0"2"114"0,-4 1 114 16,4-1-7-16,0 0-22 0,0 1-56 0,0-2-63 16,0-1-71-16,-6 3-73 0,6-2-79 15,0 4-71-15,0-2-38 0,0 2-25 0,-4 0-20 16,4 2-22-16,0 2-20 0,-5 3-23 0,0 5-136 16,5 4-36-16,-5 4 0 0,0 2 0 15,5 5 0-15,-4 1 0 0,-2 5 0 0,2-3 0 16,4 3 0-16,-5-2 0 0,5-4 0 0,0 1 0 15,-5-6 0-15,5-3 0 0,5-2 0 0,-5-3 0 16,0-6 0-16,0-3 0 0,5-2 0 16,-5-6 0-16,4-2 0 0,2-6 0 0,-6-3 0 15,4-5 0-15,-4-1 0 0,5-2 0 0,-5-2 0 16,5-4 0-16,-5-3 0 0,0 4 0 0,0-3 0 16,0-1 0-16,0 1 0 0,5 5 0 0,-5 0 0 15,0 3 0-15,5 3 0 0,-1 5 0 16,-4 3 0-16,6 3 0 0,-2 2 0 0,1 3 0 15,5 6 0-15,-5 3 0 0,5 5 0 0,0 2 0 16,-1 4 0-16,1 0 0 0,5 5 0 16,-5 0 0-16,5 3 0 0,-6-1 0 0,6 1 0 15,0 3 0-15,-1-4 0 0,1-2 0 16,0 1 0-16,-5-1 0 0,5-5 0 0,-6-1 0 16,1 1 0-16,-5-1-425 0,0-5-248 0,0 3-140 15,-5-3-153-15,0-3-128 0,-5-2-17 16,0-1 72-16,0-2 152 0,-5-3 201 0,1 0 234 15</inkml:trace>
  <inkml:trace contextRef="#ctx0" brushRef="#br1" timeOffset="-130363.577">960 8293 7 0,'-24'-12'548'16,"0"2"213"-16,-1-4 187 0,5 2 123 0,1 2-49 15,0-2-159-15,4 2-174 0,5-1-174 0,5 3-149 16,0-1-87-16,5-2-41 0,0 3-18 0,5 0-11 16,5-1-12-16,0-2-21 0,4 3-94 0,6 0-82 15,-6 2 0-15,6-2 0 0,5 3 0 0,-1-1 0 16,-4 3 0-16,5 0-98 0,-1 1-286 15,-4 2-217-15,-1 0-267 0,5 0-219 0,-4 0-84 16,0 0 1-16,-1 0 97 0,1 0 191 16,0 0 277-16</inkml:trace>
  <inkml:trace contextRef="#ctx0" brushRef="#br1" timeOffset="-129996.111">1206 8008 118 0,'-10'-7'621'16,"0"-5"200"-16,5 4 168 0,1 3 115 0,-2-4-96 0,2 6-182 15,-1-2-167-15,0 2-159 0,5-3-125 16,0 6-64-16,0-2-29 0,5 4-4 16,-5-2 0-16,5 6-257 0,5 0-21 0,-6 2 0 0,1 3 0 15,5 3 0-15,-5 3 0 0,5 2 0 16,-6 0 0-16,7 3 0 0,-7 0 0 0,2 0 0 16,3 3 0-16,-4-6 0 0,0 3 0 0,0-2 0 15,0-4 0-15,0 1 0 0,-5-7 0 16,4 2 0-16,-4-4 0 0,6-2 0 0,-6-1 0 15,0-5 0-15,0 0 0 0,-6-3 0 0,6-2 0 16,-4-4 0-16,-1-1 0 0,0-2 0 0,0-2 0 16,0-2 0-16,-5-3 0 0,6-1 0 15,-2 1 0-15,2-3 0 0,-1-2 0 0,-1-2 0 16,6 4 0-16,-4-2 0 0,4 1 0 16,4 1 0-16,-4 0 0 0,6 3 0 0,-1 0 0 15,-1 3 0-15,2-1 0 0,3 3 0 0,-4 3 0 16,5 2 0-16,0 4 0 0,0 0 0 15,-6 2 0-15,6 3 0 0,4 3 0 0,-3 2 0 0,-1 0 0 16,-6 7 0-16,6-1 0 16,-5 0 0-16,0 6 0 0,0-1 0 0,0 0 0 0,-5 1 0 15,0 2 0-15,0 1 0 0,-5-1 0 0,0-3 0 16,0 4 0-16,-5-4 0 0,1 1 0 16,-1-4 0-16,-1-1-323 0,-3-1-101 0,0-1-100 15,4-4-140-15,-5 0-162 0,5-4-186 16,1-2-65-16,-1-2 37 0,5-1 120 0,-1-3 184 15,6 1 214-15</inkml:trace>
  <inkml:trace contextRef="#ctx0" brushRef="#br1" timeOffset="-129460.868">1789 8028 79 0,'0'-3'721'0,"-5"1"221"0,5-2 149 16,-4 2 102-16,-2-3-46 0,2-1-223 15,-1-2-246-15,0 2-178 0,0-2-110 0,-5 0-74 16,1-1-106-16,-1 1-210 0,-1 2 0 0,-3 3 0 16,0 1 0-16,4 2 0 0,-5 2 0 15,0 4 0-15,5 2 0 0,-5 6 0 0,6 3 0 16,4 2 0-16,0 3 0 0,0 0 0 15,5 6 0-15,0-3 0 0,10 2 0 0,-5-2 0 16,10 0 0-16,0-4 0 0,4 2 0 16,6-6 0-16,-6-4 0 0,11-2 0 0,-6-5 0 15,5 0 0-15,-4-6 0 0,4 0 0 16,-4-4 0-16,-1-1 0 0,1-3 0 0,-6 2 0 16,1-2 0-16,0-3 0 0,-5 3 0 0,-6-4 0 15,6 2 0-15,-10-1 0 0,0-1 0 16,-1 2 0-16,-4-2 0 0,0-2 0 15,-4 4 0-15,-6-4 0 0,0-15 0 0,0 33 0 16,-4-12 0-16,3-3 0 0,-3 2 0 0,-1 7 0 16,6-1 0-16,-6 3 0 0,5 3 0 15,1 2 0-15,3 4 0 0,2 1 0 0,-1 5 0 16,5-2 0-16,0 1 0 0,0-1 0 0,5 4 0 16,5 0 0-16,-6-3 0 0,11 2 0 15,-6-2 0-15,6-3 0 0,0 0 0 0,5-3 0 16,-5-2 0-16,-1-3 0 0,6-1 0 15,-10-2 0-15,5 0-513 0,-6-2-443 0,1-4-231 16,-5-2-65-16,0-4 25 0,0 2 87 16,-5-4 191-16,0 0 276 0</inkml:trace>
  <inkml:trace contextRef="#ctx0" brushRef="#br1" timeOffset="-129211.313">1966 7989 39 0,'0'-5'830'0,"-5"-1"238"0,5-2 170 0,0 0 145 0,0-1 72 15,5-2-307-15,-1 1-291 0,7-1-684 16,-7-3-173-16,11 0 0 0,-5 3 0 16,0-3 0-16,5 3 0 0,0 3 0 0,-6 2 0 15,6 0 0-15,-1 4 0 0,-4 2 0 0,5 5 0 16,-5 1 0-16,-1 2 0 0,2 6 0 0,-7 3 0 16,1 2 0-16,0 3 0 0,-5 2 0 0,5 2 0 15,-10 1-443-15,5 1-937 0,-5-1-56 16,5-2 49-16,-5-3 107 0,1-2 192 15,-2-4 316-15</inkml:trace>
  <inkml:trace contextRef="#ctx0" brushRef="#br1" timeOffset="-128725.054">2108 8132 40 0,'0'-5'826'0,"-5"3"236"0,0-4 159 0,5 1 119 16,-4-1 37-16,4 3-313 0,0-3-324 0,0 4-219 15,0 2-521-15,0 0 0 0,4 2 0 16,-4 4 0-16,5 3 0 0,0 2 0 0,-5-1 0 15,5 4 0-15,0 0 0 0,0 3 0 16,0-3 0-16,-1-1 0 0,-4-2 0 0,5 0 0 16,5 1 0-16,-5-4 0 0,0-3 0 0,0-2 0 15,0-1 0-15,5-4 0 0,-6-1 0 0,2-2 0 16,3-3 0-16,-4-1 0 0,0-5 0 16,0 3 0-16,0-2 0 0,0-1 0 15,0 2 0-15,0 2 0 0,0-2 0 0,-1 1 0 16,2 3 0-16,-2 3 0 0,-4-1 0 0,5 1 0 15,0 2 0-15,0 3 0 0,0 0 0 16,-5 3 0-16,5 0 0 0,0-1 0 0,-1 4 0 16,2-1 0-16,-1 0 0 0,-5 4 0 15,4-4 0-15,2 3 0 0,-6 1 0 0,4-1 0 16,-4-2 0-16,5-1 0 0,-5 1 0 0,5 0 0 16,-5-1 0-16,5-5 0 0,-5 3 0 0,5-3 0 15,-5-3 0-15,5 0 0 0,-5-3 0 16,5-2 0-16,-5 0 0 0,4-3 0 0,1 0 0 15,0 3 0-15,5-4 0 0,-5 2 0 16,4 2 0-16,-3 2 0 0,-1 1 0 16,5 1 0-16,-6 4 0 0,1 4 0 0,0-2 0 15,5 7 0-15,-10-1 0 0,5 2 0 0,0 2 0 16,-1-2 0-16,2 4 0 0,-2 0 0 0,1 0 0 16,1-1 0-16,3-1 0 0,-4-4 0 0,5 0 0 15,-5-2 0-15,4 0 0 0,1-6 0 16,-5 0 0-16,5-4-621 0,0 0-450 0,-1-5-162 15,6-5-22-15,-5 1 29 0,5-4 107 16,0-3 211-16,-1-2 333 0</inkml:trace>
  <inkml:trace contextRef="#ctx0" brushRef="#br1" timeOffset="-127710.916">2794 7777 355 0,'-4'0'844'0,"-2"-3"180"0,6 3 120 16,-4 3 85-16,-1 0-195 0,0-1-252 0,5 4-237 15,0 0-147-15,0 4-91 0,5 1-63 16,0 6-43-16,5 0-117 0,-1 5-84 0,1 0 0 16,5 2 0-16,-5 4 0 0,5-1 0 15,-1 2 0-15,1 1 0 0,0-6 0 0,-6 4 0 16,6-6 0-16,-10-2 0 0,5-1 0 16,-5-3 0-16,0-5 0 0,-5 0 0 0,-5-3 0 15,0-4 0-15,0-2 0 0,-5-2 0 16,-5-6 0-16,6 1 0 0,-6-6 0 15,-5 0 0-15,5-3 0 0,1-3 0 16,-6 1 0-16,5-3 0 0,5 2 0 0,1 4 0 16,-1-1 0-16,10 2 0 0,-5 4 0 0,10 0 0 15,0 0 0-15,5 3 0 0,4-1 0 0,1 3 0 16,5 1 0-16,0 2 0 0,4-3 0 16,5 3 0-16,1 0 0 0,5 0 0 15,-7 3 0-15,7-3 0 0,-1 0 0 0,0 2 0 16,-4 1 0-16,-1-3 0 0,1 0-23 15,-5 2-91-15,-6-2 21 0,-4 4 23 0,-1-4 23 16,-4 0 19-16,-5 0 15 0,0 0 8 16,-5-4 7-16,0 4 10 0,-5-2 13 0,-5-1 14 15,1 1 16-15,-1-1 15 0,-10 0 12 16,6 0 8-16,-6 0-72 0,-5 0-18 16,6 1 0-16,-1 4 0 0,5-2 0 0,0 6 0 15,6 3 0-15,-1-2 0 0,0 4 0 16,10 3 0-16,-5 3 0 0,10 0 0 15,0-1 0-15,0 0 0 0,5 1 0 0,5-3 0 16,0 0 0-16,4-4 0 0,-4-1 0 16,4-4 0-16,1-2 0 0,4-3 0 0,-4-3 0 15,-6 1 0-15,6-6 0 0,-5 2 0 16,-6-5 0-16,6 2 0 0,-9-1 0 0,-2-1 0 16,1-1 0-16,-5 2 0 0,0-2 0 15,0 2 0-15,-5-2 0 0,1 1 0 16,-2 0 0-16,-3 1 0 0,3 1 0 0,2 3 0 15,-1 1 0-15,0 0 0 0,0 2 0 16,5 3 0-16,-5 3 0 0,5 2 0 0,5 0 0 16,-5 4 0-16,5-1 0 0,0 3 0 15,4 0 0-15,-3 0 0 0,3-2 0 0,-3 1 0 16,3 2 0-16,1-4 0 0,0-2 0 16,5-1 0-16,-6 1 0 0,6-6 0 15,-5 2 0-15,0-4 0 0,-1-1 0 16,1 0 0-16,-5-6 0 0,0 4 0 0,0-3 0 15,-5-3 0-15,0 3 0 0,0-4-56 16,-5 1 0-16,0 0 29 0,-5 1 25 16,5-1 35-16,1 2 37 0,-1 1-32 0,0-1-38 15,0 7 0-15,0-1 0 0,0 0 0 0,5 3 0 16,0 3 0-16,0 2 0 0,5 4 0 16,0-1 0-16,0 3 0 0,0 0 0 0,4 0 0 15,-4 0 0-15,0 0 0 0,5 0 0 16,0-3 0-16,-6 4 0 0,6-7 0 15,-5 0 0-15,1 1-518 0,-2-3-608 0,-4-3-163 16,0-3-20-16,0 1 60 0,0-7 135 16,0-2 233-16,-4-3 331 0</inkml:trace>
  <inkml:trace contextRef="#ctx0" brushRef="#br1" timeOffset="-127462.228">3353 7851 444 0,'-9'-14'915'15,"-1"1"187"-15,0-1 131 0,5 3 101 16,1 6-202-16,-2-4-292 0,6 4-246 0,-4-1-163 15,4 0-265-15,4 4-166 0,-4 2 0 16,0 0 0-16,6 2 0 0,-2 4 0 0,1 2-49 16,-5 4-569-16,5-2-424 0,-5 1-210 15,5 6-52-15,-5 0 45 0,5 5 102 0,0 0 246 16,-5 0 411-16</inkml:trace>
  <inkml:trace contextRef="#ctx0" brushRef="#br1" timeOffset="-127183.973">3344 8359 380 0,'-10'11'952'16,"0"-6"180"-16,1 1 111 0,-1-3 73 15,-1 0-168-15,7-6-420 0,-1 0-316 0,5 0-222 16,0-3-179-16,0 1-185 0,5 0-225 16,-1-1-285-16,2-2-316 0,3 2-130 15,-3 0-20-15,3-1 64 0,-4-4 161 0,5 2 254 16</inkml:trace>
  <inkml:trace contextRef="#ctx0" brushRef="#br1" timeOffset="-126945.868">3770 7772 584 0,'0'-6'1011'15,"0"-2"184"-15,-4 2 135 0,-6-2 117 16,5 2-229-16,-5 1-349 0,5 0-332 0,-5 1-537 15,6 2 0-15,-2 2 0 0,-3 2 0 16,3 7 0-16,2 2 0 0,-1 3 0 0,0 2 0 16,0 6 0-16,0 3 0 0,5 0 0 15,0 2 0-15,5 1 0 0,0-1 0 0,0 1 0 16,4 0 0-16,6-6 0 0,0 0 0 16,0-6 0-16,5-2 0 0,-5-3 0 0,4-3 0 15,0-5 0-15,1-3 0 0,0-5 0 16,-5-1 0-16,4-5 0 0,-9-3 0 0,5 1 0 15,-6-6 0-15,-4 2 0 0,0-2 0 0,-5-1 0 16,0 1 0-16,-5-1 0 0,0 4 0 16,-10-3 0-16,6-1 0 0,-11 1 0 0,5 0 0 15,-9-1 0-15,5 4 0 0,-6 0 0 16,0-1 0-16,1 6 0 0,-1 5-363 0,6 1-936 16,-6 5-85-16,0 3 24 0,6 2 80 15,-1 3 152-15,-4 3 268 0,9 3 398 0</inkml:trace>
  <inkml:trace contextRef="#ctx0" brushRef="#br1" timeOffset="-126028.976">544 8979 294 0,'-10'4'457'0,"0"-4"86"15,1 0 78-15,-1 0-52 0,0 0-50 0,-5 2-28 16,6-2-14-16,-6 2-8 0,5-2-15 15,0 0-37-15,-4 4-43 0,4-4-50 16,-5 0-41-16,5 0-40 0,1 2-22 0,-6-2 1 16,5 0 15-16,0 0 18 0,0 0 6 15,0 0-12-15,6 0-38 0,-6 0-211 16,5 0 0-16,5 0 0 0,0 0 0 0,0 0 0 16,5 0 0-16,-1 3 0 0,11-3 0 15,-5 0 0-15,5 0 0 0,-1 0 0 0,6-3 0 16,0 3 0-16,-5 0 0 0,4 0 0 15,0 3-358-15,-4-3-51 0,0 0-19 0,0 3-1 16,-5-1 12-16,-6 1 36 0,1 0 49 16,0 0 71-16,-5 2 106 0,0-2 137 0,-5 2 138 15,0 1 94-15,-5-3 61 0,1 2 44 16,-1-2 14-16,-5 0-23 0,0 0-34 16,1 0-11-16,-6-3 0 0,6-19-5 15,4 40-5-15,-5-21-17 0,6 0-180 0,-2 0-58 16,1 0 0-16,6-2 0 0,-1 2 0 15,5 0 0-15,0-3 0 0,0 3 0 0,5 0 0 16,-1-3 0-16,6 3 0 0,5 0 0 16,-5-3 0-16,10 3 0 0,-6-3 0 0,6 3 0 15,5-2 0-15,4-4-90 0,0 4-560 16,-5-2-167-16,1-1-157 0,0 0-138 0,-6-1-27 16,-4 0 54-16,0 1 137 0,-10 0 207 0,-1-1 227 15</inkml:trace>
  <inkml:trace contextRef="#ctx0" brushRef="#br1" timeOffset="-125759.181">661 8974 141 0,'0'-2'452'16,"-4"-5"247"-16,-7 5 220 0,2-3 141 0,-1 2-30 15,1-3-120-15,-1 1-150 0,-5-1-153 16,0 0-151-16,5 1-94 0,1 0-57 0,-1-1-44 16,0-2-36-16,0 2-221 0,5 0-4 15,0 1 0-15,5-3 0 0,0 2 0 16,5 3 0-16,0-2 0 0,0 3 0 0,5-1 0 16,-1 3 0-16,6 3 0 0,5-1 0 15,-5 6 0-15,4 1 0 0,-4 5 0 0,0 2 0 16,-6 0 0-16,1 7 0 0,0-1 0 0,-5 0 0 15,0 2 0-15,-5 2 0 0,0-4 0 0,0-3 0 16,0-3 0-16,-5 1-7 16,0-3-464-16,0-1-176 0,0 2-261 0,-5-2-198 15,6-4-69-15,-1 1 8 0,-1-4 85 16,6 0 204-16,0-4 308 0</inkml:trace>
  <inkml:trace contextRef="#ctx0" brushRef="#br1" timeOffset="-125283.38">1157 8758 54 0,'-5'-2'682'0,"0"4"218"0,-5-2 149 0,0 0 96 15,5 3-50-15,-5-3-230 0,1 3-235 16,4-3-183-16,-5 3-113 0,5 0-65 0,0 0-36 15,-5-1-20-15,6 1-11 0,4 2-129 16,-5 1-73-16,0 5 0 0,5 0 0 0,-5 3 0 16,5 2 0-16,-5 7 0 0,5-1 0 0,-4 2 0 15,4 6 0-15,-6 2 0 0,1-3 0 0,5 5 0 16,-4-4 0-16,4 3 0 0,-6-5 0 0,6-1 0 16,-4-2 0-16,4-6 0 0,0-2 0 15,0-3 0-15,4-6 0 0,-4-5 0 0,0-3 0 16,0-6 0-16,6-5 0 0,-6-6 0 0,0 1 0 15,0-6 0-15,0 0 0 0,0-3 0 0,-6-3 0 16,6 1 0-16,0-3 0 0,0-1 0 16,0 1 0-16,0 0 0 0,6-1 0 0,-6 4 0 15,4 2 0-15,7 3 0 0,-7 2 0 0,6 4 0 16,-5 2 0-16,4 6 0 0,-3 2 0 16,3 6 0-16,-4 0 0 0,5 6 0 0,0 2 0 15,0 3 0-15,-1 3 0 0,1 0 0 16,5 3 0-16,-5-1 0 0,5 4 0 0,-6-1 0 15,6 0 0-15,-5 2 0 0,5-1 0 0,-5 3 0 16,4-5 0-16,-4 2 0 0,4-1 0 0,-4 0 0 16,0-2 0-16,-5-1 0 0,4-2 0 15,-3 0 0-15,-1 0-277 0,-5 0-326 0,0-3-115 0,-5-3-127 16,-1 1-126-16,2-2-97 0,-6-1 15 16,0 0 104-16,0-6 168 0,-9 2 196 0</inkml:trace>
  <inkml:trace contextRef="#ctx0" brushRef="#br1" timeOffset="-125031.306">1196 9192 25 0,'-25'-5'400'16,"1"-1"215"-16,-5-2 210 0,-1 0 183 0,1-1 24 15,-1-2-82-15,1 3-116 0,4-1-123 0,6 1-141 16,-1 0-128-16,6 0-78 0,-1-1-40 0,10 1-233 16,0-3-91-16,5 3 0 0,5-3 0 15,5 0 0-15,0 2 0 0,9 1 0 0,0-3 0 16,6 3 0-16,0 2 0 0,-1 1 0 0,6-1 0 16,-1 4 0-16,-4-2 0 0,4 2 0 0,1 0 0 15,-1 2 0-15,-5 0-341 0,1 0-771 16,0 2-182-16,-6 0-38 0,1 2 53 0,-1-4 119 15,1 5 245-15,-1-2 340 0</inkml:trace>
  <inkml:trace contextRef="#ctx0" brushRef="#br1" timeOffset="-124744.46">1446 9134 67 0,'-10'11'796'0,"6"0"218"0,4 0 139 0,-6-2 105 16,2-4-1-16,4 1-279 0,0-4-286 15,4 1-162-15,2-3-95 0,-2 0-424 0,6-5-11 16,-5 1 0-16,5-3 0 0,-5 0 0 16,5-3 0-16,-5-1 0 0,5 0 0 0,-6-3 0 15,1 0 0-15,0 0 0 0,-5 1 0 16,0-1 0-16,0-3 0 0,0 3 0 0,-5 0 0 16,0 1 0-16,1-1 0 0,-2 3 0 0,-3 0 0 15,3 2 0-15,2 4 0 0,-1 0 0 16,0 2 0-16,0 6 0 0,5 0 0 15,-5 2 0-15,5 4 0 0,0-2 0 0,0 5 0 16,5 1 0-16,0 4 0 0,-5-1 0 0,5 1 0 16,4 3 0-16,-3-4 0 0,3 3 0 15,-3 0 0-15,3 1 0 0,-4-3 0 0,5-1-521 16,-6-2-654-16,2-4-149 0,-6 2-22 16,4-7 62-16,-4-2 131 0,0-3 283 0,0-6 408 15</inkml:trace>
  <inkml:trace contextRef="#ctx0" brushRef="#br1" timeOffset="-124392.477">897 8660 13 0,'-10'3'765'0,"-5"1"223"0,10 2 143 16,-5 0 106-16,1-1 26 0,4 1-264 0,0-1-275 15,-4-2-159-15,9 3-76 0,-6-1-472 16,6-2-17-16,0 3 0 0,0-4 0 0,6 1 0 16,-2-3 0-16,6 0 0 0,-5 0 0 15,4-3 0-15,1-2 0 0,5-4 0 0,0 1 0 0,0 0 0 16,-1-3 0-16,1-3 0 0,4 3 0 0,-4-3 0 16,5 1 0-16,-5-1 0 0,4 0 0 15,-4 0 0-15,0 5 0 0,0-1 0 0,-6 1 0 16,6 4 0-16,-10-1 0 0,4 4 0 0,1 2 0 15,-5 0 0-15,1 2 0 0,-2 4 0 16,6-1 0-16,-5 4 0 0,5-1 0 0,-1 0 0 16,1 3 0-16,5 1 0 0,0-2 0 0,0 2 0 15,4 1 0-15,1-2 0 0,-1 3 0 16,1-3 0-16,5 3 0 0,-6-3 0 0,6 0-80 16,-1 0-798-16,1 0-323 15,-1 0-122-15,0 0 4 0,11-3 73 0,-6 1 189 0,11-4 328 16</inkml:trace>
  <inkml:trace contextRef="#ctx0" brushRef="#br1" timeOffset="-124120.725">1804 8910 643 0,'-9'6'1051'0,"-6"-3"177"0,5-3 140 16,0 3 117-16,0-3-243 0,5 0-357 0,5 0-596 15,0 0-289-15,5-3 0 0,5 0 0 0,0-3 0 16,4 4 0-16,1-4 0 0,5 4 0 0,-6-4 0 16,6 3 0-16,4 0 0 0,-3 1 0 15,-2-1 0-15,0 3 0 0,1 0 0 0,0 3 0 16,-5-1 0-16,-1 4 0 0,-4 0 0 16,0 2-966-16,-6 0-233 0,-4 3-83 0,0-2 19 15,0 1 85-15,-4 4 165 0,-6-2 256 16,0-1 287-16</inkml:trace>
  <inkml:trace contextRef="#ctx0" brushRef="#br1" timeOffset="-123866.404">1917 9029 226 0,'-19'8'815'16,"-2"-5"225"-16,2 3 160 0,0-3 137 16,4-1-58-16,0 1-222 0,1-3-262 0,3 0-353 0,7 0-442 15,4-3 0-15,0 1 0 0,4-1 0 16,1-3 0-16,5 1 0 0,0-1 0 0,5 0 0 16,0 1 0-16,4 0 0 0,0 2 0 0,2 0 0 15,-2 3 0-15,0-3 0 0,1 3 0 16,0 3 0-16,-1-3 0 0,1 3-352 0,-6-3-1000 15,1 3-80-15,0-3 30 0,0-3 102 16,5 0 177-16,-6-3 327 0,6-2 373 0</inkml:trace>
  <inkml:trace contextRef="#ctx0" brushRef="#br1" timeOffset="-123500.352">2398 8673 436 0,'-6'-6'911'0,"2"-4"179"0,-7 2 133 16,7-1 110-16,-1 4-187 0,0-3-266 0,0 5-225 16,0-3-138-16,5 3-517 0,0 3 0 15,5 3 0-15,-5 6 0 0,5 1 0 0,0 4 0 16,4 2 0-16,-3 7 0 0,3 2 0 0,1 2 0 16,0 4 0-16,0-1 0 0,0 3 0 0,0-2 0 15,-1-2 0-15,1 2 0 0,0-3 0 16,0 0 0-16,-5-7 0 0,0 2 0 0,-1-7 0 15,2 0 0-15,-6-1 0 0,4-7 0 0,-4-3 0 16,-4 0 0-16,4-5 0 0,-6-2 0 0,-3-6 0 16,-1-3 0-16,0-3 0 0,1-3 0 15,-6-5 0-15,0 0 0 0,0-2 0 0,1-4 0 16,-1-3 0-16,5 1 0 0,0 0 0 0,0-1 0 16,5 1 0-16,5 5 0 0,0 0 0 0,5 1 0 15,0 4 0-15,0 1 0 0,5 3 0 0,0 4 0 16,-1 1 0-16,1 3 0 0,5 3 0 0,-5 2 0 15,5 0 0-15,-6 6 0 0,6 0 0 16,-5 5 0-16,0 0 0 0,-1 3 0 0,1 2 0 16,0 2 0-16,-5 1 0 0,5 4 0 15,-10-1 0-15,0 0 0 0,0 0 0 0,0 3 0 16,-5-2 0-16,0-1 0 0,-5 3 0 0,1-6 0 16,-1 4 0-16,0-6 0 0,-5 0-772 15,0 0-255-15,6-6-174 0,-6 0-43 0,5-2 30 16,5-4 103-16,5-2 223 0,0 0 324 15</inkml:trace>
  <inkml:trace contextRef="#ctx0" brushRef="#br1" timeOffset="-123157.211">2667 9029 738 0,'0'8'1078'15,"0"1"183"-15,0-4 141 0,0 1 113 16,0 0-315-16,0-1-363 0,0-2-677 0,0 0-160 15,5-3 0-15,0 0 0 0,0-3 0 16,0-3 0-16,-1 0 0 0,2-2 0 0,-2-3 0 16,1 0 0-16,1 0 0 0,-2-3 0 15,-4 3 0-15,5-3 0 0,-5 3 0 0,0 1 0 16,0-2 0-16,-5 4 0 0,5 0 0 0,0 0 0 16,-4 2 0-16,4 3 0 0,0 0 0 15,0 3 0-15,0 3 0 0,0 3 0 16,0-1 0-16,4 1 0 0,-4 4 0 0,5 2 0 15,0-1 0-15,0 3 0 0,0 2 0 0,0 1 0 16,4 0 0-16,-3 2 0 0,3-2 0 16,1-2 0-16,-5 2 0 0,5-3 0 0,-1 0 0 15,-3-3 0-15,-2 0 0 0,-4-3-703 16,0-2-582-16,0-3-86 0,-4 0 27 0,4-6 91 16,-6-3 177-16,-3-2 313 0</inkml:trace>
  <inkml:trace contextRef="#ctx0" brushRef="#br1" timeOffset="-122753.28">2143 8566 203 0,'-11'0'803'0,"7"0"202"0,-1 3 143 16,0-1 115-16,-5 1-79 0,10-1-230 0,-5 2-227 15,5-2-126-15,0 1-298 0,0 3-303 0,0-1 0 16,5 1 0-16,0-1 0 0,5-2 0 0,-1 0 0 16,-4-1 0-16,10-2 0 0,-5-2 0 15,5-1 0-15,-1-5 0 0,1-1 0 0,0-2 0 16,0-2 0-16,-1-2 0 0,1 2 0 16,-5-4 0-16,5 4 0 0,-6-1 0 0,1 0 0 15,-5 0 0-15,0 4 0 0,0-2 0 0,0 4 0 16,0 0 0-16,-5 2 0 0,5 4 0 15,-5-1 0-15,4 0 0 0,1 0 0 16,0 3 0-16,0 3 0 0,0 0 0 0,5 0 0 16,0 1 0-16,5 2 0 0,-1 2 0 0,1 1 0 15,0 2 0-15,4-3 0 0,1 6 0 16,0-3 0-16,-1 0 0 0,0 0 0 0,2 3 0 16,3-3 0-16,-5 0 0 0,-4 0 0 0,5 0-607 15,-5 0-716-15,-6 3-75 0,6-3 31 16,-5 0 93-16,-6 0 184 0,2 0 340 0</inkml:trace>
  <inkml:trace contextRef="#ctx0" brushRef="#br1" timeOffset="-121352.403">436 9686 417 0,'0'-4'569'0,"-10"0"132"0,6 0 147 15,-2-1 1-15,2 0-60 0,-6-1-74 0,5 0-67 16,-5 1-72-16,5 2-92 0,-5-2-91 16,5-1-48-16,1 3-37 0,-2 0-33 0,-3 3-29 15,4 0-218-15,0 6-28 0,0 0 0 16,5 5 0-16,-5 3 0 0,0 4 0 15,5 5 0-15,-4 2 0 0,4 2 0 0,0 4 0 16,0 2 0-16,0-3 0 0,0 3 0 16,0-2 0-16,4-4 0 0,-4 1 0 15,5-6 0-15,-5 0 0 0,5-6 0 0,-5-2 0 16,5-6 0-16,0-2 0 0,-5-3 0 16,5-9 0-16,-5 1 0 0,0-7 0 0,-5-1 0 15,5-3 0-15,0-4 0 0,-5 1 0 16,0-4 0-16,5-1 0 0,-5-1 0 0,0 0 0 15,5 0 0-15,0 3 0 0,-4-3 0 16,8 6 0-16,-4 0 0 0,0 2 0 0,5 6 0 16,0 0 0-16,0 3 0 0,5 6 0 15,-5-2 0-15,5 8 0 0,-1 1 0 16,6 3 0-16,-5 3 0 0,5-3 0 0,-1 6 0 16,1-3 0-16,4 0 0 0,-4 0 0 15,5 3 0-15,4-3 0 0,1 0 0 0,-1-3 0 16,1-5 0-16,-6 0 0 0,2-6 0 15,-8-3 0-15,2 1 0 0,-5-6 0 0,-5 3 0 16,5-3 0-16,-10 0 0 0,5 0 0 0,-10 3 0 16,5-1 0-16,-5 1 0 0,0 2 0 15,5 1 0-15,-5-1 0 0,1 4 0 0,-2-1 0 16,6 3 0-16,-4 3 0 0,4 2 0 16,0 3 0-16,0 1 0 0,4 7 0 0,2 1 0 15,-2 5 0-15,6 0 0 0,0 2 0 0,0-1 0 16,0-1 0-16,5 0 0 0,-6 0 0 15,6-6 0-15,-1 1 0 0,6-6 0 0,-5 0 0 16,0-2 0-16,0-4 0 0,-1-5 0 0,6 0 0 16,-11-3 0-16,6-2 0 0,0-1 0 15,-5-2 0-15,-6-3 0 0,6 0 0 0,-5 0 0 16,-5-1 0-16,0 2 0 0,0-2 0 0,0 2 0 16,-5-1 0-16,-5-1 0 0,6 4 0 15,-6 0 0-15,-5 0 0 0,5 2 0 0,-4 0 0 16,-1 4 0-16,5-1 0 0,-5 3 0 0,6 3 0 15,-1-1 0-15,5 7 0 0,0-1 0 16,0 3 0-16,0 1 0 0,5 1 0 0,0 1 0 16,5 0 0-16,0 0 0 0,5-1 0 0,-5-2 0 15,5 0 0-15,0-2 0 0,4-4 0 16,-4 1 0-16,4-6 0 0,1 0 0 0,-5-3 0 0,5-3 0 16,-6 1 0-16,6-4 0 0,-10 1 0 15,5 0 0-15,-5-3 0 0,4 2 0 0,-9-1 0 16,6 1 0-16,-6-1 0 0,0-2 0 15,-6 4 0-15,6 0 0 0,-4 0 0 0,-1-1 0 16,0 4 0-16,0-1 0 0,5 0 0 0,-5 4 0 16,5 2 0-16,-5 0 0 0,5 2 0 0,5 4 0 15,-5 2 0-15,5 1 0 0,-5-1 0 16,5 3 0-16,5 3 0 0,-6-3 0 0,2 3 0 16,3 0 0-16,1-1 0 0,0 1 0 0,0 0 0 15,0 0 0-15,0-6 0 0,-1 3 0 16,-3-2-110-16,3-5-699 0,-4 2-289 0,0-6-146 15,0 0-15-15,-5-2 51 0,0-2 145 16,0-4 229-16,0 0 349 0</inkml:trace>
  <inkml:trace contextRef="#ctx0" brushRef="#br1" timeOffset="-121131.002">882 9785 536 0,'-25'-22'988'0,"11"0"180"0,0 5 134 0,-1 1 111 15,0-1-205-15,5 4-326 0,5 1-218 0,0 1-634 16,5 3-30-16,0 0 0 0,5 2 0 0,5 0 0 15,0 2 0-15,0 0 0 0,5 2 0 0,-1 2 0 16,6 0 0-16,-6 2 0 0,6-2 0 0,-1 6 0 16,1-4 0-16,0 4 0 0,-5 0 0 0,-1-1 0 15,6 1-1312-15,-6-1-205 0,1 1 38 16,0-3 108-16,0 2 194 0,-5-2 332 0,9-1 396 16</inkml:trace>
  <inkml:trace contextRef="#ctx0" brushRef="#br1" timeOffset="-119135.329">1485 9694 295 0,'0'-3'390'0,"0"-2"81"16,0 1 38-16,0 0 25 0,0-2 35 15,0 0 45-15,0 1 21 0,-4-1-23 16,4 1-48-16,0-3-70 0,0 2-78 0,0-3-95 16,0 7-79-16,0-4-45 0,-5 4-21 0,5-1-4 15,0 0-3-15,0 6 2 0,-6 2 3 16,6 3 1-16,0 7-7 0,-4 7-45 15,-1 2-123-15,5 7 0 0,-5 5 0 0,0 0 0 16,0 5 0-16,0-3 0 0,0 4 0 16,1-7 0-16,-2 1 0 0,6-5 0 0,0-3 0 15,-4-9 0-15,4 0 0 0,4-11 0 0,-4-2 0 16,0-6 0-16,0-8 0 0,6-9 0 16,-6-2 0-16,0-6 0 0,0-3 0 0,0-2 0 15,0-3 0-15,-6 0 0 0,6 0 0 0,-4-1 0 16,4 1 0-16,-5 1 0 0,5-2 0 15,0 7 0-15,0-1 0 0,0 3 0 0,0 3 0 16,5 3 0-16,-5 2 0 0,4 7 0 0,2-2 0 16,-2 4 0-16,1 5 0 0,5 0 0 15,0 6 0-15,-1 0 0 0,2 5 0 16,3 4 0-16,-4 1 0 0,4 4 0 0,1 2 0 16,0 0 0-16,0 6 0 0,-1 0 0 15,1 0 0-15,0 2 0 0,-1 1 0 0,1-1 0 16,0 1 0-16,-5-3 0 0,0 0 0 15,-1 0 0-15,1-3 0 0,0-3 0 0,-5 0 0 16,0-2 0-16,-5-3-439 0,0-1-194 0,-5 2-92 16,0-7-91-16,-5 2-82 0,0-4-63 15,-4 0-14-15,-1-1 90 0,-4-5 139 16,-1 0 191-16,0-3 251 0,-4-2 275 0,-1-1 272 16,0-5 226-16,1 1 192 0,-1-2 181 0,1 1 58 15,4 0-30-15,1-3-74 0,0 3-100 0,4 0-104 16,0 0-136-16,10 0-94 0,-5 0-49 0,10 3-25 15,0-3-13-15,5 0-72 0,0 2-203 16,5-1 0-16,4 1 0 0,1-2 0 0,5 3 0 16,0 0 0-16,-1 2 0 0,0-2 0 15,6 2 0-15,-1 1 0 0,1 2 0 0,0 0 0 16,-1 0 0-16,-4 3 0 0,4 0-34 16,-4 0-815-16,0 0-297 0,-1 3-126 15,-4 0-1-15,0-3 56 0,-1 3 151 0,-4 2 245 0,5-2 361 16</inkml:trace>
  <inkml:trace contextRef="#ctx0" brushRef="#br1" timeOffset="-118379.443">1804 9964 122 0,'0'9'608'0,"-5"-4"179"16,1 3 172-16,-2-2 120 0,1 2-104 0,5-2-157 15,-4 2-152-15,4-3-135 16,0 4-129-16,0-3-81 0,0-2-47 0,4 0-30 16,-4-2-25-16,5 1-33 0,1-3-186 0,3 0 0 15,-4-5 0-15,0-1 0 0,0-5 0 16,5 0 0-16,-6-3 0 0,2 0 0 0,-2 1 0 16,1-4 0-16,0 3 0 0,-5 0 0 0,0 1 0 15,0 2 0-15,0-1 0 0,-5 2 0 16,5 1 0-16,-5 1 0 0,1 3 0 0,-2-1 0 15,2 3 0-15,4 0 0 0,-5 3 0 16,5 3 0-16,-5 2 0 0,5 4 0 0,5-1 0 16,-5 6 0-16,5 0 0 0,-1 0 0 0,2 5 0 15,-2-2 0-15,6 2 0 0,-5 0 0 16,5 1 0-16,-1 1 0 0,-3-4 0 0,3 2 0 16,-3-5 0-16,3 0-119 0,-9 0-813 15,5-3-286-15,-5-3-95 0,0-3 14 0,0-2 80 16,0-3 179-16,-5-6 328 0</inkml:trace>
  <inkml:trace contextRef="#ctx0" brushRef="#br1" timeOffset="-117972.53">1304 9556 512 0,'-5'3'937'0,"-5"-1"163"0,5 1 114 0,-5 0 92 0,6 0-227 16,4 0-283-16,-5-1-200 0,5 1-106 15,5 0-329-15,-5 3-161 0,4-4 0 0,6 0 0 16,0 4 0-16,0-6 0 0,0 3 0 0,-1-6 0 16,6 1 0-16,0-4 0 0,-1-2 0 15,7-3 0-15,-7 0 0 0,1 0 0 16,0-1 0-16,-1-1 0 0,1 2 0 0,0-1 0 15,-6 2 0-15,1-2 0 0,0 4 0 0,-5 3 0 16,4 0 0-16,-3-1 0 0,-2 3 0 16,1 0 0-16,-5 3 0 0,5 0 0 0,5 0 0 15,-10 3 0-15,10 3 0 0,-5-1 0 16,5 1 0-16,0 2 0 0,-1 0 0 0,6 0 0 16,-5 4 0-16,5-2 0 0,4 2 0 15,1-2 0-15,-5 2 0 0,9-1 0 0,-5 0 0 16,6-3 0-16,-6 1 0 0,2 1-672 0,3-2-569 15,-4 1-109-15,4 0 14 0,-4-2 75 16,4 2 167-16,1-1 294 0,-6 0 376 0</inkml:trace>
  <inkml:trace contextRef="#ctx0" brushRef="#br1" timeOffset="-117541.579">2167 9860 73 0,'-10'2'907'0,"0"4"254"16,6-4 174-16,-7-2 147 0,7 3 89 16,-1 0-398-16,0-3-684 0,5 0-489 0,0 0 0 15,5-3 0-15,0 0 0 0,4 1 0 0,1-1 0 16,0 0 0-16,5-3 0 0,0 4 0 16,-1-1 0-16,1 0 0 0,5-2 0 0,-6 2 0 15,6 3 0-15,-6-3 0 0,7 3 0 0,-7 3 0 16,1-3 0-16,-6 3 0 0,1 0 0 15,0 2 0-15,-5 0-436 0,0 4-530 0,-5-1-114 16,0 1-99-16,-5 1 2 0,0 2 78 0,-5-4 155 16,0 3 219-16,1 0 343 0,-6-3 438 15,1 1 377-15,-7-1 340 0,7-3 232 16,-6 1 170-16,6-1 21 0,-1 1-88 0,0-4-151 16,0 1-186-16,5-3-257 0,6 3-514 0,-6-3 0 15,10-3 0-15,0 0 0 0,0-2 0 16,0 2 0-16,10 1 0 0,-6-4 0 0,6 3 0 15,0 0 0-15,0 3 0 0,5-2 0 16,-1 2 0-16,1 0 0 0,0 2 0 0,-1-2 0 16,7 3 0-16,-2 0 0 0,-4-3 0 0,4 0 0 15,-4-3 0-15,0 0-1051 0,-1 1-520 16,1-4 59-16,-5-2 132 0,5 2 175 0,-6-5 300 16,6 3 419-16</inkml:trace>
  <inkml:trace contextRef="#ctx0" brushRef="#br1" timeOffset="-116812.396">2594 9578 244 0,'-6'-5'795'0,"6"-1"206"0,-4 0 145 16,-1 1 109-16,0 0-122 0,5-1-215 0,-5 3-243 15,5 0-165-15,0 3-95 0,0 0-316 16,0 3-99-16,0 0 0 0,5 5 0 0,0 3 0 16,0 3 0-16,-1 3 0 0,2 2 0 15,3 3 0-15,1 0 0 0,-5 6 0 0,5 0 0 16,0-1 0-16,-1 1 0 0,1-1 0 0,0-2 0 15,0 0 0-15,0-3 0 0,0-6 0 0,-6 1 0 16,1-3 0-16,1-4 0 0,-2-4 0 16,-4-3 0-16,0-3 0 0,0-6 0 0,-4-4 0 15,-2-4 0-15,-3-3 0 0,-1-2 0 16,0-1 0-16,0-4 0 0,-4-1 0 0,4 0 0 16,-5-3 0-16,0-2 0 0,5 2 0 0,-5 4 0 15,11-1 0-15,-1 3 0 0,0 0 0 16,5 2 0-16,0 4 0 0,5 2 0 15,0 3 0-15,5 0 0 0,-6 2 0 0,6 4 0 16,5 0 0-16,-6 5 0 0,6 0 0 0,-5 0 0 16,5 5 0-16,-5 3 0 0,-1 1 0 15,1 1 0-15,1 5 0 0,-7-2 0 16,1 4 0-16,-5-1 0 0,5 1 0 0,-5-1 0 16,-5 1 0-16,5-3 0 0,0-1 0 0,-5-5 0 15,5 4-113-15,-4-4-106 0,4-2 47 16,0-4 48-16,0 2 39 0,0-2 27 0,4-2 20 15,1 0 15-15,0 0 12 0,5 0 6 0,4-2 12 16,-4 2 19-16,0 0 23 0,4 0 29 16,1 0 33-16,-5 2 33 0,0 1 25 15,5-1 15-15,-6 7-104 0,-3-4-80 0,3 3 0 16,-4 4 0-16,0-2 0 0,-5 4 0 16,0 3 0-16,0-1 0 0,-5 1 0 0,-5 0 0 15,6-1 0-15,-11 1 0 0,0 0 0 16,5-4 0-16,-9 1 0 0,4-3 0 0,-4-3 0 15,4-3 0-15,-5 1 0 0,5-3 0 0,0-3-163 16,6-3-275-16,-1 1-185 0,0-2-279 16,5-1-204-16,5-3-66 0,0 2 10 15,5-4 100-15,5 1 199 0,-5-2 315 0</inkml:trace>
  <inkml:trace contextRef="#ctx0" brushRef="#br1" timeOffset="-116475.298">2898 9793 305 0,'0'6'853'0,"0"-6"198"0,4 0 135 0,-4-3 105 16,0 0-140-16,0 1-253 0,6-7-229 15,-2 4-130-15,1-3-291 0,0-1-248 16,0 1 0-16,5 2 0 0,-5-2 0 0,-1 5 0 16,2-2 0-16,3 5 0 0,-3 0 0 15,-6 3 0-15,4-1 0 0,1 6 0 0,0 1 0 16,-5 4 0-16,0 1 0 0,0 0 0 0,0 3 0 15,-5-1 0-15,5 1 0 0,-5 0 0 16,1-1 0-16,4-2 0 0,-6 0 0 0,1-3 0 16,5-1 0-16,-4-4 0 0,4 2 0 15,0-2 0-15,0 0 0 0,4-4 0 0,1 1 0 16,1-3 0-16,-2 3 0 0,6-3 0 16,0-3 0-16,0 3 0 0,4-3 0 0,1 1 0 15,-6-4 0-15,6 3 0 0,0-2 0 16,0 2 0-16,-5-3 0 0,0 3-744 0,-1 1-703 15,1-3-28-15,0 2 76 0,-5-6 137 16,5 4 252-16,-1-4 390 0</inkml:trace>
  <inkml:trace contextRef="#ctx0" brushRef="#br1" timeOffset="-115995.579">3157 9457 208 0,'0'-6'700'0,"-4"3"219"15,-1-2 152-15,0 0 111 0,5 2-130 0,-5-3-172 16,0 0-170-16,0 4-151 0,0-1-96 16,5 0-62-16,-4 1-355 0,-2 2-46 15,1 0 0-15,1 2 0 0,-2 4 0 0,2-1 0 16,-1 7 0-16,5-2 0 15,-5 7 0-15,5 2 0 0,0 1 0 0,5 4 0 0,0 1 0 16,-1 0 0-16,6 0 0 0,5 2 0 16,0-2 0-16,4-2 0 0,1-1 0 15,0-3 0-15,4-3 0 0,1-2 0 0,-6 0 0 16,6-6 0-16,-6-2 0 0,6-6 0 16,-6 0 0-16,2-3 0 0,-2-6 0 0,-4 1 0 15,-6-3-583-15,6-2-540 0,-5-6-157 16,0 2-19-16,-6-6 55 0,1 4 130 0,-5 0 238 15,0-3 341-15</inkml:trace>
  <inkml:trace contextRef="#ctx0" brushRef="#br1" timeOffset="-115644.583">3383 9448 340 0,'-9'-3'862'16,"3"1"200"-16,-3 2 139 0,3 0 110 0,2 0-162 16,-1 0-277-16,0 0-265 0,0 0-171 15,5 0-110-15,0 0-301 0,0 0-25 0,0 0 0 16,0 2 0-16,0-2 0 0,0 0 0 15,0 0 0-15,5 0 0 0,-5 0 0 16,0 3 0-16,0-3 0 0,0 0 0 0,0 0 0 16,0 0 0-16,0 0 0 0,-5 0 0 15,5 0 0-15,0 0 0 0,0 3 0 0,0-3 0 16,0 3 0-16,0 0 0 0,0 2 0 0,0-2 0 16,0 2 0-16,0 3 0 0,0 1 0 15,0 0 0-15,0-1 0 0,5 0 0 0,0 3 0 16,0 0 0-16,-1-3 0 0,6 3 0 15,-5-3 0-15,5 4 0 0,5-4 0 0,-5-2 0 16,4-2 0-16,1 2 0 0,-5-3 0 16,4-3 0-16,1 0 0 0,0 0 0 0,-5-3 0 15,5-3 0-15,-6 2 0 0,1-2 0 16,0-2 0-16,0-4-798 0,-5 2-451 0,0-5-84 16,-1 2 30-16,2-4 87 0,-2 3 175 15,-4 0 265-15,0 1 333 0</inkml:trace>
  <inkml:trace contextRef="#ctx0" brushRef="#br1" timeOffset="-115114.745">3530 9374 454 0,'-5'0'860'16,"0"0"187"-16,0 0 132 0,1 0 69 15,-2 0-200-15,6 0-237 0,-4 0-220 0,4 0-138 16,0 0-80-16,0 0-246 0,0 0-127 16,4 0 0-16,2 3 0 0,-2-1 0 0,1 1 0 15,0 0 0-15,0 2 0 0,0 1 0 16,5 5 0-16,-5-3 0 0,0 3 0 15,4 3 0-15,-3-3 0 0,-2 3 0 0,1-1 0 16,5 1 0-16,-5-2 0 0,-5-2 0 0,5 2 0 16,0-4 0-16,-1-3 0 0,-4 1 0 15,6-6 0-15,-6 0 0 0,0-3 0 0,4-3 0 16,-4-2 0-16,0-3 0 0,0-2 0 16,0-1 0-16,0 0 0 0,0 0 0 15,5-3 0-15,-5 4 0 0,6 2 0 0,-6-3 0 16,4 6 0-16,-4-1 0 0,5 4 0 15,0-1 0-15,-5 6 0 0,5-2 0 16,0 4 0-16,-1 1 0 0,2 2 0 0,-2 4 0 16,1 0 0-16,0 1 0 0,0-2 0 15,0 4 0-15,-5-2 0 0,5 2 0 0,0-4 0 16,-1 3 0-16,-4-5 0 0,6-1 0 16,-6 0 0-16,5-1 0 0,-5-4 0 0,4 0 0 15,-4-6 0-15,6-2 0 0,-6-4 0 16,0 2 0-16,4-5 0 0,-4 5 0 0,5-4 0 15,-5 3 0-15,0 0 0 0,5 2 0 16,-5 1 0-16,5 3 0 0,-5 2 0 0,5 0 0 16,0 6 0-16,-5 0 0 0,9 2 0 15,-3 3 0-15,-2 1 0 0,1 2 0 0,1 0 0 16,3 0 0-16,-4 2 0 0,5-1 0 16,0-1 0-16,-6-1 0 0,6-1 0 0,0-4 0 15,-5-1 0-15,0-4-1010 0,-1-4-298 16,2-1-50-16,-2-6 47 0,1-3 106 15,1-3 206-15,-2-2 311 0</inkml:trace>
  <inkml:trace contextRef="#ctx0" brushRef="#br1" timeOffset="-114759.644">3868 9134 352 0,'-9'-20'863'16,"3"1"197"-16,2 6 136 0,-1 2 98 16,0 5-169-16,5 0-256 0,-5 4-237 0,10 4-147 15,-5 4-170-15,5 3-315 0,0 2 0 16,5 2 0-16,-1 3 0 0,1 7 0 0,0-1 0 15,5 2 0-15,-6-2 0 0,6 4 0 16,-5-1 0-16,5-3 0 0,-5-1 0 0,-1 2 0 16,1-4 0-16,-5-3 0 0,5 1 0 0,-5-4 0 15,-5-1 0-15,0-1 0 0,0-3 0 16,-5-3 0-16,0-2 0 0,-5-3 0 16,6 0 0-16,-6-3 0 0,-5 1 0 0,5-4 0 15,0-2 0-15,0 0 0 0,0-1 0 16,1 1 0-16,4 0 0 0,0 0 0 15,5-1 0-15,-5 1 0 0,5 0 0 0,5-1 0 16,0 4 0-16,0 0 0 0,4-1 0 16,-3 3 0-16,8 0 0 0,-4 1 0 0,4-1 0 15,-3 3 0-15,3 3 0 0,-4-3 0 16,5 2 0-16,0 1 0 0,-6-3 0 0,1 3 0 16,0 0-929-16,0 0-300 0,0-6-68 15,-6 3 34-15,1-6 97 0,0 3 156 0,0-5 225 16,0 0 326-16</inkml:trace>
  <inkml:trace contextRef="#ctx0" brushRef="#br1" timeOffset="-114533.233">4089 9162 646 0,'-10'-14'1020'0,"5"6"184"0,1-4 138 0,-2 4 113 15,2 0-261-15,4 2-311 0,0-2-436 16,4 2-447-16,2 1 0 0,3 3 0 16,1-1 0-16,0 3 0 0,5 3 0 0,0 2 0 15,-1 0 0-15,-4 6 0 0,4 3 0 16,1 3 0-16,-5 2 0 0,0 3 0 0,-1 3 0 15,-3 0 0-15,-1 0 0 0,-1 2 0 0,-4 3 0 16,0-2 0-16,-4 3 0 0,-1-4 0 16,-1 3 0-16,-8 1 0 0,-1-4 0 0,-4 3-660 15,-1-2-812-15,-5 0 0 0,1-7 86 16,-6 5 135-16,2-4 232 0,-7 3 363 16</inkml:trace>
  <inkml:trace contextRef="#ctx0" brushRef="#br1" timeOffset="-113382.533">495 10907 344 0,'-15'3'505'0,"0"3"135"0,0-3 124 0,1 2 46 16,-6 1-5-16,6-1-40 0,-1-3-62 15,-5 4-74-15,6 0-95 0,-1-3-104 16,0 3-57-16,5-4-26 0,-5 1-18 0,6-1-116 16,-1-2-213-16,0 0 0 0,1 4 0 15,3-4 0-15,2-4 0 0,4 4 0 16,0-2 0-16,4-1 0 0,2 1 0 0,3-4 0 0,1 3 0 15,5-3 0-15,0 0 0 0,4 4 0 16,16-3 0-16,4-1 0 0,9 1 0 16,7 2 0-16,-7 0 0 0,-3 0 0 0,-1 6 0 15,-5 0-245-15,-9 0-243 0,-6 5 48 16,-4 0 52-16,-11 3 52 0,-3 3 55 0,-6 0 50 16,0 0 51-16,-10-1 72 0,0-2 109 0,-5-3 98 15,0 4 67-15,0-7 53 0,-4 4 53 0,0-4 27 16,-2 0-11-16,-3-1-6 0,0-2 9 15,0 1 15-15,3-3 8 0,-3 0-154 0,4 0-160 16,1 0 0-16,4 0 0 0,0 0 0 16,1 0 0-16,4-3 0 0,5 3 0 15,0-2 0-15,5-2 0 0,0 4 0 0,0-2 0 16,0 2 0-16,10-3 0 0,-5 1 0 0,4-1 0 16,16-3 0-16,0 3 0 0,14-2 0 15,0-1 0-15,1-2 0 0,-6 2 0 0,0 1 0 16,-5-1 0-16,-4 1 0 0,-5 2-333 15,-6-2-16-15,1 2 66 0,-10-2 65 0,0-1 64 16,-5 1 50-16,0-1 50 0,-5-2 49 0,-5-1 49 16,0-2 44-16,0 3 45 0,1-3 46 15,-1 2 41-15,0 1 31 0,-5-3 23 0,6 1 14 16,-6-1-265-16,5 2-23 0,0-2 0 16,5 3 0-16,1-1 0 0,-2 1 0 0,6-3 0 15,0 0 0-15,6 0 0 0,3 3 0 0,6-1 0 16,-1 4 0-16,1-1 0 0,5 6 0 0,0 3 0 15,-1 0 0-15,1 5 0 0,0 6 0 0,-1 0 0 16,-4 2 0-16,4 7 0 0,-4-1 0 0,-5 5 0 16,0 1 0-16,-1-1 0 0,-3 3 0 0,-2 1 0 15,-4-1 0-15,0 0 0 0,-4 4 0 0,-6-4 0 16,5 1 0-16,-5-4 0 0,0 0 0 16,-5 1 0-16,6-3 0 0,-6-5-392 0,0 1-653 15,-4-4-202-15,9-6-46 0,-5-3 41 0,5-2 101 16,1-6 213-16,3-3 309 0</inkml:trace>
  <inkml:trace contextRef="#ctx0" brushRef="#br1" timeOffset="-111646.82">1226 10681 396 0,'-5'-5'681'0,"5"-1"163"16,-6 1 145-16,2 0 16 0,-1 2-145 0,0 0-155 15,0-3-141-15,5 4-128 0,-5-2-115 16,0 4-74-16,5 0-50 0,-5 0-33 0,5 4-19 16,0 4-11-16,5 3-6 0,-5 5 3 0,5 6 3 15,0 4-24-15,5 1-110 0,-5 6 0 0,5 0 0 16,-5 6 0-16,5-3 0 0,-1 2 0 16,-4 1 0-16,5-3 0 0,0-3 0 0,-6-3 0 15,2-5 0-15,3 0 0 0,-4-9 0 0,0 1 0 16,0-9 0-16,-1-2 0 0,-4-3 0 15,0-9 0-15,0-2 0 0,-4-6 0 0,-1-6 0 16,0-2 0-16,-5-2 0 0,0-4 0 0,1-3 0 16,-1 1 0-16,-5-2 0 0,1-2 0 15,-1-2 0-15,0 0 0 0,0 0 0 0,1 1 0 16,4-1 0-16,5 3 0 0,0 2 0 0,5 4 0 16,5-1 0-16,0 6 0 0,5 3 0 0,0 5 0 15,4 0 0-15,1 6 0 0,0 2 0 16,0 4 0-16,4 4 0 0,-4 6 0 0,-1 4 0 15,1 2 0-15,-6 5 0 0,2 3 0 0,-1 6 0 16,-6 0 0-16,1-1 0 0,-5 3 0 0,0 0 0 16,-5 1 0-16,1-4 0 0,-2 1 0 15,-3-6 0-15,-1 0 0 0,0-6 0 0,0 1 0 16,0-6 0-16,1 0-422 0,-1-5-184 0,5 0-178 16,-5-1-242-16,6-5-105 0,4 0-10 15,0 0 58-15,0 0 152 0,4 0 228 0</inkml:trace>
  <inkml:trace contextRef="#ctx0" brushRef="#br1" timeOffset="-111311.716">1451 11034 576 0,'-5'15'1032'16,"5"-8"177"-16,0 4 129 0,-5 1 105 0,5-4-226 16,0 0-392-16,0-2-274 0,0-1-551 15,5-2 0-15,0-3 0 0,0-3 0 0,0 0 0 16,4-5 0-16,-3 0 0 0,-1-3 0 15,5-3 0-15,-6 1 0 0,1-4 0 0,0 3 0 16,-5-3 0-16,0 1 0 0,0 2 0 0,0-2 0 16,0 2 0-16,-5 0 0 0,0 0 0 15,1 3 0-15,4 3 0 0,-6-1 0 0,2 4 0 16,4 0 0-16,0 2 0 0,0 3 0 16,0 3 0-16,0 0 0 0,0 4 0 0,4 2 0 15,2 2 0-15,3 0 0 0,-4 3 0 16,5 2 0-16,0 1 0 0,-1 2 0 0,6-3 0 15,-5 4 0-15,0-4 0 0,-1 1 0 16,1-3 0-16,-5 0 0 0,5-4-129 16,-5-1-653-16,-5-1-252 0,0-3-169 0,0 1-34 15,-5-6 41-15,0 0 121 0,0-2 226 0,-4-4 308 16</inkml:trace>
  <inkml:trace contextRef="#ctx0" brushRef="#br1" timeOffset="-110931.735">1064 10557 279 0,'-20'-8'816'0,"5"0"179"0,1 0 125 0,-1 5 102 16,0 0-118-16,5 0-224 0,1 0-218 16,-1 3-115-16,5 0-57 0,0 3-414 0,5 0-76 15,-5 0 0-15,10 2 0 0,-5-2 0 16,5 2 0-16,0-1 0 0,-1-2 0 0,2 0 0 15,-1-2 0-15,5 0 0 0,-1 0 0 0,1-2 0 16,0-4 0-16,-1-2 0 0,1 0 0 0,1-4 0 16,3 2 0-16,-4-1 0 0,0-3 0 15,-1 3 0-15,1-2 0 0,0 1 0 0,-1 4 0 16,1 0 0-16,-5 0 0 0,5 2 0 16,-5 0 0-16,5 4 0 0,-5-1 0 0,5 3 0 15,0 0 0-15,-1 0 0 0,1 3 0 0,5 2 0 16,0-2 0-16,-5 3 0 0,9-2 0 0,-4 2 0 15,4 2 0-15,6 1 0 0,-6 0 0 0,6-1 0 16,-1 0 0-16,1 0 0 0,0 0 0 16,4 1-446-16,-5 2-731 0,1 0-163 0,-1-3-14 15,6 3 62-15,-6-2 139 0,6-1 264 16,-1-3 416-16</inkml:trace>
  <inkml:trace contextRef="#ctx0" brushRef="#br1" timeOffset="-110460.475">1995 10885 87 0,'-14'14'654'0,"3"-3"219"0,-3 0 169 16,4-2 129-16,0-4-42 0,6 1-154 16,-6-4-148-16,5 1-113 0,5-3-51 0,-5 0-607 15,5 0-56-15,0-3 0 0,5 1 0 0,0-2 0 16,-1 2 0-16,2-3 0 0,3-1 0 15,1 1 0-15,5-1 0 0,0-2 0 0,4 2 0 16,-4-2 0-16,9 0 0 0,-4 3 0 0,5-1 0 16,-1 1 0-16,0 2 0 0,1 0 0 15,-5 0 0-15,-1 0 0 0,1 3 0 0,0 3 0 16,-6 0 0-16,-4 0 0 0,0 5 0 16,-5 0 0-16,0 3-640 0,-10 3-128 0,0 0-26 15,0 2 6-15,-10-2 55 0,1 0 118 0,-1-1 206 16,-5-1 256-16,0 1 296 0,-4-4 267 15,-1 1 183-15,1-4 104 0,0 2 45 16,-1-5-3-16,5 3-50 0,1-3-80 0,4 0-331 16,5-3-278-16,0 0 0 0,6 0 0 15,-1 0 0-15,5-3 0 0,5 0 0 0,-1 0 0 16,2-3 0-16,3 4 0 0,6-4 0 0,-1 0 0 16,1 4 0-16,0-4 0 0,0 4 0 0,5-4 0 15,-1 3 0-15,5 3 0 0,-4-3 0 0,0 3 0 16,4-2 0-16,-4-1 0 0,-1 0 0 15,6-2 0-15,-10 2 0 0,4 1-725 0,-4-4-747 16,0 3 9-16,-5-3 98 0,-1-1 134 0,1 1 233 16,-5 0 339-16</inkml:trace>
  <inkml:trace contextRef="#ctx0" brushRef="#br1" timeOffset="-109617.347">2495 10560 233 0,'-4'-9'692'0,"-1"1"200"0,0 0 144 0,0 3 99 15,0-1-160-15,0 3-180 0,5 1-182 16,-5-2-160-16,5 2-93 0,0 4-46 0,0 2-27 16,5 1-16-16,0 4-136 0,5 5-135 15,0 2 0-15,0 3 0 0,-1 3 0 16,1 3 0-16,5 6 0 0,0-4 0 0,-5 6 0 16,4-2 0-16,-4-1 0 0,4 0 0 0,-4-5 0 15,0 0 0-15,0-3 0 0,0-3 0 0,-5-5 0 16,-1-3 0-16,2-3 0 0,-6-2 0 15,0-6 0-15,-6-6 0 0,2-2 0 0,-1-3 0 16,-5-6 0-16,0-2 0 0,-5-3 0 0,0-3 0 16,1 0 0-16,0-5 0 0,-7 3 0 15,7-4 0-15,-1 1 0 0,6 0 0 0,-1 2 0 16,0 3 0-16,10 0 0 0,0 3 0 16,0 5 0-16,5 1 0 0,4 2 0 15,-3 6 0-15,8 2 0 0,-4 4 0 0,0 2 0 16,5 2 0-16,-5 7 0 0,4-2 0 15,-4 5 0-15,0 2 0 0,-1 2 0 0,-4 1 0 16,0 2 0-16,0-2 0 0,-5 2 0 0,0-2 0 16,0-3 0-16,0 0 0 0,0-4 0 15,0-1 0-15,-5-1 0 0,5-3 0 0,0-2-5 16,0 0-54-16,5-3 8 0,0-3 8 16,4 0 8-16,2 0 4 0,3 1-4 0,1-1-6 15,4 0-2-15,-4 3-1 0,5 0 4 0,0 0 6 16,-1 6 12-16,-4 2 19 0,-1 0 15 15,1 6 10-15,-5 0 13 0,0 5 17 0,0 1 12 16,-10-1-11-16,4 0-8 0,-8 3-3 16,-1-2-9-16,0-1-14 0,-5 0-12 0,0-2 2 15,-5-1 0-15,1-5-1 0,-1 1-2 16,-4-5 0-16,4-3-8 0,-4-2-21 0,4-4-32 16,-5-2-42-16,10 2-57 0,-4-3-68 15,8 2-121-15,-3-6-168 0,9 4-239 0,0-1-252 16,5 1-100-16,-1-1-16 0,11-2 82 15,0 2 166-15,-1 1 256 0</inkml:trace>
  <inkml:trace contextRef="#ctx0" brushRef="#br1" timeOffset="-109295.692">2893 10869 260 0,'5'0'882'0,"-5"3"215"0,0 0 152 16,0-3 121-16,0 3-99 0,0-3-332 15,0-3-305-15,4 3-200 0,-4-3-379 16,6 0-55-16,3 1 0 0,1-1 0 0,0 3 0 15,-1-3 0-15,1 3 0 0,1 0 0 16,-2 0 0-16,1 6 0 0,-5-1 0 0,-1 1 0 16,6 1 0-16,-10 5 0 0,5-2 0 15,-5 4 0-15,-5 2 0 0,5-1 0 0,-4 2 0 16,-2-4 0-16,2 3 0 0,-1-2 0 16,0 0 0-16,0-3 0 0,5-2 0 15,0-1 0-15,0 0 0 0,0-3 0 0,5-1 0 16,0 1 0-16,0-5 0 0,5 0 0 0,-1 0 0 15,1-3 0-15,5-3 0 0,-5 4 0 16,5-7 0-16,-1 4 0 0,-4-3 0 16,4 2 0-16,1-2-452 0,-9-3-406 15,3 3-280-15,1-1-100 0,-5-2-2 16,0 1 62-16,0 1 166 0,-5-2 288 0</inkml:trace>
  <inkml:trace contextRef="#ctx0" brushRef="#br1" timeOffset="-108898.157">2275 10424 561 0,'-15'-2'898'0,"5"0"155"0,0 2 107 16,-4 0 52-16,9 0-221 0,-5 2-251 0,5 0-183 15,0 2-98-15,5-2-54 0,0 4-250 16,5 0-155-16,0 2 0 0,0-2 0 0,0-2 0 16,5 0 0-16,-1-2 0 0,6 1 0 15,-5-6 0-15,5 1 0 0,4-4 0 0,-4-2 0 16,5-4 0-16,-6 2 0 0,1-4 0 16,-1-3 0-16,1 1 0 0,0 2 0 0,-5-3 0 15,0 4 0-15,-1 5 0 0,-3-4 0 16,-2 4 0-16,-4 5 0 0,5-2 0 0,-5 5 0 15,0 0 0-15,0 0 0 0,6 5 0 0,-2 1 0 16,1-1 0-16,10 4 0 0,-5-2 0 16,4 2 0-16,1 2 0 0,4-3 0 0,2 4 0 15,-2-1 0-15,5 0 0 0,1-3 0 0,0 3-96 16,-1-1-419-16,0 2-288 0,1-1-307 16,-5 0-113-16,4-3 1 0,-10 3 59 15,7-2 168-15,-7 2 276 0</inkml:trace>
  <inkml:trace contextRef="#ctx0" brushRef="#br1" timeOffset="-107208.537">804 11980 249 0,'-15'12'834'0,"0"-4"181"0,5 3 127 15,-4-2 100-15,4-2-91 0,0 1-252 0,0 1-230 16,1-1-127-16,-1-2-94 0,5-1-448 0,0 1 0 15,0 0 0-15,5-1 0 0,5 0 0 16,0-2 0-16,4-3 0 0,6 0 0 0,0-5 0 16,0-1 0-16,5-5 0 0,-1-3 0 0,1-3 0 15,0-5 0-15,4 1 0 0,-5-4 0 0,-4-6 0 16,5 4 0-16,-5-3 0 0,-1-1 0 16,-4 1 0-16,0 2 0 0,-6 4 0 0,-4-1 0 0,-4-1 0 15,-1 8 0-15,-5-2 0 0,-5 4 0 16,-4 2 0-16,-1 6 0 0,0-1 0 0,-4 3 0 15,0 4 0-15,-1 2 0 0,1 2 0 0,4 2 0 16,0 1 0-16,1 3 0 0,-1 1 0 16,5 2 0-16,-4 3 0 0,4 2 0 0,-5 1 0 15,10 2 0-15,-4 0 0 0,4 3 0 0,5 3 0 16,0 8 0-16,10 6 0 0,5 5 0 0,5 0 0 16,10 3 0-16,-1-6 0 0,0 1 0 15,-4-1 0-15,5-5 0 0,-6-6 0 0,0-3 0 0,-4-4 0 16,0-4 0-16,0-2 0 0,-5-6 0 0,0-3 0 15,4-5 0-15,-9-3 0 0,4-3 0 0,-3-5 0 16,-2-6 0-16,1 0 0 0,0-2 0 0,-5-3 0 16,0-1 0-16,0-2 0 0,5 2 0 0,-5 1 0 15,0 0 0-15,5 2 0 0,-5 1 0 16,5 5 0-16,0 0 0 0,5 5 0 0,-5 4 0 16,5 2 0-16,-1 5 0 0,1 0 0 0,5 4 0 15,0 2 0-15,-5 3 0 0,9 0 0 0,-4-3 0 16,-1 2 0-16,1-2 0 0,5 3 0 0,-6-6 0 15,6 1 0-15,-6-1 0 0,7-5 0 0,-2-1 0 16,-4-4 0-16,-1-1 0 0,6-2 0 0,-6-4 0 16,1-2 0-16,-5-3 0 0,5 0 0 0,-5 0 0 15,-5-1 0-15,-1 1 0 0,-4-3 0 0,0 6 0 16,0-3 0-16,-4 3 0 0,-6 0 0 0,0 3 0 16,0 3 0-16,-4-4 0 0,-1 6 0 0,-5-2 0 15,0 2 0-15,6 0 0 0,-10 3 0 0,9 0 0 16,-5 3 0-16,5 0 0 0,6 5 0 15,-1-3 0-15,0 6 0 0,5 1 0 16,5-2 0-16,0 4 0 0,5 0 0 0,0 0 0 0,4-3 0 16,6 3 0-16,-5-4 0 0,9-1 0 15,-4 2 0-15,5-5 0 0,0-4 0 0,-1 1 0 16,1-3 0-16,0-3 0 0,-6 1 0 0,6-4 0 16,-6-2 0-16,1 0 0 0,-5-3 0 0,-1 3 0 15,2-4 0-15,-7-2 0 0,2 4 0 0,-6-4 0 16,0 2 0-16,-6 2 0 0,6-2 0 0,-9 1 0 15,3 3 0-15,2 0 0 0,-6 2 0 0,0 1 0 16,6 2 0-16,-2 3 0 0,2 0 0 0,-1 3 0 16,0 5 0-16,5 1 0 0,0 1 0 0,0 1 0 15,5 1 0-15,0 1 0 0,-1 1 0 16,2 0 0-16,3 0 0 0,1-3 0 0,5 0 0 16,-6-1 0-16,6-1 0 0,0-1 0 0,-1-2 0 15,1-3 0-15,0-3 0 0,0 0 0 0,-1-6 0 16,1 0 0-16,0 1 0 0,-5-4 0 15,0-1 0-15,-1-1 0 0,1-3 0 0,-5 3 0 0,0-3 0 16,-5 0 0-16,0 3 0 0,0-3 0 16,0 3 0-16,-5 1 0 0,5-2 0 15,-5 4 0-15,1 2 0 0,-2 1 0 0,2 2 0 16,4 3 0-16,-5 3 0 0,5 0 0 0,0 5 0 16,0 3 0-16,0 0 0 0,5 3 0 0,-1-1 0 15,2 1 0-15,3 0 0 0,-4 0 0 0,5-3 0 16,0 0 0-16,-1-3 0 0,1-2 0 15,0 0 0-15,5-6 0 0,-6 0 0 0,1 0 0 16,-5-6 0-16,5 0 0 0,-5-2 0 0,0-3 0 16,0 3 0-16,-1-6 0 0,-4 3 0 15,0 0 0-15,0 0 0 0,0 3 0 0,0-4-1 16,-4 5-45-16,-1-2 12 0,5 1 9 0,-5 3 9 16,5-1 6-16,0 3 11 0,0 3 16 0,0 3 15 15,0-1 16-15,5 7-14 0,4-1-34 16,-3 3 0-16,3 3 0 0,1-1 0 0,5 4 0 15,-5 0 0-15,5 2 0 0,4 4 0 16,-4-1 0-16,0 2 0 0,4 1 0 0,-4 3 0 16,-1-1 0-16,1 1 0 0,-5-4 0 0,5 4 0 15,-6-1 0-15,-3-1 0 0,-2-1 0 16,1-1 0-16,-5-2 0 0,-5 0 0 0,1-2 0 16,-6-1 0-16,0 0 0 0,-5-5 0 0,-5-1 0 15,-4 1 0-15,4-5 0 0,-5-1 0 0,-3-3 0 16,3-2 0-16,-4-3 0 0,-1-3 0 0,1-5 0 15,-1-3 0-15,1-2-548 0,-1-4-180 16,11 0-196-16,-1-2-185 0,6-3-53 0,-1 0 24 16,10-3 118-16,0-3 194 0,10 4 262 0</inkml:trace>
  <inkml:trace contextRef="#ctx0" brushRef="#br1" timeOffset="-106596.692">2035 11666 589 0,'4'-5'1002'0,"-4"-1"168"16,0 3 134-16,0-2 127 0,-4 2-218 0,4 0-326 15,-6 1-292-15,6 2-595 0,0 0 0 0,0 2 0 16,-4 7 0-16,4 2 0 0,-5 3 0 0,5 8 0 16,-5 0 0-16,5 5 0 0,-5 6 0 15,0 0 0-15,5 6 0 0,-5-3 0 0,5 2 0 16,-5-2 0-16,5-3 0 0,0-2 0 0,0-7 0 15,0 2 0-15,0-10 0 0,5 0 0 0,-5-4 0 16,0-7 0-16,0-5 0 0,5-5 0 0,-5-7 0 16,0-1 0-16,5-6 0 0,-5-4 0 0,0-4 0 15,0-1 0-15,0-2 0 0,-5-3 0 16,5 2 0-16,0-2 0 0,0 0 0 0,0 2 0 16,5 4 0-16,-5 2 0 0,5 3 0 15,0 5 0-15,0 4 0 0,-1 2 0 0,6 3 0 16,-5 5 0-16,5 6 0 0,0-1 0 0,0 6 0 15,0 4 0-15,0 2 0 0,4-1 0 0,1 7 0 16,-6-1 0-16,6 3 0 0,0 3 0 16,0 0 0-16,-1 2 0 0,1-2 0 0,0 2 0 15,0-1 0-15,-1-2 0 0,1-2 0 0,-5 0 0 16,-1-3 0-16,2 1 0 0,-1-6 0 16,-6 2 0-16,1-2 0 0,-5-2-1 0,0-1-958 0,-9-3-109 15,3-3-84-15,-3-2-36 0,-6-1 49 16,0 1 139-16,-5-3 238 0,1-3 361 0,-6 1 387 15,1-3 357-15,-5-4 290 0,-1 1 263 0,1-3 149 16,-5 0 3-16,9 0-72 0,0-1-104 0,1 2-127 16,4-2-155-16,10 2-108 0,0 2-428 15,0-3-54-15,10-1 0 0,0 1 0 0,6 0 0 16,3 0 0-16,1 0 0 0,5 0 0 0,0 0 0 16,4 3 0-16,1-4 0 0,-1 7 0 0,6 0 0 15,-1-1 0-15,1 1 0 0,-1-1 0 0,1 4 0 16,0-2 0-16,-1 2 0 0,-4-4-861 15,-1 4-314-15,1-1-114 0,-6-3 11 0,7 1 81 16,-7-1 171-16,1-2 242 0,-1 2 292 16</inkml:trace>
  <inkml:trace contextRef="#ctx0" brushRef="#br1" timeOffset="-106170.822">2392 11768 556 0,'0'-8'865'0,"-9"2"187"16,3 1 139-16,2-1 17 0,-1 4-146 15,0-4-199-15,0 3-208 0,0 3-139 0,5-2-293 16,0 2-223-16,0 2 0 0,5 4 0 0,0 2 0 15,0 0 0-15,0 4 0 0,-1 1 0 0,7 4 0 16,-1 2 0-16,-1 3 0 0,1 0 0 0,0 3 0 16,-1 0 0-16,1 0 0 0,-5-1 0 0,5-2 0 15,0 1 0-15,-5-6 0 0,0-2 0 0,5-3 0 16,-10-1 0-16,4-3 0 0,-4-5 0 16,0-1 0-16,0-4 0 0,-4-4 0 0,-1-2 0 15,0-6 0-15,-5 0 0 0,0-2 0 0,0-1 0 16,1-2 0-16,-1-3 0 0,0 0 0 0,0-3 0 15,0 3 0-15,0-3 0 0,6 0 0 0,-1 3 0 16,-1 3 0-16,6-3 0 0,0 3 0 0,0 2 0 16,6 1 0-16,-1-1 0 0,-1 3 0 15,2 3 0-15,-2 0 0 0,6 3 0 0,0 2 0 16,-5 4 0-16,4-1 0 0,1 3 0 0,1 3 0 16,-2-1 0-16,6 4 0 0,-10 2 0 15,4 3 0-15,1 3 0 0,-5 0 0 0,0 0 0 16,0 2 0-16,0 3 0 0,-5-2 0 0,0 2 0 15,0 0 0-15,-5-2 0 0,0 0 0 0,0-1 0 16,0 1 0-16,-5-6 0 0,1-1 0 0,-1-1 0 16,0-3 0-16,1-3-300 0,-2-3-365 0,1 0-123 15,1-6-151-15,-1 3-144 0,5-6-33 16,0 1 56-16,5 0 134 0,0 0 196 0,0 0 236 16</inkml:trace>
  <inkml:trace contextRef="#ctx0" brushRef="#br1" timeOffset="-105778.864">2824 11713 670 0,'5'0'1094'15,"0"-5"163"-15,-10 2 116 0,0-3 120 0,0 4-241 16,0-4-384-16,-4 0-684 0,-2 4-184 16,1-1 0-16,1-2 0 0,-1 5 0 0,1-3 0 15,-6 6 0-15,5-3 0 0,-5 5 0 16,5 0 0-16,-5 3 0 0,1 1 0 0,4 4 0 15,0 2 0-15,0 1 0 0,1 4 0 0,3-1 0 16,2 2 0-16,-1 2 0 0,5-1 0 0,5 3 0 16,-1-4 0-16,2-1 0 0,3 2 0 0,1-3 0 15,5-2 0-15,0-3 0 0,-1 3 0 0,6-7 0 16,0 1 0-16,-1-3 0 0,5-2 0 0,-3 0 0 16,-2-4 0-16,6 1 0 0,-6-3 0 0,-4-3 0 15,4 1 0-15,-4-4 0 0,-5-2 0 16,5 0 0-16,-11-6 0 0,2 0 0 0,-2-5 0 15,-4 2 0-15,-4-5 0 0,-2 0 0 16,2 0 0-16,-6 0 0 0,-5-3 0 0,0 3 0 0,1-2 0 16,-6 1 0-16,1 1 0 15,-6 0 0-15,6 2 0 0,-6 4 0 0,1 2-125 16,4 4-696-16,0 4-210 0,1 3-156 0,-1 0-29 16,5 3 36-16,0 3 118 0,0 0 203 0,1 0 307 15</inkml:trace>
  <inkml:trace contextRef="#ctx0" brushRef="#br1" timeOffset="-105377.469">1970 11564 684 0,'-14'0'1011'16,"-1"0"154"-16,0 0 131 0,1 0 122 15,4 0-274-15,0 0-304 0,6-2-207 0,-1 2-633 16,-1-3 0-16,2 3 0 0,4-3 0 16,0 3 0-16,4-6 0 0,2 1 0 0,3-1 0 15,-3 1 0-15,8-6 0 0,-4 2 0 0,4-4 0 16,1 1 0-16,0-2 0 0,0 1 0 16,4-1 0-16,-4-2 0 0,-1 2 0 0,1-3 0 15,0 6 0-15,-5-2 0 0,5 2 0 0,-5 2 0 16,-6 4 0-16,1-1 0 0,0 1 0 15,0 2 0-15,0 0 0 0,-5 3 0 0,5 0 0 16,0 3 0-16,-1 0 0 0,1 0 0 0,5 5 0 16,0-3 0-16,0 4 0 0,4-1 0 15,1 2 0-15,5 2 0 0,0-1 0 0,4 0 0 16,0 0 0-16,6 3 0 0,-5-3 0 16,9 0 0-16,-5-1 0 0,1 2 0 0,4-1 0 15,-9 0-1011-15,4 0-356 0,-4-3-37 16,-1 3 62-16,1-2 115 0,-6-1 242 0,-4 0 365 15</inkml:trace>
  <inkml:trace contextRef="#ctx0" brushRef="#br1" timeOffset="-104777.784">3408 11715 477 0,'-10'6'906'0,"-5"-3"184"0,6 3 142 0,-2-4 121 16,1 1-193-16,6 0-253 0,-1-3-207 15,0 3-334-15,5-3-366 0,0 0 0 0,5 2 0 16,4-2 0-16,1 0 0 0,5 0 0 0,5-2 0 16,-1 2 0-16,1 0 0 0,4 0 0 15,1 0 0-15,0 0 0 0,-1 0 0 0,1 0 0 16,-1 2 0-16,0 1 0 0,-3 0 0 0,-2 2 0 15,-4 1 0-15,-1 0 0 0,-4 2 0 0,-5 3 0 16,0 0-136-16,-10-1-388 0,5 5-18 16,-10 1-24-16,0-2-15 0,-5 0 11 0,1 0 41 15,-6 0 100-15,1-6 152 0,-1 3 200 16,0-6 212-16,-4 0 199 0,4 2 136 0,-4-2 81 16,4-3 36-16,0-2-4 0,6 3-44 15,-1-3-72-15,5 0-52 0,1-3-265 0,4 3-150 16,5-2 0-16,0-1 0 0,0 1 0 0,5-2 0 15,4 1 0-15,1 1 0 0,0-1 0 16,5 3 0-16,0-2 0 0,-1 2 0 0,6 0 0 16,-1 0 0-16,1 0 0 0,4-3 0 0,-4 0 0 15,4 3 0-15,1-3 0 0,-5 0-729 16,-1 1-697-16,-4-4-31 0,-1 0 73 0,1 1 126 16,0 0 248-16,-5-1 355 0</inkml:trace>
  <inkml:trace contextRef="#ctx0" brushRef="#br1" timeOffset="-104227.43">3839 11426 462 0,'-5'-3'876'0,"0"0"191"15,5 3 137-15,-4 0 71 0,-2 3-177 16,6 3-215-16,0 0-214 0,6 7-130 0,3 1-421 16,-4 5-118-16,9 3 0 0,-4 3 0 15,5 6 0-15,0-1 0 0,4 0 0 0,1 3 0 16,-5 0 0-16,5 1 0 0,-6-4 0 15,6 0 0-15,-6-5 0 0,-4-3 0 0,5-3 0 16,-10-2 0-16,5-6 0 0,-5-3 0 16,-1-5 0-16,-8-6 0 0,4-2 0 0,-5-6 0 15,-5-6 0-15,1-2 0 0,-2-4 0 16,-3 2 0-16,-1-7 0 0,-4-2 0 0,4 0 0 16,-5-1 0-16,5-2 0 0,0 2 0 15,1 1 0-15,4 3 0 0,5-1 0 0,5 4 0 16,5 2 0-16,5-1 0 0,0 7 0 15,0 2 0-15,4 3 0 0,6 2 0 16,-5 4 0-16,4 5 0 0,-4 0 0 16,5 5 0-16,-5 4 0 0,-1-1 0 0,0 3 0 15,-4 6 0-15,0-1 0 0,-5 0 0 16,-5 7 0-16,0-1 0 0,0 0 0 0,-10 0 0 16,5 3 0-16,-5-3 0 0,-4-3 0 15,0 1 0-15,-1-1 0 0,0-3 0 0,-5-2 0 16,5 0-338-16,0-6-483 0,-4 1-276 0,9-4-123 15,1-2-14-15,3-3 52 0,6-3 143 16,0 0 253-16,10-5 344 0</inkml:trace>
  <inkml:trace contextRef="#ctx0" brushRef="#br1" timeOffset="-103545.44">4232 11481 522 0,'0'-6'949'0,"0"2"185"0,0-2 143 15,-6 3 124-15,2-2-205 0,4 2-286 0,-5 0-200 16,5 0-618-16,0 3-92 0,0 0 0 16,0 0 0-16,0 3 0 0,0 3 0 15,5 2 0-15,-1 2 0 0,-4 4 0 0,6 4 0 16,-2 1 0-16,6 0 0 0,-5 3 0 0,5 3 0 16,-5 0 0-16,4-1 0 0,1 1 0 15,0 0 0-15,0-3 0 0,4 0 0 0,-8-3 0 16,3 1 0-16,-4-6 0 0,5-4 0 0,-5 1 0 15,0-5 0-15,-1-3 0 0,-4 0 0 16,0-6 0-16,0-3 0 0,0-2 0 0,-4-3 0 16,-1 0 0-16,0-3 0 0,0-2 0 0,-5-4 0 15,5 3 0-15,-5-1 0 0,1-4 0 16,-1 2 0-16,0-2 0 0,5-3 0 0,0 3 0 16,0-2 0-16,5 1 0 0,0 1 0 0,5 3 0 15,0 2 0-15,0 1 0 0,0 2 0 16,0 3 0-16,5 0 0 0,-5 2 0 0,5 7 0 15,-1-4 0-15,-4 6 0 0,5 0 0 16,-5 6 0-16,4-4 0 0,-3 7 0 0,-1-1 0 16,-1 3 0-16,-4 0 0 0,6 3 0 15,-6 0 0-15,0 0 0 0,-6-1 0 16,6 1 0-16,-4 0 0 0,-1 0 0 0,5-3 0 16,-6-3 0-16,6 1 0 0,0-4 0 15,0-2 0-15,6-3 0 0,-6 0 0 0,9 0 0 16,-3-3 0-16,3 3 0 0,1-3 0 15,0 1 0-15,5-1 0 0,-1 3 0 0,1-3 0 16,0 6 0-16,-1 0 0 0,6 2 0 16,-11 0 0-16,6 3 0 0,0 4 0 0,-5-2 0 15,-5 2 0-15,5 2 0 0,-6 2 0 16,-4 1 0-16,0-3 0 0,0 2 0 0,-4 1 0 16,-6-1 0-16,5 1 0 0,-5-4 0 15,-5 1 0-15,0 0 0 0,1-6 0 0,-6 3 0 16,6-5 0-16,-6-1 0 0,1-2 0 0,-1-3 0 15,0 0 0-15,1-6 0 0,4 1 0 16,0 0 0-16,5-4 0 0,0 1 0 16,1 0 0-16,9 0-380 0,-5-4-101 0,5 4-117 15,5 0-155-15,0-3-234 0,-1 0-99 16,2 0-9-16,3-3 80 0,6 3 152 0,-5-3 213 16</inkml:trace>
  <inkml:trace contextRef="#ctx0" brushRef="#br1" timeOffset="-103094.538">4673 11423 125 0,'0'-5'849'0,"-5"-3"219"15,5 2 151-15,-5 0 131 0,0 4 4 0,0-4-307 16,0 4-298-16,0-4-319 0,5 4-430 16,-4 2 0-16,4 0 0 0,4 2 0 0,-4 6 0 15,5 0 0-15,0 4 0 0,0 4 0 16,0 1 0-16,0 2 0 0,4 3 0 0,1 1 0 15,-5 1 0-15,5 1 0 0,-1 0 0 0,2-4 0 16,-1 1 0-16,-6-2 0 0,6-3 0 16,-5-1 0-16,0-5 0 0,0 0 0 0,0-2 0 15,-5-4 0-15,0-3 0 0,0 2-405 0,-5-8-496 16,5 2-45-16,-5-3 3 0,-5-1 53 16,5-5 98-16,-4 0 175 0,-6-3 220 15,5 0 256-15,-10-2 234 0,1-1 205 0,-1-2 190 16,1 0 158-16,-1-3 75 0,0 0 9 15,1-1-25-15,-1 4-42 0,10-3-66 0,-5 3-71 16,5 0-34-16,6 2-419 0,4-3-73 16,0 6 0-16,0-2 0 0,4 3 0 0,6-1 0 15,5 2 0-15,0 2 0 0,0 1 0 16,4 4 0-16,1-1 0 0,0 4 0 0,4 2 0 16,-4 2 0-16,4 1 0 0,-4 0 0 15,-1 2 0-15,1 1 0 0,0 2 0 0,-5-3 0 16,-1 1 0-16,1 3 0 0,-6-1 0 15,-3 0-1070-15,-2 0-491 0,1 1 54 16,-5-2 124-16,-5-1 179 0,1 2 297 0,-2-5 425 16</inkml:trace>
  <inkml:trace contextRef="#ctx0" brushRef="#br1" timeOffset="-102634.763">3800 11151 315 0,'-10'0'801'0,"-5"2"184"16,6 1 133-16,-6 0 102 0,5 0-164 0,5-1-215 15,0 1-202-15,0 0-124 0,1 0-70 16,4-1-189-16,4 3-256 0,1 1 0 15,0-3 0-15,5 2 0 0,4-1 0 0,1-4 0 16,0 0 0-16,0 0 0 0,5-6 0 0,-6 0 0 16,10-5 0-16,-4 0 0 0,0-2 0 15,-1-1 0-15,1-3 0 0,5 3 0 0,-11-3 0 16,6 4 0-16,-6-3 0 0,1 5 0 16,-5-4 0-16,5 5 0 0,-10 1 0 15,5 1 0-15,-6-1 0 0,1 4 0 0,-5 0 0 16,5 2 0-16,0 0 0 0,-5 3 0 15,5-2 0-15,0 4 0 0,4-2 0 0,1 3 0 16,1 0 0-16,3 2 0 0,1 3 0 0,4-2 0 16,1 2 0-16,5 1 0 0,-1-1 0 15,0 0 0-15,6 1 0 0,-1-2 0 0,1-1 0 16,-1 3 0-16,1-7 0 0,4 1 0 0,-5 0 0 16,5-3 0-16,-9 0-56 0,5-6-1459 15,-6 0-40-15,-4 1 64 0,5-6 132 0,-1 0 224 16,-4-3 409-16</inkml:trace>
</inkml:ink>
</file>

<file path=ppt/ink/ink9.xml><?xml version="1.0" encoding="utf-8"?>
<inkml:ink xmlns:inkml="http://www.w3.org/2003/InkML">
  <inkml:definitions>
    <inkml:context xml:id="ctx0">
      <inkml:inkSource xml:id="inkSrc0">
        <inkml:traceFormat>
          <inkml:channel name="X" type="integer" max="32767" units="cm"/>
          <inkml:channel name="Y" type="integer" max="32767" units="cm"/>
          <inkml:channel name="F" type="integer" max="8191" units="in"/>
          <inkml:channel name="T" type="integer" max="2.14748E9" units="dev"/>
        </inkml:traceFormat>
        <inkml:channelProperties>
          <inkml:channelProperty channel="X" name="resolution" value="6325.67578" units="1/cm"/>
          <inkml:channelProperty channel="Y" name="resolution" value="6301.34619" units="1/cm"/>
          <inkml:channelProperty channel="F" name="resolution" value="3999.51147" units="1/in"/>
          <inkml:channelProperty channel="T" name="resolution" value="1" units="1/dev"/>
        </inkml:channelProperties>
      </inkml:inkSource>
      <inkml:timestamp xml:id="ts0" timeString="2022-02-27T14:04:47.197"/>
    </inkml:context>
    <inkml:brush xml:id="br0">
      <inkml:brushProperty name="width" value="0.05292" units="cm"/>
      <inkml:brushProperty name="height" value="0.05292" units="cm"/>
      <inkml:brushProperty name="color" value="#FF0000"/>
    </inkml:brush>
  </inkml:definitions>
  <inkml:trace contextRef="#ctx0" brushRef="#br0">5354 6842 205 0,'5'0'552'0,"-5"-6"148"15,0 4 153-15,5 2 85 0,-5-3-89 0,0 0-113 16,0 0-110-16,0 3-113 0,-5 0-120 16,5 0-116-16,0 0-77 0,0 6-49 15,0-3-36-15,-5 5-31 0,5 6-26 0,-5 0-15 16,0 5-7-16,0 5-8 0,1 1-7 15,-1 3-7-15,0 2-5 0,0 0 1 0,0 4 1 16,0-4 0-16,0 0 2 0,5-2 1 16,-4-6 1-16,4 0-5 0,0-3-7 0,0-5-14 15,0-5-11-15,0-1-21 0,0-5-24 16,0-6-28-16,0-5-24 0,4-6-15 0,-4-3-11 16,5-2-3-16,-5-6 7 0,5 0 19 15,0-2 22-15,0-3 22 0,0-1 21 0,0 1 19 16,-1 0 15-16,1 2 10 0,0 0 13 15,0 1 18-15,0 1 19 0,0 5 18 0,0 1 18 16,-5 4 17-16,4 2 7 16,-4 6 0-16,0-4 4 0,6 7 7 0,-1 2 3 15,-5 3 3-15,4 6 2 0,6-1 3 16,-5 6-7-16,5 3-9 0,0 6-11 0,-1-1-13 16,1 0-10-16,1 6-18 0,3 0-14 15,1-3-28-15,-6 2-56 0,6 2-67 0,0-4-77 16,-1 0-123-16,-3-3-196 0,3 1-221 15,-4-4-249-15,0-2-103 0,-6-1-13 16,6-4 76-16,-5 1 171 0,-5-1 221 0</inkml:trace>
  <inkml:trace contextRef="#ctx0" brushRef="#br0" timeOffset="194.583">5354 7117 653 0,'-19'-8'891'0,"-1"3"143"0,6-1 101 15,4 1 12-15,-1-1-271 0,2 0-225 0,4 2-168 16,5-2-99-16,5 0-62 0,0-2-40 16,5 3-40-16,5-1-151 0,-1-2-91 0,6-1 0 15,4 4 0-15,-4-3 0 0,4 2 0 16,5 0 0-16,-8 4-6 0,3-1-469 0,0 0-332 16,-4 6-321-16,0-3-119 0,-1 3-6 15,-4-1 60-15,4 4 165 0,-4-3 315 16</inkml:trace>
  <inkml:trace contextRef="#ctx0" brushRef="#br0" timeOffset="1349.709">3667 11672 267 0,'0'-11'620'0,"-4"2"173"0,-2 1 169 16,6 3 70-16,-4-1-139 0,-1 3-150 0,5 3-137 15,-5 0-142-15,5 0-145 0,0 6-90 16,0-1-55-16,0 4-36 0,5 2-26 0,0 3-17 15,-1 2-13-15,6 1-10 0,-5 5-7 16,5 0-5-16,0 0-5 0,5 2-9 0,-6 4-10 16,1-3-7-16,0 3-7 0,0-4-4 15,4-2-5-15,-4 1-6 0,-5-7-5 0,5 0-13 16,-5-2-17-16,0-5-14 0,0-1-10 16,-5-6-4-16,0 1-2 0,0-6 2 0,-5-4 10 15,0-2 3-15,0-4 4 0,-5-4 1 16,1 0 5-16,-6-4 4 0,5-2 3 0,-5 1 7 15,5-3 2-15,1 0 5 0,-1 0 7 0,0 1 10 16,0-4 11-16,5 3 12 0,0 1 15 16,1-1 8-16,4 0 6 0,0 6-1 15,0-1-2-15,0 3-1 0,4 4-5 0,-4 2-4 16,5 3-2-16,5 2 0 0,-5 4-3 16,5 2 0-16,-6 2-4 0,7 6-3 0,-1 1-3 15,-6 2-4-15,6-1-8 0,-5 7-6 16,0 0-5-16,5-1-1 0,-6 1-1 0,-4 2-2 15,6-5-3-15,-2 3-13 0,-4-4-18 16,0-2-27-16,5 0-29 0,-5-2-27 16,6-4-19-16,-6-2-8 0,4 0 4 0,1-3 15 15,0-3 20-15,0 0 22 0,5-2 22 0,-1-1 18 16,-3 1 14-16,8-1 9 0,-4-2 8 16,0 2 4-16,5 1 6 0,-6 2 5 15,6 0 3-15,-1 3 8 0,1 3 9 0,-5 3 11 0,5-1 6 16,-5 3 7-16,-1 3 5 0,1 1 2 15,-5 1-4-15,0 4-2 0,0-1 0 0,-5 3 2 16,0-2 4-16,0 2 12 0,-5 1 10 16,0-1 7-16,0 4 4 0,-5-4-3 0,-5-3-7 15,1 4-15-15,-1-4-15 0,0-3-14 16,-4 1-14-16,0-2-15 0,-2-4-20 0,7 0-21 16,-6-2-29-16,1-4-30 0,4 1-37 0,0-3-41 15,1-3-55-15,4 1-106 0,0-1-189 16,5-3-243-16,0 1-233 0,5-1-99 0,0 0-8 15,10-2 85-15,0 1 191 0,0-5 262 16</inkml:trace>
  <inkml:trace contextRef="#ctx0" brushRef="#br0" timeOffset="2264.338">9366 10486 469 0,'0'-3'622'0,"4"-3"147"0,-4 1 156 16,0-1-25-16,0-2-114 0,-4 2-110 0,4 1-103 16,-6-4-115-16,6 4-131 0,-4 0-94 15,-1-1-53-15,-1 4-34 0,2-4-25 0,-6 3-16 16,0 3-14-16,0 0-10 0,0 3-11 15,-4 3-9-15,-1-2-8 0,0 2-9 16,-4 6 0-16,4-2 14 0,-4 4 18 0,-2 3 21 16,7-1 19-16,0 0-6 0,-1 4-110 15,5 0 0-15,0 2 0 0,10-3 0 0,-5 3 0 16,10 0 0-16,0 0 0 16,5 0 0-16,4 0 0 0,1-3 0 0,4-2 0 15,2-3 0-15,3-3 0 0,5-3 0 16,-4-2 0-16,4-6 0 0,1-3 0 0,4-3 0 15,-5-5 0-15,1 1 0 0,-5-2 0 16,4-2-157-16,-10 1-493 0,1-1-251 0,0 3-232 16,-5-2-76-16,-6-1 13 0,1 2 79 15,0 2 186-15,-5 1 290 0</inkml:trace>
  <inkml:trace contextRef="#ctx0" brushRef="#br0" timeOffset="174099.972">15740 5975 587 0,'4'-8'823'0,"-4"3"162"0,0-1 102 15,0-2-22-15,0-1-203 0,-4 1-202 0,4 1-184 16,0-5-132-16,-5 4-81 0,0-4-54 16,0 4-45-16,-5 0-34 0,5 0-26 15,-9 0-22-15,-1 5-20 0,0-2-17 0,-10 5-10 16,1 2-9-16,0 4-10 0,-6 5-4 16,1 2-1-16,-1 7-1 0,-4 2-2 0,9 3-2 15,1 5 3-15,-1 0-1 0,11 6-1 0,-1-3 0 16,10 1 3-16,5-1 1 0,5 0 1 15,5-3-1-15,5-2 2 0,9-6 2 16,5-3-4-16,1-5-6 0,5-3-5 0,-1-6 0 16,-5 1 0-16,5-6-7 0,-4-3-6 15,-5-3-1-15,-1-1 0 0,-4-2 3 0,-1-2 5 16,-4-3 0-16,-5 0 3 0,-1 1 3 16,-3-1-2-16,-2-2 0 0,-4-1-3 0,0 3 0 15,-4 0-2-15,4 0-5 0,-6 4-2 16,2 1-11-16,-1 4-4 0,-1-1-2 15,2 6-2-15,4 6 4 0,0 2 5 16,0 3 10-16,0 2 6 0,4 7 6 0,2 2 2 16,-1 3 0-16,-1 2 0 0,6 4 0 15,-5-1 0-15,5 3 0 0,0 0 3 0,-5 1 1 16,4-4 3-16,-4 3 1 0,0-5 1 16,0 2 4-16,-5-5-2 0,0-1-1 0,0-2 0 15,-5-2 0-15,0-4-2 0,-5-2 0 16,1-6-1-16,-6-2 0 0,1-3-3 0,-1-6-3 15,-5-3-1-15,0-2-2 0,1-3-5 16,-6-6-4-16,6-2-2 0,-6 0-1 16,10 0-5-16,1-1-12 0,3-2-18 0,7 6-16 15,-1-4-15-15,10 1-15 0,5-1-17 16,5 4-17-16,4-3-19 0,0 2-34 0,2 1-69 16,3-1-103-16,0 3-107 0,1 0-97 15,-1 1-93-15,1-1-70 0,-1 3-34 16,-4-3 7-16,0 3 37 0,-6 0 78 0,1-3 105 15,0 3 111-15</inkml:trace>
  <inkml:trace contextRef="#ctx0" brushRef="#br0" timeOffset="174251.569">15921 6193 150 0,'0'-10'408'16,"5"-4"162"-16,-10 6 170 0,5-4 103 0,0 2 6 15,-4 4-45-15,4 1-77 0,-6-2-103 16,1 5-133-16,5 0-146 0,-4 4-98 0,4 0-57 16,0 5-46-16,0 0-35 0,4 5-24 15,-4 2-20-15,5-1-17 0,1 1-19 0,-2 3-37 16,6-1-56-16,-5 1-78 0,5-1-149 15,-1 1-253-15,-3-6-354 0,3-3-178 0,1 1-57 16,0-7 16-16,-5-2 116 0,5-5 236 16,-1-4 344-16</inkml:trace>
  <inkml:trace contextRef="#ctx0" brushRef="#br0" timeOffset="174385.567">16019 6108 757 0,'-9'-16'996'0,"-1"2"144"0,0 0 111 15,5 0 53-15,-5 3-361 16,5 2-336-16,0 2-206 0,5 4-139 0,0 0-123 15,5 3-119-15,0 3-101 0,0 5-102 16,5 1-171-16,-5 1-273 0,5 1-344 0,4 3-153 16,-4 0-42-16,9 0 26 0,-4 3 129 15,5-4 253-15</inkml:trace>
  <inkml:trace contextRef="#ctx0" brushRef="#br0" timeOffset="174955.63">16343 6202 63 0,'0'-3'757'0,"0"0"209"0,-10-5 146 0,5 3 101 15,-10-4-32-15,5-2-299 0,-4 1-304 16,-1-2-198-16,0 4-140 0,0-4-98 0,-4 5-65 16,4 1-31-16,1 3-13 0,-1 6-1 15,6 0 7-15,-1 5 11 0,-1 3 6 16,2 3 2-16,4 3-3 0,0-1-8 0,5 3-14 16,5 1-9-16,-5-1-8 0,10-3-6 15,0 1-2-15,-1-3-6 0,6 0-13 16,0-6-19-16,5 0-24 0,-1-2-22 0,1-6-18 15,-1 0-12-15,1-6-3 0,-5 0 8 16,0 1 18-16,-1-3 18 0,-4-3 15 0,0 0 15 16,0 0 13-16,-6-1 9 15,-4-1 7-15,5 2 0 0,-5-1 4 0,0 2-2 16,-5-1 2-16,5 0 2 0,-4 5-1 16,-2-2 4-16,6 3 10 0,-4 1 11 0,4 2 16 15,-5 2 18-15,5 2 17 0,0 2 10 0,0 4 1 16,0-3-1-16,0 6-9 0,5-3-16 15,-1 4-15-15,2-1-13 0,-2-3-12 0,6 3-8 16,-5-2-7-16,5-2-12 0,-1 2-25 16,2-4-33-16,-1 1-38 0,4-3-44 15,-9-1-37-15,10-2-30 0,-11 0-18 0,6-2-11 16,-5-1 1-16,0-3 20 0,0 1 28 16,-5-1 33-16,5-2 38 0,-5 0 48 0,-5 0 58 15,5-1 61-15,0 0 52 0,-5 2 38 16,5-2 31-16,-5 4 26 0,5-1 2 15,0 1-23-15,0 5-17 0,0 0-9 16,0 0-10-16,0 3-10 0,0 2-10 0,5 3-8 16,0 1-14-16,-5 2-22 0,9-1-19 15,-3 2-17-15,-1 1-25 0,5-2-42 16,-6 1-61-16,6 1-78 0,-5-4-132 0,5 1-219 16,-5-4-306-16,-1 0-215 0,2-3-77 0,-6-6 5 15,4 0 95-15,1-6 196 0,-5-1 311 16</inkml:trace>
  <inkml:trace contextRef="#ctx0" brushRef="#br0" timeOffset="175119.192">16475 6034 48 0,'-14'-19'757'15,"-1"2"211"-15,0 3 147 0,5 0 102 16,1 0-14-16,-1 3-295 0,5 1-301 0,0-1-200 16,5 2-138-16,0 4-99 0,0-1-70 15,5 0-58-15,-5 4-72 0,5 2-83 0,-1 0-115 16,2 2-207-16,-6 1-316 15,5 0-288-15,-5 0-114 0,4 0-14 0,-4-3 62 16,6-3 179-16,-2 0 302 0</inkml:trace>
  <inkml:trace contextRef="#ctx0" brushRef="#br0" timeOffset="175285.748">16427 5774 22 0,'-6'-11'830'16,"2"0"228"-16,-1 0 171 0,-1 1 135 15,6 1 63-15,0 0-369 0,6 2-336 0,-1 1-241 16,-1 0-481-16,2 6 0 0,3 0 0 15,1 3 0-15,-1 0 0 0,-3 7 0 0,3 2 0 16,-4 1 0-16,0 7 0 0,0-1 0 16,0 6 0-16,-5 0-648 0,0 3-438 0,-5 2-177 15,5 0-32-15,-5-3 31 0,5 4 105 16,0-6 248-16,0 0 426 0</inkml:trace>
  <inkml:trace contextRef="#ctx0" brushRef="#br0" timeOffset="175486.211">16819 6279 685 0,'5'5'1088'0,"-1"-2"212"0,-4 0 171 16,6-3 123-16,-6 0-292 0,4 0-551 16,-4 0-751-16,0 0 0 0,0-3 0 15,5 3 0-15,-5-3 0 0,0 3 0 0,-5 0-954 16,5 3-390-16,-4 0-75 0,4-3 50 15,-6 3 112-15,2 0 234 0,4 0 417 0</inkml:trace>
  <inkml:trace contextRef="#ctx0" brushRef="#br0" timeOffset="182287.363">10380 6734 348 0,'0'-11'779'0,"0"0"173"0,0 3 115 0,-4-1 78 15,4 4-209-15,-6 0-244 0,6 2-200 16,0 0-136-16,0 3-74 0,0 6-43 0,0-1-22 16,6 6-8-16,-6 3-3 0,4 5-19 15,1 4-103-15,5 4-84 0,-5 3 0 0,0 4 0 16,0 4 0-16,5 1 0 0,-6 2 0 16,7-3 0-16,-7 4 0 0,6-7 0 0,-5 1 0 15,0-5-258-15,-5-4-145 0,4-4-162 16,-8-7-176-16,4-5-156 0,-10-8-100 0,5-6-20 15,-10-5 108-15,6-6 230 0,-6-5 318 16,-5-3 338-16,1-3 301 0,-6-3 237 16,1-2 159-16,-1 0 80 0,-5-3 4 15,1-3-47-15,5 0-68 0,-1-3-94 0,0 1-113 16,11 2-103-16,4 0-74 0,5 5-52 16,5 1-36-16,5 3-25 0,5-1-16 15,4 6-10-15,7 3-5 0,-2 2-64 0,6 3-51 16,3 6 0-16,2 3 0 0,5 2 0 0,-1 6 0 15,0 2 0-15,5 6 0 0,-4 3 0 16,-1 5 0-16,1 6 0 0,-1 2-156 0,-5 4-184 16,1 2-126-16,-6 0-137 0,0 0-164 15,-4-2-163-15,5-4-123 0,-6-2-10 16,-4-3 84-16,-1-3 150 0,1-2 208 0</inkml:trace>
  <inkml:trace contextRef="#ctx0" brushRef="#br0" timeOffset="182655.642">10817 6999 175 0,'4'3'531'0,"-4"-3"216"0,0-3 190 16,0-2 105-16,-4 1-89 0,-1 0-131 0,0-5-139 15,-5 3-161-15,0-2-152 0,-4 3-87 16,3-1-55-16,-3-2-38 0,-6 5-29 16,6 0-21-16,-1 0-16 0,0 6-11 0,-4 0-5 15,4 5-46-15,5 1-62 0,-5 4 0 16,6 2 0-16,-1 3 0 0,0 2 0 16,10-1 0-16,-5 3 0 0,10-3 0 0,0 1 0 0,5-1 0 15,4-3 0-15,1-1 0 0,0-4 0 16,-1-1 0-16,1-4 0 0,5-3 0 0,0-6 0 15,-6-3 0-15,6-1 0 0,-10-5 0 16,5-1 0-16,-6-4 0 0,-4 0 0 16,5 1-96-16,-5-3 15 0,-5-1 24 0,0 1 19 15,0 2 19-15,0 1 11 0,0 2 7 16,-5 3 10-16,5 2 10 0,-5 2 7 0,5 1 10 16,0 6 17-16,-5 0 15 0,5 6 11 15,5 1-69-15,-5 5-10 0,0 2 0 0,5-1 0 16,-5 6 0-16,5 1 0 0,0-1 0 15,5 0 0-15,-1 4 0 0,1-4 0 16,5-2 0-16,0-1 0 0,-1-3-282 0,6-1-277 16,-1-4-264-16,1-2-263 0,4-4-101 15,1-7 4-15,0 0 73 0,-6-4 166 16,1-2 261-16</inkml:trace>
  <inkml:trace contextRef="#ctx0" brushRef="#br0" timeOffset="183029.382">11155 7046 441 0,'0'-14'756'16,"0"-2"201"-16,0 2 129 0,-10-2 21 0,5 1-158 15,-4 5-161-15,-1-4-172 0,0 2-152 0,-4 4-86 16,3 3-55-16,1 2-36 0,-4 3-248 16,4 3-39-16,-4 2 0 0,4 6 0 15,-1 0 0-15,2 3 0 0,-1 3 0 0,5-1 0 16,5 4 0-16,-5-1 0 0,10 0 0 16,0 4 0-16,5-5 0 0,5-1 0 0,0 0 0 15,4-3 0-15,0-1 0 0,6-4 0 16,-1-4 0-16,6-3 0 0,-5-2 0 15,-1 0 0-15,0-4 0 0,1-5 0 0,-5 1 0 16,-6 0 0-16,1-3 0 0,0-1 0 16,-5-1 0-16,-6-1 0 0,1 2 0 15,1-1 0-15,-12-1 0 0,1 3 0 0,1 0 0 16,-6 0 0-16,0 0 0 0,0 5 0 16,0 1 0-16,-4 0 0 0,4 5 0 0,0 2 0 15,0 1 0-15,5 5 0 0,-5 3 0 16,10 0 0-16,-4 6 0 0,4-3 0 15,4 3 0-15,2-1 0 0,-2 0 0 0,6 1 0 16,5-6 0-16,-5 0 0 0,4-3 0 16,1-5-223-16,0 0-829 0,-5-9-235 0,5-2-57 15,-1-6 44-15,6-3 105 0,-6-5 229 16,-4-2 360-16</inkml:trace>
  <inkml:trace contextRef="#ctx0" brushRef="#br0" timeOffset="183184.967">11420 6817 342 0,'-10'-33'864'0,"-5"0"203"0,0 3 167 0,1 2 140 15,-1 1-119-15,6 7-235 0,-2 0-227 16,1 7-551-16,1 4-242 0,4 7 0 16,0 2 0-16,0 8 0 0,1 6 0 0,4 2 0 15,0 6 0-15,0 3 0 0,4 3 0 16,6 0 0-16,-5-1-980 0,4 3-468 0,1 1-38 16,5-1 75-16,0-2 141 0,4-4 303 15,6-2 453-15</inkml:trace>
  <inkml:trace contextRef="#ctx0" brushRef="#br0" timeOffset="183377.452">11787 7134 496 0,'-4'5'1040'0,"4"1"216"0,-10 0 189 0,5-3 148 16,0-1-151-16,0-2-523 0,0 3-919 15,5-3 0-15,0 0 0 0,0 0 0 16,0 0 0-16,5 0 0 0,0 0 0 15,0 0 0-15,-5 0-244 0,0 0-1004 0,5 0-142 16,-5-3-3-16,5-5 75 0,0-1 147 16,-5 2 283-16,0-5 416 0</inkml:trace>
  <inkml:trace contextRef="#ctx0" brushRef="#br0" timeOffset="183514.101">11768 7038 586 0,'-5'-6'976'16,"-5"0"177"-16,5-2 149 0,-5 3 103 15,6-4-261-15,-1 4-360 0,0-4-236 16,5 5-255-16,-5-2-293 0,5 0 0 0,5 3 0 15,-5 0 0-15,0 3-149 0,5 0-458 16,-5 0-407-16,0 3-204 0,0 3-61 0,5-3 26 16,-5 5 107-16,4-2 239 0,-4-1 398 15</inkml:trace>
  <inkml:trace contextRef="#ctx0" brushRef="#br0" timeOffset="184064.245">12390 6831 405 0,'-4'-11'838'0,"4"-1"166"0,-5 4 110 15,5 0 78-15,-5 2-238 0,0 6-255 0,0 0-217 16,5 6-133-16,-4 5-83 0,-2 6-56 16,2 5-34-16,-1 3-20 0,-1 5-21 0,2 3-27 15,-1 3-23-15,0 0-67 0,0 0-18 16,0 0 0-16,5-3 0 0,-5-3 0 15,5-5 0-15,0-6 0 0,0-2 0 0,0-7 0 16,-5-7 0-16,5-3 0 0,0-5-45 0,-4-9-51 16,4-3 2-16,0-4 14 15,-6-4 18-15,6-6 18 0,0-2 15 0,0-3 11 16,0-3 5-16,0 1 1 0,6-3 2 16,-2 5-9-16,6 3 5 0,-5 3 13 0,5 4 12 15,-1 7 18-15,2 5 27 0,-1 4 39 16,-6 4 31-16,11 6 29 0,-6 6-90 0,1 4-65 15,0 10 0-15,0 2 0 0,0 3 0 0,5 5 0 16,-5 0 0-16,4 3 0 0,-4 3 0 16,4 1 0-16,1-5 0 0,-5-1 0 15,5-1 0-15,0 0 0 0,-5-5 0 0,-1 0-86 16,-4-6-699-16,0 1-275 0,0-7-163 16,-5-1-32-16,0-1 42 0,-5-6 132 0,0-2 238 15,-5-3 321-15</inkml:trace>
  <inkml:trace contextRef="#ctx0" brushRef="#br0" timeOffset="184213.398">12405 7168 193 0,'-34'-17'766'0,"4"-2"211"16,6 2 145-16,-5-3 100 0,9 6-102 0,0-2-255 16,6 3-252-16,4-1-178 0,10 2-115 15,0-1-76-15,10 2-51 0,0 3-72 16,9 0-121-16,1-1 0 0,4 6 0 0,6-3 0 16,-1 6 0-16,5-2-15 0,1 2-373 15,-1 2-342-15,0 1-358 0,1 0-163 0,-1-3-29 16,1 0 49-16,-6 0 155 0,1 0 326 15</inkml:trace>
  <inkml:trace contextRef="#ctx0" brushRef="#br0" timeOffset="184826.842">12783 6880 125 0,'-10'-8'805'0,"0"0"201"0,1 2 149 0,-1 1 115 16,0 0-40-16,5 1-319 0,0 2-298 0,0-1-165 15,0 6-112-15,5-1-80 0,0 7-220 16,5 2-36-16,-5 2 0 0,5 1 0 0,0 6 0 15,0 2 0-15,5 0 0 16,-6 3 0-16,2-3 0 0,3 0 0 0,-3 0 0 16,-2-6 0-16,6 1 0 0,-5-3 0 15,-5-6 0-15,5 0 0 0,-5-2 0 0,0-6 0 16,0 0 0-16,-5-6 0 0,0 1 0 16,0-6 0-16,0-1 0 0,1-1 0 15,-6-1 0-15,5-2 0 0,-5-4 0 0,0 1 0 16,5 0 0-16,-5-3 0 0,5 2 0 15,5-2 0-15,-4 3 0 0,8 2 0 0,-4 1 0 16,5 0 0-16,0 2 0 0,5 0 0 16,0 6 0-16,0-1 0 0,-1 1 0 0,6 5 0 15,-5 0 0-15,0 3 0 0,4 6 0 16,-4-3 0-16,0 5 0 0,-1 3 0 0,2 0 0 16,-7 0 0-16,2 3 0 0,-2-3 0 15,-4 2 0-15,5 1 0 0,-5-2 0 0,-5-2 0 16,5-17 0-16,0 31 0 0,0-16-12 15,0-5-156-15,-4 0 32 0,8 0 31 16,-4-1 28-16,0-2 19 0,5 0 15 0,5 0 14 16,-5 0 11-16,5 0 7 0,4 3 9 15,-3-3 12-15,3 6 12 0,1-3 25 16,0 2 19-16,-1 0 19 0,1 4 17 0,-6-1 17 16,2 0 9-16,-2 0-48 0,1 1-80 15,-5-1 0-15,0 3 0 0,0 0 0 0,-5 0 0 16,-5 0 0-16,0 1 0 0,-5 1 0 15,0-2 0-15,1 0 0 0,-6 0 0 0,0 0 0 16,1 0 0-16,-1-5 0 0,-5 2 0 16,0-2 0-16,1-3 0 0,-6-3 0 0,6 0 0 15,-6-3 0-15,6-3 0 0,-6-2 0 16,10 0-325-16,-4-1-152 0,4-2-188 0,0 0-251 16,1 0-181-16,4-3-55 0,0 1 20 15,5-4 115-15,0 0 217 0,1 1 295 16</inkml:trace>
  <inkml:trace contextRef="#ctx0" brushRef="#br0" timeOffset="185182.403">12209 6585 75 0,'-19'-6'696'0,"-1"4"227"16,5-1 151-16,1 0 113 0,-1 1-35 0,5 2-231 15,1 0-220-15,3 0-184 0,2-3-110 0,4 3-63 16,0-3-150-16,4 0-194 0,6-2 0 16,0-3 0-16,5 0 0 0,4-4 0 15,1-2 0-15,5 1 0 0,-1-4 0 0,0 3 0 16,6 1 0-16,-1-1 0 0,1 2 0 16,-1 2 0-16,1 2 0 0,-1 2 0 0,1 3 0 15,4 3 0-15,-5 0 0 0,1 6 0 16,-1-1 0-16,-5 1 0 0,1 4 0 0,0 2 0 15,-1 2 0-15,-4 2 0 0,-1-2 0 16,-4 3 0-16,0-1 0 0,0-2 0 16,-1 2 0-16,1-2 0 0,-5 0 0 15,-1 0 0-15,6-1 0 0,-10 4-226 0,5-4-913 16,-6 2-182-16,7-2-36 0,-7-2 48 16,6 3 106-16,0-3 244 0,5-5 422 0</inkml:trace>
  <inkml:trace contextRef="#ctx0" brushRef="#br0" timeOffset="185731.507">13538 6968 495 0,'-10'9'910'0,"-4"-6"170"0,3 3 133 15,2-4 113-15,-1 0-223 0,0-2-285 0,5 0-214 16,5 0-123-16,5-4-320 0,5 0-161 16,0-1 0-16,10-4 0 0,-1 2 0 0,6 1 0 15,0-2 0-15,4 2 0 0,-5 0 0 16,5 1 0-16,-4 2 0 0,-1 3 0 0,-4-2 0 16,0 4-556-16,-5-2-185 0,-5 3-141 15,-1 0-122-15,-4-1-91 0,-5-2-3 16,0 0 100-16,-5 0 230 0,0 0 354 0,1 0 383 15,-6-2 375-15,-5-4 319 0,0 4 256 16,0-7 110-16,1 4-23 0,-1-3-74 16,-4-1-106-16,4 1-143 0,0 2-136 0,5 1-90 15,1 0-276-15,3 2-181 0,2 0 0 0,-1 6 0 16,5 0 0-16,5 4 0 16,-5 2 0-16,4 4 0 0,6 4 0 0,-5 2 0 15,0 4 0-15,5-1 0 0,-5 2 0 16,4 4-356-16,-4 0-921 0,1-1-157 0,-2-5-11 15,6 1 94-15,0-7 188 0,4-5 397 0</inkml:trace>
  <inkml:trace contextRef="#ctx0" brushRef="#br0" timeOffset="186491.208">14180 6800 225 0,'-4'-8'722'0,"-1"0"207"16,-5 0 138-16,5-1 90 0,0 1-145 0,0 0-217 15,5 2-200-15,-5 1-177 0,5-1-101 0,0 3-48 16,5 1-20-16,0 4-13 0,0 1-36 16,0 6-200-16,5 5 0 0,-1 5 0 15,1 3 0-15,0 5 0 0,0 1 0 0,0 5 0 16,4 0 0-16,-3 0 0 0,-2 1 0 16,-4-4 0-16,5-3 0 0,0-2 0 0,-6-6 0 15,2-2 0-15,-2-6 0 0,-4-3 0 16,0-5 0-16,0-6 0 0,-4-3 0 0,-2-2 0 15,2-6 0-15,-6-2 0 0,5-3 0 16,-10-3 0-16,5 0 0 0,1-6 0 16,-1 1 0-16,-5-1 0 0,5-2 0 0,5-1 0 15,1 3 0-15,-2 1 0 0,6 5 0 16,6 0 0-16,-2 2 0 0,1 4 0 16,5 2 0-16,0 6 0 0,-1 0 0 15,6 2 0-15,0 6 0 0,0 3 0 0,-1 2 0 16,1 3 0-16,0 4 0 0,-1 2 0 0,-3 2 0 15,-2 3 0-15,-4 1 0 0,0-4 0 16,-5 4 0-16,0-1 0 0,0-2 0 0,-5-4 0 16,0-2 0-16,5 0 0 0,-5-5 0 15,1-1 0-15,4 1 0 0,-6-3-94 16,6-3-34-16,0 0 11 0,6 0 5 0,-2 0 6 16,1-3 13-16,5 3 18 0,5 0 14 15,-1-3 10-15,6 3 12 0,-6 3 12 16,1 0 18-16,5-1 23 0,-5 4 25 0,0 2 18 15,0 3 33-15,-6 3 26 0,1 0 17 0,-5 0 14 16,-1 2 3-16,-4 0 5 16,0-2-144-16,-4 3-11 0,-1 0 0 0,-5-1 0 15,1-2 0-15,-6 2 0 0,0-4 0 0,-5 1 0 16,1-2 0-16,-1-2 0 0,0-4 0 16,1 0 0-16,4-5 0 0,-4 0-143 15,8 0-230-15,1-3-136 0,6-1-161 0,-1-5-204 16,10 1-182-16,-1-4-59 0,6 2 30 15,5-2 127-15,0-4 187 0,10 2 253 0</inkml:trace>
  <inkml:trace contextRef="#ctx0" brushRef="#br0" timeOffset="186742.958">14681 6872 496 0,'9'-11'929'0,"-3"0"181"0,-2 0 143 16,-4 0 119-16,0 0-209 0,0 2-283 15,-4-1-215-15,-2 1-342 0,2 4-323 0,-6 2 0 16,-5 0 0-16,5 6 0 0,-4 5 0 15,-6 6 0-15,5 3 0 0,0 5 0 16,-4 0 0-16,9 5 0 0,0 1 0 0,0 2 0 16,6 1 0-16,4-1 0 0,4 0 0 15,6-2 0-15,5-3 0 0,0-3 0 16,4-5 0-16,6-1 0 0,-1-5 0 0,6-5 0 16,-1-1 0-16,-4-5 0 0,4-2 0 0,1-1 0 15,-6-6 0-15,-4 4 0 0,-1-7 0 16,-4 5 0-16,0-5-363 0,-11-1-882 0,2-4-111 15,-6 1 11-15,0-1 70 0,-6-2 138 0,2-1 260 16,-6 1 379-16</inkml:trace>
  <inkml:trace contextRef="#ctx0" brushRef="#br0" timeOffset="187051.658">14239 6596 7 0,'-34'0'548'0,"5"0"157"0,9 0 170 15,0 0 134-15,5 0-42 0,1-2-189 0,4 2-150 16,5-3-117-16,5-3-131 0,-5 3-90 16,10-2-33-16,0-1-3 0,0-2 3 15,5 0 2-15,-1 0-3 0,6-4-46 0,0-1-210 16,-1-1 0-16,7 0 0 0,3 0 0 16,-4-2 0-16,4 4 0 0,1 2 0 0,-6 2 0 15,6-1 0-15,4 6 0 0,-5 1 0 16,1 4 0-16,0 1 0 0,-1 2 0 15,1 4 0-15,0 2 0 0,-6 0 0 0,5 3 0 16,-4 2 0-16,4 1 0 0,-4 0 0 16,0-1 0-16,-6 3 0 0,6-2 0 0,0 2 0 15,-5-2 0-15,-1 0-509 0,1-1-468 16,-6-2-230-16,6-3-70 0,-5 0 18 0,0-6 82 16,4 1 208-16,1-1 367 0</inkml:trace>
  <inkml:trace contextRef="#ctx0" brushRef="#br0" timeOffset="187567.322">15352 6961 45 0,'-4'2'627'0,"-1"-2"246"0,-5 3 188 0,5-3 137 16,-5 2-23-16,5-2-157 0,0 0-190 16,0 0-198-16,5 0-135 0,0-2-254 0,10 2-241 15,0-5 0-15,5 2 0 0,5-3 0 16,-1 3 0-16,11-2 0 0,-6-1 0 0,5 1 0 15,0-1 0-15,1 4 0 0,-1-4 0 16,-4 3 0-16,-1 0 0 0,-4 1 0 16,-5 2-296-16,0 0-556 0,-6 0-151 0,-3 0-114 15,-2-3-50-15,-4 3 36 0,0-3 134 16,-10 1 208-16,5-4 354 0,-5 3 382 16,-4-5 349-16,-1 2 279 0,0-4 262 0,-4-2 183 15,-1 2 1-15,1-4-71 0,-1 2-101 16,5 2-118-16,0-4-152 0,1 5-112 15,4 1-81-15,0 3-257 0,6-1-129 0,4 6 0 16,0 0 0-16,0 6 0 0,4 4 0 16,1 4 0-16,0 3 0 0,0 8 0 0,5 3 0 15,-1-1 0-15,2 6 0 0,-1 0 0 16,-1 0 0-16,1 0 0 0,5-2-627 0,-5-1-730 16,-1-5-89-16,6-3 33 0,-5-8 104 15,5-6 213-15,-1-2 435 0</inkml:trace>
  <inkml:trace contextRef="#ctx0" brushRef="#br0" timeOffset="188850.349">15995 6792 152 0,'0'-6'448'16,"0"4"117"-16,-5-4 129 0,5 1 71 16,0-1 8-16,0 1-28 0,0 0-48 0,0 1-68 15,-5 2-89-15,5-1-116 0,0 0-115 16,0 3-60-16,0 0-24 0,0 3-15 0,0 2-12 16,0 4-11-16,5 5-14 0,-5 2-24 15,0 4-90-15,-5 2-59 0,5 2 0 0,-5 4 0 16,5 2 0-16,-5-2 0 0,0 2 0 15,0-2 0-15,1-1 0 0,-2-2 0 16,6-2 0-16,-4-7 0 0,4-2 0 0,0-1 0 16,0-7 0-16,0 0 0 0,0-6-3 15,0-6-51-15,0-5 11 0,0-3 6 16,4-6 8-16,-4-1-3 0,6-7 1 0,-2 0 4 16,-4-5 3-16,5 0 3 0,5-6-1 15,-5 4 11-15,5-4 4 0,-5 3 2 16,5 4 1-16,-1 4 1 0,-4 0 5 0,5 6 10 15,0 3 16-15,0 5 19 0,-1 2 35 16,1 8 39-16,0 0-60 0,0 8-61 0,0 6 0 16,0 4 0-16,-1 5 0 0,6 6 0 15,-5 0 0-15,5 5 0 0,-1 1 0 0,1-1 0 16,0 4 0-16,-1-5 0 0,6 2 0 16,-5-1 0-16,-1-2 0 0,1 0 0 0,-5-4 0 15,5-2-522-15,-6 0-277 0,-3-5-236 16,-2-1-136-16,-4-2-24 0,0-3 49 0,0-2 140 15,-10-4 231-15,1 0 302 0</inkml:trace>
  <inkml:trace contextRef="#ctx0" brushRef="#br0" timeOffset="189029.875">16054 7043 373 0,'-30'-14'839'0,"6"-2"170"0,-1 2 116 0,5 1 81 16,6-2-209-16,4 2-265 0,0 2-235 15,10-3-148-15,5 0-99 0,0 3-74 16,10-3-53-16,4 3-39 0,1 3-26 15,9 3-19-15,5-1-21 0,1 6-48 0,4 0-74 16,5 3-97-16,0 2-155 0,5 0-202 16,-5 4-220-16,1-4-178 0,-1 3-115 0,0-2-6 15,-5 0 98-15,0-4 170 0,-4 1 211 16</inkml:trace>
  <inkml:trace contextRef="#ctx0" brushRef="#br0" timeOffset="189251.438">16647 6911 151 0,'15'-6'590'0,"-5"-2"255"0,-1 0 181 15,-9-6 126-15,0 3-70 0,0-3-138 0,-5 0-166 16,-5 0-191-16,1 0-122 0,-6 1-82 15,0-1-195-15,1 3-188 0,-1 3 0 16,-4-1 0-16,-2 7 0 0,2 2 0 0,0 6 0 16,4 4 0-16,-5 4 0 0,5 5 0 15,6 6 0-15,-1 0 0 0,5 2 0 0,0 1 0 16,5 2 0-16,5-2 0 0,4-1 0 16,6-1 0-16,0-2 0 0,5-4 0 15,4-3 0-15,1-4 0 0,4-5 0 0,-4-2 0 16,4-3 0-16,0-6 0 0,-4-3 0 15,0-2-21-15,-1-3-889 0,-4-3-282 0,-5 1-106 16,-1-4 12-16,-4 0 76 0,-5 1 165 0,0-4 266 16,-5 4 349-16</inkml:trace>
  <inkml:trace contextRef="#ctx0" brushRef="#br0" timeOffset="189649.002">15990 6582 33 0,'-10'0'534'0,"0"0"165"15,5-3 183-15,1 3 134 0,-6-2-65 16,5 2-154-16,0-3-144 0,5-2-145 0,-5 2-162 15,10 0-113-15,-5-2-62 0,10-1-33 16,-6-3-8-16,11 1 12 0,0 0 21 0,0 0 23 16,4 0 23-16,6 0 17 0,0-4-52 15,4 4-174-15,0 0 0 0,1 2 0 0,-1 1 0 16,5 2 0-16,-4 3 0 0,4 0 0 16,-5 3 0-16,1 2 0 0,-1 1 0 0,1 2 0 15,-1 0 0-15,-5 4 0 0,1-2 0 16,0 2 0-16,-1-2 0 0,-4-2 0 0,4 4 0 15,-4-1 0-15,0-3 0 0,-6 0 0 16,1 1 0-16,0-1 0 0,-6-3-586 16,1 4-317-16,0-1-249 0,-5-3-81 0,5 1 11 15,-5 0 72-15,-5-4 177 0,4 1 298 16</inkml:trace>
  <inkml:trace contextRef="#ctx0" brushRef="#br0" timeOffset="190050.928">17313 6958 554 0,'-9'3'956'16,"-1"-3"178"-16,1 2 151 0,3 1 130 15,-3-3-223-15,4 0-317 0,5 0-203 16,0 0-564-16,5 0-108 0,0-3 0 0,9 1 0 15,1 2 0-15,0-3 0 0,4 0 0 16,6 0 0-16,-1 3 0 0,1 0 0 0,-6 0 0 16,6 3 0-16,-6 0 0 0,2 0 0 15,-2 2 0-15,-4 0-346 0,-6 4-779 0,1-3-172 16,-5 2-27-16,-5 0 52 0,0 0 127 16,-5 3 236-16,0-3 327 0</inkml:trace>
  <inkml:trace contextRef="#ctx0" brushRef="#br0" timeOffset="190217.016">17427 7084 605 0,'-20'6'1013'15,"5"-3"194"-15,-5-1 181 0,6 1 159 16,-1 0-206-16,6-3-335 0,3 0-922 0,6 3-84 16,6-6 0-16,3 3 0 0,1 0 0 15,5-3 0-15,-1 0 0 0,6 3 0 0,0 0 0 16,-1 0 0-16,1 0 0 0,0 0 0 16,-1 0 0-16,1 0 0 0,-6 0 0 15,1 3 0-15,0-3-326 0,-5 3-1238 0,-1-3-7 16,-3 3 94-16,-2 2 149 0,-4-5 267 15,5 0 437-15</inkml:trace>
  <inkml:trace contextRef="#ctx0" brushRef="#br0" timeOffset="201572.672">18069 6695 526 0,'-10'0'900'0,"5"0"142"16,0-2 99-16,0 2 78 0,1-3-268 15,-6 3-295-15,10-3-210 0,-5 1-127 16,5-1-93-16,0-3-69 0,5 3-57 15,5-2-38-15,-1-1-25 0,1 1-12 0,5 0-10 16,4-1-19-16,-4 0-11 0,5 4-6 16,-5-2-2-16,4 4 0 0,-4 4 1 0,0-2 14 15,-6 7 8-15,1 2 5 0,0 0 4 16,-10 5-3-16,0 4 1 0,0 2-4 0,-10 0 1 16,5 0 9-16,-9 0 4 0,-1 0 7 15,5-3 2-15,-5-2 3 0,0-3-10 0,6-4-16 16,-1-1-14-16,0-6-17 0,5 2-8 15,1-5-4-15,-2-3 5 0,6 1 6 16,0-1 3-16,6 0 13 0,-2 0-12 0,1-2 11 16,10 2-4-16,-5 1-6 0,5-1 1 15,-1 0 1-15,1 3 15 0,0 0-8 16,-1 3 8-16,1 2 6 0,0 0 4 0,0 7-2 16,-6-2 3-16,-4 2 1 0,0 2 8 15,-5 2 12-15,0 1 6 0,-5-1 9 16,0 0 6-16,-4 1 10 0,-1 0 5 0,-5-3 0 15,0 0 17-15,0-1 17 0,1-4 11 0,-6 1-37 16,1-1-69-16,-1-4 0 0,0-2 0 16,-4 0 0-16,4-3 0 0,1-3 0 0,4 0 0 15,0-2 0-15,1-1 0 0,3 0-18 16,1 2-277-16,6-5-140 0,4 3-195 0,4-2-244 16,2 0-205-16,-2-3-67 0,7 2 7 15,3-1 104-15,1 1 202 0,4 1 282 0</inkml:trace>
  <inkml:trace contextRef="#ctx0" brushRef="#br0" timeOffset="201982.452">18525 6709 616 0,'5'-14'921'0,"0"4"154"15,0 1 109-15,-5-1 53 0,0 1-252 0,0 1-268 16,-5-1-195-16,5 7-124 0,-5-4-79 15,0 4-102-15,0 2-217 0,-5 2 0 16,6 4 0-16,-6-1 0 0,-5 6 0 16,5 3 0-16,0 3 0 0,0 2 0 0,-4 3 0 15,4 3 0-15,0 0 0 0,0 2 0 0,0 1 0 16,5-1 0-16,1 4 0 0,8-4 0 16,-4 1 0-16,11-1 0 0,-2-4 0 0,11-1 0 15,-5-6 0-15,4-2 0 0,0-3 0 16,2-3 0-16,-2-5 0 0,-4 0 0 0,4-6 0 15,-9-3 0-15,0-2 0 0,0 0 0 16,-6 0 0-16,2-6 0 0,-6 0 0 16,-6 3 0-16,2-2 0 0,-1-2 0 15,-10 5 0-15,5-4 0 0,-5 2 0 0,-4 4 0 16,0 0 0-16,-2 0 0 0,2 2 0 16,0 4 0-16,4 2 0 0,0 0 0 0,1 2 0 15,-1 1 0-15,9 0 0 0,2 2-235 16,-1 1-566-16,5-3-325 0,0 2-121 15,9-2-12-15,1-3 48 0,5-3 140 16,5 0 269-16,4-2 377 0</inkml:trace>
  <inkml:trace contextRef="#ctx0" brushRef="#br0" timeOffset="202510.997">18844 6698 85 0,'-5'-3'501'0,"0"-2"64"0,0 2 36 15,-5 1 18-15,5 2-163 0,1 0-201 16,-2 2-122-16,1 1-73 0,1 0-49 0,4 2-27 16,-6 1-12-16,6-3-6 0,-4 2 10 15,4-2 51-15,-5 3 94 0,5-4 126 16,0-2 140-16,0 3 93 0,-5-3 45 0,5 0 1 16,0-3-48-16,-5 3-91 0,5-2-119 15,-5-2-74-15,5 2-44 0,0-1-26 0,-4 0-19 16,4 1-11-16,0 2-3 0,-6-3 1 15,6 3 4-15,-4 0 10 0,-1 3 13 16,0-1 16-16,0 1 19 0,0 6-53 0,0-1-101 16,-5 0 0-16,5 6 0 0,0 2 0 15,1 1 0-15,-2 2 0 0,2 0 0 0,4 3 0 16,0 1 0-16,4-1 0 0,2 0 0 16,-2 0 0-16,6 0 0 0,0-3 0 0,5-3 0 15,-1-2 0-15,1 0 0 0,4 0 0 16,2-6 0-16,-7 1 0 0,6-4 0 0,-6-2 0 15,6 0 0-15,-6-3 0 0,1-3 0 16,0 0 0-16,-5-2 0 0,5-4 0 16,-11 1 0-16,6-3 0 0,-5 0 0 0,5 0 0 15,-10-2 0-15,0-2 0 0,0-1 0 16,0-1 0-16,-4-2 0 0,-2-3 0 16,-3 2 0-16,-1-1 0 0,0-1 0 0,0 0 0 15,-4 2 0-15,-1 4 0 0,5-1 0 16,0 6 0-16,-5 0 0 0,6 3 0 0,-1 2 0 15,0 4 0-15,5-2 0 0,0 4-341 16,0 0-396-16,0 4-289 0,5-4-160 16,0 0-35-16,0-4 33 0,5 4 118 0,5-2 234 15,-5-4 342-15</inkml:trace>
  <inkml:trace contextRef="#ctx0" brushRef="#br0" timeOffset="202845.542">19015 6448 510 0,'0'-6'912'0,"0"-2"160"0,0 2 111 16,-5 0 90-16,5 1-248 0,-4 2-289 0,4 1-216 15,-6 2-128-15,2 2-81 0,-1 1-65 16,5 2-235-16,-5 1-11 0,5 2 0 16,-5 4 0-16,5-2 0 0,5 4 0 0,-5-3 0 15,5 3 0-15,4-3 0 0,-3 0 0 16,3 0 0-16,1-2 0 0,0-5 0 15,5 0 0-15,-6-2 0 0,1-2 0 0,0-2 0 16,0-4 0-16,0-2 0 0,-6 0 0 16,2-4 0-16,-6 2 0 0,4-2 0 0,-8-1 0 15,4-1 0-15,-6 0 0 0,-3 0 0 16,-1 0 0-16,0 4 0 0,1-2 0 0,-6 4 0 16,5 0-209-16,-5 5-228 0,0 3-238 15,1 3-346-15,4 3-151 0,-4-1-38 0,3 3 31 16,1 3 126-16,6-3 254 0,-1 4 376 15</inkml:trace>
  <inkml:trace contextRef="#ctx0" brushRef="#br0" timeOffset="203998.428">10684 7998 241 0,'-10'5'761'15,"1"-2"188"-15,-6-3 124 0,5 2 89 16,-5-2-131-16,6 0-233 0,4 0-201 0,-5 0-158 15,5 0-97-15,0 0-66 0,10 0-44 16,0 0-44-16,5 0-86 0,4 0-102 16,6 0 0-16,4 0 0 0,6 0 0 0,4-2 0 15,1 2 0-15,-1 0 0 0,6-3 0 0,-2 1 0 16,-4 2 0-16,6 0-232 0,-11 0-160 16,1 2-134-16,-5 1-133 0,-11-1-99 0,1 4-37 15,-10 3 16-15,-5-1 89 0,-5 2 189 16,-5-1 250-16,-5 2 268 0,-10 0 247 15,1-3 224-15,0 3 133 0,-10-3 51 0,4-2-6 16,-4-3-52-16,-1 0-95 0,1-3-123 16,5-3-72-16,4 0-38 0,5 1-29 0,1-4-33 15,4 3-35-15,5-2-143 16,6 2-46-16,4 0 0 0,4 0 0 0,11 0 0 0,0 3 0 16,9 0 0-16,0 0 0 0,6 0 0 15,5 3 0-15,4-3 0 0,0 3 0 16,0-3 0-16,0 0 0 0,-5-3-392 15,1 3-271-15,-5 0-287 0,-1-3-205 0,-5 1-56 16,-9-4 22-16,0 0 116 0,0-2 223 16,-11 0 299-16</inkml:trace>
  <inkml:trace contextRef="#ctx0" brushRef="#br0" timeOffset="204199.037">11165 8003 210 0,'-15'-11'602'0,"0"-3"209"16,1-2 176-16,-6 2 106 0,-5-2-126 0,11-1-165 16,-6 3-141-16,1-2-156 0,9 2-138 15,0 0-80-15,5 3-50 0,0 0-38 0,10 3-26 16,0 2-19-16,5 0-18 0,5 4-136 15,4 2 0-15,1 2 0 0,4 4 0 16,-4 3 0-16,4 1 0 0,1 7 0 0,-5 2 0 16,-1 6 0-16,-4 0 0 0,-1 5 0 15,-4 3 0-15,-5 1 0 0,-5 1 0 0,0 1 0 16,-5-3 0-16,-5 3 0 0,-4 0-548 16,-1-3-532-16,-4 3-191 0,-6-3-48 15,1 0 34-15,4-3 103 0,-5-5 257 0,6 0 433 16</inkml:trace>
  <inkml:trace contextRef="#ctx0" brushRef="#br0" timeOffset="206762.412">12042 7782 339 0,'0'-2'746'0,"-4"-1"191"0,4 3 121 16,-5-3 77-16,5 3-234 0,0-2-212 15,0-2-191-15,0 4-167 0,5-2-100 16,-1 2-55-16,6-3-27 0,0 3-19 0,5 0-13 16,-6 0-12-16,6 3-13 0,0 3-16 15,0-1-15-15,-1 3-10 0,1 6-7 16,-5 2-1-16,-5 1 6 0,-1 8 6 0,2 0 9 15,-12 3 4-15,2-1-22 0,-1 3-46 16,-5-2 0-16,1 0 0 0,-6-4 0 0,5-2 0 16,0-5 0-16,-5-4 0 0,6-4 0 15,3-6 0-15,2-6 0 0,-1-6 0 0,10-4-112 16,-5-6-89-16,10-4-32 0,-1-2-18 16,11 1-16-16,-5-1-25 0,4-3-24 0,1 3-3 15,5 1 14-15,-6 2 27 0,0 0 40 16,2 3 68-16,-7 2 101 0,1 0 124 0,0 3 109 15,-6 4 79-15,1 1 60 0,-10 1 48 16,5 2 12-16,-5 1-31 0,-5 2-36 0,5 3-22 16,-10 0-15-16,5 3-16 15,-5-1-75-15,1 7-168 0,-1-1 0 0,0 1 0 0,1 1 0 16,-2 7 0-16,7-3 0 16,-2 5 0-16,6 0 0 0,0 3 0 0,0 0 0 15,6 4 0-15,-2-2 0 0,7 1 0 0,3 0 0 16,1-1 0-16,0-4 0 0,4-1 0 15,0-2 0-15,6-3 0 0,-1-4-381 0,1-1-558 16,5-1-252-16,-1-8-81 0,0 0 13 16,1-8 75-16,4-3 192 0,0 0 317 0</inkml:trace>
  <inkml:trace contextRef="#ctx0" brushRef="#br0" timeOffset="206980.298">12827 7940 757 0,'-15'5'1050'0,"1"-2"163"0,4-3 148 16,-5 2 116-16,5-2-328 0,1 0-354 16,-1 0-406-16,10 0-389 0,0-2 0 0,4-4 0 15,7 4 0-15,-1-4 0 0,4 0 0 16,6-1 0-16,-1 1 0 0,6 1 0 0,-1 2 0 16,1-3 0-16,4 3 0 0,-9 0 0 15,4 3 0-15,-4 0 0 0,0 0-526 16,-6 0-339-16,1 0-247 0,-5 0-95 0,0 0-3 15,-6 0 60-15,1 0 157 0,-5 0 261 16</inkml:trace>
  <inkml:trace contextRef="#ctx0" brushRef="#br0" timeOffset="207146.38">13003 7851 551 0,'-14'-5'915'0,"-1"-4"171"0,0 4 134 16,6 0 91-16,-6-1-237 0,5 4-256 16,0 2-222-16,5 0-133 0,1 2-306 0,4 4-157 15,0-1 0-15,0 6 0 0,4 3 0 16,1 0 0-16,-5 2 0 0,10 4 0 15,-5 1 0-15,0 1 0 0,0 4 0 0,0-4 0 16,5 3 0-16,-6-4-301 0,2 2-819 16,-2-7-192-16,1 0-43 0,5-1 44 0,-5-4 108 15,5-6 248-15,5-5 439 0</inkml:trace>
  <inkml:trace contextRef="#ctx0" brushRef="#br0" timeOffset="207487.475">13210 7986 437 0,'-5'3'958'0,"0"0"166"0,0 3 126 16,5-3 103-16,0 2-166 0,0-3-395 0,5 2-254 15,5-4-146-15,0 0-232 0,-1-4-160 16,6 2 0-16,0-6 0 0,-1-1 0 0,1-2 0 16,0-3 0-16,-5-2 0 0,-1 0 0 15,1-1 0-15,0 0-107 0,-5-2-16 16,0 2 32-16,-5-2 31 0,0 3 27 0,0-1 19 15,-5 1 16-15,0 4 17 0,0-2 19 16,0 6 21-16,1 3 25 0,-2 2 32 0,1 3-6 16,1 3-110-16,-2 5 0 0,6 1 0 15,-4 4 0-15,4 1 0 0,0 6 0 0,0-2 0 16,0 7 0-16,0 0 0 0,4 0 0 16,2 3 0-16,-2-1 0 0,7-2 0 15,-7-3 0-15,6 0 0 0,5-3 0 16,-6-5 0-16,1 0-341 0,5-6-759 15,0-2-194-15,0-9-36 0,4-2 54 0,0-9 128 16,1 0 246-16,4-6 308 0</inkml:trace>
  <inkml:trace contextRef="#ctx0" brushRef="#br0" timeOffset="207791.851">13627 7827 435 0,'0'-14'933'0,"-6"0"195"16,2 3 159-16,-6 3 131 0,5 0-165 0,-5-1-313 15,1 6-236-15,3 3-611 0,-3 3-93 16,-1 2 0-16,5 4 0 0,-5 8 0 0,5-1 0 15,0 4 0-15,0 4 0 0,5 1 0 16,0 0 0-16,0 3 0 0,0-1 0 0,10-2 0 16,-5-3 0-16,10 0 0 0,-5-6 0 0,5 1 0 15,-1-6 0-15,6-6 0 0,-6 1 0 16,6-6 0-16,-6-3 0 0,6-2 0 16,-10-3 0-16,5-6 0 0,-5 0 0 0,-1-2 0 15,-4-1 0-15,0-3 0 0,-5 1 0 16,0 0 0-16,0-1 0 0,-5 2 0 0,0 1 0 15,-4-3 0-15,-1 4 0 0,0 2 0 16,-5 1 0-16,6-2 0 0,-6 7 0 0,0 0 0 16,0 0-162-16,5 5-629 0,1 0-270 15,4 0-149-15,-5 3-29 0,5 0 34 0,5-2 123 16,0 2 240-16,0-6 342 0</inkml:trace>
  <inkml:trace contextRef="#ctx0" brushRef="#br0" timeOffset="208148.416">13729 7554 61 0,'0'0'543'0,"0"0"180"16,-5 2 190-16,5-2 143 0,0 3-71 0,0-3-121 15,0 0-119-15,-4 3-126 0,4-3-138 16,0 2-92-16,0 1-55 0,0 0-37 15,4 0-116-15,-4 2-181 0,5-2 0 0,0 2 0 16,0 1 0-16,0 0 0 0,5-1 0 16,-6-2 0-16,7 0 0 0,-1 0 0 0,-1-3 0 15,6 0 0-15,-5-3 0 0,-6-3 0 16,6 3 0-16,-5-3 0 0,1 2 0 0,-2-5 0 16,-4 4 0-16,0-4 0 0,-4-2 0 15,-2 3 0-15,1 0 0 0,-5-3 0 0,6 2 0 16,-6 4 0-16,0-3 0 0,0 4 0 15,0 0-184-15,1 4-80 0,-6 0-89 0,5 2-178 16,0 4-264-16,5-1-237 0,-5 6-97 16,6-3-15-16,-1 3 70 0,5-2 187 0,0-1 294 15</inkml:trace>
  <inkml:trace contextRef="#ctx0" brushRef="#br0" timeOffset="208628.865">14313 7940 252 0,'-5'2'531'0,"-5"1"143"16,1 0 186-16,3-3 96 0,2 2-54 0,-1 1-62 16,0-3-56-16,0 3-82 0,5-3-135 15,0 3-115-15,0-3-56 0,0 0-121 0,10 0-275 16,-1-3 0-16,1 0 0 0,5 3 0 16,4-3 0-16,6 1 0 0,-5 2 0 0,4-3 0 15,6 3 0-15,-6 0 0 0,5-3 0 16,-4 3 0-16,-1 0 0 0,-4 0-453 15,0 0-552-15,-1 0-223 0,-4 0-51 0,-5 0 36 16,-5 0 101-16,0-2 205 0,-5-1 294 16</inkml:trace>
  <inkml:trace contextRef="#ctx0" brushRef="#br0" timeOffset="208764.504">14602 7912 177 0,'-15'-8'679'0,"6"-3"237"0,-11 0 165 0,5 2 127 16,-4-2-49-16,4 3-180 0,0 0-197 16,0 2-165-16,1 1-122 0,4 2-397 15,0 3-98-15,6 0 0 0,4 5 0 16,-6 4 0-16,6 4 0 0,6 4 0 0,-6 2 0 15,4 7 0-15,1-2 0 0,5 7 0 16,-5-1-393-16,0-3-802 0,4 3-173 16,-3-4-28-16,3-4 62 0,1-3 150 0,5-5 345 15,0-6 394-15</inkml:trace>
  <inkml:trace contextRef="#ctx0" brushRef="#br0" timeOffset="209380.766">14759 7824 390 0,'-5'-3'846'0,"-4"1"174"0,3-2 127 16,1-1 90-16,1 2-211 0,-1-2-239 15,5 2-220-15,5-2-129 0,-1 2-86 0,7-3-55 16,3 3-213-16,6 1-84 0,-1 2 0 16,6 2 0-16,0 4 0 0,-1 2 0 0,0 3 0 15,-4 6 0-15,0 2 0 0,-6 3 0 16,1 2 0-16,-10 8 0 0,0-3 0 15,-1 2 0-15,-4 0 0 0,-4-2 0 0,4-3 0 16,-5-2 0-16,0-7 0 0,0 0 0 16,0-10 0-16,0-4-133 0,0-3-260 0,1-8-21 15,4-3-25-15,0-8-18 0,0-1 2 16,4-4 27-16,1-1 41 0,5 0 65 16,0-2 88-16,-1-1 97 0,1 3 101 0,5 0 105 15,0 0 110-15,0 3 94 0,-1 3 61 16,-4 0 35-16,5 2 9 0,-6 3-25 15,2 0-48-15,-7 4-30 0,2 1 4 0,-2 1 10 16,1 3 6-16,-5 2-3 0,0 0-147 16,-5 3-145-16,5 3 0 0,-4 2 0 0,-2 3 0 15,2 4 0-15,-7-2 0 0,7 7 0 16,4 2 0-16,-5 1 0 0,0 2 0 0,5 0 0 16,5 3 0-16,0-3 0 0,-1 0 0 0,7 0 0 15,-1 0 0-15,9-5 0 0,-4-1 0 16,4-5 0-16,6-3 0 0,-1-2 0 15,1-4 0-15,-6-2-710 0,6 0-532 0,-6-5-97 16,6 0 18-16,-5-3 74 0,4-1 163 16,0-2 280-16,6-3 376 0</inkml:trace>
  <inkml:trace contextRef="#ctx0" brushRef="#br0" timeOffset="209727.533">15582 7937 314 0,'-4'0'740'16,"-1"0"219"-16,1-3 150 0,-2 3 93 15,-3-2-162-15,3 2-166 0,6-4-163 16,-4-1-155-16,4 3-91 0,0-4-244 0,4 3-221 16,2-2 0-16,3-1 0 0,6 0 0 15,0 0 0-15,4 2 0 0,1-2 0 0,-1 0 0 16,6 4 0-16,-1-1 0 0,1 0 0 16,-6 3 0-16,6 0 0 0,0 3 0 15,-6-3 0-15,-4 3 0 0,5-1 0 0,-6 1-886 16,-4-3-381-16,-5 3-69 0,0-3 33 15,0 0 87-15,-5 0 188 0,-5-3 278 16</inkml:trace>
  <inkml:trace contextRef="#ctx0" brushRef="#br0" timeOffset="209882.246">15848 7857 327 0,'-10'-8'744'0,"-5"-1"232"0,0 1 168 15,1-3 128-15,-1 3-108 0,1-1-187 0,-1 4-190 16,5 0-155-16,0-1-464 0,0 3-168 16,5 0 0-16,0 6 0 0,5 0 0 0,-4 5 0 15,4 3 0-15,4 1 0 0,-4 6 0 0,5 2 0 16,-5 5 0-16,5 0 0 0,0 2 0 15,0 1 0-15,0-4 0 0,0 4-297 16,5-1-1075-16,-5-5-105 0,-1-2 24 0,6-6 105 16,0-3 208-16,5-5 403 0</inkml:trace>
  <inkml:trace contextRef="#ctx0" brushRef="#br0" timeOffset="210390.626">16255 7796 240 0,'0'-8'506'0,"0"-3"163"0,4 2 197 15,-4 1 58-15,6-3-34 0,-2 3-58 16,1 0-71-16,0-1-101 0,5 4-143 15,0-3-105-15,0 2-57 0,-1 1-38 0,6-1-75 16,0 1-242-16,-5 1 0 0,4 2 0 16,1 4 0-16,0 2 0 0,0-2 0 0,-1 7 0 15,-4 4 0-15,0 2 0 0,-6 3 0 0,2 4 0 16,-6 4 0-16,0 4 0 0,-6 0 0 16,2 1 0-16,-6 1 0 0,0-1 0 15,0-1 0-15,-5-2 0 0,1-1 0 0,-6-5 0 16,1 0 0-16,-1-8 0 0,-4 0 0 15,4-5 0-15,-4-7 0 0,3-2 0 0,2-8 0 16,4-3 0-16,1-3 0 16,-1-2 0-16,6-4 0 0,-1 1 0 0,5 3 0 15,5-4 0-15,0 6 0 0,0-2 0 16,9 4 0-16,-3-1 0 0,8 4 0 0,1 2 0 16,0 1 0-16,4 3 0 0,1 6 0 0,4-1 0 15,-4 7 0-15,5-1 0 0,-6 6 0 16,6-3 0-16,-6 2 0 0,11 1 0 15,-6 1 0-15,0-4 0 0,1 0 0 0,-1-3-581 16,1-3-299-16,4-2-240 0,-4-3-96 16,-1-3 2-16,1-5 78 0,-1 3 176 0,-4-6 260 15</inkml:trace>
  <inkml:trace contextRef="#ctx0" brushRef="#br0" timeOffset="210674.865">16765 7889 206 0,'0'-21'703'0,"0"2"234"0,0 0 160 15,0-1 115-15,-10 1-114 0,0 2-150 16,5 1-176-16,-10 2-174 0,6 3-110 15,-1 2-356-15,-5 7-132 0,5 2 0 0,1 6 0 16,-1 2 0-16,-5 5 0 0,10 4 0 16,-5 5 0-16,5 3 0 0,1-1 0 0,-2 7 0 15,12-4 0-15,-6 4 0 0,9-4 0 16,1-2 0-16,-1-2 0 0,6-5 0 0,0-4 0 16,5-3 0-16,-5-2 0 0,4-7 0 0,1-2 0 15,0-2 0-15,-6-7 0 0,1 1 0 16,-6-5 0-16,2-2 0 0,-1 2 0 0,-6-6 0 15,-4 2 0-15,0-2 0 0,-4 0 0 16,-2 2 0-16,-3-2 0 0,-1-1 0 0,0 4 0 16,0-1 0-16,-4 0 0 0,-1 4-439 15,0-1-330-15,0 3-211 0,5 2-163 0,0 1-37 16,6 0 34-16,-1 2 119 0,5 1 204 16,5 0 283-16</inkml:trace>
  <inkml:trace contextRef="#ctx0" brushRef="#br0" timeOffset="210964.822">16848 7603 598 0,'5'-9'961'16,"-5"-1"171"-16,0 2 139 0,0-4 109 0,-5 4-250 15,0 3-297-15,5-4-208 0,-5 7-364 0,5-1-261 16,-4 6 0-16,4-1 0 0,0 7 0 16,0 2 0-16,0 0 0 0,4 6 0 0,1-4 0 15,5 1 0-15,-1 2 0 0,1-4 0 16,5-2 0-16,0-1 0 0,0-1 0 0,-1-5 0 15,1-3 0-15,4-3 0 0,-9 0 0 16,5-5 0-16,-10 0 0 0,5 0 0 16,-5-4 0-16,-5-1 0 0,0 2 0 0,-5-4 0 15,0 2 0-15,-5-1 0 0,0 1 0 16,-5 1 0-16,1 1 0 0,-1 0 0 16,0 3-109-16,-4 3-290 0,4-1-85 0,-4 6-145 15,4 2-196-15,0 4-201 0,5 0-74 16,1 5 7-16,-1-3 100 0,5 6 184 15,5-3 250-15</inkml:trace>
  <inkml:trace contextRef="#ctx0" brushRef="#br0" timeOffset="211461.507">17441 7910 676 0,'0'2'989'0,"-4"-2"165"0,-2 3 135 15,6-3 100-15,-4 0-270 0,4 0-303 16,4-3-164-16,2 1-545 0,-2-4-107 15,11 0 0-15,0 1 0 0,0-3 0 0,4-1 0 16,6 4 0-16,-1-4 0 0,1 4 0 0,-1-1 0 16,0 4 0-16,1-1 0 0,-5 0 0 15,0 0 0-15,-1 3 0 0,-4 0 0 0,-6 0-260 16,1 0-606-16,-5 3-162 0,-5-3-144 16,0 0-24-16,-5 0 46 0,1-3 136 15,-7 3 214-15,7-3 255 0,-11-2 404 0,5-3 331 16,1-1 276-16,-6-2 256 0,0 1 235 15,1-2 163-15,3 2-31 0,-3 1-83 0,-1 1-107 16,5-1-145-16,5 7-156 0,-5-1-227 16,6 6-371-16,-1 2 0 0,5 4 0 0,0 5 0 15,0 2 0-15,5 3 0 0,-1 1 0 16,-4 4 0-16,6 1 0 0,3 0 0 16,-4-3 0-16,5 3 0 0,-5-3 0 0,4 0-217 15,-3-2-1162-15,-2-1-109 0,1-6 28 16,1-2 109-16,3-5 202 0,1-4 392 15</inkml:trace>
  <inkml:trace contextRef="#ctx0" brushRef="#br0" timeOffset="212012.765">18177 7840 419 0,'-5'-5'610'0,"0"0"211"0,5-1 188 15,0 1-17-15,0-1-70 0,0 0-70 16,0 1-94-16,5-1-148 16,0 1-130-16,0-1-69 0,5 1-104 0,-1 2-307 0,6 0 0 15,-1 1 0-15,7 4 0 0,-7-2 0 16,6 8 0-16,-6 1 0 0,1 2 0 15,0 6 0-15,-10 4 0 0,5 4 0 16,-10 5 0-16,0 7 0 0,-5-5 0 0,5 5 0 16,-5-5 0-16,0-2 0 0,0-2 0 15,0-5 0-15,0-7 0 0,1-5 0 0,4-6 0 16,0-5 0-16,0-5 0 0,4-9 0 0,1-2 0 16,5-6-90-16,0-6-259 0,5 0 8 15,-1-2 37-15,0-1 55 0,7 1 61 16,-7 3 63-16,6-1 70 0,-6 0 72 0,1 6 61 15,-5 0 56-15,-1 3 56 0,2 3 53 16,-7 2 38-16,2 3 29 0,-6 2 16 0,0 4-204 16,-6 2-122-16,2 3 0 0,-1 3 0 15,-5 5 0-15,0 3 0 0,0 1 0 16,0 4 0-16,0 3 0 0,1 1 0 0,4 2 0 16,0 2 0-16,5 1 0 0,0 3 0 0,5-4 0 15,0 2 0-15,4-4 0 0,6-1 0 16,0-4 0-16,-1-3 0 0,7-1 0 15,-2-4 0-15,6-1 0 0,-6-5 0 0,1 3-62 16,-1-6-1081-16,1 2-181 0,-1-4-29 16,1-1 51-16,0-3 110 0,4-2 223 0,1-1 353 15</inkml:trace>
  <inkml:trace contextRef="#ctx0" brushRef="#br0" timeOffset="212560.243">19153 7895 331 0,'-6'0'832'0,"2"-2"188"0,-1-2 139 0,-5 2 114 15,0 0-149-15,1-4-203 0,3 3-201 16,-3 0-117-16,4 1-395 0,0-1-208 0,0 0 0 15,5 0 0-15,5 0 0 0,5 3 0 16,-1-2 0-16,11-1 0 0,0 3 0 16,-1 0 0-16,6 0 0 0,4 0 0 0,-5 0 0 15,6 0 0-15,-5 0 0 0,0 0 0 16,4-3-197-16,-10 3-822 0,1 0-232 0,-5-2-51 16,-5 2 36-16,0-6 95 0,-6 3 194 15,1-2 285-15</inkml:trace>
  <inkml:trace contextRef="#ctx0" brushRef="#br0" timeOffset="212712.835">19417 7819 116 0,'-9'-6'634'0,"-6"0"260"15,5-2 174-15,-9 3 128 0,4-7-20 0,-5 4-157 16,5 2-192-16,-4-2-182 0,4 3-128 16,5 2-418-16,1 0-99 0,-1 6 0 0,5 3 0 15,-1 2 0-15,2 3 0 0,4 6 0 16,0 2 0-16,4 3 0 0,-4 5 0 16,6 4 0-16,3 2 0 0,-3 3 0 0,-2 0 0 15,6-1-656-15,-5-1-582 0,5-2-133 16,-1-4 0-16,1-6 79 0,10-8 178 15,0-3 355-15</inkml:trace>
  <inkml:trace contextRef="#ctx0" brushRef="#br0" timeOffset="213181.628">19721 7711 449 0,'-5'-17'999'0,"-5"0"176"0,1 4 147 0,-1 2 142 16,5 3-111-16,-5-1-412 0,6 4-453 15,4 2-488-15,0 1 0 0,4-2 0 0,1 8 0 16,5-4 0-16,0 2 0 0,5 1 0 16,0-1 0-16,4 4 0 0,-4 0 0 0,4-1 0 15,-4 3 0-15,5-2 0 0,-5 2 0 16,-6 3 0-16,1-3 0 0,-1 4 0 0,-3-2 0 16,-2 1 0-16,-4 3 0 0,0-3 0 15,-4 0 0-15,-2-3 0 0,2 1 0 16,-6-1 0-16,0 1 0 0,6-7 0 0,-6 4 0 15,5-6 0-15,-5 2-124 0,5-2 15 16,5 3 33-16,0-3 26 0,0 0 18 16,5 0 9-16,-1 0 9 0,7 3 8 0,3 0 5 15,1-1 3-15,0 2 15 0,-1 1 29 16,1 3 36-16,0 0 37 0,-6 3 36 0,6 0-141 16,-5 3-14-16,-5-3 0 0,5 3 0 0,-6 0 0 15,-4 3 0-15,0-4 0 0,-4 4 0 16,-1-3 0-16,-5-1 0 0,0 4 0 15,-5-6 0-15,0 0 0 0,1 0 0 0,-6-6 0 16,1 1 0-16,0-3 0 0,-2-1 0 16,2-4 0-16,0-1 0 0,-1-6 0 0,5 1 0 15,6 0-4-15,-2-3-542 0,7 0-165 16,-2 0-213-16,6 0-189 0,6 0-57 16,-2-3 24-16,7 0 116 0,3 0 204 15,1 1 269-15</inkml:trace>
  <inkml:trace contextRef="#ctx0" brushRef="#br0" timeOffset="213532.252">20182 7700 711 0,'10'-9'1029'15,"-5"1"181"-15,0-3 150 0,-5 3 103 0,-5-1-277 16,5 1-328-16,-5 0-484 0,0 2-374 16,0 4 0-16,1-1 0 0,-6 3 0 0,0 3 0 15,0 5 0-15,0 3 0 0,0 3 0 0,1 3 0 16,-6 5 0-16,5 3 0 0,5 2 0 15,0 0 0-15,0 1 0 0,5 2 0 0,0-2 0 16,10-3 0-16,-5-1 0 0,10-1 0 16,-1-4 0-16,6-2 0 0,-5-4 0 0,5-4 0 15,-1-4 0-15,0-5 0 0,2-2 0 16,-7-4 0-16,6-5 0 0,-11-1 0 0,6-1 0 16,-10-4 0-16,0 1 0 0,-1-3 0 0,-4-1 0 15,0 1 0-15,-4 0 0 0,-6-3 0 16,5 2 0-16,-10 1 0 0,6-1 0 0,-6 1 0 15,1 3 0-15,-1 2 0 0,5 0 0 16,0 3 0-16,0 6 0 0,5-1 0 16,0 4-286-16,1-2-625 0,4 4-217 0,0 0-102 15,0 4 1-15,4-4 66 0,1 2 163 0,0 4 244 16,5-4 308-16</inkml:trace>
  <inkml:trace contextRef="#ctx0" brushRef="#br0" timeOffset="214341.065">20389 7418 188 0,'4'-8'652'0,"-4"0"199"0,-4 2 162 16,4 0 109-16,0 1-139 0,0-4-172 0,-6 7-156 16,6-3-154-16,-5-1-124 0,5 3-80 15,-4 3-48-15,4-2-36 0,-6 2-25 0,2 2-97 16,-1 4-91-16,5 2 0 0,-5 0 0 16,0 4 0-16,5 4 0 0,0-2 0 15,0 2 0-15,0 1 0 0,5-1 0 0,5-2 0 16,-6 0 0-16,11 0 0 0,-5-6 0 15,5-5 0-15,0 0 0 0,-1-3 0 16,1-6 0-16,0 1 0 0,-5-4 0 0,-1-1 0 16,-4-4 0-16,0-4 0 0,-5 5 0 0,0-3 0 15,-10-1 0-15,6 0 0 0,-7 1 0 16,2 2 0-16,-6 3 0 0,1 0 0 16,-1 6 0-16,0-1 0 0,1 6-477 0,-1 0-276 15,5 6-327-15,0-1-125 0,0 3-16 16,5 4 33-16,5 1 136 0,0-2 263 0,5 3 370 15</inkml:trace>
  <inkml:trace contextRef="#ctx0" brushRef="#br0" timeOffset="214712.116">21001 7915 278 0,'0'2'849'0,"-5"-4"206"0,1 2 159 0,-2-3 143 16,2 1-83-16,-1-1-225 0,-1-3-232 15,2 0-519-15,4-2-298 0,0 3 0 16,4-4 0-16,2 1 0 0,9 0 0 0,-1 0 0 16,6-1 0-16,-1 1 0 0,11 3 0 15,-1-1 0-15,0 0 0 0,1 6 0 0,-1 0 0 16,1 4 0-16,-1 1 0 0,-4 3 0 16,-6 0-34-16,-4 3-759 0,0 0-154 15,-10 3-143-15,0-3-83 0,-5 3 5 0,-5 0 100 16,-5 3 186-16,-4-4 237 0</inkml:trace>
  <inkml:trace contextRef="#ctx0" brushRef="#br0" timeOffset="-214628.475">21251 7984 121 0,'-25'11'505'0,"6"-3"264"16,-6-3 205-16,-4 1 152 0,5-3-2 16,4-1-103-16,-4-2-123 0,9 0-145 15,0-2-122-15,5 2-362 0,1-3-269 0,3 3 0 16,12-2 0-16,-6 2 0 0,15-4 0 16,-6 2 0-16,11-1 0 0,-1 1 0 0,1-1 0 15,5 0 0-15,4 3 0 0,0-3 0 0,1 0 0 16,-1 0 0-16,-5 1 0 0,6-4-898 15,-1 4-663-15,1-7 12 0,4 1 108 16,-5-3 176-16,6 0 353 0,-1-3 427 0</inkml:trace>
  <inkml:trace contextRef="#ctx0" brushRef="#br0" timeOffset="-214155.007">21850 7642 127 0,'-15'-9'845'0,"5"2"193"0,-5-5 131 15,0 4 115-15,5 0 10 0,6-4-332 0,-1 4-284 16,0 0-140-16,5-3-282 16,5 6-256-16,0-4 0 0,-1 4 0 0,6-1 0 15,1 3 0-15,3 1 0 0,1-1 0 16,0 3 0-16,-1 0 0 0,1 3 0 0,0-1 0 16,4 4 0-16,-4-1 0 0,0 4 0 0,-5-1 0 15,5 3 0-15,-11 0 0 0,1 2 0 16,-5 2 0-16,0 2 0 0,-5-4 0 15,1 3 0-15,-7-2 0 0,1 0 0 0,-4-3 0 16,-1 0 0-16,0 0 0 0,0-5 0 16,6 0 0-16,-1-1 0 0,5-2 0 0,0-1 0 15,5-2 0-15,5 0 0 0,0-2 0 16,5-1 0-16,5 3 0 0,0 0 0 0,4 0 0 16,0 0 0-16,2 3 0 0,-7 2 0 15,0 0 0-15,6 7 0 0,-10-4 0 16,0 6 0-16,-6-3 0 0,2 2 0 0,-6 4 0 15,-6-3 0-15,2 2 0 0,-6 1 0 16,0-3 0-16,-4 2 0 0,-1-4 0 0,0-1 0 16,-4 0 0-16,-1-3 0 0,0-3 0 15,-5-2 0-15,6-1 0 0,0-4 0 0,-1 2 0 16,0-6 0-16,1 1 0 0,4 0 0 16,5-4 0-16,1 1 0 0,3-3-49 0,2 2-625 15,8 1-190-15,2-3-235 0,-2 3-88 16,11-3 3-16,0-3 75 0,4 3 161 15,1 0 242-15</inkml:trace>
  <inkml:trace contextRef="#ctx0" brushRef="#br0" timeOffset="-213553.503">22310 7509 574 0,'-4'-2'900'16,"-1"-2"165"-16,5 2 121 0,-6 0 54 15,-3 2-207-15,4-4-232 0,0 2-190 16,-5 2-115-16,5 0-211 0,-5 2-285 0,6 2 0 16,-6 4 0-16,5 0 0 0,-5 6 0 15,5-1 0-15,-5 7 0 0,1 2 0 0,4 3 0 16,-5-1 0-16,5 7 0 0,0-4 0 15,0 4 0-15,5 2 0 0,0-6 0 16,5 4 0-16,5-4 0 0,0-2 0 0,-1-3 0 16,6 1 0-16,0-7 0 0,4 0 0 0,1-5 0 15,-5-2 0-15,5-4 0 0,-6-2 0 16,6-3 0-16,-6-6 0 0,-4 1 0 0,5-4 0 16,-5-1 0-16,-5 2 0 0,0-3 0 0,0 0 0 15,-5-4 0-15,-5 5 0 0,0-2 0 0,-5 1 0 16,1 0 0-16,-6 0 0 0,0 3 0 15,-5 0 0-15,1-1 0 0,-1 4 0 16,0 2 0-16,1 0 0 0,-1 3 0 0,5 0 0 16,1 0 0-16,4 0 0 0,0 3 0 15,5-3 0-15,0 3 0 0,5 2 0 0,0-1 0 16,0-2-195-16,0 1-721 0,5 0-244 16,5-3-92-16,0 0 7 0,-1-3 65 0,1 3 159 15,5-5 253-15,5 1 336 0</inkml:trace>
  <inkml:trace contextRef="#ctx0" brushRef="#br0" timeOffset="-212983.03">22615 7689 335 0,'-6'-4'405'0,"2"2"24"0,4 0 17 15,-5-2-141-15,5 2-123 0,0-1-76 16,0 3-39-16,-5 0-22 0,5-3-8 0,5 3 2 15,-5 0 15-15,0 0 29 0,0 0 39 0,0-2 58 16,5 2 66-16,-5-3 91 0,4 0 96 16,-4 3 73-16,6-3 34 0,-6 0-3 0,0 1-26 15,4-1-51-15,-4 0-68 0,0 1-47 0,0-1-19 16,0 3-3-16,0-3-1 0,0 0-244 16,-4 0-78-16,4 3 0 0,-6-2 0 15,6 2 0-15,-4 0 0 0,4-3 0 0,-5 3 0 16,5 3 0-16,-5-3 0 0,0 2 0 15,0 1 0-15,0 3 0 0,0 2 0 0,1-3 0 16,-2 4 0-16,2 2 0 0,-1 3 0 16,-5 0 0-16,5 2 0 0,5 1 0 0,-5-1 0 15,5 4 0-15,5-4 0 0,-5 0 0 0,5 4 0 16,-1-4 0-16,7-2 0 0,-1 0 0 0,-1 0 0 16,6-1 0-16,-5-1 0 0,4-4 0 0,6 3 0 15,-5-5 0-15,4-1 0 0,-4 0 0 0,5-2 0 16,-5-3 0-16,4 0 0 0,-4-3 0 15,4 1 0-15,-4-4 0 0,0-2 0 0,-5-1 0 16,4 2 0-16,-4-5 0 0,0-1 0 0,0 1 0 16,-6-4 0-16,1 2 0 0,-5 1 0 15,0-4 0-15,-5 0 0 0,1-2 0 0,-2 2 0 16,-3 1 0-16,-1-4 0 0,-5 4 0 16,1 2 0-16,4-3 0 0,-5 7 0 0,1-4 0 15,4 6 0-15,0-1 0 0,0 1 0 0,0 2 0 16,0 1 0-16,1 2 0 0,3 1 0 0,2-1 0 15,-1 3 0-15,0 0 0 0,0 3-764 16,5-3-223-16,0 0-196 0,0 2-42 16,5-4 27-16,0 2 107 0,4-3 195 0,-3 0 279 15</inkml:trace>
  <inkml:trace contextRef="#ctx0" brushRef="#br0" timeOffset="-212586.528">23022 7358 415 0,'-6'0'479'16,"-3"0"52"-16,4-3 60 0,0 3-88 16,0-3-78-16,5 0-13 0,-5 3 55 0,5 0 63 15,-5-2 33-15,5 2 11 0,0 0 3 16,-4-3-10-16,4 3-37 0,0 0-45 0,-6 3-33 15,6-3-362-15,-4 5-90 0,4 1 0 16,-5-1 0-16,5 4 0 0,-6-1 0 0,6-15 0 16,0 33 0-16,6-15 0 0,-1 0 0 15,-1 0 0-15,2-3 0 0,3-2 0 0,6-1 0 16,-5-2 0-16,4-3 0 0,1-3 0 0,0 1 0 16,-6-4 0-16,6-2 0 0,-5 0 0 0,0-1 0 15,-1-1 0-15,-3 1 0 0,-6-2 0 16,4 3 0-16,-4-3 0 0,-4 2 0 15,4-2 0-15,-10 3 0 0,5 0 0 0,-5 2 0 16,0 0 0-16,-5 1 0 0,6 2-110 0,-6 1-682 16,0 2-303-16,1 0-143 0,-1 2-25 15,0 4 45-15,1 0 128 0,-1 2 254 0,0 0 359 16</inkml:trace>
  <inkml:trace contextRef="#ctx0" brushRef="#br0" timeOffset="-211697.9">10768 8979 103 0,'-10'6'542'0,"-5"0"140"16,5-1 140-16,1-2 144 0,-1 2-91 15,0-2-133-15,0 0-109 0,5 0-92 0,-4-1-102 16,3-2-110-16,1 3-58 0,5-3-12 16,0 0 7-16,5-3 10 0,1 3 14 15,3-2-135-15,6-1-155 0,-5 0 0 0,9 0 0 16,1 0 0-16,4 1 0 15,1-1 0-15,0 3 0 0,4-3 0 0,-5 1 0 16,10-2 0-16,-9 2 0 0,5 0 0 16,-1 2 0-16,-4 2-121 0,-1-2-626 0,-9 2-207 15,-1 4-203-15,-4-3-58 0,-5 5 23 16,-5-2 106-16,0 2 206 0,-9 3 267 0</inkml:trace>
  <inkml:trace contextRef="#ctx0" brushRef="#br0" timeOffset="-211538.173">11013 9068 150 0,'-25'10'571'0,"1"-1"217"0,-1 2 192 0,-9-5 126 16,5 2-80-16,-5-2-123 0,4-4-128 0,5 1-133 15,6-3-128-15,-1 0-86 0,5 0-120 16,6-3-308-16,3 3 0 0,6-6 0 0,6 4 0 16,3-1 0-16,6 0 0 0,5 1 0 15,4-1 0-15,1 0 0 0,0 0 0 16,4 3 0-16,5-3 0 0,-4 1 0 0,4-1 0 16,-5 1 0-16,1-1-391 0,-1-1-590 15,-4 2-243-15,-1 0-63 0,-5-4 28 16,-4 1 89-16,0-1 206 0,-5-2 316 0</inkml:trace>
  <inkml:trace contextRef="#ctx0" brushRef="#br0" timeOffset="-211321.009">11135 8974 543 0,'-14'-11'920'0,"-6"3"167"0,1-1 132 15,-1-1 103-15,-4 1-246 0,9 1-267 0,0-1-207 16,0 1-142-16,10 2-307 0,0 1-153 16,10-3 0-16,0 2 0 0,10 1 0 15,0 2 0-15,4 1 0 0,6 2 0 0,-1 2 0 16,6 3 0-16,-1 4 0 0,-4 2 0 15,-1 3 0-15,1 5 0 0,-6 3 0 0,-4 3 0 16,-5 0 0-16,-5 5 0 0,0 0 0 16,-5 1 0-16,-5-1 0 0,-5 3 0 15,0-3-159-15,-5 1-707 0,-4 2-302 0,-1-2-117 16,-4-4-7-16,-1 0 58 0,6-5 168 16,-1 1 320-16</inkml:trace>
  <inkml:trace contextRef="#ctx0" brushRef="#br0" timeOffset="-210648.911">12042 8927 126 0,'-9'0'563'0,"4"-3"154"0,0 1 185 15,0-1 141-15,0-3-101 0,0 3-140 0,5 1-102 16,-4-4-100-16,4 0-134 0,4 1-93 16,-4 0-47-16,10 0-26 0,-5-2-22 15,10 5-225-15,-5-1-53 0,4 1 0 0,6 2 0 16,-5 5 0-16,4 4 0 0,1 1 0 16,-5 4 0-16,0 3 0 0,-6 5 0 0,1 2 0 15,-5 7 0-15,-5-1 0 0,0 0 0 0,-5 1 0 16,-1-3 0-16,2-1 0 0,-5-5 0 15,-2-2 0-15,7-4 0 0,-6-8 0 16,0-2 0-16,5-6 0 0,5-6 0 0,-5-4 0 16,10-8-113-16,-5 0-208 0,10-5 8 15,-1-1 13-15,6-4 14 0,0 1 27 0,4-4 37 16,1 0 37-16,0 4 46 0,5-3 63 0,-6 2 86 16,0 3 77-16,-4 1 56 15,0 2 61-15,-5 2 54 0,0 6 38 0,-5 0 14 16,-5 3 10-16,0 6 9 0,-5-1-72 0,-1 6-257 15,2 3 0-15,-6 5 0 0,0 3 0 16,-4 1 0-16,4 4 0 0,0 4 0 16,0 2 0-16,0 2 0 0,6 1 0 0,-2-1 0 15,6 4 0-15,6-3 0 0,3 0 0 16,1 0 0-16,5-5 0 0,4-1 0 0,6-3 0 16,-6-2 0-16,11-3 0 0,-1 0 0 15,1-5 0-15,-1 2 0 0,0-6-638 0,1 1-667 16,-1-3-83-16,6 0 28 0,-6-5 86 15,5-1 184-15,1-2 338 0</inkml:trace>
  <inkml:trace contextRef="#ctx0" brushRef="#br0" timeOffset="-207514.926">13146 8991 597 0,'-10'0'866'15,"0"0"153"-15,5 0 105 0,-5 0 18 0,1 0-239 16,-1 0-210-16,5 0-191 0,0 0-125 16,0 0-82-16,5 0-48 0,0 0-40 0,5 0-33 15,5-4-129-15,0 4-45 0,5-2 0 16,4 2 0-16,0-2 0 0,6 2 0 16,0 2 0-16,-1-2 0 0,6 0 0 0,-1 2 0 15,0 2 0-15,1-2-297 0,-5 4-343 16,-6-1-319-16,0 1-206 0,2 2-59 15,-12 1 20-15,6-1 99 0,-11-3 219 0,2 1 333 16</inkml:trace>
  <inkml:trace contextRef="#ctx0" brushRef="#br0" timeOffset="-207315.701">13313 9101 107 0,'-25'3'786'0,"-4"-1"194"0,4 4 137 16,1-4 113-16,4 2-10 0,0-2-278 15,5 1-249-15,1-3-145 0,4 3-98 0,5-3-332 16,0 2-118-16,1-2 0 0,8 0 0 15,-4 0 0-15,10 0 0 0,0 3 0 16,0-3 0-16,4 3 0 0,6 0 0 0,5 0 0 16,-6 2 0-16,6-2 0 0,4-1 0 15,-5 1 0-15,6 0 0 0,-1 0 0 0,-4-3-1286 16,5 0-177-16,-6-3 2 0,5 3 92 16,-4-3 161-16,0 0 330 15,-1 1 412-15</inkml:trace>
  <inkml:trace contextRef="#ctx0" brushRef="#br0" timeOffset="-206739.838">13931 8968 228 0,'-15'9'761'0,"5"-3"200"16,0-2 133-16,0 2 98 15,0 0-124-15,6-1-231 0,-1-2-218 0,0 0-162 16,0 0-83-16,5-3-45 0,0 2-58 0,5-4-271 16,5-1 0-16,-1-3 0 0,1-2 0 15,5-1 0-15,0-4 0 0,-1-1 0 16,6-2 0-16,-6-1 0 0,1-2 0 0,0 2 0 15,0-2 0-15,-5 0 0 0,0 2 0 16,-6 0 0-16,1 4 0 0,0-1 0 0,-5 0 0 16,0 6 0-16,-5-4 0 0,0 8 0 15,1-2 0-15,-2 6 0 0,2 0 0 16,-6 6 0-16,5 1 0 0,0 7 0 0,-5 3 0 16,10 5 0-16,-5 0 0 0,0 3 0 0,10 2 0 15,-5 1 0-15,5 2 0 16,0 1 0-16,5-1 0 0,0-2 0 0,5 0 0 0,-1-6 0 15,1-1 0-15,5-4 0 0,-6-3-645 16,1-6-828-16,4-5-26 0,1-6 82 16,0-5 143-16,-1-3 258 0,1-6 389 0</inkml:trace>
  <inkml:trace contextRef="#ctx0" brushRef="#br0" timeOffset="-206440.123">14313 8825 668 0,'-5'-16'997'0,"-5"-1"164"0,1 3 130 16,-1 3 102-16,0 2-301 0,0 1-324 15,0 6-194-15,0-1-327 0,1 6-247 16,3 3 0-16,-3 4 0 0,4 4 0 0,0 3 0 16,0 2 0-16,5 3 0 0,-5 3 0 15,10 2 0-15,0 1 0 0,0-4 0 0,5 1 0 16,4 1 0-16,1-4 0 0,0-6 0 16,4-2 0-16,-4-6 0 0,4-2 0 15,2-4 0-15,-7-4 0 0,1-4 0 0,0-5 0 16,-6-2 0-16,1-4 0 0,-5-2 0 15,-5 0 0-15,0-4 0 0,-5 1 0 16,0 0 0-16,-5-2 0 0,0 4 0 16,1-2 0-16,-6 0 0 0,1 2 0 0,-1 4 0 15,0-1 0-15,5 3 0 0,1 6-315 16,-1 0-497-16,5 2-306 0,0 4-119 0,5 2-22 16,5 2 51-16,0 4 158 0,-1-3 272 15</inkml:trace>
  <inkml:trace contextRef="#ctx0" brushRef="#br0" timeOffset="-205051.703">10689 8922 22 0,'0'-6'300'0,"5"0"87"0,-5-2 65 16,0 0 55-16,0 0 50 0,5-1 60 15,-5 1 64-15,0 0 11 0,0 0-23 0,0 0-48 16,0-1-52-16,-5 4-71 0,5-1-77 0,0 0-50 16,-5 4-35-16,0-1-28 0,1 3-125 15,-2 3-183-15,1-1 0 0,1 7 0 0,-6-1 0 16,0 9 0-16,0-1 0 0,-4 6 0 15,4 3 0-15,0 3 0 0,0 2 0 16,0 3 0-16,1 3 0 0,3 3 0 0,6-3 0 16,6-1 0-16,-2 1 0 0,11-3 0 15,0-5 0-15,10-4 0 0,-1-2 0 16,5-5 0-16,1-6 0 0,4-3 0 0,-5-2-1134 16,6-3-261-16,-5-3-35 0,4-6 59 15,-5 1 128-15,1-3 265 0,-1-4 458 0</inkml:trace>
  <inkml:trace contextRef="#ctx0" brushRef="#br0" timeOffset="-203485.829">14994 8489 209 0,'-5'-6'644'0,"1"3"195"0,-2-2 166 15,2 2 106-15,-1 3-152 0,0-3-164 0,0 0-143 16,0 3-151-16,0 0-126 0,0 0-70 15,1 3-36-15,-1 0-27 0,0 0-17 0,0 2-165 16,5 4-60-16,0-1 0 0,0 0 0 16,0 3 0-16,5-3 0 0,0 1 0 0,0-1 0 15,4 0 0-15,-4-5 0 0,5-1 0 16,0 1 0-16,0-3 0 0,-1-3 0 0,-3 1 0 16,-2-4 0-16,1-2 0 0,-5 0 0 15,0 0 0-15,0-3 0 0,-5 0 0 16,1 0 0-16,-7 0 0 0,7 2 0 0,-6 1 0 15,0 2-90-15,0 4-315 0,0 4-150 16,-4 4-265-16,4 2-249 0,0 6-92 16,0 3-7-16,1 2 72 0,-1 3 160 15,5 0 299-15</inkml:trace>
  <inkml:trace contextRef="#ctx0" brushRef="#br0" timeOffset="-202005.22">14690 8773 114 0,'0'-3'607'0,"0"0"183"0,0 0 168 0,-4-3 108 15,4 2-111-15,0 0-182 0,-5-4-168 16,5 6-149-16,-5-4-139 0,5 0-76 16,-5 4-37-16,5-1-20 0,0 0-20 0,-5 3-23 15,5 3-21-15,-5 0-22 0,0 5-10 16,0 0-3-16,0 4 17 0,0 1 21 0,1 3-123 16,-2 4 0-16,6 2 0 0,-4 0 0 15,4 3 0-15,0-1 0 0,4 2 0 16,6-2 0-16,-5 2 0 0,10-5 0 0,0-1 0 15,-1-4 0-15,1-2 0 0,5-6 0 16,0-2 0-16,4-6 0 0,-4-3 0 0,-1-5 0 16,-4-3 0-16,0-3 0 0,-5-6 0 15,-1 2 0-15,-4-5 0 0,0 1 0 0,-5-3 0 16,-5 3 0-16,0-2 0 0,-4-2 0 16,-1 2 0-16,-5 2 0 0,-5 2 0 15,0 1 0-15,1 5 0 0,-6 3-18 0,6 6-824 16,-5 2-324-16,-1 6-122 0,5 2-4 15,0 4 57-15,6 1 144 0,-1 1 282 0,6 3 378 16</inkml:trace>
  <inkml:trace contextRef="#ctx0" brushRef="#br0" timeOffset="-199271.045">10498 10016 622 0,'-15'9'858'0,"1"-4"154"16,4 1 100-16,-5 0-12 0,6-1-243 0,-2 0-214 15,1 1-200-15,6 0-117 16,4-1-64-16,4 3-30 0,6-5-11 0,5 3 11 16,5-6 23-16,4-3-239 0,6-3-16 15,-1-5 0-15,10-8 0 0,-4-3 0 0,4-3 0 16,0-2 0-16,0-1 0 0,1-2 0 15,-11 2 0-15,0-3 0 0,-9 4 0 0,0-1 0 16,-11 1 0-16,1 2 0 0,-5 3 0 16,-5 3 0-16,-9-1 0 0,3 4 0 0,-8-1 0 15,-6 6 0-15,1 0 0 0,-6 5 0 16,0 2 0-16,-4 4 0 0,5 2 0 0,-6 0 0 16,5 4 0-16,6 5 0 0,0 0 0 15,4 3 0-15,5 5 0 0,5 1 0 0,0 5 0 16,10 2 0-16,0 4 0 0,0 2 0 15,9 3 0-15,-4 5 0 0,5-3 0 16,0 4 0-16,0 2 0 0,-1-5 0 0,1 2 0 0,4-5 0 16,-9-3 0-16,5-3 0 0,-6-5 0 15,2-3 0-15,-1-5 0 0,-6-7 0 16,1 2 0-16,0-9 0 0,0-3 0 0,0-6 0 16,-5-3 0-16,5-7 0 0,0 0 0 15,-5-7 0-15,4-1 0 0,2 2 0 0,-2-3 0 16,-4 2 0-16,11 4 0 0,-7 6 0 15,1 2 0-15,5 2 0 0,0 6 0 0,-1 3 0 16,1 3 0-16,5 6 0 0,-6 2 0 16,6 5 0-16,0 0 0 0,0 4 0 0,5-1 0 15,-6 0 0-15,1-2 0 0,5-3 0 16,-6 0 0-16,6-3 0 0,-6-6 0 16,7-2 0-16,-7-3 0 0,0-3 0 0,1-5 0 15,0 0 0-15,-1-6 0 0,-3 3 0 16,-1-5 0-16,-6-1 0 0,1 3 0 0,0-3 0 15,-5 3 0-15,-5 4 0 0,0-1 0 16,-5 0 0-16,-5 2 0 0,1 1 0 16,-1 2 0-16,-4 1 0 0,-1 5 0 15,1 0 0-15,4 0 0 0,0 3 0 0,1 2 0 16,4 4 0-16,-1 2 0 0,2 0 0 16,9 0 0-16,0 5 0 0,0-2 0 0,5 0 0 15,5 2 0-15,-1-2 0 0,1 0 0 16,5-3 0-16,4-3 0 0,-4 0 0 0,5-2 0 15,0-3 0-15,-1-6 0 0,0 1 0 16,2-4 0-16,-2 0 0 0,-4-5 0 0,-5 0 0 16,4 0 0-16,-9 0 0 0,5-3 0 15,-10 1 0-15,5-1 0 0,-5 0 0 0,0 0 0 16,-5 1 0-16,0 1 0 0,0 4 0 16,0 0 0-16,0 2 0 0,0 1 0 15,5 5 0-15,-4 0 0 0,4 3 0 0,-6 2 0 16,6 6 0-16,0-3 0 0,6 6 0 15,-2 0 0-15,1 2 0 0,5-2 0 16,0 3 0-16,0-3 0 0,4 0 0 0,1-4 0 16,4-1 0-16,-4-4 0 0,5-2 0 15,4-3 0-15,-4-3 0 0,0-2 0 16,-1-4 0-16,1-1 0 0,-5-4 0 0,0 0 0 16,0 0 0-16,-6-3 0 0,-4 4 0 15,5-4 0-15,-10 1 0 0,4 2 0 0,-8 0 0 16,4 0 0-16,-5 4 0 0,0-2 0 15,0 4 0-15,0 3 0 0,1 5 0 0,-2 0 0 16,1 5 0-16,1 3 0 0,4 4 0 16,0 4 0-16,0 0 0 0,0 4 0 0,4-1 0 15,1 3 0-15,5-3 0 0,-5 0 0 16,10-2 0-16,-5-3 0 0,4-3 0 16,1-3 0-16,0-3 0 0,0-5 0 0,-1-2 0 15,6-3 0-15,-6-7 0 0,1 2 0 16,-5-7 0-16,-1 0 0 0,2-2 0 0,-1 0 0 15,-6 0 0-15,1-1 0 0,-5 1 0 16,0 0 0-16,-5 5 0 0,5 0 0 16,-4 0 0-16,-2 3 0 0,2 3 0 15,-1 2 0-15,-1 1 0 0,6 5 0 0,0 0 0 16,0 8 0-16,0 0 0 0,6 6 0 16,-1 2 0-16,-1 4 0 0,6 2 0 0,0 3 0 15,0 0 0-15,0 5 0 0,4 0 0 16,-4 3 0-16,5 4 0 0,-1-4 0 0,-4 2 0 15,5 1 0-15,0-3 0 0,-5 0 0 16,-1 1 0-16,1-4 0 0,-10 0 0 0,5-2 0 16,-5-1 0-16,-5-2 0 0,-5 0 0 15,1-3 0-15,-6 0 0 0,-5-5 0 0,1-1 0 16,-1-2 0-16,-9 0 0 0,4-6 0 16,-5-3 0-16,-4 1 0 0,5-6 0 15,-5-2 0-15,-1-7-239 0,1 1-418 0,4-1-195 16,1-1-243-16,10-4-80 0,-1 0 3 15,10 0 76-15,5 1 167 0,0-4 253 16</inkml:trace>
  <inkml:trace contextRef="#ctx0" brushRef="#br0" timeOffset="-198427.376">12400 9868 224 0,'5'-12'649'16,"0"4"197"-16,0 0 158 0,-5 0 93 15,0 0-157-15,5-1-167 0,-5 4-155 0,0-4-162 16,0 7-130-16,0-4-65 0,0 4-22 16,0 2 2-16,5 0 5 0,-5 5 6 15,0 0-233-15,0 9-19 0,0 0 0 16,0 5 0-16,0 6 0 0,-5 0 0 0,0 2 0 16,0 1 0-16,0 5 0 0,0-3 0 15,1 1 0-15,-6 2 0 0,5-5 0 0,0-1 0 16,0-2 0-16,0-6 0 0,5-5 0 15,-4 0 0-15,4-8 0 0,0-4 0 0,0-4 0 16,4-7 0-16,-4-8 0 0,0-5 0 16,5-2 0-16,0-7 0 0,0-2 0 0,-5-2 0 15,5-4 0-15,-1 3 0 0,6-3 0 16,-5 3 0-16,5 4 0 0,-5 4 0 16,5 3 0-16,0 3 0 0,-5 6 0 0,5 2 0 15,-1 5 0-15,1 6 0 0,-5 6 0 16,5 6 0-16,4 5 0 0,-3 2 0 0,-2 6 0 15,1 5 0-15,5 1 0 16,-5 2 0-16,4 1 0 0,1 2 0 0,-1-3 0 0,1 0 0 16,0 1 0-16,5-4 0 15,-5-1 0-15,-6-1 0 0,6-7 0 0,-1 2 0 16,-4-6 0-16,-5 0-685 0,5-4-318 16,-5-1-200-16,-5-1-43 0,0-3 39 0,-5-2 115 15,-5-3 200-15,1 0 268 0</inkml:trace>
  <inkml:trace contextRef="#ctx0" brushRef="#br0" timeOffset="-198251.288">12499 10155 424 0,'-30'-14'628'0,"1"-2"174"0,4-1 167 16,6 3-10-16,-1 0-121 0,6 0-125 15,-1 3-108-15,9 0-134 0,2 1-127 0,8-2-60 16,2 4-23-16,3 0-12 0,1 2-17 16,10 1-22-16,-1-1-28 0,6 6-162 15,4 0-20-15,1 3 0 0,4 0 0 0,5-1-88 16,0 4-377-16,-4-3-349 0,-1 0-325 15,0-3-123-15,1 0-5 0,-1 0 73 0,-4-3 194 16,-1 0 330-16</inkml:trace>
  <inkml:trace contextRef="#ctx0" brushRef="#br0" timeOffset="-197670.97">12915 9896 32 0,'-9'-12'735'0,"-1"4"228"0,0 0 159 15,0 2 120-15,0 0-1 0,0 4-256 16,6-1-286-16,-1 0-194 0,-1 6-122 15,6 0-99-15,0 5-284 0,6 3 0 0,-6 6 0 16,5 2 0-16,-1 3 0 0,6 3 0 16,-5 2 0-16,5 4 0 0,-5 2 0 0,5-3 0 15,-6 1 0-15,6-7 0 0,-5 1 0 16,1-5 0-16,3-6 0 0,-4-1 0 0,0-7 0 16,-5-1 0-16,5-7 0 0,-5-7 0 15,0-2 0-15,-5-3 0 0,0-5 0 16,0-3 0-16,0 0 0 0,1-3 0 0,-7-2 0 15,7-1 0-15,-6 1 0 0,5-1 0 16,0 3 0-16,5 0 0 0,0 0 0 16,0 6 0-16,5 0 0 0,4 2 0 0,-3 3 0 15,3 3 0-15,1 3 0 0,0 2 0 16,0 4 0-16,0 4 0 0,0 1 0 0,-1 6 0 16,1-1 0-16,0 6 0 0,-5 0 0 15,5 2 0-15,-5 0 0 0,-5 1 0 16,4 2 0-16,-4-5 0 0,0 0 0 0,-4 0 0 15,4-6 0-15,0 0 0 0,0-5 0 16,0 0 0-16,4 0-24 0,-4-6-38 0,5 0 17 16,0 0 22-16,5-2 12 0,0-1 10 0,0 1 6 15,4-1 3-15,1 1 3 0,0 2 1 16,4 0 24-16,-4 3 37 0,4 0-52 16,-4 6-21-16,5-4 0 0,-5 7 0 0,0-1 0 15,-6 3 0-15,1 3 0 0,-1-1 0 16,2 1 0-16,-7 3 0 0,-4 0 0 15,-4 2 0-15,-1 0 0 0,-5-2 0 0,0 2 0 16,-10 0 0-16,6-2 0 0,-6 0 0 16,1-4 0-16,-6-2 0 0,0-3 0 15,1 1 0-15,-1-3 0 0,1-6 0 0,-5-4 0 16,4-1 0-16,-4-6 0 0,4 0 0 16,5-5-411-16,-4-1-497 0,4-2-255 0,6-1-82 15,-1-2 11-15,0 0 74 0,10-3 170 16,-5 1 266-16</inkml:trace>
  <inkml:trace contextRef="#ctx0" brushRef="#br0" timeOffset="-197319.513">12347 9666 661 0,'-15'3'900'0,"0"2"151"0,5 1 106 0,0-4-8 16,1-2-259-16,-1 4-243 0,10-8-191 16,0 2-103-16,0-4-54 0,5 1-17 15,5-3 11-15,0-3-240 0,4 0-53 0,6-1 0 16,-1 2 0-16,11-2 0 0,-1 2 0 16,5-2 0-16,6 4 0 0,-1 0 0 15,5 2 0-15,-5 1 0 0,1 2 0 0,-1 3 0 16,0 3 0-16,-5 2 0 0,1 4 0 15,-1 2 0-15,-4-1 0 0,-1 7 0 0,-5-2 0 16,1 4 0-16,0-3 0 0,-6 0 0 16,0 1 0-16,-4-3 0 0,0 0 0 0,0-3 0 15,-5 2 0-15,-1-1-736 0,-4-4-453 16,0 0-122-16,0-2-4 0,0-1 65 0,0-2 149 16,-1 0 277-16,7-3 387 0</inkml:trace>
  <inkml:trace contextRef="#ctx0" brushRef="#br0" timeOffset="-196954.872">13734 9953 122 0,'-5'6'688'0,"0"-4"240"16,-5 4 167-16,1 0 122 0,-1-4-65 15,0 4-160-15,1-4-186 0,3 1-185 0,1-3-128 16,1 3-416-16,4-3-77 0,0 3 0 16,4-3 0-16,7-3 0 0,-2 3 0 0,1-3 0 15,9 0 0-15,-4 1 0 0,5 2 0 16,4-3 0-16,1 3 0 0,0 3 0 0,-1-1 0 15,1 1 0-15,-1 3 0 0,1 2 0 0,-6-2 0 16,1 2 0-16,-1 3 0 0,-9-2 0 16,0 1-482-16,0 4-534 0,-10-3-125 15,-5 3-69-15,0-3 22 0,-10 3 98 0,0-3 174 16,1 2 230-16,-6-2 250 0</inkml:trace>
  <inkml:trace contextRef="#ctx0" brushRef="#br0" timeOffset="-196804.921">13886 10163 154 0,'-24'5'529'0,"0"-2"305"15,-1 3 220-15,0-6 165 0,6 2 0 0,-1-2-91 16,0 0-158-16,11 0-212 0,-1 0-432 15,5 0-326-15,0-2 0 0,10-1 0 0,0 0 0 16,5 0 0-16,-1 0 0 0,6 1 0 16,-1-1 0-16,7 0 0 0,-2 3 0 0,0-2 0 15,6-17 0-15,0 40 0 0,-6-21 0 0,5 0 0 16,-3 3 0-16,-2-3-289 0,-4 3-1202 16,4-3-31-16,-9 2 73 0,5-2 133 15,-5 0 231-15,-1 0 378 0</inkml:trace>
  <inkml:trace contextRef="#ctx0" brushRef="#br0" timeOffset="-194977.505">14455 10014 155 0,'-10'5'647'0,"0"1"190"16,6 3 158-16,-7-1 105 0,2 0-121 0,4-3-191 15,0 1-183-15,0-1-165 0,0 1-131 16,5-4-69-16,5 1-34 0,0-3-11 16,0 0-3-16,5-3 5 0,0 1-4 0,5-4-80 15,-6-5-113-15,6-2 0 0,-1-1 0 16,1-8 0-16,0 2 0 0,0-5 0 16,-1 3 0-16,1 1 0 0,-5-1 0 0,-1-1 0 15,2 4 0-15,-7-1 0 0,-4 7 0 16,0-3 0-16,0 4-20 0,0 1-55 0,-4 0 25 15,-1 3 25-15,-1 2 19 0,2 1 30 16,-1 2 32-16,0 0 26 0,0 6-68 0,0 0-14 16,0 5 0-16,0 1 0 0,1 4 0 15,4 4 0-15,0 2 0 0,0 3 0 0,0 3 0 16,4 2 0-16,1 4 0 0,0-1 0 16,5 0 0-16,0 1 0 0,0-1 0 15,-1 0 0-15,6-2 0 0,-5-3 0 0,0-3 0 16,5-3 0-16,-6-5 0 0,1 0 0 0,-5-3 0 15,5-5 0-15,-5-4 0 0,0-2 0 16,-5-2-666-16,5-7-447 0,-5 1-159 16,0-6-23-16,-5 0 50 0,5 1 133 0,0-1 245 15,5-2 356-15</inkml:trace>
  <inkml:trace contextRef="#ctx0" brushRef="#br0" timeOffset="-190986.408">14779 9992 196 0,'-5'5'707'0,"5"-2"230"0,0 0 159 16,0 0 113-16,-5 0-127 0,5-3-185 0,0 2-211 15,0-2-200-15,0 0-131 16,5-2-91-16,0-4-67 0,-1 0-118 0,6-2-79 16,0-3 0-16,5-3 0 0,-6 1 0 15,6-4 0-15,0 1 0 0,0-4 0 0,-5 1 0 16,4 0 0-16,-9-1 0 0,5 4 0 15,-5 2 0-15,0 0-35 0,-5 3-11 0,0 0 16 16,0 6 11-16,-5-1 8 0,0 3 11 16,1 0 17-16,-2 6 22 0,6 2 31 0,-5 4-55 15,1 2-15-15,-2 0 0 0,2 5 0 0,4 1 0 16,0 2 0-16,0 3 0 0,0 4 0 16,0-2 0-16,4 3 0 0,2 1 0 15,-2 0 0-15,1-1 0 0,1-2 0 0,3 3 0 16,1-6 0-16,-5 0 0 0,5-3 0 15,-1-2 0-15,-4-3-96 0,0-4-766 16,0-1-302-16,0-4-111 0,0-5-3 0,-5-2 62 16,4-6 157-16,2-4 261 0,-2-2 370 15</inkml:trace>
  <inkml:trace contextRef="#ctx0" brushRef="#br0" timeOffset="-190576.695">15132 9829 137 0,'0'0'587'0,"-5"-3"172"0,5 3 171 15,0-2 122-15,-5-1-118 0,5 3-148 16,-5-3-122-16,5 0-117 0,-5 3-118 0,0-3-66 16,5 1-27-16,-4-1-15 0,-2 3-12 15,2-2-272-15,-1 2-37 0,-1 0 0 16,2 2 0-16,-6 3 0 0,5 1 0 0,-5 5 0 15,5 3 0-15,1-1 0 0,-2 7 0 16,2 2 0-16,4 3 0 0,0-1 0 16,0 4 0-16,4 3 0 0,6-3 0 0,-5 2 0 15,10-3 0-15,-1-2 0 16,1-3 0-16,5-3 0 0,0-5 0 0,-1 0 0 0,6-8 0 16,-6-4 0-16,1-4 0 0,0-4 0 15,-1-8 0-15,-4-5 0 0,-5-4 0 16,-1-4 0-16,1-1 0 0,-10-2 0 0,0-3 0 15,0 3 0-15,-10 0 0 0,1-1 0 0,-1 3 0 16,-5 4 0-16,0-1 0 0,-4 6 0 16,-1 5 0-16,5 3 0 0,-4 5-426 0,4 6-329 15,0 3-308-15,1 2-135 0,9 4-23 16,0-1 48-16,0 0 120 0,10 0 240 16,5-2 364-16</inkml:trace>
  <inkml:trace contextRef="#ctx0" brushRef="#br0" timeOffset="-190273.616">15343 9573 188 0,'-5'-17'825'0,"0"3"202"15,5 0 148-15,-10 6 120 0,5-3-57 16,0 6-278-16,0-1-265 0,0 4-161 16,5-2-280-16,-4 8-254 0,4 0 0 0,-6 2 0 15,6 5 0-15,6 3 0 0,-6 0 0 16,4 2 0-16,1 1 0 0,5-4 0 0,0 4 0 15,0-2 0-15,4-5 0 0,-4-1 0 16,5-4 0-16,0-5 0 0,0 0 0 0,-6-3 0 16,1-5 0-16,0-3 0 0,-5 0 0 15,-5-3 0-15,0 3 0 0,0-5 0 0,-5 2 0 16,-5 0 0-16,0 0 0 0,1 0 0 16,-6 3 0-16,0 3 0 0,0 0 0 15,1 5-164-15,-1 0-494 0,5 3-296 0,-5 6-210 16,0 2-65-16,11 0 16 0,-6 6 91 15,5-3 207-15,5 3 334 0</inkml:trace>
  <inkml:trace contextRef="#ctx0" brushRef="#br0" timeOffset="-189810.976">16073 10044 360 0,'-4'3'810'0,"-2"-3"188"0,1 3 129 16,1-3 87-16,-2 2-210 0,6-2-230 15,0 0-191-15,0 3-126 0,0-3-64 0,6 3-26 16,-6 0-263-16,9 0-104 0,-3 2 0 15,-2 3 0-15,6 3 0 0,-5 3 0 0,0 3 0 16,0 5 0-16,0 0 0 0,-1 2 0 0,6 2 0 16,-10 1 0-16,5-2 0 0,0 3 0 15,0-7 0-15,-5-2 0 0,0 1-133 0,0-6-1142 16,-5-6-127-16,0-5 7 0,5-8 79 16,-5-7 136-16,1-4 272 0,4-9 416 15</inkml:trace>
  <inkml:trace contextRef="#ctx0" brushRef="#br0" timeOffset="-189669.912">16048 9997 207 0,'-14'-30'862'0,"4"2"181"16,0 4 139-16,1 1 121 0,-1 4-46 16,5 2-347-16,-5 4-296 0,5 2-166 15,5 0-131-15,0 2-269 0,0 4-48 0,5 3 0 16,0-2 0-16,5 4 0 0,0 4-213 16,-1 1-418-16,6 0-424 0,0 4-196 15,4-1-46-15,6-3 39 0,0 1 122 0,4-1 284 16,5 1 399-16</inkml:trace>
  <inkml:trace contextRef="#ctx0" brushRef="#br0" timeOffset="-188022.331">16554 9856 62 0,'0'-2'489'0,"-5"-4"143"0,5 4 156 15,-5-4 148-15,5 3-37 0,-5-2-86 16,5 2-96-16,0 0-89 0,-5-2-101 0,5 2-118 15,0 0-68-15,0 0-43 0,0 3-35 16,0 0-39-16,0 0-59 0,0 0-165 0,0 6 0 16,5 5 0-16,-5 3 0 0,5 3 0 15,5 5 0-15,-6 2 0 0,2 4 0 16,3 2 0-16,-3 3 0 0,3-2 0 0,-4-1 0 16,5-2 0-16,-5-1 0 0,0-5 0 15,-1-5 0-15,2-4 0 0,-2-1 0 0,-4-7 0 16,0-5 0-16,0-3 0 0,-4-8 0 15,-2-2 0-15,2-7 0 0,-6-5 0 0,0 1 0 16,0-4 0-16,0-5 0 0,1 3 0 16,-6-6 0-16,5 0 0 0,-5 3 0 0,5-3 0 15,6 3 0-15,-1 3 0 0,5 2 0 16,0 3 0-16,5 3 0 0,5 3 0 16,-1 4 0-16,6 2 0 0,-1 5 0 0,1 5 0 15,5 3 0-15,0 3 0 0,-6 5 0 16,1 5 0-16,0 5 0 0,0 3 0 0,-1 1 0 15,-4 4 0-15,-5-4 0 0,0 2 0 16,-5-2 0-16,-5-3 0 0,5-2 0 16,-10-3 0-16,5-5-39 0,-5-4-132 0,0-2 20 15,1-3 25-15,3-3 31 0,-3-2 14 16,4-4 17-16,0 4 17 0,5-4 15 16,5 4 10-16,0-3 6 0,0 2-8 0,5 3-1 15,5 0 2-15,-1 6 1 0,1 0 3 16,4-1 2-16,-4 7 13 0,5-1 8 0,0 6 4 15,-6 0-1-15,1 5 1 0,0 0 1 16,-6 3 3-16,-3 0 5 0,-2 1 8 0,-4-1 8 16,0 0 10-16,0-3 3 0,-10-2 3 15,1-3-4-15,-1-1-6 0,-5-1-9 0,5-8-9 16,-9 2-7-16,4-3-10 0,0-3-6 16,0-3-27-16,1 0-44 0,4-4-66 15,0 1-113-15,0-3-174 0,6 4-219 0,-2-3-206 16,12 2-176-16,-6-2-53 0,9-1 53 0,6 1 143 15,-1 0 202-15,6-3 224 0</inkml:trace>
  <inkml:trace contextRef="#ctx0" brushRef="#br0" timeOffset="-187743.074">17030 9846 275 0,'9'-14'832'0,"1"3"201"0,-5-3 142 16,-5 3 128-16,0 0-122 0,-5 0-248 15,-5 2-256-15,5 1-166 0,-5 0-240 16,1 0-271-16,-1 5 0 0,-5 0 0 0,5 3 0 15,-5 3 0-15,6 2 0 0,-6 7 0 16,10 4 0-16,-4 4 0 0,-1-1 0 0,-1 5 0 16,7 2 0-16,-1 1 0 0,0 4 0 15,10-4 0-15,0 1 0 0,5 2 0 0,5-5 0 16,-1-1 0-16,10-4 0 0,1-1 0 16,0-2 0-16,4-6 0 0,-5-3 0 0,6 0 0 15,-1-5 0-15,-4-6 0 0,5-3 0 16,-11-4 0-16,0-4 0 0,2-5 0 0,-12-1-325 15,1-2-568-15,0-3-212 0,-5 3-112 16,-5 0 2-16,0 0 67 0,-5 0 153 0,-5 3 231 16,0-3 296-16</inkml:trace>
  <inkml:trace contextRef="#ctx0" brushRef="#br0" timeOffset="-186043.92">16524 9553 156 0,'0'3'514'0,"-4"0"138"16,4-1 153-16,0 1 115 0,-6 0-52 15,2 0-87-15,-1 0-87 0,5-1-92 16,-6-2-110-16,6 3-124 0,-4-3-78 0,4 0-50 15,0-3-38-15,0 1-25 0,0-4-7 16,4-5-5-16,7 0-70 0,-1 0-95 16,-1-3 0-16,1-2 0 0,5 2 0 0,4 0 0 15,1 0 0-15,0 0 0 0,4 4 0 16,1 4 0-16,-1-3 0 0,6 7 0 0,-1-1 0 16,5 0 0-16,0 3 0 0,-4 0 0 15,4 0 0-15,1 3 0 0,4 2 0 16,-4 1 0-16,-6 3 0 0,5-2 0 15,-4 5 0-15,-6-1 0 0,0 3 0 0,1 0 0 16,-1-1 0-16,-4 1 0 0,-5-1 0 0,0 2 0 16,0-2 0-16,-6-2 0 0,1 1 0 15,0-2 0-15,-1-2 0 0,-3-2 0 0,-2 0 0 16,1-4 0-16,0 2 0 0,-5-4-210 16,0 2-601-16,0-2-311 0,0-2-118 15,-5-2-19-15,5-1 46 0,0-1 141 0,0 1 260 16,0-3 381-16</inkml:trace>
  <inkml:trace contextRef="#ctx0" brushRef="#br0" timeOffset="-185502.046">17903 9860 191 0,'-11'8'705'0,"7"-6"210"16,-6 4 147-16,5-3 106 15,-5 2-115-15,5-2-188 0,0 0-179 0,0-3-157 16,1 2-103-16,4-2-62 0,-6 4-137 0,6-4-227 16,6 0 0-16,-2-4 0 0,1 4 0 15,5-2 0-15,0-1 0 0,-1 0 0 0,1 1 0 16,5-1 0-16,0 0 0 0,4 3 0 16,1 0 0-16,0 0 0 0,4 0 0 15,-4 0 0-15,4 3 0 0,-4 0 0 0,0-1 0 16,-1 1 0-16,-4 6-286 0,-1-4-650 15,-3 3-145-15,-7 1-114 0,-4 1-3 16,0 1 65-16,-4 1 148 0,-7-2 220 0,7 2 258 16</inkml:trace>
  <inkml:trace contextRef="#ctx0" brushRef="#br0" timeOffset="-185327.518">18030 10022 497 0,'-20'6'880'0,"-5"-4"188"0,6 4 145 0,-1-4 100 16,5-2-168-16,1 4-208 0,0-4-199 0,3 0-338 15,7 0-400-15,-2 0 0 0,2 0 0 16,8 0 0-16,2-4 0 0,-2 2 0 0,7 0 0 15,-2-2 0-15,6 2 0 0,-1 2 0 16,6-3 0-16,0 3 0 0,-1-3 0 0,1 0 0 16,0 3 0-16,4-3 0 0,1 1 0 15,-6-3 0-15,1 2-635 0,0 0-904 0,-6-3 7 16,1 4 89-16,0-1 148 0,-1-3 272 16,-4 3 464-16</inkml:trace>
  <inkml:trace contextRef="#ctx0" brushRef="#br0" timeOffset="-184722.711">18451 9887 353 0,'0'5'565'0,"0"1"160"0,0 0 186 16,5-1 18-16,-5 1-89 0,5-1-88 16,0 0-79-16,0-2-110 0,0 0-147 15,4-3-99-15,2 0-62 0,-1-6-51 0,4 1-48 16,-4-6-47-16,4-2-37 0,1-4-30 15,-5 0-33-15,5-5-20 0,0 0-26 0,-6 0-24 16,1 0-18-16,-5 0-4 0,0 3 4 16,0 0 8-16,-10-1 18 0,5 6 25 0,-5 0 23 15,-5 0 29-15,0 4 30 0,6 1 25 16,-6 3 22-16,0 4 18 0,5 0 12 0,0 4 3 16,1 3-7-16,-2 7-89 0,6 1-38 15,0 4 0-15,0 2 0 0,6 6 0 16,-2-3 0-16,1 5 0 0,5 1 0 0,-1 0 0 15,1 2 0-15,5-2 0 0,-5-1 0 16,5-2-328-16,0-3-396 0,-6-2-373 16,6-7-160-16,-5-2-27 0,4-8 52 0,1-6 151 15,0-5 305-15</inkml:trace>
  <inkml:trace contextRef="#ctx0" brushRef="#br0" timeOffset="-184329.603">18824 9694 174 0,'0'-20'846'0,"-5"1"201"0,5 6 138 0,-5-2 108 15,5 2-45-15,0 2-322 0,0-1-296 16,5 4-173-16,5 0-118 0,0 3-293 0,5-1-46 16,-1 1 0-16,1 5 0 0,0 0 0 15,4 2 0-15,1 7 0 0,-6-1 0 16,7 5 0-16,-7 4 0 0,-4 5 0 0,0 0 0 16,-6 6 0-16,1 0 0 0,-10-1 0 0,5 3 0 15,-4 1 0-15,-6-1 0 0,0 0 0 16,0-2 0-16,-5-3 0 0,-4-3 0 0,4 0 0 15,-5-5 0-15,1-1 0 0,-1-5 0 16,0-5 0-16,1-3 0 0,0-6 0 16,-2-3 0-16,7-2 0 0,0-6 0 0,-1 0 0 15,5-2 0-15,5 2 0 0,0-2 0 16,5 2 0-16,5 0 0 0,0 3 0 16,5 0 0-16,-1 2 0 0,6 1 0 0,4 6 0 15,2-1 0-15,-7 0 0 0,6 6 0 16,-1 0 0-16,1 2 0 0,0 4 0 0,-1-1 0 15,1 3 0-15,-1 0 0 0,6 0 0 16,-5 0 0-16,-1 0 0 0,6-6 0 0,-1 4 0 16,-4-7 0-16,4-2-571 0,1-2-235 15,0-7-163-15,-6 1-142 0,5-6-44 0,-4 0 44 16,0-2 138-16,-1-4 202 0,-4 1 231 16</inkml:trace>
  <inkml:trace contextRef="#ctx0" brushRef="#br0" timeOffset="-184037.384">19329 9757 343 0,'10'-19'630'0,"-5"0"235"0,-5 0 174 16,0 1 53-16,0 0-96 0,-5 1-125 15,0-3-132-15,-5 7-161 0,6-1-111 0,-7 1-59 16,1 1-245-16,1 4-163 0,-1 0 0 16,0 5 0-16,1 3 0 0,-6 3 0 15,5 2 0-15,0 9 0 0,0-1 0 16,0 7 0-16,1 2 0 0,4 3 0 0,0 3 0 0,10 0 0 16,-5-1 0-16,10-3 0 0,-1 4 0 15,6-3 0-15,-1-3 0 0,7-6 0 0,-2 1 0 16,6-6 0-16,-6-3 0 0,6-2 0 15,-6-6 0-15,-4-2 0 0,5-2 0 0,-6-4 0 16,-4-3 0-16,0-2 0 0,-5-4 0 0,0 0 0 16,-1 1 0-16,-4-3 0 0,-4-1 0 15,-1 1 0-15,0 2 0 0,-5-2 0 0,-4 0 0 16,-1 2 0-16,0-2 0 0,0 5 0 16,1 0 0-16,-1 0-339 0,0 6-575 15,5 2-257-15,1 4-82 0,-1 2 7 0,10-3 66 16,0 3 170-16,4-3 285 0</inkml:trace>
  <inkml:trace contextRef="#ctx0" brushRef="#br0" timeOffset="-183744.446">19442 9443 112 0,'5'-14'826'0,"-1"0"213"16,-4 0 153-16,0 0 131 0,0 4 2 16,-4-1-290-16,4-1-289 0,-5 5-168 0,5 1-563 15,-5 0-15-15,0 6 0 16,5 0 0-16,-5 6 0 0,5 2 0 0,-4 3 0 15,4 3 0-15,0 2 0 0,4 4 0 16,-4-4 0-16,10 1 0 0,0 0 0 0,0-4 0 16,-1-2 0-16,6-5 0 0,-5 0 0 0,5-4 0 15,-5-4 0-15,4-2 0 0,-4-4 0 16,-5 0 0-16,0-6 0 0,-1 0 0 0,-4 1 0 16,0-4 0-16,-4 0 0 0,-1 1 0 15,0 0 0-15,-5 1 0 0,-4-1 0 16,-1 2 0-16,5 3 0 0,-5 3-65 0,0 2-345 15,1 3-121-15,4 6-204 0,0 0-282 16,0 5-116-16,6 4-28 0,-1 1 47 0,5 4 150 16,0 0 247-16</inkml:trace>
  <inkml:trace contextRef="#ctx0" brushRef="#br0" timeOffset="-183443.169">20119 9882 669 0,'0'0'1037'0,"-6"0"195"0,2 0 168 15,-1 0 148-15,5 0-251 0,-5 0-316 0,5 0-954 16,5 0-27-16,-5 2 0 0,5-2 0 15,-1 6 0-15,2 0 0 0,3 2 0 0,-4 3 0 16,0 2 0-16,0 6 0 0,0 1 0 0,5-1 0 16,-5 6 0-16,-5-2 0 0,5 1 0 15,-5-2 0-15,4-2 0 0,-4-1-608 16,-4-3-963-16,4-2 13 0,0-8 104 0,-5-1 158 16,5-10 282-16,5-7 472 0</inkml:trace>
  <inkml:trace contextRef="#ctx0" brushRef="#br0" timeOffset="-183296.543">20109 9799 826 0,'-10'-22'1106'0,"5"0"157"16,-5 2 143-16,5 1 110 0,1 3-373 0,-2-2-390 15,6 8-575-15,0-1-178 0,0 0 0 0,6 5 0 16,-2 4 0-16,1-1 0 0,0 3-20 16,0 5-876-16,-5-2-317 0,5 5-115 15,0 1 0-15,-5-1 72 0,5 0 183 0,-1 3 348 16</inkml:trace>
  <inkml:trace contextRef="#ctx0" brushRef="#br0" timeOffset="-181375.628">20535 9625 27 0,'0'-11'517'0,"5"-3"170"0,0 5 182 16,0 1 149-16,-5 0-55 0,5 3-119 16,-5 2-134-16,0 0-137 0,0 3-143 0,0 0-107 15,5 3-56-15,-5 3-27 0,0 2-10 16,0 8-5-16,4 4-17 0,-4 2-148 15,0 5-60-15,0 7 0 0,0 4 0 16,0 1 0-16,0 2 0 0,-4 1 0 0,4-1 0 16,0-3 0-16,-5-2 0 0,5-5 0 15,0-3 0-15,0-25 0 0,0 29 0 0,5-21 0 16,-5-8 0-16,0-6 0 0,0-8 0 16,4-8 0-16,-4-3 0 0,0-9 0 0,0-2 0 15,0-3 0-15,0 0 0 0,0-5 0 16,0 0-1-16,0-4-3 0,6 4 3 0,-6-1 3 15,5 7-1-15,5 2 0 0,-6 6-2 16,6 1-2-16,-5 7 6 0,5 5 0 0,-1 3-3 16,6 8 0-16,-5 3 0 15,0 3 0-15,5 6 0 0,-6 4 0 0,6 1 0 16,0 6 0-16,-5 2 0 0,5 2 0 0,-1 4 0 16,1-1 0-16,0 1 0 0,-1 3 0 15,1-4 0-15,0 4 0 0,0-4 0 0,-1-2 0 16,-4 0 0-16,4-1 0 0,-8-4-420 15,3 2-463-15,-3-3-282 0,-2-5-91 16,-4 0 8-16,0-3 72 0,-4-3 183 0,-2-2 282 16</inkml:trace>
  <inkml:trace contextRef="#ctx0" brushRef="#br0" timeOffset="-181177.305">20678 9942 43 0,'-34'-14'644'0,"4"1"217"0,1-1 152 15,4 0 100-15,5 3-50 0,0-3-231 0,6 0-214 16,9 3-188-16,0-2-120 0,5-1-69 0,5 0-31 15,5 0-10-15,5 1-4 0,-1 1-5 16,10-2-15-16,1 6-126 0,0 0-50 16,5 2 0-16,-1 4 0 0,5-1 0 0,0 3 0 15,0 0 0-15,6 0-152 0,-6 3-213 16,6 2-176-16,-6-2-207 0,5 3-231 16,-5-1-132-16,6-2-28 0,-6-3 55 0,0 2 154 15,-5-2 227-15,1-2 278 0</inkml:trace>
  <inkml:trace contextRef="#ctx0" brushRef="#br0" timeOffset="-180927.875">21241 9733 338 0,'10'-6'727'0,"0"-2"220"0,-10 3 144 0,0-7 70 16,0 4-143-16,-5-4-187 0,0 2-198 0,-5-4-169 16,1 3-107-16,-1 0-65 0,-5 0-50 15,-4 0-152-15,4 0-90 0,0 5 0 0,-5 0 0 16,6 4 0-16,-1 2 0 0,-5 6 0 16,11 4 0-16,-6 4 0 0,5 6 0 15,6 2 0-15,-2-1 0 0,6 7 0 0,0-3 0 16,6 3 0-16,-2 2 0 0,6-2 0 15,5-1 0-15,0 1 0 0,4-3 0 0,0-3 0 16,6-3 0-16,-1-2 0 0,6-6 0 16,-5-3 0-16,4-3 0 0,-4-5 0 15,-1-2 0-15,1-4 0 0,-6-2-75 0,0-3-470 16,-4-3-176-16,-5 0-243 0,-5-2-167 16,0 0-43-16,0-4 27 0,-10 4 123 0,0-4 219 15,0 1 302-15</inkml:trace>
  <inkml:trace contextRef="#ctx0" brushRef="#br0" timeOffset="-180525.038">20467 9443 199 0,'-15'8'698'0,"5"-2"204"16,-5-1 139-16,6-2 98 0,-1 2-140 15,5-2-218-15,0 0-208 0,0-1-169 16,10-2-97-16,0-2-54 0,5-1-19 0,4-2 11 16,6-3 16-16,4-4-106 0,6-1-155 15,4-4 0-15,1 0 0 0,4 3 0 0,-4 1 0 16,3-1 0-16,2 3 0 0,-6 3 0 15,5-1 0-15,-4 4 0 0,-1 2 0 16,1 3 0-16,-1 0 0 0,-5 6 0 0,1 2 0 16,-1 1 0-16,1 1 0 0,-6 4 0 0,-4 0 0 15,-1 2 0-15,0-2 0 0,1 3 0 16,-5-1 0-16,-5 1 0 0,4-4 0 0,-4 1 0 16,-5 0 0-16,0-3 0 0,0 0-123 15,0-3-655-15,-1-2-341 0,-4 0-133 16,0-1-21-16,0-2 45 0,0-3 129 0,6-3 261 15,-1 1 393-15</inkml:trace>
  <inkml:trace contextRef="#ctx0" brushRef="#br0" timeOffset="-180007.786">21776 9771 322 0,'-15'6'736'0,"5"-1"180"0,1-2 128 16,-1 0 87-16,0 0-204 0,1-3-209 15,3 0-167-15,-3 0-144 0,9 0-88 0,-6-3-44 16,6 3-10-16,0-3 2 0,6 0 3 15,-2 0-227-15,1 3-43 0,5-2 0 0,5 2 0 16,0-3 0-16,-1 3 0 0,6-3 0 16,-1 3 0-16,1 0 0 0,0 0 0 15,4 3 0-15,0 0 0 0,1 2 0 0,-5-2 0 16,0 5 0-16,-5-2 0 0,-1 2-152 16,-4 0-637-16,-6 1-152 0,-4 1-127 15,0-1-87-15,0-4 9 0,-4 3 103 0,-6 1 182 16,-4-4 229-16,-1 1 319 0,0 0 363 15,-10-1 315-15,6 0 266 0,-6-1 250 0,6-2 175 16,-6 1 27-16,6 0-68 0,-2-3-119 16,7 0-130-16,4 0-161 0,0-3-109 0,1 3-240 15,9-3-256-15,0 1 0 0,0-2 0 16,9 2 0-16,1-1 0 0,0 0 0 16,4 1 0-16,7-1 0 0,-7 0 0 0,6 3 0 15,4 3 0-15,-4 0 0 0,-1-1 0 16,1 1 0-16,0-3 0 0,-6 3-929 0,1-1-573 15,0-2-5-15,4-2 91 0,-4-1 154 16,0-5 304-16,4 2 449 0</inkml:trace>
  <inkml:trace contextRef="#ctx0" brushRef="#br0" timeOffset="-179064.97">22276 9812 350 0,'-5'3'583'0,"0"-3"162"15,5 0 176-15,-5 3 26 0,5-3-53 0,-4 0-89 16,4 0-95-16,0 0-112 0,0 0-117 16,0 0-86-16,0 0-53 0,4 0-30 15,1-6-204-15,5 4-108 0,-5-7 0 0,5 1 0 16,5-3 0-16,-5-6 0 0,4 1 0 15,1-3 0-15,0-3 0 0,4 0 0 0,-4 0 0 16,0 2 0-16,-6-1 0 0,1 3-156 16,0 0-64-16,-5 4 37 0,-5-3 42 15,0 6 39-15,-5-3 32 0,0 3 34 16,0 3 41-16,-5-4 37 0,5 8 32 0,-4-2 27 16,4 0 26-16,0 6 19 0,-5 0 14 15,5 3 14-15,1 6-95 0,-2-1-79 0,6 5 0 16,0 4 0-16,0 2 0 0,0 3 0 15,6 3 0-15,3 2 0 0,-4 4 0 0,10-1 0 16,-1 1 0-16,1-1 0 0,-1 0 0 16,1 1 0-16,0-7 0 0,0 2 0 0,-1-7 0 15,-4-2 0-15,0-4-216 0,0-7-664 0,0-3-289 16,-6-3-93-16,2-9 7 0,3-2 67 16,-3-3 148-16,3-2 266 0</inkml:trace>
  <inkml:trace contextRef="#ctx0" brushRef="#br0" timeOffset="-178639.422">22639 9536 666 0,'0'-2'1035'0,"0"-4"163"15,0 1 124-15,0 2 110 0,0-3-275 0,4 1-352 16,2 0-229-16,3-1-576 0,1 0 0 16,5-2 0-16,0 2 0 0,-1 1 0 0,1 2 0 15,5-2 0-15,0 5 0 0,-6 0 0 16,1 0 0-16,0 5 0 0,0 1 0 0,-11 2 0 15,6 0 0-15,-10 6 0 0,0 0 0 16,-5 2 0-16,-4 1 0 0,-1 3 0 0,0-2 0 16,0-1 0-16,-5 2 0 0,1-4 0 0,4-2 0 15,0-2 0-15,0 1-75 0,5-8-52 16,0 2 31-16,1-6 31 0,4 0 21 0,0 0 15 16,4-2 12-16,1-2 10 0,5 0 13 15,0 0 10-15,5 2 6 0,-1-1 4 0,6 0 3 16,-1 3-1-16,1 3-3 0,0 0 2 15,-1 3 11-15,1 2 15 0,-6 0 15 0,1 0-1 16,0 4-12-16,-5 1-55 0,0-2 0 16,-1 3 0-16,-3-1 0 0,-6 1 0 15,0 0 0-15,-6 0 0 0,2 0 0 0,-7-3 0 16,2 3 0-16,-6-4 0 0,1 2 0 0,-6-4 0 16,0-2 0-16,-5-1 0 0,6-2 0 15,0-3 0-15,-1 0 0 0,0-3-27 0,5 0-293 16,6-2-164-16,-1-1-238 0,5-2-291 15,0-1-137-15,10-1-33 0,5 1 43 0,4-2 143 16,6 0 255-16</inkml:trace>
  <inkml:trace contextRef="#ctx0" brushRef="#br0" timeOffset="-178292.208">23124 9575 359 0,'6'-8'916'15,"-6"-3"194"-15,0 3 131 0,0-1 113 16,-6 4-129-16,1-3-317 0,1-1-261 0,-6 4-216 15,5-1-431-15,-5 4 0 0,0 2 0 0,1 2 0 16,3 4 0-16,-8-1 0 0,9 6 0 16,-4 3 0-16,-2 0 0 0,7 3 0 0,-6-1 0 15,5 3 0-15,5 0 0 0,-5 4 0 16,5-1 0-16,0 0 0 0,5 0 0 0,0 0 0 16,5-3 0-16,-1 1 0 0,6-4 0 0,0-2 0 15,4-3 0-15,-4-3 0 0,5-2 0 16,-5-4 0-16,4 1 0 0,-4-6 0 0,-1-2 0 15,1-3 0-15,-5-3 0 0,-1 0 0 16,-3-6 0-16,3 0 0 0,-9 1 0 0,6 0 0 0,-6-1 0 16,0 1 0-16,-6-2 0 0,-3 0 0 0,3 4 0 15,-3-3 0-15,-6 3 0 0,1-2 0 16,4 2 0-16,-5 3 0 0,5 3 0 16,1-1 0-16,-2 7-395 0,1-4-488 0,1 6-275 15,4 0-95-15,0-2 2 0,5 2 76 0,0 0 171 16,0-3 282-16</inkml:trace>
  <inkml:trace contextRef="#ctx0" brushRef="#br0" timeOffset="-177990.851">23247 9316 484 0,'-5'-14'934'0,"5"1"175"0,-5 2 129 16,1 0 105-16,-6 2-214 0,5 1-292 0,-5 2-242 15,0 3-146-15,5 1-376 16,-5 4-73-16,5 1 0 0,-5 6 0 0,6-2 0 0,-1 7 0 15,5 1 0-15,0 1 0 0,0 1 0 16,5-1 0-16,5 0 0 0,-1-1 0 16,6-2 0-16,-1 1 0 0,-3-5 0 0,8-4 0 15,-4-2 0-15,-5-3 0 0,4 0 0 0,1-6 0 16,-6 0 0-16,-3-2 0 0,3-3 0 16,-3 0 0-16,-6-3 0 0,0 1 0 0,0-1 0 15,-6-3 0-15,2 3 0 0,-7 1 0 16,2-4 0-16,-1 6 0 0,-5 0 0 0,1 0 0 15,-1 6-59-15,-4-1-442 0,4 3-215 0,0 3-323 16,0 0-141-16,1 6-36 0,-1 2 34 16,5 0 130-16,5 4 256 0,-5-1 365 0</inkml:trace>
  <inkml:trace contextRef="#ctx0" brushRef="#br0" timeOffset="-160979.357">10709 10930 627 0,'-5'-11'904'15,"0"-1"128"-15,-10-1 89 0,5 2 57 0,-9 3-345 16,4 0-286-16,-9-1-178 0,-1 3-111 16,-4 4-81-16,-1 2-53 0,1 2-39 15,-5 1-25-15,0 6-10 0,4-1-12 0,1 5-6 16,4 1-4-16,5 6-4 0,6 2-7 16,4 2-6-16,10 1-2 0,0 5 1 0,14-1 1 15,1 1 4-15,15 0 2 0,-1 0-3 16,5-2-1-16,6-3-5 0,-2-1-1 0,2 2-6 15,-1-4-1-15,0-1-3 16,-4 1-3-16,-6 0 0 0,-4 1 2 0,-6-1 0 16,-4 0 4-16,-5 0 15 0,-6 0 29 15,-8 0 26-15,-1 0 22 0,-10-3 15 0,1-2 8 16,-11 0-9-16,0-4-61 0,1-4-45 16,-5-4 0-16,-1-2 0 0,1-3 0 0,4-3 0 15,1-5 0-15,4 0 0 0,5-3 0 16,0 0 0-16,15-4 0 0,0 2-6 0,6-1-146 15,8 1-58-15,1-1-78 0,9 0-138 16,1-3-176-16,4 3-205 0,1 0-212 0,4 4-78 16,0-4 7-16,1 3 109 0,-1 3 187 15,0-1 238-15</inkml:trace>
  <inkml:trace contextRef="#ctx0" brushRef="#br0" timeOffset="-160346.492">10880 11321 239 0,'10'-2'682'16,"-5"-4"222"-16,0 0 152 0,-5 1 111 0,-5 0-131 15,0-1-166-15,1 0-169 0,-2 1-165 16,-3 2-107-16,4-3-85 0,5 6-117 15,-5-2-227-15,0 4 0 0,5 4 0 0,0 0 0 16,5 4 0-16,-5 2 0 0,5-1 0 16,0 6 0-16,4-4 0 0,1 1 0 15,0 3 0-15,0-4 0 0,4-2 0 0,1 0 0 16,0-3 0-16,4 1 0 0,-4-3 0 16,5-6 0-16,-5 0 0 0,0-3 0 0,4-3 0 15,-9-2-26-15,5-3-115 0,-6-3 27 16,-3 1 34-16,-2-4 28 0,1 0 24 15,-5 0 14-15,-5 1 8 0,1 0 7 0,-2 2 7 16,1 0 4-16,-5 2 1 0,6 5 3 16,-1 1 1-16,0 4-1 0,0-2 0 0,0 8 3 15,0 4 6-15,5-1 5 0,0 7 5 16,0 0 4-16,0 3-3 0,5 0-4 0,0-1-7 16,5 1-8-16,-1-1-5 0,1-2-5 15,5-3-3-15,0 0-6 0,0-5-6 0,-1-1-5 16,6-2-5-16,-5-3-7 15,4-3 0-15,-4 0 1 0,-5-5-2 0,4 0 1 16,-9-4 0-16,5 2-1 0,-5-4-3 16,-5 3-2-16,5-3 4 0,-10 0 4 0,5 3 1 15,-5-2 6-15,0 1 5 0,0 2 2 16,-4-1 3-16,3 2 2 0,2 4 3 0,-1-1 0 16,0 4 1-16,0 2 4 0,5 2 3 15,0 4 0-15,0 5 3 0,5-1 3 0,0 8 2 16,0-2 0-16,-1 3 1 0,6 6 3 15,0 0 2-15,5 2 0 0,-5 4 0 16,4 2-2-16,1 0-3 0,0 3-4 0,-1-3-3 0,1 2-2 16,-5-1 0-16,0-4 1 0,0 1 1 15,-6-1 2-15,2-3 0 0,-6-2 1 16,0-2 12-16,-6-4 12 0,2 0 5 0,-11-2 4 16,5-7-3-16,-10 2-42 0,1-4 0 0,-6 0 0 15,-4-6 0-15,-1-2 0 16,1-2 0-16,-1-4 0 0,1-2 0 0,0-3 0 15,0 0 0-15,9-3-63 0,5 0-64 0,0-2-81 16,11-1-142-16,4 1-245 0,0-3-343 16,10-3-189-16,4 0-62 0,6-4 23 0,5 2 111 15,3-4 235-15,2-2 342 0</inkml:trace>
  <inkml:trace contextRef="#ctx0" brushRef="#br0" timeOffset="-159666.497">11576 11310 528 0,'-9'3'876'0,"-1"0"150"0,-5 2 106 0,1 1 83 16,-1-4-281-16,6 4-268 0,3 0-190 0,1-3-114 15,1 2-77-15,4-2-56 0,0 2-38 16,4 1-24-16,7-3-63 0,-2-3-104 16,6 0 0-16,-1 0 0 0,1-6 0 15,4 1 0-15,2-4 0 0,-7 1 0 0,6-3 0 16,-6-3 0-16,1 3 0 0,-5-2 0 0,-1 1 0 15,-3-1 0-15,-1 2 0 16,-5 0-41-16,-5 2-11 0,-1 1 24 0,2 2 15 16,-6 3 12-16,5 3 7 0,-5 0 7 15,1 6 6-15,3 2 2 0,2 4 3 0,-1 1 3 16,5 1-2-16,0 0-25 0,5 2 0 16,-1 1 0-16,2-4 0 0,8 2 0 0,-4-2 0 15,4 1 0-15,7-5 0 0,-2-5 0 16,0 2 0-16,1-6 0 0,5 0 0 0,-1-6 0 15,0-1 0-15,1-4 0 0,0 0 0 16,-1-3 0-16,-4 0 0 0,0-3 0 16,-6 4 0-16,-4-1 0 0,0 0 0 0,-6 2 0 15,-4-1 0-15,0 2 0 0,-4 0 0 16,-1 3 0-16,-10 2 0 0,5-2 0 0,-9 6 0 16,4-2 0-16,0 4 0 0,-4 0 0 15,4 6 0-15,5 0 0 0,-5 2 0 16,11 0 0-16,-6 3 0 0,10 3 0 0,-5 0 0 15,10 2 0-15,-5-2 0 0,4 2 0 16,6-2 0-16,1 0 0 0,3-3 0 16,1 0 0-16,0-5 0 0,-1-1 0 15,6-5 0-15,-5-2 0 0,4-7 0 0,-4 1 0 16,-1-3 0-16,-3-3 0 0,-2 0 0 0,1-3 0 16,-5 1 0-16,0 0 0 0,0 2 0 15,-5 0 0-15,0 0 0 0,-5 3 0 0,5 3 0 16,0 2 0-16,-5 1 0 0,5 2 0 15,-5 6 0-15,5 0 0 0,0 5 0 0,-5 0 0 16,5 0 0-16,0 6 0 0,5-2 0 16,-5 3 0-16,5-1 0 0,0 4 0 15,0-2 0-15,-1-2 0 0,6 2 0 0,0-2 0 16,5 0 0-16,-6 0 0 0,6-3 0 16,0-3-382-16,0 0-568 0,5-2-276 15,-1-4-93-15,1-2 20 0,4-2 107 16,0-4 227-16,6-2 344 0</inkml:trace>
  <inkml:trace contextRef="#ctx0" brushRef="#br0" timeOffset="-159477.004">12528 11346 37 0,'-5'11'828'16,"0"-2"213"-16,-5-1 158 0,1-2 131 16,3-2 60-16,-3 2-397 0,9-3-324 0,-5 0-197 15,5-3-240-15,0 0-232 0,5 0 0 16,0-3 0-16,-1 3 0 0,6-3 0 0,-5 1 0 15,5-2 0-15,0 2-252 0,-5 0-435 16,5-1-360-16,-5-3-200 0,5 3-43 16,-1-5 53-16,1 3 148 0,-5-1 268 0,0 1 357 15</inkml:trace>
  <inkml:trace contextRef="#ctx0" brushRef="#br0" timeOffset="-159357.325">12582 11302 371 0,'-5'-9'853'0,"-5"1"179"16,1-2 135-16,-1 1 113 0,0-2-154 15,0 0-301-15,0 0-251 0,6 0-159 0,-2 3-126 16,6-4-108-16,0 4-103 0,0 3-78 15,6-4 0-15,-2 4-66 0,1 3-164 16,0 2-216-16,0 0-344 0,0 2-307 0,0 1-134 16,0-1-12-16,5 1 66 0,-1 0 190 15,-4-3 334-15</inkml:trace>
  <inkml:trace contextRef="#ctx0" brushRef="#br0" timeOffset="-150693.119">14509 11214 224 0,'0'2'496'16,"-5"1"134"-16,5 0 164 0,0-3 77 15,0 3-31-15,-4 0-67 0,4-3-57 0,-6 2-73 16,6-2-102-16,-5 0-110 0,5 0-58 16,0 3-28-16,0-3-17 0,0 0-142 0,0-3-186 15,0 3 0-15,5-2 0 0,1-1 0 16,-2 0 0-16,6 0 0 0,-5 0 0 0,4-2 0 15,1 2 0-15,5 1 0 0,0-4 0 16,0 4 0-16,4-2 0 0,1 2 0 16,-1-1 0-16,6 0 0 0,-5 0 0 0,4 0 0 15,-4 1 0-15,4 2-185 0,-4-3-751 16,-1 3-249-16,-4 0-85 0,0 3 13 0,-5-1 70 16,-1 1 171-16,1 0 270 0</inkml:trace>
  <inkml:trace contextRef="#ctx0" brushRef="#br0" timeOffset="-150446.886">14661 11299 17 0,'-15'3'609'0,"-4"0"210"15,4-1 180-15,0 1 121 0,1-3-19 16,-1 3-205-16,5-3-157 0,0 0-141 0,0 0-124 16,6 0-76-16,-2 0-51 0,2 0-273 15,4 3-74-15,0-3 0 0,0 0 0 16,4 0 0-16,6 0 0 0,-5 3 0 0,10-1 0 15,-5-2 0-15,9 3 0 0,-4 0 0 0,5-1 0 16,-1-2 0-16,6 4 0 0,-1-4 0 16,1-4 0-16,5 4 0 0,-1-2 0 15,-5-1 0-15,5 0 0 0,-4 3-374 0,0-2-985 16,-1-1-85-16,-4 0 37 0,0 0 98 16,-1 0 192-16,-4 1 343 0</inkml:trace>
  <inkml:trace contextRef="#ctx0" brushRef="#br0" timeOffset="-146811.552">15284 11015 107 0,'-5'0'530'0,"5"0"155"16,-5 0 169-16,5 0 133 0,-5 0-97 15,5 3-111-15,-5-3-92 0,5 0-90 16,5 0-109-16,-5 2-84 0,5-2-40 0,0-2-27 16,0 2-28-16,4-3-136 0,1 0-173 15,0 1 0-15,5-7 0 0,-5 1 0 0,4 0 0 16,6-6 0-16,-6 1 0 0,1-4 0 15,5-3 0-15,-5 1 0 0,0 0 0 0,-1 0 0 16,-4-1 0-16,0 1 0 0,0 0 0 16,-5 2 0-16,-5 0 0 0,-5 1-19 15,-1 2-37-15,2 3 23 0,-6 0 15 0,0 3 14 16,0 5 18-16,0 0 20 0,1 6 22 16,-1 3-30-16,0 2-26 0,1 2 0 0,-2 5 0 15,7 1 0-15,4 1 0 0,-6 2 0 16,6 3 0-16,6 0 0 0,-2 3 0 15,7 0 0-15,-7 2 0 0,6 1 0 0,5-1 0 16,-6-2 0-16,6 3 0 0,0-3 0 16,-5 0 0-16,5-3 0 0,-5 0 0 0,-1-3 0 15,1 1 0-15,-5-2 0 0,0 0-223 16,0-2-413-16,-5-5-211 0,0 2-246 16,0-4-86-16,0-1-2 0,-5-2 72 0,0 2 171 15,0-6 259-15</inkml:trace>
  <inkml:trace contextRef="#ctx0" brushRef="#br0" timeOffset="-146528.315">15348 11293 524 0,'-15'4'708'0,"-5"-4"189"0,6 2 147 15,-1-2-21-15,0 3-148 0,1-3-125 16,-1 0-109-16,5 0-128 0,0 0-91 0,5-3-45 16,0 3-35-16,0-2-267 0,5 2-75 15,0-4 0-15,5 0 0 0,0 0 0 0,5-1 0 16,-1 2 0-16,6 1 0 0,5-4 0 15,0 3 0-15,-1 1 0 0,11-1 0 0,-6-1 0 16,10 2 0-16,-4 0 0 0,4-1 0 16,1 3 0-16,-1-3 0 0,-5 3 0 15,6 0 0-15,-6 3 0 0,0-3 0 0,1 3 0 16,-5-1 0-16,-1 4 0 0,-4-1 0 0,-1 0 0 16,-4 1 0-16,0 0-183 0,-1 0-495 15,-4-2-155-15,-5 2-203 0,0-3-105 16,-5-3-12-16,0 0 66 0,-5 0 147 0,0-3 230 15,0 1 289-15</inkml:trace>
  <inkml:trace contextRef="#ctx0" brushRef="#br0" timeOffset="-145910.936">15544 11511 128 0,'-10'6'575'0,"0"0"161"0,-4-1 173 0,4-5 132 0,-1 3-119 15,2 0-161-15,-1-3-136 16,0-3-133-16,5 0-153 0,-5 1-110 0,6-1-55 16,4-3-21-16,-5 3-7 0,5-2 2 0,0-1 14 15,0 1 16-15,5-4 12 0,-1 4 7 16,2 0-111-16,-2-1-86 0,6 1 0 0,0-1 0 15,4 1 0-15,1 2 0 0,0 3 0 16,5 0 0-16,-5 0 0 0,0 3 0 16,4 2 0-16,-4 4 0 0,-6-1 0 0,1 0 0 15,0 6 0-15,-1-4 0 0,-3 5 0 16,-2 1 0-16,-4 1 0 0,-4 2 0 0,-2 0 0 16,-3 1 0-16,-1 2 0 0,0-3 0 15,-9 3 0-15,4 0 0 0,-5-3 0 16,1-2 0-16,-1-1 0 0,1-2 0 0,-6-3 0 15,5 0 0-15,1-3 0 0,-6-4 0 16,6-2 0-16,-1-2 0 0,0-6 0 0,1 1 0 16,4-3 0-16,5-1 0 0,1-1 0 15,-1-2 0-15,5 1 0 0,5-2 0 0,5 2 0 16,-1-3 0-16,2 2 0 0,3 2 0 16,1-1 0-16,5 0 0 0,0 5 0 0,-1-2 0 15,1 2 0-15,0 4 0 0,0 2 0 16,4 0 0-16,-4 2 0 0,4 4 0 15,-4 2 0-15,5 0 0 0,-5 1 0 0,4 2 0 0,-4-3 0 16,4 3 0-16,-4 0 0 0,4-3 0 16,-4 1 0-16,5-1 0 0,-1 0 0 0,1-5 0 15,0 0 0-15,-1-1 0 0,-4-2 0 0,10-2 0 16,-6-4 0-16,-4 1 0 0,4-4 0 16,1 1 0-16,0-5 0 0,-5-1-625 0,-1-3-690 15,1-5-91-15,0-3 28 0,0-3 90 16,-6-2 192-16,6-3 369 0</inkml:trace>
  <inkml:trace contextRef="#ctx0" brushRef="#br0" timeOffset="-143531.831">16206 10935 129 0,'-5'-2'449'0,"5"-1"132"0,0 0 149 15,-5 0 85-15,5-2 14 0,0-1-34 0,-5 0-62 16,5 1-79-16,0 0-97 0,-5-1-113 16,5 0-90-16,0 1-54 0,-5 3-37 0,5-1-32 15,0 3-24-15,0 0-87 0,0 5-120 16,0 0 0-16,5 9 0 0,-5 3 0 15,5 2 0-15,0 6 0 0,0 0 0 0,0 5 0 16,-1-2 0-16,6 2 0 0,-5-2 0 16,0 2 0-16,0-5 0 0,0-1 0 0,5-2 0 15,-10 1 0-15,5-6 0 0,-1-2 0 16,-4-3 0-16,6-4 0 0,-6-2 0 0,-6-6 0 16,6-3 0-16,-4-6 0 0,-1-5 0 15,-1-1 0-15,-3-8 0 0,4-2 0 16,-5-2 0-16,6-1 0 0,-6-2 0 0,5-3 0 15,0 3 0-15,5-1 0 0,0 1 0 16,0 0 0-16,0 5 0 0,5 0 0 0,0 3 0 16,5 3 0-16,-6 2 0 0,6 3 0 15,0 3 0-15,0 5 0 0,5 4 0 16,-6-1 0-16,6 6 0 0,-1 2 0 16,-4 4 0-16,1 2 0 0,-2 2 0 0,-4 4 0 15,0 2 0-15,-5 0 0 0,0 4 0 16,0-4 0-16,-5 1 0 0,0-4 0 0,0 0 0 15,-5-2 0-15,5-3 0 0,-5-3 0 0,6-2 0 16,-1 0 0-16,0-6 0 0,5 3 0 0,0-6 0 16,0 0 0-16,5 0 0 0,0 0 0 15,9 0 0-15,-3 1 0 0,8-1 0 16,-4 3 0-16,4 0 0 0,-4 0 0 0,5 3-19 16,-1 2 3-16,-4 4 8 0,0-1 9 15,-1 5 11-15,1 2 13 0,-6 1-20 16,-3 1-5-16,3 2 0 0,-9 0 0 0,0 3 0 15,0-3 0-15,-4 3 0 0,-7-2 0 16,2-1 0-16,-1 1 0 0,-5-4 0 16,-4-2 0-16,4 0 0 0,-10-4 0 0,6-1 0 15,-6-3 0-15,1-4 0 0,-1 1 0 16,6-6 0-16,-1 1 0 0,1-4 0 16,4 1 0-16,5-4-14 0,0 4-415 0,10-4-167 15,0-2-225-15,5 3-247 0,0-3-92 16,9 0-3-16,1-1 75 0,0 5 172 0,5-5 258 15</inkml:trace>
  <inkml:trace contextRef="#ctx0" brushRef="#br0" timeOffset="-142567.067">16716 10941 47 0,'4'0'344'15,"-4"-4"88"-15,0 4 88 0,5 0 7 0,-5-2-15 16,5 0-17-16,-5-1 3 0,5 0 3 16,-5-3 0-16,0 4-21 0,0-1-35 0,0-3-32 15,0 3-45-15,0-2-55 0,0 2-56 16,-5 1-33-16,5-1-15 0,-5 0-13 16,0 3-19-16,1-3-4 0,-6 6-11 15,0 0-10-15,5 2-4 0,-5 3-51 0,1 1-97 16,-1 5 0-16,-5 2 0 0,10 1 0 0,-5 2 0 15,1 3 0-15,3 0 0 0,2 3 0 16,-1 0 0-16,5 2 0 0,0 1 0 0,5 0 0 16,5-1 0-16,-1 1 0 0,6-6 0 15,0 3 0-15,-1-9 0 0,6 0 0 16,0-2 0-16,-1-5 0 0,1-4 0 0,4-5 0 16,-4-5 0-16,0-4 0 0,-5-5 0 15,-1-2 0-15,0-6 0 0,-4 0 0 0,0-3 0 16,-5-3 0-16,-5 1 0 0,0-3 0 15,0 2 0-15,-5-2 0 0,-5-1 0 16,0 1 0-16,-4 2 0 0,0 4 0 0,-1 2 0 16,0 2 0-16,0 7 0 0,5 1 0 0,-4 5 0 15,4 4 0-15,0 3-372 16,0 5-563-16,0 0-254 0,5 1-78 0,5 0 19 16,0-1 73-16,5 0 178 0,0-2 305 15</inkml:trace>
  <inkml:trace contextRef="#ctx0" brushRef="#br0" timeOffset="-141093.816">17216 10985 87 0,'0'-5'482'0,"0"1"145"16,4-1 159-16,-4-1 128 0,0 1-37 0,0 0-82 16,-4-4-93-16,4 6-98 0,-5-3-123 15,0 2-133-15,0-2-84 0,0 0-46 16,0 1-29-16,0-1-23 0,-5 3-17 0,1-2-12 15,-1 2-9-15,0 3-7 0,-5 0-7 16,0 3-112-16,1 2-2 0,-1 4 0 0,-5 2 0 16,6 3 0-16,-1 5 0 0,0 1 0 15,6 1 0-15,-1 2 0 0,5 2 0 0,0 2 0 16,5-2 0-16,5 2 0 0,5-2 0 16,0 0 0-16,9-3 0 0,-4-3 0 0,5 0 0 15,4-4 0-15,1-2 0 0,-1-2 0 16,1-5 0-16,4 0 0 0,-4-4 0 15,-1-2 0-15,1-2 0 0,-1-2 0 16,1-4 0-16,-6 2 0 0,1-4 0 0,-5 2-166 16,-6-3-517-16,1-1-228 0,-5-2-211 0,0-2-78 15,-5-1 5-15,0 1 83 0,-5-4 189 16,0 1 291-16</inkml:trace>
  <inkml:trace contextRef="#ctx0" brushRef="#br0" timeOffset="-139227.531">16107 10733 30 0,'-4'4'521'0,"-1"-2"158"0,0-2 180 16,-5 3 153-16,5-3-47 0,0 0-124 0,1 0-100 16,-2 0-93-16,1 0-119 0,1 0-100 15,4-3-65-15,0 3-55 0,-6 0-45 16,12 0-264-16,-6 0 0 0,9-2 0 0,1 2 0 16,0-4 0-16,5 4 0 0,0-2 0 15,4 0 0-15,0-4 0 0,6 3 0 16,0-2 0-16,4-4 0 0,-4 4 0 0,4-6 0 15,0 2 0-15,1-2 0 0,-1 1 0 16,1-4 0-16,-5 2 0 0,-1 2 0 0,0 1 0 16,0-2 0-16,-3 6 0 0,-2-4 0 0,-4 4 0 15,-1-3 0-15,-3 5 0 0,-2-3 0 16,1 1 0-16,-5 2 0 0,5 0 0 16,-6 1 0-16,-4-2 0 0,6 4 0 15,-6-2 0-15,4 2 0 0,-4 0 0 0,0 0 0 16,5 0 0-16,-5 2 0 0,5-2 0 15,0 4 0-15,4-4 0 0,-3 2 0 0,3 1 0 16,1 0 0-16,0 2 0 0,5-2 0 16,0 3 0-16,-1-4 0 0,1 4 0 0,5 2 0 15,4-2 0-15,0 2 0 0,1 0 0 16,5-2 0-16,-1 2 0 0,5 1 0 0,0-5 0 16,-4 5 0-16,5-3 0 0,-1-1 0 15,0 1 0-15,-5 0 0 0,5-1 0 0,-4 0 0 16,-1-2 0-16,1 0 0 0,-5 0 0 15,4-1 0-15,-5 1 0 0,1-3 0 0,-6 3 0 16,1-1-125-16,-5 1-751 0,0-3-265 16,-6 3-108-16,1 0-2 0,-5 0 54 0,0 2 140 15,-5-2 251-15,0-3 357 0</inkml:trace>
  <inkml:trace contextRef="#ctx0" brushRef="#br0" timeOffset="-124196.155">18025 11216 51 0,'-20'6'706'15,"0"0"210"-15,-4-4 143 0,4 1 108 16,6 0-22-16,-6-3-246 0,5 0-225 0,5 0-157 16,1 0-102-16,-1-3-69 0,5 3-50 15,5-3-296-15,0 1 0 0,0-1 0 0,5 0 0 16,0-3 0-16,5 6 0 0,-6-2 0 15,6-1 0-15,1 0 0 0,3 3 0 16,-4-2 0-16,4 2 0 0,1 0 0 0,4 0 0 16,-4 0 0-16,5 0 0 0,0 0 0 15,-1 0 0-15,1 0 0 0,0 0-436 0,-1 0-903 16,-4 0-91-16,5-4 29 0,-1 2 96 16,1 0 188-16,-6-2 352 0</inkml:trace>
  <inkml:trace contextRef="#ctx0" brushRef="#br0" timeOffset="-123579.806">17912 11029 170 0,'-5'3'459'0,"-5"-3"97"0,5 0 96 16,-5 0 21-16,6 0-35 0,-1 0-17 0,-5-3-22 15,5 3-32-15,0-3-44 0,0 3-46 0,-5-2-56 16,6 2-70-16,4-4-38 0,-5 4-21 16,-1 0-13-16,6 0-19 0,0-2-24 0,0 2-132 15,0 0-104-15,6 0 0 0,-6 0 0 16,9 0 0-16,1 0 0 0,0 2 0 15,5-2 0-15,0 0 0 0,4 4 0 0,-4-4 0 16,9 2 0-16,-4-2 0 0,4 0 0 16,1 3 0-16,-6-3-61 0,6 0-1116 0,0 3-196 15,-6-6-48-15,1 3 59 0,0-5 125 16,-1 1 287-16,1-1 445 0</inkml:trace>
  <inkml:trace contextRef="#ctx0" brushRef="#br0" timeOffset="-120866.865">18540 10885 100 0,'-5'9'577'16,"5"-4"176"-16,-5-2 172 0,0 2 125 16,0-2-93-16,0 3-146 0,0-3-133 0,1 2-118 15,-2-2-121-15,6 0-80 0,-4 0-49 16,-1-3-41-16,5 2-42 0,0-2-51 15,0 0-176-15,5 0 0 0,-1 0 0 0,6-2 0 16,-5-1 0-16,5-3 0 0,5 1 0 16,-5-7 0-16,5 2 0 0,-1-4 0 0,0 0 0 15,1-3 0-15,5 1 0 0,-5-1 0 16,0 1 0-16,-6-3 0 0,1 2 0 0,0 1 0 16,-1 2 0-16,-3 0 0 15,-6 3 0-15,0 2 0 0,0-1 0 0,-6 4 0 16,2-2 0-16,-1 3 0 0,-5-1 0 15,0 3 0-15,1 0 0 0,3 1 0 0,-3 2 0 16,-1 2 0-16,0 4 0 0,5 0 0 16,0 1 0-16,0 5 0 0,0 1 0 0,1 1 0 15,4 5 0-15,0 1 0 0,0 5 0 16,4-1 0-16,1 1 0 0,-5 3 0 0,5-1 0 16,5 1 0-16,-5-1 0 0,0 1 0 15,5-3 0-15,-1-1 0 0,-3-1 0 0,3-1 0 16,-4-3 0-16,5-2 0 0,-5-1 0 15,0-2-556-15,5 0-281 0,-10-3-198 16,4-3-127-16,1-2-19 0,-5-1 52 0,5-2 148 16,-5-3 224-16,0 0 279 0</inkml:trace>
  <inkml:trace contextRef="#ctx0" brushRef="#br0" timeOffset="-120537.611">18584 11167 99 0,'-15'3'559'0,"5"0"159"0,1-1 175 16,-6-2 135-16,5 3-99 0,-5-1-141 16,1 1-116-16,3-3-101 0,-3 3-115 15,4-3-73-15,0 3-17 0,6-3 6 0,-6 0-15 16,5 0-357-16,5 0 0 0,-5 0 0 16,0 3 0-16,5-3 0 0,5-3 0 0,0 3 0 15,4 0 0-15,1-3 0 0,10 0 0 16,-6 3 0-16,11 0 0 0,-5-3 0 0,9 3 0 15,-4 0 0-15,9 0 0 0,-5 0 0 16,1 0 0-16,4 0 0 0,1 0 0 0,-6 0 0 16,6 0 0-16,-11-2 0 0,5 2 0 0,-4 0 0 15,0-3 0-15,-6 3 0 16,0 0 0-16,2-2 0 0,-12 2 0 0,6 0 0 16,-11 2 0-16,2-2-121 0,-2 5-740 0,-4-2-253 15,0 0-119-15,-4 0-18 0,-2 0 44 16,2-1 140-16,-1 2 254 0,-5-2 348 15</inkml:trace>
  <inkml:trace contextRef="#ctx0" brushRef="#br0" timeOffset="-119882.727">18647 11446 294 0,'-4'0'426'15,"-6"-3"67"-15,5 0 46 0,0-2-61 0,5-1-53 16,-5 3-20-16,0-5 12 0,5 2 35 16,0 1 36-16,-5-1 11 0,5-2-14 15,0 3-23-15,0-3-40 0,0-1-50 16,5 1-51-16,-5 0-21 0,5 2-7 0,0-2-4 15,0 0-8-15,4-1-231 0,1 4-50 16,1-1 0-16,-2 3 0 0,6-2 0 0,-1 5 0 16,1 0 0-16,0 2 0 0,-5 1 0 15,5 3 0-15,-1 2 0 0,1 3 0 0,-6 0 0 16,1 6 0-16,-5 0 0 0,1-1 0 16,-2 3 0-16,-4 1 0 0,-4 2 0 15,4 0 0-15,-6 0 0 0,-3 0 0 0,-1 0 0 16,0 0 0-16,-4 0 0 0,4 0 0 0,-5-3 0 15,0 1 0-15,0-4 0 0,1-2 0 0,-1-1 0 16,0-4 0-16,0 0 0 0,1-5 0 16,-6 0 0-16,6-4 0 0,-1-4 0 0,-4 0 0 15,4-5 0-15,-5-2 0 0,5 0 0 16,0-3 0-16,6 0 0 0,-1-2 0 16,5 2 0-16,5-3 0 0,0 4 0 0,5-4 0 15,-1 4 0-15,7-1 0 0,-1 0 0 16,4 3 0-16,-4-1 0 0,4 4 0 0,1 3 0 15,0-4 0-15,0 7 0 0,4-1 0 16,-4 3 0-16,-1 3 0 0,1-1 0 16,0 4 0-16,0 0 0 0,-1 2 0 0,6-17 0 15,-5 35 0-15,0-15 0 0,0-3 0 16,4 0 0-16,0 1 0 0,1-1 0 0,0-3 0 16,-1 1 0-16,1-3 0 0,0-1 0 0,4-4 0 15,1-1 0-15,-6-6 0 0,6-1 0 16,-6-4 0-16,1 0 0 0,0-6-937 15,-5 1-451-15,-1-3-36 0,1-3 55 0,-6 3 114 16,1-6 240-16,0 4 419 0</inkml:trace>
  <inkml:trace contextRef="#ctx0" brushRef="#br0" timeOffset="-119222.178">19172 11153 322 0,'0'6'1055'16,"0"-3"241"-16,-4 2 199 0,4-5 197 0,-6 3 54 15,2 0-1161-15,4-1-585 0,0-2 0 16,0 3 0-16,0-3 0 0,0 0 0 0,4 0 0 15,2 0 0-15,-2 0 0 0,1 0 0 16,0-3 0-16,0 3 0 0,0 0 0 16,0 0-679-16,-5 0-986 0,0-2 42 0,5-4 134 15,-5 1 204-15,0-1 386 0,0 1 421 0</inkml:trace>
  <inkml:trace contextRef="#ctx0" brushRef="#br0" timeOffset="-116443.356">19609 10955 209 0,'0'3'254'0,"4"-1"12"16,2 1 1-16,-6-3 25 0,4 0 47 15,1-3 86-15,1 1 103 0,-2-1 117 0,1-6 49 16,-1 4 3-16,2-3-22 0,-6-4-45 15,5 1-74-15,-1 0-100 0,-4 3-59 16,0-3-38-16,0 0-30 0,0 0-156 0,-4 3-173 16,4 0 0-16,-5 2 0 0,-1-2 0 15,-3 5 0-15,5-3 0 0,-11 3 0 16,5 3 0-16,-5 0 0 0,-4 3 0 0,4 0 0 16,-5 5 0-16,5-2 0 0,-4 5 0 0,4 0 0 15,0 0 0-15,5 0 0 0,1 0 0 16,3 0 0-16,6 3 0 0,6-3 0 15,3-1 0-15,1 2 0 0,10-1 0 0,0-2 0 16,-1 2 0-16,6-3 0 0,-1 2 0 16,1 2 0-16,0 2 0 0,-1-1 0 15,-5 4 0-15,1-4 0 0,-5 7 0 0,0-4 0 16,-6 4 0-16,-4-4 0 0,0 4 0 16,-5-4 0-16,0 1 0 0,-5-3 0 0,-5-1 0 15,0-2 0-15,-5-3 0 0,1-2 0 16,-1 0 0-16,0-6 0 0,-4 0 0 15,-1-6 0-15,6 4 0 0,-6-7 0 0,6 4 0 16,4-4 0-16,-1 4 0 0,2-3 0 16,4 0 0-16,0 2 0 0,10-3-172 0,-5 4-213 15,5 0-98-15,4-1-146 0,2 3-197 16,3-2-202-16,1 2-73 0,4 0 13 0,2 1 109 16,3-2 184-16,0 2 245 0</inkml:trace>
  <inkml:trace contextRef="#ctx0" brushRef="#br0" timeOffset="-115970.817">20011 11092 141 0,'15'-8'687'16,"-11"-3"220"-16,1 0 148 0,0-2 103 0,-5-2-100 15,-5 1-188-15,0 1-211 0,1-1-186 16,-2 1-121-16,-3-2-78 0,-6 5-59 16,5-2-41-16,-9 4-31 0,4 0-118 0,0 5-25 15,-5 3 0-15,1 3 0 0,4 5 0 16,-4 3 0-16,4 3 0 0,5 2 0 15,-5 1 0-15,11 5 0 0,-1 0 0 0,5 1 0 16,0-1 0-16,9 2 0 0,1-2 0 16,5-3 0-16,4 1 0 0,1-7 0 0,5-1 0 15,-1-6 0-15,0-4 0 0,1-2 0 16,0-8 0-16,-6-4 0 0,1-4 0 0,-5-3-170 16,4-3-423-16,-9-6-55 0,0 0-38 15,-5-5-13-15,-5 0 3 0,0-3 28 0,-5-2 77 16,-5-4 114-16,5-1 117 0,-9-5 112 15,-1 2 116-15,0-4 133 0,0 3 159 16,1 3 160-16,-1 3 159 0,5 8 118 0,5 5 49 16,-5 6-2-16,5 5-34 0,1 7-60 15,4 4-69-15,0 8-49 0,4 4-4 0,-4 8 8 16,5 5-252-16,5 5-184 0,-5 8 0 16,5 0 0-16,0 7 0 0,5 3 0 15,-6 1 0-15,6 2 0 0,0-1 0 0,-5 0 0 16,4-2 0-16,1-1 0 0,-6-5 0 15,1-1 0-15,0-1 0 0,-5-4 0 16,5-5 0-16,-5-1 0 0,0-4-285 0,-5-4-636 16,0-4-233-16,-5-4-88 0,0-3 12 15,-5-7 65-15,0-1 158 0,1-5 256 0,-6-1 328 16</inkml:trace>
  <inkml:trace contextRef="#ctx0" brushRef="#br0" timeOffset="-115772.31">19893 10960 30 0,'-20'-14'664'0,"5"5"226"0,1-1 156 15,0-1 115-15,4 0-16 0,-5 0-205 16,5 0-209-16,5-3-174 0,0 3-113 0,5 0-75 16,0-3-155-16,5 3-214 0,0 0 0 15,9 3 0-15,-3-3 0 0,3 3 0 0,6 2 0 16,-1 0 0-16,6 1 0 0,0 2 0 16,-1-2 0-16,5 5 0 0,-4-3 0 15,4 3 0-15,1 0-113 0,-1 0-1075 0,-5-3-195 16,6 1-32-16,-1 2 68 0,1-3 132 15,-1 3 278-15,1 0 439 0</inkml:trace>
  <inkml:trace contextRef="#ctx0" brushRef="#br0" timeOffset="-114664.839">20520 10842 180 0,'-4'-6'534'0,"4"0"143"0,0 1 163 16,-5-1 109-16,5 1-78 0,-5-1-101 0,5-2-93 16,-5 2-90-16,5 4-115 0,0-4-114 15,-5 4-71-15,5 2-43 0,0 0-25 0,0 0-22 16,0 5-17-16,0 3-31 0,0 6-149 15,5 0 0-15,0 5 0 0,-5 6 0 16,5 0 0-16,0 2 0 0,-1 1 0 0,2 3 0 16,-2-1 0-16,1-3 0 0,0-2 0 15,0 0 0-15,0-6 0 0,0-2 0 16,0-3 0-16,-5-6 0 0,0-2 0 0,4-4 0 16,-8-4 0-16,4-4 0 0,-5-8 0 15,0 0 0-15,0-5 0 0,-5-3 0 0,5-3 0 16,-5-2 0-16,1-1 0 0,-6-3 0 15,5 1 0-15,6-3 0 0,-7 3 0 0,7 2 0 16,-1 0 0-16,5 6 0 0,5 0 0 16,-1 3 0-16,2 3 0 0,3 2 0 0,6 3 0 15,-5 2 0-15,5 4 0 0,-1 5 0 16,1 3 0-16,5 2 0 0,-6 4 0 0,1 1 0 16,-5 7 0-16,5-3 0 0,-11 5 0 15,7-2 0-15,-11 2 0 0,0 0 0 0,0-2 0 16,0 0 0-16,-6-1 0 0,1-5 0 15,-5 0 0-15,6-3 0 0,-1-2 0 16,0-3 0-16,0-1-102 0,0-2-28 0,5-2 21 16,0 2 23-16,5-3 18 0,0 0 17 15,5 0 11-15,0 0 9 0,5 3 5 0,-1-2 8 16,6 2 4-16,-1 2 7 0,0 1 2 16,2 3 1-16,-2-1 3 0,-4 4 4 15,4 2 14-15,1 0 21 0,-5 2 20 0,-6 2 22 16,1-2 22-16,0 4 12 0,-5 2 1 15,0-2-7-15,-5 2-51 0,-5-2-57 16,0 2 0-16,-5-3 0 0,0 1 0 16,1-4 0-16,-11 2 0 0,0-2 0 0,1-2 0 15,-1-3 0-15,-4-2 0 0,4-4 0 16,-4 2 0-16,4-8 0 0,6 2-158 0,-1-4-183 16,5 1-133-16,5-4-177 0,0-1-206 0,10-1-198 15,0-3-65-15,9-3 22 0,1 0 120 16,5 1 197-16,0 0 244 0</inkml:trace>
  <inkml:trace contextRef="#ctx0" brushRef="#br0" timeOffset="-114380.941">20986 10910 142 0,'15'-8'721'0,"0"0"213"0,-5-1 156 16,0 2 111-16,-6-2-87 0,-4-2-192 16,5 0-228-16,-5 3-162 0,0-1-111 0,-5 1-63 15,1 0-296-15,-2 2-62 0,-3 1 0 16,-1 2 0-16,-5 3 0 0,1 3 0 0,3 2 0 15,-3 3 0-15,-1 4 0 0,0 2 0 16,6 2 0-16,-1 4 0 0,1 1 0 0,3 1 0 16,2 3 0-16,4 0 0 0,0-3 0 0,4 3 0 15,6-3 0-15,0-2 0 0,10-1 0 16,-6 0 0-16,6-6 0 0,5 1 0 0,-1-2 0 16,0-2 0-16,1-4 0 0,5-3 0 15,-1 0 0-15,-5-3 0 0,1-3 0 16,-1-2 0-16,-4-1 0 0,-5 0-211 0,-6-5-830 15,1 0-213-15,-5-3-55 0,-5-2 27 0,5-4 90 16,-10 2 205-16,0-5 339 0</inkml:trace>
  <inkml:trace contextRef="#ctx0" brushRef="#br0" timeOffset="-113990.612">20437 10588 44 0,'-19'2'514'0,"9"4"130"0,-5-6 148 0,5 3 166 15,1-3-58-15,3 0-115 0,2-3-96 16,4 0-69-16,0 0-85 0,0-2-102 0,4-3-43 16,6-1-26-16,1 1-17 0,-2-3-171 15,6 0-176-15,5-3 0 0,4 1 0 0,1-1 0 16,-1 0 0-16,5 0 0 0,0 3 0 15,1 0 0-15,-1 2 0 0,1 4 0 16,-1 2 0-16,1 1 0 0,-5 2 0 0,-1 2 0 16,0 4 0-16,1 2 0 0,-1 0 0 15,-4 0 0-15,0 1 0 0,-1 2 0 0,1 0 0 16,0 0 0-16,-6 0 0 0,1 0 0 0,5 0 0 16,-6 1 0-16,1-2 0 0,0 1 0 15,-5 0 0-15,5 0 0 0,-6 1 0 16,1-2 0-16,0 2 0 0,-1-4 0 0,1 2 0 15,-5-1 0-15,0 2-541 0,0-3-753 16,-5 1-95-16,5-4 25 0,-5 1 88 16,0-3 170-16,0-3 314 0,0-6 371 0</inkml:trace>
  <inkml:trace contextRef="#ctx0" brushRef="#br0" timeOffset="-113434.003">21698 10969 353 0,'0'2'735'0,"-6"1"207"0,2-3 148 0,-1 2 57 16,0 2-119-16,0-4-143 0,-5 2-147 16,5-2-133-16,1 0-86 0,4 0-370 0,-6 0-149 15,6 0 0-15,0 0 0 0,6 0 0 16,-2 0 0-16,6-2 0 0,0-2 0 15,4 2 0-15,7-1 0 0,3 1 0 16,0-2 0-16,0 2 0 0,6-1 0 0,-1 1 0 16,1 2 0-16,-1 0 0 0,1 0 0 15,-6 2 0-15,1 3 0 0,-5 1-145 0,-6-1-659 16,1 4-200-16,-10-1-172 0,-1 3-36 0,-4 0 32 16,0 3 116-16,-4-3 211 0,-6 3 280 15</inkml:trace>
  <inkml:trace contextRef="#ctx0" brushRef="#br0" timeOffset="-113248.972">21850 11142 637 0,'-25'5'967'16,"0"1"157"-16,6 0 134 0,-5-3 121 0,9 2-269 16,0-5-303-16,1 3-192 0,3-3-321 15,7 0-294-15,4 0 0 0,4-3 0 0,1 0 0 16,5 1 0-16,5-1 0 0,4 0 0 16,1 0 0-16,0 1 0 0,4-2 0 15,1 2 0-15,-1 2 0 0,0 0 0 0,1 0 0 16,0-3 0-16,-1 3 0 0,1 0 0 15,-6 0 0-15,1 0-932 0,0 0-597 0,-1-3 7 16,1-2 103-16,0-1 163 0,4 1 318 16,1-3 439-16</inkml:trace>
  <inkml:trace contextRef="#ctx0" brushRef="#br0" timeOffset="-111933.483">22413 10706 428 0,'0'0'605'16,"-4"-3"163"-16,4 1 175 0,-5 2-24 16,0-3-86-16,0 0-94 0,5 1-86 15,-5-1-110-15,0 0-120 0,5-3-68 0,0 1-32 16,0-1-24-16,0-2-26 0,5 0-186 15,0 2-87-15,0-2 0 0,5 2 0 16,-1-2 0-16,6 3 0 0,5 2 0 0,-1-3 0 16,1 6 0-16,0-2 0 0,-1 2 0 15,6 2 0-15,-1-2 0 0,-4 3-286 0,-1 3-469 16,1-3-352-16,-1 2-134 0,-4 0-16 16,0-1 48-16,-5 0 125 0,-6 5 278 0,2-3 377 15</inkml:trace>
  <inkml:trace contextRef="#ctx0" brushRef="#br0" timeOffset="-111404.353">22468 10681 171 0,'-15'-2'609'0,"9"-1"169"0,-3 1 171 16,4-2 124-16,0 2-133 0,0-1-168 0,0 3-141 15,5 0-137-15,-5-3-142 0,5 3-91 16,0 0-43-16,0 3-11 0,0-3 2 15,0 0 2-15,0 3 6 0,5-1-118 0,-5 2-99 16,0 1 0-16,5 3 0 0,-5 3 0 16,5 3 0-16,-5-1 0 0,5 4 0 0,-5 0 0 15,0 2 0-15,5 0 0 0,-5 0 0 16,5-2 0-16,-5 2 0 0,4-4 0 16,2 1 0-16,-6-5 0 0,4 0 0 0,1-3 0 15,1 0 0-15,-6-2 0 0,0-6 0 0,4 0 0 16,1 0 0-16,0-6 0 0,-5-2 0 15,5 0 0-15,0 0 0 0,0-4 0 0,0 5 0 16,5-4 0-16,-6-1 0 0,6 1 0 16,0 3 0-16,4 0 0 0,-3 2 0 0,3 0 0 15,1 4 0-15,-5 2 0 0,5 0 0 16,-1 2 0-16,6 7 0 0,-11-4 0 0,6 7 0 16,-5 1 0-16,5 1 0 0,-11 5 0 15,2-2 0-15,-2 5 0 0,1-3 0 0,-5 4 0 16,0-4 0-16,0 3 0 0,-5-3 0 15,1-2 0-15,-6-1 0 0,0 1 0 16,0-7 0-16,-4 4 0 0,-1-6 0 0,-5 1 0 16,0-1 0-16,1-5 0 0,0 0 0 0,-2 0 0 15,-3-3 0-15,4-3 0 0,1 0 0 16,0-3 0-16,4 1 0 0,0-4 0 0,0 4 0 16,10-3 0-16,-4 2-399 0,9-2-120 0,0 3-163 15,4-1-232-15,1 0-162 0,5-1-49 16,5-2 28-16,-1 4 103 0,1-4 203 0,10 1 293 15</inkml:trace>
  <inkml:trace contextRef="#ctx0" brushRef="#br0" timeOffset="-111083.602">22919 10706 27 0,'-6'-3'484'0,"-3"1"121"0,4 2 120 0,0-3 123 16,0 3-35-16,0 0-86 0,0 0-91 15,0 0-72-15,0 0-69 0,0 0-71 0,5 0-73 16,-4-3-45-16,4 3-23 0,0 0-19 16,0 0-25-16,0-2-26 0,4-1-31 0,1 0-177 15,5 0-5-15,0-2 0 0,0 2 0 16,4 1 0-16,1-2 0 0,5 2 0 0,-5-1 0 15,4 0 0-15,6 3 0 0,-6 0 0 0,1 3 0 16,-5 0-83-16,4-1-279 0,-4 2-139 16,-1 1-189-16,-4 0-213 0,-5-2-169 0,5 3-53 15,-5-1 25-15,-5 0 117 0,0 1 215 16,0-3 266-16</inkml:trace>
  <inkml:trace contextRef="#ctx0" brushRef="#br0" timeOffset="-110619.772">22919 10695 101 0,'-20'-2'608'16,"10"-4"183"-16,-5 3 174 0,5 0 116 16,0 3-90-16,6-2-182 0,-6 2-174 0,5-3-151 15,5 3-134-15,0 0-69 0,0 3-30 0,0-1-5 16,0 1 15-16,5 3 14 0,0 2-213 16,0 3-62-16,-1 0 0 0,-4 2 0 0,6 2 0 15,-2-2 0-15,1 1 0 0,0 3 0 16,-5-3 0-16,5 2 0 0,0-2 0 0,-5 0 0 15,5 0 0-15,-5-3 0 0,0-3 0 16,5 0 0-16,-5-2 0 0,0-1 0 0,5-2 0 16,-5-3 0-16,0 0 0 0,5-3 0 0,-5-2 0 15,5-1 0-15,-1 0 0 0,2 1 0 16,-2-3 0-16,6 0 0 0,0 2 0 16,-5 0 0-16,10 1 0 0,-6 2 0 0,6 1 0 15,-5 2 0-15,5 2 0 0,-1 1 0 0,1 2 0 16,-5 1 0-16,4 3 0 0,-4-1 0 15,0 2 0-15,0 2 0 0,0 1 0 16,-6 1 0-16,2-1 0 0,-6 5 0 0,0-2 0 16,-6 1 0-16,2-4 0 0,-1 4 0 0,0-1 0 15,-5-1 0-15,0-2 0 0,-4-2 0 16,4 0 0-16,-10-3 0 0,5 1 0 0,-4-4 0 16,0 0 0-16,-2-1 0 0,2-4 0 0,-6 0 0 15,6-4 0-15,-1 4 0 0,0-5 0 16,6 2 0-16,4-5 0 0,0 2 0 0,6-1-124 15,-1-2-536-15,5 1-229 0,5-3-236 16,5 0-74-16,4-3 8 0,0-3 78 0,6 1 168 16,0 0 283-16</inkml:trace>
  <inkml:trace contextRef="#ctx0" brushRef="#br0" timeOffset="-110084.739">23242 10450 57 0,'0'-3'484'0,"-5"3"153"0,5-3 161 16,0 3 136-16,-4-2-42 0,4 2-92 16,-6 0-90-16,2 0-96 0,-1 0-111 15,5-4-113-15,-6 4-64 0,2 0-40 0,4 4-35 16,-5-4-32-16,5 2-26 0,-5 1-96 0,5 2-97 15,0 1 0-15,0 0 0 0,0-1 0 16,0 3 0-16,5 1 0 0,-5-1 0 0,5 0 0 16,5 3 0-16,-5-3 0 0,-1-2 0 15,6 2 0-15,0-2 0 0,0 0 0 0,0-2 0 16,-1 0 0-16,1-4 0 0,0 0 0 0,-1 0 0 16,2-6 0-16,-1 0 0 0,-1 1 0 15,-4-6 0-15,0 3 0 0,0-3 0 16,0-3 0-16,-5 3 0 0,0-3 0 0,-5 3 0 15,0-3 0-15,0 0 0 0,0 4 0 0,-4-4 0 16,-1 3 0-16,-5 2 0 0,0 4 0 0,0-1 0 16,1 6-375-16,-1 0-186 0,0 6-271 15,0 2-250-15,1 0-89 0,-1 6-10 16,6-3 62-16,-1 3 163 0,5 0 308 0</inkml:trace>
  <inkml:trace contextRef="#ctx0" brushRef="#br0" timeOffset="-109054.732">13062 12323 71 0,'-14'11'329'0,"-6"-3"23"16,6 0 8-16,3 0-79 0,-3-2-183 0,4 0-172 16,0-4-145-16,6 1-77 0,-2-3-33 0,2 0 4 15</inkml:trace>
  <inkml:trace contextRef="#ctx0" brushRef="#br0" timeOffset="-108100.636">11175 12312 109 0,'0'-14'665'0,"-6"0"214"0,6 3 153 0,-4 3 100 16,4-4-89-16,-5 8-218 0,5-2-213 15,0 0-183-15,0 4-116 0,0 2-69 16,5 2-42-16,-1 1-20 0,7 6-9 0,-7-2-16 16,6 7-24-16,0 3-72 0,0 4-61 0,0 2 0 15,0 2 0-15,-1-1 0 0,1 4 0 0,0 3 0 16,0-1 0-16,-5-3 0 0,4 1 0 15,-9 0-64-15,6-4-173 0,-2-1-68 0,-4-4-103 16,0-2-126-16,-4-4-158 0,-2-2-158 16,-3-5-161-16,4-4-42 0,-5-2 66 0,0-5 130 15,-5-4 189-15,1-5 203 0</inkml:trace>
  <inkml:trace contextRef="#ctx0" brushRef="#br0" timeOffset="-107919.445">11150 12574 93 0,'-19'-20'517'16,"-6"-2"175"-16,1-2 181 0,4 2 144 15,-4-1-69-15,3 1-129 0,2 0-124 0,4 0-124 16,5 0-139-16,1 0-107 0,4 3-59 0,0 0-36 15,10-4-21-15,0 4-13 0,4-1-14 16,1 2-56-16,10 0-126 0,0 2 0 16,-1 0 0-16,11 5 0 0,-1-1 0 0,5 7 0 15,-4 2 0-15,4 3 0 0,-5 6 0 0,6 2 0 16,-5 6 0-16,4 2-130 0,-10 7-377 16,5-1-228-16,-4 2-282 0,-6 4-149 15,2-3-29-15,-2 2 38 0,-4-2 146 0,-1 0 234 16,1-3 326-16</inkml:trace>
  <inkml:trace contextRef="#ctx0" brushRef="#br0" timeOffset="-107688.064">11513 12411 7 0,'-9'-11'600'16,"3"0"214"-16,1 0 170 0,-5 0 114 16,6 2-35-16,4 1-201 0,-5 0-192 0,5 3-177 15,0-1-137-15,0 3-70 0,0 3-34 0,0 0-15 16,5 0-5-16,-1 6-2 0,2 0-223 15,-2 1-7-15,1 7 0 0,5 0 0 0,-5 3 0 16,0 2 0-16,5 0 0 0,-6 4 0 16,6-2 0-16,-5 4 0 0,5 0 0 15,-5-3 0-15,5 3 0 0,-6-3 0 0,2 0-160 16,-2-2-565-16,-4-4-278 0,0 0-186 0,5-5-56 16,-5-2 31-16,0-6 119 0,-5-1 231 15,5-4 318-15</inkml:trace>
  <inkml:trace contextRef="#ctx0" brushRef="#br0" timeOffset="-107474.53">11390 12463 415 0,'-19'-22'844'16,"-6"0"168"-16,10 0 118 0,-4 0 87 15,4 3-222-15,5 0-242 0,1-1-202 0,4 1-120 16,0 2-77-16,10 3-50 0,0-2-119 16,4 2-185-16,1 3 0 0,5 0 0 0,0 0 0 15,4 3 0-15,6 0 0 0,-1-1 0 0,5 4 0 16,-4 2 0-16,5 3 0 0,4 0 0 15,-9 3 0-15,4 2 0 0,1 4 0 16,-6 1-224-16,5 5-578 0,-9 1-306 0,0 4-136 16,-1 1-14-16,1 1 49 0,-1 3 156 0,-4 0 251 15,5 0 352-15</inkml:trace>
  <inkml:trace contextRef="#ctx0" brushRef="#br0" timeOffset="-107205.642">12175 12612 826 0,'0'3'1136'0,"-5"0"183"16,1 0 149-16,-2-1 115 0,1-2-365 15,5 0-577-15,-4 0-641 0,4 0 0 0,0-2 0 16,0-1 0-16,4 0 0 0,-4 0 0 0,0 0 0 16,5-2 0-16,-5 2-29 0,0 3-823 15,6-2-320-15,-6-1-123 0,0 0-7 16,4-3 60-16,-4 1 166 0,5-3 283 0,-5-1 372 16</inkml:trace>
  <inkml:trace contextRef="#ctx0" brushRef="#br0" timeOffset="-107074.981">12160 12480 45 0,'-9'-6'834'0,"-1"1"230"15,0-1 158-15,0-2 115 0,0 2 17 0,0 1-362 16,6 0-360-16,-1-4-228 0,-1 4-193 16,6-1-179-16,0 1-162 0,6-1-179 0,-6 3-269 15,5 0-350-15,-5 3-218 0,4 0-70 16,2 3 17-16,3 0 103 0,-4 3 231 0,0-1 336 16</inkml:trace>
  <inkml:trace contextRef="#ctx0" brushRef="#br0" timeOffset="-98458.823">12989 11079 97 0,'0'-3'470'0,"0"3"132"16,-5-3 149-16,5 1 104 0,0-2-30 0,-5 2-77 15,5-1-80-15,-5 1-85 0,0-2-108 16,5 2-111-16,0-1-73 0,-4 1-34 0,4-1-18 16,0 0-17-16,-6 3-20 0,6-3-25 15,0 3-32-15,0 3-27 0,0 0-16 16,0 2-102-16,6 4 0 0,-6 7 0 0,4 0 0 16,-4 7 0-16,5 4 0 0,0 1 0 15,0 4 0-15,5 2 0 0,-5-1 0 0,-1 0 0 16,7-2 0-16,-7-4 0 0,6-3 0 15,-5-1 0-15,0-4 0 0,0-5 0 0,0-3 0 16,-5-3 0-16,0-5 0 0,0-3 0 16,0-8 0-16,0-6 0 0,-5-3 0 0,0-8 0 15,0-2 0-15,-5 0 0 0,1-7 0 16,-2-1 0-16,2-2 0 0,-1 1 0 0,0 1 0 16,5 2 0-16,1 0 0 0,-2 5 0 15,6 1 0-15,0 1 0 0,6 2 0 0,-2 4 0 16,1 4 0-16,0 2 0 15,5 1 0-15,0 4 0 0,0 1 0 0,-1 5 0 0,1 3 0 16,0 6 0-16,0-1 0 16,0 6 0-16,-1 0 0 0,-4 6 0 0,5 0 0 15,-10 1 0-15,5 4 0 0,-5-2 0 0,0 0 0 16,0-1 0-16,0-3 0 0,-5 0 0 16,0-2 0-16,5-2 0 0,0-4 0 15,-5 0 0-15,5-2 0 0,0-3 0 0,5 2 0 16,-5-5 0-16,10 3 0 0,-5-3 0 15,10 3 0-15,-1-3 0 0,1 0 0 0,0 0 0 16,-1 2 0-16,6 1 0 0,0-1 0 16,-5 7 0-16,4 0 0 0,-4-1 0 0,-6 5 0 15,1 1 0-15,0 3 0 0,-5-1 0 16,0 3 0-16,-5 3 0 0,-5-2 0 16,-5-1 0-16,5 3 0 0,-9-2 0 0,-1-4 0 15,0 0 0-15,-4-1 0 0,-1-2 0 16,0-2 0-16,1-5 0 0,-6 0 0 0,6-4 0 15,-1-2 0-15,0 0 0 0,1-5 0 16,9 2-66-16,-5-5-138 0,6 2-80 16,4-2-135-16,5 0-187 0,0-4-227 15,5 1-206-15,-1 0-72 0,11-6 7 0,0 1 104 16,-1-3 190-16,11-1 255 0</inkml:trace>
  <inkml:trace contextRef="#ctx0" brushRef="#br0" timeOffset="-97815.223">13406 11043 397 0,'4'-11'854'0,"2"-3"183"0,-1 3 128 0,-5 2 94 16,4-1-211-16,-4 4-240 0,0-2-232 15,0 3-150-15,0 1-102 0,0 4-52 0,0 0-247 16,0 4-25-16,0 3 0 0,0 5 0 16,0 4 0-16,-4 4 0 0,4 5 0 15,-5 2 0-15,5 3 0 0,-6 3 0 0,6 1 0 16,-4 1 0-16,4-1 0 0,0 1 0 15,0-5 0-15,4-2 0 0,-4-6 0 16,6 1 0-16,-1-10 0 0,-1 1 0 0,-4-6 0 16,6-5 0-16,-2-6 0 0,-4-2 0 15,5-7 0-15,-5-6 0 0,0-2 0 0,0-5 0 16,0-3 0-16,0 1 0 0,0-6 0 16,-5 0 0-16,5-1 0 0,-4-1 0 0,-2 1 0 15,6 5 0-15,0 1 0 0,0 0 0 16,6 6 0-16,-2 6 0 0,-4 2 0 0,10 0 0 15,-5 9 0-15,4-1 0 0,-3 6 0 16,3 3 0-16,1 5 0 0,5 3 0 0,-5 3 0 16,5 2 0-16,-1 7 0 0,-4-1 0 15,4-1 0-15,1 4 0 0,0 0 0 0,0 0 0 16,-1 0 0-16,1 0 0 0,0-3 0 16,-1 2 0-16,1-5 0 0,0 1 0 0,-5 0 0 15,-5-1 0-15,5-6 0 0,-6 4 0 16,-4-6 0-16,0 3 0 0,0-5 0 0,-4 1-645 15,-6-4-169-15,0-1-132 0,-5-2-108 16,0-3-66-16,1-3 36 0,-6-2 134 0,1-1 192 16,-6-2 211-16,1 0 301 15,-1-6 339-15,0 3 284 0,-4-3 244 0,5 3 240 16,-1 0 175-16,1 0 22 0,-1 2-79 16,6 1-106-16,-1 0-112 0,5 0-147 0,0 0-109 15,6 0-119-15,3 2-386 0,2 1 0 16,4-4 0-16,10 4 0 0,-6-4 0 0,11 4 0 15,0-1 0-15,4 4 0 0,6-2 0 16,0 2 0-16,-1 2 0 0,1 0 0 0,4 0 0 16,-5 2 0-16,1 4 0 0,4-3-648 15,-4 0-200-15,5-1-38 0,-1-2 4 0,0 0-13 16,0 0-24-16,1-5 72 0,-1 0 151 16,-4-1 91-16,0-2 85 0,-1-4 119 15</inkml:trace>
  <inkml:trace contextRef="#ctx0" brushRef="#br0" timeOffset="-97547.382">13931 11120 74 0,'4'-14'582'0,"6"0"261"15,-10 4 184-15,5-5 132 0,-5 4-58 0,-5 1-104 16,0-2-159-16,0 2-190 0,1-2-124 16,-2 4-126-16,-3 0-398 0,-1 2 0 15,5-2 0-15,-10 6 0 0,5-2 0 0,1 4 0 16,-1 4 0-16,0-2 0 0,-5 6 0 0,10 3 0 16,-5 3 0-16,1 0 0 0,4 3 0 15,0 2 0-15,0 0 0 0,5 3 0 0,0 0 0 16,0 1 0-16,5 1 0 0,0-1 0 15,0-2 0-15,4-2 0 0,6 0 0 0,0 1 0 16,5-6 0-16,-1 0 0 0,5-3 0 0,1 0 0 16,0-5 0-16,-1-1 0 0,6-2 0 15,-6-3 0-15,6-3 0 0,-6 0 0 0,1-3 0 16,-1-2 0-16,-4-3 0 0,-5 0-385 16,-5-3-860-16,-1-5-111 0,-4 0 9 15,-5-3 73-15,0-1 142 0,0 1 258 0,-10-2 384 16</inkml:trace>
  <inkml:trace contextRef="#ctx0" brushRef="#br0" timeOffset="-96685.533">12925 10748 283 0,'-4'3'805'0,"-2"-1"192"0,6-2 142 16,-5 3 113-16,1 0-130 0,-2-1-193 0,2 1-209 16,-1 3-119-16,0-4-258 0,0 4-343 15,5 0 0-15,-5-4 0 0,5 1 0 0,0 0 0 16,5-1 0-16,0 1 0 0,5-3 0 16,0-3 0-16,-1 1 0 0,11-1 0 0,0-2 0 15,-1-4 0-15,1-2 0 0,4 0 0 0,6-3 0 16,-6 0 0-16,6-2 0 0,-1 0 0 15,1-1 0-15,-6 1 0 0,5 2 0 0,-4 0 0 16,-1 0 0-16,-4 3 0 0,0 0 0 0,-6 3 0 16,-3 2 0-16,-2 1 0 0,1-1 0 15,-5 3 0-15,0 3 0 0,0-2 0 0,-5 2 0 16,4 2 0-16,2-2 0 0,-6 6 0 0,4-3 0 16,1 2 0-16,5 1 0 0,-5 2 0 15,5-2 0-15,0-1 0 0,5 0 0 16,-1 1 0-16,6 0 0 0,-1-1 0 0,6 0 0 15,-1 3 0-15,5-4 0 0,-4 1 0 0,9 4 0 16,-4-4 0-16,4 0 0 0,1 1 0 16,-1-1 0-16,-5 1 0 0,5 2 0 0,1-2 0 15,-1-1 0-15,1 4 0 0,-6-4 0 16,0 0 0-16,-4 3-70 0,-5 1-1443 16,-1-3-35-16,1-3 71 0,-11-1 127 0,6-2 212 15,-5-2 405-15</inkml:trace>
  <inkml:trace contextRef="#ctx0" brushRef="#br0" timeOffset="-93804.304">12969 12085 294 0,'0'-5'788'15,"0"-4"193"-15,0 4 125 0,0 0 90 0,0 2-174 16,0 0-247-16,0 0-233 0,0 3-173 15,0 0-110-15,0 0-60 0,0 3-25 0,0 3-13 16,0 2-2-16,0 3 7 0,5 3-166 16,-5-1 0-16,0 10 0 0,0-1 0 0,0 5 0 15,0 4 0-15,0-1 0 0,-5 3 0 0,1 2 0 16,-2 4 0-16,2-3 0 0,-1 0 0 16,0-2 0-16,0-1 0 0,0-6 0 0,0-5 0 15,5-3 0-15,-5-5 0 0,5-3 0 16,0-6 0-16,0-5 0 0,0-8 0 0,0-3 0 15,0-8 0-15,0-6 0 0,5-3 0 16,0-4 0-16,-5-4 0 0,5-3 0 0,5 0 0 16,-5 0 0-16,5-2 0 0,-6 3 0 15,6 2 0-15,0 0 0 0,0 5 0 16,-6 2 0-16,7 3 0 0,-2 4 0 0,-4 6 0 16,5 3 0-16,-5 1 0 0,4 7 0 0,1 5 0 15,-5 3 0-15,5 4 0 0,5 7 0 16,-5 6 0-16,-1-1 0 0,6 6 0 0,-5 0 0 15,5 2 0-15,-1 4 0 0,1-4 0 0,0 7 0 16,-5-4 0-16,5 0 0 0,-1 3 0 0,0-3 0 16,1-2 0-16,-5 0 0 0,5-1 0 15,-5-2 0-15,-1-3 0 0,-3 0 0 16,3-2 0-16,-3-4-214 0,-6-2-722 0,0-3-182 16,-6-3-114-16,1-5-2 0,1-3 75 0,-6-3 166 15,-5 0 243-15,0-2 270 0</inkml:trace>
  <inkml:trace contextRef="#ctx0" brushRef="#br0" timeOffset="-93601.28">13072 12513 5 0,'-29'-8'518'0,"4"-4"172"0,-4 2 194 0,5 1 151 16,4 1-40-16,0-3-115 0,1 3-128 15,4 0-121-15,5-3-140 0,0 0-100 0,5-1-50 16,5 2-24-16,5-2-56 0,5 1-261 16,0-3 0-16,5 3 0 0,4 4 0 0,6-5 0 0,-6 4 0 15,11 3 0-15,-1-4 0 0,1 7 0 16,4-4 0-16,-5 3 0 0,11 3 0 15,-6 0 0-15,0 0 0 0,0 0 0 0,-4 3-18 16,5 3-642-16,-6-4-135 0,-5 4-133 0,5-1-112 16,-4 1-72-16,-5-1 38 0,4-2 124 15,-4-3 184-15,-1 3 205 0</inkml:trace>
  <inkml:trace contextRef="#ctx0" brushRef="#br0" timeOffset="-93273.022">13612 12265 16 0,'5'-9'575'0,"-5"2"217"16,0-5 197-16,-5 4 129 0,5-4-48 0,-5 2-147 15,0 1-168-15,0-1-168 0,0 1-152 16,0-2-88-16,1 3-47 0,-2 0-29 0,1-1-258 16,-5 1-13-16,6-1 0 0,-6 2 0 15,5 1 0-15,-10 0 0 0,5 1 0 0,1 2 0 16,-1 1 0-16,-5 2 0 0,5 0 0 0,-5 2 0 16,1 4 0-16,0 5 0 0,-1-1 0 15,0 7 0-15,5 2 0 0,0 4 0 0,5 2 0 16,1 0 0-16,-2 2 0 0,12 0 0 15,-2 4 0-15,1-4 0 0,5-2 0 0,5 0 0 16,0 0 0-16,4-3 0 0,0-3 0 0,6-2 0 16,-6-1 0-16,6-4 0 0,0-2 0 15,-1 2 0-15,1-7 0 0,0 0 0 0,-1-1 0 0,1-4 0 16,-6-4 0-16,0 4 0 0,6-5 0 16,-6 0 0-16,2-4 0 0,-7 1 0 0,6 0 0 15,-6-1-601-15,-3-1-686 0,-2 1-81 16,1-2 31-16,0 0 79 0,-1 0 178 0,-4-3 271 15,0 3 378-15</inkml:trace>
  <inkml:trace contextRef="#ctx0" brushRef="#br0" timeOffset="-92520.689">13808 12122 388 0,'-5'-3'665'0,"0"-3"183"16,5 4 163-16,-5-2 26 0,0 2-126 15,0-4-126-15,5 6-115 0,-4-2-121 0,4-1-114 16,-6 3-65-16,6 0-35 0,-4 3-148 15,4 2-187-15,0 4 0 0,0 2 0 0,0 2 0 16,4 4 0-16,-4 2 0 0,6 0 0 0,-2 4 0 16,6 1 0-16,0 1 0 0,0 0 0 15,0 0 0-15,-1 0 0 0,6-4 0 0,-5 1 0 16,5-5 0-16,-6 0 0 0,1-6 0 16,0-1 0-16,-5-1 0 0,5-4 0 0,-10-1 0 15,5-4 0-15,-5-6 0 0,0-2 0 0,-5-6 0 16,-1 0 0-16,2-5 0 0,-6-1 0 15,0-5 0-15,0 1 0 0,1-4 0 0,-6 0 0 16,5 1 0-16,0 0 0 0,1-1 0 0,-1 0 0 16,5 4 0-16,0-2 0 0,0 7 0 15,10 0 0-15,-5 2 0 0,5 0 0 0,0 7 0 16,5 1 0-16,-1 1 0 0,1 6 0 16,5-1 0-16,-5 3 0 0,4 3 0 0,1 2 0 15,-1 4 0-15,1-2 0 0,0 5 0 16,0 1 0-16,-5-2 0 0,4 6 0 0,-4-3 0 15,0 3 0-15,0-2 0 0,-10 5 0 16,5-4 0-16,0-2 0 0,-5 0 0 16,-5 0 0-16,5-3 0 0,-5 0 0 0,5-2 0 15,0-4 0-15,0-2 0 0,-5 3 0 0,10-6 0 16,-5 2 0-16,5-2-41 0,0 0-24 16,4 0 14-16,1 0 12 0,5 0 9 0,-5-2 2 15,5 4 17-15,-1-2 31 0,1 2 34 0,-1 4 37 16,1 0 9-16,0 2-100 0,-1 3 0 15,1 0 0-15,-5 2 0 0,5 5 0 0,-5-2 0 16,-5 0 0-16,-1 4 0 0,2-1 0 0,-6 1 0 16,0-2 0-16,-6 2 0 0,2-1 0 15,-6-2 0-15,-5 0 0 0,0-4 0 16,0-2 0-16,-4-3 0 0,-6 0 0 0,1-2 0 16,-5 0 0-16,-1-6 0 0,-4 0 0 0,-1-6 0 15,1 0 0-15,0-2-340 0,0-2-440 16,-1-2-226-16,1-4-163 0,5 2-36 0,-1-5 34 15,11-1 128-15,-1 4 225 0,5-3 290 0</inkml:trace>
  <inkml:trace contextRef="#ctx0" brushRef="#br0" timeOffset="-92050.884">12959 11867 86 0,'-9'3'664'0,"-1"0"217"16,0 0 147-16,5 2 105 0,-5-2-57 15,10 2-211-15,-5 1-169 0,5-4-150 0,5 4-85 16,-5 0-39-16,10 0-89 0,-5-1-333 0,5 0 0 15,0-1 0-15,5-2 0 0,-1-2 0 16,6-2 0-16,-1-5 0 0,1 0 0 0,4-5 0 16,1-2 0-16,-1 1 0 0,6-4 0 15,-6-2 0-15,1 2 0 0,-1 0 0 16,1 1 0-16,-5 2 0 0,-1 1 0 0,1 4 0 16,-5 1 0-16,0 3 0 0,-1 2 0 0,-4 0 0 15,0 0 0-15,0 3 0 0,-1 3 0 16,1 0 0-16,0 0 0 0,-1 5 0 0,2-3 0 15,3 4 0-15,-4-1 0 0,4 3 0 0,6 0 0 16,0 2 0-16,-1 2 0 0,6-2 0 16,4 1 0-16,1 0 0 0,-1 0 0 0,5-3 0 15,6-1 0-15,-6-1 0 0,10 0 0 0,-4-2 0 16,9 0 0-16,0-2 0 0,-1 0-863 16,2-5-300-16,3 0-90 0,2 0 20 0,-6 3 44 15,5-3 126-15,-5 6 226 0,-1-4 341 0</inkml:trace>
  <inkml:trace contextRef="#ctx0" brushRef="#br0" timeOffset="-91654.57">14739 12276 426 0,'-9'0'851'16,"4"3"199"-16,-5-1 156 0,-5-2 101 0,5 3-147 15,1-3-167-15,-1 3-175 0,5-3-438 16,-5 2-380-16,5-2 0 0,5 0 0 0,-5 3 0 15,5-3 0-15,5-3 0 0,0 3 0 0,5 0 0 16,0 0 0-16,4 0 0 0,1 0 0 16,5 0 0-16,0 3 0 0,4-3 0 15,0 0 0-15,-4 0 0 0,5 0 0 0,-1 0 0 16,-4 0 0-16,-1 3 0 0,1-3 0 0,-5 3 0 16,-1 3 0-16,-4-2 0 0,-5 3-961 0,-5 1-310 15,0 3-44-15,-5-1 39 0,0 2 101 16,-9-1 184-16,4 2 262 0,-10-1 287 0</inkml:trace>
  <inkml:trace contextRef="#ctx0" brushRef="#br0" timeOffset="-91494">14827 12439 93 0,'-19'10'657'0,"0"-4"264"0,-1 2 191 0,5-2 148 16,-5-4-5-16,11 1-146 0,-6 0-205 0,10-3-193 15,0 0-542-15,1-3-169 0,4 3 0 16,4-3 0-16,1-2 0 0,5 2 0 0,0 1 0 16,4-4 0-16,1 4 0 0,5-2 0 0,-1 4 0 15,1-2 0-15,0 2 0 0,-1 0 0 16,1 0 0-16,0 0 0 0,-1 0 0 0,-4 0 0 15,4 0 0-15,-9 0 0 0,0 0-656 0,0-3-870 16,0 3 2-16,-10-3 92 16,4 1 156-16,1-4 264 0,-5 1 434 0</inkml:trace>
  <inkml:trace contextRef="#ctx0" brushRef="#br0" timeOffset="-75637.517">15416 12140 319 0,'0'3'765'15,"-5"3"202"-15,1-3 128 0,-7-1 94 0,7 4-190 16,-2-4-208-16,2 2-195 0,-1 1-171 15,0-2-101-15,5-1-65 0,0 1-42 16,0 0-36-16,5 0-117 0,-5 2-64 0,9-5 0 0,-3 3 0 16,3-3 0-16,1 0 0 0,0-5 0 15,5-1 0-15,0-5 0 0,-1 0 0 0,1-6 0 16,0 0 0-16,-6-2 0 0,6 0 0 16,-5 0 0-16,0-1 0 0,-5 2 0 0,-1 0 0 15,2 2 0-15,-12 3 0 0,2-1 0 16,-1 0 0-16,-5 2 0 0,0 2 0 0,1 1 0 15,-1 1 0-15,-1 0 0 0,2 5 0 0,-1-2 0 16,0 5 0-16,5 0 0 0,1 5 0 16,-2 1 0-16,2 4 0 0,4 4 0 15,0 3 0-15,0 2 0 0,4 3 0 0,2 0 0 16,-2 3 0-16,6 3 0 0,0 0 0 16,4-1 0-16,-3 1 0 0,3-4 0 15,-4 4 0-15,5-3 0 0,0-1 0 0,-6-1 0 16,6-1-341-16,-5 0-505 0,-1-2-262 0,1-4-119 15,-5-2-7-15,5-1 48 0,-5-1 166 16,-5-5 256-16,5 2 327 0</inkml:trace>
  <inkml:trace contextRef="#ctx0" brushRef="#br0" timeOffset="-75380.512">15401 12439 345 0,'-24'2'787'15,"-1"-4"192"-15,6 2 119 0,-6 0 97 0,6-4-190 16,4 2-182-16,-4 2-172 0,4-3-130 0,5 3-75 15,0-2-105-15,5-1-341 0,5 3 0 16,0-3 0-16,5 0 0 0,5 1 0 0,4-1 0 16,1 3 0-16,5-3 0 0,0-3 0 15,9 3 0-15,-5 1 0 0,10-1 0 0,1-2 0 16,-1 2 0-16,6-3 0 0,-6 1 0 0,6 2 0 16,-2-2 0-16,2 2 0 0,-6 0 0 15,0 0 0-15,1 0 0 0,-6 3 0 0,-5 0 0 16,1 3 0-16,-5 0-759 0,-1 0-209 15,-9 2-199-15,0 1-48 0,-1-1 24 0,-3 1 110 16,-6 0 177-16,0-4 260 0</inkml:trace>
  <inkml:trace contextRef="#ctx0" brushRef="#br0" timeOffset="-74857.767">15651 12568 225 0,'-10'11'710'15,"-4"0"213"-15,4-2 150 0,0-1 107 0,0-3-139 16,-5 1-196-16,6-3-179 0,5-1-168 16,-7 1-116-16,7-3-81 0,-2 0-62 0,6 0-131 15,-4-5-108-15,4-1 0 0,0 0 0 16,4-2 0-16,-4-3 0 0,10 0 0 0,-5-3 0 16,5 3 0-16,-1 1 0 0,2-2 0 15,3 4 0-15,1-3 0 0,-5 6 0 0,5-1 0 16,4 3 0-16,-4 3 0 0,0 3 0 15,-5 3 0-15,4-1 0 0,-4 6 0 0,0 3 0 16,0 0 0-16,-5 2 0 0,-1 6 0 0,-4-3 0 16,0 7 0-16,-4-4 0 0,4 2 0 15,-11-2 0-15,7 1 0 0,-6-1 0 0,-5-1 0 16,6-1 0-16,-6-4 0 0,0 1 0 16,1-3 0-16,-7-3 0 0,2 0 0 0,0-6 0 15,-2 1 0-15,-3-6 0 0,5-3 0 16,-6-3 0-16,6-1 0 0,-6-5 0 0,10-2 0 15,1 0 0-15,-1 1 0 0,5-1 0 0,5-3 0 16,5 4 0-16,0-1 0 0,5 2 0 16,5-1 0-16,0 5 0 0,-1-1 0 0,1 7 0 15,5-4 0-15,4 6 0 0,-4 3 0 16,5 0 0-16,4-1 0 0,-3 7 0 16,3-4 0-16,0 3 0 0,0 0 0 0,1 1 0 15,0-3 0-15,-1 2 0 0,1-5 0 16,4 3 0-16,-4-4 0 0,4-2 0 0,-4 0 0 15,-1-2 0-15,0-2 0 0,1-1-373 0,-5-3-814 16,4-7-151-16,-4 2-14 0,0-4 64 16,-1 1 138-16,1-3 251 0,5-1 397 0</inkml:trace>
  <inkml:trace contextRef="#ctx0" brushRef="#br0" timeOffset="-72759.652">16284 12013 284 0,'5'-2'504'0,"-5"-1"103"0,0-2 101 16,0 2-10-16,0 0-45 0,0-2-42 15,0 2-51-15,0-2-57 0,0-1-70 16,0 3-75-16,0-2-79 0,0 2-69 0,0 0-50 16,5 0-32-16,-5 0-15 0,0 1-5 15,0-1 6-15,5 6 10 0,-5-3 16 0,0 5 17 0,4 4 12 16,-4-1 2-16,0 8-7 0,-4 1-14 16,4 3-65-16,-5 4-85 0,5-2 0 15,-5 6 0-15,0-3 0 0,0 2 0 0,0-2 0 16,0 3 0-16,1-7 0 0,4 1 0 0,-6-2 0 15,6-4 0-15,-4-1 0 0,4-4 0 16,0-3 0-16,0-3 0 0,0-2 0 16,0-3 0-16,4-5 0 0,-4-6 0 0,0-6 0 15,6-2 0-15,-6-4-43 0,0-2 7 0,4-2 6 16,-4-1 6-16,5-2 6 0,0 0 3 16,0-1 4-16,0 1 3 0,0 0 0 0,0 2 1 15,-1 3 0-15,6 3 1 0,-5 3 2 16,1 3 4-16,-2 4 11 0,1 2 18 0,5 1 19 15,-5 4 21-15,0 2-9 0,4 0-60 16,1 6 0-16,-5 0 0 0,5 5 0 0,0 2 0 16,-1 5 0-16,2 2 0 0,-1 2 0 15,-1 0 0-15,1 6 0 0,-1-4 0 0,6 5 0 16,-5-2 0-16,0 1 0 0,-1 0 0 16,2-3 0-16,3 3 0 0,-4 0 0 0,0-3 0 15,0 0 0-15,0 0 0 0,-6-3 0 0,7 0-226 16,-2 0-423-16,-4-1-164 0,0-4-194 0,0-1-120 15,0-5-17-15,-5 1 54 0,0-4 154 16,-5-2 217-16,0-1 275 0</inkml:trace>
  <inkml:trace contextRef="#ctx0" brushRef="#br0" timeOffset="-72547.251">16309 12253 354 0,'-20'-8'790'15,"5"-2"186"-15,0 1 124 0,0 0 89 16,6 2-212-16,-1-2-214 0,5 4-201 0,1-1-143 15,4-2-84-15,4 2-55 0,6 1-34 16,0-4-46-16,0 7-200 0,5-4 0 0,4 4 0 16,0-4 0-16,2 6 0 0,3-3 0 15,0 0 0-15,6 3 0 0,-5 0 0 0,3-2 0 16,2 2 0-16,-1 2-207 0,1-2-404 0,-1 0-262 16,1 3-252-16,-1-3-84 0,-4-3 7 15,4 3 80-15,1-5 195 0,-6 3 279 0</inkml:trace>
  <inkml:trace contextRef="#ctx0" brushRef="#br0" timeOffset="-71743.314">16892 12052 458 0,'0'-8'673'0,"-5"-1"173"0,5-1 152 15,-10-2-13-15,5 5-145 0,1-5-141 16,-6 2-128-16,5 1-137 0,0 4-127 0,0-4-74 16,0 6-51-16,1-2-42 0,4 2-41 0,-6 3-34 15,6 0-24-15,0 0-22 0,0 0-11 16,6 0-8-16,-6 3-8 0,0-3-9 15,0 3-12-15,4-3-13 0,-4 2-13 0,0-2-15 16,0 0-11-16,0 0-1 0,5 3 2 16,-5-3 8-16,0 0 14 0,0 0 16 0,0 0 21 15,0 0 22-15,0 0 21 0,0 0 22 0,0 0 20 16,-5 0 19-16,5 0 20 0,0-3 11 16,-4 3 11-16,4-2 7 0,-6 2 9 0,6-3 6 15,-4 3 1-15,4-3-22 0,-5 3-126 16,5 0 0-16,0 0 0 0,-6 0 0 0,6 6 0 15,-4-1 0-15,4 1 0 0,-5 5 0 0,5 3 0 16,0 0 0-16,0 2 0 0,0 1 0 16,0 2 0-16,0 3 0 0,0 0 0 15,5 2 0-15,-5 2 0 0,4-2 0 0,-4 1 0 16,6 0 0-16,-1-2 0 0,-1-5 0 0,2 2 0 16,-2-3 0-16,1-4 0 0,5-2 0 15,-5-2 0-15,-5-2 0 0,4-4 0 0,-4-3 0 16,0 0 0-16,0-7 0 0,-4-2 0 15,4-5 0-15,-5-2 0 0,0-4 0 16,0-2 0-16,-4 0 0 0,3-5 0 0,-3-1 0 16,3 0 0-16,-3 0 0 0,4 1 0 0,0 3 0 15,5-2 0-15,0 4 0 0,0 3 0 16,5 0 0-16,0 2 0 0,0 3 0 0,-1 4 0 16,7-2 0-16,-1 5 0 0,-1 0 0 0,1 2 0 15,5 3 0-15,-6 2 0 0,6 0 0 16,-5 2 0-16,5 1 0 0,-5-1 0 0,-1 5 0 15,1 0 0-15,0 1 0 0,-5 4 0 16,-1-1 0-16,2 0 0 0,-2 3 0 0,-4 0 0 16,-4-4 0-16,4 5 0 0,-6-5 0 15,2 1 0-15,4-2 0 0,-5-1 0 0,0 0 0 16,5-2 0-16,-5-1 0 0,5-2-24 0,0 0-70 16,5 0 16-16,-5-1 15 0,10-2 14 15,-6 3 23-15,6-3 12 0,1 0 7 16,3 0 4-16,-4 0 4 0,4 3 19 0,1-1 22 15,-5 4 29-15,5 3 32 0,-5-1 18 16,4 2-121-16,-4 2 0 0,0 2 0 0,-5-1 0 16,5 1 0-16,-6 0 0 0,-4 3 0 15,5-1 0-15,-10 0 0 0,5 4 0 0,-10-4 0 16,6 0 0-16,-6 2 0 0,-5-2 0 0,1-2 0 16,-6 0 0-16,0-6 0 0,-4 0 0 15,0 1 0-15,-1-7 0 0,-5-2 0 0,1-2 0 16,4-7 0-16,-4 1 0 0,0-3 0 0,4-3-214 15,6 1-305-15,4-4-140 0,-5 2-209 16,10-1-195-16,0 0-66 0,6-1 6 0,4 1 99 16,0-3 184-16,0-1 268 0</inkml:trace>
  <inkml:trace contextRef="#ctx0" brushRef="#br0" timeOffset="-71060.2">16318 11727 114 0,'-15'3'647'0,"6"-3"197"0,-1 2 156 16,-5 1 104-16,5 0-89 0,1 0-191 16,-6-1-177-16,10-2-152 0,-5 3-120 0,6-3-75 15,-2 0-56-15,2 0-48 0,-1 3-42 0,5-3-20 16,0 0-36-16,5 0-98 0,-5 0 0 16,4 0 0-16,2 0 0 0,3 0 0 15,-4 0 0-15,5 0 0 0,0 0 0 0,-5 0 0 16,-1 0 0-16,6 0 0 0,-5 0 0 0,0 0 0 15,-5 0 0-15,5 0 0 0,0-3 0 16,0 3 0-16,-5 0 0 0,5 0 0 0,-1-3 0 16,2 3 0-16,-6-2 0 0,4-1 0 0,7-3 0 15,-7 4 0-15,1-4 0 0,0 1 0 16,-5 1 0-16,5 0 0 0,0-2 0 0,0 3 0 16,0-2 0-16,-1 1 0 0,6 2 0 15,0-4 0-15,0 4 0 0,4-1 0 16,1 0 0-16,5 1 0 0,0-1 0 0,-1 0 0 15,6 0 0-15,-1-2 0 0,1 2 0 16,0 3 0-16,-1 0 0 0,0 0 0 16,0 3 0-16,-3-1 0 0,3 4 0 0,0 0 0 15,1 2 0-15,-1 0 0 0,1 0 0 0,-6 1 0 16,6 2 0-16,-5 0 0 0,-1 0 0 0,1 0 0 16,0 0 0-16,-6 0 0 0,6 0 0 15,-6 0 0-15,-4-1 0 0,5 2 0 0,-5-4 0 16,0 3 0-16,0-5 0 0,-6 2 0 15,2-2 0-15,-2 2 0 0,1-6 0 0,-5 4 0 16,5 0 0-16,-5-4 0 0,0 1 0 0,0 0 0 16,0-1 0-16,0-2 0 0,0 4 0 0,0-4 0 15,0 2-67-15,0-2-521 0,-5-2-149 16,0 2-193-16,1-4-172 0,-2 2-51 16,2-4 30-16,-1 1 119 0,-5-4 203 0,5 4 260 15</inkml:trace>
  <inkml:trace contextRef="#ctx0" brushRef="#br0" timeOffset="-69957.379">17755 12198 205 0,'-5'-2'463'0,"0"2"132"0,1-3 145 0,4 0 62 15,-6 3 15-15,1-2-24 0,1-1-48 0,-6 3-63 16,5-3-76-16,5 3-101 0,-5 0-78 16,0 0-46-16,5-3-38 0,0 3-256 0,0 0-87 15,0 0 0-15,5-3 0 0,0 1 0 0,4-1 0 16,1 0 0-16,5 1 0 0,0-4 0 15,4 3 0-15,1 0 0 0,0 1 0 0,5 2 0 16,-6-3 0-16,6 3 0 0,-1 0 0 16,1 3 0-16,-6-1-470 0,-4 1-217 0,4 2-169 15,-9 4-177-15,5-4-99 0,-10 4-1 16,0-1 92-16,-5 3 182 0,0 0 226 0</inkml:trace>
  <inkml:trace contextRef="#ctx0" brushRef="#br0" timeOffset="-69774.866">17927 12279 141 0,'-20'2'620'0,"1"-2"191"0,-1 0 185 15,0 0 125-15,1 0-91 0,4-2-148 0,0-1-135 16,5 0-127-16,0 3-135 0,1-3-88 16,4 0-59-16,5 1-335 0,0-1-3 0,5 0 0 15,0 0 0-15,5 3 0 0,-1 0 0 16,6 0 0-16,-1 0 0 0,7 3 0 0,-2 0 0 16,0 0 0-16,6 2 0 0,-1-2 0 0,1 0 0 15,4 0 0-15,-4-1 0 0,-1 1-836 16,6-3-433-16,-5 0-96 0,-1-3 24 0,0 1 83 15,1-1 198-15,-5 0 343 0</inkml:trace>
  <inkml:trace contextRef="#ctx0" brushRef="#br0" timeOffset="-68672.273">18358 12099 279 0,'-4'0'500'16,"-2"0"83"-16,6 0 68 0,-4 0-37 15,-1 0-104-15,5 0-110 0,-5 0-89 0,5 0-77 16,0 0-65-16,0 0-76 0,0 0-79 16,0-2-98-16,0 2-146 0,0-3-197 0,0-3-185 15,5 1-85-15,0-3-22 0,-5-1 42 16,4 1 112-16</inkml:trace>
  <inkml:trace contextRef="#ctx0" brushRef="#br0" timeOffset="-68195.814">18535 11925 286 0,'0'-5'659'0,"-5"0"196"16,0-4 158-16,0 4 75 0,-5-1-152 16,0 4-157-16,1-4-139 0,-1 3-151 0,-5 0-121 15,0 1-71-15,5 2-40 0,-4 2-27 0,-1 1-20 16,0 2-126-16,0 3-84 0,6 7 0 16,-6-2 0-16,5 6 0 0,1 4 0 15,4-1 0-15,0 5 0 0,0 1 0 0,0-1 0 16,10 4 0-16,-5 0 0 0,5-2 0 0,5 2 0 15,-1 0 0-15,6-4 0 0,0-2 0 16,4 0 0-16,-4-6 0 0,10 1 0 16,-6-10 0-16,1 1 0 0,4-5 0 0,1-3 0 15,-6-6 0-15,2-3 0 0,-7-2 0 0,6-5 0 16,-11-1 0-16,1-4 0 0,0 2 0 16,-5-3 0-16,-5-1 0 0,-5 2 0 0,0-2 0 15,-5 1 0-15,-4-1 0 0,-1 4 0 0,-4-1 0 16,-6 4 0-16,0 2 0 0,-5-1 0 15,6 4 0-15,0 0 0 0,-1 5 0 0,5 0 0 16,1 3 0-16,4 6 0 0,1 0 0 16,9-1 0-16,0 4 0 0,5-1-51 0,5-1-495 15,0 2-142-15,9-4-188 0,1 1-205 16,4-3-65-16,6-3 15 0,5 0 111 0,-1 0 176 16,1-3 246-16</inkml:trace>
  <inkml:trace contextRef="#ctx0" brushRef="#br0" timeOffset="-67862.655">18824 12058 210 0,'0'-6'759'0,"5"-2"206"0,-5-1 138 16,-5 5 102-16,0-5-114 0,-4 0-233 15,-2 4-225-15,1-3-169 0,1 2-107 0,-6 4-69 16,1-1-50-16,4 3-218 0,-5 5-20 16,5 1 0-16,-4 5 0 0,4 3 0 0,0 0 0 15,0 5 0-15,5 3 0 0,5 3 0 16,0-21 0-16,0 41 0 0,5-20 0 0,5-3 0 15,0 1 0-15,4-2 0 0,6-4 0 0,0 0 0 16,-1-7 0-16,5-1 0 0,1-3 0 0,0-6 0 16,-1-3 0-16,-4-3 0 0,0-2 0 15,-1-3 0-15,-4-3 0 0,-5 1 0 16,0-5 0-16,-6 0 0 0,-4-2 0 0,0 1 0 16,-4-1 0-16,-2 1 0 0,-3 0 0 15,-6 2 0-15,1-2 0 0,-1 2 0 0,-5 1 0 16,0 2 0-16,6 3 0 0,-6 2 0 0,6 2 0 15,3 4-329-15,1 0-438 0,1 3-284 16,9 0-149-16,0 0-28 0,5-3 39 16,5 3 133-16,-1-3 232 0,6-2 348 0</inkml:trace>
  <inkml:trace contextRef="#ctx0" brushRef="#br0" timeOffset="-67580.409">19050 11821 295 0,'4'-12'830'0,"1"1"190"0,-5 1 137 16,0-2 104-16,0 4-140 0,-5 0-250 15,5 2-246-15,-4 1-155 0,-2 2-107 0,2 0-185 16,-6 6-178-16,5 0 0 0,0 5 0 16,-5 3 0-16,6 3 0 0,-2 0 0 0,2 2 0 15,4 1 0-15,0 2 0 0,0-5 0 16,4 3 0-16,2-3 0 0,3-4 0 0,1-1 0 16,5-6 0-16,-1-1 0 0,1-4 0 15,0-4 0-15,0-2 0 0,-1-4 0 0,-4 2 0 16,5-4 0-16,-10 0 0 0,-1-3 0 15,2 4 0-15,-6-4 0 0,-6 3 0 0,2 0 0 16,-1 4 0-16,-5-2 0 0,-5 1 0 0,1 3 0 16,-1 3 0-16,0 2-319 0,-4 0-347 15,-1 6-233-15,0 2-218 0,1 6-68 16,4 0 9-16,-4 1 87 0,9 1 191 0,-5 1 284 16</inkml:trace>
  <inkml:trace contextRef="#ctx0" brushRef="#br0" timeOffset="-66444.046">13126 13203 29 0,'-9'8'289'0,"-6"-3"23"16,5 4 12-16,-5 1-61 0,5-1-128 0,5-1-61 15,-5 1-21-15,10-2-14 0,0-1-69 16,6 0-140-16,3 0-66 0,1-4-43 0,5-2-40 16,4-2-20-16</inkml:trace>
  <inkml:trace contextRef="#ctx0" brushRef="#br0" timeOffset="-62439.603">13072 13103 257 0,'0'-5'554'0,"0"2"141"16,0 3 137-16,-5-3 42 0,5 3-53 15,0 0-100-15,0-3-109 0,0 3-110 0,0 3-111 16,0-3-99-16,0 3-71 0,0 2-35 0,0 1-16 15,0 5-5-15,-5 3 0 0,5 0-5 0,0 5-8 16,0 3-9-16,0 0-10 0,-4 5-13 0,4 1-95 16,0-1-25-16,-6 4 0 0,6-3 0 15,-4 2 0-15,4 0 0 0,-5-2 0 0,0 0 0 16,0-3 0-16,5-3 0 0,-5-3 0 0,5-3 0 16,-5 1 0-16,5-6 0 0,-5-3 0 15,5-2 0-15,0-4 0 0,0-4 0 0,-4-4 0 16,4-2 0-16,0-6 0 0,0-2 0 15,-5-4 0-15,10-1 0 0,-5-5 0 0,0-1 0 16,4-3 0-16,1-4 0 0,5-1 0 0,-5-1 0 16,5 2 0-16,-6 1 0 0,6 0 0 0,-5 6 0 15,5 2 0-15,-5 3 0 0,0 0 0 16,0 5 0-16,5 3 0 0,-5 3 0 0,5 6 0 16,-6-1 0-16,6 3 0 0,-5 3 0 0,5 6 0 15,-1 0 0-15,1 4 0 0,1 4 0 0,-2 0 0 16,1 6 0-16,0-1 0 0,5 3 0 15,-6 3 0-15,6 0 0 0,0 2 0 0,-1 1 0 16,-4-4 0-16,5 2 0 0,0-4 0 0,-6 3 0 16,1-4 0-16,5-2 0 0,-5 1 0 15,-5-1 0-15,5-3 0 0,-6 2 0 0,1-4-505 16,0-1-313-16,0-2-224 0,-5-3-134 16,0 1-22-16,0-4 54 0,-5 1 152 0,0-6 220 0,-4 0 298 15</inkml:trace>
  <inkml:trace contextRef="#ctx0" brushRef="#br0" timeOffset="-62240.782">13111 13476 24 0,'-19'-8'721'16,"-6"2"242"-16,6 0 155 0,-6 1 124 0,11-1 19 15,-1 1-239-15,0-1-251 0,5 1-198 16,0-1-120-16,6 0-410 0,4 1-43 0,0 0 0 16,10-4 0-16,-6 4 0 0,11-1 0 0,0 0 0 15,4 2 0-15,6-2 0 0,-1 0 0 0,1 3 0 16,4-2 0-16,5 2 0 0,-4 1 0 0,5-1 0 15,-1 0-210-15,0 0-625 0,-5-2-274 16,1 2-132-16,-1-2-11 0,-4 1 53 0,-1-1 160 16,-4 3 249-16,0-4 329 0</inkml:trace>
  <inkml:trace contextRef="#ctx0" brushRef="#br0" timeOffset="-61643.319">13518 13200 44 0,'-9'-11'728'0,"-1"-1"237"0,-5 2 153 0,5-1 118 0,1 3-4 16,-6-1-248-16,5 4-252 0,5-1-196 15,1 0-133-15,-2 4-190 0,2 2-213 0,4 2 0 16,0 4 0-16,0 2 0 0,4 6 0 16,2 3 0-16,-2 2 0 0,6 6 0 0,-5-1 0 15,4 4 0-15,1-1 0 0,0 4 0 0,0-3 0 16,0 0 0-16,5-1 0 0,-11-5 0 16,6 0 0-16,0-2 0 0,0-4 0 0,-5-2 0 15,0-6 0-15,-1 0 0 0,-4-2 0 0,0-6 0 16,0-3 0-16,-4-6 0 0,-1-1 0 0,0-4 0 15,0-2 0-15,-5-7 0 0,1-1 0 0,-1-2 0 16,-5-4 0-16,5 0 0 0,0-3 0 16,0 2 0-16,0 1 0 0,6 5 0 0,4 0 0 15,0 4 0-15,0 1 0 0,4 4 0 16,2 2 0-16,-2 3 0 0,6 2 0 0,-5 1 0 16,5 5 0-16,-1 0 0 0,2 3 0 0,-1 3 0 15,-6 3 0-15,6-1 0 0,0 7 0 16,-5-2 0-16,4 4 0 0,-3 0 0 0,-6 3 0 15,4 2 0-15,-4 0 0 0,0 1 0 16,0-4 0-16,0 4 0 0,0-4 0 0,0-3 0 16,-4 1 0-16,4-2 0 0,0-4 0 0,0-2 0 15,0-4 0-15,-6 1 0 0,12-3 0 0,-6 0 0 16,0-3 0-16,4-3 0 0,1 1 0 0,5 0 0 16,-5-1 0-16,5 0-13 0,0 1-3 15,-1 2 3-15,6 1 2 0,-5 2 2 0,5 2 3 16,-6 1 7-16,6 2 13 0,-5 4 9 0,5-1 7 15,-5 3-30-15,-1 3 0 0,1 0 0 16,0 0 0-16,-5-1 0 0,5 4 0 0,-5-4 0 16,-5 4 0-16,0 0 0 0,-5-3 0 0,5 2 0 15,-10-2 0-15,0-1 0 0,0 2 0 0,0-4 0 16,-4-3 0-16,4-3 0 0,-5 1 0 0,0-3 0 16,1-6-24-16,-1 0-179 0,5 0-49 15,6-2-65-15,-6-3-113 0,10-1-148 16,0 1-172-16,0-5-209 0,10-1-102 0,-6 0 9 15,11-3 97-15,-5 1 168 0,4-1 202 0</inkml:trace>
  <inkml:trace contextRef="#ctx0" brushRef="#br0" timeOffset="-61373.453">13886 13271 432 0,'20'-10'671'0,"-5"1"196"16,-11 1 178-16,6-1 4 0,-5 4-95 0,-5-3-109 16,0 2-118-16,-5-2-132 0,5 0-126 0,-4 2-74 15,-6-2-253-15,5 2-142 0,-5 1 0 0,0 3 0 16,0-1 0-16,0 3 0 0,1 3 0 15,-1 1 0-15,0 5 0 0,1 5 0 0,-2-1 0 16,7 7 0-16,-2-1 0 0,2 3 0 0,4 0 0 16,4 1 0-16,2-2 0 0,-2 1 0 0,7 1 0 15,-2-4 0-15,6 0 0 0,-1-2 0 0,1-1 0 16,10-2 0-16,-6 0 0 0,1-6 0 0,4 0 0 16,1-2 0-16,-1 0 0 0,1-6 0 0,-6 0 0 15,6-4 0-15,-5 0 0 16,-1-5 0-16,1 0 0 0,-5-1 0 0,0-4 0 0,-6 0-125 15,-4-2-723-15,0-4-240 0,0 1-141 16,-5-3-24-16,-5-3 53 0,-5 3 148 0,1-3 247 16,-6 0 308-16</inkml:trace>
  <inkml:trace contextRef="#ctx0" brushRef="#br0" timeOffset="-60927.161">12994 12877 345 0,'-15'-3'784'16,"5"3"194"-16,0-2 126 0,-4 2 99 15,4 0-190-15,0 0-206 0,0 2-181 0,5-2-149 16,-5 0-97-16,10 0-69 0,-4 3-148 0,4-3-163 15,4 0 0-15,2 3 0 0,-2-3 0 16,11 0 0-16,0-3 0 0,0 0 0 0,4 1 0 16,1-4 0-16,4 0 0 0,1-1 0 15,-1-2 0-15,5-2 0 0,1 0 0 16,-1 0 0-16,1 0 0 0,-5 0 0 0,4 3 0 0,-5-1 0 16,-4 3 0-16,4 4 0 0,-3 0 0 15,-2 2 0-15,-4 2 0 0,4-2 0 0,-4 2 0 16,5 4 0-16,-5 0 0 0,-1-1 0 15,6 1 0-15,-1 2 0 0,0-2 0 0,2 2 0 16,3 3 0-16,0-3 0 0,6 1 0 16,-1 1 0-16,5-1 0 0,1-1 0 0,-1 0 0 15,1-2 0-15,4 2 0 0,0 0 0 16,5-2-160-16,0 0-607 0,5-4-228 0,5 1-165 16,-5-3-40-16,10 0 14 0,0-3 94 0,0 1 212 15,0-2 309-15</inkml:trace>
  <inkml:trace contextRef="#ctx0" brushRef="#br0" timeOffset="-60556.695">14730 13304 106 0,'0'6'571'0,"0"0"166"16,-5-3 163-16,5-3 147 0,-5 2-85 15,5 1-143-15,-5-3-116 0,5 0-100 0,-5 0-100 16,5 0-79-16,0 0-28 0,-5 0 8 16,5 0-388-16,0 0-16 0,5-3 0 0,-5 1 0 0,5-1 0 15,0 0 0-15,0 0 0 0,0 0 0 0,4-17 0 16,1 35 0-16,5-18 0 0,-5 3 0 15,9-3 0-15,-4 3 0 0,4-2 0 0,2 2 0 16,-2 0 0-16,0 0 0 0,2 0 0 0,-2 2 0 16,0-2 0-16,-4 0 0 0,4 0 0 0,2 3 0 15,-7 0 0-15,1-1 0 0,-6 4 0 16,1 0-301-16,-5 2-719 0,0-2-141 0,-5 2-76 16,0-3 16-16,-5 4 86 0,0-4 186 0,1 3 240 15,-6-2 275-15</inkml:trace>
  <inkml:trace contextRef="#ctx0" brushRef="#br0" timeOffset="-60377.661">14979 13387 176 0,'-19'6'601'0,"-5"-4"255"0,-1 1 198 0,0 3 148 15,1-3-56-15,4-1-128 0,-4 1-150 16,9-3-165-16,1 3-136 0,-1-3-567 0,5 2 0 16,5-2 0-16,-5 0 0 0,10 0 0 15,0 0 0-15,5-2 0 0,0 2 0 0,5 0 0 16,0-3 0-16,0 3 0 0,4-3 0 0,1 3 0 16,5 0 0-16,-6 0 0 0,6 0 0 0,0-2 0 15,-1 2 0-15,1-3 0 0,-1 3 0 0,1-3 0 16,-1 0 0-16,-4 3 0 0,5-3 0 0,-6 3 0 15,1-2-1410-15,-5-1-71 0,5 3 62 16,-5-5 111-16,5 1 195 0,-6-3 250 16,1 1 363-16</inkml:trace>
  <inkml:trace contextRef="#ctx0" brushRef="#br0" timeOffset="-59816.711">15529 13227 429 0,'-5'0'607'15,"0"0"167"-15,0 0 175 0,-5-2-4 0,6 2-70 16,-1 0-84-16,-1-3-80 0,-3 3-99 16,4-3-114-16,5 3-79 0,-5 0-47 0,5 0-163 15,-5 0-209-15,5-3 0 0,5 3 0 0,-5 0 0 16,5-3 0-16,5 1 0 0,-6-1 0 0,11-2 0 15,-5-1 0-15,5-5 0 0,0 2 0 16,4-4 0-16,-4 2 0 0,4-3 0 0,-4-3 0 16,0 4 0-16,-1-1 0 0,-4 1 0 0,1-2 0 15,-2 5 0-15,-4-2 0 0,0 4 0 16,-10 0 0-16,5 2 0 0,-5 1 0 0,-4 2 0 16,-2 0 0-16,7 3 0 0,-11 3 0 15,10 0 0-15,-5 0 0 0,0 2 0 0,6 3 0 0,-2 3 0 16,2 1 0-16,-1-2 0 0,5 5 0 15,0 1 0-15,5 0 0 0,-5 4 0 16,4-4 0-16,6 7 0 0,-5-5 0 16,5 4 0-16,0-2 0 0,-1-1 0 0,6 0 0 0,-5 0 0 15,5 1 0-15,-5-4 0 0,-1 1-539 0,1 0-457 16,0 0-218-16,0-4-58 0,-5-2 23 16,4 0 106-16,-3-2 210 0,-1-1 317 0</inkml:trace>
  <inkml:trace contextRef="#ctx0" brushRef="#br0" timeOffset="-59578.36">15548 13459 554 0,'-24'-3'946'16,"0"1"166"-16,-1 2 130 0,5-3 109 0,1 0-243 15,-1 0-274-15,11 3-215 0,-2-2-194 16,1-1-425-16,10 0 0 0,0 3 0 0,6-3 0 16,-2 1 0-16,7-1 0 0,3 0 0 0,6 0 0 15,4 1 0-15,0-2 0 0,1 2 0 0,5-1 0 16,4 0 0-16,0 3 0 0,1-2 0 0,4-1 0 15,0 0 0-15,1 0 0 0,-2 3 0 16,-3-3 0-16,4 3 0 0,-5-2 0 0,-4 2 0 16,4 0 0-16,-9 0 0 0,-1 0 0 0,0 2-204 15,-9 1-719-15,0 0-212 0,-5 3-100 0,0-1-1 16,-5 0 65-16,-5-1 162 0,0 1 236 16,-5 1 316-16</inkml:trace>
  <inkml:trace contextRef="#ctx0" brushRef="#br0" timeOffset="-59099.536">15858 13517 153 0,'-25'6'792'0,"5"-1"210"0,6 1 133 16,-6-1 95-16,0-2-72 0,5 2-263 0,6-2-284 15,-1 0-192-15,0 0-123 0,5-3-89 0,5 0-73 16,0-3-48-16,0 0-19 0,10-2-61 16,-5-1-6-16,5-2 0 0,-1 2 0 0,2-2 0 15,3-3 0-15,1 3 0 0,0 2 0 0,-1-2 0 16,1 5 0-16,0 0 0 0,0 3 0 15,-1 0 0-15,1 6 0 0,0 0 0 0,-6 2 0 16,1 2 0-16,-5 5 0 0,5-2 0 16,-5-2 0-16,-5 3 0 0,5 0 0 0,-5 0 0 15,-5 0 0-15,5 2 0 0,-5-2 0 16,0 3 0-16,0-1 0 0,-4 0 0 0,-2-2 0 16,-3 3 0-16,4-3 0 0,-5 0 0 15,-4-4 0-15,4 2 0 0,-5-4 0 0,1-2 0 16,-1-4 0-16,1-4 0 0,-1-2 0 15,0-1 0-15,1-3 0 0,4-1 0 0,-4-1 0 16,4-4 0-16,0-3 0 0,5 1 0 0,5-1 0 16,5 3 0-16,0 1 0 0,5 1 0 15,5 4 0-15,-1 3 0 0,1 2 0 0,5 3 0 16,0 0 0-16,0 3 0 0,-5-1 0 0,4 4 0 16,-4-1 0-16,4 1 0 0,1 2 0 15,0 0 0-15,5-2 0 0,-6 2 0 16,6 0 0-16,0 0 0 0,-1-2 0 0,6 0 0 15,-6 0 0-15,6-4 0 0,0 1 0 16,-1 0 0-16,1-3 0 0,-6 0 0 0,6-3-1116 16,-6 0-240-16,11-5-28 0,-6 0 53 15,6-6 122-15,4 0 232 0,-5 0 374 0</inkml:trace>
  <inkml:trace contextRef="#ctx0" brushRef="#br0" timeOffset="-57715.005">16549 13134 255 0,'5'-6'619'16,"-5"0"183"-16,0-2 182 0,0 0 85 0,0-3-105 16,0 0-113-16,0 0-98 0,0-3-100 15,-5 3-111-15,5 0-63 0,-5 3-259 0,5 0-220 16,-5 2 0-16,5 0 0 0,-5 6 0 0,0 0 0 16,-4 9 0-16,3 2 0 0,-3 8 0 15,3 3 0-15,-3 8 0 0,4 1 0 16,-5 5 0-16,5 2 0 0,0 1 0 0,1-3 0 15,4 0 0-15,-6-3 0 0,6-3 0 0,-4-2 0 16,4-3 0-16,4-6 0 0,-4-2 0 16,0-4 0-16,6-4 0 0,-6-4 0 0,0-2 0 15,4-9 0-15,-4-2 0 0,5-4 0 0,-5-4 0 16,5-6 0-16,-5-5 0 0,5-3 0 0,-5-7 0 16,5 1 0-16,0-2 0 0,-5 2 0 0,5 0 0 15,-1 3 0-15,2 3 0 0,-1 5 0 16,-1 3 0-16,2 2 0 0,-2 7 0 0,1 5 0 15,0 2 0-15,0 6 0 0,5 3 0 0,-5 5 0 16,5 6 0-16,-1 0 0 0,1 5 0 16,0 3 0-16,5 0 0 0,0 0 0 0,-6 3 0 15,6 2 0-15,0-1 0 0,4 1 0 0,-4-3 0 16,-1-1 0-16,6-1 0 0,-5 0 0 16,5-2 0-16,-6-4 0 0,1 0 0 0,0 1 0 0,-5-6 0 15,-1 3 0-15,-3-3-220 0,-2-1-456 0,1-1-78 16,-5 0-77-16,-5-4-64 0,1 0-39 15,-6-5-3-15,-1 0 60 0,-3 0 129 0,-6-5 150 16,6 0 163-16,-11-1 212 0,1-6 245 16,-1 5 220-16,0-7 185 0,-4 0 166 0,0 0 172 15,4 0 105-15,-4 0 9 0,9-2-40 0,0 2-69 16,1 3-88-16,9-3-125 0,0 4-137 0,0-1-86 16,6-1-49-16,4 4-25 0,0-1-77 0,9 5-183 15,1-2 0-15,0 0 0 0,10 3 0 16,-6 0 0-16,11 1 0 0,-1 2 0 0,6 0 0 15,-1 2 0-15,1-2 0 0,4 0 0 0,0 0 0 16,1-2 0-16,-1-1-383 0,5 1-316 16,-5-4-127-16,6 0-27 0,-6-2 36 0,6 0 82 15,-6 0 137-15,-5-4 184 0,5 2 194 0,-9 1 157 16,-1-2 129-16,-4 1 131 0,-5 1 135 0,-6-2 154 16,1 3 113-16,-5-3 43 0,-5 2-2 15,-5-2-37-15,1 3-60 0,-2-3-85 0,-3 2-69 16,-6-1-38-16,0 1-49 0,1 1-302 0,-6 0 0 15,0 0 0-15,-4 5 0 0,4 0 0 16,-4 3 0-16,-1 3 0 0,6 2 0 0,-6 4 0 16,6 1 0-16,4 8 0 0,0-2 0 0,0 3 0 15,10 3 0-15,-4 3 0 0,9-3 0 0,0 5 0 16,4-1 0-16,1-4 0 0,5 3 0 0,5-4 0 16,0-2 0-16,4 4 0 0,6-7 0 0,0 0 0 15,-1 1 0-15,0-3 0 0,6-3 0 0,-6 0 0 16,5-5 0-16,-4-1 0 0,0-2 0 0,-1-3 0 15,1-3 0-15,0 1 0 0,-6-7 0 16,-4 1 0-16,-5-1-151 0,-1-1-593 0,-4-4-131 16,0 0-161-16,-5-3-106 0,-5 4-3 0,0-4 83 15,-4 1 164-15,-6 2 211 0,0-2 256 16</inkml:trace>
  <inkml:trace contextRef="#ctx0" brushRef="#br0" timeOffset="-57385.879">16480 12987 514 0,'-34'-5'731'0,"5"-1"154"0,4 1 132 0,5 0 3 15,1-1-197-15,4 0-179 0,1 1-135 16,8-4-110-16,-3 4-86 0,9-3-30 0,0-1 6 16,0 1 25-16,4-3 27 0,7 3-232 15,-2-3-109-15,1 3 0 0,5-4 0 0,-1 1 0 16,1 1 0-16,4-2 0 0,2 2 0 0,3-2 0 15,0-2 0-15,0 4 0 0,6 1 0 16,-1 1 0-16,1 0 0 0,-1 5 0 0,1 0 0 16,-1 1 0-16,1 4 0 0,-1 1 0 0,1 2 0 15,-1 1 0-15,1 5 0 0,-1-3 0 0,-5 6 0 16,1-3 0-16,0 3 0 0,-6-3 0 16,6 3 0-16,-6-1 0 0,1 1 0 0,0 0 0 15,-6-3 0-15,1 0 0 0,0 0 0 16,-6-2 0-16,1 1-501 0,-5-1-811 15,5-1-82-15,-10 1 28 0,5-4 83 0,-1 0 179 16,2-2 308-16,-6 0 373 0</inkml:trace>
  <inkml:trace contextRef="#ctx0" brushRef="#br0" timeOffset="-56870.355">17858 13156 391 0,'-10'2'854'15,"0"-2"181"-15,6 3 126 0,-7-3 104 0,2 0-189 16,4 0-230-16,-5 3-218 0,5-3-147 16,5 0-95-16,-5 0-318 0,5 0-68 0,5 0 0 15,0 0 0-15,5 0 0 0,0 0 0 16,5 0 0-16,-1 0 0 0,6 0 0 0,0 0 0 16,-1 0 0-16,5-3 0 0,1 3 0 0,0 0 0 15,-6 0 0-15,6 0 0 0,-1 0 0 0,1 0 0 16,-6 3 0-16,1 0-24 0,-5 3-571 15,0-2-117-15,-6 5-135 0,-4-1-124 16,0 1-107-16,-5 1-9 0,0 2 100 0,-5-4 162 16,-4 3 204-16,-6 3 199 0</inkml:trace>
  <inkml:trace contextRef="#ctx0" brushRef="#br0" timeOffset="-56685.849">18103 13280 30 0,'-19'8'344'0,"-1"0"176"0,-4 0 164 16,-1 1 178-16,6-3 63 0,-6-1-25 0,5-3-70 0,0 2-77 16,1-2-80-16,4-2-105 0,0 0-111 0,6 0-69 15,-1 0-131-15,5-2-257 0,0-2 0 16,5 2 0-16,0-1 0 0,5-2 0 0,0 2 0 15,0-3 0-15,5 3 0 0,0 1 0 0,5-1 0 16,-1 0 0-16,0 3 0 0,6-2 0 16,0-2 0-16,-1 4 0 0,6-2 0 0,0 2 0 0,-1-2 0 15,1-2 0-15,-1 4 0 0,0-2 0 16,1 2 0-16,-5 2-962 0,-1-2-527 16,1 4 0-16,-5-2 89 0,0 0 142 0,-1 4 292 0,1-3 452 15</inkml:trace>
  <inkml:trace contextRef="#ctx0" brushRef="#br0" timeOffset="-52821.197">18696 12803 470 0,'0'-3'641'0,"-4"0"155"15,4 0 163-15,-5 0-15 0,0-2-113 16,0 0-122-16,-5 2-111 0,5-3-119 0,1 0-128 16,-7 4-82-16,7-4-44 0,-2 4-27 15,-3 2-21-15,4 0-19 0,0 2-14 0,-5 4-15 16,5 5-16-16,1 3-113 0,-2 5 0 0,2 3 0 15,-1 3 0-15,5 5 0 0,0 3 0 16,5 3 0-16,-1 0 0 0,2-3 0 0,3 3 0 16,1-3 0-16,5-5 0 0,-1 0 0 0,1-6 0 15,0-3 0-15,0-5 0 0,4-4 0 16,1-4 0-16,-5-3 0 0,0-6 0 0,-1-5 0 16,0 0 0-16,-4-6 0 0,-5-2 0 0,1-4 0 15,-6 3 0-15,0-5 0 0,-6 3 0 0,-3 0 0 16,-1 0 0-16,0-1 0 0,-4 4 0 15,-6-1 0-15,5 3 0 0,-5 0 0 16,1 1 0-16,4 2 0 0,-5 3 0 0,5 2 0 16,1 0 0-16,-1 4 0 0,6 2-104 15,3 2-164-15,-3 4-96 0,9 0-182 0,-5 2-244 16,10 0-244-16,-5-2-101 0,9-1-15 0,-3-3 73 16,8 1 191-16,-4-3 274 0</inkml:trace>
  <inkml:trace contextRef="#ctx0" brushRef="#br0" timeOffset="-52500.487">18937 12811 144 0,'-5'2'692'0,"-5"-2"210"0,5 0 146 16,1 0 104-16,-6 0-88 0,5 0-216 16,-1 0-203-16,2 0-185 0,-1-2-124 0,5 2-81 15,5 0-54-15,-1-3-39 0,2 0-22 0,3 1-13 16,1-1-112-16,5-3-15 0,0 3 0 0,-1 1 0 16,6-4 0-16,-1 4 0 0,6 2 0 15,-6-3 0-15,2 3 0 0,3-3 0 0,-4 3 0 16,-1 0-257-16,0 3-145 0,2 0-174 0,-12-1-213 15,6 1-242-15,-5 0-100 0,-6-1-8 16,1 4 80-16,-5-3 173 0,0 2 240 16</inkml:trace>
  <inkml:trace contextRef="#ctx0" brushRef="#br0" timeOffset="-52026.278">19035 12786 37 0,'-15'-3'683'0,"-5"1"219"0,1-1 146 0,4 0 109 0,-4 0-21 16,4 3-235-16,5-3-229 0,-5 0-184 15,6 1-123-15,3 2-99 0,2-2-63 16,4 2-36-16,0 2-28 0,0-2-112 0,4 5-27 16,2 1 0-16,-1 2 0 0,-1 3 0 0,2 0 0 15,3 3 0-15,-4 0 0 0,0 2 0 16,0 1 0-16,0-1 0 0,0 4 0 0,-1-4 0 16,2 4 0-16,-2-4 0 0,-4-2 0 15,5 0 0-15,1-3 0 0,-6 0 0 0,4-6 0 16,-4 1 0-16,5-3 0 0,-5 0 0 0,5-6 0 15,-5-3 0-15,5 1 0 0,0-3 0 0,-1-4 0 16,-4 4 0-16,6-3 0 0,-2 3 0 16,6 0 0-16,-5 2 0 0,5 0 0 0,-1 1 0 15,1 2 0-15,5 3 0 0,-5 0 0 16,5 3 0-16,0 0 0 0,-6 3 0 0,6-1 0 16,-1 3 0-16,-3 3 0 0,3 0 0 15,-4 0 0-15,0 3 0 0,-5 0 0 0,0-1 0 16,-1 4 0-16,-4-1 0 0,0 2 0 15,0-5 0-15,-4 4 0 0,-1-4 0 0,-5 1 0 16,0 0 0-16,-5-3 0 0,0 0 0 16,1-3 0-16,-1 0 0 0,-4-2 0 0,-1 0 0 0,0-6 0 15,1 2 0-15,-1-4 0 0,0-1 0 16,1 0 0-16,4-3 0 0,0 1 0 0,1 2 0 16,4-3 0-16,0 2 0 0,6 1-56 0,-2-3-291 15,6 3-116-15,6-2-157 0,-2 2-216 0,1-2-205 16,5-1-78-16,0 0 6 0,9-2 104 0,-4-3 177 15,9 0 258-15</inkml:trace>
  <inkml:trace contextRef="#ctx0" brushRef="#br0" timeOffset="-51679.2">19368 12717 544 0,'-4'-17'896'0,"-2"-2"156"0,2 3 112 16,-1-1 67-16,-5 4-269 0,0-1-256 15,5 2-201-15,-5 2-118 0,5 1-80 0,1 3-57 16,-2 1-63-16,2 5-187 0,-1 3 0 16,0 2 0-16,0 4 0 0,0 2 0 15,0 5 0-15,0 0 0 0,1 4 0 0,4-1 0 16,0 1 0-16,0-1 0 0,4-2 0 16,1-1 0-16,5-2 0 0,0-3 0 0,-1 0 0 15,6-6 0-15,0-2 0 0,0 0 0 0,-1-6 0 16,6-2 0-16,-10-3 0 0,5-1 0 0,-5 1 0 15,-6-6 0-15,2 3 0 0,-2-2 0 16,-4-1 0-16,-4 0 0 0,-2 3 0 0,2-3 0 16,-11 3 0-16,5 0 0 0,-5 3 0 15,-4 0 0-15,4-1 0 0,-4 6 0 0,-2 1-90 16,2 2-845-16,0 0-276 0,4 5-94 16,0 0 13-16,5 3 70 0,5 1 184 0,0 0 304 15</inkml:trace>
  <inkml:trace contextRef="#ctx0" brushRef="#br0" timeOffset="-48961.538">11331 3342 540 0,'-4'0'865'0,"4"0"166"15,-6-3 113-15,2 3 17 0,4 0-199 16,-5 0-217-16,5 0-218 0,-5 0-139 16,5 0-101-16,0 0-76 0,0 0-48 15,0 3-29-15,5 2-101 0,0 3-33 0,5 1 0 16,-1 4 0-16,1 1 0 0,5 3 0 0,0 2 0 15,-1 0 0-15,1 3 0 0,4 1 0 16,-4-2 0-16,5 4 0 0,-5-3 0 16,0-3-331-16,0 1-230 0,-1-6-227 0,-4-1-248 15,0-4-118-15,-1-4-19 0,1-2 59 16,-10-8 166-16,5-4 250 0</inkml:trace>
  <inkml:trace contextRef="#ctx0" brushRef="#br0" timeOffset="-48607.939">11532 3449 448 0,'-9'-17'886'0,"-1"-2"170"0,1 3 121 15,-2 1 89-15,1 2-220 0,1-1-268 16,-1 3-221-16,5 3-136 0,0-1-102 0,0 4-82 16,1 0-237-16,-2 2 0 0,6 3 0 15,0 3 0-15,-4 2 0 0,4 6 0 0,0 3 0 16,-5 5 0-16,-1 3 0 0,2 3 0 16,-1 5 0-16,0-2 0 0,0 2 0 15,0-2 0-15,-5-1 0 0,6-5 0 0,-2 1 0 16,-3-6-77-16,4-1-162 0,0-8-41 15,0 0-62-15,0-5-71 0,0-6-45 0,1-2 1 16,-2-3 28-16,1-4 53 0,1 1 119 16,-2 1 190-16,2-4 201 0,-1 2 133 15,0 2 95-15,0-2 76 0,0 4 31 0,1 0-30 16,-2 2-78-16,6 1-61 0,0-1-55 16,0 1-46-16,0 2-40 0,6 0-137 0,-2-2-22 15,1 2 0-15,10 0 0 16,-5-3 0-16,5 4 0 0,4 0 0 0,0-4 0 15,1 3 0-15,4 0 0 0,-3 3 0 0,3 0-136 16,-4 3-376-16,4 0-312 0,-5 3-297 16,1-2-108-16,-5 5-3 0,4-3 65 0,-4-4 186 15,0 4 298-15</inkml:trace>
  <inkml:trace contextRef="#ctx0" brushRef="#br0" timeOffset="-48065.294">11439 3256 352 0,'-4'-5'815'0,"-7"-4"187"0,2 3 129 16,-1 1 91-16,-5 0-200 0,5 2-219 0,-4 0-213 16,-6 0-147-16,5 3-93 0,1 3-63 0,-6 3-113 15,1 2-174-15,-1 6 0 0,5-1 0 16,0 9 0-16,-4 0 0 0,9 6 0 0,-5 3 0 15,11 2 0-15,-7 5 0 0,11 1 0 16,0 2 0-16,11 3 0 0,-1-2 0 16,4-4 0-16,1 1 0 0,9-1 0 0,-4-4 0 15,10-7 0-15,-2-2 0 0,2-5 0 0,5-7 0 16,-1-5 0-16,-5-5 0 0,5-8 0 16,1-7 0-16,-1-7 0 0,-4-3 0 15,-6-6 0-15,1-4 0 0,-6-4 0 0,-9 0 0 16,5-2 0-16,-11-2 0 0,-4 2 0 15,-4-1 0-15,-1 6 0 0,-5 0 0 0,-5 6 0 16,-4-1 0-16,-1 6 0 0,-4 0 0 16,-1 5 0-16,-4 6 0 0,-1 6 0 15,1-1 0-15,-1 9 0 0,1 2 0 0,5 4-764 16,-1-1-401-16,6 3-122 0,-2 3-9 16,7-3 51-16,9-3 137 0,0-2 267 15,5-6 394-15</inkml:trace>
  <inkml:trace contextRef="#ctx0" brushRef="#br0" timeOffset="-47659.971">12445 3283 119 0,'-10'-2'775'0,"5"-1"213"16,-10 0 148-16,0 1 115 0,1-4-43 0,-6 0-262 16,-5-2-257-16,6 3-163 0,-6-1-111 0,1 0-277 15,-1 1-138-15,1 2 0 0,0 3 0 16,-1 3 0-16,1 2 0 0,4 7 0 0,5 1 0 15,0 7 0-15,6 4 0 0,-1 7 0 16,5 2 0-16,5 2 0 0,5 4 0 16,-1 0 0-16,11 0 0 0,0-1 0 0,10-5 0 15,0-2 0-15,3-7 0 0,7-4 0 16,-1-6 0-16,6-6 0 0,-6-5 0 0,5-6 0 16,-5-3 0-16,-4-4-381 0,-1-4-766 15,-5-6-167-15,-3 1-22 0,-2-3 55 0,-9 0 132 16,-5 2 252-16,-1 1 356 0</inkml:trace>
  <inkml:trace contextRef="#ctx0" brushRef="#br0" timeOffset="-46839.567">12484 3432 242 0,'-25'-13'818'0,"6"-2"205"16,-1 5 150-16,0 2 117 0,6-1-95 15,4 4-267-15,0-3-247 0,0 2-133 0,10-3-255 16,6 4-293-16,-2-3 0 0,11 2 0 16,0-2 0-16,-1 0 0 0,11-1 0 15,-1-2 0-15,1-2 0 0,5-1 0 0,-1-2 0 16,0-1 0-16,0 0 0 0,-4 0 0 0,-6 1 0 15,2 2 0-15,-2-2 0 0,-9-1 0 16,-1 3 0-16,-3-2 0 0,-6 5 0 0,0 0 0 16,-10-1 0-16,0 5 0 0,-10 1 0 15,1 0 0-15,-1 1 0 0,-10 2 0 16,1 1 0-16,-5-1 0 0,4 3 0 0,-4 3 0 16,5-1 0-16,4 4 0 0,5 5 0 15,1-1 0-15,4 4 0 0,5 6 0 0,6-1 0 16,-1 6 0-16,5 0 0 0,5-1 0 15,-1 7 0-15,6-1 0 0,5 6 0 0,0-3 0 16,-1 3 0-16,6 0 0 0,-1-3 0 16,1 0 0-16,0-2 0 0,-1-1 0 0,1-5 0 15,0-3 0-15,-6-3 0 0,1-5 0 0,0 0 0 16,-6-3 0-16,1-3 0 0,0-3 0 16,-5-2 0-16,-5-6 0 0,5-2 0 15,-5-3 0-15,0-3 0 0,0-3 0 0,0 0 0 16,0 1 0-16,0-1 0 0,0 0 0 0,0 0 0 15,5 6 0-15,-5-1 0 0,5 4 0 16,-1-1 0-16,2 6 0 0,-2 3 0 16,1 0 0-16,1 5 0 0,-2 0 0 0,6 4 0 15,-5-2 0-15,5 2 0 0,-5-2 0 0,5 2 0 16,-1-4 0-16,1 3 0 0,5-2 0 16,-5-4 0-16,-1 0 0 0,6 1 0 0,-5-3 0 15,5-3 0-15,-1-3 0 0,-4 3 0 16,0-6 0-16,0 1 0 0,-1-4 0 0,-3 1 0 15,-2-3 0-15,1 0 0 0,-5 0 0 16,0-3 0-16,-5 3 0 0,1-3 0 16,-2 3 0-16,-3 3 0 0,3 0 0 15,-3 2 0-15,4 0 0 0,0 4 0 0,0 4 0 16,0-2 0-16,5 6 0 0,0 3 0 16,0-1 0-16,0 3 0 0,5 0 0 0,0 0 0 0,0 3 0 15,0-6 0-15,4 3 0 0,2-3 0 16,-1-2 0-16,4 0 0 0,1-1 0 0,-6-2 0 15,6-3 0-15,0 0 0 0,0-3 0 16,-1-2 0-16,1-1 0 0,-5 0 0 0,0-2 0 16,-1-3 0-16,2 3 0 0,-11-3 0 15,4 0 0-15,-4 0 0 0,0 0 0 16,-4 0 0-16,4 2 0 0,-5-1 0 0,-1 4 0 16,2 0 0-16,-1 4 0 0,0-1 0 15,5 6 0-15,-5-1 0 0,5 4 0 16,0 2 0-16,0 0 0 0,5 6 0 0,0 0 0 15,0 0 0-15,-1-1 0 0,7 1 0 0,-7 0 0 16,6-3 0-16,0 0 0 0,0-5 0 16,0 0 0-16,-1-4-789 0,1-2-670 15,-5-6-14-15,5-4 81 0,-6-8 138 16,2 0 248-16,3-7 403 0</inkml:trace>
  <inkml:trace contextRef="#ctx0" brushRef="#br0" timeOffset="-46684.99">13077 3223 782 0,'-15'-33'1149'0,"1"3"238"0,-6-1 222 15,6 7 202-15,-1 1-358 0,5 7-1453 16,0 2 0-16,0 3 0 0,0 5 0 16,6 3 0-16,-1 6 0 0,0 6 0 0,0 4 0 15,5 3 0-15,-5 4 0 0,5 0 0 0,0 2 0 16,5 3-151-16,-5-3-1563 0,5-1 33 16,0 2 137-16,0-7 198 0,5 0 304 0,-1-4 488 15</inkml:trace>
  <inkml:trace contextRef="#ctx0" brushRef="#br0" timeOffset="-45895.341">13410 3410 309 0,'-4'-2'809'0,"-1"-2"188"0,0 2 127 15,0 0 88-15,0-1-167 0,-5 0-230 0,6 3-218 16,-2-3-144-16,2 3-91 0,-1 0-60 15,5 3-136-15,-5 0-166 0,0 4 0 0,5 5 0 16,0 2 0-16,0 5 0 0,5 0 0 16,0 6 0-16,4-3 0 0,-3 3 0 0,8 0 0 15,1-4 0-15,0 2 0 0,0-7 0 16,4-2 0-16,5-3 0 0,-4-5 0 16,4-3 0-16,1-9 0 0,-6 0 0 0,2-4 0 15,-2-7 0-15,0 1 0 0,-9-4 0 16,5 1 0-16,-10-3 0 0,0 2 0 15,0 1 0-15,-5 3 0 0,-5-1 0 0,0 3 0 16,0 0 0-16,-5 6 0 0,5 0 0 16,-5 2 0-16,6 6 0 0,-6 0 0 15,5 6 0-15,0 2 0 0,5 3 0 0,0 3 0 16,0 3 0-16,0 1 0 0,5-1 0 16,0 5 0-16,0 0 0 0,4 0 0 0,1 1 0 15,0 1 0-15,0 1 0 0,0 0 0 16,-1 3 0-16,6-3 0 0,-5-1 0 0,0 1 0 15,-1 0 0-15,1 0 0 0,-5-3 0 16,5 0 0-16,-10-2 0 0,5-1 0 0,-5-3 0 16,0-2 0-16,-5 0 0 0,0 0 0 15,-5-6 0-15,0 0 0 0,-4 1 0 0,-6-7 0 16,1 1 0-16,-1-6 0 0,-4-2 0 0,-6-4 0 16,5-4 0-16,-4-7 0 0,-5-5-109 15,4-5-774-15,-4-3-232 0,9-5-126 16,1-4-8-16,4-2 59 0,11-6 151 0,-1 1 243 15,10-4 310-15</inkml:trace>
  <inkml:trace contextRef="#ctx0" brushRef="#br0" timeOffset="-45727.791">13524 3126 122 0,'9'-21'908'16,"1"3"269"-16,-5 4 222 0,0 4 183 0,-5-1 80 16,0 3-345-16,0 2-1293 0,0 3-24 15,-5 0 0-15,5 3 0 0,-5 3 0 0,5 3 0 16,-5 2 0-16,0 3 0 0,5 0 0 15,0 5 0-15,0 2 0 0,0 0 0 0,0 2 0 16,5 1-1304-16,0 2-214 0,5-1 27 16,-1 0 113-16,6-2 185 0,0-4 361 0,5 0 389 15</inkml:trace>
  <inkml:trace contextRef="#ctx0" brushRef="#br0" timeOffset="-45528.965">14127 3537 618 0,'-6'9'1128'0,"2"-1"249"16,-1 0 218-16,0-2 190 0,0-1-163 0,0-2-1556 15,5-1-66-15,-5 2 0 0,5-4 0 0,0 2 0 16,0-2 0-16,5-2 0 0,0 2 0 16,0-4 0-16,0 4 0 0,-5-2 0 15,5-1-95-15,-5-2-1146 0,4 2-147 16,-4-6 5-16,6 1 82 0,-6-3 147 0,4 0 247 15,-4-3 350-15</inkml:trace>
  <inkml:trace contextRef="#ctx0" brushRef="#br0" timeOffset="-45399.315">14136 3460 738 0,'-5'-11'1076'0,"5"2"251"16,-10-1 206-16,6 1 176 0,-6 1-229 15,5-3-1152-15,0 3-328 0,-5 2 0 0,10 0 0 16,-4 1 0-16,4 2 0 0,0-2 0 0,0 5 0 16,4-3 0-16,-4 6 0 0,5 0 0 15,-5-1-111-15,0 6-1279 0,0-2-93 0,0 0 35 16,0 2 104-16,0-2 194 0,5-1 337 15,0 1 382-15</inkml:trace>
  <inkml:trace contextRef="#ctx0" brushRef="#br0" timeOffset="-44456.193">14955 3242 425 0,'-10'-22'929'0,"1"5"177"16,-1-2 141-16,-5 3 116 0,-4-1-160 15,-1 1-351-15,0 2-230 0,-5 0-178 0,1 6-444 16,0-1 0-16,-1 6 0 0,1 1 0 16,-1 7 0-16,6 1 0 0,-1 7 0 15,5 4 0-15,1 8 0 0,4 2 0 0,0 4 0 16,10 5 0-16,0 6 0 0,10-2 0 16,0 5 0-16,9-1 0 0,1-3 0 0,9-3 0 15,5-4 0-15,1-7 0 0,-1-7 0 16,6-6 0-16,-2-6 0 0,2-8 0 0,-6-6 0 15,0-4 0-15,-4-4 0 0,-6-6 0 0,-4-2 0 16,0 0 0-16,-5-3 0 0,-11 3 0 16,1 0 0-16,0 3 0 0,-10 3 0 15,0 2 0-15,-5 0 0 0,1 6 0 0,-1-1 0 16,-5 6 0-16,5 3 0 0,1 6 0 16,3 0 0-16,2 7 0 0,4 1 0 0,0 5 0 15,0 1 0-15,4 5 0 0,6-1 0 16,-5 4 0-16,5-1 0 0,5 1 0 15,-5 0 0-15,5 2 0 0,-6-3 0 0,6 1 0 16,-5 0 0-16,4-3 0 0,-9-1 0 16,5 1 0-16,-5-2 0 0,0-4 0 15,-5-3 0-15,0 4 0 0,-5-7 0 0,0 1 0 16,-5 0 0-16,1-3 0 0,-6-3 0 16,0-3 0-16,1 1 0 0,-7-3 0 0,2-3 0 15,-6-6 0-15,6 1 0 0,0-3 0 16,-2-3 0-16,7-3 0 0,4 0 0 0,0-2 0 15,6-1 0-15,8-2-336 0,1 0-90 16,5-7-112-16,5 4-139 0,-1-2-144 0,6-4-127 16,5 1-87-16,4-4 25 0,1 3 116 15,-1 0 204-15,0 1 303 0,1 5 325 16,-6 0 324-16,5 2 269 0,-4 2 259 0,-5 1 170 16,0 6 29-16,-6-3-41 0,1 3-78 15,-10 0-110-15,5 0-154 0,-5 0-131 16,-5 0-83-16,0 3-151 0,-5-3-241 0,0 2 0 15,0 1 0-15,-5 3 0 0,-5-1 0 16,6 3 0-16,-6 0 0 0,5 6 0 16,-5 0 0-16,5 6 0 0,1 1 0 0,-1 2 0 15,5 4 0-15,0 4 0 0,0-1 0 0,5 0 0 16,0 0 0-16,5 1 0 0,0-4 0 16,4-2 0-16,1-3 0 0,1-3 0 15,3-5 0-15,-4-3 0 0,4-3 0 0,1-2 0 16,-5-4 0-16,0-2 0 0,0 1 0 15,0-4 0-15,-10 0 0 0,4 0 0 0,-4 0 0 16,0 3 0-16,-4 0 0 0,4 0 0 0,-5 3 0 16,0 2 0-16,0 0-194 0,-5 1-798 15,5 2-238-15,5 3-67 0,-5 0 25 16,5 0 85-16,5 0 188 0,0-2 301 0</inkml:trace>
  <inkml:trace contextRef="#ctx0" brushRef="#br0" timeOffset="-44180.939">15603 3386 475 0,'4'0'921'16,"1"0"178"-16,-5-4 124 0,0-1 91 0,-5-3-226 15,1 0-294-15,4-1-228 0,-10 1-132 16,5-3-157-16,-5 5-277 0,5-2 0 0,-10 3 0 16,5 2 0-16,-4 6 0 0,-1 0 0 15,6 5 0-15,-6 3 0 0,0 2 0 0,5 4 0 16,5 3 0-16,0-2 0 0,0 5 0 15,5-1 0-15,5-3 0 0,0 4 0 0,5-4 0 16,4-3 0-16,1-2 0 0,5 0 0 16,0-6 0-16,-1-2 0 0,6-4 0 0,-1-2 0 15,-4-2 0-15,-1-4 0 0,1 0 0 16,0-4-631-16,-5-2-760 0,-6-1-34 0,1-4 65 16,0-2 112-16,-1-3 207 0,-3-1 308 15</inkml:trace>
  <inkml:trace contextRef="#ctx0" brushRef="#br0" timeOffset="-44029.335">15715 3214 779 0,'-15'-30'1068'0,"-4"3"207"16,4-1 174-16,-4 6 124 0,4 2-234 0,0 2-631 16,1 3-708-16,4 5 0 0,-5 1 0 15,10 6 0-15,-5 3 0 0,1 3 0 16,-1 6 0-16,0 4 0 0,5 1 0 0,0 0 0 16,-5 2 0-16,6 1 0 0,-6 2-1492 0,5-2-230 15,-5-1 102-15,5 1 185 0,0-4 315 16,0-4 525-16</inkml:trace>
  <inkml:trace contextRef="#ctx0" brushRef="#br0" timeOffset="-43251.455">16225 3330 322 0,'-9'-5'822'0,"3"-1"169"0,-3 1 114 15,4-4 88-15,-5 1-163 0,5 0-250 0,0 0-213 16,5 0-118-16,0 2-64 0,0 3-33 16,0 0-157-16,5 3-195 0,0 3 0 0,0 3 0 15,0 7 0-15,5 4 0 0,-6 2 0 16,6 6 0-16,0 3 0 0,-5 0 0 16,4 2 0-16,2 3 0 0,-1-3 0 0,-1-2 0 15,1-3 0-15,-5-6 0 0,5 0 0 16,0-5 0-16,-6-3 0 0,1-6 0 15,1-1 0-15,-2-4 0 0,1-6 0 16,-5-5-217-16,0-4 34 0,0-1 50 0,-5-3 47 16,5-3 34-16,-4-3 24 0,-2 3 23 15,6-3 27-15,-5 3 27 0,5 3 21 0,0 3 18 16,0 2 19-16,0 2 17 0,5 7 7 16,-5 2-18-16,6 6-113 0,-2 2 0 15,1 7 0-15,5-1 0 0,-5 5 0 0,5 1 0 16,0 2 0-16,-1 3 0 0,1 0 0 15,5-3 0-15,0 1 0 0,-1-4-7 0,6-2-290 16,-6-3-91-16,6-2-113 0,0-7-122 0,4 0-114 16,-4-4-89-16,-1-4-52 0,1-4 17 15,0-2 104-15,-1-1 164 0,-4-1 205 16,0-3 224-16,-6 0 238 0,1 1 237 0,-5 0 223 16,-5-1 189-16,0 3 107 0,-5 1 30 0,1-2-28 15,-6 5-77-15,-5-2-121 0,0 2-130 16,0 2-94-16,1 2-59 0,-6 3-149 15,1 3-202-15,4 0 0 0,0 6 0 0,1-1 0 16,4 3 0-16,-1 6 0 0,7 0 0 16,-1 0 0-16,5 5 0 0,5-2 0 15,5 5 0-15,-1-3 0 0,1-2 0 16,5 2 0-16,4-5 0 0,2-1 0 0,-2-4 0 16,0-1 0-16,1-5 0 0,0-3 0 0,-5 0 0 15,-1-6 0-15,-4-2 0 0,0 0-336 16,0-3-150-16,-6-3-102 0,-4-3-113 0,-4 4-121 15,4-4-132-15,-10 0-72 0,5 1 43 16,-10-3 121-16,5 2 162 0,-4-2 180 0</inkml:trace>
  <inkml:trace contextRef="#ctx0" brushRef="#br0" timeOffset="-43000.128">16510 3253 30 0,'-15'-8'666'0,"5"2"258"0,-5 1 186 16,6 2 149-16,-1 0 7 0,5 3-157 15,-5-2-212-15,10 2-173 0,-5 0-518 16,5 0-206-16,0 0 0 0,5-3 0 0,0 0 0 15,0-3 0-15,4 1 0 0,1-1 0 0,0-1 0 16,0-2 0-16,4 0 0 0,-3-1 0 16,-1 2 0-16,4-1 0 0,-4-2 0 0,0 3 0 15,4-1 0-15,-9 1 0 0,5 2 0 16,0 2 0-16,-5 0 0 0,5 2 0 0,-5 2 0 16,-1 0 0-16,2 2 0 0,3 4 0 15,-4 2 0-15,5 0 0 0,0 4 0 0,-1 1 0 16,1 1-16-16,0 2-381 0,5 2-132 15,-6-2-217-15,6 0-289 0,-5 1-116 0,5-4-19 16,0 4 43-16,-1-3 156 0,1 0 260 16</inkml:trace>
  <inkml:trace contextRef="#ctx0" brushRef="#br0" timeOffset="-42784.703">16868 3366 311 0,'-10'0'945'0,"5"0"233"16,-5 0 184-16,1-2 153 0,3-1-59 15,2 0-342-15,-1 0-804 0,5-3-310 0,0 4 0 16,5-3 0-16,-1 2 0 0,2 3 0 16,-2 0 0-16,6 0 0 0,-5 5 0 0,4 3 0 15,1 4 0-15,-5 1 0 0,5 4 0 16,0 2 0-16,-5 0 0 0,-1 4 0 0,2-1 0 16,-1 0 0-16,-1-3 0 0,2 0 0 15,-6-5-223-15,4 0-1265 0,-4-6-42 16,0-5 71-16,0-6 134 0,5-8 233 0,-5-3 369 15</inkml:trace>
  <inkml:trace contextRef="#ctx0" brushRef="#br0" timeOffset="-42630.117">16927 3245 325 0,'0'-28'993'15,"-6"3"246"-15,2 1 204 0,4 1 182 16,-5 1-8-16,5 4-668 0,-6 0-949 0,6 2 0 16,0 8 0-16,0-1 0 0,0 4 0 15,6 5 0-15,-6 3 0 0,0 5 0 0,5 3 0 16,-5 5 0-16,4 4 0 0,-4 2-110 15,-4 3-1415-15,-1 5-48 0,5-2 76 0,-10 5 145 16,5-3 259-16,0 3 385 0</inkml:trace>
  <inkml:trace contextRef="#ctx0" brushRef="#br0" timeOffset="-42462.562">16838 3783 450 0,'-14'19'1216'16,"-11"1"210"-16,1-1 135 0,-6-3 134 0,10-2-33 15,-4-6-1481-15,9 0-181 0,5-4 0 16,10-4 0-16,0-4 0 0,5-1 0 0,5-3 0 16,0-1-1230-16,-1 1-204 0,1-3 0 15,0 0 76-15,0-2 145 0,0 1 280 16,0 2 437-16</inkml:trace>
  <inkml:trace contextRef="#ctx0" brushRef="#br0" timeOffset="-41581.387">17441 3228 222 0,'10'-16'694'0,"-5"0"229"0,0-2 155 0,0 2 92 16,0-1-97-16,-5 7-140 0,0-4-155 0,0 6-158 16,0 0-96-16,-5 2-348 0,5 3-176 15,-5 0 0-15,0 3 0 0,5 3 0 16,0 6 0-16,-5-1 0 0,5 5 0 0,5 6 0 16,-5 4 0-16,5-1 0 0,5 5 0 15,0 7 0-15,-1-2 0 0,1 4 0 16,5 3 0-16,4-3 0 0,-4 0 0 0,0-3 0 15,0-1 0-15,-5-4 0 0,4-3 0 16,-4-3 0-16,-5-2 0 0,0-6 0 0,-1 0 0 16,-4-7-96-16,-4 2-21 0,-6-4 42 15,0-5 29-15,0 0 19 0,-4-2 17 16,-1-4 10-16,-5-2 11 0,0-3 11 0,1 0 20 16,0-6 22-16,-1 1 28 0,5-1 31 15,1 0-106-15,-1 1-17 0,5-1 0 0,5 1 0 16,0 2 0-16,0 0 0 0,5 3 0 15,5-3 0-15,5 6 0 0,0-3 0 0,-1 2 0 16,11 5 0-16,0-2 0 0,-1 3 0 0,6 3 0 16,4 0 0-16,1 0 0 0,-6 3 0 15,5 0-238-15,1 2-665 0,-5-3-138 16,-1 4-83-16,-4-3-24 0,-1 0 55 0,1 0 187 16,-6-1 304-16,-4-2 354 0,0 3 359 15,-5-3 338-15,0-3 311 0,0 3 189 16,-5-2 76-16,-5-1 5 0,0 0-41 0,0 0-81 15,0 1-121-15,0-2-492 16,1 2-295-16,4 2 0 0,-6 0 0 0,2 0 0 0,-1 6 0 16,5-1 0-16,-5 6 0 15,5 0 0-15,0 3 0 0,0 2 0 0,0 1 0 16,5 0 0-16,0 2 0 0,-1-3 0 0,2 4 0 16,3-6 0-16,1 2 0 0,5-5 0 15,-5 0 0-15,5-3 0 0,-1-2 0 0,1-1 0 16,0-5 0-16,0 0 0 0,4-5 0 0,-4-3 0 15,-1 0 0-15,1-6 0 0,0 0 0 16,-6-3 0-16,6 1 0 0,-10-1 0 0,0 1 0 16,0-1 0-16,-5 1 0 0,0 2 0 15,-5 0 0-15,0 0 0 0,-5 3 0 0,0 3 0 16,-5 0 0-16,6 2 0 0,-6 6 0 16,5 2 0-16,0 4 0 0,1 3 0 0,-1-1 0 15,5 5 0-15,1 2 0 0,-2-2 0 16,6 4 0-16,0-1 0 0,6-2 0 15,-2 0 0-15,6 0 0 0,0-3 0 0,4-3 0 16,1 0 0-16,0-2 0 0,-1-4 0 16,1-2 0-16,5 0-676 0,-6-2-402 0,1-1-158 15,0-5-16-15,0-1 55 0,-1-4 129 16,1 2 203-16,0-6 261 0</inkml:trace>
  <inkml:trace contextRef="#ctx0" brushRef="#br0" timeOffset="-41198.8">18152 3421 162 0,'0'-8'715'0,"-4"-3"246"16,-1 3 175-16,-5 2 131 0,5 4-78 15,0-2-163-15,0 4-207 0,5 0-183 16,-5 6-356-16,5 3-280 0,0 2 0 0,5 2 0 16,-5 4 0-16,5 2 0 0,-5 6 0 15,5 0 0-15,0 0 0 0,-1 2 0 0,2 0 0 16,3 5 0-16,-4-5 0 0,0 1 0 0,0-1 0 16,5 1 0-16,-5-4 0 0,-1-2 0 15,2 0 0-15,-2-2 0 0,1-7 0 16,-5 1 0-16,0-6 0 0,0-2 0 0,0-3 0 15,0-3-169-15,-5-5-71 0,5-4 78 16,-4-5 64-16,-2 1 50 0,2-6 34 0,-1-1 11 16,0-2 16-16,0-3 16 0,5-3 19 15,-5 1 25-15,5-4 19 0,5 2 22 16,-5-3 14-16,5 2 13 0,0 0-45 0,0 3-96 16,-1-1 0-16,2 3 0 0,3 0 0 15,-4 8 0-15,5 1 0 0,-5 8 0 0,4 0 0 16,-3 8 0-16,3 0 0 0,1 8 0 0,-5 0 0 15,5 6 0-15,0 0 0 0,-1 2 0 0,1 4 0 16,-5 2 0-16,5-1 0 0,0 2 0 16,-5-4 0-16,0 3 0 0,0-3 0 15,-5 1-271-15,0-4-1035 0,0-2-110 0,-5 0 18 16,0-6 88-16,0-2 171 0,-5-1 286 16,0-2 400-16</inkml:trace>
  <inkml:trace contextRef="#ctx0" brushRef="#br0" timeOffset="-40980.823">17956 3366 403 0,'-10'-22'977'0,"-5"0"204"15,6 0 169-15,4 0 151 0,5 2-81 0,0-2-359 16,5 0-763-16,0 4-298 0,5 0 0 16,-1 2 0-16,1 5 0 0,0 0 0 0,5 6 0 15,0 2 0-15,-6 6 0 0,6-1 0 16,-5 6 0-16,0 4 0 0,-6 1 0 0,1 4 0 15,0 2 0-15,0-2 0 0,-5 2 0 16,0 3 0-16,-5-3-952 0,0 1-429 0,0-4-31 16,-5 1 65-16,1-6 120 0,-1 0 235 15,-5-3 360-15</inkml:trace>
  <inkml:trace contextRef="#ctx0" brushRef="#br0" timeOffset="-40832.223">17848 3270 746 0,'-14'-9'1111'16,"-1"4"182"-16,0-3 152 0,5 2 123 15,-5 0-315-15,6 1-478 0,-1 0-775 0,5-1 0 16,5 0 0-16,0 1 0 0,5-1 0 16,5-1 0-16,-5-2 0 0,5 0-762 0,-1 1-452 15,1-2-112-15,0-2 8 0,-1-1 72 16,2 1 162-16,-7-4 282 0,6-1 377 0</inkml:trace>
  <inkml:trace contextRef="#ctx0" brushRef="#br0" timeOffset="-40686.611">17868 2989 319 0,'-5'-20'908'0,"5"-2"231"16,-5 2 184-16,0 4 161 0,0 0-52 0,-5-1-293 15,6 3-692-15,-1 6-447 0,5 0 0 16,-6 4 0-16,2 8 0 0,4 4 0 0,-5 5 0 16,0 5 0-16,0 3 0 0,0 7 0 15,0 3 0-15,-4-2-1371 0,-1 2-165 16,0-1 27-16,0 0 117 0,5 1 206 0,-4-4 405 16,3-2 366-16</inkml:trace>
  <inkml:trace contextRef="#ctx0" brushRef="#br0" timeOffset="-40063.409">18746 3182 19 0,'-15'-12'628'0,"5"-1"214"0,-5 1 169 0,5 2 113 15,1-2-28-15,-1 4-206 0,0-2-195 16,5 1-169-16,1 0-131 0,-2 4-70 0,6 2-29 16,0 3-12-16,6 3-224 0,-2 5-60 15,6 9 0-15,0 2 0 0,0 9 0 16,0 5 0-16,4 3 0 0,-4 5 0 0,5 0 0 16,-1 3 0-16,-4 1 0 0,5-4 0 15,-6-2 0-15,1-3 0 0,1-6 0 0,-2-2 0 16,1-6 0-16,-5-6 0 0,0-2 0 15,0-3 0-15,-1-5 0 0,-4-6 0 0,0-6 0 16,0-5 0-16,-4-3 0 0,4-2 0 16,-5-4 0-16,5 1 0 0,0-3 0 15,0 3 0-15,0 0 0 0,9-1 0 0,-3 4 0 16,3-1 0-16,1 3 0 0,5 3 0 0,0 2 0 16,-1 7 0-16,1 0 0 0,0 4 0 15,-1 4 0-15,1 2 0 0,0 6 0 0,-6 2 0 16,-3 3 0-16,-2 1 0 0,1 2 0 15,-5 0 0-15,-5 0 0 0,1 0 0 16,-6 0 0-16,0-3 0 0,-4-2 0 0,-1-3 0 16,0-3 0-16,-5-3-176 15,5-3-30-15,-4-1-16 0,4-8-34 0,5 2-84 16,1-4-153-16,-1-2-192 0,10-3-212 0,4-3-139 16,2 0-30-16,8 1 71 0,1-4 153 15,5 3 213-15</inkml:trace>
  <inkml:trace contextRef="#ctx0" brushRef="#br0" timeOffset="-39826.515">19206 3449 634 0,'15'-6'956'0,"0"1"175"16,-5-3 130-16,-10-1 61 0,5 4-245 15,-5-3-292-15,0 0-226 0,-5 2-156 0,-1-2-340 16,-3 2-63-16,4 0 0 0,-10 4 0 16,6-1 0-16,-6 3 0 0,0 0 0 0,1 3 0 15,-1 5 0-15,0 0 0 0,5 6 0 16,1 0 0-16,-1 5 0 0,5 1 0 15,5-1 0-15,0 0 0 0,0 3 0 0,9-3 0 16,1-2 0-16,5-3 0 0,4-3 0 16,2-3 0-16,-2-2 0 0,0-6 0 15,1-6-369-15,0 0-778 0,-1-7-167 0,-4-4-14 16,0-2 62-16,-1-6 138 0,-3 0 235 16,3 1 324-16</inkml:trace>
  <inkml:trace contextRef="#ctx0" brushRef="#br0" timeOffset="-39649.999">19349 3355 128 0,'-5'-22'595'0,"0"-3"257"16,0 4 191-16,-5-2 146 0,0 4-36 0,-5 0-134 15,6 2-151-15,-1 4-181 0,0 4-134 16,1 4-449-16,-1 1-104 0,-1 4 0 0,2 4 0 16,4 1 0-16,0 4 0 0,0-2 0 15,0 7 0-15,5-3 0 0,0 0 0 0,0 1 0 16,5-2 0-16,5-4 0 0,0-3 0 16,5 0 0-16,-1-6 0 0,1 0-15 0,0-3-1070 15,-1 1-231-15,1-3-50 0,0-1 51 0,0 1 120 16,-1 0 228-16,1 2 311 0</inkml:trace>
  <inkml:trace contextRef="#ctx0" brushRef="#br0" timeOffset="-38716.543">19334 3374 221 0,'-10'8'787'0,"6"1"214"0,-7-6 154 16,7 3 115-16,-2-4-99 0,6 0-206 0,-4 2-214 15,4-2-141-15,4-2-350 0,-4 3-260 16,6 0 0-16,-2 0 0 0,1-1 0 0,1 7 0 16,-2-1 0-16,1 0 0 0,0 3 0 0,0 3 0 15,0 0 0-15,0 0 0 0,0-1 0 16,-1-2 0-16,2 3 0 0,-2-3 0 0,1-3 0 16,0-2 0-16,0 0 0 0,5-4 0 15,-5-2 0-15,0-2 0 0,0-1 0 16,0-6 0-16,-1 1 0 0,2-3 0 0,-2-3 0 15,1 3 0-15,0-2 0 0,0 2 0 16,0 0 0-16,-1-1 0 0,2 4 0 16,-2 3 0-16,1-1 0 0,0 3 0 0,5 3 0 15,-5 3 0-15,0 3 0 0,-5-1 0 16,5 3 0-16,0 4 0 0,0-1 0 0,-5 0 0 16,4 0 0-16,-4 0 0 0,6 0 0 0,-6 0 0 15,4-3 0-15,1-3 0 0,0 1 0 16,-5-3 0-16,0 0 0 0,5-6 0 15,-5 0 0-15,5-5 0 0,0 0 0 0,-5-4 0 16,5 1-71-16,-5 0-125 0,4-2 46 0,2 2 41 16,-6 0 33-16,5 2 31 0,-1 1 31 15,-4 3 44-15,6 2 48 0,-6 0 48 16,0 6 45-16,4 0 42 0,-4 2-170 0,0 3-43 16,0 3 0-16,5 1 0 0,-5-2 0 15,5 1 0-15,0 0 0 0,0 0 0 0,0-2 0 16,4-1 0-16,1 0 0 0,1-5 0 15,-2 0 0-15,6-3 0 0,-5-3 0 16,4 0 0-16,1-5 0 0,0 3 0 16,0-7 0-16,-1 4 0 0,1-6 0 0,-6 3 0 15,1 1 0-15,0-4 0 0,-5 2 0 16,-5 2 0-16,0-2 0 0,0 1 0 16,-10 3 0-16,5 0 0 0,-9 2 0 0,4 0 0 15,-5 4 0-15,6 2 0 0,-6 6 0 16,0-1 0-16,5 3 0 0,0 3 0 0,5 3 0 15,1 3 0-15,-2-1 0 0,2 0 0 0,4 4 0 16,4-3 0-16,2-3 0 0,3-1 0 16,1-4 0-16,0-1 0 0,5-2 0 15,4-4 0-15,-4-2 0 0,0-6 0 0,4 1 0 16,-4 0 0-16,-1-4 0 0,1-2 0 16,-5 0 0-16,5-3 0 0,-6 3 0 0,1-2 0 15,-5 2 0-15,5 0 0 0,-10 2 0 16,5-2 0-16,-5 3 0 0,-5 2 0 15,5 1 0-15,-5-1 0 0,0 4 0 0,5 2 0 16,-5 2 0-16,5 1 0 0,-4 2 0 16,4 4 0-16,4 2 0 0,-4 3 0 0,5 3 0 15,0-1 0-15,0 3 0 0,0 3 0 16,5 0 0-16,-6 6 0 0,7-3 0 0,-1 2 0 16,-1 4 0-16,1-1 0 0,0-3 0 15,-1 4 0-15,-3-4 0 0,-2 1 0 0,1-1 0 16,1-1 0-16,-6-2 0 0,-6-5 0 0,1 1 0 15,-5-4 0-15,1-2 0 0,-6 0 0 16,1-5 0-16,-7-4 0 0,2-2 0 16,-6-6-487-16,1-2-615 0,-5-7-168 0,-1-1-28 15,1-9 45-15,-5-4 121 0,-1-3 225 16,1-7 340-16</inkml:trace>
  <inkml:trace contextRef="#ctx0" brushRef="#br0" timeOffset="-38500.122">19408 3115 855 0,'-5'-16'1107'0,"0"2"174"0,0 0 154 16,0 3 124-16,0 3-364 0,5 0-436 0,0 2-759 15,0 3 0-15,5 0 0 0,0 3 0 16,5 0 0-16,0 3 0 0,0 0 0 16,4 0 0-16,0 0 0 0,1 2 0 0,5 0 0 15,0 1 0-15,-1 0 0 0,1-1 0 0,4 1 0 16,1-4 0-16,0 4 0 0,-1-1 0 15,1 1 0-15,-1 3-1349 0,5-5-352 0,1 2 98 16,4-3 171-16,5 0 276 0,10-6 491 16</inkml:trace>
  <inkml:trace contextRef="#ctx0" brushRef="#br0" timeOffset="-36334.678">20349 3267 150 0,'-5'6'656'0,"0"-1"207"16,0 0 159-16,-5 1 109 0,6-1-108 15,-1 1-180-15,-5-3-176 0,10 2-158 0,-5-2-109 16,5 0-65-16,5 0-47 0,-1-1-41 16,2-2-190-16,9 0-57 0,-6-5 0 15,6-1 0-15,5 1 0 0,-5-7 0 0,4 2 0 16,-4-4 0-16,4 0 0 0,-4-3 0 0,-1 4 0 15,-3-1 0-15,3-3 0 0,-9 3 0 16,0 0 0-16,-5 4 0 0,0-4 0 0,0 3 0 16,-5 3 0-16,-5 0 0 0,5 0 0 15,-4-1 0-15,-6 3 0 0,5 3 0 16,0 1 0-16,1 2 0 0,-1 0 0 0,0 5 0 16,5 1 0-16,0 3 0 0,0 1 0 15,5 4 0-15,0 2 0 0,5 1 0 0,0 5 0 16,0 3 0-16,0 0 0 0,4 2 0 15,6 1 0-15,-5 0 0 0,0-1 0 16,5 1 0-16,-1-3 0 0,-4-1 0 0,5-2 0 16,-5 0-396-16,-1-2-379 0,1-4-252 15,0-2-152-15,-10-3-31 0,5-3 37 16,-5 1 134-16,-5-4 231 0,0 1 314 0</inkml:trace>
  <inkml:trace contextRef="#ctx0" brushRef="#br0" timeOffset="-36082.691">20359 3556 301 0,'-25'6'882'0,"6"0"179"0,-1-4 130 16,-4 4 112-16,9-4-94 0,-4 2-303 16,4-2-250-16,5-2-145 0,5 0-340 15,0 0-171-15,5 0 0 0,5-2 0 0,4-2 0 16,6-1 0-16,0 0 0 0,5-4 0 0,4 1 0 16,1 0 0-16,4 2 0 0,1-2 0 15,4 2 0-15,0 1 0 0,1-1 0 0,-1 4 0 16,0-1 0-16,6 3 0 0,-6-3 0 15,0 3 0-15,1 3 0 0,-7-3 0 0,2 0 0 16,-5 0 0-16,-1 3 0 0,-4-1 0 16,-1 1 0-16,-4 3-898 0,-5-1-533 15,-5 3 3-15,0-2 86 0,-5 2 135 0,-5-2 232 16,0 2 329-16</inkml:trace>
  <inkml:trace contextRef="#ctx0" brushRef="#br0" timeOffset="-35614.946">20579 3678 798 0,'-19'5'1018'0,"9"1"149"0,-5 0 126 15,0-1 75-15,1-2-314 0,4-1-313 16,5-2-185-16,0 0-360 0,1 0-196 0,4-2 0 16,4-4 0-16,1 1 0 0,0-4 0 15,5 4 0-15,4-4 0 0,1 1 0 0,0 3 0 16,5-1 0-16,-5 3 0 0,4 1 0 15,-4 4 0-15,-1 1 0 0,1 3 0 16,0-1 0-16,-5 7 0 0,-1-2 0 0,1 4 0 16,-5 3 0-16,-5 2 0 0,0 0 0 15,-5 1 0-15,1 2 0 0,-2 0 0 16,-8-3 0-16,4 3 0 0,-4 0 0 0,-1-2 0 16,-5-1 0-16,0-3 0 0,1-2 0 15,-1 0 0-15,-4-3 0 0,4-3 0 0,-4-2 0 16,4-3 0-16,0-6 0 0,1 0 0 15,-1-5 0-15,6-3 0 0,3 0 0 0,1-1 0 16,6-1 0-16,-1-1 0 0,10 0 0 16,-5 0 0-16,10 1 0 0,-1 2 0 0,1-3 0 15,5 3 0-15,0 2 0 0,4 4 0 16,-4 3 0-16,-1 2 0 0,6 2 0 0,0 1 0 16,-1 5 0-16,6-2 0 0,-5 2 0 15,4 0 0-15,0 0 0 0,1 1 0 16,0-4 0-16,-1-2 0 0,1 0 0 0,-1-1 0 15,1-4 0-15,-6 2-828 0,6-3-415 0,0-2-93 16,-6-4 16-16,6-2 76 16,-1-3 175-16,1-2 309 0</inkml:trace>
  <inkml:trace contextRef="#ctx0" brushRef="#br0" timeOffset="-34911.781">21266 3413 466 0,'-5'8'902'0,"0"1"149"0,0-4 92 16,1 0 76-16,4-2-225 0,0 0-287 15,0 0-204-15,4-3-103 0,6 0-54 0,0-3-49 16,0-5-134-16,4 0-163 0,1-3 0 16,5-6 0-16,-1 1 0 0,1-6 0 15,-5 0 0-15,4-1 0 0,-4-2 0 0,-5 4 0 16,-1-4 0-16,-3 5 0 0,-6-2 0 0,0 6 0 15,-10-1-119-15,0 1 12 0,0 4 20 16,-10 2 23-16,5-2 20 0,-4 7 14 0,0-4 11 16,-1 7 7-16,0 2 4 0,5 2 11 15,1 4 12-15,-1 5 24 0,6 0 26 16,-1 6 32-16,5 5 37 0,5 2 3 0,0 2-137 16,0 4 0-16,9 3 0 0,-3 0 0 15,8 3 0-15,1 0 0 0,9 0 0 16,1-1 0-16,4-1 0 0,1-4 0 15,4-5 0-15,5-3 0 0,-4-6 0 0,4-2 0 16,0-6 0-16,-5-4 0 0,1-4 0 16,-6-4 0-16,1-1 0 0,-6-3 0 0,-9-1 0 15,-1 1 0-15,-4-6 0 0,-5 3 0 0,0 0 0 16,-10-3 0-16,0 3 0 16,-5 0 0-16,-4 0 0 0,-1 1 0 0,-5-2 0 15,1 1 0-15,-6 3 0 0,6 3 0 16,-6-1 0-16,6 3 0 0,4 6 0 0,-5 0 0 15,11 2 0-15,-6 3 0 0,10 4 0 16,-5-1 0-16,10 5 0 0,0 1 0 0,0-1 0 16,10 1 0-16,-5 2 0 0,10-2 0 15,-1-1 0-15,6-2 0 0,-1 0 0 0,1-6 0 16,4 0 0-16,-4-2 0 0,0-3 0 16,-1-3-4-16,1-3-547 0,-5 0-181 0,0-5-236 15,-6 0-168-15,1-4-46 0,-5-1 32 16,-1-1 128-16,-4-2 211 0,0-1 294 15</inkml:trace>
  <inkml:trace contextRef="#ctx0" brushRef="#br0" timeOffset="-34697.353">21658 3380 197 0,'-10'-11'763'0,"1"0"202"0,-1 2 141 16,5 2 108-16,-5-2-92 0,5 3-208 16,5-2-204-16,0 0-128 0,0-3-76 0,5 2-394 15,5 1-112-15,-1 0 0 0,6 0 0 0,-5-1 0 16,5 2 0-16,4 1 0 0,-4 3 0 15,0 3 0-15,0 3 0 0,-1 3 0 0,1-1 0 16,-5 6 0-16,-1 5 0 0,1 1 0 16,-5 5 0-16,1 3 0 0,-6 0 0 15,0 3 0-15,0-1-584 0,0 1-611 0,-6-4-123 16,6 1 6-16,-5-3 71 0,1-2 143 16,-6-4 245-16,5-2 357 0</inkml:trace>
  <inkml:trace contextRef="#ctx0" brushRef="#br0" timeOffset="-34177.742">21727 3554 120 0,'-5'-6'872'0,"0"1"214"0,1-1 145 16,-7-2 126-16,7 2 24 0,-2 1-360 0,2-1-319 15,4 4-281-15,-5-1-421 0,5 0 0 16,0 3 0-16,5 0 0 0,-5 3 0 16,4 2 0-16,2 1 0 0,-2 2 0 0,1 3 0 15,5 3 0-15,-5-3 0 0,5 3 0 16,0 0 0-16,-1-3 0 0,1 0 0 0,0 0 0 15,4-3 0-15,-4-2 0 0,5-4 0 16,-5 1 0-16,5-6 0 0,-6 1 0 16,1-4 0-16,0-2 0 0,5-3 0 0,-6 0 0 15,2-4 0-15,-1-1 0 0,-6 2 0 16,6 1 0-16,-5-1 0 0,5 3 0 0,-5 3 0 16,-1 2 0-16,2 1 0 0,-6 5 0 15,4 0 0-15,1 2 0 0,1 4 0 0,-2 2 0 16,-4 3 0-16,5-3 0 0,0 6 0 15,-5-3 0-15,0 0 0 0,5 3 0 16,-5-3 0-16,0 0 0 0,5-3 0 0,-5 1 0 16,4-1 0-16,-4-2 0 0,0-1 0 15,0-2 0-15,6-1 0 0,-2-2 0 0,-4-2 0 16,5-4 0-16,0-2 0 0,0 0 0 16,5-3 0-16,-5 0 0 0,5-4 0 15,-1 2 0-15,-3-1 0 0,3 3 0 0,1 0 0 16,0 0 0-16,-5 6 0 0,5-4 0 15,-6 7 0-15,6 2 0 0,-5 0 0 0,5 2 0 16,-5 7 0-16,0-1 0 0,0 0 0 16,-5 3 0-16,5 0 0 0,-1 3 0 15,2-1 0-15,-6-1 0 0,4 2 0 0,1-1 0 16,-5-1 0-16,0-2-616 0,5-1-520 16,-5-1-155-16,0-3-19 0,0-5 53 0,-5 4 137 15,5-8 249-15,-5 2 375 0</inkml:trace>
  <inkml:trace contextRef="#ctx0" brushRef="#br0" timeOffset="-33986.722">21968 3339 383 0,'-30'-31'1013'15,"5"1"205"-15,-4 3 150 0,4 2 141 16,6 2-39-16,-1 7-424 0,6-1-862 16,-1 4-184-16,5 1 0 0,5 2 0 0,5 1 0 15,5 1 0-15,5 3 0 0,-1 1 0 0,11 2 0 16,0 2 0-16,4 2 0 0,6 2 0 15,4 1 0-15,0 3 0 0,0 3-786 0,1-3-734 16,-1 4-1-16,6-5 99 0,-6 5 150 16,5-4 276-16,0 0 460 0</inkml:trace>
  <inkml:trace contextRef="#ctx0" brushRef="#br0" timeOffset="-33126.019">22904 3391 447 0,'-10'-3'648'15,"0"1"109"-15,0-4 106 0,5-2 26 0,0 2-120 16,-5-5-117-16,6 3-61 0,-1-3-42 0,0 0-41 16,-5 0-61-16,0 0-62 0,1-1-47 0,-1 4-47 15,-5 3-234-15,5 0-57 0,-5 2 0 16,1 6 0-16,4-1 0 0,-4 6 0 15,3 3 0-15,1 0 0 0,6 3 0 0,4 6 0 16,0-4 0-16,4 3 0 0,11-2 0 0,0 2 0 16,5-2 0-16,4-1 0 0,1 1 0 15,9-3 0-15,-5 0 0 0,1-1 0 0,-1-2 0 16,-4 0 0-16,-1 0 0 0,-4 1 0 0,-5-2 0 16,-6 2 0-16,1-2 0 0,-10 2 0 15,0 2 0-15,-4-4 0 0,-6 1 0 0,-5 1 0 16,0-2 0-16,-4-1 0 0,-1-4 0 15,-4 1 0-15,4 0 0 0,-5-6 0 0,1 0 0 16,0-4 0-16,9-1 0 0,-5 0 0 16,10-1 0-16,0-2 0 0,6 0-56 0,4-4-144 15,4 5 9-15,6-2 14 0,0 1 16 16,5-1 15-16,5 1 20 0,4 0 22 0,0 0 20 16,1-1 21-16,4-2 16 15,-4 3 15-15,4 0 12 0,1-1 7 0,-1 1 7 16,-5 3 12-16,1-4 22 0,0 3 28 0,-6 2 34 15,-4-2 41-15,0 0 38 0,-5 1 28 0,-1-1 22 16,-4 3 10-16,0-2 1 0,-5 0-159 16,-5-1-71-16,5 3 0 0,-10-3 0 0,6 4 0 15,-6-1 0-15,-5 0 0 0,5 1 0 0,-5 2 0 16,6 2 0-16,-6 1 0 0,5 2 0 16,0 4 0-16,1-1 0 0,-1 6 0 0,5 0 0 15,0 0 0-15,5-1 0 0,0 4 0 16,5-3 0-16,4-1 0 0,1 1 0 0,0 0 0 15,5-3 0-15,0 0 0 0,4 1 0 0,-4-7 0 16,4 0 0-16,-4 1 0 0,0-6 0 16,-1 0 0-16,1 0 0 0,-5-6 0 0,0 1 0 15,-10-4 0-15,5 1 0 0,-5-3 0 16,0-2-302-16,-5 1-65 0,-5-2-15 0,6-2-47 16,-11-1-57-16,5 1-48 0,-5-6-37 15,0 0 16-15,1-1 73 0,-6 2 153 0,6-4 195 16,-1 3 228-16,5 2 220 0,0 4 157 15,0-1 91-15,5 3 29 0,0 0-14 0,1 6-43 16,4-2-67-16,0 1-38 0,4-2-7 0,6 3-312 16,0-3-110-16,4 3 0 0,1-1 0 15,0-2 0-15,5 3 0 0,-5 2 0 0,4 1 0 16,0 0 0-16,-4 5 0 0,5 0 0 0,-5 2 0 16,-1 6 0-16,1 0 0 0,-5 4 0 0,0 4 0 15,-5 1 0-15,-1-1 0 0,2 4 0 0,-2 2 0 16,-4-6 0-16,5 4 0 0,-5-4 0 15,0-2-914-15,5-6-506 0,-5-3-10 16,0-5 80-16,5-5 129 0,0-6 239 0,0-3 353 16</inkml:trace>
  <inkml:trace contextRef="#ctx0" brushRef="#br0" timeOffset="-32977.431">23379 3168 561 0,'-5'-31'1025'0,"1"1"210"0,-2 0 169 0,2 2 163 16,-1 3-152-16,0 6-431 0,0 3-984 15,0 1 0-15,5 4 0 0,-5 6 0 0,0 2 0 16,1 6 0-16,-2 6 0 0,-3 2 0 15,3 2 0-15,-3 6 0 0,4 3 0 0,-5 6 0 16,0-1-1336-16,-4 1-285 0,-1 2 60 16,-4 1 154-16,-1 2 226 0,-5-3 453 0</inkml:trace>
  <inkml:trace contextRef="#ctx0" brushRef="#br0" timeOffset="-31818.372">14470 4246 465 0,'0'-3'770'16,"0"1"201"-16,0-4 136 0,-5 1 11 0,0-4-156 16,5 1-172-16,-10-3-173 0,5 3-153 15,-5-4-93-15,1 5-57 0,-1-2-72 0,-5 1-242 16,0 2 0-16,-4 1 0 0,-1 2 0 16,0 3 0-16,1 0 0 0,4 3 0 15,-4 2 0-15,-1 6 0 0,5 1 0 16,6 1 0-16,-1 7 0 0,0 2 0 0,5-1 0 15,5 5 0-15,0-4 0 0,5 3 0 16,5-3 0-16,4-4 0 0,1-1 0 0,5-6 0 16,4-5 0-16,0-3 0 0,1-9 0 15,0-2 0-15,-1-6 0 0,1-5-156 0,-6-3-507 16,1-3-113-16,-5-3-94 0,0 0-48 16,-6 1-4-16,1-3 59 0,-5-1 147 0,0 4 220 15,-5-1 250-15,0 1 235 0,-5 2 209 16,0 2 178-16,1-1 164 0,-7-1 127 0,1 3 53 15,1-2 2-15,-1 4-28 0,0 1-49 16,1 2-83-16,3 0-103 0,-3 9-60 16,9 0-26-16,-6 5-91 0,6 3-282 0,0 9 0 15,0 1 0-15,6 7 0 0,-1 5 0 16,-1 3 0-16,2 5 0 0,3 4 0 16,1 2 0-16,0-1 0 0,-1 4 0 0,6 0 0 15,0-4 0-15,0-2 0 0,4 0 0 0,1-5 0 16,0-6 0-16,4 0 0 0,-4-5 0 15,-1-7 0-15,6-1 0 0,-6-6 0 0,1-3 0 16,0-3 0-16,-5-6 0 0,-1 1 0 16,-4-2 0-16,-5-4 0 0,4 0 0 0,-9-3 0 15,0 1 0-15,0-1 0 0,-9 1 0 16,4 1 0-16,-5 2 0 0,-4-1 0 0,-1 3 0 16,-5 3 0-16,0-1 0 0,6 4 0 15,-6 0 0-15,5 5 0 0,1 2 0 16,-1 4 0-16,5 5 0 0,1-3 0 0,3 6 0 15,6 0 0-15,0 2 0 0,0-2 0 16,10 2 0-16,-5-4 0 0,5 2 0 16,5-3 0-16,-1-3 0 0,1-3 0 0,0 1 0 15,0-3-672-15,-1-1-573 0,1-2-109 0,-5-5 14 16,4-1 80-16,-4 1 170 16,0-6 294-16,5-1 373 0</inkml:trace>
  <inkml:trace contextRef="#ctx0" brushRef="#br0" timeOffset="-31436.241">14308 4006 30 0,'-5'0'774'0,"0"3"233"15,0 0 175-15,1-1 152 0,-2-2 44 0,2 3-231 16,-1-3-274-16,0 0-407 0,0 0-466 15,5 0 0-15,0 0 0 0,5 0 0 0,0-3 0 16,4 1 0-16,6-4 0 0,0 4 0 16,10-4 0-16,-6 1 0 0,10 2 0 0,1-3 0 15,-1 6 0-15,1 0-236 0,-1 0-1134 16,1 6-100-16,4-3 36 0,-5 2 105 16,5 1 185-16,1-1 358 0,4 0 369 0</inkml:trace>
  <inkml:trace contextRef="#ctx0" brushRef="#br0" timeOffset="-30101.753">15470 4197 167 0,'0'-11'694'15,"-5"0"213"-15,5-1 143 0,-10 1 95 0,6 1-116 16,-2-2-208-16,-3 2-203 0,-1-2-187 16,-5 4-124-16,5-3-82 0,-5 3-57 15,1-4-45-15,-6 7-30 0,1 0-16 0,4-1-12 16,-4 3-5-16,-1 3 1 0,5 0 10 16,0 9 8-16,0-1-79 0,1 6 0 0,4 0 0 15,5 8 0-15,0-1 0 0,5 4 0 16,5 0 0-16,0 2 0 0,10 1 0 15,0-3 0-15,4-3 0 0,6 0 0 0,4-6 0 16,1-4 0-16,-1-4 0 0,6-2 0 16,-6-6 0-16,5-3 0 0,-4-6 0 15,-1-1 0-15,-4-4 0 0,-6 0 0 0,1-2-8 16,-6-1-409-16,-4-3-15 0,0 4-18 16,-5 0-9-16,-5-1 23 0,0 3 38 15,0 1 49-15,-5-2 87 0,0 2 143 0,-5 2 178 16,5 3 137-16,-5 0 95 0,6 2 75 15,-7 0 49-15,7 1 3 0,-1 2-40 0,5 0-34 16,-4 3-13-16,4 0-6 0,0 3-118 16,0 0-207-16,0 2 0 0,4 1 0 0,-4 2 0 15,5 6 0-15,-1 0 0 0,7-1 0 0,-7 4 0 16,6 0 0-16,-5-1 0 0,5 1 0 16,0-4 0-16,-1 1 0 0,1-3 0 15,5 0 0-15,-5-2 0 0,5-4 0 0,-6-2 0 16,6 0 0-16,-5-6 0 0,5-3 0 15,-5-2-331-15,-1-1-227 0,1-1 49 0,-5-2 77 16,0-2 87-16,0 4 112 0,-5-4 146 16,0 3 138-16,0-3 108 0,-5 3 75 0,0 3 66 15,0-3 30-15,1 3-5 0,-2 2-3 16,2 0 3-16,4 4 1 0,-5-1-203 16,5 0-123-16,0 3 0 0,0 3 0 15,0 2 0-15,0 1 0 0,0 0 0 0,0 2 0 16,5 3 0-16,-5 0 0 0,4 0 0 0,2 3 0 15,-2 0 0-15,1-3 0 0,0 2 0 16,0-5 0-16,5 4 0 0,-5-4 0 0,4-2 0 16,-4-4 0-16,5-2 0 0,-5 0 0 0,5-2 0 15,-5-4 0-15,0-2 0 0,-1-4 0 16,2 2 0-16,-2-4 0 0,6-3 0 0,-5 4 0 16,-5-2 0-16,5 2 0 0,0 2 0 15,0 0 0-15,-1 2 0 0,2 4 0 16,-2 0 0-16,1 5 0 0,1 2 0 0,-2 1 0 15,-4 6 0-15,5-1 0 0,0 5 0 16,-5-1 0-16,5 1 0 0,0 1 0 0,0-3 0 16,0 0 0-16,-1 0 0 0,6-3 0 15,0 0 0-15,0-2 0 0,0 0 0 0,5-4 0 16,-6 1 0-16,6 0 0 16,-1-3 0-16,1-3 0 0,-5 0 0 0,5-2 0 15,0-4 0-15,-5 1 0 0,-1-2 0 16,1-4 0-16,-5 3 0 0,0-3 0 0,0 2 0 15,-5-1 0-15,-5 2 0 0,0 0 0 16,-5 2 0-16,0 1 0 0,-4 0 0 0,-1 3 0 16,0 2 0-16,-4 3 0 0,4 3 0 15,0 2 0-15,5 6 0 0,-4 3 0 0,9-1 0 16,-5 7 0-16,5-1 0 0,5-3 0 16,0 4 0-16,5-4 0 0,0-2 0 15,5-2 0-15,0-1 0 0,4-3 0 0,1-3 0 16,0-5 0-16,4 0 0 0,1-2 0 15,0-7 0-15,-6 1 0 0,1-3 0 0,0 0 0 16,0-3 0-16,-6 1 0 0,1-1 0 16,-5 3 0-16,0-3 0 0,0 2 0 15,-5 2 0-15,0-2 0 0,0 4 0 0,-5 0 0 16,0 0 0-16,0 2 0 0,-5 0 0 16,5 2 0-16,1 4 0 0,4 0 0 15,-6 2 0-15,2 4 0 0,4 2 0 0,0 0 0 16,4 6 0-16,-4 0 0 0,6 2 0 15,3 4 0-15,1-1 0 0,0 5 0 0,-1-2 0 16,6 4 0-16,0-1 0 0,0 2 0 16,-1-2 0-16,1 2 0 0,-5-2 0 0,5 0 0 15,0-3 0-15,-6 3 0 0,-4-6 0 16,0 0 0-16,-5 1 0 0,-5-4 0 0,-5-2 0 16,0 0 0-16,-5 0 0 0,-4-1 0 15,-6-1 0-15,1-1 0 0,-5-3 0 0,-1 0 0 16,-4 0 0-16,-1-4 0 0,1-2 0 15,-5-2 0-15,0 0 0 0,5-6-338 0,-1 1-124 16,5-1-102-16,1-2-175 0,5 0-249 16,4-4-101-16,5 2-23 0,1-4 59 15,9 0 152-15,0-2 239 0</inkml:trace>
  <inkml:trace contextRef="#ctx0" brushRef="#br0" timeOffset="-29363.087">16672 4067 205 0,'0'2'262'0,"-6"-2"3"0,6 3-81 15,-4-3-105-15,4 0-78 0,0-3-43 16,0 1-19-16,0-1 9 0,-5 0 38 0,5-2 61 15,-6-1 78-15,6 1 87 0,-4-1 90 16,-1 0 85-16,0 2 83 0,0-2 86 0,5 3 77 16,-5-3 23-16,1 4-16 0,4-1-37 15,-6 0-56-15,6 1-73 0,0 2-76 16,-4 0-35-16,8 0-8 0,-4 5 3 0,6 0-120 16,-6 4-238-16,4 1 0 0,1 7 0 15,0 0 0-15,5 5 0 0,-6 0 0 0,2 3 0 16,3 2 0-16,-3-2 0 0,3 2 0 0,-4-1 0 15,5-4 0-15,-5 0 0 0,4-3 0 16,-3-2 0-16,-6-4 0 0,4 1 0 16,-4-6 0-16,0-2 0 0,0-6 0 0,0 0 0 15,0-2 0-15,0-4 0 0,0-2 0 16,-4-1 0-16,4-2 0 0,0-3 0 0,4 3 0 16,-4-2 0-16,5-2 0 15,5 2 0-15,-5-1 0 0,10 3 0 0,-5-3 0 16,4 6 0-16,1 0 0 0,4 0 0 15,-4 5 0-15,5 3 0 0,-6 0 0 0,6 5 0 16,-5 1 0-16,-6 4 0 0,6 5 0 16,-5-2 0-16,-5 4 0 0,0 0 0 0,0-1 0 15,-5 1 0-15,-5 1 0 0,0 0 0 16,-4-2 0-16,-1 1 0 0,-5-4 0 0,0-2 0 16,0 1 0-16,1-4 0 0,-1-3 0 15,0-2 0-15,0-6 0 0,1 0 0 0,4-5 0 16,0 0 0-16,10-3 0 0,-4 0 0 15,8-3-312-15,1 1-317 0,5-5-126 16,0 2-140-16,5 0-153 0,0-1-53 0,-1 1 40 16,6 2 125-16,-1 0 183 0,0 2 218 15</inkml:trace>
  <inkml:trace contextRef="#ctx0" brushRef="#br0" timeOffset="-29159.628">17030 4180 376 0,'9'-3'709'0,"1"-2"216"15,-5 2 159-15,0-3 49 0,0 3-124 0,-5 1-137 16,0-4-139-16,4 4-148 0,-4 2-95 15,0 0-215-15,0 2-275 0,0 1 0 0,0 5 0 16,0 4 0-16,0 1 0 0,0 1 0 16,6-1 0-16,-1 5 0 0,-1 0 0 0,1-1 0 15,0 3 0-15,0-1 0 0,5-2 0 16,-5-4 0-16,-1 1 0 0,6-3 0 0,-5-3 0 16,5 1 0-16,-5-9-52 0,5 0-1327 15,-6-3-96-15,2-5 33 0,-1-4 104 16,-1-2 177-16,2-4 312 0,-2-2 398 0</inkml:trace>
  <inkml:trace contextRef="#ctx0" brushRef="#br0" timeOffset="-29007.038">17142 4072 735 0,'-15'-19'1149'15,"1"2"217"-15,-1 1 192 0,5 2 167 0,-4 1-244 16,8-2-1304-16,2 2-177 0,-1 4 0 16,5-1 0-16,0 4 0 0,0 0 0 15,5 4 0-15,-5 2 0 0,4 6 0 0,2-2 0 16,-1 8 0-16,-1 4 0 0,1 1-1384 15,0 5-177-15,0 0 45 0,5 0 129 0,-10 0 222 16,9 3 393-16</inkml:trace>
  <inkml:trace contextRef="#ctx0" brushRef="#br0" timeOffset="-28814.551">17123 4542 522 0,'-10'8'975'0,"5"-3"185"0,-5-2 154 15,0 0 121-15,5 0-206 0,1-3-348 16,-1-3-232-16,5 0-623 0,-6 0-26 16,12 0 0-16,-6 1 0 0,0-2 0 0,5 2 0 15,-1 0 0-15,-4-2 0 0,5 4 0 16,0 0-756-16,-5-2-492 0,5 2-130 0,0-3 6 16,0 0 88-16,-5 1 200 0,9-4 363 15</inkml:trace>
  <inkml:trace contextRef="#ctx0" brushRef="#br0" timeOffset="-28366.866">17912 4097 66 0,'-9'-2'584'0,"3"-4"191"15,1 1 185-15,1-1 127 0,-6-3-70 0,0 4-164 16,0 0-154-16,0 2-155 0,0 0-160 16,-5 0-103-16,1 3-70 0,-1 3-49 0,0 3-39 15,-4-1-27-15,4 6-17 0,0 3-10 16,-4 0-10-16,4 5-6 0,5 3-2 0,1 0-13 16,-1 3-38-16,5-1 0 0,5 4 0 15,0-3 0-15,5 0 0 0,10-3 0 16,-1-5 0-16,6-1-10 0,-1-8-151 0,6-2-83 15,0-4-141-15,-1-4-209 0,1-6-256 16,-1-4-216-16,-4-2-76 0,-1 1 7 0,1-3 100 16,0-4 196-16,-11 1 277 0</inkml:trace>
  <inkml:trace contextRef="#ctx0" brushRef="#br0" timeOffset="-27679.399">17937 4133 643 0,'-10'-3'909'0,"0"3"159"0,5 0 106 0,0 3 3 16,1-3-235-16,-2 0-238 0,12 3-185 15,-2-3-109-15,1 0-60 0,5-3-55 0,5 0-295 16,-1 1 0-16,6-6 0 0,-1-1 0 16,1-2 0-16,4-3 0 0,-4-3 0 15,0 1 0-15,-1-4 0 0,1 4 0 0,-5-3 0 16,0-1 0-16,-6 4 0 0,-4-4 0 16,0 4 0-16,-5 3 0 0,0-1 0 0,-5 2 0 15,-4 4-26-15,-6 0-92 0,0 2 24 16,-4 4 23-16,-1 2 29 0,0 0 19 15,-5 0 17-15,1 2 17 0,4 1 27 0,-4 3 30 16,4-1 29-16,1 1 30 0,4 2-88 0,0 3-39 16,6 3 0-16,3 0 0 0,2 2 0 15,4 1 0-15,0 5 0 0,4 0 0 16,2 5 0-16,3-2 0 0,1 6 0 0,0-1 0 16,0 0 0-16,0 0 0 0,4-2 0 15,-4 3 0-15,4-7 0 0,-4-1 0 0,1-1 0 16,-2-6 0-16,1 0 0 0,0-4 0 15,-5-4 0-15,-1 0 0 0,6-5 0 0,-5-3 0 16,0-3 0-16,0 1 0 0,0-6 0 16,-5-1 0-16,5-2 0 0,0-3 0 0,0 3 0 15,0 0 0-15,0 0 0 0,-1 0 0 16,2 2 0-16,3 1 0 0,1 3 0 0,-5 2 0 16,5 3 0-16,-6 0 0 0,7 3 0 15,-7 2 0-15,6 1 0 0,0 2 0 0,-5-2 0 16,4 2 0-16,1 0 0 0,0 1 0 15,5-4 0-15,0 4 0 0,0-5 0 16,-1 2 0-16,1-3 0 0,0 0 0 0,4-3 0 16,-4-3 0-16,0 0 0 0,-1-3 0 15,1 2 0-15,-6-5 0 0,1 1 0 0,-5 0 0 16,1-3 0-16,-6 2 0 0,0-2 0 16,-6 0 0-16,1 3 0 0,-5-4 0 15,1 5 0-15,-6-2 0 0,1 3 0 0,-1 1 0 16,0 3 0-16,-4-1 0 0,4 6 0 15,0 2 0-15,1 1 0 0,4 2 0 0,-1 2 0 16,7 2 0-16,-1 2 0 0,5-4 0 16,0 5 0-16,5-2 0 0,5-2 0 0,-1 1 0 15,1-2 0-15,5-4 0 0,0 0 0 16,4-4 0-16,-4-4-497 0,5-2-461 16,-5-1-237-16,-1-4-67 0,0-1 27 0,7-4 100 15,-7 0 193-15,1-3 269 0</inkml:trace>
  <inkml:trace contextRef="#ctx0" brushRef="#br0" timeOffset="-27499.503">18471 4103 433 0,'-10'-17'906'0,"0"3"192"16,0 3 146-16,-4 0 122 0,-1 6-178 0,6-1-266 15,-6 0-235-15,5 6-340 0,0 0-347 16,5 6 0-16,0-3 0 0,1 5 0 16,4 1 0-16,0-1 0 0,4 3 0 0,-4 0 0 15,10 0 0-15,-5-3 0 0,10 1 0 16,-6-6 0-16,6-1 0 0,5-2-198 0,-5-5-587 15,-1-1-333-15,1 1-130 0,0-4-17 16,4-2 48-16,-4 3 140 0,0-3 256 16,-1 3 385-16</inkml:trace>
  <inkml:trace contextRef="#ctx0" brushRef="#br0" timeOffset="-26945.442">18535 4177 63 0,'-15'9'582'15,"5"-4"160"-15,0 1 145 0,1-1 131 16,3-2-58-16,-3-3-161 0,9 3-143 0,-5-3-97 16,0 2-76-16,5-2-58 0,0 0-18 15,0 0 7-15,0 3-218 0,0-1-196 0,5 2 0 16,-5-2 0-16,0 4 0 0,5 0 0 16,-5 4 0-16,5-2 0 0,-1 6 0 15,2-2 0-15,-1-1 0 0,-1 2 0 0,6-2 0 16,-5 1 0-16,5-2 0 0,-5-2 0 0,5 1 0 15,0-4 0-15,-6 1 0 0,7-4 0 16,-7-2 0-16,6-2 0 0,0 0 0 0,-6-4 0 16,6-2 0-16,-5-1 0 0,5-2 0 15,-5 0 0-15,0 0 0 0,4-3 0 0,-3 3 0 16,3 0 0-16,-3 0 0 0,3 0 0 16,-4 6 0-16,0-3 0 0,0 5 0 0,0 3 0 15,0 0 0-15,-1 3 0 0,2-1 0 16,-6 4 0-16,4-1 0 0,-4 3 0 15,5 3 0-15,-5-3 0 0,0 4 0 0,0 2 0 16,5-6 0-16,-5 3 0 0,0-1 0 0,0-4 0 16,5 2 0-16,-5-2 0 0,5-3 0 15,-5 0 0-15,5-6 0 0,0 0 0 16,0-5 0-16,0 0 0 0,0-3 0 16,-1 0 0-16,2 0 0 0,-2 0 0 0,6-4 0 15,-5 7 0-15,0-3 0 0,5 3 0 0,-6 3 0 16,1 1 0-16,1 2 0 0,-2 0 0 15,1 4 0-15,0 0 0 0,5 4 0 0,-5 0 0 16,0 2 0-16,-1 3 0 0,2 0 0 16,-2 0 0-16,6 0 0 0,-5-2 0 0,5-4 0 15,-5 4 0-15,-1-7 0 0,2-2-805 16,-1 0-574-16,-5-5-38 0,4-6 62 0,2-3 120 16,-6-3 222-16,4-2 330 0</inkml:trace>
  <inkml:trace contextRef="#ctx0" brushRef="#br0" timeOffset="-26781.814">18873 4001 356 0,'-15'-33'1024'0,"-4"-1"250"16,4 4 193-16,-5 0 186 0,5 2 13 0,1 1-915 16,0 8-751-16,4-1 0 0,0 4 0 15,0 4 0-15,5 4 0 0,0 2 0 0,0 9 0 16,5 3 0-16,0 5 0 0,0 5 0 0,-5 6 0 16,5 6 0-16,0 3 0 0,0-1-1475 15,5 3-203-15,-5-3 89 0,10-2 165 16,-5 0 282-16,10-3 509 0</inkml:trace>
  <inkml:trace contextRef="#ctx0" brushRef="#br0" timeOffset="-26605.716">19192 4188 216 0,'0'14'1321'0,"-5"-1"403"15,5-4 254-15,-10 2 198 0,5-3-1400 0,1 0-776 16,-2-2 0-16,2-3 0 0,4 0 0 15,0-1 0-15,4-2 0 0,2 0 0 0,-2-2 0 16,1-1 0-16,0 3 0 0,-5-3-1691 16,0 3-151-16,0-3 193 0,0 0 251 0,-5-2 423 15,0 0 458-15</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
        <p:cNvGrpSpPr/>
        <p:nvPr/>
      </p:nvGrpSpPr>
      <p:grpSpPr>
        <a:xfrm>
          <a:off x="0" y="0"/>
          <a:ext cx="0" cy="0"/>
          <a:chOff x="0" y="0"/>
          <a:chExt cx="0" cy="0"/>
        </a:xfrm>
      </p:grpSpPr>
      <p:sp>
        <p:nvSpPr>
          <p:cNvPr id="141" name="Google Shape;141;ge6042aa838_1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 name="Google Shape;142;ge6042aa838_1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8363806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4728562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5550908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579538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8271125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2244144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0963965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4458269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4106561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2115611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1"/>
        <p:cNvGrpSpPr/>
        <p:nvPr/>
      </p:nvGrpSpPr>
      <p:grpSpPr>
        <a:xfrm>
          <a:off x="0" y="0"/>
          <a:ext cx="0" cy="0"/>
          <a:chOff x="0" y="0"/>
          <a:chExt cx="0" cy="0"/>
        </a:xfrm>
      </p:grpSpPr>
      <p:sp>
        <p:nvSpPr>
          <p:cNvPr id="352" name="Google Shape;352;ge5e6172f83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3" name="Google Shape;353;ge5e6172f83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690404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8049818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3142523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9746809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4597151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2"/>
        <p:cNvGrpSpPr/>
        <p:nvPr/>
      </p:nvGrpSpPr>
      <p:grpSpPr>
        <a:xfrm>
          <a:off x="0" y="0"/>
          <a:ext cx="0" cy="0"/>
          <a:chOff x="0" y="0"/>
          <a:chExt cx="0" cy="0"/>
        </a:xfrm>
      </p:grpSpPr>
      <p:sp>
        <p:nvSpPr>
          <p:cNvPr id="363" name="Google Shape;363;ge5feca4b19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4" name="Google Shape;364;ge5feca4b19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1"/>
        <p:cNvGrpSpPr/>
        <p:nvPr/>
      </p:nvGrpSpPr>
      <p:grpSpPr>
        <a:xfrm>
          <a:off x="0" y="0"/>
          <a:ext cx="0" cy="0"/>
          <a:chOff x="0" y="0"/>
          <a:chExt cx="0" cy="0"/>
        </a:xfrm>
      </p:grpSpPr>
      <p:sp>
        <p:nvSpPr>
          <p:cNvPr id="402" name="Google Shape;402;ge5e6172f83_0_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 name="Google Shape;403;ge5e6172f83_0_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4"/>
        <p:cNvGrpSpPr/>
        <p:nvPr/>
      </p:nvGrpSpPr>
      <p:grpSpPr>
        <a:xfrm>
          <a:off x="0" y="0"/>
          <a:ext cx="0" cy="0"/>
          <a:chOff x="0" y="0"/>
          <a:chExt cx="0" cy="0"/>
        </a:xfrm>
      </p:grpSpPr>
      <p:sp>
        <p:nvSpPr>
          <p:cNvPr id="455" name="Google Shape;455;ge5e6172f83_0_1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6" name="Google Shape;456;ge5e6172f83_0_1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7"/>
        <p:cNvGrpSpPr/>
        <p:nvPr/>
      </p:nvGrpSpPr>
      <p:grpSpPr>
        <a:xfrm>
          <a:off x="0" y="0"/>
          <a:ext cx="0" cy="0"/>
          <a:chOff x="0" y="0"/>
          <a:chExt cx="0" cy="0"/>
        </a:xfrm>
      </p:grpSpPr>
      <p:sp>
        <p:nvSpPr>
          <p:cNvPr id="518" name="Google Shape;518;ge5e6172f83_0_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 name="Google Shape;519;ge5e6172f83_0_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
        <p:cNvGrpSpPr/>
        <p:nvPr/>
      </p:nvGrpSpPr>
      <p:grpSpPr>
        <a:xfrm>
          <a:off x="0" y="0"/>
          <a:ext cx="0" cy="0"/>
          <a:chOff x="0" y="0"/>
          <a:chExt cx="0" cy="0"/>
        </a:xfrm>
      </p:grpSpPr>
      <p:sp>
        <p:nvSpPr>
          <p:cNvPr id="526" name="Google Shape;526;ge5e6172f83_0_3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7" name="Google Shape;527;ge5e6172f83_0_3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6"/>
        <p:cNvGrpSpPr/>
        <p:nvPr/>
      </p:nvGrpSpPr>
      <p:grpSpPr>
        <a:xfrm>
          <a:off x="0" y="0"/>
          <a:ext cx="0" cy="0"/>
          <a:chOff x="0" y="0"/>
          <a:chExt cx="0" cy="0"/>
        </a:xfrm>
      </p:grpSpPr>
      <p:sp>
        <p:nvSpPr>
          <p:cNvPr id="547" name="Google Shape;547;ge5e6172f83_0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8" name="Google Shape;548;ge5e6172f83_0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6"/>
        <p:cNvGrpSpPr/>
        <p:nvPr/>
      </p:nvGrpSpPr>
      <p:grpSpPr>
        <a:xfrm>
          <a:off x="0" y="0"/>
          <a:ext cx="0" cy="0"/>
          <a:chOff x="0" y="0"/>
          <a:chExt cx="0" cy="0"/>
        </a:xfrm>
      </p:grpSpPr>
      <p:sp>
        <p:nvSpPr>
          <p:cNvPr id="637" name="Google Shape;637;ge5e6172f83_0_8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8" name="Google Shape;638;ge5e6172f83_0_8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9"/>
        <p:cNvGrpSpPr/>
        <p:nvPr/>
      </p:nvGrpSpPr>
      <p:grpSpPr>
        <a:xfrm>
          <a:off x="0" y="0"/>
          <a:ext cx="0" cy="0"/>
          <a:chOff x="0" y="0"/>
          <a:chExt cx="0" cy="0"/>
        </a:xfrm>
      </p:grpSpPr>
      <p:sp>
        <p:nvSpPr>
          <p:cNvPr id="660" name="Google Shape;660;ge5e6172f83_0_1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1" name="Google Shape;661;ge5e6172f83_0_1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0"/>
        <p:cNvGrpSpPr/>
        <p:nvPr/>
      </p:nvGrpSpPr>
      <p:grpSpPr>
        <a:xfrm>
          <a:off x="0" y="0"/>
          <a:ext cx="0" cy="0"/>
          <a:chOff x="0" y="0"/>
          <a:chExt cx="0" cy="0"/>
        </a:xfrm>
      </p:grpSpPr>
      <p:sp>
        <p:nvSpPr>
          <p:cNvPr id="711" name="Google Shape;711;ge5e6172f83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2" name="Google Shape;712;ge5e6172f83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9"/>
        <p:cNvGrpSpPr/>
        <p:nvPr/>
      </p:nvGrpSpPr>
      <p:grpSpPr>
        <a:xfrm>
          <a:off x="0" y="0"/>
          <a:ext cx="0" cy="0"/>
          <a:chOff x="0" y="0"/>
          <a:chExt cx="0" cy="0"/>
        </a:xfrm>
      </p:grpSpPr>
      <p:sp>
        <p:nvSpPr>
          <p:cNvPr id="760" name="Google Shape;760;ge5e6172f83_0_1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1" name="Google Shape;761;ge5e6172f83_0_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7"/>
        <p:cNvGrpSpPr/>
        <p:nvPr/>
      </p:nvGrpSpPr>
      <p:grpSpPr>
        <a:xfrm>
          <a:off x="0" y="0"/>
          <a:ext cx="0" cy="0"/>
          <a:chOff x="0" y="0"/>
          <a:chExt cx="0" cy="0"/>
        </a:xfrm>
      </p:grpSpPr>
      <p:sp>
        <p:nvSpPr>
          <p:cNvPr id="788" name="Google Shape;788;ge5e6172f83_0_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 name="Google Shape;789;ge5e6172f83_0_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8"/>
        <p:cNvGrpSpPr/>
        <p:nvPr/>
      </p:nvGrpSpPr>
      <p:grpSpPr>
        <a:xfrm>
          <a:off x="0" y="0"/>
          <a:ext cx="0" cy="0"/>
          <a:chOff x="0" y="0"/>
          <a:chExt cx="0" cy="0"/>
        </a:xfrm>
      </p:grpSpPr>
      <p:sp>
        <p:nvSpPr>
          <p:cNvPr id="909" name="Google Shape;909;ge5feca4b19_0_5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0" name="Google Shape;910;ge5feca4b19_0_5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ge5e6172f83_0_1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 name="Google Shape;916;ge5e6172f83_0_1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6"/>
        <p:cNvGrpSpPr/>
        <p:nvPr/>
      </p:nvGrpSpPr>
      <p:grpSpPr>
        <a:xfrm>
          <a:off x="0" y="0"/>
          <a:ext cx="0" cy="0"/>
          <a:chOff x="0" y="0"/>
          <a:chExt cx="0" cy="0"/>
        </a:xfrm>
      </p:grpSpPr>
      <p:sp>
        <p:nvSpPr>
          <p:cNvPr id="957" name="Google Shape;957;ge5feca4b19_0_5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8" name="Google Shape;958;ge5feca4b19_0_5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2"/>
        <p:cNvGrpSpPr/>
        <p:nvPr/>
      </p:nvGrpSpPr>
      <p:grpSpPr>
        <a:xfrm>
          <a:off x="0" y="0"/>
          <a:ext cx="0" cy="0"/>
          <a:chOff x="0" y="0"/>
          <a:chExt cx="0" cy="0"/>
        </a:xfrm>
      </p:grpSpPr>
      <p:sp>
        <p:nvSpPr>
          <p:cNvPr id="1003" name="Google Shape;1003;ge5feca4b19_0_5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4" name="Google Shape;1004;ge5feca4b19_0_5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15872063"/>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8"/>
        <p:cNvGrpSpPr/>
        <p:nvPr/>
      </p:nvGrpSpPr>
      <p:grpSpPr>
        <a:xfrm>
          <a:off x="0" y="0"/>
          <a:ext cx="0" cy="0"/>
          <a:chOff x="0" y="0"/>
          <a:chExt cx="0" cy="0"/>
        </a:xfrm>
      </p:grpSpPr>
      <p:sp>
        <p:nvSpPr>
          <p:cNvPr id="1049" name="Google Shape;1049;ge5feca4b19_0_5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0" name="Google Shape;1050;ge5feca4b19_0_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9"/>
        <p:cNvGrpSpPr/>
        <p:nvPr/>
      </p:nvGrpSpPr>
      <p:grpSpPr>
        <a:xfrm>
          <a:off x="0" y="0"/>
          <a:ext cx="0" cy="0"/>
          <a:chOff x="0" y="0"/>
          <a:chExt cx="0" cy="0"/>
        </a:xfrm>
      </p:grpSpPr>
      <p:sp>
        <p:nvSpPr>
          <p:cNvPr id="1100" name="Google Shape;1100;ge5feca4b19_0_5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1" name="Google Shape;1101;ge5feca4b19_0_5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5"/>
        <p:cNvGrpSpPr/>
        <p:nvPr/>
      </p:nvGrpSpPr>
      <p:grpSpPr>
        <a:xfrm>
          <a:off x="0" y="0"/>
          <a:ext cx="0" cy="0"/>
          <a:chOff x="0" y="0"/>
          <a:chExt cx="0" cy="0"/>
        </a:xfrm>
      </p:grpSpPr>
      <p:sp>
        <p:nvSpPr>
          <p:cNvPr id="1126" name="Google Shape;1126;ge662ed671f_1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7" name="Google Shape;1127;ge662ed671f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9"/>
        <p:cNvGrpSpPr/>
        <p:nvPr/>
      </p:nvGrpSpPr>
      <p:grpSpPr>
        <a:xfrm>
          <a:off x="0" y="0"/>
          <a:ext cx="0" cy="0"/>
          <a:chOff x="0" y="0"/>
          <a:chExt cx="0" cy="0"/>
        </a:xfrm>
      </p:grpSpPr>
      <p:sp>
        <p:nvSpPr>
          <p:cNvPr id="1150" name="Google Shape;1150;ge5e6172f83_0_1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1" name="Google Shape;1151;ge5e6172f83_0_1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6"/>
        <p:cNvGrpSpPr/>
        <p:nvPr/>
      </p:nvGrpSpPr>
      <p:grpSpPr>
        <a:xfrm>
          <a:off x="0" y="0"/>
          <a:ext cx="0" cy="0"/>
          <a:chOff x="0" y="0"/>
          <a:chExt cx="0" cy="0"/>
        </a:xfrm>
      </p:grpSpPr>
      <p:sp>
        <p:nvSpPr>
          <p:cNvPr id="1167" name="Google Shape;1167;ge6017df455_3_13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68" name="Google Shape;1168;ge6017df455_3_13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0"/>
        <p:cNvGrpSpPr/>
        <p:nvPr/>
      </p:nvGrpSpPr>
      <p:grpSpPr>
        <a:xfrm>
          <a:off x="0" y="0"/>
          <a:ext cx="0" cy="0"/>
          <a:chOff x="0" y="0"/>
          <a:chExt cx="0" cy="0"/>
        </a:xfrm>
      </p:grpSpPr>
      <p:sp>
        <p:nvSpPr>
          <p:cNvPr id="1231" name="Google Shape;1231;ge5e6172f83_0_1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2" name="Google Shape;1232;ge5e6172f83_0_1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1"/>
        <p:cNvGrpSpPr/>
        <p:nvPr/>
      </p:nvGrpSpPr>
      <p:grpSpPr>
        <a:xfrm>
          <a:off x="0" y="0"/>
          <a:ext cx="0" cy="0"/>
          <a:chOff x="0" y="0"/>
          <a:chExt cx="0" cy="0"/>
        </a:xfrm>
      </p:grpSpPr>
      <p:sp>
        <p:nvSpPr>
          <p:cNvPr id="1292" name="Google Shape;1292;ge6042aa838_9_7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3" name="Google Shape;1293;ge6042aa838_9_7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7"/>
        <p:cNvGrpSpPr/>
        <p:nvPr/>
      </p:nvGrpSpPr>
      <p:grpSpPr>
        <a:xfrm>
          <a:off x="0" y="0"/>
          <a:ext cx="0" cy="0"/>
          <a:chOff x="0" y="0"/>
          <a:chExt cx="0" cy="0"/>
        </a:xfrm>
      </p:grpSpPr>
      <p:sp>
        <p:nvSpPr>
          <p:cNvPr id="1678" name="Google Shape;1678;ge6017df455_0_7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79" name="Google Shape;1679;ge6017df455_0_7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69"/>
        <p:cNvGrpSpPr/>
        <p:nvPr/>
      </p:nvGrpSpPr>
      <p:grpSpPr>
        <a:xfrm>
          <a:off x="0" y="0"/>
          <a:ext cx="0" cy="0"/>
          <a:chOff x="0" y="0"/>
          <a:chExt cx="0" cy="0"/>
        </a:xfrm>
      </p:grpSpPr>
      <p:sp>
        <p:nvSpPr>
          <p:cNvPr id="3070" name="Google Shape;3070;ge6017df455_3_30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71" name="Google Shape;3071;ge6017df455_3_30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76"/>
        <p:cNvGrpSpPr/>
        <p:nvPr/>
      </p:nvGrpSpPr>
      <p:grpSpPr>
        <a:xfrm>
          <a:off x="0" y="0"/>
          <a:ext cx="0" cy="0"/>
          <a:chOff x="0" y="0"/>
          <a:chExt cx="0" cy="0"/>
        </a:xfrm>
      </p:grpSpPr>
      <p:sp>
        <p:nvSpPr>
          <p:cNvPr id="3077" name="Google Shape;3077;ge6017df455_0_46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78" name="Google Shape;3078;ge6017df455_0_46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1142720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3"/>
        <p:cNvGrpSpPr/>
        <p:nvPr/>
      </p:nvGrpSpPr>
      <p:grpSpPr>
        <a:xfrm>
          <a:off x="0" y="0"/>
          <a:ext cx="0" cy="0"/>
          <a:chOff x="0" y="0"/>
          <a:chExt cx="0" cy="0"/>
        </a:xfrm>
      </p:grpSpPr>
      <p:sp>
        <p:nvSpPr>
          <p:cNvPr id="3084" name="Google Shape;3084;ge6017df455_0_46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85" name="Google Shape;3085;ge6017df455_0_46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90"/>
        <p:cNvGrpSpPr/>
        <p:nvPr/>
      </p:nvGrpSpPr>
      <p:grpSpPr>
        <a:xfrm>
          <a:off x="0" y="0"/>
          <a:ext cx="0" cy="0"/>
          <a:chOff x="0" y="0"/>
          <a:chExt cx="0" cy="0"/>
        </a:xfrm>
      </p:grpSpPr>
      <p:sp>
        <p:nvSpPr>
          <p:cNvPr id="3091" name="Google Shape;3091;ge6017df455_0_46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92" name="Google Shape;3092;ge6017df455_0_46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17"/>
        <p:cNvGrpSpPr/>
        <p:nvPr/>
      </p:nvGrpSpPr>
      <p:grpSpPr>
        <a:xfrm>
          <a:off x="0" y="0"/>
          <a:ext cx="0" cy="0"/>
          <a:chOff x="0" y="0"/>
          <a:chExt cx="0" cy="0"/>
        </a:xfrm>
      </p:grpSpPr>
      <p:sp>
        <p:nvSpPr>
          <p:cNvPr id="3118" name="Google Shape;3118;ge6017df455_0_46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19" name="Google Shape;3119;ge6017df455_0_46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33"/>
        <p:cNvGrpSpPr/>
        <p:nvPr/>
      </p:nvGrpSpPr>
      <p:grpSpPr>
        <a:xfrm>
          <a:off x="0" y="0"/>
          <a:ext cx="0" cy="0"/>
          <a:chOff x="0" y="0"/>
          <a:chExt cx="0" cy="0"/>
        </a:xfrm>
      </p:grpSpPr>
      <p:sp>
        <p:nvSpPr>
          <p:cNvPr id="3134" name="Google Shape;3134;ge6017df455_0_46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35" name="Google Shape;3135;ge6017df455_0_46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70"/>
        <p:cNvGrpSpPr/>
        <p:nvPr/>
      </p:nvGrpSpPr>
      <p:grpSpPr>
        <a:xfrm>
          <a:off x="0" y="0"/>
          <a:ext cx="0" cy="0"/>
          <a:chOff x="0" y="0"/>
          <a:chExt cx="0" cy="0"/>
        </a:xfrm>
      </p:grpSpPr>
      <p:sp>
        <p:nvSpPr>
          <p:cNvPr id="3471" name="Google Shape;3471;ge6017df455_0_50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72" name="Google Shape;3472;ge6017df455_0_50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57"/>
        <p:cNvGrpSpPr/>
        <p:nvPr/>
      </p:nvGrpSpPr>
      <p:grpSpPr>
        <a:xfrm>
          <a:off x="0" y="0"/>
          <a:ext cx="0" cy="0"/>
          <a:chOff x="0" y="0"/>
          <a:chExt cx="0" cy="0"/>
        </a:xfrm>
      </p:grpSpPr>
      <p:sp>
        <p:nvSpPr>
          <p:cNvPr id="6258" name="Google Shape;6258;ge6017df455_0_77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59" name="Google Shape;6259;ge6017df455_0_77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76"/>
        <p:cNvGrpSpPr/>
        <p:nvPr/>
      </p:nvGrpSpPr>
      <p:grpSpPr>
        <a:xfrm>
          <a:off x="0" y="0"/>
          <a:ext cx="0" cy="0"/>
          <a:chOff x="0" y="0"/>
          <a:chExt cx="0" cy="0"/>
        </a:xfrm>
      </p:grpSpPr>
      <p:sp>
        <p:nvSpPr>
          <p:cNvPr id="6677" name="Google Shape;6677;ge6017df455_0_82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78" name="Google Shape;6678;ge6017df455_0_82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46"/>
        <p:cNvGrpSpPr/>
        <p:nvPr/>
      </p:nvGrpSpPr>
      <p:grpSpPr>
        <a:xfrm>
          <a:off x="0" y="0"/>
          <a:ext cx="0" cy="0"/>
          <a:chOff x="0" y="0"/>
          <a:chExt cx="0" cy="0"/>
        </a:xfrm>
      </p:grpSpPr>
      <p:sp>
        <p:nvSpPr>
          <p:cNvPr id="6847" name="Google Shape;6847;ge6017df455_0_83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48" name="Google Shape;6848;ge6017df455_0_8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51"/>
        <p:cNvGrpSpPr/>
        <p:nvPr/>
      </p:nvGrpSpPr>
      <p:grpSpPr>
        <a:xfrm>
          <a:off x="0" y="0"/>
          <a:ext cx="0" cy="0"/>
          <a:chOff x="0" y="0"/>
          <a:chExt cx="0" cy="0"/>
        </a:xfrm>
      </p:grpSpPr>
      <p:sp>
        <p:nvSpPr>
          <p:cNvPr id="7252" name="Google Shape;7252;ge6017df455_0_87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53" name="Google Shape;7253;ge6017df455_0_87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31"/>
        <p:cNvGrpSpPr/>
        <p:nvPr/>
      </p:nvGrpSpPr>
      <p:grpSpPr>
        <a:xfrm>
          <a:off x="0" y="0"/>
          <a:ext cx="0" cy="0"/>
          <a:chOff x="0" y="0"/>
          <a:chExt cx="0" cy="0"/>
        </a:xfrm>
      </p:grpSpPr>
      <p:sp>
        <p:nvSpPr>
          <p:cNvPr id="7632" name="Google Shape;7632;ge6017df455_0_91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33" name="Google Shape;7633;ge6017df455_0_91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0967405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99"/>
        <p:cNvGrpSpPr/>
        <p:nvPr/>
      </p:nvGrpSpPr>
      <p:grpSpPr>
        <a:xfrm>
          <a:off x="0" y="0"/>
          <a:ext cx="0" cy="0"/>
          <a:chOff x="0" y="0"/>
          <a:chExt cx="0" cy="0"/>
        </a:xfrm>
      </p:grpSpPr>
      <p:sp>
        <p:nvSpPr>
          <p:cNvPr id="8400" name="Google Shape;8400;ge6017df455_0_99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01" name="Google Shape;8401;ge6017df455_0_99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6"/>
        <p:cNvGrpSpPr/>
        <p:nvPr/>
      </p:nvGrpSpPr>
      <p:grpSpPr>
        <a:xfrm>
          <a:off x="0" y="0"/>
          <a:ext cx="0" cy="0"/>
          <a:chOff x="0" y="0"/>
          <a:chExt cx="0" cy="0"/>
        </a:xfrm>
      </p:grpSpPr>
      <p:sp>
        <p:nvSpPr>
          <p:cNvPr id="9807" name="Google Shape;9807;ge6017df455_0_113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08" name="Google Shape;9808;ge6017df455_0_113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00"/>
        <p:cNvGrpSpPr/>
        <p:nvPr/>
      </p:nvGrpSpPr>
      <p:grpSpPr>
        <a:xfrm>
          <a:off x="0" y="0"/>
          <a:ext cx="0" cy="0"/>
          <a:chOff x="0" y="0"/>
          <a:chExt cx="0" cy="0"/>
        </a:xfrm>
      </p:grpSpPr>
      <p:sp>
        <p:nvSpPr>
          <p:cNvPr id="12201" name="Google Shape;12201;ge6017df455_0_13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02" name="Google Shape;12202;ge6017df455_0_13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14"/>
        <p:cNvGrpSpPr/>
        <p:nvPr/>
      </p:nvGrpSpPr>
      <p:grpSpPr>
        <a:xfrm>
          <a:off x="0" y="0"/>
          <a:ext cx="0" cy="0"/>
          <a:chOff x="0" y="0"/>
          <a:chExt cx="0" cy="0"/>
        </a:xfrm>
      </p:grpSpPr>
      <p:sp>
        <p:nvSpPr>
          <p:cNvPr id="14215" name="Google Shape;14215;ge6017df455_0_157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216" name="Google Shape;14216;ge6017df455_0_157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50"/>
        <p:cNvGrpSpPr/>
        <p:nvPr/>
      </p:nvGrpSpPr>
      <p:grpSpPr>
        <a:xfrm>
          <a:off x="0" y="0"/>
          <a:ext cx="0" cy="0"/>
          <a:chOff x="0" y="0"/>
          <a:chExt cx="0" cy="0"/>
        </a:xfrm>
      </p:grpSpPr>
      <p:sp>
        <p:nvSpPr>
          <p:cNvPr id="15851" name="Google Shape;15851;ge6017df455_0_173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52" name="Google Shape;15852;ge6017df455_0_173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92"/>
        <p:cNvGrpSpPr/>
        <p:nvPr/>
      </p:nvGrpSpPr>
      <p:grpSpPr>
        <a:xfrm>
          <a:off x="0" y="0"/>
          <a:ext cx="0" cy="0"/>
          <a:chOff x="0" y="0"/>
          <a:chExt cx="0" cy="0"/>
        </a:xfrm>
      </p:grpSpPr>
      <p:sp>
        <p:nvSpPr>
          <p:cNvPr id="16893" name="Google Shape;16893;ge6017df455_0_184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94" name="Google Shape;16894;ge6017df455_0_184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435"/>
        <p:cNvGrpSpPr/>
        <p:nvPr/>
      </p:nvGrpSpPr>
      <p:grpSpPr>
        <a:xfrm>
          <a:off x="0" y="0"/>
          <a:ext cx="0" cy="0"/>
          <a:chOff x="0" y="0"/>
          <a:chExt cx="0" cy="0"/>
        </a:xfrm>
      </p:grpSpPr>
      <p:sp>
        <p:nvSpPr>
          <p:cNvPr id="18436" name="Google Shape;18436;ge6017df455_0_239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437" name="Google Shape;18437;ge6017df455_0_239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71722953"/>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325758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7"/>
        <p:cNvGrpSpPr/>
        <p:nvPr/>
      </p:nvGrpSpPr>
      <p:grpSpPr>
        <a:xfrm>
          <a:off x="0" y="0"/>
          <a:ext cx="0" cy="0"/>
          <a:chOff x="0" y="0"/>
          <a:chExt cx="0" cy="0"/>
        </a:xfrm>
      </p:grpSpPr>
      <p:sp>
        <p:nvSpPr>
          <p:cNvPr id="698" name="Google Shape;698;ge5e6172f83_0_1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9" name="Google Shape;699;ge5e6172f83_0_1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073085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254503" y="268253"/>
            <a:ext cx="8511300" cy="4594800"/>
            <a:chOff x="254503" y="268253"/>
            <a:chExt cx="8511300" cy="4594800"/>
          </a:xfrm>
        </p:grpSpPr>
        <p:sp>
          <p:nvSpPr>
            <p:cNvPr id="10" name="Google Shape;10;p2"/>
            <p:cNvSpPr/>
            <p:nvPr/>
          </p:nvSpPr>
          <p:spPr>
            <a:xfrm rot="10800000" flipH="1">
              <a:off x="254503" y="268253"/>
              <a:ext cx="8511300" cy="4594800"/>
            </a:xfrm>
            <a:prstGeom prst="snip1Rect">
              <a:avLst>
                <a:gd name="adj" fmla="val 17909"/>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 name="Google Shape;11;p2"/>
            <p:cNvSpPr/>
            <p:nvPr/>
          </p:nvSpPr>
          <p:spPr>
            <a:xfrm rot="5400000">
              <a:off x="7940200" y="4038225"/>
              <a:ext cx="825900" cy="821100"/>
            </a:xfrm>
            <a:prstGeom prst="rtTriangle">
              <a:avLst/>
            </a:prstGeom>
            <a:solidFill>
              <a:srgbClr val="F8F7E0"/>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grpSp>
      <p:sp>
        <p:nvSpPr>
          <p:cNvPr id="12" name="Google Shape;12;p2"/>
          <p:cNvSpPr txBox="1">
            <a:spLocks noGrp="1"/>
          </p:cNvSpPr>
          <p:nvPr>
            <p:ph type="ctrTitle"/>
          </p:nvPr>
        </p:nvSpPr>
        <p:spPr>
          <a:xfrm>
            <a:off x="1327775" y="1148463"/>
            <a:ext cx="6488400" cy="1817400"/>
          </a:xfrm>
          <a:prstGeom prst="rect">
            <a:avLst/>
          </a:prstGeom>
        </p:spPr>
        <p:txBody>
          <a:bodyPr spcFirstLastPara="1" wrap="square" lIns="91425" tIns="91425" rIns="91425" bIns="91425" anchor="b" anchorCtr="0">
            <a:noAutofit/>
          </a:bodyPr>
          <a:lstStyle>
            <a:lvl1pPr lvl="0" algn="ctr">
              <a:lnSpc>
                <a:spcPct val="90000"/>
              </a:lnSpc>
              <a:spcBef>
                <a:spcPts val="0"/>
              </a:spcBef>
              <a:spcAft>
                <a:spcPts val="0"/>
              </a:spcAft>
              <a:buClr>
                <a:schemeClr val="lt1"/>
              </a:buClr>
              <a:buSzPts val="5200"/>
              <a:buNone/>
              <a:defRPr sz="5500">
                <a:solidFill>
                  <a:schemeClr val="lt1"/>
                </a:solidFill>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3" name="Google Shape;13;p2"/>
          <p:cNvSpPr txBox="1">
            <a:spLocks noGrp="1"/>
          </p:cNvSpPr>
          <p:nvPr>
            <p:ph type="subTitle" idx="1"/>
          </p:nvPr>
        </p:nvSpPr>
        <p:spPr>
          <a:xfrm>
            <a:off x="1327800" y="2965875"/>
            <a:ext cx="6488400" cy="616500"/>
          </a:xfrm>
          <a:prstGeom prst="rect">
            <a:avLst/>
          </a:prstGeom>
        </p:spPr>
        <p:txBody>
          <a:bodyPr spcFirstLastPara="1" wrap="square" lIns="91425" tIns="91425" rIns="91425" bIns="91425" anchor="t" anchorCtr="0">
            <a:noAutofit/>
          </a:bodyPr>
          <a:lstStyle>
            <a:lvl1pPr lvl="0" algn="ctr">
              <a:lnSpc>
                <a:spcPct val="90000"/>
              </a:lnSpc>
              <a:spcBef>
                <a:spcPts val="0"/>
              </a:spcBef>
              <a:spcAft>
                <a:spcPts val="0"/>
              </a:spcAft>
              <a:buSzPts val="1400"/>
              <a:buNone/>
              <a:defRPr sz="3000" b="1">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sp>
        <p:nvSpPr>
          <p:cNvPr id="14" name="Google Shape;14;p2"/>
          <p:cNvSpPr txBox="1"/>
          <p:nvPr/>
        </p:nvSpPr>
        <p:spPr>
          <a:xfrm>
            <a:off x="7423500" y="280951"/>
            <a:ext cx="1228500" cy="430857"/>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endParaRPr sz="1600">
              <a:latin typeface="Bitter"/>
              <a:ea typeface="Bitter"/>
              <a:cs typeface="Bitter"/>
              <a:sym typeface="Bitter"/>
            </a:endParaRPr>
          </a:p>
        </p:txBody>
      </p:sp>
      <p:sp>
        <p:nvSpPr>
          <p:cNvPr id="15" name="Google Shape;15;p2"/>
          <p:cNvSpPr txBox="1">
            <a:spLocks noGrp="1"/>
          </p:cNvSpPr>
          <p:nvPr>
            <p:ph type="title" idx="2"/>
          </p:nvPr>
        </p:nvSpPr>
        <p:spPr>
          <a:xfrm>
            <a:off x="6829600" y="175525"/>
            <a:ext cx="1995900" cy="616500"/>
          </a:xfrm>
          <a:prstGeom prst="rect">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a:spcBef>
                <a:spcPts val="0"/>
              </a:spcBef>
              <a:spcAft>
                <a:spcPts val="0"/>
              </a:spcAft>
              <a:buSzPts val="2500"/>
              <a:buNone/>
              <a:defRPr sz="1700"/>
            </a:lvl1pPr>
            <a:lvl2pPr lvl="1">
              <a:spcBef>
                <a:spcPts val="0"/>
              </a:spcBef>
              <a:spcAft>
                <a:spcPts val="0"/>
              </a:spcAft>
              <a:buSzPts val="3500"/>
              <a:buNone/>
              <a:defRPr>
                <a:latin typeface="Lato"/>
                <a:ea typeface="Lato"/>
                <a:cs typeface="Lato"/>
                <a:sym typeface="Lato"/>
              </a:defRPr>
            </a:lvl2pPr>
            <a:lvl3pPr lvl="2">
              <a:spcBef>
                <a:spcPts val="0"/>
              </a:spcBef>
              <a:spcAft>
                <a:spcPts val="0"/>
              </a:spcAft>
              <a:buSzPts val="3500"/>
              <a:buNone/>
              <a:defRPr>
                <a:latin typeface="Lato"/>
                <a:ea typeface="Lato"/>
                <a:cs typeface="Lato"/>
                <a:sym typeface="Lato"/>
              </a:defRPr>
            </a:lvl3pPr>
            <a:lvl4pPr lvl="3">
              <a:spcBef>
                <a:spcPts val="0"/>
              </a:spcBef>
              <a:spcAft>
                <a:spcPts val="0"/>
              </a:spcAft>
              <a:buSzPts val="3500"/>
              <a:buNone/>
              <a:defRPr>
                <a:latin typeface="Lato"/>
                <a:ea typeface="Lato"/>
                <a:cs typeface="Lato"/>
                <a:sym typeface="Lato"/>
              </a:defRPr>
            </a:lvl4pPr>
            <a:lvl5pPr lvl="4">
              <a:spcBef>
                <a:spcPts val="0"/>
              </a:spcBef>
              <a:spcAft>
                <a:spcPts val="0"/>
              </a:spcAft>
              <a:buSzPts val="3500"/>
              <a:buNone/>
              <a:defRPr>
                <a:latin typeface="Lato"/>
                <a:ea typeface="Lato"/>
                <a:cs typeface="Lato"/>
                <a:sym typeface="Lato"/>
              </a:defRPr>
            </a:lvl5pPr>
            <a:lvl6pPr lvl="5">
              <a:spcBef>
                <a:spcPts val="0"/>
              </a:spcBef>
              <a:spcAft>
                <a:spcPts val="0"/>
              </a:spcAft>
              <a:buSzPts val="3500"/>
              <a:buNone/>
              <a:defRPr>
                <a:latin typeface="Lato"/>
                <a:ea typeface="Lato"/>
                <a:cs typeface="Lato"/>
                <a:sym typeface="Lato"/>
              </a:defRPr>
            </a:lvl6pPr>
            <a:lvl7pPr lvl="6">
              <a:spcBef>
                <a:spcPts val="0"/>
              </a:spcBef>
              <a:spcAft>
                <a:spcPts val="0"/>
              </a:spcAft>
              <a:buSzPts val="3500"/>
              <a:buNone/>
              <a:defRPr>
                <a:latin typeface="Lato"/>
                <a:ea typeface="Lato"/>
                <a:cs typeface="Lato"/>
                <a:sym typeface="Lato"/>
              </a:defRPr>
            </a:lvl7pPr>
            <a:lvl8pPr lvl="7">
              <a:spcBef>
                <a:spcPts val="0"/>
              </a:spcBef>
              <a:spcAft>
                <a:spcPts val="0"/>
              </a:spcAft>
              <a:buSzPts val="3500"/>
              <a:buNone/>
              <a:defRPr>
                <a:latin typeface="Lato"/>
                <a:ea typeface="Lato"/>
                <a:cs typeface="Lato"/>
                <a:sym typeface="Lato"/>
              </a:defRPr>
            </a:lvl8pPr>
            <a:lvl9pPr lvl="8">
              <a:spcBef>
                <a:spcPts val="0"/>
              </a:spcBef>
              <a:spcAft>
                <a:spcPts val="0"/>
              </a:spcAft>
              <a:buSzPts val="3500"/>
              <a:buNone/>
              <a:defRPr>
                <a:latin typeface="Lato"/>
                <a:ea typeface="Lato"/>
                <a:cs typeface="Lato"/>
                <a:sym typeface="Lato"/>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5"/>
        <p:cNvGrpSpPr/>
        <p:nvPr/>
      </p:nvGrpSpPr>
      <p:grpSpPr>
        <a:xfrm>
          <a:off x="0" y="0"/>
          <a:ext cx="0" cy="0"/>
          <a:chOff x="0" y="0"/>
          <a:chExt cx="0" cy="0"/>
        </a:xfrm>
      </p:grpSpPr>
      <p:sp>
        <p:nvSpPr>
          <p:cNvPr id="46" name="Google Shape;46;p11"/>
          <p:cNvSpPr txBox="1">
            <a:spLocks noGrp="1"/>
          </p:cNvSpPr>
          <p:nvPr>
            <p:ph type="title" hasCustomPrompt="1"/>
          </p:nvPr>
        </p:nvSpPr>
        <p:spPr>
          <a:xfrm>
            <a:off x="1284000" y="1558475"/>
            <a:ext cx="6576000" cy="15111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47" name="Google Shape;47;p11"/>
          <p:cNvSpPr txBox="1">
            <a:spLocks noGrp="1"/>
          </p:cNvSpPr>
          <p:nvPr>
            <p:ph type="subTitle" idx="1"/>
          </p:nvPr>
        </p:nvSpPr>
        <p:spPr>
          <a:xfrm>
            <a:off x="1284000" y="3069625"/>
            <a:ext cx="65760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48"/>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_2">
    <p:spTree>
      <p:nvGrpSpPr>
        <p:cNvPr id="1" name="Shape 49"/>
        <p:cNvGrpSpPr/>
        <p:nvPr/>
      </p:nvGrpSpPr>
      <p:grpSpPr>
        <a:xfrm>
          <a:off x="0" y="0"/>
          <a:ext cx="0" cy="0"/>
          <a:chOff x="0" y="0"/>
          <a:chExt cx="0" cy="0"/>
        </a:xfrm>
      </p:grpSpPr>
      <p:sp>
        <p:nvSpPr>
          <p:cNvPr id="50" name="Google Shape;50;p13"/>
          <p:cNvSpPr/>
          <p:nvPr/>
        </p:nvSpPr>
        <p:spPr>
          <a:xfrm rot="10800000" flipH="1">
            <a:off x="376575" y="762341"/>
            <a:ext cx="8270780" cy="4048325"/>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51" name="Google Shape;51;p13"/>
          <p:cNvSpPr txBox="1">
            <a:spLocks noGrp="1"/>
          </p:cNvSpPr>
          <p:nvPr>
            <p:ph type="title"/>
          </p:nvPr>
        </p:nvSpPr>
        <p:spPr>
          <a:xfrm>
            <a:off x="1124737" y="1190976"/>
            <a:ext cx="2640000" cy="644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17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2" name="Google Shape;52;p13"/>
          <p:cNvSpPr txBox="1">
            <a:spLocks noGrp="1"/>
          </p:cNvSpPr>
          <p:nvPr>
            <p:ph type="title" idx="2" hasCustomPrompt="1"/>
          </p:nvPr>
        </p:nvSpPr>
        <p:spPr>
          <a:xfrm>
            <a:off x="4069513" y="1246040"/>
            <a:ext cx="1005000" cy="534600"/>
          </a:xfrm>
          <a:prstGeom prst="rect">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3" name="Google Shape;53;p13"/>
          <p:cNvSpPr txBox="1">
            <a:spLocks noGrp="1"/>
          </p:cNvSpPr>
          <p:nvPr>
            <p:ph type="subTitle" idx="1"/>
          </p:nvPr>
        </p:nvSpPr>
        <p:spPr>
          <a:xfrm>
            <a:off x="5379337" y="1168051"/>
            <a:ext cx="2385900" cy="64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4" name="Google Shape;54;p13"/>
          <p:cNvSpPr txBox="1">
            <a:spLocks noGrp="1"/>
          </p:cNvSpPr>
          <p:nvPr>
            <p:ph type="title" idx="3"/>
          </p:nvPr>
        </p:nvSpPr>
        <p:spPr>
          <a:xfrm>
            <a:off x="1124737" y="3306125"/>
            <a:ext cx="2640000" cy="644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17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5" name="Google Shape;55;p13"/>
          <p:cNvSpPr txBox="1">
            <a:spLocks noGrp="1"/>
          </p:cNvSpPr>
          <p:nvPr>
            <p:ph type="title" idx="4" hasCustomPrompt="1"/>
          </p:nvPr>
        </p:nvSpPr>
        <p:spPr>
          <a:xfrm>
            <a:off x="4069513" y="1957453"/>
            <a:ext cx="1005000" cy="534600"/>
          </a:xfrm>
          <a:prstGeom prst="rect">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6" name="Google Shape;56;p13"/>
          <p:cNvSpPr txBox="1">
            <a:spLocks noGrp="1"/>
          </p:cNvSpPr>
          <p:nvPr>
            <p:ph type="subTitle" idx="5"/>
          </p:nvPr>
        </p:nvSpPr>
        <p:spPr>
          <a:xfrm>
            <a:off x="5379341" y="3300387"/>
            <a:ext cx="2385900" cy="64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7" name="Google Shape;57;p13"/>
          <p:cNvSpPr txBox="1">
            <a:spLocks noGrp="1"/>
          </p:cNvSpPr>
          <p:nvPr>
            <p:ph type="title" idx="6"/>
          </p:nvPr>
        </p:nvSpPr>
        <p:spPr>
          <a:xfrm>
            <a:off x="1124737" y="4011175"/>
            <a:ext cx="2640000" cy="644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17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58" name="Google Shape;58;p13"/>
          <p:cNvSpPr txBox="1">
            <a:spLocks noGrp="1"/>
          </p:cNvSpPr>
          <p:nvPr>
            <p:ph type="title" idx="7" hasCustomPrompt="1"/>
          </p:nvPr>
        </p:nvSpPr>
        <p:spPr>
          <a:xfrm>
            <a:off x="4069513" y="3380378"/>
            <a:ext cx="1005000" cy="534600"/>
          </a:xfrm>
          <a:prstGeom prst="rect">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9" name="Google Shape;59;p13"/>
          <p:cNvSpPr txBox="1">
            <a:spLocks noGrp="1"/>
          </p:cNvSpPr>
          <p:nvPr>
            <p:ph type="subTitle" idx="8"/>
          </p:nvPr>
        </p:nvSpPr>
        <p:spPr>
          <a:xfrm>
            <a:off x="5379341" y="4011175"/>
            <a:ext cx="2385900" cy="64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0" name="Google Shape;60;p13"/>
          <p:cNvSpPr txBox="1">
            <a:spLocks noGrp="1"/>
          </p:cNvSpPr>
          <p:nvPr>
            <p:ph type="title" idx="9"/>
          </p:nvPr>
        </p:nvSpPr>
        <p:spPr>
          <a:xfrm>
            <a:off x="1124737" y="2601076"/>
            <a:ext cx="2640000" cy="644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17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1" name="Google Shape;61;p13"/>
          <p:cNvSpPr txBox="1">
            <a:spLocks noGrp="1"/>
          </p:cNvSpPr>
          <p:nvPr>
            <p:ph type="title" idx="13" hasCustomPrompt="1"/>
          </p:nvPr>
        </p:nvSpPr>
        <p:spPr>
          <a:xfrm>
            <a:off x="4069513" y="4066190"/>
            <a:ext cx="1005000" cy="534600"/>
          </a:xfrm>
          <a:prstGeom prst="rect">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2" name="Google Shape;62;p13"/>
          <p:cNvSpPr txBox="1">
            <a:spLocks noGrp="1"/>
          </p:cNvSpPr>
          <p:nvPr>
            <p:ph type="subTitle" idx="14"/>
          </p:nvPr>
        </p:nvSpPr>
        <p:spPr>
          <a:xfrm>
            <a:off x="5379341" y="2589614"/>
            <a:ext cx="2385900" cy="64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3" name="Google Shape;63;p13"/>
          <p:cNvSpPr txBox="1">
            <a:spLocks noGrp="1"/>
          </p:cNvSpPr>
          <p:nvPr>
            <p:ph type="title" idx="15"/>
          </p:nvPr>
        </p:nvSpPr>
        <p:spPr>
          <a:xfrm>
            <a:off x="1124737" y="1896026"/>
            <a:ext cx="2640000" cy="644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2400"/>
              <a:buNone/>
              <a:defRPr sz="17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a:endParaRPr/>
          </a:p>
        </p:txBody>
      </p:sp>
      <p:sp>
        <p:nvSpPr>
          <p:cNvPr id="64" name="Google Shape;64;p13"/>
          <p:cNvSpPr txBox="1">
            <a:spLocks noGrp="1"/>
          </p:cNvSpPr>
          <p:nvPr>
            <p:ph type="title" idx="16" hasCustomPrompt="1"/>
          </p:nvPr>
        </p:nvSpPr>
        <p:spPr>
          <a:xfrm>
            <a:off x="4069513" y="2668915"/>
            <a:ext cx="1005000" cy="534600"/>
          </a:xfrm>
          <a:prstGeom prst="rect">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30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65" name="Google Shape;65;p13"/>
          <p:cNvSpPr txBox="1">
            <a:spLocks noGrp="1"/>
          </p:cNvSpPr>
          <p:nvPr>
            <p:ph type="subTitle" idx="17"/>
          </p:nvPr>
        </p:nvSpPr>
        <p:spPr>
          <a:xfrm>
            <a:off x="5379341" y="1878826"/>
            <a:ext cx="2385900" cy="64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6" name="Google Shape;66;p13"/>
          <p:cNvSpPr txBox="1">
            <a:spLocks noGrp="1"/>
          </p:cNvSpPr>
          <p:nvPr>
            <p:ph type="title" idx="18"/>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Only title 1">
  <p:cSld name="CUSTOM_2">
    <p:spTree>
      <p:nvGrpSpPr>
        <p:cNvPr id="1" name="Shape 67"/>
        <p:cNvGrpSpPr/>
        <p:nvPr/>
      </p:nvGrpSpPr>
      <p:grpSpPr>
        <a:xfrm>
          <a:off x="0" y="0"/>
          <a:ext cx="0" cy="0"/>
          <a:chOff x="0" y="0"/>
          <a:chExt cx="0" cy="0"/>
        </a:xfrm>
      </p:grpSpPr>
      <p:sp>
        <p:nvSpPr>
          <p:cNvPr id="68" name="Google Shape;68;p14"/>
          <p:cNvSpPr/>
          <p:nvPr/>
        </p:nvSpPr>
        <p:spPr>
          <a:xfrm rot="10800000" flipH="1">
            <a:off x="376575" y="762465"/>
            <a:ext cx="8270700" cy="4048200"/>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69" name="Google Shape;69;p14"/>
          <p:cNvSpPr txBox="1">
            <a:spLocks noGrp="1"/>
          </p:cNvSpPr>
          <p:nvPr>
            <p:ph type="title"/>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Quote">
  <p:cSld name="BLANK_1_1">
    <p:bg>
      <p:bgPr>
        <a:solidFill>
          <a:schemeClr val="accent3"/>
        </a:solidFill>
        <a:effectLst/>
      </p:bgPr>
    </p:bg>
    <p:spTree>
      <p:nvGrpSpPr>
        <p:cNvPr id="1" name="Shape 70"/>
        <p:cNvGrpSpPr/>
        <p:nvPr/>
      </p:nvGrpSpPr>
      <p:grpSpPr>
        <a:xfrm>
          <a:off x="0" y="0"/>
          <a:ext cx="0" cy="0"/>
          <a:chOff x="0" y="0"/>
          <a:chExt cx="0" cy="0"/>
        </a:xfrm>
      </p:grpSpPr>
      <p:sp>
        <p:nvSpPr>
          <p:cNvPr id="71" name="Google Shape;71;p15"/>
          <p:cNvSpPr txBox="1">
            <a:spLocks noGrp="1"/>
          </p:cNvSpPr>
          <p:nvPr>
            <p:ph type="title"/>
          </p:nvPr>
        </p:nvSpPr>
        <p:spPr>
          <a:xfrm>
            <a:off x="1566450" y="3450375"/>
            <a:ext cx="6011100" cy="7410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72" name="Google Shape;72;p15"/>
          <p:cNvSpPr txBox="1">
            <a:spLocks noGrp="1"/>
          </p:cNvSpPr>
          <p:nvPr>
            <p:ph type="subTitle" idx="1"/>
          </p:nvPr>
        </p:nvSpPr>
        <p:spPr>
          <a:xfrm>
            <a:off x="1458125" y="1377875"/>
            <a:ext cx="6227700" cy="17403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500"/>
              <a:buNone/>
              <a:defRPr sz="2500">
                <a:solidFill>
                  <a:schemeClr val="dk1"/>
                </a:solidFill>
              </a:defRPr>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73"/>
        <p:cNvGrpSpPr/>
        <p:nvPr/>
      </p:nvGrpSpPr>
      <p:grpSpPr>
        <a:xfrm>
          <a:off x="0" y="0"/>
          <a:ext cx="0" cy="0"/>
          <a:chOff x="0" y="0"/>
          <a:chExt cx="0" cy="0"/>
        </a:xfrm>
      </p:grpSpPr>
      <p:sp>
        <p:nvSpPr>
          <p:cNvPr id="74" name="Google Shape;74;p16"/>
          <p:cNvSpPr/>
          <p:nvPr/>
        </p:nvSpPr>
        <p:spPr>
          <a:xfrm rot="10800000" flipH="1">
            <a:off x="376575" y="762465"/>
            <a:ext cx="8270700" cy="4048200"/>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5" name="Google Shape;75;p16"/>
          <p:cNvSpPr txBox="1">
            <a:spLocks noGrp="1"/>
          </p:cNvSpPr>
          <p:nvPr>
            <p:ph type="subTitle" idx="1"/>
          </p:nvPr>
        </p:nvSpPr>
        <p:spPr>
          <a:xfrm>
            <a:off x="720000" y="1407500"/>
            <a:ext cx="5339700" cy="1429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6" name="Google Shape;76;p16"/>
          <p:cNvSpPr txBox="1">
            <a:spLocks noGrp="1"/>
          </p:cNvSpPr>
          <p:nvPr>
            <p:ph type="title"/>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1">
  <p:cSld name="CUSTOM_3">
    <p:spTree>
      <p:nvGrpSpPr>
        <p:cNvPr id="1" name="Shape 77"/>
        <p:cNvGrpSpPr/>
        <p:nvPr/>
      </p:nvGrpSpPr>
      <p:grpSpPr>
        <a:xfrm>
          <a:off x="0" y="0"/>
          <a:ext cx="0" cy="0"/>
          <a:chOff x="0" y="0"/>
          <a:chExt cx="0" cy="0"/>
        </a:xfrm>
      </p:grpSpPr>
      <p:sp>
        <p:nvSpPr>
          <p:cNvPr id="78" name="Google Shape;78;p17"/>
          <p:cNvSpPr/>
          <p:nvPr/>
        </p:nvSpPr>
        <p:spPr>
          <a:xfrm rot="10800000" flipH="1">
            <a:off x="376575" y="762465"/>
            <a:ext cx="8270700" cy="4048200"/>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79" name="Google Shape;79;p17"/>
          <p:cNvSpPr txBox="1">
            <a:spLocks noGrp="1"/>
          </p:cNvSpPr>
          <p:nvPr>
            <p:ph type="subTitle" idx="1"/>
          </p:nvPr>
        </p:nvSpPr>
        <p:spPr>
          <a:xfrm>
            <a:off x="4570325" y="3686775"/>
            <a:ext cx="3321000" cy="819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0" name="Google Shape;80;p17"/>
          <p:cNvSpPr txBox="1">
            <a:spLocks noGrp="1"/>
          </p:cNvSpPr>
          <p:nvPr>
            <p:ph type="title"/>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1">
  <p:cSld name="CUSTOM_4">
    <p:spTree>
      <p:nvGrpSpPr>
        <p:cNvPr id="1" name="Shape 81"/>
        <p:cNvGrpSpPr/>
        <p:nvPr/>
      </p:nvGrpSpPr>
      <p:grpSpPr>
        <a:xfrm>
          <a:off x="0" y="0"/>
          <a:ext cx="0" cy="0"/>
          <a:chOff x="0" y="0"/>
          <a:chExt cx="0" cy="0"/>
        </a:xfrm>
      </p:grpSpPr>
      <p:sp>
        <p:nvSpPr>
          <p:cNvPr id="82" name="Google Shape;82;p18"/>
          <p:cNvSpPr/>
          <p:nvPr/>
        </p:nvSpPr>
        <p:spPr>
          <a:xfrm rot="10800000" flipH="1">
            <a:off x="376575" y="762465"/>
            <a:ext cx="8270700" cy="4048200"/>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83" name="Google Shape;83;p18"/>
          <p:cNvSpPr txBox="1">
            <a:spLocks noGrp="1"/>
          </p:cNvSpPr>
          <p:nvPr>
            <p:ph type="subTitle" idx="1"/>
          </p:nvPr>
        </p:nvSpPr>
        <p:spPr>
          <a:xfrm>
            <a:off x="838650" y="1237776"/>
            <a:ext cx="3636900" cy="337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434343"/>
              </a:buClr>
              <a:buSzPts val="1400"/>
              <a:buFont typeface="Anaheim"/>
              <a:buChar char="●"/>
              <a:defRPr>
                <a:solidFill>
                  <a:schemeClr val="dk1"/>
                </a:solidFill>
              </a:defRPr>
            </a:lvl1pPr>
            <a:lvl2pPr lvl="1" algn="ctr" rtl="0">
              <a:lnSpc>
                <a:spcPct val="100000"/>
              </a:lnSpc>
              <a:spcBef>
                <a:spcPts val="0"/>
              </a:spcBef>
              <a:spcAft>
                <a:spcPts val="0"/>
              </a:spcAft>
              <a:buClr>
                <a:srgbClr val="434343"/>
              </a:buClr>
              <a:buSzPts val="1400"/>
              <a:buFont typeface="Anaheim"/>
              <a:buChar char="○"/>
              <a:defRPr/>
            </a:lvl2pPr>
            <a:lvl3pPr lvl="2" algn="ctr" rtl="0">
              <a:lnSpc>
                <a:spcPct val="100000"/>
              </a:lnSpc>
              <a:spcBef>
                <a:spcPts val="0"/>
              </a:spcBef>
              <a:spcAft>
                <a:spcPts val="0"/>
              </a:spcAft>
              <a:buClr>
                <a:srgbClr val="434343"/>
              </a:buClr>
              <a:buSzPts val="1400"/>
              <a:buFont typeface="Anaheim"/>
              <a:buChar char="■"/>
              <a:defRPr/>
            </a:lvl3pPr>
            <a:lvl4pPr lvl="3" algn="ctr" rtl="0">
              <a:lnSpc>
                <a:spcPct val="100000"/>
              </a:lnSpc>
              <a:spcBef>
                <a:spcPts val="0"/>
              </a:spcBef>
              <a:spcAft>
                <a:spcPts val="0"/>
              </a:spcAft>
              <a:buClr>
                <a:srgbClr val="434343"/>
              </a:buClr>
              <a:buSzPts val="1400"/>
              <a:buFont typeface="Anaheim"/>
              <a:buChar char="●"/>
              <a:defRPr/>
            </a:lvl4pPr>
            <a:lvl5pPr lvl="4" algn="ctr" rtl="0">
              <a:lnSpc>
                <a:spcPct val="100000"/>
              </a:lnSpc>
              <a:spcBef>
                <a:spcPts val="0"/>
              </a:spcBef>
              <a:spcAft>
                <a:spcPts val="0"/>
              </a:spcAft>
              <a:buClr>
                <a:srgbClr val="434343"/>
              </a:buClr>
              <a:buSzPts val="1400"/>
              <a:buFont typeface="Anaheim"/>
              <a:buChar char="○"/>
              <a:defRPr/>
            </a:lvl5pPr>
            <a:lvl6pPr lvl="5" algn="ctr" rtl="0">
              <a:lnSpc>
                <a:spcPct val="100000"/>
              </a:lnSpc>
              <a:spcBef>
                <a:spcPts val="0"/>
              </a:spcBef>
              <a:spcAft>
                <a:spcPts val="0"/>
              </a:spcAft>
              <a:buClr>
                <a:srgbClr val="434343"/>
              </a:buClr>
              <a:buSzPts val="1400"/>
              <a:buFont typeface="Anaheim"/>
              <a:buChar char="■"/>
              <a:defRPr/>
            </a:lvl6pPr>
            <a:lvl7pPr lvl="6" algn="ctr" rtl="0">
              <a:lnSpc>
                <a:spcPct val="100000"/>
              </a:lnSpc>
              <a:spcBef>
                <a:spcPts val="0"/>
              </a:spcBef>
              <a:spcAft>
                <a:spcPts val="0"/>
              </a:spcAft>
              <a:buClr>
                <a:srgbClr val="434343"/>
              </a:buClr>
              <a:buSzPts val="1400"/>
              <a:buFont typeface="Anaheim"/>
              <a:buChar char="●"/>
              <a:defRPr/>
            </a:lvl7pPr>
            <a:lvl8pPr lvl="7" algn="ctr" rtl="0">
              <a:lnSpc>
                <a:spcPct val="100000"/>
              </a:lnSpc>
              <a:spcBef>
                <a:spcPts val="0"/>
              </a:spcBef>
              <a:spcAft>
                <a:spcPts val="0"/>
              </a:spcAft>
              <a:buClr>
                <a:srgbClr val="434343"/>
              </a:buClr>
              <a:buSzPts val="1400"/>
              <a:buFont typeface="Anaheim"/>
              <a:buChar char="○"/>
              <a:defRPr/>
            </a:lvl8pPr>
            <a:lvl9pPr lvl="8" algn="ctr" rtl="0">
              <a:lnSpc>
                <a:spcPct val="100000"/>
              </a:lnSpc>
              <a:spcBef>
                <a:spcPts val="0"/>
              </a:spcBef>
              <a:spcAft>
                <a:spcPts val="0"/>
              </a:spcAft>
              <a:buClr>
                <a:srgbClr val="434343"/>
              </a:buClr>
              <a:buSzPts val="1400"/>
              <a:buFont typeface="Anaheim"/>
              <a:buChar char="■"/>
              <a:defRPr/>
            </a:lvl9pPr>
          </a:lstStyle>
          <a:p>
            <a:endParaRPr/>
          </a:p>
        </p:txBody>
      </p:sp>
      <p:sp>
        <p:nvSpPr>
          <p:cNvPr id="84" name="Google Shape;84;p18"/>
          <p:cNvSpPr txBox="1">
            <a:spLocks noGrp="1"/>
          </p:cNvSpPr>
          <p:nvPr>
            <p:ph type="subTitle" idx="2"/>
          </p:nvPr>
        </p:nvSpPr>
        <p:spPr>
          <a:xfrm>
            <a:off x="4668375" y="1237776"/>
            <a:ext cx="3636900" cy="337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434343"/>
              </a:buClr>
              <a:buSzPts val="1400"/>
              <a:buFont typeface="Anaheim"/>
              <a:buChar char="●"/>
              <a:defRPr>
                <a:solidFill>
                  <a:schemeClr val="dk1"/>
                </a:solidFill>
              </a:defRPr>
            </a:lvl1pPr>
            <a:lvl2pPr lvl="1" algn="ctr" rtl="0">
              <a:lnSpc>
                <a:spcPct val="100000"/>
              </a:lnSpc>
              <a:spcBef>
                <a:spcPts val="0"/>
              </a:spcBef>
              <a:spcAft>
                <a:spcPts val="0"/>
              </a:spcAft>
              <a:buClr>
                <a:srgbClr val="434343"/>
              </a:buClr>
              <a:buSzPts val="1400"/>
              <a:buFont typeface="Anaheim"/>
              <a:buChar char="○"/>
              <a:defRPr/>
            </a:lvl2pPr>
            <a:lvl3pPr lvl="2" algn="ctr" rtl="0">
              <a:lnSpc>
                <a:spcPct val="100000"/>
              </a:lnSpc>
              <a:spcBef>
                <a:spcPts val="0"/>
              </a:spcBef>
              <a:spcAft>
                <a:spcPts val="0"/>
              </a:spcAft>
              <a:buClr>
                <a:srgbClr val="434343"/>
              </a:buClr>
              <a:buSzPts val="1400"/>
              <a:buFont typeface="Anaheim"/>
              <a:buChar char="■"/>
              <a:defRPr/>
            </a:lvl3pPr>
            <a:lvl4pPr lvl="3" algn="ctr" rtl="0">
              <a:lnSpc>
                <a:spcPct val="100000"/>
              </a:lnSpc>
              <a:spcBef>
                <a:spcPts val="0"/>
              </a:spcBef>
              <a:spcAft>
                <a:spcPts val="0"/>
              </a:spcAft>
              <a:buClr>
                <a:srgbClr val="434343"/>
              </a:buClr>
              <a:buSzPts val="1400"/>
              <a:buFont typeface="Anaheim"/>
              <a:buChar char="●"/>
              <a:defRPr/>
            </a:lvl4pPr>
            <a:lvl5pPr lvl="4" algn="ctr" rtl="0">
              <a:lnSpc>
                <a:spcPct val="100000"/>
              </a:lnSpc>
              <a:spcBef>
                <a:spcPts val="0"/>
              </a:spcBef>
              <a:spcAft>
                <a:spcPts val="0"/>
              </a:spcAft>
              <a:buClr>
                <a:srgbClr val="434343"/>
              </a:buClr>
              <a:buSzPts val="1400"/>
              <a:buFont typeface="Anaheim"/>
              <a:buChar char="○"/>
              <a:defRPr/>
            </a:lvl5pPr>
            <a:lvl6pPr lvl="5" algn="ctr" rtl="0">
              <a:lnSpc>
                <a:spcPct val="100000"/>
              </a:lnSpc>
              <a:spcBef>
                <a:spcPts val="0"/>
              </a:spcBef>
              <a:spcAft>
                <a:spcPts val="0"/>
              </a:spcAft>
              <a:buClr>
                <a:srgbClr val="434343"/>
              </a:buClr>
              <a:buSzPts val="1400"/>
              <a:buFont typeface="Anaheim"/>
              <a:buChar char="■"/>
              <a:defRPr/>
            </a:lvl6pPr>
            <a:lvl7pPr lvl="6" algn="ctr" rtl="0">
              <a:lnSpc>
                <a:spcPct val="100000"/>
              </a:lnSpc>
              <a:spcBef>
                <a:spcPts val="0"/>
              </a:spcBef>
              <a:spcAft>
                <a:spcPts val="0"/>
              </a:spcAft>
              <a:buClr>
                <a:srgbClr val="434343"/>
              </a:buClr>
              <a:buSzPts val="1400"/>
              <a:buFont typeface="Anaheim"/>
              <a:buChar char="●"/>
              <a:defRPr/>
            </a:lvl7pPr>
            <a:lvl8pPr lvl="7" algn="ctr" rtl="0">
              <a:lnSpc>
                <a:spcPct val="100000"/>
              </a:lnSpc>
              <a:spcBef>
                <a:spcPts val="0"/>
              </a:spcBef>
              <a:spcAft>
                <a:spcPts val="0"/>
              </a:spcAft>
              <a:buClr>
                <a:srgbClr val="434343"/>
              </a:buClr>
              <a:buSzPts val="1400"/>
              <a:buFont typeface="Anaheim"/>
              <a:buChar char="○"/>
              <a:defRPr/>
            </a:lvl8pPr>
            <a:lvl9pPr lvl="8" algn="ctr" rtl="0">
              <a:lnSpc>
                <a:spcPct val="100000"/>
              </a:lnSpc>
              <a:spcBef>
                <a:spcPts val="0"/>
              </a:spcBef>
              <a:spcAft>
                <a:spcPts val="0"/>
              </a:spcAft>
              <a:buClr>
                <a:srgbClr val="434343"/>
              </a:buClr>
              <a:buSzPts val="1400"/>
              <a:buFont typeface="Anaheim"/>
              <a:buChar char="■"/>
              <a:defRPr/>
            </a:lvl9pPr>
          </a:lstStyle>
          <a:p>
            <a:endParaRPr/>
          </a:p>
        </p:txBody>
      </p:sp>
      <p:sp>
        <p:nvSpPr>
          <p:cNvPr id="85" name="Google Shape;85;p18"/>
          <p:cNvSpPr txBox="1">
            <a:spLocks noGrp="1"/>
          </p:cNvSpPr>
          <p:nvPr>
            <p:ph type="title"/>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p:cSld name="BLANK_1_1_1_2">
    <p:spTree>
      <p:nvGrpSpPr>
        <p:cNvPr id="1" name="Shape 86"/>
        <p:cNvGrpSpPr/>
        <p:nvPr/>
      </p:nvGrpSpPr>
      <p:grpSpPr>
        <a:xfrm>
          <a:off x="0" y="0"/>
          <a:ext cx="0" cy="0"/>
          <a:chOff x="0" y="0"/>
          <a:chExt cx="0" cy="0"/>
        </a:xfrm>
      </p:grpSpPr>
      <p:sp>
        <p:nvSpPr>
          <p:cNvPr id="87" name="Google Shape;87;p19"/>
          <p:cNvSpPr/>
          <p:nvPr/>
        </p:nvSpPr>
        <p:spPr>
          <a:xfrm rot="10800000" flipH="1">
            <a:off x="5914714" y="1264283"/>
            <a:ext cx="2513400" cy="3255873"/>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88" name="Google Shape;88;p19"/>
          <p:cNvSpPr/>
          <p:nvPr/>
        </p:nvSpPr>
        <p:spPr>
          <a:xfrm rot="10800000" flipH="1">
            <a:off x="3314914" y="1264271"/>
            <a:ext cx="2513400" cy="3255873"/>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89" name="Google Shape;89;p19"/>
          <p:cNvSpPr txBox="1">
            <a:spLocks noGrp="1"/>
          </p:cNvSpPr>
          <p:nvPr>
            <p:ph type="subTitle" idx="1"/>
          </p:nvPr>
        </p:nvSpPr>
        <p:spPr>
          <a:xfrm>
            <a:off x="6041625" y="2321975"/>
            <a:ext cx="2277600" cy="132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7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0" name="Google Shape;90;p19"/>
          <p:cNvSpPr/>
          <p:nvPr/>
        </p:nvSpPr>
        <p:spPr>
          <a:xfrm rot="10800000" flipH="1">
            <a:off x="715101" y="1264283"/>
            <a:ext cx="2513400" cy="3255873"/>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1" name="Google Shape;91;p19"/>
          <p:cNvSpPr txBox="1">
            <a:spLocks noGrp="1"/>
          </p:cNvSpPr>
          <p:nvPr>
            <p:ph type="title"/>
          </p:nvPr>
        </p:nvSpPr>
        <p:spPr>
          <a:xfrm>
            <a:off x="818375" y="1392625"/>
            <a:ext cx="2277600" cy="635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2" name="Google Shape;92;p19"/>
          <p:cNvSpPr txBox="1">
            <a:spLocks noGrp="1"/>
          </p:cNvSpPr>
          <p:nvPr>
            <p:ph type="subTitle" idx="2"/>
          </p:nvPr>
        </p:nvSpPr>
        <p:spPr>
          <a:xfrm>
            <a:off x="818375" y="2321975"/>
            <a:ext cx="2277600" cy="132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7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3" name="Google Shape;93;p19"/>
          <p:cNvSpPr txBox="1">
            <a:spLocks noGrp="1"/>
          </p:cNvSpPr>
          <p:nvPr>
            <p:ph type="title" idx="3"/>
          </p:nvPr>
        </p:nvSpPr>
        <p:spPr>
          <a:xfrm>
            <a:off x="3429988" y="1392625"/>
            <a:ext cx="2277600" cy="635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4" name="Google Shape;94;p19"/>
          <p:cNvSpPr txBox="1">
            <a:spLocks noGrp="1"/>
          </p:cNvSpPr>
          <p:nvPr>
            <p:ph type="subTitle" idx="4"/>
          </p:nvPr>
        </p:nvSpPr>
        <p:spPr>
          <a:xfrm>
            <a:off x="3429988" y="2322009"/>
            <a:ext cx="2277600" cy="132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7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5" name="Google Shape;95;p19"/>
          <p:cNvSpPr txBox="1">
            <a:spLocks noGrp="1"/>
          </p:cNvSpPr>
          <p:nvPr>
            <p:ph type="title" idx="5"/>
          </p:nvPr>
        </p:nvSpPr>
        <p:spPr>
          <a:xfrm>
            <a:off x="6041625" y="1392625"/>
            <a:ext cx="2277600" cy="635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96" name="Google Shape;96;p19"/>
          <p:cNvSpPr txBox="1">
            <a:spLocks noGrp="1"/>
          </p:cNvSpPr>
          <p:nvPr>
            <p:ph type="title" idx="6"/>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p:cSld name="BLANK_1_1_1_1">
    <p:spTree>
      <p:nvGrpSpPr>
        <p:cNvPr id="1" name="Shape 97"/>
        <p:cNvGrpSpPr/>
        <p:nvPr/>
      </p:nvGrpSpPr>
      <p:grpSpPr>
        <a:xfrm>
          <a:off x="0" y="0"/>
          <a:ext cx="0" cy="0"/>
          <a:chOff x="0" y="0"/>
          <a:chExt cx="0" cy="0"/>
        </a:xfrm>
      </p:grpSpPr>
      <p:sp>
        <p:nvSpPr>
          <p:cNvPr id="98" name="Google Shape;98;p20"/>
          <p:cNvSpPr/>
          <p:nvPr/>
        </p:nvSpPr>
        <p:spPr>
          <a:xfrm rot="10800000" flipH="1">
            <a:off x="376575" y="762341"/>
            <a:ext cx="8270780" cy="4048325"/>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99" name="Google Shape;99;p20"/>
          <p:cNvSpPr txBox="1">
            <a:spLocks noGrp="1"/>
          </p:cNvSpPr>
          <p:nvPr>
            <p:ph type="title"/>
          </p:nvPr>
        </p:nvSpPr>
        <p:spPr>
          <a:xfrm>
            <a:off x="2043600" y="1449850"/>
            <a:ext cx="2304900" cy="4050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0" name="Google Shape;100;p20"/>
          <p:cNvSpPr txBox="1">
            <a:spLocks noGrp="1"/>
          </p:cNvSpPr>
          <p:nvPr>
            <p:ph type="subTitle" idx="1"/>
          </p:nvPr>
        </p:nvSpPr>
        <p:spPr>
          <a:xfrm>
            <a:off x="2043600" y="1854851"/>
            <a:ext cx="2304900" cy="85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1" name="Google Shape;101;p20"/>
          <p:cNvSpPr txBox="1">
            <a:spLocks noGrp="1"/>
          </p:cNvSpPr>
          <p:nvPr>
            <p:ph type="title" idx="2"/>
          </p:nvPr>
        </p:nvSpPr>
        <p:spPr>
          <a:xfrm>
            <a:off x="5795100" y="1449850"/>
            <a:ext cx="2304900" cy="4050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2" name="Google Shape;102;p20"/>
          <p:cNvSpPr txBox="1">
            <a:spLocks noGrp="1"/>
          </p:cNvSpPr>
          <p:nvPr>
            <p:ph type="subTitle" idx="3"/>
          </p:nvPr>
        </p:nvSpPr>
        <p:spPr>
          <a:xfrm>
            <a:off x="5795100" y="1854851"/>
            <a:ext cx="2304900" cy="85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3" name="Google Shape;103;p20"/>
          <p:cNvSpPr txBox="1">
            <a:spLocks noGrp="1"/>
          </p:cNvSpPr>
          <p:nvPr>
            <p:ph type="title" idx="4"/>
          </p:nvPr>
        </p:nvSpPr>
        <p:spPr>
          <a:xfrm>
            <a:off x="2043600" y="3001150"/>
            <a:ext cx="2304900" cy="4050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4" name="Google Shape;104;p20"/>
          <p:cNvSpPr txBox="1">
            <a:spLocks noGrp="1"/>
          </p:cNvSpPr>
          <p:nvPr>
            <p:ph type="subTitle" idx="5"/>
          </p:nvPr>
        </p:nvSpPr>
        <p:spPr>
          <a:xfrm>
            <a:off x="2043600" y="3406150"/>
            <a:ext cx="2304900" cy="73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5" name="Google Shape;105;p20"/>
          <p:cNvSpPr txBox="1">
            <a:spLocks noGrp="1"/>
          </p:cNvSpPr>
          <p:nvPr>
            <p:ph type="title" idx="6"/>
          </p:nvPr>
        </p:nvSpPr>
        <p:spPr>
          <a:xfrm>
            <a:off x="5795100" y="3001150"/>
            <a:ext cx="2304900" cy="405000"/>
          </a:xfrm>
          <a:prstGeom prst="rect">
            <a:avLst/>
          </a:prstGeom>
        </p:spPr>
        <p:txBody>
          <a:bodyPr spcFirstLastPara="1" wrap="square" lIns="91425" tIns="91425" rIns="91425" bIns="91425" anchor="b" anchorCtr="0">
            <a:noAutofit/>
          </a:bodyPr>
          <a:lstStyle>
            <a:lvl1pPr lvl="0"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06" name="Google Shape;106;p20"/>
          <p:cNvSpPr txBox="1">
            <a:spLocks noGrp="1"/>
          </p:cNvSpPr>
          <p:nvPr>
            <p:ph type="subTitle" idx="7"/>
          </p:nvPr>
        </p:nvSpPr>
        <p:spPr>
          <a:xfrm>
            <a:off x="5795100" y="3406150"/>
            <a:ext cx="2304900" cy="731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 name="Google Shape;107;p20"/>
          <p:cNvSpPr txBox="1">
            <a:spLocks noGrp="1"/>
          </p:cNvSpPr>
          <p:nvPr>
            <p:ph type="title" idx="8"/>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3"/>
        </a:solidFill>
        <a:effectLst/>
      </p:bgPr>
    </p:bg>
    <p:spTree>
      <p:nvGrpSpPr>
        <p:cNvPr id="1" name="Shape 16"/>
        <p:cNvGrpSpPr/>
        <p:nvPr/>
      </p:nvGrpSpPr>
      <p:grpSpPr>
        <a:xfrm>
          <a:off x="0" y="0"/>
          <a:ext cx="0" cy="0"/>
          <a:chOff x="0" y="0"/>
          <a:chExt cx="0" cy="0"/>
        </a:xfrm>
      </p:grpSpPr>
      <p:sp>
        <p:nvSpPr>
          <p:cNvPr id="17" name="Google Shape;17;p3"/>
          <p:cNvSpPr txBox="1">
            <a:spLocks noGrp="1"/>
          </p:cNvSpPr>
          <p:nvPr>
            <p:ph type="title"/>
          </p:nvPr>
        </p:nvSpPr>
        <p:spPr>
          <a:xfrm>
            <a:off x="1786950" y="1752749"/>
            <a:ext cx="5570100" cy="13260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3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8" name="Google Shape;18;p3"/>
          <p:cNvSpPr txBox="1">
            <a:spLocks noGrp="1"/>
          </p:cNvSpPr>
          <p:nvPr>
            <p:ph type="title" idx="2" hasCustomPrompt="1"/>
          </p:nvPr>
        </p:nvSpPr>
        <p:spPr>
          <a:xfrm>
            <a:off x="2996550" y="535000"/>
            <a:ext cx="3150900" cy="1080600"/>
          </a:xfrm>
          <a:prstGeom prst="rect">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9" name="Google Shape;19;p3"/>
          <p:cNvSpPr txBox="1">
            <a:spLocks noGrp="1"/>
          </p:cNvSpPr>
          <p:nvPr>
            <p:ph type="subTitle" idx="1"/>
          </p:nvPr>
        </p:nvSpPr>
        <p:spPr>
          <a:xfrm>
            <a:off x="2391925" y="3078614"/>
            <a:ext cx="43602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six columns">
  <p:cSld name="BLANK_1_1_1_1_1">
    <p:spTree>
      <p:nvGrpSpPr>
        <p:cNvPr id="1" name="Shape 108"/>
        <p:cNvGrpSpPr/>
        <p:nvPr/>
      </p:nvGrpSpPr>
      <p:grpSpPr>
        <a:xfrm>
          <a:off x="0" y="0"/>
          <a:ext cx="0" cy="0"/>
          <a:chOff x="0" y="0"/>
          <a:chExt cx="0" cy="0"/>
        </a:xfrm>
      </p:grpSpPr>
      <p:sp>
        <p:nvSpPr>
          <p:cNvPr id="109" name="Google Shape;109;p21"/>
          <p:cNvSpPr/>
          <p:nvPr/>
        </p:nvSpPr>
        <p:spPr>
          <a:xfrm rot="10800000" flipH="1">
            <a:off x="376575" y="762465"/>
            <a:ext cx="8270700" cy="4048200"/>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10" name="Google Shape;110;p21"/>
          <p:cNvSpPr txBox="1">
            <a:spLocks noGrp="1"/>
          </p:cNvSpPr>
          <p:nvPr>
            <p:ph type="title"/>
          </p:nvPr>
        </p:nvSpPr>
        <p:spPr>
          <a:xfrm>
            <a:off x="720000" y="1429163"/>
            <a:ext cx="2305500" cy="527700"/>
          </a:xfrm>
          <a:prstGeom prst="rect">
            <a:avLst/>
          </a:prstGeom>
          <a:solidFill>
            <a:schemeClr val="accent4"/>
          </a:solidFill>
          <a:ln w="28575" cap="flat" cmpd="sng">
            <a:solidFill>
              <a:schemeClr val="lt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1" name="Google Shape;111;p21"/>
          <p:cNvSpPr txBox="1">
            <a:spLocks noGrp="1"/>
          </p:cNvSpPr>
          <p:nvPr>
            <p:ph type="subTitle" idx="1"/>
          </p:nvPr>
        </p:nvSpPr>
        <p:spPr>
          <a:xfrm>
            <a:off x="825150" y="2109263"/>
            <a:ext cx="2095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 name="Google Shape;112;p21"/>
          <p:cNvSpPr txBox="1">
            <a:spLocks noGrp="1"/>
          </p:cNvSpPr>
          <p:nvPr>
            <p:ph type="title" idx="2"/>
          </p:nvPr>
        </p:nvSpPr>
        <p:spPr>
          <a:xfrm>
            <a:off x="3419269" y="1429163"/>
            <a:ext cx="2305500" cy="527700"/>
          </a:xfrm>
          <a:prstGeom prst="rect">
            <a:avLst/>
          </a:prstGeom>
          <a:solidFill>
            <a:schemeClr val="accent4"/>
          </a:solidFill>
          <a:ln w="28575" cap="flat" cmpd="sng">
            <a:solidFill>
              <a:schemeClr val="lt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3" name="Google Shape;113;p21"/>
          <p:cNvSpPr txBox="1">
            <a:spLocks noGrp="1"/>
          </p:cNvSpPr>
          <p:nvPr>
            <p:ph type="subTitle" idx="3"/>
          </p:nvPr>
        </p:nvSpPr>
        <p:spPr>
          <a:xfrm>
            <a:off x="3524424" y="2109263"/>
            <a:ext cx="2095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4" name="Google Shape;114;p21"/>
          <p:cNvSpPr txBox="1">
            <a:spLocks noGrp="1"/>
          </p:cNvSpPr>
          <p:nvPr>
            <p:ph type="title" idx="4"/>
          </p:nvPr>
        </p:nvSpPr>
        <p:spPr>
          <a:xfrm>
            <a:off x="720000" y="3084650"/>
            <a:ext cx="2305500" cy="527700"/>
          </a:xfrm>
          <a:prstGeom prst="rect">
            <a:avLst/>
          </a:prstGeom>
          <a:solidFill>
            <a:schemeClr val="accent4"/>
          </a:solidFill>
          <a:ln w="28575" cap="flat" cmpd="sng">
            <a:solidFill>
              <a:schemeClr val="lt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5" name="Google Shape;115;p21"/>
          <p:cNvSpPr txBox="1">
            <a:spLocks noGrp="1"/>
          </p:cNvSpPr>
          <p:nvPr>
            <p:ph type="subTitle" idx="5"/>
          </p:nvPr>
        </p:nvSpPr>
        <p:spPr>
          <a:xfrm>
            <a:off x="825150" y="3764750"/>
            <a:ext cx="2095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6" name="Google Shape;116;p21"/>
          <p:cNvSpPr txBox="1">
            <a:spLocks noGrp="1"/>
          </p:cNvSpPr>
          <p:nvPr>
            <p:ph type="title" idx="6"/>
          </p:nvPr>
        </p:nvSpPr>
        <p:spPr>
          <a:xfrm>
            <a:off x="3419269" y="3084650"/>
            <a:ext cx="2305500" cy="527700"/>
          </a:xfrm>
          <a:prstGeom prst="rect">
            <a:avLst/>
          </a:prstGeom>
          <a:solidFill>
            <a:schemeClr val="accent4"/>
          </a:solidFill>
          <a:ln w="28575" cap="flat" cmpd="sng">
            <a:solidFill>
              <a:schemeClr val="lt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7" name="Google Shape;117;p21"/>
          <p:cNvSpPr txBox="1">
            <a:spLocks noGrp="1"/>
          </p:cNvSpPr>
          <p:nvPr>
            <p:ph type="subTitle" idx="7"/>
          </p:nvPr>
        </p:nvSpPr>
        <p:spPr>
          <a:xfrm>
            <a:off x="3524424" y="3764750"/>
            <a:ext cx="2095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8" name="Google Shape;118;p21"/>
          <p:cNvSpPr txBox="1">
            <a:spLocks noGrp="1"/>
          </p:cNvSpPr>
          <p:nvPr>
            <p:ph type="title" idx="8"/>
          </p:nvPr>
        </p:nvSpPr>
        <p:spPr>
          <a:xfrm>
            <a:off x="6118545" y="1429163"/>
            <a:ext cx="2305500" cy="527700"/>
          </a:xfrm>
          <a:prstGeom prst="rect">
            <a:avLst/>
          </a:prstGeom>
          <a:solidFill>
            <a:schemeClr val="accent4"/>
          </a:solidFill>
          <a:ln w="28575" cap="flat" cmpd="sng">
            <a:solidFill>
              <a:schemeClr val="lt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19" name="Google Shape;119;p21"/>
          <p:cNvSpPr txBox="1">
            <a:spLocks noGrp="1"/>
          </p:cNvSpPr>
          <p:nvPr>
            <p:ph type="subTitle" idx="9"/>
          </p:nvPr>
        </p:nvSpPr>
        <p:spPr>
          <a:xfrm>
            <a:off x="6223700" y="2109263"/>
            <a:ext cx="2095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0" name="Google Shape;120;p21"/>
          <p:cNvSpPr txBox="1">
            <a:spLocks noGrp="1"/>
          </p:cNvSpPr>
          <p:nvPr>
            <p:ph type="title" idx="13"/>
          </p:nvPr>
        </p:nvSpPr>
        <p:spPr>
          <a:xfrm>
            <a:off x="6118545" y="3084650"/>
            <a:ext cx="2305500" cy="527700"/>
          </a:xfrm>
          <a:prstGeom prst="rect">
            <a:avLst/>
          </a:prstGeom>
          <a:solidFill>
            <a:schemeClr val="accent4"/>
          </a:solidFill>
          <a:ln w="28575" cap="flat" cmpd="sng">
            <a:solidFill>
              <a:schemeClr val="lt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2500"/>
              <a:buNone/>
              <a:defRPr sz="1700"/>
            </a:lvl1pPr>
            <a:lvl2pPr lvl="1" algn="ctr" rtl="0">
              <a:spcBef>
                <a:spcPts val="0"/>
              </a:spcBef>
              <a:spcAft>
                <a:spcPts val="0"/>
              </a:spcAft>
              <a:buSzPts val="2500"/>
              <a:buNone/>
              <a:defRPr sz="2500"/>
            </a:lvl2pPr>
            <a:lvl3pPr lvl="2" algn="ctr" rtl="0">
              <a:spcBef>
                <a:spcPts val="0"/>
              </a:spcBef>
              <a:spcAft>
                <a:spcPts val="0"/>
              </a:spcAft>
              <a:buSzPts val="2500"/>
              <a:buNone/>
              <a:defRPr sz="2500"/>
            </a:lvl3pPr>
            <a:lvl4pPr lvl="3" algn="ctr" rtl="0">
              <a:spcBef>
                <a:spcPts val="0"/>
              </a:spcBef>
              <a:spcAft>
                <a:spcPts val="0"/>
              </a:spcAft>
              <a:buSzPts val="2500"/>
              <a:buNone/>
              <a:defRPr sz="2500"/>
            </a:lvl4pPr>
            <a:lvl5pPr lvl="4" algn="ctr" rtl="0">
              <a:spcBef>
                <a:spcPts val="0"/>
              </a:spcBef>
              <a:spcAft>
                <a:spcPts val="0"/>
              </a:spcAft>
              <a:buSzPts val="2500"/>
              <a:buNone/>
              <a:defRPr sz="2500"/>
            </a:lvl5pPr>
            <a:lvl6pPr lvl="5" algn="ctr" rtl="0">
              <a:spcBef>
                <a:spcPts val="0"/>
              </a:spcBef>
              <a:spcAft>
                <a:spcPts val="0"/>
              </a:spcAft>
              <a:buSzPts val="2500"/>
              <a:buNone/>
              <a:defRPr sz="2500"/>
            </a:lvl6pPr>
            <a:lvl7pPr lvl="6" algn="ctr" rtl="0">
              <a:spcBef>
                <a:spcPts val="0"/>
              </a:spcBef>
              <a:spcAft>
                <a:spcPts val="0"/>
              </a:spcAft>
              <a:buSzPts val="2500"/>
              <a:buNone/>
              <a:defRPr sz="2500"/>
            </a:lvl7pPr>
            <a:lvl8pPr lvl="7" algn="ctr" rtl="0">
              <a:spcBef>
                <a:spcPts val="0"/>
              </a:spcBef>
              <a:spcAft>
                <a:spcPts val="0"/>
              </a:spcAft>
              <a:buSzPts val="2500"/>
              <a:buNone/>
              <a:defRPr sz="2500"/>
            </a:lvl8pPr>
            <a:lvl9pPr lvl="8" algn="ctr" rtl="0">
              <a:spcBef>
                <a:spcPts val="0"/>
              </a:spcBef>
              <a:spcAft>
                <a:spcPts val="0"/>
              </a:spcAft>
              <a:buSzPts val="2500"/>
              <a:buNone/>
              <a:defRPr sz="2500"/>
            </a:lvl9pPr>
          </a:lstStyle>
          <a:p>
            <a:endParaRPr/>
          </a:p>
        </p:txBody>
      </p:sp>
      <p:sp>
        <p:nvSpPr>
          <p:cNvPr id="121" name="Google Shape;121;p21"/>
          <p:cNvSpPr txBox="1">
            <a:spLocks noGrp="1"/>
          </p:cNvSpPr>
          <p:nvPr>
            <p:ph type="subTitle" idx="14"/>
          </p:nvPr>
        </p:nvSpPr>
        <p:spPr>
          <a:xfrm>
            <a:off x="6223700" y="3764750"/>
            <a:ext cx="20952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2" name="Google Shape;122;p21"/>
          <p:cNvSpPr txBox="1">
            <a:spLocks noGrp="1"/>
          </p:cNvSpPr>
          <p:nvPr>
            <p:ph type="title" idx="15"/>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Numbers and text">
  <p:cSld name="BLANK_1_1_1_1_1_1">
    <p:bg>
      <p:bgPr>
        <a:solidFill>
          <a:schemeClr val="accent3"/>
        </a:solidFill>
        <a:effectLst/>
      </p:bgPr>
    </p:bg>
    <p:spTree>
      <p:nvGrpSpPr>
        <p:cNvPr id="1" name="Shape 123"/>
        <p:cNvGrpSpPr/>
        <p:nvPr/>
      </p:nvGrpSpPr>
      <p:grpSpPr>
        <a:xfrm>
          <a:off x="0" y="0"/>
          <a:ext cx="0" cy="0"/>
          <a:chOff x="0" y="0"/>
          <a:chExt cx="0" cy="0"/>
        </a:xfrm>
      </p:grpSpPr>
      <p:sp>
        <p:nvSpPr>
          <p:cNvPr id="124" name="Google Shape;124;p22"/>
          <p:cNvSpPr txBox="1">
            <a:spLocks noGrp="1"/>
          </p:cNvSpPr>
          <p:nvPr>
            <p:ph type="title" hasCustomPrompt="1"/>
          </p:nvPr>
        </p:nvSpPr>
        <p:spPr>
          <a:xfrm>
            <a:off x="2325250" y="735176"/>
            <a:ext cx="4493400" cy="618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5" name="Google Shape;125;p22"/>
          <p:cNvSpPr txBox="1">
            <a:spLocks noGrp="1"/>
          </p:cNvSpPr>
          <p:nvPr>
            <p:ph type="subTitle" idx="1"/>
          </p:nvPr>
        </p:nvSpPr>
        <p:spPr>
          <a:xfrm>
            <a:off x="2325250" y="1276955"/>
            <a:ext cx="4493400" cy="36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1"/>
                </a:solidFill>
                <a:latin typeface="Bitter"/>
                <a:ea typeface="Bitter"/>
                <a:cs typeface="Bitter"/>
                <a:sym typeface="Bitter"/>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6" name="Google Shape;126;p22"/>
          <p:cNvSpPr txBox="1">
            <a:spLocks noGrp="1"/>
          </p:cNvSpPr>
          <p:nvPr>
            <p:ph type="title" idx="2" hasCustomPrompt="1"/>
          </p:nvPr>
        </p:nvSpPr>
        <p:spPr>
          <a:xfrm>
            <a:off x="2325250" y="2174935"/>
            <a:ext cx="4493400" cy="615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7" name="Google Shape;127;p22"/>
          <p:cNvSpPr txBox="1">
            <a:spLocks noGrp="1"/>
          </p:cNvSpPr>
          <p:nvPr>
            <p:ph type="subTitle" idx="3"/>
          </p:nvPr>
        </p:nvSpPr>
        <p:spPr>
          <a:xfrm>
            <a:off x="2325250" y="2708894"/>
            <a:ext cx="4493400" cy="35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1"/>
                </a:solidFill>
                <a:latin typeface="Bitter"/>
                <a:ea typeface="Bitter"/>
                <a:cs typeface="Bitter"/>
                <a:sym typeface="Bitter"/>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8" name="Google Shape;128;p22"/>
          <p:cNvSpPr txBox="1">
            <a:spLocks noGrp="1"/>
          </p:cNvSpPr>
          <p:nvPr>
            <p:ph type="title" idx="4" hasCustomPrompt="1"/>
          </p:nvPr>
        </p:nvSpPr>
        <p:spPr>
          <a:xfrm>
            <a:off x="2325250" y="3524006"/>
            <a:ext cx="4493400" cy="615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129" name="Google Shape;129;p22"/>
          <p:cNvSpPr txBox="1">
            <a:spLocks noGrp="1"/>
          </p:cNvSpPr>
          <p:nvPr>
            <p:ph type="subTitle" idx="5"/>
          </p:nvPr>
        </p:nvSpPr>
        <p:spPr>
          <a:xfrm>
            <a:off x="2325250" y="4063100"/>
            <a:ext cx="4493400" cy="393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chemeClr val="dk1"/>
                </a:solidFill>
                <a:latin typeface="Bitter"/>
                <a:ea typeface="Bitter"/>
                <a:cs typeface="Bitter"/>
                <a:sym typeface="Bitter"/>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hanks">
  <p:cSld name="BLANK_1_1_1_1_1_1_2">
    <p:bg>
      <p:bgPr>
        <a:solidFill>
          <a:schemeClr val="accent3"/>
        </a:solidFill>
        <a:effectLst/>
      </p:bgPr>
    </p:bg>
    <p:spTree>
      <p:nvGrpSpPr>
        <p:cNvPr id="1" name="Shape 130"/>
        <p:cNvGrpSpPr/>
        <p:nvPr/>
      </p:nvGrpSpPr>
      <p:grpSpPr>
        <a:xfrm>
          <a:off x="0" y="0"/>
          <a:ext cx="0" cy="0"/>
          <a:chOff x="0" y="0"/>
          <a:chExt cx="0" cy="0"/>
        </a:xfrm>
      </p:grpSpPr>
      <p:sp>
        <p:nvSpPr>
          <p:cNvPr id="131" name="Google Shape;131;p23"/>
          <p:cNvSpPr txBox="1">
            <a:spLocks noGrp="1"/>
          </p:cNvSpPr>
          <p:nvPr>
            <p:ph type="ctrTitle"/>
          </p:nvPr>
        </p:nvSpPr>
        <p:spPr>
          <a:xfrm>
            <a:off x="2884000" y="721913"/>
            <a:ext cx="3375900" cy="997800"/>
          </a:xfrm>
          <a:prstGeom prst="rect">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32" name="Google Shape;132;p23"/>
          <p:cNvSpPr txBox="1">
            <a:spLocks noGrp="1"/>
          </p:cNvSpPr>
          <p:nvPr>
            <p:ph type="subTitle" idx="1"/>
          </p:nvPr>
        </p:nvSpPr>
        <p:spPr>
          <a:xfrm>
            <a:off x="2698825" y="1719713"/>
            <a:ext cx="3746400" cy="1778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33" name="Google Shape;133;p23"/>
          <p:cNvSpPr txBox="1"/>
          <p:nvPr/>
        </p:nvSpPr>
        <p:spPr>
          <a:xfrm>
            <a:off x="2281500" y="4227901"/>
            <a:ext cx="4581000" cy="57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300"/>
              </a:spcBef>
              <a:spcAft>
                <a:spcPts val="0"/>
              </a:spcAft>
              <a:buNone/>
            </a:pPr>
            <a:r>
              <a:rPr lang="en" sz="1200">
                <a:solidFill>
                  <a:schemeClr val="dk1"/>
                </a:solidFill>
                <a:latin typeface="Lato"/>
                <a:ea typeface="Lato"/>
                <a:cs typeface="Lato"/>
                <a:sym typeface="Lato"/>
              </a:rPr>
              <a:t>CREDITS: This presentation template was created by </a:t>
            </a:r>
            <a:r>
              <a:rPr lang="en" sz="1200">
                <a:solidFill>
                  <a:schemeClr val="dk1"/>
                </a:solidFill>
                <a:uFill>
                  <a:noFill/>
                </a:uFill>
                <a:latin typeface="Lato"/>
                <a:ea typeface="Lato"/>
                <a:cs typeface="Lato"/>
                <a:sym typeface="Lato"/>
                <a:hlinkClick r:id="rId2">
                  <a:extLst>
                    <a:ext uri="{A12FA001-AC4F-418D-AE19-62706E023703}">
                      <ahyp:hlinkClr xmlns:ahyp="http://schemas.microsoft.com/office/drawing/2018/hyperlinkcolor" val="tx"/>
                    </a:ext>
                  </a:extLst>
                </a:hlinkClick>
              </a:rPr>
              <a:t>Slidesgo</a:t>
            </a:r>
            <a:r>
              <a:rPr lang="en" sz="1200">
                <a:solidFill>
                  <a:schemeClr val="dk1"/>
                </a:solidFill>
                <a:latin typeface="Lato"/>
                <a:ea typeface="Lato"/>
                <a:cs typeface="Lato"/>
                <a:sym typeface="Lato"/>
              </a:rPr>
              <a:t>, including icons by </a:t>
            </a:r>
            <a:r>
              <a:rPr lang="en" sz="1200">
                <a:solidFill>
                  <a:schemeClr val="dk1"/>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dk1"/>
                </a:solidFill>
                <a:latin typeface="Lato"/>
                <a:ea typeface="Lato"/>
                <a:cs typeface="Lato"/>
                <a:sym typeface="Lato"/>
              </a:rPr>
              <a:t> and infographics &amp; images by </a:t>
            </a:r>
            <a:r>
              <a:rPr lang="en" sz="1200">
                <a:solidFill>
                  <a:schemeClr val="dk1"/>
                </a:solidFill>
                <a:uFill>
                  <a:noFill/>
                </a:uFill>
                <a:latin typeface="Lato"/>
                <a:ea typeface="Lato"/>
                <a:cs typeface="Lato"/>
                <a:sym typeface="Lato"/>
                <a:hlinkClick r:id="rId4">
                  <a:extLst>
                    <a:ext uri="{A12FA001-AC4F-418D-AE19-62706E023703}">
                      <ahyp:hlinkClr xmlns:ahyp="http://schemas.microsoft.com/office/drawing/2018/hyperlinkcolor" val="tx"/>
                    </a:ext>
                  </a:extLst>
                </a:hlinkClick>
              </a:rPr>
              <a:t>Freepik</a:t>
            </a:r>
            <a:endParaRPr sz="1200">
              <a:solidFill>
                <a:schemeClr val="dk1"/>
              </a:solidFill>
              <a:highlight>
                <a:srgbClr val="DFDEFC"/>
              </a:highlight>
              <a:latin typeface="Lato"/>
              <a:ea typeface="Lato"/>
              <a:cs typeface="Lato"/>
              <a:sym typeface="Lato"/>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p:cSld name="BLANK_1_1_1_1_1_1_1">
    <p:spTree>
      <p:nvGrpSpPr>
        <p:cNvPr id="1" name="Shape 134"/>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1">
  <p:cSld name="BLANK_1_1_1_1_1_1_1_1">
    <p:bg>
      <p:bgPr>
        <a:solidFill>
          <a:schemeClr val="accent3"/>
        </a:solidFill>
        <a:effectLst/>
      </p:bgPr>
    </p:bg>
    <p:spTree>
      <p:nvGrpSpPr>
        <p:cNvPr id="1" name="Shape 135"/>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objOnly">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05979"/>
            <a:ext cx="8229600" cy="438864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fld id="{FA47F250-024C-486A-A9DE-74E5F19C6A82}" type="slidenum">
              <a:rPr lang="en-US" altLang="en-US"/>
              <a:pPr/>
              <a:t>‹#›</a:t>
            </a:fld>
            <a:endParaRPr lang="en-US" altLang="en-US"/>
          </a:p>
        </p:txBody>
      </p:sp>
    </p:spTree>
    <p:extLst>
      <p:ext uri="{BB962C8B-B14F-4D97-AF65-F5344CB8AC3E}">
        <p14:creationId xmlns:p14="http://schemas.microsoft.com/office/powerpoint/2010/main" val="221691261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39"/>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0"/>
        <p:cNvGrpSpPr/>
        <p:nvPr/>
      </p:nvGrpSpPr>
      <p:grpSpPr>
        <a:xfrm>
          <a:off x="0" y="0"/>
          <a:ext cx="0" cy="0"/>
          <a:chOff x="0" y="0"/>
          <a:chExt cx="0" cy="0"/>
        </a:xfrm>
      </p:grpSpPr>
      <p:sp>
        <p:nvSpPr>
          <p:cNvPr id="21" name="Google Shape;21;p4"/>
          <p:cNvSpPr/>
          <p:nvPr/>
        </p:nvSpPr>
        <p:spPr>
          <a:xfrm rot="10800000" flipH="1">
            <a:off x="376575" y="762341"/>
            <a:ext cx="8270780" cy="4048325"/>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2" name="Google Shape;22;p4"/>
          <p:cNvSpPr txBox="1">
            <a:spLocks noGrp="1"/>
          </p:cNvSpPr>
          <p:nvPr>
            <p:ph type="body" idx="1"/>
          </p:nvPr>
        </p:nvSpPr>
        <p:spPr>
          <a:xfrm>
            <a:off x="720000" y="1245950"/>
            <a:ext cx="7704000" cy="3362700"/>
          </a:xfrm>
          <a:prstGeom prst="rect">
            <a:avLst/>
          </a:prstGeom>
        </p:spPr>
        <p:txBody>
          <a:bodyPr spcFirstLastPara="1" wrap="square" lIns="91425" tIns="91425" rIns="91425" bIns="91425" anchor="t" anchorCtr="0">
            <a:noAutofit/>
          </a:bodyPr>
          <a:lstStyle>
            <a:lvl1pPr marL="457196" lvl="0" indent="-304797" rtl="0">
              <a:lnSpc>
                <a:spcPct val="100000"/>
              </a:lnSpc>
              <a:spcBef>
                <a:spcPts val="0"/>
              </a:spcBef>
              <a:spcAft>
                <a:spcPts val="0"/>
              </a:spcAft>
              <a:buClr>
                <a:schemeClr val="dk1"/>
              </a:buClr>
              <a:buSzPts val="1200"/>
              <a:buFont typeface="Bitter"/>
              <a:buAutoNum type="arabicPeriod"/>
              <a:defRPr sz="1250">
                <a:solidFill>
                  <a:schemeClr val="dk1"/>
                </a:solidFill>
              </a:defRPr>
            </a:lvl1pPr>
            <a:lvl2pPr marL="914391" lvl="1" indent="-304797" rtl="0">
              <a:lnSpc>
                <a:spcPct val="115000"/>
              </a:lnSpc>
              <a:spcBef>
                <a:spcPts val="0"/>
              </a:spcBef>
              <a:spcAft>
                <a:spcPts val="0"/>
              </a:spcAft>
              <a:buClr>
                <a:schemeClr val="dk1"/>
              </a:buClr>
              <a:buSzPts val="1200"/>
              <a:buFont typeface="Roboto Condensed Light"/>
              <a:buAutoNum type="alphaLcPeriod"/>
              <a:defRPr>
                <a:solidFill>
                  <a:schemeClr val="dk1"/>
                </a:solidFill>
              </a:defRPr>
            </a:lvl2pPr>
            <a:lvl3pPr marL="1371587" lvl="2" indent="-304797" rtl="0">
              <a:lnSpc>
                <a:spcPct val="115000"/>
              </a:lnSpc>
              <a:spcBef>
                <a:spcPts val="0"/>
              </a:spcBef>
              <a:spcAft>
                <a:spcPts val="0"/>
              </a:spcAft>
              <a:buClr>
                <a:schemeClr val="dk1"/>
              </a:buClr>
              <a:buSzPts val="1200"/>
              <a:buFont typeface="Roboto Condensed Light"/>
              <a:buAutoNum type="romanLcPeriod"/>
              <a:defRPr>
                <a:solidFill>
                  <a:schemeClr val="dk1"/>
                </a:solidFill>
              </a:defRPr>
            </a:lvl3pPr>
            <a:lvl4pPr marL="1828782" lvl="3" indent="-304797" rtl="0">
              <a:lnSpc>
                <a:spcPct val="115000"/>
              </a:lnSpc>
              <a:spcBef>
                <a:spcPts val="0"/>
              </a:spcBef>
              <a:spcAft>
                <a:spcPts val="0"/>
              </a:spcAft>
              <a:buClr>
                <a:schemeClr val="dk1"/>
              </a:buClr>
              <a:buSzPts val="1200"/>
              <a:buFont typeface="Roboto Condensed Light"/>
              <a:buAutoNum type="arabicPeriod"/>
              <a:defRPr>
                <a:solidFill>
                  <a:schemeClr val="dk1"/>
                </a:solidFill>
              </a:defRPr>
            </a:lvl4pPr>
            <a:lvl5pPr marL="2285978" lvl="4" indent="-304797" rtl="0">
              <a:lnSpc>
                <a:spcPct val="115000"/>
              </a:lnSpc>
              <a:spcBef>
                <a:spcPts val="0"/>
              </a:spcBef>
              <a:spcAft>
                <a:spcPts val="0"/>
              </a:spcAft>
              <a:buClr>
                <a:schemeClr val="dk1"/>
              </a:buClr>
              <a:buSzPts val="1200"/>
              <a:buFont typeface="Roboto Condensed Light"/>
              <a:buAutoNum type="alphaLcPeriod"/>
              <a:defRPr>
                <a:solidFill>
                  <a:schemeClr val="dk1"/>
                </a:solidFill>
              </a:defRPr>
            </a:lvl5pPr>
            <a:lvl6pPr marL="2743173" lvl="5" indent="-304797" rtl="0">
              <a:lnSpc>
                <a:spcPct val="115000"/>
              </a:lnSpc>
              <a:spcBef>
                <a:spcPts val="0"/>
              </a:spcBef>
              <a:spcAft>
                <a:spcPts val="0"/>
              </a:spcAft>
              <a:buClr>
                <a:schemeClr val="dk1"/>
              </a:buClr>
              <a:buSzPts val="1200"/>
              <a:buFont typeface="Roboto Condensed Light"/>
              <a:buAutoNum type="romanLcPeriod"/>
              <a:defRPr>
                <a:solidFill>
                  <a:schemeClr val="dk1"/>
                </a:solidFill>
              </a:defRPr>
            </a:lvl6pPr>
            <a:lvl7pPr marL="3200368" lvl="6" indent="-304797" rtl="0">
              <a:lnSpc>
                <a:spcPct val="115000"/>
              </a:lnSpc>
              <a:spcBef>
                <a:spcPts val="0"/>
              </a:spcBef>
              <a:spcAft>
                <a:spcPts val="0"/>
              </a:spcAft>
              <a:buClr>
                <a:schemeClr val="dk1"/>
              </a:buClr>
              <a:buSzPts val="1200"/>
              <a:buFont typeface="Roboto Condensed Light"/>
              <a:buAutoNum type="arabicPeriod"/>
              <a:defRPr>
                <a:solidFill>
                  <a:schemeClr val="dk1"/>
                </a:solidFill>
              </a:defRPr>
            </a:lvl7pPr>
            <a:lvl8pPr marL="3657563" lvl="7" indent="-304797" rtl="0">
              <a:lnSpc>
                <a:spcPct val="115000"/>
              </a:lnSpc>
              <a:spcBef>
                <a:spcPts val="0"/>
              </a:spcBef>
              <a:spcAft>
                <a:spcPts val="0"/>
              </a:spcAft>
              <a:buClr>
                <a:schemeClr val="dk1"/>
              </a:buClr>
              <a:buSzPts val="1200"/>
              <a:buFont typeface="Roboto Condensed Light"/>
              <a:buAutoNum type="alphaLcPeriod"/>
              <a:defRPr>
                <a:solidFill>
                  <a:schemeClr val="dk1"/>
                </a:solidFill>
              </a:defRPr>
            </a:lvl8pPr>
            <a:lvl9pPr marL="4114759" lvl="8" indent="-304797" rtl="0">
              <a:lnSpc>
                <a:spcPct val="115000"/>
              </a:lnSpc>
              <a:spcBef>
                <a:spcPts val="0"/>
              </a:spcBef>
              <a:spcAft>
                <a:spcPts val="0"/>
              </a:spcAft>
              <a:buClr>
                <a:schemeClr val="dk1"/>
              </a:buClr>
              <a:buSzPts val="1200"/>
              <a:buFont typeface="Roboto Condensed Light"/>
              <a:buAutoNum type="romanLcPeriod"/>
              <a:defRPr>
                <a:solidFill>
                  <a:schemeClr val="dk1"/>
                </a:solidFill>
              </a:defRPr>
            </a:lvl9pPr>
          </a:lstStyle>
          <a:p>
            <a:endParaRPr/>
          </a:p>
        </p:txBody>
      </p:sp>
      <p:sp>
        <p:nvSpPr>
          <p:cNvPr id="23" name="Google Shape;23;p4"/>
          <p:cNvSpPr txBox="1">
            <a:spLocks noGrp="1"/>
          </p:cNvSpPr>
          <p:nvPr>
            <p:ph type="title"/>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4"/>
        <p:cNvGrpSpPr/>
        <p:nvPr/>
      </p:nvGrpSpPr>
      <p:grpSpPr>
        <a:xfrm>
          <a:off x="0" y="0"/>
          <a:ext cx="0" cy="0"/>
          <a:chOff x="0" y="0"/>
          <a:chExt cx="0" cy="0"/>
        </a:xfrm>
      </p:grpSpPr>
      <p:sp>
        <p:nvSpPr>
          <p:cNvPr id="25" name="Google Shape;25;p5"/>
          <p:cNvSpPr/>
          <p:nvPr/>
        </p:nvSpPr>
        <p:spPr>
          <a:xfrm rot="10800000" flipH="1">
            <a:off x="715104" y="1212295"/>
            <a:ext cx="3669300" cy="3309300"/>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6" name="Google Shape;26;p5"/>
          <p:cNvSpPr/>
          <p:nvPr/>
        </p:nvSpPr>
        <p:spPr>
          <a:xfrm rot="10800000" flipH="1">
            <a:off x="4702629" y="1212295"/>
            <a:ext cx="3669300" cy="3309300"/>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7" name="Google Shape;27;p5"/>
          <p:cNvSpPr txBox="1">
            <a:spLocks noGrp="1"/>
          </p:cNvSpPr>
          <p:nvPr>
            <p:ph type="subTitle" idx="1"/>
          </p:nvPr>
        </p:nvSpPr>
        <p:spPr>
          <a:xfrm>
            <a:off x="957400" y="1504025"/>
            <a:ext cx="3236700" cy="614100"/>
          </a:xfrm>
          <a:prstGeom prst="rect">
            <a:avLst/>
          </a:prstGeom>
        </p:spPr>
        <p:txBody>
          <a:bodyPr spcFirstLastPara="1" wrap="square" lIns="91425" tIns="91425" rIns="91425" bIns="91425" anchor="b" anchorCtr="0">
            <a:noAutofit/>
          </a:bodyPr>
          <a:lstStyle>
            <a:lvl1pPr lvl="0" algn="ctr">
              <a:lnSpc>
                <a:spcPct val="100000"/>
              </a:lnSpc>
              <a:spcBef>
                <a:spcPts val="0"/>
              </a:spcBef>
              <a:spcAft>
                <a:spcPts val="0"/>
              </a:spcAft>
              <a:buSzPts val="2500"/>
              <a:buFont typeface="Bebas Neue"/>
              <a:buNone/>
              <a:defRPr sz="1700" b="1">
                <a:solidFill>
                  <a:schemeClr val="dk1"/>
                </a:solidFill>
                <a:latin typeface="Merriweather Sans"/>
                <a:ea typeface="Merriweather Sans"/>
                <a:cs typeface="Merriweather Sans"/>
                <a:sym typeface="Merriweather Sans"/>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8" name="Google Shape;28;p5"/>
          <p:cNvSpPr txBox="1">
            <a:spLocks noGrp="1"/>
          </p:cNvSpPr>
          <p:nvPr>
            <p:ph type="subTitle" idx="2"/>
          </p:nvPr>
        </p:nvSpPr>
        <p:spPr>
          <a:xfrm>
            <a:off x="4944925" y="1504025"/>
            <a:ext cx="3236700" cy="614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500"/>
              <a:buFont typeface="Bebas Neue"/>
              <a:buNone/>
              <a:defRPr sz="1700" b="1">
                <a:solidFill>
                  <a:schemeClr val="dk1"/>
                </a:solidFill>
                <a:latin typeface="Merriweather Sans"/>
                <a:ea typeface="Merriweather Sans"/>
                <a:cs typeface="Merriweather Sans"/>
                <a:sym typeface="Merriweather Sans"/>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9" name="Google Shape;29;p5"/>
          <p:cNvSpPr txBox="1">
            <a:spLocks noGrp="1"/>
          </p:cNvSpPr>
          <p:nvPr>
            <p:ph type="subTitle" idx="3"/>
          </p:nvPr>
        </p:nvSpPr>
        <p:spPr>
          <a:xfrm>
            <a:off x="957350" y="2118125"/>
            <a:ext cx="3236700" cy="165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 name="Google Shape;30;p5"/>
          <p:cNvSpPr txBox="1">
            <a:spLocks noGrp="1"/>
          </p:cNvSpPr>
          <p:nvPr>
            <p:ph type="subTitle" idx="4"/>
          </p:nvPr>
        </p:nvSpPr>
        <p:spPr>
          <a:xfrm>
            <a:off x="4944925" y="2118125"/>
            <a:ext cx="3236700" cy="1656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1" name="Google Shape;31;p5"/>
          <p:cNvSpPr txBox="1">
            <a:spLocks noGrp="1"/>
          </p:cNvSpPr>
          <p:nvPr>
            <p:ph type="title"/>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32"/>
        <p:cNvGrpSpPr/>
        <p:nvPr/>
      </p:nvGrpSpPr>
      <p:grpSpPr>
        <a:xfrm>
          <a:off x="0" y="0"/>
          <a:ext cx="0" cy="0"/>
          <a:chOff x="0" y="0"/>
          <a:chExt cx="0" cy="0"/>
        </a:xfrm>
      </p:grpSpPr>
      <p:sp>
        <p:nvSpPr>
          <p:cNvPr id="33" name="Google Shape;33;p6"/>
          <p:cNvSpPr/>
          <p:nvPr/>
        </p:nvSpPr>
        <p:spPr>
          <a:xfrm rot="10800000" flipH="1">
            <a:off x="376575" y="762465"/>
            <a:ext cx="8270700" cy="4048200"/>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34" name="Google Shape;34;p6"/>
          <p:cNvSpPr txBox="1">
            <a:spLocks noGrp="1"/>
          </p:cNvSpPr>
          <p:nvPr>
            <p:ph type="title"/>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5"/>
        <p:cNvGrpSpPr/>
        <p:nvPr/>
      </p:nvGrpSpPr>
      <p:grpSpPr>
        <a:xfrm>
          <a:off x="0" y="0"/>
          <a:ext cx="0" cy="0"/>
          <a:chOff x="0" y="0"/>
          <a:chExt cx="0" cy="0"/>
        </a:xfrm>
      </p:grpSpPr>
      <p:sp>
        <p:nvSpPr>
          <p:cNvPr id="36" name="Google Shape;36;p7"/>
          <p:cNvSpPr txBox="1">
            <a:spLocks noGrp="1"/>
          </p:cNvSpPr>
          <p:nvPr>
            <p:ph type="body" idx="1"/>
          </p:nvPr>
        </p:nvSpPr>
        <p:spPr>
          <a:xfrm>
            <a:off x="998875" y="1423650"/>
            <a:ext cx="3731400" cy="2976000"/>
          </a:xfrm>
          <a:prstGeom prst="rect">
            <a:avLst/>
          </a:prstGeom>
        </p:spPr>
        <p:txBody>
          <a:bodyPr spcFirstLastPara="1" wrap="square" lIns="91425" tIns="91425" rIns="91425" bIns="91425" anchor="t" anchorCtr="0">
            <a:noAutofit/>
          </a:bodyPr>
          <a:lstStyle>
            <a:lvl1pPr marL="457196" lvl="0" indent="-292097" rtl="0">
              <a:lnSpc>
                <a:spcPct val="100000"/>
              </a:lnSpc>
              <a:spcBef>
                <a:spcPts val="0"/>
              </a:spcBef>
              <a:spcAft>
                <a:spcPts val="0"/>
              </a:spcAft>
              <a:buClr>
                <a:srgbClr val="595959"/>
              </a:buClr>
              <a:buSzPts val="1000"/>
              <a:buChar char="●"/>
              <a:defRPr sz="1400">
                <a:solidFill>
                  <a:srgbClr val="434343"/>
                </a:solidFill>
              </a:defRPr>
            </a:lvl1pPr>
            <a:lvl2pPr marL="914391" lvl="1" indent="-317497" rtl="0">
              <a:lnSpc>
                <a:spcPct val="115000"/>
              </a:lnSpc>
              <a:spcBef>
                <a:spcPts val="0"/>
              </a:spcBef>
              <a:spcAft>
                <a:spcPts val="0"/>
              </a:spcAft>
              <a:buClr>
                <a:srgbClr val="595959"/>
              </a:buClr>
              <a:buSzPts val="1400"/>
              <a:buChar char="○"/>
              <a:defRPr>
                <a:solidFill>
                  <a:srgbClr val="434343"/>
                </a:solidFill>
              </a:defRPr>
            </a:lvl2pPr>
            <a:lvl3pPr marL="1371587" lvl="2" indent="-317497" rtl="0">
              <a:lnSpc>
                <a:spcPct val="115000"/>
              </a:lnSpc>
              <a:spcBef>
                <a:spcPts val="0"/>
              </a:spcBef>
              <a:spcAft>
                <a:spcPts val="0"/>
              </a:spcAft>
              <a:buClr>
                <a:srgbClr val="595959"/>
              </a:buClr>
              <a:buSzPts val="1400"/>
              <a:buChar char="■"/>
              <a:defRPr>
                <a:solidFill>
                  <a:srgbClr val="434343"/>
                </a:solidFill>
              </a:defRPr>
            </a:lvl3pPr>
            <a:lvl4pPr marL="1828782" lvl="3" indent="-317497" rtl="0">
              <a:lnSpc>
                <a:spcPct val="115000"/>
              </a:lnSpc>
              <a:spcBef>
                <a:spcPts val="0"/>
              </a:spcBef>
              <a:spcAft>
                <a:spcPts val="0"/>
              </a:spcAft>
              <a:buClr>
                <a:srgbClr val="595959"/>
              </a:buClr>
              <a:buSzPts val="1400"/>
              <a:buChar char="●"/>
              <a:defRPr>
                <a:solidFill>
                  <a:srgbClr val="434343"/>
                </a:solidFill>
              </a:defRPr>
            </a:lvl4pPr>
            <a:lvl5pPr marL="2285978" lvl="4" indent="-317497" rtl="0">
              <a:lnSpc>
                <a:spcPct val="115000"/>
              </a:lnSpc>
              <a:spcBef>
                <a:spcPts val="0"/>
              </a:spcBef>
              <a:spcAft>
                <a:spcPts val="0"/>
              </a:spcAft>
              <a:buClr>
                <a:srgbClr val="595959"/>
              </a:buClr>
              <a:buSzPts val="1400"/>
              <a:buChar char="○"/>
              <a:defRPr>
                <a:solidFill>
                  <a:srgbClr val="434343"/>
                </a:solidFill>
              </a:defRPr>
            </a:lvl5pPr>
            <a:lvl6pPr marL="2743173" lvl="5" indent="-317497" rtl="0">
              <a:lnSpc>
                <a:spcPct val="115000"/>
              </a:lnSpc>
              <a:spcBef>
                <a:spcPts val="0"/>
              </a:spcBef>
              <a:spcAft>
                <a:spcPts val="0"/>
              </a:spcAft>
              <a:buClr>
                <a:srgbClr val="595959"/>
              </a:buClr>
              <a:buSzPts val="1400"/>
              <a:buChar char="■"/>
              <a:defRPr>
                <a:solidFill>
                  <a:srgbClr val="434343"/>
                </a:solidFill>
              </a:defRPr>
            </a:lvl6pPr>
            <a:lvl7pPr marL="3200368" lvl="6" indent="-317497" rtl="0">
              <a:lnSpc>
                <a:spcPct val="115000"/>
              </a:lnSpc>
              <a:spcBef>
                <a:spcPts val="0"/>
              </a:spcBef>
              <a:spcAft>
                <a:spcPts val="0"/>
              </a:spcAft>
              <a:buClr>
                <a:srgbClr val="595959"/>
              </a:buClr>
              <a:buSzPts val="1400"/>
              <a:buChar char="●"/>
              <a:defRPr>
                <a:solidFill>
                  <a:srgbClr val="434343"/>
                </a:solidFill>
              </a:defRPr>
            </a:lvl7pPr>
            <a:lvl8pPr marL="3657563" lvl="7" indent="-317497" rtl="0">
              <a:lnSpc>
                <a:spcPct val="115000"/>
              </a:lnSpc>
              <a:spcBef>
                <a:spcPts val="0"/>
              </a:spcBef>
              <a:spcAft>
                <a:spcPts val="0"/>
              </a:spcAft>
              <a:buClr>
                <a:srgbClr val="595959"/>
              </a:buClr>
              <a:buSzPts val="1400"/>
              <a:buChar char="○"/>
              <a:defRPr>
                <a:solidFill>
                  <a:srgbClr val="434343"/>
                </a:solidFill>
              </a:defRPr>
            </a:lvl8pPr>
            <a:lvl9pPr marL="4114759" lvl="8" indent="-317497" rtl="0">
              <a:lnSpc>
                <a:spcPct val="115000"/>
              </a:lnSpc>
              <a:spcBef>
                <a:spcPts val="0"/>
              </a:spcBef>
              <a:spcAft>
                <a:spcPts val="0"/>
              </a:spcAft>
              <a:buClr>
                <a:srgbClr val="595959"/>
              </a:buClr>
              <a:buSzPts val="1400"/>
              <a:buChar char="■"/>
              <a:defRPr>
                <a:solidFill>
                  <a:srgbClr val="434343"/>
                </a:solidFill>
              </a:defRPr>
            </a:lvl9pPr>
          </a:lstStyle>
          <a:p>
            <a:endParaRPr/>
          </a:p>
        </p:txBody>
      </p:sp>
      <p:sp>
        <p:nvSpPr>
          <p:cNvPr id="37" name="Google Shape;37;p7"/>
          <p:cNvSpPr txBox="1">
            <a:spLocks noGrp="1"/>
          </p:cNvSpPr>
          <p:nvPr>
            <p:ph type="title"/>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rtl="0">
              <a:spcBef>
                <a:spcPts val="0"/>
              </a:spcBef>
              <a:spcAft>
                <a:spcPts val="0"/>
              </a:spcAft>
              <a:buSzPts val="3000"/>
              <a:buNone/>
              <a:defRPr sz="2500">
                <a:solidFill>
                  <a:schemeClr val="lt1"/>
                </a:solidFill>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3"/>
        </a:solidFill>
        <a:effectLst/>
      </p:bgPr>
    </p:bg>
    <p:spTree>
      <p:nvGrpSpPr>
        <p:cNvPr id="1" name="Shape 38"/>
        <p:cNvGrpSpPr/>
        <p:nvPr/>
      </p:nvGrpSpPr>
      <p:grpSpPr>
        <a:xfrm>
          <a:off x="0" y="0"/>
          <a:ext cx="0" cy="0"/>
          <a:chOff x="0" y="0"/>
          <a:chExt cx="0" cy="0"/>
        </a:xfrm>
      </p:grpSpPr>
      <p:sp>
        <p:nvSpPr>
          <p:cNvPr id="39" name="Google Shape;39;p8"/>
          <p:cNvSpPr txBox="1">
            <a:spLocks noGrp="1"/>
          </p:cNvSpPr>
          <p:nvPr>
            <p:ph type="title"/>
          </p:nvPr>
        </p:nvSpPr>
        <p:spPr>
          <a:xfrm>
            <a:off x="1791050" y="843375"/>
            <a:ext cx="5665500" cy="3456900"/>
          </a:xfrm>
          <a:prstGeom prst="rect">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lvl1pPr lvl="0" algn="ctr">
              <a:spcBef>
                <a:spcPts val="0"/>
              </a:spcBef>
              <a:spcAft>
                <a:spcPts val="0"/>
              </a:spcAft>
              <a:buSzPts val="6000"/>
              <a:buNone/>
              <a:defRPr sz="60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0"/>
        <p:cNvGrpSpPr/>
        <p:nvPr/>
      </p:nvGrpSpPr>
      <p:grpSpPr>
        <a:xfrm>
          <a:off x="0" y="0"/>
          <a:ext cx="0" cy="0"/>
          <a:chOff x="0" y="0"/>
          <a:chExt cx="0" cy="0"/>
        </a:xfrm>
      </p:grpSpPr>
      <p:sp>
        <p:nvSpPr>
          <p:cNvPr id="41" name="Google Shape;41;p9"/>
          <p:cNvSpPr txBox="1">
            <a:spLocks noGrp="1"/>
          </p:cNvSpPr>
          <p:nvPr>
            <p:ph type="title"/>
          </p:nvPr>
        </p:nvSpPr>
        <p:spPr>
          <a:xfrm>
            <a:off x="2069888" y="1000751"/>
            <a:ext cx="5092500" cy="8418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2000"/>
              </a:schemeClr>
            </a:outerShdw>
          </a:effectLst>
        </p:spPr>
        <p:txBody>
          <a:bodyPr spcFirstLastPara="1" wrap="square" lIns="91425" tIns="91425" rIns="91425" bIns="91425" anchor="ctr" anchorCtr="0">
            <a:noAutofit/>
          </a:bodyPr>
          <a:lstStyle>
            <a:lvl1pPr lvl="0" algn="ctr" rtl="0">
              <a:spcBef>
                <a:spcPts val="0"/>
              </a:spcBef>
              <a:spcAft>
                <a:spcPts val="0"/>
              </a:spcAft>
              <a:buSzPts val="3600"/>
              <a:buNone/>
              <a:defRPr sz="4500">
                <a:solidFill>
                  <a:schemeClr val="lt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2" name="Google Shape;42;p9"/>
          <p:cNvSpPr txBox="1">
            <a:spLocks noGrp="1"/>
          </p:cNvSpPr>
          <p:nvPr>
            <p:ph type="subTitle" idx="1"/>
          </p:nvPr>
        </p:nvSpPr>
        <p:spPr>
          <a:xfrm>
            <a:off x="2285688" y="2151750"/>
            <a:ext cx="4661100" cy="1681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solidFill>
                  <a:schemeClr val="dk1"/>
                </a:solidFill>
              </a:defRPr>
            </a:lvl1pPr>
            <a:lvl2pPr lvl="1" algn="ctr" rtl="0">
              <a:lnSpc>
                <a:spcPct val="100000"/>
              </a:lnSpc>
              <a:spcBef>
                <a:spcPts val="1600"/>
              </a:spcBef>
              <a:spcAft>
                <a:spcPts val="0"/>
              </a:spcAft>
              <a:buSzPts val="1400"/>
              <a:buNone/>
              <a:defRPr/>
            </a:lvl2pPr>
            <a:lvl3pPr lvl="2" algn="ctr" rtl="0">
              <a:lnSpc>
                <a:spcPct val="100000"/>
              </a:lnSpc>
              <a:spcBef>
                <a:spcPts val="1600"/>
              </a:spcBef>
              <a:spcAft>
                <a:spcPts val="0"/>
              </a:spcAft>
              <a:buSzPts val="1400"/>
              <a:buNone/>
              <a:defRPr/>
            </a:lvl3pPr>
            <a:lvl4pPr lvl="3" algn="ctr" rtl="0">
              <a:lnSpc>
                <a:spcPct val="100000"/>
              </a:lnSpc>
              <a:spcBef>
                <a:spcPts val="1600"/>
              </a:spcBef>
              <a:spcAft>
                <a:spcPts val="0"/>
              </a:spcAft>
              <a:buSzPts val="1400"/>
              <a:buNone/>
              <a:defRPr/>
            </a:lvl4pPr>
            <a:lvl5pPr lvl="4" algn="ctr" rtl="0">
              <a:lnSpc>
                <a:spcPct val="100000"/>
              </a:lnSpc>
              <a:spcBef>
                <a:spcPts val="1600"/>
              </a:spcBef>
              <a:spcAft>
                <a:spcPts val="0"/>
              </a:spcAft>
              <a:buSzPts val="1400"/>
              <a:buNone/>
              <a:defRPr/>
            </a:lvl5pPr>
            <a:lvl6pPr lvl="5" algn="ctr" rtl="0">
              <a:lnSpc>
                <a:spcPct val="100000"/>
              </a:lnSpc>
              <a:spcBef>
                <a:spcPts val="1600"/>
              </a:spcBef>
              <a:spcAft>
                <a:spcPts val="0"/>
              </a:spcAft>
              <a:buSzPts val="1400"/>
              <a:buNone/>
              <a:defRPr/>
            </a:lvl6pPr>
            <a:lvl7pPr lvl="6" algn="ctr" rtl="0">
              <a:lnSpc>
                <a:spcPct val="100000"/>
              </a:lnSpc>
              <a:spcBef>
                <a:spcPts val="1600"/>
              </a:spcBef>
              <a:spcAft>
                <a:spcPts val="0"/>
              </a:spcAft>
              <a:buSzPts val="1400"/>
              <a:buNone/>
              <a:defRPr/>
            </a:lvl7pPr>
            <a:lvl8pPr lvl="7" algn="ctr" rtl="0">
              <a:lnSpc>
                <a:spcPct val="100000"/>
              </a:lnSpc>
              <a:spcBef>
                <a:spcPts val="1600"/>
              </a:spcBef>
              <a:spcAft>
                <a:spcPts val="0"/>
              </a:spcAft>
              <a:buSzPts val="1400"/>
              <a:buNone/>
              <a:defRPr/>
            </a:lvl8pPr>
            <a:lvl9pPr lvl="8" algn="ctr" rtl="0">
              <a:lnSpc>
                <a:spcPct val="100000"/>
              </a:lnSpc>
              <a:spcBef>
                <a:spcPts val="1600"/>
              </a:spcBef>
              <a:spcAft>
                <a:spcPts val="160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3"/>
        <p:cNvGrpSpPr/>
        <p:nvPr/>
      </p:nvGrpSpPr>
      <p:grpSpPr>
        <a:xfrm>
          <a:off x="0" y="0"/>
          <a:ext cx="0" cy="0"/>
          <a:chOff x="0" y="0"/>
          <a:chExt cx="0" cy="0"/>
        </a:xfrm>
      </p:grpSpPr>
      <p:sp>
        <p:nvSpPr>
          <p:cNvPr id="44" name="Google Shape;44;p10"/>
          <p:cNvSpPr txBox="1">
            <a:spLocks noGrp="1"/>
          </p:cNvSpPr>
          <p:nvPr>
            <p:ph type="title"/>
          </p:nvPr>
        </p:nvSpPr>
        <p:spPr>
          <a:xfrm>
            <a:off x="720000" y="3789500"/>
            <a:ext cx="7704000" cy="819000"/>
          </a:xfrm>
          <a:prstGeom prst="rect">
            <a:avLst/>
          </a:prstGeom>
          <a:solidFill>
            <a:schemeClr val="accent4"/>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27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dk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dk1"/>
              </a:buClr>
              <a:buSzPts val="3000"/>
              <a:buFont typeface="Merriweather Sans"/>
              <a:buNone/>
              <a:defRPr sz="3000" b="1">
                <a:solidFill>
                  <a:schemeClr val="dk1"/>
                </a:solidFill>
                <a:latin typeface="Merriweather Sans"/>
                <a:ea typeface="Merriweather Sans"/>
                <a:cs typeface="Merriweather Sans"/>
                <a:sym typeface="Merriweather Sans"/>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lt1"/>
              </a:buClr>
              <a:buSzPts val="1400"/>
              <a:buFont typeface="Lato"/>
              <a:buChar char="●"/>
              <a:defRPr>
                <a:solidFill>
                  <a:schemeClr val="lt1"/>
                </a:solidFill>
                <a:latin typeface="Lato"/>
                <a:ea typeface="Lato"/>
                <a:cs typeface="Lato"/>
                <a:sym typeface="Lato"/>
              </a:defRPr>
            </a:lvl1pPr>
            <a:lvl2pPr marL="914400" lvl="1" indent="-317500">
              <a:lnSpc>
                <a:spcPct val="115000"/>
              </a:lnSpc>
              <a:spcBef>
                <a:spcPts val="1600"/>
              </a:spcBef>
              <a:spcAft>
                <a:spcPts val="0"/>
              </a:spcAft>
              <a:buClr>
                <a:schemeClr val="lt1"/>
              </a:buClr>
              <a:buSzPts val="1400"/>
              <a:buFont typeface="Lato"/>
              <a:buChar char="○"/>
              <a:defRPr>
                <a:solidFill>
                  <a:schemeClr val="lt1"/>
                </a:solidFill>
                <a:latin typeface="Lato"/>
                <a:ea typeface="Lato"/>
                <a:cs typeface="Lato"/>
                <a:sym typeface="Lato"/>
              </a:defRPr>
            </a:lvl2pPr>
            <a:lvl3pPr marL="1371600" lvl="2" indent="-317500">
              <a:lnSpc>
                <a:spcPct val="115000"/>
              </a:lnSpc>
              <a:spcBef>
                <a:spcPts val="1600"/>
              </a:spcBef>
              <a:spcAft>
                <a:spcPts val="0"/>
              </a:spcAft>
              <a:buClr>
                <a:schemeClr val="lt1"/>
              </a:buClr>
              <a:buSzPts val="1400"/>
              <a:buFont typeface="Lato"/>
              <a:buChar char="■"/>
              <a:defRPr>
                <a:solidFill>
                  <a:schemeClr val="lt1"/>
                </a:solidFill>
                <a:latin typeface="Lato"/>
                <a:ea typeface="Lato"/>
                <a:cs typeface="Lato"/>
                <a:sym typeface="Lato"/>
              </a:defRPr>
            </a:lvl3pPr>
            <a:lvl4pPr marL="1828800" lvl="3" indent="-317500">
              <a:lnSpc>
                <a:spcPct val="115000"/>
              </a:lnSpc>
              <a:spcBef>
                <a:spcPts val="1600"/>
              </a:spcBef>
              <a:spcAft>
                <a:spcPts val="0"/>
              </a:spcAft>
              <a:buClr>
                <a:schemeClr val="lt1"/>
              </a:buClr>
              <a:buSzPts val="1400"/>
              <a:buFont typeface="Lato"/>
              <a:buChar char="●"/>
              <a:defRPr>
                <a:solidFill>
                  <a:schemeClr val="lt1"/>
                </a:solidFill>
                <a:latin typeface="Lato"/>
                <a:ea typeface="Lato"/>
                <a:cs typeface="Lato"/>
                <a:sym typeface="Lato"/>
              </a:defRPr>
            </a:lvl4pPr>
            <a:lvl5pPr marL="2286000" lvl="4" indent="-317500">
              <a:lnSpc>
                <a:spcPct val="115000"/>
              </a:lnSpc>
              <a:spcBef>
                <a:spcPts val="1600"/>
              </a:spcBef>
              <a:spcAft>
                <a:spcPts val="0"/>
              </a:spcAft>
              <a:buClr>
                <a:schemeClr val="lt1"/>
              </a:buClr>
              <a:buSzPts val="1400"/>
              <a:buFont typeface="Lato"/>
              <a:buChar char="○"/>
              <a:defRPr>
                <a:solidFill>
                  <a:schemeClr val="lt1"/>
                </a:solidFill>
                <a:latin typeface="Lato"/>
                <a:ea typeface="Lato"/>
                <a:cs typeface="Lato"/>
                <a:sym typeface="Lato"/>
              </a:defRPr>
            </a:lvl5pPr>
            <a:lvl6pPr marL="2743200" lvl="5" indent="-317500">
              <a:lnSpc>
                <a:spcPct val="115000"/>
              </a:lnSpc>
              <a:spcBef>
                <a:spcPts val="1600"/>
              </a:spcBef>
              <a:spcAft>
                <a:spcPts val="0"/>
              </a:spcAft>
              <a:buClr>
                <a:schemeClr val="lt1"/>
              </a:buClr>
              <a:buSzPts val="1400"/>
              <a:buFont typeface="Lato"/>
              <a:buChar char="■"/>
              <a:defRPr>
                <a:solidFill>
                  <a:schemeClr val="lt1"/>
                </a:solidFill>
                <a:latin typeface="Lato"/>
                <a:ea typeface="Lato"/>
                <a:cs typeface="Lato"/>
                <a:sym typeface="Lato"/>
              </a:defRPr>
            </a:lvl6pPr>
            <a:lvl7pPr marL="3200400" lvl="6" indent="-317500">
              <a:lnSpc>
                <a:spcPct val="115000"/>
              </a:lnSpc>
              <a:spcBef>
                <a:spcPts val="1600"/>
              </a:spcBef>
              <a:spcAft>
                <a:spcPts val="0"/>
              </a:spcAft>
              <a:buClr>
                <a:schemeClr val="lt1"/>
              </a:buClr>
              <a:buSzPts val="1400"/>
              <a:buFont typeface="Lato"/>
              <a:buChar char="●"/>
              <a:defRPr>
                <a:solidFill>
                  <a:schemeClr val="lt1"/>
                </a:solidFill>
                <a:latin typeface="Lato"/>
                <a:ea typeface="Lato"/>
                <a:cs typeface="Lato"/>
                <a:sym typeface="Lato"/>
              </a:defRPr>
            </a:lvl7pPr>
            <a:lvl8pPr marL="3657600" lvl="7" indent="-317500">
              <a:lnSpc>
                <a:spcPct val="115000"/>
              </a:lnSpc>
              <a:spcBef>
                <a:spcPts val="1600"/>
              </a:spcBef>
              <a:spcAft>
                <a:spcPts val="0"/>
              </a:spcAft>
              <a:buClr>
                <a:schemeClr val="lt1"/>
              </a:buClr>
              <a:buSzPts val="1400"/>
              <a:buFont typeface="Lato"/>
              <a:buChar char="○"/>
              <a:defRPr>
                <a:solidFill>
                  <a:schemeClr val="lt1"/>
                </a:solidFill>
                <a:latin typeface="Lato"/>
                <a:ea typeface="Lato"/>
                <a:cs typeface="Lato"/>
                <a:sym typeface="Lato"/>
              </a:defRPr>
            </a:lvl8pPr>
            <a:lvl9pPr marL="4114800" lvl="8" indent="-317500">
              <a:lnSpc>
                <a:spcPct val="115000"/>
              </a:lnSpc>
              <a:spcBef>
                <a:spcPts val="1600"/>
              </a:spcBef>
              <a:spcAft>
                <a:spcPts val="1600"/>
              </a:spcAft>
              <a:buClr>
                <a:schemeClr val="lt1"/>
              </a:buClr>
              <a:buSzPts val="1400"/>
              <a:buFont typeface="Lato"/>
              <a:buChar char="■"/>
              <a:defRPr>
                <a:solidFill>
                  <a:schemeClr val="lt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5" r:id="rId2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36"/>
        <p:cNvGrpSpPr/>
        <p:nvPr/>
      </p:nvGrpSpPr>
      <p:grpSpPr>
        <a:xfrm>
          <a:off x="0" y="0"/>
          <a:ext cx="0" cy="0"/>
          <a:chOff x="0" y="0"/>
          <a:chExt cx="0" cy="0"/>
        </a:xfrm>
      </p:grpSpPr>
      <p:sp>
        <p:nvSpPr>
          <p:cNvPr id="137" name="Google Shape;137;p26"/>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38" name="Google Shape;138;p26"/>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2" r:id="rId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6.xml"/><Relationship Id="rId1" Type="http://schemas.openxmlformats.org/officeDocument/2006/relationships/slideLayout" Target="../slideLayouts/slideLayout5.xml"/><Relationship Id="rId5" Type="http://schemas.openxmlformats.org/officeDocument/2006/relationships/image" Target="../media/image16.png"/><Relationship Id="rId4" Type="http://schemas.openxmlformats.org/officeDocument/2006/relationships/image" Target="../media/image1.jpe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8" Type="http://schemas.openxmlformats.org/officeDocument/2006/relationships/customXml" Target="../ink/ink5.xml"/><Relationship Id="rId13" Type="http://schemas.openxmlformats.org/officeDocument/2006/relationships/image" Target="../media/image22.png"/><Relationship Id="rId3" Type="http://schemas.openxmlformats.org/officeDocument/2006/relationships/image" Target="../media/image160.png"/><Relationship Id="rId7" Type="http://schemas.openxmlformats.org/officeDocument/2006/relationships/image" Target="../media/image19.png"/><Relationship Id="rId12" Type="http://schemas.openxmlformats.org/officeDocument/2006/relationships/customXml" Target="../ink/ink7.xml"/><Relationship Id="rId2" Type="http://schemas.openxmlformats.org/officeDocument/2006/relationships/notesSlide" Target="../notesSlides/notesSlide8.xml"/><Relationship Id="rId1" Type="http://schemas.openxmlformats.org/officeDocument/2006/relationships/slideLayout" Target="../slideLayouts/slideLayout5.xml"/><Relationship Id="rId6" Type="http://schemas.openxmlformats.org/officeDocument/2006/relationships/customXml" Target="../ink/ink4.xml"/><Relationship Id="rId11" Type="http://schemas.openxmlformats.org/officeDocument/2006/relationships/image" Target="../media/image21.png"/><Relationship Id="rId5" Type="http://schemas.openxmlformats.org/officeDocument/2006/relationships/image" Target="../media/image18.png"/><Relationship Id="rId10" Type="http://schemas.openxmlformats.org/officeDocument/2006/relationships/customXml" Target="../ink/ink6.xml"/><Relationship Id="rId4" Type="http://schemas.openxmlformats.org/officeDocument/2006/relationships/customXml" Target="../ink/ink3.xml"/><Relationship Id="rId9" Type="http://schemas.openxmlformats.org/officeDocument/2006/relationships/image" Target="../media/image20.png"/></Relationships>
</file>

<file path=ppt/slides/_rels/slide13.xml.rels><?xml version="1.0" encoding="UTF-8" standalone="yes"?>
<Relationships xmlns="http://schemas.openxmlformats.org/package/2006/relationships"><Relationship Id="rId3" Type="http://schemas.openxmlformats.org/officeDocument/2006/relationships/image" Target="../media/image170.png"/><Relationship Id="rId2" Type="http://schemas.openxmlformats.org/officeDocument/2006/relationships/notesSlide" Target="../notesSlides/notesSlide9.xml"/><Relationship Id="rId1" Type="http://schemas.openxmlformats.org/officeDocument/2006/relationships/slideLayout" Target="../slideLayouts/slideLayout5.xml"/><Relationship Id="rId5" Type="http://schemas.openxmlformats.org/officeDocument/2006/relationships/image" Target="../media/image23.png"/><Relationship Id="rId4" Type="http://schemas.openxmlformats.org/officeDocument/2006/relationships/customXml" Target="../ink/ink8.xml"/></Relationships>
</file>

<file path=ppt/slides/_rels/slide14.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10.xml"/><Relationship Id="rId1" Type="http://schemas.openxmlformats.org/officeDocument/2006/relationships/slideLayout" Target="../slideLayouts/slideLayout5.xml"/><Relationship Id="rId5" Type="http://schemas.openxmlformats.org/officeDocument/2006/relationships/image" Target="../media/image24.png"/><Relationship Id="rId4" Type="http://schemas.openxmlformats.org/officeDocument/2006/relationships/customXml" Target="../ink/ink9.xml"/></Relationships>
</file>

<file path=ppt/slides/_rels/slide1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1.xml"/><Relationship Id="rId1" Type="http://schemas.openxmlformats.org/officeDocument/2006/relationships/slideLayout" Target="../slideLayouts/slideLayout5.xml"/><Relationship Id="rId6" Type="http://schemas.openxmlformats.org/officeDocument/2006/relationships/image" Target="../media/image26.png"/><Relationship Id="rId5" Type="http://schemas.openxmlformats.org/officeDocument/2006/relationships/customXml" Target="../ink/ink10.xml"/><Relationship Id="rId4" Type="http://schemas.openxmlformats.org/officeDocument/2006/relationships/image" Target="../media/image200.png"/></Relationships>
</file>

<file path=ppt/slides/_rels/slide16.xml.rels><?xml version="1.0" encoding="UTF-8" standalone="yes"?>
<Relationships xmlns="http://schemas.openxmlformats.org/package/2006/relationships"><Relationship Id="rId3" Type="http://schemas.openxmlformats.org/officeDocument/2006/relationships/image" Target="../media/image230.png"/><Relationship Id="rId2" Type="http://schemas.openxmlformats.org/officeDocument/2006/relationships/notesSlide" Target="../notesSlides/notesSlide12.xml"/><Relationship Id="rId1" Type="http://schemas.openxmlformats.org/officeDocument/2006/relationships/slideLayout" Target="../slideLayouts/slideLayout5.xml"/><Relationship Id="rId5" Type="http://schemas.openxmlformats.org/officeDocument/2006/relationships/image" Target="../media/image25.png"/><Relationship Id="rId4" Type="http://schemas.openxmlformats.org/officeDocument/2006/relationships/customXml" Target="../ink/ink11.xml"/></Relationships>
</file>

<file path=ppt/slides/_rels/slide17.xml.rels><?xml version="1.0" encoding="UTF-8" standalone="yes"?>
<Relationships xmlns="http://schemas.openxmlformats.org/package/2006/relationships"><Relationship Id="rId3" Type="http://schemas.openxmlformats.org/officeDocument/2006/relationships/image" Target="../media/image220.png"/><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4.xml"/><Relationship Id="rId1" Type="http://schemas.openxmlformats.org/officeDocument/2006/relationships/slideLayout" Target="../slideLayouts/slideLayout5.xml"/><Relationship Id="rId5" Type="http://schemas.openxmlformats.org/officeDocument/2006/relationships/image" Target="../media/image28.png"/><Relationship Id="rId4" Type="http://schemas.openxmlformats.org/officeDocument/2006/relationships/customXml" Target="../ink/ink12.xml"/></Relationships>
</file>

<file path=ppt/slides/_rels/slide19.xml.rels><?xml version="1.0" encoding="UTF-8" standalone="yes"?>
<Relationships xmlns="http://schemas.openxmlformats.org/package/2006/relationships"><Relationship Id="rId3" Type="http://schemas.openxmlformats.org/officeDocument/2006/relationships/image" Target="../media/image240.png"/><Relationship Id="rId2" Type="http://schemas.openxmlformats.org/officeDocument/2006/relationships/notesSlide" Target="../notesSlides/notesSlide15.xml"/><Relationship Id="rId1" Type="http://schemas.openxmlformats.org/officeDocument/2006/relationships/slideLayout" Target="../slideLayouts/slideLayout5.xml"/><Relationship Id="rId6" Type="http://schemas.openxmlformats.org/officeDocument/2006/relationships/image" Target="../media/image30.png"/><Relationship Id="rId5" Type="http://schemas.openxmlformats.org/officeDocument/2006/relationships/customXml" Target="../ink/ink13.xml"/><Relationship Id="rId4" Type="http://schemas.openxmlformats.org/officeDocument/2006/relationships/image" Target="../media/image29.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3" Type="http://schemas.openxmlformats.org/officeDocument/2006/relationships/image" Target="../media/image250.png"/><Relationship Id="rId2" Type="http://schemas.openxmlformats.org/officeDocument/2006/relationships/notesSlide" Target="../notesSlides/notesSlide17.xml"/><Relationship Id="rId1" Type="http://schemas.openxmlformats.org/officeDocument/2006/relationships/slideLayout" Target="../slideLayouts/slideLayout5.xml"/><Relationship Id="rId5" Type="http://schemas.openxmlformats.org/officeDocument/2006/relationships/image" Target="../media/image31.png"/><Relationship Id="rId4" Type="http://schemas.openxmlformats.org/officeDocument/2006/relationships/customXml" Target="../ink/ink14.xml"/></Relationships>
</file>

<file path=ppt/slides/_rels/slide2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0.xml"/><Relationship Id="rId1" Type="http://schemas.openxmlformats.org/officeDocument/2006/relationships/slideLayout" Target="../slideLayouts/slideLayout5.xml"/><Relationship Id="rId5" Type="http://schemas.openxmlformats.org/officeDocument/2006/relationships/image" Target="../media/image34.png"/><Relationship Id="rId4" Type="http://schemas.openxmlformats.org/officeDocument/2006/relationships/customXml" Target="../ink/ink15.xml"/></Relationships>
</file>

<file path=ppt/slides/_rels/slide25.xml.rels><?xml version="1.0" encoding="UTF-8" standalone="yes"?>
<Relationships xmlns="http://schemas.openxmlformats.org/package/2006/relationships"><Relationship Id="rId3" Type="http://schemas.openxmlformats.org/officeDocument/2006/relationships/image" Target="../media/image270.png"/><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3" Type="http://schemas.openxmlformats.org/officeDocument/2006/relationships/customXml" Target="../ink/ink16.xml"/><Relationship Id="rId2" Type="http://schemas.openxmlformats.org/officeDocument/2006/relationships/notesSlide" Target="../notesSlides/notesSlide23.xml"/><Relationship Id="rId1" Type="http://schemas.openxmlformats.org/officeDocument/2006/relationships/slideLayout" Target="../slideLayouts/slideLayout5.xml"/><Relationship Id="rId4" Type="http://schemas.openxmlformats.org/officeDocument/2006/relationships/image" Target="../media/image35.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2.xml"/></Relationships>
</file>

<file path=ppt/slides/_rels/slide3.xml.rels><?xml version="1.0" encoding="UTF-8" standalone="yes"?>
<Relationships xmlns="http://schemas.openxmlformats.org/package/2006/relationships"><Relationship Id="rId3" Type="http://schemas.openxmlformats.org/officeDocument/2006/relationships/audio" Target="../media/audio1.wav"/><Relationship Id="rId2" Type="http://schemas.openxmlformats.org/officeDocument/2006/relationships/notesSlide" Target="../notesSlides/notesSlide3.xml"/><Relationship Id="rId1" Type="http://schemas.openxmlformats.org/officeDocument/2006/relationships/slideLayout" Target="../slideLayouts/slideLayout5.xml"/><Relationship Id="rId5" Type="http://schemas.openxmlformats.org/officeDocument/2006/relationships/image" Target="../media/image2.png"/><Relationship Id="rId4" Type="http://schemas.openxmlformats.org/officeDocument/2006/relationships/image" Target="../media/image1.jpeg"/></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36.jpg"/><Relationship Id="rId2" Type="http://schemas.openxmlformats.org/officeDocument/2006/relationships/notesSlide" Target="../notesSlides/notesSlide28.xml"/><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1.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3" Type="http://schemas.openxmlformats.org/officeDocument/2006/relationships/notesSlide" Target="../notesSlides/notesSlide4.xml"/><Relationship Id="rId7" Type="http://schemas.openxmlformats.org/officeDocument/2006/relationships/image" Target="../media/image4.wmf"/><Relationship Id="rId2" Type="http://schemas.openxmlformats.org/officeDocument/2006/relationships/slideLayout" Target="../slideLayouts/slideLayout5.xml"/><Relationship Id="rId1" Type="http://schemas.openxmlformats.org/officeDocument/2006/relationships/vmlDrawing" Target="../drawings/vmlDrawing1.vml"/><Relationship Id="rId6" Type="http://schemas.openxmlformats.org/officeDocument/2006/relationships/oleObject" Target="../embeddings/oleObject2.bin"/><Relationship Id="rId5" Type="http://schemas.openxmlformats.org/officeDocument/2006/relationships/image" Target="../media/image3.wmf"/><Relationship Id="rId4" Type="http://schemas.openxmlformats.org/officeDocument/2006/relationships/oleObject" Target="../embeddings/oleObject1.bin"/></Relationships>
</file>

<file path=ppt/slides/_rels/slide40.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36.xml"/><Relationship Id="rId1" Type="http://schemas.openxmlformats.org/officeDocument/2006/relationships/slideLayout" Target="../slideLayouts/slideLayout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9.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0.xml"/></Relationships>
</file>

<file path=ppt/slides/_rels/slide48.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notesSlide" Target="../notesSlides/notesSlide44.xml"/><Relationship Id="rId1" Type="http://schemas.openxmlformats.org/officeDocument/2006/relationships/slideLayout" Target="../slideLayouts/slideLayout1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2.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13.xml"/></Relationships>
</file>

<file path=ppt/slides/_rels/slide52.xml.rels><?xml version="1.0" encoding="UTF-8" standalone="yes"?>
<Relationships xmlns="http://schemas.openxmlformats.org/package/2006/relationships"><Relationship Id="rId8" Type="http://schemas.openxmlformats.org/officeDocument/2006/relationships/hyperlink" Target="https://www.freepik.com/free-vector/cartoon-math-elements-background_4413219.htm/?utm_source=slidesgo_template&amp;utm_medium=referral-link&amp;utm_campaign=sg_resources&amp;utm_content=freepik" TargetMode="External"/><Relationship Id="rId13" Type="http://schemas.openxmlformats.org/officeDocument/2006/relationships/hyperlink" Target="https://www.freepik.com/free-vector/cartoon-math-elements-background_4413232.htm/?utm_source=slidesgo_template&amp;utm_medium=referral-link&amp;utm_campaign=sg_resources&amp;utm_content=freepik" TargetMode="External"/><Relationship Id="rId3" Type="http://schemas.openxmlformats.org/officeDocument/2006/relationships/hyperlink" Target="https://www.freepik.com/free-photo/schoolgirl-math-lesson_1249985.htm/?utm_source=slidesgo_template&amp;utm_medium=referral-link&amp;utm_campaign=sg_resources&amp;utm_content=freepik" TargetMode="External"/><Relationship Id="rId7" Type="http://schemas.openxmlformats.org/officeDocument/2006/relationships/hyperlink" Target="https://www.freepik.com/free-vector/cartoon-math-elements-background_4413221.htm/?utm_source=slidesgo_template&amp;utm_medium=referral-link&amp;utm_campaign=sg_resources&amp;utm_content=freepik" TargetMode="External"/><Relationship Id="rId12" Type="http://schemas.openxmlformats.org/officeDocument/2006/relationships/hyperlink" Target="https://www.freepik.com/free-vector/cartoon-math-concept-background_4473387.htm/?utm_source=slidesgo_template&amp;utm_medium=referral-link&amp;utm_campaign=sg_resources&amp;utm_content=freepik" TargetMode="External"/><Relationship Id="rId2" Type="http://schemas.openxmlformats.org/officeDocument/2006/relationships/notesSlide" Target="../notesSlides/notesSlide48.xml"/><Relationship Id="rId1" Type="http://schemas.openxmlformats.org/officeDocument/2006/relationships/slideLayout" Target="../slideLayouts/slideLayout17.xml"/><Relationship Id="rId6" Type="http://schemas.openxmlformats.org/officeDocument/2006/relationships/hyperlink" Target="https://www.flaticon.com/packs/math-symbols-4?word=math" TargetMode="External"/><Relationship Id="rId11" Type="http://schemas.openxmlformats.org/officeDocument/2006/relationships/hyperlink" Target="https://www.freepik.com/free-vector/cartoon-math-concept-background_4473404.htm/?utm_source=slidesgo_template&amp;utm_medium=referral-link&amp;utm_campaign=sg_resources&amp;utm_content=freepik" TargetMode="External"/><Relationship Id="rId5" Type="http://schemas.openxmlformats.org/officeDocument/2006/relationships/hyperlink" Target="https://www.freepik.com/free-photo/thoughtful-male-teacher-standing-blackboard-keeping-chalk_4931163.htm/?utm_source=slidesgo_template&amp;utm_medium=referral-link&amp;utm_campaign=sg_resources&amp;utm_content=freepik" TargetMode="External"/><Relationship Id="rId10" Type="http://schemas.openxmlformats.org/officeDocument/2006/relationships/hyperlink" Target="https://www.freepik.com/free-vector/cartoon-math-concept-background_4473426.htm/?utm_source=slidesgo_template&amp;utm_medium=referral-link&amp;utm_campaign=sg_resources&amp;utm_content=freepik" TargetMode="External"/><Relationship Id="rId4" Type="http://schemas.openxmlformats.org/officeDocument/2006/relationships/hyperlink" Target="https://www.freepik.com/free-photo/colourful-math-numbers-letters-top-view_6625067.htm/?utm_source=slidesgo_template&amp;utm_medium=referral-link&amp;utm_campaign=sg_resources&amp;utm_content=freepik" TargetMode="External"/><Relationship Id="rId9" Type="http://schemas.openxmlformats.org/officeDocument/2006/relationships/hyperlink" Target="https://www.freepik.com/free-vector/cartoon-math-elements-background_4413201.htm/?utm_source=slidesgo_template&amp;utm_medium=referral-link&amp;utm_campaign=sg_resources&amp;utm_content=freepik" TargetMode="External"/></Relationships>
</file>

<file path=ppt/slides/_rels/slide5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9.xml"/><Relationship Id="rId1" Type="http://schemas.openxmlformats.org/officeDocument/2006/relationships/slideLayout" Target="../slideLayouts/slideLayout26.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49.xml"/></Relationships>
</file>

<file path=ppt/slides/_rels/slide5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0.xml"/><Relationship Id="rId1" Type="http://schemas.openxmlformats.org/officeDocument/2006/relationships/slideLayout" Target="../slideLayouts/slideLayout26.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55.xml.rels><?xml version="1.0" encoding="UTF-8" standalone="yes"?>
<Relationships xmlns="http://schemas.openxmlformats.org/package/2006/relationships"><Relationship Id="rId3" Type="http://schemas.openxmlformats.org/officeDocument/2006/relationships/hyperlink" Target="https://fonts.google.com/specimen/Merriweather" TargetMode="External"/><Relationship Id="rId2" Type="http://schemas.openxmlformats.org/officeDocument/2006/relationships/notesSlide" Target="../notesSlides/notesSlide51.xml"/><Relationship Id="rId1" Type="http://schemas.openxmlformats.org/officeDocument/2006/relationships/slideLayout" Target="../slideLayouts/slideLayout26.xml"/><Relationship Id="rId4" Type="http://schemas.openxmlformats.org/officeDocument/2006/relationships/hyperlink" Target="https://fonts.google.com/specimen/Lato)" TargetMode="External"/></Relationships>
</file>

<file path=ppt/slides/_rels/slide56.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43.gif"/><Relationship Id="rId2" Type="http://schemas.openxmlformats.org/officeDocument/2006/relationships/notesSlide" Target="../notesSlides/notesSlide52.xml"/><Relationship Id="rId1" Type="http://schemas.openxmlformats.org/officeDocument/2006/relationships/slideLayout" Target="../slideLayouts/slideLayout26.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42.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41.gif"/><Relationship Id="rId4" Type="http://schemas.openxmlformats.org/officeDocument/2006/relationships/image" Target="../media/image39.gif"/><Relationship Id="rId9" Type="http://schemas.openxmlformats.org/officeDocument/2006/relationships/image" Target="../media/image40.gif"/></Relationships>
</file>

<file path=ppt/slides/_rels/slide57.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53.xml"/><Relationship Id="rId1" Type="http://schemas.openxmlformats.org/officeDocument/2006/relationships/slideLayout" Target="../slideLayouts/slideLayout26.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6.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6.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6.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6.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6.xml"/></Relationships>
</file>

<file path=ppt/slides/_rels/slide63.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59.xml"/><Relationship Id="rId1" Type="http://schemas.openxmlformats.org/officeDocument/2006/relationships/slideLayout" Target="../slideLayouts/slideLayout26.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26.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26.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26.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26.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26.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26.xml"/></Relationships>
</file>

<file path=ppt/slides/_rels/slide7.xml.rels><?xml version="1.0" encoding="UTF-8" standalone="yes"?>
<Relationships xmlns="http://schemas.openxmlformats.org/package/2006/relationships"><Relationship Id="rId8" Type="http://schemas.openxmlformats.org/officeDocument/2006/relationships/oleObject" Target="../embeddings/oleObject4.bin"/><Relationship Id="rId13" Type="http://schemas.openxmlformats.org/officeDocument/2006/relationships/oleObject" Target="../embeddings/oleObject7.bin"/><Relationship Id="rId18" Type="http://schemas.openxmlformats.org/officeDocument/2006/relationships/oleObject" Target="../embeddings/oleObject11.bin"/><Relationship Id="rId26" Type="http://schemas.openxmlformats.org/officeDocument/2006/relationships/oleObject" Target="../embeddings/oleObject17.bin"/><Relationship Id="rId3" Type="http://schemas.openxmlformats.org/officeDocument/2006/relationships/audio" Target="../media/audio2.wav"/><Relationship Id="rId21" Type="http://schemas.openxmlformats.org/officeDocument/2006/relationships/oleObject" Target="../embeddings/oleObject13.bin"/><Relationship Id="rId7" Type="http://schemas.openxmlformats.org/officeDocument/2006/relationships/image" Target="../media/image12.wmf"/><Relationship Id="rId12" Type="http://schemas.openxmlformats.org/officeDocument/2006/relationships/oleObject" Target="../embeddings/oleObject6.bin"/><Relationship Id="rId17" Type="http://schemas.openxmlformats.org/officeDocument/2006/relationships/image" Target="../media/image8.wmf"/><Relationship Id="rId25" Type="http://schemas.openxmlformats.org/officeDocument/2006/relationships/image" Target="../media/image10.wmf"/><Relationship Id="rId2" Type="http://schemas.openxmlformats.org/officeDocument/2006/relationships/slideLayout" Target="../slideLayouts/slideLayout25.xml"/><Relationship Id="rId16" Type="http://schemas.openxmlformats.org/officeDocument/2006/relationships/oleObject" Target="../embeddings/oleObject10.bin"/><Relationship Id="rId20" Type="http://schemas.openxmlformats.org/officeDocument/2006/relationships/oleObject" Target="../embeddings/oleObject12.bin"/><Relationship Id="rId29" Type="http://schemas.openxmlformats.org/officeDocument/2006/relationships/image" Target="../media/image13.png"/><Relationship Id="rId1" Type="http://schemas.openxmlformats.org/officeDocument/2006/relationships/vmlDrawing" Target="../drawings/vmlDrawing2.vml"/><Relationship Id="rId6" Type="http://schemas.openxmlformats.org/officeDocument/2006/relationships/image" Target="../media/image11.jpeg"/><Relationship Id="rId11" Type="http://schemas.openxmlformats.org/officeDocument/2006/relationships/image" Target="../media/image7.wmf"/><Relationship Id="rId24" Type="http://schemas.openxmlformats.org/officeDocument/2006/relationships/oleObject" Target="../embeddings/oleObject16.bin"/><Relationship Id="rId5" Type="http://schemas.openxmlformats.org/officeDocument/2006/relationships/image" Target="../media/image5.wmf"/><Relationship Id="rId15" Type="http://schemas.openxmlformats.org/officeDocument/2006/relationships/oleObject" Target="../embeddings/oleObject9.bin"/><Relationship Id="rId23" Type="http://schemas.openxmlformats.org/officeDocument/2006/relationships/oleObject" Target="../embeddings/oleObject15.bin"/><Relationship Id="rId28" Type="http://schemas.openxmlformats.org/officeDocument/2006/relationships/customXml" Target="../ink/ink1.xml"/><Relationship Id="rId10" Type="http://schemas.openxmlformats.org/officeDocument/2006/relationships/oleObject" Target="../embeddings/oleObject5.bin"/><Relationship Id="rId19" Type="http://schemas.openxmlformats.org/officeDocument/2006/relationships/image" Target="../media/image9.wmf"/><Relationship Id="rId4" Type="http://schemas.openxmlformats.org/officeDocument/2006/relationships/oleObject" Target="../embeddings/oleObject3.bin"/><Relationship Id="rId9" Type="http://schemas.openxmlformats.org/officeDocument/2006/relationships/image" Target="../media/image6.wmf"/><Relationship Id="rId14" Type="http://schemas.openxmlformats.org/officeDocument/2006/relationships/oleObject" Target="../embeddings/oleObject8.bin"/><Relationship Id="rId22" Type="http://schemas.openxmlformats.org/officeDocument/2006/relationships/oleObject" Target="../embeddings/oleObject14.bin"/><Relationship Id="rId27" Type="http://schemas.openxmlformats.org/officeDocument/2006/relationships/oleObject" Target="../embeddings/oleObject18.bin"/></Relationships>
</file>

<file path=ppt/slides/_rels/slide7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66.xml"/><Relationship Id="rId1" Type="http://schemas.openxmlformats.org/officeDocument/2006/relationships/slideLayout" Target="../slideLayouts/slideLayout26.xml"/><Relationship Id="rId4" Type="http://schemas.openxmlformats.org/officeDocument/2006/relationships/image" Target="../media/image44.png"/></Relationships>
</file>

<file path=ppt/slides/_rels/slide8.xml.rels><?xml version="1.0" encoding="UTF-8" standalone="yes"?>
<Relationships xmlns="http://schemas.openxmlformats.org/package/2006/relationships"><Relationship Id="rId3" Type="http://schemas.openxmlformats.org/officeDocument/2006/relationships/oleObject" Target="../embeddings/oleObject19.bin"/><Relationship Id="rId2" Type="http://schemas.openxmlformats.org/officeDocument/2006/relationships/slideLayout" Target="../slideLayouts/slideLayout25.xml"/><Relationship Id="rId1" Type="http://schemas.openxmlformats.org/officeDocument/2006/relationships/vmlDrawing" Target="../drawings/vmlDrawing3.vml"/><Relationship Id="rId6" Type="http://schemas.openxmlformats.org/officeDocument/2006/relationships/image" Target="../media/image15.png"/><Relationship Id="rId5" Type="http://schemas.openxmlformats.org/officeDocument/2006/relationships/customXml" Target="../ink/ink2.xml"/><Relationship Id="rId4" Type="http://schemas.openxmlformats.org/officeDocument/2006/relationships/image" Target="../media/image13.emf"/></Relationships>
</file>

<file path=ppt/slides/_rels/slide9.xml.rels><?xml version="1.0" encoding="UTF-8" standalone="yes"?>
<Relationships xmlns="http://schemas.openxmlformats.org/package/2006/relationships"><Relationship Id="rId2" Type="http://schemas.openxmlformats.org/officeDocument/2006/relationships/image" Target="../media/image14.wmf"/><Relationship Id="rId1" Type="http://schemas.openxmlformats.org/officeDocument/2006/relationships/slideLayout" Target="../slideLayouts/slideLayout2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143"/>
        <p:cNvGrpSpPr/>
        <p:nvPr/>
      </p:nvGrpSpPr>
      <p:grpSpPr>
        <a:xfrm>
          <a:off x="0" y="0"/>
          <a:ext cx="0" cy="0"/>
          <a:chOff x="0" y="0"/>
          <a:chExt cx="0" cy="0"/>
        </a:xfrm>
      </p:grpSpPr>
      <p:sp>
        <p:nvSpPr>
          <p:cNvPr id="144" name="Google Shape;144;p28"/>
          <p:cNvSpPr txBox="1">
            <a:spLocks noGrp="1"/>
          </p:cNvSpPr>
          <p:nvPr>
            <p:ph type="ctrTitle"/>
          </p:nvPr>
        </p:nvSpPr>
        <p:spPr>
          <a:xfrm>
            <a:off x="853572" y="1278921"/>
            <a:ext cx="7420233" cy="1047910"/>
          </a:xfrm>
          <a:prstGeom prst="rect">
            <a:avLst/>
          </a:prstGeom>
        </p:spPr>
        <p:txBody>
          <a:bodyPr spcFirstLastPara="1" wrap="square" lIns="91425" tIns="91425" rIns="91425" bIns="91425" anchor="b" anchorCtr="0">
            <a:noAutofit/>
          </a:bodyPr>
          <a:lstStyle/>
          <a:p>
            <a:r>
              <a:rPr lang="en" sz="5400"/>
              <a:t>BÀI 3 – GÓC NỘI TIẾP</a:t>
            </a:r>
            <a:endParaRPr sz="5400">
              <a:solidFill>
                <a:srgbClr val="5263BD"/>
              </a:solidFill>
            </a:endParaRPr>
          </a:p>
        </p:txBody>
      </p:sp>
      <p:sp>
        <p:nvSpPr>
          <p:cNvPr id="145" name="Google Shape;145;p28"/>
          <p:cNvSpPr txBox="1">
            <a:spLocks noGrp="1"/>
          </p:cNvSpPr>
          <p:nvPr>
            <p:ph type="subTitle" idx="1"/>
          </p:nvPr>
        </p:nvSpPr>
        <p:spPr>
          <a:xfrm>
            <a:off x="1327801" y="2965875"/>
            <a:ext cx="6488400" cy="616500"/>
          </a:xfrm>
          <a:prstGeom prst="rect">
            <a:avLst/>
          </a:prstGeom>
        </p:spPr>
        <p:txBody>
          <a:bodyPr spcFirstLastPara="1" wrap="square" lIns="91425" tIns="91425" rIns="91425" bIns="91425" anchor="t" anchorCtr="0">
            <a:noAutofit/>
          </a:bodyPr>
          <a:lstStyle/>
          <a:p>
            <a:pPr marL="0" indent="0"/>
            <a:r>
              <a:rPr lang="en"/>
              <a:t>THẦY ĐỨC TOÁN</a:t>
            </a:r>
            <a:endParaRPr/>
          </a:p>
        </p:txBody>
      </p:sp>
      <p:sp>
        <p:nvSpPr>
          <p:cNvPr id="146" name="Google Shape;146;p28"/>
          <p:cNvSpPr txBox="1">
            <a:spLocks noGrp="1"/>
          </p:cNvSpPr>
          <p:nvPr>
            <p:ph type="title" idx="2"/>
          </p:nvPr>
        </p:nvSpPr>
        <p:spPr>
          <a:xfrm>
            <a:off x="6829600" y="175525"/>
            <a:ext cx="1995900" cy="616500"/>
          </a:xfrm>
          <a:prstGeom prst="rect">
            <a:avLst/>
          </a:prstGeom>
        </p:spPr>
        <p:txBody>
          <a:bodyPr spcFirstLastPara="1" wrap="square" lIns="91425" tIns="91425" rIns="91425" bIns="91425" anchor="ctr" anchorCtr="0">
            <a:noAutofit/>
          </a:bodyPr>
          <a:lstStyle/>
          <a:p>
            <a:r>
              <a:rPr lang="en"/>
              <a:t>29/10/2021</a:t>
            </a:r>
            <a:endParaRPr/>
          </a:p>
        </p:txBody>
      </p:sp>
      <p:grpSp>
        <p:nvGrpSpPr>
          <p:cNvPr id="147" name="Google Shape;147;p28"/>
          <p:cNvGrpSpPr/>
          <p:nvPr/>
        </p:nvGrpSpPr>
        <p:grpSpPr>
          <a:xfrm rot="6299950">
            <a:off x="3379231" y="3955234"/>
            <a:ext cx="2079605" cy="2082974"/>
            <a:chOff x="582410" y="345094"/>
            <a:chExt cx="1998559" cy="2001797"/>
          </a:xfrm>
        </p:grpSpPr>
        <p:sp>
          <p:nvSpPr>
            <p:cNvPr id="148" name="Google Shape;148;p28"/>
            <p:cNvSpPr/>
            <p:nvPr/>
          </p:nvSpPr>
          <p:spPr>
            <a:xfrm>
              <a:off x="582410" y="345094"/>
              <a:ext cx="1998559" cy="2001797"/>
            </a:xfrm>
            <a:custGeom>
              <a:avLst/>
              <a:gdLst/>
              <a:ahLst/>
              <a:cxnLst/>
              <a:rect l="l" t="t" r="r" b="b"/>
              <a:pathLst>
                <a:path w="61104" h="61203" extrusionOk="0">
                  <a:moveTo>
                    <a:pt x="14275" y="25744"/>
                  </a:moveTo>
                  <a:cubicBezTo>
                    <a:pt x="15389" y="25744"/>
                    <a:pt x="16524" y="26161"/>
                    <a:pt x="17444" y="27092"/>
                  </a:cubicBezTo>
                  <a:lnTo>
                    <a:pt x="34600" y="44427"/>
                  </a:lnTo>
                  <a:cubicBezTo>
                    <a:pt x="37415" y="47277"/>
                    <a:pt x="35384" y="52107"/>
                    <a:pt x="31391" y="52107"/>
                  </a:cubicBezTo>
                  <a:cubicBezTo>
                    <a:pt x="31382" y="52107"/>
                    <a:pt x="31372" y="52107"/>
                    <a:pt x="31362" y="52106"/>
                  </a:cubicBezTo>
                  <a:lnTo>
                    <a:pt x="14122" y="51999"/>
                  </a:lnTo>
                  <a:cubicBezTo>
                    <a:pt x="11633" y="51976"/>
                    <a:pt x="9621" y="49951"/>
                    <a:pt x="9645" y="47463"/>
                  </a:cubicBezTo>
                  <a:lnTo>
                    <a:pt x="9740" y="30235"/>
                  </a:lnTo>
                  <a:cubicBezTo>
                    <a:pt x="9756" y="27529"/>
                    <a:pt x="11970" y="25744"/>
                    <a:pt x="14275" y="25744"/>
                  </a:cubicBezTo>
                  <a:close/>
                  <a:moveTo>
                    <a:pt x="1031" y="0"/>
                  </a:moveTo>
                  <a:cubicBezTo>
                    <a:pt x="676" y="0"/>
                    <a:pt x="334" y="277"/>
                    <a:pt x="334" y="695"/>
                  </a:cubicBezTo>
                  <a:lnTo>
                    <a:pt x="1" y="60869"/>
                  </a:lnTo>
                  <a:lnTo>
                    <a:pt x="60175" y="61203"/>
                  </a:lnTo>
                  <a:cubicBezTo>
                    <a:pt x="60794" y="61203"/>
                    <a:pt x="61104" y="60465"/>
                    <a:pt x="60675" y="60024"/>
                  </a:cubicBezTo>
                  <a:lnTo>
                    <a:pt x="1513" y="207"/>
                  </a:lnTo>
                  <a:cubicBezTo>
                    <a:pt x="1374" y="64"/>
                    <a:pt x="1201" y="0"/>
                    <a:pt x="1031" y="0"/>
                  </a:cubicBezTo>
                  <a:close/>
                </a:path>
              </a:pathLst>
            </a:custGeom>
            <a:solidFill>
              <a:schemeClr val="accent4"/>
            </a:solidFill>
            <a:ln w="19050" cap="flat" cmpd="sng">
              <a:solidFill>
                <a:schemeClr val="dk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49" name="Google Shape;149;p28"/>
            <p:cNvSpPr/>
            <p:nvPr/>
          </p:nvSpPr>
          <p:spPr>
            <a:xfrm>
              <a:off x="744017" y="2216028"/>
              <a:ext cx="818" cy="116864"/>
            </a:xfrm>
            <a:custGeom>
              <a:avLst/>
              <a:gdLst/>
              <a:ahLst/>
              <a:cxnLst/>
              <a:rect l="l" t="t" r="r" b="b"/>
              <a:pathLst>
                <a:path w="25" h="3573" fill="none" extrusionOk="0">
                  <a:moveTo>
                    <a:pt x="1" y="3572"/>
                  </a:moveTo>
                  <a:lnTo>
                    <a:pt x="13" y="1786"/>
                  </a:lnTo>
                  <a:lnTo>
                    <a:pt x="25"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50" name="Google Shape;150;p28"/>
            <p:cNvSpPr/>
            <p:nvPr/>
          </p:nvSpPr>
          <p:spPr>
            <a:xfrm>
              <a:off x="797789" y="2274836"/>
              <a:ext cx="392" cy="58448"/>
            </a:xfrm>
            <a:custGeom>
              <a:avLst/>
              <a:gdLst/>
              <a:ahLst/>
              <a:cxnLst/>
              <a:rect l="l" t="t" r="r" b="b"/>
              <a:pathLst>
                <a:path w="12" h="1787"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51" name="Google Shape;151;p28"/>
            <p:cNvSpPr/>
            <p:nvPr/>
          </p:nvSpPr>
          <p:spPr>
            <a:xfrm>
              <a:off x="851527" y="2216421"/>
              <a:ext cx="785" cy="116864"/>
            </a:xfrm>
            <a:custGeom>
              <a:avLst/>
              <a:gdLst/>
              <a:ahLst/>
              <a:cxnLst/>
              <a:rect l="l" t="t" r="r" b="b"/>
              <a:pathLst>
                <a:path w="24" h="3573" fill="none" extrusionOk="0">
                  <a:moveTo>
                    <a:pt x="0" y="3572"/>
                  </a:moveTo>
                  <a:lnTo>
                    <a:pt x="12" y="1786"/>
                  </a:lnTo>
                  <a:lnTo>
                    <a:pt x="24"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52" name="Google Shape;152;p28"/>
            <p:cNvSpPr/>
            <p:nvPr/>
          </p:nvSpPr>
          <p:spPr>
            <a:xfrm>
              <a:off x="905658" y="2275229"/>
              <a:ext cx="33" cy="58448"/>
            </a:xfrm>
            <a:custGeom>
              <a:avLst/>
              <a:gdLst/>
              <a:ahLst/>
              <a:cxnLst/>
              <a:rect l="l" t="t" r="r" b="b"/>
              <a:pathLst>
                <a:path w="1" h="1787" fill="none" extrusionOk="0">
                  <a:moveTo>
                    <a:pt x="0" y="1786"/>
                  </a:moveTo>
                  <a:lnTo>
                    <a:pt x="0"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53" name="Google Shape;153;p28"/>
            <p:cNvSpPr/>
            <p:nvPr/>
          </p:nvSpPr>
          <p:spPr>
            <a:xfrm>
              <a:off x="959396" y="2216813"/>
              <a:ext cx="392" cy="117224"/>
            </a:xfrm>
            <a:custGeom>
              <a:avLst/>
              <a:gdLst/>
              <a:ahLst/>
              <a:cxnLst/>
              <a:rect l="l" t="t" r="r" b="b"/>
              <a:pathLst>
                <a:path w="12" h="3584" fill="none" extrusionOk="0">
                  <a:moveTo>
                    <a:pt x="0" y="3584"/>
                  </a:moveTo>
                  <a:lnTo>
                    <a:pt x="0" y="1786"/>
                  </a:ln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54" name="Google Shape;154;p28"/>
            <p:cNvSpPr/>
            <p:nvPr/>
          </p:nvSpPr>
          <p:spPr>
            <a:xfrm>
              <a:off x="1012742" y="2275621"/>
              <a:ext cx="425" cy="58416"/>
            </a:xfrm>
            <a:custGeom>
              <a:avLst/>
              <a:gdLst/>
              <a:ahLst/>
              <a:cxnLst/>
              <a:rect l="l" t="t" r="r" b="b"/>
              <a:pathLst>
                <a:path w="13" h="1786"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55" name="Google Shape;155;p28"/>
            <p:cNvSpPr/>
            <p:nvPr/>
          </p:nvSpPr>
          <p:spPr>
            <a:xfrm>
              <a:off x="1066873" y="2217566"/>
              <a:ext cx="425" cy="116864"/>
            </a:xfrm>
            <a:custGeom>
              <a:avLst/>
              <a:gdLst/>
              <a:ahLst/>
              <a:cxnLst/>
              <a:rect l="l" t="t" r="r" b="b"/>
              <a:pathLst>
                <a:path w="13" h="3573" fill="none" extrusionOk="0">
                  <a:moveTo>
                    <a:pt x="0" y="3573"/>
                  </a:moveTo>
                  <a:lnTo>
                    <a:pt x="0" y="1787"/>
                  </a:ln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56" name="Google Shape;156;p28"/>
            <p:cNvSpPr/>
            <p:nvPr/>
          </p:nvSpPr>
          <p:spPr>
            <a:xfrm>
              <a:off x="1120612" y="2275981"/>
              <a:ext cx="33" cy="58448"/>
            </a:xfrm>
            <a:custGeom>
              <a:avLst/>
              <a:gdLst/>
              <a:ahLst/>
              <a:cxnLst/>
              <a:rect l="l" t="t" r="r" b="b"/>
              <a:pathLst>
                <a:path w="1" h="1787" fill="none" extrusionOk="0">
                  <a:moveTo>
                    <a:pt x="0" y="1787"/>
                  </a:moveTo>
                  <a:lnTo>
                    <a:pt x="0"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57" name="Google Shape;157;p28"/>
            <p:cNvSpPr/>
            <p:nvPr/>
          </p:nvSpPr>
          <p:spPr>
            <a:xfrm>
              <a:off x="1174350" y="2217958"/>
              <a:ext cx="425" cy="116864"/>
            </a:xfrm>
            <a:custGeom>
              <a:avLst/>
              <a:gdLst/>
              <a:ahLst/>
              <a:cxnLst/>
              <a:rect l="l" t="t" r="r" b="b"/>
              <a:pathLst>
                <a:path w="13" h="3573" fill="none" extrusionOk="0">
                  <a:moveTo>
                    <a:pt x="0" y="3573"/>
                  </a:moveTo>
                  <a:lnTo>
                    <a:pt x="0" y="1787"/>
                  </a:ln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58" name="Google Shape;158;p28"/>
            <p:cNvSpPr/>
            <p:nvPr/>
          </p:nvSpPr>
          <p:spPr>
            <a:xfrm>
              <a:off x="1228088" y="2276374"/>
              <a:ext cx="33" cy="58841"/>
            </a:xfrm>
            <a:custGeom>
              <a:avLst/>
              <a:gdLst/>
              <a:ahLst/>
              <a:cxnLst/>
              <a:rect l="l" t="t" r="r" b="b"/>
              <a:pathLst>
                <a:path w="1" h="1799" fill="none" extrusionOk="0">
                  <a:moveTo>
                    <a:pt x="0" y="1799"/>
                  </a:moveTo>
                  <a:lnTo>
                    <a:pt x="0"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59" name="Google Shape;159;p28"/>
            <p:cNvSpPr/>
            <p:nvPr/>
          </p:nvSpPr>
          <p:spPr>
            <a:xfrm>
              <a:off x="1281827" y="2218351"/>
              <a:ext cx="425" cy="116864"/>
            </a:xfrm>
            <a:custGeom>
              <a:avLst/>
              <a:gdLst/>
              <a:ahLst/>
              <a:cxnLst/>
              <a:rect l="l" t="t" r="r" b="b"/>
              <a:pathLst>
                <a:path w="13" h="3573" fill="none" extrusionOk="0">
                  <a:moveTo>
                    <a:pt x="0" y="3573"/>
                  </a:moveTo>
                  <a:lnTo>
                    <a:pt x="0" y="1787"/>
                  </a:ln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60" name="Google Shape;160;p28"/>
            <p:cNvSpPr/>
            <p:nvPr/>
          </p:nvSpPr>
          <p:spPr>
            <a:xfrm>
              <a:off x="1335565" y="2277159"/>
              <a:ext cx="33" cy="58448"/>
            </a:xfrm>
            <a:custGeom>
              <a:avLst/>
              <a:gdLst/>
              <a:ahLst/>
              <a:cxnLst/>
              <a:rect l="l" t="t" r="r" b="b"/>
              <a:pathLst>
                <a:path w="1" h="1787" fill="none" extrusionOk="0">
                  <a:moveTo>
                    <a:pt x="1" y="1787"/>
                  </a:moveTo>
                  <a:lnTo>
                    <a:pt x="1"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61" name="Google Shape;161;p28"/>
            <p:cNvSpPr/>
            <p:nvPr/>
          </p:nvSpPr>
          <p:spPr>
            <a:xfrm>
              <a:off x="1389304" y="2218743"/>
              <a:ext cx="425" cy="117256"/>
            </a:xfrm>
            <a:custGeom>
              <a:avLst/>
              <a:gdLst/>
              <a:ahLst/>
              <a:cxnLst/>
              <a:rect l="l" t="t" r="r" b="b"/>
              <a:pathLst>
                <a:path w="13" h="3585" fill="none" extrusionOk="0">
                  <a:moveTo>
                    <a:pt x="1" y="3584"/>
                  </a:moveTo>
                  <a:lnTo>
                    <a:pt x="1" y="1787"/>
                  </a:ln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62" name="Google Shape;162;p28"/>
            <p:cNvSpPr/>
            <p:nvPr/>
          </p:nvSpPr>
          <p:spPr>
            <a:xfrm>
              <a:off x="1443042" y="2277551"/>
              <a:ext cx="425" cy="58448"/>
            </a:xfrm>
            <a:custGeom>
              <a:avLst/>
              <a:gdLst/>
              <a:ahLst/>
              <a:cxnLst/>
              <a:rect l="l" t="t" r="r" b="b"/>
              <a:pathLst>
                <a:path w="13" h="1787" fill="none" extrusionOk="0">
                  <a:moveTo>
                    <a:pt x="1" y="1786"/>
                  </a:move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63" name="Google Shape;163;p28"/>
            <p:cNvSpPr/>
            <p:nvPr/>
          </p:nvSpPr>
          <p:spPr>
            <a:xfrm>
              <a:off x="1496781" y="2219528"/>
              <a:ext cx="425" cy="116864"/>
            </a:xfrm>
            <a:custGeom>
              <a:avLst/>
              <a:gdLst/>
              <a:ahLst/>
              <a:cxnLst/>
              <a:rect l="l" t="t" r="r" b="b"/>
              <a:pathLst>
                <a:path w="13" h="3573" fill="none" extrusionOk="0">
                  <a:moveTo>
                    <a:pt x="1" y="3572"/>
                  </a:moveTo>
                  <a:lnTo>
                    <a:pt x="13" y="1786"/>
                  </a:ln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64" name="Google Shape;164;p28"/>
            <p:cNvSpPr/>
            <p:nvPr/>
          </p:nvSpPr>
          <p:spPr>
            <a:xfrm>
              <a:off x="1550519" y="2277944"/>
              <a:ext cx="425" cy="58448"/>
            </a:xfrm>
            <a:custGeom>
              <a:avLst/>
              <a:gdLst/>
              <a:ahLst/>
              <a:cxnLst/>
              <a:rect l="l" t="t" r="r" b="b"/>
              <a:pathLst>
                <a:path w="13" h="1787" fill="none" extrusionOk="0">
                  <a:moveTo>
                    <a:pt x="1" y="1786"/>
                  </a:moveTo>
                  <a:lnTo>
                    <a:pt x="13"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65" name="Google Shape;165;p28"/>
            <p:cNvSpPr/>
            <p:nvPr/>
          </p:nvSpPr>
          <p:spPr>
            <a:xfrm>
              <a:off x="1604257" y="2219920"/>
              <a:ext cx="425" cy="116864"/>
            </a:xfrm>
            <a:custGeom>
              <a:avLst/>
              <a:gdLst/>
              <a:ahLst/>
              <a:cxnLst/>
              <a:rect l="l" t="t" r="r" b="b"/>
              <a:pathLst>
                <a:path w="13" h="3573" fill="none" extrusionOk="0">
                  <a:moveTo>
                    <a:pt x="1" y="3572"/>
                  </a:moveTo>
                  <a:lnTo>
                    <a:pt x="13" y="1786"/>
                  </a:lnTo>
                  <a:lnTo>
                    <a:pt x="13"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66" name="Google Shape;166;p28"/>
            <p:cNvSpPr/>
            <p:nvPr/>
          </p:nvSpPr>
          <p:spPr>
            <a:xfrm>
              <a:off x="1657996" y="2278729"/>
              <a:ext cx="425" cy="58448"/>
            </a:xfrm>
            <a:custGeom>
              <a:avLst/>
              <a:gdLst/>
              <a:ahLst/>
              <a:cxnLst/>
              <a:rect l="l" t="t" r="r" b="b"/>
              <a:pathLst>
                <a:path w="13" h="1787" fill="none" extrusionOk="0">
                  <a:moveTo>
                    <a:pt x="1" y="1786"/>
                  </a:moveTo>
                  <a:lnTo>
                    <a:pt x="13"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67" name="Google Shape;167;p28"/>
            <p:cNvSpPr/>
            <p:nvPr/>
          </p:nvSpPr>
          <p:spPr>
            <a:xfrm>
              <a:off x="1711734" y="2220313"/>
              <a:ext cx="425" cy="116864"/>
            </a:xfrm>
            <a:custGeom>
              <a:avLst/>
              <a:gdLst/>
              <a:ahLst/>
              <a:cxnLst/>
              <a:rect l="l" t="t" r="r" b="b"/>
              <a:pathLst>
                <a:path w="13" h="3573" fill="none" extrusionOk="0">
                  <a:moveTo>
                    <a:pt x="13" y="0"/>
                  </a:moveTo>
                  <a:lnTo>
                    <a:pt x="13" y="1786"/>
                  </a:lnTo>
                  <a:lnTo>
                    <a:pt x="1" y="357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68" name="Google Shape;168;p28"/>
            <p:cNvSpPr/>
            <p:nvPr/>
          </p:nvSpPr>
          <p:spPr>
            <a:xfrm>
              <a:off x="1765505" y="2279121"/>
              <a:ext cx="392" cy="58448"/>
            </a:xfrm>
            <a:custGeom>
              <a:avLst/>
              <a:gdLst/>
              <a:ahLst/>
              <a:cxnLst/>
              <a:rect l="l" t="t" r="r" b="b"/>
              <a:pathLst>
                <a:path w="12" h="1787"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69" name="Google Shape;169;p28"/>
            <p:cNvSpPr/>
            <p:nvPr/>
          </p:nvSpPr>
          <p:spPr>
            <a:xfrm>
              <a:off x="1819244" y="2220705"/>
              <a:ext cx="392" cy="117224"/>
            </a:xfrm>
            <a:custGeom>
              <a:avLst/>
              <a:gdLst/>
              <a:ahLst/>
              <a:cxnLst/>
              <a:rect l="l" t="t" r="r" b="b"/>
              <a:pathLst>
                <a:path w="12" h="3584" fill="none" extrusionOk="0">
                  <a:moveTo>
                    <a:pt x="0" y="3584"/>
                  </a:moveTo>
                  <a:lnTo>
                    <a:pt x="12" y="1798"/>
                  </a:ln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0" name="Google Shape;170;p28"/>
            <p:cNvSpPr/>
            <p:nvPr/>
          </p:nvSpPr>
          <p:spPr>
            <a:xfrm>
              <a:off x="1872982" y="2279514"/>
              <a:ext cx="425" cy="58416"/>
            </a:xfrm>
            <a:custGeom>
              <a:avLst/>
              <a:gdLst/>
              <a:ahLst/>
              <a:cxnLst/>
              <a:rect l="l" t="t" r="r" b="b"/>
              <a:pathLst>
                <a:path w="13" h="1786"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1" name="Google Shape;171;p28"/>
            <p:cNvSpPr/>
            <p:nvPr/>
          </p:nvSpPr>
          <p:spPr>
            <a:xfrm>
              <a:off x="1926721" y="2221490"/>
              <a:ext cx="425" cy="116831"/>
            </a:xfrm>
            <a:custGeom>
              <a:avLst/>
              <a:gdLst/>
              <a:ahLst/>
              <a:cxnLst/>
              <a:rect l="l" t="t" r="r" b="b"/>
              <a:pathLst>
                <a:path w="13" h="3572" fill="none" extrusionOk="0">
                  <a:moveTo>
                    <a:pt x="0" y="3572"/>
                  </a:moveTo>
                  <a:lnTo>
                    <a:pt x="12" y="1786"/>
                  </a:ln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2" name="Google Shape;172;p28"/>
            <p:cNvSpPr/>
            <p:nvPr/>
          </p:nvSpPr>
          <p:spPr>
            <a:xfrm>
              <a:off x="1980459" y="2279873"/>
              <a:ext cx="425" cy="58841"/>
            </a:xfrm>
            <a:custGeom>
              <a:avLst/>
              <a:gdLst/>
              <a:ahLst/>
              <a:cxnLst/>
              <a:rect l="l" t="t" r="r" b="b"/>
              <a:pathLst>
                <a:path w="13" h="1799" fill="none" extrusionOk="0">
                  <a:moveTo>
                    <a:pt x="0" y="1799"/>
                  </a:move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3" name="Google Shape;173;p28"/>
            <p:cNvSpPr/>
            <p:nvPr/>
          </p:nvSpPr>
          <p:spPr>
            <a:xfrm>
              <a:off x="2034198" y="2221850"/>
              <a:ext cx="818" cy="116864"/>
            </a:xfrm>
            <a:custGeom>
              <a:avLst/>
              <a:gdLst/>
              <a:ahLst/>
              <a:cxnLst/>
              <a:rect l="l" t="t" r="r" b="b"/>
              <a:pathLst>
                <a:path w="25" h="3573" fill="none" extrusionOk="0">
                  <a:moveTo>
                    <a:pt x="0" y="3573"/>
                  </a:moveTo>
                  <a:lnTo>
                    <a:pt x="12" y="1787"/>
                  </a:lnTo>
                  <a:lnTo>
                    <a:pt x="24"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4" name="Google Shape;174;p28"/>
            <p:cNvSpPr/>
            <p:nvPr/>
          </p:nvSpPr>
          <p:spPr>
            <a:xfrm>
              <a:off x="2087936" y="2280658"/>
              <a:ext cx="425" cy="58448"/>
            </a:xfrm>
            <a:custGeom>
              <a:avLst/>
              <a:gdLst/>
              <a:ahLst/>
              <a:cxnLst/>
              <a:rect l="l" t="t" r="r" b="b"/>
              <a:pathLst>
                <a:path w="13" h="1787" fill="none" extrusionOk="0">
                  <a:moveTo>
                    <a:pt x="0" y="1787"/>
                  </a:move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5" name="Google Shape;175;p28"/>
            <p:cNvSpPr/>
            <p:nvPr/>
          </p:nvSpPr>
          <p:spPr>
            <a:xfrm>
              <a:off x="2141674" y="2222243"/>
              <a:ext cx="818" cy="116864"/>
            </a:xfrm>
            <a:custGeom>
              <a:avLst/>
              <a:gdLst/>
              <a:ahLst/>
              <a:cxnLst/>
              <a:rect l="l" t="t" r="r" b="b"/>
              <a:pathLst>
                <a:path w="25" h="3573" fill="none" extrusionOk="0">
                  <a:moveTo>
                    <a:pt x="0" y="3573"/>
                  </a:moveTo>
                  <a:lnTo>
                    <a:pt x="12" y="1787"/>
                  </a:lnTo>
                  <a:lnTo>
                    <a:pt x="24"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6" name="Google Shape;176;p28"/>
            <p:cNvSpPr/>
            <p:nvPr/>
          </p:nvSpPr>
          <p:spPr>
            <a:xfrm>
              <a:off x="2195413" y="2281051"/>
              <a:ext cx="425" cy="58448"/>
            </a:xfrm>
            <a:custGeom>
              <a:avLst/>
              <a:gdLst/>
              <a:ahLst/>
              <a:cxnLst/>
              <a:rect l="l" t="t" r="r" b="b"/>
              <a:pathLst>
                <a:path w="13" h="1787" fill="none" extrusionOk="0">
                  <a:moveTo>
                    <a:pt x="1" y="1787"/>
                  </a:move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7" name="Google Shape;177;p28"/>
            <p:cNvSpPr/>
            <p:nvPr/>
          </p:nvSpPr>
          <p:spPr>
            <a:xfrm>
              <a:off x="2249151" y="2222635"/>
              <a:ext cx="818" cy="117256"/>
            </a:xfrm>
            <a:custGeom>
              <a:avLst/>
              <a:gdLst/>
              <a:ahLst/>
              <a:cxnLst/>
              <a:rect l="l" t="t" r="r" b="b"/>
              <a:pathLst>
                <a:path w="25" h="3585" fill="none" extrusionOk="0">
                  <a:moveTo>
                    <a:pt x="1" y="3585"/>
                  </a:moveTo>
                  <a:lnTo>
                    <a:pt x="13" y="1799"/>
                  </a:lnTo>
                  <a:lnTo>
                    <a:pt x="24"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8" name="Google Shape;178;p28"/>
            <p:cNvSpPr/>
            <p:nvPr/>
          </p:nvSpPr>
          <p:spPr>
            <a:xfrm>
              <a:off x="2302890" y="2281443"/>
              <a:ext cx="425" cy="58448"/>
            </a:xfrm>
            <a:custGeom>
              <a:avLst/>
              <a:gdLst/>
              <a:ahLst/>
              <a:cxnLst/>
              <a:rect l="l" t="t" r="r" b="b"/>
              <a:pathLst>
                <a:path w="13" h="1787" fill="none" extrusionOk="0">
                  <a:moveTo>
                    <a:pt x="1" y="1787"/>
                  </a:move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9" name="Google Shape;179;p28"/>
            <p:cNvSpPr/>
            <p:nvPr/>
          </p:nvSpPr>
          <p:spPr>
            <a:xfrm>
              <a:off x="2356628" y="2223420"/>
              <a:ext cx="818" cy="116864"/>
            </a:xfrm>
            <a:custGeom>
              <a:avLst/>
              <a:gdLst/>
              <a:ahLst/>
              <a:cxnLst/>
              <a:rect l="l" t="t" r="r" b="b"/>
              <a:pathLst>
                <a:path w="25" h="3573" fill="none" extrusionOk="0">
                  <a:moveTo>
                    <a:pt x="1" y="3572"/>
                  </a:moveTo>
                  <a:lnTo>
                    <a:pt x="13" y="1787"/>
                  </a:lnTo>
                  <a:lnTo>
                    <a:pt x="25"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80" name="Google Shape;180;p28"/>
            <p:cNvSpPr/>
            <p:nvPr/>
          </p:nvSpPr>
          <p:spPr>
            <a:xfrm>
              <a:off x="2410366" y="2281836"/>
              <a:ext cx="425" cy="58448"/>
            </a:xfrm>
            <a:custGeom>
              <a:avLst/>
              <a:gdLst/>
              <a:ahLst/>
              <a:cxnLst/>
              <a:rect l="l" t="t" r="r" b="b"/>
              <a:pathLst>
                <a:path w="13" h="1787" fill="none" extrusionOk="0">
                  <a:moveTo>
                    <a:pt x="1" y="1786"/>
                  </a:move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81" name="Google Shape;181;p28"/>
            <p:cNvSpPr/>
            <p:nvPr/>
          </p:nvSpPr>
          <p:spPr>
            <a:xfrm>
              <a:off x="597226" y="507617"/>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82" name="Google Shape;182;p28"/>
            <p:cNvSpPr/>
            <p:nvPr/>
          </p:nvSpPr>
          <p:spPr>
            <a:xfrm>
              <a:off x="597226" y="561356"/>
              <a:ext cx="116864" cy="425"/>
            </a:xfrm>
            <a:custGeom>
              <a:avLst/>
              <a:gdLst/>
              <a:ahLst/>
              <a:cxnLst/>
              <a:rect l="l" t="t" r="r" b="b"/>
              <a:pathLst>
                <a:path w="3573" h="13" fill="none" extrusionOk="0">
                  <a:moveTo>
                    <a:pt x="0" y="1"/>
                  </a:moveTo>
                  <a:lnTo>
                    <a:pt x="1786" y="13"/>
                  </a:lnTo>
                  <a:lnTo>
                    <a:pt x="3572"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83" name="Google Shape;183;p28"/>
            <p:cNvSpPr/>
            <p:nvPr/>
          </p:nvSpPr>
          <p:spPr>
            <a:xfrm>
              <a:off x="596834" y="615094"/>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84" name="Google Shape;184;p28"/>
            <p:cNvSpPr/>
            <p:nvPr/>
          </p:nvSpPr>
          <p:spPr>
            <a:xfrm>
              <a:off x="596441" y="668833"/>
              <a:ext cx="117256" cy="425"/>
            </a:xfrm>
            <a:custGeom>
              <a:avLst/>
              <a:gdLst/>
              <a:ahLst/>
              <a:cxnLst/>
              <a:rect l="l" t="t" r="r" b="b"/>
              <a:pathLst>
                <a:path w="3585" h="13" fill="none" extrusionOk="0">
                  <a:moveTo>
                    <a:pt x="0" y="1"/>
                  </a:moveTo>
                  <a:lnTo>
                    <a:pt x="1786" y="13"/>
                  </a:lnTo>
                  <a:lnTo>
                    <a:pt x="3584"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85" name="Google Shape;185;p28"/>
            <p:cNvSpPr/>
            <p:nvPr/>
          </p:nvSpPr>
          <p:spPr>
            <a:xfrm>
              <a:off x="596441" y="722571"/>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86" name="Google Shape;186;p28"/>
            <p:cNvSpPr/>
            <p:nvPr/>
          </p:nvSpPr>
          <p:spPr>
            <a:xfrm>
              <a:off x="596049" y="776342"/>
              <a:ext cx="116864" cy="785"/>
            </a:xfrm>
            <a:custGeom>
              <a:avLst/>
              <a:gdLst/>
              <a:ahLst/>
              <a:cxnLst/>
              <a:rect l="l" t="t" r="r" b="b"/>
              <a:pathLst>
                <a:path w="3573" h="24" fill="none" extrusionOk="0">
                  <a:moveTo>
                    <a:pt x="1" y="0"/>
                  </a:moveTo>
                  <a:lnTo>
                    <a:pt x="1787" y="12"/>
                  </a:lnTo>
                  <a:lnTo>
                    <a:pt x="3572"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87" name="Google Shape;187;p28"/>
            <p:cNvSpPr/>
            <p:nvPr/>
          </p:nvSpPr>
          <p:spPr>
            <a:xfrm>
              <a:off x="595656" y="830081"/>
              <a:ext cx="58841" cy="392"/>
            </a:xfrm>
            <a:custGeom>
              <a:avLst/>
              <a:gdLst/>
              <a:ahLst/>
              <a:cxnLst/>
              <a:rect l="l" t="t" r="r" b="b"/>
              <a:pathLst>
                <a:path w="1799" h="12" fill="none" extrusionOk="0">
                  <a:moveTo>
                    <a:pt x="1" y="0"/>
                  </a:moveTo>
                  <a:lnTo>
                    <a:pt x="1799"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88" name="Google Shape;188;p28"/>
            <p:cNvSpPr/>
            <p:nvPr/>
          </p:nvSpPr>
          <p:spPr>
            <a:xfrm>
              <a:off x="595656" y="883819"/>
              <a:ext cx="116864" cy="785"/>
            </a:xfrm>
            <a:custGeom>
              <a:avLst/>
              <a:gdLst/>
              <a:ahLst/>
              <a:cxnLst/>
              <a:rect l="l" t="t" r="r" b="b"/>
              <a:pathLst>
                <a:path w="3573" h="24" fill="none" extrusionOk="0">
                  <a:moveTo>
                    <a:pt x="1" y="0"/>
                  </a:moveTo>
                  <a:lnTo>
                    <a:pt x="1787" y="12"/>
                  </a:lnTo>
                  <a:lnTo>
                    <a:pt x="3573"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89" name="Google Shape;189;p28"/>
            <p:cNvSpPr/>
            <p:nvPr/>
          </p:nvSpPr>
          <p:spPr>
            <a:xfrm>
              <a:off x="595264" y="937558"/>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90" name="Google Shape;190;p28"/>
            <p:cNvSpPr/>
            <p:nvPr/>
          </p:nvSpPr>
          <p:spPr>
            <a:xfrm>
              <a:off x="595264" y="991296"/>
              <a:ext cx="116864" cy="818"/>
            </a:xfrm>
            <a:custGeom>
              <a:avLst/>
              <a:gdLst/>
              <a:ahLst/>
              <a:cxnLst/>
              <a:rect l="l" t="t" r="r" b="b"/>
              <a:pathLst>
                <a:path w="3573" h="25" fill="none" extrusionOk="0">
                  <a:moveTo>
                    <a:pt x="1" y="0"/>
                  </a:moveTo>
                  <a:lnTo>
                    <a:pt x="1787" y="12"/>
                  </a:lnTo>
                  <a:lnTo>
                    <a:pt x="3573"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91" name="Google Shape;191;p28"/>
            <p:cNvSpPr/>
            <p:nvPr/>
          </p:nvSpPr>
          <p:spPr>
            <a:xfrm>
              <a:off x="594871" y="1045034"/>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92" name="Google Shape;192;p28"/>
            <p:cNvSpPr/>
            <p:nvPr/>
          </p:nvSpPr>
          <p:spPr>
            <a:xfrm>
              <a:off x="594479" y="1098773"/>
              <a:ext cx="117256" cy="818"/>
            </a:xfrm>
            <a:custGeom>
              <a:avLst/>
              <a:gdLst/>
              <a:ahLst/>
              <a:cxnLst/>
              <a:rect l="l" t="t" r="r" b="b"/>
              <a:pathLst>
                <a:path w="3585" h="25" fill="none" extrusionOk="0">
                  <a:moveTo>
                    <a:pt x="1" y="0"/>
                  </a:moveTo>
                  <a:lnTo>
                    <a:pt x="1799" y="12"/>
                  </a:lnTo>
                  <a:lnTo>
                    <a:pt x="3585"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93" name="Google Shape;193;p28"/>
            <p:cNvSpPr/>
            <p:nvPr/>
          </p:nvSpPr>
          <p:spPr>
            <a:xfrm>
              <a:off x="594479" y="1152511"/>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94" name="Google Shape;194;p28"/>
            <p:cNvSpPr/>
            <p:nvPr/>
          </p:nvSpPr>
          <p:spPr>
            <a:xfrm>
              <a:off x="594119" y="1206250"/>
              <a:ext cx="116831" cy="818"/>
            </a:xfrm>
            <a:custGeom>
              <a:avLst/>
              <a:gdLst/>
              <a:ahLst/>
              <a:cxnLst/>
              <a:rect l="l" t="t" r="r" b="b"/>
              <a:pathLst>
                <a:path w="3572" h="25" fill="none" extrusionOk="0">
                  <a:moveTo>
                    <a:pt x="0" y="1"/>
                  </a:moveTo>
                  <a:lnTo>
                    <a:pt x="1786" y="12"/>
                  </a:lnTo>
                  <a:lnTo>
                    <a:pt x="3572"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95" name="Google Shape;195;p28"/>
            <p:cNvSpPr/>
            <p:nvPr/>
          </p:nvSpPr>
          <p:spPr>
            <a:xfrm>
              <a:off x="594119" y="1259988"/>
              <a:ext cx="58416" cy="425"/>
            </a:xfrm>
            <a:custGeom>
              <a:avLst/>
              <a:gdLst/>
              <a:ahLst/>
              <a:cxnLst/>
              <a:rect l="l" t="t" r="r" b="b"/>
              <a:pathLst>
                <a:path w="1786" h="13" fill="none" extrusionOk="0">
                  <a:moveTo>
                    <a:pt x="0" y="1"/>
                  </a:moveTo>
                  <a:lnTo>
                    <a:pt x="1786"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96" name="Google Shape;196;p28"/>
            <p:cNvSpPr/>
            <p:nvPr/>
          </p:nvSpPr>
          <p:spPr>
            <a:xfrm>
              <a:off x="593727" y="1313726"/>
              <a:ext cx="116831" cy="818"/>
            </a:xfrm>
            <a:custGeom>
              <a:avLst/>
              <a:gdLst/>
              <a:ahLst/>
              <a:cxnLst/>
              <a:rect l="l" t="t" r="r" b="b"/>
              <a:pathLst>
                <a:path w="3572" h="25" fill="none" extrusionOk="0">
                  <a:moveTo>
                    <a:pt x="0" y="1"/>
                  </a:moveTo>
                  <a:lnTo>
                    <a:pt x="1786" y="13"/>
                  </a:lnTo>
                  <a:lnTo>
                    <a:pt x="3572"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97" name="Google Shape;197;p28"/>
            <p:cNvSpPr/>
            <p:nvPr/>
          </p:nvSpPr>
          <p:spPr>
            <a:xfrm>
              <a:off x="593334" y="1367857"/>
              <a:ext cx="58448" cy="33"/>
            </a:xfrm>
            <a:custGeom>
              <a:avLst/>
              <a:gdLst/>
              <a:ahLst/>
              <a:cxnLst/>
              <a:rect l="l" t="t" r="r" b="b"/>
              <a:pathLst>
                <a:path w="1787" h="1" fill="none" extrusionOk="0">
                  <a:moveTo>
                    <a:pt x="0" y="1"/>
                  </a:moveTo>
                  <a:lnTo>
                    <a:pt x="1786"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98" name="Google Shape;198;p28"/>
            <p:cNvSpPr/>
            <p:nvPr/>
          </p:nvSpPr>
          <p:spPr>
            <a:xfrm>
              <a:off x="593334" y="1421596"/>
              <a:ext cx="116864" cy="425"/>
            </a:xfrm>
            <a:custGeom>
              <a:avLst/>
              <a:gdLst/>
              <a:ahLst/>
              <a:cxnLst/>
              <a:rect l="l" t="t" r="r" b="b"/>
              <a:pathLst>
                <a:path w="3573" h="13" fill="none" extrusionOk="0">
                  <a:moveTo>
                    <a:pt x="0" y="1"/>
                  </a:moveTo>
                  <a:lnTo>
                    <a:pt x="1786" y="1"/>
                  </a:lnTo>
                  <a:lnTo>
                    <a:pt x="3572"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99" name="Google Shape;199;p28"/>
            <p:cNvSpPr/>
            <p:nvPr/>
          </p:nvSpPr>
          <p:spPr>
            <a:xfrm>
              <a:off x="592942" y="1474942"/>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00" name="Google Shape;200;p28"/>
            <p:cNvSpPr/>
            <p:nvPr/>
          </p:nvSpPr>
          <p:spPr>
            <a:xfrm>
              <a:off x="592549" y="1529073"/>
              <a:ext cx="117256" cy="425"/>
            </a:xfrm>
            <a:custGeom>
              <a:avLst/>
              <a:gdLst/>
              <a:ahLst/>
              <a:cxnLst/>
              <a:rect l="l" t="t" r="r" b="b"/>
              <a:pathLst>
                <a:path w="3585" h="13" fill="none" extrusionOk="0">
                  <a:moveTo>
                    <a:pt x="0" y="1"/>
                  </a:moveTo>
                  <a:lnTo>
                    <a:pt x="1798" y="1"/>
                  </a:lnTo>
                  <a:lnTo>
                    <a:pt x="3584"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01" name="Google Shape;201;p28"/>
            <p:cNvSpPr/>
            <p:nvPr/>
          </p:nvSpPr>
          <p:spPr>
            <a:xfrm>
              <a:off x="592549" y="1582811"/>
              <a:ext cx="58448" cy="33"/>
            </a:xfrm>
            <a:custGeom>
              <a:avLst/>
              <a:gdLst/>
              <a:ahLst/>
              <a:cxnLst/>
              <a:rect l="l" t="t" r="r" b="b"/>
              <a:pathLst>
                <a:path w="1787" h="1" fill="none" extrusionOk="0">
                  <a:moveTo>
                    <a:pt x="0" y="1"/>
                  </a:moveTo>
                  <a:lnTo>
                    <a:pt x="1786"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02" name="Google Shape;202;p28"/>
            <p:cNvSpPr/>
            <p:nvPr/>
          </p:nvSpPr>
          <p:spPr>
            <a:xfrm>
              <a:off x="592157" y="1636550"/>
              <a:ext cx="116864" cy="425"/>
            </a:xfrm>
            <a:custGeom>
              <a:avLst/>
              <a:gdLst/>
              <a:ahLst/>
              <a:cxnLst/>
              <a:rect l="l" t="t" r="r" b="b"/>
              <a:pathLst>
                <a:path w="3573" h="13" fill="none" extrusionOk="0">
                  <a:moveTo>
                    <a:pt x="1" y="1"/>
                  </a:moveTo>
                  <a:lnTo>
                    <a:pt x="1786" y="1"/>
                  </a:lnTo>
                  <a:lnTo>
                    <a:pt x="3572"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03" name="Google Shape;203;p28"/>
            <p:cNvSpPr/>
            <p:nvPr/>
          </p:nvSpPr>
          <p:spPr>
            <a:xfrm>
              <a:off x="592157" y="1690288"/>
              <a:ext cx="58448" cy="33"/>
            </a:xfrm>
            <a:custGeom>
              <a:avLst/>
              <a:gdLst/>
              <a:ahLst/>
              <a:cxnLst/>
              <a:rect l="l" t="t" r="r" b="b"/>
              <a:pathLst>
                <a:path w="1787" h="1" fill="none" extrusionOk="0">
                  <a:moveTo>
                    <a:pt x="1" y="1"/>
                  </a:moveTo>
                  <a:lnTo>
                    <a:pt x="1786"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04" name="Google Shape;204;p28"/>
            <p:cNvSpPr/>
            <p:nvPr/>
          </p:nvSpPr>
          <p:spPr>
            <a:xfrm>
              <a:off x="591764" y="1744059"/>
              <a:ext cx="116864" cy="392"/>
            </a:xfrm>
            <a:custGeom>
              <a:avLst/>
              <a:gdLst/>
              <a:ahLst/>
              <a:cxnLst/>
              <a:rect l="l" t="t" r="r" b="b"/>
              <a:pathLst>
                <a:path w="3573" h="12" fill="none" extrusionOk="0">
                  <a:moveTo>
                    <a:pt x="1" y="0"/>
                  </a:moveTo>
                  <a:lnTo>
                    <a:pt x="1787" y="0"/>
                  </a:lnTo>
                  <a:lnTo>
                    <a:pt x="3572"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05" name="Google Shape;205;p28"/>
            <p:cNvSpPr/>
            <p:nvPr/>
          </p:nvSpPr>
          <p:spPr>
            <a:xfrm>
              <a:off x="591372" y="1797797"/>
              <a:ext cx="58448" cy="33"/>
            </a:xfrm>
            <a:custGeom>
              <a:avLst/>
              <a:gdLst/>
              <a:ahLst/>
              <a:cxnLst/>
              <a:rect l="l" t="t" r="r" b="b"/>
              <a:pathLst>
                <a:path w="1787" h="1" fill="none" extrusionOk="0">
                  <a:moveTo>
                    <a:pt x="1" y="0"/>
                  </a:moveTo>
                  <a:lnTo>
                    <a:pt x="1787"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06" name="Google Shape;206;p28"/>
            <p:cNvSpPr/>
            <p:nvPr/>
          </p:nvSpPr>
          <p:spPr>
            <a:xfrm>
              <a:off x="591372" y="1851536"/>
              <a:ext cx="116864" cy="425"/>
            </a:xfrm>
            <a:custGeom>
              <a:avLst/>
              <a:gdLst/>
              <a:ahLst/>
              <a:cxnLst/>
              <a:rect l="l" t="t" r="r" b="b"/>
              <a:pathLst>
                <a:path w="3573" h="13" fill="none" extrusionOk="0">
                  <a:moveTo>
                    <a:pt x="1" y="0"/>
                  </a:moveTo>
                  <a:lnTo>
                    <a:pt x="1787" y="0"/>
                  </a:lnTo>
                  <a:lnTo>
                    <a:pt x="3573"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07" name="Google Shape;207;p28"/>
            <p:cNvSpPr/>
            <p:nvPr/>
          </p:nvSpPr>
          <p:spPr>
            <a:xfrm>
              <a:off x="590979" y="1905274"/>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08" name="Google Shape;208;p28"/>
            <p:cNvSpPr/>
            <p:nvPr/>
          </p:nvSpPr>
          <p:spPr>
            <a:xfrm>
              <a:off x="590587" y="1959013"/>
              <a:ext cx="117256" cy="425"/>
            </a:xfrm>
            <a:custGeom>
              <a:avLst/>
              <a:gdLst/>
              <a:ahLst/>
              <a:cxnLst/>
              <a:rect l="l" t="t" r="r" b="b"/>
              <a:pathLst>
                <a:path w="3585" h="13" fill="none" extrusionOk="0">
                  <a:moveTo>
                    <a:pt x="1" y="0"/>
                  </a:moveTo>
                  <a:lnTo>
                    <a:pt x="1787" y="12"/>
                  </a:lnTo>
                  <a:lnTo>
                    <a:pt x="3585"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09" name="Google Shape;209;p28"/>
            <p:cNvSpPr/>
            <p:nvPr/>
          </p:nvSpPr>
          <p:spPr>
            <a:xfrm>
              <a:off x="590587" y="2012751"/>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10" name="Google Shape;210;p28"/>
            <p:cNvSpPr/>
            <p:nvPr/>
          </p:nvSpPr>
          <p:spPr>
            <a:xfrm>
              <a:off x="590194" y="2066490"/>
              <a:ext cx="116864" cy="425"/>
            </a:xfrm>
            <a:custGeom>
              <a:avLst/>
              <a:gdLst/>
              <a:ahLst/>
              <a:cxnLst/>
              <a:rect l="l" t="t" r="r" b="b"/>
              <a:pathLst>
                <a:path w="3573" h="13" fill="none" extrusionOk="0">
                  <a:moveTo>
                    <a:pt x="1" y="0"/>
                  </a:moveTo>
                  <a:lnTo>
                    <a:pt x="1787" y="12"/>
                  </a:lnTo>
                  <a:lnTo>
                    <a:pt x="3573"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11" name="Google Shape;211;p28"/>
            <p:cNvSpPr/>
            <p:nvPr/>
          </p:nvSpPr>
          <p:spPr>
            <a:xfrm>
              <a:off x="589834" y="2120228"/>
              <a:ext cx="58416" cy="425"/>
            </a:xfrm>
            <a:custGeom>
              <a:avLst/>
              <a:gdLst/>
              <a:ahLst/>
              <a:cxnLst/>
              <a:rect l="l" t="t" r="r" b="b"/>
              <a:pathLst>
                <a:path w="1786" h="13" fill="none" extrusionOk="0">
                  <a:moveTo>
                    <a:pt x="0" y="0"/>
                  </a:moveTo>
                  <a:lnTo>
                    <a:pt x="1786"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12" name="Google Shape;212;p28"/>
            <p:cNvSpPr/>
            <p:nvPr/>
          </p:nvSpPr>
          <p:spPr>
            <a:xfrm>
              <a:off x="589834" y="2173966"/>
              <a:ext cx="116831" cy="425"/>
            </a:xfrm>
            <a:custGeom>
              <a:avLst/>
              <a:gdLst/>
              <a:ahLst/>
              <a:cxnLst/>
              <a:rect l="l" t="t" r="r" b="b"/>
              <a:pathLst>
                <a:path w="3572" h="13" fill="none" extrusionOk="0">
                  <a:moveTo>
                    <a:pt x="0" y="0"/>
                  </a:moveTo>
                  <a:lnTo>
                    <a:pt x="1786" y="12"/>
                  </a:lnTo>
                  <a:lnTo>
                    <a:pt x="3572"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grpSp>
      <p:grpSp>
        <p:nvGrpSpPr>
          <p:cNvPr id="213" name="Google Shape;213;p28"/>
          <p:cNvGrpSpPr/>
          <p:nvPr/>
        </p:nvGrpSpPr>
        <p:grpSpPr>
          <a:xfrm rot="-481486">
            <a:off x="481679" y="2569555"/>
            <a:ext cx="1453166" cy="1855413"/>
            <a:chOff x="6662225" y="1139925"/>
            <a:chExt cx="1453177" cy="1855428"/>
          </a:xfrm>
        </p:grpSpPr>
        <p:sp>
          <p:nvSpPr>
            <p:cNvPr id="214" name="Google Shape;214;p28"/>
            <p:cNvSpPr/>
            <p:nvPr/>
          </p:nvSpPr>
          <p:spPr>
            <a:xfrm>
              <a:off x="6662225" y="1142527"/>
              <a:ext cx="1451177" cy="1852825"/>
            </a:xfrm>
            <a:custGeom>
              <a:avLst/>
              <a:gdLst/>
              <a:ahLst/>
              <a:cxnLst/>
              <a:rect l="l" t="t" r="r" b="b"/>
              <a:pathLst>
                <a:path w="43494" h="55532" extrusionOk="0">
                  <a:moveTo>
                    <a:pt x="38277" y="1"/>
                  </a:moveTo>
                  <a:cubicBezTo>
                    <a:pt x="38226" y="1"/>
                    <a:pt x="38175" y="2"/>
                    <a:pt x="38124" y="6"/>
                  </a:cubicBezTo>
                  <a:lnTo>
                    <a:pt x="21241" y="994"/>
                  </a:lnTo>
                  <a:lnTo>
                    <a:pt x="4358" y="1982"/>
                  </a:lnTo>
                  <a:lnTo>
                    <a:pt x="4310" y="1982"/>
                  </a:lnTo>
                  <a:cubicBezTo>
                    <a:pt x="1869" y="2137"/>
                    <a:pt x="0" y="3518"/>
                    <a:pt x="143" y="5792"/>
                  </a:cubicBezTo>
                  <a:lnTo>
                    <a:pt x="655" y="14519"/>
                  </a:lnTo>
                  <a:lnTo>
                    <a:pt x="1179" y="23258"/>
                  </a:lnTo>
                  <a:cubicBezTo>
                    <a:pt x="1179" y="23282"/>
                    <a:pt x="1191" y="23306"/>
                    <a:pt x="1191" y="23330"/>
                  </a:cubicBezTo>
                  <a:cubicBezTo>
                    <a:pt x="1203" y="23354"/>
                    <a:pt x="2084" y="37843"/>
                    <a:pt x="2084" y="37843"/>
                  </a:cubicBezTo>
                  <a:lnTo>
                    <a:pt x="2929" y="52286"/>
                  </a:lnTo>
                  <a:cubicBezTo>
                    <a:pt x="3032" y="54118"/>
                    <a:pt x="4544" y="55531"/>
                    <a:pt x="6354" y="55531"/>
                  </a:cubicBezTo>
                  <a:cubicBezTo>
                    <a:pt x="6426" y="55531"/>
                    <a:pt x="6499" y="55529"/>
                    <a:pt x="6572" y="55524"/>
                  </a:cubicBezTo>
                  <a:lnTo>
                    <a:pt x="22467" y="54607"/>
                  </a:lnTo>
                  <a:lnTo>
                    <a:pt x="38350" y="53667"/>
                  </a:lnTo>
                  <a:cubicBezTo>
                    <a:pt x="40660" y="53524"/>
                    <a:pt x="42101" y="51833"/>
                    <a:pt x="42565" y="51309"/>
                  </a:cubicBezTo>
                  <a:cubicBezTo>
                    <a:pt x="43184" y="50631"/>
                    <a:pt x="43494" y="49726"/>
                    <a:pt x="43434" y="48809"/>
                  </a:cubicBezTo>
                  <a:lnTo>
                    <a:pt x="42077" y="25568"/>
                  </a:lnTo>
                  <a:lnTo>
                    <a:pt x="40719" y="2315"/>
                  </a:lnTo>
                  <a:cubicBezTo>
                    <a:pt x="40639" y="1009"/>
                    <a:pt x="39567" y="1"/>
                    <a:pt x="38277" y="1"/>
                  </a:cubicBezTo>
                  <a:close/>
                </a:path>
              </a:pathLst>
            </a:custGeom>
            <a:solidFill>
              <a:schemeClr val="dk1"/>
            </a:solidFill>
            <a:ln w="5350" cap="flat" cmpd="sng">
              <a:solidFill>
                <a:schemeClr val="dk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215" name="Google Shape;215;p28"/>
            <p:cNvSpPr/>
            <p:nvPr/>
          </p:nvSpPr>
          <p:spPr>
            <a:xfrm>
              <a:off x="6727752" y="1142527"/>
              <a:ext cx="1387650" cy="1813054"/>
            </a:xfrm>
            <a:custGeom>
              <a:avLst/>
              <a:gdLst/>
              <a:ahLst/>
              <a:cxnLst/>
              <a:rect l="l" t="t" r="r" b="b"/>
              <a:pathLst>
                <a:path w="41590" h="54340" extrusionOk="0">
                  <a:moveTo>
                    <a:pt x="36313" y="1"/>
                  </a:moveTo>
                  <a:cubicBezTo>
                    <a:pt x="36262" y="1"/>
                    <a:pt x="36211" y="2"/>
                    <a:pt x="36160" y="6"/>
                  </a:cubicBezTo>
                  <a:lnTo>
                    <a:pt x="2394" y="1982"/>
                  </a:lnTo>
                  <a:cubicBezTo>
                    <a:pt x="1036" y="2065"/>
                    <a:pt x="1" y="3220"/>
                    <a:pt x="72" y="4589"/>
                  </a:cubicBezTo>
                  <a:lnTo>
                    <a:pt x="2787" y="51083"/>
                  </a:lnTo>
                  <a:cubicBezTo>
                    <a:pt x="2890" y="52922"/>
                    <a:pt x="4424" y="54339"/>
                    <a:pt x="6244" y="54339"/>
                  </a:cubicBezTo>
                  <a:cubicBezTo>
                    <a:pt x="6310" y="54339"/>
                    <a:pt x="6376" y="54337"/>
                    <a:pt x="6442" y="54334"/>
                  </a:cubicBezTo>
                  <a:lnTo>
                    <a:pt x="38232" y="52464"/>
                  </a:lnTo>
                  <a:cubicBezTo>
                    <a:pt x="40137" y="52357"/>
                    <a:pt x="41589" y="50714"/>
                    <a:pt x="41470" y="48809"/>
                  </a:cubicBezTo>
                  <a:lnTo>
                    <a:pt x="38755" y="2315"/>
                  </a:lnTo>
                  <a:cubicBezTo>
                    <a:pt x="38675" y="1009"/>
                    <a:pt x="37603" y="1"/>
                    <a:pt x="36313" y="1"/>
                  </a:cubicBezTo>
                  <a:close/>
                </a:path>
              </a:pathLst>
            </a:custGeom>
            <a:solidFill>
              <a:schemeClr val="lt1"/>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16" name="Google Shape;216;p28"/>
            <p:cNvSpPr/>
            <p:nvPr/>
          </p:nvSpPr>
          <p:spPr>
            <a:xfrm>
              <a:off x="6725784" y="1139925"/>
              <a:ext cx="1332398" cy="826718"/>
            </a:xfrm>
            <a:custGeom>
              <a:avLst/>
              <a:gdLst/>
              <a:ahLst/>
              <a:cxnLst/>
              <a:rect l="l" t="t" r="r" b="b"/>
              <a:pathLst>
                <a:path w="39934" h="24778" fill="none" extrusionOk="0">
                  <a:moveTo>
                    <a:pt x="39791" y="19860"/>
                  </a:moveTo>
                  <a:cubicBezTo>
                    <a:pt x="39934" y="22515"/>
                    <a:pt x="1262" y="24777"/>
                    <a:pt x="1107" y="22122"/>
                  </a:cubicBezTo>
                  <a:lnTo>
                    <a:pt x="83" y="4667"/>
                  </a:lnTo>
                  <a:cubicBezTo>
                    <a:pt x="0" y="3310"/>
                    <a:pt x="1036" y="2143"/>
                    <a:pt x="2405" y="2060"/>
                  </a:cubicBezTo>
                  <a:lnTo>
                    <a:pt x="36171" y="84"/>
                  </a:lnTo>
                  <a:cubicBezTo>
                    <a:pt x="37517" y="0"/>
                    <a:pt x="38683" y="1036"/>
                    <a:pt x="38767" y="2393"/>
                  </a:cubicBezTo>
                  <a:close/>
                </a:path>
              </a:pathLst>
            </a:custGeom>
            <a:no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17" name="Google Shape;217;p28"/>
            <p:cNvSpPr/>
            <p:nvPr/>
          </p:nvSpPr>
          <p:spPr>
            <a:xfrm>
              <a:off x="6778599" y="1189404"/>
              <a:ext cx="1218023" cy="606075"/>
            </a:xfrm>
            <a:custGeom>
              <a:avLst/>
              <a:gdLst/>
              <a:ahLst/>
              <a:cxnLst/>
              <a:rect l="l" t="t" r="r" b="b"/>
              <a:pathLst>
                <a:path w="36506" h="18165" extrusionOk="0">
                  <a:moveTo>
                    <a:pt x="33478" y="0"/>
                  </a:moveTo>
                  <a:cubicBezTo>
                    <a:pt x="33428" y="0"/>
                    <a:pt x="33377" y="2"/>
                    <a:pt x="33326" y="5"/>
                  </a:cubicBezTo>
                  <a:lnTo>
                    <a:pt x="2203" y="1827"/>
                  </a:lnTo>
                  <a:cubicBezTo>
                    <a:pt x="953" y="1899"/>
                    <a:pt x="1" y="2970"/>
                    <a:pt x="72" y="4220"/>
                  </a:cubicBezTo>
                  <a:lnTo>
                    <a:pt x="822" y="16972"/>
                  </a:lnTo>
                  <a:cubicBezTo>
                    <a:pt x="857" y="17641"/>
                    <a:pt x="1416" y="18164"/>
                    <a:pt x="2089" y="18164"/>
                  </a:cubicBezTo>
                  <a:cubicBezTo>
                    <a:pt x="2111" y="18164"/>
                    <a:pt x="2133" y="18164"/>
                    <a:pt x="2156" y="18162"/>
                  </a:cubicBezTo>
                  <a:lnTo>
                    <a:pt x="35279" y="16210"/>
                  </a:lnTo>
                  <a:cubicBezTo>
                    <a:pt x="35981" y="16174"/>
                    <a:pt x="36505" y="15567"/>
                    <a:pt x="36469" y="14876"/>
                  </a:cubicBezTo>
                  <a:lnTo>
                    <a:pt x="35731" y="2137"/>
                  </a:lnTo>
                  <a:cubicBezTo>
                    <a:pt x="35663" y="926"/>
                    <a:pt x="34663" y="0"/>
                    <a:pt x="3347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18" name="Google Shape;218;p28"/>
            <p:cNvSpPr/>
            <p:nvPr/>
          </p:nvSpPr>
          <p:spPr>
            <a:xfrm>
              <a:off x="6895373" y="2043991"/>
              <a:ext cx="174833" cy="173698"/>
            </a:xfrm>
            <a:custGeom>
              <a:avLst/>
              <a:gdLst/>
              <a:ahLst/>
              <a:cxnLst/>
              <a:rect l="l" t="t" r="r" b="b"/>
              <a:pathLst>
                <a:path w="5240" h="5206" extrusionOk="0">
                  <a:moveTo>
                    <a:pt x="4435" y="0"/>
                  </a:moveTo>
                  <a:cubicBezTo>
                    <a:pt x="4422" y="0"/>
                    <a:pt x="4408" y="1"/>
                    <a:pt x="4394" y="2"/>
                  </a:cubicBezTo>
                  <a:lnTo>
                    <a:pt x="537" y="240"/>
                  </a:lnTo>
                  <a:cubicBezTo>
                    <a:pt x="227" y="264"/>
                    <a:pt x="1" y="526"/>
                    <a:pt x="25" y="823"/>
                  </a:cubicBezTo>
                  <a:lnTo>
                    <a:pt x="263" y="4681"/>
                  </a:lnTo>
                  <a:cubicBezTo>
                    <a:pt x="275" y="4983"/>
                    <a:pt x="524" y="5205"/>
                    <a:pt x="823" y="5205"/>
                  </a:cubicBezTo>
                  <a:cubicBezTo>
                    <a:pt x="831" y="5205"/>
                    <a:pt x="839" y="5205"/>
                    <a:pt x="846" y="5205"/>
                  </a:cubicBezTo>
                  <a:lnTo>
                    <a:pt x="4704" y="4967"/>
                  </a:lnTo>
                  <a:cubicBezTo>
                    <a:pt x="5002" y="4943"/>
                    <a:pt x="5240" y="4681"/>
                    <a:pt x="5216" y="4371"/>
                  </a:cubicBezTo>
                  <a:lnTo>
                    <a:pt x="4978" y="526"/>
                  </a:lnTo>
                  <a:cubicBezTo>
                    <a:pt x="4955" y="230"/>
                    <a:pt x="4716" y="0"/>
                    <a:pt x="4435"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19" name="Google Shape;219;p28"/>
            <p:cNvSpPr/>
            <p:nvPr/>
          </p:nvSpPr>
          <p:spPr>
            <a:xfrm>
              <a:off x="6909286" y="2265295"/>
              <a:ext cx="174432" cy="173631"/>
            </a:xfrm>
            <a:custGeom>
              <a:avLst/>
              <a:gdLst/>
              <a:ahLst/>
              <a:cxnLst/>
              <a:rect l="l" t="t" r="r" b="b"/>
              <a:pathLst>
                <a:path w="5228" h="5204" extrusionOk="0">
                  <a:moveTo>
                    <a:pt x="4406" y="0"/>
                  </a:moveTo>
                  <a:cubicBezTo>
                    <a:pt x="4398" y="0"/>
                    <a:pt x="4390" y="0"/>
                    <a:pt x="4382" y="1"/>
                  </a:cubicBezTo>
                  <a:lnTo>
                    <a:pt x="536" y="239"/>
                  </a:lnTo>
                  <a:cubicBezTo>
                    <a:pt x="227" y="262"/>
                    <a:pt x="1" y="524"/>
                    <a:pt x="13" y="834"/>
                  </a:cubicBezTo>
                  <a:lnTo>
                    <a:pt x="251" y="4680"/>
                  </a:lnTo>
                  <a:cubicBezTo>
                    <a:pt x="274" y="4981"/>
                    <a:pt x="523" y="5204"/>
                    <a:pt x="812" y="5204"/>
                  </a:cubicBezTo>
                  <a:cubicBezTo>
                    <a:pt x="819" y="5204"/>
                    <a:pt x="827" y="5204"/>
                    <a:pt x="834" y="5204"/>
                  </a:cubicBezTo>
                  <a:lnTo>
                    <a:pt x="4692" y="4965"/>
                  </a:lnTo>
                  <a:cubicBezTo>
                    <a:pt x="5001" y="4942"/>
                    <a:pt x="5228" y="4680"/>
                    <a:pt x="5216" y="4370"/>
                  </a:cubicBezTo>
                  <a:lnTo>
                    <a:pt x="4978" y="524"/>
                  </a:lnTo>
                  <a:cubicBezTo>
                    <a:pt x="4954" y="223"/>
                    <a:pt x="4705" y="0"/>
                    <a:pt x="4406"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20" name="Google Shape;220;p28"/>
            <p:cNvSpPr/>
            <p:nvPr/>
          </p:nvSpPr>
          <p:spPr>
            <a:xfrm>
              <a:off x="6922798" y="2486899"/>
              <a:ext cx="174833" cy="173331"/>
            </a:xfrm>
            <a:custGeom>
              <a:avLst/>
              <a:gdLst/>
              <a:ahLst/>
              <a:cxnLst/>
              <a:rect l="l" t="t" r="r" b="b"/>
              <a:pathLst>
                <a:path w="5240" h="5195" extrusionOk="0">
                  <a:moveTo>
                    <a:pt x="4439" y="0"/>
                  </a:moveTo>
                  <a:cubicBezTo>
                    <a:pt x="4424" y="0"/>
                    <a:pt x="4409" y="1"/>
                    <a:pt x="4394" y="2"/>
                  </a:cubicBezTo>
                  <a:lnTo>
                    <a:pt x="536" y="240"/>
                  </a:lnTo>
                  <a:cubicBezTo>
                    <a:pt x="239" y="252"/>
                    <a:pt x="1" y="514"/>
                    <a:pt x="24" y="824"/>
                  </a:cubicBezTo>
                  <a:lnTo>
                    <a:pt x="262" y="4681"/>
                  </a:lnTo>
                  <a:cubicBezTo>
                    <a:pt x="274" y="4965"/>
                    <a:pt x="513" y="5195"/>
                    <a:pt x="803" y="5195"/>
                  </a:cubicBezTo>
                  <a:cubicBezTo>
                    <a:pt x="817" y="5195"/>
                    <a:pt x="832" y="5194"/>
                    <a:pt x="846" y="5193"/>
                  </a:cubicBezTo>
                  <a:lnTo>
                    <a:pt x="4703" y="4955"/>
                  </a:lnTo>
                  <a:cubicBezTo>
                    <a:pt x="5001" y="4931"/>
                    <a:pt x="5239" y="4669"/>
                    <a:pt x="5215" y="4372"/>
                  </a:cubicBezTo>
                  <a:lnTo>
                    <a:pt x="4977" y="514"/>
                  </a:lnTo>
                  <a:cubicBezTo>
                    <a:pt x="4966" y="220"/>
                    <a:pt x="4728" y="0"/>
                    <a:pt x="4439"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21" name="Google Shape;221;p28"/>
            <p:cNvSpPr/>
            <p:nvPr/>
          </p:nvSpPr>
          <p:spPr>
            <a:xfrm>
              <a:off x="7116643" y="2030478"/>
              <a:ext cx="174833" cy="173331"/>
            </a:xfrm>
            <a:custGeom>
              <a:avLst/>
              <a:gdLst/>
              <a:ahLst/>
              <a:cxnLst/>
              <a:rect l="l" t="t" r="r" b="b"/>
              <a:pathLst>
                <a:path w="5240" h="5195" extrusionOk="0">
                  <a:moveTo>
                    <a:pt x="4439" y="0"/>
                  </a:moveTo>
                  <a:cubicBezTo>
                    <a:pt x="4424" y="0"/>
                    <a:pt x="4409" y="1"/>
                    <a:pt x="4394" y="2"/>
                  </a:cubicBezTo>
                  <a:lnTo>
                    <a:pt x="537" y="240"/>
                  </a:lnTo>
                  <a:cubicBezTo>
                    <a:pt x="239" y="252"/>
                    <a:pt x="1" y="514"/>
                    <a:pt x="25" y="823"/>
                  </a:cubicBezTo>
                  <a:lnTo>
                    <a:pt x="263" y="4681"/>
                  </a:lnTo>
                  <a:cubicBezTo>
                    <a:pt x="274" y="4965"/>
                    <a:pt x="513" y="5195"/>
                    <a:pt x="803" y="5195"/>
                  </a:cubicBezTo>
                  <a:cubicBezTo>
                    <a:pt x="818" y="5195"/>
                    <a:pt x="832" y="5194"/>
                    <a:pt x="846" y="5193"/>
                  </a:cubicBezTo>
                  <a:lnTo>
                    <a:pt x="4704" y="4955"/>
                  </a:lnTo>
                  <a:cubicBezTo>
                    <a:pt x="5001" y="4931"/>
                    <a:pt x="5240" y="4669"/>
                    <a:pt x="5216" y="4372"/>
                  </a:cubicBezTo>
                  <a:lnTo>
                    <a:pt x="4978" y="514"/>
                  </a:lnTo>
                  <a:cubicBezTo>
                    <a:pt x="4966" y="219"/>
                    <a:pt x="4728" y="0"/>
                    <a:pt x="4439"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22" name="Google Shape;222;p28"/>
            <p:cNvSpPr/>
            <p:nvPr/>
          </p:nvSpPr>
          <p:spPr>
            <a:xfrm>
              <a:off x="7130556" y="2251749"/>
              <a:ext cx="174432" cy="173331"/>
            </a:xfrm>
            <a:custGeom>
              <a:avLst/>
              <a:gdLst/>
              <a:ahLst/>
              <a:cxnLst/>
              <a:rect l="l" t="t" r="r" b="b"/>
              <a:pathLst>
                <a:path w="5228" h="5195" extrusionOk="0">
                  <a:moveTo>
                    <a:pt x="4425" y="0"/>
                  </a:moveTo>
                  <a:cubicBezTo>
                    <a:pt x="4411" y="0"/>
                    <a:pt x="4396" y="1"/>
                    <a:pt x="4382" y="2"/>
                  </a:cubicBezTo>
                  <a:lnTo>
                    <a:pt x="536" y="240"/>
                  </a:lnTo>
                  <a:cubicBezTo>
                    <a:pt x="227" y="252"/>
                    <a:pt x="0" y="514"/>
                    <a:pt x="12" y="823"/>
                  </a:cubicBezTo>
                  <a:lnTo>
                    <a:pt x="251" y="4681"/>
                  </a:lnTo>
                  <a:cubicBezTo>
                    <a:pt x="273" y="4975"/>
                    <a:pt x="511" y="5195"/>
                    <a:pt x="801" y="5195"/>
                  </a:cubicBezTo>
                  <a:cubicBezTo>
                    <a:pt x="816" y="5195"/>
                    <a:pt x="831" y="5194"/>
                    <a:pt x="846" y="5193"/>
                  </a:cubicBezTo>
                  <a:lnTo>
                    <a:pt x="4692" y="4955"/>
                  </a:lnTo>
                  <a:cubicBezTo>
                    <a:pt x="5001" y="4943"/>
                    <a:pt x="5227" y="4681"/>
                    <a:pt x="5215" y="4371"/>
                  </a:cubicBezTo>
                  <a:lnTo>
                    <a:pt x="4977" y="514"/>
                  </a:lnTo>
                  <a:cubicBezTo>
                    <a:pt x="4955" y="230"/>
                    <a:pt x="4715" y="0"/>
                    <a:pt x="4425"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23" name="Google Shape;223;p28"/>
            <p:cNvSpPr/>
            <p:nvPr/>
          </p:nvSpPr>
          <p:spPr>
            <a:xfrm>
              <a:off x="7144069" y="2472986"/>
              <a:ext cx="174833" cy="173698"/>
            </a:xfrm>
            <a:custGeom>
              <a:avLst/>
              <a:gdLst/>
              <a:ahLst/>
              <a:cxnLst/>
              <a:rect l="l" t="t" r="r" b="b"/>
              <a:pathLst>
                <a:path w="5240" h="5206" extrusionOk="0">
                  <a:moveTo>
                    <a:pt x="4436" y="1"/>
                  </a:moveTo>
                  <a:cubicBezTo>
                    <a:pt x="4422" y="1"/>
                    <a:pt x="4408" y="1"/>
                    <a:pt x="4394" y="2"/>
                  </a:cubicBezTo>
                  <a:lnTo>
                    <a:pt x="536" y="241"/>
                  </a:lnTo>
                  <a:cubicBezTo>
                    <a:pt x="238" y="264"/>
                    <a:pt x="0" y="526"/>
                    <a:pt x="24" y="824"/>
                  </a:cubicBezTo>
                  <a:lnTo>
                    <a:pt x="262" y="4682"/>
                  </a:lnTo>
                  <a:cubicBezTo>
                    <a:pt x="285" y="4983"/>
                    <a:pt x="535" y="5206"/>
                    <a:pt x="823" y="5206"/>
                  </a:cubicBezTo>
                  <a:cubicBezTo>
                    <a:pt x="831" y="5206"/>
                    <a:pt x="838" y="5206"/>
                    <a:pt x="846" y="5205"/>
                  </a:cubicBezTo>
                  <a:lnTo>
                    <a:pt x="4703" y="4955"/>
                  </a:lnTo>
                  <a:cubicBezTo>
                    <a:pt x="5013" y="4944"/>
                    <a:pt x="5239" y="4682"/>
                    <a:pt x="5215" y="4372"/>
                  </a:cubicBezTo>
                  <a:lnTo>
                    <a:pt x="4977" y="526"/>
                  </a:lnTo>
                  <a:cubicBezTo>
                    <a:pt x="4966" y="231"/>
                    <a:pt x="4727" y="1"/>
                    <a:pt x="4436"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24" name="Google Shape;224;p28"/>
            <p:cNvSpPr/>
            <p:nvPr/>
          </p:nvSpPr>
          <p:spPr>
            <a:xfrm>
              <a:off x="7337914" y="2016565"/>
              <a:ext cx="174833" cy="173365"/>
            </a:xfrm>
            <a:custGeom>
              <a:avLst/>
              <a:gdLst/>
              <a:ahLst/>
              <a:cxnLst/>
              <a:rect l="l" t="t" r="r" b="b"/>
              <a:pathLst>
                <a:path w="5240" h="5196" extrusionOk="0">
                  <a:moveTo>
                    <a:pt x="4437" y="1"/>
                  </a:moveTo>
                  <a:cubicBezTo>
                    <a:pt x="4422" y="1"/>
                    <a:pt x="4408" y="1"/>
                    <a:pt x="4394" y="2"/>
                  </a:cubicBezTo>
                  <a:lnTo>
                    <a:pt x="548" y="240"/>
                  </a:lnTo>
                  <a:cubicBezTo>
                    <a:pt x="239" y="264"/>
                    <a:pt x="1" y="526"/>
                    <a:pt x="24" y="824"/>
                  </a:cubicBezTo>
                  <a:lnTo>
                    <a:pt x="262" y="4681"/>
                  </a:lnTo>
                  <a:cubicBezTo>
                    <a:pt x="285" y="4976"/>
                    <a:pt x="523" y="5195"/>
                    <a:pt x="803" y="5195"/>
                  </a:cubicBezTo>
                  <a:cubicBezTo>
                    <a:pt x="817" y="5195"/>
                    <a:pt x="831" y="5194"/>
                    <a:pt x="846" y="5193"/>
                  </a:cubicBezTo>
                  <a:lnTo>
                    <a:pt x="4704" y="4955"/>
                  </a:lnTo>
                  <a:cubicBezTo>
                    <a:pt x="5013" y="4943"/>
                    <a:pt x="5239" y="4681"/>
                    <a:pt x="5227" y="4372"/>
                  </a:cubicBezTo>
                  <a:lnTo>
                    <a:pt x="4977" y="514"/>
                  </a:lnTo>
                  <a:cubicBezTo>
                    <a:pt x="4966" y="230"/>
                    <a:pt x="4727" y="1"/>
                    <a:pt x="4437"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25" name="Google Shape;225;p28"/>
            <p:cNvSpPr/>
            <p:nvPr/>
          </p:nvSpPr>
          <p:spPr>
            <a:xfrm>
              <a:off x="7351827" y="2237869"/>
              <a:ext cx="174799" cy="173665"/>
            </a:xfrm>
            <a:custGeom>
              <a:avLst/>
              <a:gdLst/>
              <a:ahLst/>
              <a:cxnLst/>
              <a:rect l="l" t="t" r="r" b="b"/>
              <a:pathLst>
                <a:path w="5239" h="5205" extrusionOk="0">
                  <a:moveTo>
                    <a:pt x="4416" y="1"/>
                  </a:moveTo>
                  <a:cubicBezTo>
                    <a:pt x="4409" y="1"/>
                    <a:pt x="4401" y="1"/>
                    <a:pt x="4394" y="1"/>
                  </a:cubicBezTo>
                  <a:lnTo>
                    <a:pt x="536" y="239"/>
                  </a:lnTo>
                  <a:cubicBezTo>
                    <a:pt x="226" y="263"/>
                    <a:pt x="0" y="525"/>
                    <a:pt x="24" y="834"/>
                  </a:cubicBezTo>
                  <a:lnTo>
                    <a:pt x="262" y="4680"/>
                  </a:lnTo>
                  <a:cubicBezTo>
                    <a:pt x="274" y="4982"/>
                    <a:pt x="523" y="5204"/>
                    <a:pt x="822" y="5204"/>
                  </a:cubicBezTo>
                  <a:cubicBezTo>
                    <a:pt x="830" y="5204"/>
                    <a:pt x="838" y="5204"/>
                    <a:pt x="846" y="5204"/>
                  </a:cubicBezTo>
                  <a:lnTo>
                    <a:pt x="4703" y="4966"/>
                  </a:lnTo>
                  <a:cubicBezTo>
                    <a:pt x="5001" y="4942"/>
                    <a:pt x="5239" y="4680"/>
                    <a:pt x="5215" y="4371"/>
                  </a:cubicBezTo>
                  <a:lnTo>
                    <a:pt x="4977" y="525"/>
                  </a:lnTo>
                  <a:cubicBezTo>
                    <a:pt x="4954" y="223"/>
                    <a:pt x="4704" y="1"/>
                    <a:pt x="4416"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26" name="Google Shape;226;p28"/>
            <p:cNvSpPr/>
            <p:nvPr/>
          </p:nvSpPr>
          <p:spPr>
            <a:xfrm>
              <a:off x="7365339" y="2459140"/>
              <a:ext cx="174799" cy="173698"/>
            </a:xfrm>
            <a:custGeom>
              <a:avLst/>
              <a:gdLst/>
              <a:ahLst/>
              <a:cxnLst/>
              <a:rect l="l" t="t" r="r" b="b"/>
              <a:pathLst>
                <a:path w="5239" h="5206" extrusionOk="0">
                  <a:moveTo>
                    <a:pt x="4417" y="0"/>
                  </a:moveTo>
                  <a:cubicBezTo>
                    <a:pt x="4409" y="0"/>
                    <a:pt x="4401" y="0"/>
                    <a:pt x="4393" y="1"/>
                  </a:cubicBezTo>
                  <a:lnTo>
                    <a:pt x="548" y="239"/>
                  </a:lnTo>
                  <a:cubicBezTo>
                    <a:pt x="238" y="263"/>
                    <a:pt x="0" y="525"/>
                    <a:pt x="24" y="834"/>
                  </a:cubicBezTo>
                  <a:lnTo>
                    <a:pt x="262" y="4680"/>
                  </a:lnTo>
                  <a:cubicBezTo>
                    <a:pt x="285" y="4975"/>
                    <a:pt x="524" y="5205"/>
                    <a:pt x="804" y="5205"/>
                  </a:cubicBezTo>
                  <a:cubicBezTo>
                    <a:pt x="818" y="5205"/>
                    <a:pt x="832" y="5205"/>
                    <a:pt x="845" y="5204"/>
                  </a:cubicBezTo>
                  <a:lnTo>
                    <a:pt x="4703" y="4966"/>
                  </a:lnTo>
                  <a:cubicBezTo>
                    <a:pt x="5013" y="4942"/>
                    <a:pt x="5239" y="4680"/>
                    <a:pt x="5227" y="4382"/>
                  </a:cubicBezTo>
                  <a:lnTo>
                    <a:pt x="4977" y="525"/>
                  </a:lnTo>
                  <a:cubicBezTo>
                    <a:pt x="4965" y="223"/>
                    <a:pt x="4716" y="0"/>
                    <a:pt x="4417"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27" name="Google Shape;227;p28"/>
            <p:cNvSpPr/>
            <p:nvPr/>
          </p:nvSpPr>
          <p:spPr>
            <a:xfrm>
              <a:off x="7559184" y="2002719"/>
              <a:ext cx="174833" cy="173698"/>
            </a:xfrm>
            <a:custGeom>
              <a:avLst/>
              <a:gdLst/>
              <a:ahLst/>
              <a:cxnLst/>
              <a:rect l="l" t="t" r="r" b="b"/>
              <a:pathLst>
                <a:path w="5240" h="5206" extrusionOk="0">
                  <a:moveTo>
                    <a:pt x="4417" y="0"/>
                  </a:moveTo>
                  <a:cubicBezTo>
                    <a:pt x="4409" y="0"/>
                    <a:pt x="4402" y="0"/>
                    <a:pt x="4394" y="0"/>
                  </a:cubicBezTo>
                  <a:lnTo>
                    <a:pt x="548" y="251"/>
                  </a:lnTo>
                  <a:cubicBezTo>
                    <a:pt x="238" y="262"/>
                    <a:pt x="0" y="524"/>
                    <a:pt x="24" y="834"/>
                  </a:cubicBezTo>
                  <a:lnTo>
                    <a:pt x="262" y="4680"/>
                  </a:lnTo>
                  <a:cubicBezTo>
                    <a:pt x="285" y="4975"/>
                    <a:pt x="524" y="5205"/>
                    <a:pt x="805" y="5205"/>
                  </a:cubicBezTo>
                  <a:cubicBezTo>
                    <a:pt x="818" y="5205"/>
                    <a:pt x="832" y="5205"/>
                    <a:pt x="846" y="5204"/>
                  </a:cubicBezTo>
                  <a:lnTo>
                    <a:pt x="4703" y="4965"/>
                  </a:lnTo>
                  <a:cubicBezTo>
                    <a:pt x="5013" y="4942"/>
                    <a:pt x="5239" y="4680"/>
                    <a:pt x="5227" y="4382"/>
                  </a:cubicBezTo>
                  <a:lnTo>
                    <a:pt x="4989" y="524"/>
                  </a:lnTo>
                  <a:cubicBezTo>
                    <a:pt x="4966" y="223"/>
                    <a:pt x="4716" y="0"/>
                    <a:pt x="4417"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28" name="Google Shape;228;p28"/>
            <p:cNvSpPr/>
            <p:nvPr/>
          </p:nvSpPr>
          <p:spPr>
            <a:xfrm>
              <a:off x="7573464" y="2225091"/>
              <a:ext cx="187545" cy="392673"/>
            </a:xfrm>
            <a:custGeom>
              <a:avLst/>
              <a:gdLst/>
              <a:ahLst/>
              <a:cxnLst/>
              <a:rect l="l" t="t" r="r" b="b"/>
              <a:pathLst>
                <a:path w="5621" h="11769" extrusionOk="0">
                  <a:moveTo>
                    <a:pt x="3961" y="1"/>
                  </a:moveTo>
                  <a:cubicBezTo>
                    <a:pt x="3939" y="1"/>
                    <a:pt x="3917" y="2"/>
                    <a:pt x="3894" y="3"/>
                  </a:cubicBezTo>
                  <a:lnTo>
                    <a:pt x="1001" y="182"/>
                  </a:lnTo>
                  <a:cubicBezTo>
                    <a:pt x="430" y="217"/>
                    <a:pt x="1" y="705"/>
                    <a:pt x="37" y="1277"/>
                  </a:cubicBezTo>
                  <a:lnTo>
                    <a:pt x="620" y="10802"/>
                  </a:lnTo>
                  <a:cubicBezTo>
                    <a:pt x="654" y="11351"/>
                    <a:pt x="1118" y="11768"/>
                    <a:pt x="1661" y="11768"/>
                  </a:cubicBezTo>
                  <a:cubicBezTo>
                    <a:pt x="1683" y="11768"/>
                    <a:pt x="1705" y="11768"/>
                    <a:pt x="1727" y="11766"/>
                  </a:cubicBezTo>
                  <a:lnTo>
                    <a:pt x="4609" y="11588"/>
                  </a:lnTo>
                  <a:cubicBezTo>
                    <a:pt x="5180" y="11552"/>
                    <a:pt x="5621" y="11064"/>
                    <a:pt x="5585" y="10492"/>
                  </a:cubicBezTo>
                  <a:lnTo>
                    <a:pt x="4990" y="967"/>
                  </a:lnTo>
                  <a:cubicBezTo>
                    <a:pt x="4955" y="418"/>
                    <a:pt x="4503" y="1"/>
                    <a:pt x="3961"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29" name="Google Shape;229;p28"/>
            <p:cNvSpPr/>
            <p:nvPr/>
          </p:nvSpPr>
          <p:spPr>
            <a:xfrm>
              <a:off x="7780855" y="1989174"/>
              <a:ext cx="174399" cy="173331"/>
            </a:xfrm>
            <a:custGeom>
              <a:avLst/>
              <a:gdLst/>
              <a:ahLst/>
              <a:cxnLst/>
              <a:rect l="l" t="t" r="r" b="b"/>
              <a:pathLst>
                <a:path w="5227" h="5195" extrusionOk="0">
                  <a:moveTo>
                    <a:pt x="4424" y="0"/>
                  </a:moveTo>
                  <a:cubicBezTo>
                    <a:pt x="4410" y="0"/>
                    <a:pt x="4396" y="1"/>
                    <a:pt x="4382" y="2"/>
                  </a:cubicBezTo>
                  <a:lnTo>
                    <a:pt x="536" y="240"/>
                  </a:lnTo>
                  <a:cubicBezTo>
                    <a:pt x="226" y="264"/>
                    <a:pt x="0" y="526"/>
                    <a:pt x="12" y="823"/>
                  </a:cubicBezTo>
                  <a:lnTo>
                    <a:pt x="250" y="4681"/>
                  </a:lnTo>
                  <a:cubicBezTo>
                    <a:pt x="273" y="4975"/>
                    <a:pt x="511" y="5195"/>
                    <a:pt x="801" y="5195"/>
                  </a:cubicBezTo>
                  <a:cubicBezTo>
                    <a:pt x="815" y="5195"/>
                    <a:pt x="830" y="5194"/>
                    <a:pt x="845" y="5193"/>
                  </a:cubicBezTo>
                  <a:lnTo>
                    <a:pt x="4691" y="4955"/>
                  </a:lnTo>
                  <a:cubicBezTo>
                    <a:pt x="5001" y="4943"/>
                    <a:pt x="5227" y="4681"/>
                    <a:pt x="5215" y="4371"/>
                  </a:cubicBezTo>
                  <a:lnTo>
                    <a:pt x="4977" y="514"/>
                  </a:lnTo>
                  <a:cubicBezTo>
                    <a:pt x="4954" y="230"/>
                    <a:pt x="4715" y="0"/>
                    <a:pt x="4424"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30" name="Google Shape;230;p28"/>
            <p:cNvSpPr/>
            <p:nvPr/>
          </p:nvSpPr>
          <p:spPr>
            <a:xfrm>
              <a:off x="7794334" y="2210411"/>
              <a:ext cx="174833" cy="173698"/>
            </a:xfrm>
            <a:custGeom>
              <a:avLst/>
              <a:gdLst/>
              <a:ahLst/>
              <a:cxnLst/>
              <a:rect l="l" t="t" r="r" b="b"/>
              <a:pathLst>
                <a:path w="5240" h="5206" extrusionOk="0">
                  <a:moveTo>
                    <a:pt x="4437" y="1"/>
                  </a:moveTo>
                  <a:cubicBezTo>
                    <a:pt x="4423" y="1"/>
                    <a:pt x="4409" y="1"/>
                    <a:pt x="4394" y="2"/>
                  </a:cubicBezTo>
                  <a:lnTo>
                    <a:pt x="537" y="241"/>
                  </a:lnTo>
                  <a:cubicBezTo>
                    <a:pt x="239" y="264"/>
                    <a:pt x="1" y="526"/>
                    <a:pt x="25" y="824"/>
                  </a:cubicBezTo>
                  <a:lnTo>
                    <a:pt x="263" y="4682"/>
                  </a:lnTo>
                  <a:cubicBezTo>
                    <a:pt x="286" y="4983"/>
                    <a:pt x="524" y="5206"/>
                    <a:pt x="823" y="5206"/>
                  </a:cubicBezTo>
                  <a:cubicBezTo>
                    <a:pt x="831" y="5206"/>
                    <a:pt x="838" y="5206"/>
                    <a:pt x="846" y="5205"/>
                  </a:cubicBezTo>
                  <a:lnTo>
                    <a:pt x="4704" y="4967"/>
                  </a:lnTo>
                  <a:cubicBezTo>
                    <a:pt x="5013" y="4944"/>
                    <a:pt x="5240" y="4682"/>
                    <a:pt x="5216" y="4372"/>
                  </a:cubicBezTo>
                  <a:lnTo>
                    <a:pt x="4978" y="526"/>
                  </a:lnTo>
                  <a:cubicBezTo>
                    <a:pt x="4966" y="231"/>
                    <a:pt x="4727" y="1"/>
                    <a:pt x="4437"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31" name="Google Shape;231;p28"/>
            <p:cNvSpPr/>
            <p:nvPr/>
          </p:nvSpPr>
          <p:spPr>
            <a:xfrm>
              <a:off x="7808247" y="2431714"/>
              <a:ext cx="174833" cy="173665"/>
            </a:xfrm>
            <a:custGeom>
              <a:avLst/>
              <a:gdLst/>
              <a:ahLst/>
              <a:cxnLst/>
              <a:rect l="l" t="t" r="r" b="b"/>
              <a:pathLst>
                <a:path w="5240" h="5205" extrusionOk="0">
                  <a:moveTo>
                    <a:pt x="4416" y="1"/>
                  </a:moveTo>
                  <a:cubicBezTo>
                    <a:pt x="4409" y="1"/>
                    <a:pt x="4401" y="1"/>
                    <a:pt x="4394" y="1"/>
                  </a:cubicBezTo>
                  <a:lnTo>
                    <a:pt x="536" y="239"/>
                  </a:lnTo>
                  <a:cubicBezTo>
                    <a:pt x="227" y="263"/>
                    <a:pt x="1" y="525"/>
                    <a:pt x="12" y="835"/>
                  </a:cubicBezTo>
                  <a:lnTo>
                    <a:pt x="251" y="4680"/>
                  </a:lnTo>
                  <a:cubicBezTo>
                    <a:pt x="274" y="4982"/>
                    <a:pt x="523" y="5205"/>
                    <a:pt x="823" y="5205"/>
                  </a:cubicBezTo>
                  <a:cubicBezTo>
                    <a:pt x="830" y="5205"/>
                    <a:pt x="838" y="5205"/>
                    <a:pt x="846" y="5204"/>
                  </a:cubicBezTo>
                  <a:lnTo>
                    <a:pt x="4692" y="4966"/>
                  </a:lnTo>
                  <a:cubicBezTo>
                    <a:pt x="5001" y="4942"/>
                    <a:pt x="5239" y="4680"/>
                    <a:pt x="5215" y="4383"/>
                  </a:cubicBezTo>
                  <a:lnTo>
                    <a:pt x="4977" y="525"/>
                  </a:lnTo>
                  <a:cubicBezTo>
                    <a:pt x="4954" y="223"/>
                    <a:pt x="4705" y="1"/>
                    <a:pt x="4416"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32" name="Google Shape;232;p28"/>
            <p:cNvSpPr/>
            <p:nvPr/>
          </p:nvSpPr>
          <p:spPr>
            <a:xfrm>
              <a:off x="6800052" y="1292065"/>
              <a:ext cx="1175883" cy="415961"/>
            </a:xfrm>
            <a:custGeom>
              <a:avLst/>
              <a:gdLst/>
              <a:ahLst/>
              <a:cxnLst/>
              <a:rect l="l" t="t" r="r" b="b"/>
              <a:pathLst>
                <a:path w="35243" h="12467" extrusionOk="0">
                  <a:moveTo>
                    <a:pt x="34624" y="0"/>
                  </a:moveTo>
                  <a:lnTo>
                    <a:pt x="0" y="2048"/>
                  </a:lnTo>
                  <a:lnTo>
                    <a:pt x="608" y="12466"/>
                  </a:lnTo>
                  <a:lnTo>
                    <a:pt x="35243" y="10418"/>
                  </a:lnTo>
                  <a:lnTo>
                    <a:pt x="34624" y="0"/>
                  </a:lnTo>
                  <a:close/>
                </a:path>
              </a:pathLst>
            </a:custGeom>
            <a:solidFill>
              <a:schemeClr val="accen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33" name="Google Shape;233;p28"/>
            <p:cNvSpPr/>
            <p:nvPr/>
          </p:nvSpPr>
          <p:spPr>
            <a:xfrm>
              <a:off x="6782569" y="1262204"/>
              <a:ext cx="1210449" cy="476052"/>
            </a:xfrm>
            <a:custGeom>
              <a:avLst/>
              <a:gdLst/>
              <a:ahLst/>
              <a:cxnLst/>
              <a:rect l="l" t="t" r="r" b="b"/>
              <a:pathLst>
                <a:path w="36279" h="14268" extrusionOk="0">
                  <a:moveTo>
                    <a:pt x="33225" y="1524"/>
                  </a:moveTo>
                  <a:cubicBezTo>
                    <a:pt x="33792" y="1524"/>
                    <a:pt x="34268" y="1965"/>
                    <a:pt x="34303" y="2538"/>
                  </a:cubicBezTo>
                  <a:lnTo>
                    <a:pt x="34731" y="9801"/>
                  </a:lnTo>
                  <a:cubicBezTo>
                    <a:pt x="34767" y="10396"/>
                    <a:pt x="34314" y="10908"/>
                    <a:pt x="33707" y="10944"/>
                  </a:cubicBezTo>
                  <a:lnTo>
                    <a:pt x="3120" y="12754"/>
                  </a:lnTo>
                  <a:cubicBezTo>
                    <a:pt x="3105" y="12754"/>
                    <a:pt x="3090" y="12755"/>
                    <a:pt x="3075" y="12755"/>
                  </a:cubicBezTo>
                  <a:cubicBezTo>
                    <a:pt x="2499" y="12755"/>
                    <a:pt x="2012" y="12310"/>
                    <a:pt x="1977" y="11730"/>
                  </a:cubicBezTo>
                  <a:lnTo>
                    <a:pt x="1548" y="4467"/>
                  </a:lnTo>
                  <a:cubicBezTo>
                    <a:pt x="1513" y="3872"/>
                    <a:pt x="1965" y="3360"/>
                    <a:pt x="2572" y="3324"/>
                  </a:cubicBezTo>
                  <a:lnTo>
                    <a:pt x="33160" y="1526"/>
                  </a:lnTo>
                  <a:cubicBezTo>
                    <a:pt x="33182" y="1525"/>
                    <a:pt x="33204" y="1524"/>
                    <a:pt x="33225" y="1524"/>
                  </a:cubicBezTo>
                  <a:close/>
                  <a:moveTo>
                    <a:pt x="34569" y="0"/>
                  </a:moveTo>
                  <a:cubicBezTo>
                    <a:pt x="34548" y="0"/>
                    <a:pt x="34526" y="1"/>
                    <a:pt x="34505" y="2"/>
                  </a:cubicBezTo>
                  <a:lnTo>
                    <a:pt x="1048" y="1979"/>
                  </a:lnTo>
                  <a:cubicBezTo>
                    <a:pt x="453" y="2014"/>
                    <a:pt x="1" y="2526"/>
                    <a:pt x="36" y="3122"/>
                  </a:cubicBezTo>
                  <a:lnTo>
                    <a:pt x="632" y="13254"/>
                  </a:lnTo>
                  <a:cubicBezTo>
                    <a:pt x="666" y="13827"/>
                    <a:pt x="1142" y="14268"/>
                    <a:pt x="1709" y="14268"/>
                  </a:cubicBezTo>
                  <a:cubicBezTo>
                    <a:pt x="1731" y="14268"/>
                    <a:pt x="1753" y="14267"/>
                    <a:pt x="1775" y="14266"/>
                  </a:cubicBezTo>
                  <a:lnTo>
                    <a:pt x="35231" y="12290"/>
                  </a:lnTo>
                  <a:cubicBezTo>
                    <a:pt x="35827" y="12254"/>
                    <a:pt x="36279" y="11742"/>
                    <a:pt x="36243" y="11147"/>
                  </a:cubicBezTo>
                  <a:lnTo>
                    <a:pt x="35648" y="1026"/>
                  </a:lnTo>
                  <a:cubicBezTo>
                    <a:pt x="35613" y="452"/>
                    <a:pt x="35137" y="0"/>
                    <a:pt x="34569"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34" name="Google Shape;234;p28"/>
            <p:cNvSpPr/>
            <p:nvPr/>
          </p:nvSpPr>
          <p:spPr>
            <a:xfrm>
              <a:off x="7020922" y="1453747"/>
              <a:ext cx="149775" cy="147807"/>
            </a:xfrm>
            <a:custGeom>
              <a:avLst/>
              <a:gdLst/>
              <a:ahLst/>
              <a:cxnLst/>
              <a:rect l="l" t="t" r="r" b="b"/>
              <a:pathLst>
                <a:path w="4489" h="4430" extrusionOk="0">
                  <a:moveTo>
                    <a:pt x="3394" y="893"/>
                  </a:moveTo>
                  <a:lnTo>
                    <a:pt x="3441" y="1691"/>
                  </a:lnTo>
                  <a:lnTo>
                    <a:pt x="941" y="1846"/>
                  </a:lnTo>
                  <a:lnTo>
                    <a:pt x="893" y="1036"/>
                  </a:lnTo>
                  <a:lnTo>
                    <a:pt x="3394" y="893"/>
                  </a:lnTo>
                  <a:close/>
                  <a:moveTo>
                    <a:pt x="3382" y="0"/>
                  </a:moveTo>
                  <a:lnTo>
                    <a:pt x="798" y="155"/>
                  </a:lnTo>
                  <a:lnTo>
                    <a:pt x="846" y="1012"/>
                  </a:lnTo>
                  <a:lnTo>
                    <a:pt x="0" y="1048"/>
                  </a:lnTo>
                  <a:lnTo>
                    <a:pt x="155" y="3631"/>
                  </a:lnTo>
                  <a:lnTo>
                    <a:pt x="1000" y="3584"/>
                  </a:lnTo>
                  <a:lnTo>
                    <a:pt x="1060" y="4429"/>
                  </a:lnTo>
                  <a:lnTo>
                    <a:pt x="4489" y="4215"/>
                  </a:lnTo>
                  <a:lnTo>
                    <a:pt x="4429" y="3322"/>
                  </a:lnTo>
                  <a:lnTo>
                    <a:pt x="1048" y="3536"/>
                  </a:lnTo>
                  <a:lnTo>
                    <a:pt x="1000" y="2739"/>
                  </a:lnTo>
                  <a:lnTo>
                    <a:pt x="4382" y="2524"/>
                  </a:lnTo>
                  <a:lnTo>
                    <a:pt x="4275" y="798"/>
                  </a:lnTo>
                  <a:lnTo>
                    <a:pt x="3429" y="845"/>
                  </a:lnTo>
                  <a:lnTo>
                    <a:pt x="3382"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235" name="Google Shape;235;p28"/>
            <p:cNvSpPr/>
            <p:nvPr/>
          </p:nvSpPr>
          <p:spPr>
            <a:xfrm>
              <a:off x="7190545" y="1469629"/>
              <a:ext cx="147807" cy="95357"/>
            </a:xfrm>
            <a:custGeom>
              <a:avLst/>
              <a:gdLst/>
              <a:ahLst/>
              <a:cxnLst/>
              <a:rect l="l" t="t" r="r" b="b"/>
              <a:pathLst>
                <a:path w="4430" h="2858" extrusionOk="0">
                  <a:moveTo>
                    <a:pt x="4275" y="0"/>
                  </a:moveTo>
                  <a:lnTo>
                    <a:pt x="0" y="262"/>
                  </a:lnTo>
                  <a:lnTo>
                    <a:pt x="48" y="1155"/>
                  </a:lnTo>
                  <a:lnTo>
                    <a:pt x="4322" y="893"/>
                  </a:lnTo>
                  <a:lnTo>
                    <a:pt x="4275" y="0"/>
                  </a:lnTo>
                  <a:close/>
                  <a:moveTo>
                    <a:pt x="4382" y="1691"/>
                  </a:moveTo>
                  <a:lnTo>
                    <a:pt x="96" y="1965"/>
                  </a:lnTo>
                  <a:lnTo>
                    <a:pt x="155" y="2858"/>
                  </a:lnTo>
                  <a:lnTo>
                    <a:pt x="4429" y="2584"/>
                  </a:lnTo>
                  <a:lnTo>
                    <a:pt x="4382" y="1691"/>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236" name="Google Shape;236;p28"/>
            <p:cNvSpPr/>
            <p:nvPr/>
          </p:nvSpPr>
          <p:spPr>
            <a:xfrm>
              <a:off x="7357765" y="1430693"/>
              <a:ext cx="152178" cy="151777"/>
            </a:xfrm>
            <a:custGeom>
              <a:avLst/>
              <a:gdLst/>
              <a:ahLst/>
              <a:cxnLst/>
              <a:rect l="l" t="t" r="r" b="b"/>
              <a:pathLst>
                <a:path w="4561" h="4549" extrusionOk="0">
                  <a:moveTo>
                    <a:pt x="4299" y="1"/>
                  </a:moveTo>
                  <a:lnTo>
                    <a:pt x="3406" y="60"/>
                  </a:lnTo>
                  <a:lnTo>
                    <a:pt x="3454" y="905"/>
                  </a:lnTo>
                  <a:lnTo>
                    <a:pt x="2644" y="953"/>
                  </a:lnTo>
                  <a:lnTo>
                    <a:pt x="2596" y="108"/>
                  </a:lnTo>
                  <a:lnTo>
                    <a:pt x="1703" y="167"/>
                  </a:lnTo>
                  <a:lnTo>
                    <a:pt x="1751" y="1013"/>
                  </a:lnTo>
                  <a:lnTo>
                    <a:pt x="941" y="1060"/>
                  </a:lnTo>
                  <a:lnTo>
                    <a:pt x="894" y="215"/>
                  </a:lnTo>
                  <a:lnTo>
                    <a:pt x="1" y="274"/>
                  </a:lnTo>
                  <a:lnTo>
                    <a:pt x="263" y="4549"/>
                  </a:lnTo>
                  <a:lnTo>
                    <a:pt x="1156" y="4489"/>
                  </a:lnTo>
                  <a:lnTo>
                    <a:pt x="1013" y="1953"/>
                  </a:lnTo>
                  <a:lnTo>
                    <a:pt x="1811" y="1906"/>
                  </a:lnTo>
                  <a:lnTo>
                    <a:pt x="1965" y="4442"/>
                  </a:lnTo>
                  <a:lnTo>
                    <a:pt x="2858" y="4382"/>
                  </a:lnTo>
                  <a:lnTo>
                    <a:pt x="2704" y="1846"/>
                  </a:lnTo>
                  <a:lnTo>
                    <a:pt x="3513" y="1798"/>
                  </a:lnTo>
                  <a:lnTo>
                    <a:pt x="3668" y="4334"/>
                  </a:lnTo>
                  <a:lnTo>
                    <a:pt x="4561" y="4287"/>
                  </a:lnTo>
                  <a:lnTo>
                    <a:pt x="4299" y="1"/>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237" name="Google Shape;237;p28"/>
            <p:cNvSpPr/>
            <p:nvPr/>
          </p:nvSpPr>
          <p:spPr>
            <a:xfrm>
              <a:off x="7529390" y="1422352"/>
              <a:ext cx="148207" cy="148207"/>
            </a:xfrm>
            <a:custGeom>
              <a:avLst/>
              <a:gdLst/>
              <a:ahLst/>
              <a:cxnLst/>
              <a:rect l="l" t="t" r="r" b="b"/>
              <a:pathLst>
                <a:path w="4442" h="4442" extrusionOk="0">
                  <a:moveTo>
                    <a:pt x="3382" y="0"/>
                  </a:moveTo>
                  <a:lnTo>
                    <a:pt x="798" y="155"/>
                  </a:lnTo>
                  <a:lnTo>
                    <a:pt x="846" y="1001"/>
                  </a:lnTo>
                  <a:lnTo>
                    <a:pt x="0" y="1060"/>
                  </a:lnTo>
                  <a:lnTo>
                    <a:pt x="167" y="3644"/>
                  </a:lnTo>
                  <a:lnTo>
                    <a:pt x="1012" y="3596"/>
                  </a:lnTo>
                  <a:lnTo>
                    <a:pt x="1060" y="4442"/>
                  </a:lnTo>
                  <a:lnTo>
                    <a:pt x="3644" y="4275"/>
                  </a:lnTo>
                  <a:lnTo>
                    <a:pt x="3596" y="3429"/>
                  </a:lnTo>
                  <a:lnTo>
                    <a:pt x="4441" y="3382"/>
                  </a:lnTo>
                  <a:lnTo>
                    <a:pt x="4382" y="2489"/>
                  </a:lnTo>
                  <a:lnTo>
                    <a:pt x="3489" y="2548"/>
                  </a:lnTo>
                  <a:lnTo>
                    <a:pt x="3548" y="3394"/>
                  </a:lnTo>
                  <a:lnTo>
                    <a:pt x="1048" y="3537"/>
                  </a:lnTo>
                  <a:lnTo>
                    <a:pt x="893" y="1036"/>
                  </a:lnTo>
                  <a:lnTo>
                    <a:pt x="3382" y="893"/>
                  </a:lnTo>
                  <a:lnTo>
                    <a:pt x="3441" y="1739"/>
                  </a:lnTo>
                  <a:lnTo>
                    <a:pt x="4334" y="1679"/>
                  </a:lnTo>
                  <a:lnTo>
                    <a:pt x="4275" y="786"/>
                  </a:lnTo>
                  <a:lnTo>
                    <a:pt x="3429" y="846"/>
                  </a:lnTo>
                  <a:lnTo>
                    <a:pt x="3382"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238" name="Google Shape;238;p28"/>
            <p:cNvSpPr/>
            <p:nvPr/>
          </p:nvSpPr>
          <p:spPr>
            <a:xfrm>
              <a:off x="7697812" y="1378244"/>
              <a:ext cx="87416" cy="87049"/>
            </a:xfrm>
            <a:custGeom>
              <a:avLst/>
              <a:gdLst/>
              <a:ahLst/>
              <a:cxnLst/>
              <a:rect l="l" t="t" r="r" b="b"/>
              <a:pathLst>
                <a:path w="2620" h="2609" extrusionOk="0">
                  <a:moveTo>
                    <a:pt x="1965" y="1"/>
                  </a:moveTo>
                  <a:lnTo>
                    <a:pt x="453" y="96"/>
                  </a:lnTo>
                  <a:lnTo>
                    <a:pt x="489" y="584"/>
                  </a:lnTo>
                  <a:lnTo>
                    <a:pt x="1" y="620"/>
                  </a:lnTo>
                  <a:lnTo>
                    <a:pt x="24" y="1132"/>
                  </a:lnTo>
                  <a:lnTo>
                    <a:pt x="548" y="1096"/>
                  </a:lnTo>
                  <a:lnTo>
                    <a:pt x="513" y="608"/>
                  </a:lnTo>
                  <a:lnTo>
                    <a:pt x="1977" y="513"/>
                  </a:lnTo>
                  <a:lnTo>
                    <a:pt x="2001" y="989"/>
                  </a:lnTo>
                  <a:lnTo>
                    <a:pt x="1013" y="1049"/>
                  </a:lnTo>
                  <a:lnTo>
                    <a:pt x="1048" y="1537"/>
                  </a:lnTo>
                  <a:lnTo>
                    <a:pt x="548" y="1573"/>
                  </a:lnTo>
                  <a:lnTo>
                    <a:pt x="584" y="2061"/>
                  </a:lnTo>
                  <a:lnTo>
                    <a:pt x="84" y="2096"/>
                  </a:lnTo>
                  <a:lnTo>
                    <a:pt x="132" y="2608"/>
                  </a:lnTo>
                  <a:lnTo>
                    <a:pt x="2620" y="2465"/>
                  </a:lnTo>
                  <a:lnTo>
                    <a:pt x="2584" y="1942"/>
                  </a:lnTo>
                  <a:lnTo>
                    <a:pt x="1096" y="2037"/>
                  </a:lnTo>
                  <a:lnTo>
                    <a:pt x="1072" y="1561"/>
                  </a:lnTo>
                  <a:lnTo>
                    <a:pt x="2060" y="1501"/>
                  </a:lnTo>
                  <a:lnTo>
                    <a:pt x="2025" y="1013"/>
                  </a:lnTo>
                  <a:lnTo>
                    <a:pt x="2525" y="977"/>
                  </a:lnTo>
                  <a:lnTo>
                    <a:pt x="2489" y="465"/>
                  </a:lnTo>
                  <a:lnTo>
                    <a:pt x="1989" y="489"/>
                  </a:lnTo>
                  <a:lnTo>
                    <a:pt x="1965" y="1"/>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239" name="Google Shape;239;p28"/>
            <p:cNvSpPr/>
            <p:nvPr/>
          </p:nvSpPr>
          <p:spPr>
            <a:xfrm>
              <a:off x="6778599" y="1186801"/>
              <a:ext cx="1218023" cy="609812"/>
            </a:xfrm>
            <a:custGeom>
              <a:avLst/>
              <a:gdLst/>
              <a:ahLst/>
              <a:cxnLst/>
              <a:rect l="l" t="t" r="r" b="b"/>
              <a:pathLst>
                <a:path w="36506" h="18277" fill="none" extrusionOk="0">
                  <a:moveTo>
                    <a:pt x="35279" y="16288"/>
                  </a:moveTo>
                  <a:lnTo>
                    <a:pt x="2156" y="18240"/>
                  </a:lnTo>
                  <a:cubicBezTo>
                    <a:pt x="1453" y="18276"/>
                    <a:pt x="858" y="17740"/>
                    <a:pt x="822" y="17050"/>
                  </a:cubicBezTo>
                  <a:lnTo>
                    <a:pt x="72" y="4298"/>
                  </a:lnTo>
                  <a:cubicBezTo>
                    <a:pt x="1" y="3048"/>
                    <a:pt x="953" y="1977"/>
                    <a:pt x="2203" y="1905"/>
                  </a:cubicBezTo>
                  <a:lnTo>
                    <a:pt x="33326" y="83"/>
                  </a:lnTo>
                  <a:cubicBezTo>
                    <a:pt x="34576" y="0"/>
                    <a:pt x="35660" y="953"/>
                    <a:pt x="35731" y="2215"/>
                  </a:cubicBezTo>
                  <a:lnTo>
                    <a:pt x="36469" y="14954"/>
                  </a:lnTo>
                  <a:cubicBezTo>
                    <a:pt x="36505" y="15645"/>
                    <a:pt x="35981" y="16252"/>
                    <a:pt x="35279" y="16288"/>
                  </a:cubicBezTo>
                  <a:close/>
                </a:path>
              </a:pathLst>
            </a:custGeom>
            <a:no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40" name="Google Shape;240;p28"/>
            <p:cNvSpPr/>
            <p:nvPr/>
          </p:nvSpPr>
          <p:spPr>
            <a:xfrm>
              <a:off x="6949423" y="1821152"/>
              <a:ext cx="197454" cy="53751"/>
            </a:xfrm>
            <a:custGeom>
              <a:avLst/>
              <a:gdLst/>
              <a:ahLst/>
              <a:cxnLst/>
              <a:rect l="l" t="t" r="r" b="b"/>
              <a:pathLst>
                <a:path w="5918" h="1611" extrusionOk="0">
                  <a:moveTo>
                    <a:pt x="5215" y="1"/>
                  </a:moveTo>
                  <a:cubicBezTo>
                    <a:pt x="5207" y="1"/>
                    <a:pt x="5199" y="1"/>
                    <a:pt x="5191" y="1"/>
                  </a:cubicBezTo>
                  <a:lnTo>
                    <a:pt x="643" y="287"/>
                  </a:lnTo>
                  <a:cubicBezTo>
                    <a:pt x="286" y="311"/>
                    <a:pt x="0" y="632"/>
                    <a:pt x="24" y="990"/>
                  </a:cubicBezTo>
                  <a:cubicBezTo>
                    <a:pt x="47" y="1344"/>
                    <a:pt x="333" y="1610"/>
                    <a:pt x="682" y="1610"/>
                  </a:cubicBezTo>
                  <a:cubicBezTo>
                    <a:pt x="697" y="1610"/>
                    <a:pt x="712" y="1610"/>
                    <a:pt x="727" y="1609"/>
                  </a:cubicBezTo>
                  <a:lnTo>
                    <a:pt x="5275" y="1323"/>
                  </a:lnTo>
                  <a:cubicBezTo>
                    <a:pt x="5644" y="1299"/>
                    <a:pt x="5918" y="990"/>
                    <a:pt x="5894" y="620"/>
                  </a:cubicBezTo>
                  <a:cubicBezTo>
                    <a:pt x="5871" y="271"/>
                    <a:pt x="5573" y="1"/>
                    <a:pt x="5215"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41" name="Google Shape;241;p28"/>
            <p:cNvSpPr/>
            <p:nvPr/>
          </p:nvSpPr>
          <p:spPr>
            <a:xfrm>
              <a:off x="7669219" y="1776645"/>
              <a:ext cx="197454" cy="53751"/>
            </a:xfrm>
            <a:custGeom>
              <a:avLst/>
              <a:gdLst/>
              <a:ahLst/>
              <a:cxnLst/>
              <a:rect l="l" t="t" r="r" b="b"/>
              <a:pathLst>
                <a:path w="5918" h="1611" extrusionOk="0">
                  <a:moveTo>
                    <a:pt x="5233" y="0"/>
                  </a:moveTo>
                  <a:cubicBezTo>
                    <a:pt x="5219" y="0"/>
                    <a:pt x="5205" y="1"/>
                    <a:pt x="5191" y="2"/>
                  </a:cubicBezTo>
                  <a:lnTo>
                    <a:pt x="643" y="288"/>
                  </a:lnTo>
                  <a:cubicBezTo>
                    <a:pt x="274" y="311"/>
                    <a:pt x="0" y="621"/>
                    <a:pt x="24" y="990"/>
                  </a:cubicBezTo>
                  <a:cubicBezTo>
                    <a:pt x="47" y="1333"/>
                    <a:pt x="334" y="1611"/>
                    <a:pt x="684" y="1611"/>
                  </a:cubicBezTo>
                  <a:cubicBezTo>
                    <a:pt x="698" y="1611"/>
                    <a:pt x="712" y="1610"/>
                    <a:pt x="727" y="1609"/>
                  </a:cubicBezTo>
                  <a:lnTo>
                    <a:pt x="5275" y="1323"/>
                  </a:lnTo>
                  <a:cubicBezTo>
                    <a:pt x="5632" y="1300"/>
                    <a:pt x="5918" y="990"/>
                    <a:pt x="5894" y="621"/>
                  </a:cubicBezTo>
                  <a:cubicBezTo>
                    <a:pt x="5871" y="278"/>
                    <a:pt x="5573" y="0"/>
                    <a:pt x="5233"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grpSp>
      <p:grpSp>
        <p:nvGrpSpPr>
          <p:cNvPr id="242" name="Google Shape;242;p28"/>
          <p:cNvGrpSpPr/>
          <p:nvPr/>
        </p:nvGrpSpPr>
        <p:grpSpPr>
          <a:xfrm rot="-4176626">
            <a:off x="4385776" y="-1256278"/>
            <a:ext cx="372440" cy="2968752"/>
            <a:chOff x="4022350" y="2610525"/>
            <a:chExt cx="281900" cy="2247050"/>
          </a:xfrm>
        </p:grpSpPr>
        <p:sp>
          <p:nvSpPr>
            <p:cNvPr id="243" name="Google Shape;243;p28"/>
            <p:cNvSpPr/>
            <p:nvPr/>
          </p:nvSpPr>
          <p:spPr>
            <a:xfrm>
              <a:off x="4022350" y="2610525"/>
              <a:ext cx="260775" cy="2247050"/>
            </a:xfrm>
            <a:custGeom>
              <a:avLst/>
              <a:gdLst/>
              <a:ahLst/>
              <a:cxnLst/>
              <a:rect l="l" t="t" r="r" b="b"/>
              <a:pathLst>
                <a:path w="10431" h="89882" extrusionOk="0">
                  <a:moveTo>
                    <a:pt x="2409" y="2673"/>
                  </a:moveTo>
                  <a:cubicBezTo>
                    <a:pt x="2562" y="2673"/>
                    <a:pt x="2719" y="2731"/>
                    <a:pt x="2846" y="2858"/>
                  </a:cubicBezTo>
                  <a:cubicBezTo>
                    <a:pt x="3239" y="3251"/>
                    <a:pt x="2965" y="3930"/>
                    <a:pt x="2406" y="3930"/>
                  </a:cubicBezTo>
                  <a:cubicBezTo>
                    <a:pt x="2060" y="3930"/>
                    <a:pt x="1787" y="3644"/>
                    <a:pt x="1787" y="3299"/>
                  </a:cubicBezTo>
                  <a:cubicBezTo>
                    <a:pt x="1787" y="2921"/>
                    <a:pt x="2091" y="2673"/>
                    <a:pt x="2409" y="2673"/>
                  </a:cubicBezTo>
                  <a:close/>
                  <a:moveTo>
                    <a:pt x="906" y="1"/>
                  </a:moveTo>
                  <a:cubicBezTo>
                    <a:pt x="489" y="1"/>
                    <a:pt x="155" y="334"/>
                    <a:pt x="155" y="751"/>
                  </a:cubicBezTo>
                  <a:lnTo>
                    <a:pt x="1" y="89071"/>
                  </a:lnTo>
                  <a:cubicBezTo>
                    <a:pt x="1" y="89488"/>
                    <a:pt x="334" y="89821"/>
                    <a:pt x="751" y="89833"/>
                  </a:cubicBezTo>
                  <a:lnTo>
                    <a:pt x="9526" y="89881"/>
                  </a:lnTo>
                  <a:cubicBezTo>
                    <a:pt x="9533" y="89881"/>
                    <a:pt x="9540" y="89881"/>
                    <a:pt x="9547" y="89881"/>
                  </a:cubicBezTo>
                  <a:cubicBezTo>
                    <a:pt x="9954" y="89881"/>
                    <a:pt x="10288" y="89552"/>
                    <a:pt x="10288" y="89143"/>
                  </a:cubicBezTo>
                  <a:lnTo>
                    <a:pt x="10431" y="822"/>
                  </a:lnTo>
                  <a:cubicBezTo>
                    <a:pt x="10431" y="679"/>
                    <a:pt x="10395" y="537"/>
                    <a:pt x="10312" y="406"/>
                  </a:cubicBezTo>
                  <a:cubicBezTo>
                    <a:pt x="10204" y="239"/>
                    <a:pt x="10026" y="120"/>
                    <a:pt x="9835" y="72"/>
                  </a:cubicBezTo>
                  <a:cubicBezTo>
                    <a:pt x="9788" y="60"/>
                    <a:pt x="9740" y="60"/>
                    <a:pt x="9680" y="60"/>
                  </a:cubicBezTo>
                  <a:lnTo>
                    <a:pt x="9657" y="60"/>
                  </a:lnTo>
                  <a:lnTo>
                    <a:pt x="5930" y="25"/>
                  </a:lnTo>
                  <a:lnTo>
                    <a:pt x="5930" y="37"/>
                  </a:lnTo>
                  <a:lnTo>
                    <a:pt x="906" y="1"/>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244" name="Google Shape;244;p28"/>
            <p:cNvSpPr/>
            <p:nvPr/>
          </p:nvSpPr>
          <p:spPr>
            <a:xfrm>
              <a:off x="4054200" y="2615900"/>
              <a:ext cx="250050" cy="2236300"/>
            </a:xfrm>
            <a:custGeom>
              <a:avLst/>
              <a:gdLst/>
              <a:ahLst/>
              <a:cxnLst/>
              <a:rect l="l" t="t" r="r" b="b"/>
              <a:pathLst>
                <a:path w="10002" h="89452" extrusionOk="0">
                  <a:moveTo>
                    <a:pt x="2183" y="2243"/>
                  </a:moveTo>
                  <a:cubicBezTo>
                    <a:pt x="2617" y="2243"/>
                    <a:pt x="3037" y="2576"/>
                    <a:pt x="3037" y="3084"/>
                  </a:cubicBezTo>
                  <a:cubicBezTo>
                    <a:pt x="3037" y="3548"/>
                    <a:pt x="2656" y="3929"/>
                    <a:pt x="2191" y="3929"/>
                  </a:cubicBezTo>
                  <a:cubicBezTo>
                    <a:pt x="1441" y="3929"/>
                    <a:pt x="1060" y="3024"/>
                    <a:pt x="1596" y="2489"/>
                  </a:cubicBezTo>
                  <a:cubicBezTo>
                    <a:pt x="1765" y="2319"/>
                    <a:pt x="1976" y="2243"/>
                    <a:pt x="2183" y="2243"/>
                  </a:cubicBezTo>
                  <a:close/>
                  <a:moveTo>
                    <a:pt x="691" y="0"/>
                  </a:moveTo>
                  <a:cubicBezTo>
                    <a:pt x="394" y="0"/>
                    <a:pt x="144" y="238"/>
                    <a:pt x="144" y="536"/>
                  </a:cubicBezTo>
                  <a:lnTo>
                    <a:pt x="1" y="88856"/>
                  </a:lnTo>
                  <a:cubicBezTo>
                    <a:pt x="1" y="89154"/>
                    <a:pt x="239" y="89392"/>
                    <a:pt x="536" y="89404"/>
                  </a:cubicBezTo>
                  <a:lnTo>
                    <a:pt x="9311" y="89452"/>
                  </a:lnTo>
                  <a:cubicBezTo>
                    <a:pt x="9609" y="89452"/>
                    <a:pt x="9847" y="89213"/>
                    <a:pt x="9859" y="88916"/>
                  </a:cubicBezTo>
                  <a:lnTo>
                    <a:pt x="10002" y="595"/>
                  </a:lnTo>
                  <a:cubicBezTo>
                    <a:pt x="10002" y="298"/>
                    <a:pt x="9764" y="60"/>
                    <a:pt x="9466" y="60"/>
                  </a:cubicBezTo>
                  <a:lnTo>
                    <a:pt x="691" y="0"/>
                  </a:lnTo>
                  <a:close/>
                </a:path>
              </a:pathLst>
            </a:custGeom>
            <a:solidFill>
              <a:schemeClr val="lt1"/>
            </a:solidFill>
            <a:ln>
              <a:noFill/>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245" name="Google Shape;245;p28"/>
            <p:cNvSpPr/>
            <p:nvPr/>
          </p:nvSpPr>
          <p:spPr>
            <a:xfrm>
              <a:off x="4200950" y="2616475"/>
              <a:ext cx="103300" cy="2235725"/>
            </a:xfrm>
            <a:custGeom>
              <a:avLst/>
              <a:gdLst/>
              <a:ahLst/>
              <a:cxnLst/>
              <a:rect l="l" t="t" r="r" b="b"/>
              <a:pathLst>
                <a:path w="4132" h="89429" extrusionOk="0">
                  <a:moveTo>
                    <a:pt x="60" y="1"/>
                  </a:moveTo>
                  <a:lnTo>
                    <a:pt x="0" y="89405"/>
                  </a:lnTo>
                  <a:lnTo>
                    <a:pt x="3441" y="89429"/>
                  </a:lnTo>
                  <a:cubicBezTo>
                    <a:pt x="3739" y="89429"/>
                    <a:pt x="3989" y="89190"/>
                    <a:pt x="3989" y="88893"/>
                  </a:cubicBezTo>
                  <a:lnTo>
                    <a:pt x="4132" y="572"/>
                  </a:lnTo>
                  <a:cubicBezTo>
                    <a:pt x="4132" y="287"/>
                    <a:pt x="3894" y="37"/>
                    <a:pt x="3608" y="37"/>
                  </a:cubicBezTo>
                  <a:lnTo>
                    <a:pt x="60" y="1"/>
                  </a:lnTo>
                  <a:close/>
                </a:path>
              </a:pathLst>
            </a:custGeom>
            <a:solidFill>
              <a:schemeClr val="accent3"/>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246" name="Google Shape;246;p28"/>
            <p:cNvSpPr/>
            <p:nvPr/>
          </p:nvSpPr>
          <p:spPr>
            <a:xfrm>
              <a:off x="4244075" y="4802425"/>
              <a:ext cx="56025" cy="16175"/>
            </a:xfrm>
            <a:custGeom>
              <a:avLst/>
              <a:gdLst/>
              <a:ahLst/>
              <a:cxnLst/>
              <a:rect l="l" t="t" r="r" b="b"/>
              <a:pathLst>
                <a:path w="2241" h="647" extrusionOk="0">
                  <a:moveTo>
                    <a:pt x="410" y="1"/>
                  </a:moveTo>
                  <a:cubicBezTo>
                    <a:pt x="1" y="1"/>
                    <a:pt x="1" y="646"/>
                    <a:pt x="410" y="646"/>
                  </a:cubicBezTo>
                  <a:cubicBezTo>
                    <a:pt x="421" y="646"/>
                    <a:pt x="431" y="646"/>
                    <a:pt x="442" y="645"/>
                  </a:cubicBezTo>
                  <a:lnTo>
                    <a:pt x="2240" y="645"/>
                  </a:lnTo>
                  <a:lnTo>
                    <a:pt x="2240" y="14"/>
                  </a:lnTo>
                  <a:lnTo>
                    <a:pt x="442" y="2"/>
                  </a:lnTo>
                  <a:cubicBezTo>
                    <a:pt x="431" y="1"/>
                    <a:pt x="421" y="1"/>
                    <a:pt x="4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7" name="Google Shape;247;p28"/>
            <p:cNvSpPr/>
            <p:nvPr/>
          </p:nvSpPr>
          <p:spPr>
            <a:xfrm>
              <a:off x="4244700" y="4733425"/>
              <a:ext cx="55400" cy="16075"/>
            </a:xfrm>
            <a:custGeom>
              <a:avLst/>
              <a:gdLst/>
              <a:ahLst/>
              <a:cxnLst/>
              <a:rect l="l" t="t" r="r" b="b"/>
              <a:pathLst>
                <a:path w="2216" h="643" extrusionOk="0">
                  <a:moveTo>
                    <a:pt x="429" y="0"/>
                  </a:moveTo>
                  <a:cubicBezTo>
                    <a:pt x="1" y="0"/>
                    <a:pt x="1" y="643"/>
                    <a:pt x="429" y="643"/>
                  </a:cubicBezTo>
                  <a:lnTo>
                    <a:pt x="2215" y="643"/>
                  </a:lnTo>
                  <a:lnTo>
                    <a:pt x="2215"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8" name="Google Shape;248;p28"/>
            <p:cNvSpPr/>
            <p:nvPr/>
          </p:nvSpPr>
          <p:spPr>
            <a:xfrm>
              <a:off x="4244675" y="4664625"/>
              <a:ext cx="56025" cy="16150"/>
            </a:xfrm>
            <a:custGeom>
              <a:avLst/>
              <a:gdLst/>
              <a:ahLst/>
              <a:cxnLst/>
              <a:rect l="l" t="t" r="r" b="b"/>
              <a:pathLst>
                <a:path w="2241" h="646" extrusionOk="0">
                  <a:moveTo>
                    <a:pt x="421" y="0"/>
                  </a:moveTo>
                  <a:cubicBezTo>
                    <a:pt x="1" y="0"/>
                    <a:pt x="1" y="646"/>
                    <a:pt x="421" y="646"/>
                  </a:cubicBezTo>
                  <a:cubicBezTo>
                    <a:pt x="432" y="646"/>
                    <a:pt x="443" y="645"/>
                    <a:pt x="454" y="645"/>
                  </a:cubicBezTo>
                  <a:lnTo>
                    <a:pt x="2240" y="645"/>
                  </a:lnTo>
                  <a:lnTo>
                    <a:pt x="2240" y="2"/>
                  </a:lnTo>
                  <a:lnTo>
                    <a:pt x="454" y="2"/>
                  </a:lnTo>
                  <a:cubicBezTo>
                    <a:pt x="443" y="1"/>
                    <a:pt x="432" y="0"/>
                    <a:pt x="42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9" name="Google Shape;249;p28"/>
            <p:cNvSpPr/>
            <p:nvPr/>
          </p:nvSpPr>
          <p:spPr>
            <a:xfrm>
              <a:off x="4244600" y="4595875"/>
              <a:ext cx="56375" cy="16125"/>
            </a:xfrm>
            <a:custGeom>
              <a:avLst/>
              <a:gdLst/>
              <a:ahLst/>
              <a:cxnLst/>
              <a:rect l="l" t="t" r="r" b="b"/>
              <a:pathLst>
                <a:path w="2255" h="645" extrusionOk="0">
                  <a:moveTo>
                    <a:pt x="423" y="0"/>
                  </a:moveTo>
                  <a:cubicBezTo>
                    <a:pt x="0" y="0"/>
                    <a:pt x="4" y="645"/>
                    <a:pt x="434" y="645"/>
                  </a:cubicBezTo>
                  <a:cubicBezTo>
                    <a:pt x="442" y="645"/>
                    <a:pt x="449" y="645"/>
                    <a:pt x="457" y="644"/>
                  </a:cubicBezTo>
                  <a:lnTo>
                    <a:pt x="457" y="632"/>
                  </a:lnTo>
                  <a:lnTo>
                    <a:pt x="2255" y="632"/>
                  </a:lnTo>
                  <a:lnTo>
                    <a:pt x="2255" y="1"/>
                  </a:lnTo>
                  <a:lnTo>
                    <a:pt x="457" y="1"/>
                  </a:lnTo>
                  <a:cubicBezTo>
                    <a:pt x="446" y="0"/>
                    <a:pt x="434" y="0"/>
                    <a:pt x="42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0" name="Google Shape;250;p28"/>
            <p:cNvSpPr/>
            <p:nvPr/>
          </p:nvSpPr>
          <p:spPr>
            <a:xfrm>
              <a:off x="4245600" y="4526550"/>
              <a:ext cx="55375" cy="16100"/>
            </a:xfrm>
            <a:custGeom>
              <a:avLst/>
              <a:gdLst/>
              <a:ahLst/>
              <a:cxnLst/>
              <a:rect l="l" t="t" r="r" b="b"/>
              <a:pathLst>
                <a:path w="2215" h="644" extrusionOk="0">
                  <a:moveTo>
                    <a:pt x="429" y="0"/>
                  </a:moveTo>
                  <a:cubicBezTo>
                    <a:pt x="0" y="0"/>
                    <a:pt x="0" y="643"/>
                    <a:pt x="429" y="643"/>
                  </a:cubicBezTo>
                  <a:lnTo>
                    <a:pt x="2215" y="643"/>
                  </a:lnTo>
                  <a:lnTo>
                    <a:pt x="2215"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1" name="Google Shape;251;p28"/>
            <p:cNvSpPr/>
            <p:nvPr/>
          </p:nvSpPr>
          <p:spPr>
            <a:xfrm>
              <a:off x="4246800" y="4457475"/>
              <a:ext cx="54775" cy="16400"/>
            </a:xfrm>
            <a:custGeom>
              <a:avLst/>
              <a:gdLst/>
              <a:ahLst/>
              <a:cxnLst/>
              <a:rect l="l" t="t" r="r" b="b"/>
              <a:pathLst>
                <a:path w="2191" h="656" extrusionOk="0">
                  <a:moveTo>
                    <a:pt x="405" y="1"/>
                  </a:moveTo>
                  <a:cubicBezTo>
                    <a:pt x="0" y="25"/>
                    <a:pt x="0" y="620"/>
                    <a:pt x="405" y="644"/>
                  </a:cubicBezTo>
                  <a:lnTo>
                    <a:pt x="393" y="656"/>
                  </a:lnTo>
                  <a:lnTo>
                    <a:pt x="2191" y="656"/>
                  </a:lnTo>
                  <a:lnTo>
                    <a:pt x="2191" y="13"/>
                  </a:lnTo>
                  <a:lnTo>
                    <a:pt x="405"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2" name="Google Shape;252;p28"/>
            <p:cNvSpPr/>
            <p:nvPr/>
          </p:nvSpPr>
          <p:spPr>
            <a:xfrm>
              <a:off x="4245900" y="4388725"/>
              <a:ext cx="55675" cy="16100"/>
            </a:xfrm>
            <a:custGeom>
              <a:avLst/>
              <a:gdLst/>
              <a:ahLst/>
              <a:cxnLst/>
              <a:rect l="l" t="t" r="r" b="b"/>
              <a:pathLst>
                <a:path w="2227" h="644" extrusionOk="0">
                  <a:moveTo>
                    <a:pt x="429" y="1"/>
                  </a:moveTo>
                  <a:cubicBezTo>
                    <a:pt x="0" y="1"/>
                    <a:pt x="0" y="644"/>
                    <a:pt x="429" y="644"/>
                  </a:cubicBezTo>
                  <a:lnTo>
                    <a:pt x="2227" y="644"/>
                  </a:lnTo>
                  <a:lnTo>
                    <a:pt x="2227"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3" name="Google Shape;253;p28"/>
            <p:cNvSpPr/>
            <p:nvPr/>
          </p:nvSpPr>
          <p:spPr>
            <a:xfrm>
              <a:off x="4246200" y="4319975"/>
              <a:ext cx="55675" cy="16100"/>
            </a:xfrm>
            <a:custGeom>
              <a:avLst/>
              <a:gdLst/>
              <a:ahLst/>
              <a:cxnLst/>
              <a:rect l="l" t="t" r="r" b="b"/>
              <a:pathLst>
                <a:path w="2227" h="644" extrusionOk="0">
                  <a:moveTo>
                    <a:pt x="429" y="0"/>
                  </a:moveTo>
                  <a:cubicBezTo>
                    <a:pt x="0" y="0"/>
                    <a:pt x="0" y="643"/>
                    <a:pt x="429" y="643"/>
                  </a:cubicBezTo>
                  <a:lnTo>
                    <a:pt x="2227" y="643"/>
                  </a:lnTo>
                  <a:lnTo>
                    <a:pt x="2227"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4" name="Google Shape;254;p28"/>
            <p:cNvSpPr/>
            <p:nvPr/>
          </p:nvSpPr>
          <p:spPr>
            <a:xfrm>
              <a:off x="4246075" y="4250600"/>
              <a:ext cx="55800" cy="16400"/>
            </a:xfrm>
            <a:custGeom>
              <a:avLst/>
              <a:gdLst/>
              <a:ahLst/>
              <a:cxnLst/>
              <a:rect l="l" t="t" r="r" b="b"/>
              <a:pathLst>
                <a:path w="2232" h="656" extrusionOk="0">
                  <a:moveTo>
                    <a:pt x="423" y="1"/>
                  </a:moveTo>
                  <a:cubicBezTo>
                    <a:pt x="4" y="1"/>
                    <a:pt x="1" y="645"/>
                    <a:pt x="413" y="645"/>
                  </a:cubicBezTo>
                  <a:cubicBezTo>
                    <a:pt x="424" y="645"/>
                    <a:pt x="435" y="645"/>
                    <a:pt x="446" y="644"/>
                  </a:cubicBezTo>
                  <a:lnTo>
                    <a:pt x="446" y="656"/>
                  </a:lnTo>
                  <a:lnTo>
                    <a:pt x="2232" y="656"/>
                  </a:lnTo>
                  <a:lnTo>
                    <a:pt x="2232" y="13"/>
                  </a:lnTo>
                  <a:lnTo>
                    <a:pt x="446" y="1"/>
                  </a:lnTo>
                  <a:cubicBezTo>
                    <a:pt x="438" y="1"/>
                    <a:pt x="431" y="1"/>
                    <a:pt x="42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5" name="Google Shape;255;p28"/>
            <p:cNvSpPr/>
            <p:nvPr/>
          </p:nvSpPr>
          <p:spPr>
            <a:xfrm>
              <a:off x="4249475" y="4181550"/>
              <a:ext cx="53000" cy="16400"/>
            </a:xfrm>
            <a:custGeom>
              <a:avLst/>
              <a:gdLst/>
              <a:ahLst/>
              <a:cxnLst/>
              <a:rect l="l" t="t" r="r" b="b"/>
              <a:pathLst>
                <a:path w="2120" h="656" extrusionOk="0">
                  <a:moveTo>
                    <a:pt x="334" y="1"/>
                  </a:moveTo>
                  <a:cubicBezTo>
                    <a:pt x="143" y="1"/>
                    <a:pt x="0" y="156"/>
                    <a:pt x="0" y="334"/>
                  </a:cubicBezTo>
                  <a:cubicBezTo>
                    <a:pt x="0" y="513"/>
                    <a:pt x="143" y="656"/>
                    <a:pt x="322" y="656"/>
                  </a:cubicBezTo>
                  <a:lnTo>
                    <a:pt x="2119" y="656"/>
                  </a:lnTo>
                  <a:lnTo>
                    <a:pt x="2119" y="13"/>
                  </a:lnTo>
                  <a:lnTo>
                    <a:pt x="334"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6" name="Google Shape;256;p28"/>
            <p:cNvSpPr/>
            <p:nvPr/>
          </p:nvSpPr>
          <p:spPr>
            <a:xfrm>
              <a:off x="4249775" y="4112800"/>
              <a:ext cx="53000" cy="16400"/>
            </a:xfrm>
            <a:custGeom>
              <a:avLst/>
              <a:gdLst/>
              <a:ahLst/>
              <a:cxnLst/>
              <a:rect l="l" t="t" r="r" b="b"/>
              <a:pathLst>
                <a:path w="2120" h="656" extrusionOk="0">
                  <a:moveTo>
                    <a:pt x="322" y="1"/>
                  </a:moveTo>
                  <a:cubicBezTo>
                    <a:pt x="143" y="1"/>
                    <a:pt x="0" y="143"/>
                    <a:pt x="0" y="322"/>
                  </a:cubicBezTo>
                  <a:cubicBezTo>
                    <a:pt x="0" y="501"/>
                    <a:pt x="143" y="655"/>
                    <a:pt x="322" y="655"/>
                  </a:cubicBezTo>
                  <a:lnTo>
                    <a:pt x="2119" y="655"/>
                  </a:lnTo>
                  <a:lnTo>
                    <a:pt x="2119" y="12"/>
                  </a:lnTo>
                  <a:lnTo>
                    <a:pt x="322"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7" name="Google Shape;257;p28"/>
            <p:cNvSpPr/>
            <p:nvPr/>
          </p:nvSpPr>
          <p:spPr>
            <a:xfrm>
              <a:off x="4243100" y="4041925"/>
              <a:ext cx="55800" cy="16150"/>
            </a:xfrm>
            <a:custGeom>
              <a:avLst/>
              <a:gdLst/>
              <a:ahLst/>
              <a:cxnLst/>
              <a:rect l="l" t="t" r="r" b="b"/>
              <a:pathLst>
                <a:path w="2232" h="646" extrusionOk="0">
                  <a:moveTo>
                    <a:pt x="413" y="1"/>
                  </a:moveTo>
                  <a:cubicBezTo>
                    <a:pt x="1" y="1"/>
                    <a:pt x="4" y="645"/>
                    <a:pt x="423" y="645"/>
                  </a:cubicBezTo>
                  <a:cubicBezTo>
                    <a:pt x="431" y="645"/>
                    <a:pt x="438" y="645"/>
                    <a:pt x="446" y="645"/>
                  </a:cubicBezTo>
                  <a:lnTo>
                    <a:pt x="2232" y="645"/>
                  </a:lnTo>
                  <a:lnTo>
                    <a:pt x="2232" y="2"/>
                  </a:lnTo>
                  <a:lnTo>
                    <a:pt x="446" y="2"/>
                  </a:lnTo>
                  <a:cubicBezTo>
                    <a:pt x="434" y="1"/>
                    <a:pt x="423" y="1"/>
                    <a:pt x="4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8" name="Google Shape;258;p28"/>
            <p:cNvSpPr/>
            <p:nvPr/>
          </p:nvSpPr>
          <p:spPr>
            <a:xfrm>
              <a:off x="4243475" y="3972875"/>
              <a:ext cx="55725" cy="16150"/>
            </a:xfrm>
            <a:custGeom>
              <a:avLst/>
              <a:gdLst/>
              <a:ahLst/>
              <a:cxnLst/>
              <a:rect l="l" t="t" r="r" b="b"/>
              <a:pathLst>
                <a:path w="2229" h="646" extrusionOk="0">
                  <a:moveTo>
                    <a:pt x="410" y="0"/>
                  </a:moveTo>
                  <a:cubicBezTo>
                    <a:pt x="1" y="0"/>
                    <a:pt x="1" y="646"/>
                    <a:pt x="410" y="646"/>
                  </a:cubicBezTo>
                  <a:cubicBezTo>
                    <a:pt x="421" y="646"/>
                    <a:pt x="432" y="645"/>
                    <a:pt x="443" y="645"/>
                  </a:cubicBezTo>
                  <a:lnTo>
                    <a:pt x="2229" y="645"/>
                  </a:lnTo>
                  <a:lnTo>
                    <a:pt x="2229" y="2"/>
                  </a:lnTo>
                  <a:lnTo>
                    <a:pt x="443" y="2"/>
                  </a:lnTo>
                  <a:cubicBezTo>
                    <a:pt x="432" y="1"/>
                    <a:pt x="421" y="0"/>
                    <a:pt x="4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9" name="Google Shape;259;p28"/>
            <p:cNvSpPr/>
            <p:nvPr/>
          </p:nvSpPr>
          <p:spPr>
            <a:xfrm>
              <a:off x="4243700" y="3903825"/>
              <a:ext cx="56100" cy="16425"/>
            </a:xfrm>
            <a:custGeom>
              <a:avLst/>
              <a:gdLst/>
              <a:ahLst/>
              <a:cxnLst/>
              <a:rect l="l" t="t" r="r" b="b"/>
              <a:pathLst>
                <a:path w="2244" h="657" extrusionOk="0">
                  <a:moveTo>
                    <a:pt x="435" y="1"/>
                  </a:moveTo>
                  <a:cubicBezTo>
                    <a:pt x="1" y="1"/>
                    <a:pt x="1" y="657"/>
                    <a:pt x="435" y="657"/>
                  </a:cubicBezTo>
                  <a:cubicBezTo>
                    <a:pt x="442" y="657"/>
                    <a:pt x="450" y="657"/>
                    <a:pt x="457" y="656"/>
                  </a:cubicBezTo>
                  <a:lnTo>
                    <a:pt x="2243" y="656"/>
                  </a:lnTo>
                  <a:lnTo>
                    <a:pt x="2243" y="1"/>
                  </a:lnTo>
                  <a:lnTo>
                    <a:pt x="457" y="1"/>
                  </a:lnTo>
                  <a:cubicBezTo>
                    <a:pt x="450" y="1"/>
                    <a:pt x="442" y="1"/>
                    <a:pt x="43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0" name="Google Shape;260;p28"/>
            <p:cNvSpPr/>
            <p:nvPr/>
          </p:nvSpPr>
          <p:spPr>
            <a:xfrm>
              <a:off x="4244075" y="3835050"/>
              <a:ext cx="56025" cy="16175"/>
            </a:xfrm>
            <a:custGeom>
              <a:avLst/>
              <a:gdLst/>
              <a:ahLst/>
              <a:cxnLst/>
              <a:rect l="l" t="t" r="r" b="b"/>
              <a:pathLst>
                <a:path w="2241" h="647" extrusionOk="0">
                  <a:moveTo>
                    <a:pt x="410" y="1"/>
                  </a:moveTo>
                  <a:cubicBezTo>
                    <a:pt x="1" y="1"/>
                    <a:pt x="1" y="646"/>
                    <a:pt x="410" y="646"/>
                  </a:cubicBezTo>
                  <a:cubicBezTo>
                    <a:pt x="421" y="646"/>
                    <a:pt x="431" y="646"/>
                    <a:pt x="442" y="645"/>
                  </a:cubicBezTo>
                  <a:lnTo>
                    <a:pt x="2240" y="645"/>
                  </a:lnTo>
                  <a:lnTo>
                    <a:pt x="2240" y="2"/>
                  </a:lnTo>
                  <a:lnTo>
                    <a:pt x="442" y="2"/>
                  </a:lnTo>
                  <a:cubicBezTo>
                    <a:pt x="431" y="1"/>
                    <a:pt x="421" y="1"/>
                    <a:pt x="4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1" name="Google Shape;261;p28"/>
            <p:cNvSpPr/>
            <p:nvPr/>
          </p:nvSpPr>
          <p:spPr>
            <a:xfrm>
              <a:off x="4244700" y="3766325"/>
              <a:ext cx="55400" cy="16100"/>
            </a:xfrm>
            <a:custGeom>
              <a:avLst/>
              <a:gdLst/>
              <a:ahLst/>
              <a:cxnLst/>
              <a:rect l="l" t="t" r="r" b="b"/>
              <a:pathLst>
                <a:path w="2216" h="644" extrusionOk="0">
                  <a:moveTo>
                    <a:pt x="429" y="1"/>
                  </a:moveTo>
                  <a:cubicBezTo>
                    <a:pt x="1" y="1"/>
                    <a:pt x="1" y="644"/>
                    <a:pt x="429" y="644"/>
                  </a:cubicBezTo>
                  <a:lnTo>
                    <a:pt x="429" y="632"/>
                  </a:lnTo>
                  <a:lnTo>
                    <a:pt x="2215" y="644"/>
                  </a:lnTo>
                  <a:lnTo>
                    <a:pt x="2215"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2" name="Google Shape;262;p28"/>
            <p:cNvSpPr/>
            <p:nvPr/>
          </p:nvSpPr>
          <p:spPr>
            <a:xfrm>
              <a:off x="4245000" y="3696975"/>
              <a:ext cx="55700" cy="16400"/>
            </a:xfrm>
            <a:custGeom>
              <a:avLst/>
              <a:gdLst/>
              <a:ahLst/>
              <a:cxnLst/>
              <a:rect l="l" t="t" r="r" b="b"/>
              <a:pathLst>
                <a:path w="2228" h="656" extrusionOk="0">
                  <a:moveTo>
                    <a:pt x="441" y="1"/>
                  </a:moveTo>
                  <a:cubicBezTo>
                    <a:pt x="1" y="1"/>
                    <a:pt x="1" y="643"/>
                    <a:pt x="441" y="643"/>
                  </a:cubicBezTo>
                  <a:lnTo>
                    <a:pt x="429" y="655"/>
                  </a:lnTo>
                  <a:lnTo>
                    <a:pt x="2227" y="655"/>
                  </a:lnTo>
                  <a:lnTo>
                    <a:pt x="2227" y="12"/>
                  </a:lnTo>
                  <a:lnTo>
                    <a:pt x="441"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3" name="Google Shape;263;p28"/>
            <p:cNvSpPr/>
            <p:nvPr/>
          </p:nvSpPr>
          <p:spPr>
            <a:xfrm>
              <a:off x="4244675" y="3628175"/>
              <a:ext cx="56300" cy="16450"/>
            </a:xfrm>
            <a:custGeom>
              <a:avLst/>
              <a:gdLst/>
              <a:ahLst/>
              <a:cxnLst/>
              <a:rect l="l" t="t" r="r" b="b"/>
              <a:pathLst>
                <a:path w="2252" h="658" extrusionOk="0">
                  <a:moveTo>
                    <a:pt x="421" y="1"/>
                  </a:moveTo>
                  <a:cubicBezTo>
                    <a:pt x="1" y="1"/>
                    <a:pt x="1" y="646"/>
                    <a:pt x="421" y="646"/>
                  </a:cubicBezTo>
                  <a:cubicBezTo>
                    <a:pt x="432" y="646"/>
                    <a:pt x="443" y="646"/>
                    <a:pt x="454" y="645"/>
                  </a:cubicBezTo>
                  <a:lnTo>
                    <a:pt x="2252" y="657"/>
                  </a:lnTo>
                  <a:lnTo>
                    <a:pt x="2252" y="14"/>
                  </a:lnTo>
                  <a:lnTo>
                    <a:pt x="454" y="2"/>
                  </a:lnTo>
                  <a:cubicBezTo>
                    <a:pt x="443" y="1"/>
                    <a:pt x="432" y="1"/>
                    <a:pt x="42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4" name="Google Shape;264;p28"/>
            <p:cNvSpPr/>
            <p:nvPr/>
          </p:nvSpPr>
          <p:spPr>
            <a:xfrm>
              <a:off x="4246500" y="3559450"/>
              <a:ext cx="54475" cy="16100"/>
            </a:xfrm>
            <a:custGeom>
              <a:avLst/>
              <a:gdLst/>
              <a:ahLst/>
              <a:cxnLst/>
              <a:rect l="l" t="t" r="r" b="b"/>
              <a:pathLst>
                <a:path w="2179" h="644" extrusionOk="0">
                  <a:moveTo>
                    <a:pt x="393" y="1"/>
                  </a:moveTo>
                  <a:cubicBezTo>
                    <a:pt x="0" y="25"/>
                    <a:pt x="0" y="620"/>
                    <a:pt x="393" y="644"/>
                  </a:cubicBezTo>
                  <a:lnTo>
                    <a:pt x="393" y="632"/>
                  </a:lnTo>
                  <a:lnTo>
                    <a:pt x="2179" y="644"/>
                  </a:lnTo>
                  <a:lnTo>
                    <a:pt x="2179"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5" name="Google Shape;265;p28"/>
            <p:cNvSpPr/>
            <p:nvPr/>
          </p:nvSpPr>
          <p:spPr>
            <a:xfrm>
              <a:off x="4246800" y="3490100"/>
              <a:ext cx="54775" cy="16400"/>
            </a:xfrm>
            <a:custGeom>
              <a:avLst/>
              <a:gdLst/>
              <a:ahLst/>
              <a:cxnLst/>
              <a:rect l="l" t="t" r="r" b="b"/>
              <a:pathLst>
                <a:path w="2191" h="656" extrusionOk="0">
                  <a:moveTo>
                    <a:pt x="405" y="1"/>
                  </a:moveTo>
                  <a:cubicBezTo>
                    <a:pt x="0" y="25"/>
                    <a:pt x="0" y="620"/>
                    <a:pt x="405" y="644"/>
                  </a:cubicBezTo>
                  <a:lnTo>
                    <a:pt x="393" y="656"/>
                  </a:lnTo>
                  <a:lnTo>
                    <a:pt x="2191" y="656"/>
                  </a:lnTo>
                  <a:lnTo>
                    <a:pt x="2191" y="13"/>
                  </a:lnTo>
                  <a:lnTo>
                    <a:pt x="405"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6" name="Google Shape;266;p28"/>
            <p:cNvSpPr/>
            <p:nvPr/>
          </p:nvSpPr>
          <p:spPr>
            <a:xfrm>
              <a:off x="4246500" y="3421650"/>
              <a:ext cx="55075" cy="16100"/>
            </a:xfrm>
            <a:custGeom>
              <a:avLst/>
              <a:gdLst/>
              <a:ahLst/>
              <a:cxnLst/>
              <a:rect l="l" t="t" r="r" b="b"/>
              <a:pathLst>
                <a:path w="2203" h="644" extrusionOk="0">
                  <a:moveTo>
                    <a:pt x="405" y="0"/>
                  </a:moveTo>
                  <a:cubicBezTo>
                    <a:pt x="0" y="24"/>
                    <a:pt x="0" y="607"/>
                    <a:pt x="405" y="643"/>
                  </a:cubicBezTo>
                  <a:lnTo>
                    <a:pt x="405" y="631"/>
                  </a:lnTo>
                  <a:lnTo>
                    <a:pt x="2203" y="643"/>
                  </a:lnTo>
                  <a:lnTo>
                    <a:pt x="2203"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7" name="Google Shape;267;p28"/>
            <p:cNvSpPr/>
            <p:nvPr/>
          </p:nvSpPr>
          <p:spPr>
            <a:xfrm>
              <a:off x="4054200" y="2615900"/>
              <a:ext cx="250050" cy="2236300"/>
            </a:xfrm>
            <a:custGeom>
              <a:avLst/>
              <a:gdLst/>
              <a:ahLst/>
              <a:cxnLst/>
              <a:rect l="l" t="t" r="r" b="b"/>
              <a:pathLst>
                <a:path w="10002" h="89452" fill="none" extrusionOk="0">
                  <a:moveTo>
                    <a:pt x="9466" y="60"/>
                  </a:moveTo>
                  <a:lnTo>
                    <a:pt x="691" y="0"/>
                  </a:lnTo>
                  <a:cubicBezTo>
                    <a:pt x="394" y="0"/>
                    <a:pt x="144" y="238"/>
                    <a:pt x="144" y="536"/>
                  </a:cubicBezTo>
                  <a:lnTo>
                    <a:pt x="1" y="88856"/>
                  </a:lnTo>
                  <a:cubicBezTo>
                    <a:pt x="1" y="89154"/>
                    <a:pt x="239" y="89392"/>
                    <a:pt x="536" y="89404"/>
                  </a:cubicBezTo>
                  <a:lnTo>
                    <a:pt x="9311" y="89452"/>
                  </a:lnTo>
                  <a:cubicBezTo>
                    <a:pt x="9609" y="89452"/>
                    <a:pt x="9847" y="89213"/>
                    <a:pt x="9859" y="88916"/>
                  </a:cubicBezTo>
                  <a:lnTo>
                    <a:pt x="10002" y="595"/>
                  </a:lnTo>
                  <a:cubicBezTo>
                    <a:pt x="10002" y="298"/>
                    <a:pt x="9764" y="60"/>
                    <a:pt x="9466" y="60"/>
                  </a:cubicBezTo>
                  <a:close/>
                  <a:moveTo>
                    <a:pt x="2191" y="3929"/>
                  </a:moveTo>
                  <a:cubicBezTo>
                    <a:pt x="1441" y="3929"/>
                    <a:pt x="1060" y="3024"/>
                    <a:pt x="1596" y="2489"/>
                  </a:cubicBezTo>
                  <a:cubicBezTo>
                    <a:pt x="2120" y="1965"/>
                    <a:pt x="3037" y="2334"/>
                    <a:pt x="3037" y="3084"/>
                  </a:cubicBezTo>
                  <a:cubicBezTo>
                    <a:pt x="3037" y="3548"/>
                    <a:pt x="2656" y="3929"/>
                    <a:pt x="2191" y="3929"/>
                  </a:cubicBezTo>
                  <a:close/>
                </a:path>
              </a:pathLst>
            </a:custGeom>
            <a:noFill/>
            <a:ln w="6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268" name="Google Shape;268;p28"/>
          <p:cNvGrpSpPr/>
          <p:nvPr/>
        </p:nvGrpSpPr>
        <p:grpSpPr>
          <a:xfrm rot="1273713">
            <a:off x="7538464" y="2452517"/>
            <a:ext cx="1961234" cy="988167"/>
            <a:chOff x="782606" y="3568534"/>
            <a:chExt cx="1748256" cy="880829"/>
          </a:xfrm>
        </p:grpSpPr>
        <p:sp>
          <p:nvSpPr>
            <p:cNvPr id="269" name="Google Shape;269;p28"/>
            <p:cNvSpPr/>
            <p:nvPr/>
          </p:nvSpPr>
          <p:spPr>
            <a:xfrm>
              <a:off x="842931" y="4281219"/>
              <a:ext cx="19355" cy="168144"/>
            </a:xfrm>
            <a:custGeom>
              <a:avLst/>
              <a:gdLst/>
              <a:ahLst/>
              <a:cxnLst/>
              <a:rect l="l" t="t" r="r" b="b"/>
              <a:pathLst>
                <a:path w="573" h="4978" extrusionOk="0">
                  <a:moveTo>
                    <a:pt x="1" y="1"/>
                  </a:moveTo>
                  <a:lnTo>
                    <a:pt x="1"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70" name="Google Shape;270;p28"/>
            <p:cNvSpPr/>
            <p:nvPr/>
          </p:nvSpPr>
          <p:spPr>
            <a:xfrm>
              <a:off x="921361" y="4348401"/>
              <a:ext cx="19321" cy="100961"/>
            </a:xfrm>
            <a:custGeom>
              <a:avLst/>
              <a:gdLst/>
              <a:ahLst/>
              <a:cxnLst/>
              <a:rect l="l" t="t" r="r" b="b"/>
              <a:pathLst>
                <a:path w="572" h="2989" extrusionOk="0">
                  <a:moveTo>
                    <a:pt x="0" y="0"/>
                  </a:moveTo>
                  <a:lnTo>
                    <a:pt x="0" y="2989"/>
                  </a:lnTo>
                  <a:lnTo>
                    <a:pt x="572" y="2989"/>
                  </a:lnTo>
                  <a:lnTo>
                    <a:pt x="57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71" name="Google Shape;271;p28"/>
            <p:cNvSpPr/>
            <p:nvPr/>
          </p:nvSpPr>
          <p:spPr>
            <a:xfrm>
              <a:off x="999791"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72" name="Google Shape;272;p28"/>
            <p:cNvSpPr/>
            <p:nvPr/>
          </p:nvSpPr>
          <p:spPr>
            <a:xfrm>
              <a:off x="1078187" y="4348401"/>
              <a:ext cx="18949" cy="100961"/>
            </a:xfrm>
            <a:custGeom>
              <a:avLst/>
              <a:gdLst/>
              <a:ahLst/>
              <a:cxnLst/>
              <a:rect l="l" t="t" r="r" b="b"/>
              <a:pathLst>
                <a:path w="561" h="2989" extrusionOk="0">
                  <a:moveTo>
                    <a:pt x="1" y="0"/>
                  </a:moveTo>
                  <a:lnTo>
                    <a:pt x="1"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73" name="Google Shape;273;p28"/>
            <p:cNvSpPr/>
            <p:nvPr/>
          </p:nvSpPr>
          <p:spPr>
            <a:xfrm>
              <a:off x="1156616" y="4281219"/>
              <a:ext cx="18949" cy="168144"/>
            </a:xfrm>
            <a:custGeom>
              <a:avLst/>
              <a:gdLst/>
              <a:ahLst/>
              <a:cxnLst/>
              <a:rect l="l" t="t" r="r" b="b"/>
              <a:pathLst>
                <a:path w="561" h="4978" extrusionOk="0">
                  <a:moveTo>
                    <a:pt x="1" y="1"/>
                  </a:moveTo>
                  <a:lnTo>
                    <a:pt x="1"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74" name="Google Shape;274;p28"/>
            <p:cNvSpPr/>
            <p:nvPr/>
          </p:nvSpPr>
          <p:spPr>
            <a:xfrm>
              <a:off x="1235046" y="4348401"/>
              <a:ext cx="18915" cy="100961"/>
            </a:xfrm>
            <a:custGeom>
              <a:avLst/>
              <a:gdLst/>
              <a:ahLst/>
              <a:cxnLst/>
              <a:rect l="l" t="t" r="r" b="b"/>
              <a:pathLst>
                <a:path w="560"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75" name="Google Shape;275;p28"/>
            <p:cNvSpPr/>
            <p:nvPr/>
          </p:nvSpPr>
          <p:spPr>
            <a:xfrm>
              <a:off x="1313476"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76" name="Google Shape;276;p28"/>
            <p:cNvSpPr/>
            <p:nvPr/>
          </p:nvSpPr>
          <p:spPr>
            <a:xfrm>
              <a:off x="1391872" y="4348401"/>
              <a:ext cx="18949" cy="100961"/>
            </a:xfrm>
            <a:custGeom>
              <a:avLst/>
              <a:gdLst/>
              <a:ahLst/>
              <a:cxnLst/>
              <a:rect l="l" t="t" r="r" b="b"/>
              <a:pathLst>
                <a:path w="561" h="2989" extrusionOk="0">
                  <a:moveTo>
                    <a:pt x="1" y="0"/>
                  </a:moveTo>
                  <a:lnTo>
                    <a:pt x="1"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77" name="Google Shape;277;p28"/>
            <p:cNvSpPr/>
            <p:nvPr/>
          </p:nvSpPr>
          <p:spPr>
            <a:xfrm>
              <a:off x="1470301" y="4281219"/>
              <a:ext cx="18949" cy="168144"/>
            </a:xfrm>
            <a:custGeom>
              <a:avLst/>
              <a:gdLst/>
              <a:ahLst/>
              <a:cxnLst/>
              <a:rect l="l" t="t" r="r" b="b"/>
              <a:pathLst>
                <a:path w="561"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78" name="Google Shape;278;p28"/>
            <p:cNvSpPr/>
            <p:nvPr/>
          </p:nvSpPr>
          <p:spPr>
            <a:xfrm>
              <a:off x="1548731" y="4348401"/>
              <a:ext cx="18915" cy="100961"/>
            </a:xfrm>
            <a:custGeom>
              <a:avLst/>
              <a:gdLst/>
              <a:ahLst/>
              <a:cxnLst/>
              <a:rect l="l" t="t" r="r" b="b"/>
              <a:pathLst>
                <a:path w="560"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79" name="Google Shape;279;p28"/>
            <p:cNvSpPr/>
            <p:nvPr/>
          </p:nvSpPr>
          <p:spPr>
            <a:xfrm>
              <a:off x="1627127" y="4281219"/>
              <a:ext cx="18949" cy="168144"/>
            </a:xfrm>
            <a:custGeom>
              <a:avLst/>
              <a:gdLst/>
              <a:ahLst/>
              <a:cxnLst/>
              <a:rect l="l" t="t" r="r" b="b"/>
              <a:pathLst>
                <a:path w="561" h="4978" extrusionOk="0">
                  <a:moveTo>
                    <a:pt x="1" y="1"/>
                  </a:moveTo>
                  <a:lnTo>
                    <a:pt x="1"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80" name="Google Shape;280;p28"/>
            <p:cNvSpPr/>
            <p:nvPr/>
          </p:nvSpPr>
          <p:spPr>
            <a:xfrm>
              <a:off x="1705557" y="4348401"/>
              <a:ext cx="18949" cy="100961"/>
            </a:xfrm>
            <a:custGeom>
              <a:avLst/>
              <a:gdLst/>
              <a:ahLst/>
              <a:cxnLst/>
              <a:rect l="l" t="t" r="r" b="b"/>
              <a:pathLst>
                <a:path w="561" h="2989" extrusionOk="0">
                  <a:moveTo>
                    <a:pt x="1" y="0"/>
                  </a:moveTo>
                  <a:lnTo>
                    <a:pt x="1"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81" name="Google Shape;281;p28"/>
            <p:cNvSpPr/>
            <p:nvPr/>
          </p:nvSpPr>
          <p:spPr>
            <a:xfrm>
              <a:off x="1783986"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82" name="Google Shape;282;p28"/>
            <p:cNvSpPr/>
            <p:nvPr/>
          </p:nvSpPr>
          <p:spPr>
            <a:xfrm>
              <a:off x="1862416" y="4348401"/>
              <a:ext cx="18915" cy="100961"/>
            </a:xfrm>
            <a:custGeom>
              <a:avLst/>
              <a:gdLst/>
              <a:ahLst/>
              <a:cxnLst/>
              <a:rect l="l" t="t" r="r" b="b"/>
              <a:pathLst>
                <a:path w="560"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83" name="Google Shape;283;p28"/>
            <p:cNvSpPr/>
            <p:nvPr/>
          </p:nvSpPr>
          <p:spPr>
            <a:xfrm>
              <a:off x="1940407" y="4281219"/>
              <a:ext cx="19355" cy="168144"/>
            </a:xfrm>
            <a:custGeom>
              <a:avLst/>
              <a:gdLst/>
              <a:ahLst/>
              <a:cxnLst/>
              <a:rect l="l" t="t" r="r" b="b"/>
              <a:pathLst>
                <a:path w="573" h="4978" extrusionOk="0">
                  <a:moveTo>
                    <a:pt x="1" y="1"/>
                  </a:moveTo>
                  <a:lnTo>
                    <a:pt x="1"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84" name="Google Shape;284;p28"/>
            <p:cNvSpPr/>
            <p:nvPr/>
          </p:nvSpPr>
          <p:spPr>
            <a:xfrm>
              <a:off x="2018836" y="4348401"/>
              <a:ext cx="19355" cy="100961"/>
            </a:xfrm>
            <a:custGeom>
              <a:avLst/>
              <a:gdLst/>
              <a:ahLst/>
              <a:cxnLst/>
              <a:rect l="l" t="t" r="r" b="b"/>
              <a:pathLst>
                <a:path w="573" h="2989" extrusionOk="0">
                  <a:moveTo>
                    <a:pt x="1" y="0"/>
                  </a:moveTo>
                  <a:lnTo>
                    <a:pt x="1" y="2989"/>
                  </a:lnTo>
                  <a:lnTo>
                    <a:pt x="572" y="2989"/>
                  </a:lnTo>
                  <a:lnTo>
                    <a:pt x="57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85" name="Google Shape;285;p28"/>
            <p:cNvSpPr/>
            <p:nvPr/>
          </p:nvSpPr>
          <p:spPr>
            <a:xfrm>
              <a:off x="2097266" y="4281219"/>
              <a:ext cx="19321" cy="168144"/>
            </a:xfrm>
            <a:custGeom>
              <a:avLst/>
              <a:gdLst/>
              <a:ahLst/>
              <a:cxnLst/>
              <a:rect l="l" t="t" r="r" b="b"/>
              <a:pathLst>
                <a:path w="572" h="4978" extrusionOk="0">
                  <a:moveTo>
                    <a:pt x="0" y="1"/>
                  </a:moveTo>
                  <a:lnTo>
                    <a:pt x="0"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86" name="Google Shape;286;p28"/>
            <p:cNvSpPr/>
            <p:nvPr/>
          </p:nvSpPr>
          <p:spPr>
            <a:xfrm>
              <a:off x="2175696" y="4348401"/>
              <a:ext cx="19321" cy="100961"/>
            </a:xfrm>
            <a:custGeom>
              <a:avLst/>
              <a:gdLst/>
              <a:ahLst/>
              <a:cxnLst/>
              <a:rect l="l" t="t" r="r" b="b"/>
              <a:pathLst>
                <a:path w="572" h="2989" extrusionOk="0">
                  <a:moveTo>
                    <a:pt x="0" y="0"/>
                  </a:moveTo>
                  <a:lnTo>
                    <a:pt x="0" y="2989"/>
                  </a:lnTo>
                  <a:lnTo>
                    <a:pt x="572" y="2989"/>
                  </a:lnTo>
                  <a:lnTo>
                    <a:pt x="57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87" name="Google Shape;287;p28"/>
            <p:cNvSpPr/>
            <p:nvPr/>
          </p:nvSpPr>
          <p:spPr>
            <a:xfrm>
              <a:off x="2254092" y="4281219"/>
              <a:ext cx="19355" cy="168144"/>
            </a:xfrm>
            <a:custGeom>
              <a:avLst/>
              <a:gdLst/>
              <a:ahLst/>
              <a:cxnLst/>
              <a:rect l="l" t="t" r="r" b="b"/>
              <a:pathLst>
                <a:path w="573" h="4978" extrusionOk="0">
                  <a:moveTo>
                    <a:pt x="1" y="1"/>
                  </a:moveTo>
                  <a:lnTo>
                    <a:pt x="1"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88" name="Google Shape;288;p28"/>
            <p:cNvSpPr/>
            <p:nvPr/>
          </p:nvSpPr>
          <p:spPr>
            <a:xfrm>
              <a:off x="2332521" y="4348401"/>
              <a:ext cx="18949" cy="100961"/>
            </a:xfrm>
            <a:custGeom>
              <a:avLst/>
              <a:gdLst/>
              <a:ahLst/>
              <a:cxnLst/>
              <a:rect l="l" t="t" r="r" b="b"/>
              <a:pathLst>
                <a:path w="561"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89" name="Google Shape;289;p28"/>
            <p:cNvSpPr/>
            <p:nvPr/>
          </p:nvSpPr>
          <p:spPr>
            <a:xfrm>
              <a:off x="2410951"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0" name="Google Shape;290;p28"/>
            <p:cNvSpPr/>
            <p:nvPr/>
          </p:nvSpPr>
          <p:spPr>
            <a:xfrm>
              <a:off x="782606" y="3568534"/>
              <a:ext cx="1748256" cy="876763"/>
            </a:xfrm>
            <a:custGeom>
              <a:avLst/>
              <a:gdLst/>
              <a:ahLst/>
              <a:cxnLst/>
              <a:rect l="l" t="t" r="r" b="b"/>
              <a:pathLst>
                <a:path w="51758" h="25957" extrusionOk="0">
                  <a:moveTo>
                    <a:pt x="25873" y="7894"/>
                  </a:moveTo>
                  <a:cubicBezTo>
                    <a:pt x="31457" y="7894"/>
                    <a:pt x="36505" y="11228"/>
                    <a:pt x="38684" y="16372"/>
                  </a:cubicBezTo>
                  <a:lnTo>
                    <a:pt x="39244" y="17681"/>
                  </a:lnTo>
                  <a:lnTo>
                    <a:pt x="12514" y="17681"/>
                  </a:lnTo>
                  <a:lnTo>
                    <a:pt x="13074" y="16372"/>
                  </a:lnTo>
                  <a:cubicBezTo>
                    <a:pt x="15253" y="11228"/>
                    <a:pt x="20289" y="7894"/>
                    <a:pt x="25873" y="7894"/>
                  </a:cubicBezTo>
                  <a:close/>
                  <a:moveTo>
                    <a:pt x="25873" y="0"/>
                  </a:moveTo>
                  <a:cubicBezTo>
                    <a:pt x="15765" y="0"/>
                    <a:pt x="6978" y="6942"/>
                    <a:pt x="4632" y="16776"/>
                  </a:cubicBezTo>
                  <a:lnTo>
                    <a:pt x="4597" y="16955"/>
                  </a:lnTo>
                  <a:lnTo>
                    <a:pt x="4418" y="17681"/>
                  </a:lnTo>
                  <a:lnTo>
                    <a:pt x="1" y="17681"/>
                  </a:lnTo>
                  <a:lnTo>
                    <a:pt x="1" y="25956"/>
                  </a:lnTo>
                  <a:lnTo>
                    <a:pt x="51757" y="25956"/>
                  </a:lnTo>
                  <a:lnTo>
                    <a:pt x="51757" y="17681"/>
                  </a:lnTo>
                  <a:lnTo>
                    <a:pt x="47328" y="17681"/>
                  </a:lnTo>
                  <a:lnTo>
                    <a:pt x="47161" y="16955"/>
                  </a:lnTo>
                  <a:lnTo>
                    <a:pt x="47126" y="16776"/>
                  </a:lnTo>
                  <a:cubicBezTo>
                    <a:pt x="44780" y="6942"/>
                    <a:pt x="35993" y="0"/>
                    <a:pt x="25873" y="0"/>
                  </a:cubicBezTo>
                  <a:close/>
                </a:path>
              </a:pathLst>
            </a:custGeom>
            <a:solidFill>
              <a:schemeClr val="accent2"/>
            </a:solidFill>
            <a:ln w="19050" cap="flat" cmpd="sng">
              <a:solidFill>
                <a:schemeClr val="dk1"/>
              </a:solidFill>
              <a:prstDash val="solid"/>
              <a:round/>
              <a:headEnd type="none" w="sm" len="sm"/>
              <a:tailEnd type="none" w="sm" len="sm"/>
            </a:ln>
            <a:effectLst>
              <a:outerShdw dist="95250" dir="294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291" name="Google Shape;291;p28"/>
            <p:cNvSpPr/>
            <p:nvPr/>
          </p:nvSpPr>
          <p:spPr>
            <a:xfrm>
              <a:off x="863062" y="4261122"/>
              <a:ext cx="19321" cy="168144"/>
            </a:xfrm>
            <a:custGeom>
              <a:avLst/>
              <a:gdLst/>
              <a:ahLst/>
              <a:cxnLst/>
              <a:rect l="l" t="t" r="r" b="b"/>
              <a:pathLst>
                <a:path w="572" h="4978" extrusionOk="0">
                  <a:moveTo>
                    <a:pt x="0" y="1"/>
                  </a:moveTo>
                  <a:lnTo>
                    <a:pt x="0"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92" name="Google Shape;292;p28"/>
            <p:cNvSpPr/>
            <p:nvPr/>
          </p:nvSpPr>
          <p:spPr>
            <a:xfrm>
              <a:off x="941458" y="4328270"/>
              <a:ext cx="19355" cy="100995"/>
            </a:xfrm>
            <a:custGeom>
              <a:avLst/>
              <a:gdLst/>
              <a:ahLst/>
              <a:cxnLst/>
              <a:rect l="l" t="t" r="r" b="b"/>
              <a:pathLst>
                <a:path w="573" h="2990" extrusionOk="0">
                  <a:moveTo>
                    <a:pt x="1" y="1"/>
                  </a:moveTo>
                  <a:lnTo>
                    <a:pt x="1" y="2989"/>
                  </a:lnTo>
                  <a:lnTo>
                    <a:pt x="572" y="2989"/>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93" name="Google Shape;293;p28"/>
            <p:cNvSpPr/>
            <p:nvPr/>
          </p:nvSpPr>
          <p:spPr>
            <a:xfrm>
              <a:off x="1019888" y="4261122"/>
              <a:ext cx="18949" cy="168144"/>
            </a:xfrm>
            <a:custGeom>
              <a:avLst/>
              <a:gdLst/>
              <a:ahLst/>
              <a:cxnLst/>
              <a:rect l="l" t="t" r="r" b="b"/>
              <a:pathLst>
                <a:path w="561"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94" name="Google Shape;294;p28"/>
            <p:cNvSpPr/>
            <p:nvPr/>
          </p:nvSpPr>
          <p:spPr>
            <a:xfrm>
              <a:off x="1098318" y="4328270"/>
              <a:ext cx="18915" cy="100995"/>
            </a:xfrm>
            <a:custGeom>
              <a:avLst/>
              <a:gdLst/>
              <a:ahLst/>
              <a:cxnLst/>
              <a:rect l="l" t="t" r="r" b="b"/>
              <a:pathLst>
                <a:path w="560"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95" name="Google Shape;295;p28"/>
            <p:cNvSpPr/>
            <p:nvPr/>
          </p:nvSpPr>
          <p:spPr>
            <a:xfrm>
              <a:off x="1176714" y="4261122"/>
              <a:ext cx="18949" cy="168144"/>
            </a:xfrm>
            <a:custGeom>
              <a:avLst/>
              <a:gdLst/>
              <a:ahLst/>
              <a:cxnLst/>
              <a:rect l="l" t="t" r="r" b="b"/>
              <a:pathLst>
                <a:path w="561" h="4978" extrusionOk="0">
                  <a:moveTo>
                    <a:pt x="1" y="1"/>
                  </a:moveTo>
                  <a:lnTo>
                    <a:pt x="1"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96" name="Google Shape;296;p28"/>
            <p:cNvSpPr/>
            <p:nvPr/>
          </p:nvSpPr>
          <p:spPr>
            <a:xfrm>
              <a:off x="1255143" y="4328270"/>
              <a:ext cx="18949" cy="100995"/>
            </a:xfrm>
            <a:custGeom>
              <a:avLst/>
              <a:gdLst/>
              <a:ahLst/>
              <a:cxnLst/>
              <a:rect l="l" t="t" r="r" b="b"/>
              <a:pathLst>
                <a:path w="561" h="2990" extrusionOk="0">
                  <a:moveTo>
                    <a:pt x="1" y="1"/>
                  </a:moveTo>
                  <a:lnTo>
                    <a:pt x="1"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97" name="Google Shape;297;p28"/>
            <p:cNvSpPr/>
            <p:nvPr/>
          </p:nvSpPr>
          <p:spPr>
            <a:xfrm>
              <a:off x="1333573" y="4261122"/>
              <a:ext cx="18915" cy="168144"/>
            </a:xfrm>
            <a:custGeom>
              <a:avLst/>
              <a:gdLst/>
              <a:ahLst/>
              <a:cxnLst/>
              <a:rect l="l" t="t" r="r" b="b"/>
              <a:pathLst>
                <a:path w="560"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98" name="Google Shape;298;p28"/>
            <p:cNvSpPr/>
            <p:nvPr/>
          </p:nvSpPr>
          <p:spPr>
            <a:xfrm>
              <a:off x="1412003" y="4328270"/>
              <a:ext cx="18915" cy="100995"/>
            </a:xfrm>
            <a:custGeom>
              <a:avLst/>
              <a:gdLst/>
              <a:ahLst/>
              <a:cxnLst/>
              <a:rect l="l" t="t" r="r" b="b"/>
              <a:pathLst>
                <a:path w="560"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299" name="Google Shape;299;p28"/>
            <p:cNvSpPr/>
            <p:nvPr/>
          </p:nvSpPr>
          <p:spPr>
            <a:xfrm>
              <a:off x="1490399" y="4261122"/>
              <a:ext cx="18949" cy="168144"/>
            </a:xfrm>
            <a:custGeom>
              <a:avLst/>
              <a:gdLst/>
              <a:ahLst/>
              <a:cxnLst/>
              <a:rect l="l" t="t" r="r" b="b"/>
              <a:pathLst>
                <a:path w="561" h="4978" extrusionOk="0">
                  <a:moveTo>
                    <a:pt x="1" y="1"/>
                  </a:moveTo>
                  <a:lnTo>
                    <a:pt x="1"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00" name="Google Shape;300;p28"/>
            <p:cNvSpPr/>
            <p:nvPr/>
          </p:nvSpPr>
          <p:spPr>
            <a:xfrm>
              <a:off x="1568828" y="4328270"/>
              <a:ext cx="18949" cy="100995"/>
            </a:xfrm>
            <a:custGeom>
              <a:avLst/>
              <a:gdLst/>
              <a:ahLst/>
              <a:cxnLst/>
              <a:rect l="l" t="t" r="r" b="b"/>
              <a:pathLst>
                <a:path w="561"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01" name="Google Shape;301;p28"/>
            <p:cNvSpPr/>
            <p:nvPr/>
          </p:nvSpPr>
          <p:spPr>
            <a:xfrm>
              <a:off x="1647258" y="4261122"/>
              <a:ext cx="18915" cy="168144"/>
            </a:xfrm>
            <a:custGeom>
              <a:avLst/>
              <a:gdLst/>
              <a:ahLst/>
              <a:cxnLst/>
              <a:rect l="l" t="t" r="r" b="b"/>
              <a:pathLst>
                <a:path w="560"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02" name="Google Shape;302;p28"/>
            <p:cNvSpPr/>
            <p:nvPr/>
          </p:nvSpPr>
          <p:spPr>
            <a:xfrm>
              <a:off x="1725654" y="4328270"/>
              <a:ext cx="18949" cy="100995"/>
            </a:xfrm>
            <a:custGeom>
              <a:avLst/>
              <a:gdLst/>
              <a:ahLst/>
              <a:cxnLst/>
              <a:rect l="l" t="t" r="r" b="b"/>
              <a:pathLst>
                <a:path w="561" h="2990" extrusionOk="0">
                  <a:moveTo>
                    <a:pt x="1" y="1"/>
                  </a:moveTo>
                  <a:lnTo>
                    <a:pt x="1" y="2989"/>
                  </a:lnTo>
                  <a:lnTo>
                    <a:pt x="561" y="2989"/>
                  </a:lnTo>
                  <a:lnTo>
                    <a:pt x="561"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03" name="Google Shape;303;p28"/>
            <p:cNvSpPr/>
            <p:nvPr/>
          </p:nvSpPr>
          <p:spPr>
            <a:xfrm>
              <a:off x="1804084" y="4261122"/>
              <a:ext cx="18949" cy="168144"/>
            </a:xfrm>
            <a:custGeom>
              <a:avLst/>
              <a:gdLst/>
              <a:ahLst/>
              <a:cxnLst/>
              <a:rect l="l" t="t" r="r" b="b"/>
              <a:pathLst>
                <a:path w="561" h="4978" extrusionOk="0">
                  <a:moveTo>
                    <a:pt x="1" y="1"/>
                  </a:moveTo>
                  <a:lnTo>
                    <a:pt x="1"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04" name="Google Shape;304;p28"/>
            <p:cNvSpPr/>
            <p:nvPr/>
          </p:nvSpPr>
          <p:spPr>
            <a:xfrm>
              <a:off x="1882513" y="4328270"/>
              <a:ext cx="18915" cy="100995"/>
            </a:xfrm>
            <a:custGeom>
              <a:avLst/>
              <a:gdLst/>
              <a:ahLst/>
              <a:cxnLst/>
              <a:rect l="l" t="t" r="r" b="b"/>
              <a:pathLst>
                <a:path w="560"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05" name="Google Shape;305;p28"/>
            <p:cNvSpPr/>
            <p:nvPr/>
          </p:nvSpPr>
          <p:spPr>
            <a:xfrm>
              <a:off x="1960538" y="4261122"/>
              <a:ext cx="19321" cy="168144"/>
            </a:xfrm>
            <a:custGeom>
              <a:avLst/>
              <a:gdLst/>
              <a:ahLst/>
              <a:cxnLst/>
              <a:rect l="l" t="t" r="r" b="b"/>
              <a:pathLst>
                <a:path w="572" h="4978" extrusionOk="0">
                  <a:moveTo>
                    <a:pt x="0" y="1"/>
                  </a:moveTo>
                  <a:lnTo>
                    <a:pt x="0"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06" name="Google Shape;306;p28"/>
            <p:cNvSpPr/>
            <p:nvPr/>
          </p:nvSpPr>
          <p:spPr>
            <a:xfrm>
              <a:off x="2038934" y="4328270"/>
              <a:ext cx="19355" cy="100995"/>
            </a:xfrm>
            <a:custGeom>
              <a:avLst/>
              <a:gdLst/>
              <a:ahLst/>
              <a:cxnLst/>
              <a:rect l="l" t="t" r="r" b="b"/>
              <a:pathLst>
                <a:path w="573" h="2990" extrusionOk="0">
                  <a:moveTo>
                    <a:pt x="1" y="1"/>
                  </a:moveTo>
                  <a:lnTo>
                    <a:pt x="1" y="2989"/>
                  </a:lnTo>
                  <a:lnTo>
                    <a:pt x="572" y="2989"/>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07" name="Google Shape;307;p28"/>
            <p:cNvSpPr/>
            <p:nvPr/>
          </p:nvSpPr>
          <p:spPr>
            <a:xfrm>
              <a:off x="2117363" y="4261122"/>
              <a:ext cx="19355" cy="168144"/>
            </a:xfrm>
            <a:custGeom>
              <a:avLst/>
              <a:gdLst/>
              <a:ahLst/>
              <a:cxnLst/>
              <a:rect l="l" t="t" r="r" b="b"/>
              <a:pathLst>
                <a:path w="573" h="4978" extrusionOk="0">
                  <a:moveTo>
                    <a:pt x="1" y="1"/>
                  </a:moveTo>
                  <a:lnTo>
                    <a:pt x="1"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08" name="Google Shape;308;p28"/>
            <p:cNvSpPr/>
            <p:nvPr/>
          </p:nvSpPr>
          <p:spPr>
            <a:xfrm>
              <a:off x="2195793" y="4328270"/>
              <a:ext cx="19321" cy="100995"/>
            </a:xfrm>
            <a:custGeom>
              <a:avLst/>
              <a:gdLst/>
              <a:ahLst/>
              <a:cxnLst/>
              <a:rect l="l" t="t" r="r" b="b"/>
              <a:pathLst>
                <a:path w="572" h="2990" extrusionOk="0">
                  <a:moveTo>
                    <a:pt x="0" y="1"/>
                  </a:moveTo>
                  <a:lnTo>
                    <a:pt x="0" y="2989"/>
                  </a:lnTo>
                  <a:lnTo>
                    <a:pt x="572" y="2989"/>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09" name="Google Shape;309;p28"/>
            <p:cNvSpPr/>
            <p:nvPr/>
          </p:nvSpPr>
          <p:spPr>
            <a:xfrm>
              <a:off x="2274223" y="4261122"/>
              <a:ext cx="19321" cy="168144"/>
            </a:xfrm>
            <a:custGeom>
              <a:avLst/>
              <a:gdLst/>
              <a:ahLst/>
              <a:cxnLst/>
              <a:rect l="l" t="t" r="r" b="b"/>
              <a:pathLst>
                <a:path w="572" h="4978" extrusionOk="0">
                  <a:moveTo>
                    <a:pt x="0" y="1"/>
                  </a:moveTo>
                  <a:lnTo>
                    <a:pt x="0"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10" name="Google Shape;310;p28"/>
            <p:cNvSpPr/>
            <p:nvPr/>
          </p:nvSpPr>
          <p:spPr>
            <a:xfrm>
              <a:off x="2352619" y="4328270"/>
              <a:ext cx="18949" cy="100995"/>
            </a:xfrm>
            <a:custGeom>
              <a:avLst/>
              <a:gdLst/>
              <a:ahLst/>
              <a:cxnLst/>
              <a:rect l="l" t="t" r="r" b="b"/>
              <a:pathLst>
                <a:path w="561" h="2990" extrusionOk="0">
                  <a:moveTo>
                    <a:pt x="1" y="1"/>
                  </a:moveTo>
                  <a:lnTo>
                    <a:pt x="1"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311" name="Google Shape;311;p28"/>
            <p:cNvSpPr/>
            <p:nvPr/>
          </p:nvSpPr>
          <p:spPr>
            <a:xfrm>
              <a:off x="2431048" y="4261122"/>
              <a:ext cx="18949" cy="168144"/>
            </a:xfrm>
            <a:custGeom>
              <a:avLst/>
              <a:gdLst/>
              <a:ahLst/>
              <a:cxnLst/>
              <a:rect l="l" t="t" r="r" b="b"/>
              <a:pathLst>
                <a:path w="561"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312" name="Google Shape;312;p28"/>
          <p:cNvGrpSpPr/>
          <p:nvPr/>
        </p:nvGrpSpPr>
        <p:grpSpPr>
          <a:xfrm rot="1799999">
            <a:off x="1343150" y="-1240050"/>
            <a:ext cx="793158" cy="2475696"/>
            <a:chOff x="3380913" y="2209950"/>
            <a:chExt cx="777911" cy="2428104"/>
          </a:xfrm>
        </p:grpSpPr>
        <p:sp>
          <p:nvSpPr>
            <p:cNvPr id="313" name="Google Shape;313;p28"/>
            <p:cNvSpPr/>
            <p:nvPr/>
          </p:nvSpPr>
          <p:spPr>
            <a:xfrm>
              <a:off x="3495547" y="4493650"/>
              <a:ext cx="30250" cy="135784"/>
            </a:xfrm>
            <a:custGeom>
              <a:avLst/>
              <a:gdLst/>
              <a:ahLst/>
              <a:cxnLst/>
              <a:rect l="l" t="t" r="r" b="b"/>
              <a:pathLst>
                <a:path w="751" h="3371" extrusionOk="0">
                  <a:moveTo>
                    <a:pt x="96" y="1"/>
                  </a:moveTo>
                  <a:lnTo>
                    <a:pt x="1" y="3370"/>
                  </a:lnTo>
                  <a:lnTo>
                    <a:pt x="751" y="84"/>
                  </a:lnTo>
                  <a:lnTo>
                    <a:pt x="417" y="36"/>
                  </a:lnTo>
                  <a:lnTo>
                    <a:pt x="96" y="1"/>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4" name="Google Shape;314;p28"/>
            <p:cNvSpPr/>
            <p:nvPr/>
          </p:nvSpPr>
          <p:spPr>
            <a:xfrm>
              <a:off x="3486927" y="4485393"/>
              <a:ext cx="48457" cy="152661"/>
            </a:xfrm>
            <a:custGeom>
              <a:avLst/>
              <a:gdLst/>
              <a:ahLst/>
              <a:cxnLst/>
              <a:rect l="l" t="t" r="r" b="b"/>
              <a:pathLst>
                <a:path w="1203" h="3790" extrusionOk="0">
                  <a:moveTo>
                    <a:pt x="512" y="456"/>
                  </a:moveTo>
                  <a:lnTo>
                    <a:pt x="691" y="480"/>
                  </a:lnTo>
                  <a:lnTo>
                    <a:pt x="488" y="1396"/>
                  </a:lnTo>
                  <a:lnTo>
                    <a:pt x="512" y="456"/>
                  </a:lnTo>
                  <a:close/>
                  <a:moveTo>
                    <a:pt x="302" y="0"/>
                  </a:moveTo>
                  <a:cubicBezTo>
                    <a:pt x="253" y="0"/>
                    <a:pt x="206" y="22"/>
                    <a:pt x="167" y="51"/>
                  </a:cubicBezTo>
                  <a:cubicBezTo>
                    <a:pt x="119" y="87"/>
                    <a:pt x="95" y="146"/>
                    <a:pt x="95" y="206"/>
                  </a:cubicBezTo>
                  <a:lnTo>
                    <a:pt x="0" y="3575"/>
                  </a:lnTo>
                  <a:cubicBezTo>
                    <a:pt x="0" y="3682"/>
                    <a:pt x="72" y="3778"/>
                    <a:pt x="191" y="3789"/>
                  </a:cubicBezTo>
                  <a:lnTo>
                    <a:pt x="215" y="3789"/>
                  </a:lnTo>
                  <a:cubicBezTo>
                    <a:pt x="310" y="3789"/>
                    <a:pt x="405" y="3718"/>
                    <a:pt x="429" y="3623"/>
                  </a:cubicBezTo>
                  <a:lnTo>
                    <a:pt x="1167" y="349"/>
                  </a:lnTo>
                  <a:cubicBezTo>
                    <a:pt x="1203" y="218"/>
                    <a:pt x="1119" y="99"/>
                    <a:pt x="988" y="87"/>
                  </a:cubicBezTo>
                  <a:lnTo>
                    <a:pt x="334" y="3"/>
                  </a:lnTo>
                  <a:cubicBezTo>
                    <a:pt x="323" y="1"/>
                    <a:pt x="312" y="0"/>
                    <a:pt x="302" y="0"/>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5" name="Google Shape;315;p28"/>
            <p:cNvSpPr/>
            <p:nvPr/>
          </p:nvSpPr>
          <p:spPr>
            <a:xfrm>
              <a:off x="3485477" y="4273485"/>
              <a:ext cx="110327" cy="252394"/>
            </a:xfrm>
            <a:custGeom>
              <a:avLst/>
              <a:gdLst/>
              <a:ahLst/>
              <a:cxnLst/>
              <a:rect l="l" t="t" r="r" b="b"/>
              <a:pathLst>
                <a:path w="2739" h="6266" extrusionOk="0">
                  <a:moveTo>
                    <a:pt x="1035" y="1"/>
                  </a:moveTo>
                  <a:cubicBezTo>
                    <a:pt x="878" y="1"/>
                    <a:pt x="737" y="105"/>
                    <a:pt x="715" y="264"/>
                  </a:cubicBezTo>
                  <a:lnTo>
                    <a:pt x="24" y="5741"/>
                  </a:lnTo>
                  <a:cubicBezTo>
                    <a:pt x="0" y="5907"/>
                    <a:pt x="120" y="6062"/>
                    <a:pt x="286" y="6086"/>
                  </a:cubicBezTo>
                  <a:lnTo>
                    <a:pt x="1679" y="6264"/>
                  </a:lnTo>
                  <a:cubicBezTo>
                    <a:pt x="1688" y="6265"/>
                    <a:pt x="1696" y="6265"/>
                    <a:pt x="1704" y="6265"/>
                  </a:cubicBezTo>
                  <a:cubicBezTo>
                    <a:pt x="1861" y="6265"/>
                    <a:pt x="2002" y="6161"/>
                    <a:pt x="2025" y="6003"/>
                  </a:cubicBezTo>
                  <a:lnTo>
                    <a:pt x="2715" y="526"/>
                  </a:lnTo>
                  <a:cubicBezTo>
                    <a:pt x="2739" y="359"/>
                    <a:pt x="2620" y="204"/>
                    <a:pt x="2453" y="180"/>
                  </a:cubicBezTo>
                  <a:lnTo>
                    <a:pt x="1060" y="2"/>
                  </a:lnTo>
                  <a:cubicBezTo>
                    <a:pt x="1052" y="1"/>
                    <a:pt x="1043" y="1"/>
                    <a:pt x="1035"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 name="Google Shape;316;p28"/>
            <p:cNvSpPr/>
            <p:nvPr/>
          </p:nvSpPr>
          <p:spPr>
            <a:xfrm>
              <a:off x="3477340" y="4265670"/>
              <a:ext cx="127607" cy="267822"/>
            </a:xfrm>
            <a:custGeom>
              <a:avLst/>
              <a:gdLst/>
              <a:ahLst/>
              <a:cxnLst/>
              <a:rect l="l" t="t" r="r" b="b"/>
              <a:pathLst>
                <a:path w="3168" h="6649" extrusionOk="0">
                  <a:moveTo>
                    <a:pt x="1441" y="434"/>
                  </a:moveTo>
                  <a:lnTo>
                    <a:pt x="2441" y="565"/>
                  </a:lnTo>
                  <a:cubicBezTo>
                    <a:pt x="2596" y="577"/>
                    <a:pt x="2703" y="720"/>
                    <a:pt x="2691" y="874"/>
                  </a:cubicBezTo>
                  <a:lnTo>
                    <a:pt x="2048" y="5958"/>
                  </a:lnTo>
                  <a:cubicBezTo>
                    <a:pt x="2026" y="6100"/>
                    <a:pt x="1905" y="6211"/>
                    <a:pt x="1766" y="6211"/>
                  </a:cubicBezTo>
                  <a:cubicBezTo>
                    <a:pt x="1753" y="6211"/>
                    <a:pt x="1740" y="6210"/>
                    <a:pt x="1726" y="6208"/>
                  </a:cubicBezTo>
                  <a:lnTo>
                    <a:pt x="726" y="6077"/>
                  </a:lnTo>
                  <a:cubicBezTo>
                    <a:pt x="560" y="6066"/>
                    <a:pt x="453" y="5923"/>
                    <a:pt x="476" y="5756"/>
                  </a:cubicBezTo>
                  <a:lnTo>
                    <a:pt x="1119" y="684"/>
                  </a:lnTo>
                  <a:cubicBezTo>
                    <a:pt x="1131" y="601"/>
                    <a:pt x="1167" y="541"/>
                    <a:pt x="1226" y="493"/>
                  </a:cubicBezTo>
                  <a:cubicBezTo>
                    <a:pt x="1274" y="458"/>
                    <a:pt x="1345" y="434"/>
                    <a:pt x="1405" y="434"/>
                  </a:cubicBezTo>
                  <a:close/>
                  <a:moveTo>
                    <a:pt x="1414" y="0"/>
                  </a:moveTo>
                  <a:cubicBezTo>
                    <a:pt x="1055" y="0"/>
                    <a:pt x="735" y="272"/>
                    <a:pt x="691" y="636"/>
                  </a:cubicBezTo>
                  <a:lnTo>
                    <a:pt x="48" y="5708"/>
                  </a:lnTo>
                  <a:cubicBezTo>
                    <a:pt x="0" y="6101"/>
                    <a:pt x="274" y="6458"/>
                    <a:pt x="667" y="6518"/>
                  </a:cubicBezTo>
                  <a:lnTo>
                    <a:pt x="1667" y="6637"/>
                  </a:lnTo>
                  <a:lnTo>
                    <a:pt x="1762" y="6637"/>
                  </a:lnTo>
                  <a:lnTo>
                    <a:pt x="1762" y="6649"/>
                  </a:lnTo>
                  <a:cubicBezTo>
                    <a:pt x="2119" y="6649"/>
                    <a:pt x="2429" y="6375"/>
                    <a:pt x="2477" y="6018"/>
                  </a:cubicBezTo>
                  <a:lnTo>
                    <a:pt x="3120" y="934"/>
                  </a:lnTo>
                  <a:cubicBezTo>
                    <a:pt x="3167" y="541"/>
                    <a:pt x="2893" y="184"/>
                    <a:pt x="2500" y="136"/>
                  </a:cubicBezTo>
                  <a:lnTo>
                    <a:pt x="1500" y="5"/>
                  </a:lnTo>
                  <a:cubicBezTo>
                    <a:pt x="1471" y="2"/>
                    <a:pt x="1443" y="0"/>
                    <a:pt x="1414" y="0"/>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 name="Google Shape;317;p28"/>
            <p:cNvSpPr/>
            <p:nvPr/>
          </p:nvSpPr>
          <p:spPr>
            <a:xfrm>
              <a:off x="3394849" y="4310179"/>
              <a:ext cx="90670" cy="39434"/>
            </a:xfrm>
            <a:custGeom>
              <a:avLst/>
              <a:gdLst/>
              <a:ahLst/>
              <a:cxnLst/>
              <a:rect l="l" t="t" r="r" b="b"/>
              <a:pathLst>
                <a:path w="2251" h="979" extrusionOk="0">
                  <a:moveTo>
                    <a:pt x="360" y="1"/>
                  </a:moveTo>
                  <a:cubicBezTo>
                    <a:pt x="209" y="1"/>
                    <a:pt x="79" y="102"/>
                    <a:pt x="48" y="258"/>
                  </a:cubicBezTo>
                  <a:cubicBezTo>
                    <a:pt x="0" y="436"/>
                    <a:pt x="119" y="615"/>
                    <a:pt x="298" y="650"/>
                  </a:cubicBezTo>
                  <a:lnTo>
                    <a:pt x="1822" y="972"/>
                  </a:lnTo>
                  <a:cubicBezTo>
                    <a:pt x="1843" y="976"/>
                    <a:pt x="1865" y="978"/>
                    <a:pt x="1886" y="978"/>
                  </a:cubicBezTo>
                  <a:cubicBezTo>
                    <a:pt x="2041" y="978"/>
                    <a:pt x="2183" y="867"/>
                    <a:pt x="2215" y="710"/>
                  </a:cubicBezTo>
                  <a:cubicBezTo>
                    <a:pt x="2250" y="531"/>
                    <a:pt x="2131" y="365"/>
                    <a:pt x="1953" y="317"/>
                  </a:cubicBezTo>
                  <a:lnTo>
                    <a:pt x="429" y="8"/>
                  </a:lnTo>
                  <a:cubicBezTo>
                    <a:pt x="406" y="3"/>
                    <a:pt x="383" y="1"/>
                    <a:pt x="360"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 name="Google Shape;318;p28"/>
            <p:cNvSpPr/>
            <p:nvPr/>
          </p:nvSpPr>
          <p:spPr>
            <a:xfrm>
              <a:off x="3380913" y="4301478"/>
              <a:ext cx="120921" cy="56996"/>
            </a:xfrm>
            <a:custGeom>
              <a:avLst/>
              <a:gdLst/>
              <a:ahLst/>
              <a:cxnLst/>
              <a:rect l="l" t="t" r="r" b="b"/>
              <a:pathLst>
                <a:path w="3002" h="1415" extrusionOk="0">
                  <a:moveTo>
                    <a:pt x="696" y="430"/>
                  </a:moveTo>
                  <a:cubicBezTo>
                    <a:pt x="710" y="430"/>
                    <a:pt x="724" y="433"/>
                    <a:pt x="739" y="438"/>
                  </a:cubicBezTo>
                  <a:lnTo>
                    <a:pt x="2263" y="747"/>
                  </a:lnTo>
                  <a:cubicBezTo>
                    <a:pt x="2323" y="759"/>
                    <a:pt x="2358" y="819"/>
                    <a:pt x="2346" y="890"/>
                  </a:cubicBezTo>
                  <a:cubicBezTo>
                    <a:pt x="2336" y="942"/>
                    <a:pt x="2290" y="976"/>
                    <a:pt x="2238" y="976"/>
                  </a:cubicBezTo>
                  <a:cubicBezTo>
                    <a:pt x="2231" y="976"/>
                    <a:pt x="2223" y="975"/>
                    <a:pt x="2215" y="974"/>
                  </a:cubicBezTo>
                  <a:lnTo>
                    <a:pt x="691" y="652"/>
                  </a:lnTo>
                  <a:cubicBezTo>
                    <a:pt x="620" y="640"/>
                    <a:pt x="584" y="581"/>
                    <a:pt x="596" y="521"/>
                  </a:cubicBezTo>
                  <a:cubicBezTo>
                    <a:pt x="608" y="485"/>
                    <a:pt x="620" y="462"/>
                    <a:pt x="644" y="450"/>
                  </a:cubicBezTo>
                  <a:cubicBezTo>
                    <a:pt x="658" y="436"/>
                    <a:pt x="676" y="430"/>
                    <a:pt x="696" y="430"/>
                  </a:cubicBezTo>
                  <a:close/>
                  <a:moveTo>
                    <a:pt x="719" y="0"/>
                  </a:moveTo>
                  <a:cubicBezTo>
                    <a:pt x="612" y="0"/>
                    <a:pt x="508" y="29"/>
                    <a:pt x="418" y="93"/>
                  </a:cubicBezTo>
                  <a:cubicBezTo>
                    <a:pt x="1" y="355"/>
                    <a:pt x="120" y="974"/>
                    <a:pt x="596" y="1081"/>
                  </a:cubicBezTo>
                  <a:lnTo>
                    <a:pt x="2120" y="1402"/>
                  </a:lnTo>
                  <a:cubicBezTo>
                    <a:pt x="2156" y="1402"/>
                    <a:pt x="2192" y="1402"/>
                    <a:pt x="2239" y="1414"/>
                  </a:cubicBezTo>
                  <a:cubicBezTo>
                    <a:pt x="2894" y="1414"/>
                    <a:pt x="3001" y="462"/>
                    <a:pt x="2346" y="331"/>
                  </a:cubicBezTo>
                  <a:lnTo>
                    <a:pt x="822" y="9"/>
                  </a:lnTo>
                  <a:cubicBezTo>
                    <a:pt x="788" y="3"/>
                    <a:pt x="753" y="0"/>
                    <a:pt x="719" y="0"/>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 name="Google Shape;319;p28"/>
            <p:cNvSpPr/>
            <p:nvPr/>
          </p:nvSpPr>
          <p:spPr>
            <a:xfrm>
              <a:off x="3419298" y="2789767"/>
              <a:ext cx="315594" cy="1678025"/>
            </a:xfrm>
            <a:custGeom>
              <a:avLst/>
              <a:gdLst/>
              <a:ahLst/>
              <a:cxnLst/>
              <a:rect l="l" t="t" r="r" b="b"/>
              <a:pathLst>
                <a:path w="7835" h="41659" extrusionOk="0">
                  <a:moveTo>
                    <a:pt x="6114" y="1"/>
                  </a:moveTo>
                  <a:cubicBezTo>
                    <a:pt x="5848" y="1"/>
                    <a:pt x="5613" y="181"/>
                    <a:pt x="5561" y="452"/>
                  </a:cubicBezTo>
                  <a:lnTo>
                    <a:pt x="72" y="40743"/>
                  </a:lnTo>
                  <a:cubicBezTo>
                    <a:pt x="0" y="41053"/>
                    <a:pt x="203" y="41350"/>
                    <a:pt x="500" y="41410"/>
                  </a:cubicBezTo>
                  <a:lnTo>
                    <a:pt x="1620" y="41648"/>
                  </a:lnTo>
                  <a:cubicBezTo>
                    <a:pt x="1655" y="41655"/>
                    <a:pt x="1690" y="41658"/>
                    <a:pt x="1725" y="41658"/>
                  </a:cubicBezTo>
                  <a:cubicBezTo>
                    <a:pt x="1984" y="41658"/>
                    <a:pt x="2223" y="41470"/>
                    <a:pt x="2286" y="41207"/>
                  </a:cubicBezTo>
                  <a:lnTo>
                    <a:pt x="7775" y="917"/>
                  </a:lnTo>
                  <a:cubicBezTo>
                    <a:pt x="7835" y="607"/>
                    <a:pt x="7644" y="309"/>
                    <a:pt x="7335" y="250"/>
                  </a:cubicBezTo>
                  <a:lnTo>
                    <a:pt x="6227" y="12"/>
                  </a:lnTo>
                  <a:cubicBezTo>
                    <a:pt x="6189" y="4"/>
                    <a:pt x="6151" y="1"/>
                    <a:pt x="6114" y="1"/>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0" name="Google Shape;320;p28"/>
            <p:cNvSpPr/>
            <p:nvPr/>
          </p:nvSpPr>
          <p:spPr>
            <a:xfrm>
              <a:off x="3410195" y="2781429"/>
              <a:ext cx="333800" cy="1695063"/>
            </a:xfrm>
            <a:custGeom>
              <a:avLst/>
              <a:gdLst/>
              <a:ahLst/>
              <a:cxnLst/>
              <a:rect l="l" t="t" r="r" b="b"/>
              <a:pathLst>
                <a:path w="8287" h="42082" extrusionOk="0">
                  <a:moveTo>
                    <a:pt x="6330" y="424"/>
                  </a:moveTo>
                  <a:cubicBezTo>
                    <a:pt x="6355" y="424"/>
                    <a:pt x="6380" y="427"/>
                    <a:pt x="6406" y="433"/>
                  </a:cubicBezTo>
                  <a:lnTo>
                    <a:pt x="7513" y="671"/>
                  </a:lnTo>
                  <a:cubicBezTo>
                    <a:pt x="7608" y="683"/>
                    <a:pt x="7692" y="743"/>
                    <a:pt x="7739" y="814"/>
                  </a:cubicBezTo>
                  <a:cubicBezTo>
                    <a:pt x="7787" y="886"/>
                    <a:pt x="7811" y="981"/>
                    <a:pt x="7787" y="1076"/>
                  </a:cubicBezTo>
                  <a:lnTo>
                    <a:pt x="7787" y="1088"/>
                  </a:lnTo>
                  <a:lnTo>
                    <a:pt x="2298" y="41379"/>
                  </a:lnTo>
                  <a:cubicBezTo>
                    <a:pt x="2256" y="41536"/>
                    <a:pt x="2113" y="41647"/>
                    <a:pt x="1949" y="41647"/>
                  </a:cubicBezTo>
                  <a:cubicBezTo>
                    <a:pt x="1927" y="41647"/>
                    <a:pt x="1904" y="41645"/>
                    <a:pt x="1881" y="41641"/>
                  </a:cubicBezTo>
                  <a:lnTo>
                    <a:pt x="774" y="41402"/>
                  </a:lnTo>
                  <a:cubicBezTo>
                    <a:pt x="584" y="41367"/>
                    <a:pt x="465" y="41176"/>
                    <a:pt x="500" y="40998"/>
                  </a:cubicBezTo>
                  <a:lnTo>
                    <a:pt x="500" y="40986"/>
                  </a:lnTo>
                  <a:lnTo>
                    <a:pt x="6001" y="695"/>
                  </a:lnTo>
                  <a:cubicBezTo>
                    <a:pt x="6013" y="612"/>
                    <a:pt x="6072" y="528"/>
                    <a:pt x="6144" y="481"/>
                  </a:cubicBezTo>
                  <a:cubicBezTo>
                    <a:pt x="6196" y="446"/>
                    <a:pt x="6261" y="424"/>
                    <a:pt x="6330" y="424"/>
                  </a:cubicBezTo>
                  <a:close/>
                  <a:moveTo>
                    <a:pt x="6334" y="1"/>
                  </a:moveTo>
                  <a:cubicBezTo>
                    <a:pt x="5976" y="1"/>
                    <a:pt x="5656" y="247"/>
                    <a:pt x="5572" y="612"/>
                  </a:cubicBezTo>
                  <a:lnTo>
                    <a:pt x="5572" y="624"/>
                  </a:lnTo>
                  <a:lnTo>
                    <a:pt x="84" y="40914"/>
                  </a:lnTo>
                  <a:cubicBezTo>
                    <a:pt x="0" y="41331"/>
                    <a:pt x="262" y="41736"/>
                    <a:pt x="691" y="41831"/>
                  </a:cubicBezTo>
                  <a:lnTo>
                    <a:pt x="1798" y="42057"/>
                  </a:lnTo>
                  <a:cubicBezTo>
                    <a:pt x="1846" y="42069"/>
                    <a:pt x="1905" y="42069"/>
                    <a:pt x="1953" y="42081"/>
                  </a:cubicBezTo>
                  <a:cubicBezTo>
                    <a:pt x="2322" y="42081"/>
                    <a:pt x="2643" y="41819"/>
                    <a:pt x="2727" y="41462"/>
                  </a:cubicBezTo>
                  <a:lnTo>
                    <a:pt x="2727" y="41450"/>
                  </a:lnTo>
                  <a:lnTo>
                    <a:pt x="8216" y="1159"/>
                  </a:lnTo>
                  <a:cubicBezTo>
                    <a:pt x="8287" y="743"/>
                    <a:pt x="8025" y="338"/>
                    <a:pt x="7608" y="255"/>
                  </a:cubicBezTo>
                  <a:lnTo>
                    <a:pt x="6489" y="16"/>
                  </a:lnTo>
                  <a:cubicBezTo>
                    <a:pt x="6437" y="6"/>
                    <a:pt x="6385" y="1"/>
                    <a:pt x="6334" y="1"/>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1" name="Google Shape;321;p28"/>
            <p:cNvSpPr/>
            <p:nvPr/>
          </p:nvSpPr>
          <p:spPr>
            <a:xfrm>
              <a:off x="4033634" y="4416435"/>
              <a:ext cx="49424" cy="209134"/>
            </a:xfrm>
            <a:custGeom>
              <a:avLst/>
              <a:gdLst/>
              <a:ahLst/>
              <a:cxnLst/>
              <a:rect l="l" t="t" r="r" b="b"/>
              <a:pathLst>
                <a:path w="1227" h="5192" extrusionOk="0">
                  <a:moveTo>
                    <a:pt x="643" y="1"/>
                  </a:moveTo>
                  <a:lnTo>
                    <a:pt x="322" y="72"/>
                  </a:lnTo>
                  <a:lnTo>
                    <a:pt x="0" y="132"/>
                  </a:lnTo>
                  <a:lnTo>
                    <a:pt x="1227" y="5192"/>
                  </a:lnTo>
                  <a:lnTo>
                    <a:pt x="643" y="1"/>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2" name="Google Shape;322;p28"/>
            <p:cNvSpPr/>
            <p:nvPr/>
          </p:nvSpPr>
          <p:spPr>
            <a:xfrm>
              <a:off x="4024048" y="4407654"/>
              <a:ext cx="68113" cy="226575"/>
            </a:xfrm>
            <a:custGeom>
              <a:avLst/>
              <a:gdLst/>
              <a:ahLst/>
              <a:cxnLst/>
              <a:rect l="l" t="t" r="r" b="b"/>
              <a:pathLst>
                <a:path w="1691" h="5625" extrusionOk="0">
                  <a:moveTo>
                    <a:pt x="691" y="481"/>
                  </a:moveTo>
                  <a:lnTo>
                    <a:pt x="869" y="2064"/>
                  </a:lnTo>
                  <a:lnTo>
                    <a:pt x="500" y="516"/>
                  </a:lnTo>
                  <a:lnTo>
                    <a:pt x="691" y="481"/>
                  </a:lnTo>
                  <a:close/>
                  <a:moveTo>
                    <a:pt x="878" y="0"/>
                  </a:moveTo>
                  <a:cubicBezTo>
                    <a:pt x="863" y="0"/>
                    <a:pt x="849" y="2"/>
                    <a:pt x="834" y="5"/>
                  </a:cubicBezTo>
                  <a:lnTo>
                    <a:pt x="191" y="135"/>
                  </a:lnTo>
                  <a:cubicBezTo>
                    <a:pt x="72" y="159"/>
                    <a:pt x="0" y="278"/>
                    <a:pt x="24" y="397"/>
                  </a:cubicBezTo>
                  <a:lnTo>
                    <a:pt x="1262" y="5458"/>
                  </a:lnTo>
                  <a:cubicBezTo>
                    <a:pt x="1274" y="5553"/>
                    <a:pt x="1369" y="5624"/>
                    <a:pt x="1465" y="5624"/>
                  </a:cubicBezTo>
                  <a:cubicBezTo>
                    <a:pt x="1477" y="5624"/>
                    <a:pt x="1488" y="5624"/>
                    <a:pt x="1500" y="5612"/>
                  </a:cubicBezTo>
                  <a:cubicBezTo>
                    <a:pt x="1619" y="5600"/>
                    <a:pt x="1691" y="5493"/>
                    <a:pt x="1679" y="5386"/>
                  </a:cubicBezTo>
                  <a:lnTo>
                    <a:pt x="1096" y="195"/>
                  </a:lnTo>
                  <a:cubicBezTo>
                    <a:pt x="1074" y="79"/>
                    <a:pt x="988" y="0"/>
                    <a:pt x="878" y="0"/>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 name="Google Shape;323;p28"/>
            <p:cNvSpPr/>
            <p:nvPr/>
          </p:nvSpPr>
          <p:spPr>
            <a:xfrm>
              <a:off x="4025941" y="4312112"/>
              <a:ext cx="90227" cy="39394"/>
            </a:xfrm>
            <a:custGeom>
              <a:avLst/>
              <a:gdLst/>
              <a:ahLst/>
              <a:cxnLst/>
              <a:rect l="l" t="t" r="r" b="b"/>
              <a:pathLst>
                <a:path w="2240" h="978" extrusionOk="0">
                  <a:moveTo>
                    <a:pt x="1879" y="0"/>
                  </a:moveTo>
                  <a:cubicBezTo>
                    <a:pt x="1857" y="0"/>
                    <a:pt x="1834" y="3"/>
                    <a:pt x="1811" y="7"/>
                  </a:cubicBezTo>
                  <a:lnTo>
                    <a:pt x="287" y="317"/>
                  </a:lnTo>
                  <a:cubicBezTo>
                    <a:pt x="108" y="364"/>
                    <a:pt x="1" y="531"/>
                    <a:pt x="37" y="710"/>
                  </a:cubicBezTo>
                  <a:cubicBezTo>
                    <a:pt x="68" y="867"/>
                    <a:pt x="210" y="978"/>
                    <a:pt x="366" y="978"/>
                  </a:cubicBezTo>
                  <a:cubicBezTo>
                    <a:pt x="387" y="978"/>
                    <a:pt x="408" y="976"/>
                    <a:pt x="429" y="972"/>
                  </a:cubicBezTo>
                  <a:lnTo>
                    <a:pt x="1953" y="650"/>
                  </a:lnTo>
                  <a:cubicBezTo>
                    <a:pt x="2132" y="614"/>
                    <a:pt x="2239" y="436"/>
                    <a:pt x="2203" y="257"/>
                  </a:cubicBezTo>
                  <a:cubicBezTo>
                    <a:pt x="2172" y="102"/>
                    <a:pt x="2033" y="0"/>
                    <a:pt x="1879" y="0"/>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4" name="Google Shape;324;p28"/>
            <p:cNvSpPr/>
            <p:nvPr/>
          </p:nvSpPr>
          <p:spPr>
            <a:xfrm>
              <a:off x="4009668" y="4303210"/>
              <a:ext cx="123378" cy="57157"/>
            </a:xfrm>
            <a:custGeom>
              <a:avLst/>
              <a:gdLst/>
              <a:ahLst/>
              <a:cxnLst/>
              <a:rect l="l" t="t" r="r" b="b"/>
              <a:pathLst>
                <a:path w="3063" h="1419" extrusionOk="0">
                  <a:moveTo>
                    <a:pt x="2297" y="430"/>
                  </a:moveTo>
                  <a:cubicBezTo>
                    <a:pt x="2430" y="430"/>
                    <a:pt x="2449" y="634"/>
                    <a:pt x="2310" y="657"/>
                  </a:cubicBezTo>
                  <a:lnTo>
                    <a:pt x="786" y="978"/>
                  </a:lnTo>
                  <a:cubicBezTo>
                    <a:pt x="778" y="980"/>
                    <a:pt x="770" y="981"/>
                    <a:pt x="763" y="981"/>
                  </a:cubicBezTo>
                  <a:cubicBezTo>
                    <a:pt x="712" y="981"/>
                    <a:pt x="665" y="947"/>
                    <a:pt x="655" y="895"/>
                  </a:cubicBezTo>
                  <a:cubicBezTo>
                    <a:pt x="643" y="859"/>
                    <a:pt x="655" y="835"/>
                    <a:pt x="667" y="800"/>
                  </a:cubicBezTo>
                  <a:cubicBezTo>
                    <a:pt x="679" y="776"/>
                    <a:pt x="714" y="764"/>
                    <a:pt x="738" y="752"/>
                  </a:cubicBezTo>
                  <a:lnTo>
                    <a:pt x="2262" y="431"/>
                  </a:lnTo>
                  <a:lnTo>
                    <a:pt x="2286" y="431"/>
                  </a:lnTo>
                  <a:cubicBezTo>
                    <a:pt x="2290" y="430"/>
                    <a:pt x="2294" y="430"/>
                    <a:pt x="2297" y="430"/>
                  </a:cubicBezTo>
                  <a:close/>
                  <a:moveTo>
                    <a:pt x="2306" y="1"/>
                  </a:moveTo>
                  <a:cubicBezTo>
                    <a:pt x="2265" y="1"/>
                    <a:pt x="2223" y="5"/>
                    <a:pt x="2179" y="14"/>
                  </a:cubicBezTo>
                  <a:lnTo>
                    <a:pt x="655" y="335"/>
                  </a:lnTo>
                  <a:cubicBezTo>
                    <a:pt x="0" y="466"/>
                    <a:pt x="95" y="1419"/>
                    <a:pt x="762" y="1419"/>
                  </a:cubicBezTo>
                  <a:cubicBezTo>
                    <a:pt x="798" y="1419"/>
                    <a:pt x="833" y="1407"/>
                    <a:pt x="869" y="1407"/>
                  </a:cubicBezTo>
                  <a:lnTo>
                    <a:pt x="2393" y="1085"/>
                  </a:lnTo>
                  <a:cubicBezTo>
                    <a:pt x="3063" y="940"/>
                    <a:pt x="2906" y="1"/>
                    <a:pt x="2306"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 name="Google Shape;325;p28"/>
            <p:cNvSpPr/>
            <p:nvPr/>
          </p:nvSpPr>
          <p:spPr>
            <a:xfrm>
              <a:off x="3782817" y="2795043"/>
              <a:ext cx="315594" cy="1678025"/>
            </a:xfrm>
            <a:custGeom>
              <a:avLst/>
              <a:gdLst/>
              <a:ahLst/>
              <a:cxnLst/>
              <a:rect l="l" t="t" r="r" b="b"/>
              <a:pathLst>
                <a:path w="7835" h="41659" extrusionOk="0">
                  <a:moveTo>
                    <a:pt x="1718" y="1"/>
                  </a:moveTo>
                  <a:cubicBezTo>
                    <a:pt x="1681" y="1"/>
                    <a:pt x="1644" y="4"/>
                    <a:pt x="1608" y="12"/>
                  </a:cubicBezTo>
                  <a:lnTo>
                    <a:pt x="500" y="250"/>
                  </a:lnTo>
                  <a:cubicBezTo>
                    <a:pt x="191" y="309"/>
                    <a:pt x="0" y="607"/>
                    <a:pt x="60" y="917"/>
                  </a:cubicBezTo>
                  <a:lnTo>
                    <a:pt x="5549" y="41207"/>
                  </a:lnTo>
                  <a:cubicBezTo>
                    <a:pt x="5601" y="41470"/>
                    <a:pt x="5848" y="41658"/>
                    <a:pt x="6110" y="41658"/>
                  </a:cubicBezTo>
                  <a:cubicBezTo>
                    <a:pt x="6145" y="41658"/>
                    <a:pt x="6180" y="41655"/>
                    <a:pt x="6215" y="41648"/>
                  </a:cubicBezTo>
                  <a:lnTo>
                    <a:pt x="7335" y="41410"/>
                  </a:lnTo>
                  <a:cubicBezTo>
                    <a:pt x="7632" y="41350"/>
                    <a:pt x="7835" y="41041"/>
                    <a:pt x="7763" y="40743"/>
                  </a:cubicBezTo>
                  <a:lnTo>
                    <a:pt x="2274" y="452"/>
                  </a:lnTo>
                  <a:cubicBezTo>
                    <a:pt x="2222" y="181"/>
                    <a:pt x="1978" y="1"/>
                    <a:pt x="1718" y="1"/>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 name="Google Shape;326;p28"/>
            <p:cNvSpPr/>
            <p:nvPr/>
          </p:nvSpPr>
          <p:spPr>
            <a:xfrm>
              <a:off x="3773230" y="2786705"/>
              <a:ext cx="334284" cy="1695063"/>
            </a:xfrm>
            <a:custGeom>
              <a:avLst/>
              <a:gdLst/>
              <a:ahLst/>
              <a:cxnLst/>
              <a:rect l="l" t="t" r="r" b="b"/>
              <a:pathLst>
                <a:path w="8299" h="42082" extrusionOk="0">
                  <a:moveTo>
                    <a:pt x="1969" y="424"/>
                  </a:moveTo>
                  <a:cubicBezTo>
                    <a:pt x="2038" y="424"/>
                    <a:pt x="2103" y="446"/>
                    <a:pt x="2155" y="481"/>
                  </a:cubicBezTo>
                  <a:cubicBezTo>
                    <a:pt x="2227" y="528"/>
                    <a:pt x="2286" y="612"/>
                    <a:pt x="2310" y="695"/>
                  </a:cubicBezTo>
                  <a:lnTo>
                    <a:pt x="7799" y="40974"/>
                  </a:lnTo>
                  <a:lnTo>
                    <a:pt x="7799" y="40998"/>
                  </a:lnTo>
                  <a:cubicBezTo>
                    <a:pt x="7835" y="41176"/>
                    <a:pt x="7715" y="41367"/>
                    <a:pt x="7525" y="41402"/>
                  </a:cubicBezTo>
                  <a:lnTo>
                    <a:pt x="6418" y="41641"/>
                  </a:lnTo>
                  <a:cubicBezTo>
                    <a:pt x="6395" y="41645"/>
                    <a:pt x="6372" y="41647"/>
                    <a:pt x="6350" y="41647"/>
                  </a:cubicBezTo>
                  <a:cubicBezTo>
                    <a:pt x="6186" y="41647"/>
                    <a:pt x="6043" y="41536"/>
                    <a:pt x="6001" y="41379"/>
                  </a:cubicBezTo>
                  <a:lnTo>
                    <a:pt x="512" y="1088"/>
                  </a:lnTo>
                  <a:lnTo>
                    <a:pt x="512" y="1076"/>
                  </a:lnTo>
                  <a:cubicBezTo>
                    <a:pt x="476" y="886"/>
                    <a:pt x="596" y="707"/>
                    <a:pt x="786" y="671"/>
                  </a:cubicBezTo>
                  <a:lnTo>
                    <a:pt x="1893" y="433"/>
                  </a:lnTo>
                  <a:cubicBezTo>
                    <a:pt x="1919" y="427"/>
                    <a:pt x="1944" y="424"/>
                    <a:pt x="1969" y="424"/>
                  </a:cubicBezTo>
                  <a:close/>
                  <a:moveTo>
                    <a:pt x="1954" y="1"/>
                  </a:moveTo>
                  <a:cubicBezTo>
                    <a:pt x="1902" y="1"/>
                    <a:pt x="1850" y="6"/>
                    <a:pt x="1798" y="16"/>
                  </a:cubicBezTo>
                  <a:lnTo>
                    <a:pt x="691" y="254"/>
                  </a:lnTo>
                  <a:cubicBezTo>
                    <a:pt x="274" y="338"/>
                    <a:pt x="0" y="743"/>
                    <a:pt x="84" y="1171"/>
                  </a:cubicBezTo>
                  <a:lnTo>
                    <a:pt x="5584" y="41438"/>
                  </a:lnTo>
                  <a:lnTo>
                    <a:pt x="5584" y="41462"/>
                  </a:lnTo>
                  <a:cubicBezTo>
                    <a:pt x="5656" y="41819"/>
                    <a:pt x="5977" y="42081"/>
                    <a:pt x="6346" y="42081"/>
                  </a:cubicBezTo>
                  <a:cubicBezTo>
                    <a:pt x="6394" y="42081"/>
                    <a:pt x="6442" y="42069"/>
                    <a:pt x="6501" y="42057"/>
                  </a:cubicBezTo>
                  <a:lnTo>
                    <a:pt x="7608" y="41831"/>
                  </a:lnTo>
                  <a:cubicBezTo>
                    <a:pt x="8025" y="41736"/>
                    <a:pt x="8299" y="41331"/>
                    <a:pt x="8216" y="40914"/>
                  </a:cubicBezTo>
                  <a:lnTo>
                    <a:pt x="2727" y="624"/>
                  </a:lnTo>
                  <a:lnTo>
                    <a:pt x="2727" y="612"/>
                  </a:lnTo>
                  <a:cubicBezTo>
                    <a:pt x="2643" y="247"/>
                    <a:pt x="2314" y="1"/>
                    <a:pt x="1954" y="1"/>
                  </a:cubicBezTo>
                  <a:close/>
                </a:path>
              </a:pathLst>
            </a:custGeom>
            <a:solidFill>
              <a:schemeClr val="lt1"/>
            </a:solidFill>
            <a:ln w="62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 name="Google Shape;327;p28"/>
            <p:cNvSpPr/>
            <p:nvPr/>
          </p:nvSpPr>
          <p:spPr>
            <a:xfrm>
              <a:off x="3470131" y="2949433"/>
              <a:ext cx="523761" cy="44187"/>
            </a:xfrm>
            <a:custGeom>
              <a:avLst/>
              <a:gdLst/>
              <a:ahLst/>
              <a:cxnLst/>
              <a:rect l="l" t="t" r="r" b="b"/>
              <a:pathLst>
                <a:path w="13003" h="1097" extrusionOk="0">
                  <a:moveTo>
                    <a:pt x="0" y="1"/>
                  </a:moveTo>
                  <a:lnTo>
                    <a:pt x="0" y="1096"/>
                  </a:lnTo>
                  <a:lnTo>
                    <a:pt x="13002" y="1096"/>
                  </a:lnTo>
                  <a:lnTo>
                    <a:pt x="13002" y="1"/>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 name="Google Shape;328;p28"/>
            <p:cNvSpPr/>
            <p:nvPr/>
          </p:nvSpPr>
          <p:spPr>
            <a:xfrm>
              <a:off x="3461511" y="2940813"/>
              <a:ext cx="541001" cy="61427"/>
            </a:xfrm>
            <a:custGeom>
              <a:avLst/>
              <a:gdLst/>
              <a:ahLst/>
              <a:cxnLst/>
              <a:rect l="l" t="t" r="r" b="b"/>
              <a:pathLst>
                <a:path w="13431" h="1525" extrusionOk="0">
                  <a:moveTo>
                    <a:pt x="13002" y="429"/>
                  </a:moveTo>
                  <a:lnTo>
                    <a:pt x="13002" y="1096"/>
                  </a:lnTo>
                  <a:lnTo>
                    <a:pt x="429" y="1096"/>
                  </a:lnTo>
                  <a:lnTo>
                    <a:pt x="429" y="429"/>
                  </a:lnTo>
                  <a:close/>
                  <a:moveTo>
                    <a:pt x="0" y="0"/>
                  </a:moveTo>
                  <a:lnTo>
                    <a:pt x="0" y="1524"/>
                  </a:lnTo>
                  <a:lnTo>
                    <a:pt x="13430" y="1524"/>
                  </a:lnTo>
                  <a:lnTo>
                    <a:pt x="13430" y="0"/>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9" name="Google Shape;329;p28"/>
            <p:cNvSpPr/>
            <p:nvPr/>
          </p:nvSpPr>
          <p:spPr>
            <a:xfrm>
              <a:off x="3993838" y="2891874"/>
              <a:ext cx="56150" cy="159267"/>
            </a:xfrm>
            <a:custGeom>
              <a:avLst/>
              <a:gdLst/>
              <a:ahLst/>
              <a:cxnLst/>
              <a:rect l="l" t="t" r="r" b="b"/>
              <a:pathLst>
                <a:path w="1394" h="3954" extrusionOk="0">
                  <a:moveTo>
                    <a:pt x="298" y="1"/>
                  </a:moveTo>
                  <a:cubicBezTo>
                    <a:pt x="131" y="1"/>
                    <a:pt x="0" y="132"/>
                    <a:pt x="0" y="299"/>
                  </a:cubicBezTo>
                  <a:lnTo>
                    <a:pt x="0" y="3644"/>
                  </a:lnTo>
                  <a:cubicBezTo>
                    <a:pt x="0" y="3811"/>
                    <a:pt x="131" y="3954"/>
                    <a:pt x="298" y="3954"/>
                  </a:cubicBezTo>
                  <a:lnTo>
                    <a:pt x="1095" y="3954"/>
                  </a:lnTo>
                  <a:cubicBezTo>
                    <a:pt x="1262" y="3954"/>
                    <a:pt x="1393" y="3811"/>
                    <a:pt x="1393" y="3644"/>
                  </a:cubicBezTo>
                  <a:lnTo>
                    <a:pt x="1393" y="299"/>
                  </a:lnTo>
                  <a:cubicBezTo>
                    <a:pt x="1393" y="132"/>
                    <a:pt x="1262" y="1"/>
                    <a:pt x="1095"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0" name="Google Shape;330;p28"/>
            <p:cNvSpPr/>
            <p:nvPr/>
          </p:nvSpPr>
          <p:spPr>
            <a:xfrm>
              <a:off x="3985178" y="2883254"/>
              <a:ext cx="73430" cy="176547"/>
            </a:xfrm>
            <a:custGeom>
              <a:avLst/>
              <a:gdLst/>
              <a:ahLst/>
              <a:cxnLst/>
              <a:rect l="l" t="t" r="r" b="b"/>
              <a:pathLst>
                <a:path w="1823" h="4383" extrusionOk="0">
                  <a:moveTo>
                    <a:pt x="1108" y="429"/>
                  </a:moveTo>
                  <a:cubicBezTo>
                    <a:pt x="1263" y="429"/>
                    <a:pt x="1394" y="560"/>
                    <a:pt x="1394" y="715"/>
                  </a:cubicBezTo>
                  <a:lnTo>
                    <a:pt x="1394" y="3668"/>
                  </a:lnTo>
                  <a:cubicBezTo>
                    <a:pt x="1394" y="3823"/>
                    <a:pt x="1263" y="3953"/>
                    <a:pt x="1108" y="3953"/>
                  </a:cubicBezTo>
                  <a:lnTo>
                    <a:pt x="715" y="3953"/>
                  </a:lnTo>
                  <a:cubicBezTo>
                    <a:pt x="560" y="3953"/>
                    <a:pt x="429" y="3823"/>
                    <a:pt x="429" y="3668"/>
                  </a:cubicBezTo>
                  <a:lnTo>
                    <a:pt x="429" y="715"/>
                  </a:lnTo>
                  <a:cubicBezTo>
                    <a:pt x="429" y="560"/>
                    <a:pt x="560" y="429"/>
                    <a:pt x="715" y="429"/>
                  </a:cubicBezTo>
                  <a:close/>
                  <a:moveTo>
                    <a:pt x="715" y="1"/>
                  </a:moveTo>
                  <a:cubicBezTo>
                    <a:pt x="322" y="1"/>
                    <a:pt x="1" y="322"/>
                    <a:pt x="1" y="715"/>
                  </a:cubicBezTo>
                  <a:lnTo>
                    <a:pt x="1" y="3668"/>
                  </a:lnTo>
                  <a:cubicBezTo>
                    <a:pt x="1" y="4061"/>
                    <a:pt x="322" y="4382"/>
                    <a:pt x="715" y="4382"/>
                  </a:cubicBezTo>
                  <a:lnTo>
                    <a:pt x="1108" y="4382"/>
                  </a:lnTo>
                  <a:cubicBezTo>
                    <a:pt x="1501" y="4382"/>
                    <a:pt x="1822" y="4061"/>
                    <a:pt x="1822" y="3668"/>
                  </a:cubicBezTo>
                  <a:lnTo>
                    <a:pt x="1822" y="715"/>
                  </a:lnTo>
                  <a:cubicBezTo>
                    <a:pt x="1822" y="322"/>
                    <a:pt x="1501" y="1"/>
                    <a:pt x="1108"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1" name="Google Shape;331;p28"/>
            <p:cNvSpPr/>
            <p:nvPr/>
          </p:nvSpPr>
          <p:spPr>
            <a:xfrm>
              <a:off x="3696015" y="2347583"/>
              <a:ext cx="128090" cy="266694"/>
            </a:xfrm>
            <a:custGeom>
              <a:avLst/>
              <a:gdLst/>
              <a:ahLst/>
              <a:cxnLst/>
              <a:rect l="l" t="t" r="r" b="b"/>
              <a:pathLst>
                <a:path w="3180" h="6621" extrusionOk="0">
                  <a:moveTo>
                    <a:pt x="0" y="0"/>
                  </a:moveTo>
                  <a:lnTo>
                    <a:pt x="0" y="6620"/>
                  </a:lnTo>
                  <a:lnTo>
                    <a:pt x="3179" y="6620"/>
                  </a:lnTo>
                  <a:lnTo>
                    <a:pt x="3179" y="0"/>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2" name="Google Shape;332;p28"/>
            <p:cNvSpPr/>
            <p:nvPr/>
          </p:nvSpPr>
          <p:spPr>
            <a:xfrm>
              <a:off x="3687396" y="2338964"/>
              <a:ext cx="145330" cy="284417"/>
            </a:xfrm>
            <a:custGeom>
              <a:avLst/>
              <a:gdLst/>
              <a:ahLst/>
              <a:cxnLst/>
              <a:rect l="l" t="t" r="r" b="b"/>
              <a:pathLst>
                <a:path w="3608" h="7061" extrusionOk="0">
                  <a:moveTo>
                    <a:pt x="3179" y="429"/>
                  </a:moveTo>
                  <a:lnTo>
                    <a:pt x="3179" y="6632"/>
                  </a:lnTo>
                  <a:lnTo>
                    <a:pt x="429" y="6632"/>
                  </a:lnTo>
                  <a:lnTo>
                    <a:pt x="429" y="429"/>
                  </a:lnTo>
                  <a:close/>
                  <a:moveTo>
                    <a:pt x="0" y="0"/>
                  </a:moveTo>
                  <a:lnTo>
                    <a:pt x="0" y="7060"/>
                  </a:lnTo>
                  <a:lnTo>
                    <a:pt x="3608" y="7060"/>
                  </a:lnTo>
                  <a:lnTo>
                    <a:pt x="3608" y="0"/>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3" name="Google Shape;333;p28"/>
            <p:cNvSpPr/>
            <p:nvPr/>
          </p:nvSpPr>
          <p:spPr>
            <a:xfrm>
              <a:off x="3666773" y="2218570"/>
              <a:ext cx="186094" cy="328081"/>
            </a:xfrm>
            <a:custGeom>
              <a:avLst/>
              <a:gdLst/>
              <a:ahLst/>
              <a:cxnLst/>
              <a:rect l="l" t="t" r="r" b="b"/>
              <a:pathLst>
                <a:path w="4620" h="8145" extrusionOk="0">
                  <a:moveTo>
                    <a:pt x="750" y="1"/>
                  </a:moveTo>
                  <a:cubicBezTo>
                    <a:pt x="333" y="1"/>
                    <a:pt x="0" y="334"/>
                    <a:pt x="0" y="739"/>
                  </a:cubicBezTo>
                  <a:lnTo>
                    <a:pt x="0" y="7394"/>
                  </a:lnTo>
                  <a:cubicBezTo>
                    <a:pt x="0" y="7811"/>
                    <a:pt x="333" y="8144"/>
                    <a:pt x="750" y="8144"/>
                  </a:cubicBezTo>
                  <a:lnTo>
                    <a:pt x="3881" y="8144"/>
                  </a:lnTo>
                  <a:cubicBezTo>
                    <a:pt x="4286" y="8144"/>
                    <a:pt x="4620" y="7811"/>
                    <a:pt x="4620" y="7394"/>
                  </a:cubicBezTo>
                  <a:lnTo>
                    <a:pt x="4620" y="739"/>
                  </a:lnTo>
                  <a:cubicBezTo>
                    <a:pt x="4620" y="334"/>
                    <a:pt x="4286" y="1"/>
                    <a:pt x="3881" y="1"/>
                  </a:cubicBezTo>
                  <a:close/>
                </a:path>
              </a:pathLst>
            </a:custGeom>
            <a:solidFill>
              <a:schemeClr val="lt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4" name="Google Shape;334;p28"/>
            <p:cNvSpPr/>
            <p:nvPr/>
          </p:nvSpPr>
          <p:spPr>
            <a:xfrm>
              <a:off x="3658113" y="2209950"/>
              <a:ext cx="203374" cy="345320"/>
            </a:xfrm>
            <a:custGeom>
              <a:avLst/>
              <a:gdLst/>
              <a:ahLst/>
              <a:cxnLst/>
              <a:rect l="l" t="t" r="r" b="b"/>
              <a:pathLst>
                <a:path w="5049" h="8573" extrusionOk="0">
                  <a:moveTo>
                    <a:pt x="3608" y="429"/>
                  </a:moveTo>
                  <a:cubicBezTo>
                    <a:pt x="4168" y="429"/>
                    <a:pt x="4620" y="881"/>
                    <a:pt x="4620" y="1441"/>
                  </a:cubicBezTo>
                  <a:lnTo>
                    <a:pt x="4620" y="7120"/>
                  </a:lnTo>
                  <a:cubicBezTo>
                    <a:pt x="4620" y="7680"/>
                    <a:pt x="4168" y="8132"/>
                    <a:pt x="3608" y="8132"/>
                  </a:cubicBezTo>
                  <a:lnTo>
                    <a:pt x="1453" y="8132"/>
                  </a:lnTo>
                  <a:cubicBezTo>
                    <a:pt x="894" y="8132"/>
                    <a:pt x="441" y="7680"/>
                    <a:pt x="441" y="7120"/>
                  </a:cubicBezTo>
                  <a:lnTo>
                    <a:pt x="441" y="1441"/>
                  </a:lnTo>
                  <a:cubicBezTo>
                    <a:pt x="441" y="881"/>
                    <a:pt x="894" y="429"/>
                    <a:pt x="1453" y="429"/>
                  </a:cubicBezTo>
                  <a:close/>
                  <a:moveTo>
                    <a:pt x="1453" y="0"/>
                  </a:moveTo>
                  <a:cubicBezTo>
                    <a:pt x="656" y="0"/>
                    <a:pt x="1" y="643"/>
                    <a:pt x="1" y="1441"/>
                  </a:cubicBezTo>
                  <a:lnTo>
                    <a:pt x="1" y="7120"/>
                  </a:lnTo>
                  <a:cubicBezTo>
                    <a:pt x="1" y="7918"/>
                    <a:pt x="656" y="8573"/>
                    <a:pt x="1453" y="8573"/>
                  </a:cubicBezTo>
                  <a:lnTo>
                    <a:pt x="3608" y="8573"/>
                  </a:lnTo>
                  <a:cubicBezTo>
                    <a:pt x="4406" y="8573"/>
                    <a:pt x="5049" y="7918"/>
                    <a:pt x="5049" y="7120"/>
                  </a:cubicBezTo>
                  <a:lnTo>
                    <a:pt x="5049" y="1441"/>
                  </a:lnTo>
                  <a:cubicBezTo>
                    <a:pt x="5049" y="643"/>
                    <a:pt x="4406" y="0"/>
                    <a:pt x="3608" y="0"/>
                  </a:cubicBezTo>
                  <a:close/>
                </a:path>
              </a:pathLst>
            </a:custGeom>
            <a:solidFill>
              <a:schemeClr val="lt1"/>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5" name="Google Shape;335;p28"/>
            <p:cNvSpPr/>
            <p:nvPr/>
          </p:nvSpPr>
          <p:spPr>
            <a:xfrm>
              <a:off x="3546379" y="2599408"/>
              <a:ext cx="385157" cy="456050"/>
            </a:xfrm>
            <a:custGeom>
              <a:avLst/>
              <a:gdLst/>
              <a:ahLst/>
              <a:cxnLst/>
              <a:rect l="l" t="t" r="r" b="b"/>
              <a:pathLst>
                <a:path w="9562" h="11322" extrusionOk="0">
                  <a:moveTo>
                    <a:pt x="5279" y="1347"/>
                  </a:moveTo>
                  <a:cubicBezTo>
                    <a:pt x="6717" y="1347"/>
                    <a:pt x="8097" y="2458"/>
                    <a:pt x="8097" y="4143"/>
                  </a:cubicBezTo>
                  <a:cubicBezTo>
                    <a:pt x="8097" y="5690"/>
                    <a:pt x="6847" y="6940"/>
                    <a:pt x="5299" y="6940"/>
                  </a:cubicBezTo>
                  <a:cubicBezTo>
                    <a:pt x="2810" y="6940"/>
                    <a:pt x="1572" y="3928"/>
                    <a:pt x="3322" y="2166"/>
                  </a:cubicBezTo>
                  <a:cubicBezTo>
                    <a:pt x="3892" y="1600"/>
                    <a:pt x="4592" y="1347"/>
                    <a:pt x="5279" y="1347"/>
                  </a:cubicBezTo>
                  <a:close/>
                  <a:moveTo>
                    <a:pt x="5279" y="1"/>
                  </a:moveTo>
                  <a:cubicBezTo>
                    <a:pt x="4441" y="1"/>
                    <a:pt x="3583" y="252"/>
                    <a:pt x="2810" y="809"/>
                  </a:cubicBezTo>
                  <a:cubicBezTo>
                    <a:pt x="1" y="2845"/>
                    <a:pt x="667" y="7214"/>
                    <a:pt x="3965" y="8298"/>
                  </a:cubicBezTo>
                  <a:lnTo>
                    <a:pt x="3965" y="11322"/>
                  </a:lnTo>
                  <a:lnTo>
                    <a:pt x="6644" y="11322"/>
                  </a:lnTo>
                  <a:lnTo>
                    <a:pt x="6644" y="8298"/>
                  </a:lnTo>
                  <a:cubicBezTo>
                    <a:pt x="8383" y="7726"/>
                    <a:pt x="9561" y="6095"/>
                    <a:pt x="9561" y="4262"/>
                  </a:cubicBezTo>
                  <a:cubicBezTo>
                    <a:pt x="9561" y="1749"/>
                    <a:pt x="7489" y="1"/>
                    <a:pt x="5279"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6" name="Google Shape;336;p28"/>
            <p:cNvSpPr/>
            <p:nvPr/>
          </p:nvSpPr>
          <p:spPr>
            <a:xfrm>
              <a:off x="3567485" y="2591674"/>
              <a:ext cx="385157" cy="472444"/>
            </a:xfrm>
            <a:custGeom>
              <a:avLst/>
              <a:gdLst/>
              <a:ahLst/>
              <a:cxnLst/>
              <a:rect l="l" t="t" r="r" b="b"/>
              <a:pathLst>
                <a:path w="9562" h="11729" extrusionOk="0">
                  <a:moveTo>
                    <a:pt x="4775" y="1751"/>
                  </a:moveTo>
                  <a:cubicBezTo>
                    <a:pt x="6204" y="1751"/>
                    <a:pt x="7359" y="2906"/>
                    <a:pt x="7359" y="4335"/>
                  </a:cubicBezTo>
                  <a:cubicBezTo>
                    <a:pt x="7359" y="5889"/>
                    <a:pt x="6084" y="6920"/>
                    <a:pt x="4758" y="6920"/>
                  </a:cubicBezTo>
                  <a:cubicBezTo>
                    <a:pt x="4123" y="6920"/>
                    <a:pt x="3477" y="6684"/>
                    <a:pt x="2953" y="6156"/>
                  </a:cubicBezTo>
                  <a:cubicBezTo>
                    <a:pt x="1322" y="4537"/>
                    <a:pt x="2477" y="1751"/>
                    <a:pt x="4775" y="1751"/>
                  </a:cubicBezTo>
                  <a:close/>
                  <a:moveTo>
                    <a:pt x="4747" y="1318"/>
                  </a:moveTo>
                  <a:cubicBezTo>
                    <a:pt x="4008" y="1318"/>
                    <a:pt x="3255" y="1592"/>
                    <a:pt x="2644" y="2203"/>
                  </a:cubicBezTo>
                  <a:cubicBezTo>
                    <a:pt x="751" y="4096"/>
                    <a:pt x="2096" y="7347"/>
                    <a:pt x="4775" y="7347"/>
                  </a:cubicBezTo>
                  <a:cubicBezTo>
                    <a:pt x="6442" y="7347"/>
                    <a:pt x="7787" y="5989"/>
                    <a:pt x="7787" y="4335"/>
                  </a:cubicBezTo>
                  <a:cubicBezTo>
                    <a:pt x="7787" y="2521"/>
                    <a:pt x="6297" y="1318"/>
                    <a:pt x="4747" y="1318"/>
                  </a:cubicBezTo>
                  <a:close/>
                  <a:moveTo>
                    <a:pt x="4775" y="417"/>
                  </a:moveTo>
                  <a:cubicBezTo>
                    <a:pt x="6763" y="417"/>
                    <a:pt x="8454" y="1858"/>
                    <a:pt x="8763" y="3811"/>
                  </a:cubicBezTo>
                  <a:cubicBezTo>
                    <a:pt x="9085" y="5763"/>
                    <a:pt x="7930" y="7668"/>
                    <a:pt x="6049" y="8287"/>
                  </a:cubicBezTo>
                  <a:lnTo>
                    <a:pt x="5894" y="8335"/>
                  </a:lnTo>
                  <a:lnTo>
                    <a:pt x="5894" y="11300"/>
                  </a:lnTo>
                  <a:lnTo>
                    <a:pt x="3656" y="11300"/>
                  </a:lnTo>
                  <a:lnTo>
                    <a:pt x="3656" y="8335"/>
                  </a:lnTo>
                  <a:lnTo>
                    <a:pt x="3513" y="8287"/>
                  </a:lnTo>
                  <a:cubicBezTo>
                    <a:pt x="1620" y="7668"/>
                    <a:pt x="477" y="5763"/>
                    <a:pt x="786" y="3811"/>
                  </a:cubicBezTo>
                  <a:cubicBezTo>
                    <a:pt x="1108" y="1858"/>
                    <a:pt x="2798" y="417"/>
                    <a:pt x="4775" y="417"/>
                  </a:cubicBezTo>
                  <a:close/>
                  <a:moveTo>
                    <a:pt x="4775" y="1"/>
                  </a:moveTo>
                  <a:cubicBezTo>
                    <a:pt x="2620" y="1"/>
                    <a:pt x="762" y="1548"/>
                    <a:pt x="381" y="3668"/>
                  </a:cubicBezTo>
                  <a:cubicBezTo>
                    <a:pt x="0" y="5799"/>
                    <a:pt x="1203" y="7894"/>
                    <a:pt x="3227" y="8645"/>
                  </a:cubicBezTo>
                  <a:lnTo>
                    <a:pt x="3227" y="11728"/>
                  </a:lnTo>
                  <a:lnTo>
                    <a:pt x="6335" y="11728"/>
                  </a:lnTo>
                  <a:lnTo>
                    <a:pt x="6335" y="8645"/>
                  </a:lnTo>
                  <a:cubicBezTo>
                    <a:pt x="8359" y="7894"/>
                    <a:pt x="9561" y="5799"/>
                    <a:pt x="9168" y="3668"/>
                  </a:cubicBezTo>
                  <a:cubicBezTo>
                    <a:pt x="8787" y="1548"/>
                    <a:pt x="6942" y="1"/>
                    <a:pt x="4775" y="1"/>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7" name="Google Shape;337;p28"/>
            <p:cNvSpPr/>
            <p:nvPr/>
          </p:nvSpPr>
          <p:spPr>
            <a:xfrm>
              <a:off x="3751157" y="2893807"/>
              <a:ext cx="17320" cy="161644"/>
            </a:xfrm>
            <a:custGeom>
              <a:avLst/>
              <a:gdLst/>
              <a:ahLst/>
              <a:cxnLst/>
              <a:rect l="l" t="t" r="r" b="b"/>
              <a:pathLst>
                <a:path w="430" h="4013" extrusionOk="0">
                  <a:moveTo>
                    <a:pt x="1" y="1"/>
                  </a:moveTo>
                  <a:lnTo>
                    <a:pt x="1" y="4013"/>
                  </a:lnTo>
                  <a:lnTo>
                    <a:pt x="429" y="4013"/>
                  </a:lnTo>
                  <a:lnTo>
                    <a:pt x="429" y="1"/>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8" name="Google Shape;338;p28"/>
            <p:cNvSpPr/>
            <p:nvPr/>
          </p:nvSpPr>
          <p:spPr>
            <a:xfrm>
              <a:off x="3538242" y="4502310"/>
              <a:ext cx="30250" cy="135744"/>
            </a:xfrm>
            <a:custGeom>
              <a:avLst/>
              <a:gdLst/>
              <a:ahLst/>
              <a:cxnLst/>
              <a:rect l="l" t="t" r="r" b="b"/>
              <a:pathLst>
                <a:path w="751" h="3370" extrusionOk="0">
                  <a:moveTo>
                    <a:pt x="95" y="0"/>
                  </a:moveTo>
                  <a:lnTo>
                    <a:pt x="0" y="3369"/>
                  </a:lnTo>
                  <a:lnTo>
                    <a:pt x="750" y="83"/>
                  </a:lnTo>
                  <a:lnTo>
                    <a:pt x="417" y="48"/>
                  </a:lnTo>
                  <a:lnTo>
                    <a:pt x="95" y="0"/>
                  </a:lnTo>
                  <a:close/>
                </a:path>
              </a:pathLst>
            </a:custGeom>
            <a:solidFill>
              <a:schemeClr val="dk1"/>
            </a:solidFill>
            <a:ln w="6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9" name="Google Shape;339;p28"/>
            <p:cNvSpPr/>
            <p:nvPr/>
          </p:nvSpPr>
          <p:spPr>
            <a:xfrm>
              <a:off x="3495063" y="4318476"/>
              <a:ext cx="110810" cy="252072"/>
            </a:xfrm>
            <a:custGeom>
              <a:avLst/>
              <a:gdLst/>
              <a:ahLst/>
              <a:cxnLst/>
              <a:rect l="l" t="t" r="r" b="b"/>
              <a:pathLst>
                <a:path w="2751" h="6258" extrusionOk="0">
                  <a:moveTo>
                    <a:pt x="1042" y="1"/>
                  </a:moveTo>
                  <a:cubicBezTo>
                    <a:pt x="892" y="1"/>
                    <a:pt x="761" y="114"/>
                    <a:pt x="739" y="266"/>
                  </a:cubicBezTo>
                  <a:lnTo>
                    <a:pt x="24" y="5731"/>
                  </a:lnTo>
                  <a:cubicBezTo>
                    <a:pt x="1" y="5898"/>
                    <a:pt x="120" y="6052"/>
                    <a:pt x="286" y="6076"/>
                  </a:cubicBezTo>
                  <a:lnTo>
                    <a:pt x="1679" y="6255"/>
                  </a:lnTo>
                  <a:cubicBezTo>
                    <a:pt x="1694" y="6257"/>
                    <a:pt x="1708" y="6258"/>
                    <a:pt x="1722" y="6258"/>
                  </a:cubicBezTo>
                  <a:cubicBezTo>
                    <a:pt x="1870" y="6258"/>
                    <a:pt x="1991" y="6145"/>
                    <a:pt x="2013" y="5993"/>
                  </a:cubicBezTo>
                  <a:lnTo>
                    <a:pt x="2727" y="528"/>
                  </a:lnTo>
                  <a:cubicBezTo>
                    <a:pt x="2751" y="361"/>
                    <a:pt x="2644" y="206"/>
                    <a:pt x="2477" y="194"/>
                  </a:cubicBezTo>
                  <a:lnTo>
                    <a:pt x="1084" y="4"/>
                  </a:lnTo>
                  <a:cubicBezTo>
                    <a:pt x="1070" y="2"/>
                    <a:pt x="1056" y="1"/>
                    <a:pt x="1042" y="1"/>
                  </a:cubicBezTo>
                  <a:close/>
                </a:path>
              </a:pathLst>
            </a:custGeom>
            <a:solidFill>
              <a:schemeClr val="lt1"/>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340" name="Google Shape;340;p28"/>
            <p:cNvSpPr/>
            <p:nvPr/>
          </p:nvSpPr>
          <p:spPr>
            <a:xfrm>
              <a:off x="3437505" y="4318839"/>
              <a:ext cx="90711" cy="39394"/>
            </a:xfrm>
            <a:custGeom>
              <a:avLst/>
              <a:gdLst/>
              <a:ahLst/>
              <a:cxnLst/>
              <a:rect l="l" t="t" r="r" b="b"/>
              <a:pathLst>
                <a:path w="2252" h="978" extrusionOk="0">
                  <a:moveTo>
                    <a:pt x="361" y="0"/>
                  </a:moveTo>
                  <a:cubicBezTo>
                    <a:pt x="210" y="0"/>
                    <a:pt x="80" y="101"/>
                    <a:pt x="48" y="257"/>
                  </a:cubicBezTo>
                  <a:cubicBezTo>
                    <a:pt x="1" y="435"/>
                    <a:pt x="120" y="614"/>
                    <a:pt x="299" y="650"/>
                  </a:cubicBezTo>
                  <a:lnTo>
                    <a:pt x="1823" y="971"/>
                  </a:lnTo>
                  <a:cubicBezTo>
                    <a:pt x="1844" y="976"/>
                    <a:pt x="1866" y="978"/>
                    <a:pt x="1887" y="978"/>
                  </a:cubicBezTo>
                  <a:cubicBezTo>
                    <a:pt x="2042" y="978"/>
                    <a:pt x="2184" y="868"/>
                    <a:pt x="2215" y="721"/>
                  </a:cubicBezTo>
                  <a:cubicBezTo>
                    <a:pt x="2251" y="531"/>
                    <a:pt x="2132" y="364"/>
                    <a:pt x="1953" y="328"/>
                  </a:cubicBezTo>
                  <a:lnTo>
                    <a:pt x="429" y="7"/>
                  </a:lnTo>
                  <a:cubicBezTo>
                    <a:pt x="406" y="2"/>
                    <a:pt x="384" y="0"/>
                    <a:pt x="361" y="0"/>
                  </a:cubicBezTo>
                  <a:close/>
                </a:path>
              </a:pathLst>
            </a:custGeom>
            <a:solidFill>
              <a:schemeClr val="dk1"/>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341" name="Google Shape;341;p28"/>
            <p:cNvSpPr/>
            <p:nvPr/>
          </p:nvSpPr>
          <p:spPr>
            <a:xfrm>
              <a:off x="3461994" y="2798427"/>
              <a:ext cx="315594" cy="1678025"/>
            </a:xfrm>
            <a:custGeom>
              <a:avLst/>
              <a:gdLst/>
              <a:ahLst/>
              <a:cxnLst/>
              <a:rect l="l" t="t" r="r" b="b"/>
              <a:pathLst>
                <a:path w="7835" h="41659" extrusionOk="0">
                  <a:moveTo>
                    <a:pt x="6114" y="0"/>
                  </a:moveTo>
                  <a:cubicBezTo>
                    <a:pt x="5848" y="0"/>
                    <a:pt x="5613" y="180"/>
                    <a:pt x="5560" y="452"/>
                  </a:cubicBezTo>
                  <a:lnTo>
                    <a:pt x="72" y="40742"/>
                  </a:lnTo>
                  <a:cubicBezTo>
                    <a:pt x="0" y="41052"/>
                    <a:pt x="202" y="41350"/>
                    <a:pt x="500" y="41409"/>
                  </a:cubicBezTo>
                  <a:lnTo>
                    <a:pt x="1619" y="41647"/>
                  </a:lnTo>
                  <a:cubicBezTo>
                    <a:pt x="1656" y="41655"/>
                    <a:pt x="1693" y="41658"/>
                    <a:pt x="1729" y="41658"/>
                  </a:cubicBezTo>
                  <a:cubicBezTo>
                    <a:pt x="1987" y="41658"/>
                    <a:pt x="2223" y="41478"/>
                    <a:pt x="2286" y="41207"/>
                  </a:cubicBezTo>
                  <a:lnTo>
                    <a:pt x="7775" y="916"/>
                  </a:lnTo>
                  <a:cubicBezTo>
                    <a:pt x="7834" y="606"/>
                    <a:pt x="7644" y="309"/>
                    <a:pt x="7334" y="249"/>
                  </a:cubicBezTo>
                  <a:lnTo>
                    <a:pt x="6227" y="11"/>
                  </a:lnTo>
                  <a:cubicBezTo>
                    <a:pt x="6189" y="4"/>
                    <a:pt x="6151" y="0"/>
                    <a:pt x="6114" y="0"/>
                  </a:cubicBezTo>
                  <a:close/>
                </a:path>
              </a:pathLst>
            </a:custGeom>
            <a:solidFill>
              <a:schemeClr val="accent2"/>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342" name="Google Shape;342;p28"/>
            <p:cNvSpPr/>
            <p:nvPr/>
          </p:nvSpPr>
          <p:spPr>
            <a:xfrm>
              <a:off x="4076290" y="4425095"/>
              <a:ext cx="49464" cy="209134"/>
            </a:xfrm>
            <a:custGeom>
              <a:avLst/>
              <a:gdLst/>
              <a:ahLst/>
              <a:cxnLst/>
              <a:rect l="l" t="t" r="r" b="b"/>
              <a:pathLst>
                <a:path w="1228" h="5192" extrusionOk="0">
                  <a:moveTo>
                    <a:pt x="644" y="0"/>
                  </a:moveTo>
                  <a:lnTo>
                    <a:pt x="322" y="72"/>
                  </a:lnTo>
                  <a:lnTo>
                    <a:pt x="1" y="131"/>
                  </a:lnTo>
                  <a:lnTo>
                    <a:pt x="1227" y="5191"/>
                  </a:lnTo>
                  <a:lnTo>
                    <a:pt x="644" y="0"/>
                  </a:lnTo>
                  <a:close/>
                </a:path>
              </a:pathLst>
            </a:custGeom>
            <a:solidFill>
              <a:schemeClr val="dk1"/>
            </a:solidFill>
            <a:ln w="6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3" name="Google Shape;343;p28"/>
            <p:cNvSpPr/>
            <p:nvPr/>
          </p:nvSpPr>
          <p:spPr>
            <a:xfrm>
              <a:off x="4068637" y="4320732"/>
              <a:ext cx="90187" cy="39434"/>
            </a:xfrm>
            <a:custGeom>
              <a:avLst/>
              <a:gdLst/>
              <a:ahLst/>
              <a:cxnLst/>
              <a:rect l="l" t="t" r="r" b="b"/>
              <a:pathLst>
                <a:path w="2239" h="979" extrusionOk="0">
                  <a:moveTo>
                    <a:pt x="1879" y="1"/>
                  </a:moveTo>
                  <a:cubicBezTo>
                    <a:pt x="1856" y="1"/>
                    <a:pt x="1833" y="3"/>
                    <a:pt x="1810" y="7"/>
                  </a:cubicBezTo>
                  <a:lnTo>
                    <a:pt x="286" y="329"/>
                  </a:lnTo>
                  <a:cubicBezTo>
                    <a:pt x="108" y="365"/>
                    <a:pt x="0" y="543"/>
                    <a:pt x="36" y="722"/>
                  </a:cubicBezTo>
                  <a:cubicBezTo>
                    <a:pt x="67" y="877"/>
                    <a:pt x="207" y="979"/>
                    <a:pt x="360" y="979"/>
                  </a:cubicBezTo>
                  <a:cubicBezTo>
                    <a:pt x="383" y="979"/>
                    <a:pt x="406" y="977"/>
                    <a:pt x="429" y="972"/>
                  </a:cubicBezTo>
                  <a:lnTo>
                    <a:pt x="1953" y="650"/>
                  </a:lnTo>
                  <a:cubicBezTo>
                    <a:pt x="2132" y="615"/>
                    <a:pt x="2239" y="436"/>
                    <a:pt x="2203" y="269"/>
                  </a:cubicBezTo>
                  <a:cubicBezTo>
                    <a:pt x="2172" y="103"/>
                    <a:pt x="2032" y="1"/>
                    <a:pt x="1879" y="1"/>
                  </a:cubicBezTo>
                  <a:close/>
                </a:path>
              </a:pathLst>
            </a:custGeom>
            <a:solidFill>
              <a:schemeClr val="dk1"/>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344" name="Google Shape;344;p28"/>
            <p:cNvSpPr/>
            <p:nvPr/>
          </p:nvSpPr>
          <p:spPr>
            <a:xfrm>
              <a:off x="3825512" y="2803703"/>
              <a:ext cx="315594" cy="1678025"/>
            </a:xfrm>
            <a:custGeom>
              <a:avLst/>
              <a:gdLst/>
              <a:ahLst/>
              <a:cxnLst/>
              <a:rect l="l" t="t" r="r" b="b"/>
              <a:pathLst>
                <a:path w="7835" h="41659" extrusionOk="0">
                  <a:moveTo>
                    <a:pt x="1717" y="0"/>
                  </a:moveTo>
                  <a:cubicBezTo>
                    <a:pt x="1681" y="0"/>
                    <a:pt x="1644" y="4"/>
                    <a:pt x="1607" y="11"/>
                  </a:cubicBezTo>
                  <a:lnTo>
                    <a:pt x="500" y="249"/>
                  </a:lnTo>
                  <a:cubicBezTo>
                    <a:pt x="191" y="309"/>
                    <a:pt x="0" y="606"/>
                    <a:pt x="60" y="916"/>
                  </a:cubicBezTo>
                  <a:lnTo>
                    <a:pt x="5548" y="41207"/>
                  </a:lnTo>
                  <a:cubicBezTo>
                    <a:pt x="5611" y="41478"/>
                    <a:pt x="5848" y="41658"/>
                    <a:pt x="6106" y="41658"/>
                  </a:cubicBezTo>
                  <a:cubicBezTo>
                    <a:pt x="6142" y="41658"/>
                    <a:pt x="6178" y="41654"/>
                    <a:pt x="6215" y="41647"/>
                  </a:cubicBezTo>
                  <a:lnTo>
                    <a:pt x="7334" y="41409"/>
                  </a:lnTo>
                  <a:cubicBezTo>
                    <a:pt x="7632" y="41350"/>
                    <a:pt x="7834" y="41052"/>
                    <a:pt x="7763" y="40742"/>
                  </a:cubicBezTo>
                  <a:lnTo>
                    <a:pt x="2274" y="452"/>
                  </a:lnTo>
                  <a:cubicBezTo>
                    <a:pt x="2211" y="180"/>
                    <a:pt x="1975" y="0"/>
                    <a:pt x="1717" y="0"/>
                  </a:cubicBezTo>
                  <a:close/>
                </a:path>
              </a:pathLst>
            </a:custGeom>
            <a:solidFill>
              <a:schemeClr val="accent2"/>
            </a:solidFill>
            <a:ln w="6550" cap="flat" cmpd="sng">
              <a:solidFill>
                <a:schemeClr val="dk1"/>
              </a:solidFill>
              <a:prstDash val="solid"/>
              <a:miter lim="11906"/>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345" name="Google Shape;345;p28"/>
            <p:cNvSpPr/>
            <p:nvPr/>
          </p:nvSpPr>
          <p:spPr>
            <a:xfrm>
              <a:off x="3512826" y="2958052"/>
              <a:ext cx="523721" cy="44187"/>
            </a:xfrm>
            <a:custGeom>
              <a:avLst/>
              <a:gdLst/>
              <a:ahLst/>
              <a:cxnLst/>
              <a:rect l="l" t="t" r="r" b="b"/>
              <a:pathLst>
                <a:path w="13002" h="1097" extrusionOk="0">
                  <a:moveTo>
                    <a:pt x="0" y="1"/>
                  </a:moveTo>
                  <a:lnTo>
                    <a:pt x="0" y="1096"/>
                  </a:lnTo>
                  <a:lnTo>
                    <a:pt x="13002" y="1096"/>
                  </a:lnTo>
                  <a:lnTo>
                    <a:pt x="13002" y="1"/>
                  </a:lnTo>
                  <a:close/>
                </a:path>
              </a:pathLst>
            </a:custGeom>
            <a:solidFill>
              <a:schemeClr val="lt1"/>
            </a:solidFill>
            <a:ln w="6550" cap="flat" cmpd="sng">
              <a:solidFill>
                <a:srgbClr val="2C1738"/>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346" name="Google Shape;346;p28"/>
            <p:cNvSpPr/>
            <p:nvPr/>
          </p:nvSpPr>
          <p:spPr>
            <a:xfrm>
              <a:off x="4036494" y="2900534"/>
              <a:ext cx="56150" cy="159267"/>
            </a:xfrm>
            <a:custGeom>
              <a:avLst/>
              <a:gdLst/>
              <a:ahLst/>
              <a:cxnLst/>
              <a:rect l="l" t="t" r="r" b="b"/>
              <a:pathLst>
                <a:path w="1394" h="3954" extrusionOk="0">
                  <a:moveTo>
                    <a:pt x="298" y="0"/>
                  </a:moveTo>
                  <a:cubicBezTo>
                    <a:pt x="132" y="0"/>
                    <a:pt x="1" y="131"/>
                    <a:pt x="1" y="298"/>
                  </a:cubicBezTo>
                  <a:lnTo>
                    <a:pt x="1" y="3644"/>
                  </a:lnTo>
                  <a:cubicBezTo>
                    <a:pt x="1" y="3822"/>
                    <a:pt x="132" y="3953"/>
                    <a:pt x="298" y="3953"/>
                  </a:cubicBezTo>
                  <a:lnTo>
                    <a:pt x="1096" y="3953"/>
                  </a:lnTo>
                  <a:cubicBezTo>
                    <a:pt x="1263" y="3953"/>
                    <a:pt x="1394" y="3822"/>
                    <a:pt x="1394" y="3644"/>
                  </a:cubicBezTo>
                  <a:lnTo>
                    <a:pt x="1394" y="298"/>
                  </a:lnTo>
                  <a:cubicBezTo>
                    <a:pt x="1394" y="131"/>
                    <a:pt x="1263" y="0"/>
                    <a:pt x="1096" y="0"/>
                  </a:cubicBezTo>
                  <a:close/>
                </a:path>
              </a:pathLst>
            </a:custGeom>
            <a:solidFill>
              <a:schemeClr val="lt1"/>
            </a:solidFill>
            <a:ln w="6550" cap="flat" cmpd="sng">
              <a:solidFill>
                <a:srgbClr val="2C1738"/>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347" name="Google Shape;347;p28"/>
            <p:cNvSpPr/>
            <p:nvPr/>
          </p:nvSpPr>
          <p:spPr>
            <a:xfrm>
              <a:off x="3738671" y="2356203"/>
              <a:ext cx="128090" cy="266694"/>
            </a:xfrm>
            <a:custGeom>
              <a:avLst/>
              <a:gdLst/>
              <a:ahLst/>
              <a:cxnLst/>
              <a:rect l="l" t="t" r="r" b="b"/>
              <a:pathLst>
                <a:path w="3180" h="6621" extrusionOk="0">
                  <a:moveTo>
                    <a:pt x="1" y="1"/>
                  </a:moveTo>
                  <a:lnTo>
                    <a:pt x="1" y="6621"/>
                  </a:lnTo>
                  <a:lnTo>
                    <a:pt x="3180" y="6621"/>
                  </a:lnTo>
                  <a:lnTo>
                    <a:pt x="3180" y="1"/>
                  </a:lnTo>
                  <a:close/>
                </a:path>
              </a:pathLst>
            </a:custGeom>
            <a:solidFill>
              <a:schemeClr val="lt1"/>
            </a:solidFill>
            <a:ln w="6550" cap="flat" cmpd="sng">
              <a:solidFill>
                <a:srgbClr val="2C1738"/>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348" name="Google Shape;348;p28"/>
            <p:cNvSpPr/>
            <p:nvPr/>
          </p:nvSpPr>
          <p:spPr>
            <a:xfrm>
              <a:off x="3709428" y="2227189"/>
              <a:ext cx="186134" cy="328081"/>
            </a:xfrm>
            <a:custGeom>
              <a:avLst/>
              <a:gdLst/>
              <a:ahLst/>
              <a:cxnLst/>
              <a:rect l="l" t="t" r="r" b="b"/>
              <a:pathLst>
                <a:path w="4621" h="8145" extrusionOk="0">
                  <a:moveTo>
                    <a:pt x="751" y="1"/>
                  </a:moveTo>
                  <a:cubicBezTo>
                    <a:pt x="334" y="1"/>
                    <a:pt x="1" y="334"/>
                    <a:pt x="1" y="739"/>
                  </a:cubicBezTo>
                  <a:lnTo>
                    <a:pt x="1" y="7395"/>
                  </a:lnTo>
                  <a:cubicBezTo>
                    <a:pt x="1" y="7811"/>
                    <a:pt x="334" y="8145"/>
                    <a:pt x="751" y="8145"/>
                  </a:cubicBezTo>
                  <a:lnTo>
                    <a:pt x="3882" y="8145"/>
                  </a:lnTo>
                  <a:cubicBezTo>
                    <a:pt x="4287" y="8145"/>
                    <a:pt x="4620" y="7811"/>
                    <a:pt x="4620" y="7395"/>
                  </a:cubicBezTo>
                  <a:lnTo>
                    <a:pt x="4620" y="739"/>
                  </a:lnTo>
                  <a:cubicBezTo>
                    <a:pt x="4620" y="334"/>
                    <a:pt x="4287" y="1"/>
                    <a:pt x="3882" y="1"/>
                  </a:cubicBezTo>
                  <a:close/>
                </a:path>
              </a:pathLst>
            </a:custGeom>
            <a:solidFill>
              <a:schemeClr val="accent2"/>
            </a:solidFill>
            <a:ln w="6550" cap="flat" cmpd="sng">
              <a:solidFill>
                <a:srgbClr val="2C1738"/>
              </a:solidFill>
              <a:prstDash val="solid"/>
              <a:miter lim="11906"/>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349" name="Google Shape;349;p28"/>
            <p:cNvSpPr/>
            <p:nvPr/>
          </p:nvSpPr>
          <p:spPr>
            <a:xfrm>
              <a:off x="3589074" y="2608229"/>
              <a:ext cx="385117" cy="455406"/>
            </a:xfrm>
            <a:custGeom>
              <a:avLst/>
              <a:gdLst/>
              <a:ahLst/>
              <a:cxnLst/>
              <a:rect l="l" t="t" r="r" b="b"/>
              <a:pathLst>
                <a:path w="9561" h="11306" extrusionOk="0">
                  <a:moveTo>
                    <a:pt x="5279" y="1337"/>
                  </a:moveTo>
                  <a:cubicBezTo>
                    <a:pt x="6717" y="1337"/>
                    <a:pt x="8096" y="2454"/>
                    <a:pt x="8096" y="4138"/>
                  </a:cubicBezTo>
                  <a:cubicBezTo>
                    <a:pt x="8096" y="5686"/>
                    <a:pt x="6846" y="6936"/>
                    <a:pt x="5299" y="6936"/>
                  </a:cubicBezTo>
                  <a:cubicBezTo>
                    <a:pt x="2810" y="6936"/>
                    <a:pt x="1560" y="3924"/>
                    <a:pt x="3322" y="2161"/>
                  </a:cubicBezTo>
                  <a:cubicBezTo>
                    <a:pt x="3892" y="1592"/>
                    <a:pt x="4592" y="1337"/>
                    <a:pt x="5279" y="1337"/>
                  </a:cubicBezTo>
                  <a:close/>
                  <a:moveTo>
                    <a:pt x="5285" y="1"/>
                  </a:moveTo>
                  <a:cubicBezTo>
                    <a:pt x="4446" y="1"/>
                    <a:pt x="3585" y="254"/>
                    <a:pt x="2810" y="816"/>
                  </a:cubicBezTo>
                  <a:cubicBezTo>
                    <a:pt x="0" y="2840"/>
                    <a:pt x="667" y="7210"/>
                    <a:pt x="3965" y="8293"/>
                  </a:cubicBezTo>
                  <a:lnTo>
                    <a:pt x="3965" y="11305"/>
                  </a:lnTo>
                  <a:lnTo>
                    <a:pt x="6644" y="11305"/>
                  </a:lnTo>
                  <a:lnTo>
                    <a:pt x="6644" y="8293"/>
                  </a:lnTo>
                  <a:cubicBezTo>
                    <a:pt x="8382" y="7722"/>
                    <a:pt x="9561" y="6090"/>
                    <a:pt x="9561" y="4257"/>
                  </a:cubicBezTo>
                  <a:cubicBezTo>
                    <a:pt x="9552" y="1748"/>
                    <a:pt x="7490" y="1"/>
                    <a:pt x="5285" y="1"/>
                  </a:cubicBezTo>
                  <a:close/>
                </a:path>
              </a:pathLst>
            </a:custGeom>
            <a:solidFill>
              <a:srgbClr val="496697"/>
            </a:solidFill>
            <a:ln w="6550" cap="flat" cmpd="sng">
              <a:solidFill>
                <a:srgbClr val="2C1738"/>
              </a:solidFill>
              <a:prstDash val="solid"/>
              <a:miter lim="11906"/>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350" name="Google Shape;350;p28"/>
            <p:cNvSpPr/>
            <p:nvPr/>
          </p:nvSpPr>
          <p:spPr>
            <a:xfrm>
              <a:off x="3802473" y="2902427"/>
              <a:ext cx="40" cy="161684"/>
            </a:xfrm>
            <a:custGeom>
              <a:avLst/>
              <a:gdLst/>
              <a:ahLst/>
              <a:cxnLst/>
              <a:rect l="l" t="t" r="r" b="b"/>
              <a:pathLst>
                <a:path w="1" h="4014" fill="none" extrusionOk="0">
                  <a:moveTo>
                    <a:pt x="1" y="1"/>
                  </a:moveTo>
                  <a:lnTo>
                    <a:pt x="1" y="4013"/>
                  </a:lnTo>
                </a:path>
              </a:pathLst>
            </a:custGeom>
            <a:noFill/>
            <a:ln w="6550" cap="flat" cmpd="sng">
              <a:solidFill>
                <a:srgbClr val="2C1738"/>
              </a:solidFill>
              <a:prstDash val="solid"/>
              <a:miter lim="11906"/>
              <a:headEnd type="none" w="sm" len="sm"/>
              <a:tailEnd type="none" w="sm" len="sm"/>
            </a:ln>
          </p:spPr>
          <p:txBody>
            <a:bodyPr spcFirstLastPara="1" wrap="square" lIns="91425" tIns="91425" rIns="91425" bIns="91425" anchor="ctr" anchorCtr="0">
              <a:noAutofit/>
            </a:bodyPr>
            <a:lstStyle/>
            <a:p>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701"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3 – GÓC NỘI TIẾP</a:t>
            </a:r>
            <a:endParaRPr/>
          </a:p>
        </p:txBody>
      </p:sp>
      <p:sp>
        <p:nvSpPr>
          <p:cNvPr id="199" name="Flowchart: Alternate Process 198">
            <a:extLst>
              <a:ext uri="{FF2B5EF4-FFF2-40B4-BE49-F238E27FC236}">
                <a16:creationId xmlns:a16="http://schemas.microsoft.com/office/drawing/2014/main" id="{AEB17781-CCB7-48D4-BBA0-7A3C19EA934A}"/>
              </a:ext>
            </a:extLst>
          </p:cNvPr>
          <p:cNvSpPr/>
          <p:nvPr/>
        </p:nvSpPr>
        <p:spPr>
          <a:xfrm>
            <a:off x="474725" y="1329725"/>
            <a:ext cx="4343400" cy="1579445"/>
          </a:xfrm>
          <a:prstGeom prst="flowChartAlternateProcess">
            <a:avLst/>
          </a:prstGeom>
          <a:solidFill>
            <a:schemeClr val="accent4">
              <a:lumMod val="60000"/>
              <a:lumOff val="4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Line 3">
            <a:extLst>
              <a:ext uri="{FF2B5EF4-FFF2-40B4-BE49-F238E27FC236}">
                <a16:creationId xmlns:a16="http://schemas.microsoft.com/office/drawing/2014/main" id="{14ABC4E0-B2E4-499E-A09E-99CDF787BF1D}"/>
              </a:ext>
            </a:extLst>
          </p:cNvPr>
          <p:cNvSpPr>
            <a:spLocks noChangeShapeType="1"/>
          </p:cNvSpPr>
          <p:nvPr/>
        </p:nvSpPr>
        <p:spPr bwMode="auto">
          <a:xfrm>
            <a:off x="4955510" y="1017724"/>
            <a:ext cx="12027" cy="3777560"/>
          </a:xfrm>
          <a:prstGeom prst="line">
            <a:avLst/>
          </a:prstGeom>
          <a:noFill/>
          <a:ln w="28575">
            <a:solidFill>
              <a:srgbClr val="6666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1" name="Text Box 26">
            <a:extLst>
              <a:ext uri="{FF2B5EF4-FFF2-40B4-BE49-F238E27FC236}">
                <a16:creationId xmlns:a16="http://schemas.microsoft.com/office/drawing/2014/main" id="{B0273331-1F45-4C8E-B168-1A9327E5222B}"/>
              </a:ext>
            </a:extLst>
          </p:cNvPr>
          <p:cNvSpPr txBox="1">
            <a:spLocks noChangeArrowheads="1"/>
          </p:cNvSpPr>
          <p:nvPr/>
        </p:nvSpPr>
        <p:spPr bwMode="auto">
          <a:xfrm>
            <a:off x="641214" y="1709167"/>
            <a:ext cx="404392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sz="2000" b="1" dirty="0" err="1">
                <a:solidFill>
                  <a:srgbClr val="008000"/>
                </a:solidFill>
                <a:latin typeface="Times New Roman" panose="02020603050405020304" pitchFamily="18" charset="0"/>
              </a:rPr>
              <a:t>Muốn</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xác</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định</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tâm</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của</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một</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đường</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tròn</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mà</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chỉ</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dùng</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êke</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thì</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phải</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làm</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như</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thế</a:t>
            </a:r>
            <a:r>
              <a:rPr lang="en-US" altLang="en-US" sz="2000" b="1" dirty="0">
                <a:solidFill>
                  <a:srgbClr val="008000"/>
                </a:solidFill>
                <a:latin typeface="Times New Roman" panose="02020603050405020304" pitchFamily="18" charset="0"/>
              </a:rPr>
              <a:t> </a:t>
            </a:r>
            <a:r>
              <a:rPr lang="en-US" altLang="en-US" sz="2000" b="1" dirty="0" err="1">
                <a:solidFill>
                  <a:srgbClr val="008000"/>
                </a:solidFill>
                <a:latin typeface="Times New Roman" panose="02020603050405020304" pitchFamily="18" charset="0"/>
              </a:rPr>
              <a:t>nào</a:t>
            </a:r>
            <a:r>
              <a:rPr lang="en-US" altLang="en-US" sz="2000" b="1" dirty="0">
                <a:solidFill>
                  <a:srgbClr val="008000"/>
                </a:solidFill>
                <a:latin typeface="Times New Roman" panose="02020603050405020304" pitchFamily="18" charset="0"/>
              </a:rPr>
              <a:t> ?</a:t>
            </a:r>
          </a:p>
        </p:txBody>
      </p:sp>
      <p:sp>
        <p:nvSpPr>
          <p:cNvPr id="202" name="Rectangle 158">
            <a:extLst>
              <a:ext uri="{FF2B5EF4-FFF2-40B4-BE49-F238E27FC236}">
                <a16:creationId xmlns:a16="http://schemas.microsoft.com/office/drawing/2014/main" id="{4023E361-402A-4889-8016-3B1D0E9E3CA9}"/>
              </a:ext>
            </a:extLst>
          </p:cNvPr>
          <p:cNvSpPr>
            <a:spLocks noChangeArrowheads="1"/>
          </p:cNvSpPr>
          <p:nvPr/>
        </p:nvSpPr>
        <p:spPr bwMode="auto">
          <a:xfrm>
            <a:off x="1168465" y="1377153"/>
            <a:ext cx="3051195" cy="400110"/>
          </a:xfrm>
          <a:prstGeom prst="rect">
            <a:avLst/>
          </a:prstGeom>
          <a:noFill/>
          <a:ln w="9525">
            <a:noFill/>
            <a:miter lim="800000"/>
            <a:headEnd/>
            <a:tailEnd/>
          </a:ln>
          <a:effectLst/>
        </p:spPr>
        <p:txBody>
          <a:bodyPr wrap="square">
            <a:spAutoFit/>
          </a:bodyPr>
          <a:lstStyle/>
          <a:p>
            <a:pPr>
              <a:defRPr/>
            </a:pPr>
            <a:r>
              <a:rPr lang="en-US" sz="2000" b="1" u="sng" dirty="0" err="1">
                <a:solidFill>
                  <a:srgbClr val="FF0000"/>
                </a:solidFill>
                <a:effectLst>
                  <a:outerShdw blurRad="38100" dist="38100" dir="2700000" algn="tl">
                    <a:srgbClr val="C0C0C0"/>
                  </a:outerShdw>
                </a:effectLst>
                <a:latin typeface="Arial" charset="0"/>
              </a:rPr>
              <a:t>Bài</a:t>
            </a:r>
            <a:r>
              <a:rPr lang="en-US" sz="2000" b="1" u="sng" dirty="0">
                <a:solidFill>
                  <a:srgbClr val="FF0000"/>
                </a:solidFill>
                <a:effectLst>
                  <a:outerShdw blurRad="38100" dist="38100" dir="2700000" algn="tl">
                    <a:srgbClr val="C0C0C0"/>
                  </a:outerShdw>
                </a:effectLst>
                <a:latin typeface="Arial" charset="0"/>
              </a:rPr>
              <a:t> 1: </a:t>
            </a:r>
            <a:r>
              <a:rPr lang="en-US" sz="2000" b="1" dirty="0">
                <a:solidFill>
                  <a:srgbClr val="FF0000"/>
                </a:solidFill>
                <a:effectLst>
                  <a:outerShdw blurRad="38100" dist="38100" dir="2700000" algn="tl">
                    <a:srgbClr val="C0C0C0"/>
                  </a:outerShdw>
                </a:effectLst>
                <a:latin typeface="Arial" charset="0"/>
              </a:rPr>
              <a:t>( </a:t>
            </a:r>
            <a:r>
              <a:rPr lang="en-US" sz="2000" b="1" dirty="0" err="1">
                <a:solidFill>
                  <a:srgbClr val="FF0000"/>
                </a:solidFill>
                <a:effectLst>
                  <a:outerShdw blurRad="38100" dist="38100" dir="2700000" algn="tl">
                    <a:srgbClr val="C0C0C0"/>
                  </a:outerShdw>
                </a:effectLst>
                <a:latin typeface="Arial" charset="0"/>
              </a:rPr>
              <a:t>Bài</a:t>
            </a:r>
            <a:r>
              <a:rPr lang="en-US" sz="2000" b="1" dirty="0">
                <a:solidFill>
                  <a:srgbClr val="FF0000"/>
                </a:solidFill>
                <a:effectLst>
                  <a:outerShdw blurRad="38100" dist="38100" dir="2700000" algn="tl">
                    <a:srgbClr val="C0C0C0"/>
                  </a:outerShdw>
                </a:effectLst>
                <a:latin typeface="Arial" charset="0"/>
              </a:rPr>
              <a:t> 17(SGK)</a:t>
            </a:r>
          </a:p>
        </p:txBody>
      </p:sp>
      <p:pic>
        <p:nvPicPr>
          <p:cNvPr id="203" name="Picture 143">
            <a:extLst>
              <a:ext uri="{FF2B5EF4-FFF2-40B4-BE49-F238E27FC236}">
                <a16:creationId xmlns:a16="http://schemas.microsoft.com/office/drawing/2014/main" id="{94E0F1F9-D45E-4F90-9F9F-1ECE1BED2E0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63067" y="963152"/>
            <a:ext cx="876120"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4" name="Picture 99">
            <a:extLst>
              <a:ext uri="{FF2B5EF4-FFF2-40B4-BE49-F238E27FC236}">
                <a16:creationId xmlns:a16="http://schemas.microsoft.com/office/drawing/2014/main" id="{63494D10-4CFF-4459-B6B7-A62729E58877}"/>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6876194">
            <a:off x="6125798" y="1671971"/>
            <a:ext cx="1874838"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 name="Picture 144">
            <a:extLst>
              <a:ext uri="{FF2B5EF4-FFF2-40B4-BE49-F238E27FC236}">
                <a16:creationId xmlns:a16="http://schemas.microsoft.com/office/drawing/2014/main" id="{F477F2C3-E7FA-45D0-9491-169130AB6CC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158217" y="1648952"/>
            <a:ext cx="1428750"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6" name="AutoShape 102">
            <a:extLst>
              <a:ext uri="{FF2B5EF4-FFF2-40B4-BE49-F238E27FC236}">
                <a16:creationId xmlns:a16="http://schemas.microsoft.com/office/drawing/2014/main" id="{FD8E7485-ED0B-400E-A81B-50A2E22D8D76}"/>
              </a:ext>
            </a:extLst>
          </p:cNvPr>
          <p:cNvSpPr>
            <a:spLocks noChangeAspect="1" noChangeArrowheads="1" noTextEdit="1"/>
          </p:cNvSpPr>
          <p:nvPr/>
        </p:nvSpPr>
        <p:spPr bwMode="auto">
          <a:xfrm>
            <a:off x="5234417" y="1572752"/>
            <a:ext cx="2466975" cy="2466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07" name="Oval 104">
            <a:extLst>
              <a:ext uri="{FF2B5EF4-FFF2-40B4-BE49-F238E27FC236}">
                <a16:creationId xmlns:a16="http://schemas.microsoft.com/office/drawing/2014/main" id="{D8D51056-BCCC-4C1D-BB48-A2D22A93931B}"/>
              </a:ext>
            </a:extLst>
          </p:cNvPr>
          <p:cNvSpPr>
            <a:spLocks noChangeArrowheads="1"/>
          </p:cNvSpPr>
          <p:nvPr/>
        </p:nvSpPr>
        <p:spPr bwMode="auto">
          <a:xfrm>
            <a:off x="5301092" y="1639427"/>
            <a:ext cx="2276475" cy="2276475"/>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pic>
        <p:nvPicPr>
          <p:cNvPr id="208" name="Picture 100">
            <a:extLst>
              <a:ext uri="{FF2B5EF4-FFF2-40B4-BE49-F238E27FC236}">
                <a16:creationId xmlns:a16="http://schemas.microsoft.com/office/drawing/2014/main" id="{91739167-7215-46ED-B96D-55E38621263E}"/>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rot="4226380">
            <a:off x="6094842" y="1306052"/>
            <a:ext cx="1905000"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09" name="Line 105">
            <a:extLst>
              <a:ext uri="{FF2B5EF4-FFF2-40B4-BE49-F238E27FC236}">
                <a16:creationId xmlns:a16="http://schemas.microsoft.com/office/drawing/2014/main" id="{3CE35560-702D-45E4-BA5F-2FF2A9496DC5}"/>
              </a:ext>
            </a:extLst>
          </p:cNvPr>
          <p:cNvSpPr>
            <a:spLocks noChangeShapeType="1"/>
          </p:cNvSpPr>
          <p:nvPr/>
        </p:nvSpPr>
        <p:spPr bwMode="auto">
          <a:xfrm flipH="1">
            <a:off x="5367767" y="1791827"/>
            <a:ext cx="1638300" cy="600075"/>
          </a:xfrm>
          <a:prstGeom prst="line">
            <a:avLst/>
          </a:prstGeom>
          <a:noFill/>
          <a:ln w="28575">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 name="Line 106">
            <a:extLst>
              <a:ext uri="{FF2B5EF4-FFF2-40B4-BE49-F238E27FC236}">
                <a16:creationId xmlns:a16="http://schemas.microsoft.com/office/drawing/2014/main" id="{14D03238-B510-4E43-8410-33A6E05B40CC}"/>
              </a:ext>
            </a:extLst>
          </p:cNvPr>
          <p:cNvSpPr>
            <a:spLocks noChangeShapeType="1"/>
          </p:cNvSpPr>
          <p:nvPr/>
        </p:nvSpPr>
        <p:spPr bwMode="auto">
          <a:xfrm>
            <a:off x="5367767" y="2391902"/>
            <a:ext cx="495300" cy="1352550"/>
          </a:xfrm>
          <a:prstGeom prst="line">
            <a:avLst/>
          </a:prstGeom>
          <a:noFill/>
          <a:ln w="28575">
            <a:solidFill>
              <a:srgbClr val="8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 name="Line 107">
            <a:extLst>
              <a:ext uri="{FF2B5EF4-FFF2-40B4-BE49-F238E27FC236}">
                <a16:creationId xmlns:a16="http://schemas.microsoft.com/office/drawing/2014/main" id="{C6A9FA5A-D329-489B-94E5-A3F15309B726}"/>
              </a:ext>
            </a:extLst>
          </p:cNvPr>
          <p:cNvSpPr>
            <a:spLocks noChangeShapeType="1"/>
          </p:cNvSpPr>
          <p:nvPr/>
        </p:nvSpPr>
        <p:spPr bwMode="auto">
          <a:xfrm flipH="1">
            <a:off x="5386817" y="1725152"/>
            <a:ext cx="676275" cy="1457325"/>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 name="Line 108">
            <a:extLst>
              <a:ext uri="{FF2B5EF4-FFF2-40B4-BE49-F238E27FC236}">
                <a16:creationId xmlns:a16="http://schemas.microsoft.com/office/drawing/2014/main" id="{D7CB9147-61C6-43F1-93C4-3765B17CD3F3}"/>
              </a:ext>
            </a:extLst>
          </p:cNvPr>
          <p:cNvSpPr>
            <a:spLocks noChangeShapeType="1"/>
          </p:cNvSpPr>
          <p:nvPr/>
        </p:nvSpPr>
        <p:spPr bwMode="auto">
          <a:xfrm>
            <a:off x="6072617" y="1725152"/>
            <a:ext cx="1447800" cy="676275"/>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 name="Line 109">
            <a:extLst>
              <a:ext uri="{FF2B5EF4-FFF2-40B4-BE49-F238E27FC236}">
                <a16:creationId xmlns:a16="http://schemas.microsoft.com/office/drawing/2014/main" id="{0D7362CF-5642-46F8-863C-F09F979609FE}"/>
              </a:ext>
            </a:extLst>
          </p:cNvPr>
          <p:cNvSpPr>
            <a:spLocks noChangeShapeType="1"/>
          </p:cNvSpPr>
          <p:nvPr/>
        </p:nvSpPr>
        <p:spPr bwMode="auto">
          <a:xfrm flipH="1">
            <a:off x="5377292" y="2382377"/>
            <a:ext cx="2124075" cy="781050"/>
          </a:xfrm>
          <a:prstGeom prst="line">
            <a:avLst/>
          </a:prstGeom>
          <a:noFill/>
          <a:ln w="28575">
            <a:solidFill>
              <a:srgbClr val="FF0000"/>
            </a:solidFill>
            <a:prstDash val="dashDot"/>
            <a:round/>
            <a:headEnd/>
            <a:tailEnd/>
          </a:ln>
          <a:extLst>
            <a:ext uri="{909E8E84-426E-40DD-AFC4-6F175D3DCCD1}">
              <a14:hiddenFill xmlns:a14="http://schemas.microsoft.com/office/drawing/2010/main">
                <a:noFill/>
              </a14:hiddenFill>
            </a:ext>
          </a:extLst>
        </p:spPr>
        <p:txBody>
          <a:bodyPr/>
          <a:lstStyle/>
          <a:p>
            <a:endParaRPr lang="en-US"/>
          </a:p>
        </p:txBody>
      </p:sp>
      <p:sp>
        <p:nvSpPr>
          <p:cNvPr id="214" name="Line 110">
            <a:extLst>
              <a:ext uri="{FF2B5EF4-FFF2-40B4-BE49-F238E27FC236}">
                <a16:creationId xmlns:a16="http://schemas.microsoft.com/office/drawing/2014/main" id="{99DE5BFB-1FA8-4B2F-B9BB-9EE2A951694C}"/>
              </a:ext>
            </a:extLst>
          </p:cNvPr>
          <p:cNvSpPr>
            <a:spLocks noChangeShapeType="1"/>
          </p:cNvSpPr>
          <p:nvPr/>
        </p:nvSpPr>
        <p:spPr bwMode="auto">
          <a:xfrm flipH="1">
            <a:off x="5863067" y="1791827"/>
            <a:ext cx="1143000" cy="1952625"/>
          </a:xfrm>
          <a:prstGeom prst="line">
            <a:avLst/>
          </a:prstGeom>
          <a:noFill/>
          <a:ln w="28575">
            <a:solidFill>
              <a:srgbClr val="FF0000"/>
            </a:solidFill>
            <a:prstDash val="dashDot"/>
            <a:round/>
            <a:headEnd/>
            <a:tailEnd/>
          </a:ln>
          <a:extLst>
            <a:ext uri="{909E8E84-426E-40DD-AFC4-6F175D3DCCD1}">
              <a14:hiddenFill xmlns:a14="http://schemas.microsoft.com/office/drawing/2010/main">
                <a:noFill/>
              </a14:hiddenFill>
            </a:ext>
          </a:extLst>
        </p:spPr>
        <p:txBody>
          <a:bodyPr/>
          <a:lstStyle/>
          <a:p>
            <a:endParaRPr lang="en-US"/>
          </a:p>
        </p:txBody>
      </p:sp>
      <p:sp>
        <p:nvSpPr>
          <p:cNvPr id="215" name="Oval 111">
            <a:extLst>
              <a:ext uri="{FF2B5EF4-FFF2-40B4-BE49-F238E27FC236}">
                <a16:creationId xmlns:a16="http://schemas.microsoft.com/office/drawing/2014/main" id="{35A24952-4215-4841-B8A6-B163C688238A}"/>
              </a:ext>
            </a:extLst>
          </p:cNvPr>
          <p:cNvSpPr>
            <a:spLocks noChangeArrowheads="1"/>
          </p:cNvSpPr>
          <p:nvPr/>
        </p:nvSpPr>
        <p:spPr bwMode="auto">
          <a:xfrm>
            <a:off x="6415517" y="2753852"/>
            <a:ext cx="47625" cy="47625"/>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16" name="Rectangle 112">
            <a:extLst>
              <a:ext uri="{FF2B5EF4-FFF2-40B4-BE49-F238E27FC236}">
                <a16:creationId xmlns:a16="http://schemas.microsoft.com/office/drawing/2014/main" id="{DC3A8843-28AE-453F-888C-306F7B2783A3}"/>
              </a:ext>
            </a:extLst>
          </p:cNvPr>
          <p:cNvSpPr>
            <a:spLocks noChangeArrowheads="1"/>
          </p:cNvSpPr>
          <p:nvPr/>
        </p:nvSpPr>
        <p:spPr bwMode="auto">
          <a:xfrm>
            <a:off x="6536167" y="2820527"/>
            <a:ext cx="1381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400" b="1">
                <a:solidFill>
                  <a:srgbClr val="FF0000"/>
                </a:solidFill>
              </a:rPr>
              <a:t>O</a:t>
            </a:r>
            <a:endParaRPr lang="en-US" altLang="en-US" sz="1400" b="1">
              <a:solidFill>
                <a:srgbClr val="000099"/>
              </a:solidFill>
              <a:latin typeface="Times New Roman" panose="02020603050405020304" pitchFamily="18" charset="0"/>
            </a:endParaRPr>
          </a:p>
        </p:txBody>
      </p:sp>
      <p:sp>
        <p:nvSpPr>
          <p:cNvPr id="217" name="Oval 113">
            <a:extLst>
              <a:ext uri="{FF2B5EF4-FFF2-40B4-BE49-F238E27FC236}">
                <a16:creationId xmlns:a16="http://schemas.microsoft.com/office/drawing/2014/main" id="{7877D4F2-03D0-475B-9443-303DB481095B}"/>
              </a:ext>
            </a:extLst>
          </p:cNvPr>
          <p:cNvSpPr>
            <a:spLocks noChangeArrowheads="1"/>
          </p:cNvSpPr>
          <p:nvPr/>
        </p:nvSpPr>
        <p:spPr bwMode="auto">
          <a:xfrm>
            <a:off x="5348717" y="2372852"/>
            <a:ext cx="47625" cy="47625"/>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18" name="Oval 117">
            <a:extLst>
              <a:ext uri="{FF2B5EF4-FFF2-40B4-BE49-F238E27FC236}">
                <a16:creationId xmlns:a16="http://schemas.microsoft.com/office/drawing/2014/main" id="{33518FE2-D60C-4AEE-BA93-CEB98457AB7F}"/>
              </a:ext>
            </a:extLst>
          </p:cNvPr>
          <p:cNvSpPr>
            <a:spLocks noChangeArrowheads="1"/>
          </p:cNvSpPr>
          <p:nvPr/>
        </p:nvSpPr>
        <p:spPr bwMode="auto">
          <a:xfrm>
            <a:off x="6034517" y="1687052"/>
            <a:ext cx="45719" cy="47625"/>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2000"/>
          </a:p>
        </p:txBody>
      </p:sp>
    </p:spTree>
    <p:extLst>
      <p:ext uri="{BB962C8B-B14F-4D97-AF65-F5344CB8AC3E}">
        <p14:creationId xmlns:p14="http://schemas.microsoft.com/office/powerpoint/2010/main" val="3996077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4" fill="hold" grpId="0" nodeType="withEffect">
                                  <p:stCondLst>
                                    <p:cond delay="0"/>
                                  </p:stCondLst>
                                  <p:childTnLst>
                                    <p:set>
                                      <p:cBhvr>
                                        <p:cTn id="6" dur="1" fill="hold">
                                          <p:stCondLst>
                                            <p:cond delay="0"/>
                                          </p:stCondLst>
                                        </p:cTn>
                                        <p:tgtEl>
                                          <p:spTgt spid="201"/>
                                        </p:tgtEl>
                                        <p:attrNameLst>
                                          <p:attrName>style.visibility</p:attrName>
                                        </p:attrNameLst>
                                      </p:cBhvr>
                                      <p:to>
                                        <p:strVal val="visible"/>
                                      </p:to>
                                    </p:set>
                                    <p:animEffect transition="in" filter="wheel(4)">
                                      <p:cBhvr>
                                        <p:cTn id="7" dur="500"/>
                                        <p:tgtEl>
                                          <p:spTgt spid="201"/>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6" fill="hold" grpId="0" nodeType="clickEffect">
                                  <p:stCondLst>
                                    <p:cond delay="0"/>
                                  </p:stCondLst>
                                  <p:childTnLst>
                                    <p:set>
                                      <p:cBhvr>
                                        <p:cTn id="11" dur="1" fill="hold">
                                          <p:stCondLst>
                                            <p:cond delay="0"/>
                                          </p:stCondLst>
                                        </p:cTn>
                                        <p:tgtEl>
                                          <p:spTgt spid="207"/>
                                        </p:tgtEl>
                                        <p:attrNameLst>
                                          <p:attrName>style.visibility</p:attrName>
                                        </p:attrNameLst>
                                      </p:cBhvr>
                                      <p:to>
                                        <p:strVal val="visible"/>
                                      </p:to>
                                    </p:set>
                                    <p:animEffect transition="in" filter="strips(downRight)">
                                      <p:cBhvr>
                                        <p:cTn id="12" dur="1000"/>
                                        <p:tgtEl>
                                          <p:spTgt spid="207"/>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9" fill="hold" nodeType="clickEffect">
                                  <p:stCondLst>
                                    <p:cond delay="0"/>
                                  </p:stCondLst>
                                  <p:childTnLst>
                                    <p:set>
                                      <p:cBhvr>
                                        <p:cTn id="16" dur="1" fill="hold">
                                          <p:stCondLst>
                                            <p:cond delay="0"/>
                                          </p:stCondLst>
                                        </p:cTn>
                                        <p:tgtEl>
                                          <p:spTgt spid="204"/>
                                        </p:tgtEl>
                                        <p:attrNameLst>
                                          <p:attrName>style.visibility</p:attrName>
                                        </p:attrNameLst>
                                      </p:cBhvr>
                                      <p:to>
                                        <p:strVal val="visible"/>
                                      </p:to>
                                    </p:set>
                                    <p:anim calcmode="lin" valueType="num">
                                      <p:cBhvr additive="base">
                                        <p:cTn id="17" dur="500" fill="hold"/>
                                        <p:tgtEl>
                                          <p:spTgt spid="204"/>
                                        </p:tgtEl>
                                        <p:attrNameLst>
                                          <p:attrName>ppt_x</p:attrName>
                                        </p:attrNameLst>
                                      </p:cBhvr>
                                      <p:tavLst>
                                        <p:tav tm="0">
                                          <p:val>
                                            <p:strVal val="0-#ppt_w/2"/>
                                          </p:val>
                                        </p:tav>
                                        <p:tav tm="100000">
                                          <p:val>
                                            <p:strVal val="#ppt_x"/>
                                          </p:val>
                                        </p:tav>
                                      </p:tavLst>
                                    </p:anim>
                                    <p:anim calcmode="lin" valueType="num">
                                      <p:cBhvr additive="base">
                                        <p:cTn id="18" dur="500" fill="hold"/>
                                        <p:tgtEl>
                                          <p:spTgt spid="204"/>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03"/>
                                        </p:tgtEl>
                                        <p:attrNameLst>
                                          <p:attrName>style.visibility</p:attrName>
                                        </p:attrNameLst>
                                      </p:cBhvr>
                                      <p:to>
                                        <p:strVal val="visible"/>
                                      </p:to>
                                    </p:set>
                                    <p:anim calcmode="lin" valueType="num">
                                      <p:cBhvr additive="base">
                                        <p:cTn id="23" dur="500" fill="hold"/>
                                        <p:tgtEl>
                                          <p:spTgt spid="203"/>
                                        </p:tgtEl>
                                        <p:attrNameLst>
                                          <p:attrName>ppt_x</p:attrName>
                                        </p:attrNameLst>
                                      </p:cBhvr>
                                      <p:tavLst>
                                        <p:tav tm="0">
                                          <p:val>
                                            <p:strVal val="0-#ppt_w/2"/>
                                          </p:val>
                                        </p:tav>
                                        <p:tav tm="100000">
                                          <p:val>
                                            <p:strVal val="#ppt_x"/>
                                          </p:val>
                                        </p:tav>
                                      </p:tavLst>
                                    </p:anim>
                                    <p:anim calcmode="lin" valueType="num">
                                      <p:cBhvr additive="base">
                                        <p:cTn id="24" dur="500" fill="hold"/>
                                        <p:tgtEl>
                                          <p:spTgt spid="203"/>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3" presetClass="entr" presetSubtype="10" fill="hold" grpId="0" nodeType="clickEffect">
                                  <p:stCondLst>
                                    <p:cond delay="0"/>
                                  </p:stCondLst>
                                  <p:childTnLst>
                                    <p:set>
                                      <p:cBhvr>
                                        <p:cTn id="28" dur="1" fill="hold">
                                          <p:stCondLst>
                                            <p:cond delay="0"/>
                                          </p:stCondLst>
                                        </p:cTn>
                                        <p:tgtEl>
                                          <p:spTgt spid="218"/>
                                        </p:tgtEl>
                                        <p:attrNameLst>
                                          <p:attrName>style.visibility</p:attrName>
                                        </p:attrNameLst>
                                      </p:cBhvr>
                                      <p:to>
                                        <p:strVal val="visible"/>
                                      </p:to>
                                    </p:set>
                                    <p:animEffect transition="in" filter="blinds(horizontal)">
                                      <p:cBhvr>
                                        <p:cTn id="29" dur="500"/>
                                        <p:tgtEl>
                                          <p:spTgt spid="218"/>
                                        </p:tgtEl>
                                      </p:cBhvr>
                                    </p:animEffect>
                                  </p:childTnLst>
                                </p:cTn>
                              </p:par>
                            </p:childTnLst>
                          </p:cTn>
                        </p:par>
                      </p:childTnLst>
                    </p:cTn>
                  </p:par>
                  <p:par>
                    <p:cTn id="30" fill="hold">
                      <p:stCondLst>
                        <p:cond delay="indefinite"/>
                      </p:stCondLst>
                      <p:childTnLst>
                        <p:par>
                          <p:cTn id="31" fill="hold">
                            <p:stCondLst>
                              <p:cond delay="0"/>
                            </p:stCondLst>
                            <p:childTnLst>
                              <p:par>
                                <p:cTn id="32" presetID="0" presetClass="path" presetSubtype="0" accel="50000" decel="50000" fill="hold" nodeType="clickEffect">
                                  <p:stCondLst>
                                    <p:cond delay="0"/>
                                  </p:stCondLst>
                                  <p:childTnLst>
                                    <p:animMotion origin="layout" path="M -2.5E-6 -3.7037E-6 L -0.075 0.21111 " pathEditMode="relative" rAng="0" ptsTypes="AA">
                                      <p:cBhvr>
                                        <p:cTn id="33" dur="2000" fill="hold"/>
                                        <p:tgtEl>
                                          <p:spTgt spid="203"/>
                                        </p:tgtEl>
                                        <p:attrNameLst>
                                          <p:attrName>ppt_x</p:attrName>
                                          <p:attrName>ppt_y</p:attrName>
                                        </p:attrNameLst>
                                      </p:cBhvr>
                                      <p:rCtr x="-3750" y="10556"/>
                                    </p:animMotion>
                                  </p:childTnLst>
                                </p:cTn>
                              </p:par>
                            </p:childTnLst>
                          </p:cTn>
                        </p:par>
                      </p:childTnLst>
                    </p:cTn>
                  </p:par>
                  <p:par>
                    <p:cTn id="34" fill="hold">
                      <p:stCondLst>
                        <p:cond delay="indefinite"/>
                      </p:stCondLst>
                      <p:childTnLst>
                        <p:par>
                          <p:cTn id="35" fill="hold">
                            <p:stCondLst>
                              <p:cond delay="0"/>
                            </p:stCondLst>
                            <p:childTnLst>
                              <p:par>
                                <p:cTn id="36" presetID="18" presetClass="entr" presetSubtype="12" fill="hold" grpId="0" nodeType="clickEffect">
                                  <p:stCondLst>
                                    <p:cond delay="0"/>
                                  </p:stCondLst>
                                  <p:childTnLst>
                                    <p:set>
                                      <p:cBhvr>
                                        <p:cTn id="37" dur="1" fill="hold">
                                          <p:stCondLst>
                                            <p:cond delay="0"/>
                                          </p:stCondLst>
                                        </p:cTn>
                                        <p:tgtEl>
                                          <p:spTgt spid="211"/>
                                        </p:tgtEl>
                                        <p:attrNameLst>
                                          <p:attrName>style.visibility</p:attrName>
                                        </p:attrNameLst>
                                      </p:cBhvr>
                                      <p:to>
                                        <p:strVal val="visible"/>
                                      </p:to>
                                    </p:set>
                                    <p:animEffect transition="in" filter="strips(downLeft)">
                                      <p:cBhvr>
                                        <p:cTn id="38" dur="2000"/>
                                        <p:tgtEl>
                                          <p:spTgt spid="211"/>
                                        </p:tgtEl>
                                      </p:cBhvr>
                                    </p:animEffect>
                                  </p:childTnLst>
                                </p:cTn>
                              </p:par>
                            </p:childTnLst>
                          </p:cTn>
                        </p:par>
                      </p:childTnLst>
                    </p:cTn>
                  </p:par>
                  <p:par>
                    <p:cTn id="39" fill="hold">
                      <p:stCondLst>
                        <p:cond delay="indefinite"/>
                      </p:stCondLst>
                      <p:childTnLst>
                        <p:par>
                          <p:cTn id="40" fill="hold">
                            <p:stCondLst>
                              <p:cond delay="0"/>
                            </p:stCondLst>
                            <p:childTnLst>
                              <p:par>
                                <p:cTn id="41" presetID="2" presetClass="exit" presetSubtype="4" fill="hold" nodeType="clickEffect">
                                  <p:stCondLst>
                                    <p:cond delay="0"/>
                                  </p:stCondLst>
                                  <p:childTnLst>
                                    <p:anim calcmode="lin" valueType="num">
                                      <p:cBhvr additive="base">
                                        <p:cTn id="42" dur="500"/>
                                        <p:tgtEl>
                                          <p:spTgt spid="203"/>
                                        </p:tgtEl>
                                        <p:attrNameLst>
                                          <p:attrName>ppt_x</p:attrName>
                                        </p:attrNameLst>
                                      </p:cBhvr>
                                      <p:tavLst>
                                        <p:tav tm="0">
                                          <p:val>
                                            <p:strVal val="ppt_x"/>
                                          </p:val>
                                        </p:tav>
                                        <p:tav tm="100000">
                                          <p:val>
                                            <p:strVal val="ppt_x"/>
                                          </p:val>
                                        </p:tav>
                                      </p:tavLst>
                                    </p:anim>
                                    <p:anim calcmode="lin" valueType="num">
                                      <p:cBhvr additive="base">
                                        <p:cTn id="43" dur="500"/>
                                        <p:tgtEl>
                                          <p:spTgt spid="203"/>
                                        </p:tgtEl>
                                        <p:attrNameLst>
                                          <p:attrName>ppt_y</p:attrName>
                                        </p:attrNameLst>
                                      </p:cBhvr>
                                      <p:tavLst>
                                        <p:tav tm="0">
                                          <p:val>
                                            <p:strVal val="ppt_y"/>
                                          </p:val>
                                        </p:tav>
                                        <p:tav tm="100000">
                                          <p:val>
                                            <p:strVal val="1+ppt_h/2"/>
                                          </p:val>
                                        </p:tav>
                                      </p:tavLst>
                                    </p:anim>
                                    <p:set>
                                      <p:cBhvr>
                                        <p:cTn id="44" dur="1" fill="hold">
                                          <p:stCondLst>
                                            <p:cond delay="499"/>
                                          </p:stCondLst>
                                        </p:cTn>
                                        <p:tgtEl>
                                          <p:spTgt spid="203"/>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2" presetClass="entr" presetSubtype="12" fill="hold" nodeType="clickEffect">
                                  <p:stCondLst>
                                    <p:cond delay="0"/>
                                  </p:stCondLst>
                                  <p:childTnLst>
                                    <p:set>
                                      <p:cBhvr>
                                        <p:cTn id="48" dur="1" fill="hold">
                                          <p:stCondLst>
                                            <p:cond delay="0"/>
                                          </p:stCondLst>
                                        </p:cTn>
                                        <p:tgtEl>
                                          <p:spTgt spid="203"/>
                                        </p:tgtEl>
                                        <p:attrNameLst>
                                          <p:attrName>style.visibility</p:attrName>
                                        </p:attrNameLst>
                                      </p:cBhvr>
                                      <p:to>
                                        <p:strVal val="visible"/>
                                      </p:to>
                                    </p:set>
                                    <p:anim calcmode="lin" valueType="num">
                                      <p:cBhvr additive="base">
                                        <p:cTn id="49" dur="1000" fill="hold"/>
                                        <p:tgtEl>
                                          <p:spTgt spid="203"/>
                                        </p:tgtEl>
                                        <p:attrNameLst>
                                          <p:attrName>ppt_x</p:attrName>
                                        </p:attrNameLst>
                                      </p:cBhvr>
                                      <p:tavLst>
                                        <p:tav tm="0">
                                          <p:val>
                                            <p:strVal val="0-#ppt_w/2"/>
                                          </p:val>
                                        </p:tav>
                                        <p:tav tm="100000">
                                          <p:val>
                                            <p:strVal val="#ppt_x"/>
                                          </p:val>
                                        </p:tav>
                                      </p:tavLst>
                                    </p:anim>
                                    <p:anim calcmode="lin" valueType="num">
                                      <p:cBhvr additive="base">
                                        <p:cTn id="50" dur="1000" fill="hold"/>
                                        <p:tgtEl>
                                          <p:spTgt spid="203"/>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0" presetClass="path" presetSubtype="0" accel="50000" decel="50000" fill="hold" nodeType="clickEffect">
                                  <p:stCondLst>
                                    <p:cond delay="0"/>
                                  </p:stCondLst>
                                  <p:childTnLst>
                                    <p:animMotion origin="layout" path="M -2.5E-6 -3.7037E-6 L 0.15834 0.1 " pathEditMode="relative" rAng="0" ptsTypes="AA">
                                      <p:cBhvr>
                                        <p:cTn id="54" dur="2100" fill="hold"/>
                                        <p:tgtEl>
                                          <p:spTgt spid="203"/>
                                        </p:tgtEl>
                                        <p:attrNameLst>
                                          <p:attrName>ppt_x</p:attrName>
                                          <p:attrName>ppt_y</p:attrName>
                                        </p:attrNameLst>
                                      </p:cBhvr>
                                      <p:rCtr x="7917" y="5000"/>
                                    </p:animMotion>
                                  </p:childTnLst>
                                </p:cTn>
                              </p:par>
                            </p:childTnLst>
                          </p:cTn>
                        </p:par>
                      </p:childTnLst>
                    </p:cTn>
                  </p:par>
                  <p:par>
                    <p:cTn id="55" fill="hold">
                      <p:stCondLst>
                        <p:cond delay="indefinite"/>
                      </p:stCondLst>
                      <p:childTnLst>
                        <p:par>
                          <p:cTn id="56" fill="hold">
                            <p:stCondLst>
                              <p:cond delay="0"/>
                            </p:stCondLst>
                            <p:childTnLst>
                              <p:par>
                                <p:cTn id="57" presetID="18" presetClass="entr" presetSubtype="6" fill="hold" grpId="0" nodeType="clickEffect">
                                  <p:stCondLst>
                                    <p:cond delay="0"/>
                                  </p:stCondLst>
                                  <p:childTnLst>
                                    <p:set>
                                      <p:cBhvr>
                                        <p:cTn id="58" dur="1" fill="hold">
                                          <p:stCondLst>
                                            <p:cond delay="0"/>
                                          </p:stCondLst>
                                        </p:cTn>
                                        <p:tgtEl>
                                          <p:spTgt spid="212"/>
                                        </p:tgtEl>
                                        <p:attrNameLst>
                                          <p:attrName>style.visibility</p:attrName>
                                        </p:attrNameLst>
                                      </p:cBhvr>
                                      <p:to>
                                        <p:strVal val="visible"/>
                                      </p:to>
                                    </p:set>
                                    <p:animEffect transition="in" filter="strips(downRight)">
                                      <p:cBhvr>
                                        <p:cTn id="59" dur="2200"/>
                                        <p:tgtEl>
                                          <p:spTgt spid="212"/>
                                        </p:tgtEl>
                                      </p:cBhvr>
                                    </p:animEffect>
                                  </p:childTnLst>
                                </p:cTn>
                              </p:par>
                            </p:childTnLst>
                          </p:cTn>
                        </p:par>
                      </p:childTnLst>
                    </p:cTn>
                  </p:par>
                  <p:par>
                    <p:cTn id="60" fill="hold">
                      <p:stCondLst>
                        <p:cond delay="indefinite"/>
                      </p:stCondLst>
                      <p:childTnLst>
                        <p:par>
                          <p:cTn id="61" fill="hold">
                            <p:stCondLst>
                              <p:cond delay="0"/>
                            </p:stCondLst>
                            <p:childTnLst>
                              <p:par>
                                <p:cTn id="62" presetID="2" presetClass="exit" presetSubtype="12" fill="hold" nodeType="clickEffect">
                                  <p:stCondLst>
                                    <p:cond delay="0"/>
                                  </p:stCondLst>
                                  <p:childTnLst>
                                    <p:anim calcmode="lin" valueType="num">
                                      <p:cBhvr additive="base">
                                        <p:cTn id="63" dur="1000"/>
                                        <p:tgtEl>
                                          <p:spTgt spid="204"/>
                                        </p:tgtEl>
                                        <p:attrNameLst>
                                          <p:attrName>ppt_x</p:attrName>
                                        </p:attrNameLst>
                                      </p:cBhvr>
                                      <p:tavLst>
                                        <p:tav tm="0">
                                          <p:val>
                                            <p:strVal val="ppt_x"/>
                                          </p:val>
                                        </p:tav>
                                        <p:tav tm="100000">
                                          <p:val>
                                            <p:strVal val="0-ppt_w/2"/>
                                          </p:val>
                                        </p:tav>
                                      </p:tavLst>
                                    </p:anim>
                                    <p:anim calcmode="lin" valueType="num">
                                      <p:cBhvr additive="base">
                                        <p:cTn id="64" dur="1000"/>
                                        <p:tgtEl>
                                          <p:spTgt spid="204"/>
                                        </p:tgtEl>
                                        <p:attrNameLst>
                                          <p:attrName>ppt_y</p:attrName>
                                        </p:attrNameLst>
                                      </p:cBhvr>
                                      <p:tavLst>
                                        <p:tav tm="0">
                                          <p:val>
                                            <p:strVal val="ppt_y"/>
                                          </p:val>
                                        </p:tav>
                                        <p:tav tm="100000">
                                          <p:val>
                                            <p:strVal val="1+ppt_h/2"/>
                                          </p:val>
                                        </p:tav>
                                      </p:tavLst>
                                    </p:anim>
                                    <p:set>
                                      <p:cBhvr>
                                        <p:cTn id="65" dur="1" fill="hold">
                                          <p:stCondLst>
                                            <p:cond delay="999"/>
                                          </p:stCondLst>
                                        </p:cTn>
                                        <p:tgtEl>
                                          <p:spTgt spid="204"/>
                                        </p:tgtEl>
                                        <p:attrNameLst>
                                          <p:attrName>style.visibility</p:attrName>
                                        </p:attrNameLst>
                                      </p:cBhvr>
                                      <p:to>
                                        <p:strVal val="hidden"/>
                                      </p:to>
                                    </p:set>
                                  </p:childTnLst>
                                </p:cTn>
                              </p:par>
                            </p:childTnLst>
                          </p:cTn>
                        </p:par>
                      </p:childTnLst>
                    </p:cTn>
                  </p:par>
                  <p:par>
                    <p:cTn id="66" fill="hold">
                      <p:stCondLst>
                        <p:cond delay="indefinite"/>
                      </p:stCondLst>
                      <p:childTnLst>
                        <p:par>
                          <p:cTn id="67" fill="hold">
                            <p:stCondLst>
                              <p:cond delay="0"/>
                            </p:stCondLst>
                            <p:childTnLst>
                              <p:par>
                                <p:cTn id="68" presetID="2" presetClass="exit" presetSubtype="12" fill="hold" nodeType="clickEffect">
                                  <p:stCondLst>
                                    <p:cond delay="0"/>
                                  </p:stCondLst>
                                  <p:childTnLst>
                                    <p:anim calcmode="lin" valueType="num">
                                      <p:cBhvr additive="base">
                                        <p:cTn id="69" dur="1000"/>
                                        <p:tgtEl>
                                          <p:spTgt spid="203"/>
                                        </p:tgtEl>
                                        <p:attrNameLst>
                                          <p:attrName>ppt_x</p:attrName>
                                        </p:attrNameLst>
                                      </p:cBhvr>
                                      <p:tavLst>
                                        <p:tav tm="0">
                                          <p:val>
                                            <p:strVal val="ppt_x"/>
                                          </p:val>
                                        </p:tav>
                                        <p:tav tm="100000">
                                          <p:val>
                                            <p:strVal val="0-ppt_w/2"/>
                                          </p:val>
                                        </p:tav>
                                      </p:tavLst>
                                    </p:anim>
                                    <p:anim calcmode="lin" valueType="num">
                                      <p:cBhvr additive="base">
                                        <p:cTn id="70" dur="1000"/>
                                        <p:tgtEl>
                                          <p:spTgt spid="203"/>
                                        </p:tgtEl>
                                        <p:attrNameLst>
                                          <p:attrName>ppt_y</p:attrName>
                                        </p:attrNameLst>
                                      </p:cBhvr>
                                      <p:tavLst>
                                        <p:tav tm="0">
                                          <p:val>
                                            <p:strVal val="ppt_y"/>
                                          </p:val>
                                        </p:tav>
                                        <p:tav tm="100000">
                                          <p:val>
                                            <p:strVal val="1+ppt_h/2"/>
                                          </p:val>
                                        </p:tav>
                                      </p:tavLst>
                                    </p:anim>
                                    <p:set>
                                      <p:cBhvr>
                                        <p:cTn id="71" dur="1" fill="hold">
                                          <p:stCondLst>
                                            <p:cond delay="999"/>
                                          </p:stCondLst>
                                        </p:cTn>
                                        <p:tgtEl>
                                          <p:spTgt spid="203"/>
                                        </p:tgtEl>
                                        <p:attrNameLst>
                                          <p:attrName>style.visibility</p:attrName>
                                        </p:attrNameLst>
                                      </p:cBhvr>
                                      <p:to>
                                        <p:strVal val="hidden"/>
                                      </p:to>
                                    </p:set>
                                  </p:childTnLst>
                                </p:cTn>
                              </p:par>
                            </p:childTnLst>
                          </p:cTn>
                        </p:par>
                      </p:childTnLst>
                    </p:cTn>
                  </p:par>
                  <p:par>
                    <p:cTn id="72" fill="hold">
                      <p:stCondLst>
                        <p:cond delay="indefinite"/>
                      </p:stCondLst>
                      <p:childTnLst>
                        <p:par>
                          <p:cTn id="73" fill="hold">
                            <p:stCondLst>
                              <p:cond delay="0"/>
                            </p:stCondLst>
                            <p:childTnLst>
                              <p:par>
                                <p:cTn id="74" presetID="2" presetClass="entr" presetSubtype="4" fill="hold" nodeType="clickEffect">
                                  <p:stCondLst>
                                    <p:cond delay="0"/>
                                  </p:stCondLst>
                                  <p:childTnLst>
                                    <p:set>
                                      <p:cBhvr>
                                        <p:cTn id="75" dur="1" fill="hold">
                                          <p:stCondLst>
                                            <p:cond delay="0"/>
                                          </p:stCondLst>
                                        </p:cTn>
                                        <p:tgtEl>
                                          <p:spTgt spid="208"/>
                                        </p:tgtEl>
                                        <p:attrNameLst>
                                          <p:attrName>style.visibility</p:attrName>
                                        </p:attrNameLst>
                                      </p:cBhvr>
                                      <p:to>
                                        <p:strVal val="visible"/>
                                      </p:to>
                                    </p:set>
                                    <p:anim calcmode="lin" valueType="num">
                                      <p:cBhvr additive="base">
                                        <p:cTn id="76" dur="500" fill="hold"/>
                                        <p:tgtEl>
                                          <p:spTgt spid="208"/>
                                        </p:tgtEl>
                                        <p:attrNameLst>
                                          <p:attrName>ppt_x</p:attrName>
                                        </p:attrNameLst>
                                      </p:cBhvr>
                                      <p:tavLst>
                                        <p:tav tm="0">
                                          <p:val>
                                            <p:strVal val="#ppt_x"/>
                                          </p:val>
                                        </p:tav>
                                        <p:tav tm="100000">
                                          <p:val>
                                            <p:strVal val="#ppt_x"/>
                                          </p:val>
                                        </p:tav>
                                      </p:tavLst>
                                    </p:anim>
                                    <p:anim calcmode="lin" valueType="num">
                                      <p:cBhvr additive="base">
                                        <p:cTn id="77" dur="500" fill="hold"/>
                                        <p:tgtEl>
                                          <p:spTgt spid="208"/>
                                        </p:tgtEl>
                                        <p:attrNameLst>
                                          <p:attrName>ppt_y</p:attrName>
                                        </p:attrNameLst>
                                      </p:cBhvr>
                                      <p:tavLst>
                                        <p:tav tm="0">
                                          <p:val>
                                            <p:strVal val="1+#ppt_h/2"/>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3" presetClass="entr" presetSubtype="10" fill="hold" grpId="0" nodeType="clickEffect">
                                  <p:stCondLst>
                                    <p:cond delay="0"/>
                                  </p:stCondLst>
                                  <p:childTnLst>
                                    <p:set>
                                      <p:cBhvr>
                                        <p:cTn id="81" dur="1" fill="hold">
                                          <p:stCondLst>
                                            <p:cond delay="0"/>
                                          </p:stCondLst>
                                        </p:cTn>
                                        <p:tgtEl>
                                          <p:spTgt spid="217"/>
                                        </p:tgtEl>
                                        <p:attrNameLst>
                                          <p:attrName>style.visibility</p:attrName>
                                        </p:attrNameLst>
                                      </p:cBhvr>
                                      <p:to>
                                        <p:strVal val="visible"/>
                                      </p:to>
                                    </p:set>
                                    <p:animEffect transition="in" filter="blinds(horizontal)">
                                      <p:cBhvr>
                                        <p:cTn id="82" dur="500"/>
                                        <p:tgtEl>
                                          <p:spTgt spid="217"/>
                                        </p:tgtEl>
                                      </p:cBhvr>
                                    </p:animEffect>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nodeType="clickEffect">
                                  <p:stCondLst>
                                    <p:cond delay="0"/>
                                  </p:stCondLst>
                                  <p:childTnLst>
                                    <p:set>
                                      <p:cBhvr>
                                        <p:cTn id="86" dur="1" fill="hold">
                                          <p:stCondLst>
                                            <p:cond delay="0"/>
                                          </p:stCondLst>
                                        </p:cTn>
                                        <p:tgtEl>
                                          <p:spTgt spid="205"/>
                                        </p:tgtEl>
                                        <p:attrNameLst>
                                          <p:attrName>style.visibility</p:attrName>
                                        </p:attrNameLst>
                                      </p:cBhvr>
                                      <p:to>
                                        <p:strVal val="visible"/>
                                      </p:to>
                                    </p:set>
                                    <p:anim calcmode="lin" valueType="num">
                                      <p:cBhvr additive="base">
                                        <p:cTn id="87" dur="500" fill="hold"/>
                                        <p:tgtEl>
                                          <p:spTgt spid="205"/>
                                        </p:tgtEl>
                                        <p:attrNameLst>
                                          <p:attrName>ppt_x</p:attrName>
                                        </p:attrNameLst>
                                      </p:cBhvr>
                                      <p:tavLst>
                                        <p:tav tm="0">
                                          <p:val>
                                            <p:strVal val="0-#ppt_w/2"/>
                                          </p:val>
                                        </p:tav>
                                        <p:tav tm="100000">
                                          <p:val>
                                            <p:strVal val="#ppt_x"/>
                                          </p:val>
                                        </p:tav>
                                      </p:tavLst>
                                    </p:anim>
                                    <p:anim calcmode="lin" valueType="num">
                                      <p:cBhvr additive="base">
                                        <p:cTn id="88" dur="500" fill="hold"/>
                                        <p:tgtEl>
                                          <p:spTgt spid="205"/>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0" presetClass="path" presetSubtype="0" accel="50000" decel="50000" fill="hold" nodeType="clickEffect">
                                  <p:stCondLst>
                                    <p:cond delay="0"/>
                                  </p:stCondLst>
                                  <p:childTnLst>
                                    <p:animMotion origin="layout" path="M 2.5E-6 -3.7037E-6 L 0.175 -0.07777 " pathEditMode="relative" rAng="0" ptsTypes="AA">
                                      <p:cBhvr>
                                        <p:cTn id="92" dur="2000" fill="hold"/>
                                        <p:tgtEl>
                                          <p:spTgt spid="205"/>
                                        </p:tgtEl>
                                        <p:attrNameLst>
                                          <p:attrName>ppt_x</p:attrName>
                                          <p:attrName>ppt_y</p:attrName>
                                        </p:attrNameLst>
                                      </p:cBhvr>
                                      <p:rCtr x="8750" y="-3889"/>
                                    </p:animMotion>
                                  </p:childTnLst>
                                </p:cTn>
                              </p:par>
                            </p:childTnLst>
                          </p:cTn>
                        </p:par>
                      </p:childTnLst>
                    </p:cTn>
                  </p:par>
                  <p:par>
                    <p:cTn id="93" fill="hold">
                      <p:stCondLst>
                        <p:cond delay="indefinite"/>
                      </p:stCondLst>
                      <p:childTnLst>
                        <p:par>
                          <p:cTn id="94" fill="hold">
                            <p:stCondLst>
                              <p:cond delay="0"/>
                            </p:stCondLst>
                            <p:childTnLst>
                              <p:par>
                                <p:cTn id="95" presetID="18" presetClass="entr" presetSubtype="3" fill="hold" grpId="0" nodeType="clickEffect">
                                  <p:stCondLst>
                                    <p:cond delay="0"/>
                                  </p:stCondLst>
                                  <p:childTnLst>
                                    <p:set>
                                      <p:cBhvr>
                                        <p:cTn id="96" dur="1" fill="hold">
                                          <p:stCondLst>
                                            <p:cond delay="0"/>
                                          </p:stCondLst>
                                        </p:cTn>
                                        <p:tgtEl>
                                          <p:spTgt spid="209"/>
                                        </p:tgtEl>
                                        <p:attrNameLst>
                                          <p:attrName>style.visibility</p:attrName>
                                        </p:attrNameLst>
                                      </p:cBhvr>
                                      <p:to>
                                        <p:strVal val="visible"/>
                                      </p:to>
                                    </p:set>
                                    <p:animEffect transition="in" filter="strips(upRight)">
                                      <p:cBhvr>
                                        <p:cTn id="97" dur="2000"/>
                                        <p:tgtEl>
                                          <p:spTgt spid="209"/>
                                        </p:tgtEl>
                                      </p:cBhvr>
                                    </p:animEffect>
                                  </p:childTnLst>
                                </p:cTn>
                              </p:par>
                            </p:childTnLst>
                          </p:cTn>
                        </p:par>
                      </p:childTnLst>
                    </p:cTn>
                  </p:par>
                  <p:par>
                    <p:cTn id="98" fill="hold">
                      <p:stCondLst>
                        <p:cond delay="indefinite"/>
                      </p:stCondLst>
                      <p:childTnLst>
                        <p:par>
                          <p:cTn id="99" fill="hold">
                            <p:stCondLst>
                              <p:cond delay="0"/>
                            </p:stCondLst>
                            <p:childTnLst>
                              <p:par>
                                <p:cTn id="100" presetID="2" presetClass="exit" presetSubtype="4" fill="hold" nodeType="clickEffect">
                                  <p:stCondLst>
                                    <p:cond delay="0"/>
                                  </p:stCondLst>
                                  <p:childTnLst>
                                    <p:anim calcmode="lin" valueType="num">
                                      <p:cBhvr additive="base">
                                        <p:cTn id="101" dur="500"/>
                                        <p:tgtEl>
                                          <p:spTgt spid="205"/>
                                        </p:tgtEl>
                                        <p:attrNameLst>
                                          <p:attrName>ppt_x</p:attrName>
                                        </p:attrNameLst>
                                      </p:cBhvr>
                                      <p:tavLst>
                                        <p:tav tm="0">
                                          <p:val>
                                            <p:strVal val="ppt_x"/>
                                          </p:val>
                                        </p:tav>
                                        <p:tav tm="100000">
                                          <p:val>
                                            <p:strVal val="ppt_x"/>
                                          </p:val>
                                        </p:tav>
                                      </p:tavLst>
                                    </p:anim>
                                    <p:anim calcmode="lin" valueType="num">
                                      <p:cBhvr additive="base">
                                        <p:cTn id="102" dur="500"/>
                                        <p:tgtEl>
                                          <p:spTgt spid="205"/>
                                        </p:tgtEl>
                                        <p:attrNameLst>
                                          <p:attrName>ppt_y</p:attrName>
                                        </p:attrNameLst>
                                      </p:cBhvr>
                                      <p:tavLst>
                                        <p:tav tm="0">
                                          <p:val>
                                            <p:strVal val="ppt_y"/>
                                          </p:val>
                                        </p:tav>
                                        <p:tav tm="100000">
                                          <p:val>
                                            <p:strVal val="1+ppt_h/2"/>
                                          </p:val>
                                        </p:tav>
                                      </p:tavLst>
                                    </p:anim>
                                    <p:set>
                                      <p:cBhvr>
                                        <p:cTn id="103" dur="1" fill="hold">
                                          <p:stCondLst>
                                            <p:cond delay="499"/>
                                          </p:stCondLst>
                                        </p:cTn>
                                        <p:tgtEl>
                                          <p:spTgt spid="205"/>
                                        </p:tgtEl>
                                        <p:attrNameLst>
                                          <p:attrName>style.visibility</p:attrName>
                                        </p:attrNameLst>
                                      </p:cBhvr>
                                      <p:to>
                                        <p:strVal val="hidden"/>
                                      </p:to>
                                    </p:set>
                                  </p:childTnLst>
                                </p:cTn>
                              </p:par>
                            </p:childTnLst>
                          </p:cTn>
                        </p:par>
                      </p:childTnLst>
                    </p:cTn>
                  </p:par>
                  <p:par>
                    <p:cTn id="104" fill="hold">
                      <p:stCondLst>
                        <p:cond delay="indefinite"/>
                      </p:stCondLst>
                      <p:childTnLst>
                        <p:par>
                          <p:cTn id="105" fill="hold">
                            <p:stCondLst>
                              <p:cond delay="0"/>
                            </p:stCondLst>
                            <p:childTnLst>
                              <p:par>
                                <p:cTn id="106" presetID="2" presetClass="entr" presetSubtype="12" fill="hold" nodeType="clickEffect">
                                  <p:stCondLst>
                                    <p:cond delay="0"/>
                                  </p:stCondLst>
                                  <p:childTnLst>
                                    <p:set>
                                      <p:cBhvr>
                                        <p:cTn id="107" dur="1" fill="hold">
                                          <p:stCondLst>
                                            <p:cond delay="0"/>
                                          </p:stCondLst>
                                        </p:cTn>
                                        <p:tgtEl>
                                          <p:spTgt spid="205"/>
                                        </p:tgtEl>
                                        <p:attrNameLst>
                                          <p:attrName>style.visibility</p:attrName>
                                        </p:attrNameLst>
                                      </p:cBhvr>
                                      <p:to>
                                        <p:strVal val="visible"/>
                                      </p:to>
                                    </p:set>
                                    <p:anim calcmode="lin" valueType="num">
                                      <p:cBhvr additive="base">
                                        <p:cTn id="108" dur="1000" fill="hold"/>
                                        <p:tgtEl>
                                          <p:spTgt spid="205"/>
                                        </p:tgtEl>
                                        <p:attrNameLst>
                                          <p:attrName>ppt_x</p:attrName>
                                        </p:attrNameLst>
                                      </p:cBhvr>
                                      <p:tavLst>
                                        <p:tav tm="0">
                                          <p:val>
                                            <p:strVal val="0-#ppt_w/2"/>
                                          </p:val>
                                        </p:tav>
                                        <p:tav tm="100000">
                                          <p:val>
                                            <p:strVal val="#ppt_x"/>
                                          </p:val>
                                        </p:tav>
                                      </p:tavLst>
                                    </p:anim>
                                    <p:anim calcmode="lin" valueType="num">
                                      <p:cBhvr additive="base">
                                        <p:cTn id="109" dur="1000" fill="hold"/>
                                        <p:tgtEl>
                                          <p:spTgt spid="205"/>
                                        </p:tgtEl>
                                        <p:attrNameLst>
                                          <p:attrName>ppt_y</p:attrName>
                                        </p:attrNameLst>
                                      </p:cBhvr>
                                      <p:tavLst>
                                        <p:tav tm="0">
                                          <p:val>
                                            <p:strVal val="1+#ppt_h/2"/>
                                          </p:val>
                                        </p:tav>
                                        <p:tav tm="100000">
                                          <p:val>
                                            <p:strVal val="#ppt_y"/>
                                          </p:val>
                                        </p:tav>
                                      </p:tavLst>
                                    </p:anim>
                                  </p:childTnLst>
                                </p:cTn>
                              </p:par>
                            </p:childTnLst>
                          </p:cTn>
                        </p:par>
                      </p:childTnLst>
                    </p:cTn>
                  </p:par>
                  <p:par>
                    <p:cTn id="110" fill="hold">
                      <p:stCondLst>
                        <p:cond delay="indefinite"/>
                      </p:stCondLst>
                      <p:childTnLst>
                        <p:par>
                          <p:cTn id="111" fill="hold">
                            <p:stCondLst>
                              <p:cond delay="0"/>
                            </p:stCondLst>
                            <p:childTnLst>
                              <p:par>
                                <p:cTn id="112" presetID="0" presetClass="path" presetSubtype="0" accel="50000" decel="50000" fill="hold" nodeType="clickEffect">
                                  <p:stCondLst>
                                    <p:cond delay="0"/>
                                  </p:stCondLst>
                                  <p:childTnLst>
                                    <p:animMotion origin="layout" path="M 2.5E-6 -3.7037E-6 L 0.05 0.2 " pathEditMode="relative" rAng="0" ptsTypes="AA">
                                      <p:cBhvr>
                                        <p:cTn id="113" dur="2400" fill="hold"/>
                                        <p:tgtEl>
                                          <p:spTgt spid="205"/>
                                        </p:tgtEl>
                                        <p:attrNameLst>
                                          <p:attrName>ppt_x</p:attrName>
                                          <p:attrName>ppt_y</p:attrName>
                                        </p:attrNameLst>
                                      </p:cBhvr>
                                      <p:rCtr x="2500" y="10000"/>
                                    </p:animMotion>
                                  </p:childTnLst>
                                </p:cTn>
                              </p:par>
                            </p:childTnLst>
                          </p:cTn>
                        </p:par>
                      </p:childTnLst>
                    </p:cTn>
                  </p:par>
                  <p:par>
                    <p:cTn id="114" fill="hold">
                      <p:stCondLst>
                        <p:cond delay="indefinite"/>
                      </p:stCondLst>
                      <p:childTnLst>
                        <p:par>
                          <p:cTn id="115" fill="hold">
                            <p:stCondLst>
                              <p:cond delay="0"/>
                            </p:stCondLst>
                            <p:childTnLst>
                              <p:par>
                                <p:cTn id="116" presetID="18" presetClass="entr" presetSubtype="12" fill="hold" grpId="0" nodeType="clickEffect">
                                  <p:stCondLst>
                                    <p:cond delay="0"/>
                                  </p:stCondLst>
                                  <p:childTnLst>
                                    <p:set>
                                      <p:cBhvr>
                                        <p:cTn id="117" dur="1" fill="hold">
                                          <p:stCondLst>
                                            <p:cond delay="0"/>
                                          </p:stCondLst>
                                        </p:cTn>
                                        <p:tgtEl>
                                          <p:spTgt spid="210"/>
                                        </p:tgtEl>
                                        <p:attrNameLst>
                                          <p:attrName>style.visibility</p:attrName>
                                        </p:attrNameLst>
                                      </p:cBhvr>
                                      <p:to>
                                        <p:strVal val="visible"/>
                                      </p:to>
                                    </p:set>
                                    <p:animEffect transition="in" filter="strips(downLeft)">
                                      <p:cBhvr>
                                        <p:cTn id="118" dur="2400"/>
                                        <p:tgtEl>
                                          <p:spTgt spid="210"/>
                                        </p:tgtEl>
                                      </p:cBhvr>
                                    </p:animEffect>
                                  </p:childTnLst>
                                </p:cTn>
                              </p:par>
                            </p:childTnLst>
                          </p:cTn>
                        </p:par>
                      </p:childTnLst>
                    </p:cTn>
                  </p:par>
                  <p:par>
                    <p:cTn id="119" fill="hold">
                      <p:stCondLst>
                        <p:cond delay="indefinite"/>
                      </p:stCondLst>
                      <p:childTnLst>
                        <p:par>
                          <p:cTn id="120" fill="hold">
                            <p:stCondLst>
                              <p:cond delay="0"/>
                            </p:stCondLst>
                            <p:childTnLst>
                              <p:par>
                                <p:cTn id="121" presetID="2" presetClass="exit" presetSubtype="4" fill="hold" nodeType="clickEffect">
                                  <p:stCondLst>
                                    <p:cond delay="0"/>
                                  </p:stCondLst>
                                  <p:childTnLst>
                                    <p:anim calcmode="lin" valueType="num">
                                      <p:cBhvr additive="base">
                                        <p:cTn id="122" dur="500"/>
                                        <p:tgtEl>
                                          <p:spTgt spid="208"/>
                                        </p:tgtEl>
                                        <p:attrNameLst>
                                          <p:attrName>ppt_x</p:attrName>
                                        </p:attrNameLst>
                                      </p:cBhvr>
                                      <p:tavLst>
                                        <p:tav tm="0">
                                          <p:val>
                                            <p:strVal val="ppt_x"/>
                                          </p:val>
                                        </p:tav>
                                        <p:tav tm="100000">
                                          <p:val>
                                            <p:strVal val="ppt_x"/>
                                          </p:val>
                                        </p:tav>
                                      </p:tavLst>
                                    </p:anim>
                                    <p:anim calcmode="lin" valueType="num">
                                      <p:cBhvr additive="base">
                                        <p:cTn id="123" dur="500"/>
                                        <p:tgtEl>
                                          <p:spTgt spid="208"/>
                                        </p:tgtEl>
                                        <p:attrNameLst>
                                          <p:attrName>ppt_y</p:attrName>
                                        </p:attrNameLst>
                                      </p:cBhvr>
                                      <p:tavLst>
                                        <p:tav tm="0">
                                          <p:val>
                                            <p:strVal val="ppt_y"/>
                                          </p:val>
                                        </p:tav>
                                        <p:tav tm="100000">
                                          <p:val>
                                            <p:strVal val="1+ppt_h/2"/>
                                          </p:val>
                                        </p:tav>
                                      </p:tavLst>
                                    </p:anim>
                                    <p:set>
                                      <p:cBhvr>
                                        <p:cTn id="124" dur="1" fill="hold">
                                          <p:stCondLst>
                                            <p:cond delay="499"/>
                                          </p:stCondLst>
                                        </p:cTn>
                                        <p:tgtEl>
                                          <p:spTgt spid="208"/>
                                        </p:tgtEl>
                                        <p:attrNameLst>
                                          <p:attrName>style.visibility</p:attrName>
                                        </p:attrNameLst>
                                      </p:cBhvr>
                                      <p:to>
                                        <p:strVal val="hidden"/>
                                      </p:to>
                                    </p:set>
                                  </p:childTnLst>
                                </p:cTn>
                              </p:par>
                            </p:childTnLst>
                          </p:cTn>
                        </p:par>
                      </p:childTnLst>
                    </p:cTn>
                  </p:par>
                  <p:par>
                    <p:cTn id="125" fill="hold">
                      <p:stCondLst>
                        <p:cond delay="indefinite"/>
                      </p:stCondLst>
                      <p:childTnLst>
                        <p:par>
                          <p:cTn id="126" fill="hold">
                            <p:stCondLst>
                              <p:cond delay="0"/>
                            </p:stCondLst>
                            <p:childTnLst>
                              <p:par>
                                <p:cTn id="127" presetID="2" presetClass="exit" presetSubtype="4" fill="hold" nodeType="clickEffect">
                                  <p:stCondLst>
                                    <p:cond delay="0"/>
                                  </p:stCondLst>
                                  <p:childTnLst>
                                    <p:anim calcmode="lin" valueType="num">
                                      <p:cBhvr additive="base">
                                        <p:cTn id="128" dur="1000"/>
                                        <p:tgtEl>
                                          <p:spTgt spid="208"/>
                                        </p:tgtEl>
                                        <p:attrNameLst>
                                          <p:attrName>ppt_x</p:attrName>
                                        </p:attrNameLst>
                                      </p:cBhvr>
                                      <p:tavLst>
                                        <p:tav tm="0">
                                          <p:val>
                                            <p:strVal val="ppt_x"/>
                                          </p:val>
                                        </p:tav>
                                        <p:tav tm="100000">
                                          <p:val>
                                            <p:strVal val="ppt_x"/>
                                          </p:val>
                                        </p:tav>
                                      </p:tavLst>
                                    </p:anim>
                                    <p:anim calcmode="lin" valueType="num">
                                      <p:cBhvr additive="base">
                                        <p:cTn id="129" dur="1000"/>
                                        <p:tgtEl>
                                          <p:spTgt spid="208"/>
                                        </p:tgtEl>
                                        <p:attrNameLst>
                                          <p:attrName>ppt_y</p:attrName>
                                        </p:attrNameLst>
                                      </p:cBhvr>
                                      <p:tavLst>
                                        <p:tav tm="0">
                                          <p:val>
                                            <p:strVal val="ppt_y"/>
                                          </p:val>
                                        </p:tav>
                                        <p:tav tm="100000">
                                          <p:val>
                                            <p:strVal val="1+ppt_h/2"/>
                                          </p:val>
                                        </p:tav>
                                      </p:tavLst>
                                    </p:anim>
                                    <p:set>
                                      <p:cBhvr>
                                        <p:cTn id="130" dur="1" fill="hold">
                                          <p:stCondLst>
                                            <p:cond delay="999"/>
                                          </p:stCondLst>
                                        </p:cTn>
                                        <p:tgtEl>
                                          <p:spTgt spid="208"/>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2" presetClass="exit" presetSubtype="8" fill="hold" nodeType="clickEffect">
                                  <p:stCondLst>
                                    <p:cond delay="0"/>
                                  </p:stCondLst>
                                  <p:childTnLst>
                                    <p:anim calcmode="lin" valueType="num">
                                      <p:cBhvr additive="base">
                                        <p:cTn id="134" dur="500"/>
                                        <p:tgtEl>
                                          <p:spTgt spid="205"/>
                                        </p:tgtEl>
                                        <p:attrNameLst>
                                          <p:attrName>ppt_x</p:attrName>
                                        </p:attrNameLst>
                                      </p:cBhvr>
                                      <p:tavLst>
                                        <p:tav tm="0">
                                          <p:val>
                                            <p:strVal val="ppt_x"/>
                                          </p:val>
                                        </p:tav>
                                        <p:tav tm="100000">
                                          <p:val>
                                            <p:strVal val="0-ppt_w/2"/>
                                          </p:val>
                                        </p:tav>
                                      </p:tavLst>
                                    </p:anim>
                                    <p:anim calcmode="lin" valueType="num">
                                      <p:cBhvr additive="base">
                                        <p:cTn id="135" dur="500"/>
                                        <p:tgtEl>
                                          <p:spTgt spid="205"/>
                                        </p:tgtEl>
                                        <p:attrNameLst>
                                          <p:attrName>ppt_y</p:attrName>
                                        </p:attrNameLst>
                                      </p:cBhvr>
                                      <p:tavLst>
                                        <p:tav tm="0">
                                          <p:val>
                                            <p:strVal val="ppt_y"/>
                                          </p:val>
                                        </p:tav>
                                        <p:tav tm="100000">
                                          <p:val>
                                            <p:strVal val="ppt_y"/>
                                          </p:val>
                                        </p:tav>
                                      </p:tavLst>
                                    </p:anim>
                                    <p:set>
                                      <p:cBhvr>
                                        <p:cTn id="136" dur="1" fill="hold">
                                          <p:stCondLst>
                                            <p:cond delay="499"/>
                                          </p:stCondLst>
                                        </p:cTn>
                                        <p:tgtEl>
                                          <p:spTgt spid="205"/>
                                        </p:tgtEl>
                                        <p:attrNameLst>
                                          <p:attrName>style.visibility</p:attrName>
                                        </p:attrNameLst>
                                      </p:cBhvr>
                                      <p:to>
                                        <p:strVal val="hidden"/>
                                      </p:to>
                                    </p:set>
                                  </p:childTnLst>
                                </p:cTn>
                              </p:par>
                            </p:childTnLst>
                          </p:cTn>
                        </p:par>
                      </p:childTnLst>
                    </p:cTn>
                  </p:par>
                  <p:par>
                    <p:cTn id="137" fill="hold">
                      <p:stCondLst>
                        <p:cond delay="indefinite"/>
                      </p:stCondLst>
                      <p:childTnLst>
                        <p:par>
                          <p:cTn id="138" fill="hold">
                            <p:stCondLst>
                              <p:cond delay="0"/>
                            </p:stCondLst>
                            <p:childTnLst>
                              <p:par>
                                <p:cTn id="139" presetID="2" presetClass="exit" presetSubtype="8" fill="hold" nodeType="clickEffect">
                                  <p:stCondLst>
                                    <p:cond delay="0"/>
                                  </p:stCondLst>
                                  <p:childTnLst>
                                    <p:anim calcmode="lin" valueType="num">
                                      <p:cBhvr additive="base">
                                        <p:cTn id="140" dur="500"/>
                                        <p:tgtEl>
                                          <p:spTgt spid="205"/>
                                        </p:tgtEl>
                                        <p:attrNameLst>
                                          <p:attrName>ppt_x</p:attrName>
                                        </p:attrNameLst>
                                      </p:cBhvr>
                                      <p:tavLst>
                                        <p:tav tm="0">
                                          <p:val>
                                            <p:strVal val="ppt_x"/>
                                          </p:val>
                                        </p:tav>
                                        <p:tav tm="100000">
                                          <p:val>
                                            <p:strVal val="0-ppt_w/2"/>
                                          </p:val>
                                        </p:tav>
                                      </p:tavLst>
                                    </p:anim>
                                    <p:anim calcmode="lin" valueType="num">
                                      <p:cBhvr additive="base">
                                        <p:cTn id="141" dur="500"/>
                                        <p:tgtEl>
                                          <p:spTgt spid="205"/>
                                        </p:tgtEl>
                                        <p:attrNameLst>
                                          <p:attrName>ppt_y</p:attrName>
                                        </p:attrNameLst>
                                      </p:cBhvr>
                                      <p:tavLst>
                                        <p:tav tm="0">
                                          <p:val>
                                            <p:strVal val="ppt_y"/>
                                          </p:val>
                                        </p:tav>
                                        <p:tav tm="100000">
                                          <p:val>
                                            <p:strVal val="ppt_y"/>
                                          </p:val>
                                        </p:tav>
                                      </p:tavLst>
                                    </p:anim>
                                    <p:set>
                                      <p:cBhvr>
                                        <p:cTn id="142" dur="1" fill="hold">
                                          <p:stCondLst>
                                            <p:cond delay="499"/>
                                          </p:stCondLst>
                                        </p:cTn>
                                        <p:tgtEl>
                                          <p:spTgt spid="205"/>
                                        </p:tgtEl>
                                        <p:attrNameLst>
                                          <p:attrName>style.visibility</p:attrName>
                                        </p:attrNameLst>
                                      </p:cBhvr>
                                      <p:to>
                                        <p:strVal val="hidden"/>
                                      </p:to>
                                    </p:set>
                                  </p:childTnLst>
                                </p:cTn>
                              </p:par>
                            </p:childTnLst>
                          </p:cTn>
                        </p:par>
                      </p:childTnLst>
                    </p:cTn>
                  </p:par>
                  <p:par>
                    <p:cTn id="143" fill="hold">
                      <p:stCondLst>
                        <p:cond delay="indefinite"/>
                      </p:stCondLst>
                      <p:childTnLst>
                        <p:par>
                          <p:cTn id="144" fill="hold">
                            <p:stCondLst>
                              <p:cond delay="0"/>
                            </p:stCondLst>
                            <p:childTnLst>
                              <p:par>
                                <p:cTn id="145" presetID="18" presetClass="entr" presetSubtype="12" fill="hold" grpId="0" nodeType="clickEffect">
                                  <p:stCondLst>
                                    <p:cond delay="0"/>
                                  </p:stCondLst>
                                  <p:childTnLst>
                                    <p:set>
                                      <p:cBhvr>
                                        <p:cTn id="146" dur="1" fill="hold">
                                          <p:stCondLst>
                                            <p:cond delay="0"/>
                                          </p:stCondLst>
                                        </p:cTn>
                                        <p:tgtEl>
                                          <p:spTgt spid="213"/>
                                        </p:tgtEl>
                                        <p:attrNameLst>
                                          <p:attrName>style.visibility</p:attrName>
                                        </p:attrNameLst>
                                      </p:cBhvr>
                                      <p:to>
                                        <p:strVal val="visible"/>
                                      </p:to>
                                    </p:set>
                                    <p:animEffect transition="in" filter="strips(downLeft)">
                                      <p:cBhvr>
                                        <p:cTn id="147" dur="500"/>
                                        <p:tgtEl>
                                          <p:spTgt spid="213"/>
                                        </p:tgtEl>
                                      </p:cBhvr>
                                    </p:animEffect>
                                  </p:childTnLst>
                                </p:cTn>
                              </p:par>
                            </p:childTnLst>
                          </p:cTn>
                        </p:par>
                      </p:childTnLst>
                    </p:cTn>
                  </p:par>
                  <p:par>
                    <p:cTn id="148" fill="hold">
                      <p:stCondLst>
                        <p:cond delay="indefinite"/>
                      </p:stCondLst>
                      <p:childTnLst>
                        <p:par>
                          <p:cTn id="149" fill="hold">
                            <p:stCondLst>
                              <p:cond delay="0"/>
                            </p:stCondLst>
                            <p:childTnLst>
                              <p:par>
                                <p:cTn id="150" presetID="18" presetClass="entr" presetSubtype="12" fill="hold" grpId="0" nodeType="clickEffect">
                                  <p:stCondLst>
                                    <p:cond delay="0"/>
                                  </p:stCondLst>
                                  <p:childTnLst>
                                    <p:set>
                                      <p:cBhvr>
                                        <p:cTn id="151" dur="1" fill="hold">
                                          <p:stCondLst>
                                            <p:cond delay="0"/>
                                          </p:stCondLst>
                                        </p:cTn>
                                        <p:tgtEl>
                                          <p:spTgt spid="214"/>
                                        </p:tgtEl>
                                        <p:attrNameLst>
                                          <p:attrName>style.visibility</p:attrName>
                                        </p:attrNameLst>
                                      </p:cBhvr>
                                      <p:to>
                                        <p:strVal val="visible"/>
                                      </p:to>
                                    </p:set>
                                    <p:animEffect transition="in" filter="strips(downLeft)">
                                      <p:cBhvr>
                                        <p:cTn id="152" dur="500"/>
                                        <p:tgtEl>
                                          <p:spTgt spid="214"/>
                                        </p:tgtEl>
                                      </p:cBhvr>
                                    </p:animEffect>
                                  </p:childTnLst>
                                </p:cTn>
                              </p:par>
                            </p:childTnLst>
                          </p:cTn>
                        </p:par>
                      </p:childTnLst>
                    </p:cTn>
                  </p:par>
                  <p:par>
                    <p:cTn id="153" fill="hold">
                      <p:stCondLst>
                        <p:cond delay="indefinite"/>
                      </p:stCondLst>
                      <p:childTnLst>
                        <p:par>
                          <p:cTn id="154" fill="hold">
                            <p:stCondLst>
                              <p:cond delay="0"/>
                            </p:stCondLst>
                            <p:childTnLst>
                              <p:par>
                                <p:cTn id="155" presetID="18" presetClass="entr" presetSubtype="12" fill="hold" grpId="0" nodeType="clickEffect">
                                  <p:stCondLst>
                                    <p:cond delay="0"/>
                                  </p:stCondLst>
                                  <p:childTnLst>
                                    <p:set>
                                      <p:cBhvr>
                                        <p:cTn id="156" dur="1" fill="hold">
                                          <p:stCondLst>
                                            <p:cond delay="0"/>
                                          </p:stCondLst>
                                        </p:cTn>
                                        <p:tgtEl>
                                          <p:spTgt spid="215"/>
                                        </p:tgtEl>
                                        <p:attrNameLst>
                                          <p:attrName>style.visibility</p:attrName>
                                        </p:attrNameLst>
                                      </p:cBhvr>
                                      <p:to>
                                        <p:strVal val="visible"/>
                                      </p:to>
                                    </p:set>
                                    <p:animEffect transition="in" filter="strips(downLeft)">
                                      <p:cBhvr>
                                        <p:cTn id="157" dur="1000"/>
                                        <p:tgtEl>
                                          <p:spTgt spid="215"/>
                                        </p:tgtEl>
                                      </p:cBhvr>
                                    </p:animEffect>
                                  </p:childTnLst>
                                </p:cTn>
                              </p:par>
                            </p:childTnLst>
                          </p:cTn>
                        </p:par>
                      </p:childTnLst>
                    </p:cTn>
                  </p:par>
                  <p:par>
                    <p:cTn id="158" fill="hold">
                      <p:stCondLst>
                        <p:cond delay="indefinite"/>
                      </p:stCondLst>
                      <p:childTnLst>
                        <p:par>
                          <p:cTn id="159" fill="hold">
                            <p:stCondLst>
                              <p:cond delay="0"/>
                            </p:stCondLst>
                            <p:childTnLst>
                              <p:par>
                                <p:cTn id="160" presetID="3" presetClass="exit" presetSubtype="10" fill="hold" grpId="1" nodeType="clickEffect">
                                  <p:stCondLst>
                                    <p:cond delay="0"/>
                                  </p:stCondLst>
                                  <p:childTnLst>
                                    <p:animEffect transition="out" filter="blinds(horizontal)">
                                      <p:cBhvr>
                                        <p:cTn id="161" dur="500"/>
                                        <p:tgtEl>
                                          <p:spTgt spid="210"/>
                                        </p:tgtEl>
                                      </p:cBhvr>
                                    </p:animEffect>
                                    <p:set>
                                      <p:cBhvr>
                                        <p:cTn id="162" dur="1" fill="hold">
                                          <p:stCondLst>
                                            <p:cond delay="499"/>
                                          </p:stCondLst>
                                        </p:cTn>
                                        <p:tgtEl>
                                          <p:spTgt spid="210"/>
                                        </p:tgtEl>
                                        <p:attrNameLst>
                                          <p:attrName>style.visibility</p:attrName>
                                        </p:attrNameLst>
                                      </p:cBhvr>
                                      <p:to>
                                        <p:strVal val="hidden"/>
                                      </p:to>
                                    </p:set>
                                  </p:childTnLst>
                                </p:cTn>
                              </p:par>
                            </p:childTnLst>
                          </p:cTn>
                        </p:par>
                      </p:childTnLst>
                    </p:cTn>
                  </p:par>
                  <p:par>
                    <p:cTn id="163" fill="hold">
                      <p:stCondLst>
                        <p:cond delay="indefinite"/>
                      </p:stCondLst>
                      <p:childTnLst>
                        <p:par>
                          <p:cTn id="164" fill="hold">
                            <p:stCondLst>
                              <p:cond delay="0"/>
                            </p:stCondLst>
                            <p:childTnLst>
                              <p:par>
                                <p:cTn id="165" presetID="3" presetClass="exit" presetSubtype="10" fill="hold" grpId="1" nodeType="clickEffect">
                                  <p:stCondLst>
                                    <p:cond delay="0"/>
                                  </p:stCondLst>
                                  <p:childTnLst>
                                    <p:animEffect transition="out" filter="blinds(horizontal)">
                                      <p:cBhvr>
                                        <p:cTn id="166" dur="500"/>
                                        <p:tgtEl>
                                          <p:spTgt spid="209"/>
                                        </p:tgtEl>
                                      </p:cBhvr>
                                    </p:animEffect>
                                    <p:set>
                                      <p:cBhvr>
                                        <p:cTn id="167" dur="1" fill="hold">
                                          <p:stCondLst>
                                            <p:cond delay="499"/>
                                          </p:stCondLst>
                                        </p:cTn>
                                        <p:tgtEl>
                                          <p:spTgt spid="209"/>
                                        </p:tgtEl>
                                        <p:attrNameLst>
                                          <p:attrName>style.visibility</p:attrName>
                                        </p:attrNameLst>
                                      </p:cBhvr>
                                      <p:to>
                                        <p:strVal val="hidden"/>
                                      </p:to>
                                    </p:set>
                                  </p:childTnLst>
                                </p:cTn>
                              </p:par>
                            </p:childTnLst>
                          </p:cTn>
                        </p:par>
                      </p:childTnLst>
                    </p:cTn>
                  </p:par>
                  <p:par>
                    <p:cTn id="168" fill="hold">
                      <p:stCondLst>
                        <p:cond delay="indefinite"/>
                      </p:stCondLst>
                      <p:childTnLst>
                        <p:par>
                          <p:cTn id="169" fill="hold">
                            <p:stCondLst>
                              <p:cond delay="0"/>
                            </p:stCondLst>
                            <p:childTnLst>
                              <p:par>
                                <p:cTn id="170" presetID="3" presetClass="exit" presetSubtype="10" fill="hold" grpId="1" nodeType="clickEffect">
                                  <p:stCondLst>
                                    <p:cond delay="0"/>
                                  </p:stCondLst>
                                  <p:childTnLst>
                                    <p:animEffect transition="out" filter="blinds(horizontal)">
                                      <p:cBhvr>
                                        <p:cTn id="171" dur="500"/>
                                        <p:tgtEl>
                                          <p:spTgt spid="211"/>
                                        </p:tgtEl>
                                      </p:cBhvr>
                                    </p:animEffect>
                                    <p:set>
                                      <p:cBhvr>
                                        <p:cTn id="172" dur="1" fill="hold">
                                          <p:stCondLst>
                                            <p:cond delay="499"/>
                                          </p:stCondLst>
                                        </p:cTn>
                                        <p:tgtEl>
                                          <p:spTgt spid="211"/>
                                        </p:tgtEl>
                                        <p:attrNameLst>
                                          <p:attrName>style.visibility</p:attrName>
                                        </p:attrNameLst>
                                      </p:cBhvr>
                                      <p:to>
                                        <p:strVal val="hidden"/>
                                      </p:to>
                                    </p:set>
                                  </p:childTnLst>
                                </p:cTn>
                              </p:par>
                            </p:childTnLst>
                          </p:cTn>
                        </p:par>
                      </p:childTnLst>
                    </p:cTn>
                  </p:par>
                  <p:par>
                    <p:cTn id="173" fill="hold">
                      <p:stCondLst>
                        <p:cond delay="indefinite"/>
                      </p:stCondLst>
                      <p:childTnLst>
                        <p:par>
                          <p:cTn id="174" fill="hold">
                            <p:stCondLst>
                              <p:cond delay="0"/>
                            </p:stCondLst>
                            <p:childTnLst>
                              <p:par>
                                <p:cTn id="175" presetID="3" presetClass="exit" presetSubtype="10" fill="hold" grpId="1" nodeType="clickEffect">
                                  <p:stCondLst>
                                    <p:cond delay="0"/>
                                  </p:stCondLst>
                                  <p:childTnLst>
                                    <p:animEffect transition="out" filter="blinds(horizontal)">
                                      <p:cBhvr>
                                        <p:cTn id="176" dur="500"/>
                                        <p:tgtEl>
                                          <p:spTgt spid="213"/>
                                        </p:tgtEl>
                                      </p:cBhvr>
                                    </p:animEffect>
                                    <p:set>
                                      <p:cBhvr>
                                        <p:cTn id="177" dur="1" fill="hold">
                                          <p:stCondLst>
                                            <p:cond delay="499"/>
                                          </p:stCondLst>
                                        </p:cTn>
                                        <p:tgtEl>
                                          <p:spTgt spid="213"/>
                                        </p:tgtEl>
                                        <p:attrNameLst>
                                          <p:attrName>style.visibility</p:attrName>
                                        </p:attrNameLst>
                                      </p:cBhvr>
                                      <p:to>
                                        <p:strVal val="hidden"/>
                                      </p:to>
                                    </p:set>
                                  </p:childTnLst>
                                </p:cTn>
                              </p:par>
                            </p:childTnLst>
                          </p:cTn>
                        </p:par>
                      </p:childTnLst>
                    </p:cTn>
                  </p:par>
                  <p:par>
                    <p:cTn id="178" fill="hold">
                      <p:stCondLst>
                        <p:cond delay="indefinite"/>
                      </p:stCondLst>
                      <p:childTnLst>
                        <p:par>
                          <p:cTn id="179" fill="hold">
                            <p:stCondLst>
                              <p:cond delay="0"/>
                            </p:stCondLst>
                            <p:childTnLst>
                              <p:par>
                                <p:cTn id="180" presetID="3" presetClass="exit" presetSubtype="10" fill="hold" grpId="1" nodeType="clickEffect">
                                  <p:stCondLst>
                                    <p:cond delay="0"/>
                                  </p:stCondLst>
                                  <p:childTnLst>
                                    <p:animEffect transition="out" filter="blinds(horizontal)">
                                      <p:cBhvr>
                                        <p:cTn id="181" dur="500"/>
                                        <p:tgtEl>
                                          <p:spTgt spid="214"/>
                                        </p:tgtEl>
                                      </p:cBhvr>
                                    </p:animEffect>
                                    <p:set>
                                      <p:cBhvr>
                                        <p:cTn id="182" dur="1" fill="hold">
                                          <p:stCondLst>
                                            <p:cond delay="499"/>
                                          </p:stCondLst>
                                        </p:cTn>
                                        <p:tgtEl>
                                          <p:spTgt spid="214"/>
                                        </p:tgtEl>
                                        <p:attrNameLst>
                                          <p:attrName>style.visibility</p:attrName>
                                        </p:attrNameLst>
                                      </p:cBhvr>
                                      <p:to>
                                        <p:strVal val="hidden"/>
                                      </p:to>
                                    </p:set>
                                  </p:childTnLst>
                                </p:cTn>
                              </p:par>
                            </p:childTnLst>
                          </p:cTn>
                        </p:par>
                      </p:childTnLst>
                    </p:cTn>
                  </p:par>
                  <p:par>
                    <p:cTn id="183" fill="hold">
                      <p:stCondLst>
                        <p:cond delay="indefinite"/>
                      </p:stCondLst>
                      <p:childTnLst>
                        <p:par>
                          <p:cTn id="184" fill="hold">
                            <p:stCondLst>
                              <p:cond delay="0"/>
                            </p:stCondLst>
                            <p:childTnLst>
                              <p:par>
                                <p:cTn id="185" presetID="18" presetClass="entr" presetSubtype="12" repeatCount="5000" fill="hold" grpId="0" nodeType="clickEffect">
                                  <p:stCondLst>
                                    <p:cond delay="0"/>
                                  </p:stCondLst>
                                  <p:childTnLst>
                                    <p:set>
                                      <p:cBhvr>
                                        <p:cTn id="186" dur="1" fill="hold">
                                          <p:stCondLst>
                                            <p:cond delay="0"/>
                                          </p:stCondLst>
                                        </p:cTn>
                                        <p:tgtEl>
                                          <p:spTgt spid="216"/>
                                        </p:tgtEl>
                                        <p:attrNameLst>
                                          <p:attrName>style.visibility</p:attrName>
                                        </p:attrNameLst>
                                      </p:cBhvr>
                                      <p:to>
                                        <p:strVal val="visible"/>
                                      </p:to>
                                    </p:set>
                                    <p:animEffect transition="in" filter="strips(downLeft)">
                                      <p:cBhvr>
                                        <p:cTn id="187" dur="1000"/>
                                        <p:tgtEl>
                                          <p:spTgt spid="216"/>
                                        </p:tgtEl>
                                      </p:cBhvr>
                                    </p:animEffect>
                                  </p:childTnLst>
                                  <p:subTnLst>
                                    <p:audio>
                                      <p:cMediaNode>
                                        <p:cTn display="0" masterRel="sameClick">
                                          <p:stCondLst>
                                            <p:cond evt="begin" delay="0">
                                              <p:tn val="185"/>
                                            </p:cond>
                                          </p:stCondLst>
                                          <p:endCondLst>
                                            <p:cond evt="onStopAudio" delay="0">
                                              <p:tgtEl>
                                                <p:sldTgt/>
                                              </p:tgtEl>
                                            </p:cond>
                                          </p:endCondLst>
                                        </p:cTn>
                                        <p:tgtEl>
                                          <p:sndTgt r:embed="rId3" name="chimes.wav"/>
                                        </p:tgtEl>
                                      </p:cMediaNode>
                                    </p:audio>
                                  </p:subTnLst>
                                </p:cTn>
                              </p:par>
                            </p:childTnLst>
                          </p:cTn>
                        </p:par>
                      </p:childTnLst>
                    </p:cTn>
                  </p:par>
                  <p:par>
                    <p:cTn id="188" fill="hold">
                      <p:stCondLst>
                        <p:cond delay="indefinite"/>
                      </p:stCondLst>
                      <p:childTnLst>
                        <p:par>
                          <p:cTn id="189" fill="hold">
                            <p:stCondLst>
                              <p:cond delay="0"/>
                            </p:stCondLst>
                            <p:childTnLst>
                              <p:par>
                                <p:cTn id="190" presetID="3" presetClass="exit" presetSubtype="10" fill="hold" grpId="1" nodeType="clickEffect">
                                  <p:stCondLst>
                                    <p:cond delay="0"/>
                                  </p:stCondLst>
                                  <p:childTnLst>
                                    <p:animEffect transition="out" filter="blinds(horizontal)">
                                      <p:cBhvr>
                                        <p:cTn id="191" dur="500"/>
                                        <p:tgtEl>
                                          <p:spTgt spid="217"/>
                                        </p:tgtEl>
                                      </p:cBhvr>
                                    </p:animEffect>
                                    <p:set>
                                      <p:cBhvr>
                                        <p:cTn id="192" dur="1" fill="hold">
                                          <p:stCondLst>
                                            <p:cond delay="499"/>
                                          </p:stCondLst>
                                        </p:cTn>
                                        <p:tgtEl>
                                          <p:spTgt spid="217"/>
                                        </p:tgtEl>
                                        <p:attrNameLst>
                                          <p:attrName>style.visibility</p:attrName>
                                        </p:attrNameLst>
                                      </p:cBhvr>
                                      <p:to>
                                        <p:strVal val="hidden"/>
                                      </p:to>
                                    </p:set>
                                  </p:childTnLst>
                                </p:cTn>
                              </p:par>
                            </p:childTnLst>
                          </p:cTn>
                        </p:par>
                      </p:childTnLst>
                    </p:cTn>
                  </p:par>
                  <p:par>
                    <p:cTn id="193" fill="hold">
                      <p:stCondLst>
                        <p:cond delay="indefinite"/>
                      </p:stCondLst>
                      <p:childTnLst>
                        <p:par>
                          <p:cTn id="194" fill="hold">
                            <p:stCondLst>
                              <p:cond delay="0"/>
                            </p:stCondLst>
                            <p:childTnLst>
                              <p:par>
                                <p:cTn id="195" presetID="3" presetClass="exit" presetSubtype="10" fill="hold" grpId="1" nodeType="clickEffect">
                                  <p:stCondLst>
                                    <p:cond delay="0"/>
                                  </p:stCondLst>
                                  <p:childTnLst>
                                    <p:animEffect transition="out" filter="blinds(horizontal)">
                                      <p:cBhvr>
                                        <p:cTn id="196" dur="500"/>
                                        <p:tgtEl>
                                          <p:spTgt spid="212"/>
                                        </p:tgtEl>
                                      </p:cBhvr>
                                    </p:animEffect>
                                    <p:set>
                                      <p:cBhvr>
                                        <p:cTn id="197" dur="1" fill="hold">
                                          <p:stCondLst>
                                            <p:cond delay="499"/>
                                          </p:stCondLst>
                                        </p:cTn>
                                        <p:tgtEl>
                                          <p:spTgt spid="212"/>
                                        </p:tgtEl>
                                        <p:attrNameLst>
                                          <p:attrName>style.visibility</p:attrName>
                                        </p:attrNameLst>
                                      </p:cBhvr>
                                      <p:to>
                                        <p:strVal val="hidden"/>
                                      </p:to>
                                    </p:set>
                                  </p:childTnLst>
                                </p:cTn>
                              </p:par>
                            </p:childTnLst>
                          </p:cTn>
                        </p:par>
                      </p:childTnLst>
                    </p:cTn>
                  </p:par>
                  <p:par>
                    <p:cTn id="198" fill="hold">
                      <p:stCondLst>
                        <p:cond delay="indefinite"/>
                      </p:stCondLst>
                      <p:childTnLst>
                        <p:par>
                          <p:cTn id="199" fill="hold">
                            <p:stCondLst>
                              <p:cond delay="0"/>
                            </p:stCondLst>
                            <p:childTnLst>
                              <p:par>
                                <p:cTn id="200" presetID="3" presetClass="exit" presetSubtype="10" fill="hold" grpId="1" nodeType="clickEffect">
                                  <p:stCondLst>
                                    <p:cond delay="0"/>
                                  </p:stCondLst>
                                  <p:childTnLst>
                                    <p:animEffect transition="out" filter="blinds(horizontal)">
                                      <p:cBhvr>
                                        <p:cTn id="201" dur="500"/>
                                        <p:tgtEl>
                                          <p:spTgt spid="218"/>
                                        </p:tgtEl>
                                      </p:cBhvr>
                                    </p:animEffect>
                                    <p:set>
                                      <p:cBhvr>
                                        <p:cTn id="202" dur="1" fill="hold">
                                          <p:stCondLst>
                                            <p:cond delay="499"/>
                                          </p:stCondLst>
                                        </p:cTn>
                                        <p:tgtEl>
                                          <p:spTgt spid="21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1" grpId="0"/>
      <p:bldP spid="207" grpId="0" animBg="1"/>
      <p:bldP spid="209" grpId="0" animBg="1"/>
      <p:bldP spid="209" grpId="1" animBg="1"/>
      <p:bldP spid="210" grpId="0" animBg="1"/>
      <p:bldP spid="210" grpId="1" animBg="1"/>
      <p:bldP spid="211" grpId="0" animBg="1"/>
      <p:bldP spid="211" grpId="1" animBg="1"/>
      <p:bldP spid="212" grpId="0" animBg="1"/>
      <p:bldP spid="212" grpId="1" animBg="1"/>
      <p:bldP spid="213" grpId="0" animBg="1"/>
      <p:bldP spid="213" grpId="1" animBg="1"/>
      <p:bldP spid="214" grpId="0" animBg="1"/>
      <p:bldP spid="214" grpId="1" animBg="1"/>
      <p:bldP spid="215" grpId="0" animBg="1"/>
      <p:bldP spid="216" grpId="0"/>
      <p:bldP spid="217" grpId="0" animBg="1"/>
      <p:bldP spid="217" grpId="1" animBg="1"/>
      <p:bldP spid="218" grpId="0" animBg="1"/>
      <p:bldP spid="218" grpId="1"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701"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2" name="Rectangle 1"/>
          <p:cNvSpPr/>
          <p:nvPr/>
        </p:nvSpPr>
        <p:spPr>
          <a:xfrm>
            <a:off x="435934" y="1159032"/>
            <a:ext cx="8123276" cy="2122761"/>
          </a:xfrm>
          <a:prstGeom prst="rect">
            <a:avLst/>
          </a:prstGeom>
        </p:spPr>
        <p:txBody>
          <a:bodyPr wrap="square">
            <a:spAutoFit/>
          </a:bodyPr>
          <a:lstStyle/>
          <a:p>
            <a:pPr>
              <a:lnSpc>
                <a:spcPct val="150000"/>
              </a:lnSpc>
            </a:pPr>
            <a:r>
              <a:rPr lang="en-US" sz="1800">
                <a:solidFill>
                  <a:srgbClr val="0070C0"/>
                </a:solidFill>
                <a:latin typeface="Comic Sans MS" panose="030F0702030302020204" pitchFamily="66" charset="0"/>
              </a:rPr>
              <a:t>Dạng 1. CHÚNG MINH HAI GÓC BẰNG NHAU HOẶC SO SÁNH CÁC GÓC</a:t>
            </a:r>
          </a:p>
          <a:p>
            <a:pPr>
              <a:lnSpc>
                <a:spcPct val="150000"/>
              </a:lnSpc>
            </a:pPr>
            <a:r>
              <a:rPr lang="en-US" sz="1800">
                <a:latin typeface="Comic Sans MS" panose="030F0702030302020204" pitchFamily="66" charset="0"/>
              </a:rPr>
              <a:t>Ta có thể dựa vào :</a:t>
            </a:r>
          </a:p>
          <a:p>
            <a:pPr>
              <a:lnSpc>
                <a:spcPct val="150000"/>
              </a:lnSpc>
            </a:pPr>
            <a:r>
              <a:rPr lang="en-US" sz="1800">
                <a:latin typeface="Comic Sans MS" panose="030F0702030302020204" pitchFamily="66" charset="0"/>
              </a:rPr>
              <a:t>• Định lí và hệ quả của góc nội tiếp. </a:t>
            </a:r>
          </a:p>
          <a:p>
            <a:pPr>
              <a:lnSpc>
                <a:spcPct val="150000"/>
              </a:lnSpc>
            </a:pPr>
            <a:r>
              <a:rPr lang="en-US" sz="1800">
                <a:latin typeface="Comic Sans MS" panose="030F0702030302020204" pitchFamily="66" charset="0"/>
              </a:rPr>
              <a:t>• Hai góc cùng bằng góc thứ ba.</a:t>
            </a:r>
          </a:p>
          <a:p>
            <a:pPr>
              <a:lnSpc>
                <a:spcPct val="150000"/>
              </a:lnSpc>
            </a:pPr>
            <a:r>
              <a:rPr lang="en-US" sz="1800">
                <a:latin typeface="Comic Sans MS" panose="030F0702030302020204" pitchFamily="66" charset="0"/>
              </a:rPr>
              <a:t>• Hai góc cùng phụ với một góc.</a:t>
            </a:r>
          </a:p>
        </p:txBody>
      </p:sp>
    </p:spTree>
    <p:extLst>
      <p:ext uri="{BB962C8B-B14F-4D97-AF65-F5344CB8AC3E}">
        <p14:creationId xmlns:p14="http://schemas.microsoft.com/office/powerpoint/2010/main" val="395855432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Rectangle 1"/>
              <p:cNvSpPr/>
              <p:nvPr/>
            </p:nvSpPr>
            <p:spPr>
              <a:xfrm>
                <a:off x="627320" y="1202957"/>
                <a:ext cx="4784651" cy="1200329"/>
              </a:xfrm>
              <a:prstGeom prst="rect">
                <a:avLst/>
              </a:prstGeom>
            </p:spPr>
            <p:txBody>
              <a:bodyPr wrap="square">
                <a:spAutoFit/>
              </a:bodyPr>
              <a:lstStyle/>
              <a:p>
                <a:r>
                  <a:rPr lang="en-US" sz="1800">
                    <a:latin typeface="Comic Sans MS" panose="030F0702030302020204" pitchFamily="66" charset="0"/>
                  </a:rPr>
                  <a:t>Ví dụ 1. Cho </a:t>
                </a:r>
                <a14:m>
                  <m:oMath xmlns:m="http://schemas.openxmlformats.org/officeDocument/2006/math">
                    <m:r>
                      <a:rPr lang="en-US" sz="1800" i="1" smtClean="0">
                        <a:latin typeface="Cambria Math" panose="02040503050406030204" pitchFamily="18" charset="0"/>
                        <a:ea typeface="Cambria Math" panose="02040503050406030204" pitchFamily="18" charset="0"/>
                      </a:rPr>
                      <m:t>∆</m:t>
                    </m:r>
                  </m:oMath>
                </a14:m>
                <a:r>
                  <a:rPr lang="en-US" sz="1800">
                    <a:latin typeface="Comic Sans MS" panose="030F0702030302020204" pitchFamily="66" charset="0"/>
                  </a:rPr>
                  <a:t>ABC nhọn nội tiếp đường tròn (O) có đường cao AH. Kẻđường kính AD.</a:t>
                </a:r>
              </a:p>
              <a:p>
                <a:pPr marL="342900" indent="-342900">
                  <a:buAutoNum type="alphaLcParenR"/>
                </a:pPr>
                <a:r>
                  <a:rPr lang="en-US" sz="1800">
                    <a:latin typeface="Comic Sans MS" panose="030F0702030302020204" pitchFamily="66" charset="0"/>
                  </a:rPr>
                  <a:t>Tính góc ACD.</a:t>
                </a:r>
              </a:p>
              <a:p>
                <a:pPr marL="342900" indent="-342900">
                  <a:buAutoNum type="alphaLcParenR"/>
                </a:pPr>
                <a:r>
                  <a:rPr lang="en-US" sz="1800">
                    <a:latin typeface="Comic Sans MS" panose="030F0702030302020204" pitchFamily="66" charset="0"/>
                  </a:rPr>
                  <a:t>Chứng minh góc BAH=OAC.</a:t>
                </a:r>
              </a:p>
            </p:txBody>
          </p:sp>
        </mc:Choice>
        <mc:Fallback xmlns="">
          <p:sp>
            <p:nvSpPr>
              <p:cNvPr id="2" name="Rectangle 1"/>
              <p:cNvSpPr>
                <a:spLocks noRot="1" noChangeAspect="1" noMove="1" noResize="1" noEditPoints="1" noAdjustHandles="1" noChangeArrowheads="1" noChangeShapeType="1" noTextEdit="1"/>
              </p:cNvSpPr>
              <p:nvPr/>
            </p:nvSpPr>
            <p:spPr>
              <a:xfrm>
                <a:off x="627320" y="1202957"/>
                <a:ext cx="4784651" cy="1200329"/>
              </a:xfrm>
              <a:prstGeom prst="rect">
                <a:avLst/>
              </a:prstGeom>
              <a:blipFill>
                <a:blip r:embed="rId3"/>
                <a:stretch>
                  <a:fillRect l="-1529" t="-3046" r="-1019" b="-10152"/>
                </a:stretch>
              </a:blipFill>
            </p:spPr>
            <p:txBody>
              <a:bodyPr/>
              <a:lstStyle/>
              <a:p>
                <a:r>
                  <a:rPr lang="en-US">
                    <a:noFill/>
                  </a:rPr>
                  <a:t> </a:t>
                </a:r>
              </a:p>
            </p:txBody>
          </p:sp>
        </mc:Fallback>
      </mc:AlternateContent>
      <p:sp>
        <p:nvSpPr>
          <p:cNvPr id="5" name="Google Shape;701;p38"/>
          <p:cNvSpPr txBox="1">
            <a:spLocks noGrp="1"/>
          </p:cNvSpPr>
          <p:nvPr>
            <p:ph type="title"/>
          </p:nvPr>
        </p:nvSpPr>
        <p:spPr>
          <a:prstGeom prst="rect">
            <a:avLst/>
          </a:prstGeom>
        </p:spPr>
        <p:txBody>
          <a:bodyPr spcFirstLastPara="1" wrap="square" lIns="91425" tIns="91425" rIns="91425" bIns="91425" anchor="ctr" anchorCtr="0">
            <a:noAutofit/>
          </a:bodyPr>
          <a:lstStyle/>
          <a:p>
            <a:r>
              <a:rPr lang="en"/>
              <a:t>BÀI TẬP VÀ CÁC DẠNG TOÁN</a:t>
            </a:r>
            <a:endParaRPr/>
          </a:p>
        </p:txBody>
      </p:sp>
      <mc:AlternateContent xmlns:mc="http://schemas.openxmlformats.org/markup-compatibility/2006" xmlns:p14="http://schemas.microsoft.com/office/powerpoint/2010/main">
        <mc:Choice Requires="p14">
          <p:contentPart p14:bwMode="auto" r:id="rId4">
            <p14:nvContentPartPr>
              <p14:cNvPr id="4" name="Ink 3">
                <a:extLst>
                  <a:ext uri="{FF2B5EF4-FFF2-40B4-BE49-F238E27FC236}">
                    <a16:creationId xmlns:a16="http://schemas.microsoft.com/office/drawing/2014/main" id="{596483BC-7530-4CAC-B5DC-03162B9572BC}"/>
                  </a:ext>
                </a:extLst>
              </p14:cNvPr>
              <p14:cNvContentPartPr/>
              <p14:nvPr/>
            </p14:nvContentPartPr>
            <p14:xfrm>
              <a:off x="4197600" y="3605040"/>
              <a:ext cx="663840" cy="26280"/>
            </p14:xfrm>
          </p:contentPart>
        </mc:Choice>
        <mc:Fallback xmlns="">
          <p:pic>
            <p:nvPicPr>
              <p:cNvPr id="4" name="Ink 3">
                <a:extLst>
                  <a:ext uri="{FF2B5EF4-FFF2-40B4-BE49-F238E27FC236}">
                    <a16:creationId xmlns:a16="http://schemas.microsoft.com/office/drawing/2014/main" id="{596483BC-7530-4CAC-B5DC-03162B9572BC}"/>
                  </a:ext>
                </a:extLst>
              </p:cNvPr>
              <p:cNvPicPr/>
              <p:nvPr/>
            </p:nvPicPr>
            <p:blipFill>
              <a:blip r:embed="rId5"/>
              <a:stretch>
                <a:fillRect/>
              </a:stretch>
            </p:blipFill>
            <p:spPr>
              <a:xfrm>
                <a:off x="4181760" y="3541680"/>
                <a:ext cx="695160" cy="153000"/>
              </a:xfrm>
              <a:prstGeom prst="rect">
                <a:avLst/>
              </a:prstGeom>
            </p:spPr>
          </p:pic>
        </mc:Fallback>
      </mc:AlternateContent>
      <mc:AlternateContent xmlns:mc="http://schemas.openxmlformats.org/markup-compatibility/2006" xmlns:p14="http://schemas.microsoft.com/office/powerpoint/2010/main">
        <mc:Choice Requires="p14">
          <p:contentPart p14:bwMode="auto" r:id="rId6">
            <p14:nvContentPartPr>
              <p14:cNvPr id="6" name="Ink 5">
                <a:extLst>
                  <a:ext uri="{FF2B5EF4-FFF2-40B4-BE49-F238E27FC236}">
                    <a16:creationId xmlns:a16="http://schemas.microsoft.com/office/drawing/2014/main" id="{01BBF7FB-D29A-4A92-8CC4-D5A4FEFF7E6E}"/>
                  </a:ext>
                </a:extLst>
              </p14:cNvPr>
              <p14:cNvContentPartPr/>
              <p14:nvPr/>
            </p14:nvContentPartPr>
            <p14:xfrm>
              <a:off x="4212000" y="3468960"/>
              <a:ext cx="492480" cy="30960"/>
            </p14:xfrm>
          </p:contentPart>
        </mc:Choice>
        <mc:Fallback xmlns="">
          <p:pic>
            <p:nvPicPr>
              <p:cNvPr id="6" name="Ink 5">
                <a:extLst>
                  <a:ext uri="{FF2B5EF4-FFF2-40B4-BE49-F238E27FC236}">
                    <a16:creationId xmlns:a16="http://schemas.microsoft.com/office/drawing/2014/main" id="{01BBF7FB-D29A-4A92-8CC4-D5A4FEFF7E6E}"/>
                  </a:ext>
                </a:extLst>
              </p:cNvPr>
              <p:cNvPicPr/>
              <p:nvPr/>
            </p:nvPicPr>
            <p:blipFill>
              <a:blip r:embed="rId7"/>
              <a:stretch>
                <a:fillRect/>
              </a:stretch>
            </p:blipFill>
            <p:spPr>
              <a:xfrm>
                <a:off x="4196160" y="3405600"/>
                <a:ext cx="523800" cy="157680"/>
              </a:xfrm>
              <a:prstGeom prst="rect">
                <a:avLst/>
              </a:prstGeom>
            </p:spPr>
          </p:pic>
        </mc:Fallback>
      </mc:AlternateContent>
      <mc:AlternateContent xmlns:mc="http://schemas.openxmlformats.org/markup-compatibility/2006" xmlns:p14="http://schemas.microsoft.com/office/powerpoint/2010/main">
        <mc:Choice Requires="p14">
          <p:contentPart p14:bwMode="auto" r:id="rId8">
            <p14:nvContentPartPr>
              <p14:cNvPr id="7" name="Ink 6">
                <a:extLst>
                  <a:ext uri="{FF2B5EF4-FFF2-40B4-BE49-F238E27FC236}">
                    <a16:creationId xmlns:a16="http://schemas.microsoft.com/office/drawing/2014/main" id="{B6E558C1-0020-47E6-9E18-CB8087C06740}"/>
                  </a:ext>
                </a:extLst>
              </p14:cNvPr>
              <p14:cNvContentPartPr/>
              <p14:nvPr/>
            </p14:nvContentPartPr>
            <p14:xfrm>
              <a:off x="4856040" y="2894040"/>
              <a:ext cx="533520" cy="70920"/>
            </p14:xfrm>
          </p:contentPart>
        </mc:Choice>
        <mc:Fallback xmlns="">
          <p:pic>
            <p:nvPicPr>
              <p:cNvPr id="7" name="Ink 6">
                <a:extLst>
                  <a:ext uri="{FF2B5EF4-FFF2-40B4-BE49-F238E27FC236}">
                    <a16:creationId xmlns:a16="http://schemas.microsoft.com/office/drawing/2014/main" id="{B6E558C1-0020-47E6-9E18-CB8087C06740}"/>
                  </a:ext>
                </a:extLst>
              </p:cNvPr>
              <p:cNvPicPr/>
              <p:nvPr/>
            </p:nvPicPr>
            <p:blipFill>
              <a:blip r:embed="rId9"/>
              <a:stretch>
                <a:fillRect/>
              </a:stretch>
            </p:blipFill>
            <p:spPr>
              <a:xfrm>
                <a:off x="4840200" y="2830680"/>
                <a:ext cx="564840" cy="197640"/>
              </a:xfrm>
              <a:prstGeom prst="rect">
                <a:avLst/>
              </a:prstGeom>
            </p:spPr>
          </p:pic>
        </mc:Fallback>
      </mc:AlternateContent>
      <mc:AlternateContent xmlns:mc="http://schemas.openxmlformats.org/markup-compatibility/2006" xmlns:p14="http://schemas.microsoft.com/office/powerpoint/2010/main">
        <mc:Choice Requires="p14">
          <p:contentPart p14:bwMode="auto" r:id="rId10">
            <p14:nvContentPartPr>
              <p14:cNvPr id="8" name="Ink 7">
                <a:extLst>
                  <a:ext uri="{FF2B5EF4-FFF2-40B4-BE49-F238E27FC236}">
                    <a16:creationId xmlns:a16="http://schemas.microsoft.com/office/drawing/2014/main" id="{0B9A1BD7-3CA9-45BD-9593-DA20B1C67000}"/>
                  </a:ext>
                </a:extLst>
              </p14:cNvPr>
              <p14:cNvContentPartPr/>
              <p14:nvPr/>
            </p14:nvContentPartPr>
            <p14:xfrm>
              <a:off x="4857840" y="2793600"/>
              <a:ext cx="487800" cy="53280"/>
            </p14:xfrm>
          </p:contentPart>
        </mc:Choice>
        <mc:Fallback xmlns="">
          <p:pic>
            <p:nvPicPr>
              <p:cNvPr id="8" name="Ink 7">
                <a:extLst>
                  <a:ext uri="{FF2B5EF4-FFF2-40B4-BE49-F238E27FC236}">
                    <a16:creationId xmlns:a16="http://schemas.microsoft.com/office/drawing/2014/main" id="{0B9A1BD7-3CA9-45BD-9593-DA20B1C67000}"/>
                  </a:ext>
                </a:extLst>
              </p:cNvPr>
              <p:cNvPicPr/>
              <p:nvPr/>
            </p:nvPicPr>
            <p:blipFill>
              <a:blip r:embed="rId11"/>
              <a:stretch>
                <a:fillRect/>
              </a:stretch>
            </p:blipFill>
            <p:spPr>
              <a:xfrm>
                <a:off x="4842000" y="2730240"/>
                <a:ext cx="519120" cy="180000"/>
              </a:xfrm>
              <a:prstGeom prst="rect">
                <a:avLst/>
              </a:prstGeom>
            </p:spPr>
          </p:pic>
        </mc:Fallback>
      </mc:AlternateContent>
      <mc:AlternateContent xmlns:mc="http://schemas.openxmlformats.org/markup-compatibility/2006" xmlns:p14="http://schemas.microsoft.com/office/powerpoint/2010/main">
        <mc:Choice Requires="p14">
          <p:contentPart p14:bwMode="auto" r:id="rId12">
            <p14:nvContentPartPr>
              <p14:cNvPr id="9" name="Ink 8">
                <a:extLst>
                  <a:ext uri="{FF2B5EF4-FFF2-40B4-BE49-F238E27FC236}">
                    <a16:creationId xmlns:a16="http://schemas.microsoft.com/office/drawing/2014/main" id="{C716BA6E-7BD3-411A-BACC-AD3534DCCCAC}"/>
                  </a:ext>
                </a:extLst>
              </p14:cNvPr>
              <p14:cNvContentPartPr/>
              <p14:nvPr/>
            </p14:nvContentPartPr>
            <p14:xfrm>
              <a:off x="1188000" y="1112400"/>
              <a:ext cx="7326000" cy="3725280"/>
            </p14:xfrm>
          </p:contentPart>
        </mc:Choice>
        <mc:Fallback xmlns="">
          <p:pic>
            <p:nvPicPr>
              <p:cNvPr id="9" name="Ink 8">
                <a:extLst>
                  <a:ext uri="{FF2B5EF4-FFF2-40B4-BE49-F238E27FC236}">
                    <a16:creationId xmlns:a16="http://schemas.microsoft.com/office/drawing/2014/main" id="{C716BA6E-7BD3-411A-BACC-AD3534DCCCAC}"/>
                  </a:ext>
                </a:extLst>
              </p:cNvPr>
              <p:cNvPicPr/>
              <p:nvPr/>
            </p:nvPicPr>
            <p:blipFill>
              <a:blip r:embed="rId13"/>
              <a:stretch>
                <a:fillRect/>
              </a:stretch>
            </p:blipFill>
            <p:spPr>
              <a:xfrm>
                <a:off x="1178640" y="1103040"/>
                <a:ext cx="7344720" cy="3744000"/>
              </a:xfrm>
              <a:prstGeom prst="rect">
                <a:avLst/>
              </a:prstGeom>
            </p:spPr>
          </p:pic>
        </mc:Fallback>
      </mc:AlternateContent>
    </p:spTree>
    <p:extLst>
      <p:ext uri="{BB962C8B-B14F-4D97-AF65-F5344CB8AC3E}">
        <p14:creationId xmlns:p14="http://schemas.microsoft.com/office/powerpoint/2010/main" val="126693752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2" name="Rectangle 1"/>
              <p:cNvSpPr/>
              <p:nvPr/>
            </p:nvSpPr>
            <p:spPr>
              <a:xfrm>
                <a:off x="720000" y="1149795"/>
                <a:ext cx="5064112" cy="1495922"/>
              </a:xfrm>
              <a:prstGeom prst="rect">
                <a:avLst/>
              </a:prstGeom>
            </p:spPr>
            <p:txBody>
              <a:bodyPr wrap="square">
                <a:spAutoFit/>
              </a:bodyPr>
              <a:lstStyle/>
              <a:p>
                <a:r>
                  <a:rPr lang="en-US" sz="1800">
                    <a:latin typeface="Comic Sans MS" panose="030F0702030302020204" pitchFamily="66" charset="0"/>
                  </a:rPr>
                  <a:t>Ví dụ 2. Cho đường tròn (O) đường kính AB và một dây cung AP. Tia AP cắt tiếp tuyến tại B của đường tròn ở T. Chứng minh :</a:t>
                </a:r>
              </a:p>
              <a:p>
                <a:pPr marL="342900" indent="-342900">
                  <a:buAutoNum type="alphaLcParenR"/>
                </a:pPr>
                <a14:m>
                  <m:oMath xmlns:m="http://schemas.openxmlformats.org/officeDocument/2006/math">
                    <m:acc>
                      <m:accPr>
                        <m:chr m:val="̂"/>
                        <m:ctrlPr>
                          <a:rPr lang="en-US" sz="1800" b="0" i="1" smtClean="0">
                            <a:latin typeface="Cambria Math" panose="02040503050406030204" pitchFamily="18" charset="0"/>
                          </a:rPr>
                        </m:ctrlPr>
                      </m:accPr>
                      <m:e>
                        <m:r>
                          <a:rPr lang="en-US" sz="1800" b="0" i="1" smtClean="0">
                            <a:latin typeface="Cambria Math" panose="02040503050406030204" pitchFamily="18" charset="0"/>
                          </a:rPr>
                          <m:t>𝐴𝑂𝑃</m:t>
                        </m:r>
                      </m:e>
                    </m:acc>
                  </m:oMath>
                </a14:m>
                <a:r>
                  <a:rPr lang="en-US" sz="1800">
                    <a:latin typeface="Comic Sans MS" panose="030F0702030302020204" pitchFamily="66" charset="0"/>
                  </a:rPr>
                  <a:t> = 2.</a:t>
                </a:r>
                <a14:m>
                  <m:oMath xmlns:m="http://schemas.openxmlformats.org/officeDocument/2006/math">
                    <m:acc>
                      <m:accPr>
                        <m:chr m:val="̂"/>
                        <m:ctrlPr>
                          <a:rPr lang="en-US" sz="1800" b="0" i="1" smtClean="0">
                            <a:latin typeface="Cambria Math" panose="02040503050406030204" pitchFamily="18" charset="0"/>
                          </a:rPr>
                        </m:ctrlPr>
                      </m:accPr>
                      <m:e>
                        <m:r>
                          <a:rPr lang="en-US" sz="1800" b="0" i="1" smtClean="0">
                            <a:latin typeface="Cambria Math" panose="02040503050406030204" pitchFamily="18" charset="0"/>
                          </a:rPr>
                          <m:t>𝐴𝑇𝐵</m:t>
                        </m:r>
                      </m:e>
                    </m:acc>
                  </m:oMath>
                </a14:m>
                <a:endParaRPr lang="en-US" sz="1800">
                  <a:latin typeface="Comic Sans MS" panose="030F0702030302020204" pitchFamily="66" charset="0"/>
                </a:endParaRPr>
              </a:p>
              <a:p>
                <a:pPr marL="342900" indent="-342900">
                  <a:buAutoNum type="alphaLcParenR"/>
                </a:pPr>
                <a14:m>
                  <m:oMath xmlns:m="http://schemas.openxmlformats.org/officeDocument/2006/math">
                    <m:acc>
                      <m:accPr>
                        <m:chr m:val="̂"/>
                        <m:ctrlPr>
                          <a:rPr lang="en-US" sz="1800" i="1">
                            <a:latin typeface="Cambria Math" panose="02040503050406030204" pitchFamily="18" charset="0"/>
                          </a:rPr>
                        </m:ctrlPr>
                      </m:accPr>
                      <m:e>
                        <m:r>
                          <a:rPr lang="en-US" sz="1800" i="1">
                            <a:latin typeface="Cambria Math" panose="02040503050406030204" pitchFamily="18" charset="0"/>
                          </a:rPr>
                          <m:t>𝐴</m:t>
                        </m:r>
                        <m:r>
                          <a:rPr lang="en-US" sz="1800" b="0" i="1" smtClean="0">
                            <a:latin typeface="Cambria Math" panose="02040503050406030204" pitchFamily="18" charset="0"/>
                          </a:rPr>
                          <m:t>𝑃𝑂</m:t>
                        </m:r>
                      </m:e>
                    </m:acc>
                  </m:oMath>
                </a14:m>
                <a:r>
                  <a:rPr lang="en-US" sz="1800">
                    <a:latin typeface="Comic Sans MS" panose="030F0702030302020204" pitchFamily="66" charset="0"/>
                  </a:rPr>
                  <a:t> = </a:t>
                </a:r>
                <a14:m>
                  <m:oMath xmlns:m="http://schemas.openxmlformats.org/officeDocument/2006/math">
                    <m:acc>
                      <m:accPr>
                        <m:chr m:val="̂"/>
                        <m:ctrlPr>
                          <a:rPr lang="en-US" sz="1800" i="1">
                            <a:latin typeface="Cambria Math" panose="02040503050406030204" pitchFamily="18" charset="0"/>
                          </a:rPr>
                        </m:ctrlPr>
                      </m:accPr>
                      <m:e>
                        <m:r>
                          <a:rPr lang="en-US" sz="1800" b="0" i="1" smtClean="0">
                            <a:latin typeface="Cambria Math" panose="02040503050406030204" pitchFamily="18" charset="0"/>
                          </a:rPr>
                          <m:t>𝑃𝐵𝑇</m:t>
                        </m:r>
                      </m:e>
                    </m:acc>
                  </m:oMath>
                </a14:m>
                <a:endParaRPr lang="en-US" sz="1800">
                  <a:latin typeface="Comic Sans MS" panose="030F0702030302020204" pitchFamily="66" charset="0"/>
                </a:endParaRPr>
              </a:p>
            </p:txBody>
          </p:sp>
        </mc:Choice>
        <mc:Fallback xmlns="">
          <p:sp>
            <p:nvSpPr>
              <p:cNvPr id="2" name="Rectangle 1"/>
              <p:cNvSpPr>
                <a:spLocks noRot="1" noChangeAspect="1" noMove="1" noResize="1" noEditPoints="1" noAdjustHandles="1" noChangeArrowheads="1" noChangeShapeType="1" noTextEdit="1"/>
              </p:cNvSpPr>
              <p:nvPr/>
            </p:nvSpPr>
            <p:spPr>
              <a:xfrm>
                <a:off x="720000" y="1149795"/>
                <a:ext cx="5064112" cy="1495922"/>
              </a:xfrm>
              <a:prstGeom prst="rect">
                <a:avLst/>
              </a:prstGeom>
              <a:blipFill>
                <a:blip r:embed="rId3"/>
                <a:stretch>
                  <a:fillRect l="-963" t="-2857" r="-1685" b="-6122"/>
                </a:stretch>
              </a:blipFill>
            </p:spPr>
            <p:txBody>
              <a:bodyPr/>
              <a:lstStyle/>
              <a:p>
                <a:r>
                  <a:rPr lang="en-US">
                    <a:noFill/>
                  </a:rPr>
                  <a:t> </a:t>
                </a:r>
              </a:p>
            </p:txBody>
          </p:sp>
        </mc:Fallback>
      </mc:AlternateContent>
      <p:sp>
        <p:nvSpPr>
          <p:cNvPr id="3" name="Title 2"/>
          <p:cNvSpPr>
            <a:spLocks noGrp="1"/>
          </p:cNvSpPr>
          <p:nvPr>
            <p:ph type="title"/>
          </p:nvPr>
        </p:nvSpPr>
        <p:spPr/>
        <p:txBody>
          <a:bodyPr/>
          <a:lstStyle/>
          <a:p>
            <a:endParaRPr lang="en-US"/>
          </a:p>
        </p:txBody>
      </p:sp>
      <p:sp>
        <p:nvSpPr>
          <p:cNvPr id="5" name="Google Shape;701;p38"/>
          <p:cNvSpPr txBox="1">
            <a:spLocks/>
          </p:cNvSpPr>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Merriweather Sans"/>
              <a:buNone/>
              <a:defRPr sz="2500" b="1" i="0" u="none" strike="noStrike" cap="none">
                <a:solidFill>
                  <a:schemeClr val="lt1"/>
                </a:solidFill>
                <a:latin typeface="Merriweather Sans"/>
                <a:ea typeface="Merriweather Sans"/>
                <a:cs typeface="Merriweather Sans"/>
                <a:sym typeface="Merriweather Sans"/>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r>
              <a:rPr lang="en-US"/>
              <a:t>BÀI TẬP VÀ CÁC DẠNG TOÁN</a:t>
            </a:r>
          </a:p>
        </p:txBody>
      </p:sp>
      <mc:AlternateContent xmlns:mc="http://schemas.openxmlformats.org/markup-compatibility/2006" xmlns:p14="http://schemas.microsoft.com/office/powerpoint/2010/main">
        <mc:Choice Requires="p14">
          <p:contentPart p14:bwMode="auto" r:id="rId4">
            <p14:nvContentPartPr>
              <p14:cNvPr id="7" name="Ink 6">
                <a:extLst>
                  <a:ext uri="{FF2B5EF4-FFF2-40B4-BE49-F238E27FC236}">
                    <a16:creationId xmlns:a16="http://schemas.microsoft.com/office/drawing/2014/main" id="{0F3C765C-9AAB-4887-B2C0-76DA249949BA}"/>
                  </a:ext>
                </a:extLst>
              </p14:cNvPr>
              <p14:cNvContentPartPr/>
              <p14:nvPr/>
            </p14:nvContentPartPr>
            <p14:xfrm>
              <a:off x="23040" y="1082880"/>
              <a:ext cx="9045000" cy="3601800"/>
            </p14:xfrm>
          </p:contentPart>
        </mc:Choice>
        <mc:Fallback xmlns="">
          <p:pic>
            <p:nvPicPr>
              <p:cNvPr id="7" name="Ink 6">
                <a:extLst>
                  <a:ext uri="{FF2B5EF4-FFF2-40B4-BE49-F238E27FC236}">
                    <a16:creationId xmlns:a16="http://schemas.microsoft.com/office/drawing/2014/main" id="{0F3C765C-9AAB-4887-B2C0-76DA249949BA}"/>
                  </a:ext>
                </a:extLst>
              </p:cNvPr>
              <p:cNvPicPr/>
              <p:nvPr/>
            </p:nvPicPr>
            <p:blipFill>
              <a:blip r:embed="rId5"/>
              <a:stretch>
                <a:fillRect/>
              </a:stretch>
            </p:blipFill>
            <p:spPr>
              <a:xfrm>
                <a:off x="13680" y="1073520"/>
                <a:ext cx="9063720" cy="3620520"/>
              </a:xfrm>
              <a:prstGeom prst="rect">
                <a:avLst/>
              </a:prstGeom>
            </p:spPr>
          </p:pic>
        </mc:Fallback>
      </mc:AlternateContent>
    </p:spTree>
    <p:extLst>
      <p:ext uri="{BB962C8B-B14F-4D97-AF65-F5344CB8AC3E}">
        <p14:creationId xmlns:p14="http://schemas.microsoft.com/office/powerpoint/2010/main" val="234109755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p:cNvSpPr>
          <p:nvPr/>
        </p:nvSpPr>
        <p:spPr>
          <a:xfrm>
            <a:off x="723544" y="384774"/>
            <a:ext cx="7704000" cy="572700"/>
          </a:xfrm>
          <a:prstGeom prst="rect">
            <a:avLst/>
          </a:prstGeom>
          <a:solidFill>
            <a:schemeClr val="accent3"/>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Merriweather Sans"/>
              <a:buNone/>
              <a:defRPr sz="2500" b="1" i="0" u="none" strike="noStrike" cap="none">
                <a:solidFill>
                  <a:schemeClr val="lt1"/>
                </a:solidFill>
                <a:latin typeface="Merriweather Sans"/>
                <a:ea typeface="Merriweather Sans"/>
                <a:cs typeface="Merriweather Sans"/>
                <a:sym typeface="Merriweather Sans"/>
              </a:defRPr>
            </a:lvl1pPr>
            <a:lvl2pPr marR="0" lvl="1"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2pPr>
            <a:lvl3pPr marR="0" lvl="2"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3pPr>
            <a:lvl4pPr marR="0" lvl="3"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4pPr>
            <a:lvl5pPr marR="0" lvl="4"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5pPr>
            <a:lvl6pPr marR="0" lvl="5"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6pPr>
            <a:lvl7pPr marR="0" lvl="6"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7pPr>
            <a:lvl8pPr marR="0" lvl="7"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8pPr>
            <a:lvl9pPr marR="0" lvl="8" algn="l" rtl="0">
              <a:lnSpc>
                <a:spcPct val="100000"/>
              </a:lnSpc>
              <a:spcBef>
                <a:spcPts val="0"/>
              </a:spcBef>
              <a:spcAft>
                <a:spcPts val="0"/>
              </a:spcAft>
              <a:buClr>
                <a:schemeClr val="dk1"/>
              </a:buClr>
              <a:buSzPts val="3500"/>
              <a:buFont typeface="Bebas Neue"/>
              <a:buNone/>
              <a:defRPr sz="3500" b="0" i="0" u="none" strike="noStrike" cap="none">
                <a:solidFill>
                  <a:schemeClr val="dk1"/>
                </a:solidFill>
                <a:latin typeface="Bebas Neue"/>
                <a:ea typeface="Bebas Neue"/>
                <a:cs typeface="Bebas Neue"/>
                <a:sym typeface="Bebas Neue"/>
              </a:defRPr>
            </a:lvl9pPr>
          </a:lstStyle>
          <a:p>
            <a:r>
              <a:rPr lang="en-US"/>
              <a:t>BÀI TẬP VÀ CÁC DẠNG TOÁN</a:t>
            </a:r>
          </a:p>
        </p:txBody>
      </p:sp>
      <p:sp>
        <p:nvSpPr>
          <p:cNvPr id="3" name="Rectangle 2"/>
          <p:cNvSpPr/>
          <p:nvPr/>
        </p:nvSpPr>
        <p:spPr>
          <a:xfrm>
            <a:off x="723544" y="1043469"/>
            <a:ext cx="7704000" cy="460767"/>
          </a:xfrm>
          <a:prstGeom prst="rect">
            <a:avLst/>
          </a:prstGeom>
        </p:spPr>
        <p:txBody>
          <a:bodyPr wrap="square">
            <a:spAutoFit/>
          </a:bodyPr>
          <a:lstStyle/>
          <a:p>
            <a:pPr>
              <a:lnSpc>
                <a:spcPct val="150000"/>
              </a:lnSpc>
            </a:pPr>
            <a:r>
              <a:rPr lang="en-US" sz="1800" b="1">
                <a:solidFill>
                  <a:srgbClr val="0070C0"/>
                </a:solidFill>
                <a:latin typeface="Comic Sans MS" panose="030F0702030302020204" pitchFamily="66" charset="0"/>
              </a:rPr>
              <a:t>Dạng 2. TÍNH SỐ ĐO GÓC</a:t>
            </a:r>
          </a:p>
        </p:txBody>
      </p:sp>
      <mc:AlternateContent xmlns:mc="http://schemas.openxmlformats.org/markup-compatibility/2006" xmlns:a14="http://schemas.microsoft.com/office/drawing/2010/main">
        <mc:Choice Requires="a14">
          <p:sp>
            <p:nvSpPr>
              <p:cNvPr id="5" name="Rectangle 4"/>
              <p:cNvSpPr/>
              <p:nvPr/>
            </p:nvSpPr>
            <p:spPr>
              <a:xfrm>
                <a:off x="723543" y="1508350"/>
                <a:ext cx="7910093" cy="584775"/>
              </a:xfrm>
              <a:prstGeom prst="rect">
                <a:avLst/>
              </a:prstGeom>
            </p:spPr>
            <p:txBody>
              <a:bodyPr wrap="square">
                <a:spAutoFit/>
              </a:bodyPr>
              <a:lstStyle/>
              <a:p>
                <a:r>
                  <a:rPr lang="en-US" sz="1600">
                    <a:latin typeface="Comic Sans MS" panose="030F0702030302020204" pitchFamily="66" charset="0"/>
                  </a:rPr>
                  <a:t>Ví dụ 1. Cho </a:t>
                </a:r>
                <a14:m>
                  <m:oMath xmlns:m="http://schemas.openxmlformats.org/officeDocument/2006/math">
                    <m:r>
                      <a:rPr lang="en-US" sz="1600" i="1" smtClean="0">
                        <a:latin typeface="Cambria Math" panose="02040503050406030204" pitchFamily="18" charset="0"/>
                        <a:ea typeface="Cambria Math" panose="02040503050406030204" pitchFamily="18" charset="0"/>
                      </a:rPr>
                      <m:t>∆</m:t>
                    </m:r>
                  </m:oMath>
                </a14:m>
                <a:r>
                  <a:rPr lang="en-US" sz="1600">
                    <a:latin typeface="Comic Sans MS" panose="030F0702030302020204" pitchFamily="66" charset="0"/>
                  </a:rPr>
                  <a:t>ABC nội tiếp đường tròn (O). Các cung nhỏ AB, BC, AC có số đo lần lượt là x + 10</a:t>
                </a:r>
                <a14:m>
                  <m:oMath xmlns:m="http://schemas.openxmlformats.org/officeDocument/2006/math">
                    <m:r>
                      <a:rPr lang="en-US" sz="1600" i="1" smtClean="0">
                        <a:latin typeface="Cambria Math" panose="02040503050406030204" pitchFamily="18" charset="0"/>
                        <a:ea typeface="Cambria Math" panose="02040503050406030204" pitchFamily="18" charset="0"/>
                      </a:rPr>
                      <m:t>°</m:t>
                    </m:r>
                  </m:oMath>
                </a14:m>
                <a:r>
                  <a:rPr lang="en-US" sz="1600">
                    <a:latin typeface="Comic Sans MS" panose="030F0702030302020204" pitchFamily="66" charset="0"/>
                  </a:rPr>
                  <a:t>, x + 20</a:t>
                </a:r>
                <a14:m>
                  <m:oMath xmlns:m="http://schemas.openxmlformats.org/officeDocument/2006/math">
                    <m:r>
                      <a:rPr lang="en-US" sz="1600" i="1" smtClean="0">
                        <a:latin typeface="Cambria Math" panose="02040503050406030204" pitchFamily="18" charset="0"/>
                        <a:ea typeface="Cambria Math" panose="02040503050406030204" pitchFamily="18" charset="0"/>
                      </a:rPr>
                      <m:t>°</m:t>
                    </m:r>
                  </m:oMath>
                </a14:m>
                <a:r>
                  <a:rPr lang="en-US" sz="1600">
                    <a:latin typeface="Comic Sans MS" panose="030F0702030302020204" pitchFamily="66" charset="0"/>
                  </a:rPr>
                  <a:t>, x + 30° . Tính số đo các góc của tam giác ABC.</a:t>
                </a:r>
              </a:p>
            </p:txBody>
          </p:sp>
        </mc:Choice>
        <mc:Fallback xmlns="">
          <p:sp>
            <p:nvSpPr>
              <p:cNvPr id="5" name="Rectangle 4"/>
              <p:cNvSpPr>
                <a:spLocks noRot="1" noChangeAspect="1" noMove="1" noResize="1" noEditPoints="1" noAdjustHandles="1" noChangeArrowheads="1" noChangeShapeType="1" noTextEdit="1"/>
              </p:cNvSpPr>
              <p:nvPr/>
            </p:nvSpPr>
            <p:spPr>
              <a:xfrm>
                <a:off x="723543" y="1508350"/>
                <a:ext cx="7910093" cy="584775"/>
              </a:xfrm>
              <a:prstGeom prst="rect">
                <a:avLst/>
              </a:prstGeom>
              <a:blipFill>
                <a:blip r:embed="rId3"/>
                <a:stretch>
                  <a:fillRect l="-463" t="-4167" b="-13542"/>
                </a:stretch>
              </a:blipFill>
            </p:spPr>
            <p:txBody>
              <a:bodyPr/>
              <a:lstStyle/>
              <a:p>
                <a:r>
                  <a:rPr lang="en-US">
                    <a:noFill/>
                  </a:rPr>
                  <a:t> </a:t>
                </a:r>
              </a:p>
            </p:txBody>
          </p:sp>
        </mc:Fallback>
      </mc:AlternateContent>
      <mc:AlternateContent xmlns:mc="http://schemas.openxmlformats.org/markup-compatibility/2006" xmlns:p14="http://schemas.microsoft.com/office/powerpoint/2010/main">
        <mc:Choice Requires="p14">
          <p:contentPart p14:bwMode="auto" r:id="rId4">
            <p14:nvContentPartPr>
              <p14:cNvPr id="6" name="Ink 5">
                <a:extLst>
                  <a:ext uri="{FF2B5EF4-FFF2-40B4-BE49-F238E27FC236}">
                    <a16:creationId xmlns:a16="http://schemas.microsoft.com/office/drawing/2014/main" id="{FC9F5170-5FB3-4D3D-8816-CD36B13FA437}"/>
                  </a:ext>
                </a:extLst>
              </p14:cNvPr>
              <p14:cNvContentPartPr/>
              <p14:nvPr/>
            </p14:nvContentPartPr>
            <p14:xfrm>
              <a:off x="1311480" y="1023840"/>
              <a:ext cx="7105320" cy="3936960"/>
            </p14:xfrm>
          </p:contentPart>
        </mc:Choice>
        <mc:Fallback xmlns="">
          <p:pic>
            <p:nvPicPr>
              <p:cNvPr id="6" name="Ink 5">
                <a:extLst>
                  <a:ext uri="{FF2B5EF4-FFF2-40B4-BE49-F238E27FC236}">
                    <a16:creationId xmlns:a16="http://schemas.microsoft.com/office/drawing/2014/main" id="{FC9F5170-5FB3-4D3D-8816-CD36B13FA437}"/>
                  </a:ext>
                </a:extLst>
              </p:cNvPr>
              <p:cNvPicPr/>
              <p:nvPr/>
            </p:nvPicPr>
            <p:blipFill>
              <a:blip r:embed="rId5"/>
              <a:stretch>
                <a:fillRect/>
              </a:stretch>
            </p:blipFill>
            <p:spPr>
              <a:xfrm>
                <a:off x="1302120" y="1014480"/>
                <a:ext cx="7124040" cy="3955680"/>
              </a:xfrm>
              <a:prstGeom prst="rect">
                <a:avLst/>
              </a:prstGeom>
            </p:spPr>
          </p:pic>
        </mc:Fallback>
      </mc:AlternateContent>
    </p:spTree>
    <p:extLst>
      <p:ext uri="{BB962C8B-B14F-4D97-AF65-F5344CB8AC3E}">
        <p14:creationId xmlns:p14="http://schemas.microsoft.com/office/powerpoint/2010/main" val="312224372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5" name="Rectangle 4"/>
          <p:cNvSpPr/>
          <p:nvPr/>
        </p:nvSpPr>
        <p:spPr>
          <a:xfrm>
            <a:off x="720000" y="1070887"/>
            <a:ext cx="7704000" cy="460767"/>
          </a:xfrm>
          <a:prstGeom prst="rect">
            <a:avLst/>
          </a:prstGeom>
        </p:spPr>
        <p:txBody>
          <a:bodyPr wrap="square">
            <a:spAutoFit/>
          </a:bodyPr>
          <a:lstStyle/>
          <a:p>
            <a:pPr>
              <a:lnSpc>
                <a:spcPct val="150000"/>
              </a:lnSpc>
            </a:pPr>
            <a:r>
              <a:rPr lang="en-US" sz="1800" b="1">
                <a:solidFill>
                  <a:srgbClr val="0070C0"/>
                </a:solidFill>
                <a:latin typeface="Comic Sans MS" panose="030F0702030302020204" pitchFamily="66" charset="0"/>
              </a:rPr>
              <a:t>Dạng 2. TÍNH SỐ ĐO GÓC</a:t>
            </a:r>
          </a:p>
        </p:txBody>
      </p:sp>
      <p:pic>
        <p:nvPicPr>
          <p:cNvPr id="3" name="Picture 2"/>
          <p:cNvPicPr>
            <a:picLocks noChangeAspect="1"/>
          </p:cNvPicPr>
          <p:nvPr/>
        </p:nvPicPr>
        <p:blipFill>
          <a:blip r:embed="rId3"/>
          <a:stretch>
            <a:fillRect/>
          </a:stretch>
        </p:blipFill>
        <p:spPr>
          <a:xfrm>
            <a:off x="6214200" y="1612827"/>
            <a:ext cx="2209800" cy="2343150"/>
          </a:xfrm>
          <a:prstGeom prst="rect">
            <a:avLst/>
          </a:prstGeom>
        </p:spPr>
      </p:pic>
      <mc:AlternateContent xmlns:mc="http://schemas.openxmlformats.org/markup-compatibility/2006" xmlns:a14="http://schemas.microsoft.com/office/drawing/2010/main">
        <mc:Choice Requires="a14">
          <p:sp>
            <p:nvSpPr>
              <p:cNvPr id="7" name="Rectangle 6"/>
              <p:cNvSpPr/>
              <p:nvPr/>
            </p:nvSpPr>
            <p:spPr>
              <a:xfrm>
                <a:off x="808075" y="1529980"/>
                <a:ext cx="5188688" cy="655629"/>
              </a:xfrm>
              <a:prstGeom prst="rect">
                <a:avLst/>
              </a:prstGeom>
            </p:spPr>
            <p:txBody>
              <a:bodyPr wrap="square">
                <a:spAutoFit/>
              </a:bodyPr>
              <a:lstStyle/>
              <a:p>
                <a:r>
                  <a:rPr lang="en-US" sz="1800">
                    <a:latin typeface="Comic Sans MS" panose="030F0702030302020204" pitchFamily="66" charset="0"/>
                  </a:rPr>
                  <a:t>Ví dụ 2. Cho hình 36, biết BD là đường kính của (O), </a:t>
                </a:r>
                <a14:m>
                  <m:oMath xmlns:m="http://schemas.openxmlformats.org/officeDocument/2006/math">
                    <m:acc>
                      <m:accPr>
                        <m:chr m:val="̂"/>
                        <m:ctrlPr>
                          <a:rPr lang="en-US" sz="1800" b="0" i="1" smtClean="0">
                            <a:latin typeface="Cambria Math" panose="02040503050406030204" pitchFamily="18" charset="0"/>
                          </a:rPr>
                        </m:ctrlPr>
                      </m:accPr>
                      <m:e>
                        <m:r>
                          <a:rPr lang="en-US" sz="1800" b="0" i="1" smtClean="0">
                            <a:latin typeface="Cambria Math" panose="02040503050406030204" pitchFamily="18" charset="0"/>
                          </a:rPr>
                          <m:t>𝐵𝐴𝐶</m:t>
                        </m:r>
                      </m:e>
                    </m:acc>
                  </m:oMath>
                </a14:m>
                <a:r>
                  <a:rPr lang="en-US" sz="1800">
                    <a:latin typeface="Comic Sans MS" panose="030F0702030302020204" pitchFamily="66" charset="0"/>
                  </a:rPr>
                  <a:t> = 40° . Tính số đo của góc </a:t>
                </a:r>
                <a14:m>
                  <m:oMath xmlns:m="http://schemas.openxmlformats.org/officeDocument/2006/math">
                    <m:acc>
                      <m:accPr>
                        <m:chr m:val="̂"/>
                        <m:ctrlPr>
                          <a:rPr lang="en-US" sz="1800" b="0" i="1" smtClean="0">
                            <a:latin typeface="Cambria Math" panose="02040503050406030204" pitchFamily="18" charset="0"/>
                          </a:rPr>
                        </m:ctrlPr>
                      </m:accPr>
                      <m:e>
                        <m:r>
                          <a:rPr lang="en-US" sz="1800" b="0" i="1" smtClean="0">
                            <a:latin typeface="Cambria Math" panose="02040503050406030204" pitchFamily="18" charset="0"/>
                          </a:rPr>
                          <m:t>𝐶𝐵𝐷</m:t>
                        </m:r>
                      </m:e>
                    </m:acc>
                  </m:oMath>
                </a14:m>
                <a:r>
                  <a:rPr lang="en-US" sz="1800">
                    <a:latin typeface="Comic Sans MS" panose="030F0702030302020204" pitchFamily="66" charset="0"/>
                  </a:rPr>
                  <a:t>.</a:t>
                </a:r>
              </a:p>
            </p:txBody>
          </p:sp>
        </mc:Choice>
        <mc:Fallback xmlns="">
          <p:sp>
            <p:nvSpPr>
              <p:cNvPr id="7" name="Rectangle 6"/>
              <p:cNvSpPr>
                <a:spLocks noRot="1" noChangeAspect="1" noMove="1" noResize="1" noEditPoints="1" noAdjustHandles="1" noChangeArrowheads="1" noChangeShapeType="1" noTextEdit="1"/>
              </p:cNvSpPr>
              <p:nvPr/>
            </p:nvSpPr>
            <p:spPr>
              <a:xfrm>
                <a:off x="808075" y="1529980"/>
                <a:ext cx="5188688" cy="655629"/>
              </a:xfrm>
              <a:prstGeom prst="rect">
                <a:avLst/>
              </a:prstGeom>
              <a:blipFill>
                <a:blip r:embed="rId4"/>
                <a:stretch>
                  <a:fillRect l="-1058" t="-6481" r="-8226" b="-13889"/>
                </a:stretch>
              </a:blipFill>
            </p:spPr>
            <p:txBody>
              <a:bodyPr/>
              <a:lstStyle/>
              <a:p>
                <a:r>
                  <a:rPr lang="en-US">
                    <a:noFill/>
                  </a:rPr>
                  <a:t> </a:t>
                </a:r>
              </a:p>
            </p:txBody>
          </p:sp>
        </mc:Fallback>
      </mc:AlternateContent>
      <mc:AlternateContent xmlns:mc="http://schemas.openxmlformats.org/markup-compatibility/2006" xmlns:p14="http://schemas.microsoft.com/office/powerpoint/2010/main">
        <mc:Choice Requires="p14">
          <p:contentPart p14:bwMode="auto" r:id="rId5">
            <p14:nvContentPartPr>
              <p14:cNvPr id="6" name="Ink 5">
                <a:extLst>
                  <a:ext uri="{FF2B5EF4-FFF2-40B4-BE49-F238E27FC236}">
                    <a16:creationId xmlns:a16="http://schemas.microsoft.com/office/drawing/2014/main" id="{3043703E-DBC9-435E-99C3-316444B3AB42}"/>
                  </a:ext>
                </a:extLst>
              </p14:cNvPr>
              <p14:cNvContentPartPr/>
              <p14:nvPr/>
            </p14:nvContentPartPr>
            <p14:xfrm>
              <a:off x="993600" y="2155320"/>
              <a:ext cx="7031520" cy="2470680"/>
            </p14:xfrm>
          </p:contentPart>
        </mc:Choice>
        <mc:Fallback xmlns="">
          <p:pic>
            <p:nvPicPr>
              <p:cNvPr id="6" name="Ink 5">
                <a:extLst>
                  <a:ext uri="{FF2B5EF4-FFF2-40B4-BE49-F238E27FC236}">
                    <a16:creationId xmlns:a16="http://schemas.microsoft.com/office/drawing/2014/main" id="{3043703E-DBC9-435E-99C3-316444B3AB42}"/>
                  </a:ext>
                </a:extLst>
              </p:cNvPr>
              <p:cNvPicPr/>
              <p:nvPr/>
            </p:nvPicPr>
            <p:blipFill>
              <a:blip r:embed="rId6"/>
              <a:stretch>
                <a:fillRect/>
              </a:stretch>
            </p:blipFill>
            <p:spPr>
              <a:xfrm>
                <a:off x="984240" y="2145960"/>
                <a:ext cx="7050240" cy="2489400"/>
              </a:xfrm>
              <a:prstGeom prst="rect">
                <a:avLst/>
              </a:prstGeom>
            </p:spPr>
          </p:pic>
        </mc:Fallback>
      </mc:AlternateContent>
    </p:spTree>
    <p:extLst>
      <p:ext uri="{BB962C8B-B14F-4D97-AF65-F5344CB8AC3E}">
        <p14:creationId xmlns:p14="http://schemas.microsoft.com/office/powerpoint/2010/main" val="391065829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5" name="Rectangle 4"/>
          <p:cNvSpPr/>
          <p:nvPr/>
        </p:nvSpPr>
        <p:spPr>
          <a:xfrm>
            <a:off x="723544" y="1043469"/>
            <a:ext cx="7704000" cy="460767"/>
          </a:xfrm>
          <a:prstGeom prst="rect">
            <a:avLst/>
          </a:prstGeom>
        </p:spPr>
        <p:txBody>
          <a:bodyPr wrap="square">
            <a:spAutoFit/>
          </a:bodyPr>
          <a:lstStyle/>
          <a:p>
            <a:pPr>
              <a:lnSpc>
                <a:spcPct val="150000"/>
              </a:lnSpc>
            </a:pPr>
            <a:r>
              <a:rPr lang="en-US" sz="1800" b="1">
                <a:solidFill>
                  <a:srgbClr val="0070C0"/>
                </a:solidFill>
                <a:latin typeface="Comic Sans MS" panose="030F0702030302020204" pitchFamily="66" charset="0"/>
              </a:rPr>
              <a:t>Dạng 2. TÍNH SỐ ĐO GÓC</a:t>
            </a:r>
          </a:p>
        </p:txBody>
      </p:sp>
      <mc:AlternateContent xmlns:mc="http://schemas.openxmlformats.org/markup-compatibility/2006" xmlns:a14="http://schemas.microsoft.com/office/drawing/2010/main">
        <mc:Choice Requires="a14">
          <p:sp>
            <p:nvSpPr>
              <p:cNvPr id="3" name="Rectangle 2"/>
              <p:cNvSpPr/>
              <p:nvPr/>
            </p:nvSpPr>
            <p:spPr>
              <a:xfrm>
                <a:off x="719999" y="1504236"/>
                <a:ext cx="7913638" cy="855875"/>
              </a:xfrm>
              <a:prstGeom prst="rect">
                <a:avLst/>
              </a:prstGeom>
            </p:spPr>
            <p:txBody>
              <a:bodyPr wrap="square">
                <a:spAutoFit/>
              </a:bodyPr>
              <a:lstStyle/>
              <a:p>
                <a:pPr>
                  <a:lnSpc>
                    <a:spcPct val="150000"/>
                  </a:lnSpc>
                </a:pPr>
                <a:r>
                  <a:rPr lang="en-US" sz="1600">
                    <a:latin typeface="Comic Sans MS" panose="030F0702030302020204" pitchFamily="66" charset="0"/>
                  </a:rPr>
                  <a:t>Ví dụ 3. Cho </a:t>
                </a:r>
                <a14:m>
                  <m:oMath xmlns:m="http://schemas.openxmlformats.org/officeDocument/2006/math">
                    <m:r>
                      <a:rPr lang="en-US" sz="1600" i="1" smtClean="0">
                        <a:latin typeface="Cambria Math" panose="02040503050406030204" pitchFamily="18" charset="0"/>
                        <a:ea typeface="Cambria Math" panose="02040503050406030204" pitchFamily="18" charset="0"/>
                      </a:rPr>
                      <m:t>∆</m:t>
                    </m:r>
                  </m:oMath>
                </a14:m>
                <a:r>
                  <a:rPr lang="en-US" sz="1600">
                    <a:latin typeface="Comic Sans MS" panose="030F0702030302020204" pitchFamily="66" charset="0"/>
                  </a:rPr>
                  <a:t>ABC nhọn có </a:t>
                </a:r>
                <a14:m>
                  <m:oMath xmlns:m="http://schemas.openxmlformats.org/officeDocument/2006/math">
                    <m:acc>
                      <m:accPr>
                        <m:chr m:val="̂"/>
                        <m:ctrlPr>
                          <a:rPr lang="en-US" sz="1600" b="0" i="1" smtClean="0">
                            <a:latin typeface="Cambria Math" panose="02040503050406030204" pitchFamily="18" charset="0"/>
                          </a:rPr>
                        </m:ctrlPr>
                      </m:accPr>
                      <m:e>
                        <m:r>
                          <a:rPr lang="en-US" sz="1600" b="0" i="1" smtClean="0">
                            <a:latin typeface="Cambria Math" panose="02040503050406030204" pitchFamily="18" charset="0"/>
                          </a:rPr>
                          <m:t>𝐵𝐴𝐶</m:t>
                        </m:r>
                      </m:e>
                    </m:acc>
                  </m:oMath>
                </a14:m>
                <a:r>
                  <a:rPr lang="en-US" sz="1600">
                    <a:latin typeface="Comic Sans MS" panose="030F0702030302020204" pitchFamily="66" charset="0"/>
                  </a:rPr>
                  <a:t> = 60°. Vẽ đường tròn đường kính BC tâm O cắt AB ; AC tại D ; E. Chứng minh </a:t>
                </a:r>
                <a14:m>
                  <m:oMath xmlns:m="http://schemas.openxmlformats.org/officeDocument/2006/math">
                    <m:acc>
                      <m:accPr>
                        <m:chr m:val="̂"/>
                        <m:ctrlPr>
                          <a:rPr lang="en-US" sz="1600" b="0" i="1" smtClean="0">
                            <a:latin typeface="Cambria Math" panose="02040503050406030204" pitchFamily="18" charset="0"/>
                          </a:rPr>
                        </m:ctrlPr>
                      </m:accPr>
                      <m:e>
                        <m:r>
                          <a:rPr lang="en-US" sz="1600" b="0" i="1" smtClean="0">
                            <a:latin typeface="Cambria Math" panose="02040503050406030204" pitchFamily="18" charset="0"/>
                          </a:rPr>
                          <m:t>𝑂𝐷𝐸</m:t>
                        </m:r>
                      </m:e>
                    </m:acc>
                  </m:oMath>
                </a14:m>
                <a:r>
                  <a:rPr lang="en-US" sz="1600">
                    <a:latin typeface="Comic Sans MS" panose="030F0702030302020204" pitchFamily="66" charset="0"/>
                  </a:rPr>
                  <a:t>= 60°</a:t>
                </a:r>
              </a:p>
            </p:txBody>
          </p:sp>
        </mc:Choice>
        <mc:Fallback xmlns="">
          <p:sp>
            <p:nvSpPr>
              <p:cNvPr id="3" name="Rectangle 2"/>
              <p:cNvSpPr>
                <a:spLocks noRot="1" noChangeAspect="1" noMove="1" noResize="1" noEditPoints="1" noAdjustHandles="1" noChangeArrowheads="1" noChangeShapeType="1" noTextEdit="1"/>
              </p:cNvSpPr>
              <p:nvPr/>
            </p:nvSpPr>
            <p:spPr>
              <a:xfrm>
                <a:off x="719999" y="1504236"/>
                <a:ext cx="7913638" cy="855875"/>
              </a:xfrm>
              <a:prstGeom prst="rect">
                <a:avLst/>
              </a:prstGeom>
              <a:blipFill>
                <a:blip r:embed="rId3"/>
                <a:stretch>
                  <a:fillRect l="-385" r="-539" b="-4286"/>
                </a:stretch>
              </a:blipFill>
            </p:spPr>
            <p:txBody>
              <a:bodyPr/>
              <a:lstStyle/>
              <a:p>
                <a:r>
                  <a:rPr lang="en-US">
                    <a:noFill/>
                  </a:rPr>
                  <a:t> </a:t>
                </a:r>
              </a:p>
            </p:txBody>
          </p:sp>
        </mc:Fallback>
      </mc:AlternateContent>
      <mc:AlternateContent xmlns:mc="http://schemas.openxmlformats.org/markup-compatibility/2006">
        <mc:Choice xmlns:p14="http://schemas.microsoft.com/office/powerpoint/2010/main" Requires="p14">
          <p:contentPart p14:bwMode="auto" r:id="rId4">
            <p14:nvContentPartPr>
              <p14:cNvPr id="2" name="Ink 1">
                <a:extLst>
                  <a:ext uri="{FF2B5EF4-FFF2-40B4-BE49-F238E27FC236}">
                    <a16:creationId xmlns:a16="http://schemas.microsoft.com/office/drawing/2014/main" id="{9CFBCE3E-BA8B-4A88-82BF-EC357DCFD3B3}"/>
                  </a:ext>
                </a:extLst>
              </p14:cNvPr>
              <p14:cNvContentPartPr/>
              <p14:nvPr/>
            </p14:nvContentPartPr>
            <p14:xfrm>
              <a:off x="6792480" y="2515680"/>
              <a:ext cx="46440" cy="14040"/>
            </p14:xfrm>
          </p:contentPart>
        </mc:Choice>
        <mc:Fallback>
          <p:pic>
            <p:nvPicPr>
              <p:cNvPr id="2" name="Ink 1">
                <a:extLst>
                  <a:ext uri="{FF2B5EF4-FFF2-40B4-BE49-F238E27FC236}">
                    <a16:creationId xmlns:a16="http://schemas.microsoft.com/office/drawing/2014/main" id="{9CFBCE3E-BA8B-4A88-82BF-EC357DCFD3B3}"/>
                  </a:ext>
                </a:extLst>
              </p:cNvPr>
              <p:cNvPicPr/>
              <p:nvPr/>
            </p:nvPicPr>
            <p:blipFill>
              <a:blip r:embed="rId5"/>
              <a:stretch>
                <a:fillRect/>
              </a:stretch>
            </p:blipFill>
            <p:spPr>
              <a:xfrm>
                <a:off x="6783120" y="2506320"/>
                <a:ext cx="65160" cy="32760"/>
              </a:xfrm>
              <a:prstGeom prst="rect">
                <a:avLst/>
              </a:prstGeom>
            </p:spPr>
          </p:pic>
        </mc:Fallback>
      </mc:AlternateContent>
    </p:spTree>
    <p:extLst>
      <p:ext uri="{BB962C8B-B14F-4D97-AF65-F5344CB8AC3E}">
        <p14:creationId xmlns:p14="http://schemas.microsoft.com/office/powerpoint/2010/main" val="290787779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mc:AlternateContent xmlns:mc="http://schemas.openxmlformats.org/markup-compatibility/2006" xmlns:a14="http://schemas.microsoft.com/office/drawing/2010/main">
        <mc:Choice Requires="a14">
          <p:sp>
            <p:nvSpPr>
              <p:cNvPr id="5" name="Rectangle 4"/>
              <p:cNvSpPr/>
              <p:nvPr/>
            </p:nvSpPr>
            <p:spPr>
              <a:xfrm>
                <a:off x="723544" y="1043469"/>
                <a:ext cx="7704000" cy="1754326"/>
              </a:xfrm>
              <a:prstGeom prst="rect">
                <a:avLst/>
              </a:prstGeom>
            </p:spPr>
            <p:txBody>
              <a:bodyPr wrap="square">
                <a:spAutoFit/>
              </a:bodyPr>
              <a:lstStyle/>
              <a:p>
                <a:pPr>
                  <a:lnSpc>
                    <a:spcPct val="150000"/>
                  </a:lnSpc>
                </a:pPr>
                <a:r>
                  <a:rPr lang="en-US" sz="1800" b="1">
                    <a:solidFill>
                      <a:srgbClr val="0070C0"/>
                    </a:solidFill>
                    <a:latin typeface="Comic Sans MS" panose="030F0702030302020204" pitchFamily="66" charset="0"/>
                  </a:rPr>
                  <a:t>Dạng 3. CHỨNG MINH BA ĐIỂM THẲNG HÀNG</a:t>
                </a:r>
              </a:p>
              <a:p>
                <a:pPr>
                  <a:lnSpc>
                    <a:spcPct val="150000"/>
                  </a:lnSpc>
                </a:pPr>
                <a:r>
                  <a:rPr lang="en-US" sz="1800">
                    <a:solidFill>
                      <a:schemeClr val="accent6">
                        <a:lumMod val="10000"/>
                      </a:schemeClr>
                    </a:solidFill>
                    <a:latin typeface="Comic Sans MS" panose="030F0702030302020204" pitchFamily="66" charset="0"/>
                  </a:rPr>
                  <a:t>Phương pháp giải:</a:t>
                </a:r>
              </a:p>
              <a:p>
                <a:pPr marL="285750" indent="-285750">
                  <a:lnSpc>
                    <a:spcPct val="150000"/>
                  </a:lnSpc>
                  <a:buFontTx/>
                  <a:buChar char="-"/>
                </a:pPr>
                <a:r>
                  <a:rPr lang="en-US" sz="1800">
                    <a:solidFill>
                      <a:schemeClr val="accent6">
                        <a:lumMod val="10000"/>
                      </a:schemeClr>
                    </a:solidFill>
                    <a:latin typeface="Comic Sans MS" panose="030F0702030302020204" pitchFamily="66" charset="0"/>
                  </a:rPr>
                  <a:t>Góc nội tiếp chắn nửa đường tròn bằng 90</a:t>
                </a:r>
                <a14:m>
                  <m:oMath xmlns:m="http://schemas.openxmlformats.org/officeDocument/2006/math">
                    <m:r>
                      <a:rPr lang="en-US" sz="1800" b="0" i="1" smtClean="0">
                        <a:solidFill>
                          <a:schemeClr val="accent6">
                            <a:lumMod val="10000"/>
                          </a:schemeClr>
                        </a:solidFill>
                        <a:latin typeface="Cambria Math" panose="02040503050406030204" pitchFamily="18" charset="0"/>
                        <a:ea typeface="Cambria Math" panose="02040503050406030204" pitchFamily="18" charset="0"/>
                      </a:rPr>
                      <m:t>°</m:t>
                    </m:r>
                  </m:oMath>
                </a14:m>
                <a:endParaRPr lang="en-US" sz="1800">
                  <a:solidFill>
                    <a:schemeClr val="accent6">
                      <a:lumMod val="10000"/>
                    </a:schemeClr>
                  </a:solidFill>
                  <a:latin typeface="Comic Sans MS" panose="030F0702030302020204" pitchFamily="66" charset="0"/>
                </a:endParaRPr>
              </a:p>
              <a:p>
                <a:pPr marL="285750" indent="-285750">
                  <a:lnSpc>
                    <a:spcPct val="150000"/>
                  </a:lnSpc>
                  <a:buFontTx/>
                  <a:buChar char="-"/>
                </a:pPr>
                <a:r>
                  <a:rPr lang="en-US" sz="1800">
                    <a:solidFill>
                      <a:schemeClr val="accent6">
                        <a:lumMod val="10000"/>
                      </a:schemeClr>
                    </a:solidFill>
                    <a:latin typeface="Comic Sans MS" panose="030F0702030302020204" pitchFamily="66" charset="0"/>
                  </a:rPr>
                  <a:t>Hai đầu đường kính và tâm thẳng hàng</a:t>
                </a:r>
              </a:p>
            </p:txBody>
          </p:sp>
        </mc:Choice>
        <mc:Fallback xmlns="">
          <p:sp>
            <p:nvSpPr>
              <p:cNvPr id="5" name="Rectangle 4"/>
              <p:cNvSpPr>
                <a:spLocks noRot="1" noChangeAspect="1" noMove="1" noResize="1" noEditPoints="1" noAdjustHandles="1" noChangeArrowheads="1" noChangeShapeType="1" noTextEdit="1"/>
              </p:cNvSpPr>
              <p:nvPr/>
            </p:nvSpPr>
            <p:spPr>
              <a:xfrm>
                <a:off x="723544" y="1043469"/>
                <a:ext cx="7704000" cy="1754326"/>
              </a:xfrm>
              <a:prstGeom prst="rect">
                <a:avLst/>
              </a:prstGeom>
              <a:blipFill>
                <a:blip r:embed="rId3"/>
                <a:stretch>
                  <a:fillRect l="-950" b="-3819"/>
                </a:stretch>
              </a:blipFill>
            </p:spPr>
            <p:txBody>
              <a:bodyPr/>
              <a:lstStyle/>
              <a:p>
                <a:r>
                  <a:rPr lang="en-US">
                    <a:noFill/>
                  </a:rPr>
                  <a:t> </a:t>
                </a:r>
              </a:p>
            </p:txBody>
          </p:sp>
        </mc:Fallback>
      </mc:AlternateContent>
    </p:spTree>
    <p:extLst>
      <p:ext uri="{BB962C8B-B14F-4D97-AF65-F5344CB8AC3E}">
        <p14:creationId xmlns:p14="http://schemas.microsoft.com/office/powerpoint/2010/main" val="66048915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5" name="Rectangle 4"/>
          <p:cNvSpPr/>
          <p:nvPr/>
        </p:nvSpPr>
        <p:spPr>
          <a:xfrm>
            <a:off x="723544" y="1043469"/>
            <a:ext cx="7704000" cy="460767"/>
          </a:xfrm>
          <a:prstGeom prst="rect">
            <a:avLst/>
          </a:prstGeom>
        </p:spPr>
        <p:txBody>
          <a:bodyPr wrap="square">
            <a:spAutoFit/>
          </a:bodyPr>
          <a:lstStyle/>
          <a:p>
            <a:pPr>
              <a:lnSpc>
                <a:spcPct val="150000"/>
              </a:lnSpc>
            </a:pPr>
            <a:r>
              <a:rPr lang="en-US" sz="1800" b="1">
                <a:solidFill>
                  <a:srgbClr val="0070C0"/>
                </a:solidFill>
                <a:latin typeface="Comic Sans MS" panose="030F0702030302020204" pitchFamily="66" charset="0"/>
              </a:rPr>
              <a:t>Dạng 3. Chứng minh ba điểm thẳng hàng</a:t>
            </a:r>
          </a:p>
        </p:txBody>
      </p:sp>
      <mc:AlternateContent xmlns:mc="http://schemas.openxmlformats.org/markup-compatibility/2006">
        <mc:Choice xmlns:a14="http://schemas.microsoft.com/office/drawing/2010/main" Requires="a14">
          <p:sp>
            <p:nvSpPr>
              <p:cNvPr id="2" name="Rectangle 1"/>
              <p:cNvSpPr/>
              <p:nvPr/>
            </p:nvSpPr>
            <p:spPr>
              <a:xfrm>
                <a:off x="720000" y="1529980"/>
                <a:ext cx="7852500" cy="593047"/>
              </a:xfrm>
              <a:prstGeom prst="rect">
                <a:avLst/>
              </a:prstGeom>
            </p:spPr>
            <p:txBody>
              <a:bodyPr wrap="square">
                <a:spAutoFit/>
              </a:bodyPr>
              <a:lstStyle/>
              <a:p>
                <a:r>
                  <a:rPr lang="en-US" sz="1600">
                    <a:latin typeface="Comic Sans MS" panose="030F0702030302020204" pitchFamily="66" charset="0"/>
                  </a:rPr>
                  <a:t>Ví dụ 1. Cho </a:t>
                </a:r>
                <a14:m>
                  <m:oMath xmlns:m="http://schemas.openxmlformats.org/officeDocument/2006/math">
                    <m:r>
                      <a:rPr lang="en-US" sz="1600" i="1" smtClean="0">
                        <a:latin typeface="Cambria Math" panose="02040503050406030204" pitchFamily="18" charset="0"/>
                        <a:ea typeface="Cambria Math" panose="02040503050406030204" pitchFamily="18" charset="0"/>
                      </a:rPr>
                      <m:t>∆</m:t>
                    </m:r>
                  </m:oMath>
                </a14:m>
                <a:r>
                  <a:rPr lang="en-US" sz="1600">
                    <a:latin typeface="Comic Sans MS" panose="030F0702030302020204" pitchFamily="66" charset="0"/>
                  </a:rPr>
                  <a:t>ABC nhọn có </a:t>
                </a:r>
                <a14:m>
                  <m:oMath xmlns:m="http://schemas.openxmlformats.org/officeDocument/2006/math">
                    <m:acc>
                      <m:accPr>
                        <m:chr m:val="̂"/>
                        <m:ctrlPr>
                          <a:rPr lang="en-US" sz="1600" b="0" i="1" smtClean="0">
                            <a:latin typeface="Cambria Math" panose="02040503050406030204" pitchFamily="18" charset="0"/>
                          </a:rPr>
                        </m:ctrlPr>
                      </m:accPr>
                      <m:e>
                        <m:r>
                          <a:rPr lang="en-US" sz="1600" b="0" i="1" smtClean="0">
                            <a:latin typeface="Cambria Math" panose="02040503050406030204" pitchFamily="18" charset="0"/>
                          </a:rPr>
                          <m:t>𝐵𝐴𝐶</m:t>
                        </m:r>
                      </m:e>
                    </m:acc>
                  </m:oMath>
                </a14:m>
                <a:r>
                  <a:rPr lang="en-US" sz="1600">
                    <a:latin typeface="Comic Sans MS" panose="030F0702030302020204" pitchFamily="66" charset="0"/>
                  </a:rPr>
                  <a:t> = 45° nội tiếp đường tròn (O). Các đường cao BH, CK cắt đường tròn (O) tại D ; E. Chứng minh D, O, E thẳng hàng.</a:t>
                </a:r>
              </a:p>
            </p:txBody>
          </p:sp>
        </mc:Choice>
        <mc:Fallback>
          <p:sp>
            <p:nvSpPr>
              <p:cNvPr id="2" name="Rectangle 1"/>
              <p:cNvSpPr>
                <a:spLocks noRot="1" noChangeAspect="1" noMove="1" noResize="1" noEditPoints="1" noAdjustHandles="1" noChangeArrowheads="1" noChangeShapeType="1" noTextEdit="1"/>
              </p:cNvSpPr>
              <p:nvPr/>
            </p:nvSpPr>
            <p:spPr>
              <a:xfrm>
                <a:off x="720000" y="1529980"/>
                <a:ext cx="7852500" cy="593047"/>
              </a:xfrm>
              <a:prstGeom prst="rect">
                <a:avLst/>
              </a:prstGeom>
              <a:blipFill>
                <a:blip r:embed="rId3"/>
                <a:stretch>
                  <a:fillRect l="-388" t="-3093" b="-13402"/>
                </a:stretch>
              </a:blipFill>
            </p:spPr>
            <p:txBody>
              <a:bodyPr/>
              <a:lstStyle/>
              <a:p>
                <a:r>
                  <a:rPr lang="vi-VN">
                    <a:noFill/>
                  </a:rPr>
                  <a:t> </a:t>
                </a:r>
              </a:p>
            </p:txBody>
          </p:sp>
        </mc:Fallback>
      </mc:AlternateContent>
      <mc:AlternateContent xmlns:mc="http://schemas.openxmlformats.org/markup-compatibility/2006">
        <mc:Choice xmlns:p14="http://schemas.microsoft.com/office/powerpoint/2010/main" Requires="p14">
          <p:contentPart p14:bwMode="auto" r:id="rId4">
            <p14:nvContentPartPr>
              <p14:cNvPr id="3" name="Ink 2">
                <a:extLst>
                  <a:ext uri="{FF2B5EF4-FFF2-40B4-BE49-F238E27FC236}">
                    <a16:creationId xmlns:a16="http://schemas.microsoft.com/office/drawing/2014/main" id="{7FE2128F-B1C3-4A51-ADD8-9DF1C1D2E2D7}"/>
                  </a:ext>
                </a:extLst>
              </p14:cNvPr>
              <p14:cNvContentPartPr/>
              <p14:nvPr/>
            </p14:nvContentPartPr>
            <p14:xfrm>
              <a:off x="795960" y="924120"/>
              <a:ext cx="7986600" cy="4179600"/>
            </p14:xfrm>
          </p:contentPart>
        </mc:Choice>
        <mc:Fallback>
          <p:pic>
            <p:nvPicPr>
              <p:cNvPr id="3" name="Ink 2">
                <a:extLst>
                  <a:ext uri="{FF2B5EF4-FFF2-40B4-BE49-F238E27FC236}">
                    <a16:creationId xmlns:a16="http://schemas.microsoft.com/office/drawing/2014/main" id="{7FE2128F-B1C3-4A51-ADD8-9DF1C1D2E2D7}"/>
                  </a:ext>
                </a:extLst>
              </p:cNvPr>
              <p:cNvPicPr/>
              <p:nvPr/>
            </p:nvPicPr>
            <p:blipFill>
              <a:blip r:embed="rId5"/>
              <a:stretch>
                <a:fillRect/>
              </a:stretch>
            </p:blipFill>
            <p:spPr>
              <a:xfrm>
                <a:off x="786600" y="914760"/>
                <a:ext cx="8005320" cy="4198320"/>
              </a:xfrm>
              <a:prstGeom prst="rect">
                <a:avLst/>
              </a:prstGeom>
            </p:spPr>
          </p:pic>
        </mc:Fallback>
      </mc:AlternateContent>
    </p:spTree>
    <p:extLst>
      <p:ext uri="{BB962C8B-B14F-4D97-AF65-F5344CB8AC3E}">
        <p14:creationId xmlns:p14="http://schemas.microsoft.com/office/powerpoint/2010/main" val="334461149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6" name="Rectangle 5"/>
          <p:cNvSpPr/>
          <p:nvPr/>
        </p:nvSpPr>
        <p:spPr>
          <a:xfrm>
            <a:off x="723544" y="1043469"/>
            <a:ext cx="7704000" cy="460767"/>
          </a:xfrm>
          <a:prstGeom prst="rect">
            <a:avLst/>
          </a:prstGeom>
        </p:spPr>
        <p:txBody>
          <a:bodyPr wrap="square">
            <a:spAutoFit/>
          </a:bodyPr>
          <a:lstStyle/>
          <a:p>
            <a:pPr>
              <a:lnSpc>
                <a:spcPct val="150000"/>
              </a:lnSpc>
            </a:pPr>
            <a:r>
              <a:rPr lang="en-US" sz="1800" b="1">
                <a:solidFill>
                  <a:srgbClr val="0070C0"/>
                </a:solidFill>
                <a:latin typeface="Comic Sans MS" panose="030F0702030302020204" pitchFamily="66" charset="0"/>
              </a:rPr>
              <a:t>Dạng 3. Chứng minh ba điểm thẳng hàng</a:t>
            </a:r>
          </a:p>
        </p:txBody>
      </p:sp>
      <mc:AlternateContent xmlns:mc="http://schemas.openxmlformats.org/markup-compatibility/2006" xmlns:a14="http://schemas.microsoft.com/office/drawing/2010/main">
        <mc:Choice Requires="a14">
          <p:sp>
            <p:nvSpPr>
              <p:cNvPr id="2" name="Rectangle 1"/>
              <p:cNvSpPr/>
              <p:nvPr/>
            </p:nvSpPr>
            <p:spPr>
              <a:xfrm>
                <a:off x="588600" y="1405289"/>
                <a:ext cx="7966800" cy="1199046"/>
              </a:xfrm>
              <a:prstGeom prst="rect">
                <a:avLst/>
              </a:prstGeom>
            </p:spPr>
            <p:txBody>
              <a:bodyPr wrap="square">
                <a:spAutoFit/>
              </a:bodyPr>
              <a:lstStyle/>
              <a:p>
                <a:pPr>
                  <a:lnSpc>
                    <a:spcPct val="150000"/>
                  </a:lnSpc>
                </a:pPr>
                <a:r>
                  <a:rPr lang="en-US" sz="1600">
                    <a:latin typeface="Comic Sans MS" panose="030F0702030302020204" pitchFamily="66" charset="0"/>
                  </a:rPr>
                  <a:t>Ví dụ 2. Hai đường tròn (O) và (O')cắt nhau tại A và B sao cho </a:t>
                </a:r>
                <a14:m>
                  <m:oMath xmlns:m="http://schemas.openxmlformats.org/officeDocument/2006/math">
                    <m:acc>
                      <m:accPr>
                        <m:chr m:val="̂"/>
                        <m:ctrlPr>
                          <a:rPr lang="en-US" sz="1600" b="0" i="1" smtClean="0">
                            <a:latin typeface="Cambria Math" panose="02040503050406030204" pitchFamily="18" charset="0"/>
                          </a:rPr>
                        </m:ctrlPr>
                      </m:accPr>
                      <m:e>
                        <m:r>
                          <a:rPr lang="en-US" sz="1600" b="0" i="1" smtClean="0">
                            <a:latin typeface="Cambria Math" panose="02040503050406030204" pitchFamily="18" charset="0"/>
                          </a:rPr>
                          <m:t>𝑂𝐴𝑂</m:t>
                        </m:r>
                        <m:r>
                          <a:rPr lang="en-US" sz="1600" b="0" i="1" smtClean="0">
                            <a:latin typeface="Cambria Math" panose="02040503050406030204" pitchFamily="18" charset="0"/>
                          </a:rPr>
                          <m:t>′</m:t>
                        </m:r>
                      </m:e>
                    </m:acc>
                  </m:oMath>
                </a14:m>
                <a:r>
                  <a:rPr lang="en-US" sz="1600">
                    <a:latin typeface="Comic Sans MS" panose="030F0702030302020204" pitchFamily="66" charset="0"/>
                  </a:rPr>
                  <a:t> = 90°, lấy điểm C thuộc (O') và ở bên ngoài đường tròn (O). Kẻ các tia CA, CB cắt đường tròn (O) tại D, E. Chứng minh rằng D ; 0 ; E thẳng hàng.</a:t>
                </a:r>
              </a:p>
            </p:txBody>
          </p:sp>
        </mc:Choice>
        <mc:Fallback xmlns="">
          <p:sp>
            <p:nvSpPr>
              <p:cNvPr id="2" name="Rectangle 1"/>
              <p:cNvSpPr>
                <a:spLocks noRot="1" noChangeAspect="1" noMove="1" noResize="1" noEditPoints="1" noAdjustHandles="1" noChangeArrowheads="1" noChangeShapeType="1" noTextEdit="1"/>
              </p:cNvSpPr>
              <p:nvPr/>
            </p:nvSpPr>
            <p:spPr>
              <a:xfrm>
                <a:off x="588600" y="1405289"/>
                <a:ext cx="7966800" cy="1199046"/>
              </a:xfrm>
              <a:prstGeom prst="rect">
                <a:avLst/>
              </a:prstGeom>
              <a:blipFill>
                <a:blip r:embed="rId3"/>
                <a:stretch>
                  <a:fillRect l="-459" r="-995" b="-6633"/>
                </a:stretch>
              </a:blipFill>
            </p:spPr>
            <p:txBody>
              <a:bodyPr/>
              <a:lstStyle/>
              <a:p>
                <a:r>
                  <a:rPr lang="en-US">
                    <a:noFill/>
                  </a:rPr>
                  <a:t> </a:t>
                </a:r>
              </a:p>
            </p:txBody>
          </p:sp>
        </mc:Fallback>
      </mc:AlternateContent>
      <p:pic>
        <p:nvPicPr>
          <p:cNvPr id="5" name="Picture 4">
            <a:extLst>
              <a:ext uri="{FF2B5EF4-FFF2-40B4-BE49-F238E27FC236}">
                <a16:creationId xmlns:a16="http://schemas.microsoft.com/office/drawing/2014/main" id="{5D98A326-DB36-4BD9-B562-F0FAA77BC328}"/>
              </a:ext>
            </a:extLst>
          </p:cNvPr>
          <p:cNvPicPr>
            <a:picLocks noChangeAspect="1"/>
          </p:cNvPicPr>
          <p:nvPr/>
        </p:nvPicPr>
        <p:blipFill>
          <a:blip r:embed="rId4"/>
          <a:stretch>
            <a:fillRect/>
          </a:stretch>
        </p:blipFill>
        <p:spPr>
          <a:xfrm>
            <a:off x="720000" y="2604335"/>
            <a:ext cx="2929874" cy="2148574"/>
          </a:xfrm>
          <a:prstGeom prst="rect">
            <a:avLst/>
          </a:prstGeom>
        </p:spPr>
      </p:pic>
      <mc:AlternateContent xmlns:mc="http://schemas.openxmlformats.org/markup-compatibility/2006">
        <mc:Choice xmlns:p14="http://schemas.microsoft.com/office/powerpoint/2010/main" Requires="p14">
          <p:contentPart p14:bwMode="auto" r:id="rId5">
            <p14:nvContentPartPr>
              <p14:cNvPr id="7" name="Ink 6">
                <a:extLst>
                  <a:ext uri="{FF2B5EF4-FFF2-40B4-BE49-F238E27FC236}">
                    <a16:creationId xmlns:a16="http://schemas.microsoft.com/office/drawing/2014/main" id="{22A0A0C8-0B6F-4A79-B190-DFF07FB34BBE}"/>
                  </a:ext>
                </a:extLst>
              </p14:cNvPr>
              <p14:cNvContentPartPr/>
              <p14:nvPr/>
            </p14:nvContentPartPr>
            <p14:xfrm>
              <a:off x="250560" y="170280"/>
              <a:ext cx="8658720" cy="4683240"/>
            </p14:xfrm>
          </p:contentPart>
        </mc:Choice>
        <mc:Fallback>
          <p:pic>
            <p:nvPicPr>
              <p:cNvPr id="7" name="Ink 6">
                <a:extLst>
                  <a:ext uri="{FF2B5EF4-FFF2-40B4-BE49-F238E27FC236}">
                    <a16:creationId xmlns:a16="http://schemas.microsoft.com/office/drawing/2014/main" id="{22A0A0C8-0B6F-4A79-B190-DFF07FB34BBE}"/>
                  </a:ext>
                </a:extLst>
              </p:cNvPr>
              <p:cNvPicPr/>
              <p:nvPr/>
            </p:nvPicPr>
            <p:blipFill>
              <a:blip r:embed="rId6"/>
              <a:stretch>
                <a:fillRect/>
              </a:stretch>
            </p:blipFill>
            <p:spPr>
              <a:xfrm>
                <a:off x="241200" y="160920"/>
                <a:ext cx="8677440" cy="4701960"/>
              </a:xfrm>
              <a:prstGeom prst="rect">
                <a:avLst/>
              </a:prstGeom>
            </p:spPr>
          </p:pic>
        </mc:Fallback>
      </mc:AlternateContent>
    </p:spTree>
    <p:extLst>
      <p:ext uri="{BB962C8B-B14F-4D97-AF65-F5344CB8AC3E}">
        <p14:creationId xmlns:p14="http://schemas.microsoft.com/office/powerpoint/2010/main" val="229605922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54"/>
        <p:cNvGrpSpPr/>
        <p:nvPr/>
      </p:nvGrpSpPr>
      <p:grpSpPr>
        <a:xfrm>
          <a:off x="0" y="0"/>
          <a:ext cx="0" cy="0"/>
          <a:chOff x="0" y="0"/>
          <a:chExt cx="0" cy="0"/>
        </a:xfrm>
      </p:grpSpPr>
      <p:sp>
        <p:nvSpPr>
          <p:cNvPr id="355" name="Google Shape;355;p29"/>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KIỂM TRA BÀI CŨ</a:t>
            </a:r>
            <a:endParaRPr/>
          </a:p>
        </p:txBody>
      </p:sp>
      <p:grpSp>
        <p:nvGrpSpPr>
          <p:cNvPr id="357" name="Google Shape;357;p29"/>
          <p:cNvGrpSpPr/>
          <p:nvPr/>
        </p:nvGrpSpPr>
        <p:grpSpPr>
          <a:xfrm rot="1820824">
            <a:off x="7722363" y="3180289"/>
            <a:ext cx="363429" cy="3807821"/>
            <a:chOff x="7291170" y="1804698"/>
            <a:chExt cx="225602" cy="2363743"/>
          </a:xfrm>
        </p:grpSpPr>
        <p:sp>
          <p:nvSpPr>
            <p:cNvPr id="358" name="Google Shape;358;p29"/>
            <p:cNvSpPr/>
            <p:nvPr/>
          </p:nvSpPr>
          <p:spPr>
            <a:xfrm>
              <a:off x="7370769" y="1804698"/>
              <a:ext cx="66466" cy="89300"/>
            </a:xfrm>
            <a:custGeom>
              <a:avLst/>
              <a:gdLst/>
              <a:ahLst/>
              <a:cxnLst/>
              <a:rect l="l" t="t" r="r" b="b"/>
              <a:pathLst>
                <a:path w="1144" h="1537" extrusionOk="0">
                  <a:moveTo>
                    <a:pt x="572" y="0"/>
                  </a:moveTo>
                  <a:lnTo>
                    <a:pt x="0" y="1536"/>
                  </a:lnTo>
                  <a:lnTo>
                    <a:pt x="1143" y="1536"/>
                  </a:lnTo>
                  <a:lnTo>
                    <a:pt x="572" y="0"/>
                  </a:lnTo>
                  <a:close/>
                </a:path>
              </a:pathLst>
            </a:custGeom>
            <a:solidFill>
              <a:schemeClr val="dk1"/>
            </a:solidFill>
            <a:ln w="19050" cap="flat" cmpd="sng">
              <a:solidFill>
                <a:schemeClr val="dk1"/>
              </a:solidFill>
              <a:prstDash val="solid"/>
              <a:round/>
              <a:headEnd type="none" w="sm" len="sm"/>
              <a:tailEnd type="none" w="sm" len="sm"/>
            </a:ln>
            <a:effectLst>
              <a:outerShdw dist="85725" dir="306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359" name="Google Shape;359;p29"/>
            <p:cNvSpPr/>
            <p:nvPr/>
          </p:nvSpPr>
          <p:spPr>
            <a:xfrm>
              <a:off x="7291170" y="1893941"/>
              <a:ext cx="225602" cy="216539"/>
            </a:xfrm>
            <a:custGeom>
              <a:avLst/>
              <a:gdLst/>
              <a:ahLst/>
              <a:cxnLst/>
              <a:rect l="l" t="t" r="r" b="b"/>
              <a:pathLst>
                <a:path w="3883" h="3727" extrusionOk="0">
                  <a:moveTo>
                    <a:pt x="1370" y="0"/>
                  </a:moveTo>
                  <a:lnTo>
                    <a:pt x="1" y="3727"/>
                  </a:lnTo>
                  <a:lnTo>
                    <a:pt x="3882" y="3727"/>
                  </a:lnTo>
                  <a:lnTo>
                    <a:pt x="2513" y="0"/>
                  </a:lnTo>
                  <a:close/>
                </a:path>
              </a:pathLst>
            </a:custGeom>
            <a:solidFill>
              <a:schemeClr val="lt2"/>
            </a:solidFill>
            <a:ln w="19050" cap="flat" cmpd="sng">
              <a:solidFill>
                <a:schemeClr val="dk1"/>
              </a:solidFill>
              <a:prstDash val="solid"/>
              <a:round/>
              <a:headEnd type="none" w="sm" len="sm"/>
              <a:tailEnd type="none" w="sm" len="sm"/>
            </a:ln>
            <a:effectLst>
              <a:outerShdw dist="85725" dir="306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360" name="Google Shape;360;p29"/>
            <p:cNvSpPr/>
            <p:nvPr/>
          </p:nvSpPr>
          <p:spPr>
            <a:xfrm>
              <a:off x="7291170" y="2110423"/>
              <a:ext cx="225602" cy="2058018"/>
            </a:xfrm>
            <a:custGeom>
              <a:avLst/>
              <a:gdLst/>
              <a:ahLst/>
              <a:cxnLst/>
              <a:rect l="l" t="t" r="r" b="b"/>
              <a:pathLst>
                <a:path w="3883" h="35422" extrusionOk="0">
                  <a:moveTo>
                    <a:pt x="1" y="1"/>
                  </a:moveTo>
                  <a:lnTo>
                    <a:pt x="1" y="34874"/>
                  </a:lnTo>
                  <a:cubicBezTo>
                    <a:pt x="1" y="35184"/>
                    <a:pt x="251" y="35422"/>
                    <a:pt x="549" y="35422"/>
                  </a:cubicBezTo>
                  <a:lnTo>
                    <a:pt x="3335" y="35422"/>
                  </a:lnTo>
                  <a:cubicBezTo>
                    <a:pt x="3632" y="35422"/>
                    <a:pt x="3882" y="35184"/>
                    <a:pt x="3882" y="34874"/>
                  </a:cubicBezTo>
                  <a:lnTo>
                    <a:pt x="3882" y="1"/>
                  </a:lnTo>
                  <a:close/>
                </a:path>
              </a:pathLst>
            </a:custGeom>
            <a:solidFill>
              <a:schemeClr val="accent3"/>
            </a:solidFill>
            <a:ln w="19050" cap="flat" cmpd="sng">
              <a:solidFill>
                <a:schemeClr val="dk1"/>
              </a:solidFill>
              <a:prstDash val="solid"/>
              <a:round/>
              <a:headEnd type="none" w="sm" len="sm"/>
              <a:tailEnd type="none" w="sm" len="sm"/>
            </a:ln>
            <a:effectLst>
              <a:outerShdw dist="85725" dir="306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361" name="Google Shape;361;p29"/>
            <p:cNvSpPr/>
            <p:nvPr/>
          </p:nvSpPr>
          <p:spPr>
            <a:xfrm>
              <a:off x="7363855" y="2110423"/>
              <a:ext cx="80294" cy="2058018"/>
            </a:xfrm>
            <a:custGeom>
              <a:avLst/>
              <a:gdLst/>
              <a:ahLst/>
              <a:cxnLst/>
              <a:rect l="l" t="t" r="r" b="b"/>
              <a:pathLst>
                <a:path w="1382" h="35422" extrusionOk="0">
                  <a:moveTo>
                    <a:pt x="0" y="1"/>
                  </a:moveTo>
                  <a:lnTo>
                    <a:pt x="0" y="35422"/>
                  </a:lnTo>
                  <a:lnTo>
                    <a:pt x="1381" y="35422"/>
                  </a:lnTo>
                  <a:lnTo>
                    <a:pt x="1381"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10" name="Rectangle 3"/>
          <p:cNvSpPr txBox="1">
            <a:spLocks noChangeArrowheads="1"/>
          </p:cNvSpPr>
          <p:nvPr/>
        </p:nvSpPr>
        <p:spPr>
          <a:xfrm>
            <a:off x="338166" y="1422082"/>
            <a:ext cx="8491538" cy="244208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04800" algn="l" rtl="0">
              <a:lnSpc>
                <a:spcPct val="100000"/>
              </a:lnSpc>
              <a:spcBef>
                <a:spcPts val="0"/>
              </a:spcBef>
              <a:spcAft>
                <a:spcPts val="0"/>
              </a:spcAft>
              <a:buClr>
                <a:schemeClr val="dk1"/>
              </a:buClr>
              <a:buSzPts val="1200"/>
              <a:buFont typeface="Bitter"/>
              <a:buAutoNum type="arabicPeriod"/>
              <a:defRPr sz="1250" b="0" i="0" u="none" strike="noStrike" cap="none">
                <a:solidFill>
                  <a:schemeClr val="dk1"/>
                </a:solidFill>
                <a:latin typeface="Lato"/>
                <a:ea typeface="Lato"/>
                <a:cs typeface="Lato"/>
                <a:sym typeface="Lato"/>
              </a:defRPr>
            </a:lvl1pPr>
            <a:lvl2pPr marL="914400" marR="0" lvl="1" indent="-304800" algn="l" rtl="0">
              <a:lnSpc>
                <a:spcPct val="115000"/>
              </a:lnSpc>
              <a:spcBef>
                <a:spcPts val="0"/>
              </a:spcBef>
              <a:spcAft>
                <a:spcPts val="0"/>
              </a:spcAft>
              <a:buClr>
                <a:schemeClr val="dk1"/>
              </a:buClr>
              <a:buSzPts val="1200"/>
              <a:buFont typeface="Roboto Condensed Light"/>
              <a:buAutoNum type="alphaLcPeriod"/>
              <a:defRPr sz="1400" b="0" i="0" u="none" strike="noStrike" cap="none">
                <a:solidFill>
                  <a:schemeClr val="dk1"/>
                </a:solidFill>
                <a:latin typeface="Lato"/>
                <a:ea typeface="Lato"/>
                <a:cs typeface="Lato"/>
                <a:sym typeface="Lato"/>
              </a:defRPr>
            </a:lvl2pPr>
            <a:lvl3pPr marL="1371600" marR="0" lvl="2" indent="-304800" algn="l" rtl="0">
              <a:lnSpc>
                <a:spcPct val="115000"/>
              </a:lnSpc>
              <a:spcBef>
                <a:spcPts val="0"/>
              </a:spcBef>
              <a:spcAft>
                <a:spcPts val="0"/>
              </a:spcAft>
              <a:buClr>
                <a:schemeClr val="dk1"/>
              </a:buClr>
              <a:buSzPts val="1200"/>
              <a:buFont typeface="Roboto Condensed Light"/>
              <a:buAutoNum type="romanLcPeriod"/>
              <a:defRPr sz="1400" b="0" i="0" u="none" strike="noStrike" cap="none">
                <a:solidFill>
                  <a:schemeClr val="dk1"/>
                </a:solidFill>
                <a:latin typeface="Lato"/>
                <a:ea typeface="Lato"/>
                <a:cs typeface="Lato"/>
                <a:sym typeface="Lato"/>
              </a:defRPr>
            </a:lvl3pPr>
            <a:lvl4pPr marL="1828800" marR="0" lvl="3" indent="-304800" algn="l" rtl="0">
              <a:lnSpc>
                <a:spcPct val="115000"/>
              </a:lnSpc>
              <a:spcBef>
                <a:spcPts val="0"/>
              </a:spcBef>
              <a:spcAft>
                <a:spcPts val="0"/>
              </a:spcAft>
              <a:buClr>
                <a:schemeClr val="dk1"/>
              </a:buClr>
              <a:buSzPts val="1200"/>
              <a:buFont typeface="Roboto Condensed Light"/>
              <a:buAutoNum type="arabicPeriod"/>
              <a:defRPr sz="1400" b="0" i="0" u="none" strike="noStrike" cap="none">
                <a:solidFill>
                  <a:schemeClr val="dk1"/>
                </a:solidFill>
                <a:latin typeface="Lato"/>
                <a:ea typeface="Lato"/>
                <a:cs typeface="Lato"/>
                <a:sym typeface="Lato"/>
              </a:defRPr>
            </a:lvl4pPr>
            <a:lvl5pPr marL="2286000" marR="0" lvl="4" indent="-304800" algn="l" rtl="0">
              <a:lnSpc>
                <a:spcPct val="115000"/>
              </a:lnSpc>
              <a:spcBef>
                <a:spcPts val="0"/>
              </a:spcBef>
              <a:spcAft>
                <a:spcPts val="0"/>
              </a:spcAft>
              <a:buClr>
                <a:schemeClr val="dk1"/>
              </a:buClr>
              <a:buSzPts val="1200"/>
              <a:buFont typeface="Roboto Condensed Light"/>
              <a:buAutoNum type="alphaLcPeriod"/>
              <a:defRPr sz="1400" b="0" i="0" u="none" strike="noStrike" cap="none">
                <a:solidFill>
                  <a:schemeClr val="dk1"/>
                </a:solidFill>
                <a:latin typeface="Lato"/>
                <a:ea typeface="Lato"/>
                <a:cs typeface="Lato"/>
                <a:sym typeface="Lato"/>
              </a:defRPr>
            </a:lvl5pPr>
            <a:lvl6pPr marL="2743200" marR="0" lvl="5" indent="-304800" algn="l" rtl="0">
              <a:lnSpc>
                <a:spcPct val="115000"/>
              </a:lnSpc>
              <a:spcBef>
                <a:spcPts val="0"/>
              </a:spcBef>
              <a:spcAft>
                <a:spcPts val="0"/>
              </a:spcAft>
              <a:buClr>
                <a:schemeClr val="dk1"/>
              </a:buClr>
              <a:buSzPts val="1200"/>
              <a:buFont typeface="Roboto Condensed Light"/>
              <a:buAutoNum type="romanLcPeriod"/>
              <a:defRPr sz="1400" b="0" i="0" u="none" strike="noStrike" cap="none">
                <a:solidFill>
                  <a:schemeClr val="dk1"/>
                </a:solidFill>
                <a:latin typeface="Lato"/>
                <a:ea typeface="Lato"/>
                <a:cs typeface="Lato"/>
                <a:sym typeface="Lato"/>
              </a:defRPr>
            </a:lvl6pPr>
            <a:lvl7pPr marL="3200400" marR="0" lvl="6" indent="-304800" algn="l" rtl="0">
              <a:lnSpc>
                <a:spcPct val="115000"/>
              </a:lnSpc>
              <a:spcBef>
                <a:spcPts val="0"/>
              </a:spcBef>
              <a:spcAft>
                <a:spcPts val="0"/>
              </a:spcAft>
              <a:buClr>
                <a:schemeClr val="dk1"/>
              </a:buClr>
              <a:buSzPts val="1200"/>
              <a:buFont typeface="Roboto Condensed Light"/>
              <a:buAutoNum type="arabicPeriod"/>
              <a:defRPr sz="1400" b="0" i="0" u="none" strike="noStrike" cap="none">
                <a:solidFill>
                  <a:schemeClr val="dk1"/>
                </a:solidFill>
                <a:latin typeface="Lato"/>
                <a:ea typeface="Lato"/>
                <a:cs typeface="Lato"/>
                <a:sym typeface="Lato"/>
              </a:defRPr>
            </a:lvl7pPr>
            <a:lvl8pPr marL="3657600" marR="0" lvl="7" indent="-304800" algn="l" rtl="0">
              <a:lnSpc>
                <a:spcPct val="115000"/>
              </a:lnSpc>
              <a:spcBef>
                <a:spcPts val="0"/>
              </a:spcBef>
              <a:spcAft>
                <a:spcPts val="0"/>
              </a:spcAft>
              <a:buClr>
                <a:schemeClr val="dk1"/>
              </a:buClr>
              <a:buSzPts val="1200"/>
              <a:buFont typeface="Roboto Condensed Light"/>
              <a:buAutoNum type="alphaLcPeriod"/>
              <a:defRPr sz="1400" b="0" i="0" u="none" strike="noStrike" cap="none">
                <a:solidFill>
                  <a:schemeClr val="dk1"/>
                </a:solidFill>
                <a:latin typeface="Lato"/>
                <a:ea typeface="Lato"/>
                <a:cs typeface="Lato"/>
                <a:sym typeface="Lato"/>
              </a:defRPr>
            </a:lvl8pPr>
            <a:lvl9pPr marL="4114800" marR="0" lvl="8" indent="-304800" algn="l" rtl="0">
              <a:lnSpc>
                <a:spcPct val="115000"/>
              </a:lnSpc>
              <a:spcBef>
                <a:spcPts val="0"/>
              </a:spcBef>
              <a:spcAft>
                <a:spcPts val="0"/>
              </a:spcAft>
              <a:buClr>
                <a:schemeClr val="dk1"/>
              </a:buClr>
              <a:buSzPts val="1200"/>
              <a:buFont typeface="Roboto Condensed Light"/>
              <a:buAutoNum type="romanLcPeriod"/>
              <a:defRPr sz="1400" b="0" i="0" u="none" strike="noStrike" cap="none">
                <a:solidFill>
                  <a:schemeClr val="dk1"/>
                </a:solidFill>
                <a:latin typeface="Lato"/>
                <a:ea typeface="Lato"/>
                <a:cs typeface="Lato"/>
                <a:sym typeface="Lato"/>
              </a:defRPr>
            </a:lvl9pPr>
          </a:lstStyle>
          <a:p>
            <a:pPr>
              <a:lnSpc>
                <a:spcPct val="150000"/>
              </a:lnSpc>
              <a:buFontTx/>
              <a:buNone/>
            </a:pPr>
            <a:r>
              <a:rPr lang="en-US" altLang="en-US" sz="1600" b="1">
                <a:latin typeface="Times New Roman" panose="02020603050405020304" pitchFamily="18" charset="0"/>
                <a:cs typeface="Times New Roman" panose="02020603050405020304" pitchFamily="18" charset="0"/>
              </a:rPr>
              <a:t>1/ Góc ở tâm là góc có đỉnh…………………..........</a:t>
            </a:r>
          </a:p>
          <a:p>
            <a:pPr>
              <a:lnSpc>
                <a:spcPct val="150000"/>
              </a:lnSpc>
              <a:buFontTx/>
              <a:buNone/>
            </a:pPr>
            <a:r>
              <a:rPr lang="en-US" altLang="en-US" sz="1600" b="1">
                <a:latin typeface="Times New Roman" panose="02020603050405020304" pitchFamily="18" charset="0"/>
                <a:cs typeface="Times New Roman" panose="02020603050405020304" pitchFamily="18" charset="0"/>
              </a:rPr>
              <a:t>2/ Số đo của góc ở tâm bằng với số đo …….........</a:t>
            </a:r>
          </a:p>
          <a:p>
            <a:pPr>
              <a:lnSpc>
                <a:spcPct val="150000"/>
              </a:lnSpc>
              <a:buFontTx/>
              <a:buNone/>
            </a:pPr>
            <a:r>
              <a:rPr lang="en-US" altLang="en-US" sz="1600" b="1">
                <a:latin typeface="Times New Roman" panose="02020603050405020304" pitchFamily="18" charset="0"/>
                <a:cs typeface="Times New Roman" panose="02020603050405020304" pitchFamily="18" charset="0"/>
              </a:rPr>
              <a:t>3/ Nếu C là một điểm nằm trên cung AB thì</a:t>
            </a:r>
          </a:p>
          <a:p>
            <a:pPr>
              <a:lnSpc>
                <a:spcPct val="150000"/>
              </a:lnSpc>
              <a:buFontTx/>
              <a:buNone/>
            </a:pPr>
            <a:r>
              <a:rPr lang="en-US" altLang="en-US" sz="1600" b="1">
                <a:latin typeface="Times New Roman" panose="02020603050405020304" pitchFamily="18" charset="0"/>
                <a:cs typeface="Times New Roman" panose="02020603050405020304" pitchFamily="18" charset="0"/>
              </a:rPr>
              <a:t>   ……………………………………….</a:t>
            </a:r>
          </a:p>
          <a:p>
            <a:pPr>
              <a:lnSpc>
                <a:spcPct val="150000"/>
              </a:lnSpc>
              <a:buFontTx/>
              <a:buNone/>
            </a:pPr>
            <a:r>
              <a:rPr lang="en-US" altLang="en-US" sz="1600" b="1">
                <a:latin typeface="Times New Roman" panose="02020603050405020304" pitchFamily="18" charset="0"/>
                <a:cs typeface="Times New Roman" panose="02020603050405020304" pitchFamily="18" charset="0"/>
              </a:rPr>
              <a:t>4/ Với hai cung nhỏ trong một đường tròn hay hai đường tròn bằng nhau. Nếu hai cung bằng nhau thì……………………………………….</a:t>
            </a:r>
          </a:p>
          <a:p>
            <a:pPr>
              <a:lnSpc>
                <a:spcPct val="150000"/>
              </a:lnSpc>
              <a:buFontTx/>
              <a:buNone/>
            </a:pPr>
            <a:r>
              <a:rPr lang="en-US" altLang="en-US" sz="1600" b="1">
                <a:latin typeface="Times New Roman" panose="02020603050405020304" pitchFamily="18" charset="0"/>
                <a:cs typeface="Times New Roman" panose="02020603050405020304" pitchFamily="18" charset="0"/>
              </a:rPr>
              <a:t>5/ Góc ngoài của một tam giác bằng</a:t>
            </a:r>
          </a:p>
          <a:p>
            <a:pPr>
              <a:lnSpc>
                <a:spcPct val="150000"/>
              </a:lnSpc>
              <a:buFontTx/>
              <a:buNone/>
            </a:pPr>
            <a:r>
              <a:rPr lang="en-US" altLang="en-US" sz="1600" b="1">
                <a:latin typeface="Times New Roman" panose="02020603050405020304" pitchFamily="18" charset="0"/>
                <a:cs typeface="Times New Roman" panose="02020603050405020304" pitchFamily="18" charset="0"/>
              </a:rPr>
              <a:t>…………………………………………………..…….</a:t>
            </a:r>
            <a:endParaRPr lang="en-US" altLang="en-US" sz="1600" b="1" dirty="0">
              <a:latin typeface="Times New Roman" panose="02020603050405020304" pitchFamily="18" charset="0"/>
              <a:cs typeface="Times New Roman" panose="02020603050405020304" pitchFamily="18" charset="0"/>
            </a:endParaRPr>
          </a:p>
        </p:txBody>
      </p:sp>
      <p:sp>
        <p:nvSpPr>
          <p:cNvPr id="11" name="Rectangle 4"/>
          <p:cNvSpPr>
            <a:spLocks noChangeArrowheads="1"/>
          </p:cNvSpPr>
          <p:nvPr/>
        </p:nvSpPr>
        <p:spPr bwMode="auto">
          <a:xfrm>
            <a:off x="2270778" y="1099484"/>
            <a:ext cx="4867275" cy="396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r>
              <a:rPr lang="en-US" altLang="en-US" sz="1600" b="1">
                <a:solidFill>
                  <a:srgbClr val="0000CC"/>
                </a:solidFill>
                <a:latin typeface="Times New Roman" panose="02020603050405020304" pitchFamily="18" charset="0"/>
                <a:cs typeface="Times New Roman" panose="02020603050405020304" pitchFamily="18" charset="0"/>
              </a:rPr>
              <a:t>Điền vào chỗ trống(…) trong các câu sau cho đúng.</a:t>
            </a:r>
          </a:p>
        </p:txBody>
      </p:sp>
      <p:sp>
        <p:nvSpPr>
          <p:cNvPr id="12" name="Text Box 6"/>
          <p:cNvSpPr txBox="1">
            <a:spLocks noChangeArrowheads="1"/>
          </p:cNvSpPr>
          <p:nvPr/>
        </p:nvSpPr>
        <p:spPr bwMode="auto">
          <a:xfrm>
            <a:off x="2986999" y="1501471"/>
            <a:ext cx="479266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600"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trùng</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với</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tâm</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của</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đường</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tròn</a:t>
            </a:r>
            <a:endParaRPr lang="en-US" altLang="en-US" sz="1600" b="1" dirty="0">
              <a:solidFill>
                <a:srgbClr val="CC0000"/>
              </a:solidFill>
              <a:latin typeface="Times New Roman" panose="02020603050405020304" pitchFamily="18" charset="0"/>
              <a:cs typeface="Times New Roman" panose="02020603050405020304" pitchFamily="18" charset="0"/>
            </a:endParaRPr>
          </a:p>
        </p:txBody>
      </p:sp>
      <p:sp>
        <p:nvSpPr>
          <p:cNvPr id="13" name="Text Box 7"/>
          <p:cNvSpPr txBox="1">
            <a:spLocks noChangeArrowheads="1"/>
          </p:cNvSpPr>
          <p:nvPr/>
        </p:nvSpPr>
        <p:spPr bwMode="auto">
          <a:xfrm>
            <a:off x="3762492" y="1889204"/>
            <a:ext cx="32416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600"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cung</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bị</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chắn</a:t>
            </a:r>
            <a:endParaRPr lang="en-US" altLang="en-US" sz="1600" b="1" dirty="0">
              <a:solidFill>
                <a:srgbClr val="CC0000"/>
              </a:solidFill>
              <a:latin typeface="Times New Roman" panose="02020603050405020304" pitchFamily="18" charset="0"/>
              <a:cs typeface="Times New Roman" panose="02020603050405020304" pitchFamily="18" charset="0"/>
            </a:endParaRPr>
          </a:p>
        </p:txBody>
      </p:sp>
      <p:sp>
        <p:nvSpPr>
          <p:cNvPr id="14" name="Text Box 8"/>
          <p:cNvSpPr txBox="1">
            <a:spLocks noChangeArrowheads="1"/>
          </p:cNvSpPr>
          <p:nvPr/>
        </p:nvSpPr>
        <p:spPr bwMode="auto">
          <a:xfrm>
            <a:off x="1496872" y="3083184"/>
            <a:ext cx="424815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600">
                <a:latin typeface="Times New Roman" panose="02020603050405020304" pitchFamily="18" charset="0"/>
                <a:cs typeface="Times New Roman" panose="02020603050405020304" pitchFamily="18" charset="0"/>
              </a:rPr>
              <a:t> </a:t>
            </a:r>
            <a:endParaRPr lang="en-US" altLang="en-US" sz="1600">
              <a:solidFill>
                <a:srgbClr val="FF0066"/>
              </a:solidFill>
              <a:latin typeface="Times New Roman" panose="02020603050405020304" pitchFamily="18" charset="0"/>
              <a:cs typeface="Times New Roman" panose="02020603050405020304" pitchFamily="18" charset="0"/>
            </a:endParaRPr>
          </a:p>
        </p:txBody>
      </p:sp>
      <p:grpSp>
        <p:nvGrpSpPr>
          <p:cNvPr id="15" name="Group 9"/>
          <p:cNvGrpSpPr>
            <a:grpSpLocks/>
          </p:cNvGrpSpPr>
          <p:nvPr/>
        </p:nvGrpSpPr>
        <p:grpSpPr bwMode="auto">
          <a:xfrm>
            <a:off x="624711" y="2582276"/>
            <a:ext cx="3959225" cy="777876"/>
            <a:chOff x="768" y="2117"/>
            <a:chExt cx="2160" cy="490"/>
          </a:xfrm>
        </p:grpSpPr>
        <p:sp>
          <p:nvSpPr>
            <p:cNvPr id="16" name="Line 10"/>
            <p:cNvSpPr>
              <a:spLocks noChangeShapeType="1"/>
            </p:cNvSpPr>
            <p:nvPr/>
          </p:nvSpPr>
          <p:spPr bwMode="auto">
            <a:xfrm>
              <a:off x="816" y="2607"/>
              <a:ext cx="1776"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wrap="none"/>
            <a:lstStyle/>
            <a:p>
              <a:endParaRPr lang="en-US" sz="1600">
                <a:latin typeface="Times New Roman" panose="02020603050405020304" pitchFamily="18" charset="0"/>
                <a:cs typeface="Times New Roman" panose="02020603050405020304" pitchFamily="18" charset="0"/>
              </a:endParaRPr>
            </a:p>
          </p:txBody>
        </p:sp>
        <p:sp>
          <p:nvSpPr>
            <p:cNvPr id="17" name="Text Box 11"/>
            <p:cNvSpPr txBox="1">
              <a:spLocks noChangeArrowheads="1"/>
            </p:cNvSpPr>
            <p:nvPr/>
          </p:nvSpPr>
          <p:spPr bwMode="auto">
            <a:xfrm>
              <a:off x="768" y="2136"/>
              <a:ext cx="2160"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600" b="1" dirty="0" err="1">
                  <a:solidFill>
                    <a:srgbClr val="CC0000"/>
                  </a:solidFill>
                  <a:latin typeface="Times New Roman" panose="02020603050405020304" pitchFamily="18" charset="0"/>
                  <a:cs typeface="Times New Roman" panose="02020603050405020304" pitchFamily="18" charset="0"/>
                </a:rPr>
                <a:t>sđAC</a:t>
              </a:r>
              <a:r>
                <a:rPr lang="en-US" altLang="en-US" sz="1600" b="1" dirty="0">
                  <a:solidFill>
                    <a:srgbClr val="CC0000"/>
                  </a:solidFill>
                  <a:latin typeface="Times New Roman" panose="02020603050405020304" pitchFamily="18" charset="0"/>
                  <a:cs typeface="Times New Roman" panose="02020603050405020304" pitchFamily="18" charset="0"/>
                </a:rPr>
                <a:t> +  </a:t>
              </a:r>
              <a:r>
                <a:rPr lang="en-US" altLang="en-US" sz="1600" b="1" dirty="0" err="1">
                  <a:solidFill>
                    <a:srgbClr val="CC0000"/>
                  </a:solidFill>
                  <a:latin typeface="Times New Roman" panose="02020603050405020304" pitchFamily="18" charset="0"/>
                  <a:cs typeface="Times New Roman" panose="02020603050405020304" pitchFamily="18" charset="0"/>
                </a:rPr>
                <a:t>sđCB</a:t>
              </a:r>
              <a:r>
                <a:rPr lang="en-US" altLang="en-US" sz="1600" b="1" dirty="0">
                  <a:solidFill>
                    <a:srgbClr val="CC0000"/>
                  </a:solidFill>
                  <a:latin typeface="Times New Roman" panose="02020603050405020304" pitchFamily="18" charset="0"/>
                  <a:cs typeface="Times New Roman" panose="02020603050405020304" pitchFamily="18" charset="0"/>
                </a:rPr>
                <a:t> =   </a:t>
              </a:r>
              <a:r>
                <a:rPr lang="en-US" altLang="en-US" sz="1600" b="1" dirty="0" err="1">
                  <a:solidFill>
                    <a:srgbClr val="CC0000"/>
                  </a:solidFill>
                  <a:latin typeface="Times New Roman" panose="02020603050405020304" pitchFamily="18" charset="0"/>
                  <a:cs typeface="Times New Roman" panose="02020603050405020304" pitchFamily="18" charset="0"/>
                </a:rPr>
                <a:t>sđAB</a:t>
              </a:r>
              <a:endParaRPr lang="en-US" altLang="en-US" sz="1600" b="1" dirty="0">
                <a:solidFill>
                  <a:srgbClr val="CC0000"/>
                </a:solidFill>
                <a:latin typeface="Times New Roman" panose="02020603050405020304" pitchFamily="18" charset="0"/>
                <a:cs typeface="Times New Roman" panose="02020603050405020304" pitchFamily="18" charset="0"/>
              </a:endParaRPr>
            </a:p>
          </p:txBody>
        </p:sp>
        <p:sp>
          <p:nvSpPr>
            <p:cNvPr id="18" name="Arc 12"/>
            <p:cNvSpPr>
              <a:spLocks/>
            </p:cNvSpPr>
            <p:nvPr/>
          </p:nvSpPr>
          <p:spPr bwMode="auto">
            <a:xfrm rot="16850418" flipV="1">
              <a:off x="848" y="2078"/>
              <a:ext cx="192" cy="281"/>
            </a:xfrm>
            <a:custGeom>
              <a:avLst/>
              <a:gdLst>
                <a:gd name="T0" fmla="*/ 0 w 21600"/>
                <a:gd name="T1" fmla="*/ 0 h 31519"/>
                <a:gd name="T2" fmla="*/ 0 w 21600"/>
                <a:gd name="T3" fmla="*/ 0 h 31519"/>
                <a:gd name="T4" fmla="*/ 0 w 21600"/>
                <a:gd name="T5" fmla="*/ 0 h 31519"/>
                <a:gd name="T6" fmla="*/ 0 60000 65536"/>
                <a:gd name="T7" fmla="*/ 0 60000 65536"/>
                <a:gd name="T8" fmla="*/ 0 60000 65536"/>
                <a:gd name="T9" fmla="*/ 0 w 21600"/>
                <a:gd name="T10" fmla="*/ 0 h 31519"/>
                <a:gd name="T11" fmla="*/ 21600 w 21600"/>
                <a:gd name="T12" fmla="*/ 31519 h 31519"/>
              </a:gdLst>
              <a:ahLst/>
              <a:cxnLst>
                <a:cxn ang="T6">
                  <a:pos x="T0" y="T1"/>
                </a:cxn>
                <a:cxn ang="T7">
                  <a:pos x="T2" y="T3"/>
                </a:cxn>
                <a:cxn ang="T8">
                  <a:pos x="T4" y="T5"/>
                </a:cxn>
              </a:cxnLst>
              <a:rect l="T9" t="T10" r="T11" b="T12"/>
              <a:pathLst>
                <a:path w="21600" h="31519" fill="none" extrusionOk="0">
                  <a:moveTo>
                    <a:pt x="17347" y="-1"/>
                  </a:moveTo>
                  <a:cubicBezTo>
                    <a:pt x="20108" y="3722"/>
                    <a:pt x="21600" y="8234"/>
                    <a:pt x="21600" y="12870"/>
                  </a:cubicBezTo>
                  <a:cubicBezTo>
                    <a:pt x="21600" y="20546"/>
                    <a:pt x="17525" y="27646"/>
                    <a:pt x="10898" y="31519"/>
                  </a:cubicBezTo>
                </a:path>
                <a:path w="21600" h="31519" stroke="0" extrusionOk="0">
                  <a:moveTo>
                    <a:pt x="17347" y="-1"/>
                  </a:moveTo>
                  <a:cubicBezTo>
                    <a:pt x="20108" y="3722"/>
                    <a:pt x="21600" y="8234"/>
                    <a:pt x="21600" y="12870"/>
                  </a:cubicBezTo>
                  <a:cubicBezTo>
                    <a:pt x="21600" y="20546"/>
                    <a:pt x="17525" y="27646"/>
                    <a:pt x="10898" y="31519"/>
                  </a:cubicBezTo>
                  <a:lnTo>
                    <a:pt x="0" y="12870"/>
                  </a:lnTo>
                  <a:close/>
                </a:path>
              </a:pathLst>
            </a:custGeom>
            <a:noFill/>
            <a:ln w="19050">
              <a:solidFill>
                <a:srgbClr val="A50021"/>
              </a:solidFill>
              <a:round/>
              <a:headEnd/>
              <a:tailEnd/>
            </a:ln>
            <a:extLst>
              <a:ext uri="{909E8E84-426E-40DD-AFC4-6F175D3DCCD1}">
                <a14:hiddenFill xmlns:a14="http://schemas.microsoft.com/office/drawing/2010/main">
                  <a:solidFill>
                    <a:srgbClr val="FFFFFF"/>
                  </a:solidFill>
                </a14:hiddenFill>
              </a:ext>
            </a:extLst>
          </p:spPr>
          <p:txBody>
            <a:bodyPr rot="10800000" vert="eaVert"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endParaRPr lang="en-US" altLang="en-US" sz="1600">
                <a:solidFill>
                  <a:srgbClr val="CC0000"/>
                </a:solidFill>
                <a:latin typeface="Times New Roman" panose="02020603050405020304" pitchFamily="18" charset="0"/>
                <a:cs typeface="Times New Roman" panose="02020603050405020304" pitchFamily="18" charset="0"/>
              </a:endParaRPr>
            </a:p>
          </p:txBody>
        </p:sp>
        <p:sp>
          <p:nvSpPr>
            <p:cNvPr id="19" name="Arc 13"/>
            <p:cNvSpPr>
              <a:spLocks/>
            </p:cNvSpPr>
            <p:nvPr/>
          </p:nvSpPr>
          <p:spPr bwMode="auto">
            <a:xfrm rot="16850418" flipV="1">
              <a:off x="1283" y="2081"/>
              <a:ext cx="192" cy="281"/>
            </a:xfrm>
            <a:custGeom>
              <a:avLst/>
              <a:gdLst>
                <a:gd name="T0" fmla="*/ 0 w 21600"/>
                <a:gd name="T1" fmla="*/ 0 h 31519"/>
                <a:gd name="T2" fmla="*/ 0 w 21600"/>
                <a:gd name="T3" fmla="*/ 0 h 31519"/>
                <a:gd name="T4" fmla="*/ 0 w 21600"/>
                <a:gd name="T5" fmla="*/ 0 h 31519"/>
                <a:gd name="T6" fmla="*/ 0 60000 65536"/>
                <a:gd name="T7" fmla="*/ 0 60000 65536"/>
                <a:gd name="T8" fmla="*/ 0 60000 65536"/>
                <a:gd name="T9" fmla="*/ 0 w 21600"/>
                <a:gd name="T10" fmla="*/ 0 h 31519"/>
                <a:gd name="T11" fmla="*/ 21600 w 21600"/>
                <a:gd name="T12" fmla="*/ 31519 h 31519"/>
              </a:gdLst>
              <a:ahLst/>
              <a:cxnLst>
                <a:cxn ang="T6">
                  <a:pos x="T0" y="T1"/>
                </a:cxn>
                <a:cxn ang="T7">
                  <a:pos x="T2" y="T3"/>
                </a:cxn>
                <a:cxn ang="T8">
                  <a:pos x="T4" y="T5"/>
                </a:cxn>
              </a:cxnLst>
              <a:rect l="T9" t="T10" r="T11" b="T12"/>
              <a:pathLst>
                <a:path w="21600" h="31519" fill="none" extrusionOk="0">
                  <a:moveTo>
                    <a:pt x="17347" y="-1"/>
                  </a:moveTo>
                  <a:cubicBezTo>
                    <a:pt x="20108" y="3722"/>
                    <a:pt x="21600" y="8234"/>
                    <a:pt x="21600" y="12870"/>
                  </a:cubicBezTo>
                  <a:cubicBezTo>
                    <a:pt x="21600" y="20546"/>
                    <a:pt x="17525" y="27646"/>
                    <a:pt x="10898" y="31519"/>
                  </a:cubicBezTo>
                </a:path>
                <a:path w="21600" h="31519" stroke="0" extrusionOk="0">
                  <a:moveTo>
                    <a:pt x="17347" y="-1"/>
                  </a:moveTo>
                  <a:cubicBezTo>
                    <a:pt x="20108" y="3722"/>
                    <a:pt x="21600" y="8234"/>
                    <a:pt x="21600" y="12870"/>
                  </a:cubicBezTo>
                  <a:cubicBezTo>
                    <a:pt x="21600" y="20546"/>
                    <a:pt x="17525" y="27646"/>
                    <a:pt x="10898" y="31519"/>
                  </a:cubicBezTo>
                  <a:lnTo>
                    <a:pt x="0" y="12870"/>
                  </a:lnTo>
                  <a:close/>
                </a:path>
              </a:pathLst>
            </a:custGeom>
            <a:noFill/>
            <a:ln w="19050">
              <a:solidFill>
                <a:srgbClr val="A5002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sz="1600">
                <a:latin typeface="Times New Roman" panose="02020603050405020304" pitchFamily="18" charset="0"/>
                <a:cs typeface="Times New Roman" panose="02020603050405020304" pitchFamily="18" charset="0"/>
              </a:endParaRPr>
            </a:p>
          </p:txBody>
        </p:sp>
        <p:sp>
          <p:nvSpPr>
            <p:cNvPr id="20" name="Arc 14"/>
            <p:cNvSpPr>
              <a:spLocks/>
            </p:cNvSpPr>
            <p:nvPr/>
          </p:nvSpPr>
          <p:spPr bwMode="auto">
            <a:xfrm rot="16850418" flipV="1">
              <a:off x="1699" y="2072"/>
              <a:ext cx="192" cy="281"/>
            </a:xfrm>
            <a:custGeom>
              <a:avLst/>
              <a:gdLst>
                <a:gd name="T0" fmla="*/ 0 w 21600"/>
                <a:gd name="T1" fmla="*/ 0 h 31519"/>
                <a:gd name="T2" fmla="*/ 0 w 21600"/>
                <a:gd name="T3" fmla="*/ 0 h 31519"/>
                <a:gd name="T4" fmla="*/ 0 w 21600"/>
                <a:gd name="T5" fmla="*/ 0 h 31519"/>
                <a:gd name="T6" fmla="*/ 0 60000 65536"/>
                <a:gd name="T7" fmla="*/ 0 60000 65536"/>
                <a:gd name="T8" fmla="*/ 0 60000 65536"/>
                <a:gd name="T9" fmla="*/ 0 w 21600"/>
                <a:gd name="T10" fmla="*/ 0 h 31519"/>
                <a:gd name="T11" fmla="*/ 21600 w 21600"/>
                <a:gd name="T12" fmla="*/ 31519 h 31519"/>
              </a:gdLst>
              <a:ahLst/>
              <a:cxnLst>
                <a:cxn ang="T6">
                  <a:pos x="T0" y="T1"/>
                </a:cxn>
                <a:cxn ang="T7">
                  <a:pos x="T2" y="T3"/>
                </a:cxn>
                <a:cxn ang="T8">
                  <a:pos x="T4" y="T5"/>
                </a:cxn>
              </a:cxnLst>
              <a:rect l="T9" t="T10" r="T11" b="T12"/>
              <a:pathLst>
                <a:path w="21600" h="31519" fill="none" extrusionOk="0">
                  <a:moveTo>
                    <a:pt x="17347" y="-1"/>
                  </a:moveTo>
                  <a:cubicBezTo>
                    <a:pt x="20108" y="3722"/>
                    <a:pt x="21600" y="8234"/>
                    <a:pt x="21600" y="12870"/>
                  </a:cubicBezTo>
                  <a:cubicBezTo>
                    <a:pt x="21600" y="20546"/>
                    <a:pt x="17525" y="27646"/>
                    <a:pt x="10898" y="31519"/>
                  </a:cubicBezTo>
                </a:path>
                <a:path w="21600" h="31519" stroke="0" extrusionOk="0">
                  <a:moveTo>
                    <a:pt x="17347" y="-1"/>
                  </a:moveTo>
                  <a:cubicBezTo>
                    <a:pt x="20108" y="3722"/>
                    <a:pt x="21600" y="8234"/>
                    <a:pt x="21600" y="12870"/>
                  </a:cubicBezTo>
                  <a:cubicBezTo>
                    <a:pt x="21600" y="20546"/>
                    <a:pt x="17525" y="27646"/>
                    <a:pt x="10898" y="31519"/>
                  </a:cubicBezTo>
                  <a:lnTo>
                    <a:pt x="0" y="12870"/>
                  </a:lnTo>
                  <a:close/>
                </a:path>
              </a:pathLst>
            </a:custGeom>
            <a:noFill/>
            <a:ln w="19050">
              <a:solidFill>
                <a:srgbClr val="A5002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endParaRPr lang="en-US" altLang="en-US" sz="1600">
                <a:latin typeface="Times New Roman" panose="02020603050405020304" pitchFamily="18" charset="0"/>
                <a:cs typeface="Times New Roman" panose="02020603050405020304" pitchFamily="18" charset="0"/>
              </a:endParaRPr>
            </a:p>
          </p:txBody>
        </p:sp>
      </p:grpSp>
      <p:sp>
        <p:nvSpPr>
          <p:cNvPr id="21" name="Text Box 15"/>
          <p:cNvSpPr txBox="1">
            <a:spLocks noChangeArrowheads="1"/>
          </p:cNvSpPr>
          <p:nvPr/>
        </p:nvSpPr>
        <p:spPr bwMode="auto">
          <a:xfrm>
            <a:off x="1710700" y="3340327"/>
            <a:ext cx="432117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eaLnBrk="1" hangingPunct="1">
              <a:spcBef>
                <a:spcPct val="50000"/>
              </a:spcBef>
            </a:pPr>
            <a:r>
              <a:rPr lang="en-US" altLang="en-US" sz="1600"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căng</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hai</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dây</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bằng</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nhau</a:t>
            </a:r>
            <a:endParaRPr lang="en-US" altLang="en-US" sz="1600" b="1" dirty="0">
              <a:solidFill>
                <a:srgbClr val="CC0000"/>
              </a:solidFill>
              <a:latin typeface="Times New Roman" panose="02020603050405020304" pitchFamily="18" charset="0"/>
              <a:cs typeface="Times New Roman" panose="02020603050405020304" pitchFamily="18" charset="0"/>
            </a:endParaRPr>
          </a:p>
        </p:txBody>
      </p:sp>
      <p:sp>
        <p:nvSpPr>
          <p:cNvPr id="22" name="Text Box 16"/>
          <p:cNvSpPr txBox="1">
            <a:spLocks noChangeArrowheads="1"/>
          </p:cNvSpPr>
          <p:nvPr/>
        </p:nvSpPr>
        <p:spPr bwMode="auto">
          <a:xfrm>
            <a:off x="338166" y="4088456"/>
            <a:ext cx="4029110"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cs typeface="Arial" panose="020B0604020202020204" pitchFamily="34" charset="0"/>
              </a:defRPr>
            </a:lvl1pPr>
            <a:lvl2pPr marL="742950" indent="-285750" eaLnBrk="0" hangingPunct="0">
              <a:defRPr>
                <a:solidFill>
                  <a:schemeClr val="tx1"/>
                </a:solidFill>
                <a:latin typeface="Arial" panose="020B0604020202020204" pitchFamily="34" charset="0"/>
                <a:cs typeface="Arial" panose="020B0604020202020204" pitchFamily="34" charset="0"/>
              </a:defRPr>
            </a:lvl2pPr>
            <a:lvl3pPr marL="1143000" indent="-228600" eaLnBrk="0" hangingPunct="0">
              <a:defRPr>
                <a:solidFill>
                  <a:schemeClr val="tx1"/>
                </a:solidFill>
                <a:latin typeface="Arial" panose="020B0604020202020204" pitchFamily="34" charset="0"/>
                <a:cs typeface="Arial" panose="020B0604020202020204" pitchFamily="34" charset="0"/>
              </a:defRPr>
            </a:lvl3pPr>
            <a:lvl4pPr marL="1600200" indent="-228600" eaLnBrk="0" hangingPunct="0">
              <a:defRPr>
                <a:solidFill>
                  <a:schemeClr val="tx1"/>
                </a:solidFill>
                <a:latin typeface="Arial" panose="020B0604020202020204" pitchFamily="34" charset="0"/>
                <a:cs typeface="Arial" panose="020B0604020202020204" pitchFamily="34" charset="0"/>
              </a:defRPr>
            </a:lvl4pPr>
            <a:lvl5pPr marL="2057400" indent="-228600" eaLnBrk="0" hangingPunct="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eaLnBrk="1" hangingPunct="1">
              <a:spcBef>
                <a:spcPct val="50000"/>
              </a:spcBef>
            </a:pPr>
            <a:r>
              <a:rPr lang="en-US" altLang="en-US" sz="1600" b="1" dirty="0" err="1">
                <a:solidFill>
                  <a:srgbClr val="CC0000"/>
                </a:solidFill>
                <a:latin typeface="Times New Roman" panose="02020603050405020304" pitchFamily="18" charset="0"/>
                <a:cs typeface="Times New Roman" panose="02020603050405020304" pitchFamily="18" charset="0"/>
              </a:rPr>
              <a:t>tổng</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của</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hai</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góc</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trong</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không</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kề</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với</a:t>
            </a:r>
            <a:r>
              <a:rPr lang="en-US" altLang="en-US" sz="1600" b="1" dirty="0">
                <a:solidFill>
                  <a:srgbClr val="CC0000"/>
                </a:solidFill>
                <a:latin typeface="Times New Roman" panose="02020603050405020304" pitchFamily="18" charset="0"/>
                <a:cs typeface="Times New Roman" panose="02020603050405020304" pitchFamily="18" charset="0"/>
              </a:rPr>
              <a:t> </a:t>
            </a:r>
            <a:r>
              <a:rPr lang="en-US" altLang="en-US" sz="1600" b="1" dirty="0" err="1">
                <a:solidFill>
                  <a:srgbClr val="CC0000"/>
                </a:solidFill>
                <a:latin typeface="Times New Roman" panose="02020603050405020304" pitchFamily="18" charset="0"/>
                <a:cs typeface="Times New Roman" panose="02020603050405020304" pitchFamily="18" charset="0"/>
              </a:rPr>
              <a:t>nó</a:t>
            </a:r>
            <a:endParaRPr lang="en-US" altLang="en-US" sz="1600" b="1" dirty="0">
              <a:solidFill>
                <a:srgbClr val="CC0000"/>
              </a:solidFill>
              <a:latin typeface="Times New Roman" panose="02020603050405020304" pitchFamily="18" charset="0"/>
              <a:cs typeface="Times New Roman" panose="02020603050405020304" pitchFamily="18"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0"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800" decel="100000"/>
                                        <p:tgtEl>
                                          <p:spTgt spid="11"/>
                                        </p:tgtEl>
                                      </p:cBhvr>
                                    </p:animEffect>
                                    <p:anim calcmode="lin" valueType="num">
                                      <p:cBhvr>
                                        <p:cTn id="8" dur="800" decel="100000" fill="hold"/>
                                        <p:tgtEl>
                                          <p:spTgt spid="11"/>
                                        </p:tgtEl>
                                        <p:attrNameLst>
                                          <p:attrName>style.rotation</p:attrName>
                                        </p:attrNameLst>
                                      </p:cBhvr>
                                      <p:tavLst>
                                        <p:tav tm="0">
                                          <p:val>
                                            <p:fltVal val="-90"/>
                                          </p:val>
                                        </p:tav>
                                        <p:tav tm="100000">
                                          <p:val>
                                            <p:fltVal val="0"/>
                                          </p:val>
                                        </p:tav>
                                      </p:tavLst>
                                    </p:anim>
                                    <p:anim calcmode="lin" valueType="num">
                                      <p:cBhvr>
                                        <p:cTn id="9" dur="800" decel="100000" fill="hold"/>
                                        <p:tgtEl>
                                          <p:spTgt spid="11"/>
                                        </p:tgtEl>
                                        <p:attrNameLst>
                                          <p:attrName>ppt_x</p:attrName>
                                        </p:attrNameLst>
                                      </p:cBhvr>
                                      <p:tavLst>
                                        <p:tav tm="0">
                                          <p:val>
                                            <p:strVal val="#ppt_x+0.4"/>
                                          </p:val>
                                        </p:tav>
                                        <p:tav tm="100000">
                                          <p:val>
                                            <p:strVal val="#ppt_x-0.05"/>
                                          </p:val>
                                        </p:tav>
                                      </p:tavLst>
                                    </p:anim>
                                    <p:anim calcmode="lin" valueType="num">
                                      <p:cBhvr>
                                        <p:cTn id="10" dur="800" decel="100000" fill="hold"/>
                                        <p:tgtEl>
                                          <p:spTgt spid="11"/>
                                        </p:tgtEl>
                                        <p:attrNameLst>
                                          <p:attrName>ppt_y</p:attrName>
                                        </p:attrNameLst>
                                      </p:cBhvr>
                                      <p:tavLst>
                                        <p:tav tm="0">
                                          <p:val>
                                            <p:strVal val="#ppt_y-0.4"/>
                                          </p:val>
                                        </p:tav>
                                        <p:tav tm="100000">
                                          <p:val>
                                            <p:strVal val="#ppt_y+0.1"/>
                                          </p:val>
                                        </p:tav>
                                      </p:tavLst>
                                    </p:anim>
                                    <p:anim calcmode="lin" valueType="num">
                                      <p:cBhvr>
                                        <p:cTn id="11" dur="200" accel="100000" fill="hold">
                                          <p:stCondLst>
                                            <p:cond delay="800"/>
                                          </p:stCondLst>
                                        </p:cTn>
                                        <p:tgtEl>
                                          <p:spTgt spid="11"/>
                                        </p:tgtEl>
                                        <p:attrNameLst>
                                          <p:attrName>ppt_x</p:attrName>
                                        </p:attrNameLst>
                                      </p:cBhvr>
                                      <p:tavLst>
                                        <p:tav tm="0">
                                          <p:val>
                                            <p:strVal val="#ppt_x-0.05"/>
                                          </p:val>
                                        </p:tav>
                                        <p:tav tm="100000">
                                          <p:val>
                                            <p:strVal val="#ppt_x"/>
                                          </p:val>
                                        </p:tav>
                                      </p:tavLst>
                                    </p:anim>
                                    <p:anim calcmode="lin" valueType="num">
                                      <p:cBhvr>
                                        <p:cTn id="12" dur="200" accel="100000" fill="hold">
                                          <p:stCondLst>
                                            <p:cond delay="800"/>
                                          </p:stCondLst>
                                        </p:cTn>
                                        <p:tgtEl>
                                          <p:spTgt spid="11"/>
                                        </p:tgtEl>
                                        <p:attrNameLst>
                                          <p:attrName>ppt_y</p:attrName>
                                        </p:attrNameLst>
                                      </p:cBhvr>
                                      <p:tavLst>
                                        <p:tav tm="0">
                                          <p:val>
                                            <p:strVal val="#ppt_y+0.1"/>
                                          </p:val>
                                        </p:tav>
                                        <p:tav tm="100000">
                                          <p:val>
                                            <p:strVal val="#ppt_y"/>
                                          </p:val>
                                        </p:tav>
                                      </p:tavLst>
                                    </p:anim>
                                  </p:childTnLst>
                                </p:cTn>
                              </p:par>
                              <p:par>
                                <p:cTn id="13" presetID="30" presetClass="entr" presetSubtype="0" fill="hold" nodeType="withEffect">
                                  <p:stCondLst>
                                    <p:cond delay="0"/>
                                  </p:stCondLst>
                                  <p:childTnLst>
                                    <p:set>
                                      <p:cBhvr>
                                        <p:cTn id="14" dur="1" fill="hold">
                                          <p:stCondLst>
                                            <p:cond delay="0"/>
                                          </p:stCondLst>
                                        </p:cTn>
                                        <p:tgtEl>
                                          <p:spTgt spid="10">
                                            <p:txEl>
                                              <p:pRg st="0" end="0"/>
                                            </p:txEl>
                                          </p:spTgt>
                                        </p:tgtEl>
                                        <p:attrNameLst>
                                          <p:attrName>style.visibility</p:attrName>
                                        </p:attrNameLst>
                                      </p:cBhvr>
                                      <p:to>
                                        <p:strVal val="visible"/>
                                      </p:to>
                                    </p:set>
                                    <p:animEffect transition="in" filter="fade">
                                      <p:cBhvr>
                                        <p:cTn id="15" dur="800" decel="100000"/>
                                        <p:tgtEl>
                                          <p:spTgt spid="10">
                                            <p:txEl>
                                              <p:pRg st="0" end="0"/>
                                            </p:txEl>
                                          </p:spTgt>
                                        </p:tgtEl>
                                      </p:cBhvr>
                                    </p:animEffect>
                                    <p:anim calcmode="lin" valueType="num">
                                      <p:cBhvr>
                                        <p:cTn id="16" dur="800" decel="100000" fill="hold"/>
                                        <p:tgtEl>
                                          <p:spTgt spid="10">
                                            <p:txEl>
                                              <p:pRg st="0" end="0"/>
                                            </p:txEl>
                                          </p:spTgt>
                                        </p:tgtEl>
                                        <p:attrNameLst>
                                          <p:attrName>style.rotation</p:attrName>
                                        </p:attrNameLst>
                                      </p:cBhvr>
                                      <p:tavLst>
                                        <p:tav tm="0">
                                          <p:val>
                                            <p:fltVal val="-90"/>
                                          </p:val>
                                        </p:tav>
                                        <p:tav tm="100000">
                                          <p:val>
                                            <p:fltVal val="0"/>
                                          </p:val>
                                        </p:tav>
                                      </p:tavLst>
                                    </p:anim>
                                    <p:anim calcmode="lin" valueType="num">
                                      <p:cBhvr>
                                        <p:cTn id="17" dur="800" decel="100000" fill="hold"/>
                                        <p:tgtEl>
                                          <p:spTgt spid="10">
                                            <p:txEl>
                                              <p:pRg st="0" end="0"/>
                                            </p:txEl>
                                          </p:spTgt>
                                        </p:tgtEl>
                                        <p:attrNameLst>
                                          <p:attrName>ppt_x</p:attrName>
                                        </p:attrNameLst>
                                      </p:cBhvr>
                                      <p:tavLst>
                                        <p:tav tm="0">
                                          <p:val>
                                            <p:strVal val="#ppt_x+0.4"/>
                                          </p:val>
                                        </p:tav>
                                        <p:tav tm="100000">
                                          <p:val>
                                            <p:strVal val="#ppt_x-0.05"/>
                                          </p:val>
                                        </p:tav>
                                      </p:tavLst>
                                    </p:anim>
                                    <p:anim calcmode="lin" valueType="num">
                                      <p:cBhvr>
                                        <p:cTn id="18" dur="800" decel="100000" fill="hold"/>
                                        <p:tgtEl>
                                          <p:spTgt spid="10">
                                            <p:txEl>
                                              <p:pRg st="0" end="0"/>
                                            </p:txEl>
                                          </p:spTgt>
                                        </p:tgtEl>
                                        <p:attrNameLst>
                                          <p:attrName>ppt_y</p:attrName>
                                        </p:attrNameLst>
                                      </p:cBhvr>
                                      <p:tavLst>
                                        <p:tav tm="0">
                                          <p:val>
                                            <p:strVal val="#ppt_y-0.4"/>
                                          </p:val>
                                        </p:tav>
                                        <p:tav tm="100000">
                                          <p:val>
                                            <p:strVal val="#ppt_y+0.1"/>
                                          </p:val>
                                        </p:tav>
                                      </p:tavLst>
                                    </p:anim>
                                    <p:anim calcmode="lin" valueType="num">
                                      <p:cBhvr>
                                        <p:cTn id="19" dur="200" accel="100000" fill="hold">
                                          <p:stCondLst>
                                            <p:cond delay="800"/>
                                          </p:stCondLst>
                                        </p:cTn>
                                        <p:tgtEl>
                                          <p:spTgt spid="10">
                                            <p:txEl>
                                              <p:pRg st="0" end="0"/>
                                            </p:txEl>
                                          </p:spTgt>
                                        </p:tgtEl>
                                        <p:attrNameLst>
                                          <p:attrName>ppt_x</p:attrName>
                                        </p:attrNameLst>
                                      </p:cBhvr>
                                      <p:tavLst>
                                        <p:tav tm="0">
                                          <p:val>
                                            <p:strVal val="#ppt_x-0.05"/>
                                          </p:val>
                                        </p:tav>
                                        <p:tav tm="100000">
                                          <p:val>
                                            <p:strVal val="#ppt_x"/>
                                          </p:val>
                                        </p:tav>
                                      </p:tavLst>
                                    </p:anim>
                                    <p:anim calcmode="lin" valueType="num">
                                      <p:cBhvr>
                                        <p:cTn id="20" dur="200" accel="100000" fill="hold">
                                          <p:stCondLst>
                                            <p:cond delay="800"/>
                                          </p:stCondLst>
                                        </p:cTn>
                                        <p:tgtEl>
                                          <p:spTgt spid="10">
                                            <p:txEl>
                                              <p:pRg st="0" end="0"/>
                                            </p:txEl>
                                          </p:spTgt>
                                        </p:tgtEl>
                                        <p:attrNameLst>
                                          <p:attrName>ppt_y</p:attrName>
                                        </p:attrNameLst>
                                      </p:cBhvr>
                                      <p:tavLst>
                                        <p:tav tm="0">
                                          <p:val>
                                            <p:strVal val="#ppt_y+0.1"/>
                                          </p:val>
                                        </p:tav>
                                        <p:tav tm="100000">
                                          <p:val>
                                            <p:strVal val="#ppt_y"/>
                                          </p:val>
                                        </p:tav>
                                      </p:tavLst>
                                    </p:anim>
                                  </p:childTnLst>
                                </p:cTn>
                              </p:par>
                              <p:par>
                                <p:cTn id="21" presetID="30" presetClass="entr" presetSubtype="0" fill="hold" nodeType="withEffect">
                                  <p:stCondLst>
                                    <p:cond delay="0"/>
                                  </p:stCondLst>
                                  <p:childTnLst>
                                    <p:set>
                                      <p:cBhvr>
                                        <p:cTn id="22" dur="1" fill="hold">
                                          <p:stCondLst>
                                            <p:cond delay="0"/>
                                          </p:stCondLst>
                                        </p:cTn>
                                        <p:tgtEl>
                                          <p:spTgt spid="10">
                                            <p:txEl>
                                              <p:pRg st="1" end="1"/>
                                            </p:txEl>
                                          </p:spTgt>
                                        </p:tgtEl>
                                        <p:attrNameLst>
                                          <p:attrName>style.visibility</p:attrName>
                                        </p:attrNameLst>
                                      </p:cBhvr>
                                      <p:to>
                                        <p:strVal val="visible"/>
                                      </p:to>
                                    </p:set>
                                    <p:animEffect transition="in" filter="fade">
                                      <p:cBhvr>
                                        <p:cTn id="23" dur="800" decel="100000"/>
                                        <p:tgtEl>
                                          <p:spTgt spid="10">
                                            <p:txEl>
                                              <p:pRg st="1" end="1"/>
                                            </p:txEl>
                                          </p:spTgt>
                                        </p:tgtEl>
                                      </p:cBhvr>
                                    </p:animEffect>
                                    <p:anim calcmode="lin" valueType="num">
                                      <p:cBhvr>
                                        <p:cTn id="24" dur="800" decel="100000" fill="hold"/>
                                        <p:tgtEl>
                                          <p:spTgt spid="10">
                                            <p:txEl>
                                              <p:pRg st="1" end="1"/>
                                            </p:txEl>
                                          </p:spTgt>
                                        </p:tgtEl>
                                        <p:attrNameLst>
                                          <p:attrName>style.rotation</p:attrName>
                                        </p:attrNameLst>
                                      </p:cBhvr>
                                      <p:tavLst>
                                        <p:tav tm="0">
                                          <p:val>
                                            <p:fltVal val="-90"/>
                                          </p:val>
                                        </p:tav>
                                        <p:tav tm="100000">
                                          <p:val>
                                            <p:fltVal val="0"/>
                                          </p:val>
                                        </p:tav>
                                      </p:tavLst>
                                    </p:anim>
                                    <p:anim calcmode="lin" valueType="num">
                                      <p:cBhvr>
                                        <p:cTn id="25" dur="800" decel="100000" fill="hold"/>
                                        <p:tgtEl>
                                          <p:spTgt spid="10">
                                            <p:txEl>
                                              <p:pRg st="1" end="1"/>
                                            </p:txEl>
                                          </p:spTgt>
                                        </p:tgtEl>
                                        <p:attrNameLst>
                                          <p:attrName>ppt_x</p:attrName>
                                        </p:attrNameLst>
                                      </p:cBhvr>
                                      <p:tavLst>
                                        <p:tav tm="0">
                                          <p:val>
                                            <p:strVal val="#ppt_x+0.4"/>
                                          </p:val>
                                        </p:tav>
                                        <p:tav tm="100000">
                                          <p:val>
                                            <p:strVal val="#ppt_x-0.05"/>
                                          </p:val>
                                        </p:tav>
                                      </p:tavLst>
                                    </p:anim>
                                    <p:anim calcmode="lin" valueType="num">
                                      <p:cBhvr>
                                        <p:cTn id="26" dur="800" decel="100000" fill="hold"/>
                                        <p:tgtEl>
                                          <p:spTgt spid="10">
                                            <p:txEl>
                                              <p:pRg st="1" end="1"/>
                                            </p:txEl>
                                          </p:spTgt>
                                        </p:tgtEl>
                                        <p:attrNameLst>
                                          <p:attrName>ppt_y</p:attrName>
                                        </p:attrNameLst>
                                      </p:cBhvr>
                                      <p:tavLst>
                                        <p:tav tm="0">
                                          <p:val>
                                            <p:strVal val="#ppt_y-0.4"/>
                                          </p:val>
                                        </p:tav>
                                        <p:tav tm="100000">
                                          <p:val>
                                            <p:strVal val="#ppt_y+0.1"/>
                                          </p:val>
                                        </p:tav>
                                      </p:tavLst>
                                    </p:anim>
                                    <p:anim calcmode="lin" valueType="num">
                                      <p:cBhvr>
                                        <p:cTn id="27" dur="200" accel="100000" fill="hold">
                                          <p:stCondLst>
                                            <p:cond delay="800"/>
                                          </p:stCondLst>
                                        </p:cTn>
                                        <p:tgtEl>
                                          <p:spTgt spid="10">
                                            <p:txEl>
                                              <p:pRg st="1" end="1"/>
                                            </p:txEl>
                                          </p:spTgt>
                                        </p:tgtEl>
                                        <p:attrNameLst>
                                          <p:attrName>ppt_x</p:attrName>
                                        </p:attrNameLst>
                                      </p:cBhvr>
                                      <p:tavLst>
                                        <p:tav tm="0">
                                          <p:val>
                                            <p:strVal val="#ppt_x-0.05"/>
                                          </p:val>
                                        </p:tav>
                                        <p:tav tm="100000">
                                          <p:val>
                                            <p:strVal val="#ppt_x"/>
                                          </p:val>
                                        </p:tav>
                                      </p:tavLst>
                                    </p:anim>
                                    <p:anim calcmode="lin" valueType="num">
                                      <p:cBhvr>
                                        <p:cTn id="28" dur="200" accel="100000" fill="hold">
                                          <p:stCondLst>
                                            <p:cond delay="800"/>
                                          </p:stCondLst>
                                        </p:cTn>
                                        <p:tgtEl>
                                          <p:spTgt spid="10">
                                            <p:txEl>
                                              <p:pRg st="1" end="1"/>
                                            </p:txEl>
                                          </p:spTgt>
                                        </p:tgtEl>
                                        <p:attrNameLst>
                                          <p:attrName>ppt_y</p:attrName>
                                        </p:attrNameLst>
                                      </p:cBhvr>
                                      <p:tavLst>
                                        <p:tav tm="0">
                                          <p:val>
                                            <p:strVal val="#ppt_y+0.1"/>
                                          </p:val>
                                        </p:tav>
                                        <p:tav tm="100000">
                                          <p:val>
                                            <p:strVal val="#ppt_y"/>
                                          </p:val>
                                        </p:tav>
                                      </p:tavLst>
                                    </p:anim>
                                  </p:childTnLst>
                                </p:cTn>
                              </p:par>
                              <p:par>
                                <p:cTn id="29" presetID="30" presetClass="entr" presetSubtype="0" fill="hold" nodeType="withEffect">
                                  <p:stCondLst>
                                    <p:cond delay="0"/>
                                  </p:stCondLst>
                                  <p:childTnLst>
                                    <p:set>
                                      <p:cBhvr>
                                        <p:cTn id="30" dur="1" fill="hold">
                                          <p:stCondLst>
                                            <p:cond delay="0"/>
                                          </p:stCondLst>
                                        </p:cTn>
                                        <p:tgtEl>
                                          <p:spTgt spid="10">
                                            <p:txEl>
                                              <p:pRg st="2" end="2"/>
                                            </p:txEl>
                                          </p:spTgt>
                                        </p:tgtEl>
                                        <p:attrNameLst>
                                          <p:attrName>style.visibility</p:attrName>
                                        </p:attrNameLst>
                                      </p:cBhvr>
                                      <p:to>
                                        <p:strVal val="visible"/>
                                      </p:to>
                                    </p:set>
                                    <p:animEffect transition="in" filter="fade">
                                      <p:cBhvr>
                                        <p:cTn id="31" dur="800" decel="100000"/>
                                        <p:tgtEl>
                                          <p:spTgt spid="10">
                                            <p:txEl>
                                              <p:pRg st="2" end="2"/>
                                            </p:txEl>
                                          </p:spTgt>
                                        </p:tgtEl>
                                      </p:cBhvr>
                                    </p:animEffect>
                                    <p:anim calcmode="lin" valueType="num">
                                      <p:cBhvr>
                                        <p:cTn id="32" dur="800" decel="100000" fill="hold"/>
                                        <p:tgtEl>
                                          <p:spTgt spid="10">
                                            <p:txEl>
                                              <p:pRg st="2" end="2"/>
                                            </p:txEl>
                                          </p:spTgt>
                                        </p:tgtEl>
                                        <p:attrNameLst>
                                          <p:attrName>style.rotation</p:attrName>
                                        </p:attrNameLst>
                                      </p:cBhvr>
                                      <p:tavLst>
                                        <p:tav tm="0">
                                          <p:val>
                                            <p:fltVal val="-90"/>
                                          </p:val>
                                        </p:tav>
                                        <p:tav tm="100000">
                                          <p:val>
                                            <p:fltVal val="0"/>
                                          </p:val>
                                        </p:tav>
                                      </p:tavLst>
                                    </p:anim>
                                    <p:anim calcmode="lin" valueType="num">
                                      <p:cBhvr>
                                        <p:cTn id="33" dur="800" decel="100000" fill="hold"/>
                                        <p:tgtEl>
                                          <p:spTgt spid="10">
                                            <p:txEl>
                                              <p:pRg st="2" end="2"/>
                                            </p:txEl>
                                          </p:spTgt>
                                        </p:tgtEl>
                                        <p:attrNameLst>
                                          <p:attrName>ppt_x</p:attrName>
                                        </p:attrNameLst>
                                      </p:cBhvr>
                                      <p:tavLst>
                                        <p:tav tm="0">
                                          <p:val>
                                            <p:strVal val="#ppt_x+0.4"/>
                                          </p:val>
                                        </p:tav>
                                        <p:tav tm="100000">
                                          <p:val>
                                            <p:strVal val="#ppt_x-0.05"/>
                                          </p:val>
                                        </p:tav>
                                      </p:tavLst>
                                    </p:anim>
                                    <p:anim calcmode="lin" valueType="num">
                                      <p:cBhvr>
                                        <p:cTn id="34" dur="800" decel="100000" fill="hold"/>
                                        <p:tgtEl>
                                          <p:spTgt spid="10">
                                            <p:txEl>
                                              <p:pRg st="2" end="2"/>
                                            </p:txEl>
                                          </p:spTgt>
                                        </p:tgtEl>
                                        <p:attrNameLst>
                                          <p:attrName>ppt_y</p:attrName>
                                        </p:attrNameLst>
                                      </p:cBhvr>
                                      <p:tavLst>
                                        <p:tav tm="0">
                                          <p:val>
                                            <p:strVal val="#ppt_y-0.4"/>
                                          </p:val>
                                        </p:tav>
                                        <p:tav tm="100000">
                                          <p:val>
                                            <p:strVal val="#ppt_y+0.1"/>
                                          </p:val>
                                        </p:tav>
                                      </p:tavLst>
                                    </p:anim>
                                    <p:anim calcmode="lin" valueType="num">
                                      <p:cBhvr>
                                        <p:cTn id="35" dur="200" accel="100000" fill="hold">
                                          <p:stCondLst>
                                            <p:cond delay="800"/>
                                          </p:stCondLst>
                                        </p:cTn>
                                        <p:tgtEl>
                                          <p:spTgt spid="10">
                                            <p:txEl>
                                              <p:pRg st="2" end="2"/>
                                            </p:txEl>
                                          </p:spTgt>
                                        </p:tgtEl>
                                        <p:attrNameLst>
                                          <p:attrName>ppt_x</p:attrName>
                                        </p:attrNameLst>
                                      </p:cBhvr>
                                      <p:tavLst>
                                        <p:tav tm="0">
                                          <p:val>
                                            <p:strVal val="#ppt_x-0.05"/>
                                          </p:val>
                                        </p:tav>
                                        <p:tav tm="100000">
                                          <p:val>
                                            <p:strVal val="#ppt_x"/>
                                          </p:val>
                                        </p:tav>
                                      </p:tavLst>
                                    </p:anim>
                                    <p:anim calcmode="lin" valueType="num">
                                      <p:cBhvr>
                                        <p:cTn id="36" dur="200" accel="100000" fill="hold">
                                          <p:stCondLst>
                                            <p:cond delay="800"/>
                                          </p:stCondLst>
                                        </p:cTn>
                                        <p:tgtEl>
                                          <p:spTgt spid="10">
                                            <p:txEl>
                                              <p:pRg st="2" end="2"/>
                                            </p:txEl>
                                          </p:spTgt>
                                        </p:tgtEl>
                                        <p:attrNameLst>
                                          <p:attrName>ppt_y</p:attrName>
                                        </p:attrNameLst>
                                      </p:cBhvr>
                                      <p:tavLst>
                                        <p:tav tm="0">
                                          <p:val>
                                            <p:strVal val="#ppt_y+0.1"/>
                                          </p:val>
                                        </p:tav>
                                        <p:tav tm="100000">
                                          <p:val>
                                            <p:strVal val="#ppt_y"/>
                                          </p:val>
                                        </p:tav>
                                      </p:tavLst>
                                    </p:anim>
                                  </p:childTnLst>
                                </p:cTn>
                              </p:par>
                              <p:par>
                                <p:cTn id="37" presetID="30" presetClass="entr" presetSubtype="0" fill="hold" nodeType="withEffect">
                                  <p:stCondLst>
                                    <p:cond delay="0"/>
                                  </p:stCondLst>
                                  <p:childTnLst>
                                    <p:set>
                                      <p:cBhvr>
                                        <p:cTn id="38" dur="1" fill="hold">
                                          <p:stCondLst>
                                            <p:cond delay="0"/>
                                          </p:stCondLst>
                                        </p:cTn>
                                        <p:tgtEl>
                                          <p:spTgt spid="10">
                                            <p:txEl>
                                              <p:pRg st="3" end="3"/>
                                            </p:txEl>
                                          </p:spTgt>
                                        </p:tgtEl>
                                        <p:attrNameLst>
                                          <p:attrName>style.visibility</p:attrName>
                                        </p:attrNameLst>
                                      </p:cBhvr>
                                      <p:to>
                                        <p:strVal val="visible"/>
                                      </p:to>
                                    </p:set>
                                    <p:animEffect transition="in" filter="fade">
                                      <p:cBhvr>
                                        <p:cTn id="39" dur="800" decel="100000"/>
                                        <p:tgtEl>
                                          <p:spTgt spid="10">
                                            <p:txEl>
                                              <p:pRg st="3" end="3"/>
                                            </p:txEl>
                                          </p:spTgt>
                                        </p:tgtEl>
                                      </p:cBhvr>
                                    </p:animEffect>
                                    <p:anim calcmode="lin" valueType="num">
                                      <p:cBhvr>
                                        <p:cTn id="40" dur="800" decel="100000" fill="hold"/>
                                        <p:tgtEl>
                                          <p:spTgt spid="10">
                                            <p:txEl>
                                              <p:pRg st="3" end="3"/>
                                            </p:txEl>
                                          </p:spTgt>
                                        </p:tgtEl>
                                        <p:attrNameLst>
                                          <p:attrName>style.rotation</p:attrName>
                                        </p:attrNameLst>
                                      </p:cBhvr>
                                      <p:tavLst>
                                        <p:tav tm="0">
                                          <p:val>
                                            <p:fltVal val="-90"/>
                                          </p:val>
                                        </p:tav>
                                        <p:tav tm="100000">
                                          <p:val>
                                            <p:fltVal val="0"/>
                                          </p:val>
                                        </p:tav>
                                      </p:tavLst>
                                    </p:anim>
                                    <p:anim calcmode="lin" valueType="num">
                                      <p:cBhvr>
                                        <p:cTn id="41" dur="800" decel="100000" fill="hold"/>
                                        <p:tgtEl>
                                          <p:spTgt spid="10">
                                            <p:txEl>
                                              <p:pRg st="3" end="3"/>
                                            </p:txEl>
                                          </p:spTgt>
                                        </p:tgtEl>
                                        <p:attrNameLst>
                                          <p:attrName>ppt_x</p:attrName>
                                        </p:attrNameLst>
                                      </p:cBhvr>
                                      <p:tavLst>
                                        <p:tav tm="0">
                                          <p:val>
                                            <p:strVal val="#ppt_x+0.4"/>
                                          </p:val>
                                        </p:tav>
                                        <p:tav tm="100000">
                                          <p:val>
                                            <p:strVal val="#ppt_x-0.05"/>
                                          </p:val>
                                        </p:tav>
                                      </p:tavLst>
                                    </p:anim>
                                    <p:anim calcmode="lin" valueType="num">
                                      <p:cBhvr>
                                        <p:cTn id="42" dur="800" decel="100000" fill="hold"/>
                                        <p:tgtEl>
                                          <p:spTgt spid="10">
                                            <p:txEl>
                                              <p:pRg st="3" end="3"/>
                                            </p:txEl>
                                          </p:spTgt>
                                        </p:tgtEl>
                                        <p:attrNameLst>
                                          <p:attrName>ppt_y</p:attrName>
                                        </p:attrNameLst>
                                      </p:cBhvr>
                                      <p:tavLst>
                                        <p:tav tm="0">
                                          <p:val>
                                            <p:strVal val="#ppt_y-0.4"/>
                                          </p:val>
                                        </p:tav>
                                        <p:tav tm="100000">
                                          <p:val>
                                            <p:strVal val="#ppt_y+0.1"/>
                                          </p:val>
                                        </p:tav>
                                      </p:tavLst>
                                    </p:anim>
                                    <p:anim calcmode="lin" valueType="num">
                                      <p:cBhvr>
                                        <p:cTn id="43" dur="200" accel="100000" fill="hold">
                                          <p:stCondLst>
                                            <p:cond delay="800"/>
                                          </p:stCondLst>
                                        </p:cTn>
                                        <p:tgtEl>
                                          <p:spTgt spid="10">
                                            <p:txEl>
                                              <p:pRg st="3" end="3"/>
                                            </p:txEl>
                                          </p:spTgt>
                                        </p:tgtEl>
                                        <p:attrNameLst>
                                          <p:attrName>ppt_x</p:attrName>
                                        </p:attrNameLst>
                                      </p:cBhvr>
                                      <p:tavLst>
                                        <p:tav tm="0">
                                          <p:val>
                                            <p:strVal val="#ppt_x-0.05"/>
                                          </p:val>
                                        </p:tav>
                                        <p:tav tm="100000">
                                          <p:val>
                                            <p:strVal val="#ppt_x"/>
                                          </p:val>
                                        </p:tav>
                                      </p:tavLst>
                                    </p:anim>
                                    <p:anim calcmode="lin" valueType="num">
                                      <p:cBhvr>
                                        <p:cTn id="44" dur="200" accel="100000" fill="hold">
                                          <p:stCondLst>
                                            <p:cond delay="800"/>
                                          </p:stCondLst>
                                        </p:cTn>
                                        <p:tgtEl>
                                          <p:spTgt spid="10">
                                            <p:txEl>
                                              <p:pRg st="3" end="3"/>
                                            </p:txEl>
                                          </p:spTgt>
                                        </p:tgtEl>
                                        <p:attrNameLst>
                                          <p:attrName>ppt_y</p:attrName>
                                        </p:attrNameLst>
                                      </p:cBhvr>
                                      <p:tavLst>
                                        <p:tav tm="0">
                                          <p:val>
                                            <p:strVal val="#ppt_y+0.1"/>
                                          </p:val>
                                        </p:tav>
                                        <p:tav tm="100000">
                                          <p:val>
                                            <p:strVal val="#ppt_y"/>
                                          </p:val>
                                        </p:tav>
                                      </p:tavLst>
                                    </p:anim>
                                  </p:childTnLst>
                                </p:cTn>
                              </p:par>
                              <p:par>
                                <p:cTn id="45" presetID="30" presetClass="entr" presetSubtype="0" fill="hold" nodeType="withEffect">
                                  <p:stCondLst>
                                    <p:cond delay="0"/>
                                  </p:stCondLst>
                                  <p:childTnLst>
                                    <p:set>
                                      <p:cBhvr>
                                        <p:cTn id="46" dur="1" fill="hold">
                                          <p:stCondLst>
                                            <p:cond delay="0"/>
                                          </p:stCondLst>
                                        </p:cTn>
                                        <p:tgtEl>
                                          <p:spTgt spid="10">
                                            <p:txEl>
                                              <p:pRg st="4" end="4"/>
                                            </p:txEl>
                                          </p:spTgt>
                                        </p:tgtEl>
                                        <p:attrNameLst>
                                          <p:attrName>style.visibility</p:attrName>
                                        </p:attrNameLst>
                                      </p:cBhvr>
                                      <p:to>
                                        <p:strVal val="visible"/>
                                      </p:to>
                                    </p:set>
                                    <p:animEffect transition="in" filter="fade">
                                      <p:cBhvr>
                                        <p:cTn id="47" dur="800" decel="100000"/>
                                        <p:tgtEl>
                                          <p:spTgt spid="10">
                                            <p:txEl>
                                              <p:pRg st="4" end="4"/>
                                            </p:txEl>
                                          </p:spTgt>
                                        </p:tgtEl>
                                      </p:cBhvr>
                                    </p:animEffect>
                                    <p:anim calcmode="lin" valueType="num">
                                      <p:cBhvr>
                                        <p:cTn id="48" dur="800" decel="100000" fill="hold"/>
                                        <p:tgtEl>
                                          <p:spTgt spid="10">
                                            <p:txEl>
                                              <p:pRg st="4" end="4"/>
                                            </p:txEl>
                                          </p:spTgt>
                                        </p:tgtEl>
                                        <p:attrNameLst>
                                          <p:attrName>style.rotation</p:attrName>
                                        </p:attrNameLst>
                                      </p:cBhvr>
                                      <p:tavLst>
                                        <p:tav tm="0">
                                          <p:val>
                                            <p:fltVal val="-90"/>
                                          </p:val>
                                        </p:tav>
                                        <p:tav tm="100000">
                                          <p:val>
                                            <p:fltVal val="0"/>
                                          </p:val>
                                        </p:tav>
                                      </p:tavLst>
                                    </p:anim>
                                    <p:anim calcmode="lin" valueType="num">
                                      <p:cBhvr>
                                        <p:cTn id="49" dur="800" decel="100000" fill="hold"/>
                                        <p:tgtEl>
                                          <p:spTgt spid="10">
                                            <p:txEl>
                                              <p:pRg st="4" end="4"/>
                                            </p:txEl>
                                          </p:spTgt>
                                        </p:tgtEl>
                                        <p:attrNameLst>
                                          <p:attrName>ppt_x</p:attrName>
                                        </p:attrNameLst>
                                      </p:cBhvr>
                                      <p:tavLst>
                                        <p:tav tm="0">
                                          <p:val>
                                            <p:strVal val="#ppt_x+0.4"/>
                                          </p:val>
                                        </p:tav>
                                        <p:tav tm="100000">
                                          <p:val>
                                            <p:strVal val="#ppt_x-0.05"/>
                                          </p:val>
                                        </p:tav>
                                      </p:tavLst>
                                    </p:anim>
                                    <p:anim calcmode="lin" valueType="num">
                                      <p:cBhvr>
                                        <p:cTn id="50" dur="800" decel="100000" fill="hold"/>
                                        <p:tgtEl>
                                          <p:spTgt spid="10">
                                            <p:txEl>
                                              <p:pRg st="4" end="4"/>
                                            </p:txEl>
                                          </p:spTgt>
                                        </p:tgtEl>
                                        <p:attrNameLst>
                                          <p:attrName>ppt_y</p:attrName>
                                        </p:attrNameLst>
                                      </p:cBhvr>
                                      <p:tavLst>
                                        <p:tav tm="0">
                                          <p:val>
                                            <p:strVal val="#ppt_y-0.4"/>
                                          </p:val>
                                        </p:tav>
                                        <p:tav tm="100000">
                                          <p:val>
                                            <p:strVal val="#ppt_y+0.1"/>
                                          </p:val>
                                        </p:tav>
                                      </p:tavLst>
                                    </p:anim>
                                    <p:anim calcmode="lin" valueType="num">
                                      <p:cBhvr>
                                        <p:cTn id="51" dur="200" accel="100000" fill="hold">
                                          <p:stCondLst>
                                            <p:cond delay="800"/>
                                          </p:stCondLst>
                                        </p:cTn>
                                        <p:tgtEl>
                                          <p:spTgt spid="10">
                                            <p:txEl>
                                              <p:pRg st="4" end="4"/>
                                            </p:txEl>
                                          </p:spTgt>
                                        </p:tgtEl>
                                        <p:attrNameLst>
                                          <p:attrName>ppt_x</p:attrName>
                                        </p:attrNameLst>
                                      </p:cBhvr>
                                      <p:tavLst>
                                        <p:tav tm="0">
                                          <p:val>
                                            <p:strVal val="#ppt_x-0.05"/>
                                          </p:val>
                                        </p:tav>
                                        <p:tav tm="100000">
                                          <p:val>
                                            <p:strVal val="#ppt_x"/>
                                          </p:val>
                                        </p:tav>
                                      </p:tavLst>
                                    </p:anim>
                                    <p:anim calcmode="lin" valueType="num">
                                      <p:cBhvr>
                                        <p:cTn id="52" dur="200" accel="100000" fill="hold">
                                          <p:stCondLst>
                                            <p:cond delay="800"/>
                                          </p:stCondLst>
                                        </p:cTn>
                                        <p:tgtEl>
                                          <p:spTgt spid="10">
                                            <p:txEl>
                                              <p:pRg st="4" end="4"/>
                                            </p:txEl>
                                          </p:spTgt>
                                        </p:tgtEl>
                                        <p:attrNameLst>
                                          <p:attrName>ppt_y</p:attrName>
                                        </p:attrNameLst>
                                      </p:cBhvr>
                                      <p:tavLst>
                                        <p:tav tm="0">
                                          <p:val>
                                            <p:strVal val="#ppt_y+0.1"/>
                                          </p:val>
                                        </p:tav>
                                        <p:tav tm="100000">
                                          <p:val>
                                            <p:strVal val="#ppt_y"/>
                                          </p:val>
                                        </p:tav>
                                      </p:tavLst>
                                    </p:anim>
                                  </p:childTnLst>
                                </p:cTn>
                              </p:par>
                              <p:par>
                                <p:cTn id="53" presetID="30" presetClass="entr" presetSubtype="0" fill="hold" nodeType="withEffect">
                                  <p:stCondLst>
                                    <p:cond delay="0"/>
                                  </p:stCondLst>
                                  <p:childTnLst>
                                    <p:set>
                                      <p:cBhvr>
                                        <p:cTn id="54" dur="1" fill="hold">
                                          <p:stCondLst>
                                            <p:cond delay="0"/>
                                          </p:stCondLst>
                                        </p:cTn>
                                        <p:tgtEl>
                                          <p:spTgt spid="10">
                                            <p:txEl>
                                              <p:pRg st="5" end="5"/>
                                            </p:txEl>
                                          </p:spTgt>
                                        </p:tgtEl>
                                        <p:attrNameLst>
                                          <p:attrName>style.visibility</p:attrName>
                                        </p:attrNameLst>
                                      </p:cBhvr>
                                      <p:to>
                                        <p:strVal val="visible"/>
                                      </p:to>
                                    </p:set>
                                    <p:animEffect transition="in" filter="fade">
                                      <p:cBhvr>
                                        <p:cTn id="55" dur="800" decel="100000"/>
                                        <p:tgtEl>
                                          <p:spTgt spid="10">
                                            <p:txEl>
                                              <p:pRg st="5" end="5"/>
                                            </p:txEl>
                                          </p:spTgt>
                                        </p:tgtEl>
                                      </p:cBhvr>
                                    </p:animEffect>
                                    <p:anim calcmode="lin" valueType="num">
                                      <p:cBhvr>
                                        <p:cTn id="56" dur="800" decel="100000" fill="hold"/>
                                        <p:tgtEl>
                                          <p:spTgt spid="10">
                                            <p:txEl>
                                              <p:pRg st="5" end="5"/>
                                            </p:txEl>
                                          </p:spTgt>
                                        </p:tgtEl>
                                        <p:attrNameLst>
                                          <p:attrName>style.rotation</p:attrName>
                                        </p:attrNameLst>
                                      </p:cBhvr>
                                      <p:tavLst>
                                        <p:tav tm="0">
                                          <p:val>
                                            <p:fltVal val="-90"/>
                                          </p:val>
                                        </p:tav>
                                        <p:tav tm="100000">
                                          <p:val>
                                            <p:fltVal val="0"/>
                                          </p:val>
                                        </p:tav>
                                      </p:tavLst>
                                    </p:anim>
                                    <p:anim calcmode="lin" valueType="num">
                                      <p:cBhvr>
                                        <p:cTn id="57" dur="800" decel="100000" fill="hold"/>
                                        <p:tgtEl>
                                          <p:spTgt spid="10">
                                            <p:txEl>
                                              <p:pRg st="5" end="5"/>
                                            </p:txEl>
                                          </p:spTgt>
                                        </p:tgtEl>
                                        <p:attrNameLst>
                                          <p:attrName>ppt_x</p:attrName>
                                        </p:attrNameLst>
                                      </p:cBhvr>
                                      <p:tavLst>
                                        <p:tav tm="0">
                                          <p:val>
                                            <p:strVal val="#ppt_x+0.4"/>
                                          </p:val>
                                        </p:tav>
                                        <p:tav tm="100000">
                                          <p:val>
                                            <p:strVal val="#ppt_x-0.05"/>
                                          </p:val>
                                        </p:tav>
                                      </p:tavLst>
                                    </p:anim>
                                    <p:anim calcmode="lin" valueType="num">
                                      <p:cBhvr>
                                        <p:cTn id="58" dur="800" decel="100000" fill="hold"/>
                                        <p:tgtEl>
                                          <p:spTgt spid="10">
                                            <p:txEl>
                                              <p:pRg st="5" end="5"/>
                                            </p:txEl>
                                          </p:spTgt>
                                        </p:tgtEl>
                                        <p:attrNameLst>
                                          <p:attrName>ppt_y</p:attrName>
                                        </p:attrNameLst>
                                      </p:cBhvr>
                                      <p:tavLst>
                                        <p:tav tm="0">
                                          <p:val>
                                            <p:strVal val="#ppt_y-0.4"/>
                                          </p:val>
                                        </p:tav>
                                        <p:tav tm="100000">
                                          <p:val>
                                            <p:strVal val="#ppt_y+0.1"/>
                                          </p:val>
                                        </p:tav>
                                      </p:tavLst>
                                    </p:anim>
                                    <p:anim calcmode="lin" valueType="num">
                                      <p:cBhvr>
                                        <p:cTn id="59" dur="200" accel="100000" fill="hold">
                                          <p:stCondLst>
                                            <p:cond delay="800"/>
                                          </p:stCondLst>
                                        </p:cTn>
                                        <p:tgtEl>
                                          <p:spTgt spid="10">
                                            <p:txEl>
                                              <p:pRg st="5" end="5"/>
                                            </p:txEl>
                                          </p:spTgt>
                                        </p:tgtEl>
                                        <p:attrNameLst>
                                          <p:attrName>ppt_x</p:attrName>
                                        </p:attrNameLst>
                                      </p:cBhvr>
                                      <p:tavLst>
                                        <p:tav tm="0">
                                          <p:val>
                                            <p:strVal val="#ppt_x-0.05"/>
                                          </p:val>
                                        </p:tav>
                                        <p:tav tm="100000">
                                          <p:val>
                                            <p:strVal val="#ppt_x"/>
                                          </p:val>
                                        </p:tav>
                                      </p:tavLst>
                                    </p:anim>
                                    <p:anim calcmode="lin" valueType="num">
                                      <p:cBhvr>
                                        <p:cTn id="60" dur="200" accel="100000" fill="hold">
                                          <p:stCondLst>
                                            <p:cond delay="800"/>
                                          </p:stCondLst>
                                        </p:cTn>
                                        <p:tgtEl>
                                          <p:spTgt spid="10">
                                            <p:txEl>
                                              <p:pRg st="5" end="5"/>
                                            </p:txEl>
                                          </p:spTgt>
                                        </p:tgtEl>
                                        <p:attrNameLst>
                                          <p:attrName>ppt_y</p:attrName>
                                        </p:attrNameLst>
                                      </p:cBhvr>
                                      <p:tavLst>
                                        <p:tav tm="0">
                                          <p:val>
                                            <p:strVal val="#ppt_y+0.1"/>
                                          </p:val>
                                        </p:tav>
                                        <p:tav tm="100000">
                                          <p:val>
                                            <p:strVal val="#ppt_y"/>
                                          </p:val>
                                        </p:tav>
                                      </p:tavLst>
                                    </p:anim>
                                  </p:childTnLst>
                                </p:cTn>
                              </p:par>
                              <p:par>
                                <p:cTn id="61" presetID="30" presetClass="entr" presetSubtype="0" fill="hold" nodeType="withEffect">
                                  <p:stCondLst>
                                    <p:cond delay="0"/>
                                  </p:stCondLst>
                                  <p:childTnLst>
                                    <p:set>
                                      <p:cBhvr>
                                        <p:cTn id="62" dur="1" fill="hold">
                                          <p:stCondLst>
                                            <p:cond delay="0"/>
                                          </p:stCondLst>
                                        </p:cTn>
                                        <p:tgtEl>
                                          <p:spTgt spid="10">
                                            <p:txEl>
                                              <p:pRg st="6" end="6"/>
                                            </p:txEl>
                                          </p:spTgt>
                                        </p:tgtEl>
                                        <p:attrNameLst>
                                          <p:attrName>style.visibility</p:attrName>
                                        </p:attrNameLst>
                                      </p:cBhvr>
                                      <p:to>
                                        <p:strVal val="visible"/>
                                      </p:to>
                                    </p:set>
                                    <p:animEffect transition="in" filter="fade">
                                      <p:cBhvr>
                                        <p:cTn id="63" dur="800" decel="100000"/>
                                        <p:tgtEl>
                                          <p:spTgt spid="10">
                                            <p:txEl>
                                              <p:pRg st="6" end="6"/>
                                            </p:txEl>
                                          </p:spTgt>
                                        </p:tgtEl>
                                      </p:cBhvr>
                                    </p:animEffect>
                                    <p:anim calcmode="lin" valueType="num">
                                      <p:cBhvr>
                                        <p:cTn id="64" dur="800" decel="100000" fill="hold"/>
                                        <p:tgtEl>
                                          <p:spTgt spid="10">
                                            <p:txEl>
                                              <p:pRg st="6" end="6"/>
                                            </p:txEl>
                                          </p:spTgt>
                                        </p:tgtEl>
                                        <p:attrNameLst>
                                          <p:attrName>style.rotation</p:attrName>
                                        </p:attrNameLst>
                                      </p:cBhvr>
                                      <p:tavLst>
                                        <p:tav tm="0">
                                          <p:val>
                                            <p:fltVal val="-90"/>
                                          </p:val>
                                        </p:tav>
                                        <p:tav tm="100000">
                                          <p:val>
                                            <p:fltVal val="0"/>
                                          </p:val>
                                        </p:tav>
                                      </p:tavLst>
                                    </p:anim>
                                    <p:anim calcmode="lin" valueType="num">
                                      <p:cBhvr>
                                        <p:cTn id="65" dur="800" decel="100000" fill="hold"/>
                                        <p:tgtEl>
                                          <p:spTgt spid="10">
                                            <p:txEl>
                                              <p:pRg st="6" end="6"/>
                                            </p:txEl>
                                          </p:spTgt>
                                        </p:tgtEl>
                                        <p:attrNameLst>
                                          <p:attrName>ppt_x</p:attrName>
                                        </p:attrNameLst>
                                      </p:cBhvr>
                                      <p:tavLst>
                                        <p:tav tm="0">
                                          <p:val>
                                            <p:strVal val="#ppt_x+0.4"/>
                                          </p:val>
                                        </p:tav>
                                        <p:tav tm="100000">
                                          <p:val>
                                            <p:strVal val="#ppt_x-0.05"/>
                                          </p:val>
                                        </p:tav>
                                      </p:tavLst>
                                    </p:anim>
                                    <p:anim calcmode="lin" valueType="num">
                                      <p:cBhvr>
                                        <p:cTn id="66" dur="800" decel="100000" fill="hold"/>
                                        <p:tgtEl>
                                          <p:spTgt spid="10">
                                            <p:txEl>
                                              <p:pRg st="6" end="6"/>
                                            </p:txEl>
                                          </p:spTgt>
                                        </p:tgtEl>
                                        <p:attrNameLst>
                                          <p:attrName>ppt_y</p:attrName>
                                        </p:attrNameLst>
                                      </p:cBhvr>
                                      <p:tavLst>
                                        <p:tav tm="0">
                                          <p:val>
                                            <p:strVal val="#ppt_y-0.4"/>
                                          </p:val>
                                        </p:tav>
                                        <p:tav tm="100000">
                                          <p:val>
                                            <p:strVal val="#ppt_y+0.1"/>
                                          </p:val>
                                        </p:tav>
                                      </p:tavLst>
                                    </p:anim>
                                    <p:anim calcmode="lin" valueType="num">
                                      <p:cBhvr>
                                        <p:cTn id="67" dur="200" accel="100000" fill="hold">
                                          <p:stCondLst>
                                            <p:cond delay="800"/>
                                          </p:stCondLst>
                                        </p:cTn>
                                        <p:tgtEl>
                                          <p:spTgt spid="10">
                                            <p:txEl>
                                              <p:pRg st="6" end="6"/>
                                            </p:txEl>
                                          </p:spTgt>
                                        </p:tgtEl>
                                        <p:attrNameLst>
                                          <p:attrName>ppt_x</p:attrName>
                                        </p:attrNameLst>
                                      </p:cBhvr>
                                      <p:tavLst>
                                        <p:tav tm="0">
                                          <p:val>
                                            <p:strVal val="#ppt_x-0.05"/>
                                          </p:val>
                                        </p:tav>
                                        <p:tav tm="100000">
                                          <p:val>
                                            <p:strVal val="#ppt_x"/>
                                          </p:val>
                                        </p:tav>
                                      </p:tavLst>
                                    </p:anim>
                                    <p:anim calcmode="lin" valueType="num">
                                      <p:cBhvr>
                                        <p:cTn id="68" dur="200" accel="100000" fill="hold">
                                          <p:stCondLst>
                                            <p:cond delay="800"/>
                                          </p:stCondLst>
                                        </p:cTn>
                                        <p:tgtEl>
                                          <p:spTgt spid="10">
                                            <p:txEl>
                                              <p:pRg st="6" end="6"/>
                                            </p:txEl>
                                          </p:spTgt>
                                        </p:tgtEl>
                                        <p:attrNameLst>
                                          <p:attrName>ppt_y</p:attrName>
                                        </p:attrNameLst>
                                      </p:cBhvr>
                                      <p:tavLst>
                                        <p:tav tm="0">
                                          <p:val>
                                            <p:strVal val="#ppt_y+0.1"/>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2" fill="hold" grpId="0" nodeType="clickEffect">
                                  <p:stCondLst>
                                    <p:cond delay="0"/>
                                  </p:stCondLst>
                                  <p:childTnLst>
                                    <p:set>
                                      <p:cBhvr>
                                        <p:cTn id="72" dur="1" fill="hold">
                                          <p:stCondLst>
                                            <p:cond delay="0"/>
                                          </p:stCondLst>
                                        </p:cTn>
                                        <p:tgtEl>
                                          <p:spTgt spid="12"/>
                                        </p:tgtEl>
                                        <p:attrNameLst>
                                          <p:attrName>style.visibility</p:attrName>
                                        </p:attrNameLst>
                                      </p:cBhvr>
                                      <p:to>
                                        <p:strVal val="visible"/>
                                      </p:to>
                                    </p:set>
                                    <p:anim calcmode="lin" valueType="num">
                                      <p:cBhvr additive="base">
                                        <p:cTn id="73" dur="500" fill="hold"/>
                                        <p:tgtEl>
                                          <p:spTgt spid="12"/>
                                        </p:tgtEl>
                                        <p:attrNameLst>
                                          <p:attrName>ppt_x</p:attrName>
                                        </p:attrNameLst>
                                      </p:cBhvr>
                                      <p:tavLst>
                                        <p:tav tm="0">
                                          <p:val>
                                            <p:strVal val="1+#ppt_w/2"/>
                                          </p:val>
                                        </p:tav>
                                        <p:tav tm="100000">
                                          <p:val>
                                            <p:strVal val="#ppt_x"/>
                                          </p:val>
                                        </p:tav>
                                      </p:tavLst>
                                    </p:anim>
                                    <p:anim calcmode="lin" valueType="num">
                                      <p:cBhvr additive="base">
                                        <p:cTn id="74"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13"/>
                                        </p:tgtEl>
                                        <p:attrNameLst>
                                          <p:attrName>style.visibility</p:attrName>
                                        </p:attrNameLst>
                                      </p:cBhvr>
                                      <p:to>
                                        <p:strVal val="visible"/>
                                      </p:to>
                                    </p:set>
                                    <p:anim calcmode="lin" valueType="num">
                                      <p:cBhvr additive="base">
                                        <p:cTn id="79" dur="500" fill="hold"/>
                                        <p:tgtEl>
                                          <p:spTgt spid="13"/>
                                        </p:tgtEl>
                                        <p:attrNameLst>
                                          <p:attrName>ppt_x</p:attrName>
                                        </p:attrNameLst>
                                      </p:cBhvr>
                                      <p:tavLst>
                                        <p:tav tm="0">
                                          <p:val>
                                            <p:strVal val="#ppt_x"/>
                                          </p:val>
                                        </p:tav>
                                        <p:tav tm="100000">
                                          <p:val>
                                            <p:strVal val="#ppt_x"/>
                                          </p:val>
                                        </p:tav>
                                      </p:tavLst>
                                    </p:anim>
                                    <p:anim calcmode="lin" valueType="num">
                                      <p:cBhvr additive="base">
                                        <p:cTn id="80"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1" fill="hold" nodeType="clickEffect">
                                  <p:stCondLst>
                                    <p:cond delay="0"/>
                                  </p:stCondLst>
                                  <p:childTnLst>
                                    <p:set>
                                      <p:cBhvr>
                                        <p:cTn id="84" dur="1" fill="hold">
                                          <p:stCondLst>
                                            <p:cond delay="0"/>
                                          </p:stCondLst>
                                        </p:cTn>
                                        <p:tgtEl>
                                          <p:spTgt spid="15"/>
                                        </p:tgtEl>
                                        <p:attrNameLst>
                                          <p:attrName>style.visibility</p:attrName>
                                        </p:attrNameLst>
                                      </p:cBhvr>
                                      <p:to>
                                        <p:strVal val="visible"/>
                                      </p:to>
                                    </p:set>
                                    <p:anim calcmode="lin" valueType="num">
                                      <p:cBhvr additive="base">
                                        <p:cTn id="85" dur="500" fill="hold"/>
                                        <p:tgtEl>
                                          <p:spTgt spid="15"/>
                                        </p:tgtEl>
                                        <p:attrNameLst>
                                          <p:attrName>ppt_x</p:attrName>
                                        </p:attrNameLst>
                                      </p:cBhvr>
                                      <p:tavLst>
                                        <p:tav tm="0">
                                          <p:val>
                                            <p:strVal val="#ppt_x"/>
                                          </p:val>
                                        </p:tav>
                                        <p:tav tm="100000">
                                          <p:val>
                                            <p:strVal val="#ppt_x"/>
                                          </p:val>
                                        </p:tav>
                                      </p:tavLst>
                                    </p:anim>
                                    <p:anim calcmode="lin" valueType="num">
                                      <p:cBhvr additive="base">
                                        <p:cTn id="86" dur="500" fill="hold"/>
                                        <p:tgtEl>
                                          <p:spTgt spid="15"/>
                                        </p:tgtEl>
                                        <p:attrNameLst>
                                          <p:attrName>ppt_y</p:attrName>
                                        </p:attrNameLst>
                                      </p:cBhvr>
                                      <p:tavLst>
                                        <p:tav tm="0">
                                          <p:val>
                                            <p:strVal val="0-#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6" fill="hold" grpId="0" nodeType="clickEffect">
                                  <p:stCondLst>
                                    <p:cond delay="0"/>
                                  </p:stCondLst>
                                  <p:childTnLst>
                                    <p:set>
                                      <p:cBhvr>
                                        <p:cTn id="90" dur="1" fill="hold">
                                          <p:stCondLst>
                                            <p:cond delay="0"/>
                                          </p:stCondLst>
                                        </p:cTn>
                                        <p:tgtEl>
                                          <p:spTgt spid="21"/>
                                        </p:tgtEl>
                                        <p:attrNameLst>
                                          <p:attrName>style.visibility</p:attrName>
                                        </p:attrNameLst>
                                      </p:cBhvr>
                                      <p:to>
                                        <p:strVal val="visible"/>
                                      </p:to>
                                    </p:set>
                                    <p:anim calcmode="lin" valueType="num">
                                      <p:cBhvr additive="base">
                                        <p:cTn id="91" dur="500" fill="hold"/>
                                        <p:tgtEl>
                                          <p:spTgt spid="21"/>
                                        </p:tgtEl>
                                        <p:attrNameLst>
                                          <p:attrName>ppt_x</p:attrName>
                                        </p:attrNameLst>
                                      </p:cBhvr>
                                      <p:tavLst>
                                        <p:tav tm="0">
                                          <p:val>
                                            <p:strVal val="1+#ppt_w/2"/>
                                          </p:val>
                                        </p:tav>
                                        <p:tav tm="100000">
                                          <p:val>
                                            <p:strVal val="#ppt_x"/>
                                          </p:val>
                                        </p:tav>
                                      </p:tavLst>
                                    </p:anim>
                                    <p:anim calcmode="lin" valueType="num">
                                      <p:cBhvr additive="base">
                                        <p:cTn id="92"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9" fill="hold" grpId="0" nodeType="clickEffect">
                                  <p:stCondLst>
                                    <p:cond delay="0"/>
                                  </p:stCondLst>
                                  <p:childTnLst>
                                    <p:set>
                                      <p:cBhvr>
                                        <p:cTn id="96" dur="1" fill="hold">
                                          <p:stCondLst>
                                            <p:cond delay="0"/>
                                          </p:stCondLst>
                                        </p:cTn>
                                        <p:tgtEl>
                                          <p:spTgt spid="22"/>
                                        </p:tgtEl>
                                        <p:attrNameLst>
                                          <p:attrName>style.visibility</p:attrName>
                                        </p:attrNameLst>
                                      </p:cBhvr>
                                      <p:to>
                                        <p:strVal val="visible"/>
                                      </p:to>
                                    </p:set>
                                    <p:anim calcmode="lin" valueType="num">
                                      <p:cBhvr additive="base">
                                        <p:cTn id="97" dur="500" fill="hold"/>
                                        <p:tgtEl>
                                          <p:spTgt spid="22"/>
                                        </p:tgtEl>
                                        <p:attrNameLst>
                                          <p:attrName>ppt_x</p:attrName>
                                        </p:attrNameLst>
                                      </p:cBhvr>
                                      <p:tavLst>
                                        <p:tav tm="0">
                                          <p:val>
                                            <p:strVal val="0-#ppt_w/2"/>
                                          </p:val>
                                        </p:tav>
                                        <p:tav tm="100000">
                                          <p:val>
                                            <p:strVal val="#ppt_x"/>
                                          </p:val>
                                        </p:tav>
                                      </p:tavLst>
                                    </p:anim>
                                    <p:anim calcmode="lin" valueType="num">
                                      <p:cBhvr additive="base">
                                        <p:cTn id="98" dur="500" fill="hold"/>
                                        <p:tgtEl>
                                          <p:spTgt spid="2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3" grpId="0"/>
      <p:bldP spid="21" grpId="0"/>
      <p:bldP spid="2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6" name="Rectangle 5"/>
          <p:cNvSpPr/>
          <p:nvPr/>
        </p:nvSpPr>
        <p:spPr>
          <a:xfrm>
            <a:off x="723544" y="1043469"/>
            <a:ext cx="7704000" cy="1754326"/>
          </a:xfrm>
          <a:prstGeom prst="rect">
            <a:avLst/>
          </a:prstGeom>
        </p:spPr>
        <p:txBody>
          <a:bodyPr wrap="square">
            <a:spAutoFit/>
          </a:bodyPr>
          <a:lstStyle/>
          <a:p>
            <a:pPr>
              <a:lnSpc>
                <a:spcPct val="150000"/>
              </a:lnSpc>
            </a:pPr>
            <a:r>
              <a:rPr lang="en-US" sz="1800" b="1">
                <a:solidFill>
                  <a:srgbClr val="0070C0"/>
                </a:solidFill>
                <a:latin typeface="Comic Sans MS" panose="030F0702030302020204" pitchFamily="66" charset="0"/>
              </a:rPr>
              <a:t>Dạng 4. CHỨNG MINH HAI ĐƯỜNG THẲNG VUÔNG GÓC</a:t>
            </a:r>
          </a:p>
          <a:p>
            <a:pPr>
              <a:lnSpc>
                <a:spcPct val="150000"/>
              </a:lnSpc>
            </a:pPr>
            <a:r>
              <a:rPr lang="en-US" sz="1800">
                <a:solidFill>
                  <a:schemeClr val="accent6">
                    <a:lumMod val="10000"/>
                  </a:schemeClr>
                </a:solidFill>
                <a:latin typeface="Comic Sans MS" panose="030F0702030302020204" pitchFamily="66" charset="0"/>
              </a:rPr>
              <a:t>Phương pháp giải:</a:t>
            </a:r>
          </a:p>
          <a:p>
            <a:pPr marL="285750" indent="-285750">
              <a:lnSpc>
                <a:spcPct val="150000"/>
              </a:lnSpc>
              <a:buFontTx/>
              <a:buChar char="-"/>
            </a:pPr>
            <a:r>
              <a:rPr lang="en-US" sz="1800">
                <a:solidFill>
                  <a:schemeClr val="accent6">
                    <a:lumMod val="10000"/>
                  </a:schemeClr>
                </a:solidFill>
                <a:latin typeface="Comic Sans MS" panose="030F0702030302020204" pitchFamily="66" charset="0"/>
              </a:rPr>
              <a:t>Sử dụng định lý và hệ quả góc nội tiếp</a:t>
            </a:r>
          </a:p>
          <a:p>
            <a:pPr marL="285750" indent="-285750">
              <a:lnSpc>
                <a:spcPct val="150000"/>
              </a:lnSpc>
              <a:buFontTx/>
              <a:buChar char="-"/>
            </a:pPr>
            <a:r>
              <a:rPr lang="en-US" sz="1800">
                <a:solidFill>
                  <a:schemeClr val="accent6">
                    <a:lumMod val="10000"/>
                  </a:schemeClr>
                </a:solidFill>
                <a:latin typeface="Comic Sans MS" panose="030F0702030302020204" pitchFamily="66" charset="0"/>
              </a:rPr>
              <a:t>Sử dụng tính chất tam giác vuông</a:t>
            </a:r>
          </a:p>
        </p:txBody>
      </p:sp>
    </p:spTree>
    <p:extLst>
      <p:ext uri="{BB962C8B-B14F-4D97-AF65-F5344CB8AC3E}">
        <p14:creationId xmlns:p14="http://schemas.microsoft.com/office/powerpoint/2010/main" val="4022895133"/>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5" name="Rectangle 4"/>
          <p:cNvSpPr/>
          <p:nvPr/>
        </p:nvSpPr>
        <p:spPr>
          <a:xfrm>
            <a:off x="723544" y="1043469"/>
            <a:ext cx="7704000" cy="460767"/>
          </a:xfrm>
          <a:prstGeom prst="rect">
            <a:avLst/>
          </a:prstGeom>
        </p:spPr>
        <p:txBody>
          <a:bodyPr wrap="square">
            <a:spAutoFit/>
          </a:bodyPr>
          <a:lstStyle/>
          <a:p>
            <a:pPr>
              <a:lnSpc>
                <a:spcPct val="150000"/>
              </a:lnSpc>
            </a:pPr>
            <a:r>
              <a:rPr lang="en-US" sz="1800" b="1">
                <a:solidFill>
                  <a:srgbClr val="0070C0"/>
                </a:solidFill>
                <a:latin typeface="Comic Sans MS" panose="030F0702030302020204" pitchFamily="66" charset="0"/>
              </a:rPr>
              <a:t>Dạng 4. Chứng minh hai đường thẳng vuông góc</a:t>
            </a:r>
          </a:p>
        </p:txBody>
      </p:sp>
      <mc:AlternateContent xmlns:mc="http://schemas.openxmlformats.org/markup-compatibility/2006" xmlns:a14="http://schemas.microsoft.com/office/drawing/2010/main">
        <mc:Choice Requires="a14">
          <p:sp>
            <p:nvSpPr>
              <p:cNvPr id="2" name="Rectangle 1"/>
              <p:cNvSpPr/>
              <p:nvPr/>
            </p:nvSpPr>
            <p:spPr>
              <a:xfrm>
                <a:off x="720000" y="1529980"/>
                <a:ext cx="7894064" cy="584775"/>
              </a:xfrm>
              <a:prstGeom prst="rect">
                <a:avLst/>
              </a:prstGeom>
            </p:spPr>
            <p:txBody>
              <a:bodyPr wrap="square">
                <a:spAutoFit/>
              </a:bodyPr>
              <a:lstStyle/>
              <a:p>
                <a:r>
                  <a:rPr lang="en-US" sz="1600">
                    <a:latin typeface="Comic Sans MS" panose="030F0702030302020204" pitchFamily="66" charset="0"/>
                  </a:rPr>
                  <a:t>Ví dụ 1. Trong đường tròn (O) có dây AC và BD vuông góc với nhau tại I. Gọi M là trung điểm BC. Chứng minh IM </a:t>
                </a:r>
                <a14:m>
                  <m:oMath xmlns:m="http://schemas.openxmlformats.org/officeDocument/2006/math">
                    <m:r>
                      <a:rPr lang="en-US" sz="1600" i="1" smtClean="0">
                        <a:latin typeface="Cambria Math" panose="02040503050406030204" pitchFamily="18" charset="0"/>
                      </a:rPr>
                      <m:t>⊥</m:t>
                    </m:r>
                  </m:oMath>
                </a14:m>
                <a:r>
                  <a:rPr lang="en-US" sz="1600">
                    <a:latin typeface="Comic Sans MS" panose="030F0702030302020204" pitchFamily="66" charset="0"/>
                  </a:rPr>
                  <a:t> AD.</a:t>
                </a:r>
              </a:p>
            </p:txBody>
          </p:sp>
        </mc:Choice>
        <mc:Fallback xmlns="">
          <p:sp>
            <p:nvSpPr>
              <p:cNvPr id="2" name="Rectangle 1"/>
              <p:cNvSpPr>
                <a:spLocks noRot="1" noChangeAspect="1" noMove="1" noResize="1" noEditPoints="1" noAdjustHandles="1" noChangeArrowheads="1" noChangeShapeType="1" noTextEdit="1"/>
              </p:cNvSpPr>
              <p:nvPr/>
            </p:nvSpPr>
            <p:spPr>
              <a:xfrm>
                <a:off x="720000" y="1529980"/>
                <a:ext cx="7894064" cy="584775"/>
              </a:xfrm>
              <a:prstGeom prst="rect">
                <a:avLst/>
              </a:prstGeom>
              <a:blipFill>
                <a:blip r:embed="rId3"/>
                <a:stretch>
                  <a:fillRect l="-386" t="-4167" b="-13542"/>
                </a:stretch>
              </a:blipFill>
            </p:spPr>
            <p:txBody>
              <a:bodyPr/>
              <a:lstStyle/>
              <a:p>
                <a:r>
                  <a:rPr lang="en-US">
                    <a:noFill/>
                  </a:rPr>
                  <a:t> </a:t>
                </a:r>
              </a:p>
            </p:txBody>
          </p:sp>
        </mc:Fallback>
      </mc:AlternateContent>
      <mc:AlternateContent xmlns:mc="http://schemas.openxmlformats.org/markup-compatibility/2006">
        <mc:Choice xmlns:p14="http://schemas.microsoft.com/office/powerpoint/2010/main" Requires="p14">
          <p:contentPart p14:bwMode="auto" r:id="rId4">
            <p14:nvContentPartPr>
              <p14:cNvPr id="3" name="Ink 2">
                <a:extLst>
                  <a:ext uri="{FF2B5EF4-FFF2-40B4-BE49-F238E27FC236}">
                    <a16:creationId xmlns:a16="http://schemas.microsoft.com/office/drawing/2014/main" id="{063330F2-352B-4940-97BC-72A86417A80E}"/>
                  </a:ext>
                </a:extLst>
              </p14:cNvPr>
              <p14:cNvContentPartPr/>
              <p14:nvPr/>
            </p14:nvContentPartPr>
            <p14:xfrm>
              <a:off x="808560" y="380880"/>
              <a:ext cx="8203320" cy="4590720"/>
            </p14:xfrm>
          </p:contentPart>
        </mc:Choice>
        <mc:Fallback>
          <p:pic>
            <p:nvPicPr>
              <p:cNvPr id="3" name="Ink 2">
                <a:extLst>
                  <a:ext uri="{FF2B5EF4-FFF2-40B4-BE49-F238E27FC236}">
                    <a16:creationId xmlns:a16="http://schemas.microsoft.com/office/drawing/2014/main" id="{063330F2-352B-4940-97BC-72A86417A80E}"/>
                  </a:ext>
                </a:extLst>
              </p:cNvPr>
              <p:cNvPicPr/>
              <p:nvPr/>
            </p:nvPicPr>
            <p:blipFill>
              <a:blip r:embed="rId5"/>
              <a:stretch>
                <a:fillRect/>
              </a:stretch>
            </p:blipFill>
            <p:spPr>
              <a:xfrm>
                <a:off x="799200" y="371520"/>
                <a:ext cx="8222040" cy="4609440"/>
              </a:xfrm>
              <a:prstGeom prst="rect">
                <a:avLst/>
              </a:prstGeom>
            </p:spPr>
          </p:pic>
        </mc:Fallback>
      </mc:AlternateContent>
    </p:spTree>
    <p:extLst>
      <p:ext uri="{BB962C8B-B14F-4D97-AF65-F5344CB8AC3E}">
        <p14:creationId xmlns:p14="http://schemas.microsoft.com/office/powerpoint/2010/main" val="411000144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6" name="Rectangle 5"/>
          <p:cNvSpPr/>
          <p:nvPr/>
        </p:nvSpPr>
        <p:spPr>
          <a:xfrm>
            <a:off x="723544" y="1043469"/>
            <a:ext cx="7704000" cy="460767"/>
          </a:xfrm>
          <a:prstGeom prst="rect">
            <a:avLst/>
          </a:prstGeom>
        </p:spPr>
        <p:txBody>
          <a:bodyPr wrap="square">
            <a:spAutoFit/>
          </a:bodyPr>
          <a:lstStyle/>
          <a:p>
            <a:pPr>
              <a:lnSpc>
                <a:spcPct val="150000"/>
              </a:lnSpc>
            </a:pPr>
            <a:r>
              <a:rPr lang="en-US" sz="1800" b="1">
                <a:solidFill>
                  <a:srgbClr val="0070C0"/>
                </a:solidFill>
                <a:latin typeface="Comic Sans MS" panose="030F0702030302020204" pitchFamily="66" charset="0"/>
              </a:rPr>
              <a:t>Dạng 4. Chứng minh hai đường thẳng vuông góc</a:t>
            </a:r>
          </a:p>
        </p:txBody>
      </p:sp>
      <p:sp>
        <p:nvSpPr>
          <p:cNvPr id="2" name="Rectangle 1"/>
          <p:cNvSpPr/>
          <p:nvPr/>
        </p:nvSpPr>
        <p:spPr>
          <a:xfrm>
            <a:off x="719999" y="1529980"/>
            <a:ext cx="7914845" cy="830997"/>
          </a:xfrm>
          <a:prstGeom prst="rect">
            <a:avLst/>
          </a:prstGeom>
        </p:spPr>
        <p:txBody>
          <a:bodyPr wrap="square">
            <a:spAutoFit/>
          </a:bodyPr>
          <a:lstStyle/>
          <a:p>
            <a:r>
              <a:rPr lang="en-US" sz="1600">
                <a:latin typeface="Comic Sans MS" panose="030F0702030302020204" pitchFamily="66" charset="0"/>
              </a:rPr>
              <a:t>Ví dụ 2. Cho tam giác ABC nội tiếp đường tròn (O). Tia phân giác góc BAC cắt đường tròn (O) tại D. Đường tròn tâm D, bán kính DB cắt đường thẳng AB tại Q (khác B), cắt đường thẳng AC tại P (khác C). Chứng minh AO </a:t>
            </a:r>
            <a:r>
              <a:rPr lang="en-US" sz="1600">
                <a:latin typeface="Yu Gothic UI Semilight" panose="020B0400000000000000" pitchFamily="34" charset="-128"/>
                <a:ea typeface="Yu Gothic UI Semilight" panose="020B0400000000000000" pitchFamily="34" charset="-128"/>
              </a:rPr>
              <a:t>⊥</a:t>
            </a:r>
            <a:r>
              <a:rPr lang="en-US" sz="1600">
                <a:latin typeface="Comic Sans MS" panose="030F0702030302020204" pitchFamily="66" charset="0"/>
              </a:rPr>
              <a:t> PQ.</a:t>
            </a:r>
          </a:p>
        </p:txBody>
      </p:sp>
      <p:pic>
        <p:nvPicPr>
          <p:cNvPr id="3" name="Picture 2"/>
          <p:cNvPicPr>
            <a:picLocks noChangeAspect="1"/>
          </p:cNvPicPr>
          <p:nvPr/>
        </p:nvPicPr>
        <p:blipFill>
          <a:blip r:embed="rId3"/>
          <a:stretch>
            <a:fillRect/>
          </a:stretch>
        </p:blipFill>
        <p:spPr>
          <a:xfrm>
            <a:off x="838659" y="2473036"/>
            <a:ext cx="1553414" cy="2147887"/>
          </a:xfrm>
          <a:prstGeom prst="rect">
            <a:avLst/>
          </a:prstGeom>
        </p:spPr>
      </p:pic>
    </p:spTree>
    <p:extLst>
      <p:ext uri="{BB962C8B-B14F-4D97-AF65-F5344CB8AC3E}">
        <p14:creationId xmlns:p14="http://schemas.microsoft.com/office/powerpoint/2010/main" val="125266030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6" name="Rectangle 5"/>
          <p:cNvSpPr/>
          <p:nvPr/>
        </p:nvSpPr>
        <p:spPr>
          <a:xfrm>
            <a:off x="611637" y="1224222"/>
            <a:ext cx="7920726" cy="2266518"/>
          </a:xfrm>
          <a:prstGeom prst="rect">
            <a:avLst/>
          </a:prstGeom>
        </p:spPr>
        <p:txBody>
          <a:bodyPr wrap="square">
            <a:spAutoFit/>
          </a:bodyPr>
          <a:lstStyle/>
          <a:p>
            <a:pPr>
              <a:lnSpc>
                <a:spcPct val="150000"/>
              </a:lnSpc>
            </a:pPr>
            <a:r>
              <a:rPr lang="en-US" sz="1600" b="1">
                <a:solidFill>
                  <a:srgbClr val="0070C0"/>
                </a:solidFill>
                <a:latin typeface="Comic Sans MS" panose="030F0702030302020204" pitchFamily="66" charset="0"/>
              </a:rPr>
              <a:t>Dạng 5. CHỨNG MINH HAI ĐOẠN THẲNG BẰNG NHAU HOẶC MỘT ĐOẠN THẲNG BẰNG TỔNG HAI ĐOẠN KHÁC</a:t>
            </a:r>
          </a:p>
          <a:p>
            <a:pPr>
              <a:lnSpc>
                <a:spcPct val="150000"/>
              </a:lnSpc>
            </a:pPr>
            <a:r>
              <a:rPr lang="en-US" sz="1600">
                <a:solidFill>
                  <a:schemeClr val="accent6">
                    <a:lumMod val="10000"/>
                  </a:schemeClr>
                </a:solidFill>
                <a:latin typeface="Comic Sans MS" panose="030F0702030302020204" pitchFamily="66" charset="0"/>
              </a:rPr>
              <a:t>Phương pháp giải:</a:t>
            </a:r>
          </a:p>
          <a:p>
            <a:pPr marL="285750" indent="-285750">
              <a:lnSpc>
                <a:spcPct val="150000"/>
              </a:lnSpc>
              <a:buFontTx/>
              <a:buChar char="-"/>
            </a:pPr>
            <a:r>
              <a:rPr lang="vi-VN" sz="1600">
                <a:solidFill>
                  <a:schemeClr val="accent6">
                    <a:lumMod val="10000"/>
                  </a:schemeClr>
                </a:solidFill>
                <a:latin typeface="Comic Sans MS" panose="030F0702030302020204" pitchFamily="66" charset="0"/>
              </a:rPr>
              <a:t>Chứng minh hai đoạn thẳng đó là hai cạnh của một tam giác cân </a:t>
            </a:r>
            <a:endParaRPr lang="en-US" sz="1600">
              <a:solidFill>
                <a:schemeClr val="accent6">
                  <a:lumMod val="10000"/>
                </a:schemeClr>
              </a:solidFill>
              <a:latin typeface="Comic Sans MS" panose="030F0702030302020204" pitchFamily="66" charset="0"/>
            </a:endParaRPr>
          </a:p>
          <a:p>
            <a:pPr marL="285750" indent="-285750">
              <a:lnSpc>
                <a:spcPct val="150000"/>
              </a:lnSpc>
              <a:buFontTx/>
              <a:buChar char="-"/>
            </a:pPr>
            <a:r>
              <a:rPr lang="vi-VN" sz="1600">
                <a:solidFill>
                  <a:schemeClr val="accent6">
                    <a:lumMod val="10000"/>
                  </a:schemeClr>
                </a:solidFill>
                <a:latin typeface="Comic Sans MS" panose="030F0702030302020204" pitchFamily="66" charset="0"/>
              </a:rPr>
              <a:t>Chứng minh một đoạn thẳng bằng tổng hai đoạn khác : Ta chia đoạn thẳng đó thành hai phần và chứng minh hai phần này lần lượt bằng hai đoạn thẳng đã cho.</a:t>
            </a:r>
            <a:endParaRPr lang="en-US" sz="1600">
              <a:solidFill>
                <a:schemeClr val="accent6">
                  <a:lumMod val="10000"/>
                </a:schemeClr>
              </a:solidFill>
              <a:latin typeface="Comic Sans MS" panose="030F0702030302020204" pitchFamily="66" charset="0"/>
            </a:endParaRPr>
          </a:p>
        </p:txBody>
      </p:sp>
    </p:spTree>
    <p:extLst>
      <p:ext uri="{BB962C8B-B14F-4D97-AF65-F5344CB8AC3E}">
        <p14:creationId xmlns:p14="http://schemas.microsoft.com/office/powerpoint/2010/main" val="286264112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2" name="Rectangle 1"/>
          <p:cNvSpPr/>
          <p:nvPr/>
        </p:nvSpPr>
        <p:spPr>
          <a:xfrm>
            <a:off x="720000" y="1095263"/>
            <a:ext cx="7831718" cy="738664"/>
          </a:xfrm>
          <a:prstGeom prst="rect">
            <a:avLst/>
          </a:prstGeom>
        </p:spPr>
        <p:txBody>
          <a:bodyPr wrap="square">
            <a:spAutoFit/>
          </a:bodyPr>
          <a:lstStyle/>
          <a:p>
            <a:pPr>
              <a:lnSpc>
                <a:spcPct val="150000"/>
              </a:lnSpc>
            </a:pPr>
            <a:r>
              <a:rPr lang="en-US" b="1">
                <a:solidFill>
                  <a:srgbClr val="0070C0"/>
                </a:solidFill>
                <a:latin typeface="Comic Sans MS" panose="030F0702030302020204" pitchFamily="66" charset="0"/>
              </a:rPr>
              <a:t>Dạng 5. CHỨNG MINH HAI ĐOẠN THẲNG BẰNG NHAU HOẶC MỘT ĐOẠN THẲNG BẰNG TỔNG HAI ĐOẠN KHÁC</a:t>
            </a:r>
          </a:p>
        </p:txBody>
      </p:sp>
      <mc:AlternateContent xmlns:mc="http://schemas.openxmlformats.org/markup-compatibility/2006">
        <mc:Choice xmlns:a14="http://schemas.microsoft.com/office/drawing/2010/main" Requires="a14">
          <p:sp>
            <p:nvSpPr>
              <p:cNvPr id="3" name="Rectangle 2"/>
              <p:cNvSpPr/>
              <p:nvPr/>
            </p:nvSpPr>
            <p:spPr>
              <a:xfrm>
                <a:off x="720000" y="1766318"/>
                <a:ext cx="7831718" cy="584775"/>
              </a:xfrm>
              <a:prstGeom prst="rect">
                <a:avLst/>
              </a:prstGeom>
            </p:spPr>
            <p:txBody>
              <a:bodyPr wrap="square">
                <a:spAutoFit/>
              </a:bodyPr>
              <a:lstStyle/>
              <a:p>
                <a:r>
                  <a:rPr lang="en-US" sz="1600">
                    <a:latin typeface="Comic Sans MS" panose="030F0702030302020204" pitchFamily="66" charset="0"/>
                  </a:rPr>
                  <a:t>Ví dụ 1. Cho </a:t>
                </a:r>
                <a14:m>
                  <m:oMath xmlns:m="http://schemas.openxmlformats.org/officeDocument/2006/math">
                    <m:r>
                      <a:rPr lang="en-US" sz="1600" i="1" smtClean="0">
                        <a:latin typeface="Cambria Math" panose="02040503050406030204" pitchFamily="18" charset="0"/>
                        <a:ea typeface="Cambria Math" panose="02040503050406030204" pitchFamily="18" charset="0"/>
                      </a:rPr>
                      <m:t>∆</m:t>
                    </m:r>
                  </m:oMath>
                </a14:m>
                <a:r>
                  <a:rPr lang="en-US" sz="1600">
                    <a:latin typeface="Comic Sans MS" panose="030F0702030302020204" pitchFamily="66" charset="0"/>
                  </a:rPr>
                  <a:t>ABC nhọn nội tiếp đường tròn (O). Đường cao AD, BE của </a:t>
                </a:r>
                <a14:m>
                  <m:oMath xmlns:m="http://schemas.openxmlformats.org/officeDocument/2006/math">
                    <m:r>
                      <a:rPr lang="en-US" sz="1600" i="1" smtClean="0">
                        <a:latin typeface="Cambria Math" panose="02040503050406030204" pitchFamily="18" charset="0"/>
                        <a:ea typeface="Cambria Math" panose="02040503050406030204" pitchFamily="18" charset="0"/>
                      </a:rPr>
                      <m:t>∆</m:t>
                    </m:r>
                  </m:oMath>
                </a14:m>
                <a:r>
                  <a:rPr lang="en-US" sz="1600">
                    <a:latin typeface="Comic Sans MS" panose="030F0702030302020204" pitchFamily="66" charset="0"/>
                  </a:rPr>
                  <a:t>ABC cắt nhau tại H. AD cắt đường tròn tại I. Chứng minh DH = DI.</a:t>
                </a:r>
              </a:p>
            </p:txBody>
          </p:sp>
        </mc:Choice>
        <mc:Fallback>
          <p:sp>
            <p:nvSpPr>
              <p:cNvPr id="3" name="Rectangle 2"/>
              <p:cNvSpPr>
                <a:spLocks noRot="1" noChangeAspect="1" noMove="1" noResize="1" noEditPoints="1" noAdjustHandles="1" noChangeArrowheads="1" noChangeShapeType="1" noTextEdit="1"/>
              </p:cNvSpPr>
              <p:nvPr/>
            </p:nvSpPr>
            <p:spPr>
              <a:xfrm>
                <a:off x="720000" y="1766318"/>
                <a:ext cx="7831718" cy="584775"/>
              </a:xfrm>
              <a:prstGeom prst="rect">
                <a:avLst/>
              </a:prstGeom>
              <a:blipFill>
                <a:blip r:embed="rId3"/>
                <a:stretch>
                  <a:fillRect l="-389" t="-4167" b="-13542"/>
                </a:stretch>
              </a:blipFill>
            </p:spPr>
            <p:txBody>
              <a:bodyPr/>
              <a:lstStyle/>
              <a:p>
                <a:r>
                  <a:rPr lang="vi-VN">
                    <a:noFill/>
                  </a:rPr>
                  <a:t> </a:t>
                </a:r>
              </a:p>
            </p:txBody>
          </p:sp>
        </mc:Fallback>
      </mc:AlternateContent>
      <mc:AlternateContent xmlns:mc="http://schemas.openxmlformats.org/markup-compatibility/2006">
        <mc:Choice xmlns:p14="http://schemas.microsoft.com/office/powerpoint/2010/main" Requires="p14">
          <p:contentPart p14:bwMode="auto" r:id="rId4">
            <p14:nvContentPartPr>
              <p14:cNvPr id="5" name="Ink 4">
                <a:extLst>
                  <a:ext uri="{FF2B5EF4-FFF2-40B4-BE49-F238E27FC236}">
                    <a16:creationId xmlns:a16="http://schemas.microsoft.com/office/drawing/2014/main" id="{8B3661C6-27F9-4966-9FD6-9FB6B82801CC}"/>
                  </a:ext>
                </a:extLst>
              </p14:cNvPr>
              <p14:cNvContentPartPr/>
              <p14:nvPr/>
            </p14:nvContentPartPr>
            <p14:xfrm>
              <a:off x="1309680" y="1420560"/>
              <a:ext cx="7712640" cy="3428280"/>
            </p14:xfrm>
          </p:contentPart>
        </mc:Choice>
        <mc:Fallback>
          <p:pic>
            <p:nvPicPr>
              <p:cNvPr id="5" name="Ink 4">
                <a:extLst>
                  <a:ext uri="{FF2B5EF4-FFF2-40B4-BE49-F238E27FC236}">
                    <a16:creationId xmlns:a16="http://schemas.microsoft.com/office/drawing/2014/main" id="{8B3661C6-27F9-4966-9FD6-9FB6B82801CC}"/>
                  </a:ext>
                </a:extLst>
              </p:cNvPr>
              <p:cNvPicPr/>
              <p:nvPr/>
            </p:nvPicPr>
            <p:blipFill>
              <a:blip r:embed="rId5"/>
              <a:stretch>
                <a:fillRect/>
              </a:stretch>
            </p:blipFill>
            <p:spPr>
              <a:xfrm>
                <a:off x="1300320" y="1411200"/>
                <a:ext cx="7731360" cy="3447000"/>
              </a:xfrm>
              <a:prstGeom prst="rect">
                <a:avLst/>
              </a:prstGeom>
            </p:spPr>
          </p:pic>
        </mc:Fallback>
      </mc:AlternateContent>
    </p:spTree>
    <p:extLst>
      <p:ext uri="{BB962C8B-B14F-4D97-AF65-F5344CB8AC3E}">
        <p14:creationId xmlns:p14="http://schemas.microsoft.com/office/powerpoint/2010/main" val="317568146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6" name="Rectangle 5"/>
          <p:cNvSpPr/>
          <p:nvPr/>
        </p:nvSpPr>
        <p:spPr>
          <a:xfrm>
            <a:off x="720000" y="1095263"/>
            <a:ext cx="7831718" cy="738664"/>
          </a:xfrm>
          <a:prstGeom prst="rect">
            <a:avLst/>
          </a:prstGeom>
        </p:spPr>
        <p:txBody>
          <a:bodyPr wrap="square">
            <a:spAutoFit/>
          </a:bodyPr>
          <a:lstStyle/>
          <a:p>
            <a:pPr>
              <a:lnSpc>
                <a:spcPct val="150000"/>
              </a:lnSpc>
            </a:pPr>
            <a:r>
              <a:rPr lang="en-US" b="1">
                <a:solidFill>
                  <a:srgbClr val="0070C0"/>
                </a:solidFill>
                <a:latin typeface="Comic Sans MS" panose="030F0702030302020204" pitchFamily="66" charset="0"/>
              </a:rPr>
              <a:t>Dạng 5. CHỨNG MINH HAI ĐOẠN THẲNG BẰNG NHAU HOẶC MỘT ĐOẠN THẲNG BẰNG TỔNG HAI ĐOẠN KHÁC</a:t>
            </a:r>
          </a:p>
        </p:txBody>
      </p:sp>
      <mc:AlternateContent xmlns:mc="http://schemas.openxmlformats.org/markup-compatibility/2006" xmlns:a14="http://schemas.microsoft.com/office/drawing/2010/main">
        <mc:Choice Requires="a14">
          <p:sp>
            <p:nvSpPr>
              <p:cNvPr id="2" name="Rectangle 1"/>
              <p:cNvSpPr/>
              <p:nvPr/>
            </p:nvSpPr>
            <p:spPr>
              <a:xfrm>
                <a:off x="720000" y="1833927"/>
                <a:ext cx="6293864" cy="584775"/>
              </a:xfrm>
              <a:prstGeom prst="rect">
                <a:avLst/>
              </a:prstGeom>
            </p:spPr>
            <p:txBody>
              <a:bodyPr wrap="square">
                <a:spAutoFit/>
              </a:bodyPr>
              <a:lstStyle/>
              <a:p>
                <a:r>
                  <a:rPr lang="en-US" sz="1600">
                    <a:latin typeface="Comic Sans MS" panose="030F0702030302020204" pitchFamily="66" charset="0"/>
                  </a:rPr>
                  <a:t>Ví dụ 2. Cho </a:t>
                </a:r>
                <a14:m>
                  <m:oMath xmlns:m="http://schemas.openxmlformats.org/officeDocument/2006/math">
                    <m:r>
                      <a:rPr lang="en-US" sz="1600" i="1" smtClean="0">
                        <a:latin typeface="Cambria Math" panose="02040503050406030204" pitchFamily="18" charset="0"/>
                        <a:ea typeface="Cambria Math" panose="02040503050406030204" pitchFamily="18" charset="0"/>
                      </a:rPr>
                      <m:t>∆</m:t>
                    </m:r>
                  </m:oMath>
                </a14:m>
                <a:r>
                  <a:rPr lang="en-US" sz="1600">
                    <a:latin typeface="Comic Sans MS" panose="030F0702030302020204" pitchFamily="66" charset="0"/>
                  </a:rPr>
                  <a:t>ABC đều nội tiếp đường tròn (O).Lấy M nằm trên cung BC. Chứng minh rằng :AM = BM + CM.</a:t>
                </a:r>
              </a:p>
            </p:txBody>
          </p:sp>
        </mc:Choice>
        <mc:Fallback xmlns="">
          <p:sp>
            <p:nvSpPr>
              <p:cNvPr id="2" name="Rectangle 1"/>
              <p:cNvSpPr>
                <a:spLocks noRot="1" noChangeAspect="1" noMove="1" noResize="1" noEditPoints="1" noAdjustHandles="1" noChangeArrowheads="1" noChangeShapeType="1" noTextEdit="1"/>
              </p:cNvSpPr>
              <p:nvPr/>
            </p:nvSpPr>
            <p:spPr>
              <a:xfrm>
                <a:off x="720000" y="1833927"/>
                <a:ext cx="6293864" cy="584775"/>
              </a:xfrm>
              <a:prstGeom prst="rect">
                <a:avLst/>
              </a:prstGeom>
              <a:blipFill>
                <a:blip r:embed="rId3"/>
                <a:stretch>
                  <a:fillRect l="-484" t="-4167" b="-13542"/>
                </a:stretch>
              </a:blipFill>
            </p:spPr>
            <p:txBody>
              <a:bodyPr/>
              <a:lstStyle/>
              <a:p>
                <a:r>
                  <a:rPr lang="en-US">
                    <a:noFill/>
                  </a:rPr>
                  <a:t> </a:t>
                </a:r>
              </a:p>
            </p:txBody>
          </p:sp>
        </mc:Fallback>
      </mc:AlternateContent>
    </p:spTree>
    <p:extLst>
      <p:ext uri="{BB962C8B-B14F-4D97-AF65-F5344CB8AC3E}">
        <p14:creationId xmlns:p14="http://schemas.microsoft.com/office/powerpoint/2010/main" val="401290338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6" name="Rectangle 5"/>
          <p:cNvSpPr/>
          <p:nvPr/>
        </p:nvSpPr>
        <p:spPr>
          <a:xfrm>
            <a:off x="505335" y="1126596"/>
            <a:ext cx="8098338" cy="2169825"/>
          </a:xfrm>
          <a:prstGeom prst="rect">
            <a:avLst/>
          </a:prstGeom>
        </p:spPr>
        <p:txBody>
          <a:bodyPr wrap="square">
            <a:spAutoFit/>
          </a:bodyPr>
          <a:lstStyle/>
          <a:p>
            <a:pPr>
              <a:lnSpc>
                <a:spcPct val="150000"/>
              </a:lnSpc>
            </a:pPr>
            <a:r>
              <a:rPr lang="en-US" sz="1800" b="1">
                <a:solidFill>
                  <a:srgbClr val="0070C0"/>
                </a:solidFill>
                <a:latin typeface="Comic Sans MS" panose="030F0702030302020204" pitchFamily="66" charset="0"/>
              </a:rPr>
              <a:t>Dạng 6. CHỨNG MINH BIỂU THỨC TÍCH BẰNG NHAU</a:t>
            </a:r>
          </a:p>
          <a:p>
            <a:pPr>
              <a:lnSpc>
                <a:spcPct val="150000"/>
              </a:lnSpc>
            </a:pPr>
            <a:r>
              <a:rPr lang="en-US" sz="1800">
                <a:solidFill>
                  <a:schemeClr val="accent6">
                    <a:lumMod val="10000"/>
                  </a:schemeClr>
                </a:solidFill>
                <a:latin typeface="Comic Sans MS" panose="030F0702030302020204" pitchFamily="66" charset="0"/>
              </a:rPr>
              <a:t>Phương pháp giải:</a:t>
            </a:r>
          </a:p>
          <a:p>
            <a:pPr>
              <a:lnSpc>
                <a:spcPct val="150000"/>
              </a:lnSpc>
            </a:pPr>
            <a:r>
              <a:rPr lang="vi-VN" sz="1800">
                <a:solidFill>
                  <a:schemeClr val="accent6">
                    <a:lumMod val="10000"/>
                  </a:schemeClr>
                </a:solidFill>
                <a:latin typeface="Comic Sans MS" panose="030F0702030302020204" pitchFamily="66" charset="0"/>
              </a:rPr>
              <a:t>• Chứng minh tam giác đồng dạng, sau đó sử dụng tính chất tam giác</a:t>
            </a:r>
            <a:r>
              <a:rPr lang="en-US" sz="1800">
                <a:solidFill>
                  <a:schemeClr val="accent6">
                    <a:lumMod val="10000"/>
                  </a:schemeClr>
                </a:solidFill>
                <a:latin typeface="Comic Sans MS" panose="030F0702030302020204" pitchFamily="66" charset="0"/>
              </a:rPr>
              <a:t> </a:t>
            </a:r>
            <a:r>
              <a:rPr lang="vi-VN" sz="1800">
                <a:solidFill>
                  <a:schemeClr val="accent6">
                    <a:lumMod val="10000"/>
                  </a:schemeClr>
                </a:solidFill>
                <a:latin typeface="Comic Sans MS" panose="030F0702030302020204" pitchFamily="66" charset="0"/>
              </a:rPr>
              <a:t>đồng dạng.</a:t>
            </a:r>
            <a:endParaRPr lang="en-US" sz="1800">
              <a:solidFill>
                <a:schemeClr val="accent6">
                  <a:lumMod val="10000"/>
                </a:schemeClr>
              </a:solidFill>
              <a:latin typeface="Comic Sans MS" panose="030F0702030302020204" pitchFamily="66" charset="0"/>
            </a:endParaRPr>
          </a:p>
          <a:p>
            <a:pPr>
              <a:lnSpc>
                <a:spcPct val="150000"/>
              </a:lnSpc>
            </a:pPr>
            <a:r>
              <a:rPr lang="vi-VN" sz="1800">
                <a:solidFill>
                  <a:schemeClr val="accent6">
                    <a:lumMod val="10000"/>
                  </a:schemeClr>
                </a:solidFill>
                <a:latin typeface="Comic Sans MS" panose="030F0702030302020204" pitchFamily="66" charset="0"/>
              </a:rPr>
              <a:t>• Sử dụng hệ thức lượng tam giác vuông, hệ thức lượng trong đường tròn.</a:t>
            </a:r>
            <a:endParaRPr lang="en-US" sz="1800">
              <a:solidFill>
                <a:schemeClr val="accent6">
                  <a:lumMod val="10000"/>
                </a:schemeClr>
              </a:solidFill>
              <a:latin typeface="Comic Sans MS" panose="030F0702030302020204" pitchFamily="66" charset="0"/>
            </a:endParaRPr>
          </a:p>
        </p:txBody>
      </p:sp>
    </p:spTree>
    <p:extLst>
      <p:ext uri="{BB962C8B-B14F-4D97-AF65-F5344CB8AC3E}">
        <p14:creationId xmlns:p14="http://schemas.microsoft.com/office/powerpoint/2010/main" val="2527909665"/>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2" name="Rectangle 1"/>
          <p:cNvSpPr/>
          <p:nvPr/>
        </p:nvSpPr>
        <p:spPr>
          <a:xfrm>
            <a:off x="623454" y="1184109"/>
            <a:ext cx="5715000" cy="415498"/>
          </a:xfrm>
          <a:prstGeom prst="rect">
            <a:avLst/>
          </a:prstGeom>
        </p:spPr>
        <p:txBody>
          <a:bodyPr wrap="square">
            <a:spAutoFit/>
          </a:bodyPr>
          <a:lstStyle/>
          <a:p>
            <a:pPr>
              <a:lnSpc>
                <a:spcPct val="150000"/>
              </a:lnSpc>
            </a:pPr>
            <a:r>
              <a:rPr lang="en-US" b="1">
                <a:solidFill>
                  <a:srgbClr val="0070C0"/>
                </a:solidFill>
                <a:latin typeface="Comic Sans MS" panose="030F0702030302020204" pitchFamily="66" charset="0"/>
              </a:rPr>
              <a:t>Dạng 6. CHỨNG MINH BIỂU THỨC TÍCH BẰNG NHAU</a:t>
            </a:r>
          </a:p>
        </p:txBody>
      </p:sp>
      <p:sp>
        <p:nvSpPr>
          <p:cNvPr id="3" name="Rectangle 2"/>
          <p:cNvSpPr/>
          <p:nvPr/>
        </p:nvSpPr>
        <p:spPr>
          <a:xfrm>
            <a:off x="668044" y="1578825"/>
            <a:ext cx="7904455" cy="702052"/>
          </a:xfrm>
          <a:prstGeom prst="rect">
            <a:avLst/>
          </a:prstGeom>
        </p:spPr>
        <p:txBody>
          <a:bodyPr wrap="square">
            <a:spAutoFit/>
          </a:bodyPr>
          <a:lstStyle/>
          <a:p>
            <a:pPr>
              <a:lnSpc>
                <a:spcPct val="150000"/>
              </a:lnSpc>
            </a:pPr>
            <a:r>
              <a:rPr lang="en-US">
                <a:latin typeface="Comic Sans MS" panose="030F0702030302020204" pitchFamily="66" charset="0"/>
              </a:rPr>
              <a:t>Ví dụ 1. Cho hai đường tròn (O) ; (O') cắt nhau tại A, B. Trên đoạn AB lấy điểm I. Qua I kẻ dạy MN của đường tròn (O), kẻ dây CD của đường tròn (O'). Chứng minh IM.IN = IC. ID.</a:t>
            </a:r>
          </a:p>
        </p:txBody>
      </p:sp>
      <mc:AlternateContent xmlns:mc="http://schemas.openxmlformats.org/markup-compatibility/2006">
        <mc:Choice xmlns:p14="http://schemas.microsoft.com/office/powerpoint/2010/main" Requires="p14">
          <p:contentPart p14:bwMode="auto" r:id="rId3">
            <p14:nvContentPartPr>
              <p14:cNvPr id="5" name="Ink 4">
                <a:extLst>
                  <a:ext uri="{FF2B5EF4-FFF2-40B4-BE49-F238E27FC236}">
                    <a16:creationId xmlns:a16="http://schemas.microsoft.com/office/drawing/2014/main" id="{48871382-DE23-43E2-B55A-3BE8DEEE04A4}"/>
                  </a:ext>
                </a:extLst>
              </p14:cNvPr>
              <p14:cNvContentPartPr/>
              <p14:nvPr/>
            </p14:nvContentPartPr>
            <p14:xfrm>
              <a:off x="679680" y="826560"/>
              <a:ext cx="8307720" cy="4275360"/>
            </p14:xfrm>
          </p:contentPart>
        </mc:Choice>
        <mc:Fallback>
          <p:pic>
            <p:nvPicPr>
              <p:cNvPr id="5" name="Ink 4">
                <a:extLst>
                  <a:ext uri="{FF2B5EF4-FFF2-40B4-BE49-F238E27FC236}">
                    <a16:creationId xmlns:a16="http://schemas.microsoft.com/office/drawing/2014/main" id="{48871382-DE23-43E2-B55A-3BE8DEEE04A4}"/>
                  </a:ext>
                </a:extLst>
              </p:cNvPr>
              <p:cNvPicPr/>
              <p:nvPr/>
            </p:nvPicPr>
            <p:blipFill>
              <a:blip r:embed="rId4"/>
              <a:stretch>
                <a:fillRect/>
              </a:stretch>
            </p:blipFill>
            <p:spPr>
              <a:xfrm>
                <a:off x="670320" y="817200"/>
                <a:ext cx="8326440" cy="4294080"/>
              </a:xfrm>
              <a:prstGeom prst="rect">
                <a:avLst/>
              </a:prstGeom>
            </p:spPr>
          </p:pic>
        </mc:Fallback>
      </mc:AlternateContent>
    </p:spTree>
    <p:extLst>
      <p:ext uri="{BB962C8B-B14F-4D97-AF65-F5344CB8AC3E}">
        <p14:creationId xmlns:p14="http://schemas.microsoft.com/office/powerpoint/2010/main" val="130779186"/>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4"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TẬP VÀ CÁC DẠNG TOÁN</a:t>
            </a:r>
            <a:endParaRPr/>
          </a:p>
        </p:txBody>
      </p:sp>
      <p:sp>
        <p:nvSpPr>
          <p:cNvPr id="3" name="Rectangle 2"/>
          <p:cNvSpPr/>
          <p:nvPr/>
        </p:nvSpPr>
        <p:spPr>
          <a:xfrm>
            <a:off x="576695" y="1100843"/>
            <a:ext cx="7990610" cy="1349280"/>
          </a:xfrm>
          <a:prstGeom prst="rect">
            <a:avLst/>
          </a:prstGeom>
        </p:spPr>
        <p:txBody>
          <a:bodyPr wrap="square">
            <a:spAutoFit/>
          </a:bodyPr>
          <a:lstStyle/>
          <a:p>
            <a:pPr>
              <a:lnSpc>
                <a:spcPct val="150000"/>
              </a:lnSpc>
            </a:pPr>
            <a:r>
              <a:rPr lang="en-US">
                <a:latin typeface="Comic Sans MS" panose="030F0702030302020204" pitchFamily="66" charset="0"/>
              </a:rPr>
              <a:t>Ví dụ 2. Cho AABC nội tiếp đường tròn (O). Tia phân giác góc A cắt BC tạiF, cắt đường tròn tại E. Chứng minh :</a:t>
            </a:r>
          </a:p>
          <a:p>
            <a:pPr marL="342900" indent="-342900">
              <a:lnSpc>
                <a:spcPct val="150000"/>
              </a:lnSpc>
              <a:buAutoNum type="alphaLcParenR"/>
            </a:pPr>
            <a:r>
              <a:rPr lang="en-US">
                <a:latin typeface="Comic Sans MS" panose="030F0702030302020204" pitchFamily="66" charset="0"/>
              </a:rPr>
              <a:t>ABEC cân.                                            c) AB.AC = AE.AF.</a:t>
            </a:r>
          </a:p>
          <a:p>
            <a:pPr marL="342900" indent="-342900">
              <a:lnSpc>
                <a:spcPct val="150000"/>
              </a:lnSpc>
              <a:buAutoNum type="alphaLcParenR"/>
            </a:pPr>
            <a:r>
              <a:rPr lang="en-US">
                <a:latin typeface="Comic Sans MS" panose="030F0702030302020204" pitchFamily="66" charset="0"/>
              </a:rPr>
              <a:t>BEC ABC + ACB.                                   d) AF2 = AB.AC-BF.CF.</a:t>
            </a:r>
          </a:p>
        </p:txBody>
      </p:sp>
    </p:spTree>
    <p:extLst>
      <p:ext uri="{BB962C8B-B14F-4D97-AF65-F5344CB8AC3E}">
        <p14:creationId xmlns:p14="http://schemas.microsoft.com/office/powerpoint/2010/main" val="308062796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365"/>
        <p:cNvGrpSpPr/>
        <p:nvPr/>
      </p:nvGrpSpPr>
      <p:grpSpPr>
        <a:xfrm>
          <a:off x="0" y="0"/>
          <a:ext cx="0" cy="0"/>
          <a:chOff x="0" y="0"/>
          <a:chExt cx="0" cy="0"/>
        </a:xfrm>
      </p:grpSpPr>
      <p:sp>
        <p:nvSpPr>
          <p:cNvPr id="366" name="Google Shape;366;p30"/>
          <p:cNvSpPr txBox="1">
            <a:spLocks noGrp="1"/>
          </p:cNvSpPr>
          <p:nvPr>
            <p:ph type="title"/>
          </p:nvPr>
        </p:nvSpPr>
        <p:spPr>
          <a:xfrm>
            <a:off x="1124738" y="1190976"/>
            <a:ext cx="2640000" cy="644700"/>
          </a:xfrm>
          <a:prstGeom prst="rect">
            <a:avLst/>
          </a:prstGeom>
        </p:spPr>
        <p:txBody>
          <a:bodyPr spcFirstLastPara="1" wrap="square" lIns="91425" tIns="91425" rIns="91425" bIns="91425" anchor="b" anchorCtr="0">
            <a:noAutofit/>
          </a:bodyPr>
          <a:lstStyle/>
          <a:p>
            <a:r>
              <a:rPr lang="en"/>
              <a:t>Operations and</a:t>
            </a:r>
            <a:endParaRPr/>
          </a:p>
          <a:p>
            <a:r>
              <a:rPr lang="en"/>
              <a:t>algebraic thinking</a:t>
            </a:r>
            <a:endParaRPr/>
          </a:p>
        </p:txBody>
      </p:sp>
      <p:sp>
        <p:nvSpPr>
          <p:cNvPr id="367" name="Google Shape;367;p30"/>
          <p:cNvSpPr txBox="1">
            <a:spLocks noGrp="1"/>
          </p:cNvSpPr>
          <p:nvPr>
            <p:ph type="title" idx="6"/>
          </p:nvPr>
        </p:nvSpPr>
        <p:spPr>
          <a:xfrm>
            <a:off x="1124738" y="4011175"/>
            <a:ext cx="2640000" cy="644700"/>
          </a:xfrm>
          <a:prstGeom prst="rect">
            <a:avLst/>
          </a:prstGeom>
        </p:spPr>
        <p:txBody>
          <a:bodyPr spcFirstLastPara="1" wrap="square" lIns="91425" tIns="91425" rIns="91425" bIns="91425" anchor="b" anchorCtr="0">
            <a:noAutofit/>
          </a:bodyPr>
          <a:lstStyle/>
          <a:p>
            <a:r>
              <a:rPr lang="en"/>
              <a:t>Measurement </a:t>
            </a:r>
            <a:endParaRPr/>
          </a:p>
          <a:p>
            <a:r>
              <a:rPr lang="en"/>
              <a:t>and data</a:t>
            </a:r>
            <a:endParaRPr/>
          </a:p>
        </p:txBody>
      </p:sp>
      <p:sp>
        <p:nvSpPr>
          <p:cNvPr id="368" name="Google Shape;368;p30"/>
          <p:cNvSpPr txBox="1">
            <a:spLocks noGrp="1"/>
          </p:cNvSpPr>
          <p:nvPr>
            <p:ph type="subTitle" idx="8"/>
          </p:nvPr>
        </p:nvSpPr>
        <p:spPr>
          <a:xfrm>
            <a:off x="5379341" y="4011175"/>
            <a:ext cx="2385900" cy="644700"/>
          </a:xfrm>
          <a:prstGeom prst="rect">
            <a:avLst/>
          </a:prstGeom>
        </p:spPr>
        <p:txBody>
          <a:bodyPr spcFirstLastPara="1" wrap="square" lIns="91425" tIns="91425" rIns="91425" bIns="91425" anchor="ctr" anchorCtr="0">
            <a:noAutofit/>
          </a:bodyPr>
          <a:lstStyle/>
          <a:p>
            <a:pPr marL="0" indent="0"/>
            <a:r>
              <a:rPr lang="en"/>
              <a:t>You can describe the topic of the section here</a:t>
            </a:r>
            <a:endParaRPr/>
          </a:p>
        </p:txBody>
      </p:sp>
      <p:sp>
        <p:nvSpPr>
          <p:cNvPr id="369" name="Google Shape;369;p30"/>
          <p:cNvSpPr txBox="1">
            <a:spLocks noGrp="1"/>
          </p:cNvSpPr>
          <p:nvPr>
            <p:ph type="title" idx="9"/>
          </p:nvPr>
        </p:nvSpPr>
        <p:spPr>
          <a:xfrm>
            <a:off x="1124738" y="2601076"/>
            <a:ext cx="2640000" cy="644700"/>
          </a:xfrm>
          <a:prstGeom prst="rect">
            <a:avLst/>
          </a:prstGeom>
        </p:spPr>
        <p:txBody>
          <a:bodyPr spcFirstLastPara="1" wrap="square" lIns="91425" tIns="91425" rIns="91425" bIns="91425" anchor="b" anchorCtr="0">
            <a:noAutofit/>
          </a:bodyPr>
          <a:lstStyle/>
          <a:p>
            <a:r>
              <a:rPr lang="en"/>
              <a:t>Geometry and measurement</a:t>
            </a:r>
            <a:endParaRPr/>
          </a:p>
        </p:txBody>
      </p:sp>
      <p:sp>
        <p:nvSpPr>
          <p:cNvPr id="370" name="Google Shape;370;p30"/>
          <p:cNvSpPr txBox="1">
            <a:spLocks noGrp="1"/>
          </p:cNvSpPr>
          <p:nvPr>
            <p:ph type="subTitle" idx="14"/>
          </p:nvPr>
        </p:nvSpPr>
        <p:spPr>
          <a:xfrm>
            <a:off x="5379341" y="2589614"/>
            <a:ext cx="2385900" cy="644700"/>
          </a:xfrm>
          <a:prstGeom prst="rect">
            <a:avLst/>
          </a:prstGeom>
        </p:spPr>
        <p:txBody>
          <a:bodyPr spcFirstLastPara="1" wrap="square" lIns="91425" tIns="91425" rIns="91425" bIns="91425" anchor="ctr" anchorCtr="0">
            <a:noAutofit/>
          </a:bodyPr>
          <a:lstStyle/>
          <a:p>
            <a:pPr marL="0" indent="0"/>
            <a:r>
              <a:rPr lang="en"/>
              <a:t>You can describe the topic of the section here</a:t>
            </a:r>
            <a:endParaRPr/>
          </a:p>
        </p:txBody>
      </p:sp>
      <p:sp>
        <p:nvSpPr>
          <p:cNvPr id="371" name="Google Shape;371;p30"/>
          <p:cNvSpPr txBox="1">
            <a:spLocks noGrp="1"/>
          </p:cNvSpPr>
          <p:nvPr>
            <p:ph type="title" idx="2"/>
          </p:nvPr>
        </p:nvSpPr>
        <p:spPr>
          <a:xfrm>
            <a:off x="4069514" y="1246040"/>
            <a:ext cx="1005000" cy="534600"/>
          </a:xfrm>
          <a:prstGeom prst="rect">
            <a:avLst/>
          </a:prstGeom>
        </p:spPr>
        <p:txBody>
          <a:bodyPr spcFirstLastPara="1" wrap="square" lIns="91425" tIns="91425" rIns="91425" bIns="91425" anchor="ctr" anchorCtr="0">
            <a:noAutofit/>
          </a:bodyPr>
          <a:lstStyle/>
          <a:p>
            <a:r>
              <a:rPr lang="en"/>
              <a:t>01</a:t>
            </a:r>
            <a:endParaRPr/>
          </a:p>
        </p:txBody>
      </p:sp>
      <p:sp>
        <p:nvSpPr>
          <p:cNvPr id="372" name="Google Shape;372;p30"/>
          <p:cNvSpPr txBox="1">
            <a:spLocks noGrp="1"/>
          </p:cNvSpPr>
          <p:nvPr>
            <p:ph type="subTitle" idx="1"/>
          </p:nvPr>
        </p:nvSpPr>
        <p:spPr>
          <a:xfrm>
            <a:off x="5379337" y="1168051"/>
            <a:ext cx="2385900" cy="644700"/>
          </a:xfrm>
          <a:prstGeom prst="rect">
            <a:avLst/>
          </a:prstGeom>
        </p:spPr>
        <p:txBody>
          <a:bodyPr spcFirstLastPara="1" wrap="square" lIns="91425" tIns="91425" rIns="91425" bIns="91425" anchor="ctr" anchorCtr="0">
            <a:noAutofit/>
          </a:bodyPr>
          <a:lstStyle/>
          <a:p>
            <a:pPr marL="0" indent="0"/>
            <a:r>
              <a:rPr lang="en"/>
              <a:t>You can describe the topic of the section here</a:t>
            </a:r>
            <a:endParaRPr/>
          </a:p>
        </p:txBody>
      </p:sp>
      <p:sp>
        <p:nvSpPr>
          <p:cNvPr id="373" name="Google Shape;373;p30"/>
          <p:cNvSpPr txBox="1">
            <a:spLocks noGrp="1"/>
          </p:cNvSpPr>
          <p:nvPr>
            <p:ph type="title" idx="3"/>
          </p:nvPr>
        </p:nvSpPr>
        <p:spPr>
          <a:xfrm>
            <a:off x="1124738" y="3306125"/>
            <a:ext cx="2640000" cy="644700"/>
          </a:xfrm>
          <a:prstGeom prst="rect">
            <a:avLst/>
          </a:prstGeom>
        </p:spPr>
        <p:txBody>
          <a:bodyPr spcFirstLastPara="1" wrap="square" lIns="91425" tIns="91425" rIns="91425" bIns="91425" anchor="b" anchorCtr="0">
            <a:noAutofit/>
          </a:bodyPr>
          <a:lstStyle/>
          <a:p>
            <a:r>
              <a:rPr lang="en"/>
              <a:t>Number and operations in base ten</a:t>
            </a:r>
            <a:endParaRPr/>
          </a:p>
        </p:txBody>
      </p:sp>
      <p:sp>
        <p:nvSpPr>
          <p:cNvPr id="374" name="Google Shape;374;p30"/>
          <p:cNvSpPr txBox="1">
            <a:spLocks noGrp="1"/>
          </p:cNvSpPr>
          <p:nvPr>
            <p:ph type="title" idx="18"/>
          </p:nvPr>
        </p:nvSpPr>
        <p:spPr>
          <a:xfrm>
            <a:off x="720000" y="445025"/>
            <a:ext cx="7704000" cy="572700"/>
          </a:xfrm>
          <a:prstGeom prst="rect">
            <a:avLst/>
          </a:prstGeom>
        </p:spPr>
        <p:txBody>
          <a:bodyPr spcFirstLastPara="1" wrap="square" lIns="91425" tIns="91425" rIns="91425" bIns="91425" anchor="ctr" anchorCtr="0">
            <a:noAutofit/>
          </a:bodyPr>
          <a:lstStyle/>
          <a:p>
            <a:r>
              <a:rPr lang="en"/>
              <a:t>Table of contents</a:t>
            </a:r>
            <a:endParaRPr/>
          </a:p>
        </p:txBody>
      </p:sp>
      <p:sp>
        <p:nvSpPr>
          <p:cNvPr id="375" name="Google Shape;375;p30"/>
          <p:cNvSpPr txBox="1">
            <a:spLocks noGrp="1"/>
          </p:cNvSpPr>
          <p:nvPr>
            <p:ph type="subTitle" idx="5"/>
          </p:nvPr>
        </p:nvSpPr>
        <p:spPr>
          <a:xfrm>
            <a:off x="5379341" y="3300387"/>
            <a:ext cx="2385900" cy="644700"/>
          </a:xfrm>
          <a:prstGeom prst="rect">
            <a:avLst/>
          </a:prstGeom>
        </p:spPr>
        <p:txBody>
          <a:bodyPr spcFirstLastPara="1" wrap="square" lIns="91425" tIns="91425" rIns="91425" bIns="91425" anchor="ctr" anchorCtr="0">
            <a:noAutofit/>
          </a:bodyPr>
          <a:lstStyle/>
          <a:p>
            <a:pPr marL="0" indent="0"/>
            <a:r>
              <a:rPr lang="en"/>
              <a:t>You can describe the topic of the section here</a:t>
            </a:r>
            <a:endParaRPr/>
          </a:p>
        </p:txBody>
      </p:sp>
      <p:sp>
        <p:nvSpPr>
          <p:cNvPr id="376" name="Google Shape;376;p30"/>
          <p:cNvSpPr txBox="1">
            <a:spLocks noGrp="1"/>
          </p:cNvSpPr>
          <p:nvPr>
            <p:ph type="title" idx="4"/>
          </p:nvPr>
        </p:nvSpPr>
        <p:spPr>
          <a:xfrm>
            <a:off x="4069514" y="1957453"/>
            <a:ext cx="1005000" cy="534600"/>
          </a:xfrm>
          <a:prstGeom prst="rect">
            <a:avLst/>
          </a:prstGeom>
        </p:spPr>
        <p:txBody>
          <a:bodyPr spcFirstLastPara="1" wrap="square" lIns="91425" tIns="91425" rIns="91425" bIns="91425" anchor="ctr" anchorCtr="0">
            <a:noAutofit/>
          </a:bodyPr>
          <a:lstStyle/>
          <a:p>
            <a:r>
              <a:rPr lang="en"/>
              <a:t>02</a:t>
            </a:r>
            <a:endParaRPr/>
          </a:p>
        </p:txBody>
      </p:sp>
      <p:sp>
        <p:nvSpPr>
          <p:cNvPr id="377" name="Google Shape;377;p30"/>
          <p:cNvSpPr txBox="1">
            <a:spLocks noGrp="1"/>
          </p:cNvSpPr>
          <p:nvPr>
            <p:ph type="title" idx="7"/>
          </p:nvPr>
        </p:nvSpPr>
        <p:spPr>
          <a:xfrm>
            <a:off x="4069514" y="3380378"/>
            <a:ext cx="1005000" cy="534600"/>
          </a:xfrm>
          <a:prstGeom prst="rect">
            <a:avLst/>
          </a:prstGeom>
        </p:spPr>
        <p:txBody>
          <a:bodyPr spcFirstLastPara="1" wrap="square" lIns="91425" tIns="91425" rIns="91425" bIns="91425" anchor="ctr" anchorCtr="0">
            <a:noAutofit/>
          </a:bodyPr>
          <a:lstStyle/>
          <a:p>
            <a:r>
              <a:rPr lang="en"/>
              <a:t>04</a:t>
            </a:r>
            <a:endParaRPr/>
          </a:p>
        </p:txBody>
      </p:sp>
      <p:sp>
        <p:nvSpPr>
          <p:cNvPr id="378" name="Google Shape;378;p30"/>
          <p:cNvSpPr txBox="1">
            <a:spLocks noGrp="1"/>
          </p:cNvSpPr>
          <p:nvPr>
            <p:ph type="title" idx="13"/>
          </p:nvPr>
        </p:nvSpPr>
        <p:spPr>
          <a:xfrm>
            <a:off x="4069514" y="4066190"/>
            <a:ext cx="1005000" cy="534600"/>
          </a:xfrm>
          <a:prstGeom prst="rect">
            <a:avLst/>
          </a:prstGeom>
        </p:spPr>
        <p:txBody>
          <a:bodyPr spcFirstLastPara="1" wrap="square" lIns="91425" tIns="91425" rIns="91425" bIns="91425" anchor="ctr" anchorCtr="0">
            <a:noAutofit/>
          </a:bodyPr>
          <a:lstStyle/>
          <a:p>
            <a:r>
              <a:rPr lang="en"/>
              <a:t>05</a:t>
            </a:r>
            <a:endParaRPr/>
          </a:p>
        </p:txBody>
      </p:sp>
      <p:sp>
        <p:nvSpPr>
          <p:cNvPr id="379" name="Google Shape;379;p30"/>
          <p:cNvSpPr txBox="1">
            <a:spLocks noGrp="1"/>
          </p:cNvSpPr>
          <p:nvPr>
            <p:ph type="title" idx="15"/>
          </p:nvPr>
        </p:nvSpPr>
        <p:spPr>
          <a:xfrm>
            <a:off x="1124738" y="1896026"/>
            <a:ext cx="2640000" cy="644700"/>
          </a:xfrm>
          <a:prstGeom prst="rect">
            <a:avLst/>
          </a:prstGeom>
        </p:spPr>
        <p:txBody>
          <a:bodyPr spcFirstLastPara="1" wrap="square" lIns="91425" tIns="91425" rIns="91425" bIns="91425" anchor="b" anchorCtr="0">
            <a:noAutofit/>
          </a:bodyPr>
          <a:lstStyle/>
          <a:p>
            <a:r>
              <a:rPr lang="en"/>
              <a:t>Number and operations—fractions</a:t>
            </a:r>
            <a:endParaRPr/>
          </a:p>
        </p:txBody>
      </p:sp>
      <p:sp>
        <p:nvSpPr>
          <p:cNvPr id="380" name="Google Shape;380;p30"/>
          <p:cNvSpPr txBox="1">
            <a:spLocks noGrp="1"/>
          </p:cNvSpPr>
          <p:nvPr>
            <p:ph type="title" idx="16"/>
          </p:nvPr>
        </p:nvSpPr>
        <p:spPr>
          <a:xfrm>
            <a:off x="4069514" y="2668915"/>
            <a:ext cx="1005000" cy="534600"/>
          </a:xfrm>
          <a:prstGeom prst="rect">
            <a:avLst/>
          </a:prstGeom>
        </p:spPr>
        <p:txBody>
          <a:bodyPr spcFirstLastPara="1" wrap="square" lIns="91425" tIns="91425" rIns="91425" bIns="91425" anchor="ctr" anchorCtr="0">
            <a:noAutofit/>
          </a:bodyPr>
          <a:lstStyle/>
          <a:p>
            <a:r>
              <a:rPr lang="en"/>
              <a:t>03</a:t>
            </a:r>
            <a:endParaRPr/>
          </a:p>
        </p:txBody>
      </p:sp>
      <p:sp>
        <p:nvSpPr>
          <p:cNvPr id="381" name="Google Shape;381;p30"/>
          <p:cNvSpPr txBox="1">
            <a:spLocks noGrp="1"/>
          </p:cNvSpPr>
          <p:nvPr>
            <p:ph type="subTitle" idx="17"/>
          </p:nvPr>
        </p:nvSpPr>
        <p:spPr>
          <a:xfrm>
            <a:off x="5379341" y="1878826"/>
            <a:ext cx="2385900" cy="644700"/>
          </a:xfrm>
          <a:prstGeom prst="rect">
            <a:avLst/>
          </a:prstGeom>
        </p:spPr>
        <p:txBody>
          <a:bodyPr spcFirstLastPara="1" wrap="square" lIns="91425" tIns="91425" rIns="91425" bIns="91425" anchor="ctr" anchorCtr="0">
            <a:noAutofit/>
          </a:bodyPr>
          <a:lstStyle/>
          <a:p>
            <a:pPr marL="0" indent="0"/>
            <a:r>
              <a:rPr lang="en"/>
              <a:t>You can describe the topic of the section here</a:t>
            </a:r>
            <a:endParaRPr/>
          </a:p>
        </p:txBody>
      </p:sp>
      <p:grpSp>
        <p:nvGrpSpPr>
          <p:cNvPr id="382" name="Google Shape;382;p30"/>
          <p:cNvGrpSpPr/>
          <p:nvPr/>
        </p:nvGrpSpPr>
        <p:grpSpPr>
          <a:xfrm rot="-324537">
            <a:off x="426120" y="2669171"/>
            <a:ext cx="983421" cy="2294997"/>
            <a:chOff x="5531625" y="1388600"/>
            <a:chExt cx="1402438" cy="3272851"/>
          </a:xfrm>
        </p:grpSpPr>
        <p:sp>
          <p:nvSpPr>
            <p:cNvPr id="383" name="Google Shape;383;p30"/>
            <p:cNvSpPr/>
            <p:nvPr/>
          </p:nvSpPr>
          <p:spPr>
            <a:xfrm>
              <a:off x="5562213" y="3420332"/>
              <a:ext cx="1371850" cy="77651"/>
            </a:xfrm>
            <a:custGeom>
              <a:avLst/>
              <a:gdLst/>
              <a:ahLst/>
              <a:cxnLst/>
              <a:rect l="l" t="t" r="r" b="b"/>
              <a:pathLst>
                <a:path w="26730" h="1513" extrusionOk="0">
                  <a:moveTo>
                    <a:pt x="512" y="1"/>
                  </a:moveTo>
                  <a:cubicBezTo>
                    <a:pt x="226" y="1"/>
                    <a:pt x="0" y="346"/>
                    <a:pt x="0" y="763"/>
                  </a:cubicBezTo>
                  <a:cubicBezTo>
                    <a:pt x="0" y="1179"/>
                    <a:pt x="226" y="1513"/>
                    <a:pt x="512" y="1513"/>
                  </a:cubicBezTo>
                  <a:lnTo>
                    <a:pt x="26218" y="1513"/>
                  </a:lnTo>
                  <a:cubicBezTo>
                    <a:pt x="26503" y="1513"/>
                    <a:pt x="26730" y="1179"/>
                    <a:pt x="26730" y="763"/>
                  </a:cubicBezTo>
                  <a:cubicBezTo>
                    <a:pt x="26730" y="346"/>
                    <a:pt x="26503" y="1"/>
                    <a:pt x="26218" y="1"/>
                  </a:cubicBezTo>
                  <a:close/>
                </a:path>
              </a:pathLst>
            </a:custGeom>
            <a:solidFill>
              <a:srgbClr val="5263BD">
                <a:alpha val="43820"/>
              </a:srgbClr>
            </a:solidFill>
            <a:ln>
              <a:noFill/>
            </a:ln>
          </p:spPr>
          <p:txBody>
            <a:bodyPr spcFirstLastPara="1" wrap="square" lIns="91425" tIns="91425" rIns="91425" bIns="91425" anchor="ctr" anchorCtr="0">
              <a:noAutofit/>
            </a:bodyPr>
            <a:lstStyle/>
            <a:p>
              <a:endParaRPr/>
            </a:p>
          </p:txBody>
        </p:sp>
        <p:sp>
          <p:nvSpPr>
            <p:cNvPr id="384" name="Google Shape;384;p30"/>
            <p:cNvSpPr/>
            <p:nvPr/>
          </p:nvSpPr>
          <p:spPr>
            <a:xfrm>
              <a:off x="5745484" y="2438390"/>
              <a:ext cx="472424" cy="2103299"/>
            </a:xfrm>
            <a:custGeom>
              <a:avLst/>
              <a:gdLst/>
              <a:ahLst/>
              <a:cxnLst/>
              <a:rect l="l" t="t" r="r" b="b"/>
              <a:pathLst>
                <a:path w="9205" h="40982" extrusionOk="0">
                  <a:moveTo>
                    <a:pt x="5347" y="0"/>
                  </a:moveTo>
                  <a:lnTo>
                    <a:pt x="1" y="20705"/>
                  </a:lnTo>
                  <a:lnTo>
                    <a:pt x="1870" y="40982"/>
                  </a:lnTo>
                  <a:lnTo>
                    <a:pt x="3894" y="40982"/>
                  </a:lnTo>
                  <a:lnTo>
                    <a:pt x="3894" y="20491"/>
                  </a:lnTo>
                  <a:lnTo>
                    <a:pt x="9204" y="1667"/>
                  </a:lnTo>
                  <a:lnTo>
                    <a:pt x="5347" y="0"/>
                  </a:lnTo>
                  <a:close/>
                </a:path>
              </a:pathLst>
            </a:custGeom>
            <a:solidFill>
              <a:srgbClr val="5263BD">
                <a:alpha val="43820"/>
              </a:srgbClr>
            </a:solidFill>
            <a:ln>
              <a:noFill/>
            </a:ln>
          </p:spPr>
          <p:txBody>
            <a:bodyPr spcFirstLastPara="1" wrap="square" lIns="91425" tIns="91425" rIns="91425" bIns="91425" anchor="ctr" anchorCtr="0">
              <a:noAutofit/>
            </a:bodyPr>
            <a:lstStyle/>
            <a:p>
              <a:endParaRPr/>
            </a:p>
          </p:txBody>
        </p:sp>
        <p:sp>
          <p:nvSpPr>
            <p:cNvPr id="385" name="Google Shape;385;p30"/>
            <p:cNvSpPr/>
            <p:nvPr/>
          </p:nvSpPr>
          <p:spPr>
            <a:xfrm>
              <a:off x="6276513" y="2438390"/>
              <a:ext cx="472372" cy="2103299"/>
            </a:xfrm>
            <a:custGeom>
              <a:avLst/>
              <a:gdLst/>
              <a:ahLst/>
              <a:cxnLst/>
              <a:rect l="l" t="t" r="r" b="b"/>
              <a:pathLst>
                <a:path w="9204" h="40982" extrusionOk="0">
                  <a:moveTo>
                    <a:pt x="3858" y="0"/>
                  </a:moveTo>
                  <a:lnTo>
                    <a:pt x="0" y="1667"/>
                  </a:lnTo>
                  <a:lnTo>
                    <a:pt x="5311" y="20491"/>
                  </a:lnTo>
                  <a:lnTo>
                    <a:pt x="5311" y="40982"/>
                  </a:lnTo>
                  <a:lnTo>
                    <a:pt x="7335" y="40982"/>
                  </a:lnTo>
                  <a:lnTo>
                    <a:pt x="9204" y="20705"/>
                  </a:lnTo>
                  <a:lnTo>
                    <a:pt x="3858" y="0"/>
                  </a:lnTo>
                  <a:close/>
                </a:path>
              </a:pathLst>
            </a:custGeom>
            <a:solidFill>
              <a:srgbClr val="5263BD">
                <a:alpha val="43820"/>
              </a:srgbClr>
            </a:solidFill>
            <a:ln>
              <a:noFill/>
            </a:ln>
          </p:spPr>
          <p:txBody>
            <a:bodyPr spcFirstLastPara="1" wrap="square" lIns="91425" tIns="91425" rIns="91425" bIns="91425" anchor="ctr" anchorCtr="0">
              <a:noAutofit/>
            </a:bodyPr>
            <a:lstStyle/>
            <a:p>
              <a:endParaRPr/>
            </a:p>
          </p:txBody>
        </p:sp>
        <p:sp>
          <p:nvSpPr>
            <p:cNvPr id="386" name="Google Shape;386;p30"/>
            <p:cNvSpPr/>
            <p:nvPr/>
          </p:nvSpPr>
          <p:spPr>
            <a:xfrm>
              <a:off x="6214775" y="1945250"/>
              <a:ext cx="64823" cy="173604"/>
            </a:xfrm>
            <a:custGeom>
              <a:avLst/>
              <a:gdLst/>
              <a:ahLst/>
              <a:cxnLst/>
              <a:rect l="l" t="t" r="r" b="b"/>
              <a:pathLst>
                <a:path w="1263" h="3585" extrusionOk="0">
                  <a:moveTo>
                    <a:pt x="1" y="1"/>
                  </a:moveTo>
                  <a:lnTo>
                    <a:pt x="1" y="3584"/>
                  </a:lnTo>
                  <a:lnTo>
                    <a:pt x="1263" y="3584"/>
                  </a:lnTo>
                  <a:lnTo>
                    <a:pt x="1263" y="1"/>
                  </a:lnTo>
                  <a:close/>
                </a:path>
              </a:pathLst>
            </a:custGeom>
            <a:solidFill>
              <a:srgbClr val="5263BD">
                <a:alpha val="43820"/>
              </a:srgbClr>
            </a:solidFill>
            <a:ln>
              <a:noFill/>
            </a:ln>
          </p:spPr>
          <p:txBody>
            <a:bodyPr spcFirstLastPara="1" wrap="square" lIns="91425" tIns="91425" rIns="91425" bIns="91425" anchor="ctr" anchorCtr="0">
              <a:noAutofit/>
            </a:bodyPr>
            <a:lstStyle/>
            <a:p>
              <a:endParaRPr/>
            </a:p>
          </p:txBody>
        </p:sp>
        <p:sp>
          <p:nvSpPr>
            <p:cNvPr id="387" name="Google Shape;387;p30"/>
            <p:cNvSpPr/>
            <p:nvPr/>
          </p:nvSpPr>
          <p:spPr>
            <a:xfrm>
              <a:off x="6140868" y="1419137"/>
              <a:ext cx="212065" cy="534113"/>
            </a:xfrm>
            <a:custGeom>
              <a:avLst/>
              <a:gdLst/>
              <a:ahLst/>
              <a:cxnLst/>
              <a:rect l="l" t="t" r="r" b="b"/>
              <a:pathLst>
                <a:path w="4132" h="10407" extrusionOk="0">
                  <a:moveTo>
                    <a:pt x="2072" y="1"/>
                  </a:moveTo>
                  <a:cubicBezTo>
                    <a:pt x="929" y="1"/>
                    <a:pt x="0" y="929"/>
                    <a:pt x="0" y="2072"/>
                  </a:cubicBezTo>
                  <a:lnTo>
                    <a:pt x="0" y="8335"/>
                  </a:lnTo>
                  <a:cubicBezTo>
                    <a:pt x="0" y="9478"/>
                    <a:pt x="929" y="10407"/>
                    <a:pt x="2072" y="10407"/>
                  </a:cubicBezTo>
                  <a:cubicBezTo>
                    <a:pt x="3215" y="10407"/>
                    <a:pt x="4132" y="9478"/>
                    <a:pt x="4132" y="8335"/>
                  </a:cubicBezTo>
                  <a:lnTo>
                    <a:pt x="4132" y="2072"/>
                  </a:lnTo>
                  <a:cubicBezTo>
                    <a:pt x="4132" y="929"/>
                    <a:pt x="3215" y="1"/>
                    <a:pt x="2072" y="1"/>
                  </a:cubicBezTo>
                  <a:close/>
                </a:path>
              </a:pathLst>
            </a:custGeom>
            <a:solidFill>
              <a:srgbClr val="5263BD">
                <a:alpha val="43820"/>
              </a:srgbClr>
            </a:solidFill>
            <a:ln>
              <a:noFill/>
            </a:ln>
          </p:spPr>
          <p:txBody>
            <a:bodyPr spcFirstLastPara="1" wrap="square" lIns="91425" tIns="91425" rIns="91425" bIns="91425" anchor="ctr" anchorCtr="0">
              <a:noAutofit/>
            </a:bodyPr>
            <a:lstStyle/>
            <a:p>
              <a:endParaRPr/>
            </a:p>
          </p:txBody>
        </p:sp>
        <p:sp>
          <p:nvSpPr>
            <p:cNvPr id="388" name="Google Shape;388;p30"/>
            <p:cNvSpPr/>
            <p:nvPr/>
          </p:nvSpPr>
          <p:spPr>
            <a:xfrm>
              <a:off x="5937377" y="2012469"/>
              <a:ext cx="619052" cy="544686"/>
            </a:xfrm>
            <a:custGeom>
              <a:avLst/>
              <a:gdLst/>
              <a:ahLst/>
              <a:cxnLst/>
              <a:rect l="l" t="t" r="r" b="b"/>
              <a:pathLst>
                <a:path w="12062" h="10613" extrusionOk="0">
                  <a:moveTo>
                    <a:pt x="6039" y="1"/>
                  </a:moveTo>
                  <a:cubicBezTo>
                    <a:pt x="4354" y="1"/>
                    <a:pt x="2699" y="803"/>
                    <a:pt x="1667" y="2299"/>
                  </a:cubicBezTo>
                  <a:cubicBezTo>
                    <a:pt x="1" y="4704"/>
                    <a:pt x="608" y="8014"/>
                    <a:pt x="3025" y="9680"/>
                  </a:cubicBezTo>
                  <a:cubicBezTo>
                    <a:pt x="3945" y="10310"/>
                    <a:pt x="4992" y="10613"/>
                    <a:pt x="6029" y="10613"/>
                  </a:cubicBezTo>
                  <a:cubicBezTo>
                    <a:pt x="7716" y="10613"/>
                    <a:pt x="9374" y="9813"/>
                    <a:pt x="10407" y="8323"/>
                  </a:cubicBezTo>
                  <a:cubicBezTo>
                    <a:pt x="12062" y="5906"/>
                    <a:pt x="11454" y="2608"/>
                    <a:pt x="9049" y="941"/>
                  </a:cubicBezTo>
                  <a:cubicBezTo>
                    <a:pt x="8128" y="306"/>
                    <a:pt x="7078" y="1"/>
                    <a:pt x="6039" y="1"/>
                  </a:cubicBezTo>
                  <a:close/>
                </a:path>
              </a:pathLst>
            </a:custGeom>
            <a:solidFill>
              <a:srgbClr val="5263BD">
                <a:alpha val="43820"/>
              </a:srgbClr>
            </a:solidFill>
            <a:ln>
              <a:noFill/>
            </a:ln>
          </p:spPr>
          <p:txBody>
            <a:bodyPr spcFirstLastPara="1" wrap="square" lIns="91425" tIns="91425" rIns="91425" bIns="91425" anchor="ctr" anchorCtr="0">
              <a:noAutofit/>
            </a:bodyPr>
            <a:lstStyle/>
            <a:p>
              <a:endParaRPr/>
            </a:p>
          </p:txBody>
        </p:sp>
        <p:sp>
          <p:nvSpPr>
            <p:cNvPr id="389" name="Google Shape;389;p30"/>
            <p:cNvSpPr/>
            <p:nvPr/>
          </p:nvSpPr>
          <p:spPr>
            <a:xfrm>
              <a:off x="6095038" y="2170746"/>
              <a:ext cx="265851" cy="228231"/>
            </a:xfrm>
            <a:custGeom>
              <a:avLst/>
              <a:gdLst/>
              <a:ahLst/>
              <a:cxnLst/>
              <a:rect l="l" t="t" r="r" b="b"/>
              <a:pathLst>
                <a:path w="5180" h="4447" extrusionOk="0">
                  <a:moveTo>
                    <a:pt x="2965" y="0"/>
                  </a:moveTo>
                  <a:cubicBezTo>
                    <a:pt x="989" y="0"/>
                    <a:pt x="0" y="2394"/>
                    <a:pt x="1393" y="3787"/>
                  </a:cubicBezTo>
                  <a:cubicBezTo>
                    <a:pt x="1845" y="4242"/>
                    <a:pt x="2402" y="4446"/>
                    <a:pt x="2949" y="4446"/>
                  </a:cubicBezTo>
                  <a:cubicBezTo>
                    <a:pt x="4087" y="4446"/>
                    <a:pt x="5180" y="3562"/>
                    <a:pt x="5180" y="2227"/>
                  </a:cubicBezTo>
                  <a:cubicBezTo>
                    <a:pt x="5180" y="1001"/>
                    <a:pt x="4191" y="0"/>
                    <a:pt x="296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390" name="Google Shape;390;p30"/>
            <p:cNvSpPr/>
            <p:nvPr/>
          </p:nvSpPr>
          <p:spPr>
            <a:xfrm>
              <a:off x="5531625" y="3450869"/>
              <a:ext cx="1371902" cy="77702"/>
            </a:xfrm>
            <a:custGeom>
              <a:avLst/>
              <a:gdLst/>
              <a:ahLst/>
              <a:cxnLst/>
              <a:rect l="l" t="t" r="r" b="b"/>
              <a:pathLst>
                <a:path w="26731" h="1514" extrusionOk="0">
                  <a:moveTo>
                    <a:pt x="513" y="1"/>
                  </a:moveTo>
                  <a:cubicBezTo>
                    <a:pt x="227" y="1"/>
                    <a:pt x="1" y="346"/>
                    <a:pt x="1" y="763"/>
                  </a:cubicBezTo>
                  <a:cubicBezTo>
                    <a:pt x="1" y="1180"/>
                    <a:pt x="227" y="1513"/>
                    <a:pt x="513" y="1513"/>
                  </a:cubicBezTo>
                  <a:lnTo>
                    <a:pt x="26218" y="1513"/>
                  </a:lnTo>
                  <a:cubicBezTo>
                    <a:pt x="26504" y="1513"/>
                    <a:pt x="26730" y="1180"/>
                    <a:pt x="26730" y="763"/>
                  </a:cubicBezTo>
                  <a:cubicBezTo>
                    <a:pt x="26730" y="346"/>
                    <a:pt x="26504" y="1"/>
                    <a:pt x="2621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1" name="Google Shape;391;p30"/>
            <p:cNvSpPr/>
            <p:nvPr/>
          </p:nvSpPr>
          <p:spPr>
            <a:xfrm>
              <a:off x="5841456" y="4541613"/>
              <a:ext cx="103928" cy="119838"/>
            </a:xfrm>
            <a:custGeom>
              <a:avLst/>
              <a:gdLst/>
              <a:ahLst/>
              <a:cxnLst/>
              <a:rect l="l" t="t" r="r" b="b"/>
              <a:pathLst>
                <a:path w="2025" h="2335" extrusionOk="0">
                  <a:moveTo>
                    <a:pt x="0" y="1"/>
                  </a:moveTo>
                  <a:lnTo>
                    <a:pt x="965" y="2334"/>
                  </a:lnTo>
                  <a:lnTo>
                    <a:pt x="2024" y="1"/>
                  </a:lnTo>
                  <a:close/>
                </a:path>
              </a:pathLst>
            </a:custGeom>
            <a:solidFill>
              <a:srgbClr val="5263BD">
                <a:alpha val="43820"/>
              </a:srgbClr>
            </a:solidFill>
            <a:ln>
              <a:noFill/>
            </a:ln>
          </p:spPr>
          <p:txBody>
            <a:bodyPr spcFirstLastPara="1" wrap="square" lIns="91425" tIns="91425" rIns="91425" bIns="91425" anchor="ctr" anchorCtr="0">
              <a:noAutofit/>
            </a:bodyPr>
            <a:lstStyle/>
            <a:p>
              <a:endParaRPr/>
            </a:p>
          </p:txBody>
        </p:sp>
        <p:sp>
          <p:nvSpPr>
            <p:cNvPr id="392" name="Google Shape;392;p30"/>
            <p:cNvSpPr/>
            <p:nvPr/>
          </p:nvSpPr>
          <p:spPr>
            <a:xfrm>
              <a:off x="6549032" y="4541613"/>
              <a:ext cx="103928" cy="119838"/>
            </a:xfrm>
            <a:custGeom>
              <a:avLst/>
              <a:gdLst/>
              <a:ahLst/>
              <a:cxnLst/>
              <a:rect l="l" t="t" r="r" b="b"/>
              <a:pathLst>
                <a:path w="2025" h="2335" extrusionOk="0">
                  <a:moveTo>
                    <a:pt x="1" y="1"/>
                  </a:moveTo>
                  <a:lnTo>
                    <a:pt x="1013" y="2334"/>
                  </a:lnTo>
                  <a:lnTo>
                    <a:pt x="2025" y="1"/>
                  </a:lnTo>
                  <a:close/>
                </a:path>
              </a:pathLst>
            </a:custGeom>
            <a:solidFill>
              <a:srgbClr val="5263BD">
                <a:alpha val="43820"/>
              </a:srgbClr>
            </a:solidFill>
            <a:ln>
              <a:noFill/>
            </a:ln>
          </p:spPr>
          <p:txBody>
            <a:bodyPr spcFirstLastPara="1" wrap="square" lIns="91425" tIns="91425" rIns="91425" bIns="91425" anchor="ctr" anchorCtr="0">
              <a:noAutofit/>
            </a:bodyPr>
            <a:lstStyle/>
            <a:p>
              <a:endParaRPr/>
            </a:p>
          </p:txBody>
        </p:sp>
        <p:sp>
          <p:nvSpPr>
            <p:cNvPr id="393" name="Google Shape;393;p30"/>
            <p:cNvSpPr/>
            <p:nvPr/>
          </p:nvSpPr>
          <p:spPr>
            <a:xfrm>
              <a:off x="5776072" y="2407853"/>
              <a:ext cx="472372" cy="2103299"/>
            </a:xfrm>
            <a:custGeom>
              <a:avLst/>
              <a:gdLst/>
              <a:ahLst/>
              <a:cxnLst/>
              <a:rect l="l" t="t" r="r" b="b"/>
              <a:pathLst>
                <a:path w="9204" h="40982" extrusionOk="0">
                  <a:moveTo>
                    <a:pt x="5346" y="0"/>
                  </a:moveTo>
                  <a:lnTo>
                    <a:pt x="0" y="20705"/>
                  </a:lnTo>
                  <a:lnTo>
                    <a:pt x="1870" y="40981"/>
                  </a:lnTo>
                  <a:lnTo>
                    <a:pt x="3894" y="40981"/>
                  </a:lnTo>
                  <a:lnTo>
                    <a:pt x="3894" y="20491"/>
                  </a:lnTo>
                  <a:lnTo>
                    <a:pt x="9204" y="1667"/>
                  </a:lnTo>
                  <a:lnTo>
                    <a:pt x="5346" y="0"/>
                  </a:lnTo>
                  <a:close/>
                </a:path>
              </a:pathLst>
            </a:custGeom>
            <a:solidFill>
              <a:schemeClr val="accent4"/>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4" name="Google Shape;394;p30"/>
            <p:cNvSpPr/>
            <p:nvPr/>
          </p:nvSpPr>
          <p:spPr>
            <a:xfrm>
              <a:off x="6307049" y="2407853"/>
              <a:ext cx="472424" cy="2103299"/>
            </a:xfrm>
            <a:custGeom>
              <a:avLst/>
              <a:gdLst/>
              <a:ahLst/>
              <a:cxnLst/>
              <a:rect l="l" t="t" r="r" b="b"/>
              <a:pathLst>
                <a:path w="9205" h="40982" extrusionOk="0">
                  <a:moveTo>
                    <a:pt x="3858" y="0"/>
                  </a:moveTo>
                  <a:lnTo>
                    <a:pt x="1" y="1667"/>
                  </a:lnTo>
                  <a:lnTo>
                    <a:pt x="5311" y="20491"/>
                  </a:lnTo>
                  <a:lnTo>
                    <a:pt x="5311" y="40981"/>
                  </a:lnTo>
                  <a:lnTo>
                    <a:pt x="7335" y="40981"/>
                  </a:lnTo>
                  <a:lnTo>
                    <a:pt x="9204" y="20705"/>
                  </a:lnTo>
                  <a:lnTo>
                    <a:pt x="3858" y="0"/>
                  </a:lnTo>
                  <a:close/>
                </a:path>
              </a:pathLst>
            </a:custGeom>
            <a:solidFill>
              <a:schemeClr val="accent4"/>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5" name="Google Shape;395;p30"/>
            <p:cNvSpPr/>
            <p:nvPr/>
          </p:nvSpPr>
          <p:spPr>
            <a:xfrm>
              <a:off x="6245360" y="1904334"/>
              <a:ext cx="64820" cy="183991"/>
            </a:xfrm>
            <a:custGeom>
              <a:avLst/>
              <a:gdLst/>
              <a:ahLst/>
              <a:cxnLst/>
              <a:rect l="l" t="t" r="r" b="b"/>
              <a:pathLst>
                <a:path w="1263" h="3585" extrusionOk="0">
                  <a:moveTo>
                    <a:pt x="0" y="0"/>
                  </a:moveTo>
                  <a:lnTo>
                    <a:pt x="0" y="3584"/>
                  </a:lnTo>
                  <a:lnTo>
                    <a:pt x="1262" y="3584"/>
                  </a:lnTo>
                  <a:lnTo>
                    <a:pt x="1262" y="0"/>
                  </a:lnTo>
                  <a:close/>
                </a:path>
              </a:pathLst>
            </a:custGeom>
            <a:solidFill>
              <a:schemeClr val="accent6"/>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6" name="Google Shape;396;p30"/>
            <p:cNvSpPr/>
            <p:nvPr/>
          </p:nvSpPr>
          <p:spPr>
            <a:xfrm>
              <a:off x="6171405" y="1388600"/>
              <a:ext cx="212116" cy="534113"/>
            </a:xfrm>
            <a:custGeom>
              <a:avLst/>
              <a:gdLst/>
              <a:ahLst/>
              <a:cxnLst/>
              <a:rect l="l" t="t" r="r" b="b"/>
              <a:pathLst>
                <a:path w="4133" h="10407" extrusionOk="0">
                  <a:moveTo>
                    <a:pt x="2072" y="0"/>
                  </a:moveTo>
                  <a:cubicBezTo>
                    <a:pt x="929" y="0"/>
                    <a:pt x="1" y="929"/>
                    <a:pt x="1" y="2072"/>
                  </a:cubicBezTo>
                  <a:lnTo>
                    <a:pt x="1" y="8335"/>
                  </a:lnTo>
                  <a:cubicBezTo>
                    <a:pt x="1" y="9478"/>
                    <a:pt x="929" y="10406"/>
                    <a:pt x="2072" y="10406"/>
                  </a:cubicBezTo>
                  <a:cubicBezTo>
                    <a:pt x="3215" y="10406"/>
                    <a:pt x="4132" y="9478"/>
                    <a:pt x="4132" y="8335"/>
                  </a:cubicBezTo>
                  <a:lnTo>
                    <a:pt x="4132" y="2072"/>
                  </a:lnTo>
                  <a:cubicBezTo>
                    <a:pt x="4132" y="929"/>
                    <a:pt x="3215" y="0"/>
                    <a:pt x="2072" y="0"/>
                  </a:cubicBezTo>
                  <a:close/>
                </a:path>
              </a:pathLst>
            </a:custGeom>
            <a:solidFill>
              <a:schemeClr val="accent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7" name="Google Shape;397;p30"/>
            <p:cNvSpPr/>
            <p:nvPr/>
          </p:nvSpPr>
          <p:spPr>
            <a:xfrm>
              <a:off x="5968529" y="1981933"/>
              <a:ext cx="618436" cy="544686"/>
            </a:xfrm>
            <a:custGeom>
              <a:avLst/>
              <a:gdLst/>
              <a:ahLst/>
              <a:cxnLst/>
              <a:rect l="l" t="t" r="r" b="b"/>
              <a:pathLst>
                <a:path w="12050" h="10613" extrusionOk="0">
                  <a:moveTo>
                    <a:pt x="6027" y="0"/>
                  </a:moveTo>
                  <a:cubicBezTo>
                    <a:pt x="4342" y="0"/>
                    <a:pt x="2687" y="803"/>
                    <a:pt x="1656" y="2298"/>
                  </a:cubicBezTo>
                  <a:cubicBezTo>
                    <a:pt x="1" y="4703"/>
                    <a:pt x="608" y="8013"/>
                    <a:pt x="3013" y="9680"/>
                  </a:cubicBezTo>
                  <a:cubicBezTo>
                    <a:pt x="3933" y="10310"/>
                    <a:pt x="4981" y="10612"/>
                    <a:pt x="6018" y="10612"/>
                  </a:cubicBezTo>
                  <a:cubicBezTo>
                    <a:pt x="7704" y="10612"/>
                    <a:pt x="9363" y="9812"/>
                    <a:pt x="10395" y="8323"/>
                  </a:cubicBezTo>
                  <a:cubicBezTo>
                    <a:pt x="12050" y="5906"/>
                    <a:pt x="11443" y="2608"/>
                    <a:pt x="9038" y="941"/>
                  </a:cubicBezTo>
                  <a:cubicBezTo>
                    <a:pt x="8116" y="305"/>
                    <a:pt x="7066" y="0"/>
                    <a:pt x="6027" y="0"/>
                  </a:cubicBezTo>
                  <a:close/>
                </a:path>
              </a:pathLst>
            </a:custGeom>
            <a:solidFill>
              <a:schemeClr val="accent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8" name="Google Shape;398;p30"/>
            <p:cNvSpPr/>
            <p:nvPr/>
          </p:nvSpPr>
          <p:spPr>
            <a:xfrm>
              <a:off x="6125575" y="2140209"/>
              <a:ext cx="265851" cy="228180"/>
            </a:xfrm>
            <a:custGeom>
              <a:avLst/>
              <a:gdLst/>
              <a:ahLst/>
              <a:cxnLst/>
              <a:rect l="l" t="t" r="r" b="b"/>
              <a:pathLst>
                <a:path w="5180" h="4446" extrusionOk="0">
                  <a:moveTo>
                    <a:pt x="2965" y="0"/>
                  </a:moveTo>
                  <a:cubicBezTo>
                    <a:pt x="989" y="0"/>
                    <a:pt x="1" y="2393"/>
                    <a:pt x="1394" y="3786"/>
                  </a:cubicBezTo>
                  <a:cubicBezTo>
                    <a:pt x="1846" y="4242"/>
                    <a:pt x="2403" y="4446"/>
                    <a:pt x="2949" y="4446"/>
                  </a:cubicBezTo>
                  <a:cubicBezTo>
                    <a:pt x="4088" y="4446"/>
                    <a:pt x="5180" y="3562"/>
                    <a:pt x="5180" y="2227"/>
                  </a:cubicBezTo>
                  <a:cubicBezTo>
                    <a:pt x="5180" y="1000"/>
                    <a:pt x="4192" y="0"/>
                    <a:pt x="2965" y="0"/>
                  </a:cubicBezTo>
                  <a:close/>
                </a:path>
              </a:pathLst>
            </a:custGeom>
            <a:solidFill>
              <a:schemeClr val="accent6"/>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99" name="Google Shape;399;p30"/>
            <p:cNvSpPr/>
            <p:nvPr/>
          </p:nvSpPr>
          <p:spPr>
            <a:xfrm>
              <a:off x="5871993" y="4511077"/>
              <a:ext cx="103928" cy="119787"/>
            </a:xfrm>
            <a:custGeom>
              <a:avLst/>
              <a:gdLst/>
              <a:ahLst/>
              <a:cxnLst/>
              <a:rect l="l" t="t" r="r" b="b"/>
              <a:pathLst>
                <a:path w="2025" h="2334" extrusionOk="0">
                  <a:moveTo>
                    <a:pt x="1" y="0"/>
                  </a:moveTo>
                  <a:lnTo>
                    <a:pt x="965" y="2334"/>
                  </a:lnTo>
                  <a:lnTo>
                    <a:pt x="2025" y="0"/>
                  </a:lnTo>
                  <a:close/>
                </a:path>
              </a:pathLst>
            </a:cu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400" name="Google Shape;400;p30"/>
            <p:cNvSpPr/>
            <p:nvPr/>
          </p:nvSpPr>
          <p:spPr>
            <a:xfrm>
              <a:off x="6579569" y="4511077"/>
              <a:ext cx="103979" cy="119787"/>
            </a:xfrm>
            <a:custGeom>
              <a:avLst/>
              <a:gdLst/>
              <a:ahLst/>
              <a:cxnLst/>
              <a:rect l="l" t="t" r="r" b="b"/>
              <a:pathLst>
                <a:path w="2026" h="2334" extrusionOk="0">
                  <a:moveTo>
                    <a:pt x="1" y="0"/>
                  </a:moveTo>
                  <a:lnTo>
                    <a:pt x="1013" y="2334"/>
                  </a:lnTo>
                  <a:lnTo>
                    <a:pt x="2025" y="0"/>
                  </a:lnTo>
                  <a:close/>
                </a:path>
              </a:pathLst>
            </a:custGeom>
            <a:solidFill>
              <a:schemeClr val="accen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701"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3 – GÓC NỘI TIẾP</a:t>
            </a:r>
            <a:endParaRPr/>
          </a:p>
        </p:txBody>
      </p:sp>
      <p:pic>
        <p:nvPicPr>
          <p:cNvPr id="11" name="Picture 32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23402" y="1500184"/>
            <a:ext cx="1428750"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2"/>
          <p:cNvGrpSpPr>
            <a:grpSpLocks/>
          </p:cNvGrpSpPr>
          <p:nvPr/>
        </p:nvGrpSpPr>
        <p:grpSpPr bwMode="auto">
          <a:xfrm rot="2782954">
            <a:off x="-111890" y="4032530"/>
            <a:ext cx="7165273" cy="748908"/>
            <a:chOff x="1502" y="2640"/>
            <a:chExt cx="5840" cy="523"/>
          </a:xfrm>
        </p:grpSpPr>
        <p:grpSp>
          <p:nvGrpSpPr>
            <p:cNvPr id="13" name="Group 3"/>
            <p:cNvGrpSpPr>
              <a:grpSpLocks/>
            </p:cNvGrpSpPr>
            <p:nvPr/>
          </p:nvGrpSpPr>
          <p:grpSpPr bwMode="auto">
            <a:xfrm>
              <a:off x="1549" y="2640"/>
              <a:ext cx="5651" cy="480"/>
              <a:chOff x="1008" y="2051"/>
              <a:chExt cx="3552" cy="397"/>
            </a:xfrm>
          </p:grpSpPr>
          <p:sp>
            <p:nvSpPr>
              <p:cNvPr id="25" name="Rectangle 4"/>
              <p:cNvSpPr>
                <a:spLocks noChangeArrowheads="1"/>
              </p:cNvSpPr>
              <p:nvPr/>
            </p:nvSpPr>
            <p:spPr bwMode="auto">
              <a:xfrm rot="5400000">
                <a:off x="2585" y="474"/>
                <a:ext cx="397" cy="355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6" name="Line 5"/>
              <p:cNvSpPr>
                <a:spLocks noChangeShapeType="1"/>
              </p:cNvSpPr>
              <p:nvPr/>
            </p:nvSpPr>
            <p:spPr bwMode="auto">
              <a:xfrm>
                <a:off x="1056" y="2068"/>
                <a:ext cx="0" cy="191"/>
              </a:xfrm>
              <a:prstGeom prst="line">
                <a:avLst/>
              </a:prstGeom>
              <a:noFill/>
              <a:ln w="952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7" name="Line 6"/>
              <p:cNvSpPr>
                <a:spLocks noChangeShapeType="1"/>
              </p:cNvSpPr>
              <p:nvPr/>
            </p:nvSpPr>
            <p:spPr bwMode="auto">
              <a:xfrm>
                <a:off x="1090"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8" name="Line 7"/>
              <p:cNvSpPr>
                <a:spLocks noChangeShapeType="1"/>
              </p:cNvSpPr>
              <p:nvPr/>
            </p:nvSpPr>
            <p:spPr bwMode="auto">
              <a:xfrm>
                <a:off x="1125"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9" name="Line 8"/>
              <p:cNvSpPr>
                <a:spLocks noChangeShapeType="1"/>
              </p:cNvSpPr>
              <p:nvPr/>
            </p:nvSpPr>
            <p:spPr bwMode="auto">
              <a:xfrm>
                <a:off x="1160"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0" name="Line 9"/>
              <p:cNvSpPr>
                <a:spLocks noChangeShapeType="1"/>
              </p:cNvSpPr>
              <p:nvPr/>
            </p:nvSpPr>
            <p:spPr bwMode="auto">
              <a:xfrm>
                <a:off x="1195"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1" name="Line 10"/>
              <p:cNvSpPr>
                <a:spLocks noChangeShapeType="1"/>
              </p:cNvSpPr>
              <p:nvPr/>
            </p:nvSpPr>
            <p:spPr bwMode="auto">
              <a:xfrm>
                <a:off x="1229"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2" name="Line 11"/>
              <p:cNvSpPr>
                <a:spLocks noChangeShapeType="1"/>
              </p:cNvSpPr>
              <p:nvPr/>
            </p:nvSpPr>
            <p:spPr bwMode="auto">
              <a:xfrm>
                <a:off x="1264"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 name="Line 12"/>
              <p:cNvSpPr>
                <a:spLocks noChangeShapeType="1"/>
              </p:cNvSpPr>
              <p:nvPr/>
            </p:nvSpPr>
            <p:spPr bwMode="auto">
              <a:xfrm>
                <a:off x="1299"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 name="Line 13"/>
              <p:cNvSpPr>
                <a:spLocks noChangeShapeType="1"/>
              </p:cNvSpPr>
              <p:nvPr/>
            </p:nvSpPr>
            <p:spPr bwMode="auto">
              <a:xfrm>
                <a:off x="133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5" name="Line 14"/>
              <p:cNvSpPr>
                <a:spLocks noChangeShapeType="1"/>
              </p:cNvSpPr>
              <p:nvPr/>
            </p:nvSpPr>
            <p:spPr bwMode="auto">
              <a:xfrm>
                <a:off x="136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6" name="Line 15"/>
              <p:cNvSpPr>
                <a:spLocks noChangeShapeType="1"/>
              </p:cNvSpPr>
              <p:nvPr/>
            </p:nvSpPr>
            <p:spPr bwMode="auto">
              <a:xfrm>
                <a:off x="1403"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7" name="Line 16"/>
              <p:cNvSpPr>
                <a:spLocks noChangeShapeType="1"/>
              </p:cNvSpPr>
              <p:nvPr/>
            </p:nvSpPr>
            <p:spPr bwMode="auto">
              <a:xfrm>
                <a:off x="143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8" name="Line 17"/>
              <p:cNvSpPr>
                <a:spLocks noChangeShapeType="1"/>
              </p:cNvSpPr>
              <p:nvPr/>
            </p:nvSpPr>
            <p:spPr bwMode="auto">
              <a:xfrm>
                <a:off x="1472"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9" name="Line 18"/>
              <p:cNvSpPr>
                <a:spLocks noChangeShapeType="1"/>
              </p:cNvSpPr>
              <p:nvPr/>
            </p:nvSpPr>
            <p:spPr bwMode="auto">
              <a:xfrm>
                <a:off x="150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0" name="Line 19"/>
              <p:cNvSpPr>
                <a:spLocks noChangeShapeType="1"/>
              </p:cNvSpPr>
              <p:nvPr/>
            </p:nvSpPr>
            <p:spPr bwMode="auto">
              <a:xfrm>
                <a:off x="1542"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1" name="Line 20"/>
              <p:cNvSpPr>
                <a:spLocks noChangeShapeType="1"/>
              </p:cNvSpPr>
              <p:nvPr/>
            </p:nvSpPr>
            <p:spPr bwMode="auto">
              <a:xfrm>
                <a:off x="1576"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2" name="Line 21"/>
              <p:cNvSpPr>
                <a:spLocks noChangeShapeType="1"/>
              </p:cNvSpPr>
              <p:nvPr/>
            </p:nvSpPr>
            <p:spPr bwMode="auto">
              <a:xfrm>
                <a:off x="161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3" name="Line 22"/>
              <p:cNvSpPr>
                <a:spLocks noChangeShapeType="1"/>
              </p:cNvSpPr>
              <p:nvPr/>
            </p:nvSpPr>
            <p:spPr bwMode="auto">
              <a:xfrm>
                <a:off x="168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4" name="Line 23"/>
              <p:cNvSpPr>
                <a:spLocks noChangeShapeType="1"/>
              </p:cNvSpPr>
              <p:nvPr/>
            </p:nvSpPr>
            <p:spPr bwMode="auto">
              <a:xfrm>
                <a:off x="164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5" name="Line 24"/>
              <p:cNvSpPr>
                <a:spLocks noChangeShapeType="1"/>
              </p:cNvSpPr>
              <p:nvPr/>
            </p:nvSpPr>
            <p:spPr bwMode="auto">
              <a:xfrm>
                <a:off x="171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6" name="Line 25"/>
              <p:cNvSpPr>
                <a:spLocks noChangeShapeType="1"/>
              </p:cNvSpPr>
              <p:nvPr/>
            </p:nvSpPr>
            <p:spPr bwMode="auto">
              <a:xfrm>
                <a:off x="181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 name="Line 26"/>
              <p:cNvSpPr>
                <a:spLocks noChangeShapeType="1"/>
              </p:cNvSpPr>
              <p:nvPr/>
            </p:nvSpPr>
            <p:spPr bwMode="auto">
              <a:xfrm>
                <a:off x="178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8" name="Line 27"/>
              <p:cNvSpPr>
                <a:spLocks noChangeShapeType="1"/>
              </p:cNvSpPr>
              <p:nvPr/>
            </p:nvSpPr>
            <p:spPr bwMode="auto">
              <a:xfrm>
                <a:off x="1749"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9" name="Line 28"/>
              <p:cNvSpPr>
                <a:spLocks noChangeShapeType="1"/>
              </p:cNvSpPr>
              <p:nvPr/>
            </p:nvSpPr>
            <p:spPr bwMode="auto">
              <a:xfrm>
                <a:off x="185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0" name="Line 29"/>
              <p:cNvSpPr>
                <a:spLocks noChangeShapeType="1"/>
              </p:cNvSpPr>
              <p:nvPr/>
            </p:nvSpPr>
            <p:spPr bwMode="auto">
              <a:xfrm>
                <a:off x="192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1" name="Line 30"/>
              <p:cNvSpPr>
                <a:spLocks noChangeShapeType="1"/>
              </p:cNvSpPr>
              <p:nvPr/>
            </p:nvSpPr>
            <p:spPr bwMode="auto">
              <a:xfrm>
                <a:off x="188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2" name="Line 31"/>
              <p:cNvSpPr>
                <a:spLocks noChangeShapeType="1"/>
              </p:cNvSpPr>
              <p:nvPr/>
            </p:nvSpPr>
            <p:spPr bwMode="auto">
              <a:xfrm>
                <a:off x="1992"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 name="Line 32"/>
              <p:cNvSpPr>
                <a:spLocks noChangeShapeType="1"/>
              </p:cNvSpPr>
              <p:nvPr/>
            </p:nvSpPr>
            <p:spPr bwMode="auto">
              <a:xfrm>
                <a:off x="195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4" name="Line 33"/>
              <p:cNvSpPr>
                <a:spLocks noChangeShapeType="1"/>
              </p:cNvSpPr>
              <p:nvPr/>
            </p:nvSpPr>
            <p:spPr bwMode="auto">
              <a:xfrm>
                <a:off x="202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5" name="Line 34"/>
              <p:cNvSpPr>
                <a:spLocks noChangeShapeType="1"/>
              </p:cNvSpPr>
              <p:nvPr/>
            </p:nvSpPr>
            <p:spPr bwMode="auto">
              <a:xfrm>
                <a:off x="2096"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6" name="Line 35"/>
              <p:cNvSpPr>
                <a:spLocks noChangeShapeType="1"/>
              </p:cNvSpPr>
              <p:nvPr/>
            </p:nvSpPr>
            <p:spPr bwMode="auto">
              <a:xfrm>
                <a:off x="206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7" name="Line 36"/>
              <p:cNvSpPr>
                <a:spLocks noChangeShapeType="1"/>
              </p:cNvSpPr>
              <p:nvPr/>
            </p:nvSpPr>
            <p:spPr bwMode="auto">
              <a:xfrm>
                <a:off x="213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8" name="Line 37"/>
              <p:cNvSpPr>
                <a:spLocks noChangeShapeType="1"/>
              </p:cNvSpPr>
              <p:nvPr/>
            </p:nvSpPr>
            <p:spPr bwMode="auto">
              <a:xfrm>
                <a:off x="2166"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9" name="Line 38"/>
              <p:cNvSpPr>
                <a:spLocks noChangeShapeType="1"/>
              </p:cNvSpPr>
              <p:nvPr/>
            </p:nvSpPr>
            <p:spPr bwMode="auto">
              <a:xfrm>
                <a:off x="220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0" name="Line 39"/>
              <p:cNvSpPr>
                <a:spLocks noChangeShapeType="1"/>
              </p:cNvSpPr>
              <p:nvPr/>
            </p:nvSpPr>
            <p:spPr bwMode="auto">
              <a:xfrm>
                <a:off x="223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1" name="Line 40"/>
              <p:cNvSpPr>
                <a:spLocks noChangeShapeType="1"/>
              </p:cNvSpPr>
              <p:nvPr/>
            </p:nvSpPr>
            <p:spPr bwMode="auto">
              <a:xfrm>
                <a:off x="227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2" name="Line 41"/>
              <p:cNvSpPr>
                <a:spLocks noChangeShapeType="1"/>
              </p:cNvSpPr>
              <p:nvPr/>
            </p:nvSpPr>
            <p:spPr bwMode="auto">
              <a:xfrm>
                <a:off x="230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3" name="Line 42"/>
              <p:cNvSpPr>
                <a:spLocks noChangeShapeType="1"/>
              </p:cNvSpPr>
              <p:nvPr/>
            </p:nvSpPr>
            <p:spPr bwMode="auto">
              <a:xfrm>
                <a:off x="2339"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4" name="Line 43"/>
              <p:cNvSpPr>
                <a:spLocks noChangeShapeType="1"/>
              </p:cNvSpPr>
              <p:nvPr/>
            </p:nvSpPr>
            <p:spPr bwMode="auto">
              <a:xfrm>
                <a:off x="237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5" name="Line 44"/>
              <p:cNvSpPr>
                <a:spLocks noChangeShapeType="1"/>
              </p:cNvSpPr>
              <p:nvPr/>
            </p:nvSpPr>
            <p:spPr bwMode="auto">
              <a:xfrm>
                <a:off x="2409"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6" name="Line 45"/>
              <p:cNvSpPr>
                <a:spLocks noChangeShapeType="1"/>
              </p:cNvSpPr>
              <p:nvPr/>
            </p:nvSpPr>
            <p:spPr bwMode="auto">
              <a:xfrm>
                <a:off x="2443"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 name="Line 46"/>
              <p:cNvSpPr>
                <a:spLocks noChangeShapeType="1"/>
              </p:cNvSpPr>
              <p:nvPr/>
            </p:nvSpPr>
            <p:spPr bwMode="auto">
              <a:xfrm>
                <a:off x="2510"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8" name="Line 47"/>
              <p:cNvSpPr>
                <a:spLocks noChangeShapeType="1"/>
              </p:cNvSpPr>
              <p:nvPr/>
            </p:nvSpPr>
            <p:spPr bwMode="auto">
              <a:xfrm>
                <a:off x="2476"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9" name="Line 48"/>
              <p:cNvSpPr>
                <a:spLocks noChangeShapeType="1"/>
              </p:cNvSpPr>
              <p:nvPr/>
            </p:nvSpPr>
            <p:spPr bwMode="auto">
              <a:xfrm>
                <a:off x="2545"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0" name="Line 49"/>
              <p:cNvSpPr>
                <a:spLocks noChangeShapeType="1"/>
              </p:cNvSpPr>
              <p:nvPr/>
            </p:nvSpPr>
            <p:spPr bwMode="auto">
              <a:xfrm>
                <a:off x="2615"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 name="Line 50"/>
              <p:cNvSpPr>
                <a:spLocks noChangeShapeType="1"/>
              </p:cNvSpPr>
              <p:nvPr/>
            </p:nvSpPr>
            <p:spPr bwMode="auto">
              <a:xfrm>
                <a:off x="2580"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2" name="Line 51"/>
              <p:cNvSpPr>
                <a:spLocks noChangeShapeType="1"/>
              </p:cNvSpPr>
              <p:nvPr/>
            </p:nvSpPr>
            <p:spPr bwMode="auto">
              <a:xfrm>
                <a:off x="2684"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3" name="Line 52"/>
              <p:cNvSpPr>
                <a:spLocks noChangeShapeType="1"/>
              </p:cNvSpPr>
              <p:nvPr/>
            </p:nvSpPr>
            <p:spPr bwMode="auto">
              <a:xfrm>
                <a:off x="2649"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4" name="Line 53"/>
              <p:cNvSpPr>
                <a:spLocks noChangeShapeType="1"/>
              </p:cNvSpPr>
              <p:nvPr/>
            </p:nvSpPr>
            <p:spPr bwMode="auto">
              <a:xfrm>
                <a:off x="2719"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5" name="Line 54"/>
              <p:cNvSpPr>
                <a:spLocks noChangeShapeType="1"/>
              </p:cNvSpPr>
              <p:nvPr/>
            </p:nvSpPr>
            <p:spPr bwMode="auto">
              <a:xfrm>
                <a:off x="2788" y="2064"/>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6" name="Line 55"/>
              <p:cNvSpPr>
                <a:spLocks noChangeShapeType="1"/>
              </p:cNvSpPr>
              <p:nvPr/>
            </p:nvSpPr>
            <p:spPr bwMode="auto">
              <a:xfrm>
                <a:off x="2753"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7" name="Line 56"/>
              <p:cNvSpPr>
                <a:spLocks noChangeShapeType="1"/>
              </p:cNvSpPr>
              <p:nvPr/>
            </p:nvSpPr>
            <p:spPr bwMode="auto">
              <a:xfrm>
                <a:off x="2823"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8" name="Line 57"/>
              <p:cNvSpPr>
                <a:spLocks noChangeShapeType="1"/>
              </p:cNvSpPr>
              <p:nvPr/>
            </p:nvSpPr>
            <p:spPr bwMode="auto">
              <a:xfrm>
                <a:off x="2858"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9" name="Line 58"/>
              <p:cNvSpPr>
                <a:spLocks noChangeShapeType="1"/>
              </p:cNvSpPr>
              <p:nvPr/>
            </p:nvSpPr>
            <p:spPr bwMode="auto">
              <a:xfrm>
                <a:off x="2893"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0" name="Line 59"/>
              <p:cNvSpPr>
                <a:spLocks noChangeShapeType="1"/>
              </p:cNvSpPr>
              <p:nvPr/>
            </p:nvSpPr>
            <p:spPr bwMode="auto">
              <a:xfrm>
                <a:off x="2928"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1" name="Line 60"/>
              <p:cNvSpPr>
                <a:spLocks noChangeShapeType="1"/>
              </p:cNvSpPr>
              <p:nvPr/>
            </p:nvSpPr>
            <p:spPr bwMode="auto">
              <a:xfrm>
                <a:off x="2962"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2" name="Line 61"/>
              <p:cNvSpPr>
                <a:spLocks noChangeShapeType="1"/>
              </p:cNvSpPr>
              <p:nvPr/>
            </p:nvSpPr>
            <p:spPr bwMode="auto">
              <a:xfrm>
                <a:off x="2997"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 name="Line 62"/>
              <p:cNvSpPr>
                <a:spLocks noChangeShapeType="1"/>
              </p:cNvSpPr>
              <p:nvPr/>
            </p:nvSpPr>
            <p:spPr bwMode="auto">
              <a:xfrm>
                <a:off x="3032"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4" name="Line 63"/>
              <p:cNvSpPr>
                <a:spLocks noChangeShapeType="1"/>
              </p:cNvSpPr>
              <p:nvPr/>
            </p:nvSpPr>
            <p:spPr bwMode="auto">
              <a:xfrm>
                <a:off x="3066"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5" name="Line 64"/>
              <p:cNvSpPr>
                <a:spLocks noChangeShapeType="1"/>
              </p:cNvSpPr>
              <p:nvPr/>
            </p:nvSpPr>
            <p:spPr bwMode="auto">
              <a:xfrm>
                <a:off x="310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6" name="Line 65"/>
              <p:cNvSpPr>
                <a:spLocks noChangeShapeType="1"/>
              </p:cNvSpPr>
              <p:nvPr/>
            </p:nvSpPr>
            <p:spPr bwMode="auto">
              <a:xfrm>
                <a:off x="3136"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7" name="Line 66"/>
              <p:cNvSpPr>
                <a:spLocks noChangeShapeType="1"/>
              </p:cNvSpPr>
              <p:nvPr/>
            </p:nvSpPr>
            <p:spPr bwMode="auto">
              <a:xfrm>
                <a:off x="317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8" name="Line 67"/>
              <p:cNvSpPr>
                <a:spLocks noChangeShapeType="1"/>
              </p:cNvSpPr>
              <p:nvPr/>
            </p:nvSpPr>
            <p:spPr bwMode="auto">
              <a:xfrm>
                <a:off x="320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9" name="Line 68"/>
              <p:cNvSpPr>
                <a:spLocks noChangeShapeType="1"/>
              </p:cNvSpPr>
              <p:nvPr/>
            </p:nvSpPr>
            <p:spPr bwMode="auto">
              <a:xfrm>
                <a:off x="324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0" name="Line 69"/>
              <p:cNvSpPr>
                <a:spLocks noChangeShapeType="1"/>
              </p:cNvSpPr>
              <p:nvPr/>
            </p:nvSpPr>
            <p:spPr bwMode="auto">
              <a:xfrm>
                <a:off x="327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1" name="Line 70"/>
              <p:cNvSpPr>
                <a:spLocks noChangeShapeType="1"/>
              </p:cNvSpPr>
              <p:nvPr/>
            </p:nvSpPr>
            <p:spPr bwMode="auto">
              <a:xfrm>
                <a:off x="3309"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 name="Line 71"/>
              <p:cNvSpPr>
                <a:spLocks noChangeShapeType="1"/>
              </p:cNvSpPr>
              <p:nvPr/>
            </p:nvSpPr>
            <p:spPr bwMode="auto">
              <a:xfrm>
                <a:off x="334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3" name="Line 72"/>
              <p:cNvSpPr>
                <a:spLocks noChangeShapeType="1"/>
              </p:cNvSpPr>
              <p:nvPr/>
            </p:nvSpPr>
            <p:spPr bwMode="auto">
              <a:xfrm>
                <a:off x="341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 name="Line 73"/>
              <p:cNvSpPr>
                <a:spLocks noChangeShapeType="1"/>
              </p:cNvSpPr>
              <p:nvPr/>
            </p:nvSpPr>
            <p:spPr bwMode="auto">
              <a:xfrm>
                <a:off x="337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 name="Line 74"/>
              <p:cNvSpPr>
                <a:spLocks noChangeShapeType="1"/>
              </p:cNvSpPr>
              <p:nvPr/>
            </p:nvSpPr>
            <p:spPr bwMode="auto">
              <a:xfrm>
                <a:off x="344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 name="Line 75"/>
              <p:cNvSpPr>
                <a:spLocks noChangeShapeType="1"/>
              </p:cNvSpPr>
              <p:nvPr/>
            </p:nvSpPr>
            <p:spPr bwMode="auto">
              <a:xfrm>
                <a:off x="355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7" name="Line 76"/>
              <p:cNvSpPr>
                <a:spLocks noChangeShapeType="1"/>
              </p:cNvSpPr>
              <p:nvPr/>
            </p:nvSpPr>
            <p:spPr bwMode="auto">
              <a:xfrm>
                <a:off x="351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 name="Line 77"/>
              <p:cNvSpPr>
                <a:spLocks noChangeShapeType="1"/>
              </p:cNvSpPr>
              <p:nvPr/>
            </p:nvSpPr>
            <p:spPr bwMode="auto">
              <a:xfrm>
                <a:off x="3482"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9" name="Line 78"/>
              <p:cNvSpPr>
                <a:spLocks noChangeShapeType="1"/>
              </p:cNvSpPr>
              <p:nvPr/>
            </p:nvSpPr>
            <p:spPr bwMode="auto">
              <a:xfrm>
                <a:off x="3586"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 name="Line 79"/>
              <p:cNvSpPr>
                <a:spLocks noChangeShapeType="1"/>
              </p:cNvSpPr>
              <p:nvPr/>
            </p:nvSpPr>
            <p:spPr bwMode="auto">
              <a:xfrm>
                <a:off x="3656"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1" name="Line 80"/>
              <p:cNvSpPr>
                <a:spLocks noChangeShapeType="1"/>
              </p:cNvSpPr>
              <p:nvPr/>
            </p:nvSpPr>
            <p:spPr bwMode="auto">
              <a:xfrm>
                <a:off x="362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2" name="Line 81"/>
              <p:cNvSpPr>
                <a:spLocks noChangeShapeType="1"/>
              </p:cNvSpPr>
              <p:nvPr/>
            </p:nvSpPr>
            <p:spPr bwMode="auto">
              <a:xfrm>
                <a:off x="372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 name="Line 82"/>
              <p:cNvSpPr>
                <a:spLocks noChangeShapeType="1"/>
              </p:cNvSpPr>
              <p:nvPr/>
            </p:nvSpPr>
            <p:spPr bwMode="auto">
              <a:xfrm>
                <a:off x="369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4" name="Line 83"/>
              <p:cNvSpPr>
                <a:spLocks noChangeShapeType="1"/>
              </p:cNvSpPr>
              <p:nvPr/>
            </p:nvSpPr>
            <p:spPr bwMode="auto">
              <a:xfrm>
                <a:off x="376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 name="Line 84"/>
              <p:cNvSpPr>
                <a:spLocks noChangeShapeType="1"/>
              </p:cNvSpPr>
              <p:nvPr/>
            </p:nvSpPr>
            <p:spPr bwMode="auto">
              <a:xfrm>
                <a:off x="3829"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6" name="Line 85"/>
              <p:cNvSpPr>
                <a:spLocks noChangeShapeType="1"/>
              </p:cNvSpPr>
              <p:nvPr/>
            </p:nvSpPr>
            <p:spPr bwMode="auto">
              <a:xfrm>
                <a:off x="379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 name="Line 86"/>
              <p:cNvSpPr>
                <a:spLocks noChangeShapeType="1"/>
              </p:cNvSpPr>
              <p:nvPr/>
            </p:nvSpPr>
            <p:spPr bwMode="auto">
              <a:xfrm>
                <a:off x="386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8" name="Line 87"/>
              <p:cNvSpPr>
                <a:spLocks noChangeShapeType="1"/>
              </p:cNvSpPr>
              <p:nvPr/>
            </p:nvSpPr>
            <p:spPr bwMode="auto">
              <a:xfrm>
                <a:off x="3899"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 name="Line 88"/>
              <p:cNvSpPr>
                <a:spLocks noChangeShapeType="1"/>
              </p:cNvSpPr>
              <p:nvPr/>
            </p:nvSpPr>
            <p:spPr bwMode="auto">
              <a:xfrm>
                <a:off x="393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0" name="Line 89"/>
              <p:cNvSpPr>
                <a:spLocks noChangeShapeType="1"/>
              </p:cNvSpPr>
              <p:nvPr/>
            </p:nvSpPr>
            <p:spPr bwMode="auto">
              <a:xfrm>
                <a:off x="396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 name="Line 90"/>
              <p:cNvSpPr>
                <a:spLocks noChangeShapeType="1"/>
              </p:cNvSpPr>
              <p:nvPr/>
            </p:nvSpPr>
            <p:spPr bwMode="auto">
              <a:xfrm>
                <a:off x="400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2" name="Line 91"/>
              <p:cNvSpPr>
                <a:spLocks noChangeShapeType="1"/>
              </p:cNvSpPr>
              <p:nvPr/>
            </p:nvSpPr>
            <p:spPr bwMode="auto">
              <a:xfrm>
                <a:off x="403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3" name="Line 92"/>
              <p:cNvSpPr>
                <a:spLocks noChangeShapeType="1"/>
              </p:cNvSpPr>
              <p:nvPr/>
            </p:nvSpPr>
            <p:spPr bwMode="auto">
              <a:xfrm>
                <a:off x="4072"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4" name="Line 93"/>
              <p:cNvSpPr>
                <a:spLocks noChangeShapeType="1"/>
              </p:cNvSpPr>
              <p:nvPr/>
            </p:nvSpPr>
            <p:spPr bwMode="auto">
              <a:xfrm>
                <a:off x="410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 name="Line 94"/>
              <p:cNvSpPr>
                <a:spLocks noChangeShapeType="1"/>
              </p:cNvSpPr>
              <p:nvPr/>
            </p:nvSpPr>
            <p:spPr bwMode="auto">
              <a:xfrm>
                <a:off x="4142"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6" name="Line 95"/>
              <p:cNvSpPr>
                <a:spLocks noChangeShapeType="1"/>
              </p:cNvSpPr>
              <p:nvPr/>
            </p:nvSpPr>
            <p:spPr bwMode="auto">
              <a:xfrm>
                <a:off x="4176"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 name="Line 96"/>
              <p:cNvSpPr>
                <a:spLocks noChangeShapeType="1"/>
              </p:cNvSpPr>
              <p:nvPr/>
            </p:nvSpPr>
            <p:spPr bwMode="auto">
              <a:xfrm>
                <a:off x="4243"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8" name="Line 97"/>
              <p:cNvSpPr>
                <a:spLocks noChangeShapeType="1"/>
              </p:cNvSpPr>
              <p:nvPr/>
            </p:nvSpPr>
            <p:spPr bwMode="auto">
              <a:xfrm>
                <a:off x="4209"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 name="Line 98"/>
              <p:cNvSpPr>
                <a:spLocks noChangeShapeType="1"/>
              </p:cNvSpPr>
              <p:nvPr/>
            </p:nvSpPr>
            <p:spPr bwMode="auto">
              <a:xfrm>
                <a:off x="4278"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0" name="Line 99"/>
              <p:cNvSpPr>
                <a:spLocks noChangeShapeType="1"/>
              </p:cNvSpPr>
              <p:nvPr/>
            </p:nvSpPr>
            <p:spPr bwMode="auto">
              <a:xfrm>
                <a:off x="4348"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 name="Line 100"/>
              <p:cNvSpPr>
                <a:spLocks noChangeShapeType="1"/>
              </p:cNvSpPr>
              <p:nvPr/>
            </p:nvSpPr>
            <p:spPr bwMode="auto">
              <a:xfrm>
                <a:off x="4313"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 name="Line 101"/>
              <p:cNvSpPr>
                <a:spLocks noChangeShapeType="1"/>
              </p:cNvSpPr>
              <p:nvPr/>
            </p:nvSpPr>
            <p:spPr bwMode="auto">
              <a:xfrm>
                <a:off x="4417"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3" name="Line 102"/>
              <p:cNvSpPr>
                <a:spLocks noChangeShapeType="1"/>
              </p:cNvSpPr>
              <p:nvPr/>
            </p:nvSpPr>
            <p:spPr bwMode="auto">
              <a:xfrm>
                <a:off x="4382"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 name="Line 103"/>
              <p:cNvSpPr>
                <a:spLocks noChangeShapeType="1"/>
              </p:cNvSpPr>
              <p:nvPr/>
            </p:nvSpPr>
            <p:spPr bwMode="auto">
              <a:xfrm>
                <a:off x="4452"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5" name="Line 104"/>
              <p:cNvSpPr>
                <a:spLocks noChangeShapeType="1"/>
              </p:cNvSpPr>
              <p:nvPr/>
            </p:nvSpPr>
            <p:spPr bwMode="auto">
              <a:xfrm>
                <a:off x="4521" y="2064"/>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 name="Line 105"/>
              <p:cNvSpPr>
                <a:spLocks noChangeShapeType="1"/>
              </p:cNvSpPr>
              <p:nvPr/>
            </p:nvSpPr>
            <p:spPr bwMode="auto">
              <a:xfrm>
                <a:off x="4486"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4" name="Text Box 106"/>
            <p:cNvSpPr txBox="1">
              <a:spLocks noChangeArrowheads="1"/>
            </p:cNvSpPr>
            <p:nvPr/>
          </p:nvSpPr>
          <p:spPr bwMode="auto">
            <a:xfrm>
              <a:off x="2045"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1</a:t>
              </a:r>
            </a:p>
          </p:txBody>
        </p:sp>
        <p:sp>
          <p:nvSpPr>
            <p:cNvPr id="15" name="Text Box 107"/>
            <p:cNvSpPr txBox="1">
              <a:spLocks noChangeArrowheads="1"/>
            </p:cNvSpPr>
            <p:nvPr/>
          </p:nvSpPr>
          <p:spPr bwMode="auto">
            <a:xfrm>
              <a:off x="1502"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0</a:t>
              </a:r>
            </a:p>
          </p:txBody>
        </p:sp>
        <p:sp>
          <p:nvSpPr>
            <p:cNvPr id="16" name="Text Box 108"/>
            <p:cNvSpPr txBox="1">
              <a:spLocks noChangeArrowheads="1"/>
            </p:cNvSpPr>
            <p:nvPr/>
          </p:nvSpPr>
          <p:spPr bwMode="auto">
            <a:xfrm>
              <a:off x="3170"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3</a:t>
              </a:r>
            </a:p>
          </p:txBody>
        </p:sp>
        <p:sp>
          <p:nvSpPr>
            <p:cNvPr id="17" name="Text Box 109"/>
            <p:cNvSpPr txBox="1">
              <a:spLocks noChangeArrowheads="1"/>
            </p:cNvSpPr>
            <p:nvPr/>
          </p:nvSpPr>
          <p:spPr bwMode="auto">
            <a:xfrm>
              <a:off x="2594"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2</a:t>
              </a:r>
            </a:p>
          </p:txBody>
        </p:sp>
        <p:sp>
          <p:nvSpPr>
            <p:cNvPr id="18" name="Text Box 110"/>
            <p:cNvSpPr txBox="1">
              <a:spLocks noChangeArrowheads="1"/>
            </p:cNvSpPr>
            <p:nvPr/>
          </p:nvSpPr>
          <p:spPr bwMode="auto">
            <a:xfrm>
              <a:off x="4274"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5</a:t>
              </a:r>
            </a:p>
          </p:txBody>
        </p:sp>
        <p:sp>
          <p:nvSpPr>
            <p:cNvPr id="19" name="Text Box 111"/>
            <p:cNvSpPr txBox="1">
              <a:spLocks noChangeArrowheads="1"/>
            </p:cNvSpPr>
            <p:nvPr/>
          </p:nvSpPr>
          <p:spPr bwMode="auto">
            <a:xfrm>
              <a:off x="3698"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4</a:t>
              </a:r>
            </a:p>
          </p:txBody>
        </p:sp>
        <p:sp>
          <p:nvSpPr>
            <p:cNvPr id="20" name="Text Box 112"/>
            <p:cNvSpPr txBox="1">
              <a:spLocks noChangeArrowheads="1"/>
            </p:cNvSpPr>
            <p:nvPr/>
          </p:nvSpPr>
          <p:spPr bwMode="auto">
            <a:xfrm>
              <a:off x="4831"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6</a:t>
              </a:r>
            </a:p>
          </p:txBody>
        </p:sp>
        <p:sp>
          <p:nvSpPr>
            <p:cNvPr id="21" name="Text Box 113"/>
            <p:cNvSpPr txBox="1">
              <a:spLocks noChangeArrowheads="1"/>
            </p:cNvSpPr>
            <p:nvPr/>
          </p:nvSpPr>
          <p:spPr bwMode="auto">
            <a:xfrm>
              <a:off x="5934"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8</a:t>
              </a:r>
            </a:p>
          </p:txBody>
        </p:sp>
        <p:sp>
          <p:nvSpPr>
            <p:cNvPr id="22" name="Text Box 114"/>
            <p:cNvSpPr txBox="1">
              <a:spLocks noChangeArrowheads="1"/>
            </p:cNvSpPr>
            <p:nvPr/>
          </p:nvSpPr>
          <p:spPr bwMode="auto">
            <a:xfrm>
              <a:off x="5378"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7</a:t>
              </a:r>
            </a:p>
          </p:txBody>
        </p:sp>
        <p:sp>
          <p:nvSpPr>
            <p:cNvPr id="23" name="Text Box 115"/>
            <p:cNvSpPr txBox="1">
              <a:spLocks noChangeArrowheads="1"/>
            </p:cNvSpPr>
            <p:nvPr/>
          </p:nvSpPr>
          <p:spPr bwMode="auto">
            <a:xfrm>
              <a:off x="6941" y="2841"/>
              <a:ext cx="401"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10</a:t>
              </a:r>
            </a:p>
          </p:txBody>
        </p:sp>
        <p:sp>
          <p:nvSpPr>
            <p:cNvPr id="24" name="Text Box 116"/>
            <p:cNvSpPr txBox="1">
              <a:spLocks noChangeArrowheads="1"/>
            </p:cNvSpPr>
            <p:nvPr/>
          </p:nvSpPr>
          <p:spPr bwMode="auto">
            <a:xfrm>
              <a:off x="6482"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9</a:t>
              </a:r>
            </a:p>
          </p:txBody>
        </p:sp>
      </p:grpSp>
      <p:grpSp>
        <p:nvGrpSpPr>
          <p:cNvPr id="127" name="Group 117"/>
          <p:cNvGrpSpPr>
            <a:grpSpLocks/>
          </p:cNvGrpSpPr>
          <p:nvPr/>
        </p:nvGrpSpPr>
        <p:grpSpPr bwMode="auto">
          <a:xfrm rot="6384526">
            <a:off x="-2181473" y="2507219"/>
            <a:ext cx="7165273" cy="748908"/>
            <a:chOff x="1502" y="2640"/>
            <a:chExt cx="5840" cy="523"/>
          </a:xfrm>
        </p:grpSpPr>
        <p:grpSp>
          <p:nvGrpSpPr>
            <p:cNvPr id="128" name="Group 118"/>
            <p:cNvGrpSpPr>
              <a:grpSpLocks/>
            </p:cNvGrpSpPr>
            <p:nvPr/>
          </p:nvGrpSpPr>
          <p:grpSpPr bwMode="auto">
            <a:xfrm>
              <a:off x="1549" y="2640"/>
              <a:ext cx="5651" cy="480"/>
              <a:chOff x="1008" y="2051"/>
              <a:chExt cx="3552" cy="397"/>
            </a:xfrm>
          </p:grpSpPr>
          <p:sp>
            <p:nvSpPr>
              <p:cNvPr id="140" name="Rectangle 119"/>
              <p:cNvSpPr>
                <a:spLocks noChangeArrowheads="1"/>
              </p:cNvSpPr>
              <p:nvPr/>
            </p:nvSpPr>
            <p:spPr bwMode="auto">
              <a:xfrm rot="5400000">
                <a:off x="2585" y="474"/>
                <a:ext cx="397" cy="3552"/>
              </a:xfrm>
              <a:prstGeom prst="rect">
                <a:avLst/>
              </a:prstGeom>
              <a:noFill/>
              <a:ln w="9525">
                <a:solidFill>
                  <a:schemeClr val="tx1"/>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41" name="Line 120"/>
              <p:cNvSpPr>
                <a:spLocks noChangeShapeType="1"/>
              </p:cNvSpPr>
              <p:nvPr/>
            </p:nvSpPr>
            <p:spPr bwMode="auto">
              <a:xfrm>
                <a:off x="1056" y="2068"/>
                <a:ext cx="0" cy="191"/>
              </a:xfrm>
              <a:prstGeom prst="line">
                <a:avLst/>
              </a:prstGeom>
              <a:noFill/>
              <a:ln w="9525">
                <a:solidFill>
                  <a:srgbClr val="FF33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2" name="Line 121"/>
              <p:cNvSpPr>
                <a:spLocks noChangeShapeType="1"/>
              </p:cNvSpPr>
              <p:nvPr/>
            </p:nvSpPr>
            <p:spPr bwMode="auto">
              <a:xfrm>
                <a:off x="1090"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3" name="Line 122"/>
              <p:cNvSpPr>
                <a:spLocks noChangeShapeType="1"/>
              </p:cNvSpPr>
              <p:nvPr/>
            </p:nvSpPr>
            <p:spPr bwMode="auto">
              <a:xfrm>
                <a:off x="1125"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4" name="Line 123"/>
              <p:cNvSpPr>
                <a:spLocks noChangeShapeType="1"/>
              </p:cNvSpPr>
              <p:nvPr/>
            </p:nvSpPr>
            <p:spPr bwMode="auto">
              <a:xfrm>
                <a:off x="1160"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5" name="Line 124"/>
              <p:cNvSpPr>
                <a:spLocks noChangeShapeType="1"/>
              </p:cNvSpPr>
              <p:nvPr/>
            </p:nvSpPr>
            <p:spPr bwMode="auto">
              <a:xfrm>
                <a:off x="1195"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6" name="Line 125"/>
              <p:cNvSpPr>
                <a:spLocks noChangeShapeType="1"/>
              </p:cNvSpPr>
              <p:nvPr/>
            </p:nvSpPr>
            <p:spPr bwMode="auto">
              <a:xfrm>
                <a:off x="1229"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7" name="Line 126"/>
              <p:cNvSpPr>
                <a:spLocks noChangeShapeType="1"/>
              </p:cNvSpPr>
              <p:nvPr/>
            </p:nvSpPr>
            <p:spPr bwMode="auto">
              <a:xfrm>
                <a:off x="1264"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8" name="Line 127"/>
              <p:cNvSpPr>
                <a:spLocks noChangeShapeType="1"/>
              </p:cNvSpPr>
              <p:nvPr/>
            </p:nvSpPr>
            <p:spPr bwMode="auto">
              <a:xfrm>
                <a:off x="1299"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 name="Line 128"/>
              <p:cNvSpPr>
                <a:spLocks noChangeShapeType="1"/>
              </p:cNvSpPr>
              <p:nvPr/>
            </p:nvSpPr>
            <p:spPr bwMode="auto">
              <a:xfrm>
                <a:off x="133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 name="Line 129"/>
              <p:cNvSpPr>
                <a:spLocks noChangeShapeType="1"/>
              </p:cNvSpPr>
              <p:nvPr/>
            </p:nvSpPr>
            <p:spPr bwMode="auto">
              <a:xfrm>
                <a:off x="136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 name="Line 130"/>
              <p:cNvSpPr>
                <a:spLocks noChangeShapeType="1"/>
              </p:cNvSpPr>
              <p:nvPr/>
            </p:nvSpPr>
            <p:spPr bwMode="auto">
              <a:xfrm>
                <a:off x="1403"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 name="Line 131"/>
              <p:cNvSpPr>
                <a:spLocks noChangeShapeType="1"/>
              </p:cNvSpPr>
              <p:nvPr/>
            </p:nvSpPr>
            <p:spPr bwMode="auto">
              <a:xfrm>
                <a:off x="143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3" name="Line 132"/>
              <p:cNvSpPr>
                <a:spLocks noChangeShapeType="1"/>
              </p:cNvSpPr>
              <p:nvPr/>
            </p:nvSpPr>
            <p:spPr bwMode="auto">
              <a:xfrm>
                <a:off x="1472"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4" name="Line 133"/>
              <p:cNvSpPr>
                <a:spLocks noChangeShapeType="1"/>
              </p:cNvSpPr>
              <p:nvPr/>
            </p:nvSpPr>
            <p:spPr bwMode="auto">
              <a:xfrm>
                <a:off x="150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 name="Line 134"/>
              <p:cNvSpPr>
                <a:spLocks noChangeShapeType="1"/>
              </p:cNvSpPr>
              <p:nvPr/>
            </p:nvSpPr>
            <p:spPr bwMode="auto">
              <a:xfrm>
                <a:off x="1542"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6" name="Line 135"/>
              <p:cNvSpPr>
                <a:spLocks noChangeShapeType="1"/>
              </p:cNvSpPr>
              <p:nvPr/>
            </p:nvSpPr>
            <p:spPr bwMode="auto">
              <a:xfrm>
                <a:off x="1576"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 name="Line 136"/>
              <p:cNvSpPr>
                <a:spLocks noChangeShapeType="1"/>
              </p:cNvSpPr>
              <p:nvPr/>
            </p:nvSpPr>
            <p:spPr bwMode="auto">
              <a:xfrm>
                <a:off x="161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8" name="Line 137"/>
              <p:cNvSpPr>
                <a:spLocks noChangeShapeType="1"/>
              </p:cNvSpPr>
              <p:nvPr/>
            </p:nvSpPr>
            <p:spPr bwMode="auto">
              <a:xfrm>
                <a:off x="168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 name="Line 138"/>
              <p:cNvSpPr>
                <a:spLocks noChangeShapeType="1"/>
              </p:cNvSpPr>
              <p:nvPr/>
            </p:nvSpPr>
            <p:spPr bwMode="auto">
              <a:xfrm>
                <a:off x="164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 name="Line 139"/>
              <p:cNvSpPr>
                <a:spLocks noChangeShapeType="1"/>
              </p:cNvSpPr>
              <p:nvPr/>
            </p:nvSpPr>
            <p:spPr bwMode="auto">
              <a:xfrm>
                <a:off x="171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 name="Line 140"/>
              <p:cNvSpPr>
                <a:spLocks noChangeShapeType="1"/>
              </p:cNvSpPr>
              <p:nvPr/>
            </p:nvSpPr>
            <p:spPr bwMode="auto">
              <a:xfrm>
                <a:off x="181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2" name="Line 141"/>
              <p:cNvSpPr>
                <a:spLocks noChangeShapeType="1"/>
              </p:cNvSpPr>
              <p:nvPr/>
            </p:nvSpPr>
            <p:spPr bwMode="auto">
              <a:xfrm>
                <a:off x="178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 name="Line 142"/>
              <p:cNvSpPr>
                <a:spLocks noChangeShapeType="1"/>
              </p:cNvSpPr>
              <p:nvPr/>
            </p:nvSpPr>
            <p:spPr bwMode="auto">
              <a:xfrm>
                <a:off x="1749"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4" name="Line 143"/>
              <p:cNvSpPr>
                <a:spLocks noChangeShapeType="1"/>
              </p:cNvSpPr>
              <p:nvPr/>
            </p:nvSpPr>
            <p:spPr bwMode="auto">
              <a:xfrm>
                <a:off x="185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 name="Line 144"/>
              <p:cNvSpPr>
                <a:spLocks noChangeShapeType="1"/>
              </p:cNvSpPr>
              <p:nvPr/>
            </p:nvSpPr>
            <p:spPr bwMode="auto">
              <a:xfrm>
                <a:off x="192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 name="Line 145"/>
              <p:cNvSpPr>
                <a:spLocks noChangeShapeType="1"/>
              </p:cNvSpPr>
              <p:nvPr/>
            </p:nvSpPr>
            <p:spPr bwMode="auto">
              <a:xfrm>
                <a:off x="188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7" name="Line 146"/>
              <p:cNvSpPr>
                <a:spLocks noChangeShapeType="1"/>
              </p:cNvSpPr>
              <p:nvPr/>
            </p:nvSpPr>
            <p:spPr bwMode="auto">
              <a:xfrm>
                <a:off x="1992"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 name="Line 147"/>
              <p:cNvSpPr>
                <a:spLocks noChangeShapeType="1"/>
              </p:cNvSpPr>
              <p:nvPr/>
            </p:nvSpPr>
            <p:spPr bwMode="auto">
              <a:xfrm>
                <a:off x="195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9" name="Line 148"/>
              <p:cNvSpPr>
                <a:spLocks noChangeShapeType="1"/>
              </p:cNvSpPr>
              <p:nvPr/>
            </p:nvSpPr>
            <p:spPr bwMode="auto">
              <a:xfrm>
                <a:off x="202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 name="Line 149"/>
              <p:cNvSpPr>
                <a:spLocks noChangeShapeType="1"/>
              </p:cNvSpPr>
              <p:nvPr/>
            </p:nvSpPr>
            <p:spPr bwMode="auto">
              <a:xfrm>
                <a:off x="2096"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 name="Line 150"/>
              <p:cNvSpPr>
                <a:spLocks noChangeShapeType="1"/>
              </p:cNvSpPr>
              <p:nvPr/>
            </p:nvSpPr>
            <p:spPr bwMode="auto">
              <a:xfrm>
                <a:off x="206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2" name="Line 151"/>
              <p:cNvSpPr>
                <a:spLocks noChangeShapeType="1"/>
              </p:cNvSpPr>
              <p:nvPr/>
            </p:nvSpPr>
            <p:spPr bwMode="auto">
              <a:xfrm>
                <a:off x="213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3" name="Line 152"/>
              <p:cNvSpPr>
                <a:spLocks noChangeShapeType="1"/>
              </p:cNvSpPr>
              <p:nvPr/>
            </p:nvSpPr>
            <p:spPr bwMode="auto">
              <a:xfrm>
                <a:off x="2166"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 name="Line 153"/>
              <p:cNvSpPr>
                <a:spLocks noChangeShapeType="1"/>
              </p:cNvSpPr>
              <p:nvPr/>
            </p:nvSpPr>
            <p:spPr bwMode="auto">
              <a:xfrm>
                <a:off x="220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5" name="Line 154"/>
              <p:cNvSpPr>
                <a:spLocks noChangeShapeType="1"/>
              </p:cNvSpPr>
              <p:nvPr/>
            </p:nvSpPr>
            <p:spPr bwMode="auto">
              <a:xfrm>
                <a:off x="223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6" name="Line 155"/>
              <p:cNvSpPr>
                <a:spLocks noChangeShapeType="1"/>
              </p:cNvSpPr>
              <p:nvPr/>
            </p:nvSpPr>
            <p:spPr bwMode="auto">
              <a:xfrm>
                <a:off x="227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7" name="Line 156"/>
              <p:cNvSpPr>
                <a:spLocks noChangeShapeType="1"/>
              </p:cNvSpPr>
              <p:nvPr/>
            </p:nvSpPr>
            <p:spPr bwMode="auto">
              <a:xfrm>
                <a:off x="230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 name="Line 157"/>
              <p:cNvSpPr>
                <a:spLocks noChangeShapeType="1"/>
              </p:cNvSpPr>
              <p:nvPr/>
            </p:nvSpPr>
            <p:spPr bwMode="auto">
              <a:xfrm>
                <a:off x="2339"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9" name="Line 158"/>
              <p:cNvSpPr>
                <a:spLocks noChangeShapeType="1"/>
              </p:cNvSpPr>
              <p:nvPr/>
            </p:nvSpPr>
            <p:spPr bwMode="auto">
              <a:xfrm>
                <a:off x="237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 name="Line 159"/>
              <p:cNvSpPr>
                <a:spLocks noChangeShapeType="1"/>
              </p:cNvSpPr>
              <p:nvPr/>
            </p:nvSpPr>
            <p:spPr bwMode="auto">
              <a:xfrm>
                <a:off x="2409"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1" name="Line 160"/>
              <p:cNvSpPr>
                <a:spLocks noChangeShapeType="1"/>
              </p:cNvSpPr>
              <p:nvPr/>
            </p:nvSpPr>
            <p:spPr bwMode="auto">
              <a:xfrm>
                <a:off x="2443"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 name="Line 161"/>
              <p:cNvSpPr>
                <a:spLocks noChangeShapeType="1"/>
              </p:cNvSpPr>
              <p:nvPr/>
            </p:nvSpPr>
            <p:spPr bwMode="auto">
              <a:xfrm>
                <a:off x="2510"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3" name="Line 162"/>
              <p:cNvSpPr>
                <a:spLocks noChangeShapeType="1"/>
              </p:cNvSpPr>
              <p:nvPr/>
            </p:nvSpPr>
            <p:spPr bwMode="auto">
              <a:xfrm>
                <a:off x="2476"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4" name="Line 163"/>
              <p:cNvSpPr>
                <a:spLocks noChangeShapeType="1"/>
              </p:cNvSpPr>
              <p:nvPr/>
            </p:nvSpPr>
            <p:spPr bwMode="auto">
              <a:xfrm>
                <a:off x="2545"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5" name="Line 164"/>
              <p:cNvSpPr>
                <a:spLocks noChangeShapeType="1"/>
              </p:cNvSpPr>
              <p:nvPr/>
            </p:nvSpPr>
            <p:spPr bwMode="auto">
              <a:xfrm>
                <a:off x="2615"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6" name="Line 165"/>
              <p:cNvSpPr>
                <a:spLocks noChangeShapeType="1"/>
              </p:cNvSpPr>
              <p:nvPr/>
            </p:nvSpPr>
            <p:spPr bwMode="auto">
              <a:xfrm>
                <a:off x="2580"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7" name="Line 166"/>
              <p:cNvSpPr>
                <a:spLocks noChangeShapeType="1"/>
              </p:cNvSpPr>
              <p:nvPr/>
            </p:nvSpPr>
            <p:spPr bwMode="auto">
              <a:xfrm>
                <a:off x="2684"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8" name="Line 167"/>
              <p:cNvSpPr>
                <a:spLocks noChangeShapeType="1"/>
              </p:cNvSpPr>
              <p:nvPr/>
            </p:nvSpPr>
            <p:spPr bwMode="auto">
              <a:xfrm>
                <a:off x="2649"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9" name="Line 168"/>
              <p:cNvSpPr>
                <a:spLocks noChangeShapeType="1"/>
              </p:cNvSpPr>
              <p:nvPr/>
            </p:nvSpPr>
            <p:spPr bwMode="auto">
              <a:xfrm>
                <a:off x="2719"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0" name="Line 169"/>
              <p:cNvSpPr>
                <a:spLocks noChangeShapeType="1"/>
              </p:cNvSpPr>
              <p:nvPr/>
            </p:nvSpPr>
            <p:spPr bwMode="auto">
              <a:xfrm>
                <a:off x="2788" y="2064"/>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1" name="Line 170"/>
              <p:cNvSpPr>
                <a:spLocks noChangeShapeType="1"/>
              </p:cNvSpPr>
              <p:nvPr/>
            </p:nvSpPr>
            <p:spPr bwMode="auto">
              <a:xfrm>
                <a:off x="2753"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 name="Line 171"/>
              <p:cNvSpPr>
                <a:spLocks noChangeShapeType="1"/>
              </p:cNvSpPr>
              <p:nvPr/>
            </p:nvSpPr>
            <p:spPr bwMode="auto">
              <a:xfrm>
                <a:off x="2823"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 name="Line 172"/>
              <p:cNvSpPr>
                <a:spLocks noChangeShapeType="1"/>
              </p:cNvSpPr>
              <p:nvPr/>
            </p:nvSpPr>
            <p:spPr bwMode="auto">
              <a:xfrm>
                <a:off x="2858"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4" name="Line 173"/>
              <p:cNvSpPr>
                <a:spLocks noChangeShapeType="1"/>
              </p:cNvSpPr>
              <p:nvPr/>
            </p:nvSpPr>
            <p:spPr bwMode="auto">
              <a:xfrm>
                <a:off x="2893"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5" name="Line 174"/>
              <p:cNvSpPr>
                <a:spLocks noChangeShapeType="1"/>
              </p:cNvSpPr>
              <p:nvPr/>
            </p:nvSpPr>
            <p:spPr bwMode="auto">
              <a:xfrm>
                <a:off x="2928"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6" name="Line 175"/>
              <p:cNvSpPr>
                <a:spLocks noChangeShapeType="1"/>
              </p:cNvSpPr>
              <p:nvPr/>
            </p:nvSpPr>
            <p:spPr bwMode="auto">
              <a:xfrm>
                <a:off x="2962"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7" name="Line 176"/>
              <p:cNvSpPr>
                <a:spLocks noChangeShapeType="1"/>
              </p:cNvSpPr>
              <p:nvPr/>
            </p:nvSpPr>
            <p:spPr bwMode="auto">
              <a:xfrm>
                <a:off x="2997"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8" name="Line 177"/>
              <p:cNvSpPr>
                <a:spLocks noChangeShapeType="1"/>
              </p:cNvSpPr>
              <p:nvPr/>
            </p:nvSpPr>
            <p:spPr bwMode="auto">
              <a:xfrm>
                <a:off x="3032" y="2068"/>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9" name="Line 178"/>
              <p:cNvSpPr>
                <a:spLocks noChangeShapeType="1"/>
              </p:cNvSpPr>
              <p:nvPr/>
            </p:nvSpPr>
            <p:spPr bwMode="auto">
              <a:xfrm>
                <a:off x="3066"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0" name="Line 179"/>
              <p:cNvSpPr>
                <a:spLocks noChangeShapeType="1"/>
              </p:cNvSpPr>
              <p:nvPr/>
            </p:nvSpPr>
            <p:spPr bwMode="auto">
              <a:xfrm>
                <a:off x="310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1" name="Line 180"/>
              <p:cNvSpPr>
                <a:spLocks noChangeShapeType="1"/>
              </p:cNvSpPr>
              <p:nvPr/>
            </p:nvSpPr>
            <p:spPr bwMode="auto">
              <a:xfrm>
                <a:off x="3136"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2" name="Line 181"/>
              <p:cNvSpPr>
                <a:spLocks noChangeShapeType="1"/>
              </p:cNvSpPr>
              <p:nvPr/>
            </p:nvSpPr>
            <p:spPr bwMode="auto">
              <a:xfrm>
                <a:off x="317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3" name="Line 182"/>
              <p:cNvSpPr>
                <a:spLocks noChangeShapeType="1"/>
              </p:cNvSpPr>
              <p:nvPr/>
            </p:nvSpPr>
            <p:spPr bwMode="auto">
              <a:xfrm>
                <a:off x="320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 name="Line 183"/>
              <p:cNvSpPr>
                <a:spLocks noChangeShapeType="1"/>
              </p:cNvSpPr>
              <p:nvPr/>
            </p:nvSpPr>
            <p:spPr bwMode="auto">
              <a:xfrm>
                <a:off x="324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 name="Line 184"/>
              <p:cNvSpPr>
                <a:spLocks noChangeShapeType="1"/>
              </p:cNvSpPr>
              <p:nvPr/>
            </p:nvSpPr>
            <p:spPr bwMode="auto">
              <a:xfrm>
                <a:off x="327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 name="Line 185"/>
              <p:cNvSpPr>
                <a:spLocks noChangeShapeType="1"/>
              </p:cNvSpPr>
              <p:nvPr/>
            </p:nvSpPr>
            <p:spPr bwMode="auto">
              <a:xfrm>
                <a:off x="3309"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 name="Line 186"/>
              <p:cNvSpPr>
                <a:spLocks noChangeShapeType="1"/>
              </p:cNvSpPr>
              <p:nvPr/>
            </p:nvSpPr>
            <p:spPr bwMode="auto">
              <a:xfrm>
                <a:off x="334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 name="Line 187"/>
              <p:cNvSpPr>
                <a:spLocks noChangeShapeType="1"/>
              </p:cNvSpPr>
              <p:nvPr/>
            </p:nvSpPr>
            <p:spPr bwMode="auto">
              <a:xfrm>
                <a:off x="341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 name="Line 188"/>
              <p:cNvSpPr>
                <a:spLocks noChangeShapeType="1"/>
              </p:cNvSpPr>
              <p:nvPr/>
            </p:nvSpPr>
            <p:spPr bwMode="auto">
              <a:xfrm>
                <a:off x="337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0" name="Line 189"/>
              <p:cNvSpPr>
                <a:spLocks noChangeShapeType="1"/>
              </p:cNvSpPr>
              <p:nvPr/>
            </p:nvSpPr>
            <p:spPr bwMode="auto">
              <a:xfrm>
                <a:off x="344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 name="Line 190"/>
              <p:cNvSpPr>
                <a:spLocks noChangeShapeType="1"/>
              </p:cNvSpPr>
              <p:nvPr/>
            </p:nvSpPr>
            <p:spPr bwMode="auto">
              <a:xfrm>
                <a:off x="355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2" name="Line 191"/>
              <p:cNvSpPr>
                <a:spLocks noChangeShapeType="1"/>
              </p:cNvSpPr>
              <p:nvPr/>
            </p:nvSpPr>
            <p:spPr bwMode="auto">
              <a:xfrm>
                <a:off x="351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 name="Line 192"/>
              <p:cNvSpPr>
                <a:spLocks noChangeShapeType="1"/>
              </p:cNvSpPr>
              <p:nvPr/>
            </p:nvSpPr>
            <p:spPr bwMode="auto">
              <a:xfrm>
                <a:off x="3482"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4" name="Line 193"/>
              <p:cNvSpPr>
                <a:spLocks noChangeShapeType="1"/>
              </p:cNvSpPr>
              <p:nvPr/>
            </p:nvSpPr>
            <p:spPr bwMode="auto">
              <a:xfrm>
                <a:off x="3586"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 name="Line 194"/>
              <p:cNvSpPr>
                <a:spLocks noChangeShapeType="1"/>
              </p:cNvSpPr>
              <p:nvPr/>
            </p:nvSpPr>
            <p:spPr bwMode="auto">
              <a:xfrm>
                <a:off x="3656"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6" name="Line 195"/>
              <p:cNvSpPr>
                <a:spLocks noChangeShapeType="1"/>
              </p:cNvSpPr>
              <p:nvPr/>
            </p:nvSpPr>
            <p:spPr bwMode="auto">
              <a:xfrm>
                <a:off x="3621"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 name="Line 196"/>
              <p:cNvSpPr>
                <a:spLocks noChangeShapeType="1"/>
              </p:cNvSpPr>
              <p:nvPr/>
            </p:nvSpPr>
            <p:spPr bwMode="auto">
              <a:xfrm>
                <a:off x="3725"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8" name="Line 197"/>
              <p:cNvSpPr>
                <a:spLocks noChangeShapeType="1"/>
              </p:cNvSpPr>
              <p:nvPr/>
            </p:nvSpPr>
            <p:spPr bwMode="auto">
              <a:xfrm>
                <a:off x="369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9" name="Line 198"/>
              <p:cNvSpPr>
                <a:spLocks noChangeShapeType="1"/>
              </p:cNvSpPr>
              <p:nvPr/>
            </p:nvSpPr>
            <p:spPr bwMode="auto">
              <a:xfrm>
                <a:off x="3760"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0" name="Line 199"/>
              <p:cNvSpPr>
                <a:spLocks noChangeShapeType="1"/>
              </p:cNvSpPr>
              <p:nvPr/>
            </p:nvSpPr>
            <p:spPr bwMode="auto">
              <a:xfrm>
                <a:off x="3829"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1" name="Line 200"/>
              <p:cNvSpPr>
                <a:spLocks noChangeShapeType="1"/>
              </p:cNvSpPr>
              <p:nvPr/>
            </p:nvSpPr>
            <p:spPr bwMode="auto">
              <a:xfrm>
                <a:off x="379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2" name="Line 201"/>
              <p:cNvSpPr>
                <a:spLocks noChangeShapeType="1"/>
              </p:cNvSpPr>
              <p:nvPr/>
            </p:nvSpPr>
            <p:spPr bwMode="auto">
              <a:xfrm>
                <a:off x="3864"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3" name="Line 202"/>
              <p:cNvSpPr>
                <a:spLocks noChangeShapeType="1"/>
              </p:cNvSpPr>
              <p:nvPr/>
            </p:nvSpPr>
            <p:spPr bwMode="auto">
              <a:xfrm>
                <a:off x="3899"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4" name="Line 203"/>
              <p:cNvSpPr>
                <a:spLocks noChangeShapeType="1"/>
              </p:cNvSpPr>
              <p:nvPr/>
            </p:nvSpPr>
            <p:spPr bwMode="auto">
              <a:xfrm>
                <a:off x="393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5" name="Line 204"/>
              <p:cNvSpPr>
                <a:spLocks noChangeShapeType="1"/>
              </p:cNvSpPr>
              <p:nvPr/>
            </p:nvSpPr>
            <p:spPr bwMode="auto">
              <a:xfrm>
                <a:off x="3968"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6" name="Line 205"/>
              <p:cNvSpPr>
                <a:spLocks noChangeShapeType="1"/>
              </p:cNvSpPr>
              <p:nvPr/>
            </p:nvSpPr>
            <p:spPr bwMode="auto">
              <a:xfrm>
                <a:off x="4003"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7" name="Line 206"/>
              <p:cNvSpPr>
                <a:spLocks noChangeShapeType="1"/>
              </p:cNvSpPr>
              <p:nvPr/>
            </p:nvSpPr>
            <p:spPr bwMode="auto">
              <a:xfrm>
                <a:off x="403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 name="Line 207"/>
              <p:cNvSpPr>
                <a:spLocks noChangeShapeType="1"/>
              </p:cNvSpPr>
              <p:nvPr/>
            </p:nvSpPr>
            <p:spPr bwMode="auto">
              <a:xfrm>
                <a:off x="4072"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9" name="Line 208"/>
              <p:cNvSpPr>
                <a:spLocks noChangeShapeType="1"/>
              </p:cNvSpPr>
              <p:nvPr/>
            </p:nvSpPr>
            <p:spPr bwMode="auto">
              <a:xfrm>
                <a:off x="4107"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 name="Line 209"/>
              <p:cNvSpPr>
                <a:spLocks noChangeShapeType="1"/>
              </p:cNvSpPr>
              <p:nvPr/>
            </p:nvSpPr>
            <p:spPr bwMode="auto">
              <a:xfrm>
                <a:off x="4142" y="2066"/>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1" name="Line 210"/>
              <p:cNvSpPr>
                <a:spLocks noChangeShapeType="1"/>
              </p:cNvSpPr>
              <p:nvPr/>
            </p:nvSpPr>
            <p:spPr bwMode="auto">
              <a:xfrm>
                <a:off x="4176" y="2066"/>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 name="Line 211"/>
              <p:cNvSpPr>
                <a:spLocks noChangeShapeType="1"/>
              </p:cNvSpPr>
              <p:nvPr/>
            </p:nvSpPr>
            <p:spPr bwMode="auto">
              <a:xfrm>
                <a:off x="4243"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3" name="Line 212"/>
              <p:cNvSpPr>
                <a:spLocks noChangeShapeType="1"/>
              </p:cNvSpPr>
              <p:nvPr/>
            </p:nvSpPr>
            <p:spPr bwMode="auto">
              <a:xfrm>
                <a:off x="4209"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 name="Line 213"/>
              <p:cNvSpPr>
                <a:spLocks noChangeShapeType="1"/>
              </p:cNvSpPr>
              <p:nvPr/>
            </p:nvSpPr>
            <p:spPr bwMode="auto">
              <a:xfrm>
                <a:off x="4278"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5" name="Line 214"/>
              <p:cNvSpPr>
                <a:spLocks noChangeShapeType="1"/>
              </p:cNvSpPr>
              <p:nvPr/>
            </p:nvSpPr>
            <p:spPr bwMode="auto">
              <a:xfrm>
                <a:off x="4348"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 name="Line 215"/>
              <p:cNvSpPr>
                <a:spLocks noChangeShapeType="1"/>
              </p:cNvSpPr>
              <p:nvPr/>
            </p:nvSpPr>
            <p:spPr bwMode="auto">
              <a:xfrm>
                <a:off x="4313"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7" name="Line 216"/>
              <p:cNvSpPr>
                <a:spLocks noChangeShapeType="1"/>
              </p:cNvSpPr>
              <p:nvPr/>
            </p:nvSpPr>
            <p:spPr bwMode="auto">
              <a:xfrm>
                <a:off x="4417"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 name="Line 217"/>
              <p:cNvSpPr>
                <a:spLocks noChangeShapeType="1"/>
              </p:cNvSpPr>
              <p:nvPr/>
            </p:nvSpPr>
            <p:spPr bwMode="auto">
              <a:xfrm>
                <a:off x="4382"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9" name="Line 218"/>
              <p:cNvSpPr>
                <a:spLocks noChangeShapeType="1"/>
              </p:cNvSpPr>
              <p:nvPr/>
            </p:nvSpPr>
            <p:spPr bwMode="auto">
              <a:xfrm>
                <a:off x="4452"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0" name="Line 219"/>
              <p:cNvSpPr>
                <a:spLocks noChangeShapeType="1"/>
              </p:cNvSpPr>
              <p:nvPr/>
            </p:nvSpPr>
            <p:spPr bwMode="auto">
              <a:xfrm>
                <a:off x="4521" y="2064"/>
                <a:ext cx="0" cy="191"/>
              </a:xfrm>
              <a:prstGeom prst="line">
                <a:avLst/>
              </a:prstGeom>
              <a:noFill/>
              <a:ln w="9525">
                <a:solidFill>
                  <a:srgbClr val="D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1" name="Line 220"/>
              <p:cNvSpPr>
                <a:spLocks noChangeShapeType="1"/>
              </p:cNvSpPr>
              <p:nvPr/>
            </p:nvSpPr>
            <p:spPr bwMode="auto">
              <a:xfrm>
                <a:off x="4486" y="2064"/>
                <a:ext cx="0" cy="19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129" name="Text Box 221"/>
            <p:cNvSpPr txBox="1">
              <a:spLocks noChangeArrowheads="1"/>
            </p:cNvSpPr>
            <p:nvPr/>
          </p:nvSpPr>
          <p:spPr bwMode="auto">
            <a:xfrm>
              <a:off x="2045"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1</a:t>
              </a:r>
            </a:p>
          </p:txBody>
        </p:sp>
        <p:sp>
          <p:nvSpPr>
            <p:cNvPr id="130" name="Text Box 222"/>
            <p:cNvSpPr txBox="1">
              <a:spLocks noChangeArrowheads="1"/>
            </p:cNvSpPr>
            <p:nvPr/>
          </p:nvSpPr>
          <p:spPr bwMode="auto">
            <a:xfrm>
              <a:off x="1502"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0</a:t>
              </a:r>
            </a:p>
          </p:txBody>
        </p:sp>
        <p:sp>
          <p:nvSpPr>
            <p:cNvPr id="131" name="Text Box 223"/>
            <p:cNvSpPr txBox="1">
              <a:spLocks noChangeArrowheads="1"/>
            </p:cNvSpPr>
            <p:nvPr/>
          </p:nvSpPr>
          <p:spPr bwMode="auto">
            <a:xfrm>
              <a:off x="3170"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3</a:t>
              </a:r>
            </a:p>
          </p:txBody>
        </p:sp>
        <p:sp>
          <p:nvSpPr>
            <p:cNvPr id="132" name="Text Box 224"/>
            <p:cNvSpPr txBox="1">
              <a:spLocks noChangeArrowheads="1"/>
            </p:cNvSpPr>
            <p:nvPr/>
          </p:nvSpPr>
          <p:spPr bwMode="auto">
            <a:xfrm>
              <a:off x="2594"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2</a:t>
              </a:r>
            </a:p>
          </p:txBody>
        </p:sp>
        <p:sp>
          <p:nvSpPr>
            <p:cNvPr id="133" name="Text Box 225"/>
            <p:cNvSpPr txBox="1">
              <a:spLocks noChangeArrowheads="1"/>
            </p:cNvSpPr>
            <p:nvPr/>
          </p:nvSpPr>
          <p:spPr bwMode="auto">
            <a:xfrm>
              <a:off x="4274"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5</a:t>
              </a:r>
            </a:p>
          </p:txBody>
        </p:sp>
        <p:sp>
          <p:nvSpPr>
            <p:cNvPr id="134" name="Text Box 226"/>
            <p:cNvSpPr txBox="1">
              <a:spLocks noChangeArrowheads="1"/>
            </p:cNvSpPr>
            <p:nvPr/>
          </p:nvSpPr>
          <p:spPr bwMode="auto">
            <a:xfrm>
              <a:off x="3698"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4</a:t>
              </a:r>
            </a:p>
          </p:txBody>
        </p:sp>
        <p:sp>
          <p:nvSpPr>
            <p:cNvPr id="135" name="Text Box 227"/>
            <p:cNvSpPr txBox="1">
              <a:spLocks noChangeArrowheads="1"/>
            </p:cNvSpPr>
            <p:nvPr/>
          </p:nvSpPr>
          <p:spPr bwMode="auto">
            <a:xfrm>
              <a:off x="4831"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6</a:t>
              </a:r>
            </a:p>
          </p:txBody>
        </p:sp>
        <p:sp>
          <p:nvSpPr>
            <p:cNvPr id="136" name="Text Box 228"/>
            <p:cNvSpPr txBox="1">
              <a:spLocks noChangeArrowheads="1"/>
            </p:cNvSpPr>
            <p:nvPr/>
          </p:nvSpPr>
          <p:spPr bwMode="auto">
            <a:xfrm>
              <a:off x="5934"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8</a:t>
              </a:r>
            </a:p>
          </p:txBody>
        </p:sp>
        <p:sp>
          <p:nvSpPr>
            <p:cNvPr id="137" name="Text Box 229"/>
            <p:cNvSpPr txBox="1">
              <a:spLocks noChangeArrowheads="1"/>
            </p:cNvSpPr>
            <p:nvPr/>
          </p:nvSpPr>
          <p:spPr bwMode="auto">
            <a:xfrm>
              <a:off x="5378"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7</a:t>
              </a:r>
            </a:p>
          </p:txBody>
        </p:sp>
        <p:sp>
          <p:nvSpPr>
            <p:cNvPr id="138" name="Text Box 230"/>
            <p:cNvSpPr txBox="1">
              <a:spLocks noChangeArrowheads="1"/>
            </p:cNvSpPr>
            <p:nvPr/>
          </p:nvSpPr>
          <p:spPr bwMode="auto">
            <a:xfrm>
              <a:off x="6941" y="2841"/>
              <a:ext cx="401"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10</a:t>
              </a:r>
            </a:p>
          </p:txBody>
        </p:sp>
        <p:sp>
          <p:nvSpPr>
            <p:cNvPr id="139" name="Text Box 231"/>
            <p:cNvSpPr txBox="1">
              <a:spLocks noChangeArrowheads="1"/>
            </p:cNvSpPr>
            <p:nvPr/>
          </p:nvSpPr>
          <p:spPr bwMode="auto">
            <a:xfrm>
              <a:off x="6482" y="2841"/>
              <a:ext cx="276" cy="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2400">
                  <a:latin typeface="Times New Roman" panose="02020603050405020304" pitchFamily="18" charset="0"/>
                  <a:cs typeface="Arial" panose="020B0604020202020204" pitchFamily="34" charset="0"/>
                </a:rPr>
                <a:t>9</a:t>
              </a:r>
            </a:p>
          </p:txBody>
        </p:sp>
      </p:grpSp>
      <p:sp>
        <p:nvSpPr>
          <p:cNvPr id="242" name="AutoShape 232"/>
          <p:cNvSpPr>
            <a:spLocks noChangeAspect="1" noChangeArrowheads="1" noTextEdit="1"/>
          </p:cNvSpPr>
          <p:nvPr/>
        </p:nvSpPr>
        <p:spPr bwMode="auto">
          <a:xfrm>
            <a:off x="3441893" y="1201342"/>
            <a:ext cx="1390650" cy="154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43" name="Text Box 253"/>
          <p:cNvSpPr txBox="1">
            <a:spLocks noChangeArrowheads="1"/>
          </p:cNvSpPr>
          <p:nvPr/>
        </p:nvSpPr>
        <p:spPr bwMode="auto">
          <a:xfrm>
            <a:off x="387928" y="1260764"/>
            <a:ext cx="1951724"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2000" b="1" u="sng" dirty="0">
                <a:solidFill>
                  <a:srgbClr val="FF0000"/>
                </a:solidFill>
                <a:latin typeface="Comic Sans MS" panose="030F0702030302020204" pitchFamily="66" charset="0"/>
              </a:rPr>
              <a:t>1. </a:t>
            </a:r>
            <a:r>
              <a:rPr lang="en-US" altLang="en-US" sz="2000" b="1" u="sng" dirty="0" err="1">
                <a:solidFill>
                  <a:srgbClr val="FF0000"/>
                </a:solidFill>
                <a:latin typeface="Comic Sans MS" panose="030F0702030302020204" pitchFamily="66" charset="0"/>
              </a:rPr>
              <a:t>Định</a:t>
            </a:r>
            <a:r>
              <a:rPr lang="en-US" altLang="en-US" sz="2000" b="1" u="sng" dirty="0">
                <a:solidFill>
                  <a:srgbClr val="FF0000"/>
                </a:solidFill>
                <a:latin typeface="Comic Sans MS" panose="030F0702030302020204" pitchFamily="66" charset="0"/>
              </a:rPr>
              <a:t> </a:t>
            </a:r>
            <a:r>
              <a:rPr lang="en-US" altLang="en-US" sz="2000" b="1" u="sng" dirty="0" err="1">
                <a:solidFill>
                  <a:srgbClr val="FF0000"/>
                </a:solidFill>
                <a:latin typeface="Comic Sans MS" panose="030F0702030302020204" pitchFamily="66" charset="0"/>
              </a:rPr>
              <a:t>nghĩa</a:t>
            </a:r>
            <a:r>
              <a:rPr lang="en-US" altLang="en-US" sz="2000" u="sng" dirty="0">
                <a:solidFill>
                  <a:srgbClr val="FF0000"/>
                </a:solidFill>
                <a:latin typeface="Comic Sans MS" panose="030F0702030302020204" pitchFamily="66" charset="0"/>
              </a:rPr>
              <a:t>:</a:t>
            </a:r>
            <a:endParaRPr lang="en-US" altLang="en-US" sz="2000" b="1" u="sng" dirty="0">
              <a:solidFill>
                <a:srgbClr val="FF0000"/>
              </a:solidFill>
              <a:latin typeface="Comic Sans MS" panose="030F0702030302020204" pitchFamily="66" charset="0"/>
            </a:endParaRPr>
          </a:p>
        </p:txBody>
      </p:sp>
      <p:pic>
        <p:nvPicPr>
          <p:cNvPr id="245" name="Picture 322"/>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464981">
            <a:off x="1899602" y="1728784"/>
            <a:ext cx="1428750" cy="95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6" name="AutoShape 324"/>
          <p:cNvSpPr>
            <a:spLocks noChangeAspect="1" noChangeArrowheads="1" noTextEdit="1"/>
          </p:cNvSpPr>
          <p:nvPr/>
        </p:nvSpPr>
        <p:spPr bwMode="auto">
          <a:xfrm>
            <a:off x="1137602" y="1995485"/>
            <a:ext cx="2590800" cy="233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247" name="Group 325"/>
          <p:cNvGrpSpPr>
            <a:grpSpLocks noChangeAspect="1"/>
          </p:cNvGrpSpPr>
          <p:nvPr/>
        </p:nvGrpSpPr>
        <p:grpSpPr bwMode="auto">
          <a:xfrm>
            <a:off x="1243964" y="2224085"/>
            <a:ext cx="1981200" cy="1981200"/>
            <a:chOff x="-289" y="745"/>
            <a:chExt cx="2841" cy="2793"/>
          </a:xfrm>
        </p:grpSpPr>
        <p:sp>
          <p:nvSpPr>
            <p:cNvPr id="248" name="Oval 326"/>
            <p:cNvSpPr>
              <a:spLocks noChangeAspect="1" noChangeArrowheads="1"/>
            </p:cNvSpPr>
            <p:nvPr/>
          </p:nvSpPr>
          <p:spPr bwMode="auto">
            <a:xfrm>
              <a:off x="-241" y="745"/>
              <a:ext cx="2793" cy="2793"/>
            </a:xfrm>
            <a:prstGeom prst="ellipse">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pic>
          <p:nvPicPr>
            <p:cNvPr id="249" name="Picture 327" descr="cp3"/>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9" y="801"/>
              <a:ext cx="1536" cy="15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50" name="Arc 328"/>
          <p:cNvSpPr>
            <a:spLocks/>
          </p:cNvSpPr>
          <p:nvPr/>
        </p:nvSpPr>
        <p:spPr bwMode="auto">
          <a:xfrm>
            <a:off x="1261427" y="2243134"/>
            <a:ext cx="1312862" cy="1085850"/>
          </a:xfrm>
          <a:custGeom>
            <a:avLst/>
            <a:gdLst>
              <a:gd name="T0" fmla="*/ 438609751 w 28616"/>
              <a:gd name="T1" fmla="*/ 2147483647 h 23667"/>
              <a:gd name="T2" fmla="*/ 2147483647 w 28616"/>
              <a:gd name="T3" fmla="*/ 2147483647 h 23667"/>
              <a:gd name="T4" fmla="*/ 2147483647 w 28616"/>
              <a:gd name="T5" fmla="*/ 2147483647 h 23667"/>
              <a:gd name="T6" fmla="*/ 0 60000 65536"/>
              <a:gd name="T7" fmla="*/ 0 60000 65536"/>
              <a:gd name="T8" fmla="*/ 0 60000 65536"/>
              <a:gd name="T9" fmla="*/ 0 w 28616"/>
              <a:gd name="T10" fmla="*/ 0 h 23667"/>
              <a:gd name="T11" fmla="*/ 28616 w 28616"/>
              <a:gd name="T12" fmla="*/ 23667 h 23667"/>
            </a:gdLst>
            <a:ahLst/>
            <a:cxnLst>
              <a:cxn ang="T6">
                <a:pos x="T0" y="T1"/>
              </a:cxn>
              <a:cxn ang="T7">
                <a:pos x="T2" y="T3"/>
              </a:cxn>
              <a:cxn ang="T8">
                <a:pos x="T4" y="T5"/>
              </a:cxn>
            </a:cxnLst>
            <a:rect l="T9" t="T10" r="T11" b="T12"/>
            <a:pathLst>
              <a:path w="28616" h="23667" fill="none" extrusionOk="0">
                <a:moveTo>
                  <a:pt x="99" y="23666"/>
                </a:moveTo>
                <a:cubicBezTo>
                  <a:pt x="33" y="22979"/>
                  <a:pt x="0" y="22290"/>
                  <a:pt x="0" y="21600"/>
                </a:cubicBezTo>
                <a:cubicBezTo>
                  <a:pt x="0" y="9670"/>
                  <a:pt x="9670" y="0"/>
                  <a:pt x="21600" y="0"/>
                </a:cubicBezTo>
                <a:cubicBezTo>
                  <a:pt x="23987" y="-1"/>
                  <a:pt x="26358" y="395"/>
                  <a:pt x="28615" y="1171"/>
                </a:cubicBezTo>
              </a:path>
              <a:path w="28616" h="23667" stroke="0" extrusionOk="0">
                <a:moveTo>
                  <a:pt x="99" y="23666"/>
                </a:moveTo>
                <a:cubicBezTo>
                  <a:pt x="33" y="22979"/>
                  <a:pt x="0" y="22290"/>
                  <a:pt x="0" y="21600"/>
                </a:cubicBezTo>
                <a:cubicBezTo>
                  <a:pt x="0" y="9670"/>
                  <a:pt x="9670" y="0"/>
                  <a:pt x="21600" y="0"/>
                </a:cubicBezTo>
                <a:cubicBezTo>
                  <a:pt x="23987" y="-1"/>
                  <a:pt x="26358" y="395"/>
                  <a:pt x="28615" y="1171"/>
                </a:cubicBezTo>
                <a:lnTo>
                  <a:pt x="21600" y="216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51" name="Arc 329"/>
          <p:cNvSpPr>
            <a:spLocks/>
          </p:cNvSpPr>
          <p:nvPr/>
        </p:nvSpPr>
        <p:spPr bwMode="auto">
          <a:xfrm>
            <a:off x="2252027" y="2279647"/>
            <a:ext cx="990600" cy="1536700"/>
          </a:xfrm>
          <a:custGeom>
            <a:avLst/>
            <a:gdLst>
              <a:gd name="T0" fmla="*/ 2147483647 w 21600"/>
              <a:gd name="T1" fmla="*/ 0 h 33492"/>
              <a:gd name="T2" fmla="*/ 2147483647 w 21600"/>
              <a:gd name="T3" fmla="*/ 2147483647 h 33492"/>
              <a:gd name="T4" fmla="*/ 0 w 21600"/>
              <a:gd name="T5" fmla="*/ 2147483647 h 33492"/>
              <a:gd name="T6" fmla="*/ 0 60000 65536"/>
              <a:gd name="T7" fmla="*/ 0 60000 65536"/>
              <a:gd name="T8" fmla="*/ 0 60000 65536"/>
              <a:gd name="T9" fmla="*/ 0 w 21600"/>
              <a:gd name="T10" fmla="*/ 0 h 33492"/>
              <a:gd name="T11" fmla="*/ 21600 w 21600"/>
              <a:gd name="T12" fmla="*/ 33492 h 33492"/>
            </a:gdLst>
            <a:ahLst/>
            <a:cxnLst>
              <a:cxn ang="T6">
                <a:pos x="T0" y="T1"/>
              </a:cxn>
              <a:cxn ang="T7">
                <a:pos x="T2" y="T3"/>
              </a:cxn>
              <a:cxn ang="T8">
                <a:pos x="T4" y="T5"/>
              </a:cxn>
            </a:cxnLst>
            <a:rect l="T9" t="T10" r="T11" b="T12"/>
            <a:pathLst>
              <a:path w="21600" h="33492" fill="none" extrusionOk="0">
                <a:moveTo>
                  <a:pt x="5824" y="-1"/>
                </a:moveTo>
                <a:cubicBezTo>
                  <a:pt x="15151" y="2611"/>
                  <a:pt x="21600" y="11113"/>
                  <a:pt x="21600" y="20800"/>
                </a:cubicBezTo>
                <a:cubicBezTo>
                  <a:pt x="21600" y="25359"/>
                  <a:pt x="20157" y="29802"/>
                  <a:pt x="17477" y="33491"/>
                </a:cubicBezTo>
              </a:path>
              <a:path w="21600" h="33492" stroke="0" extrusionOk="0">
                <a:moveTo>
                  <a:pt x="5824" y="-1"/>
                </a:moveTo>
                <a:cubicBezTo>
                  <a:pt x="15151" y="2611"/>
                  <a:pt x="21600" y="11113"/>
                  <a:pt x="21600" y="20800"/>
                </a:cubicBezTo>
                <a:cubicBezTo>
                  <a:pt x="21600" y="25359"/>
                  <a:pt x="20157" y="29802"/>
                  <a:pt x="17477" y="33491"/>
                </a:cubicBezTo>
                <a:lnTo>
                  <a:pt x="0" y="2080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52" name="Arc 330"/>
          <p:cNvSpPr>
            <a:spLocks/>
          </p:cNvSpPr>
          <p:nvPr/>
        </p:nvSpPr>
        <p:spPr bwMode="auto">
          <a:xfrm>
            <a:off x="1263014" y="3233735"/>
            <a:ext cx="1817688" cy="990600"/>
          </a:xfrm>
          <a:custGeom>
            <a:avLst/>
            <a:gdLst>
              <a:gd name="T0" fmla="*/ 2147483647 w 39643"/>
              <a:gd name="T1" fmla="*/ 2147483647 h 21600"/>
              <a:gd name="T2" fmla="*/ 0 w 39643"/>
              <a:gd name="T3" fmla="*/ 2147483647 h 21600"/>
              <a:gd name="T4" fmla="*/ 2147483647 w 39643"/>
              <a:gd name="T5" fmla="*/ 0 h 21600"/>
              <a:gd name="T6" fmla="*/ 0 60000 65536"/>
              <a:gd name="T7" fmla="*/ 0 60000 65536"/>
              <a:gd name="T8" fmla="*/ 0 60000 65536"/>
              <a:gd name="T9" fmla="*/ 0 w 39643"/>
              <a:gd name="T10" fmla="*/ 0 h 21600"/>
              <a:gd name="T11" fmla="*/ 39643 w 39643"/>
              <a:gd name="T12" fmla="*/ 21600 h 21600"/>
            </a:gdLst>
            <a:ahLst/>
            <a:cxnLst>
              <a:cxn ang="T6">
                <a:pos x="T0" y="T1"/>
              </a:cxn>
              <a:cxn ang="T7">
                <a:pos x="T2" y="T3"/>
              </a:cxn>
              <a:cxn ang="T8">
                <a:pos x="T4" y="T5"/>
              </a:cxn>
            </a:cxnLst>
            <a:rect l="T9" t="T10" r="T11" b="T12"/>
            <a:pathLst>
              <a:path w="39643" h="21600" fill="none" extrusionOk="0">
                <a:moveTo>
                  <a:pt x="39642" y="11836"/>
                </a:moveTo>
                <a:cubicBezTo>
                  <a:pt x="35651" y="17929"/>
                  <a:pt x="28858" y="21599"/>
                  <a:pt x="21575" y="21600"/>
                </a:cubicBezTo>
                <a:cubicBezTo>
                  <a:pt x="10048" y="21600"/>
                  <a:pt x="553" y="12549"/>
                  <a:pt x="-1" y="1037"/>
                </a:cubicBezTo>
              </a:path>
              <a:path w="39643" h="21600" stroke="0" extrusionOk="0">
                <a:moveTo>
                  <a:pt x="39642" y="11836"/>
                </a:moveTo>
                <a:cubicBezTo>
                  <a:pt x="35651" y="17929"/>
                  <a:pt x="28858" y="21599"/>
                  <a:pt x="21575" y="21600"/>
                </a:cubicBezTo>
                <a:cubicBezTo>
                  <a:pt x="10048" y="21600"/>
                  <a:pt x="553" y="12549"/>
                  <a:pt x="-1" y="1037"/>
                </a:cubicBezTo>
                <a:lnTo>
                  <a:pt x="21575" y="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53" name="Line 331"/>
          <p:cNvSpPr>
            <a:spLocks noChangeShapeType="1"/>
          </p:cNvSpPr>
          <p:nvPr/>
        </p:nvSpPr>
        <p:spPr bwMode="auto">
          <a:xfrm flipH="1">
            <a:off x="1404302" y="2271709"/>
            <a:ext cx="590550" cy="2000250"/>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 name="Line 332"/>
          <p:cNvSpPr>
            <a:spLocks noChangeShapeType="1"/>
          </p:cNvSpPr>
          <p:nvPr/>
        </p:nvSpPr>
        <p:spPr bwMode="auto">
          <a:xfrm>
            <a:off x="1994852" y="2271710"/>
            <a:ext cx="1619250" cy="1685925"/>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 name="Oval 333"/>
          <p:cNvSpPr>
            <a:spLocks noChangeArrowheads="1"/>
          </p:cNvSpPr>
          <p:nvPr/>
        </p:nvSpPr>
        <p:spPr bwMode="auto">
          <a:xfrm>
            <a:off x="2232978" y="3214685"/>
            <a:ext cx="47625" cy="47625"/>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56" name="Oval 334"/>
          <p:cNvSpPr>
            <a:spLocks noChangeArrowheads="1"/>
          </p:cNvSpPr>
          <p:nvPr/>
        </p:nvSpPr>
        <p:spPr bwMode="auto">
          <a:xfrm>
            <a:off x="1975803" y="2252660"/>
            <a:ext cx="47625" cy="47625"/>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57" name="Rectangle 335"/>
          <p:cNvSpPr>
            <a:spLocks noChangeArrowheads="1"/>
          </p:cNvSpPr>
          <p:nvPr/>
        </p:nvSpPr>
        <p:spPr bwMode="auto">
          <a:xfrm>
            <a:off x="1832927" y="2090734"/>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A</a:t>
            </a:r>
            <a:endParaRPr lang="en-US" altLang="en-US">
              <a:solidFill>
                <a:srgbClr val="000099"/>
              </a:solidFill>
              <a:latin typeface="Times New Roman" panose="02020603050405020304" pitchFamily="18" charset="0"/>
            </a:endParaRPr>
          </a:p>
        </p:txBody>
      </p:sp>
      <p:sp>
        <p:nvSpPr>
          <p:cNvPr id="258" name="Oval 336"/>
          <p:cNvSpPr>
            <a:spLocks noChangeArrowheads="1"/>
          </p:cNvSpPr>
          <p:nvPr/>
        </p:nvSpPr>
        <p:spPr bwMode="auto">
          <a:xfrm>
            <a:off x="1499553" y="3881435"/>
            <a:ext cx="47625" cy="47625"/>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59" name="Rectangle 337"/>
          <p:cNvSpPr>
            <a:spLocks noChangeArrowheads="1"/>
          </p:cNvSpPr>
          <p:nvPr/>
        </p:nvSpPr>
        <p:spPr bwMode="auto">
          <a:xfrm>
            <a:off x="1328102" y="3852860"/>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B</a:t>
            </a:r>
            <a:endParaRPr lang="en-US" altLang="en-US">
              <a:solidFill>
                <a:srgbClr val="000099"/>
              </a:solidFill>
              <a:latin typeface="Times New Roman" panose="02020603050405020304" pitchFamily="18" charset="0"/>
            </a:endParaRPr>
          </a:p>
        </p:txBody>
      </p:sp>
      <p:sp>
        <p:nvSpPr>
          <p:cNvPr id="260" name="Oval 338"/>
          <p:cNvSpPr>
            <a:spLocks noChangeArrowheads="1"/>
          </p:cNvSpPr>
          <p:nvPr/>
        </p:nvSpPr>
        <p:spPr bwMode="auto">
          <a:xfrm>
            <a:off x="3185478" y="3500435"/>
            <a:ext cx="47625" cy="47625"/>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61" name="Rectangle 339"/>
          <p:cNvSpPr>
            <a:spLocks noChangeArrowheads="1"/>
          </p:cNvSpPr>
          <p:nvPr/>
        </p:nvSpPr>
        <p:spPr bwMode="auto">
          <a:xfrm>
            <a:off x="3280727" y="3424235"/>
            <a:ext cx="11060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C</a:t>
            </a:r>
            <a:endParaRPr lang="en-US" altLang="en-US">
              <a:solidFill>
                <a:srgbClr val="000099"/>
              </a:solidFill>
              <a:latin typeface="Times New Roman" panose="02020603050405020304" pitchFamily="18" charset="0"/>
            </a:endParaRPr>
          </a:p>
        </p:txBody>
      </p:sp>
      <p:sp>
        <p:nvSpPr>
          <p:cNvPr id="262" name="Text Box 340"/>
          <p:cNvSpPr txBox="1">
            <a:spLocks noChangeArrowheads="1"/>
          </p:cNvSpPr>
          <p:nvPr/>
        </p:nvSpPr>
        <p:spPr bwMode="auto">
          <a:xfrm>
            <a:off x="2128202" y="2924174"/>
            <a:ext cx="3810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99"/>
                </a:solidFill>
                <a:latin typeface="Times New Roman" panose="02020603050405020304" pitchFamily="18" charset="0"/>
              </a:rPr>
              <a:t>O</a:t>
            </a:r>
          </a:p>
        </p:txBody>
      </p:sp>
      <p:grpSp>
        <p:nvGrpSpPr>
          <p:cNvPr id="263" name="Group 342"/>
          <p:cNvGrpSpPr>
            <a:grpSpLocks noChangeAspect="1"/>
          </p:cNvGrpSpPr>
          <p:nvPr/>
        </p:nvGrpSpPr>
        <p:grpSpPr bwMode="auto">
          <a:xfrm>
            <a:off x="1777364" y="2195510"/>
            <a:ext cx="609600" cy="638175"/>
            <a:chOff x="3888" y="3408"/>
            <a:chExt cx="384" cy="402"/>
          </a:xfrm>
        </p:grpSpPr>
        <p:sp>
          <p:nvSpPr>
            <p:cNvPr id="264" name="AutoShape 343"/>
            <p:cNvSpPr>
              <a:spLocks noChangeAspect="1" noChangeArrowheads="1" noTextEdit="1"/>
            </p:cNvSpPr>
            <p:nvPr/>
          </p:nvSpPr>
          <p:spPr bwMode="auto">
            <a:xfrm>
              <a:off x="3888" y="3408"/>
              <a:ext cx="384" cy="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65" name="Freeform 344"/>
            <p:cNvSpPr>
              <a:spLocks/>
            </p:cNvSpPr>
            <p:nvPr/>
          </p:nvSpPr>
          <p:spPr bwMode="auto">
            <a:xfrm>
              <a:off x="3960" y="3480"/>
              <a:ext cx="240" cy="246"/>
            </a:xfrm>
            <a:custGeom>
              <a:avLst/>
              <a:gdLst>
                <a:gd name="T0" fmla="*/ 66 w 240"/>
                <a:gd name="T1" fmla="*/ 0 h 246"/>
                <a:gd name="T2" fmla="*/ 0 w 240"/>
                <a:gd name="T3" fmla="*/ 240 h 246"/>
                <a:gd name="T4" fmla="*/ 126 w 240"/>
                <a:gd name="T5" fmla="*/ 246 h 246"/>
                <a:gd name="T6" fmla="*/ 240 w 240"/>
                <a:gd name="T7" fmla="*/ 180 h 246"/>
                <a:gd name="T8" fmla="*/ 66 w 240"/>
                <a:gd name="T9" fmla="*/ 0 h 246"/>
                <a:gd name="T10" fmla="*/ 0 60000 65536"/>
                <a:gd name="T11" fmla="*/ 0 60000 65536"/>
                <a:gd name="T12" fmla="*/ 0 60000 65536"/>
                <a:gd name="T13" fmla="*/ 0 60000 65536"/>
                <a:gd name="T14" fmla="*/ 0 60000 65536"/>
                <a:gd name="T15" fmla="*/ 0 w 240"/>
                <a:gd name="T16" fmla="*/ 0 h 246"/>
                <a:gd name="T17" fmla="*/ 240 w 240"/>
                <a:gd name="T18" fmla="*/ 246 h 246"/>
              </a:gdLst>
              <a:ahLst/>
              <a:cxnLst>
                <a:cxn ang="T10">
                  <a:pos x="T0" y="T1"/>
                </a:cxn>
                <a:cxn ang="T11">
                  <a:pos x="T2" y="T3"/>
                </a:cxn>
                <a:cxn ang="T12">
                  <a:pos x="T4" y="T5"/>
                </a:cxn>
                <a:cxn ang="T13">
                  <a:pos x="T6" y="T7"/>
                </a:cxn>
                <a:cxn ang="T14">
                  <a:pos x="T8" y="T9"/>
                </a:cxn>
              </a:cxnLst>
              <a:rect l="T15" t="T16" r="T17" b="T18"/>
              <a:pathLst>
                <a:path w="240" h="246">
                  <a:moveTo>
                    <a:pt x="66" y="0"/>
                  </a:moveTo>
                  <a:lnTo>
                    <a:pt x="0" y="240"/>
                  </a:lnTo>
                  <a:lnTo>
                    <a:pt x="126" y="246"/>
                  </a:lnTo>
                  <a:lnTo>
                    <a:pt x="240" y="180"/>
                  </a:lnTo>
                  <a:lnTo>
                    <a:pt x="66" y="0"/>
                  </a:lnTo>
                  <a:close/>
                </a:path>
              </a:pathLst>
            </a:custGeom>
            <a:solidFill>
              <a:srgbClr val="FF0000"/>
            </a:solidFill>
            <a:ln w="0">
              <a:solidFill>
                <a:srgbClr val="FF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66" name="Arc 345"/>
            <p:cNvSpPr>
              <a:spLocks/>
            </p:cNvSpPr>
            <p:nvPr/>
          </p:nvSpPr>
          <p:spPr bwMode="auto">
            <a:xfrm>
              <a:off x="3959" y="3480"/>
              <a:ext cx="242" cy="252"/>
            </a:xfrm>
            <a:custGeom>
              <a:avLst/>
              <a:gdLst>
                <a:gd name="T0" fmla="*/ 0 w 20739"/>
                <a:gd name="T1" fmla="*/ 0 h 21600"/>
                <a:gd name="T2" fmla="*/ 0 w 20739"/>
                <a:gd name="T3" fmla="*/ 0 h 21600"/>
                <a:gd name="T4" fmla="*/ 0 w 20739"/>
                <a:gd name="T5" fmla="*/ 0 h 21600"/>
                <a:gd name="T6" fmla="*/ 0 60000 65536"/>
                <a:gd name="T7" fmla="*/ 0 60000 65536"/>
                <a:gd name="T8" fmla="*/ 0 60000 65536"/>
                <a:gd name="T9" fmla="*/ 0 w 20739"/>
                <a:gd name="T10" fmla="*/ 0 h 21600"/>
                <a:gd name="T11" fmla="*/ 20739 w 20739"/>
                <a:gd name="T12" fmla="*/ 21600 h 21600"/>
              </a:gdLst>
              <a:ahLst/>
              <a:cxnLst>
                <a:cxn ang="T6">
                  <a:pos x="T0" y="T1"/>
                </a:cxn>
                <a:cxn ang="T7">
                  <a:pos x="T2" y="T3"/>
                </a:cxn>
                <a:cxn ang="T8">
                  <a:pos x="T4" y="T5"/>
                </a:cxn>
              </a:cxnLst>
              <a:rect l="T9" t="T10" r="T11" b="T12"/>
              <a:pathLst>
                <a:path w="20739" h="21600" fill="none" extrusionOk="0">
                  <a:moveTo>
                    <a:pt x="20739" y="15530"/>
                  </a:moveTo>
                  <a:cubicBezTo>
                    <a:pt x="16711" y="19423"/>
                    <a:pt x="11328" y="21599"/>
                    <a:pt x="5727" y="21600"/>
                  </a:cubicBezTo>
                  <a:cubicBezTo>
                    <a:pt x="3791" y="21600"/>
                    <a:pt x="1865" y="21339"/>
                    <a:pt x="0" y="20826"/>
                  </a:cubicBezTo>
                </a:path>
                <a:path w="20739" h="21600" stroke="0" extrusionOk="0">
                  <a:moveTo>
                    <a:pt x="20739" y="15530"/>
                  </a:moveTo>
                  <a:cubicBezTo>
                    <a:pt x="16711" y="19423"/>
                    <a:pt x="11328" y="21599"/>
                    <a:pt x="5727" y="21600"/>
                  </a:cubicBezTo>
                  <a:cubicBezTo>
                    <a:pt x="3791" y="21600"/>
                    <a:pt x="1865" y="21339"/>
                    <a:pt x="0" y="20826"/>
                  </a:cubicBezTo>
                  <a:lnTo>
                    <a:pt x="5727" y="0"/>
                  </a:lnTo>
                  <a:close/>
                </a:path>
              </a:pathLst>
            </a:custGeom>
            <a:noFill/>
            <a:ln w="28575">
              <a:solidFill>
                <a:srgbClr val="008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grpSp>
      <p:sp>
        <p:nvSpPr>
          <p:cNvPr id="267" name="Rectangle 266">
            <a:extLst>
              <a:ext uri="{FF2B5EF4-FFF2-40B4-BE49-F238E27FC236}">
                <a16:creationId xmlns:a16="http://schemas.microsoft.com/office/drawing/2014/main" id="{2F6D334C-8B83-4CB0-921D-72007D3FFABB}"/>
              </a:ext>
            </a:extLst>
          </p:cNvPr>
          <p:cNvSpPr/>
          <p:nvPr/>
        </p:nvSpPr>
        <p:spPr>
          <a:xfrm>
            <a:off x="644298" y="2957642"/>
            <a:ext cx="3779922" cy="400110"/>
          </a:xfrm>
          <a:prstGeom prst="rect">
            <a:avLst/>
          </a:prstGeom>
        </p:spPr>
        <p:txBody>
          <a:bodyPr wrap="square">
            <a:spAutoFit/>
          </a:bodyPr>
          <a:lstStyle/>
          <a:p>
            <a:pPr eaLnBrk="1" hangingPunct="1"/>
            <a:endParaRPr lang="en-US" altLang="en-US" sz="2000" dirty="0">
              <a:solidFill>
                <a:srgbClr val="000099"/>
              </a:solidFill>
              <a:latin typeface="Times New Roman" panose="02020603050405020304" pitchFamily="18" charset="0"/>
            </a:endParaRPr>
          </a:p>
        </p:txBody>
      </p:sp>
      <p:sp>
        <p:nvSpPr>
          <p:cNvPr id="268" name="Thought Bubble: Cloud 2">
            <a:extLst>
              <a:ext uri="{FF2B5EF4-FFF2-40B4-BE49-F238E27FC236}">
                <a16:creationId xmlns:a16="http://schemas.microsoft.com/office/drawing/2014/main" id="{AC73A554-22B3-4200-8E86-8AC181CB7394}"/>
              </a:ext>
            </a:extLst>
          </p:cNvPr>
          <p:cNvSpPr/>
          <p:nvPr/>
        </p:nvSpPr>
        <p:spPr bwMode="auto">
          <a:xfrm>
            <a:off x="4571943" y="1776711"/>
            <a:ext cx="3979776" cy="2080489"/>
          </a:xfrm>
          <a:prstGeom prst="cloudCallout">
            <a:avLst>
              <a:gd name="adj1" fmla="val -68583"/>
              <a:gd name="adj2" fmla="val 9838"/>
            </a:avLst>
          </a:prstGeom>
          <a:solidFill>
            <a:srgbClr val="FFFF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algn="ctr"/>
            <a:r>
              <a:rPr lang="en-US" altLang="en-US" sz="1800" dirty="0" err="1">
                <a:solidFill>
                  <a:srgbClr val="000099"/>
                </a:solidFill>
                <a:latin typeface="Comic Sans MS" panose="030F0702030302020204" pitchFamily="66" charset="0"/>
              </a:rPr>
              <a:t>Góc</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nội</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tiếp</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là</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góc</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có</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đỉnh</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nằm</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trên</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đường</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tròn</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hai</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cạnh</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chứa</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hai</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dây</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cung</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của</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đường</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tròn</a:t>
            </a:r>
            <a:r>
              <a:rPr lang="en-US" altLang="en-US" sz="1800" dirty="0">
                <a:solidFill>
                  <a:srgbClr val="000099"/>
                </a:solidFill>
                <a:latin typeface="Comic Sans MS" panose="030F0702030302020204" pitchFamily="66" charset="0"/>
              </a:rPr>
              <a:t> </a:t>
            </a:r>
            <a:r>
              <a:rPr lang="en-US" altLang="en-US" sz="1800" dirty="0" err="1">
                <a:solidFill>
                  <a:srgbClr val="000099"/>
                </a:solidFill>
                <a:latin typeface="Comic Sans MS" panose="030F0702030302020204" pitchFamily="66" charset="0"/>
              </a:rPr>
              <a:t>đó</a:t>
            </a:r>
            <a:endParaRPr lang="en-US" altLang="en-US" sz="1800" dirty="0">
              <a:solidFill>
                <a:srgbClr val="000099"/>
              </a:solidFill>
              <a:latin typeface="Comic Sans MS" panose="030F0702030302020204" pitchFamily="66" charset="0"/>
            </a:endParaRPr>
          </a:p>
          <a:p>
            <a:pPr algn="ctr" defTabSz="914391" fontAlgn="base">
              <a:spcBef>
                <a:spcPct val="0"/>
              </a:spcBef>
              <a:spcAft>
                <a:spcPct val="0"/>
              </a:spcAft>
              <a:buClrTx/>
            </a:pPr>
            <a:endParaRPr lang="en-US" b="1" dirty="0">
              <a:solidFill>
                <a:schemeClr val="tx1"/>
              </a:solidFill>
              <a:latin typeface="Comic Sans MS" panose="030F0702030302020204" pitchFamily="66"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243"/>
                                        </p:tgtEl>
                                        <p:attrNameLst>
                                          <p:attrName>style.visibility</p:attrName>
                                        </p:attrNameLst>
                                      </p:cBhvr>
                                      <p:to>
                                        <p:strVal val="visible"/>
                                      </p:to>
                                    </p:set>
                                    <p:animEffect transition="in" filter="circle(in)">
                                      <p:cBhvr>
                                        <p:cTn id="7" dur="2000"/>
                                        <p:tgtEl>
                                          <p:spTgt spid="24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255"/>
                                        </p:tgtEl>
                                        <p:attrNameLst>
                                          <p:attrName>style.visibility</p:attrName>
                                        </p:attrNameLst>
                                      </p:cBhvr>
                                      <p:to>
                                        <p:strVal val="visible"/>
                                      </p:to>
                                    </p:set>
                                    <p:animEffect transition="in" filter="blinds(horizontal)">
                                      <p:cBhvr>
                                        <p:cTn id="12" dur="500"/>
                                        <p:tgtEl>
                                          <p:spTgt spid="255"/>
                                        </p:tgtEl>
                                      </p:cBhvr>
                                    </p:animEffect>
                                  </p:childTnLst>
                                </p:cTn>
                              </p:par>
                              <p:par>
                                <p:cTn id="13" presetID="3" presetClass="entr" presetSubtype="10" fill="hold" grpId="0" nodeType="withEffect">
                                  <p:stCondLst>
                                    <p:cond delay="0"/>
                                  </p:stCondLst>
                                  <p:childTnLst>
                                    <p:set>
                                      <p:cBhvr>
                                        <p:cTn id="14" dur="1" fill="hold">
                                          <p:stCondLst>
                                            <p:cond delay="0"/>
                                          </p:stCondLst>
                                        </p:cTn>
                                        <p:tgtEl>
                                          <p:spTgt spid="262"/>
                                        </p:tgtEl>
                                        <p:attrNameLst>
                                          <p:attrName>style.visibility</p:attrName>
                                        </p:attrNameLst>
                                      </p:cBhvr>
                                      <p:to>
                                        <p:strVal val="visible"/>
                                      </p:to>
                                    </p:set>
                                    <p:animEffect transition="in" filter="blinds(horizontal)">
                                      <p:cBhvr>
                                        <p:cTn id="15" dur="500"/>
                                        <p:tgtEl>
                                          <p:spTgt spid="262"/>
                                        </p:tgtEl>
                                      </p:cBhvr>
                                    </p:animEffect>
                                  </p:childTnLst>
                                </p:cTn>
                              </p:par>
                            </p:childTnLst>
                          </p:cTn>
                        </p:par>
                        <p:par>
                          <p:cTn id="16" fill="hold">
                            <p:stCondLst>
                              <p:cond delay="500"/>
                            </p:stCondLst>
                            <p:childTnLst>
                              <p:par>
                                <p:cTn id="17" presetID="2" presetClass="entr" presetSubtype="3" fill="hold" nodeType="afterEffect">
                                  <p:stCondLst>
                                    <p:cond delay="0"/>
                                  </p:stCondLst>
                                  <p:childTnLst>
                                    <p:set>
                                      <p:cBhvr>
                                        <p:cTn id="18" dur="1" fill="hold">
                                          <p:stCondLst>
                                            <p:cond delay="0"/>
                                          </p:stCondLst>
                                        </p:cTn>
                                        <p:tgtEl>
                                          <p:spTgt spid="247"/>
                                        </p:tgtEl>
                                        <p:attrNameLst>
                                          <p:attrName>style.visibility</p:attrName>
                                        </p:attrNameLst>
                                      </p:cBhvr>
                                      <p:to>
                                        <p:strVal val="visible"/>
                                      </p:to>
                                    </p:set>
                                    <p:anim calcmode="lin" valueType="num">
                                      <p:cBhvr additive="base">
                                        <p:cTn id="19" dur="500" fill="hold"/>
                                        <p:tgtEl>
                                          <p:spTgt spid="247"/>
                                        </p:tgtEl>
                                        <p:attrNameLst>
                                          <p:attrName>ppt_x</p:attrName>
                                        </p:attrNameLst>
                                      </p:cBhvr>
                                      <p:tavLst>
                                        <p:tav tm="0">
                                          <p:val>
                                            <p:strVal val="1+#ppt_w/2"/>
                                          </p:val>
                                        </p:tav>
                                        <p:tav tm="100000">
                                          <p:val>
                                            <p:strVal val="#ppt_x"/>
                                          </p:val>
                                        </p:tav>
                                      </p:tavLst>
                                    </p:anim>
                                    <p:anim calcmode="lin" valueType="num">
                                      <p:cBhvr additive="base">
                                        <p:cTn id="20" dur="500" fill="hold"/>
                                        <p:tgtEl>
                                          <p:spTgt spid="247"/>
                                        </p:tgtEl>
                                        <p:attrNameLst>
                                          <p:attrName>ppt_y</p:attrName>
                                        </p:attrNameLst>
                                      </p:cBhvr>
                                      <p:tavLst>
                                        <p:tav tm="0">
                                          <p:val>
                                            <p:strVal val="0-#ppt_h/2"/>
                                          </p:val>
                                        </p:tav>
                                        <p:tav tm="100000">
                                          <p:val>
                                            <p:strVal val="#ppt_y"/>
                                          </p:val>
                                        </p:tav>
                                      </p:tavLst>
                                    </p:anim>
                                  </p:childTnLst>
                                </p:cTn>
                              </p:par>
                            </p:childTnLst>
                          </p:cTn>
                        </p:par>
                        <p:par>
                          <p:cTn id="21" fill="hold">
                            <p:stCondLst>
                              <p:cond delay="1000"/>
                            </p:stCondLst>
                            <p:childTnLst>
                              <p:par>
                                <p:cTn id="22" presetID="8" presetClass="emph" presetSubtype="0" fill="hold" nodeType="afterEffect">
                                  <p:stCondLst>
                                    <p:cond delay="0"/>
                                  </p:stCondLst>
                                  <p:childTnLst>
                                    <p:animRot by="-21600000">
                                      <p:cBhvr>
                                        <p:cTn id="23" dur="5000" fill="hold"/>
                                        <p:tgtEl>
                                          <p:spTgt spid="247"/>
                                        </p:tgtEl>
                                        <p:attrNameLst>
                                          <p:attrName>r</p:attrName>
                                        </p:attrNameLst>
                                      </p:cBhvr>
                                    </p:animRot>
                                  </p:childTnLst>
                                </p:cTn>
                              </p:par>
                              <p:par>
                                <p:cTn id="24" presetID="18" presetClass="entr" presetSubtype="6" fill="hold" grpId="0" nodeType="withEffect">
                                  <p:stCondLst>
                                    <p:cond delay="100"/>
                                  </p:stCondLst>
                                  <p:childTnLst>
                                    <p:set>
                                      <p:cBhvr>
                                        <p:cTn id="25" dur="1" fill="hold">
                                          <p:stCondLst>
                                            <p:cond delay="0"/>
                                          </p:stCondLst>
                                        </p:cTn>
                                        <p:tgtEl>
                                          <p:spTgt spid="252"/>
                                        </p:tgtEl>
                                        <p:attrNameLst>
                                          <p:attrName>style.visibility</p:attrName>
                                        </p:attrNameLst>
                                      </p:cBhvr>
                                      <p:to>
                                        <p:strVal val="visible"/>
                                      </p:to>
                                    </p:set>
                                    <p:animEffect transition="in" filter="strips(downRight)">
                                      <p:cBhvr>
                                        <p:cTn id="26" dur="2000"/>
                                        <p:tgtEl>
                                          <p:spTgt spid="252"/>
                                        </p:tgtEl>
                                      </p:cBhvr>
                                    </p:animEffect>
                                  </p:childTnLst>
                                </p:cTn>
                              </p:par>
                              <p:par>
                                <p:cTn id="27" presetID="18" presetClass="entr" presetSubtype="9" fill="hold" grpId="0" nodeType="withEffect">
                                  <p:stCondLst>
                                    <p:cond delay="1900"/>
                                  </p:stCondLst>
                                  <p:childTnLst>
                                    <p:set>
                                      <p:cBhvr>
                                        <p:cTn id="28" dur="1" fill="hold">
                                          <p:stCondLst>
                                            <p:cond delay="0"/>
                                          </p:stCondLst>
                                        </p:cTn>
                                        <p:tgtEl>
                                          <p:spTgt spid="251"/>
                                        </p:tgtEl>
                                        <p:attrNameLst>
                                          <p:attrName>style.visibility</p:attrName>
                                        </p:attrNameLst>
                                      </p:cBhvr>
                                      <p:to>
                                        <p:strVal val="visible"/>
                                      </p:to>
                                    </p:set>
                                    <p:animEffect transition="in" filter="strips(upLeft)">
                                      <p:cBhvr>
                                        <p:cTn id="29" dur="1800"/>
                                        <p:tgtEl>
                                          <p:spTgt spid="251"/>
                                        </p:tgtEl>
                                      </p:cBhvr>
                                    </p:animEffect>
                                  </p:childTnLst>
                                </p:cTn>
                              </p:par>
                              <p:par>
                                <p:cTn id="30" presetID="18" presetClass="entr" presetSubtype="12" fill="hold" grpId="0" nodeType="withEffect">
                                  <p:stCondLst>
                                    <p:cond delay="3600"/>
                                  </p:stCondLst>
                                  <p:childTnLst>
                                    <p:set>
                                      <p:cBhvr>
                                        <p:cTn id="31" dur="1" fill="hold">
                                          <p:stCondLst>
                                            <p:cond delay="0"/>
                                          </p:stCondLst>
                                        </p:cTn>
                                        <p:tgtEl>
                                          <p:spTgt spid="250"/>
                                        </p:tgtEl>
                                        <p:attrNameLst>
                                          <p:attrName>style.visibility</p:attrName>
                                        </p:attrNameLst>
                                      </p:cBhvr>
                                      <p:to>
                                        <p:strVal val="visible"/>
                                      </p:to>
                                    </p:set>
                                    <p:animEffect transition="in" filter="strips(downLeft)">
                                      <p:cBhvr>
                                        <p:cTn id="32" dur="1500"/>
                                        <p:tgtEl>
                                          <p:spTgt spid="250"/>
                                        </p:tgtEl>
                                      </p:cBhvr>
                                    </p:animEffect>
                                  </p:childTnLst>
                                </p:cTn>
                              </p:par>
                            </p:childTnLst>
                          </p:cTn>
                        </p:par>
                        <p:par>
                          <p:cTn id="33" fill="hold">
                            <p:stCondLst>
                              <p:cond delay="6100"/>
                            </p:stCondLst>
                            <p:childTnLst>
                              <p:par>
                                <p:cTn id="34" presetID="2" presetClass="exit" presetSubtype="2" fill="hold" nodeType="afterEffect">
                                  <p:stCondLst>
                                    <p:cond delay="0"/>
                                  </p:stCondLst>
                                  <p:childTnLst>
                                    <p:anim calcmode="lin" valueType="num">
                                      <p:cBhvr additive="base">
                                        <p:cTn id="35" dur="1000"/>
                                        <p:tgtEl>
                                          <p:spTgt spid="247"/>
                                        </p:tgtEl>
                                        <p:attrNameLst>
                                          <p:attrName>ppt_x</p:attrName>
                                        </p:attrNameLst>
                                      </p:cBhvr>
                                      <p:tavLst>
                                        <p:tav tm="0">
                                          <p:val>
                                            <p:strVal val="ppt_x"/>
                                          </p:val>
                                        </p:tav>
                                        <p:tav tm="100000">
                                          <p:val>
                                            <p:strVal val="1+ppt_w/2"/>
                                          </p:val>
                                        </p:tav>
                                      </p:tavLst>
                                    </p:anim>
                                    <p:anim calcmode="lin" valueType="num">
                                      <p:cBhvr additive="base">
                                        <p:cTn id="36" dur="1000"/>
                                        <p:tgtEl>
                                          <p:spTgt spid="247"/>
                                        </p:tgtEl>
                                        <p:attrNameLst>
                                          <p:attrName>ppt_y</p:attrName>
                                        </p:attrNameLst>
                                      </p:cBhvr>
                                      <p:tavLst>
                                        <p:tav tm="0">
                                          <p:val>
                                            <p:strVal val="ppt_y"/>
                                          </p:val>
                                        </p:tav>
                                        <p:tav tm="100000">
                                          <p:val>
                                            <p:strVal val="ppt_y"/>
                                          </p:val>
                                        </p:tav>
                                      </p:tavLst>
                                    </p:anim>
                                    <p:set>
                                      <p:cBhvr>
                                        <p:cTn id="37" dur="1" fill="hold">
                                          <p:stCondLst>
                                            <p:cond delay="999"/>
                                          </p:stCondLst>
                                        </p:cTn>
                                        <p:tgtEl>
                                          <p:spTgt spid="247"/>
                                        </p:tgtEl>
                                        <p:attrNameLst>
                                          <p:attrName>style.visibility</p:attrName>
                                        </p:attrNameLst>
                                      </p:cBhvr>
                                      <p:to>
                                        <p:strVal val="hidden"/>
                                      </p:to>
                                    </p:set>
                                  </p:childTnLst>
                                </p:cTn>
                              </p:par>
                            </p:childTnLst>
                          </p:cTn>
                        </p:par>
                        <p:par>
                          <p:cTn id="38" fill="hold">
                            <p:stCondLst>
                              <p:cond delay="7100"/>
                            </p:stCondLst>
                            <p:childTnLst>
                              <p:par>
                                <p:cTn id="39" presetID="2" presetClass="entr" presetSubtype="2" fill="hold" nodeType="afterEffect">
                                  <p:stCondLst>
                                    <p:cond delay="0"/>
                                  </p:stCondLst>
                                  <p:childTnLst>
                                    <p:set>
                                      <p:cBhvr>
                                        <p:cTn id="40" dur="1" fill="hold">
                                          <p:stCondLst>
                                            <p:cond delay="0"/>
                                          </p:stCondLst>
                                        </p:cTn>
                                        <p:tgtEl>
                                          <p:spTgt spid="127"/>
                                        </p:tgtEl>
                                        <p:attrNameLst>
                                          <p:attrName>style.visibility</p:attrName>
                                        </p:attrNameLst>
                                      </p:cBhvr>
                                      <p:to>
                                        <p:strVal val="visible"/>
                                      </p:to>
                                    </p:set>
                                    <p:anim calcmode="lin" valueType="num">
                                      <p:cBhvr additive="base">
                                        <p:cTn id="41" dur="500" fill="hold"/>
                                        <p:tgtEl>
                                          <p:spTgt spid="127"/>
                                        </p:tgtEl>
                                        <p:attrNameLst>
                                          <p:attrName>ppt_x</p:attrName>
                                        </p:attrNameLst>
                                      </p:cBhvr>
                                      <p:tavLst>
                                        <p:tav tm="0">
                                          <p:val>
                                            <p:strVal val="1+#ppt_w/2"/>
                                          </p:val>
                                        </p:tav>
                                        <p:tav tm="100000">
                                          <p:val>
                                            <p:strVal val="#ppt_x"/>
                                          </p:val>
                                        </p:tav>
                                      </p:tavLst>
                                    </p:anim>
                                    <p:anim calcmode="lin" valueType="num">
                                      <p:cBhvr additive="base">
                                        <p:cTn id="42" dur="500" fill="hold"/>
                                        <p:tgtEl>
                                          <p:spTgt spid="127"/>
                                        </p:tgtEl>
                                        <p:attrNameLst>
                                          <p:attrName>ppt_y</p:attrName>
                                        </p:attrNameLst>
                                      </p:cBhvr>
                                      <p:tavLst>
                                        <p:tav tm="0">
                                          <p:val>
                                            <p:strVal val="#ppt_y"/>
                                          </p:val>
                                        </p:tav>
                                        <p:tav tm="100000">
                                          <p:val>
                                            <p:strVal val="#ppt_y"/>
                                          </p:val>
                                        </p:tav>
                                      </p:tavLst>
                                    </p:anim>
                                  </p:childTnLst>
                                </p:cTn>
                              </p:par>
                            </p:childTnLst>
                          </p:cTn>
                        </p:par>
                        <p:par>
                          <p:cTn id="43" fill="hold">
                            <p:stCondLst>
                              <p:cond delay="7600"/>
                            </p:stCondLst>
                            <p:childTnLst>
                              <p:par>
                                <p:cTn id="44" presetID="2" presetClass="entr" presetSubtype="4" fill="hold" nodeType="afterEffect">
                                  <p:stCondLst>
                                    <p:cond delay="0"/>
                                  </p:stCondLst>
                                  <p:childTnLst>
                                    <p:set>
                                      <p:cBhvr>
                                        <p:cTn id="45" dur="1" fill="hold">
                                          <p:stCondLst>
                                            <p:cond delay="0"/>
                                          </p:stCondLst>
                                        </p:cTn>
                                        <p:tgtEl>
                                          <p:spTgt spid="245"/>
                                        </p:tgtEl>
                                        <p:attrNameLst>
                                          <p:attrName>style.visibility</p:attrName>
                                        </p:attrNameLst>
                                      </p:cBhvr>
                                      <p:to>
                                        <p:strVal val="visible"/>
                                      </p:to>
                                    </p:set>
                                    <p:anim calcmode="lin" valueType="num">
                                      <p:cBhvr additive="base">
                                        <p:cTn id="46" dur="500" fill="hold"/>
                                        <p:tgtEl>
                                          <p:spTgt spid="245"/>
                                        </p:tgtEl>
                                        <p:attrNameLst>
                                          <p:attrName>ppt_x</p:attrName>
                                        </p:attrNameLst>
                                      </p:cBhvr>
                                      <p:tavLst>
                                        <p:tav tm="0">
                                          <p:val>
                                            <p:strVal val="#ppt_x"/>
                                          </p:val>
                                        </p:tav>
                                        <p:tav tm="100000">
                                          <p:val>
                                            <p:strVal val="#ppt_x"/>
                                          </p:val>
                                        </p:tav>
                                      </p:tavLst>
                                    </p:anim>
                                    <p:anim calcmode="lin" valueType="num">
                                      <p:cBhvr additive="base">
                                        <p:cTn id="47" dur="500" fill="hold"/>
                                        <p:tgtEl>
                                          <p:spTgt spid="245"/>
                                        </p:tgtEl>
                                        <p:attrNameLst>
                                          <p:attrName>ppt_y</p:attrName>
                                        </p:attrNameLst>
                                      </p:cBhvr>
                                      <p:tavLst>
                                        <p:tav tm="0">
                                          <p:val>
                                            <p:strVal val="1+#ppt_h/2"/>
                                          </p:val>
                                        </p:tav>
                                        <p:tav tm="100000">
                                          <p:val>
                                            <p:strVal val="#ppt_y"/>
                                          </p:val>
                                        </p:tav>
                                      </p:tavLst>
                                    </p:anim>
                                  </p:childTnLst>
                                </p:cTn>
                              </p:par>
                              <p:par>
                                <p:cTn id="48" presetID="0" presetClass="path" presetSubtype="0" accel="50000" decel="50000" fill="hold" nodeType="withEffect">
                                  <p:stCondLst>
                                    <p:cond delay="0"/>
                                  </p:stCondLst>
                                  <p:childTnLst>
                                    <p:animMotion origin="layout" path="M 3.88889E-6 -2.59259E-6 L -0.06667 0.3 " pathEditMode="relative" rAng="0" ptsTypes="AA">
                                      <p:cBhvr>
                                        <p:cTn id="49" dur="1900" fill="hold"/>
                                        <p:tgtEl>
                                          <p:spTgt spid="245"/>
                                        </p:tgtEl>
                                        <p:attrNameLst>
                                          <p:attrName>ppt_x</p:attrName>
                                          <p:attrName>ppt_y</p:attrName>
                                        </p:attrNameLst>
                                      </p:cBhvr>
                                      <p:rCtr x="-3333" y="15000"/>
                                    </p:animMotion>
                                  </p:childTnLst>
                                </p:cTn>
                              </p:par>
                              <p:par>
                                <p:cTn id="50" presetID="18" presetClass="entr" presetSubtype="12" fill="hold" grpId="0" nodeType="withEffect">
                                  <p:stCondLst>
                                    <p:cond delay="100"/>
                                  </p:stCondLst>
                                  <p:childTnLst>
                                    <p:set>
                                      <p:cBhvr>
                                        <p:cTn id="51" dur="1" fill="hold">
                                          <p:stCondLst>
                                            <p:cond delay="0"/>
                                          </p:stCondLst>
                                        </p:cTn>
                                        <p:tgtEl>
                                          <p:spTgt spid="253"/>
                                        </p:tgtEl>
                                        <p:attrNameLst>
                                          <p:attrName>style.visibility</p:attrName>
                                        </p:attrNameLst>
                                      </p:cBhvr>
                                      <p:to>
                                        <p:strVal val="visible"/>
                                      </p:to>
                                    </p:set>
                                    <p:animEffect transition="in" filter="strips(downLeft)">
                                      <p:cBhvr>
                                        <p:cTn id="52" dur="2000"/>
                                        <p:tgtEl>
                                          <p:spTgt spid="253"/>
                                        </p:tgtEl>
                                      </p:cBhvr>
                                    </p:animEffect>
                                  </p:childTnLst>
                                </p:cTn>
                              </p:par>
                            </p:childTnLst>
                          </p:cTn>
                        </p:par>
                        <p:par>
                          <p:cTn id="53" fill="hold">
                            <p:stCondLst>
                              <p:cond delay="9700"/>
                            </p:stCondLst>
                            <p:childTnLst>
                              <p:par>
                                <p:cTn id="54" presetID="18" presetClass="exit" presetSubtype="12" fill="hold" nodeType="afterEffect">
                                  <p:stCondLst>
                                    <p:cond delay="0"/>
                                  </p:stCondLst>
                                  <p:childTnLst>
                                    <p:animEffect transition="out" filter="strips(downLeft)">
                                      <p:cBhvr>
                                        <p:cTn id="55" dur="500"/>
                                        <p:tgtEl>
                                          <p:spTgt spid="245"/>
                                        </p:tgtEl>
                                      </p:cBhvr>
                                    </p:animEffect>
                                    <p:set>
                                      <p:cBhvr>
                                        <p:cTn id="56" dur="1" fill="hold">
                                          <p:stCondLst>
                                            <p:cond delay="499"/>
                                          </p:stCondLst>
                                        </p:cTn>
                                        <p:tgtEl>
                                          <p:spTgt spid="245"/>
                                        </p:tgtEl>
                                        <p:attrNameLst>
                                          <p:attrName>style.visibility</p:attrName>
                                        </p:attrNameLst>
                                      </p:cBhvr>
                                      <p:to>
                                        <p:strVal val="hidden"/>
                                      </p:to>
                                    </p:set>
                                  </p:childTnLst>
                                </p:cTn>
                              </p:par>
                            </p:childTnLst>
                          </p:cTn>
                        </p:par>
                        <p:par>
                          <p:cTn id="57" fill="hold">
                            <p:stCondLst>
                              <p:cond delay="10200"/>
                            </p:stCondLst>
                            <p:childTnLst>
                              <p:par>
                                <p:cTn id="58" presetID="2" presetClass="exit" presetSubtype="9" fill="hold" nodeType="afterEffect">
                                  <p:stCondLst>
                                    <p:cond delay="0"/>
                                  </p:stCondLst>
                                  <p:childTnLst>
                                    <p:anim calcmode="lin" valueType="num">
                                      <p:cBhvr additive="base">
                                        <p:cTn id="59" dur="500"/>
                                        <p:tgtEl>
                                          <p:spTgt spid="127"/>
                                        </p:tgtEl>
                                        <p:attrNameLst>
                                          <p:attrName>ppt_x</p:attrName>
                                        </p:attrNameLst>
                                      </p:cBhvr>
                                      <p:tavLst>
                                        <p:tav tm="0">
                                          <p:val>
                                            <p:strVal val="ppt_x"/>
                                          </p:val>
                                        </p:tav>
                                        <p:tav tm="100000">
                                          <p:val>
                                            <p:strVal val="0-ppt_w/2"/>
                                          </p:val>
                                        </p:tav>
                                      </p:tavLst>
                                    </p:anim>
                                    <p:anim calcmode="lin" valueType="num">
                                      <p:cBhvr additive="base">
                                        <p:cTn id="60" dur="500"/>
                                        <p:tgtEl>
                                          <p:spTgt spid="127"/>
                                        </p:tgtEl>
                                        <p:attrNameLst>
                                          <p:attrName>ppt_y</p:attrName>
                                        </p:attrNameLst>
                                      </p:cBhvr>
                                      <p:tavLst>
                                        <p:tav tm="0">
                                          <p:val>
                                            <p:strVal val="ppt_y"/>
                                          </p:val>
                                        </p:tav>
                                        <p:tav tm="100000">
                                          <p:val>
                                            <p:strVal val="0-ppt_h/2"/>
                                          </p:val>
                                        </p:tav>
                                      </p:tavLst>
                                    </p:anim>
                                    <p:set>
                                      <p:cBhvr>
                                        <p:cTn id="61" dur="1" fill="hold">
                                          <p:stCondLst>
                                            <p:cond delay="499"/>
                                          </p:stCondLst>
                                        </p:cTn>
                                        <p:tgtEl>
                                          <p:spTgt spid="127"/>
                                        </p:tgtEl>
                                        <p:attrNameLst>
                                          <p:attrName>style.visibility</p:attrName>
                                        </p:attrNameLst>
                                      </p:cBhvr>
                                      <p:to>
                                        <p:strVal val="hidden"/>
                                      </p:to>
                                    </p:set>
                                  </p:childTnLst>
                                </p:cTn>
                              </p:par>
                            </p:childTnLst>
                          </p:cTn>
                        </p:par>
                        <p:par>
                          <p:cTn id="62" fill="hold">
                            <p:stCondLst>
                              <p:cond delay="10700"/>
                            </p:stCondLst>
                            <p:childTnLst>
                              <p:par>
                                <p:cTn id="63" presetID="2" presetClass="entr" presetSubtype="3" fill="hold" nodeType="afterEffect">
                                  <p:stCondLst>
                                    <p:cond delay="0"/>
                                  </p:stCondLst>
                                  <p:childTnLst>
                                    <p:set>
                                      <p:cBhvr>
                                        <p:cTn id="64" dur="1" fill="hold">
                                          <p:stCondLst>
                                            <p:cond delay="0"/>
                                          </p:stCondLst>
                                        </p:cTn>
                                        <p:tgtEl>
                                          <p:spTgt spid="12"/>
                                        </p:tgtEl>
                                        <p:attrNameLst>
                                          <p:attrName>style.visibility</p:attrName>
                                        </p:attrNameLst>
                                      </p:cBhvr>
                                      <p:to>
                                        <p:strVal val="visible"/>
                                      </p:to>
                                    </p:set>
                                    <p:anim calcmode="lin" valueType="num">
                                      <p:cBhvr additive="base">
                                        <p:cTn id="65" dur="500" fill="hold"/>
                                        <p:tgtEl>
                                          <p:spTgt spid="12"/>
                                        </p:tgtEl>
                                        <p:attrNameLst>
                                          <p:attrName>ppt_x</p:attrName>
                                        </p:attrNameLst>
                                      </p:cBhvr>
                                      <p:tavLst>
                                        <p:tav tm="0">
                                          <p:val>
                                            <p:strVal val="1+#ppt_w/2"/>
                                          </p:val>
                                        </p:tav>
                                        <p:tav tm="100000">
                                          <p:val>
                                            <p:strVal val="#ppt_x"/>
                                          </p:val>
                                        </p:tav>
                                      </p:tavLst>
                                    </p:anim>
                                    <p:anim calcmode="lin" valueType="num">
                                      <p:cBhvr additive="base">
                                        <p:cTn id="66" dur="500" fill="hold"/>
                                        <p:tgtEl>
                                          <p:spTgt spid="12"/>
                                        </p:tgtEl>
                                        <p:attrNameLst>
                                          <p:attrName>ppt_y</p:attrName>
                                        </p:attrNameLst>
                                      </p:cBhvr>
                                      <p:tavLst>
                                        <p:tav tm="0">
                                          <p:val>
                                            <p:strVal val="0-#ppt_h/2"/>
                                          </p:val>
                                        </p:tav>
                                        <p:tav tm="100000">
                                          <p:val>
                                            <p:strVal val="#ppt_y"/>
                                          </p:val>
                                        </p:tav>
                                      </p:tavLst>
                                    </p:anim>
                                  </p:childTnLst>
                                </p:cTn>
                              </p:par>
                            </p:childTnLst>
                          </p:cTn>
                        </p:par>
                        <p:par>
                          <p:cTn id="67" fill="hold">
                            <p:stCondLst>
                              <p:cond delay="11200"/>
                            </p:stCondLst>
                            <p:childTnLst>
                              <p:par>
                                <p:cTn id="68" presetID="2" presetClass="entr" presetSubtype="1" fill="hold" nodeType="afterEffect">
                                  <p:stCondLst>
                                    <p:cond delay="0"/>
                                  </p:stCondLst>
                                  <p:childTnLst>
                                    <p:set>
                                      <p:cBhvr>
                                        <p:cTn id="69" dur="1" fill="hold">
                                          <p:stCondLst>
                                            <p:cond delay="0"/>
                                          </p:stCondLst>
                                        </p:cTn>
                                        <p:tgtEl>
                                          <p:spTgt spid="11"/>
                                        </p:tgtEl>
                                        <p:attrNameLst>
                                          <p:attrName>style.visibility</p:attrName>
                                        </p:attrNameLst>
                                      </p:cBhvr>
                                      <p:to>
                                        <p:strVal val="visible"/>
                                      </p:to>
                                    </p:set>
                                    <p:anim calcmode="lin" valueType="num">
                                      <p:cBhvr additive="base">
                                        <p:cTn id="70" dur="500" fill="hold"/>
                                        <p:tgtEl>
                                          <p:spTgt spid="11"/>
                                        </p:tgtEl>
                                        <p:attrNameLst>
                                          <p:attrName>ppt_x</p:attrName>
                                        </p:attrNameLst>
                                      </p:cBhvr>
                                      <p:tavLst>
                                        <p:tav tm="0">
                                          <p:val>
                                            <p:strVal val="#ppt_x"/>
                                          </p:val>
                                        </p:tav>
                                        <p:tav tm="100000">
                                          <p:val>
                                            <p:strVal val="#ppt_x"/>
                                          </p:val>
                                        </p:tav>
                                      </p:tavLst>
                                    </p:anim>
                                    <p:anim calcmode="lin" valueType="num">
                                      <p:cBhvr additive="base">
                                        <p:cTn id="71" dur="500" fill="hold"/>
                                        <p:tgtEl>
                                          <p:spTgt spid="11"/>
                                        </p:tgtEl>
                                        <p:attrNameLst>
                                          <p:attrName>ppt_y</p:attrName>
                                        </p:attrNameLst>
                                      </p:cBhvr>
                                      <p:tavLst>
                                        <p:tav tm="0">
                                          <p:val>
                                            <p:strVal val="0-#ppt_h/2"/>
                                          </p:val>
                                        </p:tav>
                                        <p:tav tm="100000">
                                          <p:val>
                                            <p:strVal val="#ppt_y"/>
                                          </p:val>
                                        </p:tav>
                                      </p:tavLst>
                                    </p:anim>
                                  </p:childTnLst>
                                </p:cTn>
                              </p:par>
                              <p:par>
                                <p:cTn id="72" presetID="0" presetClass="path" presetSubtype="0" accel="50000" decel="50000" fill="hold" nodeType="withEffect">
                                  <p:stCondLst>
                                    <p:cond delay="0"/>
                                  </p:stCondLst>
                                  <p:childTnLst>
                                    <p:animMotion origin="layout" path="M -2.77778E-6 0.01111 L 0.18021 0.25833 " pathEditMode="relative" rAng="0" ptsTypes="AA">
                                      <p:cBhvr>
                                        <p:cTn id="73" dur="2500" fill="hold"/>
                                        <p:tgtEl>
                                          <p:spTgt spid="11"/>
                                        </p:tgtEl>
                                        <p:attrNameLst>
                                          <p:attrName>ppt_x</p:attrName>
                                          <p:attrName>ppt_y</p:attrName>
                                        </p:attrNameLst>
                                      </p:cBhvr>
                                      <p:rCtr x="9010" y="12361"/>
                                    </p:animMotion>
                                  </p:childTnLst>
                                </p:cTn>
                              </p:par>
                              <p:par>
                                <p:cTn id="74" presetID="18" presetClass="entr" presetSubtype="6" fill="hold" grpId="0" nodeType="withEffect">
                                  <p:stCondLst>
                                    <p:cond delay="200"/>
                                  </p:stCondLst>
                                  <p:childTnLst>
                                    <p:set>
                                      <p:cBhvr>
                                        <p:cTn id="75" dur="1" fill="hold">
                                          <p:stCondLst>
                                            <p:cond delay="0"/>
                                          </p:stCondLst>
                                        </p:cTn>
                                        <p:tgtEl>
                                          <p:spTgt spid="254"/>
                                        </p:tgtEl>
                                        <p:attrNameLst>
                                          <p:attrName>style.visibility</p:attrName>
                                        </p:attrNameLst>
                                      </p:cBhvr>
                                      <p:to>
                                        <p:strVal val="visible"/>
                                      </p:to>
                                    </p:set>
                                    <p:animEffect transition="in" filter="strips(downRight)">
                                      <p:cBhvr>
                                        <p:cTn id="76" dur="2400"/>
                                        <p:tgtEl>
                                          <p:spTgt spid="254"/>
                                        </p:tgtEl>
                                      </p:cBhvr>
                                    </p:animEffect>
                                  </p:childTnLst>
                                </p:cTn>
                              </p:par>
                            </p:childTnLst>
                          </p:cTn>
                        </p:par>
                        <p:par>
                          <p:cTn id="77" fill="hold">
                            <p:stCondLst>
                              <p:cond delay="13800"/>
                            </p:stCondLst>
                            <p:childTnLst>
                              <p:par>
                                <p:cTn id="78" presetID="2" presetClass="exit" presetSubtype="4" fill="hold" nodeType="afterEffect">
                                  <p:stCondLst>
                                    <p:cond delay="0"/>
                                  </p:stCondLst>
                                  <p:childTnLst>
                                    <p:anim calcmode="lin" valueType="num">
                                      <p:cBhvr additive="base">
                                        <p:cTn id="79" dur="500"/>
                                        <p:tgtEl>
                                          <p:spTgt spid="11"/>
                                        </p:tgtEl>
                                        <p:attrNameLst>
                                          <p:attrName>ppt_x</p:attrName>
                                        </p:attrNameLst>
                                      </p:cBhvr>
                                      <p:tavLst>
                                        <p:tav tm="0">
                                          <p:val>
                                            <p:strVal val="ppt_x"/>
                                          </p:val>
                                        </p:tav>
                                        <p:tav tm="100000">
                                          <p:val>
                                            <p:strVal val="ppt_x"/>
                                          </p:val>
                                        </p:tav>
                                      </p:tavLst>
                                    </p:anim>
                                    <p:anim calcmode="lin" valueType="num">
                                      <p:cBhvr additive="base">
                                        <p:cTn id="80" dur="500"/>
                                        <p:tgtEl>
                                          <p:spTgt spid="11"/>
                                        </p:tgtEl>
                                        <p:attrNameLst>
                                          <p:attrName>ppt_y</p:attrName>
                                        </p:attrNameLst>
                                      </p:cBhvr>
                                      <p:tavLst>
                                        <p:tav tm="0">
                                          <p:val>
                                            <p:strVal val="ppt_y"/>
                                          </p:val>
                                        </p:tav>
                                        <p:tav tm="100000">
                                          <p:val>
                                            <p:strVal val="1+ppt_h/2"/>
                                          </p:val>
                                        </p:tav>
                                      </p:tavLst>
                                    </p:anim>
                                    <p:set>
                                      <p:cBhvr>
                                        <p:cTn id="81" dur="1" fill="hold">
                                          <p:stCondLst>
                                            <p:cond delay="499"/>
                                          </p:stCondLst>
                                        </p:cTn>
                                        <p:tgtEl>
                                          <p:spTgt spid="11"/>
                                        </p:tgtEl>
                                        <p:attrNameLst>
                                          <p:attrName>style.visibility</p:attrName>
                                        </p:attrNameLst>
                                      </p:cBhvr>
                                      <p:to>
                                        <p:strVal val="hidden"/>
                                      </p:to>
                                    </p:set>
                                  </p:childTnLst>
                                </p:cTn>
                              </p:par>
                            </p:childTnLst>
                          </p:cTn>
                        </p:par>
                        <p:par>
                          <p:cTn id="82" fill="hold">
                            <p:stCondLst>
                              <p:cond delay="14300"/>
                            </p:stCondLst>
                            <p:childTnLst>
                              <p:par>
                                <p:cTn id="83" presetID="2" presetClass="exit" presetSubtype="4" fill="hold" nodeType="afterEffect">
                                  <p:stCondLst>
                                    <p:cond delay="0"/>
                                  </p:stCondLst>
                                  <p:childTnLst>
                                    <p:anim calcmode="lin" valueType="num">
                                      <p:cBhvr additive="base">
                                        <p:cTn id="84" dur="500"/>
                                        <p:tgtEl>
                                          <p:spTgt spid="12"/>
                                        </p:tgtEl>
                                        <p:attrNameLst>
                                          <p:attrName>ppt_x</p:attrName>
                                        </p:attrNameLst>
                                      </p:cBhvr>
                                      <p:tavLst>
                                        <p:tav tm="0">
                                          <p:val>
                                            <p:strVal val="ppt_x"/>
                                          </p:val>
                                        </p:tav>
                                        <p:tav tm="100000">
                                          <p:val>
                                            <p:strVal val="ppt_x"/>
                                          </p:val>
                                        </p:tav>
                                      </p:tavLst>
                                    </p:anim>
                                    <p:anim calcmode="lin" valueType="num">
                                      <p:cBhvr additive="base">
                                        <p:cTn id="85" dur="500"/>
                                        <p:tgtEl>
                                          <p:spTgt spid="12"/>
                                        </p:tgtEl>
                                        <p:attrNameLst>
                                          <p:attrName>ppt_y</p:attrName>
                                        </p:attrNameLst>
                                      </p:cBhvr>
                                      <p:tavLst>
                                        <p:tav tm="0">
                                          <p:val>
                                            <p:strVal val="ppt_y"/>
                                          </p:val>
                                        </p:tav>
                                        <p:tav tm="100000">
                                          <p:val>
                                            <p:strVal val="1+ppt_h/2"/>
                                          </p:val>
                                        </p:tav>
                                      </p:tavLst>
                                    </p:anim>
                                    <p:set>
                                      <p:cBhvr>
                                        <p:cTn id="86" dur="1" fill="hold">
                                          <p:stCondLst>
                                            <p:cond delay="499"/>
                                          </p:stCondLst>
                                        </p:cTn>
                                        <p:tgtEl>
                                          <p:spTgt spid="12"/>
                                        </p:tgtEl>
                                        <p:attrNameLst>
                                          <p:attrName>style.visibility</p:attrName>
                                        </p:attrNameLst>
                                      </p:cBhvr>
                                      <p:to>
                                        <p:strVal val="hidden"/>
                                      </p:to>
                                    </p:set>
                                  </p:childTnLst>
                                </p:cTn>
                              </p:par>
                            </p:childTnLst>
                          </p:cTn>
                        </p:par>
                        <p:par>
                          <p:cTn id="87" fill="hold">
                            <p:stCondLst>
                              <p:cond delay="14800"/>
                            </p:stCondLst>
                            <p:childTnLst>
                              <p:par>
                                <p:cTn id="88" presetID="3" presetClass="entr" presetSubtype="10" fill="hold" grpId="0" nodeType="afterEffect">
                                  <p:stCondLst>
                                    <p:cond delay="0"/>
                                  </p:stCondLst>
                                  <p:childTnLst>
                                    <p:set>
                                      <p:cBhvr>
                                        <p:cTn id="89" dur="1" fill="hold">
                                          <p:stCondLst>
                                            <p:cond delay="0"/>
                                          </p:stCondLst>
                                        </p:cTn>
                                        <p:tgtEl>
                                          <p:spTgt spid="256"/>
                                        </p:tgtEl>
                                        <p:attrNameLst>
                                          <p:attrName>style.visibility</p:attrName>
                                        </p:attrNameLst>
                                      </p:cBhvr>
                                      <p:to>
                                        <p:strVal val="visible"/>
                                      </p:to>
                                    </p:set>
                                    <p:animEffect transition="in" filter="blinds(horizontal)">
                                      <p:cBhvr>
                                        <p:cTn id="90" dur="500"/>
                                        <p:tgtEl>
                                          <p:spTgt spid="256"/>
                                        </p:tgtEl>
                                      </p:cBhvr>
                                    </p:animEffect>
                                  </p:childTnLst>
                                </p:cTn>
                              </p:par>
                              <p:par>
                                <p:cTn id="91" presetID="3" presetClass="entr" presetSubtype="10" fill="hold" grpId="0" nodeType="withEffect">
                                  <p:stCondLst>
                                    <p:cond delay="0"/>
                                  </p:stCondLst>
                                  <p:childTnLst>
                                    <p:set>
                                      <p:cBhvr>
                                        <p:cTn id="92" dur="1" fill="hold">
                                          <p:stCondLst>
                                            <p:cond delay="0"/>
                                          </p:stCondLst>
                                        </p:cTn>
                                        <p:tgtEl>
                                          <p:spTgt spid="257"/>
                                        </p:tgtEl>
                                        <p:attrNameLst>
                                          <p:attrName>style.visibility</p:attrName>
                                        </p:attrNameLst>
                                      </p:cBhvr>
                                      <p:to>
                                        <p:strVal val="visible"/>
                                      </p:to>
                                    </p:set>
                                    <p:animEffect transition="in" filter="blinds(horizontal)">
                                      <p:cBhvr>
                                        <p:cTn id="93" dur="500"/>
                                        <p:tgtEl>
                                          <p:spTgt spid="257"/>
                                        </p:tgtEl>
                                      </p:cBhvr>
                                    </p:animEffect>
                                  </p:childTnLst>
                                </p:cTn>
                              </p:par>
                            </p:childTnLst>
                          </p:cTn>
                        </p:par>
                        <p:par>
                          <p:cTn id="94" fill="hold">
                            <p:stCondLst>
                              <p:cond delay="15300"/>
                            </p:stCondLst>
                            <p:childTnLst>
                              <p:par>
                                <p:cTn id="95" presetID="3" presetClass="entr" presetSubtype="10" fill="hold" grpId="0" nodeType="afterEffect">
                                  <p:stCondLst>
                                    <p:cond delay="0"/>
                                  </p:stCondLst>
                                  <p:childTnLst>
                                    <p:set>
                                      <p:cBhvr>
                                        <p:cTn id="96" dur="1" fill="hold">
                                          <p:stCondLst>
                                            <p:cond delay="0"/>
                                          </p:stCondLst>
                                        </p:cTn>
                                        <p:tgtEl>
                                          <p:spTgt spid="258"/>
                                        </p:tgtEl>
                                        <p:attrNameLst>
                                          <p:attrName>style.visibility</p:attrName>
                                        </p:attrNameLst>
                                      </p:cBhvr>
                                      <p:to>
                                        <p:strVal val="visible"/>
                                      </p:to>
                                    </p:set>
                                    <p:animEffect transition="in" filter="blinds(horizontal)">
                                      <p:cBhvr>
                                        <p:cTn id="97" dur="500"/>
                                        <p:tgtEl>
                                          <p:spTgt spid="258"/>
                                        </p:tgtEl>
                                      </p:cBhvr>
                                    </p:animEffect>
                                  </p:childTnLst>
                                </p:cTn>
                              </p:par>
                              <p:par>
                                <p:cTn id="98" presetID="3" presetClass="entr" presetSubtype="10" fill="hold" grpId="0" nodeType="withEffect">
                                  <p:stCondLst>
                                    <p:cond delay="0"/>
                                  </p:stCondLst>
                                  <p:childTnLst>
                                    <p:set>
                                      <p:cBhvr>
                                        <p:cTn id="99" dur="1" fill="hold">
                                          <p:stCondLst>
                                            <p:cond delay="0"/>
                                          </p:stCondLst>
                                        </p:cTn>
                                        <p:tgtEl>
                                          <p:spTgt spid="259"/>
                                        </p:tgtEl>
                                        <p:attrNameLst>
                                          <p:attrName>style.visibility</p:attrName>
                                        </p:attrNameLst>
                                      </p:cBhvr>
                                      <p:to>
                                        <p:strVal val="visible"/>
                                      </p:to>
                                    </p:set>
                                    <p:animEffect transition="in" filter="blinds(horizontal)">
                                      <p:cBhvr>
                                        <p:cTn id="100" dur="500"/>
                                        <p:tgtEl>
                                          <p:spTgt spid="259"/>
                                        </p:tgtEl>
                                      </p:cBhvr>
                                    </p:animEffect>
                                  </p:childTnLst>
                                </p:cTn>
                              </p:par>
                            </p:childTnLst>
                          </p:cTn>
                        </p:par>
                        <p:par>
                          <p:cTn id="101" fill="hold">
                            <p:stCondLst>
                              <p:cond delay="15800"/>
                            </p:stCondLst>
                            <p:childTnLst>
                              <p:par>
                                <p:cTn id="102" presetID="3" presetClass="entr" presetSubtype="10" fill="hold" grpId="0" nodeType="afterEffect">
                                  <p:stCondLst>
                                    <p:cond delay="0"/>
                                  </p:stCondLst>
                                  <p:childTnLst>
                                    <p:set>
                                      <p:cBhvr>
                                        <p:cTn id="103" dur="1" fill="hold">
                                          <p:stCondLst>
                                            <p:cond delay="0"/>
                                          </p:stCondLst>
                                        </p:cTn>
                                        <p:tgtEl>
                                          <p:spTgt spid="260"/>
                                        </p:tgtEl>
                                        <p:attrNameLst>
                                          <p:attrName>style.visibility</p:attrName>
                                        </p:attrNameLst>
                                      </p:cBhvr>
                                      <p:to>
                                        <p:strVal val="visible"/>
                                      </p:to>
                                    </p:set>
                                    <p:animEffect transition="in" filter="blinds(horizontal)">
                                      <p:cBhvr>
                                        <p:cTn id="104" dur="500"/>
                                        <p:tgtEl>
                                          <p:spTgt spid="260"/>
                                        </p:tgtEl>
                                      </p:cBhvr>
                                    </p:animEffect>
                                  </p:childTnLst>
                                </p:cTn>
                              </p:par>
                              <p:par>
                                <p:cTn id="105" presetID="3" presetClass="entr" presetSubtype="10" fill="hold" grpId="0" nodeType="withEffect">
                                  <p:stCondLst>
                                    <p:cond delay="0"/>
                                  </p:stCondLst>
                                  <p:childTnLst>
                                    <p:set>
                                      <p:cBhvr>
                                        <p:cTn id="106" dur="1" fill="hold">
                                          <p:stCondLst>
                                            <p:cond delay="0"/>
                                          </p:stCondLst>
                                        </p:cTn>
                                        <p:tgtEl>
                                          <p:spTgt spid="261"/>
                                        </p:tgtEl>
                                        <p:attrNameLst>
                                          <p:attrName>style.visibility</p:attrName>
                                        </p:attrNameLst>
                                      </p:cBhvr>
                                      <p:to>
                                        <p:strVal val="visible"/>
                                      </p:to>
                                    </p:set>
                                    <p:animEffect transition="in" filter="blinds(horizontal)">
                                      <p:cBhvr>
                                        <p:cTn id="107" dur="500"/>
                                        <p:tgtEl>
                                          <p:spTgt spid="261"/>
                                        </p:tgtEl>
                                      </p:cBhvr>
                                    </p:animEffect>
                                  </p:childTnLst>
                                </p:cTn>
                              </p:par>
                              <p:par>
                                <p:cTn id="108" presetID="18" presetClass="entr" presetSubtype="6" repeatCount="3000" fill="hold" nodeType="withEffect">
                                  <p:stCondLst>
                                    <p:cond delay="0"/>
                                  </p:stCondLst>
                                  <p:childTnLst>
                                    <p:set>
                                      <p:cBhvr>
                                        <p:cTn id="109" dur="1" fill="hold">
                                          <p:stCondLst>
                                            <p:cond delay="0"/>
                                          </p:stCondLst>
                                        </p:cTn>
                                        <p:tgtEl>
                                          <p:spTgt spid="263"/>
                                        </p:tgtEl>
                                        <p:attrNameLst>
                                          <p:attrName>style.visibility</p:attrName>
                                        </p:attrNameLst>
                                      </p:cBhvr>
                                      <p:to>
                                        <p:strVal val="visible"/>
                                      </p:to>
                                    </p:set>
                                    <p:animEffect transition="in" filter="strips(downRight)">
                                      <p:cBhvr>
                                        <p:cTn id="110" dur="500"/>
                                        <p:tgtEl>
                                          <p:spTgt spid="263"/>
                                        </p:tgtEl>
                                      </p:cBhvr>
                                    </p:animEffect>
                                  </p:childTnLst>
                                  <p:subTnLst>
                                    <p:audio>
                                      <p:cMediaNode>
                                        <p:cTn display="0" masterRel="sameClick">
                                          <p:stCondLst>
                                            <p:cond evt="begin" delay="0">
                                              <p:tn val="108"/>
                                            </p:cond>
                                          </p:stCondLst>
                                          <p:endCondLst>
                                            <p:cond evt="onStopAudio" delay="0">
                                              <p:tgtEl>
                                                <p:sldTgt/>
                                              </p:tgtEl>
                                            </p:cond>
                                          </p:endCondLst>
                                        </p:cTn>
                                        <p:tgtEl>
                                          <p:sndTgt r:embed="rId3" name="chimes.wav"/>
                                        </p:tgtEl>
                                      </p:cMediaNode>
                                    </p:audio>
                                  </p:subTnLst>
                                </p:cTn>
                              </p:par>
                            </p:childTnLst>
                          </p:cTn>
                        </p:par>
                      </p:childTnLst>
                    </p:cTn>
                  </p:par>
                  <p:par>
                    <p:cTn id="111" fill="hold">
                      <p:stCondLst>
                        <p:cond delay="indefinite"/>
                      </p:stCondLst>
                      <p:childTnLst>
                        <p:par>
                          <p:cTn id="112" fill="hold">
                            <p:stCondLst>
                              <p:cond delay="0"/>
                            </p:stCondLst>
                            <p:childTnLst>
                              <p:par>
                                <p:cTn id="113" presetID="14" presetClass="entr" presetSubtype="10" fill="hold" grpId="0" nodeType="clickEffect">
                                  <p:stCondLst>
                                    <p:cond delay="0"/>
                                  </p:stCondLst>
                                  <p:childTnLst>
                                    <p:set>
                                      <p:cBhvr>
                                        <p:cTn id="114" dur="1" fill="hold">
                                          <p:stCondLst>
                                            <p:cond delay="0"/>
                                          </p:stCondLst>
                                        </p:cTn>
                                        <p:tgtEl>
                                          <p:spTgt spid="268"/>
                                        </p:tgtEl>
                                        <p:attrNameLst>
                                          <p:attrName>style.visibility</p:attrName>
                                        </p:attrNameLst>
                                      </p:cBhvr>
                                      <p:to>
                                        <p:strVal val="visible"/>
                                      </p:to>
                                    </p:set>
                                    <p:animEffect transition="in" filter="randombar(horizontal)">
                                      <p:cBhvr>
                                        <p:cTn id="115" dur="500"/>
                                        <p:tgtEl>
                                          <p:spTgt spid="2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3" grpId="0"/>
      <p:bldP spid="250" grpId="0" animBg="1"/>
      <p:bldP spid="251" grpId="0" animBg="1"/>
      <p:bldP spid="252" grpId="0" animBg="1"/>
      <p:bldP spid="253" grpId="0" animBg="1"/>
      <p:bldP spid="254" grpId="0" animBg="1"/>
      <p:bldP spid="255" grpId="0" animBg="1"/>
      <p:bldP spid="256" grpId="0" animBg="1"/>
      <p:bldP spid="257" grpId="0"/>
      <p:bldP spid="258" grpId="0" animBg="1"/>
      <p:bldP spid="259" grpId="0"/>
      <p:bldP spid="260" grpId="0" animBg="1"/>
      <p:bldP spid="261" grpId="0"/>
      <p:bldP spid="262" grpId="0"/>
      <p:bldP spid="268"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04"/>
        <p:cNvGrpSpPr/>
        <p:nvPr/>
      </p:nvGrpSpPr>
      <p:grpSpPr>
        <a:xfrm>
          <a:off x="0" y="0"/>
          <a:ext cx="0" cy="0"/>
          <a:chOff x="0" y="0"/>
          <a:chExt cx="0" cy="0"/>
        </a:xfrm>
      </p:grpSpPr>
      <p:grpSp>
        <p:nvGrpSpPr>
          <p:cNvPr id="405" name="Google Shape;405;p31"/>
          <p:cNvGrpSpPr/>
          <p:nvPr/>
        </p:nvGrpSpPr>
        <p:grpSpPr>
          <a:xfrm>
            <a:off x="1370337" y="1396904"/>
            <a:ext cx="6403376" cy="2745852"/>
            <a:chOff x="254503" y="268253"/>
            <a:chExt cx="8513996" cy="4594800"/>
          </a:xfrm>
        </p:grpSpPr>
        <p:sp>
          <p:nvSpPr>
            <p:cNvPr id="406" name="Google Shape;406;p31"/>
            <p:cNvSpPr/>
            <p:nvPr/>
          </p:nvSpPr>
          <p:spPr>
            <a:xfrm rot="10800000" flipH="1">
              <a:off x="254503" y="268253"/>
              <a:ext cx="8511300" cy="4594800"/>
            </a:xfrm>
            <a:prstGeom prst="snip1Rect">
              <a:avLst>
                <a:gd name="adj" fmla="val 17909"/>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07" name="Google Shape;407;p31"/>
            <p:cNvSpPr/>
            <p:nvPr/>
          </p:nvSpPr>
          <p:spPr>
            <a:xfrm rot="5400000">
              <a:off x="8024948" y="4119478"/>
              <a:ext cx="814200" cy="672900"/>
            </a:xfrm>
            <a:prstGeom prst="rtTriangle">
              <a:avLst/>
            </a:prstGeom>
            <a:solidFill>
              <a:srgbClr val="F8F7E0"/>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408" name="Google Shape;408;p31"/>
          <p:cNvSpPr txBox="1">
            <a:spLocks noGrp="1"/>
          </p:cNvSpPr>
          <p:nvPr>
            <p:ph type="title"/>
          </p:nvPr>
        </p:nvSpPr>
        <p:spPr>
          <a:xfrm>
            <a:off x="2069889" y="1000751"/>
            <a:ext cx="5092500" cy="841800"/>
          </a:xfrm>
          <a:prstGeom prst="rect">
            <a:avLst/>
          </a:prstGeom>
        </p:spPr>
        <p:txBody>
          <a:bodyPr spcFirstLastPara="1" wrap="square" lIns="91425" tIns="91425" rIns="91425" bIns="91425" anchor="ctr" anchorCtr="0">
            <a:noAutofit/>
          </a:bodyPr>
          <a:lstStyle/>
          <a:p>
            <a:r>
              <a:rPr lang="en"/>
              <a:t>Introduction</a:t>
            </a:r>
            <a:endParaRPr/>
          </a:p>
        </p:txBody>
      </p:sp>
      <p:sp>
        <p:nvSpPr>
          <p:cNvPr id="409" name="Google Shape;409;p31"/>
          <p:cNvSpPr txBox="1">
            <a:spLocks noGrp="1"/>
          </p:cNvSpPr>
          <p:nvPr>
            <p:ph type="subTitle" idx="1"/>
          </p:nvPr>
        </p:nvSpPr>
        <p:spPr>
          <a:xfrm>
            <a:off x="2285688" y="2151750"/>
            <a:ext cx="4661100" cy="1681800"/>
          </a:xfrm>
          <a:prstGeom prst="rect">
            <a:avLst/>
          </a:prstGeom>
        </p:spPr>
        <p:txBody>
          <a:bodyPr spcFirstLastPara="1" wrap="square" lIns="91425" tIns="91425" rIns="91425" bIns="91425" anchor="t" anchorCtr="0">
            <a:noAutofit/>
          </a:bodyPr>
          <a:lstStyle/>
          <a:p>
            <a:pPr marL="0" indent="0">
              <a:spcAft>
                <a:spcPts val="1600"/>
              </a:spcAft>
            </a:pPr>
            <a:r>
              <a:rPr lang="en"/>
              <a:t>You can give a brief description of the topic you want to talk about here. For example, if you want to talk about Mercury, you can say that it’s the smallest planet in the entire Solar System</a:t>
            </a:r>
            <a:endParaRPr/>
          </a:p>
        </p:txBody>
      </p:sp>
      <p:grpSp>
        <p:nvGrpSpPr>
          <p:cNvPr id="410" name="Google Shape;410;p31"/>
          <p:cNvGrpSpPr/>
          <p:nvPr/>
        </p:nvGrpSpPr>
        <p:grpSpPr>
          <a:xfrm rot="1273802">
            <a:off x="579868" y="3663040"/>
            <a:ext cx="1748192" cy="880797"/>
            <a:chOff x="782606" y="3568534"/>
            <a:chExt cx="1748256" cy="880829"/>
          </a:xfrm>
        </p:grpSpPr>
        <p:sp>
          <p:nvSpPr>
            <p:cNvPr id="411" name="Google Shape;411;p31"/>
            <p:cNvSpPr/>
            <p:nvPr/>
          </p:nvSpPr>
          <p:spPr>
            <a:xfrm>
              <a:off x="842931" y="4281219"/>
              <a:ext cx="19355" cy="168144"/>
            </a:xfrm>
            <a:custGeom>
              <a:avLst/>
              <a:gdLst/>
              <a:ahLst/>
              <a:cxnLst/>
              <a:rect l="l" t="t" r="r" b="b"/>
              <a:pathLst>
                <a:path w="573" h="4978" extrusionOk="0">
                  <a:moveTo>
                    <a:pt x="1" y="1"/>
                  </a:moveTo>
                  <a:lnTo>
                    <a:pt x="1"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12" name="Google Shape;412;p31"/>
            <p:cNvSpPr/>
            <p:nvPr/>
          </p:nvSpPr>
          <p:spPr>
            <a:xfrm>
              <a:off x="921361" y="4348401"/>
              <a:ext cx="19321" cy="100961"/>
            </a:xfrm>
            <a:custGeom>
              <a:avLst/>
              <a:gdLst/>
              <a:ahLst/>
              <a:cxnLst/>
              <a:rect l="l" t="t" r="r" b="b"/>
              <a:pathLst>
                <a:path w="572" h="2989" extrusionOk="0">
                  <a:moveTo>
                    <a:pt x="0" y="0"/>
                  </a:moveTo>
                  <a:lnTo>
                    <a:pt x="0" y="2989"/>
                  </a:lnTo>
                  <a:lnTo>
                    <a:pt x="572" y="2989"/>
                  </a:lnTo>
                  <a:lnTo>
                    <a:pt x="57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13" name="Google Shape;413;p31"/>
            <p:cNvSpPr/>
            <p:nvPr/>
          </p:nvSpPr>
          <p:spPr>
            <a:xfrm>
              <a:off x="999791"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14" name="Google Shape;414;p31"/>
            <p:cNvSpPr/>
            <p:nvPr/>
          </p:nvSpPr>
          <p:spPr>
            <a:xfrm>
              <a:off x="1078187" y="4348401"/>
              <a:ext cx="18949" cy="100961"/>
            </a:xfrm>
            <a:custGeom>
              <a:avLst/>
              <a:gdLst/>
              <a:ahLst/>
              <a:cxnLst/>
              <a:rect l="l" t="t" r="r" b="b"/>
              <a:pathLst>
                <a:path w="561" h="2989" extrusionOk="0">
                  <a:moveTo>
                    <a:pt x="1" y="0"/>
                  </a:moveTo>
                  <a:lnTo>
                    <a:pt x="1"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15" name="Google Shape;415;p31"/>
            <p:cNvSpPr/>
            <p:nvPr/>
          </p:nvSpPr>
          <p:spPr>
            <a:xfrm>
              <a:off x="1156616" y="4281219"/>
              <a:ext cx="18949" cy="168144"/>
            </a:xfrm>
            <a:custGeom>
              <a:avLst/>
              <a:gdLst/>
              <a:ahLst/>
              <a:cxnLst/>
              <a:rect l="l" t="t" r="r" b="b"/>
              <a:pathLst>
                <a:path w="561" h="4978" extrusionOk="0">
                  <a:moveTo>
                    <a:pt x="1" y="1"/>
                  </a:moveTo>
                  <a:lnTo>
                    <a:pt x="1"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16" name="Google Shape;416;p31"/>
            <p:cNvSpPr/>
            <p:nvPr/>
          </p:nvSpPr>
          <p:spPr>
            <a:xfrm>
              <a:off x="1235046" y="4348401"/>
              <a:ext cx="18915" cy="100961"/>
            </a:xfrm>
            <a:custGeom>
              <a:avLst/>
              <a:gdLst/>
              <a:ahLst/>
              <a:cxnLst/>
              <a:rect l="l" t="t" r="r" b="b"/>
              <a:pathLst>
                <a:path w="560"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17" name="Google Shape;417;p31"/>
            <p:cNvSpPr/>
            <p:nvPr/>
          </p:nvSpPr>
          <p:spPr>
            <a:xfrm>
              <a:off x="1313476"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18" name="Google Shape;418;p31"/>
            <p:cNvSpPr/>
            <p:nvPr/>
          </p:nvSpPr>
          <p:spPr>
            <a:xfrm>
              <a:off x="1391872" y="4348401"/>
              <a:ext cx="18949" cy="100961"/>
            </a:xfrm>
            <a:custGeom>
              <a:avLst/>
              <a:gdLst/>
              <a:ahLst/>
              <a:cxnLst/>
              <a:rect l="l" t="t" r="r" b="b"/>
              <a:pathLst>
                <a:path w="561" h="2989" extrusionOk="0">
                  <a:moveTo>
                    <a:pt x="1" y="0"/>
                  </a:moveTo>
                  <a:lnTo>
                    <a:pt x="1"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19" name="Google Shape;419;p31"/>
            <p:cNvSpPr/>
            <p:nvPr/>
          </p:nvSpPr>
          <p:spPr>
            <a:xfrm>
              <a:off x="1470301" y="4281219"/>
              <a:ext cx="18949" cy="168144"/>
            </a:xfrm>
            <a:custGeom>
              <a:avLst/>
              <a:gdLst/>
              <a:ahLst/>
              <a:cxnLst/>
              <a:rect l="l" t="t" r="r" b="b"/>
              <a:pathLst>
                <a:path w="561"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20" name="Google Shape;420;p31"/>
            <p:cNvSpPr/>
            <p:nvPr/>
          </p:nvSpPr>
          <p:spPr>
            <a:xfrm>
              <a:off x="1548731" y="4348401"/>
              <a:ext cx="18915" cy="100961"/>
            </a:xfrm>
            <a:custGeom>
              <a:avLst/>
              <a:gdLst/>
              <a:ahLst/>
              <a:cxnLst/>
              <a:rect l="l" t="t" r="r" b="b"/>
              <a:pathLst>
                <a:path w="560"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21" name="Google Shape;421;p31"/>
            <p:cNvSpPr/>
            <p:nvPr/>
          </p:nvSpPr>
          <p:spPr>
            <a:xfrm>
              <a:off x="1627127" y="4281219"/>
              <a:ext cx="18949" cy="168144"/>
            </a:xfrm>
            <a:custGeom>
              <a:avLst/>
              <a:gdLst/>
              <a:ahLst/>
              <a:cxnLst/>
              <a:rect l="l" t="t" r="r" b="b"/>
              <a:pathLst>
                <a:path w="561" h="4978" extrusionOk="0">
                  <a:moveTo>
                    <a:pt x="1" y="1"/>
                  </a:moveTo>
                  <a:lnTo>
                    <a:pt x="1"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22" name="Google Shape;422;p31"/>
            <p:cNvSpPr/>
            <p:nvPr/>
          </p:nvSpPr>
          <p:spPr>
            <a:xfrm>
              <a:off x="1705557" y="4348401"/>
              <a:ext cx="18949" cy="100961"/>
            </a:xfrm>
            <a:custGeom>
              <a:avLst/>
              <a:gdLst/>
              <a:ahLst/>
              <a:cxnLst/>
              <a:rect l="l" t="t" r="r" b="b"/>
              <a:pathLst>
                <a:path w="561" h="2989" extrusionOk="0">
                  <a:moveTo>
                    <a:pt x="1" y="0"/>
                  </a:moveTo>
                  <a:lnTo>
                    <a:pt x="1"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23" name="Google Shape;423;p31"/>
            <p:cNvSpPr/>
            <p:nvPr/>
          </p:nvSpPr>
          <p:spPr>
            <a:xfrm>
              <a:off x="1783986"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24" name="Google Shape;424;p31"/>
            <p:cNvSpPr/>
            <p:nvPr/>
          </p:nvSpPr>
          <p:spPr>
            <a:xfrm>
              <a:off x="1862416" y="4348401"/>
              <a:ext cx="18915" cy="100961"/>
            </a:xfrm>
            <a:custGeom>
              <a:avLst/>
              <a:gdLst/>
              <a:ahLst/>
              <a:cxnLst/>
              <a:rect l="l" t="t" r="r" b="b"/>
              <a:pathLst>
                <a:path w="560"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25" name="Google Shape;425;p31"/>
            <p:cNvSpPr/>
            <p:nvPr/>
          </p:nvSpPr>
          <p:spPr>
            <a:xfrm>
              <a:off x="1940407" y="4281219"/>
              <a:ext cx="19355" cy="168144"/>
            </a:xfrm>
            <a:custGeom>
              <a:avLst/>
              <a:gdLst/>
              <a:ahLst/>
              <a:cxnLst/>
              <a:rect l="l" t="t" r="r" b="b"/>
              <a:pathLst>
                <a:path w="573" h="4978" extrusionOk="0">
                  <a:moveTo>
                    <a:pt x="1" y="1"/>
                  </a:moveTo>
                  <a:lnTo>
                    <a:pt x="1"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26" name="Google Shape;426;p31"/>
            <p:cNvSpPr/>
            <p:nvPr/>
          </p:nvSpPr>
          <p:spPr>
            <a:xfrm>
              <a:off x="2018836" y="4348401"/>
              <a:ext cx="19355" cy="100961"/>
            </a:xfrm>
            <a:custGeom>
              <a:avLst/>
              <a:gdLst/>
              <a:ahLst/>
              <a:cxnLst/>
              <a:rect l="l" t="t" r="r" b="b"/>
              <a:pathLst>
                <a:path w="573" h="2989" extrusionOk="0">
                  <a:moveTo>
                    <a:pt x="1" y="0"/>
                  </a:moveTo>
                  <a:lnTo>
                    <a:pt x="1" y="2989"/>
                  </a:lnTo>
                  <a:lnTo>
                    <a:pt x="572" y="2989"/>
                  </a:lnTo>
                  <a:lnTo>
                    <a:pt x="57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27" name="Google Shape;427;p31"/>
            <p:cNvSpPr/>
            <p:nvPr/>
          </p:nvSpPr>
          <p:spPr>
            <a:xfrm>
              <a:off x="2097266" y="4281219"/>
              <a:ext cx="19321" cy="168144"/>
            </a:xfrm>
            <a:custGeom>
              <a:avLst/>
              <a:gdLst/>
              <a:ahLst/>
              <a:cxnLst/>
              <a:rect l="l" t="t" r="r" b="b"/>
              <a:pathLst>
                <a:path w="572" h="4978" extrusionOk="0">
                  <a:moveTo>
                    <a:pt x="0" y="1"/>
                  </a:moveTo>
                  <a:lnTo>
                    <a:pt x="0"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28" name="Google Shape;428;p31"/>
            <p:cNvSpPr/>
            <p:nvPr/>
          </p:nvSpPr>
          <p:spPr>
            <a:xfrm>
              <a:off x="2175696" y="4348401"/>
              <a:ext cx="19321" cy="100961"/>
            </a:xfrm>
            <a:custGeom>
              <a:avLst/>
              <a:gdLst/>
              <a:ahLst/>
              <a:cxnLst/>
              <a:rect l="l" t="t" r="r" b="b"/>
              <a:pathLst>
                <a:path w="572" h="2989" extrusionOk="0">
                  <a:moveTo>
                    <a:pt x="0" y="0"/>
                  </a:moveTo>
                  <a:lnTo>
                    <a:pt x="0" y="2989"/>
                  </a:lnTo>
                  <a:lnTo>
                    <a:pt x="572" y="2989"/>
                  </a:lnTo>
                  <a:lnTo>
                    <a:pt x="57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29" name="Google Shape;429;p31"/>
            <p:cNvSpPr/>
            <p:nvPr/>
          </p:nvSpPr>
          <p:spPr>
            <a:xfrm>
              <a:off x="2254092" y="4281219"/>
              <a:ext cx="19355" cy="168144"/>
            </a:xfrm>
            <a:custGeom>
              <a:avLst/>
              <a:gdLst/>
              <a:ahLst/>
              <a:cxnLst/>
              <a:rect l="l" t="t" r="r" b="b"/>
              <a:pathLst>
                <a:path w="573" h="4978" extrusionOk="0">
                  <a:moveTo>
                    <a:pt x="1" y="1"/>
                  </a:moveTo>
                  <a:lnTo>
                    <a:pt x="1"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30" name="Google Shape;430;p31"/>
            <p:cNvSpPr/>
            <p:nvPr/>
          </p:nvSpPr>
          <p:spPr>
            <a:xfrm>
              <a:off x="2332521" y="4348401"/>
              <a:ext cx="18949" cy="100961"/>
            </a:xfrm>
            <a:custGeom>
              <a:avLst/>
              <a:gdLst/>
              <a:ahLst/>
              <a:cxnLst/>
              <a:rect l="l" t="t" r="r" b="b"/>
              <a:pathLst>
                <a:path w="561"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31" name="Google Shape;431;p31"/>
            <p:cNvSpPr/>
            <p:nvPr/>
          </p:nvSpPr>
          <p:spPr>
            <a:xfrm>
              <a:off x="2410951"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432" name="Google Shape;432;p31"/>
            <p:cNvSpPr/>
            <p:nvPr/>
          </p:nvSpPr>
          <p:spPr>
            <a:xfrm>
              <a:off x="782606" y="3568534"/>
              <a:ext cx="1748256" cy="876763"/>
            </a:xfrm>
            <a:custGeom>
              <a:avLst/>
              <a:gdLst/>
              <a:ahLst/>
              <a:cxnLst/>
              <a:rect l="l" t="t" r="r" b="b"/>
              <a:pathLst>
                <a:path w="51758" h="25957" extrusionOk="0">
                  <a:moveTo>
                    <a:pt x="25873" y="7894"/>
                  </a:moveTo>
                  <a:cubicBezTo>
                    <a:pt x="31457" y="7894"/>
                    <a:pt x="36505" y="11228"/>
                    <a:pt x="38684" y="16372"/>
                  </a:cubicBezTo>
                  <a:lnTo>
                    <a:pt x="39244" y="17681"/>
                  </a:lnTo>
                  <a:lnTo>
                    <a:pt x="12514" y="17681"/>
                  </a:lnTo>
                  <a:lnTo>
                    <a:pt x="13074" y="16372"/>
                  </a:lnTo>
                  <a:cubicBezTo>
                    <a:pt x="15253" y="11228"/>
                    <a:pt x="20289" y="7894"/>
                    <a:pt x="25873" y="7894"/>
                  </a:cubicBezTo>
                  <a:close/>
                  <a:moveTo>
                    <a:pt x="25873" y="0"/>
                  </a:moveTo>
                  <a:cubicBezTo>
                    <a:pt x="15765" y="0"/>
                    <a:pt x="6978" y="6942"/>
                    <a:pt x="4632" y="16776"/>
                  </a:cubicBezTo>
                  <a:lnTo>
                    <a:pt x="4597" y="16955"/>
                  </a:lnTo>
                  <a:lnTo>
                    <a:pt x="4418" y="17681"/>
                  </a:lnTo>
                  <a:lnTo>
                    <a:pt x="1" y="17681"/>
                  </a:lnTo>
                  <a:lnTo>
                    <a:pt x="1" y="25956"/>
                  </a:lnTo>
                  <a:lnTo>
                    <a:pt x="51757" y="25956"/>
                  </a:lnTo>
                  <a:lnTo>
                    <a:pt x="51757" y="17681"/>
                  </a:lnTo>
                  <a:lnTo>
                    <a:pt x="47328" y="17681"/>
                  </a:lnTo>
                  <a:lnTo>
                    <a:pt x="47161" y="16955"/>
                  </a:lnTo>
                  <a:lnTo>
                    <a:pt x="47126" y="16776"/>
                  </a:lnTo>
                  <a:cubicBezTo>
                    <a:pt x="44780" y="6942"/>
                    <a:pt x="35993" y="0"/>
                    <a:pt x="25873" y="0"/>
                  </a:cubicBezTo>
                  <a:close/>
                </a:path>
              </a:pathLst>
            </a:custGeom>
            <a:solidFill>
              <a:schemeClr val="accent4"/>
            </a:solidFill>
            <a:ln w="19050" cap="flat" cmpd="sng">
              <a:solidFill>
                <a:schemeClr val="dk1"/>
              </a:solidFill>
              <a:prstDash val="solid"/>
              <a:round/>
              <a:headEnd type="none" w="sm" len="sm"/>
              <a:tailEnd type="none" w="sm" len="sm"/>
            </a:ln>
            <a:effectLst>
              <a:outerShdw dist="95250" dir="294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33" name="Google Shape;433;p31"/>
            <p:cNvSpPr/>
            <p:nvPr/>
          </p:nvSpPr>
          <p:spPr>
            <a:xfrm>
              <a:off x="863062" y="4261122"/>
              <a:ext cx="19321" cy="168144"/>
            </a:xfrm>
            <a:custGeom>
              <a:avLst/>
              <a:gdLst/>
              <a:ahLst/>
              <a:cxnLst/>
              <a:rect l="l" t="t" r="r" b="b"/>
              <a:pathLst>
                <a:path w="572" h="4978" extrusionOk="0">
                  <a:moveTo>
                    <a:pt x="0" y="1"/>
                  </a:moveTo>
                  <a:lnTo>
                    <a:pt x="0"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34" name="Google Shape;434;p31"/>
            <p:cNvSpPr/>
            <p:nvPr/>
          </p:nvSpPr>
          <p:spPr>
            <a:xfrm>
              <a:off x="941458" y="4328270"/>
              <a:ext cx="19355" cy="100995"/>
            </a:xfrm>
            <a:custGeom>
              <a:avLst/>
              <a:gdLst/>
              <a:ahLst/>
              <a:cxnLst/>
              <a:rect l="l" t="t" r="r" b="b"/>
              <a:pathLst>
                <a:path w="573" h="2990" extrusionOk="0">
                  <a:moveTo>
                    <a:pt x="1" y="1"/>
                  </a:moveTo>
                  <a:lnTo>
                    <a:pt x="1" y="2989"/>
                  </a:lnTo>
                  <a:lnTo>
                    <a:pt x="572" y="2989"/>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35" name="Google Shape;435;p31"/>
            <p:cNvSpPr/>
            <p:nvPr/>
          </p:nvSpPr>
          <p:spPr>
            <a:xfrm>
              <a:off x="1019888" y="4261122"/>
              <a:ext cx="18949" cy="168144"/>
            </a:xfrm>
            <a:custGeom>
              <a:avLst/>
              <a:gdLst/>
              <a:ahLst/>
              <a:cxnLst/>
              <a:rect l="l" t="t" r="r" b="b"/>
              <a:pathLst>
                <a:path w="561"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36" name="Google Shape;436;p31"/>
            <p:cNvSpPr/>
            <p:nvPr/>
          </p:nvSpPr>
          <p:spPr>
            <a:xfrm>
              <a:off x="1098318" y="4328270"/>
              <a:ext cx="18915" cy="100995"/>
            </a:xfrm>
            <a:custGeom>
              <a:avLst/>
              <a:gdLst/>
              <a:ahLst/>
              <a:cxnLst/>
              <a:rect l="l" t="t" r="r" b="b"/>
              <a:pathLst>
                <a:path w="560"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37" name="Google Shape;437;p31"/>
            <p:cNvSpPr/>
            <p:nvPr/>
          </p:nvSpPr>
          <p:spPr>
            <a:xfrm>
              <a:off x="1176714" y="4261122"/>
              <a:ext cx="18949" cy="168144"/>
            </a:xfrm>
            <a:custGeom>
              <a:avLst/>
              <a:gdLst/>
              <a:ahLst/>
              <a:cxnLst/>
              <a:rect l="l" t="t" r="r" b="b"/>
              <a:pathLst>
                <a:path w="561" h="4978" extrusionOk="0">
                  <a:moveTo>
                    <a:pt x="1" y="1"/>
                  </a:moveTo>
                  <a:lnTo>
                    <a:pt x="1"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38" name="Google Shape;438;p31"/>
            <p:cNvSpPr/>
            <p:nvPr/>
          </p:nvSpPr>
          <p:spPr>
            <a:xfrm>
              <a:off x="1255143" y="4328270"/>
              <a:ext cx="18949" cy="100995"/>
            </a:xfrm>
            <a:custGeom>
              <a:avLst/>
              <a:gdLst/>
              <a:ahLst/>
              <a:cxnLst/>
              <a:rect l="l" t="t" r="r" b="b"/>
              <a:pathLst>
                <a:path w="561" h="2990" extrusionOk="0">
                  <a:moveTo>
                    <a:pt x="1" y="1"/>
                  </a:moveTo>
                  <a:lnTo>
                    <a:pt x="1"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39" name="Google Shape;439;p31"/>
            <p:cNvSpPr/>
            <p:nvPr/>
          </p:nvSpPr>
          <p:spPr>
            <a:xfrm>
              <a:off x="1333573" y="4261122"/>
              <a:ext cx="18915" cy="168144"/>
            </a:xfrm>
            <a:custGeom>
              <a:avLst/>
              <a:gdLst/>
              <a:ahLst/>
              <a:cxnLst/>
              <a:rect l="l" t="t" r="r" b="b"/>
              <a:pathLst>
                <a:path w="560"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40" name="Google Shape;440;p31"/>
            <p:cNvSpPr/>
            <p:nvPr/>
          </p:nvSpPr>
          <p:spPr>
            <a:xfrm>
              <a:off x="1412003" y="4328270"/>
              <a:ext cx="18915" cy="100995"/>
            </a:xfrm>
            <a:custGeom>
              <a:avLst/>
              <a:gdLst/>
              <a:ahLst/>
              <a:cxnLst/>
              <a:rect l="l" t="t" r="r" b="b"/>
              <a:pathLst>
                <a:path w="560"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41" name="Google Shape;441;p31"/>
            <p:cNvSpPr/>
            <p:nvPr/>
          </p:nvSpPr>
          <p:spPr>
            <a:xfrm>
              <a:off x="1490399" y="4261122"/>
              <a:ext cx="18949" cy="168144"/>
            </a:xfrm>
            <a:custGeom>
              <a:avLst/>
              <a:gdLst/>
              <a:ahLst/>
              <a:cxnLst/>
              <a:rect l="l" t="t" r="r" b="b"/>
              <a:pathLst>
                <a:path w="561" h="4978" extrusionOk="0">
                  <a:moveTo>
                    <a:pt x="1" y="1"/>
                  </a:moveTo>
                  <a:lnTo>
                    <a:pt x="1"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42" name="Google Shape;442;p31"/>
            <p:cNvSpPr/>
            <p:nvPr/>
          </p:nvSpPr>
          <p:spPr>
            <a:xfrm>
              <a:off x="1568828" y="4328270"/>
              <a:ext cx="18949" cy="100995"/>
            </a:xfrm>
            <a:custGeom>
              <a:avLst/>
              <a:gdLst/>
              <a:ahLst/>
              <a:cxnLst/>
              <a:rect l="l" t="t" r="r" b="b"/>
              <a:pathLst>
                <a:path w="561"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43" name="Google Shape;443;p31"/>
            <p:cNvSpPr/>
            <p:nvPr/>
          </p:nvSpPr>
          <p:spPr>
            <a:xfrm>
              <a:off x="1647258" y="4261122"/>
              <a:ext cx="18915" cy="168144"/>
            </a:xfrm>
            <a:custGeom>
              <a:avLst/>
              <a:gdLst/>
              <a:ahLst/>
              <a:cxnLst/>
              <a:rect l="l" t="t" r="r" b="b"/>
              <a:pathLst>
                <a:path w="560"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44" name="Google Shape;444;p31"/>
            <p:cNvSpPr/>
            <p:nvPr/>
          </p:nvSpPr>
          <p:spPr>
            <a:xfrm>
              <a:off x="1725654" y="4328270"/>
              <a:ext cx="18949" cy="100995"/>
            </a:xfrm>
            <a:custGeom>
              <a:avLst/>
              <a:gdLst/>
              <a:ahLst/>
              <a:cxnLst/>
              <a:rect l="l" t="t" r="r" b="b"/>
              <a:pathLst>
                <a:path w="561" h="2990" extrusionOk="0">
                  <a:moveTo>
                    <a:pt x="1" y="1"/>
                  </a:moveTo>
                  <a:lnTo>
                    <a:pt x="1" y="2989"/>
                  </a:lnTo>
                  <a:lnTo>
                    <a:pt x="561" y="2989"/>
                  </a:lnTo>
                  <a:lnTo>
                    <a:pt x="561"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45" name="Google Shape;445;p31"/>
            <p:cNvSpPr/>
            <p:nvPr/>
          </p:nvSpPr>
          <p:spPr>
            <a:xfrm>
              <a:off x="1804084" y="4261122"/>
              <a:ext cx="18949" cy="168144"/>
            </a:xfrm>
            <a:custGeom>
              <a:avLst/>
              <a:gdLst/>
              <a:ahLst/>
              <a:cxnLst/>
              <a:rect l="l" t="t" r="r" b="b"/>
              <a:pathLst>
                <a:path w="561" h="4978" extrusionOk="0">
                  <a:moveTo>
                    <a:pt x="1" y="1"/>
                  </a:moveTo>
                  <a:lnTo>
                    <a:pt x="1"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46" name="Google Shape;446;p31"/>
            <p:cNvSpPr/>
            <p:nvPr/>
          </p:nvSpPr>
          <p:spPr>
            <a:xfrm>
              <a:off x="1882513" y="4328270"/>
              <a:ext cx="18915" cy="100995"/>
            </a:xfrm>
            <a:custGeom>
              <a:avLst/>
              <a:gdLst/>
              <a:ahLst/>
              <a:cxnLst/>
              <a:rect l="l" t="t" r="r" b="b"/>
              <a:pathLst>
                <a:path w="560"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47" name="Google Shape;447;p31"/>
            <p:cNvSpPr/>
            <p:nvPr/>
          </p:nvSpPr>
          <p:spPr>
            <a:xfrm>
              <a:off x="1960538" y="4261122"/>
              <a:ext cx="19321" cy="168144"/>
            </a:xfrm>
            <a:custGeom>
              <a:avLst/>
              <a:gdLst/>
              <a:ahLst/>
              <a:cxnLst/>
              <a:rect l="l" t="t" r="r" b="b"/>
              <a:pathLst>
                <a:path w="572" h="4978" extrusionOk="0">
                  <a:moveTo>
                    <a:pt x="0" y="1"/>
                  </a:moveTo>
                  <a:lnTo>
                    <a:pt x="0"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48" name="Google Shape;448;p31"/>
            <p:cNvSpPr/>
            <p:nvPr/>
          </p:nvSpPr>
          <p:spPr>
            <a:xfrm>
              <a:off x="2038934" y="4328270"/>
              <a:ext cx="19355" cy="100995"/>
            </a:xfrm>
            <a:custGeom>
              <a:avLst/>
              <a:gdLst/>
              <a:ahLst/>
              <a:cxnLst/>
              <a:rect l="l" t="t" r="r" b="b"/>
              <a:pathLst>
                <a:path w="573" h="2990" extrusionOk="0">
                  <a:moveTo>
                    <a:pt x="1" y="1"/>
                  </a:moveTo>
                  <a:lnTo>
                    <a:pt x="1" y="2989"/>
                  </a:lnTo>
                  <a:lnTo>
                    <a:pt x="572" y="2989"/>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49" name="Google Shape;449;p31"/>
            <p:cNvSpPr/>
            <p:nvPr/>
          </p:nvSpPr>
          <p:spPr>
            <a:xfrm>
              <a:off x="2117363" y="4261122"/>
              <a:ext cx="19355" cy="168144"/>
            </a:xfrm>
            <a:custGeom>
              <a:avLst/>
              <a:gdLst/>
              <a:ahLst/>
              <a:cxnLst/>
              <a:rect l="l" t="t" r="r" b="b"/>
              <a:pathLst>
                <a:path w="573" h="4978" extrusionOk="0">
                  <a:moveTo>
                    <a:pt x="1" y="1"/>
                  </a:moveTo>
                  <a:lnTo>
                    <a:pt x="1"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50" name="Google Shape;450;p31"/>
            <p:cNvSpPr/>
            <p:nvPr/>
          </p:nvSpPr>
          <p:spPr>
            <a:xfrm>
              <a:off x="2195793" y="4328270"/>
              <a:ext cx="19321" cy="100995"/>
            </a:xfrm>
            <a:custGeom>
              <a:avLst/>
              <a:gdLst/>
              <a:ahLst/>
              <a:cxnLst/>
              <a:rect l="l" t="t" r="r" b="b"/>
              <a:pathLst>
                <a:path w="572" h="2990" extrusionOk="0">
                  <a:moveTo>
                    <a:pt x="0" y="1"/>
                  </a:moveTo>
                  <a:lnTo>
                    <a:pt x="0" y="2989"/>
                  </a:lnTo>
                  <a:lnTo>
                    <a:pt x="572" y="2989"/>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51" name="Google Shape;451;p31"/>
            <p:cNvSpPr/>
            <p:nvPr/>
          </p:nvSpPr>
          <p:spPr>
            <a:xfrm>
              <a:off x="2274223" y="4261122"/>
              <a:ext cx="19321" cy="168144"/>
            </a:xfrm>
            <a:custGeom>
              <a:avLst/>
              <a:gdLst/>
              <a:ahLst/>
              <a:cxnLst/>
              <a:rect l="l" t="t" r="r" b="b"/>
              <a:pathLst>
                <a:path w="572" h="4978" extrusionOk="0">
                  <a:moveTo>
                    <a:pt x="0" y="1"/>
                  </a:moveTo>
                  <a:lnTo>
                    <a:pt x="0"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52" name="Google Shape;452;p31"/>
            <p:cNvSpPr/>
            <p:nvPr/>
          </p:nvSpPr>
          <p:spPr>
            <a:xfrm>
              <a:off x="2352619" y="4328270"/>
              <a:ext cx="18949" cy="100995"/>
            </a:xfrm>
            <a:custGeom>
              <a:avLst/>
              <a:gdLst/>
              <a:ahLst/>
              <a:cxnLst/>
              <a:rect l="l" t="t" r="r" b="b"/>
              <a:pathLst>
                <a:path w="561" h="2990" extrusionOk="0">
                  <a:moveTo>
                    <a:pt x="1" y="1"/>
                  </a:moveTo>
                  <a:lnTo>
                    <a:pt x="1"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453" name="Google Shape;453;p31"/>
            <p:cNvSpPr/>
            <p:nvPr/>
          </p:nvSpPr>
          <p:spPr>
            <a:xfrm>
              <a:off x="2431048" y="4261122"/>
              <a:ext cx="18949" cy="168144"/>
            </a:xfrm>
            <a:custGeom>
              <a:avLst/>
              <a:gdLst/>
              <a:ahLst/>
              <a:cxnLst/>
              <a:rect l="l" t="t" r="r" b="b"/>
              <a:pathLst>
                <a:path w="561"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457"/>
        <p:cNvGrpSpPr/>
        <p:nvPr/>
      </p:nvGrpSpPr>
      <p:grpSpPr>
        <a:xfrm>
          <a:off x="0" y="0"/>
          <a:ext cx="0" cy="0"/>
          <a:chOff x="0" y="0"/>
          <a:chExt cx="0" cy="0"/>
        </a:xfrm>
      </p:grpSpPr>
      <p:grpSp>
        <p:nvGrpSpPr>
          <p:cNvPr id="458" name="Google Shape;458;p32"/>
          <p:cNvGrpSpPr/>
          <p:nvPr/>
        </p:nvGrpSpPr>
        <p:grpSpPr>
          <a:xfrm>
            <a:off x="1302810" y="1083799"/>
            <a:ext cx="6538381" cy="3320662"/>
            <a:chOff x="254503" y="268253"/>
            <a:chExt cx="8511300" cy="4594800"/>
          </a:xfrm>
        </p:grpSpPr>
        <p:sp>
          <p:nvSpPr>
            <p:cNvPr id="459" name="Google Shape;459;p32"/>
            <p:cNvSpPr/>
            <p:nvPr/>
          </p:nvSpPr>
          <p:spPr>
            <a:xfrm rot="10800000" flipH="1">
              <a:off x="254503" y="268253"/>
              <a:ext cx="8511300" cy="4594800"/>
            </a:xfrm>
            <a:prstGeom prst="snip1Rect">
              <a:avLst>
                <a:gd name="adj" fmla="val 17909"/>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60" name="Google Shape;460;p32"/>
            <p:cNvSpPr/>
            <p:nvPr/>
          </p:nvSpPr>
          <p:spPr>
            <a:xfrm rot="5400000">
              <a:off x="7962550" y="4060577"/>
              <a:ext cx="825900" cy="776400"/>
            </a:xfrm>
            <a:prstGeom prst="rtTriangle">
              <a:avLst/>
            </a:prstGeom>
            <a:solidFill>
              <a:srgbClr val="F8F7E0"/>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461" name="Google Shape;461;p32"/>
          <p:cNvSpPr txBox="1">
            <a:spLocks noGrp="1"/>
          </p:cNvSpPr>
          <p:nvPr>
            <p:ph type="title"/>
          </p:nvPr>
        </p:nvSpPr>
        <p:spPr>
          <a:xfrm>
            <a:off x="1786950" y="1752749"/>
            <a:ext cx="5570100" cy="1326000"/>
          </a:xfrm>
          <a:prstGeom prst="rect">
            <a:avLst/>
          </a:prstGeom>
        </p:spPr>
        <p:txBody>
          <a:bodyPr spcFirstLastPara="1" wrap="square" lIns="91425" tIns="91425" rIns="91425" bIns="91425" anchor="b" anchorCtr="0">
            <a:noAutofit/>
          </a:bodyPr>
          <a:lstStyle/>
          <a:p>
            <a:r>
              <a:rPr lang="en">
                <a:solidFill>
                  <a:schemeClr val="lt1"/>
                </a:solidFill>
              </a:rPr>
              <a:t>Operations and</a:t>
            </a:r>
            <a:endParaRPr>
              <a:solidFill>
                <a:schemeClr val="lt1"/>
              </a:solidFill>
            </a:endParaRPr>
          </a:p>
          <a:p>
            <a:r>
              <a:rPr lang="en">
                <a:solidFill>
                  <a:schemeClr val="lt1"/>
                </a:solidFill>
              </a:rPr>
              <a:t>Algebraic Thinking</a:t>
            </a:r>
            <a:endParaRPr>
              <a:solidFill>
                <a:schemeClr val="lt1"/>
              </a:solidFill>
            </a:endParaRPr>
          </a:p>
        </p:txBody>
      </p:sp>
      <p:sp>
        <p:nvSpPr>
          <p:cNvPr id="462" name="Google Shape;462;p32"/>
          <p:cNvSpPr txBox="1">
            <a:spLocks noGrp="1"/>
          </p:cNvSpPr>
          <p:nvPr>
            <p:ph type="subTitle" idx="1"/>
          </p:nvPr>
        </p:nvSpPr>
        <p:spPr>
          <a:xfrm>
            <a:off x="2391925" y="3078614"/>
            <a:ext cx="4360200" cy="713400"/>
          </a:xfrm>
          <a:prstGeom prst="rect">
            <a:avLst/>
          </a:prstGeom>
        </p:spPr>
        <p:txBody>
          <a:bodyPr spcFirstLastPara="1" wrap="square" lIns="91425" tIns="91425" rIns="91425" bIns="91425" anchor="t" anchorCtr="0">
            <a:noAutofit/>
          </a:bodyPr>
          <a:lstStyle/>
          <a:p>
            <a:pPr marL="0" indent="0"/>
            <a:r>
              <a:rPr lang="en"/>
              <a:t>You can enter a subtitle here if you need it</a:t>
            </a:r>
            <a:endParaRPr/>
          </a:p>
        </p:txBody>
      </p:sp>
      <p:sp>
        <p:nvSpPr>
          <p:cNvPr id="463" name="Google Shape;463;p32"/>
          <p:cNvSpPr txBox="1">
            <a:spLocks noGrp="1"/>
          </p:cNvSpPr>
          <p:nvPr>
            <p:ph type="title" idx="2"/>
          </p:nvPr>
        </p:nvSpPr>
        <p:spPr>
          <a:xfrm>
            <a:off x="2996550" y="535000"/>
            <a:ext cx="3150900" cy="1080600"/>
          </a:xfrm>
          <a:prstGeom prst="rect">
            <a:avLst/>
          </a:prstGeom>
        </p:spPr>
        <p:txBody>
          <a:bodyPr spcFirstLastPara="1" wrap="square" lIns="91425" tIns="91425" rIns="91425" bIns="91425" anchor="ctr" anchorCtr="0">
            <a:noAutofit/>
          </a:bodyPr>
          <a:lstStyle/>
          <a:p>
            <a:r>
              <a:rPr lang="en"/>
              <a:t>01</a:t>
            </a:r>
            <a:endParaRPr/>
          </a:p>
        </p:txBody>
      </p:sp>
      <p:grpSp>
        <p:nvGrpSpPr>
          <p:cNvPr id="464" name="Google Shape;464;p32"/>
          <p:cNvGrpSpPr/>
          <p:nvPr/>
        </p:nvGrpSpPr>
        <p:grpSpPr>
          <a:xfrm>
            <a:off x="142447" y="2080008"/>
            <a:ext cx="1644513" cy="2819995"/>
            <a:chOff x="142447" y="2080008"/>
            <a:chExt cx="1644513" cy="2819995"/>
          </a:xfrm>
        </p:grpSpPr>
        <p:sp>
          <p:nvSpPr>
            <p:cNvPr id="465" name="Google Shape;465;p32"/>
            <p:cNvSpPr/>
            <p:nvPr/>
          </p:nvSpPr>
          <p:spPr>
            <a:xfrm>
              <a:off x="569746" y="3005050"/>
              <a:ext cx="1122900" cy="1642500"/>
            </a:xfrm>
            <a:prstGeom prst="roundRect">
              <a:avLst>
                <a:gd name="adj" fmla="val 12662"/>
              </a:avLst>
            </a:prstGeom>
            <a:solidFill>
              <a:schemeClr val="lt2"/>
            </a:solidFill>
            <a:ln w="9525" cap="flat" cmpd="sng">
              <a:solidFill>
                <a:schemeClr val="dk2"/>
              </a:solidFill>
              <a:prstDash val="solid"/>
              <a:round/>
              <a:headEnd type="none" w="sm" len="sm"/>
              <a:tailEnd type="none" w="sm" len="sm"/>
            </a:ln>
            <a:effectLst>
              <a:outerShdw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grpSp>
          <p:nvGrpSpPr>
            <p:cNvPr id="466" name="Google Shape;466;p32"/>
            <p:cNvGrpSpPr/>
            <p:nvPr/>
          </p:nvGrpSpPr>
          <p:grpSpPr>
            <a:xfrm>
              <a:off x="142447" y="2080008"/>
              <a:ext cx="1644513" cy="2819995"/>
              <a:chOff x="3695625" y="535000"/>
              <a:chExt cx="1415975" cy="2428100"/>
            </a:xfrm>
          </p:grpSpPr>
          <p:sp>
            <p:nvSpPr>
              <p:cNvPr id="467" name="Google Shape;467;p32"/>
              <p:cNvSpPr/>
              <p:nvPr/>
            </p:nvSpPr>
            <p:spPr>
              <a:xfrm>
                <a:off x="4055500" y="1334675"/>
                <a:ext cx="975150" cy="1585200"/>
              </a:xfrm>
              <a:custGeom>
                <a:avLst/>
                <a:gdLst/>
                <a:ahLst/>
                <a:cxnLst/>
                <a:rect l="l" t="t" r="r" b="b"/>
                <a:pathLst>
                  <a:path w="39006" h="63408" extrusionOk="0">
                    <a:moveTo>
                      <a:pt x="19503" y="1"/>
                    </a:moveTo>
                    <a:cubicBezTo>
                      <a:pt x="9751" y="1"/>
                      <a:pt x="0" y="1361"/>
                      <a:pt x="0" y="4081"/>
                    </a:cubicBezTo>
                    <a:lnTo>
                      <a:pt x="0" y="58219"/>
                    </a:lnTo>
                    <a:lnTo>
                      <a:pt x="72" y="58219"/>
                    </a:lnTo>
                    <a:cubicBezTo>
                      <a:pt x="72" y="61678"/>
                      <a:pt x="9787" y="63407"/>
                      <a:pt x="19503" y="63407"/>
                    </a:cubicBezTo>
                    <a:cubicBezTo>
                      <a:pt x="29218" y="63407"/>
                      <a:pt x="38934" y="61678"/>
                      <a:pt x="38934" y="58219"/>
                    </a:cubicBezTo>
                    <a:lnTo>
                      <a:pt x="39005" y="58219"/>
                    </a:lnTo>
                    <a:lnTo>
                      <a:pt x="39005" y="4081"/>
                    </a:lnTo>
                    <a:cubicBezTo>
                      <a:pt x="39005" y="1361"/>
                      <a:pt x="29254" y="1"/>
                      <a:pt x="19503" y="1"/>
                    </a:cubicBezTo>
                    <a:close/>
                  </a:path>
                </a:pathLst>
              </a:custGeom>
              <a:solidFill>
                <a:srgbClr val="496697"/>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68" name="Google Shape;468;p32"/>
              <p:cNvSpPr/>
              <p:nvPr/>
            </p:nvSpPr>
            <p:spPr>
              <a:xfrm>
                <a:off x="4106700" y="1374200"/>
                <a:ext cx="872750" cy="168500"/>
              </a:xfrm>
              <a:custGeom>
                <a:avLst/>
                <a:gdLst/>
                <a:ahLst/>
                <a:cxnLst/>
                <a:rect l="l" t="t" r="r" b="b"/>
                <a:pathLst>
                  <a:path w="34910" h="6740" extrusionOk="0">
                    <a:moveTo>
                      <a:pt x="17455" y="0"/>
                    </a:moveTo>
                    <a:cubicBezTo>
                      <a:pt x="7822" y="0"/>
                      <a:pt x="0" y="1512"/>
                      <a:pt x="0" y="3370"/>
                    </a:cubicBezTo>
                    <a:cubicBezTo>
                      <a:pt x="0" y="5227"/>
                      <a:pt x="7822" y="6739"/>
                      <a:pt x="17455" y="6739"/>
                    </a:cubicBezTo>
                    <a:cubicBezTo>
                      <a:pt x="27099" y="6739"/>
                      <a:pt x="34909" y="5227"/>
                      <a:pt x="34909" y="3370"/>
                    </a:cubicBezTo>
                    <a:cubicBezTo>
                      <a:pt x="34909" y="1512"/>
                      <a:pt x="27099" y="0"/>
                      <a:pt x="17455" y="0"/>
                    </a:cubicBezTo>
                    <a:close/>
                  </a:path>
                </a:pathLst>
              </a:custGeom>
              <a:solidFill>
                <a:schemeClr val="dk1"/>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69" name="Google Shape;469;p32"/>
              <p:cNvSpPr/>
              <p:nvPr/>
            </p:nvSpPr>
            <p:spPr>
              <a:xfrm>
                <a:off x="4236475" y="1255125"/>
                <a:ext cx="380125" cy="1178750"/>
              </a:xfrm>
              <a:custGeom>
                <a:avLst/>
                <a:gdLst/>
                <a:ahLst/>
                <a:cxnLst/>
                <a:rect l="l" t="t" r="r" b="b"/>
                <a:pathLst>
                  <a:path w="15205" h="47150" extrusionOk="0">
                    <a:moveTo>
                      <a:pt x="5251" y="1"/>
                    </a:moveTo>
                    <a:lnTo>
                      <a:pt x="0" y="46018"/>
                    </a:lnTo>
                    <a:lnTo>
                      <a:pt x="9954" y="47149"/>
                    </a:lnTo>
                    <a:lnTo>
                      <a:pt x="15204" y="1132"/>
                    </a:lnTo>
                    <a:lnTo>
                      <a:pt x="5251" y="1"/>
                    </a:lnTo>
                    <a:close/>
                  </a:path>
                </a:pathLst>
              </a:custGeom>
              <a:solidFill>
                <a:srgbClr val="AFAAAA"/>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70" name="Google Shape;470;p32"/>
              <p:cNvSpPr/>
              <p:nvPr/>
            </p:nvSpPr>
            <p:spPr>
              <a:xfrm>
                <a:off x="4296000" y="1019675"/>
                <a:ext cx="334875" cy="1022775"/>
              </a:xfrm>
              <a:custGeom>
                <a:avLst/>
                <a:gdLst/>
                <a:ahLst/>
                <a:cxnLst/>
                <a:rect l="l" t="t" r="r" b="b"/>
                <a:pathLst>
                  <a:path w="13395" h="40911" extrusionOk="0">
                    <a:moveTo>
                      <a:pt x="13395" y="1"/>
                    </a:moveTo>
                    <a:lnTo>
                      <a:pt x="5823" y="1441"/>
                    </a:lnTo>
                    <a:cubicBezTo>
                      <a:pt x="5918" y="1644"/>
                      <a:pt x="5954" y="1870"/>
                      <a:pt x="5930" y="2096"/>
                    </a:cubicBezTo>
                    <a:cubicBezTo>
                      <a:pt x="5852" y="2759"/>
                      <a:pt x="5293" y="3248"/>
                      <a:pt x="4641" y="3248"/>
                    </a:cubicBezTo>
                    <a:cubicBezTo>
                      <a:pt x="4591" y="3248"/>
                      <a:pt x="4540" y="3245"/>
                      <a:pt x="4489" y="3239"/>
                    </a:cubicBezTo>
                    <a:cubicBezTo>
                      <a:pt x="4394" y="3227"/>
                      <a:pt x="4287" y="3204"/>
                      <a:pt x="4191" y="3168"/>
                    </a:cubicBezTo>
                    <a:lnTo>
                      <a:pt x="0" y="39922"/>
                    </a:lnTo>
                    <a:lnTo>
                      <a:pt x="8728" y="40911"/>
                    </a:lnTo>
                    <a:lnTo>
                      <a:pt x="13395" y="1"/>
                    </a:lnTo>
                    <a:close/>
                  </a:path>
                </a:pathLst>
              </a:custGeom>
              <a:solidFill>
                <a:schemeClr val="accent5"/>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71" name="Google Shape;471;p32"/>
              <p:cNvSpPr/>
              <p:nvPr/>
            </p:nvSpPr>
            <p:spPr>
              <a:xfrm>
                <a:off x="4296000" y="1019675"/>
                <a:ext cx="334875" cy="1022775"/>
              </a:xfrm>
              <a:custGeom>
                <a:avLst/>
                <a:gdLst/>
                <a:ahLst/>
                <a:cxnLst/>
                <a:rect l="l" t="t" r="r" b="b"/>
                <a:pathLst>
                  <a:path w="13395" h="40911" fill="none" extrusionOk="0">
                    <a:moveTo>
                      <a:pt x="13395" y="1"/>
                    </a:moveTo>
                    <a:lnTo>
                      <a:pt x="8728" y="40911"/>
                    </a:lnTo>
                    <a:lnTo>
                      <a:pt x="0" y="39922"/>
                    </a:lnTo>
                    <a:lnTo>
                      <a:pt x="4191" y="3168"/>
                    </a:lnTo>
                    <a:cubicBezTo>
                      <a:pt x="4287" y="3204"/>
                      <a:pt x="4394" y="3227"/>
                      <a:pt x="4489" y="3239"/>
                    </a:cubicBezTo>
                    <a:cubicBezTo>
                      <a:pt x="5203" y="3323"/>
                      <a:pt x="5846" y="2811"/>
                      <a:pt x="5930" y="2096"/>
                    </a:cubicBezTo>
                    <a:cubicBezTo>
                      <a:pt x="5954" y="1870"/>
                      <a:pt x="5918" y="1644"/>
                      <a:pt x="5823" y="1441"/>
                    </a:cubicBezTo>
                    <a:lnTo>
                      <a:pt x="13395" y="1"/>
                    </a:lnTo>
                  </a:path>
                </a:pathLst>
              </a:custGeom>
              <a:no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72" name="Google Shape;472;p32"/>
              <p:cNvSpPr/>
              <p:nvPr/>
            </p:nvSpPr>
            <p:spPr>
              <a:xfrm>
                <a:off x="4493950" y="1019675"/>
                <a:ext cx="136925" cy="1022775"/>
              </a:xfrm>
              <a:custGeom>
                <a:avLst/>
                <a:gdLst/>
                <a:ahLst/>
                <a:cxnLst/>
                <a:rect l="l" t="t" r="r" b="b"/>
                <a:pathLst>
                  <a:path w="5477" h="40911" extrusionOk="0">
                    <a:moveTo>
                      <a:pt x="5477" y="1"/>
                    </a:moveTo>
                    <a:lnTo>
                      <a:pt x="4632" y="156"/>
                    </a:lnTo>
                    <a:lnTo>
                      <a:pt x="0" y="40827"/>
                    </a:lnTo>
                    <a:lnTo>
                      <a:pt x="810" y="40911"/>
                    </a:lnTo>
                    <a:lnTo>
                      <a:pt x="5477" y="1"/>
                    </a:lnTo>
                    <a:close/>
                  </a:path>
                </a:pathLst>
              </a:custGeom>
              <a:solidFill>
                <a:srgbClr val="AFAAAA"/>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73" name="Google Shape;473;p32"/>
              <p:cNvSpPr/>
              <p:nvPr/>
            </p:nvSpPr>
            <p:spPr>
              <a:xfrm>
                <a:off x="4393325" y="1124750"/>
                <a:ext cx="225650" cy="42900"/>
              </a:xfrm>
              <a:custGeom>
                <a:avLst/>
                <a:gdLst/>
                <a:ahLst/>
                <a:cxnLst/>
                <a:rect l="l" t="t" r="r" b="b"/>
                <a:pathLst>
                  <a:path w="9026" h="1716" fill="none" extrusionOk="0">
                    <a:moveTo>
                      <a:pt x="9026" y="1"/>
                    </a:moveTo>
                    <a:lnTo>
                      <a:pt x="1" y="1715"/>
                    </a:lnTo>
                  </a:path>
                </a:pathLst>
              </a:custGeom>
              <a:no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74" name="Google Shape;474;p32"/>
              <p:cNvSpPr/>
              <p:nvPr/>
            </p:nvSpPr>
            <p:spPr>
              <a:xfrm>
                <a:off x="4381125" y="1229525"/>
                <a:ext cx="225650" cy="43200"/>
              </a:xfrm>
              <a:custGeom>
                <a:avLst/>
                <a:gdLst/>
                <a:ahLst/>
                <a:cxnLst/>
                <a:rect l="l" t="t" r="r" b="b"/>
                <a:pathLst>
                  <a:path w="9026" h="1728" fill="none" extrusionOk="0">
                    <a:moveTo>
                      <a:pt x="9026" y="1"/>
                    </a:moveTo>
                    <a:lnTo>
                      <a:pt x="1" y="1727"/>
                    </a:lnTo>
                  </a:path>
                </a:pathLst>
              </a:custGeom>
              <a:no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75" name="Google Shape;475;p32"/>
              <p:cNvSpPr/>
              <p:nvPr/>
            </p:nvSpPr>
            <p:spPr>
              <a:xfrm>
                <a:off x="4369225" y="1334600"/>
                <a:ext cx="225650" cy="42900"/>
              </a:xfrm>
              <a:custGeom>
                <a:avLst/>
                <a:gdLst/>
                <a:ahLst/>
                <a:cxnLst/>
                <a:rect l="l" t="t" r="r" b="b"/>
                <a:pathLst>
                  <a:path w="9026" h="1716" fill="none" extrusionOk="0">
                    <a:moveTo>
                      <a:pt x="9025" y="1"/>
                    </a:moveTo>
                    <a:lnTo>
                      <a:pt x="0" y="1715"/>
                    </a:lnTo>
                  </a:path>
                </a:pathLst>
              </a:custGeom>
              <a:no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76" name="Google Shape;476;p32"/>
              <p:cNvSpPr/>
              <p:nvPr/>
            </p:nvSpPr>
            <p:spPr>
              <a:xfrm>
                <a:off x="4357325" y="1439675"/>
                <a:ext cx="225650" cy="42875"/>
              </a:xfrm>
              <a:custGeom>
                <a:avLst/>
                <a:gdLst/>
                <a:ahLst/>
                <a:cxnLst/>
                <a:rect l="l" t="t" r="r" b="b"/>
                <a:pathLst>
                  <a:path w="9026" h="1715" fill="none" extrusionOk="0">
                    <a:moveTo>
                      <a:pt x="9025" y="0"/>
                    </a:moveTo>
                    <a:lnTo>
                      <a:pt x="0" y="1715"/>
                    </a:lnTo>
                  </a:path>
                </a:pathLst>
              </a:custGeom>
              <a:no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77" name="Google Shape;477;p32"/>
              <p:cNvSpPr/>
              <p:nvPr/>
            </p:nvSpPr>
            <p:spPr>
              <a:xfrm>
                <a:off x="4345400" y="1544750"/>
                <a:ext cx="225650" cy="42875"/>
              </a:xfrm>
              <a:custGeom>
                <a:avLst/>
                <a:gdLst/>
                <a:ahLst/>
                <a:cxnLst/>
                <a:rect l="l" t="t" r="r" b="b"/>
                <a:pathLst>
                  <a:path w="9026" h="1715" fill="none" extrusionOk="0">
                    <a:moveTo>
                      <a:pt x="9026" y="0"/>
                    </a:moveTo>
                    <a:lnTo>
                      <a:pt x="1" y="1715"/>
                    </a:lnTo>
                  </a:path>
                </a:pathLst>
              </a:custGeom>
              <a:no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78" name="Google Shape;478;p32"/>
              <p:cNvSpPr/>
              <p:nvPr/>
            </p:nvSpPr>
            <p:spPr>
              <a:xfrm>
                <a:off x="4333200" y="1649525"/>
                <a:ext cx="225950" cy="43175"/>
              </a:xfrm>
              <a:custGeom>
                <a:avLst/>
                <a:gdLst/>
                <a:ahLst/>
                <a:cxnLst/>
                <a:rect l="l" t="t" r="r" b="b"/>
                <a:pathLst>
                  <a:path w="9038" h="1727" fill="none" extrusionOk="0">
                    <a:moveTo>
                      <a:pt x="9038" y="0"/>
                    </a:moveTo>
                    <a:lnTo>
                      <a:pt x="1" y="1727"/>
                    </a:lnTo>
                  </a:path>
                </a:pathLst>
              </a:custGeom>
              <a:no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79" name="Google Shape;479;p32"/>
              <p:cNvSpPr/>
              <p:nvPr/>
            </p:nvSpPr>
            <p:spPr>
              <a:xfrm>
                <a:off x="4321300" y="1754600"/>
                <a:ext cx="225650" cy="42875"/>
              </a:xfrm>
              <a:custGeom>
                <a:avLst/>
                <a:gdLst/>
                <a:ahLst/>
                <a:cxnLst/>
                <a:rect l="l" t="t" r="r" b="b"/>
                <a:pathLst>
                  <a:path w="9026" h="1715" fill="none" extrusionOk="0">
                    <a:moveTo>
                      <a:pt x="9025" y="0"/>
                    </a:moveTo>
                    <a:lnTo>
                      <a:pt x="0" y="1715"/>
                    </a:lnTo>
                  </a:path>
                </a:pathLst>
              </a:custGeom>
              <a:no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80" name="Google Shape;480;p32"/>
              <p:cNvSpPr/>
              <p:nvPr/>
            </p:nvSpPr>
            <p:spPr>
              <a:xfrm>
                <a:off x="4309400" y="1859675"/>
                <a:ext cx="225650" cy="42875"/>
              </a:xfrm>
              <a:custGeom>
                <a:avLst/>
                <a:gdLst/>
                <a:ahLst/>
                <a:cxnLst/>
                <a:rect l="l" t="t" r="r" b="b"/>
                <a:pathLst>
                  <a:path w="9026" h="1715" fill="none" extrusionOk="0">
                    <a:moveTo>
                      <a:pt x="9025" y="0"/>
                    </a:moveTo>
                    <a:lnTo>
                      <a:pt x="0" y="1715"/>
                    </a:lnTo>
                  </a:path>
                </a:pathLst>
              </a:custGeom>
              <a:no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81" name="Google Shape;481;p32"/>
              <p:cNvSpPr/>
              <p:nvPr/>
            </p:nvSpPr>
            <p:spPr>
              <a:xfrm>
                <a:off x="4389175" y="1145600"/>
                <a:ext cx="241425" cy="1261775"/>
              </a:xfrm>
              <a:custGeom>
                <a:avLst/>
                <a:gdLst/>
                <a:ahLst/>
                <a:cxnLst/>
                <a:rect l="l" t="t" r="r" b="b"/>
                <a:pathLst>
                  <a:path w="9657" h="50471" extrusionOk="0">
                    <a:moveTo>
                      <a:pt x="5703" y="0"/>
                    </a:moveTo>
                    <a:lnTo>
                      <a:pt x="0" y="50006"/>
                    </a:lnTo>
                    <a:lnTo>
                      <a:pt x="4203" y="50471"/>
                    </a:lnTo>
                    <a:lnTo>
                      <a:pt x="9608" y="3131"/>
                    </a:lnTo>
                    <a:cubicBezTo>
                      <a:pt x="9656" y="2667"/>
                      <a:pt x="9442" y="2227"/>
                      <a:pt x="9037" y="1988"/>
                    </a:cubicBezTo>
                    <a:lnTo>
                      <a:pt x="5703" y="0"/>
                    </a:lnTo>
                    <a:close/>
                  </a:path>
                </a:pathLst>
              </a:custGeom>
              <a:solidFill>
                <a:srgbClr val="334E76"/>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82" name="Google Shape;482;p32"/>
              <p:cNvSpPr/>
              <p:nvPr/>
            </p:nvSpPr>
            <p:spPr>
              <a:xfrm>
                <a:off x="4389175" y="1145600"/>
                <a:ext cx="241425" cy="1261775"/>
              </a:xfrm>
              <a:custGeom>
                <a:avLst/>
                <a:gdLst/>
                <a:ahLst/>
                <a:cxnLst/>
                <a:rect l="l" t="t" r="r" b="b"/>
                <a:pathLst>
                  <a:path w="9657" h="50471" fill="none" extrusionOk="0">
                    <a:moveTo>
                      <a:pt x="4203" y="50471"/>
                    </a:moveTo>
                    <a:lnTo>
                      <a:pt x="9608" y="3131"/>
                    </a:lnTo>
                    <a:cubicBezTo>
                      <a:pt x="9656" y="2667"/>
                      <a:pt x="9442" y="2227"/>
                      <a:pt x="9037" y="1988"/>
                    </a:cubicBezTo>
                    <a:lnTo>
                      <a:pt x="5703" y="0"/>
                    </a:lnTo>
                    <a:lnTo>
                      <a:pt x="0" y="50006"/>
                    </a:lnTo>
                  </a:path>
                </a:pathLst>
              </a:custGeom>
              <a:no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83" name="Google Shape;483;p32"/>
              <p:cNvSpPr/>
              <p:nvPr/>
            </p:nvSpPr>
            <p:spPr>
              <a:xfrm>
                <a:off x="4460900" y="1296200"/>
                <a:ext cx="186350" cy="1111175"/>
              </a:xfrm>
              <a:custGeom>
                <a:avLst/>
                <a:gdLst/>
                <a:ahLst/>
                <a:cxnLst/>
                <a:rect l="l" t="t" r="r" b="b"/>
                <a:pathLst>
                  <a:path w="7454" h="44447" extrusionOk="0">
                    <a:moveTo>
                      <a:pt x="5037" y="1"/>
                    </a:moveTo>
                    <a:lnTo>
                      <a:pt x="1" y="44161"/>
                    </a:lnTo>
                    <a:lnTo>
                      <a:pt x="2572" y="44447"/>
                    </a:lnTo>
                    <a:lnTo>
                      <a:pt x="7418" y="1930"/>
                    </a:lnTo>
                    <a:cubicBezTo>
                      <a:pt x="7454" y="1644"/>
                      <a:pt x="7323" y="1370"/>
                      <a:pt x="7073" y="1227"/>
                    </a:cubicBezTo>
                    <a:lnTo>
                      <a:pt x="5037" y="1"/>
                    </a:lnTo>
                    <a:close/>
                  </a:path>
                </a:pathLst>
              </a:custGeom>
              <a:solidFill>
                <a:srgbClr val="C97094"/>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84" name="Google Shape;484;p32"/>
              <p:cNvSpPr/>
              <p:nvPr/>
            </p:nvSpPr>
            <p:spPr>
              <a:xfrm>
                <a:off x="4460900" y="1296200"/>
                <a:ext cx="186350" cy="1111175"/>
              </a:xfrm>
              <a:custGeom>
                <a:avLst/>
                <a:gdLst/>
                <a:ahLst/>
                <a:cxnLst/>
                <a:rect l="l" t="t" r="r" b="b"/>
                <a:pathLst>
                  <a:path w="7454" h="44447" fill="none" extrusionOk="0">
                    <a:moveTo>
                      <a:pt x="2572" y="44447"/>
                    </a:moveTo>
                    <a:lnTo>
                      <a:pt x="7418" y="1930"/>
                    </a:lnTo>
                    <a:cubicBezTo>
                      <a:pt x="7454" y="1644"/>
                      <a:pt x="7323" y="1370"/>
                      <a:pt x="7073" y="1227"/>
                    </a:cubicBezTo>
                    <a:lnTo>
                      <a:pt x="5037" y="1"/>
                    </a:lnTo>
                    <a:lnTo>
                      <a:pt x="1" y="44161"/>
                    </a:lnTo>
                  </a:path>
                </a:pathLst>
              </a:custGeom>
              <a:solidFill>
                <a:schemeClr val="accent2"/>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85" name="Google Shape;485;p32"/>
              <p:cNvSpPr/>
              <p:nvPr/>
            </p:nvSpPr>
            <p:spPr>
              <a:xfrm>
                <a:off x="4236775" y="1139925"/>
                <a:ext cx="247675" cy="1249900"/>
              </a:xfrm>
              <a:custGeom>
                <a:avLst/>
                <a:gdLst/>
                <a:ahLst/>
                <a:cxnLst/>
                <a:rect l="l" t="t" r="r" b="b"/>
                <a:pathLst>
                  <a:path w="9907" h="49996" extrusionOk="0">
                    <a:moveTo>
                      <a:pt x="9906" y="1"/>
                    </a:moveTo>
                    <a:lnTo>
                      <a:pt x="6215" y="1192"/>
                    </a:lnTo>
                    <a:cubicBezTo>
                      <a:pt x="5775" y="1334"/>
                      <a:pt x="5453" y="1727"/>
                      <a:pt x="5406" y="2192"/>
                    </a:cubicBezTo>
                    <a:lnTo>
                      <a:pt x="0" y="49519"/>
                    </a:lnTo>
                    <a:lnTo>
                      <a:pt x="4203" y="49995"/>
                    </a:lnTo>
                    <a:lnTo>
                      <a:pt x="9906" y="1"/>
                    </a:lnTo>
                    <a:close/>
                  </a:path>
                </a:pathLst>
              </a:custGeom>
              <a:solidFill>
                <a:srgbClr val="334E76"/>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86" name="Google Shape;486;p32"/>
              <p:cNvSpPr/>
              <p:nvPr/>
            </p:nvSpPr>
            <p:spPr>
              <a:xfrm>
                <a:off x="4236775" y="1139925"/>
                <a:ext cx="247675" cy="1249900"/>
              </a:xfrm>
              <a:custGeom>
                <a:avLst/>
                <a:gdLst/>
                <a:ahLst/>
                <a:cxnLst/>
                <a:rect l="l" t="t" r="r" b="b"/>
                <a:pathLst>
                  <a:path w="9907" h="49996" fill="none" extrusionOk="0">
                    <a:moveTo>
                      <a:pt x="0" y="49519"/>
                    </a:moveTo>
                    <a:lnTo>
                      <a:pt x="5406" y="2192"/>
                    </a:lnTo>
                    <a:cubicBezTo>
                      <a:pt x="5453" y="1727"/>
                      <a:pt x="5775" y="1334"/>
                      <a:pt x="6215" y="1192"/>
                    </a:cubicBezTo>
                    <a:lnTo>
                      <a:pt x="9906" y="1"/>
                    </a:lnTo>
                    <a:lnTo>
                      <a:pt x="4203" y="49995"/>
                    </a:lnTo>
                  </a:path>
                </a:pathLst>
              </a:custGeom>
              <a:no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87" name="Google Shape;487;p32"/>
              <p:cNvSpPr/>
              <p:nvPr/>
            </p:nvSpPr>
            <p:spPr>
              <a:xfrm>
                <a:off x="4206700" y="1274775"/>
                <a:ext cx="190225" cy="1103725"/>
              </a:xfrm>
              <a:custGeom>
                <a:avLst/>
                <a:gdLst/>
                <a:ahLst/>
                <a:cxnLst/>
                <a:rect l="l" t="t" r="r" b="b"/>
                <a:pathLst>
                  <a:path w="7609" h="44149" extrusionOk="0">
                    <a:moveTo>
                      <a:pt x="7609" y="0"/>
                    </a:moveTo>
                    <a:lnTo>
                      <a:pt x="5346" y="727"/>
                    </a:lnTo>
                    <a:cubicBezTo>
                      <a:pt x="5085" y="810"/>
                      <a:pt x="4882" y="1048"/>
                      <a:pt x="4858" y="1334"/>
                    </a:cubicBezTo>
                    <a:lnTo>
                      <a:pt x="1" y="43851"/>
                    </a:lnTo>
                    <a:lnTo>
                      <a:pt x="2572" y="44149"/>
                    </a:lnTo>
                    <a:lnTo>
                      <a:pt x="7609" y="0"/>
                    </a:lnTo>
                    <a:close/>
                  </a:path>
                </a:pathLst>
              </a:custGeom>
              <a:solidFill>
                <a:schemeClr val="accent2"/>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88" name="Google Shape;488;p32"/>
              <p:cNvSpPr/>
              <p:nvPr/>
            </p:nvSpPr>
            <p:spPr>
              <a:xfrm>
                <a:off x="4206700" y="1274775"/>
                <a:ext cx="190225" cy="1103725"/>
              </a:xfrm>
              <a:custGeom>
                <a:avLst/>
                <a:gdLst/>
                <a:ahLst/>
                <a:cxnLst/>
                <a:rect l="l" t="t" r="r" b="b"/>
                <a:pathLst>
                  <a:path w="7609" h="44149" fill="none" extrusionOk="0">
                    <a:moveTo>
                      <a:pt x="1" y="43851"/>
                    </a:moveTo>
                    <a:lnTo>
                      <a:pt x="4858" y="1334"/>
                    </a:lnTo>
                    <a:cubicBezTo>
                      <a:pt x="4882" y="1048"/>
                      <a:pt x="5085" y="810"/>
                      <a:pt x="5346" y="727"/>
                    </a:cubicBezTo>
                    <a:lnTo>
                      <a:pt x="7609" y="0"/>
                    </a:lnTo>
                    <a:lnTo>
                      <a:pt x="2572" y="44149"/>
                    </a:lnTo>
                  </a:path>
                </a:pathLst>
              </a:custGeom>
              <a:no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89" name="Google Shape;489;p32"/>
              <p:cNvSpPr/>
              <p:nvPr/>
            </p:nvSpPr>
            <p:spPr>
              <a:xfrm>
                <a:off x="4407000" y="1805325"/>
                <a:ext cx="51850" cy="43600"/>
              </a:xfrm>
              <a:custGeom>
                <a:avLst/>
                <a:gdLst/>
                <a:ahLst/>
                <a:cxnLst/>
                <a:rect l="l" t="t" r="r" b="b"/>
                <a:pathLst>
                  <a:path w="2074" h="1744" extrusionOk="0">
                    <a:moveTo>
                      <a:pt x="918" y="1"/>
                    </a:moveTo>
                    <a:cubicBezTo>
                      <a:pt x="485" y="1"/>
                      <a:pt x="105" y="329"/>
                      <a:pt x="61" y="769"/>
                    </a:cubicBezTo>
                    <a:cubicBezTo>
                      <a:pt x="0" y="1332"/>
                      <a:pt x="449" y="1743"/>
                      <a:pt x="932" y="1743"/>
                    </a:cubicBezTo>
                    <a:cubicBezTo>
                      <a:pt x="1114" y="1743"/>
                      <a:pt x="1300" y="1685"/>
                      <a:pt x="1466" y="1555"/>
                    </a:cubicBezTo>
                    <a:cubicBezTo>
                      <a:pt x="2073" y="1067"/>
                      <a:pt x="1787" y="91"/>
                      <a:pt x="1025" y="7"/>
                    </a:cubicBezTo>
                    <a:cubicBezTo>
                      <a:pt x="989" y="3"/>
                      <a:pt x="954" y="1"/>
                      <a:pt x="918" y="1"/>
                    </a:cubicBezTo>
                    <a:close/>
                  </a:path>
                </a:pathLst>
              </a:custGeom>
              <a:solidFill>
                <a:srgbClr val="2C1738"/>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90" name="Google Shape;490;p32"/>
              <p:cNvSpPr/>
              <p:nvPr/>
            </p:nvSpPr>
            <p:spPr>
              <a:xfrm>
                <a:off x="4313550" y="1889075"/>
                <a:ext cx="228800" cy="193650"/>
              </a:xfrm>
              <a:custGeom>
                <a:avLst/>
                <a:gdLst/>
                <a:ahLst/>
                <a:cxnLst/>
                <a:rect l="l" t="t" r="r" b="b"/>
                <a:pathLst>
                  <a:path w="9152" h="7746" extrusionOk="0">
                    <a:moveTo>
                      <a:pt x="4111" y="1"/>
                    </a:moveTo>
                    <a:cubicBezTo>
                      <a:pt x="2275" y="1"/>
                      <a:pt x="478" y="1294"/>
                      <a:pt x="239" y="3444"/>
                    </a:cubicBezTo>
                    <a:cubicBezTo>
                      <a:pt x="1" y="5563"/>
                      <a:pt x="1513" y="7480"/>
                      <a:pt x="3632" y="7718"/>
                    </a:cubicBezTo>
                    <a:cubicBezTo>
                      <a:pt x="3793" y="7736"/>
                      <a:pt x="3950" y="7745"/>
                      <a:pt x="4105" y="7745"/>
                    </a:cubicBezTo>
                    <a:cubicBezTo>
                      <a:pt x="7257" y="7745"/>
                      <a:pt x="9152" y="4044"/>
                      <a:pt x="7109" y="1467"/>
                    </a:cubicBezTo>
                    <a:cubicBezTo>
                      <a:pt x="6309" y="459"/>
                      <a:pt x="5203" y="1"/>
                      <a:pt x="4111" y="1"/>
                    </a:cubicBezTo>
                    <a:close/>
                  </a:path>
                </a:pathLst>
              </a:custGeom>
              <a:solidFill>
                <a:srgbClr val="2C1738"/>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91" name="Google Shape;491;p32"/>
              <p:cNvSpPr/>
              <p:nvPr/>
            </p:nvSpPr>
            <p:spPr>
              <a:xfrm>
                <a:off x="4313550" y="1858175"/>
                <a:ext cx="231325" cy="233700"/>
              </a:xfrm>
              <a:custGeom>
                <a:avLst/>
                <a:gdLst/>
                <a:ahLst/>
                <a:cxnLst/>
                <a:rect l="l" t="t" r="r" b="b"/>
                <a:pathLst>
                  <a:path w="9253" h="9348" fill="none" extrusionOk="0">
                    <a:moveTo>
                      <a:pt x="3632" y="8954"/>
                    </a:moveTo>
                    <a:cubicBezTo>
                      <a:pt x="7061" y="9347"/>
                      <a:pt x="9252" y="5406"/>
                      <a:pt x="7109" y="2703"/>
                    </a:cubicBezTo>
                    <a:cubicBezTo>
                      <a:pt x="4966" y="1"/>
                      <a:pt x="620" y="1251"/>
                      <a:pt x="239" y="4680"/>
                    </a:cubicBezTo>
                    <a:cubicBezTo>
                      <a:pt x="1" y="6799"/>
                      <a:pt x="1513" y="8716"/>
                      <a:pt x="3632" y="8954"/>
                    </a:cubicBezTo>
                  </a:path>
                </a:pathLst>
              </a:custGeom>
              <a:no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92" name="Google Shape;492;p32"/>
              <p:cNvSpPr/>
              <p:nvPr/>
            </p:nvSpPr>
            <p:spPr>
              <a:xfrm>
                <a:off x="4911850" y="713500"/>
                <a:ext cx="199750" cy="414950"/>
              </a:xfrm>
              <a:custGeom>
                <a:avLst/>
                <a:gdLst/>
                <a:ahLst/>
                <a:cxnLst/>
                <a:rect l="l" t="t" r="r" b="b"/>
                <a:pathLst>
                  <a:path w="7990" h="16598" extrusionOk="0">
                    <a:moveTo>
                      <a:pt x="6340" y="1"/>
                    </a:moveTo>
                    <a:cubicBezTo>
                      <a:pt x="6298" y="1"/>
                      <a:pt x="6256" y="18"/>
                      <a:pt x="6227" y="56"/>
                    </a:cubicBezTo>
                    <a:cubicBezTo>
                      <a:pt x="5275" y="1556"/>
                      <a:pt x="1120" y="8128"/>
                      <a:pt x="596" y="10664"/>
                    </a:cubicBezTo>
                    <a:cubicBezTo>
                      <a:pt x="0" y="13522"/>
                      <a:pt x="1060" y="16153"/>
                      <a:pt x="2965" y="16546"/>
                    </a:cubicBezTo>
                    <a:cubicBezTo>
                      <a:pt x="3128" y="16581"/>
                      <a:pt x="3292" y="16598"/>
                      <a:pt x="3456" y="16598"/>
                    </a:cubicBezTo>
                    <a:cubicBezTo>
                      <a:pt x="5194" y="16598"/>
                      <a:pt x="6922" y="14692"/>
                      <a:pt x="7466" y="12081"/>
                    </a:cubicBezTo>
                    <a:cubicBezTo>
                      <a:pt x="7990" y="9557"/>
                      <a:pt x="6775" y="1866"/>
                      <a:pt x="6489" y="103"/>
                    </a:cubicBezTo>
                    <a:cubicBezTo>
                      <a:pt x="6468" y="39"/>
                      <a:pt x="6404" y="1"/>
                      <a:pt x="6340" y="1"/>
                    </a:cubicBezTo>
                    <a:close/>
                  </a:path>
                </a:pathLst>
              </a:custGeom>
              <a:solidFill>
                <a:schemeClr val="accent1"/>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93" name="Google Shape;493;p32"/>
              <p:cNvSpPr/>
              <p:nvPr/>
            </p:nvSpPr>
            <p:spPr>
              <a:xfrm>
                <a:off x="4678775" y="1094425"/>
                <a:ext cx="361675" cy="1418225"/>
              </a:xfrm>
              <a:custGeom>
                <a:avLst/>
                <a:gdLst/>
                <a:ahLst/>
                <a:cxnLst/>
                <a:rect l="l" t="t" r="r" b="b"/>
                <a:pathLst>
                  <a:path w="14467" h="56729" extrusionOk="0">
                    <a:moveTo>
                      <a:pt x="11219" y="0"/>
                    </a:moveTo>
                    <a:cubicBezTo>
                      <a:pt x="10754" y="0"/>
                      <a:pt x="10345" y="332"/>
                      <a:pt x="10252" y="809"/>
                    </a:cubicBezTo>
                    <a:lnTo>
                      <a:pt x="96" y="55554"/>
                    </a:lnTo>
                    <a:cubicBezTo>
                      <a:pt x="1" y="56078"/>
                      <a:pt x="346" y="56590"/>
                      <a:pt x="870" y="56709"/>
                    </a:cubicBezTo>
                    <a:cubicBezTo>
                      <a:pt x="938" y="56722"/>
                      <a:pt x="1005" y="56729"/>
                      <a:pt x="1071" y="56729"/>
                    </a:cubicBezTo>
                    <a:cubicBezTo>
                      <a:pt x="1529" y="56729"/>
                      <a:pt x="1934" y="56416"/>
                      <a:pt x="2049" y="55959"/>
                    </a:cubicBezTo>
                    <a:lnTo>
                      <a:pt x="14348" y="1654"/>
                    </a:lnTo>
                    <a:cubicBezTo>
                      <a:pt x="14467" y="1118"/>
                      <a:pt x="14122" y="583"/>
                      <a:pt x="13586" y="464"/>
                    </a:cubicBezTo>
                    <a:lnTo>
                      <a:pt x="11431" y="23"/>
                    </a:lnTo>
                    <a:cubicBezTo>
                      <a:pt x="11360" y="8"/>
                      <a:pt x="11289" y="0"/>
                      <a:pt x="11219" y="0"/>
                    </a:cubicBezTo>
                    <a:close/>
                  </a:path>
                </a:pathLst>
              </a:custGeom>
              <a:solidFill>
                <a:srgbClr val="68B8F0"/>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94" name="Google Shape;494;p32"/>
              <p:cNvSpPr/>
              <p:nvPr/>
            </p:nvSpPr>
            <p:spPr>
              <a:xfrm>
                <a:off x="4905000" y="1074700"/>
                <a:ext cx="144400" cy="212600"/>
              </a:xfrm>
              <a:custGeom>
                <a:avLst/>
                <a:gdLst/>
                <a:ahLst/>
                <a:cxnLst/>
                <a:rect l="l" t="t" r="r" b="b"/>
                <a:pathLst>
                  <a:path w="5776" h="8504" extrusionOk="0">
                    <a:moveTo>
                      <a:pt x="2316" y="0"/>
                    </a:moveTo>
                    <a:cubicBezTo>
                      <a:pt x="1799" y="0"/>
                      <a:pt x="1417" y="99"/>
                      <a:pt x="1370" y="336"/>
                    </a:cubicBezTo>
                    <a:lnTo>
                      <a:pt x="1" y="7682"/>
                    </a:lnTo>
                    <a:cubicBezTo>
                      <a:pt x="9" y="7647"/>
                      <a:pt x="88" y="7631"/>
                      <a:pt x="219" y="7631"/>
                    </a:cubicBezTo>
                    <a:cubicBezTo>
                      <a:pt x="1064" y="7631"/>
                      <a:pt x="4053" y="8277"/>
                      <a:pt x="4001" y="8504"/>
                    </a:cubicBezTo>
                    <a:lnTo>
                      <a:pt x="5656" y="1217"/>
                    </a:lnTo>
                    <a:cubicBezTo>
                      <a:pt x="5775" y="621"/>
                      <a:pt x="3616" y="0"/>
                      <a:pt x="2316" y="0"/>
                    </a:cubicBezTo>
                    <a:close/>
                  </a:path>
                </a:pathLst>
              </a:custGeom>
              <a:solidFill>
                <a:schemeClr val="accent5"/>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95" name="Google Shape;495;p32"/>
              <p:cNvSpPr/>
              <p:nvPr/>
            </p:nvSpPr>
            <p:spPr>
              <a:xfrm>
                <a:off x="4925550" y="1068300"/>
                <a:ext cx="131625" cy="91025"/>
              </a:xfrm>
              <a:custGeom>
                <a:avLst/>
                <a:gdLst/>
                <a:ahLst/>
                <a:cxnLst/>
                <a:rect l="l" t="t" r="r" b="b"/>
                <a:pathLst>
                  <a:path w="5265" h="3641" extrusionOk="0">
                    <a:moveTo>
                      <a:pt x="1124" y="0"/>
                    </a:moveTo>
                    <a:cubicBezTo>
                      <a:pt x="686" y="0"/>
                      <a:pt x="382" y="69"/>
                      <a:pt x="345" y="235"/>
                    </a:cubicBezTo>
                    <a:lnTo>
                      <a:pt x="12" y="2640"/>
                    </a:lnTo>
                    <a:cubicBezTo>
                      <a:pt x="0" y="2723"/>
                      <a:pt x="203" y="2830"/>
                      <a:pt x="453" y="2878"/>
                    </a:cubicBezTo>
                    <a:lnTo>
                      <a:pt x="4013" y="3616"/>
                    </a:lnTo>
                    <a:cubicBezTo>
                      <a:pt x="4101" y="3633"/>
                      <a:pt x="4187" y="3641"/>
                      <a:pt x="4261" y="3641"/>
                    </a:cubicBezTo>
                    <a:cubicBezTo>
                      <a:pt x="4397" y="3641"/>
                      <a:pt x="4497" y="3615"/>
                      <a:pt x="4513" y="3568"/>
                    </a:cubicBezTo>
                    <a:lnTo>
                      <a:pt x="5156" y="1223"/>
                    </a:lnTo>
                    <a:cubicBezTo>
                      <a:pt x="5264" y="698"/>
                      <a:pt x="2515" y="0"/>
                      <a:pt x="1124" y="0"/>
                    </a:cubicBezTo>
                    <a:close/>
                  </a:path>
                </a:pathLst>
              </a:custGeom>
              <a:solidFill>
                <a:schemeClr val="accent6"/>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96" name="Google Shape;496;p32"/>
              <p:cNvSpPr/>
              <p:nvPr/>
            </p:nvSpPr>
            <p:spPr>
              <a:xfrm>
                <a:off x="3979000" y="1003025"/>
                <a:ext cx="878100" cy="1227050"/>
              </a:xfrm>
              <a:custGeom>
                <a:avLst/>
                <a:gdLst/>
                <a:ahLst/>
                <a:cxnLst/>
                <a:rect l="l" t="t" r="r" b="b"/>
                <a:pathLst>
                  <a:path w="35124" h="49082" extrusionOk="0">
                    <a:moveTo>
                      <a:pt x="2632" y="0"/>
                    </a:moveTo>
                    <a:lnTo>
                      <a:pt x="0" y="1441"/>
                    </a:lnTo>
                    <a:lnTo>
                      <a:pt x="5715" y="11847"/>
                    </a:lnTo>
                    <a:lnTo>
                      <a:pt x="5727" y="11847"/>
                    </a:lnTo>
                    <a:lnTo>
                      <a:pt x="26004" y="48792"/>
                    </a:lnTo>
                    <a:cubicBezTo>
                      <a:pt x="26101" y="48979"/>
                      <a:pt x="26292" y="49081"/>
                      <a:pt x="26486" y="49081"/>
                    </a:cubicBezTo>
                    <a:cubicBezTo>
                      <a:pt x="26601" y="49081"/>
                      <a:pt x="26716" y="49046"/>
                      <a:pt x="26813" y="48970"/>
                    </a:cubicBezTo>
                    <a:cubicBezTo>
                      <a:pt x="35124" y="42803"/>
                      <a:pt x="18538" y="10954"/>
                      <a:pt x="7716" y="9251"/>
                    </a:cubicBezTo>
                    <a:lnTo>
                      <a:pt x="2632" y="0"/>
                    </a:lnTo>
                    <a:close/>
                  </a:path>
                </a:pathLst>
              </a:custGeom>
              <a:solidFill>
                <a:schemeClr val="accent5"/>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97" name="Google Shape;497;p32"/>
              <p:cNvSpPr/>
              <p:nvPr/>
            </p:nvSpPr>
            <p:spPr>
              <a:xfrm>
                <a:off x="3695625" y="646225"/>
                <a:ext cx="484150" cy="590850"/>
              </a:xfrm>
              <a:custGeom>
                <a:avLst/>
                <a:gdLst/>
                <a:ahLst/>
                <a:cxnLst/>
                <a:rect l="l" t="t" r="r" b="b"/>
                <a:pathLst>
                  <a:path w="19366" h="23634" extrusionOk="0">
                    <a:moveTo>
                      <a:pt x="8395" y="4490"/>
                    </a:moveTo>
                    <a:cubicBezTo>
                      <a:pt x="9768" y="4490"/>
                      <a:pt x="10748" y="5786"/>
                      <a:pt x="11645" y="7426"/>
                    </a:cubicBezTo>
                    <a:cubicBezTo>
                      <a:pt x="12835" y="9581"/>
                      <a:pt x="13431" y="11534"/>
                      <a:pt x="11276" y="12724"/>
                    </a:cubicBezTo>
                    <a:cubicBezTo>
                      <a:pt x="10736" y="13019"/>
                      <a:pt x="10231" y="13153"/>
                      <a:pt x="9758" y="13153"/>
                    </a:cubicBezTo>
                    <a:cubicBezTo>
                      <a:pt x="8343" y="13153"/>
                      <a:pt x="7218" y="11959"/>
                      <a:pt x="6335" y="10343"/>
                    </a:cubicBezTo>
                    <a:cubicBezTo>
                      <a:pt x="5144" y="8188"/>
                      <a:pt x="4823" y="6081"/>
                      <a:pt x="6978" y="4902"/>
                    </a:cubicBezTo>
                    <a:cubicBezTo>
                      <a:pt x="7495" y="4618"/>
                      <a:pt x="7964" y="4490"/>
                      <a:pt x="8395" y="4490"/>
                    </a:cubicBezTo>
                    <a:close/>
                    <a:moveTo>
                      <a:pt x="8285" y="0"/>
                    </a:moveTo>
                    <a:cubicBezTo>
                      <a:pt x="7167" y="0"/>
                      <a:pt x="5999" y="298"/>
                      <a:pt x="4811" y="949"/>
                    </a:cubicBezTo>
                    <a:cubicBezTo>
                      <a:pt x="465" y="3330"/>
                      <a:pt x="1" y="8176"/>
                      <a:pt x="2382" y="12522"/>
                    </a:cubicBezTo>
                    <a:cubicBezTo>
                      <a:pt x="4069" y="15594"/>
                      <a:pt x="6448" y="17755"/>
                      <a:pt x="9519" y="17755"/>
                    </a:cubicBezTo>
                    <a:cubicBezTo>
                      <a:pt x="9959" y="17755"/>
                      <a:pt x="10414" y="17710"/>
                      <a:pt x="10883" y="17618"/>
                    </a:cubicBezTo>
                    <a:lnTo>
                      <a:pt x="14038" y="23368"/>
                    </a:lnTo>
                    <a:cubicBezTo>
                      <a:pt x="14142" y="23554"/>
                      <a:pt x="14362" y="23634"/>
                      <a:pt x="14656" y="23634"/>
                    </a:cubicBezTo>
                    <a:cubicBezTo>
                      <a:pt x="16115" y="23634"/>
                      <a:pt x="19366" y="21645"/>
                      <a:pt x="18860" y="20713"/>
                    </a:cubicBezTo>
                    <a:lnTo>
                      <a:pt x="15693" y="14939"/>
                    </a:lnTo>
                    <a:cubicBezTo>
                      <a:pt x="18265" y="12177"/>
                      <a:pt x="17515" y="8748"/>
                      <a:pt x="15610" y="5259"/>
                    </a:cubicBezTo>
                    <a:cubicBezTo>
                      <a:pt x="13880" y="2102"/>
                      <a:pt x="11257" y="0"/>
                      <a:pt x="8285" y="0"/>
                    </a:cubicBezTo>
                    <a:close/>
                  </a:path>
                </a:pathLst>
              </a:custGeom>
              <a:solidFill>
                <a:schemeClr val="dk1"/>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98" name="Google Shape;498;p32"/>
              <p:cNvSpPr/>
              <p:nvPr/>
            </p:nvSpPr>
            <p:spPr>
              <a:xfrm>
                <a:off x="4016200" y="951825"/>
                <a:ext cx="348875" cy="1362425"/>
              </a:xfrm>
              <a:custGeom>
                <a:avLst/>
                <a:gdLst/>
                <a:ahLst/>
                <a:cxnLst/>
                <a:rect l="l" t="t" r="r" b="b"/>
                <a:pathLst>
                  <a:path w="13955" h="54497" extrusionOk="0">
                    <a:moveTo>
                      <a:pt x="10573" y="0"/>
                    </a:moveTo>
                    <a:lnTo>
                      <a:pt x="7585" y="179"/>
                    </a:lnTo>
                    <a:lnTo>
                      <a:pt x="8240" y="10716"/>
                    </a:lnTo>
                    <a:cubicBezTo>
                      <a:pt x="1" y="17943"/>
                      <a:pt x="3037" y="53721"/>
                      <a:pt x="13347" y="54495"/>
                    </a:cubicBezTo>
                    <a:cubicBezTo>
                      <a:pt x="13361" y="54496"/>
                      <a:pt x="13374" y="54496"/>
                      <a:pt x="13388" y="54496"/>
                    </a:cubicBezTo>
                    <a:cubicBezTo>
                      <a:pt x="13703" y="54496"/>
                      <a:pt x="13954" y="54231"/>
                      <a:pt x="13943" y="53912"/>
                    </a:cubicBezTo>
                    <a:lnTo>
                      <a:pt x="11300" y="11835"/>
                    </a:lnTo>
                    <a:lnTo>
                      <a:pt x="11312" y="11835"/>
                    </a:lnTo>
                    <a:lnTo>
                      <a:pt x="10573" y="0"/>
                    </a:lnTo>
                    <a:close/>
                  </a:path>
                </a:pathLst>
              </a:custGeom>
              <a:solidFill>
                <a:schemeClr val="accent6"/>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499" name="Google Shape;499;p32"/>
              <p:cNvSpPr/>
              <p:nvPr/>
            </p:nvSpPr>
            <p:spPr>
              <a:xfrm>
                <a:off x="4264150" y="1232500"/>
                <a:ext cx="100925" cy="1081750"/>
              </a:xfrm>
              <a:custGeom>
                <a:avLst/>
                <a:gdLst/>
                <a:ahLst/>
                <a:cxnLst/>
                <a:rect l="l" t="t" r="r" b="b"/>
                <a:pathLst>
                  <a:path w="4037" h="43270" extrusionOk="0">
                    <a:moveTo>
                      <a:pt x="1346" y="1"/>
                    </a:moveTo>
                    <a:cubicBezTo>
                      <a:pt x="882" y="25"/>
                      <a:pt x="429" y="120"/>
                      <a:pt x="0" y="287"/>
                    </a:cubicBezTo>
                    <a:lnTo>
                      <a:pt x="2656" y="42768"/>
                    </a:lnTo>
                    <a:cubicBezTo>
                      <a:pt x="2667" y="42887"/>
                      <a:pt x="2632" y="43018"/>
                      <a:pt x="2560" y="43113"/>
                    </a:cubicBezTo>
                    <a:cubicBezTo>
                      <a:pt x="2846" y="43197"/>
                      <a:pt x="3132" y="43244"/>
                      <a:pt x="3429" y="43268"/>
                    </a:cubicBezTo>
                    <a:cubicBezTo>
                      <a:pt x="3443" y="43269"/>
                      <a:pt x="3456" y="43269"/>
                      <a:pt x="3470" y="43269"/>
                    </a:cubicBezTo>
                    <a:cubicBezTo>
                      <a:pt x="3785" y="43269"/>
                      <a:pt x="4036" y="43004"/>
                      <a:pt x="4025" y="42685"/>
                    </a:cubicBezTo>
                    <a:lnTo>
                      <a:pt x="1346" y="1"/>
                    </a:lnTo>
                    <a:close/>
                  </a:path>
                </a:pathLst>
              </a:custGeom>
              <a:solidFill>
                <a:srgbClr val="AFAAAA"/>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00" name="Google Shape;500;p32"/>
              <p:cNvSpPr/>
              <p:nvPr/>
            </p:nvSpPr>
            <p:spPr>
              <a:xfrm>
                <a:off x="4175750" y="1333350"/>
                <a:ext cx="63275" cy="53575"/>
              </a:xfrm>
              <a:custGeom>
                <a:avLst/>
                <a:gdLst/>
                <a:ahLst/>
                <a:cxnLst/>
                <a:rect l="l" t="t" r="r" b="b"/>
                <a:pathLst>
                  <a:path w="2531" h="2143" extrusionOk="0">
                    <a:moveTo>
                      <a:pt x="1422" y="1"/>
                    </a:moveTo>
                    <a:cubicBezTo>
                      <a:pt x="1401" y="1"/>
                      <a:pt x="1379" y="2"/>
                      <a:pt x="1358" y="3"/>
                    </a:cubicBezTo>
                    <a:cubicBezTo>
                      <a:pt x="405" y="63"/>
                      <a:pt x="0" y="1241"/>
                      <a:pt x="715" y="1872"/>
                    </a:cubicBezTo>
                    <a:cubicBezTo>
                      <a:pt x="927" y="2059"/>
                      <a:pt x="1174" y="2143"/>
                      <a:pt x="1416" y="2143"/>
                    </a:cubicBezTo>
                    <a:cubicBezTo>
                      <a:pt x="1989" y="2143"/>
                      <a:pt x="2531" y="1673"/>
                      <a:pt x="2489" y="1003"/>
                    </a:cubicBezTo>
                    <a:cubicBezTo>
                      <a:pt x="2454" y="441"/>
                      <a:pt x="1978" y="1"/>
                      <a:pt x="1422" y="1"/>
                    </a:cubicBezTo>
                    <a:close/>
                  </a:path>
                </a:pathLst>
              </a:custGeom>
              <a:solidFill>
                <a:schemeClr val="accent5"/>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01" name="Google Shape;501;p32"/>
              <p:cNvSpPr/>
              <p:nvPr/>
            </p:nvSpPr>
            <p:spPr>
              <a:xfrm>
                <a:off x="4039125" y="535000"/>
                <a:ext cx="390550" cy="625725"/>
              </a:xfrm>
              <a:custGeom>
                <a:avLst/>
                <a:gdLst/>
                <a:ahLst/>
                <a:cxnLst/>
                <a:rect l="l" t="t" r="r" b="b"/>
                <a:pathLst>
                  <a:path w="15622" h="25029" extrusionOk="0">
                    <a:moveTo>
                      <a:pt x="7655" y="4510"/>
                    </a:moveTo>
                    <a:cubicBezTo>
                      <a:pt x="9917" y="4510"/>
                      <a:pt x="10721" y="6411"/>
                      <a:pt x="10871" y="8779"/>
                    </a:cubicBezTo>
                    <a:cubicBezTo>
                      <a:pt x="11026" y="11232"/>
                      <a:pt x="10418" y="13280"/>
                      <a:pt x="7966" y="13435"/>
                    </a:cubicBezTo>
                    <a:lnTo>
                      <a:pt x="7966" y="13423"/>
                    </a:lnTo>
                    <a:cubicBezTo>
                      <a:pt x="7874" y="13429"/>
                      <a:pt x="7786" y="13431"/>
                      <a:pt x="7700" y="13431"/>
                    </a:cubicBezTo>
                    <a:cubicBezTo>
                      <a:pt x="5462" y="13431"/>
                      <a:pt x="4960" y="11522"/>
                      <a:pt x="4810" y="9160"/>
                    </a:cubicBezTo>
                    <a:cubicBezTo>
                      <a:pt x="4668" y="6696"/>
                      <a:pt x="4953" y="4672"/>
                      <a:pt x="7406" y="4517"/>
                    </a:cubicBezTo>
                    <a:cubicBezTo>
                      <a:pt x="7491" y="4512"/>
                      <a:pt x="7574" y="4510"/>
                      <a:pt x="7655" y="4510"/>
                    </a:cubicBezTo>
                    <a:close/>
                    <a:moveTo>
                      <a:pt x="7655" y="0"/>
                    </a:moveTo>
                    <a:cubicBezTo>
                      <a:pt x="7479" y="0"/>
                      <a:pt x="7301" y="6"/>
                      <a:pt x="7120" y="16"/>
                    </a:cubicBezTo>
                    <a:cubicBezTo>
                      <a:pt x="2179" y="314"/>
                      <a:pt x="0" y="4481"/>
                      <a:pt x="310" y="9434"/>
                    </a:cubicBezTo>
                    <a:cubicBezTo>
                      <a:pt x="560" y="13399"/>
                      <a:pt x="1762" y="16697"/>
                      <a:pt x="5418" y="17650"/>
                    </a:cubicBezTo>
                    <a:lnTo>
                      <a:pt x="5834" y="24234"/>
                    </a:lnTo>
                    <a:cubicBezTo>
                      <a:pt x="5865" y="24782"/>
                      <a:pt x="6918" y="25029"/>
                      <a:pt x="8093" y="25029"/>
                    </a:cubicBezTo>
                    <a:cubicBezTo>
                      <a:pt x="9624" y="25029"/>
                      <a:pt x="11364" y="24609"/>
                      <a:pt x="11323" y="23888"/>
                    </a:cubicBezTo>
                    <a:lnTo>
                      <a:pt x="10906" y="17340"/>
                    </a:lnTo>
                    <a:cubicBezTo>
                      <a:pt x="14466" y="15983"/>
                      <a:pt x="15621" y="12518"/>
                      <a:pt x="15371" y="8494"/>
                    </a:cubicBezTo>
                    <a:cubicBezTo>
                      <a:pt x="15073" y="3733"/>
                      <a:pt x="12288" y="0"/>
                      <a:pt x="7655" y="0"/>
                    </a:cubicBezTo>
                    <a:close/>
                  </a:path>
                </a:pathLst>
              </a:custGeom>
              <a:solidFill>
                <a:schemeClr val="lt1"/>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02" name="Google Shape;502;p32"/>
              <p:cNvSpPr/>
              <p:nvPr/>
            </p:nvSpPr>
            <p:spPr>
              <a:xfrm>
                <a:off x="4109075" y="1439975"/>
                <a:ext cx="863525" cy="151700"/>
              </a:xfrm>
              <a:custGeom>
                <a:avLst/>
                <a:gdLst/>
                <a:ahLst/>
                <a:cxnLst/>
                <a:rect l="l" t="t" r="r" b="b"/>
                <a:pathLst>
                  <a:path w="34541" h="6068" extrusionOk="0">
                    <a:moveTo>
                      <a:pt x="34540" y="0"/>
                    </a:moveTo>
                    <a:cubicBezTo>
                      <a:pt x="33052" y="1572"/>
                      <a:pt x="25932" y="2763"/>
                      <a:pt x="17360" y="2763"/>
                    </a:cubicBezTo>
                    <a:cubicBezTo>
                      <a:pt x="8930" y="2763"/>
                      <a:pt x="1905" y="1608"/>
                      <a:pt x="262" y="84"/>
                    </a:cubicBezTo>
                    <a:lnTo>
                      <a:pt x="262" y="84"/>
                    </a:lnTo>
                    <a:lnTo>
                      <a:pt x="274" y="143"/>
                    </a:lnTo>
                    <a:lnTo>
                      <a:pt x="0" y="2370"/>
                    </a:lnTo>
                    <a:cubicBezTo>
                      <a:pt x="0" y="2370"/>
                      <a:pt x="3882" y="5192"/>
                      <a:pt x="11109" y="5965"/>
                    </a:cubicBezTo>
                    <a:cubicBezTo>
                      <a:pt x="11765" y="6036"/>
                      <a:pt x="12495" y="6067"/>
                      <a:pt x="13280" y="6067"/>
                    </a:cubicBezTo>
                    <a:cubicBezTo>
                      <a:pt x="21151" y="6067"/>
                      <a:pt x="34540" y="2858"/>
                      <a:pt x="34540" y="2858"/>
                    </a:cubicBezTo>
                    <a:lnTo>
                      <a:pt x="34540" y="0"/>
                    </a:lnTo>
                    <a:close/>
                  </a:path>
                </a:pathLst>
              </a:custGeom>
              <a:solidFill>
                <a:schemeClr val="dk1"/>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03" name="Google Shape;503;p32"/>
              <p:cNvSpPr/>
              <p:nvPr/>
            </p:nvSpPr>
            <p:spPr>
              <a:xfrm>
                <a:off x="4574300" y="2420450"/>
                <a:ext cx="19975" cy="136050"/>
              </a:xfrm>
              <a:custGeom>
                <a:avLst/>
                <a:gdLst/>
                <a:ahLst/>
                <a:cxnLst/>
                <a:rect l="l" t="t" r="r" b="b"/>
                <a:pathLst>
                  <a:path w="799" h="5442" extrusionOk="0">
                    <a:moveTo>
                      <a:pt x="1" y="5442"/>
                    </a:moveTo>
                    <a:lnTo>
                      <a:pt x="799" y="1"/>
                    </a:lnTo>
                  </a:path>
                </a:pathLst>
              </a:custGeom>
              <a:solidFill>
                <a:srgbClr val="68B8F0"/>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04" name="Google Shape;504;p32"/>
              <p:cNvSpPr/>
              <p:nvPr/>
            </p:nvSpPr>
            <p:spPr>
              <a:xfrm>
                <a:off x="4574300" y="2419550"/>
                <a:ext cx="26225" cy="136950"/>
              </a:xfrm>
              <a:custGeom>
                <a:avLst/>
                <a:gdLst/>
                <a:ahLst/>
                <a:cxnLst/>
                <a:rect l="l" t="t" r="r" b="b"/>
                <a:pathLst>
                  <a:path w="1049" h="5478" extrusionOk="0">
                    <a:moveTo>
                      <a:pt x="560" y="1"/>
                    </a:moveTo>
                    <a:lnTo>
                      <a:pt x="1" y="5478"/>
                    </a:lnTo>
                    <a:lnTo>
                      <a:pt x="1" y="5478"/>
                    </a:lnTo>
                    <a:lnTo>
                      <a:pt x="1049" y="72"/>
                    </a:lnTo>
                    <a:lnTo>
                      <a:pt x="560" y="1"/>
                    </a:lnTo>
                    <a:close/>
                  </a:path>
                </a:pathLst>
              </a:custGeom>
              <a:solidFill>
                <a:srgbClr val="2C1738"/>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05" name="Google Shape;505;p32"/>
              <p:cNvSpPr/>
              <p:nvPr/>
            </p:nvSpPr>
            <p:spPr>
              <a:xfrm>
                <a:off x="4908575" y="2422225"/>
                <a:ext cx="18475" cy="136350"/>
              </a:xfrm>
              <a:custGeom>
                <a:avLst/>
                <a:gdLst/>
                <a:ahLst/>
                <a:cxnLst/>
                <a:rect l="l" t="t" r="r" b="b"/>
                <a:pathLst>
                  <a:path w="739" h="5454" extrusionOk="0">
                    <a:moveTo>
                      <a:pt x="739" y="5454"/>
                    </a:moveTo>
                    <a:lnTo>
                      <a:pt x="1" y="1"/>
                    </a:lnTo>
                  </a:path>
                </a:pathLst>
              </a:custGeom>
              <a:solidFill>
                <a:srgbClr val="68B8F0"/>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06" name="Google Shape;506;p32"/>
              <p:cNvSpPr/>
              <p:nvPr/>
            </p:nvSpPr>
            <p:spPr>
              <a:xfrm>
                <a:off x="4902625" y="2421650"/>
                <a:ext cx="24425" cy="136925"/>
              </a:xfrm>
              <a:custGeom>
                <a:avLst/>
                <a:gdLst/>
                <a:ahLst/>
                <a:cxnLst/>
                <a:rect l="l" t="t" r="r" b="b"/>
                <a:pathLst>
                  <a:path w="977" h="5477" extrusionOk="0">
                    <a:moveTo>
                      <a:pt x="489" y="0"/>
                    </a:moveTo>
                    <a:lnTo>
                      <a:pt x="0" y="60"/>
                    </a:lnTo>
                    <a:lnTo>
                      <a:pt x="977" y="5477"/>
                    </a:lnTo>
                    <a:lnTo>
                      <a:pt x="977" y="5477"/>
                    </a:lnTo>
                    <a:lnTo>
                      <a:pt x="489" y="0"/>
                    </a:lnTo>
                    <a:close/>
                  </a:path>
                </a:pathLst>
              </a:custGeom>
              <a:solidFill>
                <a:srgbClr val="2C1738"/>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07" name="Google Shape;507;p32"/>
              <p:cNvSpPr/>
              <p:nvPr/>
            </p:nvSpPr>
            <p:spPr>
              <a:xfrm>
                <a:off x="4554950" y="1303525"/>
                <a:ext cx="237575" cy="1160150"/>
              </a:xfrm>
              <a:custGeom>
                <a:avLst/>
                <a:gdLst/>
                <a:ahLst/>
                <a:cxnLst/>
                <a:rect l="l" t="t" r="r" b="b"/>
                <a:pathLst>
                  <a:path w="9503" h="46406" extrusionOk="0">
                    <a:moveTo>
                      <a:pt x="7953" y="1"/>
                    </a:moveTo>
                    <a:cubicBezTo>
                      <a:pt x="7252" y="1"/>
                      <a:pt x="6635" y="518"/>
                      <a:pt x="6537" y="1232"/>
                    </a:cubicBezTo>
                    <a:lnTo>
                      <a:pt x="120" y="44749"/>
                    </a:lnTo>
                    <a:cubicBezTo>
                      <a:pt x="1" y="45535"/>
                      <a:pt x="549" y="46273"/>
                      <a:pt x="1346" y="46392"/>
                    </a:cubicBezTo>
                    <a:cubicBezTo>
                      <a:pt x="1414" y="46401"/>
                      <a:pt x="1480" y="46406"/>
                      <a:pt x="1546" y="46406"/>
                    </a:cubicBezTo>
                    <a:cubicBezTo>
                      <a:pt x="2252" y="46406"/>
                      <a:pt x="2869" y="45896"/>
                      <a:pt x="2977" y="45178"/>
                    </a:cubicBezTo>
                    <a:lnTo>
                      <a:pt x="9395" y="1648"/>
                    </a:lnTo>
                    <a:cubicBezTo>
                      <a:pt x="9502" y="863"/>
                      <a:pt x="8954" y="124"/>
                      <a:pt x="8169" y="17"/>
                    </a:cubicBezTo>
                    <a:cubicBezTo>
                      <a:pt x="8096" y="6"/>
                      <a:pt x="8024" y="1"/>
                      <a:pt x="7953" y="1"/>
                    </a:cubicBezTo>
                    <a:close/>
                  </a:path>
                </a:pathLst>
              </a:custGeom>
              <a:solidFill>
                <a:schemeClr val="accent5"/>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08" name="Google Shape;508;p32"/>
              <p:cNvSpPr/>
              <p:nvPr/>
            </p:nvSpPr>
            <p:spPr>
              <a:xfrm>
                <a:off x="4723125" y="1303375"/>
                <a:ext cx="223575" cy="1162375"/>
              </a:xfrm>
              <a:custGeom>
                <a:avLst/>
                <a:gdLst/>
                <a:ahLst/>
                <a:cxnLst/>
                <a:rect l="l" t="t" r="r" b="b"/>
                <a:pathLst>
                  <a:path w="8943" h="46495" extrusionOk="0">
                    <a:moveTo>
                      <a:pt x="1536" y="1"/>
                    </a:moveTo>
                    <a:cubicBezTo>
                      <a:pt x="1477" y="1"/>
                      <a:pt x="1418" y="4"/>
                      <a:pt x="1358" y="11"/>
                    </a:cubicBezTo>
                    <a:cubicBezTo>
                      <a:pt x="561" y="119"/>
                      <a:pt x="1" y="857"/>
                      <a:pt x="108" y="1643"/>
                    </a:cubicBezTo>
                    <a:lnTo>
                      <a:pt x="5966" y="45231"/>
                    </a:lnTo>
                    <a:cubicBezTo>
                      <a:pt x="6064" y="45963"/>
                      <a:pt x="6684" y="46494"/>
                      <a:pt x="7401" y="46494"/>
                    </a:cubicBezTo>
                    <a:cubicBezTo>
                      <a:pt x="7466" y="46494"/>
                      <a:pt x="7531" y="46490"/>
                      <a:pt x="7597" y="46481"/>
                    </a:cubicBezTo>
                    <a:cubicBezTo>
                      <a:pt x="8383" y="46374"/>
                      <a:pt x="8943" y="45648"/>
                      <a:pt x="8835" y="44850"/>
                    </a:cubicBezTo>
                    <a:lnTo>
                      <a:pt x="2977" y="1262"/>
                    </a:lnTo>
                    <a:cubicBezTo>
                      <a:pt x="2878" y="524"/>
                      <a:pt x="2251" y="1"/>
                      <a:pt x="1536" y="1"/>
                    </a:cubicBezTo>
                    <a:close/>
                  </a:path>
                </a:pathLst>
              </a:custGeom>
              <a:solidFill>
                <a:schemeClr val="accent6"/>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09" name="Google Shape;509;p32"/>
              <p:cNvSpPr/>
              <p:nvPr/>
            </p:nvSpPr>
            <p:spPr>
              <a:xfrm>
                <a:off x="4720750" y="1000025"/>
                <a:ext cx="82775" cy="328050"/>
              </a:xfrm>
              <a:custGeom>
                <a:avLst/>
                <a:gdLst/>
                <a:ahLst/>
                <a:cxnLst/>
                <a:rect l="l" t="t" r="r" b="b"/>
                <a:pathLst>
                  <a:path w="3311" h="13122" extrusionOk="0">
                    <a:moveTo>
                      <a:pt x="1681" y="1"/>
                    </a:moveTo>
                    <a:cubicBezTo>
                      <a:pt x="798" y="1"/>
                      <a:pt x="84" y="711"/>
                      <a:pt x="72" y="1596"/>
                    </a:cubicBezTo>
                    <a:lnTo>
                      <a:pt x="1" y="13098"/>
                    </a:lnTo>
                    <a:lnTo>
                      <a:pt x="3227" y="13122"/>
                    </a:lnTo>
                    <a:lnTo>
                      <a:pt x="3311" y="1620"/>
                    </a:lnTo>
                    <a:cubicBezTo>
                      <a:pt x="3311" y="727"/>
                      <a:pt x="2596" y="1"/>
                      <a:pt x="1703" y="1"/>
                    </a:cubicBezTo>
                    <a:cubicBezTo>
                      <a:pt x="1696" y="1"/>
                      <a:pt x="1689" y="1"/>
                      <a:pt x="1681" y="1"/>
                    </a:cubicBezTo>
                    <a:close/>
                  </a:path>
                </a:pathLst>
              </a:custGeom>
              <a:solidFill>
                <a:schemeClr val="accent5"/>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10" name="Google Shape;510;p32"/>
              <p:cNvSpPr/>
              <p:nvPr/>
            </p:nvSpPr>
            <p:spPr>
              <a:xfrm>
                <a:off x="4762125" y="1060450"/>
                <a:ext cx="1525" cy="267325"/>
              </a:xfrm>
              <a:custGeom>
                <a:avLst/>
                <a:gdLst/>
                <a:ahLst/>
                <a:cxnLst/>
                <a:rect l="l" t="t" r="r" b="b"/>
                <a:pathLst>
                  <a:path w="61" h="10693" extrusionOk="0">
                    <a:moveTo>
                      <a:pt x="60" y="1"/>
                    </a:moveTo>
                    <a:lnTo>
                      <a:pt x="1" y="10693"/>
                    </a:lnTo>
                  </a:path>
                </a:pathLst>
              </a:custGeom>
              <a:solidFill>
                <a:srgbClr val="68B8F0"/>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11" name="Google Shape;511;p32"/>
              <p:cNvSpPr/>
              <p:nvPr/>
            </p:nvSpPr>
            <p:spPr>
              <a:xfrm>
                <a:off x="4762125" y="1060450"/>
                <a:ext cx="1525" cy="267325"/>
              </a:xfrm>
              <a:custGeom>
                <a:avLst/>
                <a:gdLst/>
                <a:ahLst/>
                <a:cxnLst/>
                <a:rect l="l" t="t" r="r" b="b"/>
                <a:pathLst>
                  <a:path w="61" h="10693" fill="none" extrusionOk="0">
                    <a:moveTo>
                      <a:pt x="60" y="1"/>
                    </a:moveTo>
                    <a:lnTo>
                      <a:pt x="1" y="10693"/>
                    </a:lnTo>
                  </a:path>
                </a:pathLst>
              </a:custGeom>
              <a:noFill/>
              <a:ln w="9525" cap="rnd"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12" name="Google Shape;512;p32"/>
              <p:cNvSpPr/>
              <p:nvPr/>
            </p:nvSpPr>
            <p:spPr>
              <a:xfrm>
                <a:off x="4683250" y="1208700"/>
                <a:ext cx="156000" cy="227725"/>
              </a:xfrm>
              <a:custGeom>
                <a:avLst/>
                <a:gdLst/>
                <a:ahLst/>
                <a:cxnLst/>
                <a:rect l="l" t="t" r="r" b="b"/>
                <a:pathLst>
                  <a:path w="6240" h="9109" extrusionOk="0">
                    <a:moveTo>
                      <a:pt x="60" y="0"/>
                    </a:moveTo>
                    <a:lnTo>
                      <a:pt x="12" y="5989"/>
                    </a:lnTo>
                    <a:cubicBezTo>
                      <a:pt x="0" y="7704"/>
                      <a:pt x="1382" y="9097"/>
                      <a:pt x="3096" y="9109"/>
                    </a:cubicBezTo>
                    <a:cubicBezTo>
                      <a:pt x="3103" y="9109"/>
                      <a:pt x="3111" y="9109"/>
                      <a:pt x="3118" y="9109"/>
                    </a:cubicBezTo>
                    <a:cubicBezTo>
                      <a:pt x="4811" y="9109"/>
                      <a:pt x="6192" y="7732"/>
                      <a:pt x="6204" y="6037"/>
                    </a:cubicBezTo>
                    <a:lnTo>
                      <a:pt x="6239" y="36"/>
                    </a:lnTo>
                    <a:lnTo>
                      <a:pt x="60" y="0"/>
                    </a:lnTo>
                    <a:close/>
                  </a:path>
                </a:pathLst>
              </a:custGeom>
              <a:solidFill>
                <a:schemeClr val="accent2"/>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13" name="Google Shape;513;p32"/>
              <p:cNvSpPr/>
              <p:nvPr/>
            </p:nvSpPr>
            <p:spPr>
              <a:xfrm>
                <a:off x="4715400" y="1291450"/>
                <a:ext cx="77125" cy="66075"/>
              </a:xfrm>
              <a:custGeom>
                <a:avLst/>
                <a:gdLst/>
                <a:ahLst/>
                <a:cxnLst/>
                <a:rect l="l" t="t" r="r" b="b"/>
                <a:pathLst>
                  <a:path w="3085" h="2643" extrusionOk="0">
                    <a:moveTo>
                      <a:pt x="1774" y="0"/>
                    </a:moveTo>
                    <a:cubicBezTo>
                      <a:pt x="596" y="0"/>
                      <a:pt x="0" y="1405"/>
                      <a:pt x="834" y="2250"/>
                    </a:cubicBezTo>
                    <a:cubicBezTo>
                      <a:pt x="1101" y="2522"/>
                      <a:pt x="1431" y="2643"/>
                      <a:pt x="1755" y="2643"/>
                    </a:cubicBezTo>
                    <a:cubicBezTo>
                      <a:pt x="2428" y="2643"/>
                      <a:pt x="3076" y="2121"/>
                      <a:pt x="3084" y="1334"/>
                    </a:cubicBezTo>
                    <a:cubicBezTo>
                      <a:pt x="3084" y="596"/>
                      <a:pt x="2501" y="12"/>
                      <a:pt x="1774" y="0"/>
                    </a:cubicBezTo>
                    <a:close/>
                  </a:path>
                </a:pathLst>
              </a:custGeom>
              <a:solidFill>
                <a:srgbClr val="AFAAAA"/>
              </a:solidFill>
              <a:ln w="9525" cap="flat" cmpd="sng">
                <a:solidFill>
                  <a:schemeClr val="dk1"/>
                </a:solidFill>
                <a:prstDash val="solid"/>
                <a:miter lim="11906"/>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14" name="Google Shape;514;p32"/>
              <p:cNvSpPr/>
              <p:nvPr/>
            </p:nvSpPr>
            <p:spPr>
              <a:xfrm>
                <a:off x="4055500" y="1436700"/>
                <a:ext cx="975150" cy="1526400"/>
              </a:xfrm>
              <a:custGeom>
                <a:avLst/>
                <a:gdLst/>
                <a:ahLst/>
                <a:cxnLst/>
                <a:rect l="l" t="t" r="r" b="b"/>
                <a:pathLst>
                  <a:path w="39006" h="61056" fill="none" extrusionOk="0">
                    <a:moveTo>
                      <a:pt x="0" y="0"/>
                    </a:moveTo>
                    <a:lnTo>
                      <a:pt x="0" y="54138"/>
                    </a:lnTo>
                    <a:lnTo>
                      <a:pt x="72" y="54138"/>
                    </a:lnTo>
                    <a:cubicBezTo>
                      <a:pt x="72" y="61056"/>
                      <a:pt x="38934" y="61056"/>
                      <a:pt x="38934" y="54138"/>
                    </a:cubicBezTo>
                    <a:lnTo>
                      <a:pt x="39005" y="54138"/>
                    </a:lnTo>
                    <a:lnTo>
                      <a:pt x="39005" y="0"/>
                    </a:lnTo>
                  </a:path>
                </a:pathLst>
              </a:custGeom>
              <a:noFill/>
              <a:ln w="9525" cap="rnd"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15" name="Google Shape;515;p32"/>
              <p:cNvSpPr/>
              <p:nvPr/>
            </p:nvSpPr>
            <p:spPr>
              <a:xfrm>
                <a:off x="4106700" y="1458425"/>
                <a:ext cx="872750" cy="90225"/>
              </a:xfrm>
              <a:custGeom>
                <a:avLst/>
                <a:gdLst/>
                <a:ahLst/>
                <a:cxnLst/>
                <a:rect l="l" t="t" r="r" b="b"/>
                <a:pathLst>
                  <a:path w="34910" h="3609" extrusionOk="0">
                    <a:moveTo>
                      <a:pt x="0" y="1"/>
                    </a:moveTo>
                    <a:lnTo>
                      <a:pt x="0" y="1"/>
                    </a:lnTo>
                    <a:cubicBezTo>
                      <a:pt x="12" y="191"/>
                      <a:pt x="72" y="382"/>
                      <a:pt x="191" y="536"/>
                    </a:cubicBezTo>
                    <a:cubicBezTo>
                      <a:pt x="322" y="679"/>
                      <a:pt x="464" y="810"/>
                      <a:pt x="619" y="929"/>
                    </a:cubicBezTo>
                    <a:cubicBezTo>
                      <a:pt x="929" y="1155"/>
                      <a:pt x="1262" y="1334"/>
                      <a:pt x="1619" y="1489"/>
                    </a:cubicBezTo>
                    <a:cubicBezTo>
                      <a:pt x="2334" y="1787"/>
                      <a:pt x="3060" y="2025"/>
                      <a:pt x="3798" y="2215"/>
                    </a:cubicBezTo>
                    <a:cubicBezTo>
                      <a:pt x="5286" y="2584"/>
                      <a:pt x="6799" y="2858"/>
                      <a:pt x="8311" y="3049"/>
                    </a:cubicBezTo>
                    <a:cubicBezTo>
                      <a:pt x="11347" y="3430"/>
                      <a:pt x="14395" y="3608"/>
                      <a:pt x="17455" y="3608"/>
                    </a:cubicBezTo>
                    <a:cubicBezTo>
                      <a:pt x="20515" y="3608"/>
                      <a:pt x="23563" y="3430"/>
                      <a:pt x="26599" y="3049"/>
                    </a:cubicBezTo>
                    <a:cubicBezTo>
                      <a:pt x="28123" y="2858"/>
                      <a:pt x="29623" y="2584"/>
                      <a:pt x="31111" y="2215"/>
                    </a:cubicBezTo>
                    <a:cubicBezTo>
                      <a:pt x="31849" y="2025"/>
                      <a:pt x="32576" y="1787"/>
                      <a:pt x="33290" y="1489"/>
                    </a:cubicBezTo>
                    <a:cubicBezTo>
                      <a:pt x="33647" y="1334"/>
                      <a:pt x="33981" y="1155"/>
                      <a:pt x="34302" y="929"/>
                    </a:cubicBezTo>
                    <a:cubicBezTo>
                      <a:pt x="34457" y="822"/>
                      <a:pt x="34588" y="679"/>
                      <a:pt x="34719" y="536"/>
                    </a:cubicBezTo>
                    <a:cubicBezTo>
                      <a:pt x="34838" y="382"/>
                      <a:pt x="34897" y="191"/>
                      <a:pt x="34909" y="1"/>
                    </a:cubicBezTo>
                    <a:lnTo>
                      <a:pt x="34909" y="1"/>
                    </a:lnTo>
                    <a:cubicBezTo>
                      <a:pt x="34897" y="191"/>
                      <a:pt x="34814" y="370"/>
                      <a:pt x="34695" y="513"/>
                    </a:cubicBezTo>
                    <a:cubicBezTo>
                      <a:pt x="34564" y="655"/>
                      <a:pt x="34421" y="774"/>
                      <a:pt x="34254" y="870"/>
                    </a:cubicBezTo>
                    <a:cubicBezTo>
                      <a:pt x="33945" y="1072"/>
                      <a:pt x="33600" y="1239"/>
                      <a:pt x="33242" y="1370"/>
                    </a:cubicBezTo>
                    <a:cubicBezTo>
                      <a:pt x="32528" y="1632"/>
                      <a:pt x="31802" y="1834"/>
                      <a:pt x="31063" y="1989"/>
                    </a:cubicBezTo>
                    <a:cubicBezTo>
                      <a:pt x="29575" y="2310"/>
                      <a:pt x="28075" y="2537"/>
                      <a:pt x="26563" y="2691"/>
                    </a:cubicBezTo>
                    <a:cubicBezTo>
                      <a:pt x="23647" y="2978"/>
                      <a:pt x="20720" y="3133"/>
                      <a:pt x="17782" y="3133"/>
                    </a:cubicBezTo>
                    <a:cubicBezTo>
                      <a:pt x="17673" y="3133"/>
                      <a:pt x="17564" y="3132"/>
                      <a:pt x="17455" y="3132"/>
                    </a:cubicBezTo>
                    <a:cubicBezTo>
                      <a:pt x="17346" y="3132"/>
                      <a:pt x="17237" y="3133"/>
                      <a:pt x="17128" y="3133"/>
                    </a:cubicBezTo>
                    <a:cubicBezTo>
                      <a:pt x="14201" y="3133"/>
                      <a:pt x="11274" y="2978"/>
                      <a:pt x="8358" y="2691"/>
                    </a:cubicBezTo>
                    <a:cubicBezTo>
                      <a:pt x="6846" y="2537"/>
                      <a:pt x="5346" y="2310"/>
                      <a:pt x="3858" y="1989"/>
                    </a:cubicBezTo>
                    <a:cubicBezTo>
                      <a:pt x="3120" y="1834"/>
                      <a:pt x="2381" y="1632"/>
                      <a:pt x="1667" y="1370"/>
                    </a:cubicBezTo>
                    <a:cubicBezTo>
                      <a:pt x="1322" y="1239"/>
                      <a:pt x="976" y="1072"/>
                      <a:pt x="655" y="870"/>
                    </a:cubicBezTo>
                    <a:cubicBezTo>
                      <a:pt x="500" y="763"/>
                      <a:pt x="357" y="644"/>
                      <a:pt x="226" y="513"/>
                    </a:cubicBezTo>
                    <a:cubicBezTo>
                      <a:pt x="95" y="370"/>
                      <a:pt x="24" y="191"/>
                      <a:pt x="0" y="1"/>
                    </a:cubicBezTo>
                    <a:close/>
                  </a:path>
                </a:pathLst>
              </a:custGeom>
              <a:solidFill>
                <a:schemeClr val="dk1"/>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16" name="Google Shape;516;p32"/>
              <p:cNvSpPr/>
              <p:nvPr/>
            </p:nvSpPr>
            <p:spPr>
              <a:xfrm>
                <a:off x="4055800" y="1438750"/>
                <a:ext cx="974850" cy="1481125"/>
              </a:xfrm>
              <a:custGeom>
                <a:avLst/>
                <a:gdLst/>
                <a:ahLst/>
                <a:cxnLst/>
                <a:rect l="l" t="t" r="r" b="b"/>
                <a:pathLst>
                  <a:path w="38994" h="59245" extrusionOk="0">
                    <a:moveTo>
                      <a:pt x="169" y="0"/>
                    </a:moveTo>
                    <a:cubicBezTo>
                      <a:pt x="77" y="0"/>
                      <a:pt x="0" y="73"/>
                      <a:pt x="0" y="168"/>
                    </a:cubicBezTo>
                    <a:lnTo>
                      <a:pt x="0" y="54056"/>
                    </a:lnTo>
                    <a:lnTo>
                      <a:pt x="72" y="54056"/>
                    </a:lnTo>
                    <a:cubicBezTo>
                      <a:pt x="72" y="57515"/>
                      <a:pt x="9784" y="59244"/>
                      <a:pt x="19497" y="59244"/>
                    </a:cubicBezTo>
                    <a:cubicBezTo>
                      <a:pt x="29209" y="59244"/>
                      <a:pt x="38922" y="57515"/>
                      <a:pt x="38922" y="54056"/>
                    </a:cubicBezTo>
                    <a:lnTo>
                      <a:pt x="38993" y="54056"/>
                    </a:lnTo>
                    <a:lnTo>
                      <a:pt x="38993" y="180"/>
                    </a:lnTo>
                    <a:cubicBezTo>
                      <a:pt x="38993" y="75"/>
                      <a:pt x="38908" y="0"/>
                      <a:pt x="38819" y="0"/>
                    </a:cubicBezTo>
                    <a:cubicBezTo>
                      <a:pt x="38797" y="0"/>
                      <a:pt x="38776" y="4"/>
                      <a:pt x="38755" y="14"/>
                    </a:cubicBezTo>
                    <a:lnTo>
                      <a:pt x="38303" y="204"/>
                    </a:lnTo>
                    <a:cubicBezTo>
                      <a:pt x="37683" y="490"/>
                      <a:pt x="37124" y="895"/>
                      <a:pt x="36671" y="1395"/>
                    </a:cubicBezTo>
                    <a:cubicBezTo>
                      <a:pt x="35195" y="2966"/>
                      <a:pt x="28063" y="4157"/>
                      <a:pt x="19491" y="4157"/>
                    </a:cubicBezTo>
                    <a:cubicBezTo>
                      <a:pt x="10490" y="4157"/>
                      <a:pt x="3072" y="2847"/>
                      <a:pt x="2143" y="1157"/>
                    </a:cubicBezTo>
                    <a:cubicBezTo>
                      <a:pt x="2000" y="883"/>
                      <a:pt x="1774" y="680"/>
                      <a:pt x="1500" y="561"/>
                    </a:cubicBezTo>
                    <a:lnTo>
                      <a:pt x="238" y="14"/>
                    </a:lnTo>
                    <a:cubicBezTo>
                      <a:pt x="215" y="4"/>
                      <a:pt x="192" y="0"/>
                      <a:pt x="169" y="0"/>
                    </a:cubicBezTo>
                    <a:close/>
                  </a:path>
                </a:pathLst>
              </a:custGeom>
              <a:solidFill>
                <a:schemeClr val="lt1"/>
              </a:solidFill>
              <a:ln w="9525" cap="flat" cmpd="sng">
                <a:solidFill>
                  <a:schemeClr val="dk1"/>
                </a:solidFill>
                <a:prstDash val="solid"/>
                <a:round/>
                <a:headEnd type="none" w="sm" len="sm"/>
                <a:tailEnd type="none" w="sm" len="sm"/>
              </a:ln>
              <a:effectLst>
                <a:outerShdw blurRad="57150" dist="104775" dir="3000000" algn="bl" rotWithShape="0">
                  <a:schemeClr val="lt1">
                    <a:alpha val="50000"/>
                  </a:schemeClr>
                </a:outerShdw>
              </a:effectLst>
            </p:spPr>
            <p:txBody>
              <a:bodyPr spcFirstLastPara="1" wrap="square" lIns="91425" tIns="91425" rIns="91425" bIns="91425" anchor="ctr" anchorCtr="0">
                <a:noAutofit/>
              </a:bodyPr>
              <a:lstStyle/>
              <a:p>
                <a:endParaRPr/>
              </a:p>
            </p:txBody>
          </p:sp>
        </p:gr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20"/>
        <p:cNvGrpSpPr/>
        <p:nvPr/>
      </p:nvGrpSpPr>
      <p:grpSpPr>
        <a:xfrm>
          <a:off x="0" y="0"/>
          <a:ext cx="0" cy="0"/>
          <a:chOff x="0" y="0"/>
          <a:chExt cx="0" cy="0"/>
        </a:xfrm>
      </p:grpSpPr>
      <p:sp>
        <p:nvSpPr>
          <p:cNvPr id="521" name="Google Shape;521;p33"/>
          <p:cNvSpPr/>
          <p:nvPr/>
        </p:nvSpPr>
        <p:spPr>
          <a:xfrm rot="10800000" flipH="1">
            <a:off x="715098" y="1212300"/>
            <a:ext cx="4575300" cy="3309300"/>
          </a:xfrm>
          <a:prstGeom prst="snip1Rect">
            <a:avLst>
              <a:gd name="adj" fmla="val 0"/>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22" name="Google Shape;522;p3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solidFill>
                  <a:schemeClr val="lt1"/>
                </a:solidFill>
              </a:rPr>
              <a:t>What is this topic about?</a:t>
            </a:r>
            <a:endParaRPr>
              <a:solidFill>
                <a:schemeClr val="lt1"/>
              </a:solidFill>
            </a:endParaRPr>
          </a:p>
        </p:txBody>
      </p:sp>
      <p:sp>
        <p:nvSpPr>
          <p:cNvPr id="523" name="Google Shape;523;p33"/>
          <p:cNvSpPr txBox="1">
            <a:spLocks noGrp="1"/>
          </p:cNvSpPr>
          <p:nvPr>
            <p:ph type="body" idx="1"/>
          </p:nvPr>
        </p:nvSpPr>
        <p:spPr>
          <a:xfrm>
            <a:off x="998875" y="1423650"/>
            <a:ext cx="3731400" cy="2976000"/>
          </a:xfrm>
          <a:prstGeom prst="rect">
            <a:avLst/>
          </a:prstGeom>
        </p:spPr>
        <p:txBody>
          <a:bodyPr spcFirstLastPara="1" wrap="square" lIns="91425" tIns="91425" rIns="91425" bIns="91425" anchor="t" anchorCtr="0">
            <a:noAutofit/>
          </a:bodyPr>
          <a:lstStyle/>
          <a:p>
            <a:pPr marL="0" indent="0">
              <a:buNone/>
            </a:pPr>
            <a:r>
              <a:rPr lang="en">
                <a:solidFill>
                  <a:schemeClr val="dk1"/>
                </a:solidFill>
              </a:rPr>
              <a:t>Do you know what helps you make your point clear?</a:t>
            </a:r>
            <a:endParaRPr>
              <a:solidFill>
                <a:schemeClr val="dk1"/>
              </a:solidFill>
            </a:endParaRPr>
          </a:p>
          <a:p>
            <a:pPr marL="0" indent="0">
              <a:buNone/>
            </a:pPr>
            <a:r>
              <a:rPr lang="en">
                <a:solidFill>
                  <a:schemeClr val="dk1"/>
                </a:solidFill>
              </a:rPr>
              <a:t>Lists like this one:</a:t>
            </a:r>
            <a:endParaRPr>
              <a:solidFill>
                <a:schemeClr val="dk1"/>
              </a:solidFill>
            </a:endParaRPr>
          </a:p>
          <a:p>
            <a:pPr>
              <a:spcBef>
                <a:spcPts val="1600"/>
              </a:spcBef>
              <a:buClr>
                <a:schemeClr val="dk1"/>
              </a:buClr>
              <a:buFont typeface="Bitter"/>
              <a:buChar char="●"/>
            </a:pPr>
            <a:r>
              <a:rPr lang="en">
                <a:solidFill>
                  <a:schemeClr val="dk1"/>
                </a:solidFill>
              </a:rPr>
              <a:t>They’re simple </a:t>
            </a:r>
            <a:endParaRPr>
              <a:solidFill>
                <a:schemeClr val="dk1"/>
              </a:solidFill>
            </a:endParaRPr>
          </a:p>
          <a:p>
            <a:pPr>
              <a:buClr>
                <a:schemeClr val="dk1"/>
              </a:buClr>
              <a:buFont typeface="Bitter"/>
              <a:buChar char="●"/>
            </a:pPr>
            <a:r>
              <a:rPr lang="en">
                <a:solidFill>
                  <a:schemeClr val="dk1"/>
                </a:solidFill>
              </a:rPr>
              <a:t>You can organize your ideas clearly</a:t>
            </a:r>
            <a:endParaRPr>
              <a:solidFill>
                <a:schemeClr val="dk1"/>
              </a:solidFill>
            </a:endParaRPr>
          </a:p>
          <a:p>
            <a:pPr>
              <a:buClr>
                <a:schemeClr val="dk1"/>
              </a:buClr>
              <a:buFont typeface="Bitter"/>
              <a:buChar char="●"/>
            </a:pPr>
            <a:r>
              <a:rPr lang="en">
                <a:solidFill>
                  <a:schemeClr val="dk1"/>
                </a:solidFill>
              </a:rPr>
              <a:t>You’ll never forget to buy milk!</a:t>
            </a:r>
            <a:endParaRPr>
              <a:solidFill>
                <a:schemeClr val="dk1"/>
              </a:solidFill>
            </a:endParaRPr>
          </a:p>
          <a:p>
            <a:pPr marL="0" indent="0">
              <a:spcBef>
                <a:spcPts val="1600"/>
              </a:spcBef>
              <a:buNone/>
            </a:pPr>
            <a:r>
              <a:rPr lang="en">
                <a:solidFill>
                  <a:schemeClr val="dk1"/>
                </a:solidFill>
              </a:rPr>
              <a:t>And the most important thing: the audience won’t miss the point of your presentation</a:t>
            </a:r>
            <a:endParaRPr/>
          </a:p>
        </p:txBody>
      </p:sp>
      <p:pic>
        <p:nvPicPr>
          <p:cNvPr id="524" name="Google Shape;524;p33"/>
          <p:cNvPicPr preferRelativeResize="0"/>
          <p:nvPr/>
        </p:nvPicPr>
        <p:blipFill rotWithShape="1">
          <a:blip r:embed="rId3">
            <a:alphaModFix/>
          </a:blip>
          <a:srcRect l="9647" t="13169" r="40367" b="190"/>
          <a:stretch/>
        </p:blipFill>
        <p:spPr>
          <a:xfrm>
            <a:off x="5568425" y="1208676"/>
            <a:ext cx="2860452" cy="3309299"/>
          </a:xfrm>
          <a:prstGeom prst="rect">
            <a:avLst/>
          </a:prstGeom>
          <a:no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pic>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528"/>
        <p:cNvGrpSpPr/>
        <p:nvPr/>
      </p:nvGrpSpPr>
      <p:grpSpPr>
        <a:xfrm>
          <a:off x="0" y="0"/>
          <a:ext cx="0" cy="0"/>
          <a:chOff x="0" y="0"/>
          <a:chExt cx="0" cy="0"/>
        </a:xfrm>
      </p:grpSpPr>
      <p:sp>
        <p:nvSpPr>
          <p:cNvPr id="529" name="Google Shape;529;p34"/>
          <p:cNvSpPr/>
          <p:nvPr/>
        </p:nvSpPr>
        <p:spPr>
          <a:xfrm rot="10800000" flipH="1">
            <a:off x="4702629" y="1212400"/>
            <a:ext cx="3669259" cy="3309196"/>
          </a:xfrm>
          <a:prstGeom prst="snip1Rect">
            <a:avLst>
              <a:gd name="adj" fmla="val 0"/>
            </a:avLst>
          </a:prstGeom>
          <a:solidFill>
            <a:schemeClr val="lt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0" name="Google Shape;530;p34"/>
          <p:cNvSpPr/>
          <p:nvPr/>
        </p:nvSpPr>
        <p:spPr>
          <a:xfrm rot="10800000" flipH="1">
            <a:off x="715105" y="1212400"/>
            <a:ext cx="3669259" cy="3309196"/>
          </a:xfrm>
          <a:prstGeom prst="snip1Rect">
            <a:avLst>
              <a:gd name="adj" fmla="val 0"/>
            </a:avLst>
          </a:prstGeom>
          <a:solidFill>
            <a:schemeClr val="lt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531" name="Google Shape;531;p34"/>
          <p:cNvSpPr txBox="1">
            <a:spLocks noGrp="1"/>
          </p:cNvSpPr>
          <p:nvPr>
            <p:ph type="title"/>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r>
              <a:rPr lang="en"/>
              <a:t>Problems operations with whole numbers</a:t>
            </a:r>
            <a:endParaRPr/>
          </a:p>
        </p:txBody>
      </p:sp>
      <p:sp>
        <p:nvSpPr>
          <p:cNvPr id="532" name="Google Shape;532;p34"/>
          <p:cNvSpPr txBox="1">
            <a:spLocks noGrp="1"/>
          </p:cNvSpPr>
          <p:nvPr>
            <p:ph type="subTitle" idx="3"/>
          </p:nvPr>
        </p:nvSpPr>
        <p:spPr>
          <a:xfrm>
            <a:off x="957350" y="2118125"/>
            <a:ext cx="3236700" cy="1656900"/>
          </a:xfrm>
          <a:prstGeom prst="rect">
            <a:avLst/>
          </a:prstGeom>
        </p:spPr>
        <p:txBody>
          <a:bodyPr spcFirstLastPara="1" wrap="square" lIns="91425" tIns="91425" rIns="91425" bIns="91425" anchor="t" anchorCtr="0">
            <a:noAutofit/>
          </a:bodyPr>
          <a:lstStyle/>
          <a:p>
            <a:pPr marL="0" indent="0"/>
            <a:r>
              <a:rPr lang="en"/>
              <a:t>A pound of pears costs $1.30. Tony bought a pound and a half of pears. If he gave the clerk a $5.00 bill, how much change will he get back?</a:t>
            </a:r>
            <a:endParaRPr/>
          </a:p>
        </p:txBody>
      </p:sp>
      <p:sp>
        <p:nvSpPr>
          <p:cNvPr id="533" name="Google Shape;533;p34"/>
          <p:cNvSpPr txBox="1">
            <a:spLocks noGrp="1"/>
          </p:cNvSpPr>
          <p:nvPr>
            <p:ph type="subTitle" idx="1"/>
          </p:nvPr>
        </p:nvSpPr>
        <p:spPr>
          <a:xfrm>
            <a:off x="957401" y="1504025"/>
            <a:ext cx="3236700" cy="614100"/>
          </a:xfrm>
          <a:prstGeom prst="rect">
            <a:avLst/>
          </a:prstGeom>
        </p:spPr>
        <p:txBody>
          <a:bodyPr spcFirstLastPara="1" wrap="square" lIns="91425" tIns="91425" rIns="91425" bIns="91425" anchor="b" anchorCtr="0">
            <a:noAutofit/>
          </a:bodyPr>
          <a:lstStyle/>
          <a:p>
            <a:pPr marL="0" indent="0"/>
            <a:r>
              <a:rPr lang="en"/>
              <a:t>Subtraction</a:t>
            </a:r>
            <a:endParaRPr/>
          </a:p>
        </p:txBody>
      </p:sp>
      <p:sp>
        <p:nvSpPr>
          <p:cNvPr id="534" name="Google Shape;534;p34"/>
          <p:cNvSpPr txBox="1">
            <a:spLocks noGrp="1"/>
          </p:cNvSpPr>
          <p:nvPr>
            <p:ph type="subTitle" idx="2"/>
          </p:nvPr>
        </p:nvSpPr>
        <p:spPr>
          <a:xfrm>
            <a:off x="4944925" y="1504025"/>
            <a:ext cx="3236700" cy="614100"/>
          </a:xfrm>
          <a:prstGeom prst="rect">
            <a:avLst/>
          </a:prstGeom>
        </p:spPr>
        <p:txBody>
          <a:bodyPr spcFirstLastPara="1" wrap="square" lIns="91425" tIns="91425" rIns="91425" bIns="91425" anchor="b" anchorCtr="0">
            <a:noAutofit/>
          </a:bodyPr>
          <a:lstStyle/>
          <a:p>
            <a:pPr marL="0" indent="0"/>
            <a:r>
              <a:rPr lang="en"/>
              <a:t>Addition</a:t>
            </a:r>
            <a:endParaRPr/>
          </a:p>
        </p:txBody>
      </p:sp>
      <p:sp>
        <p:nvSpPr>
          <p:cNvPr id="535" name="Google Shape;535;p34"/>
          <p:cNvSpPr txBox="1">
            <a:spLocks noGrp="1"/>
          </p:cNvSpPr>
          <p:nvPr>
            <p:ph type="subTitle" idx="4"/>
          </p:nvPr>
        </p:nvSpPr>
        <p:spPr>
          <a:xfrm>
            <a:off x="4944925" y="2118125"/>
            <a:ext cx="3236700" cy="1656900"/>
          </a:xfrm>
          <a:prstGeom prst="rect">
            <a:avLst/>
          </a:prstGeom>
        </p:spPr>
        <p:txBody>
          <a:bodyPr spcFirstLastPara="1" wrap="square" lIns="91425" tIns="91425" rIns="91425" bIns="91425" anchor="t" anchorCtr="0">
            <a:noAutofit/>
          </a:bodyPr>
          <a:lstStyle/>
          <a:p>
            <a:pPr marL="0" indent="0"/>
            <a:r>
              <a:rPr lang="en"/>
              <a:t>Joe  drove for an hour and 25 minutes on Tuesday, 15 minutes on Wednesday, and 45 minutes on Friday. What was the total number of minutes Joe has been driven?</a:t>
            </a:r>
            <a:endParaRPr/>
          </a:p>
        </p:txBody>
      </p:sp>
      <p:grpSp>
        <p:nvGrpSpPr>
          <p:cNvPr id="536" name="Google Shape;536;p34"/>
          <p:cNvGrpSpPr/>
          <p:nvPr/>
        </p:nvGrpSpPr>
        <p:grpSpPr>
          <a:xfrm>
            <a:off x="6113340" y="4061908"/>
            <a:ext cx="899858" cy="899895"/>
            <a:chOff x="1534217" y="3180808"/>
            <a:chExt cx="372983" cy="372983"/>
          </a:xfrm>
        </p:grpSpPr>
        <p:sp>
          <p:nvSpPr>
            <p:cNvPr id="537" name="Google Shape;537;p34"/>
            <p:cNvSpPr/>
            <p:nvPr/>
          </p:nvSpPr>
          <p:spPr>
            <a:xfrm>
              <a:off x="1534217" y="3180808"/>
              <a:ext cx="372983" cy="372983"/>
            </a:xfrm>
            <a:custGeom>
              <a:avLst/>
              <a:gdLst/>
              <a:ahLst/>
              <a:cxnLst/>
              <a:rect l="l" t="t" r="r" b="b"/>
              <a:pathLst>
                <a:path w="12183" h="12183" extrusionOk="0">
                  <a:moveTo>
                    <a:pt x="6092" y="0"/>
                  </a:moveTo>
                  <a:cubicBezTo>
                    <a:pt x="2732" y="0"/>
                    <a:pt x="1" y="2732"/>
                    <a:pt x="1" y="6092"/>
                  </a:cubicBezTo>
                  <a:cubicBezTo>
                    <a:pt x="1" y="9451"/>
                    <a:pt x="2732" y="12182"/>
                    <a:pt x="6092" y="12182"/>
                  </a:cubicBezTo>
                  <a:cubicBezTo>
                    <a:pt x="9451" y="12182"/>
                    <a:pt x="12183" y="9451"/>
                    <a:pt x="12183" y="6092"/>
                  </a:cubicBezTo>
                  <a:cubicBezTo>
                    <a:pt x="12183" y="2732"/>
                    <a:pt x="9451" y="0"/>
                    <a:pt x="609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538" name="Google Shape;538;p34"/>
            <p:cNvSpPr/>
            <p:nvPr/>
          </p:nvSpPr>
          <p:spPr>
            <a:xfrm>
              <a:off x="1720724" y="3180808"/>
              <a:ext cx="186476" cy="372983"/>
            </a:xfrm>
            <a:custGeom>
              <a:avLst/>
              <a:gdLst/>
              <a:ahLst/>
              <a:cxnLst/>
              <a:rect l="l" t="t" r="r" b="b"/>
              <a:pathLst>
                <a:path w="6091" h="12183" extrusionOk="0">
                  <a:moveTo>
                    <a:pt x="0" y="0"/>
                  </a:moveTo>
                  <a:lnTo>
                    <a:pt x="0" y="12182"/>
                  </a:lnTo>
                  <a:cubicBezTo>
                    <a:pt x="3359" y="12182"/>
                    <a:pt x="6091" y="9451"/>
                    <a:pt x="6091" y="6092"/>
                  </a:cubicBezTo>
                  <a:cubicBezTo>
                    <a:pt x="6091" y="2732"/>
                    <a:pt x="3359" y="0"/>
                    <a:pt x="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539" name="Google Shape;539;p34"/>
            <p:cNvSpPr/>
            <p:nvPr/>
          </p:nvSpPr>
          <p:spPr>
            <a:xfrm>
              <a:off x="1611244" y="3257162"/>
              <a:ext cx="218989" cy="220336"/>
            </a:xfrm>
            <a:custGeom>
              <a:avLst/>
              <a:gdLst/>
              <a:ahLst/>
              <a:cxnLst/>
              <a:rect l="l" t="t" r="r" b="b"/>
              <a:pathLst>
                <a:path w="7153" h="7197" extrusionOk="0">
                  <a:moveTo>
                    <a:pt x="3576" y="0"/>
                  </a:moveTo>
                  <a:cubicBezTo>
                    <a:pt x="3349" y="0"/>
                    <a:pt x="3168" y="191"/>
                    <a:pt x="3179" y="419"/>
                  </a:cubicBezTo>
                  <a:lnTo>
                    <a:pt x="3179" y="3201"/>
                  </a:lnTo>
                  <a:lnTo>
                    <a:pt x="397" y="3201"/>
                  </a:lnTo>
                  <a:cubicBezTo>
                    <a:pt x="178" y="3201"/>
                    <a:pt x="0" y="3379"/>
                    <a:pt x="0" y="3600"/>
                  </a:cubicBezTo>
                  <a:cubicBezTo>
                    <a:pt x="0" y="3819"/>
                    <a:pt x="178" y="3997"/>
                    <a:pt x="397" y="3997"/>
                  </a:cubicBezTo>
                  <a:lnTo>
                    <a:pt x="3179" y="3997"/>
                  </a:lnTo>
                  <a:lnTo>
                    <a:pt x="3179" y="6779"/>
                  </a:lnTo>
                  <a:cubicBezTo>
                    <a:pt x="3168" y="7005"/>
                    <a:pt x="3349" y="7196"/>
                    <a:pt x="3576" y="7196"/>
                  </a:cubicBezTo>
                  <a:cubicBezTo>
                    <a:pt x="3804" y="7196"/>
                    <a:pt x="3985" y="7005"/>
                    <a:pt x="3973" y="6779"/>
                  </a:cubicBezTo>
                  <a:lnTo>
                    <a:pt x="3973" y="3995"/>
                  </a:lnTo>
                  <a:lnTo>
                    <a:pt x="6755" y="3995"/>
                  </a:lnTo>
                  <a:cubicBezTo>
                    <a:pt x="6975" y="3995"/>
                    <a:pt x="7152" y="3818"/>
                    <a:pt x="7152" y="3598"/>
                  </a:cubicBezTo>
                  <a:cubicBezTo>
                    <a:pt x="7152" y="3377"/>
                    <a:pt x="6975" y="3200"/>
                    <a:pt x="6755" y="3200"/>
                  </a:cubicBezTo>
                  <a:lnTo>
                    <a:pt x="6755" y="3201"/>
                  </a:lnTo>
                  <a:lnTo>
                    <a:pt x="3973" y="3201"/>
                  </a:lnTo>
                  <a:lnTo>
                    <a:pt x="3973" y="419"/>
                  </a:lnTo>
                  <a:cubicBezTo>
                    <a:pt x="3985" y="191"/>
                    <a:pt x="3804" y="0"/>
                    <a:pt x="357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540" name="Google Shape;540;p34"/>
            <p:cNvSpPr/>
            <p:nvPr/>
          </p:nvSpPr>
          <p:spPr>
            <a:xfrm>
              <a:off x="1720662" y="3257835"/>
              <a:ext cx="109571" cy="218989"/>
            </a:xfrm>
            <a:custGeom>
              <a:avLst/>
              <a:gdLst/>
              <a:ahLst/>
              <a:cxnLst/>
              <a:rect l="l" t="t" r="r" b="b"/>
              <a:pathLst>
                <a:path w="3579" h="7153" extrusionOk="0">
                  <a:moveTo>
                    <a:pt x="1" y="0"/>
                  </a:moveTo>
                  <a:lnTo>
                    <a:pt x="1" y="7152"/>
                  </a:lnTo>
                  <a:cubicBezTo>
                    <a:pt x="222" y="7152"/>
                    <a:pt x="399" y="6973"/>
                    <a:pt x="399" y="6754"/>
                  </a:cubicBezTo>
                  <a:lnTo>
                    <a:pt x="399" y="3973"/>
                  </a:lnTo>
                  <a:lnTo>
                    <a:pt x="3181" y="3973"/>
                  </a:lnTo>
                  <a:cubicBezTo>
                    <a:pt x="3401" y="3973"/>
                    <a:pt x="3578" y="3796"/>
                    <a:pt x="3578" y="3576"/>
                  </a:cubicBezTo>
                  <a:cubicBezTo>
                    <a:pt x="3578" y="3355"/>
                    <a:pt x="3401" y="3178"/>
                    <a:pt x="3181" y="3178"/>
                  </a:cubicBezTo>
                  <a:lnTo>
                    <a:pt x="3181" y="3179"/>
                  </a:lnTo>
                  <a:lnTo>
                    <a:pt x="399" y="3179"/>
                  </a:lnTo>
                  <a:lnTo>
                    <a:pt x="399" y="397"/>
                  </a:lnTo>
                  <a:cubicBezTo>
                    <a:pt x="399" y="178"/>
                    <a:pt x="222" y="0"/>
                    <a:pt x="1"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541" name="Google Shape;541;p34"/>
          <p:cNvGrpSpPr/>
          <p:nvPr/>
        </p:nvGrpSpPr>
        <p:grpSpPr>
          <a:xfrm>
            <a:off x="2176017" y="4061901"/>
            <a:ext cx="899858" cy="899895"/>
            <a:chOff x="3951608" y="1989395"/>
            <a:chExt cx="372983" cy="372983"/>
          </a:xfrm>
        </p:grpSpPr>
        <p:sp>
          <p:nvSpPr>
            <p:cNvPr id="542" name="Google Shape;542;p34"/>
            <p:cNvSpPr/>
            <p:nvPr/>
          </p:nvSpPr>
          <p:spPr>
            <a:xfrm>
              <a:off x="3951608" y="1989395"/>
              <a:ext cx="372983" cy="372983"/>
            </a:xfrm>
            <a:custGeom>
              <a:avLst/>
              <a:gdLst/>
              <a:ahLst/>
              <a:cxnLst/>
              <a:rect l="l" t="t" r="r" b="b"/>
              <a:pathLst>
                <a:path w="12183" h="12183" extrusionOk="0">
                  <a:moveTo>
                    <a:pt x="6090" y="1"/>
                  </a:moveTo>
                  <a:cubicBezTo>
                    <a:pt x="2732" y="1"/>
                    <a:pt x="0" y="2734"/>
                    <a:pt x="0" y="6092"/>
                  </a:cubicBezTo>
                  <a:cubicBezTo>
                    <a:pt x="0" y="9451"/>
                    <a:pt x="2732" y="12183"/>
                    <a:pt x="6090" y="12183"/>
                  </a:cubicBezTo>
                  <a:cubicBezTo>
                    <a:pt x="9450" y="12183"/>
                    <a:pt x="12182" y="9451"/>
                    <a:pt x="12182" y="6092"/>
                  </a:cubicBezTo>
                  <a:cubicBezTo>
                    <a:pt x="12182" y="2732"/>
                    <a:pt x="9450" y="1"/>
                    <a:pt x="609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543" name="Google Shape;543;p34"/>
            <p:cNvSpPr/>
            <p:nvPr/>
          </p:nvSpPr>
          <p:spPr>
            <a:xfrm>
              <a:off x="4138053" y="1989395"/>
              <a:ext cx="186537" cy="372983"/>
            </a:xfrm>
            <a:custGeom>
              <a:avLst/>
              <a:gdLst/>
              <a:ahLst/>
              <a:cxnLst/>
              <a:rect l="l" t="t" r="r" b="b"/>
              <a:pathLst>
                <a:path w="6093" h="12183" extrusionOk="0">
                  <a:moveTo>
                    <a:pt x="0" y="1"/>
                  </a:moveTo>
                  <a:lnTo>
                    <a:pt x="0" y="12183"/>
                  </a:lnTo>
                  <a:cubicBezTo>
                    <a:pt x="3360" y="12183"/>
                    <a:pt x="6092" y="9451"/>
                    <a:pt x="6092" y="6092"/>
                  </a:cubicBezTo>
                  <a:cubicBezTo>
                    <a:pt x="6092" y="2732"/>
                    <a:pt x="3360" y="1"/>
                    <a:pt x="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544" name="Google Shape;544;p34"/>
            <p:cNvSpPr/>
            <p:nvPr/>
          </p:nvSpPr>
          <p:spPr>
            <a:xfrm>
              <a:off x="4028574" y="2163686"/>
              <a:ext cx="219020" cy="24400"/>
            </a:xfrm>
            <a:custGeom>
              <a:avLst/>
              <a:gdLst/>
              <a:ahLst/>
              <a:cxnLst/>
              <a:rect l="l" t="t" r="r" b="b"/>
              <a:pathLst>
                <a:path w="7154" h="797" extrusionOk="0">
                  <a:moveTo>
                    <a:pt x="399" y="1"/>
                  </a:moveTo>
                  <a:cubicBezTo>
                    <a:pt x="178" y="1"/>
                    <a:pt x="0" y="178"/>
                    <a:pt x="0" y="398"/>
                  </a:cubicBezTo>
                  <a:cubicBezTo>
                    <a:pt x="0" y="619"/>
                    <a:pt x="178" y="796"/>
                    <a:pt x="399" y="796"/>
                  </a:cubicBezTo>
                  <a:lnTo>
                    <a:pt x="6757" y="796"/>
                  </a:lnTo>
                  <a:cubicBezTo>
                    <a:pt x="6976" y="796"/>
                    <a:pt x="7154" y="619"/>
                    <a:pt x="7154" y="398"/>
                  </a:cubicBezTo>
                  <a:cubicBezTo>
                    <a:pt x="7154" y="178"/>
                    <a:pt x="6976" y="1"/>
                    <a:pt x="675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545" name="Google Shape;545;p34"/>
            <p:cNvSpPr/>
            <p:nvPr/>
          </p:nvSpPr>
          <p:spPr>
            <a:xfrm>
              <a:off x="4138053" y="2163747"/>
              <a:ext cx="109540" cy="24400"/>
            </a:xfrm>
            <a:custGeom>
              <a:avLst/>
              <a:gdLst/>
              <a:ahLst/>
              <a:cxnLst/>
              <a:rect l="l" t="t" r="r" b="b"/>
              <a:pathLst>
                <a:path w="3578" h="797" extrusionOk="0">
                  <a:moveTo>
                    <a:pt x="0" y="0"/>
                  </a:moveTo>
                  <a:lnTo>
                    <a:pt x="0" y="796"/>
                  </a:lnTo>
                  <a:lnTo>
                    <a:pt x="3181" y="796"/>
                  </a:lnTo>
                  <a:cubicBezTo>
                    <a:pt x="3400" y="796"/>
                    <a:pt x="3578" y="617"/>
                    <a:pt x="3578" y="397"/>
                  </a:cubicBezTo>
                  <a:cubicBezTo>
                    <a:pt x="3578" y="178"/>
                    <a:pt x="3400" y="0"/>
                    <a:pt x="3181"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549"/>
        <p:cNvGrpSpPr/>
        <p:nvPr/>
      </p:nvGrpSpPr>
      <p:grpSpPr>
        <a:xfrm>
          <a:off x="0" y="0"/>
          <a:ext cx="0" cy="0"/>
          <a:chOff x="0" y="0"/>
          <a:chExt cx="0" cy="0"/>
        </a:xfrm>
      </p:grpSpPr>
      <p:sp>
        <p:nvSpPr>
          <p:cNvPr id="550" name="Google Shape;550;p35"/>
          <p:cNvSpPr/>
          <p:nvPr/>
        </p:nvSpPr>
        <p:spPr>
          <a:xfrm rot="10800000" flipH="1">
            <a:off x="2090324" y="1948375"/>
            <a:ext cx="4963500" cy="1246800"/>
          </a:xfrm>
          <a:prstGeom prst="snip1Rect">
            <a:avLst>
              <a:gd name="adj" fmla="val 0"/>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51" name="Google Shape;551;p35"/>
          <p:cNvSpPr/>
          <p:nvPr/>
        </p:nvSpPr>
        <p:spPr>
          <a:xfrm rot="10800000" flipH="1">
            <a:off x="2090324" y="3361700"/>
            <a:ext cx="4963500" cy="1246800"/>
          </a:xfrm>
          <a:prstGeom prst="snip1Rect">
            <a:avLst>
              <a:gd name="adj" fmla="val 0"/>
            </a:avLst>
          </a:prstGeom>
          <a:solidFill>
            <a:schemeClr val="dk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52" name="Google Shape;552;p35"/>
          <p:cNvSpPr/>
          <p:nvPr/>
        </p:nvSpPr>
        <p:spPr>
          <a:xfrm rot="10800000" flipH="1">
            <a:off x="2090324" y="535050"/>
            <a:ext cx="4963500" cy="1246800"/>
          </a:xfrm>
          <a:prstGeom prst="snip1Rect">
            <a:avLst>
              <a:gd name="adj" fmla="val 0"/>
            </a:avLst>
          </a:prstGeom>
          <a:solidFill>
            <a:schemeClr val="accen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53" name="Google Shape;553;p35"/>
          <p:cNvSpPr txBox="1">
            <a:spLocks noGrp="1"/>
          </p:cNvSpPr>
          <p:nvPr>
            <p:ph type="title"/>
          </p:nvPr>
        </p:nvSpPr>
        <p:spPr>
          <a:xfrm>
            <a:off x="2325251" y="735176"/>
            <a:ext cx="4493400" cy="618000"/>
          </a:xfrm>
          <a:prstGeom prst="rect">
            <a:avLst/>
          </a:prstGeom>
        </p:spPr>
        <p:txBody>
          <a:bodyPr spcFirstLastPara="1" wrap="square" lIns="91425" tIns="91425" rIns="91425" bIns="91425" anchor="b" anchorCtr="0">
            <a:noAutofit/>
          </a:bodyPr>
          <a:lstStyle/>
          <a:p>
            <a:r>
              <a:rPr lang="en"/>
              <a:t>9h 55m 23s</a:t>
            </a:r>
            <a:endParaRPr/>
          </a:p>
        </p:txBody>
      </p:sp>
      <p:sp>
        <p:nvSpPr>
          <p:cNvPr id="554" name="Google Shape;554;p35"/>
          <p:cNvSpPr txBox="1">
            <a:spLocks noGrp="1"/>
          </p:cNvSpPr>
          <p:nvPr>
            <p:ph type="subTitle" idx="1"/>
          </p:nvPr>
        </p:nvSpPr>
        <p:spPr>
          <a:xfrm>
            <a:off x="2325251" y="1276955"/>
            <a:ext cx="4493400" cy="361200"/>
          </a:xfrm>
          <a:prstGeom prst="rect">
            <a:avLst/>
          </a:prstGeom>
        </p:spPr>
        <p:txBody>
          <a:bodyPr spcFirstLastPara="1" wrap="square" lIns="91425" tIns="91425" rIns="91425" bIns="91425" anchor="t" anchorCtr="0">
            <a:noAutofit/>
          </a:bodyPr>
          <a:lstStyle/>
          <a:p>
            <a:pPr marL="0" indent="0"/>
            <a:r>
              <a:rPr lang="en"/>
              <a:t>Is Jupiter's rotation period</a:t>
            </a:r>
            <a:endParaRPr/>
          </a:p>
        </p:txBody>
      </p:sp>
      <p:sp>
        <p:nvSpPr>
          <p:cNvPr id="555" name="Google Shape;555;p35"/>
          <p:cNvSpPr txBox="1">
            <a:spLocks noGrp="1"/>
          </p:cNvSpPr>
          <p:nvPr>
            <p:ph type="title" idx="2"/>
          </p:nvPr>
        </p:nvSpPr>
        <p:spPr>
          <a:xfrm>
            <a:off x="2325251" y="2174935"/>
            <a:ext cx="4493400" cy="615300"/>
          </a:xfrm>
          <a:prstGeom prst="rect">
            <a:avLst/>
          </a:prstGeom>
        </p:spPr>
        <p:txBody>
          <a:bodyPr spcFirstLastPara="1" wrap="square" lIns="91425" tIns="91425" rIns="91425" bIns="91425" anchor="b" anchorCtr="0">
            <a:noAutofit/>
          </a:bodyPr>
          <a:lstStyle/>
          <a:p>
            <a:r>
              <a:rPr lang="en"/>
              <a:t>333,000.000</a:t>
            </a:r>
            <a:endParaRPr/>
          </a:p>
        </p:txBody>
      </p:sp>
      <p:sp>
        <p:nvSpPr>
          <p:cNvPr id="556" name="Google Shape;556;p35"/>
          <p:cNvSpPr txBox="1">
            <a:spLocks noGrp="1"/>
          </p:cNvSpPr>
          <p:nvPr>
            <p:ph type="subTitle" idx="3"/>
          </p:nvPr>
        </p:nvSpPr>
        <p:spPr>
          <a:xfrm>
            <a:off x="2325251" y="2708894"/>
            <a:ext cx="4493400" cy="359700"/>
          </a:xfrm>
          <a:prstGeom prst="rect">
            <a:avLst/>
          </a:prstGeom>
        </p:spPr>
        <p:txBody>
          <a:bodyPr spcFirstLastPara="1" wrap="square" lIns="91425" tIns="91425" rIns="91425" bIns="91425" anchor="t" anchorCtr="0">
            <a:noAutofit/>
          </a:bodyPr>
          <a:lstStyle/>
          <a:p>
            <a:pPr marL="0" indent="0"/>
            <a:r>
              <a:rPr lang="en"/>
              <a:t>Earths is the Sun’s mass</a:t>
            </a:r>
            <a:endParaRPr/>
          </a:p>
        </p:txBody>
      </p:sp>
      <p:sp>
        <p:nvSpPr>
          <p:cNvPr id="557" name="Google Shape;557;p35"/>
          <p:cNvSpPr txBox="1">
            <a:spLocks noGrp="1"/>
          </p:cNvSpPr>
          <p:nvPr>
            <p:ph type="title" idx="4"/>
          </p:nvPr>
        </p:nvSpPr>
        <p:spPr>
          <a:xfrm>
            <a:off x="2325251" y="3524006"/>
            <a:ext cx="4493400" cy="615300"/>
          </a:xfrm>
          <a:prstGeom prst="rect">
            <a:avLst/>
          </a:prstGeom>
        </p:spPr>
        <p:txBody>
          <a:bodyPr spcFirstLastPara="1" wrap="square" lIns="91425" tIns="91425" rIns="91425" bIns="91425" anchor="b" anchorCtr="0">
            <a:noAutofit/>
          </a:bodyPr>
          <a:lstStyle/>
          <a:p>
            <a:r>
              <a:rPr lang="en"/>
              <a:t>386,000 km</a:t>
            </a:r>
            <a:endParaRPr/>
          </a:p>
        </p:txBody>
      </p:sp>
      <p:sp>
        <p:nvSpPr>
          <p:cNvPr id="558" name="Google Shape;558;p35"/>
          <p:cNvSpPr txBox="1">
            <a:spLocks noGrp="1"/>
          </p:cNvSpPr>
          <p:nvPr>
            <p:ph type="subTitle" idx="5"/>
          </p:nvPr>
        </p:nvSpPr>
        <p:spPr>
          <a:xfrm>
            <a:off x="2325251" y="4063100"/>
            <a:ext cx="4493400" cy="393000"/>
          </a:xfrm>
          <a:prstGeom prst="rect">
            <a:avLst/>
          </a:prstGeom>
        </p:spPr>
        <p:txBody>
          <a:bodyPr spcFirstLastPara="1" wrap="square" lIns="91425" tIns="91425" rIns="91425" bIns="91425" anchor="t" anchorCtr="0">
            <a:noAutofit/>
          </a:bodyPr>
          <a:lstStyle/>
          <a:p>
            <a:pPr marL="0" indent="0"/>
            <a:r>
              <a:rPr lang="en"/>
              <a:t>Is the distance between Earth and the Moon</a:t>
            </a:r>
            <a:endParaRPr/>
          </a:p>
        </p:txBody>
      </p:sp>
      <p:grpSp>
        <p:nvGrpSpPr>
          <p:cNvPr id="559" name="Google Shape;559;p35"/>
          <p:cNvGrpSpPr/>
          <p:nvPr/>
        </p:nvGrpSpPr>
        <p:grpSpPr>
          <a:xfrm>
            <a:off x="7417636" y="2174916"/>
            <a:ext cx="1681313" cy="3140846"/>
            <a:chOff x="5455125" y="627200"/>
            <a:chExt cx="1020400" cy="1906200"/>
          </a:xfrm>
        </p:grpSpPr>
        <p:sp>
          <p:nvSpPr>
            <p:cNvPr id="560" name="Google Shape;560;p35"/>
            <p:cNvSpPr/>
            <p:nvPr/>
          </p:nvSpPr>
          <p:spPr>
            <a:xfrm>
              <a:off x="5886125" y="627200"/>
              <a:ext cx="589400" cy="1062050"/>
            </a:xfrm>
            <a:custGeom>
              <a:avLst/>
              <a:gdLst/>
              <a:ahLst/>
              <a:cxnLst/>
              <a:rect l="l" t="t" r="r" b="b"/>
              <a:pathLst>
                <a:path w="23576" h="42482" extrusionOk="0">
                  <a:moveTo>
                    <a:pt x="11288" y="0"/>
                  </a:moveTo>
                  <a:lnTo>
                    <a:pt x="3597" y="28944"/>
                  </a:lnTo>
                  <a:lnTo>
                    <a:pt x="1" y="42446"/>
                  </a:lnTo>
                  <a:cubicBezTo>
                    <a:pt x="537" y="42470"/>
                    <a:pt x="1073" y="42482"/>
                    <a:pt x="1620" y="42482"/>
                  </a:cubicBezTo>
                  <a:cubicBezTo>
                    <a:pt x="6597" y="42482"/>
                    <a:pt x="10979" y="41267"/>
                    <a:pt x="13526" y="39422"/>
                  </a:cubicBezTo>
                  <a:cubicBezTo>
                    <a:pt x="13598" y="39326"/>
                    <a:pt x="13669" y="39219"/>
                    <a:pt x="13753" y="39124"/>
                  </a:cubicBezTo>
                  <a:lnTo>
                    <a:pt x="15241" y="33683"/>
                  </a:lnTo>
                  <a:lnTo>
                    <a:pt x="23575" y="3322"/>
                  </a:lnTo>
                  <a:lnTo>
                    <a:pt x="11288" y="0"/>
                  </a:lnTo>
                  <a:close/>
                </a:path>
              </a:pathLst>
            </a:custGeom>
            <a:solidFill>
              <a:srgbClr val="F2F574"/>
            </a:solidFill>
            <a:ln w="19050" cap="flat" cmpd="sng">
              <a:solidFill>
                <a:schemeClr val="dk1"/>
              </a:solidFill>
              <a:prstDash val="solid"/>
              <a:miter lim="11906"/>
              <a:headEnd type="none" w="sm" len="sm"/>
              <a:tailEnd type="none" w="sm" len="sm"/>
            </a:ln>
            <a:effectLst>
              <a:outerShdw dist="85725" dir="294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61" name="Google Shape;561;p35"/>
            <p:cNvSpPr/>
            <p:nvPr/>
          </p:nvSpPr>
          <p:spPr>
            <a:xfrm>
              <a:off x="5455125" y="1294250"/>
              <a:ext cx="942700" cy="1239150"/>
            </a:xfrm>
            <a:custGeom>
              <a:avLst/>
              <a:gdLst/>
              <a:ahLst/>
              <a:cxnLst/>
              <a:rect l="l" t="t" r="r" b="b"/>
              <a:pathLst>
                <a:path w="37708" h="49566" extrusionOk="0">
                  <a:moveTo>
                    <a:pt x="18860" y="0"/>
                  </a:moveTo>
                  <a:cubicBezTo>
                    <a:pt x="8442" y="0"/>
                    <a:pt x="1" y="4024"/>
                    <a:pt x="1" y="9001"/>
                  </a:cubicBezTo>
                  <a:lnTo>
                    <a:pt x="1" y="40565"/>
                  </a:lnTo>
                  <a:cubicBezTo>
                    <a:pt x="1" y="45529"/>
                    <a:pt x="8442" y="49566"/>
                    <a:pt x="18860" y="49566"/>
                  </a:cubicBezTo>
                  <a:cubicBezTo>
                    <a:pt x="29266" y="49566"/>
                    <a:pt x="37708" y="45529"/>
                    <a:pt x="37708" y="40565"/>
                  </a:cubicBezTo>
                  <a:lnTo>
                    <a:pt x="37708" y="9001"/>
                  </a:lnTo>
                  <a:cubicBezTo>
                    <a:pt x="37708" y="4024"/>
                    <a:pt x="29266" y="0"/>
                    <a:pt x="18860" y="0"/>
                  </a:cubicBezTo>
                  <a:close/>
                </a:path>
              </a:pathLst>
            </a:custGeom>
            <a:solidFill>
              <a:schemeClr val="accent2"/>
            </a:solidFill>
            <a:ln w="19050" cap="flat" cmpd="sng">
              <a:solidFill>
                <a:schemeClr val="dk1"/>
              </a:solidFill>
              <a:prstDash val="solid"/>
              <a:miter lim="11906"/>
              <a:headEnd type="none" w="sm" len="sm"/>
              <a:tailEnd type="none" w="sm" len="sm"/>
            </a:ln>
            <a:effectLst>
              <a:outerShdw dist="85725" dir="294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62" name="Google Shape;562;p35"/>
            <p:cNvSpPr/>
            <p:nvPr/>
          </p:nvSpPr>
          <p:spPr>
            <a:xfrm>
              <a:off x="5570025" y="1349000"/>
              <a:ext cx="712900" cy="340250"/>
            </a:xfrm>
            <a:custGeom>
              <a:avLst/>
              <a:gdLst/>
              <a:ahLst/>
              <a:cxnLst/>
              <a:rect l="l" t="t" r="r" b="b"/>
              <a:pathLst>
                <a:path w="28516" h="13610" extrusionOk="0">
                  <a:moveTo>
                    <a:pt x="14264" y="1"/>
                  </a:moveTo>
                  <a:cubicBezTo>
                    <a:pt x="6382" y="1"/>
                    <a:pt x="1" y="3049"/>
                    <a:pt x="1" y="6811"/>
                  </a:cubicBezTo>
                  <a:cubicBezTo>
                    <a:pt x="1" y="10562"/>
                    <a:pt x="6382" y="13610"/>
                    <a:pt x="14264" y="13610"/>
                  </a:cubicBezTo>
                  <a:cubicBezTo>
                    <a:pt x="22134" y="13610"/>
                    <a:pt x="28516" y="10562"/>
                    <a:pt x="28516" y="6811"/>
                  </a:cubicBezTo>
                  <a:cubicBezTo>
                    <a:pt x="28516" y="3049"/>
                    <a:pt x="22134" y="1"/>
                    <a:pt x="14264" y="1"/>
                  </a:cubicBezTo>
                  <a:close/>
                </a:path>
              </a:pathLst>
            </a:custGeom>
            <a:solidFill>
              <a:schemeClr val="accent3"/>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63" name="Google Shape;563;p35"/>
            <p:cNvSpPr/>
            <p:nvPr/>
          </p:nvSpPr>
          <p:spPr>
            <a:xfrm>
              <a:off x="5886125" y="627200"/>
              <a:ext cx="589400" cy="1062050"/>
            </a:xfrm>
            <a:custGeom>
              <a:avLst/>
              <a:gdLst/>
              <a:ahLst/>
              <a:cxnLst/>
              <a:rect l="l" t="t" r="r" b="b"/>
              <a:pathLst>
                <a:path w="23576" h="42482" extrusionOk="0">
                  <a:moveTo>
                    <a:pt x="11288" y="0"/>
                  </a:moveTo>
                  <a:lnTo>
                    <a:pt x="3597" y="28944"/>
                  </a:lnTo>
                  <a:lnTo>
                    <a:pt x="1" y="42446"/>
                  </a:lnTo>
                  <a:cubicBezTo>
                    <a:pt x="537" y="42470"/>
                    <a:pt x="1073" y="42482"/>
                    <a:pt x="1620" y="42482"/>
                  </a:cubicBezTo>
                  <a:cubicBezTo>
                    <a:pt x="6597" y="42482"/>
                    <a:pt x="10979" y="41267"/>
                    <a:pt x="13526" y="39422"/>
                  </a:cubicBezTo>
                  <a:cubicBezTo>
                    <a:pt x="13598" y="39326"/>
                    <a:pt x="13669" y="39219"/>
                    <a:pt x="13753" y="39124"/>
                  </a:cubicBezTo>
                  <a:lnTo>
                    <a:pt x="15241" y="33683"/>
                  </a:lnTo>
                  <a:lnTo>
                    <a:pt x="23575" y="3322"/>
                  </a:lnTo>
                  <a:lnTo>
                    <a:pt x="11288" y="0"/>
                  </a:lnTo>
                  <a:close/>
                </a:path>
              </a:pathLst>
            </a:custGeom>
            <a:solidFill>
              <a:schemeClr val="accent4"/>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64" name="Google Shape;564;p35"/>
            <p:cNvSpPr/>
            <p:nvPr/>
          </p:nvSpPr>
          <p:spPr>
            <a:xfrm>
              <a:off x="5832550" y="1021575"/>
              <a:ext cx="294725" cy="665800"/>
            </a:xfrm>
            <a:custGeom>
              <a:avLst/>
              <a:gdLst/>
              <a:ahLst/>
              <a:cxnLst/>
              <a:rect l="l" t="t" r="r" b="b"/>
              <a:pathLst>
                <a:path w="11789" h="26632" extrusionOk="0">
                  <a:moveTo>
                    <a:pt x="4787" y="1"/>
                  </a:moveTo>
                  <a:lnTo>
                    <a:pt x="1" y="26385"/>
                  </a:lnTo>
                  <a:cubicBezTo>
                    <a:pt x="965" y="26577"/>
                    <a:pt x="2430" y="26631"/>
                    <a:pt x="3777" y="26631"/>
                  </a:cubicBezTo>
                  <a:cubicBezTo>
                    <a:pt x="5524" y="26631"/>
                    <a:pt x="7073" y="26540"/>
                    <a:pt x="7073" y="26540"/>
                  </a:cubicBezTo>
                  <a:lnTo>
                    <a:pt x="11788" y="1620"/>
                  </a:lnTo>
                  <a:lnTo>
                    <a:pt x="4787" y="1"/>
                  </a:lnTo>
                  <a:close/>
                </a:path>
              </a:pathLst>
            </a:custGeom>
            <a:solidFill>
              <a:srgbClr val="F3FFEB"/>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65" name="Google Shape;565;p35"/>
            <p:cNvSpPr/>
            <p:nvPr/>
          </p:nvSpPr>
          <p:spPr>
            <a:xfrm>
              <a:off x="5906375" y="819425"/>
              <a:ext cx="276250" cy="430775"/>
            </a:xfrm>
            <a:custGeom>
              <a:avLst/>
              <a:gdLst/>
              <a:ahLst/>
              <a:cxnLst/>
              <a:rect l="l" t="t" r="r" b="b"/>
              <a:pathLst>
                <a:path w="11050" h="17231" extrusionOk="0">
                  <a:moveTo>
                    <a:pt x="5914" y="0"/>
                  </a:moveTo>
                  <a:cubicBezTo>
                    <a:pt x="2619" y="0"/>
                    <a:pt x="2412" y="2532"/>
                    <a:pt x="2215" y="3003"/>
                  </a:cubicBezTo>
                  <a:cubicBezTo>
                    <a:pt x="1989" y="3515"/>
                    <a:pt x="1" y="14135"/>
                    <a:pt x="1" y="14135"/>
                  </a:cubicBezTo>
                  <a:cubicBezTo>
                    <a:pt x="1" y="14135"/>
                    <a:pt x="882" y="16707"/>
                    <a:pt x="3977" y="17148"/>
                  </a:cubicBezTo>
                  <a:cubicBezTo>
                    <a:pt x="4372" y="17205"/>
                    <a:pt x="4734" y="17230"/>
                    <a:pt x="5066" y="17230"/>
                  </a:cubicBezTo>
                  <a:cubicBezTo>
                    <a:pt x="7337" y="17230"/>
                    <a:pt x="8180" y="16052"/>
                    <a:pt x="8180" y="16052"/>
                  </a:cubicBezTo>
                  <a:lnTo>
                    <a:pt x="10538" y="5075"/>
                  </a:lnTo>
                  <a:cubicBezTo>
                    <a:pt x="10538" y="5075"/>
                    <a:pt x="11050" y="574"/>
                    <a:pt x="6859" y="62"/>
                  </a:cubicBezTo>
                  <a:cubicBezTo>
                    <a:pt x="6519" y="20"/>
                    <a:pt x="6204" y="0"/>
                    <a:pt x="5914" y="0"/>
                  </a:cubicBezTo>
                  <a:close/>
                </a:path>
              </a:pathLst>
            </a:custGeom>
            <a:solidFill>
              <a:schemeClr val="accent2"/>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66" name="Google Shape;566;p35"/>
            <p:cNvSpPr/>
            <p:nvPr/>
          </p:nvSpPr>
          <p:spPr>
            <a:xfrm>
              <a:off x="6129200" y="1025075"/>
              <a:ext cx="88550" cy="323125"/>
            </a:xfrm>
            <a:custGeom>
              <a:avLst/>
              <a:gdLst/>
              <a:ahLst/>
              <a:cxnLst/>
              <a:rect l="l" t="t" r="r" b="b"/>
              <a:pathLst>
                <a:path w="3542" h="12925" extrusionOk="0">
                  <a:moveTo>
                    <a:pt x="922" y="1"/>
                  </a:moveTo>
                  <a:cubicBezTo>
                    <a:pt x="854" y="1"/>
                    <a:pt x="815" y="4"/>
                    <a:pt x="815" y="4"/>
                  </a:cubicBezTo>
                  <a:lnTo>
                    <a:pt x="148" y="3397"/>
                  </a:lnTo>
                  <a:cubicBezTo>
                    <a:pt x="148" y="3397"/>
                    <a:pt x="1327" y="3397"/>
                    <a:pt x="1553" y="4207"/>
                  </a:cubicBezTo>
                  <a:cubicBezTo>
                    <a:pt x="1779" y="5028"/>
                    <a:pt x="1256" y="7017"/>
                    <a:pt x="589" y="9957"/>
                  </a:cubicBezTo>
                  <a:cubicBezTo>
                    <a:pt x="0" y="12563"/>
                    <a:pt x="738" y="12925"/>
                    <a:pt x="1476" y="12925"/>
                  </a:cubicBezTo>
                  <a:cubicBezTo>
                    <a:pt x="1574" y="12925"/>
                    <a:pt x="1672" y="12919"/>
                    <a:pt x="1768" y="12910"/>
                  </a:cubicBezTo>
                  <a:cubicBezTo>
                    <a:pt x="2577" y="12839"/>
                    <a:pt x="3542" y="6124"/>
                    <a:pt x="3542" y="2957"/>
                  </a:cubicBezTo>
                  <a:cubicBezTo>
                    <a:pt x="3542" y="167"/>
                    <a:pt x="1426" y="1"/>
                    <a:pt x="922" y="1"/>
                  </a:cubicBezTo>
                  <a:close/>
                </a:path>
              </a:pathLst>
            </a:custGeom>
            <a:solidFill>
              <a:schemeClr val="accent2"/>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67" name="Google Shape;567;p35"/>
            <p:cNvSpPr/>
            <p:nvPr/>
          </p:nvSpPr>
          <p:spPr>
            <a:xfrm>
              <a:off x="5701900" y="1009375"/>
              <a:ext cx="96450" cy="69425"/>
            </a:xfrm>
            <a:custGeom>
              <a:avLst/>
              <a:gdLst/>
              <a:ahLst/>
              <a:cxnLst/>
              <a:rect l="l" t="t" r="r" b="b"/>
              <a:pathLst>
                <a:path w="3858" h="2777" extrusionOk="0">
                  <a:moveTo>
                    <a:pt x="1619" y="1"/>
                  </a:moveTo>
                  <a:lnTo>
                    <a:pt x="0" y="2084"/>
                  </a:lnTo>
                  <a:cubicBezTo>
                    <a:pt x="524" y="2528"/>
                    <a:pt x="1189" y="2776"/>
                    <a:pt x="1871" y="2776"/>
                  </a:cubicBezTo>
                  <a:cubicBezTo>
                    <a:pt x="1902" y="2776"/>
                    <a:pt x="1933" y="2776"/>
                    <a:pt x="1965" y="2775"/>
                  </a:cubicBezTo>
                  <a:cubicBezTo>
                    <a:pt x="2655" y="2739"/>
                    <a:pt x="3322" y="2477"/>
                    <a:pt x="3858" y="2025"/>
                  </a:cubicBezTo>
                  <a:lnTo>
                    <a:pt x="1619" y="1"/>
                  </a:lnTo>
                  <a:close/>
                </a:path>
              </a:pathLst>
            </a:custGeom>
            <a:solidFill>
              <a:schemeClr val="lt1"/>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68" name="Google Shape;568;p35"/>
            <p:cNvSpPr/>
            <p:nvPr/>
          </p:nvSpPr>
          <p:spPr>
            <a:xfrm>
              <a:off x="5661100" y="1059975"/>
              <a:ext cx="173275" cy="88300"/>
            </a:xfrm>
            <a:custGeom>
              <a:avLst/>
              <a:gdLst/>
              <a:ahLst/>
              <a:cxnLst/>
              <a:rect l="l" t="t" r="r" b="b"/>
              <a:pathLst>
                <a:path w="6931" h="3532" extrusionOk="0">
                  <a:moveTo>
                    <a:pt x="5490" y="1"/>
                  </a:moveTo>
                  <a:cubicBezTo>
                    <a:pt x="4954" y="441"/>
                    <a:pt x="4287" y="703"/>
                    <a:pt x="3597" y="739"/>
                  </a:cubicBezTo>
                  <a:cubicBezTo>
                    <a:pt x="3565" y="740"/>
                    <a:pt x="3534" y="741"/>
                    <a:pt x="3503" y="741"/>
                  </a:cubicBezTo>
                  <a:cubicBezTo>
                    <a:pt x="2821" y="741"/>
                    <a:pt x="2156" y="493"/>
                    <a:pt x="1632" y="48"/>
                  </a:cubicBezTo>
                  <a:lnTo>
                    <a:pt x="1" y="2144"/>
                  </a:lnTo>
                  <a:cubicBezTo>
                    <a:pt x="776" y="3067"/>
                    <a:pt x="1962" y="3532"/>
                    <a:pt x="3159" y="3532"/>
                  </a:cubicBezTo>
                  <a:cubicBezTo>
                    <a:pt x="4665" y="3532"/>
                    <a:pt x="6187" y="2796"/>
                    <a:pt x="6930" y="1311"/>
                  </a:cubicBezTo>
                  <a:lnTo>
                    <a:pt x="5490" y="1"/>
                  </a:lnTo>
                  <a:close/>
                </a:path>
              </a:pathLst>
            </a:custGeom>
            <a:solidFill>
              <a:schemeClr val="lt2"/>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69" name="Google Shape;569;p35"/>
            <p:cNvSpPr/>
            <p:nvPr/>
          </p:nvSpPr>
          <p:spPr>
            <a:xfrm>
              <a:off x="5661100" y="1092725"/>
              <a:ext cx="217025" cy="594750"/>
            </a:xfrm>
            <a:custGeom>
              <a:avLst/>
              <a:gdLst/>
              <a:ahLst/>
              <a:cxnLst/>
              <a:rect l="l" t="t" r="r" b="b"/>
              <a:pathLst>
                <a:path w="8681" h="23790" extrusionOk="0">
                  <a:moveTo>
                    <a:pt x="6930" y="1"/>
                  </a:moveTo>
                  <a:cubicBezTo>
                    <a:pt x="6187" y="1486"/>
                    <a:pt x="4669" y="2222"/>
                    <a:pt x="3164" y="2222"/>
                  </a:cubicBezTo>
                  <a:cubicBezTo>
                    <a:pt x="1968" y="2222"/>
                    <a:pt x="781" y="1757"/>
                    <a:pt x="1" y="834"/>
                  </a:cubicBezTo>
                  <a:lnTo>
                    <a:pt x="1" y="834"/>
                  </a:lnTo>
                  <a:lnTo>
                    <a:pt x="810" y="12121"/>
                  </a:lnTo>
                  <a:lnTo>
                    <a:pt x="1537" y="22301"/>
                  </a:lnTo>
                  <a:cubicBezTo>
                    <a:pt x="3537" y="23099"/>
                    <a:pt x="5990" y="23622"/>
                    <a:pt x="8681" y="23789"/>
                  </a:cubicBezTo>
                  <a:lnTo>
                    <a:pt x="7704" y="10395"/>
                  </a:lnTo>
                  <a:lnTo>
                    <a:pt x="6930" y="1"/>
                  </a:lnTo>
                  <a:close/>
                </a:path>
              </a:pathLst>
            </a:custGeom>
            <a:solidFill>
              <a:schemeClr val="lt1"/>
            </a:solidFill>
            <a:ln w="190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570" name="Google Shape;570;p35"/>
          <p:cNvGrpSpPr/>
          <p:nvPr/>
        </p:nvGrpSpPr>
        <p:grpSpPr>
          <a:xfrm rot="6299960">
            <a:off x="-16579" y="559100"/>
            <a:ext cx="2367619" cy="2371455"/>
            <a:chOff x="582410" y="345094"/>
            <a:chExt cx="1998559" cy="2001797"/>
          </a:xfrm>
        </p:grpSpPr>
        <p:sp>
          <p:nvSpPr>
            <p:cNvPr id="571" name="Google Shape;571;p35"/>
            <p:cNvSpPr/>
            <p:nvPr/>
          </p:nvSpPr>
          <p:spPr>
            <a:xfrm>
              <a:off x="582410" y="345094"/>
              <a:ext cx="1998559" cy="2001797"/>
            </a:xfrm>
            <a:custGeom>
              <a:avLst/>
              <a:gdLst/>
              <a:ahLst/>
              <a:cxnLst/>
              <a:rect l="l" t="t" r="r" b="b"/>
              <a:pathLst>
                <a:path w="61104" h="61203" extrusionOk="0">
                  <a:moveTo>
                    <a:pt x="14275" y="25744"/>
                  </a:moveTo>
                  <a:cubicBezTo>
                    <a:pt x="15389" y="25744"/>
                    <a:pt x="16524" y="26161"/>
                    <a:pt x="17444" y="27092"/>
                  </a:cubicBezTo>
                  <a:lnTo>
                    <a:pt x="34600" y="44427"/>
                  </a:lnTo>
                  <a:cubicBezTo>
                    <a:pt x="37415" y="47277"/>
                    <a:pt x="35384" y="52107"/>
                    <a:pt x="31391" y="52107"/>
                  </a:cubicBezTo>
                  <a:cubicBezTo>
                    <a:pt x="31382" y="52107"/>
                    <a:pt x="31372" y="52107"/>
                    <a:pt x="31362" y="52106"/>
                  </a:cubicBezTo>
                  <a:lnTo>
                    <a:pt x="14122" y="51999"/>
                  </a:lnTo>
                  <a:cubicBezTo>
                    <a:pt x="11633" y="51976"/>
                    <a:pt x="9621" y="49951"/>
                    <a:pt x="9645" y="47463"/>
                  </a:cubicBezTo>
                  <a:lnTo>
                    <a:pt x="9740" y="30235"/>
                  </a:lnTo>
                  <a:cubicBezTo>
                    <a:pt x="9756" y="27529"/>
                    <a:pt x="11970" y="25744"/>
                    <a:pt x="14275" y="25744"/>
                  </a:cubicBezTo>
                  <a:close/>
                  <a:moveTo>
                    <a:pt x="1031" y="0"/>
                  </a:moveTo>
                  <a:cubicBezTo>
                    <a:pt x="676" y="0"/>
                    <a:pt x="334" y="277"/>
                    <a:pt x="334" y="695"/>
                  </a:cubicBezTo>
                  <a:lnTo>
                    <a:pt x="1" y="60869"/>
                  </a:lnTo>
                  <a:lnTo>
                    <a:pt x="60175" y="61203"/>
                  </a:lnTo>
                  <a:cubicBezTo>
                    <a:pt x="60794" y="61203"/>
                    <a:pt x="61104" y="60465"/>
                    <a:pt x="60675" y="60024"/>
                  </a:cubicBezTo>
                  <a:lnTo>
                    <a:pt x="1513" y="207"/>
                  </a:lnTo>
                  <a:cubicBezTo>
                    <a:pt x="1374" y="64"/>
                    <a:pt x="1201" y="0"/>
                    <a:pt x="1031" y="0"/>
                  </a:cubicBezTo>
                  <a:close/>
                </a:path>
              </a:pathLst>
            </a:custGeom>
            <a:solidFill>
              <a:schemeClr val="lt1"/>
            </a:solidFill>
            <a:ln w="19050" cap="flat" cmpd="sng">
              <a:solidFill>
                <a:schemeClr val="dk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572" name="Google Shape;572;p35"/>
            <p:cNvSpPr/>
            <p:nvPr/>
          </p:nvSpPr>
          <p:spPr>
            <a:xfrm>
              <a:off x="744017" y="2216028"/>
              <a:ext cx="818" cy="116864"/>
            </a:xfrm>
            <a:custGeom>
              <a:avLst/>
              <a:gdLst/>
              <a:ahLst/>
              <a:cxnLst/>
              <a:rect l="l" t="t" r="r" b="b"/>
              <a:pathLst>
                <a:path w="25" h="3573" fill="none" extrusionOk="0">
                  <a:moveTo>
                    <a:pt x="1" y="3572"/>
                  </a:moveTo>
                  <a:lnTo>
                    <a:pt x="13" y="1786"/>
                  </a:lnTo>
                  <a:lnTo>
                    <a:pt x="25"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73" name="Google Shape;573;p35"/>
            <p:cNvSpPr/>
            <p:nvPr/>
          </p:nvSpPr>
          <p:spPr>
            <a:xfrm>
              <a:off x="797789" y="2274836"/>
              <a:ext cx="392" cy="58448"/>
            </a:xfrm>
            <a:custGeom>
              <a:avLst/>
              <a:gdLst/>
              <a:ahLst/>
              <a:cxnLst/>
              <a:rect l="l" t="t" r="r" b="b"/>
              <a:pathLst>
                <a:path w="12" h="1787"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74" name="Google Shape;574;p35"/>
            <p:cNvSpPr/>
            <p:nvPr/>
          </p:nvSpPr>
          <p:spPr>
            <a:xfrm>
              <a:off x="851527" y="2216421"/>
              <a:ext cx="785" cy="116864"/>
            </a:xfrm>
            <a:custGeom>
              <a:avLst/>
              <a:gdLst/>
              <a:ahLst/>
              <a:cxnLst/>
              <a:rect l="l" t="t" r="r" b="b"/>
              <a:pathLst>
                <a:path w="24" h="3573" fill="none" extrusionOk="0">
                  <a:moveTo>
                    <a:pt x="0" y="3572"/>
                  </a:moveTo>
                  <a:lnTo>
                    <a:pt x="12" y="1786"/>
                  </a:lnTo>
                  <a:lnTo>
                    <a:pt x="24"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75" name="Google Shape;575;p35"/>
            <p:cNvSpPr/>
            <p:nvPr/>
          </p:nvSpPr>
          <p:spPr>
            <a:xfrm>
              <a:off x="905658" y="2275229"/>
              <a:ext cx="33" cy="58448"/>
            </a:xfrm>
            <a:custGeom>
              <a:avLst/>
              <a:gdLst/>
              <a:ahLst/>
              <a:cxnLst/>
              <a:rect l="l" t="t" r="r" b="b"/>
              <a:pathLst>
                <a:path w="1" h="1787" fill="none" extrusionOk="0">
                  <a:moveTo>
                    <a:pt x="0" y="1786"/>
                  </a:moveTo>
                  <a:lnTo>
                    <a:pt x="0"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76" name="Google Shape;576;p35"/>
            <p:cNvSpPr/>
            <p:nvPr/>
          </p:nvSpPr>
          <p:spPr>
            <a:xfrm>
              <a:off x="959396" y="2216813"/>
              <a:ext cx="392" cy="117224"/>
            </a:xfrm>
            <a:custGeom>
              <a:avLst/>
              <a:gdLst/>
              <a:ahLst/>
              <a:cxnLst/>
              <a:rect l="l" t="t" r="r" b="b"/>
              <a:pathLst>
                <a:path w="12" h="3584" fill="none" extrusionOk="0">
                  <a:moveTo>
                    <a:pt x="0" y="3584"/>
                  </a:moveTo>
                  <a:lnTo>
                    <a:pt x="0" y="1786"/>
                  </a:ln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77" name="Google Shape;577;p35"/>
            <p:cNvSpPr/>
            <p:nvPr/>
          </p:nvSpPr>
          <p:spPr>
            <a:xfrm>
              <a:off x="1012742" y="2275621"/>
              <a:ext cx="425" cy="58416"/>
            </a:xfrm>
            <a:custGeom>
              <a:avLst/>
              <a:gdLst/>
              <a:ahLst/>
              <a:cxnLst/>
              <a:rect l="l" t="t" r="r" b="b"/>
              <a:pathLst>
                <a:path w="13" h="1786"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78" name="Google Shape;578;p35"/>
            <p:cNvSpPr/>
            <p:nvPr/>
          </p:nvSpPr>
          <p:spPr>
            <a:xfrm>
              <a:off x="1066873" y="2217566"/>
              <a:ext cx="425" cy="116864"/>
            </a:xfrm>
            <a:custGeom>
              <a:avLst/>
              <a:gdLst/>
              <a:ahLst/>
              <a:cxnLst/>
              <a:rect l="l" t="t" r="r" b="b"/>
              <a:pathLst>
                <a:path w="13" h="3573" fill="none" extrusionOk="0">
                  <a:moveTo>
                    <a:pt x="0" y="3573"/>
                  </a:moveTo>
                  <a:lnTo>
                    <a:pt x="0" y="1787"/>
                  </a:ln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79" name="Google Shape;579;p35"/>
            <p:cNvSpPr/>
            <p:nvPr/>
          </p:nvSpPr>
          <p:spPr>
            <a:xfrm>
              <a:off x="1120612" y="2275981"/>
              <a:ext cx="33" cy="58448"/>
            </a:xfrm>
            <a:custGeom>
              <a:avLst/>
              <a:gdLst/>
              <a:ahLst/>
              <a:cxnLst/>
              <a:rect l="l" t="t" r="r" b="b"/>
              <a:pathLst>
                <a:path w="1" h="1787" fill="none" extrusionOk="0">
                  <a:moveTo>
                    <a:pt x="0" y="1787"/>
                  </a:moveTo>
                  <a:lnTo>
                    <a:pt x="0"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0" name="Google Shape;580;p35"/>
            <p:cNvSpPr/>
            <p:nvPr/>
          </p:nvSpPr>
          <p:spPr>
            <a:xfrm>
              <a:off x="1174350" y="2217958"/>
              <a:ext cx="425" cy="116864"/>
            </a:xfrm>
            <a:custGeom>
              <a:avLst/>
              <a:gdLst/>
              <a:ahLst/>
              <a:cxnLst/>
              <a:rect l="l" t="t" r="r" b="b"/>
              <a:pathLst>
                <a:path w="13" h="3573" fill="none" extrusionOk="0">
                  <a:moveTo>
                    <a:pt x="0" y="3573"/>
                  </a:moveTo>
                  <a:lnTo>
                    <a:pt x="0" y="1787"/>
                  </a:ln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1" name="Google Shape;581;p35"/>
            <p:cNvSpPr/>
            <p:nvPr/>
          </p:nvSpPr>
          <p:spPr>
            <a:xfrm>
              <a:off x="1228088" y="2276374"/>
              <a:ext cx="33" cy="58841"/>
            </a:xfrm>
            <a:custGeom>
              <a:avLst/>
              <a:gdLst/>
              <a:ahLst/>
              <a:cxnLst/>
              <a:rect l="l" t="t" r="r" b="b"/>
              <a:pathLst>
                <a:path w="1" h="1799" fill="none" extrusionOk="0">
                  <a:moveTo>
                    <a:pt x="0" y="1799"/>
                  </a:moveTo>
                  <a:lnTo>
                    <a:pt x="0"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2" name="Google Shape;582;p35"/>
            <p:cNvSpPr/>
            <p:nvPr/>
          </p:nvSpPr>
          <p:spPr>
            <a:xfrm>
              <a:off x="1281827" y="2218351"/>
              <a:ext cx="425" cy="116864"/>
            </a:xfrm>
            <a:custGeom>
              <a:avLst/>
              <a:gdLst/>
              <a:ahLst/>
              <a:cxnLst/>
              <a:rect l="l" t="t" r="r" b="b"/>
              <a:pathLst>
                <a:path w="13" h="3573" fill="none" extrusionOk="0">
                  <a:moveTo>
                    <a:pt x="0" y="3573"/>
                  </a:moveTo>
                  <a:lnTo>
                    <a:pt x="0" y="1787"/>
                  </a:ln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3" name="Google Shape;583;p35"/>
            <p:cNvSpPr/>
            <p:nvPr/>
          </p:nvSpPr>
          <p:spPr>
            <a:xfrm>
              <a:off x="1335565" y="2277159"/>
              <a:ext cx="33" cy="58448"/>
            </a:xfrm>
            <a:custGeom>
              <a:avLst/>
              <a:gdLst/>
              <a:ahLst/>
              <a:cxnLst/>
              <a:rect l="l" t="t" r="r" b="b"/>
              <a:pathLst>
                <a:path w="1" h="1787" fill="none" extrusionOk="0">
                  <a:moveTo>
                    <a:pt x="1" y="1787"/>
                  </a:moveTo>
                  <a:lnTo>
                    <a:pt x="1"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4" name="Google Shape;584;p35"/>
            <p:cNvSpPr/>
            <p:nvPr/>
          </p:nvSpPr>
          <p:spPr>
            <a:xfrm>
              <a:off x="1389304" y="2218743"/>
              <a:ext cx="425" cy="117256"/>
            </a:xfrm>
            <a:custGeom>
              <a:avLst/>
              <a:gdLst/>
              <a:ahLst/>
              <a:cxnLst/>
              <a:rect l="l" t="t" r="r" b="b"/>
              <a:pathLst>
                <a:path w="13" h="3585" fill="none" extrusionOk="0">
                  <a:moveTo>
                    <a:pt x="1" y="3584"/>
                  </a:moveTo>
                  <a:lnTo>
                    <a:pt x="1" y="1787"/>
                  </a:ln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5" name="Google Shape;585;p35"/>
            <p:cNvSpPr/>
            <p:nvPr/>
          </p:nvSpPr>
          <p:spPr>
            <a:xfrm>
              <a:off x="1443042" y="2277551"/>
              <a:ext cx="425" cy="58448"/>
            </a:xfrm>
            <a:custGeom>
              <a:avLst/>
              <a:gdLst/>
              <a:ahLst/>
              <a:cxnLst/>
              <a:rect l="l" t="t" r="r" b="b"/>
              <a:pathLst>
                <a:path w="13" h="1787" fill="none" extrusionOk="0">
                  <a:moveTo>
                    <a:pt x="1" y="1786"/>
                  </a:move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6" name="Google Shape;586;p35"/>
            <p:cNvSpPr/>
            <p:nvPr/>
          </p:nvSpPr>
          <p:spPr>
            <a:xfrm>
              <a:off x="1496781" y="2219528"/>
              <a:ext cx="425" cy="116864"/>
            </a:xfrm>
            <a:custGeom>
              <a:avLst/>
              <a:gdLst/>
              <a:ahLst/>
              <a:cxnLst/>
              <a:rect l="l" t="t" r="r" b="b"/>
              <a:pathLst>
                <a:path w="13" h="3573" fill="none" extrusionOk="0">
                  <a:moveTo>
                    <a:pt x="1" y="3572"/>
                  </a:moveTo>
                  <a:lnTo>
                    <a:pt x="13" y="1786"/>
                  </a:ln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7" name="Google Shape;587;p35"/>
            <p:cNvSpPr/>
            <p:nvPr/>
          </p:nvSpPr>
          <p:spPr>
            <a:xfrm>
              <a:off x="1550519" y="2277944"/>
              <a:ext cx="425" cy="58448"/>
            </a:xfrm>
            <a:custGeom>
              <a:avLst/>
              <a:gdLst/>
              <a:ahLst/>
              <a:cxnLst/>
              <a:rect l="l" t="t" r="r" b="b"/>
              <a:pathLst>
                <a:path w="13" h="1787" fill="none" extrusionOk="0">
                  <a:moveTo>
                    <a:pt x="1" y="1786"/>
                  </a:moveTo>
                  <a:lnTo>
                    <a:pt x="13"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8" name="Google Shape;588;p35"/>
            <p:cNvSpPr/>
            <p:nvPr/>
          </p:nvSpPr>
          <p:spPr>
            <a:xfrm>
              <a:off x="1604257" y="2219920"/>
              <a:ext cx="425" cy="116864"/>
            </a:xfrm>
            <a:custGeom>
              <a:avLst/>
              <a:gdLst/>
              <a:ahLst/>
              <a:cxnLst/>
              <a:rect l="l" t="t" r="r" b="b"/>
              <a:pathLst>
                <a:path w="13" h="3573" fill="none" extrusionOk="0">
                  <a:moveTo>
                    <a:pt x="1" y="3572"/>
                  </a:moveTo>
                  <a:lnTo>
                    <a:pt x="13" y="1786"/>
                  </a:lnTo>
                  <a:lnTo>
                    <a:pt x="13"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89" name="Google Shape;589;p35"/>
            <p:cNvSpPr/>
            <p:nvPr/>
          </p:nvSpPr>
          <p:spPr>
            <a:xfrm>
              <a:off x="1657996" y="2278729"/>
              <a:ext cx="425" cy="58448"/>
            </a:xfrm>
            <a:custGeom>
              <a:avLst/>
              <a:gdLst/>
              <a:ahLst/>
              <a:cxnLst/>
              <a:rect l="l" t="t" r="r" b="b"/>
              <a:pathLst>
                <a:path w="13" h="1787" fill="none" extrusionOk="0">
                  <a:moveTo>
                    <a:pt x="1" y="1786"/>
                  </a:moveTo>
                  <a:lnTo>
                    <a:pt x="13"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0" name="Google Shape;590;p35"/>
            <p:cNvSpPr/>
            <p:nvPr/>
          </p:nvSpPr>
          <p:spPr>
            <a:xfrm>
              <a:off x="1711734" y="2220313"/>
              <a:ext cx="425" cy="116864"/>
            </a:xfrm>
            <a:custGeom>
              <a:avLst/>
              <a:gdLst/>
              <a:ahLst/>
              <a:cxnLst/>
              <a:rect l="l" t="t" r="r" b="b"/>
              <a:pathLst>
                <a:path w="13" h="3573" fill="none" extrusionOk="0">
                  <a:moveTo>
                    <a:pt x="13" y="0"/>
                  </a:moveTo>
                  <a:lnTo>
                    <a:pt x="13" y="1786"/>
                  </a:lnTo>
                  <a:lnTo>
                    <a:pt x="1" y="357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1" name="Google Shape;591;p35"/>
            <p:cNvSpPr/>
            <p:nvPr/>
          </p:nvSpPr>
          <p:spPr>
            <a:xfrm>
              <a:off x="1765505" y="2279121"/>
              <a:ext cx="392" cy="58448"/>
            </a:xfrm>
            <a:custGeom>
              <a:avLst/>
              <a:gdLst/>
              <a:ahLst/>
              <a:cxnLst/>
              <a:rect l="l" t="t" r="r" b="b"/>
              <a:pathLst>
                <a:path w="12" h="1787"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2" name="Google Shape;592;p35"/>
            <p:cNvSpPr/>
            <p:nvPr/>
          </p:nvSpPr>
          <p:spPr>
            <a:xfrm>
              <a:off x="1819244" y="2220705"/>
              <a:ext cx="392" cy="117224"/>
            </a:xfrm>
            <a:custGeom>
              <a:avLst/>
              <a:gdLst/>
              <a:ahLst/>
              <a:cxnLst/>
              <a:rect l="l" t="t" r="r" b="b"/>
              <a:pathLst>
                <a:path w="12" h="3584" fill="none" extrusionOk="0">
                  <a:moveTo>
                    <a:pt x="0" y="3584"/>
                  </a:moveTo>
                  <a:lnTo>
                    <a:pt x="12" y="1798"/>
                  </a:ln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3" name="Google Shape;593;p35"/>
            <p:cNvSpPr/>
            <p:nvPr/>
          </p:nvSpPr>
          <p:spPr>
            <a:xfrm>
              <a:off x="1872982" y="2279514"/>
              <a:ext cx="425" cy="58416"/>
            </a:xfrm>
            <a:custGeom>
              <a:avLst/>
              <a:gdLst/>
              <a:ahLst/>
              <a:cxnLst/>
              <a:rect l="l" t="t" r="r" b="b"/>
              <a:pathLst>
                <a:path w="13" h="1786"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4" name="Google Shape;594;p35"/>
            <p:cNvSpPr/>
            <p:nvPr/>
          </p:nvSpPr>
          <p:spPr>
            <a:xfrm>
              <a:off x="1926721" y="2221490"/>
              <a:ext cx="425" cy="116831"/>
            </a:xfrm>
            <a:custGeom>
              <a:avLst/>
              <a:gdLst/>
              <a:ahLst/>
              <a:cxnLst/>
              <a:rect l="l" t="t" r="r" b="b"/>
              <a:pathLst>
                <a:path w="13" h="3572" fill="none" extrusionOk="0">
                  <a:moveTo>
                    <a:pt x="0" y="3572"/>
                  </a:moveTo>
                  <a:lnTo>
                    <a:pt x="12" y="1786"/>
                  </a:ln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5" name="Google Shape;595;p35"/>
            <p:cNvSpPr/>
            <p:nvPr/>
          </p:nvSpPr>
          <p:spPr>
            <a:xfrm>
              <a:off x="1980459" y="2279873"/>
              <a:ext cx="425" cy="58841"/>
            </a:xfrm>
            <a:custGeom>
              <a:avLst/>
              <a:gdLst/>
              <a:ahLst/>
              <a:cxnLst/>
              <a:rect l="l" t="t" r="r" b="b"/>
              <a:pathLst>
                <a:path w="13" h="1799" fill="none" extrusionOk="0">
                  <a:moveTo>
                    <a:pt x="0" y="1799"/>
                  </a:move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6" name="Google Shape;596;p35"/>
            <p:cNvSpPr/>
            <p:nvPr/>
          </p:nvSpPr>
          <p:spPr>
            <a:xfrm>
              <a:off x="2034198" y="2221850"/>
              <a:ext cx="818" cy="116864"/>
            </a:xfrm>
            <a:custGeom>
              <a:avLst/>
              <a:gdLst/>
              <a:ahLst/>
              <a:cxnLst/>
              <a:rect l="l" t="t" r="r" b="b"/>
              <a:pathLst>
                <a:path w="25" h="3573" fill="none" extrusionOk="0">
                  <a:moveTo>
                    <a:pt x="0" y="3573"/>
                  </a:moveTo>
                  <a:lnTo>
                    <a:pt x="12" y="1787"/>
                  </a:lnTo>
                  <a:lnTo>
                    <a:pt x="24"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7" name="Google Shape;597;p35"/>
            <p:cNvSpPr/>
            <p:nvPr/>
          </p:nvSpPr>
          <p:spPr>
            <a:xfrm>
              <a:off x="2087936" y="2280658"/>
              <a:ext cx="425" cy="58448"/>
            </a:xfrm>
            <a:custGeom>
              <a:avLst/>
              <a:gdLst/>
              <a:ahLst/>
              <a:cxnLst/>
              <a:rect l="l" t="t" r="r" b="b"/>
              <a:pathLst>
                <a:path w="13" h="1787" fill="none" extrusionOk="0">
                  <a:moveTo>
                    <a:pt x="0" y="1787"/>
                  </a:move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8" name="Google Shape;598;p35"/>
            <p:cNvSpPr/>
            <p:nvPr/>
          </p:nvSpPr>
          <p:spPr>
            <a:xfrm>
              <a:off x="2141674" y="2222243"/>
              <a:ext cx="818" cy="116864"/>
            </a:xfrm>
            <a:custGeom>
              <a:avLst/>
              <a:gdLst/>
              <a:ahLst/>
              <a:cxnLst/>
              <a:rect l="l" t="t" r="r" b="b"/>
              <a:pathLst>
                <a:path w="25" h="3573" fill="none" extrusionOk="0">
                  <a:moveTo>
                    <a:pt x="0" y="3573"/>
                  </a:moveTo>
                  <a:lnTo>
                    <a:pt x="12" y="1787"/>
                  </a:lnTo>
                  <a:lnTo>
                    <a:pt x="24"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599" name="Google Shape;599;p35"/>
            <p:cNvSpPr/>
            <p:nvPr/>
          </p:nvSpPr>
          <p:spPr>
            <a:xfrm>
              <a:off x="2195413" y="2281051"/>
              <a:ext cx="425" cy="58448"/>
            </a:xfrm>
            <a:custGeom>
              <a:avLst/>
              <a:gdLst/>
              <a:ahLst/>
              <a:cxnLst/>
              <a:rect l="l" t="t" r="r" b="b"/>
              <a:pathLst>
                <a:path w="13" h="1787" fill="none" extrusionOk="0">
                  <a:moveTo>
                    <a:pt x="1" y="1787"/>
                  </a:move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0" name="Google Shape;600;p35"/>
            <p:cNvSpPr/>
            <p:nvPr/>
          </p:nvSpPr>
          <p:spPr>
            <a:xfrm>
              <a:off x="2249151" y="2222635"/>
              <a:ext cx="818" cy="117256"/>
            </a:xfrm>
            <a:custGeom>
              <a:avLst/>
              <a:gdLst/>
              <a:ahLst/>
              <a:cxnLst/>
              <a:rect l="l" t="t" r="r" b="b"/>
              <a:pathLst>
                <a:path w="25" h="3585" fill="none" extrusionOk="0">
                  <a:moveTo>
                    <a:pt x="1" y="3585"/>
                  </a:moveTo>
                  <a:lnTo>
                    <a:pt x="13" y="1799"/>
                  </a:lnTo>
                  <a:lnTo>
                    <a:pt x="24"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1" name="Google Shape;601;p35"/>
            <p:cNvSpPr/>
            <p:nvPr/>
          </p:nvSpPr>
          <p:spPr>
            <a:xfrm>
              <a:off x="2302890" y="2281443"/>
              <a:ext cx="425" cy="58448"/>
            </a:xfrm>
            <a:custGeom>
              <a:avLst/>
              <a:gdLst/>
              <a:ahLst/>
              <a:cxnLst/>
              <a:rect l="l" t="t" r="r" b="b"/>
              <a:pathLst>
                <a:path w="13" h="1787" fill="none" extrusionOk="0">
                  <a:moveTo>
                    <a:pt x="1" y="1787"/>
                  </a:move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2" name="Google Shape;602;p35"/>
            <p:cNvSpPr/>
            <p:nvPr/>
          </p:nvSpPr>
          <p:spPr>
            <a:xfrm>
              <a:off x="2356628" y="2223420"/>
              <a:ext cx="818" cy="116864"/>
            </a:xfrm>
            <a:custGeom>
              <a:avLst/>
              <a:gdLst/>
              <a:ahLst/>
              <a:cxnLst/>
              <a:rect l="l" t="t" r="r" b="b"/>
              <a:pathLst>
                <a:path w="25" h="3573" fill="none" extrusionOk="0">
                  <a:moveTo>
                    <a:pt x="1" y="3572"/>
                  </a:moveTo>
                  <a:lnTo>
                    <a:pt x="13" y="1787"/>
                  </a:lnTo>
                  <a:lnTo>
                    <a:pt x="25"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3" name="Google Shape;603;p35"/>
            <p:cNvSpPr/>
            <p:nvPr/>
          </p:nvSpPr>
          <p:spPr>
            <a:xfrm>
              <a:off x="2410366" y="2281836"/>
              <a:ext cx="425" cy="58448"/>
            </a:xfrm>
            <a:custGeom>
              <a:avLst/>
              <a:gdLst/>
              <a:ahLst/>
              <a:cxnLst/>
              <a:rect l="l" t="t" r="r" b="b"/>
              <a:pathLst>
                <a:path w="13" h="1787" fill="none" extrusionOk="0">
                  <a:moveTo>
                    <a:pt x="1" y="1786"/>
                  </a:move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4" name="Google Shape;604;p35"/>
            <p:cNvSpPr/>
            <p:nvPr/>
          </p:nvSpPr>
          <p:spPr>
            <a:xfrm>
              <a:off x="597226" y="507617"/>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5" name="Google Shape;605;p35"/>
            <p:cNvSpPr/>
            <p:nvPr/>
          </p:nvSpPr>
          <p:spPr>
            <a:xfrm>
              <a:off x="597226" y="561356"/>
              <a:ext cx="116864" cy="425"/>
            </a:xfrm>
            <a:custGeom>
              <a:avLst/>
              <a:gdLst/>
              <a:ahLst/>
              <a:cxnLst/>
              <a:rect l="l" t="t" r="r" b="b"/>
              <a:pathLst>
                <a:path w="3573" h="13" fill="none" extrusionOk="0">
                  <a:moveTo>
                    <a:pt x="0" y="1"/>
                  </a:moveTo>
                  <a:lnTo>
                    <a:pt x="1786" y="13"/>
                  </a:lnTo>
                  <a:lnTo>
                    <a:pt x="3572"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6" name="Google Shape;606;p35"/>
            <p:cNvSpPr/>
            <p:nvPr/>
          </p:nvSpPr>
          <p:spPr>
            <a:xfrm>
              <a:off x="596834" y="615094"/>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7" name="Google Shape;607;p35"/>
            <p:cNvSpPr/>
            <p:nvPr/>
          </p:nvSpPr>
          <p:spPr>
            <a:xfrm>
              <a:off x="596441" y="668833"/>
              <a:ext cx="117256" cy="425"/>
            </a:xfrm>
            <a:custGeom>
              <a:avLst/>
              <a:gdLst/>
              <a:ahLst/>
              <a:cxnLst/>
              <a:rect l="l" t="t" r="r" b="b"/>
              <a:pathLst>
                <a:path w="3585" h="13" fill="none" extrusionOk="0">
                  <a:moveTo>
                    <a:pt x="0" y="1"/>
                  </a:moveTo>
                  <a:lnTo>
                    <a:pt x="1786" y="13"/>
                  </a:lnTo>
                  <a:lnTo>
                    <a:pt x="3584"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8" name="Google Shape;608;p35"/>
            <p:cNvSpPr/>
            <p:nvPr/>
          </p:nvSpPr>
          <p:spPr>
            <a:xfrm>
              <a:off x="596441" y="722571"/>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09" name="Google Shape;609;p35"/>
            <p:cNvSpPr/>
            <p:nvPr/>
          </p:nvSpPr>
          <p:spPr>
            <a:xfrm>
              <a:off x="596049" y="776342"/>
              <a:ext cx="116864" cy="785"/>
            </a:xfrm>
            <a:custGeom>
              <a:avLst/>
              <a:gdLst/>
              <a:ahLst/>
              <a:cxnLst/>
              <a:rect l="l" t="t" r="r" b="b"/>
              <a:pathLst>
                <a:path w="3573" h="24" fill="none" extrusionOk="0">
                  <a:moveTo>
                    <a:pt x="1" y="0"/>
                  </a:moveTo>
                  <a:lnTo>
                    <a:pt x="1787" y="12"/>
                  </a:lnTo>
                  <a:lnTo>
                    <a:pt x="3572"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0" name="Google Shape;610;p35"/>
            <p:cNvSpPr/>
            <p:nvPr/>
          </p:nvSpPr>
          <p:spPr>
            <a:xfrm>
              <a:off x="595656" y="830081"/>
              <a:ext cx="58841" cy="392"/>
            </a:xfrm>
            <a:custGeom>
              <a:avLst/>
              <a:gdLst/>
              <a:ahLst/>
              <a:cxnLst/>
              <a:rect l="l" t="t" r="r" b="b"/>
              <a:pathLst>
                <a:path w="1799" h="12" fill="none" extrusionOk="0">
                  <a:moveTo>
                    <a:pt x="1" y="0"/>
                  </a:moveTo>
                  <a:lnTo>
                    <a:pt x="1799"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1" name="Google Shape;611;p35"/>
            <p:cNvSpPr/>
            <p:nvPr/>
          </p:nvSpPr>
          <p:spPr>
            <a:xfrm>
              <a:off x="595656" y="883819"/>
              <a:ext cx="116864" cy="785"/>
            </a:xfrm>
            <a:custGeom>
              <a:avLst/>
              <a:gdLst/>
              <a:ahLst/>
              <a:cxnLst/>
              <a:rect l="l" t="t" r="r" b="b"/>
              <a:pathLst>
                <a:path w="3573" h="24" fill="none" extrusionOk="0">
                  <a:moveTo>
                    <a:pt x="1" y="0"/>
                  </a:moveTo>
                  <a:lnTo>
                    <a:pt x="1787" y="12"/>
                  </a:lnTo>
                  <a:lnTo>
                    <a:pt x="3573"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2" name="Google Shape;612;p35"/>
            <p:cNvSpPr/>
            <p:nvPr/>
          </p:nvSpPr>
          <p:spPr>
            <a:xfrm>
              <a:off x="595264" y="937558"/>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3" name="Google Shape;613;p35"/>
            <p:cNvSpPr/>
            <p:nvPr/>
          </p:nvSpPr>
          <p:spPr>
            <a:xfrm>
              <a:off x="595264" y="991296"/>
              <a:ext cx="116864" cy="818"/>
            </a:xfrm>
            <a:custGeom>
              <a:avLst/>
              <a:gdLst/>
              <a:ahLst/>
              <a:cxnLst/>
              <a:rect l="l" t="t" r="r" b="b"/>
              <a:pathLst>
                <a:path w="3573" h="25" fill="none" extrusionOk="0">
                  <a:moveTo>
                    <a:pt x="1" y="0"/>
                  </a:moveTo>
                  <a:lnTo>
                    <a:pt x="1787" y="12"/>
                  </a:lnTo>
                  <a:lnTo>
                    <a:pt x="3573"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4" name="Google Shape;614;p35"/>
            <p:cNvSpPr/>
            <p:nvPr/>
          </p:nvSpPr>
          <p:spPr>
            <a:xfrm>
              <a:off x="594871" y="1045034"/>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5" name="Google Shape;615;p35"/>
            <p:cNvSpPr/>
            <p:nvPr/>
          </p:nvSpPr>
          <p:spPr>
            <a:xfrm>
              <a:off x="594479" y="1098773"/>
              <a:ext cx="117256" cy="818"/>
            </a:xfrm>
            <a:custGeom>
              <a:avLst/>
              <a:gdLst/>
              <a:ahLst/>
              <a:cxnLst/>
              <a:rect l="l" t="t" r="r" b="b"/>
              <a:pathLst>
                <a:path w="3585" h="25" fill="none" extrusionOk="0">
                  <a:moveTo>
                    <a:pt x="1" y="0"/>
                  </a:moveTo>
                  <a:lnTo>
                    <a:pt x="1799" y="12"/>
                  </a:lnTo>
                  <a:lnTo>
                    <a:pt x="3585"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6" name="Google Shape;616;p35"/>
            <p:cNvSpPr/>
            <p:nvPr/>
          </p:nvSpPr>
          <p:spPr>
            <a:xfrm>
              <a:off x="594479" y="1152511"/>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7" name="Google Shape;617;p35"/>
            <p:cNvSpPr/>
            <p:nvPr/>
          </p:nvSpPr>
          <p:spPr>
            <a:xfrm>
              <a:off x="594119" y="1206250"/>
              <a:ext cx="116831" cy="818"/>
            </a:xfrm>
            <a:custGeom>
              <a:avLst/>
              <a:gdLst/>
              <a:ahLst/>
              <a:cxnLst/>
              <a:rect l="l" t="t" r="r" b="b"/>
              <a:pathLst>
                <a:path w="3572" h="25" fill="none" extrusionOk="0">
                  <a:moveTo>
                    <a:pt x="0" y="1"/>
                  </a:moveTo>
                  <a:lnTo>
                    <a:pt x="1786" y="12"/>
                  </a:lnTo>
                  <a:lnTo>
                    <a:pt x="3572"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8" name="Google Shape;618;p35"/>
            <p:cNvSpPr/>
            <p:nvPr/>
          </p:nvSpPr>
          <p:spPr>
            <a:xfrm>
              <a:off x="594119" y="1259988"/>
              <a:ext cx="58416" cy="425"/>
            </a:xfrm>
            <a:custGeom>
              <a:avLst/>
              <a:gdLst/>
              <a:ahLst/>
              <a:cxnLst/>
              <a:rect l="l" t="t" r="r" b="b"/>
              <a:pathLst>
                <a:path w="1786" h="13" fill="none" extrusionOk="0">
                  <a:moveTo>
                    <a:pt x="0" y="1"/>
                  </a:moveTo>
                  <a:lnTo>
                    <a:pt x="1786"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19" name="Google Shape;619;p35"/>
            <p:cNvSpPr/>
            <p:nvPr/>
          </p:nvSpPr>
          <p:spPr>
            <a:xfrm>
              <a:off x="593727" y="1313726"/>
              <a:ext cx="116831" cy="818"/>
            </a:xfrm>
            <a:custGeom>
              <a:avLst/>
              <a:gdLst/>
              <a:ahLst/>
              <a:cxnLst/>
              <a:rect l="l" t="t" r="r" b="b"/>
              <a:pathLst>
                <a:path w="3572" h="25" fill="none" extrusionOk="0">
                  <a:moveTo>
                    <a:pt x="0" y="1"/>
                  </a:moveTo>
                  <a:lnTo>
                    <a:pt x="1786" y="13"/>
                  </a:lnTo>
                  <a:lnTo>
                    <a:pt x="3572"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0" name="Google Shape;620;p35"/>
            <p:cNvSpPr/>
            <p:nvPr/>
          </p:nvSpPr>
          <p:spPr>
            <a:xfrm>
              <a:off x="593334" y="1367857"/>
              <a:ext cx="58448" cy="33"/>
            </a:xfrm>
            <a:custGeom>
              <a:avLst/>
              <a:gdLst/>
              <a:ahLst/>
              <a:cxnLst/>
              <a:rect l="l" t="t" r="r" b="b"/>
              <a:pathLst>
                <a:path w="1787" h="1" fill="none" extrusionOk="0">
                  <a:moveTo>
                    <a:pt x="0" y="1"/>
                  </a:moveTo>
                  <a:lnTo>
                    <a:pt x="1786"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1" name="Google Shape;621;p35"/>
            <p:cNvSpPr/>
            <p:nvPr/>
          </p:nvSpPr>
          <p:spPr>
            <a:xfrm>
              <a:off x="593334" y="1421596"/>
              <a:ext cx="116864" cy="425"/>
            </a:xfrm>
            <a:custGeom>
              <a:avLst/>
              <a:gdLst/>
              <a:ahLst/>
              <a:cxnLst/>
              <a:rect l="l" t="t" r="r" b="b"/>
              <a:pathLst>
                <a:path w="3573" h="13" fill="none" extrusionOk="0">
                  <a:moveTo>
                    <a:pt x="0" y="1"/>
                  </a:moveTo>
                  <a:lnTo>
                    <a:pt x="1786" y="1"/>
                  </a:lnTo>
                  <a:lnTo>
                    <a:pt x="3572"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2" name="Google Shape;622;p35"/>
            <p:cNvSpPr/>
            <p:nvPr/>
          </p:nvSpPr>
          <p:spPr>
            <a:xfrm>
              <a:off x="592942" y="1474942"/>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3" name="Google Shape;623;p35"/>
            <p:cNvSpPr/>
            <p:nvPr/>
          </p:nvSpPr>
          <p:spPr>
            <a:xfrm>
              <a:off x="592549" y="1529073"/>
              <a:ext cx="117256" cy="425"/>
            </a:xfrm>
            <a:custGeom>
              <a:avLst/>
              <a:gdLst/>
              <a:ahLst/>
              <a:cxnLst/>
              <a:rect l="l" t="t" r="r" b="b"/>
              <a:pathLst>
                <a:path w="3585" h="13" fill="none" extrusionOk="0">
                  <a:moveTo>
                    <a:pt x="0" y="1"/>
                  </a:moveTo>
                  <a:lnTo>
                    <a:pt x="1798" y="1"/>
                  </a:lnTo>
                  <a:lnTo>
                    <a:pt x="3584"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4" name="Google Shape;624;p35"/>
            <p:cNvSpPr/>
            <p:nvPr/>
          </p:nvSpPr>
          <p:spPr>
            <a:xfrm>
              <a:off x="592549" y="1582811"/>
              <a:ext cx="58448" cy="33"/>
            </a:xfrm>
            <a:custGeom>
              <a:avLst/>
              <a:gdLst/>
              <a:ahLst/>
              <a:cxnLst/>
              <a:rect l="l" t="t" r="r" b="b"/>
              <a:pathLst>
                <a:path w="1787" h="1" fill="none" extrusionOk="0">
                  <a:moveTo>
                    <a:pt x="0" y="1"/>
                  </a:moveTo>
                  <a:lnTo>
                    <a:pt x="1786"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5" name="Google Shape;625;p35"/>
            <p:cNvSpPr/>
            <p:nvPr/>
          </p:nvSpPr>
          <p:spPr>
            <a:xfrm>
              <a:off x="592157" y="1636550"/>
              <a:ext cx="116864" cy="425"/>
            </a:xfrm>
            <a:custGeom>
              <a:avLst/>
              <a:gdLst/>
              <a:ahLst/>
              <a:cxnLst/>
              <a:rect l="l" t="t" r="r" b="b"/>
              <a:pathLst>
                <a:path w="3573" h="13" fill="none" extrusionOk="0">
                  <a:moveTo>
                    <a:pt x="1" y="1"/>
                  </a:moveTo>
                  <a:lnTo>
                    <a:pt x="1786" y="1"/>
                  </a:lnTo>
                  <a:lnTo>
                    <a:pt x="3572"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6" name="Google Shape;626;p35"/>
            <p:cNvSpPr/>
            <p:nvPr/>
          </p:nvSpPr>
          <p:spPr>
            <a:xfrm>
              <a:off x="592157" y="1690288"/>
              <a:ext cx="58448" cy="33"/>
            </a:xfrm>
            <a:custGeom>
              <a:avLst/>
              <a:gdLst/>
              <a:ahLst/>
              <a:cxnLst/>
              <a:rect l="l" t="t" r="r" b="b"/>
              <a:pathLst>
                <a:path w="1787" h="1" fill="none" extrusionOk="0">
                  <a:moveTo>
                    <a:pt x="1" y="1"/>
                  </a:moveTo>
                  <a:lnTo>
                    <a:pt x="1786"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7" name="Google Shape;627;p35"/>
            <p:cNvSpPr/>
            <p:nvPr/>
          </p:nvSpPr>
          <p:spPr>
            <a:xfrm>
              <a:off x="591764" y="1744059"/>
              <a:ext cx="116864" cy="392"/>
            </a:xfrm>
            <a:custGeom>
              <a:avLst/>
              <a:gdLst/>
              <a:ahLst/>
              <a:cxnLst/>
              <a:rect l="l" t="t" r="r" b="b"/>
              <a:pathLst>
                <a:path w="3573" h="12" fill="none" extrusionOk="0">
                  <a:moveTo>
                    <a:pt x="1" y="0"/>
                  </a:moveTo>
                  <a:lnTo>
                    <a:pt x="1787" y="0"/>
                  </a:lnTo>
                  <a:lnTo>
                    <a:pt x="3572"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8" name="Google Shape;628;p35"/>
            <p:cNvSpPr/>
            <p:nvPr/>
          </p:nvSpPr>
          <p:spPr>
            <a:xfrm>
              <a:off x="591372" y="1797797"/>
              <a:ext cx="58448" cy="33"/>
            </a:xfrm>
            <a:custGeom>
              <a:avLst/>
              <a:gdLst/>
              <a:ahLst/>
              <a:cxnLst/>
              <a:rect l="l" t="t" r="r" b="b"/>
              <a:pathLst>
                <a:path w="1787" h="1" fill="none" extrusionOk="0">
                  <a:moveTo>
                    <a:pt x="1" y="0"/>
                  </a:moveTo>
                  <a:lnTo>
                    <a:pt x="1787"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29" name="Google Shape;629;p35"/>
            <p:cNvSpPr/>
            <p:nvPr/>
          </p:nvSpPr>
          <p:spPr>
            <a:xfrm>
              <a:off x="591372" y="1851536"/>
              <a:ext cx="116864" cy="425"/>
            </a:xfrm>
            <a:custGeom>
              <a:avLst/>
              <a:gdLst/>
              <a:ahLst/>
              <a:cxnLst/>
              <a:rect l="l" t="t" r="r" b="b"/>
              <a:pathLst>
                <a:path w="3573" h="13" fill="none" extrusionOk="0">
                  <a:moveTo>
                    <a:pt x="1" y="0"/>
                  </a:moveTo>
                  <a:lnTo>
                    <a:pt x="1787" y="0"/>
                  </a:lnTo>
                  <a:lnTo>
                    <a:pt x="3573"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0" name="Google Shape;630;p35"/>
            <p:cNvSpPr/>
            <p:nvPr/>
          </p:nvSpPr>
          <p:spPr>
            <a:xfrm>
              <a:off x="590979" y="1905274"/>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1" name="Google Shape;631;p35"/>
            <p:cNvSpPr/>
            <p:nvPr/>
          </p:nvSpPr>
          <p:spPr>
            <a:xfrm>
              <a:off x="590587" y="1959013"/>
              <a:ext cx="117256" cy="425"/>
            </a:xfrm>
            <a:custGeom>
              <a:avLst/>
              <a:gdLst/>
              <a:ahLst/>
              <a:cxnLst/>
              <a:rect l="l" t="t" r="r" b="b"/>
              <a:pathLst>
                <a:path w="3585" h="13" fill="none" extrusionOk="0">
                  <a:moveTo>
                    <a:pt x="1" y="0"/>
                  </a:moveTo>
                  <a:lnTo>
                    <a:pt x="1787" y="12"/>
                  </a:lnTo>
                  <a:lnTo>
                    <a:pt x="3585"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2" name="Google Shape;632;p35"/>
            <p:cNvSpPr/>
            <p:nvPr/>
          </p:nvSpPr>
          <p:spPr>
            <a:xfrm>
              <a:off x="590587" y="2012751"/>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3" name="Google Shape;633;p35"/>
            <p:cNvSpPr/>
            <p:nvPr/>
          </p:nvSpPr>
          <p:spPr>
            <a:xfrm>
              <a:off x="590194" y="2066490"/>
              <a:ext cx="116864" cy="425"/>
            </a:xfrm>
            <a:custGeom>
              <a:avLst/>
              <a:gdLst/>
              <a:ahLst/>
              <a:cxnLst/>
              <a:rect l="l" t="t" r="r" b="b"/>
              <a:pathLst>
                <a:path w="3573" h="13" fill="none" extrusionOk="0">
                  <a:moveTo>
                    <a:pt x="1" y="0"/>
                  </a:moveTo>
                  <a:lnTo>
                    <a:pt x="1787" y="12"/>
                  </a:lnTo>
                  <a:lnTo>
                    <a:pt x="3573"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4" name="Google Shape;634;p35"/>
            <p:cNvSpPr/>
            <p:nvPr/>
          </p:nvSpPr>
          <p:spPr>
            <a:xfrm>
              <a:off x="589834" y="2120228"/>
              <a:ext cx="58416" cy="425"/>
            </a:xfrm>
            <a:custGeom>
              <a:avLst/>
              <a:gdLst/>
              <a:ahLst/>
              <a:cxnLst/>
              <a:rect l="l" t="t" r="r" b="b"/>
              <a:pathLst>
                <a:path w="1786" h="13" fill="none" extrusionOk="0">
                  <a:moveTo>
                    <a:pt x="0" y="0"/>
                  </a:moveTo>
                  <a:lnTo>
                    <a:pt x="1786"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35" name="Google Shape;635;p35"/>
            <p:cNvSpPr/>
            <p:nvPr/>
          </p:nvSpPr>
          <p:spPr>
            <a:xfrm>
              <a:off x="589834" y="2173966"/>
              <a:ext cx="116831" cy="425"/>
            </a:xfrm>
            <a:custGeom>
              <a:avLst/>
              <a:gdLst/>
              <a:ahLst/>
              <a:cxnLst/>
              <a:rect l="l" t="t" r="r" b="b"/>
              <a:pathLst>
                <a:path w="3572" h="13" fill="none" extrusionOk="0">
                  <a:moveTo>
                    <a:pt x="0" y="0"/>
                  </a:moveTo>
                  <a:lnTo>
                    <a:pt x="1786" y="12"/>
                  </a:lnTo>
                  <a:lnTo>
                    <a:pt x="3572"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639"/>
        <p:cNvGrpSpPr/>
        <p:nvPr/>
      </p:nvGrpSpPr>
      <p:grpSpPr>
        <a:xfrm>
          <a:off x="0" y="0"/>
          <a:ext cx="0" cy="0"/>
          <a:chOff x="0" y="0"/>
          <a:chExt cx="0" cy="0"/>
        </a:xfrm>
      </p:grpSpPr>
      <p:grpSp>
        <p:nvGrpSpPr>
          <p:cNvPr id="640" name="Google Shape;640;p36"/>
          <p:cNvGrpSpPr/>
          <p:nvPr/>
        </p:nvGrpSpPr>
        <p:grpSpPr>
          <a:xfrm>
            <a:off x="2175966" y="4061836"/>
            <a:ext cx="900005" cy="899895"/>
            <a:chOff x="5563120" y="2585101"/>
            <a:chExt cx="373044" cy="372983"/>
          </a:xfrm>
        </p:grpSpPr>
        <p:sp>
          <p:nvSpPr>
            <p:cNvPr id="641" name="Google Shape;641;p36"/>
            <p:cNvSpPr/>
            <p:nvPr/>
          </p:nvSpPr>
          <p:spPr>
            <a:xfrm>
              <a:off x="5563120" y="2585101"/>
              <a:ext cx="373044" cy="372983"/>
            </a:xfrm>
            <a:custGeom>
              <a:avLst/>
              <a:gdLst/>
              <a:ahLst/>
              <a:cxnLst/>
              <a:rect l="l" t="t" r="r" b="b"/>
              <a:pathLst>
                <a:path w="12185" h="12183" extrusionOk="0">
                  <a:moveTo>
                    <a:pt x="6093" y="1"/>
                  </a:moveTo>
                  <a:cubicBezTo>
                    <a:pt x="2734" y="1"/>
                    <a:pt x="1" y="2734"/>
                    <a:pt x="1" y="6092"/>
                  </a:cubicBezTo>
                  <a:cubicBezTo>
                    <a:pt x="1" y="9451"/>
                    <a:pt x="2734" y="12182"/>
                    <a:pt x="6093" y="12182"/>
                  </a:cubicBezTo>
                  <a:cubicBezTo>
                    <a:pt x="9451" y="12182"/>
                    <a:pt x="12184" y="9451"/>
                    <a:pt x="12184" y="6092"/>
                  </a:cubicBezTo>
                  <a:cubicBezTo>
                    <a:pt x="12184" y="2734"/>
                    <a:pt x="9451" y="1"/>
                    <a:pt x="609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42" name="Google Shape;642;p36"/>
            <p:cNvSpPr/>
            <p:nvPr/>
          </p:nvSpPr>
          <p:spPr>
            <a:xfrm>
              <a:off x="5749627" y="2585101"/>
              <a:ext cx="186537" cy="372983"/>
            </a:xfrm>
            <a:custGeom>
              <a:avLst/>
              <a:gdLst/>
              <a:ahLst/>
              <a:cxnLst/>
              <a:rect l="l" t="t" r="r" b="b"/>
              <a:pathLst>
                <a:path w="6093" h="12183" extrusionOk="0">
                  <a:moveTo>
                    <a:pt x="1" y="1"/>
                  </a:moveTo>
                  <a:lnTo>
                    <a:pt x="1" y="12182"/>
                  </a:lnTo>
                  <a:cubicBezTo>
                    <a:pt x="3359" y="12182"/>
                    <a:pt x="6092" y="9451"/>
                    <a:pt x="6092" y="6092"/>
                  </a:cubicBezTo>
                  <a:cubicBezTo>
                    <a:pt x="6092" y="2734"/>
                    <a:pt x="3359" y="1"/>
                    <a:pt x="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43" name="Google Shape;643;p36"/>
            <p:cNvSpPr/>
            <p:nvPr/>
          </p:nvSpPr>
          <p:spPr>
            <a:xfrm>
              <a:off x="5640148" y="2759392"/>
              <a:ext cx="218989" cy="24400"/>
            </a:xfrm>
            <a:custGeom>
              <a:avLst/>
              <a:gdLst/>
              <a:ahLst/>
              <a:cxnLst/>
              <a:rect l="l" t="t" r="r" b="b"/>
              <a:pathLst>
                <a:path w="7153" h="797" extrusionOk="0">
                  <a:moveTo>
                    <a:pt x="398" y="1"/>
                  </a:moveTo>
                  <a:cubicBezTo>
                    <a:pt x="178" y="1"/>
                    <a:pt x="1" y="178"/>
                    <a:pt x="1" y="399"/>
                  </a:cubicBezTo>
                  <a:cubicBezTo>
                    <a:pt x="1" y="619"/>
                    <a:pt x="178" y="796"/>
                    <a:pt x="398" y="796"/>
                  </a:cubicBezTo>
                  <a:lnTo>
                    <a:pt x="6756" y="796"/>
                  </a:lnTo>
                  <a:cubicBezTo>
                    <a:pt x="6975" y="796"/>
                    <a:pt x="7153" y="619"/>
                    <a:pt x="7153" y="399"/>
                  </a:cubicBezTo>
                  <a:cubicBezTo>
                    <a:pt x="7153" y="178"/>
                    <a:pt x="6975" y="1"/>
                    <a:pt x="6756"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644" name="Google Shape;644;p36"/>
            <p:cNvSpPr/>
            <p:nvPr/>
          </p:nvSpPr>
          <p:spPr>
            <a:xfrm>
              <a:off x="5710256" y="2662129"/>
              <a:ext cx="75925" cy="72986"/>
            </a:xfrm>
            <a:custGeom>
              <a:avLst/>
              <a:gdLst/>
              <a:ahLst/>
              <a:cxnLst/>
              <a:rect l="l" t="t" r="r" b="b"/>
              <a:pathLst>
                <a:path w="2480" h="2384" extrusionOk="0">
                  <a:moveTo>
                    <a:pt x="1287" y="794"/>
                  </a:moveTo>
                  <a:cubicBezTo>
                    <a:pt x="1506" y="794"/>
                    <a:pt x="1684" y="972"/>
                    <a:pt x="1684" y="1193"/>
                  </a:cubicBezTo>
                  <a:cubicBezTo>
                    <a:pt x="1684" y="1432"/>
                    <a:pt x="1488" y="1591"/>
                    <a:pt x="1283" y="1591"/>
                  </a:cubicBezTo>
                  <a:cubicBezTo>
                    <a:pt x="1186" y="1591"/>
                    <a:pt x="1086" y="1555"/>
                    <a:pt x="1005" y="1474"/>
                  </a:cubicBezTo>
                  <a:cubicBezTo>
                    <a:pt x="754" y="1223"/>
                    <a:pt x="932" y="794"/>
                    <a:pt x="1287" y="794"/>
                  </a:cubicBezTo>
                  <a:close/>
                  <a:moveTo>
                    <a:pt x="1287" y="0"/>
                  </a:moveTo>
                  <a:cubicBezTo>
                    <a:pt x="976" y="0"/>
                    <a:pt x="672" y="121"/>
                    <a:pt x="444" y="349"/>
                  </a:cubicBezTo>
                  <a:cubicBezTo>
                    <a:pt x="102" y="690"/>
                    <a:pt x="0" y="1203"/>
                    <a:pt x="186" y="1648"/>
                  </a:cubicBezTo>
                  <a:cubicBezTo>
                    <a:pt x="370" y="2094"/>
                    <a:pt x="804" y="2384"/>
                    <a:pt x="1287" y="2384"/>
                  </a:cubicBezTo>
                  <a:cubicBezTo>
                    <a:pt x="1945" y="2384"/>
                    <a:pt x="2478" y="1849"/>
                    <a:pt x="2479" y="1191"/>
                  </a:cubicBezTo>
                  <a:cubicBezTo>
                    <a:pt x="2479" y="710"/>
                    <a:pt x="2188" y="275"/>
                    <a:pt x="1742" y="91"/>
                  </a:cubicBezTo>
                  <a:cubicBezTo>
                    <a:pt x="1595" y="30"/>
                    <a:pt x="1440" y="0"/>
                    <a:pt x="1287"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645" name="Google Shape;645;p36"/>
            <p:cNvSpPr/>
            <p:nvPr/>
          </p:nvSpPr>
          <p:spPr>
            <a:xfrm>
              <a:off x="5710256" y="2808070"/>
              <a:ext cx="75925" cy="73047"/>
            </a:xfrm>
            <a:custGeom>
              <a:avLst/>
              <a:gdLst/>
              <a:ahLst/>
              <a:cxnLst/>
              <a:rect l="l" t="t" r="r" b="b"/>
              <a:pathLst>
                <a:path w="2480" h="2386" extrusionOk="0">
                  <a:moveTo>
                    <a:pt x="1287" y="796"/>
                  </a:moveTo>
                  <a:cubicBezTo>
                    <a:pt x="1506" y="796"/>
                    <a:pt x="1684" y="973"/>
                    <a:pt x="1684" y="1193"/>
                  </a:cubicBezTo>
                  <a:cubicBezTo>
                    <a:pt x="1684" y="1433"/>
                    <a:pt x="1488" y="1592"/>
                    <a:pt x="1284" y="1592"/>
                  </a:cubicBezTo>
                  <a:cubicBezTo>
                    <a:pt x="1186" y="1592"/>
                    <a:pt x="1087" y="1555"/>
                    <a:pt x="1005" y="1474"/>
                  </a:cubicBezTo>
                  <a:cubicBezTo>
                    <a:pt x="754" y="1225"/>
                    <a:pt x="932" y="796"/>
                    <a:pt x="1287" y="796"/>
                  </a:cubicBezTo>
                  <a:close/>
                  <a:moveTo>
                    <a:pt x="1287" y="0"/>
                  </a:moveTo>
                  <a:cubicBezTo>
                    <a:pt x="977" y="0"/>
                    <a:pt x="672" y="122"/>
                    <a:pt x="444" y="350"/>
                  </a:cubicBezTo>
                  <a:cubicBezTo>
                    <a:pt x="102" y="690"/>
                    <a:pt x="0" y="1203"/>
                    <a:pt x="185" y="1648"/>
                  </a:cubicBezTo>
                  <a:cubicBezTo>
                    <a:pt x="369" y="2094"/>
                    <a:pt x="804" y="2385"/>
                    <a:pt x="1287" y="2385"/>
                  </a:cubicBezTo>
                  <a:cubicBezTo>
                    <a:pt x="1945" y="2384"/>
                    <a:pt x="2478" y="1851"/>
                    <a:pt x="2479" y="1193"/>
                  </a:cubicBezTo>
                  <a:cubicBezTo>
                    <a:pt x="2479" y="710"/>
                    <a:pt x="2188" y="277"/>
                    <a:pt x="1742" y="91"/>
                  </a:cubicBezTo>
                  <a:cubicBezTo>
                    <a:pt x="1595" y="30"/>
                    <a:pt x="1440" y="0"/>
                    <a:pt x="1287"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646" name="Google Shape;646;p36"/>
            <p:cNvSpPr/>
            <p:nvPr/>
          </p:nvSpPr>
          <p:spPr>
            <a:xfrm>
              <a:off x="5749627" y="2808101"/>
              <a:ext cx="37014" cy="73078"/>
            </a:xfrm>
            <a:custGeom>
              <a:avLst/>
              <a:gdLst/>
              <a:ahLst/>
              <a:cxnLst/>
              <a:rect l="l" t="t" r="r" b="b"/>
              <a:pathLst>
                <a:path w="1209" h="2387" extrusionOk="0">
                  <a:moveTo>
                    <a:pt x="16" y="1"/>
                  </a:moveTo>
                  <a:cubicBezTo>
                    <a:pt x="11" y="1"/>
                    <a:pt x="6" y="1"/>
                    <a:pt x="1" y="1"/>
                  </a:cubicBezTo>
                  <a:lnTo>
                    <a:pt x="1" y="796"/>
                  </a:lnTo>
                  <a:cubicBezTo>
                    <a:pt x="220" y="796"/>
                    <a:pt x="397" y="975"/>
                    <a:pt x="398" y="1193"/>
                  </a:cubicBezTo>
                  <a:lnTo>
                    <a:pt x="398" y="1193"/>
                  </a:lnTo>
                  <a:cubicBezTo>
                    <a:pt x="397" y="1412"/>
                    <a:pt x="220" y="1590"/>
                    <a:pt x="1" y="1590"/>
                  </a:cubicBezTo>
                  <a:lnTo>
                    <a:pt x="1" y="2386"/>
                  </a:lnTo>
                  <a:cubicBezTo>
                    <a:pt x="6" y="2386"/>
                    <a:pt x="11" y="2386"/>
                    <a:pt x="16" y="2386"/>
                  </a:cubicBezTo>
                  <a:cubicBezTo>
                    <a:pt x="672" y="2386"/>
                    <a:pt x="1208" y="1853"/>
                    <a:pt x="1208" y="1193"/>
                  </a:cubicBezTo>
                  <a:cubicBezTo>
                    <a:pt x="1208" y="534"/>
                    <a:pt x="672" y="1"/>
                    <a:pt x="16"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647" name="Google Shape;647;p36"/>
            <p:cNvSpPr/>
            <p:nvPr/>
          </p:nvSpPr>
          <p:spPr>
            <a:xfrm>
              <a:off x="5749627" y="2759454"/>
              <a:ext cx="109510" cy="24370"/>
            </a:xfrm>
            <a:custGeom>
              <a:avLst/>
              <a:gdLst/>
              <a:ahLst/>
              <a:cxnLst/>
              <a:rect l="l" t="t" r="r" b="b"/>
              <a:pathLst>
                <a:path w="3577" h="796" extrusionOk="0">
                  <a:moveTo>
                    <a:pt x="1" y="0"/>
                  </a:moveTo>
                  <a:lnTo>
                    <a:pt x="1" y="796"/>
                  </a:lnTo>
                  <a:lnTo>
                    <a:pt x="3180" y="796"/>
                  </a:lnTo>
                  <a:cubicBezTo>
                    <a:pt x="3399" y="796"/>
                    <a:pt x="3577" y="617"/>
                    <a:pt x="3577" y="397"/>
                  </a:cubicBezTo>
                  <a:cubicBezTo>
                    <a:pt x="3577" y="178"/>
                    <a:pt x="3399" y="0"/>
                    <a:pt x="3180"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648" name="Google Shape;648;p36"/>
            <p:cNvSpPr/>
            <p:nvPr/>
          </p:nvSpPr>
          <p:spPr>
            <a:xfrm>
              <a:off x="5749627" y="2662129"/>
              <a:ext cx="36493" cy="72986"/>
            </a:xfrm>
            <a:custGeom>
              <a:avLst/>
              <a:gdLst/>
              <a:ahLst/>
              <a:cxnLst/>
              <a:rect l="l" t="t" r="r" b="b"/>
              <a:pathLst>
                <a:path w="1192" h="2384" extrusionOk="0">
                  <a:moveTo>
                    <a:pt x="1" y="0"/>
                  </a:moveTo>
                  <a:lnTo>
                    <a:pt x="1" y="794"/>
                  </a:lnTo>
                  <a:cubicBezTo>
                    <a:pt x="220" y="794"/>
                    <a:pt x="397" y="973"/>
                    <a:pt x="398" y="1192"/>
                  </a:cubicBezTo>
                  <a:lnTo>
                    <a:pt x="398" y="1192"/>
                  </a:lnTo>
                  <a:cubicBezTo>
                    <a:pt x="397" y="1413"/>
                    <a:pt x="220" y="1590"/>
                    <a:pt x="1" y="1590"/>
                  </a:cubicBezTo>
                  <a:lnTo>
                    <a:pt x="1" y="2384"/>
                  </a:lnTo>
                  <a:cubicBezTo>
                    <a:pt x="659" y="2384"/>
                    <a:pt x="1192" y="1851"/>
                    <a:pt x="1192" y="1193"/>
                  </a:cubicBezTo>
                  <a:cubicBezTo>
                    <a:pt x="1192" y="535"/>
                    <a:pt x="659" y="0"/>
                    <a:pt x="1"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
        <p:nvSpPr>
          <p:cNvPr id="649" name="Google Shape;649;p36"/>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Problems operations with whole numbers II</a:t>
            </a:r>
            <a:endParaRPr/>
          </a:p>
        </p:txBody>
      </p:sp>
      <p:sp>
        <p:nvSpPr>
          <p:cNvPr id="650" name="Google Shape;650;p36"/>
          <p:cNvSpPr txBox="1">
            <a:spLocks noGrp="1"/>
          </p:cNvSpPr>
          <p:nvPr>
            <p:ph type="subTitle" idx="3"/>
          </p:nvPr>
        </p:nvSpPr>
        <p:spPr>
          <a:xfrm>
            <a:off x="957350" y="2118125"/>
            <a:ext cx="3236700" cy="1656900"/>
          </a:xfrm>
          <a:prstGeom prst="rect">
            <a:avLst/>
          </a:prstGeom>
        </p:spPr>
        <p:txBody>
          <a:bodyPr spcFirstLastPara="1" wrap="square" lIns="91425" tIns="91425" rIns="91425" bIns="91425" anchor="t" anchorCtr="0">
            <a:noAutofit/>
          </a:bodyPr>
          <a:lstStyle/>
          <a:p>
            <a:pPr marL="0" indent="0"/>
            <a:r>
              <a:rPr lang="en"/>
              <a:t>Susan has 2 oranges. She wants to give one orange to her 5 best friends so each friend gets the same amount. How much of an orange will each friend get? </a:t>
            </a:r>
            <a:endParaRPr/>
          </a:p>
        </p:txBody>
      </p:sp>
      <p:sp>
        <p:nvSpPr>
          <p:cNvPr id="651" name="Google Shape;651;p36"/>
          <p:cNvSpPr txBox="1">
            <a:spLocks noGrp="1"/>
          </p:cNvSpPr>
          <p:nvPr>
            <p:ph type="subTitle" idx="1"/>
          </p:nvPr>
        </p:nvSpPr>
        <p:spPr>
          <a:xfrm>
            <a:off x="957401" y="1504025"/>
            <a:ext cx="3236700" cy="614100"/>
          </a:xfrm>
          <a:prstGeom prst="rect">
            <a:avLst/>
          </a:prstGeom>
        </p:spPr>
        <p:txBody>
          <a:bodyPr spcFirstLastPara="1" wrap="square" lIns="91425" tIns="91425" rIns="91425" bIns="91425" anchor="b" anchorCtr="0">
            <a:noAutofit/>
          </a:bodyPr>
          <a:lstStyle/>
          <a:p>
            <a:pPr marL="0" indent="0"/>
            <a:r>
              <a:rPr lang="en"/>
              <a:t>Division</a:t>
            </a:r>
            <a:endParaRPr/>
          </a:p>
        </p:txBody>
      </p:sp>
      <p:sp>
        <p:nvSpPr>
          <p:cNvPr id="652" name="Google Shape;652;p36"/>
          <p:cNvSpPr txBox="1">
            <a:spLocks noGrp="1"/>
          </p:cNvSpPr>
          <p:nvPr>
            <p:ph type="subTitle" idx="2"/>
          </p:nvPr>
        </p:nvSpPr>
        <p:spPr>
          <a:xfrm>
            <a:off x="4944925" y="1504025"/>
            <a:ext cx="3236700" cy="614100"/>
          </a:xfrm>
          <a:prstGeom prst="rect">
            <a:avLst/>
          </a:prstGeom>
        </p:spPr>
        <p:txBody>
          <a:bodyPr spcFirstLastPara="1" wrap="square" lIns="91425" tIns="91425" rIns="91425" bIns="91425" anchor="b" anchorCtr="0">
            <a:noAutofit/>
          </a:bodyPr>
          <a:lstStyle/>
          <a:p>
            <a:pPr marL="0" indent="0"/>
            <a:r>
              <a:rPr lang="en"/>
              <a:t>Multiplication</a:t>
            </a:r>
            <a:endParaRPr/>
          </a:p>
        </p:txBody>
      </p:sp>
      <p:sp>
        <p:nvSpPr>
          <p:cNvPr id="653" name="Google Shape;653;p36"/>
          <p:cNvSpPr txBox="1">
            <a:spLocks noGrp="1"/>
          </p:cNvSpPr>
          <p:nvPr>
            <p:ph type="subTitle" idx="4"/>
          </p:nvPr>
        </p:nvSpPr>
        <p:spPr>
          <a:xfrm>
            <a:off x="4944925" y="2118125"/>
            <a:ext cx="3236700" cy="1656900"/>
          </a:xfrm>
          <a:prstGeom prst="rect">
            <a:avLst/>
          </a:prstGeom>
        </p:spPr>
        <p:txBody>
          <a:bodyPr spcFirstLastPara="1" wrap="square" lIns="91425" tIns="91425" rIns="91425" bIns="91425" anchor="t" anchorCtr="0">
            <a:noAutofit/>
          </a:bodyPr>
          <a:lstStyle/>
          <a:p>
            <a:pPr marL="0" indent="0"/>
            <a:r>
              <a:rPr lang="en"/>
              <a:t>A sport shop sold eight tracksuits, ten caps and five sneakers every day for a week. How many tracksuits were sold during the week? And during a month? </a:t>
            </a:r>
            <a:endParaRPr/>
          </a:p>
        </p:txBody>
      </p:sp>
      <p:grpSp>
        <p:nvGrpSpPr>
          <p:cNvPr id="654" name="Google Shape;654;p36"/>
          <p:cNvGrpSpPr/>
          <p:nvPr/>
        </p:nvGrpSpPr>
        <p:grpSpPr>
          <a:xfrm>
            <a:off x="6075607" y="4061980"/>
            <a:ext cx="975344" cy="899895"/>
            <a:chOff x="3132473" y="3776515"/>
            <a:chExt cx="404271" cy="372983"/>
          </a:xfrm>
        </p:grpSpPr>
        <p:sp>
          <p:nvSpPr>
            <p:cNvPr id="655" name="Google Shape;655;p36"/>
            <p:cNvSpPr/>
            <p:nvPr/>
          </p:nvSpPr>
          <p:spPr>
            <a:xfrm>
              <a:off x="3132473" y="3776943"/>
              <a:ext cx="404271" cy="372554"/>
            </a:xfrm>
            <a:custGeom>
              <a:avLst/>
              <a:gdLst/>
              <a:ahLst/>
              <a:cxnLst/>
              <a:rect l="l" t="t" r="r" b="b"/>
              <a:pathLst>
                <a:path w="13205" h="12169" extrusionOk="0">
                  <a:moveTo>
                    <a:pt x="6532" y="0"/>
                  </a:moveTo>
                  <a:cubicBezTo>
                    <a:pt x="5753" y="0"/>
                    <a:pt x="4964" y="150"/>
                    <a:pt x="4208" y="464"/>
                  </a:cubicBezTo>
                  <a:cubicBezTo>
                    <a:pt x="1526" y="1573"/>
                    <a:pt x="0" y="4420"/>
                    <a:pt x="563" y="7267"/>
                  </a:cubicBezTo>
                  <a:cubicBezTo>
                    <a:pt x="1128" y="10113"/>
                    <a:pt x="3623" y="12167"/>
                    <a:pt x="6526" y="12168"/>
                  </a:cubicBezTo>
                  <a:cubicBezTo>
                    <a:pt x="6534" y="12168"/>
                    <a:pt x="6543" y="12168"/>
                    <a:pt x="6551" y="12168"/>
                  </a:cubicBezTo>
                  <a:cubicBezTo>
                    <a:pt x="8158" y="12168"/>
                    <a:pt x="9701" y="11526"/>
                    <a:pt x="10836" y="10386"/>
                  </a:cubicBezTo>
                  <a:cubicBezTo>
                    <a:pt x="12888" y="8334"/>
                    <a:pt x="13204" y="5118"/>
                    <a:pt x="11593" y="2705"/>
                  </a:cubicBezTo>
                  <a:cubicBezTo>
                    <a:pt x="10436" y="973"/>
                    <a:pt x="8516" y="0"/>
                    <a:pt x="65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56" name="Google Shape;656;p36"/>
            <p:cNvSpPr/>
            <p:nvPr/>
          </p:nvSpPr>
          <p:spPr>
            <a:xfrm>
              <a:off x="3332267" y="3776515"/>
              <a:ext cx="201294" cy="372983"/>
            </a:xfrm>
            <a:custGeom>
              <a:avLst/>
              <a:gdLst/>
              <a:ahLst/>
              <a:cxnLst/>
              <a:rect l="l" t="t" r="r" b="b"/>
              <a:pathLst>
                <a:path w="6575" h="12183" extrusionOk="0">
                  <a:moveTo>
                    <a:pt x="4" y="0"/>
                  </a:moveTo>
                  <a:cubicBezTo>
                    <a:pt x="3" y="0"/>
                    <a:pt x="1" y="0"/>
                    <a:pt x="0" y="0"/>
                  </a:cubicBezTo>
                  <a:lnTo>
                    <a:pt x="0" y="12182"/>
                  </a:lnTo>
                  <a:cubicBezTo>
                    <a:pt x="8" y="12182"/>
                    <a:pt x="17" y="12182"/>
                    <a:pt x="25" y="12182"/>
                  </a:cubicBezTo>
                  <a:cubicBezTo>
                    <a:pt x="1632" y="12182"/>
                    <a:pt x="3175" y="11540"/>
                    <a:pt x="4310" y="10400"/>
                  </a:cubicBezTo>
                  <a:cubicBezTo>
                    <a:pt x="6053" y="8658"/>
                    <a:pt x="6574" y="6037"/>
                    <a:pt x="5631" y="3761"/>
                  </a:cubicBezTo>
                  <a:cubicBezTo>
                    <a:pt x="4689" y="1484"/>
                    <a:pt x="2468" y="0"/>
                    <a:pt x="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57" name="Google Shape;657;p36"/>
            <p:cNvSpPr/>
            <p:nvPr/>
          </p:nvSpPr>
          <p:spPr>
            <a:xfrm>
              <a:off x="3250371" y="3882320"/>
              <a:ext cx="164678" cy="162106"/>
            </a:xfrm>
            <a:custGeom>
              <a:avLst/>
              <a:gdLst/>
              <a:ahLst/>
              <a:cxnLst/>
              <a:rect l="l" t="t" r="r" b="b"/>
              <a:pathLst>
                <a:path w="5379" h="5295" extrusionOk="0">
                  <a:moveTo>
                    <a:pt x="439" y="1"/>
                  </a:moveTo>
                  <a:cubicBezTo>
                    <a:pt x="337" y="1"/>
                    <a:pt x="235" y="39"/>
                    <a:pt x="158" y="117"/>
                  </a:cubicBezTo>
                  <a:cubicBezTo>
                    <a:pt x="7" y="268"/>
                    <a:pt x="2" y="511"/>
                    <a:pt x="146" y="668"/>
                  </a:cubicBezTo>
                  <a:lnTo>
                    <a:pt x="2114" y="2636"/>
                  </a:lnTo>
                  <a:lnTo>
                    <a:pt x="146" y="4604"/>
                  </a:lnTo>
                  <a:cubicBezTo>
                    <a:pt x="0" y="4760"/>
                    <a:pt x="5" y="5005"/>
                    <a:pt x="156" y="5155"/>
                  </a:cubicBezTo>
                  <a:cubicBezTo>
                    <a:pt x="233" y="5233"/>
                    <a:pt x="335" y="5272"/>
                    <a:pt x="437" y="5272"/>
                  </a:cubicBezTo>
                  <a:cubicBezTo>
                    <a:pt x="534" y="5272"/>
                    <a:pt x="631" y="5236"/>
                    <a:pt x="707" y="5165"/>
                  </a:cubicBezTo>
                  <a:lnTo>
                    <a:pt x="2675" y="3197"/>
                  </a:lnTo>
                  <a:lnTo>
                    <a:pt x="4643" y="5165"/>
                  </a:lnTo>
                  <a:cubicBezTo>
                    <a:pt x="4722" y="5251"/>
                    <a:pt x="4830" y="5295"/>
                    <a:pt x="4937" y="5295"/>
                  </a:cubicBezTo>
                  <a:cubicBezTo>
                    <a:pt x="5039" y="5295"/>
                    <a:pt x="5140" y="5256"/>
                    <a:pt x="5218" y="5179"/>
                  </a:cubicBezTo>
                  <a:cubicBezTo>
                    <a:pt x="5378" y="5018"/>
                    <a:pt x="5373" y="4757"/>
                    <a:pt x="5206" y="4604"/>
                  </a:cubicBezTo>
                  <a:lnTo>
                    <a:pt x="3238" y="2636"/>
                  </a:lnTo>
                  <a:lnTo>
                    <a:pt x="5206" y="668"/>
                  </a:lnTo>
                  <a:cubicBezTo>
                    <a:pt x="5350" y="511"/>
                    <a:pt x="5345" y="268"/>
                    <a:pt x="5194" y="117"/>
                  </a:cubicBezTo>
                  <a:cubicBezTo>
                    <a:pt x="5117" y="39"/>
                    <a:pt x="5015" y="1"/>
                    <a:pt x="4913" y="1"/>
                  </a:cubicBezTo>
                  <a:cubicBezTo>
                    <a:pt x="4816" y="1"/>
                    <a:pt x="4720" y="35"/>
                    <a:pt x="4643" y="105"/>
                  </a:cubicBezTo>
                  <a:lnTo>
                    <a:pt x="2675" y="2073"/>
                  </a:lnTo>
                  <a:lnTo>
                    <a:pt x="707" y="105"/>
                  </a:lnTo>
                  <a:cubicBezTo>
                    <a:pt x="631" y="35"/>
                    <a:pt x="535" y="1"/>
                    <a:pt x="439"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658" name="Google Shape;658;p36"/>
            <p:cNvSpPr/>
            <p:nvPr/>
          </p:nvSpPr>
          <p:spPr>
            <a:xfrm>
              <a:off x="3332267" y="3882320"/>
              <a:ext cx="82783" cy="162106"/>
            </a:xfrm>
            <a:custGeom>
              <a:avLst/>
              <a:gdLst/>
              <a:ahLst/>
              <a:cxnLst/>
              <a:rect l="l" t="t" r="r" b="b"/>
              <a:pathLst>
                <a:path w="2704" h="5295" extrusionOk="0">
                  <a:moveTo>
                    <a:pt x="2238" y="1"/>
                  </a:moveTo>
                  <a:cubicBezTo>
                    <a:pt x="2141" y="1"/>
                    <a:pt x="2045" y="35"/>
                    <a:pt x="1968" y="105"/>
                  </a:cubicBezTo>
                  <a:lnTo>
                    <a:pt x="0" y="2073"/>
                  </a:lnTo>
                  <a:lnTo>
                    <a:pt x="0" y="3199"/>
                  </a:lnTo>
                  <a:lnTo>
                    <a:pt x="1968" y="5167"/>
                  </a:lnTo>
                  <a:cubicBezTo>
                    <a:pt x="2047" y="5252"/>
                    <a:pt x="2154" y="5295"/>
                    <a:pt x="2262" y="5295"/>
                  </a:cubicBezTo>
                  <a:cubicBezTo>
                    <a:pt x="2363" y="5295"/>
                    <a:pt x="2465" y="5256"/>
                    <a:pt x="2543" y="5179"/>
                  </a:cubicBezTo>
                  <a:cubicBezTo>
                    <a:pt x="2703" y="5018"/>
                    <a:pt x="2698" y="4757"/>
                    <a:pt x="2531" y="4604"/>
                  </a:cubicBezTo>
                  <a:lnTo>
                    <a:pt x="563" y="2636"/>
                  </a:lnTo>
                  <a:lnTo>
                    <a:pt x="2531" y="668"/>
                  </a:lnTo>
                  <a:cubicBezTo>
                    <a:pt x="2675" y="511"/>
                    <a:pt x="2670" y="268"/>
                    <a:pt x="2519" y="117"/>
                  </a:cubicBezTo>
                  <a:cubicBezTo>
                    <a:pt x="2442" y="39"/>
                    <a:pt x="2340" y="1"/>
                    <a:pt x="2238"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662"/>
        <p:cNvGrpSpPr/>
        <p:nvPr/>
      </p:nvGrpSpPr>
      <p:grpSpPr>
        <a:xfrm>
          <a:off x="0" y="0"/>
          <a:ext cx="0" cy="0"/>
          <a:chOff x="0" y="0"/>
          <a:chExt cx="0" cy="0"/>
        </a:xfrm>
      </p:grpSpPr>
      <p:sp>
        <p:nvSpPr>
          <p:cNvPr id="663" name="Google Shape;663;p37"/>
          <p:cNvSpPr txBox="1">
            <a:spLocks noGrp="1"/>
          </p:cNvSpPr>
          <p:nvPr>
            <p:ph type="title"/>
          </p:nvPr>
        </p:nvSpPr>
        <p:spPr>
          <a:xfrm>
            <a:off x="720000" y="445025"/>
            <a:ext cx="7704000" cy="572700"/>
          </a:xfrm>
          <a:prstGeom prst="rect">
            <a:avLst/>
          </a:prstGeom>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r>
              <a:rPr lang="en"/>
              <a:t>Generate and analyze patterns</a:t>
            </a:r>
            <a:endParaRPr/>
          </a:p>
        </p:txBody>
      </p:sp>
      <p:sp>
        <p:nvSpPr>
          <p:cNvPr id="664" name="Google Shape;664;p37"/>
          <p:cNvSpPr txBox="1"/>
          <p:nvPr/>
        </p:nvSpPr>
        <p:spPr>
          <a:xfrm>
            <a:off x="720000" y="1253749"/>
            <a:ext cx="7531500" cy="400079"/>
          </a:xfrm>
          <a:prstGeom prst="rect">
            <a:avLst/>
          </a:prstGeom>
          <a:noFill/>
          <a:ln>
            <a:noFill/>
          </a:ln>
        </p:spPr>
        <p:txBody>
          <a:bodyPr spcFirstLastPara="1" wrap="square" lIns="91425" tIns="91425" rIns="91425" bIns="91425" anchor="t" anchorCtr="0">
            <a:spAutoFit/>
          </a:bodyPr>
          <a:lstStyle/>
          <a:p>
            <a:pPr algn="ctr"/>
            <a:r>
              <a:rPr lang="en">
                <a:solidFill>
                  <a:schemeClr val="dk1"/>
                </a:solidFill>
                <a:latin typeface="Lato"/>
                <a:ea typeface="Lato"/>
                <a:cs typeface="Lato"/>
                <a:sym typeface="Lato"/>
              </a:rPr>
              <a:t>Which sequences below follow the rule of adding 7?</a:t>
            </a:r>
            <a:endParaRPr>
              <a:solidFill>
                <a:schemeClr val="dk1"/>
              </a:solidFill>
              <a:latin typeface="Lato"/>
              <a:ea typeface="Lato"/>
              <a:cs typeface="Lato"/>
              <a:sym typeface="Lato"/>
            </a:endParaRPr>
          </a:p>
        </p:txBody>
      </p:sp>
      <p:sp>
        <p:nvSpPr>
          <p:cNvPr id="665" name="Google Shape;665;p37"/>
          <p:cNvSpPr/>
          <p:nvPr/>
        </p:nvSpPr>
        <p:spPr>
          <a:xfrm>
            <a:off x="1196551" y="1889975"/>
            <a:ext cx="2085000" cy="882900"/>
          </a:xfrm>
          <a:prstGeom prst="roundRect">
            <a:avLst>
              <a:gd name="adj" fmla="val 16667"/>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algn="ctr"/>
            <a:r>
              <a:rPr lang="en" sz="1700" b="1">
                <a:solidFill>
                  <a:schemeClr val="dk1"/>
                </a:solidFill>
                <a:latin typeface="Lato"/>
                <a:ea typeface="Lato"/>
                <a:cs typeface="Lato"/>
                <a:sym typeface="Lato"/>
              </a:rPr>
              <a:t>3, 9, 15, 21</a:t>
            </a:r>
            <a:endParaRPr sz="1700" b="1">
              <a:solidFill>
                <a:schemeClr val="dk1"/>
              </a:solidFill>
              <a:latin typeface="Lato"/>
              <a:ea typeface="Lato"/>
              <a:cs typeface="Lato"/>
              <a:sym typeface="Lato"/>
            </a:endParaRPr>
          </a:p>
        </p:txBody>
      </p:sp>
      <p:sp>
        <p:nvSpPr>
          <p:cNvPr id="666" name="Google Shape;666;p37"/>
          <p:cNvSpPr/>
          <p:nvPr/>
        </p:nvSpPr>
        <p:spPr>
          <a:xfrm>
            <a:off x="3529501" y="1889975"/>
            <a:ext cx="2085000" cy="882900"/>
          </a:xfrm>
          <a:prstGeom prst="roundRect">
            <a:avLst>
              <a:gd name="adj" fmla="val 16667"/>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algn="ctr"/>
            <a:r>
              <a:rPr lang="en" sz="1700" b="1">
                <a:solidFill>
                  <a:schemeClr val="dk1"/>
                </a:solidFill>
                <a:latin typeface="Lato"/>
                <a:ea typeface="Lato"/>
                <a:cs typeface="Lato"/>
                <a:sym typeface="Lato"/>
              </a:rPr>
              <a:t>5, 12, 19, 26</a:t>
            </a:r>
            <a:endParaRPr sz="1700" b="1">
              <a:solidFill>
                <a:schemeClr val="dk1"/>
              </a:solidFill>
              <a:latin typeface="Lato"/>
              <a:ea typeface="Lato"/>
              <a:cs typeface="Lato"/>
              <a:sym typeface="Lato"/>
            </a:endParaRPr>
          </a:p>
        </p:txBody>
      </p:sp>
      <p:sp>
        <p:nvSpPr>
          <p:cNvPr id="667" name="Google Shape;667;p37"/>
          <p:cNvSpPr/>
          <p:nvPr/>
        </p:nvSpPr>
        <p:spPr>
          <a:xfrm>
            <a:off x="5862450" y="1889975"/>
            <a:ext cx="2085000" cy="882900"/>
          </a:xfrm>
          <a:prstGeom prst="roundRect">
            <a:avLst>
              <a:gd name="adj" fmla="val 16667"/>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algn="ctr"/>
            <a:r>
              <a:rPr lang="en" sz="1700" b="1">
                <a:solidFill>
                  <a:schemeClr val="dk1"/>
                </a:solidFill>
                <a:latin typeface="Lato"/>
                <a:ea typeface="Lato"/>
                <a:cs typeface="Lato"/>
                <a:sym typeface="Lato"/>
              </a:rPr>
              <a:t>6, 10, 14, 18</a:t>
            </a:r>
            <a:endParaRPr sz="1700" b="1">
              <a:solidFill>
                <a:schemeClr val="dk1"/>
              </a:solidFill>
              <a:latin typeface="Lato"/>
              <a:ea typeface="Lato"/>
              <a:cs typeface="Lato"/>
              <a:sym typeface="Lato"/>
            </a:endParaRPr>
          </a:p>
        </p:txBody>
      </p:sp>
      <p:sp>
        <p:nvSpPr>
          <p:cNvPr id="668" name="Google Shape;668;p37"/>
          <p:cNvSpPr/>
          <p:nvPr/>
        </p:nvSpPr>
        <p:spPr>
          <a:xfrm>
            <a:off x="1196551" y="3057290"/>
            <a:ext cx="2085000" cy="882900"/>
          </a:xfrm>
          <a:prstGeom prst="roundRect">
            <a:avLst>
              <a:gd name="adj" fmla="val 16667"/>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algn="ctr"/>
            <a:r>
              <a:rPr lang="en" sz="1700" b="1">
                <a:solidFill>
                  <a:schemeClr val="dk1"/>
                </a:solidFill>
                <a:latin typeface="Lato"/>
                <a:ea typeface="Lato"/>
                <a:cs typeface="Lato"/>
                <a:sym typeface="Lato"/>
              </a:rPr>
              <a:t>2, 9, 16, 23</a:t>
            </a:r>
            <a:endParaRPr sz="1700" b="1">
              <a:solidFill>
                <a:schemeClr val="dk1"/>
              </a:solidFill>
              <a:latin typeface="Lato"/>
              <a:ea typeface="Lato"/>
              <a:cs typeface="Lato"/>
              <a:sym typeface="Lato"/>
            </a:endParaRPr>
          </a:p>
        </p:txBody>
      </p:sp>
      <p:sp>
        <p:nvSpPr>
          <p:cNvPr id="669" name="Google Shape;669;p37"/>
          <p:cNvSpPr/>
          <p:nvPr/>
        </p:nvSpPr>
        <p:spPr>
          <a:xfrm>
            <a:off x="3529501" y="3057290"/>
            <a:ext cx="2085000" cy="882900"/>
          </a:xfrm>
          <a:prstGeom prst="roundRect">
            <a:avLst>
              <a:gd name="adj" fmla="val 16667"/>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algn="ctr"/>
            <a:r>
              <a:rPr lang="en" sz="1700" b="1">
                <a:solidFill>
                  <a:schemeClr val="dk1"/>
                </a:solidFill>
                <a:latin typeface="Lato"/>
                <a:ea typeface="Lato"/>
                <a:cs typeface="Lato"/>
                <a:sym typeface="Lato"/>
              </a:rPr>
              <a:t>11, 16, 21, 26</a:t>
            </a:r>
            <a:endParaRPr sz="1700" b="1">
              <a:solidFill>
                <a:schemeClr val="dk1"/>
              </a:solidFill>
              <a:latin typeface="Lato"/>
              <a:ea typeface="Lato"/>
              <a:cs typeface="Lato"/>
              <a:sym typeface="Lato"/>
            </a:endParaRPr>
          </a:p>
        </p:txBody>
      </p:sp>
      <p:sp>
        <p:nvSpPr>
          <p:cNvPr id="670" name="Google Shape;670;p37"/>
          <p:cNvSpPr/>
          <p:nvPr/>
        </p:nvSpPr>
        <p:spPr>
          <a:xfrm>
            <a:off x="5862450" y="3057290"/>
            <a:ext cx="2085000" cy="882900"/>
          </a:xfrm>
          <a:prstGeom prst="roundRect">
            <a:avLst>
              <a:gd name="adj" fmla="val 16667"/>
            </a:avLst>
          </a:prstGeom>
          <a:solidFill>
            <a:schemeClr val="accent4"/>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pPr algn="ctr"/>
            <a:r>
              <a:rPr lang="en" sz="1700" b="1">
                <a:solidFill>
                  <a:schemeClr val="dk1"/>
                </a:solidFill>
                <a:latin typeface="Lato"/>
                <a:ea typeface="Lato"/>
                <a:cs typeface="Lato"/>
                <a:sym typeface="Lato"/>
              </a:rPr>
              <a:t>1, 9, 17, 25</a:t>
            </a:r>
            <a:endParaRPr sz="1700" b="1">
              <a:solidFill>
                <a:schemeClr val="dk1"/>
              </a:solidFill>
              <a:latin typeface="Lato"/>
              <a:ea typeface="Lato"/>
              <a:cs typeface="Lato"/>
              <a:sym typeface="Lato"/>
            </a:endParaRPr>
          </a:p>
        </p:txBody>
      </p:sp>
      <p:grpSp>
        <p:nvGrpSpPr>
          <p:cNvPr id="671" name="Google Shape;671;p37"/>
          <p:cNvGrpSpPr/>
          <p:nvPr/>
        </p:nvGrpSpPr>
        <p:grpSpPr>
          <a:xfrm rot="-7856391">
            <a:off x="7463667" y="3127756"/>
            <a:ext cx="437778" cy="3489571"/>
            <a:chOff x="4022350" y="2610525"/>
            <a:chExt cx="281900" cy="2247050"/>
          </a:xfrm>
        </p:grpSpPr>
        <p:sp>
          <p:nvSpPr>
            <p:cNvPr id="672" name="Google Shape;672;p37"/>
            <p:cNvSpPr/>
            <p:nvPr/>
          </p:nvSpPr>
          <p:spPr>
            <a:xfrm>
              <a:off x="4022350" y="2610525"/>
              <a:ext cx="260775" cy="2247050"/>
            </a:xfrm>
            <a:custGeom>
              <a:avLst/>
              <a:gdLst/>
              <a:ahLst/>
              <a:cxnLst/>
              <a:rect l="l" t="t" r="r" b="b"/>
              <a:pathLst>
                <a:path w="10431" h="89882" extrusionOk="0">
                  <a:moveTo>
                    <a:pt x="2409" y="2673"/>
                  </a:moveTo>
                  <a:cubicBezTo>
                    <a:pt x="2562" y="2673"/>
                    <a:pt x="2719" y="2731"/>
                    <a:pt x="2846" y="2858"/>
                  </a:cubicBezTo>
                  <a:cubicBezTo>
                    <a:pt x="3239" y="3251"/>
                    <a:pt x="2965" y="3930"/>
                    <a:pt x="2406" y="3930"/>
                  </a:cubicBezTo>
                  <a:cubicBezTo>
                    <a:pt x="2060" y="3930"/>
                    <a:pt x="1787" y="3644"/>
                    <a:pt x="1787" y="3299"/>
                  </a:cubicBezTo>
                  <a:cubicBezTo>
                    <a:pt x="1787" y="2921"/>
                    <a:pt x="2091" y="2673"/>
                    <a:pt x="2409" y="2673"/>
                  </a:cubicBezTo>
                  <a:close/>
                  <a:moveTo>
                    <a:pt x="906" y="1"/>
                  </a:moveTo>
                  <a:cubicBezTo>
                    <a:pt x="489" y="1"/>
                    <a:pt x="155" y="334"/>
                    <a:pt x="155" y="751"/>
                  </a:cubicBezTo>
                  <a:lnTo>
                    <a:pt x="1" y="89071"/>
                  </a:lnTo>
                  <a:cubicBezTo>
                    <a:pt x="1" y="89488"/>
                    <a:pt x="334" y="89821"/>
                    <a:pt x="751" y="89833"/>
                  </a:cubicBezTo>
                  <a:lnTo>
                    <a:pt x="9526" y="89881"/>
                  </a:lnTo>
                  <a:cubicBezTo>
                    <a:pt x="9533" y="89881"/>
                    <a:pt x="9540" y="89881"/>
                    <a:pt x="9547" y="89881"/>
                  </a:cubicBezTo>
                  <a:cubicBezTo>
                    <a:pt x="9954" y="89881"/>
                    <a:pt x="10288" y="89552"/>
                    <a:pt x="10288" y="89143"/>
                  </a:cubicBezTo>
                  <a:lnTo>
                    <a:pt x="10431" y="822"/>
                  </a:lnTo>
                  <a:cubicBezTo>
                    <a:pt x="10431" y="679"/>
                    <a:pt x="10395" y="537"/>
                    <a:pt x="10312" y="406"/>
                  </a:cubicBezTo>
                  <a:cubicBezTo>
                    <a:pt x="10204" y="239"/>
                    <a:pt x="10026" y="120"/>
                    <a:pt x="9835" y="72"/>
                  </a:cubicBezTo>
                  <a:cubicBezTo>
                    <a:pt x="9788" y="60"/>
                    <a:pt x="9740" y="60"/>
                    <a:pt x="9680" y="60"/>
                  </a:cubicBezTo>
                  <a:lnTo>
                    <a:pt x="9657" y="60"/>
                  </a:lnTo>
                  <a:lnTo>
                    <a:pt x="5930" y="25"/>
                  </a:lnTo>
                  <a:lnTo>
                    <a:pt x="5930" y="37"/>
                  </a:lnTo>
                  <a:lnTo>
                    <a:pt x="906" y="1"/>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673" name="Google Shape;673;p37"/>
            <p:cNvSpPr/>
            <p:nvPr/>
          </p:nvSpPr>
          <p:spPr>
            <a:xfrm>
              <a:off x="4054200" y="2615900"/>
              <a:ext cx="250050" cy="2236300"/>
            </a:xfrm>
            <a:custGeom>
              <a:avLst/>
              <a:gdLst/>
              <a:ahLst/>
              <a:cxnLst/>
              <a:rect l="l" t="t" r="r" b="b"/>
              <a:pathLst>
                <a:path w="10002" h="89452" extrusionOk="0">
                  <a:moveTo>
                    <a:pt x="2183" y="2243"/>
                  </a:moveTo>
                  <a:cubicBezTo>
                    <a:pt x="2617" y="2243"/>
                    <a:pt x="3037" y="2576"/>
                    <a:pt x="3037" y="3084"/>
                  </a:cubicBezTo>
                  <a:cubicBezTo>
                    <a:pt x="3037" y="3548"/>
                    <a:pt x="2656" y="3929"/>
                    <a:pt x="2191" y="3929"/>
                  </a:cubicBezTo>
                  <a:cubicBezTo>
                    <a:pt x="1441" y="3929"/>
                    <a:pt x="1060" y="3024"/>
                    <a:pt x="1596" y="2489"/>
                  </a:cubicBezTo>
                  <a:cubicBezTo>
                    <a:pt x="1765" y="2319"/>
                    <a:pt x="1976" y="2243"/>
                    <a:pt x="2183" y="2243"/>
                  </a:cubicBezTo>
                  <a:close/>
                  <a:moveTo>
                    <a:pt x="691" y="0"/>
                  </a:moveTo>
                  <a:cubicBezTo>
                    <a:pt x="394" y="0"/>
                    <a:pt x="144" y="238"/>
                    <a:pt x="144" y="536"/>
                  </a:cubicBezTo>
                  <a:lnTo>
                    <a:pt x="1" y="88856"/>
                  </a:lnTo>
                  <a:cubicBezTo>
                    <a:pt x="1" y="89154"/>
                    <a:pt x="239" y="89392"/>
                    <a:pt x="536" y="89404"/>
                  </a:cubicBezTo>
                  <a:lnTo>
                    <a:pt x="9311" y="89452"/>
                  </a:lnTo>
                  <a:cubicBezTo>
                    <a:pt x="9609" y="89452"/>
                    <a:pt x="9847" y="89213"/>
                    <a:pt x="9859" y="88916"/>
                  </a:cubicBezTo>
                  <a:lnTo>
                    <a:pt x="10002" y="595"/>
                  </a:lnTo>
                  <a:cubicBezTo>
                    <a:pt x="10002" y="298"/>
                    <a:pt x="9764" y="60"/>
                    <a:pt x="9466" y="60"/>
                  </a:cubicBezTo>
                  <a:lnTo>
                    <a:pt x="691" y="0"/>
                  </a:lnTo>
                  <a:close/>
                </a:path>
              </a:pathLst>
            </a:custGeom>
            <a:solidFill>
              <a:schemeClr val="accent2"/>
            </a:solidFill>
            <a:ln>
              <a:noFill/>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674" name="Google Shape;674;p37"/>
            <p:cNvSpPr/>
            <p:nvPr/>
          </p:nvSpPr>
          <p:spPr>
            <a:xfrm>
              <a:off x="4200950" y="2616475"/>
              <a:ext cx="103300" cy="2235725"/>
            </a:xfrm>
            <a:custGeom>
              <a:avLst/>
              <a:gdLst/>
              <a:ahLst/>
              <a:cxnLst/>
              <a:rect l="l" t="t" r="r" b="b"/>
              <a:pathLst>
                <a:path w="4132" h="89429" extrusionOk="0">
                  <a:moveTo>
                    <a:pt x="60" y="1"/>
                  </a:moveTo>
                  <a:lnTo>
                    <a:pt x="0" y="89405"/>
                  </a:lnTo>
                  <a:lnTo>
                    <a:pt x="3441" y="89429"/>
                  </a:lnTo>
                  <a:cubicBezTo>
                    <a:pt x="3739" y="89429"/>
                    <a:pt x="3989" y="89190"/>
                    <a:pt x="3989" y="88893"/>
                  </a:cubicBezTo>
                  <a:lnTo>
                    <a:pt x="4132" y="572"/>
                  </a:lnTo>
                  <a:cubicBezTo>
                    <a:pt x="4132" y="287"/>
                    <a:pt x="3894" y="37"/>
                    <a:pt x="3608" y="37"/>
                  </a:cubicBezTo>
                  <a:lnTo>
                    <a:pt x="60" y="1"/>
                  </a:lnTo>
                  <a:close/>
                </a:path>
              </a:pathLst>
            </a:custGeom>
            <a:solidFill>
              <a:schemeClr val="accent3"/>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675" name="Google Shape;675;p37"/>
            <p:cNvSpPr/>
            <p:nvPr/>
          </p:nvSpPr>
          <p:spPr>
            <a:xfrm>
              <a:off x="4244075" y="4802425"/>
              <a:ext cx="56025" cy="16175"/>
            </a:xfrm>
            <a:custGeom>
              <a:avLst/>
              <a:gdLst/>
              <a:ahLst/>
              <a:cxnLst/>
              <a:rect l="l" t="t" r="r" b="b"/>
              <a:pathLst>
                <a:path w="2241" h="647" extrusionOk="0">
                  <a:moveTo>
                    <a:pt x="410" y="1"/>
                  </a:moveTo>
                  <a:cubicBezTo>
                    <a:pt x="1" y="1"/>
                    <a:pt x="1" y="646"/>
                    <a:pt x="410" y="646"/>
                  </a:cubicBezTo>
                  <a:cubicBezTo>
                    <a:pt x="421" y="646"/>
                    <a:pt x="431" y="646"/>
                    <a:pt x="442" y="645"/>
                  </a:cubicBezTo>
                  <a:lnTo>
                    <a:pt x="2240" y="645"/>
                  </a:lnTo>
                  <a:lnTo>
                    <a:pt x="2240" y="14"/>
                  </a:lnTo>
                  <a:lnTo>
                    <a:pt x="442" y="2"/>
                  </a:lnTo>
                  <a:cubicBezTo>
                    <a:pt x="431" y="1"/>
                    <a:pt x="421" y="1"/>
                    <a:pt x="4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76" name="Google Shape;676;p37"/>
            <p:cNvSpPr/>
            <p:nvPr/>
          </p:nvSpPr>
          <p:spPr>
            <a:xfrm>
              <a:off x="4244700" y="4733425"/>
              <a:ext cx="55400" cy="16075"/>
            </a:xfrm>
            <a:custGeom>
              <a:avLst/>
              <a:gdLst/>
              <a:ahLst/>
              <a:cxnLst/>
              <a:rect l="l" t="t" r="r" b="b"/>
              <a:pathLst>
                <a:path w="2216" h="643" extrusionOk="0">
                  <a:moveTo>
                    <a:pt x="429" y="0"/>
                  </a:moveTo>
                  <a:cubicBezTo>
                    <a:pt x="1" y="0"/>
                    <a:pt x="1" y="643"/>
                    <a:pt x="429" y="643"/>
                  </a:cubicBezTo>
                  <a:lnTo>
                    <a:pt x="2215" y="643"/>
                  </a:lnTo>
                  <a:lnTo>
                    <a:pt x="2215"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77" name="Google Shape;677;p37"/>
            <p:cNvSpPr/>
            <p:nvPr/>
          </p:nvSpPr>
          <p:spPr>
            <a:xfrm>
              <a:off x="4244675" y="4664625"/>
              <a:ext cx="56025" cy="16150"/>
            </a:xfrm>
            <a:custGeom>
              <a:avLst/>
              <a:gdLst/>
              <a:ahLst/>
              <a:cxnLst/>
              <a:rect l="l" t="t" r="r" b="b"/>
              <a:pathLst>
                <a:path w="2241" h="646" extrusionOk="0">
                  <a:moveTo>
                    <a:pt x="421" y="0"/>
                  </a:moveTo>
                  <a:cubicBezTo>
                    <a:pt x="1" y="0"/>
                    <a:pt x="1" y="646"/>
                    <a:pt x="421" y="646"/>
                  </a:cubicBezTo>
                  <a:cubicBezTo>
                    <a:pt x="432" y="646"/>
                    <a:pt x="443" y="645"/>
                    <a:pt x="454" y="645"/>
                  </a:cubicBezTo>
                  <a:lnTo>
                    <a:pt x="2240" y="645"/>
                  </a:lnTo>
                  <a:lnTo>
                    <a:pt x="2240" y="2"/>
                  </a:lnTo>
                  <a:lnTo>
                    <a:pt x="454" y="2"/>
                  </a:lnTo>
                  <a:cubicBezTo>
                    <a:pt x="443" y="1"/>
                    <a:pt x="432" y="0"/>
                    <a:pt x="42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78" name="Google Shape;678;p37"/>
            <p:cNvSpPr/>
            <p:nvPr/>
          </p:nvSpPr>
          <p:spPr>
            <a:xfrm>
              <a:off x="4244600" y="4595875"/>
              <a:ext cx="56375" cy="16125"/>
            </a:xfrm>
            <a:custGeom>
              <a:avLst/>
              <a:gdLst/>
              <a:ahLst/>
              <a:cxnLst/>
              <a:rect l="l" t="t" r="r" b="b"/>
              <a:pathLst>
                <a:path w="2255" h="645" extrusionOk="0">
                  <a:moveTo>
                    <a:pt x="423" y="0"/>
                  </a:moveTo>
                  <a:cubicBezTo>
                    <a:pt x="0" y="0"/>
                    <a:pt x="4" y="645"/>
                    <a:pt x="434" y="645"/>
                  </a:cubicBezTo>
                  <a:cubicBezTo>
                    <a:pt x="442" y="645"/>
                    <a:pt x="449" y="645"/>
                    <a:pt x="457" y="644"/>
                  </a:cubicBezTo>
                  <a:lnTo>
                    <a:pt x="457" y="632"/>
                  </a:lnTo>
                  <a:lnTo>
                    <a:pt x="2255" y="632"/>
                  </a:lnTo>
                  <a:lnTo>
                    <a:pt x="2255" y="1"/>
                  </a:lnTo>
                  <a:lnTo>
                    <a:pt x="457" y="1"/>
                  </a:lnTo>
                  <a:cubicBezTo>
                    <a:pt x="446" y="0"/>
                    <a:pt x="434" y="0"/>
                    <a:pt x="42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79" name="Google Shape;679;p37"/>
            <p:cNvSpPr/>
            <p:nvPr/>
          </p:nvSpPr>
          <p:spPr>
            <a:xfrm>
              <a:off x="4245600" y="4526550"/>
              <a:ext cx="55375" cy="16100"/>
            </a:xfrm>
            <a:custGeom>
              <a:avLst/>
              <a:gdLst/>
              <a:ahLst/>
              <a:cxnLst/>
              <a:rect l="l" t="t" r="r" b="b"/>
              <a:pathLst>
                <a:path w="2215" h="644" extrusionOk="0">
                  <a:moveTo>
                    <a:pt x="429" y="0"/>
                  </a:moveTo>
                  <a:cubicBezTo>
                    <a:pt x="0" y="0"/>
                    <a:pt x="0" y="643"/>
                    <a:pt x="429" y="643"/>
                  </a:cubicBezTo>
                  <a:lnTo>
                    <a:pt x="2215" y="643"/>
                  </a:lnTo>
                  <a:lnTo>
                    <a:pt x="2215"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80" name="Google Shape;680;p37"/>
            <p:cNvSpPr/>
            <p:nvPr/>
          </p:nvSpPr>
          <p:spPr>
            <a:xfrm>
              <a:off x="4246800" y="4457475"/>
              <a:ext cx="54775" cy="16400"/>
            </a:xfrm>
            <a:custGeom>
              <a:avLst/>
              <a:gdLst/>
              <a:ahLst/>
              <a:cxnLst/>
              <a:rect l="l" t="t" r="r" b="b"/>
              <a:pathLst>
                <a:path w="2191" h="656" extrusionOk="0">
                  <a:moveTo>
                    <a:pt x="405" y="1"/>
                  </a:moveTo>
                  <a:cubicBezTo>
                    <a:pt x="0" y="25"/>
                    <a:pt x="0" y="620"/>
                    <a:pt x="405" y="644"/>
                  </a:cubicBezTo>
                  <a:lnTo>
                    <a:pt x="393" y="656"/>
                  </a:lnTo>
                  <a:lnTo>
                    <a:pt x="2191" y="656"/>
                  </a:lnTo>
                  <a:lnTo>
                    <a:pt x="2191" y="13"/>
                  </a:lnTo>
                  <a:lnTo>
                    <a:pt x="405"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81" name="Google Shape;681;p37"/>
            <p:cNvSpPr/>
            <p:nvPr/>
          </p:nvSpPr>
          <p:spPr>
            <a:xfrm>
              <a:off x="4245900" y="4388725"/>
              <a:ext cx="55675" cy="16100"/>
            </a:xfrm>
            <a:custGeom>
              <a:avLst/>
              <a:gdLst/>
              <a:ahLst/>
              <a:cxnLst/>
              <a:rect l="l" t="t" r="r" b="b"/>
              <a:pathLst>
                <a:path w="2227" h="644" extrusionOk="0">
                  <a:moveTo>
                    <a:pt x="429" y="1"/>
                  </a:moveTo>
                  <a:cubicBezTo>
                    <a:pt x="0" y="1"/>
                    <a:pt x="0" y="644"/>
                    <a:pt x="429" y="644"/>
                  </a:cubicBezTo>
                  <a:lnTo>
                    <a:pt x="2227" y="644"/>
                  </a:lnTo>
                  <a:lnTo>
                    <a:pt x="2227"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82" name="Google Shape;682;p37"/>
            <p:cNvSpPr/>
            <p:nvPr/>
          </p:nvSpPr>
          <p:spPr>
            <a:xfrm>
              <a:off x="4246200" y="4319975"/>
              <a:ext cx="55675" cy="16100"/>
            </a:xfrm>
            <a:custGeom>
              <a:avLst/>
              <a:gdLst/>
              <a:ahLst/>
              <a:cxnLst/>
              <a:rect l="l" t="t" r="r" b="b"/>
              <a:pathLst>
                <a:path w="2227" h="644" extrusionOk="0">
                  <a:moveTo>
                    <a:pt x="429" y="0"/>
                  </a:moveTo>
                  <a:cubicBezTo>
                    <a:pt x="0" y="0"/>
                    <a:pt x="0" y="643"/>
                    <a:pt x="429" y="643"/>
                  </a:cubicBezTo>
                  <a:lnTo>
                    <a:pt x="2227" y="643"/>
                  </a:lnTo>
                  <a:lnTo>
                    <a:pt x="2227"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83" name="Google Shape;683;p37"/>
            <p:cNvSpPr/>
            <p:nvPr/>
          </p:nvSpPr>
          <p:spPr>
            <a:xfrm>
              <a:off x="4246075" y="4250600"/>
              <a:ext cx="55800" cy="16400"/>
            </a:xfrm>
            <a:custGeom>
              <a:avLst/>
              <a:gdLst/>
              <a:ahLst/>
              <a:cxnLst/>
              <a:rect l="l" t="t" r="r" b="b"/>
              <a:pathLst>
                <a:path w="2232" h="656" extrusionOk="0">
                  <a:moveTo>
                    <a:pt x="423" y="1"/>
                  </a:moveTo>
                  <a:cubicBezTo>
                    <a:pt x="4" y="1"/>
                    <a:pt x="1" y="645"/>
                    <a:pt x="413" y="645"/>
                  </a:cubicBezTo>
                  <a:cubicBezTo>
                    <a:pt x="424" y="645"/>
                    <a:pt x="435" y="645"/>
                    <a:pt x="446" y="644"/>
                  </a:cubicBezTo>
                  <a:lnTo>
                    <a:pt x="446" y="656"/>
                  </a:lnTo>
                  <a:lnTo>
                    <a:pt x="2232" y="656"/>
                  </a:lnTo>
                  <a:lnTo>
                    <a:pt x="2232" y="13"/>
                  </a:lnTo>
                  <a:lnTo>
                    <a:pt x="446" y="1"/>
                  </a:lnTo>
                  <a:cubicBezTo>
                    <a:pt x="438" y="1"/>
                    <a:pt x="431" y="1"/>
                    <a:pt x="42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84" name="Google Shape;684;p37"/>
            <p:cNvSpPr/>
            <p:nvPr/>
          </p:nvSpPr>
          <p:spPr>
            <a:xfrm>
              <a:off x="4249475" y="4181550"/>
              <a:ext cx="53000" cy="16400"/>
            </a:xfrm>
            <a:custGeom>
              <a:avLst/>
              <a:gdLst/>
              <a:ahLst/>
              <a:cxnLst/>
              <a:rect l="l" t="t" r="r" b="b"/>
              <a:pathLst>
                <a:path w="2120" h="656" extrusionOk="0">
                  <a:moveTo>
                    <a:pt x="334" y="1"/>
                  </a:moveTo>
                  <a:cubicBezTo>
                    <a:pt x="143" y="1"/>
                    <a:pt x="0" y="156"/>
                    <a:pt x="0" y="334"/>
                  </a:cubicBezTo>
                  <a:cubicBezTo>
                    <a:pt x="0" y="513"/>
                    <a:pt x="143" y="656"/>
                    <a:pt x="322" y="656"/>
                  </a:cubicBezTo>
                  <a:lnTo>
                    <a:pt x="2119" y="656"/>
                  </a:lnTo>
                  <a:lnTo>
                    <a:pt x="2119" y="13"/>
                  </a:lnTo>
                  <a:lnTo>
                    <a:pt x="334"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85" name="Google Shape;685;p37"/>
            <p:cNvSpPr/>
            <p:nvPr/>
          </p:nvSpPr>
          <p:spPr>
            <a:xfrm>
              <a:off x="4249775" y="4112800"/>
              <a:ext cx="53000" cy="16400"/>
            </a:xfrm>
            <a:custGeom>
              <a:avLst/>
              <a:gdLst/>
              <a:ahLst/>
              <a:cxnLst/>
              <a:rect l="l" t="t" r="r" b="b"/>
              <a:pathLst>
                <a:path w="2120" h="656" extrusionOk="0">
                  <a:moveTo>
                    <a:pt x="322" y="1"/>
                  </a:moveTo>
                  <a:cubicBezTo>
                    <a:pt x="143" y="1"/>
                    <a:pt x="0" y="143"/>
                    <a:pt x="0" y="322"/>
                  </a:cubicBezTo>
                  <a:cubicBezTo>
                    <a:pt x="0" y="501"/>
                    <a:pt x="143" y="655"/>
                    <a:pt x="322" y="655"/>
                  </a:cubicBezTo>
                  <a:lnTo>
                    <a:pt x="2119" y="655"/>
                  </a:lnTo>
                  <a:lnTo>
                    <a:pt x="2119" y="12"/>
                  </a:lnTo>
                  <a:lnTo>
                    <a:pt x="322"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86" name="Google Shape;686;p37"/>
            <p:cNvSpPr/>
            <p:nvPr/>
          </p:nvSpPr>
          <p:spPr>
            <a:xfrm>
              <a:off x="4243100" y="4041925"/>
              <a:ext cx="55800" cy="16150"/>
            </a:xfrm>
            <a:custGeom>
              <a:avLst/>
              <a:gdLst/>
              <a:ahLst/>
              <a:cxnLst/>
              <a:rect l="l" t="t" r="r" b="b"/>
              <a:pathLst>
                <a:path w="2232" h="646" extrusionOk="0">
                  <a:moveTo>
                    <a:pt x="413" y="1"/>
                  </a:moveTo>
                  <a:cubicBezTo>
                    <a:pt x="1" y="1"/>
                    <a:pt x="4" y="645"/>
                    <a:pt x="423" y="645"/>
                  </a:cubicBezTo>
                  <a:cubicBezTo>
                    <a:pt x="431" y="645"/>
                    <a:pt x="438" y="645"/>
                    <a:pt x="446" y="645"/>
                  </a:cubicBezTo>
                  <a:lnTo>
                    <a:pt x="2232" y="645"/>
                  </a:lnTo>
                  <a:lnTo>
                    <a:pt x="2232" y="2"/>
                  </a:lnTo>
                  <a:lnTo>
                    <a:pt x="446" y="2"/>
                  </a:lnTo>
                  <a:cubicBezTo>
                    <a:pt x="434" y="1"/>
                    <a:pt x="423" y="1"/>
                    <a:pt x="4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87" name="Google Shape;687;p37"/>
            <p:cNvSpPr/>
            <p:nvPr/>
          </p:nvSpPr>
          <p:spPr>
            <a:xfrm>
              <a:off x="4243475" y="3972875"/>
              <a:ext cx="55725" cy="16150"/>
            </a:xfrm>
            <a:custGeom>
              <a:avLst/>
              <a:gdLst/>
              <a:ahLst/>
              <a:cxnLst/>
              <a:rect l="l" t="t" r="r" b="b"/>
              <a:pathLst>
                <a:path w="2229" h="646" extrusionOk="0">
                  <a:moveTo>
                    <a:pt x="410" y="0"/>
                  </a:moveTo>
                  <a:cubicBezTo>
                    <a:pt x="1" y="0"/>
                    <a:pt x="1" y="646"/>
                    <a:pt x="410" y="646"/>
                  </a:cubicBezTo>
                  <a:cubicBezTo>
                    <a:pt x="421" y="646"/>
                    <a:pt x="432" y="645"/>
                    <a:pt x="443" y="645"/>
                  </a:cubicBezTo>
                  <a:lnTo>
                    <a:pt x="2229" y="645"/>
                  </a:lnTo>
                  <a:lnTo>
                    <a:pt x="2229" y="2"/>
                  </a:lnTo>
                  <a:lnTo>
                    <a:pt x="443" y="2"/>
                  </a:lnTo>
                  <a:cubicBezTo>
                    <a:pt x="432" y="1"/>
                    <a:pt x="421" y="0"/>
                    <a:pt x="4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88" name="Google Shape;688;p37"/>
            <p:cNvSpPr/>
            <p:nvPr/>
          </p:nvSpPr>
          <p:spPr>
            <a:xfrm>
              <a:off x="4243700" y="3903825"/>
              <a:ext cx="56100" cy="16425"/>
            </a:xfrm>
            <a:custGeom>
              <a:avLst/>
              <a:gdLst/>
              <a:ahLst/>
              <a:cxnLst/>
              <a:rect l="l" t="t" r="r" b="b"/>
              <a:pathLst>
                <a:path w="2244" h="657" extrusionOk="0">
                  <a:moveTo>
                    <a:pt x="435" y="1"/>
                  </a:moveTo>
                  <a:cubicBezTo>
                    <a:pt x="1" y="1"/>
                    <a:pt x="1" y="657"/>
                    <a:pt x="435" y="657"/>
                  </a:cubicBezTo>
                  <a:cubicBezTo>
                    <a:pt x="442" y="657"/>
                    <a:pt x="450" y="657"/>
                    <a:pt x="457" y="656"/>
                  </a:cubicBezTo>
                  <a:lnTo>
                    <a:pt x="2243" y="656"/>
                  </a:lnTo>
                  <a:lnTo>
                    <a:pt x="2243" y="1"/>
                  </a:lnTo>
                  <a:lnTo>
                    <a:pt x="457" y="1"/>
                  </a:lnTo>
                  <a:cubicBezTo>
                    <a:pt x="450" y="1"/>
                    <a:pt x="442" y="1"/>
                    <a:pt x="43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89" name="Google Shape;689;p37"/>
            <p:cNvSpPr/>
            <p:nvPr/>
          </p:nvSpPr>
          <p:spPr>
            <a:xfrm>
              <a:off x="4244075" y="3835050"/>
              <a:ext cx="56025" cy="16175"/>
            </a:xfrm>
            <a:custGeom>
              <a:avLst/>
              <a:gdLst/>
              <a:ahLst/>
              <a:cxnLst/>
              <a:rect l="l" t="t" r="r" b="b"/>
              <a:pathLst>
                <a:path w="2241" h="647" extrusionOk="0">
                  <a:moveTo>
                    <a:pt x="410" y="1"/>
                  </a:moveTo>
                  <a:cubicBezTo>
                    <a:pt x="1" y="1"/>
                    <a:pt x="1" y="646"/>
                    <a:pt x="410" y="646"/>
                  </a:cubicBezTo>
                  <a:cubicBezTo>
                    <a:pt x="421" y="646"/>
                    <a:pt x="431" y="646"/>
                    <a:pt x="442" y="645"/>
                  </a:cubicBezTo>
                  <a:lnTo>
                    <a:pt x="2240" y="645"/>
                  </a:lnTo>
                  <a:lnTo>
                    <a:pt x="2240" y="2"/>
                  </a:lnTo>
                  <a:lnTo>
                    <a:pt x="442" y="2"/>
                  </a:lnTo>
                  <a:cubicBezTo>
                    <a:pt x="431" y="1"/>
                    <a:pt x="421" y="1"/>
                    <a:pt x="4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90" name="Google Shape;690;p37"/>
            <p:cNvSpPr/>
            <p:nvPr/>
          </p:nvSpPr>
          <p:spPr>
            <a:xfrm>
              <a:off x="4244700" y="3766325"/>
              <a:ext cx="55400" cy="16100"/>
            </a:xfrm>
            <a:custGeom>
              <a:avLst/>
              <a:gdLst/>
              <a:ahLst/>
              <a:cxnLst/>
              <a:rect l="l" t="t" r="r" b="b"/>
              <a:pathLst>
                <a:path w="2216" h="644" extrusionOk="0">
                  <a:moveTo>
                    <a:pt x="429" y="1"/>
                  </a:moveTo>
                  <a:cubicBezTo>
                    <a:pt x="1" y="1"/>
                    <a:pt x="1" y="644"/>
                    <a:pt x="429" y="644"/>
                  </a:cubicBezTo>
                  <a:lnTo>
                    <a:pt x="429" y="632"/>
                  </a:lnTo>
                  <a:lnTo>
                    <a:pt x="2215" y="644"/>
                  </a:lnTo>
                  <a:lnTo>
                    <a:pt x="2215"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91" name="Google Shape;691;p37"/>
            <p:cNvSpPr/>
            <p:nvPr/>
          </p:nvSpPr>
          <p:spPr>
            <a:xfrm>
              <a:off x="4245000" y="3696975"/>
              <a:ext cx="55700" cy="16400"/>
            </a:xfrm>
            <a:custGeom>
              <a:avLst/>
              <a:gdLst/>
              <a:ahLst/>
              <a:cxnLst/>
              <a:rect l="l" t="t" r="r" b="b"/>
              <a:pathLst>
                <a:path w="2228" h="656" extrusionOk="0">
                  <a:moveTo>
                    <a:pt x="441" y="1"/>
                  </a:moveTo>
                  <a:cubicBezTo>
                    <a:pt x="1" y="1"/>
                    <a:pt x="1" y="643"/>
                    <a:pt x="441" y="643"/>
                  </a:cubicBezTo>
                  <a:lnTo>
                    <a:pt x="429" y="655"/>
                  </a:lnTo>
                  <a:lnTo>
                    <a:pt x="2227" y="655"/>
                  </a:lnTo>
                  <a:lnTo>
                    <a:pt x="2227" y="12"/>
                  </a:lnTo>
                  <a:lnTo>
                    <a:pt x="441"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92" name="Google Shape;692;p37"/>
            <p:cNvSpPr/>
            <p:nvPr/>
          </p:nvSpPr>
          <p:spPr>
            <a:xfrm>
              <a:off x="4244675" y="3628175"/>
              <a:ext cx="56300" cy="16450"/>
            </a:xfrm>
            <a:custGeom>
              <a:avLst/>
              <a:gdLst/>
              <a:ahLst/>
              <a:cxnLst/>
              <a:rect l="l" t="t" r="r" b="b"/>
              <a:pathLst>
                <a:path w="2252" h="658" extrusionOk="0">
                  <a:moveTo>
                    <a:pt x="421" y="1"/>
                  </a:moveTo>
                  <a:cubicBezTo>
                    <a:pt x="1" y="1"/>
                    <a:pt x="1" y="646"/>
                    <a:pt x="421" y="646"/>
                  </a:cubicBezTo>
                  <a:cubicBezTo>
                    <a:pt x="432" y="646"/>
                    <a:pt x="443" y="646"/>
                    <a:pt x="454" y="645"/>
                  </a:cubicBezTo>
                  <a:lnTo>
                    <a:pt x="2252" y="657"/>
                  </a:lnTo>
                  <a:lnTo>
                    <a:pt x="2252" y="14"/>
                  </a:lnTo>
                  <a:lnTo>
                    <a:pt x="454" y="2"/>
                  </a:lnTo>
                  <a:cubicBezTo>
                    <a:pt x="443" y="1"/>
                    <a:pt x="432" y="1"/>
                    <a:pt x="42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93" name="Google Shape;693;p37"/>
            <p:cNvSpPr/>
            <p:nvPr/>
          </p:nvSpPr>
          <p:spPr>
            <a:xfrm>
              <a:off x="4246500" y="3559450"/>
              <a:ext cx="54475" cy="16100"/>
            </a:xfrm>
            <a:custGeom>
              <a:avLst/>
              <a:gdLst/>
              <a:ahLst/>
              <a:cxnLst/>
              <a:rect l="l" t="t" r="r" b="b"/>
              <a:pathLst>
                <a:path w="2179" h="644" extrusionOk="0">
                  <a:moveTo>
                    <a:pt x="393" y="1"/>
                  </a:moveTo>
                  <a:cubicBezTo>
                    <a:pt x="0" y="25"/>
                    <a:pt x="0" y="620"/>
                    <a:pt x="393" y="644"/>
                  </a:cubicBezTo>
                  <a:lnTo>
                    <a:pt x="393" y="632"/>
                  </a:lnTo>
                  <a:lnTo>
                    <a:pt x="2179" y="644"/>
                  </a:lnTo>
                  <a:lnTo>
                    <a:pt x="2179"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94" name="Google Shape;694;p37"/>
            <p:cNvSpPr/>
            <p:nvPr/>
          </p:nvSpPr>
          <p:spPr>
            <a:xfrm>
              <a:off x="4246800" y="3490100"/>
              <a:ext cx="54775" cy="16400"/>
            </a:xfrm>
            <a:custGeom>
              <a:avLst/>
              <a:gdLst/>
              <a:ahLst/>
              <a:cxnLst/>
              <a:rect l="l" t="t" r="r" b="b"/>
              <a:pathLst>
                <a:path w="2191" h="656" extrusionOk="0">
                  <a:moveTo>
                    <a:pt x="405" y="1"/>
                  </a:moveTo>
                  <a:cubicBezTo>
                    <a:pt x="0" y="25"/>
                    <a:pt x="0" y="620"/>
                    <a:pt x="405" y="644"/>
                  </a:cubicBezTo>
                  <a:lnTo>
                    <a:pt x="393" y="656"/>
                  </a:lnTo>
                  <a:lnTo>
                    <a:pt x="2191" y="656"/>
                  </a:lnTo>
                  <a:lnTo>
                    <a:pt x="2191" y="13"/>
                  </a:lnTo>
                  <a:lnTo>
                    <a:pt x="405"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95" name="Google Shape;695;p37"/>
            <p:cNvSpPr/>
            <p:nvPr/>
          </p:nvSpPr>
          <p:spPr>
            <a:xfrm>
              <a:off x="4246500" y="3421650"/>
              <a:ext cx="55075" cy="16100"/>
            </a:xfrm>
            <a:custGeom>
              <a:avLst/>
              <a:gdLst/>
              <a:ahLst/>
              <a:cxnLst/>
              <a:rect l="l" t="t" r="r" b="b"/>
              <a:pathLst>
                <a:path w="2203" h="644" extrusionOk="0">
                  <a:moveTo>
                    <a:pt x="405" y="0"/>
                  </a:moveTo>
                  <a:cubicBezTo>
                    <a:pt x="0" y="24"/>
                    <a:pt x="0" y="607"/>
                    <a:pt x="405" y="643"/>
                  </a:cubicBezTo>
                  <a:lnTo>
                    <a:pt x="405" y="631"/>
                  </a:lnTo>
                  <a:lnTo>
                    <a:pt x="2203" y="643"/>
                  </a:lnTo>
                  <a:lnTo>
                    <a:pt x="2203"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696" name="Google Shape;696;p37"/>
            <p:cNvSpPr/>
            <p:nvPr/>
          </p:nvSpPr>
          <p:spPr>
            <a:xfrm>
              <a:off x="4054200" y="2615900"/>
              <a:ext cx="250050" cy="2236300"/>
            </a:xfrm>
            <a:custGeom>
              <a:avLst/>
              <a:gdLst/>
              <a:ahLst/>
              <a:cxnLst/>
              <a:rect l="l" t="t" r="r" b="b"/>
              <a:pathLst>
                <a:path w="10002" h="89452" fill="none" extrusionOk="0">
                  <a:moveTo>
                    <a:pt x="9466" y="60"/>
                  </a:moveTo>
                  <a:lnTo>
                    <a:pt x="691" y="0"/>
                  </a:lnTo>
                  <a:cubicBezTo>
                    <a:pt x="394" y="0"/>
                    <a:pt x="144" y="238"/>
                    <a:pt x="144" y="536"/>
                  </a:cubicBezTo>
                  <a:lnTo>
                    <a:pt x="1" y="88856"/>
                  </a:lnTo>
                  <a:cubicBezTo>
                    <a:pt x="1" y="89154"/>
                    <a:pt x="239" y="89392"/>
                    <a:pt x="536" y="89404"/>
                  </a:cubicBezTo>
                  <a:lnTo>
                    <a:pt x="9311" y="89452"/>
                  </a:lnTo>
                  <a:cubicBezTo>
                    <a:pt x="9609" y="89452"/>
                    <a:pt x="9847" y="89213"/>
                    <a:pt x="9859" y="88916"/>
                  </a:cubicBezTo>
                  <a:lnTo>
                    <a:pt x="10002" y="595"/>
                  </a:lnTo>
                  <a:cubicBezTo>
                    <a:pt x="10002" y="298"/>
                    <a:pt x="9764" y="60"/>
                    <a:pt x="9466" y="60"/>
                  </a:cubicBezTo>
                  <a:close/>
                  <a:moveTo>
                    <a:pt x="2191" y="3929"/>
                  </a:moveTo>
                  <a:cubicBezTo>
                    <a:pt x="1441" y="3929"/>
                    <a:pt x="1060" y="3024"/>
                    <a:pt x="1596" y="2489"/>
                  </a:cubicBezTo>
                  <a:cubicBezTo>
                    <a:pt x="2120" y="1965"/>
                    <a:pt x="3037" y="2334"/>
                    <a:pt x="3037" y="3084"/>
                  </a:cubicBezTo>
                  <a:cubicBezTo>
                    <a:pt x="3037" y="3548"/>
                    <a:pt x="2656" y="3929"/>
                    <a:pt x="2191" y="3929"/>
                  </a:cubicBezTo>
                  <a:close/>
                </a:path>
              </a:pathLst>
            </a:custGeom>
            <a:noFill/>
            <a:ln w="6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713"/>
        <p:cNvGrpSpPr/>
        <p:nvPr/>
      </p:nvGrpSpPr>
      <p:grpSpPr>
        <a:xfrm>
          <a:off x="0" y="0"/>
          <a:ext cx="0" cy="0"/>
          <a:chOff x="0" y="0"/>
          <a:chExt cx="0" cy="0"/>
        </a:xfrm>
      </p:grpSpPr>
      <p:sp>
        <p:nvSpPr>
          <p:cNvPr id="714" name="Google Shape;714;p39"/>
          <p:cNvSpPr/>
          <p:nvPr/>
        </p:nvSpPr>
        <p:spPr>
          <a:xfrm>
            <a:off x="1642650" y="3526576"/>
            <a:ext cx="6011100" cy="741000"/>
          </a:xfrm>
          <a:prstGeom prst="rect">
            <a:avLst/>
          </a:prstGeom>
          <a:solidFill>
            <a:srgbClr val="5263BD">
              <a:alpha val="43820"/>
            </a:srgbClr>
          </a:solidFill>
          <a:ln>
            <a:noFill/>
          </a:ln>
        </p:spPr>
        <p:txBody>
          <a:bodyPr spcFirstLastPara="1" wrap="square" lIns="91425" tIns="91425" rIns="91425" bIns="91425" anchor="ctr" anchorCtr="0">
            <a:noAutofit/>
          </a:bodyPr>
          <a:lstStyle/>
          <a:p>
            <a:endParaRPr/>
          </a:p>
        </p:txBody>
      </p:sp>
      <p:grpSp>
        <p:nvGrpSpPr>
          <p:cNvPr id="715" name="Google Shape;715;p39"/>
          <p:cNvGrpSpPr/>
          <p:nvPr/>
        </p:nvGrpSpPr>
        <p:grpSpPr>
          <a:xfrm>
            <a:off x="715026" y="1148092"/>
            <a:ext cx="7713807" cy="2697473"/>
            <a:chOff x="323525" y="225000"/>
            <a:chExt cx="8385484" cy="4582084"/>
          </a:xfrm>
        </p:grpSpPr>
        <p:sp>
          <p:nvSpPr>
            <p:cNvPr id="716" name="Google Shape;716;p39"/>
            <p:cNvSpPr/>
            <p:nvPr/>
          </p:nvSpPr>
          <p:spPr>
            <a:xfrm rot="10800000" flipH="1">
              <a:off x="440709" y="342184"/>
              <a:ext cx="8268300" cy="4464900"/>
            </a:xfrm>
            <a:prstGeom prst="snip1Rect">
              <a:avLst>
                <a:gd name="adj" fmla="val 0"/>
              </a:avLst>
            </a:prstGeom>
            <a:solidFill>
              <a:srgbClr val="5263BD">
                <a:alpha val="43820"/>
              </a:srgbClr>
            </a:solidFill>
            <a:ln>
              <a:noFill/>
            </a:ln>
          </p:spPr>
          <p:txBody>
            <a:bodyPr spcFirstLastPara="1" wrap="square" lIns="91425" tIns="91425" rIns="91425" bIns="91425" anchor="ctr" anchorCtr="0">
              <a:noAutofit/>
            </a:bodyPr>
            <a:lstStyle/>
            <a:p>
              <a:endParaRPr/>
            </a:p>
          </p:txBody>
        </p:sp>
        <p:sp>
          <p:nvSpPr>
            <p:cNvPr id="717" name="Google Shape;717;p39"/>
            <p:cNvSpPr/>
            <p:nvPr/>
          </p:nvSpPr>
          <p:spPr>
            <a:xfrm rot="10800000" flipH="1">
              <a:off x="323525" y="225000"/>
              <a:ext cx="8268300" cy="4464900"/>
            </a:xfrm>
            <a:prstGeom prst="snip1Rect">
              <a:avLst>
                <a:gd name="adj" fmla="val 0"/>
              </a:avLst>
            </a:prstGeom>
            <a:solidFill>
              <a:schemeClr val="lt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718" name="Google Shape;718;p39"/>
          <p:cNvSpPr txBox="1">
            <a:spLocks noGrp="1"/>
          </p:cNvSpPr>
          <p:nvPr>
            <p:ph type="title"/>
          </p:nvPr>
        </p:nvSpPr>
        <p:spPr>
          <a:xfrm>
            <a:off x="1566450" y="3450375"/>
            <a:ext cx="6011100" cy="741000"/>
          </a:xfrm>
          <a:prstGeom prst="rect">
            <a:avLst/>
          </a:prstGeom>
        </p:spPr>
        <p:txBody>
          <a:bodyPr spcFirstLastPara="1" wrap="square" lIns="91425" tIns="91425" rIns="91425" bIns="91425" anchor="ctr" anchorCtr="0">
            <a:noAutofit/>
          </a:bodyPr>
          <a:lstStyle/>
          <a:p>
            <a:r>
              <a:rPr lang="en"/>
              <a:t>—SOMEONE FAMOUS</a:t>
            </a:r>
            <a:endParaRPr/>
          </a:p>
        </p:txBody>
      </p:sp>
      <p:sp>
        <p:nvSpPr>
          <p:cNvPr id="719" name="Google Shape;719;p39"/>
          <p:cNvSpPr txBox="1">
            <a:spLocks noGrp="1"/>
          </p:cNvSpPr>
          <p:nvPr>
            <p:ph type="subTitle" idx="1"/>
          </p:nvPr>
        </p:nvSpPr>
        <p:spPr>
          <a:xfrm>
            <a:off x="1458126" y="1377875"/>
            <a:ext cx="6227700" cy="1740300"/>
          </a:xfrm>
          <a:prstGeom prst="rect">
            <a:avLst/>
          </a:prstGeom>
        </p:spPr>
        <p:txBody>
          <a:bodyPr spcFirstLastPara="1" wrap="square" lIns="91425" tIns="91425" rIns="91425" bIns="91425" anchor="b" anchorCtr="0">
            <a:noAutofit/>
          </a:bodyPr>
          <a:lstStyle/>
          <a:p>
            <a:pPr marL="0" indent="0"/>
            <a:r>
              <a:rPr lang="en"/>
              <a:t>“This is a quote, words full of wisdom that someone important said and can make the reader get inspired.”</a:t>
            </a:r>
            <a:endParaRPr/>
          </a:p>
        </p:txBody>
      </p:sp>
      <p:grpSp>
        <p:nvGrpSpPr>
          <p:cNvPr id="720" name="Google Shape;720;p39"/>
          <p:cNvGrpSpPr/>
          <p:nvPr/>
        </p:nvGrpSpPr>
        <p:grpSpPr>
          <a:xfrm rot="-1298631">
            <a:off x="344585" y="126302"/>
            <a:ext cx="793231" cy="2475923"/>
            <a:chOff x="3380913" y="2209950"/>
            <a:chExt cx="777911" cy="2428104"/>
          </a:xfrm>
        </p:grpSpPr>
        <p:sp>
          <p:nvSpPr>
            <p:cNvPr id="721" name="Google Shape;721;p39"/>
            <p:cNvSpPr/>
            <p:nvPr/>
          </p:nvSpPr>
          <p:spPr>
            <a:xfrm>
              <a:off x="3495547" y="4493650"/>
              <a:ext cx="30250" cy="135784"/>
            </a:xfrm>
            <a:custGeom>
              <a:avLst/>
              <a:gdLst/>
              <a:ahLst/>
              <a:cxnLst/>
              <a:rect l="l" t="t" r="r" b="b"/>
              <a:pathLst>
                <a:path w="751" h="3371" extrusionOk="0">
                  <a:moveTo>
                    <a:pt x="96" y="1"/>
                  </a:moveTo>
                  <a:lnTo>
                    <a:pt x="1" y="3370"/>
                  </a:lnTo>
                  <a:lnTo>
                    <a:pt x="751" y="84"/>
                  </a:lnTo>
                  <a:lnTo>
                    <a:pt x="417" y="36"/>
                  </a:lnTo>
                  <a:lnTo>
                    <a:pt x="96" y="1"/>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22" name="Google Shape;722;p39"/>
            <p:cNvSpPr/>
            <p:nvPr/>
          </p:nvSpPr>
          <p:spPr>
            <a:xfrm>
              <a:off x="3486927" y="4485393"/>
              <a:ext cx="48457" cy="152661"/>
            </a:xfrm>
            <a:custGeom>
              <a:avLst/>
              <a:gdLst/>
              <a:ahLst/>
              <a:cxnLst/>
              <a:rect l="l" t="t" r="r" b="b"/>
              <a:pathLst>
                <a:path w="1203" h="3790" extrusionOk="0">
                  <a:moveTo>
                    <a:pt x="512" y="456"/>
                  </a:moveTo>
                  <a:lnTo>
                    <a:pt x="691" y="480"/>
                  </a:lnTo>
                  <a:lnTo>
                    <a:pt x="488" y="1396"/>
                  </a:lnTo>
                  <a:lnTo>
                    <a:pt x="512" y="456"/>
                  </a:lnTo>
                  <a:close/>
                  <a:moveTo>
                    <a:pt x="302" y="0"/>
                  </a:moveTo>
                  <a:cubicBezTo>
                    <a:pt x="253" y="0"/>
                    <a:pt x="206" y="22"/>
                    <a:pt x="167" y="51"/>
                  </a:cubicBezTo>
                  <a:cubicBezTo>
                    <a:pt x="119" y="87"/>
                    <a:pt x="95" y="146"/>
                    <a:pt x="95" y="206"/>
                  </a:cubicBezTo>
                  <a:lnTo>
                    <a:pt x="0" y="3575"/>
                  </a:lnTo>
                  <a:cubicBezTo>
                    <a:pt x="0" y="3682"/>
                    <a:pt x="72" y="3778"/>
                    <a:pt x="191" y="3789"/>
                  </a:cubicBezTo>
                  <a:lnTo>
                    <a:pt x="215" y="3789"/>
                  </a:lnTo>
                  <a:cubicBezTo>
                    <a:pt x="310" y="3789"/>
                    <a:pt x="405" y="3718"/>
                    <a:pt x="429" y="3623"/>
                  </a:cubicBezTo>
                  <a:lnTo>
                    <a:pt x="1167" y="349"/>
                  </a:lnTo>
                  <a:cubicBezTo>
                    <a:pt x="1203" y="218"/>
                    <a:pt x="1119" y="99"/>
                    <a:pt x="988" y="87"/>
                  </a:cubicBezTo>
                  <a:lnTo>
                    <a:pt x="334" y="3"/>
                  </a:lnTo>
                  <a:cubicBezTo>
                    <a:pt x="323" y="1"/>
                    <a:pt x="312" y="0"/>
                    <a:pt x="302" y="0"/>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23" name="Google Shape;723;p39"/>
            <p:cNvSpPr/>
            <p:nvPr/>
          </p:nvSpPr>
          <p:spPr>
            <a:xfrm>
              <a:off x="3485477" y="4273485"/>
              <a:ext cx="110327" cy="252394"/>
            </a:xfrm>
            <a:custGeom>
              <a:avLst/>
              <a:gdLst/>
              <a:ahLst/>
              <a:cxnLst/>
              <a:rect l="l" t="t" r="r" b="b"/>
              <a:pathLst>
                <a:path w="2739" h="6266" extrusionOk="0">
                  <a:moveTo>
                    <a:pt x="1035" y="1"/>
                  </a:moveTo>
                  <a:cubicBezTo>
                    <a:pt x="878" y="1"/>
                    <a:pt x="737" y="105"/>
                    <a:pt x="715" y="264"/>
                  </a:cubicBezTo>
                  <a:lnTo>
                    <a:pt x="24" y="5741"/>
                  </a:lnTo>
                  <a:cubicBezTo>
                    <a:pt x="0" y="5907"/>
                    <a:pt x="120" y="6062"/>
                    <a:pt x="286" y="6086"/>
                  </a:cubicBezTo>
                  <a:lnTo>
                    <a:pt x="1679" y="6264"/>
                  </a:lnTo>
                  <a:cubicBezTo>
                    <a:pt x="1688" y="6265"/>
                    <a:pt x="1696" y="6265"/>
                    <a:pt x="1704" y="6265"/>
                  </a:cubicBezTo>
                  <a:cubicBezTo>
                    <a:pt x="1861" y="6265"/>
                    <a:pt x="2002" y="6161"/>
                    <a:pt x="2025" y="6003"/>
                  </a:cubicBezTo>
                  <a:lnTo>
                    <a:pt x="2715" y="526"/>
                  </a:lnTo>
                  <a:cubicBezTo>
                    <a:pt x="2739" y="359"/>
                    <a:pt x="2620" y="204"/>
                    <a:pt x="2453" y="180"/>
                  </a:cubicBezTo>
                  <a:lnTo>
                    <a:pt x="1060" y="2"/>
                  </a:lnTo>
                  <a:cubicBezTo>
                    <a:pt x="1052" y="1"/>
                    <a:pt x="1043" y="1"/>
                    <a:pt x="1035"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24" name="Google Shape;724;p39"/>
            <p:cNvSpPr/>
            <p:nvPr/>
          </p:nvSpPr>
          <p:spPr>
            <a:xfrm>
              <a:off x="3477340" y="4265670"/>
              <a:ext cx="127607" cy="267822"/>
            </a:xfrm>
            <a:custGeom>
              <a:avLst/>
              <a:gdLst/>
              <a:ahLst/>
              <a:cxnLst/>
              <a:rect l="l" t="t" r="r" b="b"/>
              <a:pathLst>
                <a:path w="3168" h="6649" extrusionOk="0">
                  <a:moveTo>
                    <a:pt x="1441" y="434"/>
                  </a:moveTo>
                  <a:lnTo>
                    <a:pt x="2441" y="565"/>
                  </a:lnTo>
                  <a:cubicBezTo>
                    <a:pt x="2596" y="577"/>
                    <a:pt x="2703" y="720"/>
                    <a:pt x="2691" y="874"/>
                  </a:cubicBezTo>
                  <a:lnTo>
                    <a:pt x="2048" y="5958"/>
                  </a:lnTo>
                  <a:cubicBezTo>
                    <a:pt x="2026" y="6100"/>
                    <a:pt x="1905" y="6211"/>
                    <a:pt x="1766" y="6211"/>
                  </a:cubicBezTo>
                  <a:cubicBezTo>
                    <a:pt x="1753" y="6211"/>
                    <a:pt x="1740" y="6210"/>
                    <a:pt x="1726" y="6208"/>
                  </a:cubicBezTo>
                  <a:lnTo>
                    <a:pt x="726" y="6077"/>
                  </a:lnTo>
                  <a:cubicBezTo>
                    <a:pt x="560" y="6066"/>
                    <a:pt x="453" y="5923"/>
                    <a:pt x="476" y="5756"/>
                  </a:cubicBezTo>
                  <a:lnTo>
                    <a:pt x="1119" y="684"/>
                  </a:lnTo>
                  <a:cubicBezTo>
                    <a:pt x="1131" y="601"/>
                    <a:pt x="1167" y="541"/>
                    <a:pt x="1226" y="493"/>
                  </a:cubicBezTo>
                  <a:cubicBezTo>
                    <a:pt x="1274" y="458"/>
                    <a:pt x="1345" y="434"/>
                    <a:pt x="1405" y="434"/>
                  </a:cubicBezTo>
                  <a:close/>
                  <a:moveTo>
                    <a:pt x="1414" y="0"/>
                  </a:moveTo>
                  <a:cubicBezTo>
                    <a:pt x="1055" y="0"/>
                    <a:pt x="735" y="272"/>
                    <a:pt x="691" y="636"/>
                  </a:cubicBezTo>
                  <a:lnTo>
                    <a:pt x="48" y="5708"/>
                  </a:lnTo>
                  <a:cubicBezTo>
                    <a:pt x="0" y="6101"/>
                    <a:pt x="274" y="6458"/>
                    <a:pt x="667" y="6518"/>
                  </a:cubicBezTo>
                  <a:lnTo>
                    <a:pt x="1667" y="6637"/>
                  </a:lnTo>
                  <a:lnTo>
                    <a:pt x="1762" y="6637"/>
                  </a:lnTo>
                  <a:lnTo>
                    <a:pt x="1762" y="6649"/>
                  </a:lnTo>
                  <a:cubicBezTo>
                    <a:pt x="2119" y="6649"/>
                    <a:pt x="2429" y="6375"/>
                    <a:pt x="2477" y="6018"/>
                  </a:cubicBezTo>
                  <a:lnTo>
                    <a:pt x="3120" y="934"/>
                  </a:lnTo>
                  <a:cubicBezTo>
                    <a:pt x="3167" y="541"/>
                    <a:pt x="2893" y="184"/>
                    <a:pt x="2500" y="136"/>
                  </a:cubicBezTo>
                  <a:lnTo>
                    <a:pt x="1500" y="5"/>
                  </a:lnTo>
                  <a:cubicBezTo>
                    <a:pt x="1471" y="2"/>
                    <a:pt x="1443" y="0"/>
                    <a:pt x="1414" y="0"/>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25" name="Google Shape;725;p39"/>
            <p:cNvSpPr/>
            <p:nvPr/>
          </p:nvSpPr>
          <p:spPr>
            <a:xfrm>
              <a:off x="3394849" y="4310179"/>
              <a:ext cx="90670" cy="39434"/>
            </a:xfrm>
            <a:custGeom>
              <a:avLst/>
              <a:gdLst/>
              <a:ahLst/>
              <a:cxnLst/>
              <a:rect l="l" t="t" r="r" b="b"/>
              <a:pathLst>
                <a:path w="2251" h="979" extrusionOk="0">
                  <a:moveTo>
                    <a:pt x="360" y="1"/>
                  </a:moveTo>
                  <a:cubicBezTo>
                    <a:pt x="209" y="1"/>
                    <a:pt x="79" y="102"/>
                    <a:pt x="48" y="258"/>
                  </a:cubicBezTo>
                  <a:cubicBezTo>
                    <a:pt x="0" y="436"/>
                    <a:pt x="119" y="615"/>
                    <a:pt x="298" y="650"/>
                  </a:cubicBezTo>
                  <a:lnTo>
                    <a:pt x="1822" y="972"/>
                  </a:lnTo>
                  <a:cubicBezTo>
                    <a:pt x="1843" y="976"/>
                    <a:pt x="1865" y="978"/>
                    <a:pt x="1886" y="978"/>
                  </a:cubicBezTo>
                  <a:cubicBezTo>
                    <a:pt x="2041" y="978"/>
                    <a:pt x="2183" y="867"/>
                    <a:pt x="2215" y="710"/>
                  </a:cubicBezTo>
                  <a:cubicBezTo>
                    <a:pt x="2250" y="531"/>
                    <a:pt x="2131" y="365"/>
                    <a:pt x="1953" y="317"/>
                  </a:cubicBezTo>
                  <a:lnTo>
                    <a:pt x="429" y="8"/>
                  </a:lnTo>
                  <a:cubicBezTo>
                    <a:pt x="406" y="3"/>
                    <a:pt x="383" y="1"/>
                    <a:pt x="360"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26" name="Google Shape;726;p39"/>
            <p:cNvSpPr/>
            <p:nvPr/>
          </p:nvSpPr>
          <p:spPr>
            <a:xfrm>
              <a:off x="3380913" y="4301478"/>
              <a:ext cx="120921" cy="56996"/>
            </a:xfrm>
            <a:custGeom>
              <a:avLst/>
              <a:gdLst/>
              <a:ahLst/>
              <a:cxnLst/>
              <a:rect l="l" t="t" r="r" b="b"/>
              <a:pathLst>
                <a:path w="3002" h="1415" extrusionOk="0">
                  <a:moveTo>
                    <a:pt x="696" y="430"/>
                  </a:moveTo>
                  <a:cubicBezTo>
                    <a:pt x="710" y="430"/>
                    <a:pt x="724" y="433"/>
                    <a:pt x="739" y="438"/>
                  </a:cubicBezTo>
                  <a:lnTo>
                    <a:pt x="2263" y="747"/>
                  </a:lnTo>
                  <a:cubicBezTo>
                    <a:pt x="2323" y="759"/>
                    <a:pt x="2358" y="819"/>
                    <a:pt x="2346" y="890"/>
                  </a:cubicBezTo>
                  <a:cubicBezTo>
                    <a:pt x="2336" y="942"/>
                    <a:pt x="2290" y="976"/>
                    <a:pt x="2238" y="976"/>
                  </a:cubicBezTo>
                  <a:cubicBezTo>
                    <a:pt x="2231" y="976"/>
                    <a:pt x="2223" y="975"/>
                    <a:pt x="2215" y="974"/>
                  </a:cubicBezTo>
                  <a:lnTo>
                    <a:pt x="691" y="652"/>
                  </a:lnTo>
                  <a:cubicBezTo>
                    <a:pt x="620" y="640"/>
                    <a:pt x="584" y="581"/>
                    <a:pt x="596" y="521"/>
                  </a:cubicBezTo>
                  <a:cubicBezTo>
                    <a:pt x="608" y="485"/>
                    <a:pt x="620" y="462"/>
                    <a:pt x="644" y="450"/>
                  </a:cubicBezTo>
                  <a:cubicBezTo>
                    <a:pt x="658" y="436"/>
                    <a:pt x="676" y="430"/>
                    <a:pt x="696" y="430"/>
                  </a:cubicBezTo>
                  <a:close/>
                  <a:moveTo>
                    <a:pt x="719" y="0"/>
                  </a:moveTo>
                  <a:cubicBezTo>
                    <a:pt x="612" y="0"/>
                    <a:pt x="508" y="29"/>
                    <a:pt x="418" y="93"/>
                  </a:cubicBezTo>
                  <a:cubicBezTo>
                    <a:pt x="1" y="355"/>
                    <a:pt x="120" y="974"/>
                    <a:pt x="596" y="1081"/>
                  </a:cubicBezTo>
                  <a:lnTo>
                    <a:pt x="2120" y="1402"/>
                  </a:lnTo>
                  <a:cubicBezTo>
                    <a:pt x="2156" y="1402"/>
                    <a:pt x="2192" y="1402"/>
                    <a:pt x="2239" y="1414"/>
                  </a:cubicBezTo>
                  <a:cubicBezTo>
                    <a:pt x="2894" y="1414"/>
                    <a:pt x="3001" y="462"/>
                    <a:pt x="2346" y="331"/>
                  </a:cubicBezTo>
                  <a:lnTo>
                    <a:pt x="822" y="9"/>
                  </a:lnTo>
                  <a:cubicBezTo>
                    <a:pt x="788" y="3"/>
                    <a:pt x="753" y="0"/>
                    <a:pt x="719" y="0"/>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27" name="Google Shape;727;p39"/>
            <p:cNvSpPr/>
            <p:nvPr/>
          </p:nvSpPr>
          <p:spPr>
            <a:xfrm>
              <a:off x="3419298" y="2789767"/>
              <a:ext cx="315594" cy="1678025"/>
            </a:xfrm>
            <a:custGeom>
              <a:avLst/>
              <a:gdLst/>
              <a:ahLst/>
              <a:cxnLst/>
              <a:rect l="l" t="t" r="r" b="b"/>
              <a:pathLst>
                <a:path w="7835" h="41659" extrusionOk="0">
                  <a:moveTo>
                    <a:pt x="6114" y="1"/>
                  </a:moveTo>
                  <a:cubicBezTo>
                    <a:pt x="5848" y="1"/>
                    <a:pt x="5613" y="181"/>
                    <a:pt x="5561" y="452"/>
                  </a:cubicBezTo>
                  <a:lnTo>
                    <a:pt x="72" y="40743"/>
                  </a:lnTo>
                  <a:cubicBezTo>
                    <a:pt x="0" y="41053"/>
                    <a:pt x="203" y="41350"/>
                    <a:pt x="500" y="41410"/>
                  </a:cubicBezTo>
                  <a:lnTo>
                    <a:pt x="1620" y="41648"/>
                  </a:lnTo>
                  <a:cubicBezTo>
                    <a:pt x="1655" y="41655"/>
                    <a:pt x="1690" y="41658"/>
                    <a:pt x="1725" y="41658"/>
                  </a:cubicBezTo>
                  <a:cubicBezTo>
                    <a:pt x="1984" y="41658"/>
                    <a:pt x="2223" y="41470"/>
                    <a:pt x="2286" y="41207"/>
                  </a:cubicBezTo>
                  <a:lnTo>
                    <a:pt x="7775" y="917"/>
                  </a:lnTo>
                  <a:cubicBezTo>
                    <a:pt x="7835" y="607"/>
                    <a:pt x="7644" y="309"/>
                    <a:pt x="7335" y="250"/>
                  </a:cubicBezTo>
                  <a:lnTo>
                    <a:pt x="6227" y="12"/>
                  </a:lnTo>
                  <a:cubicBezTo>
                    <a:pt x="6189" y="4"/>
                    <a:pt x="6151" y="1"/>
                    <a:pt x="6114" y="1"/>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28" name="Google Shape;728;p39"/>
            <p:cNvSpPr/>
            <p:nvPr/>
          </p:nvSpPr>
          <p:spPr>
            <a:xfrm>
              <a:off x="3410195" y="2781429"/>
              <a:ext cx="333800" cy="1695063"/>
            </a:xfrm>
            <a:custGeom>
              <a:avLst/>
              <a:gdLst/>
              <a:ahLst/>
              <a:cxnLst/>
              <a:rect l="l" t="t" r="r" b="b"/>
              <a:pathLst>
                <a:path w="8287" h="42082" extrusionOk="0">
                  <a:moveTo>
                    <a:pt x="6330" y="424"/>
                  </a:moveTo>
                  <a:cubicBezTo>
                    <a:pt x="6355" y="424"/>
                    <a:pt x="6380" y="427"/>
                    <a:pt x="6406" y="433"/>
                  </a:cubicBezTo>
                  <a:lnTo>
                    <a:pt x="7513" y="671"/>
                  </a:lnTo>
                  <a:cubicBezTo>
                    <a:pt x="7608" y="683"/>
                    <a:pt x="7692" y="743"/>
                    <a:pt x="7739" y="814"/>
                  </a:cubicBezTo>
                  <a:cubicBezTo>
                    <a:pt x="7787" y="886"/>
                    <a:pt x="7811" y="981"/>
                    <a:pt x="7787" y="1076"/>
                  </a:cubicBezTo>
                  <a:lnTo>
                    <a:pt x="7787" y="1088"/>
                  </a:lnTo>
                  <a:lnTo>
                    <a:pt x="2298" y="41379"/>
                  </a:lnTo>
                  <a:cubicBezTo>
                    <a:pt x="2256" y="41536"/>
                    <a:pt x="2113" y="41647"/>
                    <a:pt x="1949" y="41647"/>
                  </a:cubicBezTo>
                  <a:cubicBezTo>
                    <a:pt x="1927" y="41647"/>
                    <a:pt x="1904" y="41645"/>
                    <a:pt x="1881" y="41641"/>
                  </a:cubicBezTo>
                  <a:lnTo>
                    <a:pt x="774" y="41402"/>
                  </a:lnTo>
                  <a:cubicBezTo>
                    <a:pt x="584" y="41367"/>
                    <a:pt x="465" y="41176"/>
                    <a:pt x="500" y="40998"/>
                  </a:cubicBezTo>
                  <a:lnTo>
                    <a:pt x="500" y="40986"/>
                  </a:lnTo>
                  <a:lnTo>
                    <a:pt x="6001" y="695"/>
                  </a:lnTo>
                  <a:cubicBezTo>
                    <a:pt x="6013" y="612"/>
                    <a:pt x="6072" y="528"/>
                    <a:pt x="6144" y="481"/>
                  </a:cubicBezTo>
                  <a:cubicBezTo>
                    <a:pt x="6196" y="446"/>
                    <a:pt x="6261" y="424"/>
                    <a:pt x="6330" y="424"/>
                  </a:cubicBezTo>
                  <a:close/>
                  <a:moveTo>
                    <a:pt x="6334" y="1"/>
                  </a:moveTo>
                  <a:cubicBezTo>
                    <a:pt x="5976" y="1"/>
                    <a:pt x="5656" y="247"/>
                    <a:pt x="5572" y="612"/>
                  </a:cubicBezTo>
                  <a:lnTo>
                    <a:pt x="5572" y="624"/>
                  </a:lnTo>
                  <a:lnTo>
                    <a:pt x="84" y="40914"/>
                  </a:lnTo>
                  <a:cubicBezTo>
                    <a:pt x="0" y="41331"/>
                    <a:pt x="262" y="41736"/>
                    <a:pt x="691" y="41831"/>
                  </a:cubicBezTo>
                  <a:lnTo>
                    <a:pt x="1798" y="42057"/>
                  </a:lnTo>
                  <a:cubicBezTo>
                    <a:pt x="1846" y="42069"/>
                    <a:pt x="1905" y="42069"/>
                    <a:pt x="1953" y="42081"/>
                  </a:cubicBezTo>
                  <a:cubicBezTo>
                    <a:pt x="2322" y="42081"/>
                    <a:pt x="2643" y="41819"/>
                    <a:pt x="2727" y="41462"/>
                  </a:cubicBezTo>
                  <a:lnTo>
                    <a:pt x="2727" y="41450"/>
                  </a:lnTo>
                  <a:lnTo>
                    <a:pt x="8216" y="1159"/>
                  </a:lnTo>
                  <a:cubicBezTo>
                    <a:pt x="8287" y="743"/>
                    <a:pt x="8025" y="338"/>
                    <a:pt x="7608" y="255"/>
                  </a:cubicBezTo>
                  <a:lnTo>
                    <a:pt x="6489" y="16"/>
                  </a:lnTo>
                  <a:cubicBezTo>
                    <a:pt x="6437" y="6"/>
                    <a:pt x="6385" y="1"/>
                    <a:pt x="6334" y="1"/>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29" name="Google Shape;729;p39"/>
            <p:cNvSpPr/>
            <p:nvPr/>
          </p:nvSpPr>
          <p:spPr>
            <a:xfrm>
              <a:off x="4033634" y="4416435"/>
              <a:ext cx="49424" cy="209134"/>
            </a:xfrm>
            <a:custGeom>
              <a:avLst/>
              <a:gdLst/>
              <a:ahLst/>
              <a:cxnLst/>
              <a:rect l="l" t="t" r="r" b="b"/>
              <a:pathLst>
                <a:path w="1227" h="5192" extrusionOk="0">
                  <a:moveTo>
                    <a:pt x="643" y="1"/>
                  </a:moveTo>
                  <a:lnTo>
                    <a:pt x="322" y="72"/>
                  </a:lnTo>
                  <a:lnTo>
                    <a:pt x="0" y="132"/>
                  </a:lnTo>
                  <a:lnTo>
                    <a:pt x="1227" y="5192"/>
                  </a:lnTo>
                  <a:lnTo>
                    <a:pt x="643" y="1"/>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0" name="Google Shape;730;p39"/>
            <p:cNvSpPr/>
            <p:nvPr/>
          </p:nvSpPr>
          <p:spPr>
            <a:xfrm>
              <a:off x="4024048" y="4407654"/>
              <a:ext cx="68113" cy="226575"/>
            </a:xfrm>
            <a:custGeom>
              <a:avLst/>
              <a:gdLst/>
              <a:ahLst/>
              <a:cxnLst/>
              <a:rect l="l" t="t" r="r" b="b"/>
              <a:pathLst>
                <a:path w="1691" h="5625" extrusionOk="0">
                  <a:moveTo>
                    <a:pt x="691" y="481"/>
                  </a:moveTo>
                  <a:lnTo>
                    <a:pt x="869" y="2064"/>
                  </a:lnTo>
                  <a:lnTo>
                    <a:pt x="500" y="516"/>
                  </a:lnTo>
                  <a:lnTo>
                    <a:pt x="691" y="481"/>
                  </a:lnTo>
                  <a:close/>
                  <a:moveTo>
                    <a:pt x="878" y="0"/>
                  </a:moveTo>
                  <a:cubicBezTo>
                    <a:pt x="863" y="0"/>
                    <a:pt x="849" y="2"/>
                    <a:pt x="834" y="5"/>
                  </a:cubicBezTo>
                  <a:lnTo>
                    <a:pt x="191" y="135"/>
                  </a:lnTo>
                  <a:cubicBezTo>
                    <a:pt x="72" y="159"/>
                    <a:pt x="0" y="278"/>
                    <a:pt x="24" y="397"/>
                  </a:cubicBezTo>
                  <a:lnTo>
                    <a:pt x="1262" y="5458"/>
                  </a:lnTo>
                  <a:cubicBezTo>
                    <a:pt x="1274" y="5553"/>
                    <a:pt x="1369" y="5624"/>
                    <a:pt x="1465" y="5624"/>
                  </a:cubicBezTo>
                  <a:cubicBezTo>
                    <a:pt x="1477" y="5624"/>
                    <a:pt x="1488" y="5624"/>
                    <a:pt x="1500" y="5612"/>
                  </a:cubicBezTo>
                  <a:cubicBezTo>
                    <a:pt x="1619" y="5600"/>
                    <a:pt x="1691" y="5493"/>
                    <a:pt x="1679" y="5386"/>
                  </a:cubicBezTo>
                  <a:lnTo>
                    <a:pt x="1096" y="195"/>
                  </a:lnTo>
                  <a:cubicBezTo>
                    <a:pt x="1074" y="79"/>
                    <a:pt x="988" y="0"/>
                    <a:pt x="878" y="0"/>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1" name="Google Shape;731;p39"/>
            <p:cNvSpPr/>
            <p:nvPr/>
          </p:nvSpPr>
          <p:spPr>
            <a:xfrm>
              <a:off x="4025941" y="4312112"/>
              <a:ext cx="90227" cy="39394"/>
            </a:xfrm>
            <a:custGeom>
              <a:avLst/>
              <a:gdLst/>
              <a:ahLst/>
              <a:cxnLst/>
              <a:rect l="l" t="t" r="r" b="b"/>
              <a:pathLst>
                <a:path w="2240" h="978" extrusionOk="0">
                  <a:moveTo>
                    <a:pt x="1879" y="0"/>
                  </a:moveTo>
                  <a:cubicBezTo>
                    <a:pt x="1857" y="0"/>
                    <a:pt x="1834" y="3"/>
                    <a:pt x="1811" y="7"/>
                  </a:cubicBezTo>
                  <a:lnTo>
                    <a:pt x="287" y="317"/>
                  </a:lnTo>
                  <a:cubicBezTo>
                    <a:pt x="108" y="364"/>
                    <a:pt x="1" y="531"/>
                    <a:pt x="37" y="710"/>
                  </a:cubicBezTo>
                  <a:cubicBezTo>
                    <a:pt x="68" y="867"/>
                    <a:pt x="210" y="978"/>
                    <a:pt x="366" y="978"/>
                  </a:cubicBezTo>
                  <a:cubicBezTo>
                    <a:pt x="387" y="978"/>
                    <a:pt x="408" y="976"/>
                    <a:pt x="429" y="972"/>
                  </a:cubicBezTo>
                  <a:lnTo>
                    <a:pt x="1953" y="650"/>
                  </a:lnTo>
                  <a:cubicBezTo>
                    <a:pt x="2132" y="614"/>
                    <a:pt x="2239" y="436"/>
                    <a:pt x="2203" y="257"/>
                  </a:cubicBezTo>
                  <a:cubicBezTo>
                    <a:pt x="2172" y="102"/>
                    <a:pt x="2033" y="0"/>
                    <a:pt x="1879" y="0"/>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2" name="Google Shape;732;p39"/>
            <p:cNvSpPr/>
            <p:nvPr/>
          </p:nvSpPr>
          <p:spPr>
            <a:xfrm>
              <a:off x="4009668" y="4303210"/>
              <a:ext cx="123378" cy="57157"/>
            </a:xfrm>
            <a:custGeom>
              <a:avLst/>
              <a:gdLst/>
              <a:ahLst/>
              <a:cxnLst/>
              <a:rect l="l" t="t" r="r" b="b"/>
              <a:pathLst>
                <a:path w="3063" h="1419" extrusionOk="0">
                  <a:moveTo>
                    <a:pt x="2297" y="430"/>
                  </a:moveTo>
                  <a:cubicBezTo>
                    <a:pt x="2430" y="430"/>
                    <a:pt x="2449" y="634"/>
                    <a:pt x="2310" y="657"/>
                  </a:cubicBezTo>
                  <a:lnTo>
                    <a:pt x="786" y="978"/>
                  </a:lnTo>
                  <a:cubicBezTo>
                    <a:pt x="778" y="980"/>
                    <a:pt x="770" y="981"/>
                    <a:pt x="763" y="981"/>
                  </a:cubicBezTo>
                  <a:cubicBezTo>
                    <a:pt x="712" y="981"/>
                    <a:pt x="665" y="947"/>
                    <a:pt x="655" y="895"/>
                  </a:cubicBezTo>
                  <a:cubicBezTo>
                    <a:pt x="643" y="859"/>
                    <a:pt x="655" y="835"/>
                    <a:pt x="667" y="800"/>
                  </a:cubicBezTo>
                  <a:cubicBezTo>
                    <a:pt x="679" y="776"/>
                    <a:pt x="714" y="764"/>
                    <a:pt x="738" y="752"/>
                  </a:cubicBezTo>
                  <a:lnTo>
                    <a:pt x="2262" y="431"/>
                  </a:lnTo>
                  <a:lnTo>
                    <a:pt x="2286" y="431"/>
                  </a:lnTo>
                  <a:cubicBezTo>
                    <a:pt x="2290" y="430"/>
                    <a:pt x="2294" y="430"/>
                    <a:pt x="2297" y="430"/>
                  </a:cubicBezTo>
                  <a:close/>
                  <a:moveTo>
                    <a:pt x="2306" y="1"/>
                  </a:moveTo>
                  <a:cubicBezTo>
                    <a:pt x="2265" y="1"/>
                    <a:pt x="2223" y="5"/>
                    <a:pt x="2179" y="14"/>
                  </a:cubicBezTo>
                  <a:lnTo>
                    <a:pt x="655" y="335"/>
                  </a:lnTo>
                  <a:cubicBezTo>
                    <a:pt x="0" y="466"/>
                    <a:pt x="95" y="1419"/>
                    <a:pt x="762" y="1419"/>
                  </a:cubicBezTo>
                  <a:cubicBezTo>
                    <a:pt x="798" y="1419"/>
                    <a:pt x="833" y="1407"/>
                    <a:pt x="869" y="1407"/>
                  </a:cubicBezTo>
                  <a:lnTo>
                    <a:pt x="2393" y="1085"/>
                  </a:lnTo>
                  <a:cubicBezTo>
                    <a:pt x="3063" y="940"/>
                    <a:pt x="2906" y="1"/>
                    <a:pt x="2306"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3" name="Google Shape;733;p39"/>
            <p:cNvSpPr/>
            <p:nvPr/>
          </p:nvSpPr>
          <p:spPr>
            <a:xfrm>
              <a:off x="3782817" y="2795043"/>
              <a:ext cx="315594" cy="1678025"/>
            </a:xfrm>
            <a:custGeom>
              <a:avLst/>
              <a:gdLst/>
              <a:ahLst/>
              <a:cxnLst/>
              <a:rect l="l" t="t" r="r" b="b"/>
              <a:pathLst>
                <a:path w="7835" h="41659" extrusionOk="0">
                  <a:moveTo>
                    <a:pt x="1718" y="1"/>
                  </a:moveTo>
                  <a:cubicBezTo>
                    <a:pt x="1681" y="1"/>
                    <a:pt x="1644" y="4"/>
                    <a:pt x="1608" y="12"/>
                  </a:cubicBezTo>
                  <a:lnTo>
                    <a:pt x="500" y="250"/>
                  </a:lnTo>
                  <a:cubicBezTo>
                    <a:pt x="191" y="309"/>
                    <a:pt x="0" y="607"/>
                    <a:pt x="60" y="917"/>
                  </a:cubicBezTo>
                  <a:lnTo>
                    <a:pt x="5549" y="41207"/>
                  </a:lnTo>
                  <a:cubicBezTo>
                    <a:pt x="5601" y="41470"/>
                    <a:pt x="5848" y="41658"/>
                    <a:pt x="6110" y="41658"/>
                  </a:cubicBezTo>
                  <a:cubicBezTo>
                    <a:pt x="6145" y="41658"/>
                    <a:pt x="6180" y="41655"/>
                    <a:pt x="6215" y="41648"/>
                  </a:cubicBezTo>
                  <a:lnTo>
                    <a:pt x="7335" y="41410"/>
                  </a:lnTo>
                  <a:cubicBezTo>
                    <a:pt x="7632" y="41350"/>
                    <a:pt x="7835" y="41041"/>
                    <a:pt x="7763" y="40743"/>
                  </a:cubicBezTo>
                  <a:lnTo>
                    <a:pt x="2274" y="452"/>
                  </a:lnTo>
                  <a:cubicBezTo>
                    <a:pt x="2222" y="181"/>
                    <a:pt x="1978" y="1"/>
                    <a:pt x="1718" y="1"/>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4" name="Google Shape;734;p39"/>
            <p:cNvSpPr/>
            <p:nvPr/>
          </p:nvSpPr>
          <p:spPr>
            <a:xfrm>
              <a:off x="3773230" y="2786705"/>
              <a:ext cx="334284" cy="1695063"/>
            </a:xfrm>
            <a:custGeom>
              <a:avLst/>
              <a:gdLst/>
              <a:ahLst/>
              <a:cxnLst/>
              <a:rect l="l" t="t" r="r" b="b"/>
              <a:pathLst>
                <a:path w="8299" h="42082" extrusionOk="0">
                  <a:moveTo>
                    <a:pt x="1969" y="424"/>
                  </a:moveTo>
                  <a:cubicBezTo>
                    <a:pt x="2038" y="424"/>
                    <a:pt x="2103" y="446"/>
                    <a:pt x="2155" y="481"/>
                  </a:cubicBezTo>
                  <a:cubicBezTo>
                    <a:pt x="2227" y="528"/>
                    <a:pt x="2286" y="612"/>
                    <a:pt x="2310" y="695"/>
                  </a:cubicBezTo>
                  <a:lnTo>
                    <a:pt x="7799" y="40974"/>
                  </a:lnTo>
                  <a:lnTo>
                    <a:pt x="7799" y="40998"/>
                  </a:lnTo>
                  <a:cubicBezTo>
                    <a:pt x="7835" y="41176"/>
                    <a:pt x="7715" y="41367"/>
                    <a:pt x="7525" y="41402"/>
                  </a:cubicBezTo>
                  <a:lnTo>
                    <a:pt x="6418" y="41641"/>
                  </a:lnTo>
                  <a:cubicBezTo>
                    <a:pt x="6395" y="41645"/>
                    <a:pt x="6372" y="41647"/>
                    <a:pt x="6350" y="41647"/>
                  </a:cubicBezTo>
                  <a:cubicBezTo>
                    <a:pt x="6186" y="41647"/>
                    <a:pt x="6043" y="41536"/>
                    <a:pt x="6001" y="41379"/>
                  </a:cubicBezTo>
                  <a:lnTo>
                    <a:pt x="512" y="1088"/>
                  </a:lnTo>
                  <a:lnTo>
                    <a:pt x="512" y="1076"/>
                  </a:lnTo>
                  <a:cubicBezTo>
                    <a:pt x="476" y="886"/>
                    <a:pt x="596" y="707"/>
                    <a:pt x="786" y="671"/>
                  </a:cubicBezTo>
                  <a:lnTo>
                    <a:pt x="1893" y="433"/>
                  </a:lnTo>
                  <a:cubicBezTo>
                    <a:pt x="1919" y="427"/>
                    <a:pt x="1944" y="424"/>
                    <a:pt x="1969" y="424"/>
                  </a:cubicBezTo>
                  <a:close/>
                  <a:moveTo>
                    <a:pt x="1954" y="1"/>
                  </a:moveTo>
                  <a:cubicBezTo>
                    <a:pt x="1902" y="1"/>
                    <a:pt x="1850" y="6"/>
                    <a:pt x="1798" y="16"/>
                  </a:cubicBezTo>
                  <a:lnTo>
                    <a:pt x="691" y="254"/>
                  </a:lnTo>
                  <a:cubicBezTo>
                    <a:pt x="274" y="338"/>
                    <a:pt x="0" y="743"/>
                    <a:pt x="84" y="1171"/>
                  </a:cubicBezTo>
                  <a:lnTo>
                    <a:pt x="5584" y="41438"/>
                  </a:lnTo>
                  <a:lnTo>
                    <a:pt x="5584" y="41462"/>
                  </a:lnTo>
                  <a:cubicBezTo>
                    <a:pt x="5656" y="41819"/>
                    <a:pt x="5977" y="42081"/>
                    <a:pt x="6346" y="42081"/>
                  </a:cubicBezTo>
                  <a:cubicBezTo>
                    <a:pt x="6394" y="42081"/>
                    <a:pt x="6442" y="42069"/>
                    <a:pt x="6501" y="42057"/>
                  </a:cubicBezTo>
                  <a:lnTo>
                    <a:pt x="7608" y="41831"/>
                  </a:lnTo>
                  <a:cubicBezTo>
                    <a:pt x="8025" y="41736"/>
                    <a:pt x="8299" y="41331"/>
                    <a:pt x="8216" y="40914"/>
                  </a:cubicBezTo>
                  <a:lnTo>
                    <a:pt x="2727" y="624"/>
                  </a:lnTo>
                  <a:lnTo>
                    <a:pt x="2727" y="612"/>
                  </a:lnTo>
                  <a:cubicBezTo>
                    <a:pt x="2643" y="247"/>
                    <a:pt x="2314" y="1"/>
                    <a:pt x="1954" y="1"/>
                  </a:cubicBezTo>
                  <a:close/>
                </a:path>
              </a:pathLst>
            </a:custGeom>
            <a:solidFill>
              <a:schemeClr val="lt1"/>
            </a:solidFill>
            <a:ln w="62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5" name="Google Shape;735;p39"/>
            <p:cNvSpPr/>
            <p:nvPr/>
          </p:nvSpPr>
          <p:spPr>
            <a:xfrm>
              <a:off x="3470131" y="2949433"/>
              <a:ext cx="523761" cy="44187"/>
            </a:xfrm>
            <a:custGeom>
              <a:avLst/>
              <a:gdLst/>
              <a:ahLst/>
              <a:cxnLst/>
              <a:rect l="l" t="t" r="r" b="b"/>
              <a:pathLst>
                <a:path w="13003" h="1097" extrusionOk="0">
                  <a:moveTo>
                    <a:pt x="0" y="1"/>
                  </a:moveTo>
                  <a:lnTo>
                    <a:pt x="0" y="1096"/>
                  </a:lnTo>
                  <a:lnTo>
                    <a:pt x="13002" y="1096"/>
                  </a:lnTo>
                  <a:lnTo>
                    <a:pt x="13002" y="1"/>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6" name="Google Shape;736;p39"/>
            <p:cNvSpPr/>
            <p:nvPr/>
          </p:nvSpPr>
          <p:spPr>
            <a:xfrm>
              <a:off x="3461511" y="2940813"/>
              <a:ext cx="541001" cy="61427"/>
            </a:xfrm>
            <a:custGeom>
              <a:avLst/>
              <a:gdLst/>
              <a:ahLst/>
              <a:cxnLst/>
              <a:rect l="l" t="t" r="r" b="b"/>
              <a:pathLst>
                <a:path w="13431" h="1525" extrusionOk="0">
                  <a:moveTo>
                    <a:pt x="13002" y="429"/>
                  </a:moveTo>
                  <a:lnTo>
                    <a:pt x="13002" y="1096"/>
                  </a:lnTo>
                  <a:lnTo>
                    <a:pt x="429" y="1096"/>
                  </a:lnTo>
                  <a:lnTo>
                    <a:pt x="429" y="429"/>
                  </a:lnTo>
                  <a:close/>
                  <a:moveTo>
                    <a:pt x="0" y="0"/>
                  </a:moveTo>
                  <a:lnTo>
                    <a:pt x="0" y="1524"/>
                  </a:lnTo>
                  <a:lnTo>
                    <a:pt x="13430" y="1524"/>
                  </a:lnTo>
                  <a:lnTo>
                    <a:pt x="13430" y="0"/>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7" name="Google Shape;737;p39"/>
            <p:cNvSpPr/>
            <p:nvPr/>
          </p:nvSpPr>
          <p:spPr>
            <a:xfrm>
              <a:off x="3993838" y="2891874"/>
              <a:ext cx="56150" cy="159267"/>
            </a:xfrm>
            <a:custGeom>
              <a:avLst/>
              <a:gdLst/>
              <a:ahLst/>
              <a:cxnLst/>
              <a:rect l="l" t="t" r="r" b="b"/>
              <a:pathLst>
                <a:path w="1394" h="3954" extrusionOk="0">
                  <a:moveTo>
                    <a:pt x="298" y="1"/>
                  </a:moveTo>
                  <a:cubicBezTo>
                    <a:pt x="131" y="1"/>
                    <a:pt x="0" y="132"/>
                    <a:pt x="0" y="299"/>
                  </a:cubicBezTo>
                  <a:lnTo>
                    <a:pt x="0" y="3644"/>
                  </a:lnTo>
                  <a:cubicBezTo>
                    <a:pt x="0" y="3811"/>
                    <a:pt x="131" y="3954"/>
                    <a:pt x="298" y="3954"/>
                  </a:cubicBezTo>
                  <a:lnTo>
                    <a:pt x="1095" y="3954"/>
                  </a:lnTo>
                  <a:cubicBezTo>
                    <a:pt x="1262" y="3954"/>
                    <a:pt x="1393" y="3811"/>
                    <a:pt x="1393" y="3644"/>
                  </a:cubicBezTo>
                  <a:lnTo>
                    <a:pt x="1393" y="299"/>
                  </a:lnTo>
                  <a:cubicBezTo>
                    <a:pt x="1393" y="132"/>
                    <a:pt x="1262" y="1"/>
                    <a:pt x="1095"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8" name="Google Shape;738;p39"/>
            <p:cNvSpPr/>
            <p:nvPr/>
          </p:nvSpPr>
          <p:spPr>
            <a:xfrm>
              <a:off x="3985178" y="2883254"/>
              <a:ext cx="73430" cy="176547"/>
            </a:xfrm>
            <a:custGeom>
              <a:avLst/>
              <a:gdLst/>
              <a:ahLst/>
              <a:cxnLst/>
              <a:rect l="l" t="t" r="r" b="b"/>
              <a:pathLst>
                <a:path w="1823" h="4383" extrusionOk="0">
                  <a:moveTo>
                    <a:pt x="1108" y="429"/>
                  </a:moveTo>
                  <a:cubicBezTo>
                    <a:pt x="1263" y="429"/>
                    <a:pt x="1394" y="560"/>
                    <a:pt x="1394" y="715"/>
                  </a:cubicBezTo>
                  <a:lnTo>
                    <a:pt x="1394" y="3668"/>
                  </a:lnTo>
                  <a:cubicBezTo>
                    <a:pt x="1394" y="3823"/>
                    <a:pt x="1263" y="3953"/>
                    <a:pt x="1108" y="3953"/>
                  </a:cubicBezTo>
                  <a:lnTo>
                    <a:pt x="715" y="3953"/>
                  </a:lnTo>
                  <a:cubicBezTo>
                    <a:pt x="560" y="3953"/>
                    <a:pt x="429" y="3823"/>
                    <a:pt x="429" y="3668"/>
                  </a:cubicBezTo>
                  <a:lnTo>
                    <a:pt x="429" y="715"/>
                  </a:lnTo>
                  <a:cubicBezTo>
                    <a:pt x="429" y="560"/>
                    <a:pt x="560" y="429"/>
                    <a:pt x="715" y="429"/>
                  </a:cubicBezTo>
                  <a:close/>
                  <a:moveTo>
                    <a:pt x="715" y="1"/>
                  </a:moveTo>
                  <a:cubicBezTo>
                    <a:pt x="322" y="1"/>
                    <a:pt x="1" y="322"/>
                    <a:pt x="1" y="715"/>
                  </a:cubicBezTo>
                  <a:lnTo>
                    <a:pt x="1" y="3668"/>
                  </a:lnTo>
                  <a:cubicBezTo>
                    <a:pt x="1" y="4061"/>
                    <a:pt x="322" y="4382"/>
                    <a:pt x="715" y="4382"/>
                  </a:cubicBezTo>
                  <a:lnTo>
                    <a:pt x="1108" y="4382"/>
                  </a:lnTo>
                  <a:cubicBezTo>
                    <a:pt x="1501" y="4382"/>
                    <a:pt x="1822" y="4061"/>
                    <a:pt x="1822" y="3668"/>
                  </a:cubicBezTo>
                  <a:lnTo>
                    <a:pt x="1822" y="715"/>
                  </a:lnTo>
                  <a:cubicBezTo>
                    <a:pt x="1822" y="322"/>
                    <a:pt x="1501" y="1"/>
                    <a:pt x="1108"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39" name="Google Shape;739;p39"/>
            <p:cNvSpPr/>
            <p:nvPr/>
          </p:nvSpPr>
          <p:spPr>
            <a:xfrm>
              <a:off x="3696015" y="2347583"/>
              <a:ext cx="128090" cy="266694"/>
            </a:xfrm>
            <a:custGeom>
              <a:avLst/>
              <a:gdLst/>
              <a:ahLst/>
              <a:cxnLst/>
              <a:rect l="l" t="t" r="r" b="b"/>
              <a:pathLst>
                <a:path w="3180" h="6621" extrusionOk="0">
                  <a:moveTo>
                    <a:pt x="0" y="0"/>
                  </a:moveTo>
                  <a:lnTo>
                    <a:pt x="0" y="6620"/>
                  </a:lnTo>
                  <a:lnTo>
                    <a:pt x="3179" y="6620"/>
                  </a:lnTo>
                  <a:lnTo>
                    <a:pt x="3179" y="0"/>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0" name="Google Shape;740;p39"/>
            <p:cNvSpPr/>
            <p:nvPr/>
          </p:nvSpPr>
          <p:spPr>
            <a:xfrm>
              <a:off x="3687396" y="2338964"/>
              <a:ext cx="145330" cy="284417"/>
            </a:xfrm>
            <a:custGeom>
              <a:avLst/>
              <a:gdLst/>
              <a:ahLst/>
              <a:cxnLst/>
              <a:rect l="l" t="t" r="r" b="b"/>
              <a:pathLst>
                <a:path w="3608" h="7061" extrusionOk="0">
                  <a:moveTo>
                    <a:pt x="3179" y="429"/>
                  </a:moveTo>
                  <a:lnTo>
                    <a:pt x="3179" y="6632"/>
                  </a:lnTo>
                  <a:lnTo>
                    <a:pt x="429" y="6632"/>
                  </a:lnTo>
                  <a:lnTo>
                    <a:pt x="429" y="429"/>
                  </a:lnTo>
                  <a:close/>
                  <a:moveTo>
                    <a:pt x="0" y="0"/>
                  </a:moveTo>
                  <a:lnTo>
                    <a:pt x="0" y="7060"/>
                  </a:lnTo>
                  <a:lnTo>
                    <a:pt x="3608" y="7060"/>
                  </a:lnTo>
                  <a:lnTo>
                    <a:pt x="3608" y="0"/>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1" name="Google Shape;741;p39"/>
            <p:cNvSpPr/>
            <p:nvPr/>
          </p:nvSpPr>
          <p:spPr>
            <a:xfrm>
              <a:off x="3666773" y="2218570"/>
              <a:ext cx="186094" cy="328081"/>
            </a:xfrm>
            <a:custGeom>
              <a:avLst/>
              <a:gdLst/>
              <a:ahLst/>
              <a:cxnLst/>
              <a:rect l="l" t="t" r="r" b="b"/>
              <a:pathLst>
                <a:path w="4620" h="8145" extrusionOk="0">
                  <a:moveTo>
                    <a:pt x="750" y="1"/>
                  </a:moveTo>
                  <a:cubicBezTo>
                    <a:pt x="333" y="1"/>
                    <a:pt x="0" y="334"/>
                    <a:pt x="0" y="739"/>
                  </a:cubicBezTo>
                  <a:lnTo>
                    <a:pt x="0" y="7394"/>
                  </a:lnTo>
                  <a:cubicBezTo>
                    <a:pt x="0" y="7811"/>
                    <a:pt x="333" y="8144"/>
                    <a:pt x="750" y="8144"/>
                  </a:cubicBezTo>
                  <a:lnTo>
                    <a:pt x="3881" y="8144"/>
                  </a:lnTo>
                  <a:cubicBezTo>
                    <a:pt x="4286" y="8144"/>
                    <a:pt x="4620" y="7811"/>
                    <a:pt x="4620" y="7394"/>
                  </a:cubicBezTo>
                  <a:lnTo>
                    <a:pt x="4620" y="739"/>
                  </a:lnTo>
                  <a:cubicBezTo>
                    <a:pt x="4620" y="334"/>
                    <a:pt x="4286" y="1"/>
                    <a:pt x="3881" y="1"/>
                  </a:cubicBezTo>
                  <a:close/>
                </a:path>
              </a:pathLst>
            </a:custGeom>
            <a:solidFill>
              <a:schemeClr val="lt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2" name="Google Shape;742;p39"/>
            <p:cNvSpPr/>
            <p:nvPr/>
          </p:nvSpPr>
          <p:spPr>
            <a:xfrm>
              <a:off x="3658113" y="2209950"/>
              <a:ext cx="203374" cy="345320"/>
            </a:xfrm>
            <a:custGeom>
              <a:avLst/>
              <a:gdLst/>
              <a:ahLst/>
              <a:cxnLst/>
              <a:rect l="l" t="t" r="r" b="b"/>
              <a:pathLst>
                <a:path w="5049" h="8573" extrusionOk="0">
                  <a:moveTo>
                    <a:pt x="3608" y="429"/>
                  </a:moveTo>
                  <a:cubicBezTo>
                    <a:pt x="4168" y="429"/>
                    <a:pt x="4620" y="881"/>
                    <a:pt x="4620" y="1441"/>
                  </a:cubicBezTo>
                  <a:lnTo>
                    <a:pt x="4620" y="7120"/>
                  </a:lnTo>
                  <a:cubicBezTo>
                    <a:pt x="4620" y="7680"/>
                    <a:pt x="4168" y="8132"/>
                    <a:pt x="3608" y="8132"/>
                  </a:cubicBezTo>
                  <a:lnTo>
                    <a:pt x="1453" y="8132"/>
                  </a:lnTo>
                  <a:cubicBezTo>
                    <a:pt x="894" y="8132"/>
                    <a:pt x="441" y="7680"/>
                    <a:pt x="441" y="7120"/>
                  </a:cubicBezTo>
                  <a:lnTo>
                    <a:pt x="441" y="1441"/>
                  </a:lnTo>
                  <a:cubicBezTo>
                    <a:pt x="441" y="881"/>
                    <a:pt x="894" y="429"/>
                    <a:pt x="1453" y="429"/>
                  </a:cubicBezTo>
                  <a:close/>
                  <a:moveTo>
                    <a:pt x="1453" y="0"/>
                  </a:moveTo>
                  <a:cubicBezTo>
                    <a:pt x="656" y="0"/>
                    <a:pt x="1" y="643"/>
                    <a:pt x="1" y="1441"/>
                  </a:cubicBezTo>
                  <a:lnTo>
                    <a:pt x="1" y="7120"/>
                  </a:lnTo>
                  <a:cubicBezTo>
                    <a:pt x="1" y="7918"/>
                    <a:pt x="656" y="8573"/>
                    <a:pt x="1453" y="8573"/>
                  </a:cubicBezTo>
                  <a:lnTo>
                    <a:pt x="3608" y="8573"/>
                  </a:lnTo>
                  <a:cubicBezTo>
                    <a:pt x="4406" y="8573"/>
                    <a:pt x="5049" y="7918"/>
                    <a:pt x="5049" y="7120"/>
                  </a:cubicBezTo>
                  <a:lnTo>
                    <a:pt x="5049" y="1441"/>
                  </a:lnTo>
                  <a:cubicBezTo>
                    <a:pt x="5049" y="643"/>
                    <a:pt x="4406" y="0"/>
                    <a:pt x="3608" y="0"/>
                  </a:cubicBezTo>
                  <a:close/>
                </a:path>
              </a:pathLst>
            </a:custGeom>
            <a:solidFill>
              <a:schemeClr val="lt1"/>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3" name="Google Shape;743;p39"/>
            <p:cNvSpPr/>
            <p:nvPr/>
          </p:nvSpPr>
          <p:spPr>
            <a:xfrm>
              <a:off x="3546379" y="2599408"/>
              <a:ext cx="385157" cy="456050"/>
            </a:xfrm>
            <a:custGeom>
              <a:avLst/>
              <a:gdLst/>
              <a:ahLst/>
              <a:cxnLst/>
              <a:rect l="l" t="t" r="r" b="b"/>
              <a:pathLst>
                <a:path w="9562" h="11322" extrusionOk="0">
                  <a:moveTo>
                    <a:pt x="5279" y="1347"/>
                  </a:moveTo>
                  <a:cubicBezTo>
                    <a:pt x="6717" y="1347"/>
                    <a:pt x="8097" y="2458"/>
                    <a:pt x="8097" y="4143"/>
                  </a:cubicBezTo>
                  <a:cubicBezTo>
                    <a:pt x="8097" y="5690"/>
                    <a:pt x="6847" y="6940"/>
                    <a:pt x="5299" y="6940"/>
                  </a:cubicBezTo>
                  <a:cubicBezTo>
                    <a:pt x="2810" y="6940"/>
                    <a:pt x="1572" y="3928"/>
                    <a:pt x="3322" y="2166"/>
                  </a:cubicBezTo>
                  <a:cubicBezTo>
                    <a:pt x="3892" y="1600"/>
                    <a:pt x="4592" y="1347"/>
                    <a:pt x="5279" y="1347"/>
                  </a:cubicBezTo>
                  <a:close/>
                  <a:moveTo>
                    <a:pt x="5279" y="1"/>
                  </a:moveTo>
                  <a:cubicBezTo>
                    <a:pt x="4441" y="1"/>
                    <a:pt x="3583" y="252"/>
                    <a:pt x="2810" y="809"/>
                  </a:cubicBezTo>
                  <a:cubicBezTo>
                    <a:pt x="1" y="2845"/>
                    <a:pt x="667" y="7214"/>
                    <a:pt x="3965" y="8298"/>
                  </a:cubicBezTo>
                  <a:lnTo>
                    <a:pt x="3965" y="11322"/>
                  </a:lnTo>
                  <a:lnTo>
                    <a:pt x="6644" y="11322"/>
                  </a:lnTo>
                  <a:lnTo>
                    <a:pt x="6644" y="8298"/>
                  </a:lnTo>
                  <a:cubicBezTo>
                    <a:pt x="8383" y="7726"/>
                    <a:pt x="9561" y="6095"/>
                    <a:pt x="9561" y="4262"/>
                  </a:cubicBezTo>
                  <a:cubicBezTo>
                    <a:pt x="9561" y="1749"/>
                    <a:pt x="7489" y="1"/>
                    <a:pt x="5279" y="1"/>
                  </a:cubicBez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4" name="Google Shape;744;p39"/>
            <p:cNvSpPr/>
            <p:nvPr/>
          </p:nvSpPr>
          <p:spPr>
            <a:xfrm>
              <a:off x="3567485" y="2591674"/>
              <a:ext cx="385157" cy="472444"/>
            </a:xfrm>
            <a:custGeom>
              <a:avLst/>
              <a:gdLst/>
              <a:ahLst/>
              <a:cxnLst/>
              <a:rect l="l" t="t" r="r" b="b"/>
              <a:pathLst>
                <a:path w="9562" h="11729" extrusionOk="0">
                  <a:moveTo>
                    <a:pt x="4775" y="1751"/>
                  </a:moveTo>
                  <a:cubicBezTo>
                    <a:pt x="6204" y="1751"/>
                    <a:pt x="7359" y="2906"/>
                    <a:pt x="7359" y="4335"/>
                  </a:cubicBezTo>
                  <a:cubicBezTo>
                    <a:pt x="7359" y="5889"/>
                    <a:pt x="6084" y="6920"/>
                    <a:pt x="4758" y="6920"/>
                  </a:cubicBezTo>
                  <a:cubicBezTo>
                    <a:pt x="4123" y="6920"/>
                    <a:pt x="3477" y="6684"/>
                    <a:pt x="2953" y="6156"/>
                  </a:cubicBezTo>
                  <a:cubicBezTo>
                    <a:pt x="1322" y="4537"/>
                    <a:pt x="2477" y="1751"/>
                    <a:pt x="4775" y="1751"/>
                  </a:cubicBezTo>
                  <a:close/>
                  <a:moveTo>
                    <a:pt x="4747" y="1318"/>
                  </a:moveTo>
                  <a:cubicBezTo>
                    <a:pt x="4008" y="1318"/>
                    <a:pt x="3255" y="1592"/>
                    <a:pt x="2644" y="2203"/>
                  </a:cubicBezTo>
                  <a:cubicBezTo>
                    <a:pt x="751" y="4096"/>
                    <a:pt x="2096" y="7347"/>
                    <a:pt x="4775" y="7347"/>
                  </a:cubicBezTo>
                  <a:cubicBezTo>
                    <a:pt x="6442" y="7347"/>
                    <a:pt x="7787" y="5989"/>
                    <a:pt x="7787" y="4335"/>
                  </a:cubicBezTo>
                  <a:cubicBezTo>
                    <a:pt x="7787" y="2521"/>
                    <a:pt x="6297" y="1318"/>
                    <a:pt x="4747" y="1318"/>
                  </a:cubicBezTo>
                  <a:close/>
                  <a:moveTo>
                    <a:pt x="4775" y="417"/>
                  </a:moveTo>
                  <a:cubicBezTo>
                    <a:pt x="6763" y="417"/>
                    <a:pt x="8454" y="1858"/>
                    <a:pt x="8763" y="3811"/>
                  </a:cubicBezTo>
                  <a:cubicBezTo>
                    <a:pt x="9085" y="5763"/>
                    <a:pt x="7930" y="7668"/>
                    <a:pt x="6049" y="8287"/>
                  </a:cubicBezTo>
                  <a:lnTo>
                    <a:pt x="5894" y="8335"/>
                  </a:lnTo>
                  <a:lnTo>
                    <a:pt x="5894" y="11300"/>
                  </a:lnTo>
                  <a:lnTo>
                    <a:pt x="3656" y="11300"/>
                  </a:lnTo>
                  <a:lnTo>
                    <a:pt x="3656" y="8335"/>
                  </a:lnTo>
                  <a:lnTo>
                    <a:pt x="3513" y="8287"/>
                  </a:lnTo>
                  <a:cubicBezTo>
                    <a:pt x="1620" y="7668"/>
                    <a:pt x="477" y="5763"/>
                    <a:pt x="786" y="3811"/>
                  </a:cubicBezTo>
                  <a:cubicBezTo>
                    <a:pt x="1108" y="1858"/>
                    <a:pt x="2798" y="417"/>
                    <a:pt x="4775" y="417"/>
                  </a:cubicBezTo>
                  <a:close/>
                  <a:moveTo>
                    <a:pt x="4775" y="1"/>
                  </a:moveTo>
                  <a:cubicBezTo>
                    <a:pt x="2620" y="1"/>
                    <a:pt x="762" y="1548"/>
                    <a:pt x="381" y="3668"/>
                  </a:cubicBezTo>
                  <a:cubicBezTo>
                    <a:pt x="0" y="5799"/>
                    <a:pt x="1203" y="7894"/>
                    <a:pt x="3227" y="8645"/>
                  </a:cubicBezTo>
                  <a:lnTo>
                    <a:pt x="3227" y="11728"/>
                  </a:lnTo>
                  <a:lnTo>
                    <a:pt x="6335" y="11728"/>
                  </a:lnTo>
                  <a:lnTo>
                    <a:pt x="6335" y="8645"/>
                  </a:lnTo>
                  <a:cubicBezTo>
                    <a:pt x="8359" y="7894"/>
                    <a:pt x="9561" y="5799"/>
                    <a:pt x="9168" y="3668"/>
                  </a:cubicBezTo>
                  <a:cubicBezTo>
                    <a:pt x="8787" y="1548"/>
                    <a:pt x="6942" y="1"/>
                    <a:pt x="4775" y="1"/>
                  </a:cubicBezTo>
                  <a:close/>
                </a:path>
              </a:pathLst>
            </a:custGeom>
            <a:solidFill>
              <a:schemeClr val="dk1"/>
            </a:solidFill>
            <a:ln w="62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5" name="Google Shape;745;p39"/>
            <p:cNvSpPr/>
            <p:nvPr/>
          </p:nvSpPr>
          <p:spPr>
            <a:xfrm>
              <a:off x="3751157" y="2893807"/>
              <a:ext cx="17320" cy="161644"/>
            </a:xfrm>
            <a:custGeom>
              <a:avLst/>
              <a:gdLst/>
              <a:ahLst/>
              <a:cxnLst/>
              <a:rect l="l" t="t" r="r" b="b"/>
              <a:pathLst>
                <a:path w="430" h="4013" extrusionOk="0">
                  <a:moveTo>
                    <a:pt x="1" y="1"/>
                  </a:moveTo>
                  <a:lnTo>
                    <a:pt x="1" y="4013"/>
                  </a:lnTo>
                  <a:lnTo>
                    <a:pt x="429" y="4013"/>
                  </a:lnTo>
                  <a:lnTo>
                    <a:pt x="429" y="1"/>
                  </a:lnTo>
                  <a:close/>
                </a:path>
              </a:pathLst>
            </a:custGeom>
            <a:solidFill>
              <a:srgbClr val="2C1738"/>
            </a:solidFill>
            <a:ln w="6250" cap="flat" cmpd="sng">
              <a:solidFill>
                <a:srgbClr val="2C1738"/>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6" name="Google Shape;746;p39"/>
            <p:cNvSpPr/>
            <p:nvPr/>
          </p:nvSpPr>
          <p:spPr>
            <a:xfrm>
              <a:off x="3538242" y="4502310"/>
              <a:ext cx="30250" cy="135744"/>
            </a:xfrm>
            <a:custGeom>
              <a:avLst/>
              <a:gdLst/>
              <a:ahLst/>
              <a:cxnLst/>
              <a:rect l="l" t="t" r="r" b="b"/>
              <a:pathLst>
                <a:path w="751" h="3370" extrusionOk="0">
                  <a:moveTo>
                    <a:pt x="95" y="0"/>
                  </a:moveTo>
                  <a:lnTo>
                    <a:pt x="0" y="3369"/>
                  </a:lnTo>
                  <a:lnTo>
                    <a:pt x="750" y="83"/>
                  </a:lnTo>
                  <a:lnTo>
                    <a:pt x="417" y="48"/>
                  </a:lnTo>
                  <a:lnTo>
                    <a:pt x="95" y="0"/>
                  </a:lnTo>
                  <a:close/>
                </a:path>
              </a:pathLst>
            </a:custGeom>
            <a:solidFill>
              <a:schemeClr val="dk1"/>
            </a:solidFill>
            <a:ln w="6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7" name="Google Shape;747;p39"/>
            <p:cNvSpPr/>
            <p:nvPr/>
          </p:nvSpPr>
          <p:spPr>
            <a:xfrm>
              <a:off x="3495063" y="4318476"/>
              <a:ext cx="110810" cy="252072"/>
            </a:xfrm>
            <a:custGeom>
              <a:avLst/>
              <a:gdLst/>
              <a:ahLst/>
              <a:cxnLst/>
              <a:rect l="l" t="t" r="r" b="b"/>
              <a:pathLst>
                <a:path w="2751" h="6258" extrusionOk="0">
                  <a:moveTo>
                    <a:pt x="1042" y="1"/>
                  </a:moveTo>
                  <a:cubicBezTo>
                    <a:pt x="892" y="1"/>
                    <a:pt x="761" y="114"/>
                    <a:pt x="739" y="266"/>
                  </a:cubicBezTo>
                  <a:lnTo>
                    <a:pt x="24" y="5731"/>
                  </a:lnTo>
                  <a:cubicBezTo>
                    <a:pt x="1" y="5898"/>
                    <a:pt x="120" y="6052"/>
                    <a:pt x="286" y="6076"/>
                  </a:cubicBezTo>
                  <a:lnTo>
                    <a:pt x="1679" y="6255"/>
                  </a:lnTo>
                  <a:cubicBezTo>
                    <a:pt x="1694" y="6257"/>
                    <a:pt x="1708" y="6258"/>
                    <a:pt x="1722" y="6258"/>
                  </a:cubicBezTo>
                  <a:cubicBezTo>
                    <a:pt x="1870" y="6258"/>
                    <a:pt x="1991" y="6145"/>
                    <a:pt x="2013" y="5993"/>
                  </a:cubicBezTo>
                  <a:lnTo>
                    <a:pt x="2727" y="528"/>
                  </a:lnTo>
                  <a:cubicBezTo>
                    <a:pt x="2751" y="361"/>
                    <a:pt x="2644" y="206"/>
                    <a:pt x="2477" y="194"/>
                  </a:cubicBezTo>
                  <a:lnTo>
                    <a:pt x="1084" y="4"/>
                  </a:lnTo>
                  <a:cubicBezTo>
                    <a:pt x="1070" y="2"/>
                    <a:pt x="1056" y="1"/>
                    <a:pt x="1042" y="1"/>
                  </a:cubicBezTo>
                  <a:close/>
                </a:path>
              </a:pathLst>
            </a:custGeom>
            <a:solidFill>
              <a:schemeClr val="lt1"/>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748" name="Google Shape;748;p39"/>
            <p:cNvSpPr/>
            <p:nvPr/>
          </p:nvSpPr>
          <p:spPr>
            <a:xfrm>
              <a:off x="3437505" y="4318839"/>
              <a:ext cx="90711" cy="39394"/>
            </a:xfrm>
            <a:custGeom>
              <a:avLst/>
              <a:gdLst/>
              <a:ahLst/>
              <a:cxnLst/>
              <a:rect l="l" t="t" r="r" b="b"/>
              <a:pathLst>
                <a:path w="2252" h="978" extrusionOk="0">
                  <a:moveTo>
                    <a:pt x="361" y="0"/>
                  </a:moveTo>
                  <a:cubicBezTo>
                    <a:pt x="210" y="0"/>
                    <a:pt x="80" y="101"/>
                    <a:pt x="48" y="257"/>
                  </a:cubicBezTo>
                  <a:cubicBezTo>
                    <a:pt x="1" y="435"/>
                    <a:pt x="120" y="614"/>
                    <a:pt x="299" y="650"/>
                  </a:cubicBezTo>
                  <a:lnTo>
                    <a:pt x="1823" y="971"/>
                  </a:lnTo>
                  <a:cubicBezTo>
                    <a:pt x="1844" y="976"/>
                    <a:pt x="1866" y="978"/>
                    <a:pt x="1887" y="978"/>
                  </a:cubicBezTo>
                  <a:cubicBezTo>
                    <a:pt x="2042" y="978"/>
                    <a:pt x="2184" y="868"/>
                    <a:pt x="2215" y="721"/>
                  </a:cubicBezTo>
                  <a:cubicBezTo>
                    <a:pt x="2251" y="531"/>
                    <a:pt x="2132" y="364"/>
                    <a:pt x="1953" y="328"/>
                  </a:cubicBezTo>
                  <a:lnTo>
                    <a:pt x="429" y="7"/>
                  </a:lnTo>
                  <a:cubicBezTo>
                    <a:pt x="406" y="2"/>
                    <a:pt x="384" y="0"/>
                    <a:pt x="361" y="0"/>
                  </a:cubicBezTo>
                  <a:close/>
                </a:path>
              </a:pathLst>
            </a:custGeom>
            <a:solidFill>
              <a:schemeClr val="dk1"/>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749" name="Google Shape;749;p39"/>
            <p:cNvSpPr/>
            <p:nvPr/>
          </p:nvSpPr>
          <p:spPr>
            <a:xfrm>
              <a:off x="3461994" y="2798427"/>
              <a:ext cx="315594" cy="1678025"/>
            </a:xfrm>
            <a:custGeom>
              <a:avLst/>
              <a:gdLst/>
              <a:ahLst/>
              <a:cxnLst/>
              <a:rect l="l" t="t" r="r" b="b"/>
              <a:pathLst>
                <a:path w="7835" h="41659" extrusionOk="0">
                  <a:moveTo>
                    <a:pt x="6114" y="0"/>
                  </a:moveTo>
                  <a:cubicBezTo>
                    <a:pt x="5848" y="0"/>
                    <a:pt x="5613" y="180"/>
                    <a:pt x="5560" y="452"/>
                  </a:cubicBezTo>
                  <a:lnTo>
                    <a:pt x="72" y="40742"/>
                  </a:lnTo>
                  <a:cubicBezTo>
                    <a:pt x="0" y="41052"/>
                    <a:pt x="202" y="41350"/>
                    <a:pt x="500" y="41409"/>
                  </a:cubicBezTo>
                  <a:lnTo>
                    <a:pt x="1619" y="41647"/>
                  </a:lnTo>
                  <a:cubicBezTo>
                    <a:pt x="1656" y="41655"/>
                    <a:pt x="1693" y="41658"/>
                    <a:pt x="1729" y="41658"/>
                  </a:cubicBezTo>
                  <a:cubicBezTo>
                    <a:pt x="1987" y="41658"/>
                    <a:pt x="2223" y="41478"/>
                    <a:pt x="2286" y="41207"/>
                  </a:cubicBezTo>
                  <a:lnTo>
                    <a:pt x="7775" y="916"/>
                  </a:lnTo>
                  <a:cubicBezTo>
                    <a:pt x="7834" y="606"/>
                    <a:pt x="7644" y="309"/>
                    <a:pt x="7334" y="249"/>
                  </a:cubicBezTo>
                  <a:lnTo>
                    <a:pt x="6227" y="11"/>
                  </a:lnTo>
                  <a:cubicBezTo>
                    <a:pt x="6189" y="4"/>
                    <a:pt x="6151" y="0"/>
                    <a:pt x="6114" y="0"/>
                  </a:cubicBezTo>
                  <a:close/>
                </a:path>
              </a:pathLst>
            </a:custGeom>
            <a:solidFill>
              <a:schemeClr val="accent2"/>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750" name="Google Shape;750;p39"/>
            <p:cNvSpPr/>
            <p:nvPr/>
          </p:nvSpPr>
          <p:spPr>
            <a:xfrm>
              <a:off x="4076290" y="4425095"/>
              <a:ext cx="49464" cy="209134"/>
            </a:xfrm>
            <a:custGeom>
              <a:avLst/>
              <a:gdLst/>
              <a:ahLst/>
              <a:cxnLst/>
              <a:rect l="l" t="t" r="r" b="b"/>
              <a:pathLst>
                <a:path w="1228" h="5192" extrusionOk="0">
                  <a:moveTo>
                    <a:pt x="644" y="0"/>
                  </a:moveTo>
                  <a:lnTo>
                    <a:pt x="322" y="72"/>
                  </a:lnTo>
                  <a:lnTo>
                    <a:pt x="1" y="131"/>
                  </a:lnTo>
                  <a:lnTo>
                    <a:pt x="1227" y="5191"/>
                  </a:lnTo>
                  <a:lnTo>
                    <a:pt x="644" y="0"/>
                  </a:lnTo>
                  <a:close/>
                </a:path>
              </a:pathLst>
            </a:custGeom>
            <a:solidFill>
              <a:schemeClr val="dk1"/>
            </a:solidFill>
            <a:ln w="6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1" name="Google Shape;751;p39"/>
            <p:cNvSpPr/>
            <p:nvPr/>
          </p:nvSpPr>
          <p:spPr>
            <a:xfrm>
              <a:off x="4068637" y="4320732"/>
              <a:ext cx="90187" cy="39434"/>
            </a:xfrm>
            <a:custGeom>
              <a:avLst/>
              <a:gdLst/>
              <a:ahLst/>
              <a:cxnLst/>
              <a:rect l="l" t="t" r="r" b="b"/>
              <a:pathLst>
                <a:path w="2239" h="979" extrusionOk="0">
                  <a:moveTo>
                    <a:pt x="1879" y="1"/>
                  </a:moveTo>
                  <a:cubicBezTo>
                    <a:pt x="1856" y="1"/>
                    <a:pt x="1833" y="3"/>
                    <a:pt x="1810" y="7"/>
                  </a:cubicBezTo>
                  <a:lnTo>
                    <a:pt x="286" y="329"/>
                  </a:lnTo>
                  <a:cubicBezTo>
                    <a:pt x="108" y="365"/>
                    <a:pt x="0" y="543"/>
                    <a:pt x="36" y="722"/>
                  </a:cubicBezTo>
                  <a:cubicBezTo>
                    <a:pt x="67" y="877"/>
                    <a:pt x="207" y="979"/>
                    <a:pt x="360" y="979"/>
                  </a:cubicBezTo>
                  <a:cubicBezTo>
                    <a:pt x="383" y="979"/>
                    <a:pt x="406" y="977"/>
                    <a:pt x="429" y="972"/>
                  </a:cubicBezTo>
                  <a:lnTo>
                    <a:pt x="1953" y="650"/>
                  </a:lnTo>
                  <a:cubicBezTo>
                    <a:pt x="2132" y="615"/>
                    <a:pt x="2239" y="436"/>
                    <a:pt x="2203" y="269"/>
                  </a:cubicBezTo>
                  <a:cubicBezTo>
                    <a:pt x="2172" y="103"/>
                    <a:pt x="2032" y="1"/>
                    <a:pt x="1879" y="1"/>
                  </a:cubicBezTo>
                  <a:close/>
                </a:path>
              </a:pathLst>
            </a:custGeom>
            <a:solidFill>
              <a:schemeClr val="dk1"/>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752" name="Google Shape;752;p39"/>
            <p:cNvSpPr/>
            <p:nvPr/>
          </p:nvSpPr>
          <p:spPr>
            <a:xfrm>
              <a:off x="3825512" y="2803703"/>
              <a:ext cx="315594" cy="1678025"/>
            </a:xfrm>
            <a:custGeom>
              <a:avLst/>
              <a:gdLst/>
              <a:ahLst/>
              <a:cxnLst/>
              <a:rect l="l" t="t" r="r" b="b"/>
              <a:pathLst>
                <a:path w="7835" h="41659" extrusionOk="0">
                  <a:moveTo>
                    <a:pt x="1717" y="0"/>
                  </a:moveTo>
                  <a:cubicBezTo>
                    <a:pt x="1681" y="0"/>
                    <a:pt x="1644" y="4"/>
                    <a:pt x="1607" y="11"/>
                  </a:cubicBezTo>
                  <a:lnTo>
                    <a:pt x="500" y="249"/>
                  </a:lnTo>
                  <a:cubicBezTo>
                    <a:pt x="191" y="309"/>
                    <a:pt x="0" y="606"/>
                    <a:pt x="60" y="916"/>
                  </a:cubicBezTo>
                  <a:lnTo>
                    <a:pt x="5548" y="41207"/>
                  </a:lnTo>
                  <a:cubicBezTo>
                    <a:pt x="5611" y="41478"/>
                    <a:pt x="5848" y="41658"/>
                    <a:pt x="6106" y="41658"/>
                  </a:cubicBezTo>
                  <a:cubicBezTo>
                    <a:pt x="6142" y="41658"/>
                    <a:pt x="6178" y="41654"/>
                    <a:pt x="6215" y="41647"/>
                  </a:cubicBezTo>
                  <a:lnTo>
                    <a:pt x="7334" y="41409"/>
                  </a:lnTo>
                  <a:cubicBezTo>
                    <a:pt x="7632" y="41350"/>
                    <a:pt x="7834" y="41052"/>
                    <a:pt x="7763" y="40742"/>
                  </a:cubicBezTo>
                  <a:lnTo>
                    <a:pt x="2274" y="452"/>
                  </a:lnTo>
                  <a:cubicBezTo>
                    <a:pt x="2211" y="180"/>
                    <a:pt x="1975" y="0"/>
                    <a:pt x="1717" y="0"/>
                  </a:cubicBezTo>
                  <a:close/>
                </a:path>
              </a:pathLst>
            </a:custGeom>
            <a:solidFill>
              <a:schemeClr val="accent2"/>
            </a:solidFill>
            <a:ln w="6550" cap="flat" cmpd="sng">
              <a:solidFill>
                <a:schemeClr val="dk1"/>
              </a:solidFill>
              <a:prstDash val="solid"/>
              <a:miter lim="11906"/>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753" name="Google Shape;753;p39"/>
            <p:cNvSpPr/>
            <p:nvPr/>
          </p:nvSpPr>
          <p:spPr>
            <a:xfrm>
              <a:off x="3512826" y="2958052"/>
              <a:ext cx="523721" cy="44187"/>
            </a:xfrm>
            <a:custGeom>
              <a:avLst/>
              <a:gdLst/>
              <a:ahLst/>
              <a:cxnLst/>
              <a:rect l="l" t="t" r="r" b="b"/>
              <a:pathLst>
                <a:path w="13002" h="1097" extrusionOk="0">
                  <a:moveTo>
                    <a:pt x="0" y="1"/>
                  </a:moveTo>
                  <a:lnTo>
                    <a:pt x="0" y="1096"/>
                  </a:lnTo>
                  <a:lnTo>
                    <a:pt x="13002" y="1096"/>
                  </a:lnTo>
                  <a:lnTo>
                    <a:pt x="13002" y="1"/>
                  </a:lnTo>
                  <a:close/>
                </a:path>
              </a:pathLst>
            </a:custGeom>
            <a:solidFill>
              <a:schemeClr val="lt1"/>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754" name="Google Shape;754;p39"/>
            <p:cNvSpPr/>
            <p:nvPr/>
          </p:nvSpPr>
          <p:spPr>
            <a:xfrm>
              <a:off x="4036494" y="2900534"/>
              <a:ext cx="56150" cy="159267"/>
            </a:xfrm>
            <a:custGeom>
              <a:avLst/>
              <a:gdLst/>
              <a:ahLst/>
              <a:cxnLst/>
              <a:rect l="l" t="t" r="r" b="b"/>
              <a:pathLst>
                <a:path w="1394" h="3954" extrusionOk="0">
                  <a:moveTo>
                    <a:pt x="298" y="0"/>
                  </a:moveTo>
                  <a:cubicBezTo>
                    <a:pt x="132" y="0"/>
                    <a:pt x="1" y="131"/>
                    <a:pt x="1" y="298"/>
                  </a:cubicBezTo>
                  <a:lnTo>
                    <a:pt x="1" y="3644"/>
                  </a:lnTo>
                  <a:cubicBezTo>
                    <a:pt x="1" y="3822"/>
                    <a:pt x="132" y="3953"/>
                    <a:pt x="298" y="3953"/>
                  </a:cubicBezTo>
                  <a:lnTo>
                    <a:pt x="1096" y="3953"/>
                  </a:lnTo>
                  <a:cubicBezTo>
                    <a:pt x="1263" y="3953"/>
                    <a:pt x="1394" y="3822"/>
                    <a:pt x="1394" y="3644"/>
                  </a:cubicBezTo>
                  <a:lnTo>
                    <a:pt x="1394" y="298"/>
                  </a:lnTo>
                  <a:cubicBezTo>
                    <a:pt x="1394" y="131"/>
                    <a:pt x="1263" y="0"/>
                    <a:pt x="1096" y="0"/>
                  </a:cubicBezTo>
                  <a:close/>
                </a:path>
              </a:pathLst>
            </a:custGeom>
            <a:solidFill>
              <a:schemeClr val="lt1"/>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755" name="Google Shape;755;p39"/>
            <p:cNvSpPr/>
            <p:nvPr/>
          </p:nvSpPr>
          <p:spPr>
            <a:xfrm>
              <a:off x="3738671" y="2356203"/>
              <a:ext cx="128090" cy="266694"/>
            </a:xfrm>
            <a:custGeom>
              <a:avLst/>
              <a:gdLst/>
              <a:ahLst/>
              <a:cxnLst/>
              <a:rect l="l" t="t" r="r" b="b"/>
              <a:pathLst>
                <a:path w="3180" h="6621" extrusionOk="0">
                  <a:moveTo>
                    <a:pt x="1" y="1"/>
                  </a:moveTo>
                  <a:lnTo>
                    <a:pt x="1" y="6621"/>
                  </a:lnTo>
                  <a:lnTo>
                    <a:pt x="3180" y="6621"/>
                  </a:lnTo>
                  <a:lnTo>
                    <a:pt x="3180" y="1"/>
                  </a:lnTo>
                  <a:close/>
                </a:path>
              </a:pathLst>
            </a:custGeom>
            <a:solidFill>
              <a:schemeClr val="lt1"/>
            </a:solidFill>
            <a:ln w="6550" cap="flat" cmpd="sng">
              <a:solidFill>
                <a:srgbClr val="2C1738"/>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756" name="Google Shape;756;p39"/>
            <p:cNvSpPr/>
            <p:nvPr/>
          </p:nvSpPr>
          <p:spPr>
            <a:xfrm>
              <a:off x="3709428" y="2227189"/>
              <a:ext cx="186134" cy="328081"/>
            </a:xfrm>
            <a:custGeom>
              <a:avLst/>
              <a:gdLst/>
              <a:ahLst/>
              <a:cxnLst/>
              <a:rect l="l" t="t" r="r" b="b"/>
              <a:pathLst>
                <a:path w="4621" h="8145" extrusionOk="0">
                  <a:moveTo>
                    <a:pt x="751" y="1"/>
                  </a:moveTo>
                  <a:cubicBezTo>
                    <a:pt x="334" y="1"/>
                    <a:pt x="1" y="334"/>
                    <a:pt x="1" y="739"/>
                  </a:cubicBezTo>
                  <a:lnTo>
                    <a:pt x="1" y="7395"/>
                  </a:lnTo>
                  <a:cubicBezTo>
                    <a:pt x="1" y="7811"/>
                    <a:pt x="334" y="8145"/>
                    <a:pt x="751" y="8145"/>
                  </a:cubicBezTo>
                  <a:lnTo>
                    <a:pt x="3882" y="8145"/>
                  </a:lnTo>
                  <a:cubicBezTo>
                    <a:pt x="4287" y="8145"/>
                    <a:pt x="4620" y="7811"/>
                    <a:pt x="4620" y="7395"/>
                  </a:cubicBezTo>
                  <a:lnTo>
                    <a:pt x="4620" y="739"/>
                  </a:lnTo>
                  <a:cubicBezTo>
                    <a:pt x="4620" y="334"/>
                    <a:pt x="4287" y="1"/>
                    <a:pt x="3882" y="1"/>
                  </a:cubicBezTo>
                  <a:close/>
                </a:path>
              </a:pathLst>
            </a:custGeom>
            <a:solidFill>
              <a:schemeClr val="accent2"/>
            </a:solidFill>
            <a:ln w="6550" cap="flat" cmpd="sng">
              <a:solidFill>
                <a:srgbClr val="2C1738"/>
              </a:solidFill>
              <a:prstDash val="solid"/>
              <a:miter lim="11906"/>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757" name="Google Shape;757;p39"/>
            <p:cNvSpPr/>
            <p:nvPr/>
          </p:nvSpPr>
          <p:spPr>
            <a:xfrm>
              <a:off x="3589074" y="2608229"/>
              <a:ext cx="385117" cy="455406"/>
            </a:xfrm>
            <a:custGeom>
              <a:avLst/>
              <a:gdLst/>
              <a:ahLst/>
              <a:cxnLst/>
              <a:rect l="l" t="t" r="r" b="b"/>
              <a:pathLst>
                <a:path w="9561" h="11306" extrusionOk="0">
                  <a:moveTo>
                    <a:pt x="5279" y="1337"/>
                  </a:moveTo>
                  <a:cubicBezTo>
                    <a:pt x="6717" y="1337"/>
                    <a:pt x="8096" y="2454"/>
                    <a:pt x="8096" y="4138"/>
                  </a:cubicBezTo>
                  <a:cubicBezTo>
                    <a:pt x="8096" y="5686"/>
                    <a:pt x="6846" y="6936"/>
                    <a:pt x="5299" y="6936"/>
                  </a:cubicBezTo>
                  <a:cubicBezTo>
                    <a:pt x="2810" y="6936"/>
                    <a:pt x="1560" y="3924"/>
                    <a:pt x="3322" y="2161"/>
                  </a:cubicBezTo>
                  <a:cubicBezTo>
                    <a:pt x="3892" y="1592"/>
                    <a:pt x="4592" y="1337"/>
                    <a:pt x="5279" y="1337"/>
                  </a:cubicBezTo>
                  <a:close/>
                  <a:moveTo>
                    <a:pt x="5285" y="1"/>
                  </a:moveTo>
                  <a:cubicBezTo>
                    <a:pt x="4446" y="1"/>
                    <a:pt x="3585" y="254"/>
                    <a:pt x="2810" y="816"/>
                  </a:cubicBezTo>
                  <a:cubicBezTo>
                    <a:pt x="0" y="2840"/>
                    <a:pt x="667" y="7210"/>
                    <a:pt x="3965" y="8293"/>
                  </a:cubicBezTo>
                  <a:lnTo>
                    <a:pt x="3965" y="11305"/>
                  </a:lnTo>
                  <a:lnTo>
                    <a:pt x="6644" y="11305"/>
                  </a:lnTo>
                  <a:lnTo>
                    <a:pt x="6644" y="8293"/>
                  </a:lnTo>
                  <a:cubicBezTo>
                    <a:pt x="8382" y="7722"/>
                    <a:pt x="9561" y="6090"/>
                    <a:pt x="9561" y="4257"/>
                  </a:cubicBezTo>
                  <a:cubicBezTo>
                    <a:pt x="9552" y="1748"/>
                    <a:pt x="7490" y="1"/>
                    <a:pt x="5285" y="1"/>
                  </a:cubicBezTo>
                  <a:close/>
                </a:path>
              </a:pathLst>
            </a:custGeom>
            <a:solidFill>
              <a:srgbClr val="496697"/>
            </a:solid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758" name="Google Shape;758;p39"/>
            <p:cNvSpPr/>
            <p:nvPr/>
          </p:nvSpPr>
          <p:spPr>
            <a:xfrm>
              <a:off x="3802473" y="2902427"/>
              <a:ext cx="40" cy="161684"/>
            </a:xfrm>
            <a:custGeom>
              <a:avLst/>
              <a:gdLst/>
              <a:ahLst/>
              <a:cxnLst/>
              <a:rect l="l" t="t" r="r" b="b"/>
              <a:pathLst>
                <a:path w="1" h="4014" fill="none" extrusionOk="0">
                  <a:moveTo>
                    <a:pt x="1" y="1"/>
                  </a:moveTo>
                  <a:lnTo>
                    <a:pt x="1" y="4013"/>
                  </a:lnTo>
                </a:path>
              </a:pathLst>
            </a:custGeom>
            <a:noFill/>
            <a:ln w="65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762"/>
        <p:cNvGrpSpPr/>
        <p:nvPr/>
      </p:nvGrpSpPr>
      <p:grpSpPr>
        <a:xfrm>
          <a:off x="0" y="0"/>
          <a:ext cx="0" cy="0"/>
          <a:chOff x="0" y="0"/>
          <a:chExt cx="0" cy="0"/>
        </a:xfrm>
      </p:grpSpPr>
      <p:sp>
        <p:nvSpPr>
          <p:cNvPr id="763" name="Google Shape;763;p4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sz="2300"/>
              <a:t>List the four students from the shortest to the tallest</a:t>
            </a:r>
            <a:endParaRPr sz="2300"/>
          </a:p>
        </p:txBody>
      </p:sp>
      <p:graphicFrame>
        <p:nvGraphicFramePr>
          <p:cNvPr id="764" name="Google Shape;764;p40"/>
          <p:cNvGraphicFramePr/>
          <p:nvPr/>
        </p:nvGraphicFramePr>
        <p:xfrm>
          <a:off x="1074475" y="1310888"/>
          <a:ext cx="3000000" cy="3000000"/>
        </p:xfrm>
        <a:graphic>
          <a:graphicData uri="http://schemas.openxmlformats.org/drawingml/2006/table">
            <a:tbl>
              <a:tblPr>
                <a:noFill/>
                <a:tableStyleId>{D0CC9E68-1F5F-482C-B899-D546115412E8}</a:tableStyleId>
              </a:tblPr>
              <a:tblGrid>
                <a:gridCol w="3497525">
                  <a:extLst>
                    <a:ext uri="{9D8B030D-6E8A-4147-A177-3AD203B41FA5}">
                      <a16:colId xmlns:a16="http://schemas.microsoft.com/office/drawing/2014/main" val="20000"/>
                    </a:ext>
                  </a:extLst>
                </a:gridCol>
                <a:gridCol w="3497525">
                  <a:extLst>
                    <a:ext uri="{9D8B030D-6E8A-4147-A177-3AD203B41FA5}">
                      <a16:colId xmlns:a16="http://schemas.microsoft.com/office/drawing/2014/main" val="20001"/>
                    </a:ext>
                  </a:extLst>
                </a:gridCol>
              </a:tblGrid>
              <a:tr h="443453">
                <a:tc>
                  <a:txBody>
                    <a:bodyPr/>
                    <a:lstStyle/>
                    <a:p>
                      <a:pPr marL="0" lvl="0" indent="0" algn="ctr" rtl="0">
                        <a:spcBef>
                          <a:spcPts val="0"/>
                        </a:spcBef>
                        <a:spcAft>
                          <a:spcPts val="0"/>
                        </a:spcAft>
                        <a:buNone/>
                      </a:pPr>
                      <a:r>
                        <a:rPr lang="en" sz="1700" b="1">
                          <a:solidFill>
                            <a:schemeClr val="dk1"/>
                          </a:solidFill>
                          <a:latin typeface="Merriweather Sans"/>
                          <a:ea typeface="Merriweather Sans"/>
                          <a:cs typeface="Merriweather Sans"/>
                          <a:sym typeface="Merriweather Sans"/>
                        </a:rPr>
                        <a:t>Student</a:t>
                      </a:r>
                      <a:endParaRPr sz="1700" b="1">
                        <a:solidFill>
                          <a:schemeClr val="dk1"/>
                        </a:solidFill>
                        <a:latin typeface="Merriweather Sans"/>
                        <a:ea typeface="Merriweather Sans"/>
                        <a:cs typeface="Merriweather Sans"/>
                        <a:sym typeface="Merriweather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700" b="1">
                          <a:solidFill>
                            <a:schemeClr val="dk1"/>
                          </a:solidFill>
                          <a:latin typeface="Merriweather Sans"/>
                          <a:ea typeface="Merriweather Sans"/>
                          <a:cs typeface="Merriweather Sans"/>
                          <a:sym typeface="Merriweather Sans"/>
                        </a:rPr>
                        <a:t>Height</a:t>
                      </a:r>
                      <a:endParaRPr sz="1700" b="1">
                        <a:solidFill>
                          <a:schemeClr val="dk1"/>
                        </a:solidFill>
                        <a:latin typeface="Merriweather Sans"/>
                        <a:ea typeface="Merriweather Sans"/>
                        <a:cs typeface="Merriweather Sans"/>
                        <a:sym typeface="Merriweather Sans"/>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r h="519950">
                <a:tc>
                  <a:txBody>
                    <a:bodyPr/>
                    <a:lstStyle/>
                    <a:p>
                      <a:pPr marL="0" lvl="0" indent="0" algn="ctr" rtl="0">
                        <a:spcBef>
                          <a:spcPts val="0"/>
                        </a:spcBef>
                        <a:spcAft>
                          <a:spcPts val="0"/>
                        </a:spcAft>
                        <a:buNone/>
                      </a:pPr>
                      <a:r>
                        <a:rPr lang="en" sz="1500">
                          <a:solidFill>
                            <a:schemeClr val="dk1"/>
                          </a:solidFill>
                          <a:latin typeface="Lato"/>
                          <a:ea typeface="Lato"/>
                          <a:cs typeface="Lato"/>
                          <a:sym typeface="Lato"/>
                        </a:rPr>
                        <a:t>Helen</a:t>
                      </a:r>
                      <a:endParaRPr sz="1500">
                        <a:solidFill>
                          <a:schemeClr val="dk1"/>
                        </a:solidFill>
                        <a:latin typeface="Lato"/>
                        <a:ea typeface="Lato"/>
                        <a:cs typeface="Lato"/>
                        <a:sym typeface="Lat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Lato"/>
                          <a:ea typeface="Lato"/>
                          <a:cs typeface="Lato"/>
                          <a:sym typeface="Lato"/>
                        </a:rPr>
                        <a:t>52 inches</a:t>
                      </a:r>
                      <a:endParaRPr sz="1500">
                        <a:solidFill>
                          <a:schemeClr val="dk1"/>
                        </a:solidFill>
                        <a:latin typeface="Lato"/>
                        <a:ea typeface="Lato"/>
                        <a:cs typeface="Lato"/>
                        <a:sym typeface="Lat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extLst>
                  <a:ext uri="{0D108BD9-81ED-4DB2-BD59-A6C34878D82A}">
                    <a16:rowId xmlns:a16="http://schemas.microsoft.com/office/drawing/2014/main" val="10001"/>
                  </a:ext>
                </a:extLst>
              </a:tr>
              <a:tr h="519950">
                <a:tc>
                  <a:txBody>
                    <a:bodyPr/>
                    <a:lstStyle/>
                    <a:p>
                      <a:pPr marL="0" lvl="0" indent="0" algn="ctr" rtl="0">
                        <a:spcBef>
                          <a:spcPts val="0"/>
                        </a:spcBef>
                        <a:spcAft>
                          <a:spcPts val="0"/>
                        </a:spcAft>
                        <a:buNone/>
                      </a:pPr>
                      <a:r>
                        <a:rPr lang="en" sz="1500">
                          <a:solidFill>
                            <a:schemeClr val="dk1"/>
                          </a:solidFill>
                          <a:latin typeface="Lato"/>
                          <a:ea typeface="Lato"/>
                          <a:cs typeface="Lato"/>
                          <a:sym typeface="Lato"/>
                        </a:rPr>
                        <a:t>Kate</a:t>
                      </a:r>
                      <a:endParaRPr sz="1500">
                        <a:solidFill>
                          <a:schemeClr val="dk1"/>
                        </a:solidFill>
                        <a:latin typeface="Lato"/>
                        <a:ea typeface="Lato"/>
                        <a:cs typeface="Lato"/>
                        <a:sym typeface="Lat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Lato"/>
                          <a:ea typeface="Lato"/>
                          <a:cs typeface="Lato"/>
                          <a:sym typeface="Lato"/>
                        </a:rPr>
                        <a:t>3 ¼ feet</a:t>
                      </a:r>
                      <a:endParaRPr sz="1500">
                        <a:solidFill>
                          <a:schemeClr val="dk1"/>
                        </a:solidFill>
                        <a:latin typeface="Lato"/>
                        <a:ea typeface="Lato"/>
                        <a:cs typeface="Lato"/>
                        <a:sym typeface="Lat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extLst>
                  <a:ext uri="{0D108BD9-81ED-4DB2-BD59-A6C34878D82A}">
                    <a16:rowId xmlns:a16="http://schemas.microsoft.com/office/drawing/2014/main" val="10002"/>
                  </a:ext>
                </a:extLst>
              </a:tr>
              <a:tr h="519950">
                <a:tc>
                  <a:txBody>
                    <a:bodyPr/>
                    <a:lstStyle/>
                    <a:p>
                      <a:pPr marL="0" lvl="0" indent="0" algn="ctr" rtl="0">
                        <a:spcBef>
                          <a:spcPts val="0"/>
                        </a:spcBef>
                        <a:spcAft>
                          <a:spcPts val="0"/>
                        </a:spcAft>
                        <a:buNone/>
                      </a:pPr>
                      <a:r>
                        <a:rPr lang="en" sz="1500">
                          <a:solidFill>
                            <a:schemeClr val="dk1"/>
                          </a:solidFill>
                          <a:latin typeface="Lato"/>
                          <a:ea typeface="Lato"/>
                          <a:cs typeface="Lato"/>
                          <a:sym typeface="Lato"/>
                        </a:rPr>
                        <a:t>John</a:t>
                      </a:r>
                      <a:endParaRPr sz="1500">
                        <a:solidFill>
                          <a:schemeClr val="dk1"/>
                        </a:solidFill>
                        <a:latin typeface="Lato"/>
                        <a:ea typeface="Lato"/>
                        <a:cs typeface="Lato"/>
                        <a:sym typeface="Lat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Lato"/>
                          <a:ea typeface="Lato"/>
                          <a:cs typeface="Lato"/>
                          <a:sym typeface="Lato"/>
                        </a:rPr>
                        <a:t>1 ⅓ yards</a:t>
                      </a:r>
                      <a:endParaRPr sz="1500">
                        <a:solidFill>
                          <a:schemeClr val="dk1"/>
                        </a:solidFill>
                        <a:latin typeface="Lato"/>
                        <a:ea typeface="Lato"/>
                        <a:cs typeface="Lato"/>
                        <a:sym typeface="Lat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extLst>
                  <a:ext uri="{0D108BD9-81ED-4DB2-BD59-A6C34878D82A}">
                    <a16:rowId xmlns:a16="http://schemas.microsoft.com/office/drawing/2014/main" val="10003"/>
                  </a:ext>
                </a:extLst>
              </a:tr>
              <a:tr h="519950">
                <a:tc>
                  <a:txBody>
                    <a:bodyPr/>
                    <a:lstStyle/>
                    <a:p>
                      <a:pPr marL="0" lvl="0" indent="0" algn="ctr" rtl="0">
                        <a:spcBef>
                          <a:spcPts val="0"/>
                        </a:spcBef>
                        <a:spcAft>
                          <a:spcPts val="0"/>
                        </a:spcAft>
                        <a:buNone/>
                      </a:pPr>
                      <a:r>
                        <a:rPr lang="en" sz="1500">
                          <a:solidFill>
                            <a:schemeClr val="dk1"/>
                          </a:solidFill>
                          <a:latin typeface="Lato"/>
                          <a:ea typeface="Lato"/>
                          <a:cs typeface="Lato"/>
                          <a:sym typeface="Lato"/>
                        </a:rPr>
                        <a:t>Kevin</a:t>
                      </a:r>
                      <a:endParaRPr sz="1500">
                        <a:solidFill>
                          <a:schemeClr val="dk1"/>
                        </a:solidFill>
                        <a:latin typeface="Lato"/>
                        <a:ea typeface="Lato"/>
                        <a:cs typeface="Lato"/>
                        <a:sym typeface="Lat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tc>
                  <a:txBody>
                    <a:bodyPr/>
                    <a:lstStyle/>
                    <a:p>
                      <a:pPr marL="0" lvl="0" indent="0" algn="ctr" rtl="0">
                        <a:spcBef>
                          <a:spcPts val="0"/>
                        </a:spcBef>
                        <a:spcAft>
                          <a:spcPts val="0"/>
                        </a:spcAft>
                        <a:buNone/>
                      </a:pPr>
                      <a:r>
                        <a:rPr lang="en" sz="1500">
                          <a:solidFill>
                            <a:schemeClr val="dk1"/>
                          </a:solidFill>
                          <a:latin typeface="Lato"/>
                          <a:ea typeface="Lato"/>
                          <a:cs typeface="Lato"/>
                          <a:sym typeface="Lato"/>
                        </a:rPr>
                        <a:t>3 feet and 4 inches</a:t>
                      </a:r>
                      <a:endParaRPr sz="1500">
                        <a:solidFill>
                          <a:schemeClr val="dk1"/>
                        </a:solidFill>
                        <a:latin typeface="Lato"/>
                        <a:ea typeface="Lato"/>
                        <a:cs typeface="Lato"/>
                        <a:sym typeface="Lato"/>
                      </a:endParaRPr>
                    </a:p>
                  </a:txBody>
                  <a:tcPr marL="91425" marR="91425" marT="91425" marB="91425" anchor="ctr">
                    <a:lnL w="28575" cap="flat" cmpd="sng">
                      <a:solidFill>
                        <a:schemeClr val="lt1"/>
                      </a:solidFill>
                      <a:prstDash val="solid"/>
                      <a:round/>
                      <a:headEnd type="none" w="sm" len="sm"/>
                      <a:tailEnd type="none" w="sm" len="sm"/>
                    </a:lnL>
                    <a:lnR w="28575" cap="flat" cmpd="sng">
                      <a:solidFill>
                        <a:schemeClr val="lt1"/>
                      </a:solidFill>
                      <a:prstDash val="solid"/>
                      <a:round/>
                      <a:headEnd type="none" w="sm" len="sm"/>
                      <a:tailEnd type="none" w="sm" len="sm"/>
                    </a:lnR>
                    <a:lnT w="28575" cap="flat" cmpd="sng">
                      <a:solidFill>
                        <a:schemeClr val="lt1"/>
                      </a:solidFill>
                      <a:prstDash val="solid"/>
                      <a:round/>
                      <a:headEnd type="none" w="sm" len="sm"/>
                      <a:tailEnd type="none" w="sm" len="sm"/>
                    </a:lnT>
                    <a:lnB w="28575" cap="flat" cmpd="sng">
                      <a:solidFill>
                        <a:schemeClr val="lt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grpSp>
        <p:nvGrpSpPr>
          <p:cNvPr id="765" name="Google Shape;765;p40"/>
          <p:cNvGrpSpPr/>
          <p:nvPr/>
        </p:nvGrpSpPr>
        <p:grpSpPr>
          <a:xfrm>
            <a:off x="2509757" y="4101108"/>
            <a:ext cx="372983" cy="372983"/>
            <a:chOff x="4757395" y="1989395"/>
            <a:chExt cx="372983" cy="372983"/>
          </a:xfrm>
        </p:grpSpPr>
        <p:sp>
          <p:nvSpPr>
            <p:cNvPr id="766" name="Google Shape;766;p40"/>
            <p:cNvSpPr/>
            <p:nvPr/>
          </p:nvSpPr>
          <p:spPr>
            <a:xfrm>
              <a:off x="4757395" y="1989395"/>
              <a:ext cx="372983" cy="372983"/>
            </a:xfrm>
            <a:custGeom>
              <a:avLst/>
              <a:gdLst/>
              <a:ahLst/>
              <a:cxnLst/>
              <a:rect l="l" t="t" r="r" b="b"/>
              <a:pathLst>
                <a:path w="12183" h="12183" extrusionOk="0">
                  <a:moveTo>
                    <a:pt x="6090" y="1"/>
                  </a:moveTo>
                  <a:cubicBezTo>
                    <a:pt x="2732" y="1"/>
                    <a:pt x="0" y="2734"/>
                    <a:pt x="0" y="6092"/>
                  </a:cubicBezTo>
                  <a:cubicBezTo>
                    <a:pt x="0" y="9451"/>
                    <a:pt x="2732" y="12183"/>
                    <a:pt x="6090" y="12183"/>
                  </a:cubicBezTo>
                  <a:cubicBezTo>
                    <a:pt x="9449" y="12183"/>
                    <a:pt x="12182" y="9451"/>
                    <a:pt x="12182" y="6092"/>
                  </a:cubicBezTo>
                  <a:cubicBezTo>
                    <a:pt x="12182" y="2734"/>
                    <a:pt x="9450" y="1"/>
                    <a:pt x="609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67" name="Google Shape;767;p40"/>
            <p:cNvSpPr/>
            <p:nvPr/>
          </p:nvSpPr>
          <p:spPr>
            <a:xfrm>
              <a:off x="4943840" y="1989395"/>
              <a:ext cx="186537" cy="372983"/>
            </a:xfrm>
            <a:custGeom>
              <a:avLst/>
              <a:gdLst/>
              <a:ahLst/>
              <a:cxnLst/>
              <a:rect l="l" t="t" r="r" b="b"/>
              <a:pathLst>
                <a:path w="6093" h="12183" extrusionOk="0">
                  <a:moveTo>
                    <a:pt x="0" y="1"/>
                  </a:moveTo>
                  <a:lnTo>
                    <a:pt x="0" y="12183"/>
                  </a:lnTo>
                  <a:cubicBezTo>
                    <a:pt x="3359" y="12183"/>
                    <a:pt x="6092" y="9451"/>
                    <a:pt x="6092" y="6092"/>
                  </a:cubicBezTo>
                  <a:cubicBezTo>
                    <a:pt x="6092" y="2734"/>
                    <a:pt x="3359" y="1"/>
                    <a:pt x="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68" name="Google Shape;768;p40"/>
            <p:cNvSpPr/>
            <p:nvPr/>
          </p:nvSpPr>
          <p:spPr>
            <a:xfrm>
              <a:off x="4832769" y="2072912"/>
              <a:ext cx="163607" cy="203988"/>
            </a:xfrm>
            <a:custGeom>
              <a:avLst/>
              <a:gdLst/>
              <a:ahLst/>
              <a:cxnLst/>
              <a:rect l="l" t="t" r="r" b="b"/>
              <a:pathLst>
                <a:path w="5344" h="6663" extrusionOk="0">
                  <a:moveTo>
                    <a:pt x="4886" y="1"/>
                  </a:moveTo>
                  <a:cubicBezTo>
                    <a:pt x="4805" y="1"/>
                    <a:pt x="4723" y="25"/>
                    <a:pt x="4652" y="77"/>
                  </a:cubicBezTo>
                  <a:lnTo>
                    <a:pt x="238" y="3004"/>
                  </a:lnTo>
                  <a:cubicBezTo>
                    <a:pt x="1" y="3162"/>
                    <a:pt x="1" y="3510"/>
                    <a:pt x="238" y="3668"/>
                  </a:cubicBezTo>
                  <a:lnTo>
                    <a:pt x="4652" y="6595"/>
                  </a:lnTo>
                  <a:cubicBezTo>
                    <a:pt x="4717" y="6639"/>
                    <a:pt x="4794" y="6662"/>
                    <a:pt x="4871" y="6662"/>
                  </a:cubicBezTo>
                  <a:lnTo>
                    <a:pt x="4873" y="6662"/>
                  </a:lnTo>
                  <a:cubicBezTo>
                    <a:pt x="5047" y="6661"/>
                    <a:pt x="5201" y="6547"/>
                    <a:pt x="5251" y="6379"/>
                  </a:cubicBezTo>
                  <a:cubicBezTo>
                    <a:pt x="5302" y="6212"/>
                    <a:pt x="5238" y="6031"/>
                    <a:pt x="5092" y="5934"/>
                  </a:cubicBezTo>
                  <a:lnTo>
                    <a:pt x="1176" y="3336"/>
                  </a:lnTo>
                  <a:lnTo>
                    <a:pt x="5092" y="738"/>
                  </a:lnTo>
                  <a:cubicBezTo>
                    <a:pt x="5285" y="621"/>
                    <a:pt x="5344" y="366"/>
                    <a:pt x="5218" y="179"/>
                  </a:cubicBezTo>
                  <a:cubicBezTo>
                    <a:pt x="5141" y="63"/>
                    <a:pt x="5015" y="1"/>
                    <a:pt x="4886"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69" name="Google Shape;769;p40"/>
            <p:cNvSpPr/>
            <p:nvPr/>
          </p:nvSpPr>
          <p:spPr>
            <a:xfrm>
              <a:off x="4944085" y="2224977"/>
              <a:ext cx="51005" cy="51923"/>
            </a:xfrm>
            <a:custGeom>
              <a:avLst/>
              <a:gdLst/>
              <a:ahLst/>
              <a:cxnLst/>
              <a:rect l="l" t="t" r="r" b="b"/>
              <a:pathLst>
                <a:path w="1666" h="1696" extrusionOk="0">
                  <a:moveTo>
                    <a:pt x="1" y="0"/>
                  </a:moveTo>
                  <a:lnTo>
                    <a:pt x="1" y="955"/>
                  </a:lnTo>
                  <a:lnTo>
                    <a:pt x="1016" y="1628"/>
                  </a:lnTo>
                  <a:cubicBezTo>
                    <a:pt x="1081" y="1672"/>
                    <a:pt x="1158" y="1695"/>
                    <a:pt x="1235" y="1695"/>
                  </a:cubicBezTo>
                  <a:cubicBezTo>
                    <a:pt x="1411" y="1694"/>
                    <a:pt x="1565" y="1580"/>
                    <a:pt x="1615" y="1412"/>
                  </a:cubicBezTo>
                  <a:cubicBezTo>
                    <a:pt x="1666" y="1245"/>
                    <a:pt x="1600" y="1064"/>
                    <a:pt x="1456" y="967"/>
                  </a:cubicBezTo>
                  <a:lnTo>
                    <a:pt x="1" y="0"/>
                  </a:ln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70" name="Google Shape;770;p40"/>
            <p:cNvSpPr/>
            <p:nvPr/>
          </p:nvSpPr>
          <p:spPr>
            <a:xfrm>
              <a:off x="4944085" y="2072943"/>
              <a:ext cx="52229" cy="52229"/>
            </a:xfrm>
            <a:custGeom>
              <a:avLst/>
              <a:gdLst/>
              <a:ahLst/>
              <a:cxnLst/>
              <a:rect l="l" t="t" r="r" b="b"/>
              <a:pathLst>
                <a:path w="1706" h="1706" extrusionOk="0">
                  <a:moveTo>
                    <a:pt x="1250" y="1"/>
                  </a:moveTo>
                  <a:cubicBezTo>
                    <a:pt x="1168" y="1"/>
                    <a:pt x="1087" y="25"/>
                    <a:pt x="1016" y="77"/>
                  </a:cubicBezTo>
                  <a:lnTo>
                    <a:pt x="1016" y="76"/>
                  </a:lnTo>
                  <a:lnTo>
                    <a:pt x="1" y="749"/>
                  </a:lnTo>
                  <a:lnTo>
                    <a:pt x="1" y="1705"/>
                  </a:lnTo>
                  <a:lnTo>
                    <a:pt x="1456" y="739"/>
                  </a:lnTo>
                  <a:cubicBezTo>
                    <a:pt x="1649" y="622"/>
                    <a:pt x="1706" y="367"/>
                    <a:pt x="1582" y="178"/>
                  </a:cubicBezTo>
                  <a:cubicBezTo>
                    <a:pt x="1505" y="63"/>
                    <a:pt x="1378" y="1"/>
                    <a:pt x="1250"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771" name="Google Shape;771;p40"/>
          <p:cNvGrpSpPr/>
          <p:nvPr/>
        </p:nvGrpSpPr>
        <p:grpSpPr>
          <a:xfrm>
            <a:off x="4385520" y="4101108"/>
            <a:ext cx="372983" cy="372983"/>
            <a:chOff x="4757395" y="1989395"/>
            <a:chExt cx="372983" cy="372983"/>
          </a:xfrm>
        </p:grpSpPr>
        <p:sp>
          <p:nvSpPr>
            <p:cNvPr id="772" name="Google Shape;772;p40"/>
            <p:cNvSpPr/>
            <p:nvPr/>
          </p:nvSpPr>
          <p:spPr>
            <a:xfrm>
              <a:off x="4757395" y="1989395"/>
              <a:ext cx="372983" cy="372983"/>
            </a:xfrm>
            <a:custGeom>
              <a:avLst/>
              <a:gdLst/>
              <a:ahLst/>
              <a:cxnLst/>
              <a:rect l="l" t="t" r="r" b="b"/>
              <a:pathLst>
                <a:path w="12183" h="12183" extrusionOk="0">
                  <a:moveTo>
                    <a:pt x="6090" y="1"/>
                  </a:moveTo>
                  <a:cubicBezTo>
                    <a:pt x="2732" y="1"/>
                    <a:pt x="0" y="2734"/>
                    <a:pt x="0" y="6092"/>
                  </a:cubicBezTo>
                  <a:cubicBezTo>
                    <a:pt x="0" y="9451"/>
                    <a:pt x="2732" y="12183"/>
                    <a:pt x="6090" y="12183"/>
                  </a:cubicBezTo>
                  <a:cubicBezTo>
                    <a:pt x="9449" y="12183"/>
                    <a:pt x="12182" y="9451"/>
                    <a:pt x="12182" y="6092"/>
                  </a:cubicBezTo>
                  <a:cubicBezTo>
                    <a:pt x="12182" y="2734"/>
                    <a:pt x="9450" y="1"/>
                    <a:pt x="609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73" name="Google Shape;773;p40"/>
            <p:cNvSpPr/>
            <p:nvPr/>
          </p:nvSpPr>
          <p:spPr>
            <a:xfrm>
              <a:off x="4943840" y="1989395"/>
              <a:ext cx="186537" cy="372983"/>
            </a:xfrm>
            <a:custGeom>
              <a:avLst/>
              <a:gdLst/>
              <a:ahLst/>
              <a:cxnLst/>
              <a:rect l="l" t="t" r="r" b="b"/>
              <a:pathLst>
                <a:path w="6093" h="12183" extrusionOk="0">
                  <a:moveTo>
                    <a:pt x="0" y="1"/>
                  </a:moveTo>
                  <a:lnTo>
                    <a:pt x="0" y="12183"/>
                  </a:lnTo>
                  <a:cubicBezTo>
                    <a:pt x="3359" y="12183"/>
                    <a:pt x="6092" y="9451"/>
                    <a:pt x="6092" y="6092"/>
                  </a:cubicBezTo>
                  <a:cubicBezTo>
                    <a:pt x="6092" y="2734"/>
                    <a:pt x="3359" y="1"/>
                    <a:pt x="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74" name="Google Shape;774;p40"/>
            <p:cNvSpPr/>
            <p:nvPr/>
          </p:nvSpPr>
          <p:spPr>
            <a:xfrm>
              <a:off x="4832769" y="2072912"/>
              <a:ext cx="163607" cy="203988"/>
            </a:xfrm>
            <a:custGeom>
              <a:avLst/>
              <a:gdLst/>
              <a:ahLst/>
              <a:cxnLst/>
              <a:rect l="l" t="t" r="r" b="b"/>
              <a:pathLst>
                <a:path w="5344" h="6663" extrusionOk="0">
                  <a:moveTo>
                    <a:pt x="4886" y="1"/>
                  </a:moveTo>
                  <a:cubicBezTo>
                    <a:pt x="4805" y="1"/>
                    <a:pt x="4723" y="25"/>
                    <a:pt x="4652" y="77"/>
                  </a:cubicBezTo>
                  <a:lnTo>
                    <a:pt x="238" y="3004"/>
                  </a:lnTo>
                  <a:cubicBezTo>
                    <a:pt x="1" y="3162"/>
                    <a:pt x="1" y="3510"/>
                    <a:pt x="238" y="3668"/>
                  </a:cubicBezTo>
                  <a:lnTo>
                    <a:pt x="4652" y="6595"/>
                  </a:lnTo>
                  <a:cubicBezTo>
                    <a:pt x="4717" y="6639"/>
                    <a:pt x="4794" y="6662"/>
                    <a:pt x="4871" y="6662"/>
                  </a:cubicBezTo>
                  <a:lnTo>
                    <a:pt x="4873" y="6662"/>
                  </a:lnTo>
                  <a:cubicBezTo>
                    <a:pt x="5047" y="6661"/>
                    <a:pt x="5201" y="6547"/>
                    <a:pt x="5251" y="6379"/>
                  </a:cubicBezTo>
                  <a:cubicBezTo>
                    <a:pt x="5302" y="6212"/>
                    <a:pt x="5238" y="6031"/>
                    <a:pt x="5092" y="5934"/>
                  </a:cubicBezTo>
                  <a:lnTo>
                    <a:pt x="1176" y="3336"/>
                  </a:lnTo>
                  <a:lnTo>
                    <a:pt x="5092" y="738"/>
                  </a:lnTo>
                  <a:cubicBezTo>
                    <a:pt x="5285" y="621"/>
                    <a:pt x="5344" y="366"/>
                    <a:pt x="5218" y="179"/>
                  </a:cubicBezTo>
                  <a:cubicBezTo>
                    <a:pt x="5141" y="63"/>
                    <a:pt x="5015" y="1"/>
                    <a:pt x="4886"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75" name="Google Shape;775;p40"/>
            <p:cNvSpPr/>
            <p:nvPr/>
          </p:nvSpPr>
          <p:spPr>
            <a:xfrm>
              <a:off x="4944085" y="2224977"/>
              <a:ext cx="51005" cy="51923"/>
            </a:xfrm>
            <a:custGeom>
              <a:avLst/>
              <a:gdLst/>
              <a:ahLst/>
              <a:cxnLst/>
              <a:rect l="l" t="t" r="r" b="b"/>
              <a:pathLst>
                <a:path w="1666" h="1696" extrusionOk="0">
                  <a:moveTo>
                    <a:pt x="1" y="0"/>
                  </a:moveTo>
                  <a:lnTo>
                    <a:pt x="1" y="955"/>
                  </a:lnTo>
                  <a:lnTo>
                    <a:pt x="1016" y="1628"/>
                  </a:lnTo>
                  <a:cubicBezTo>
                    <a:pt x="1081" y="1672"/>
                    <a:pt x="1158" y="1695"/>
                    <a:pt x="1235" y="1695"/>
                  </a:cubicBezTo>
                  <a:cubicBezTo>
                    <a:pt x="1411" y="1694"/>
                    <a:pt x="1565" y="1580"/>
                    <a:pt x="1615" y="1412"/>
                  </a:cubicBezTo>
                  <a:cubicBezTo>
                    <a:pt x="1666" y="1245"/>
                    <a:pt x="1600" y="1064"/>
                    <a:pt x="1456" y="967"/>
                  </a:cubicBezTo>
                  <a:lnTo>
                    <a:pt x="1" y="0"/>
                  </a:ln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76" name="Google Shape;776;p40"/>
            <p:cNvSpPr/>
            <p:nvPr/>
          </p:nvSpPr>
          <p:spPr>
            <a:xfrm>
              <a:off x="4944085" y="2072943"/>
              <a:ext cx="52229" cy="52229"/>
            </a:xfrm>
            <a:custGeom>
              <a:avLst/>
              <a:gdLst/>
              <a:ahLst/>
              <a:cxnLst/>
              <a:rect l="l" t="t" r="r" b="b"/>
              <a:pathLst>
                <a:path w="1706" h="1706" extrusionOk="0">
                  <a:moveTo>
                    <a:pt x="1250" y="1"/>
                  </a:moveTo>
                  <a:cubicBezTo>
                    <a:pt x="1168" y="1"/>
                    <a:pt x="1087" y="25"/>
                    <a:pt x="1016" y="77"/>
                  </a:cubicBezTo>
                  <a:lnTo>
                    <a:pt x="1016" y="76"/>
                  </a:lnTo>
                  <a:lnTo>
                    <a:pt x="1" y="749"/>
                  </a:lnTo>
                  <a:lnTo>
                    <a:pt x="1" y="1705"/>
                  </a:lnTo>
                  <a:lnTo>
                    <a:pt x="1456" y="739"/>
                  </a:lnTo>
                  <a:cubicBezTo>
                    <a:pt x="1649" y="622"/>
                    <a:pt x="1706" y="367"/>
                    <a:pt x="1582" y="178"/>
                  </a:cubicBezTo>
                  <a:cubicBezTo>
                    <a:pt x="1505" y="63"/>
                    <a:pt x="1378" y="1"/>
                    <a:pt x="1250"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777" name="Google Shape;777;p40"/>
          <p:cNvGrpSpPr/>
          <p:nvPr/>
        </p:nvGrpSpPr>
        <p:grpSpPr>
          <a:xfrm>
            <a:off x="6251282" y="4101108"/>
            <a:ext cx="372983" cy="372983"/>
            <a:chOff x="4757395" y="1989395"/>
            <a:chExt cx="372983" cy="372983"/>
          </a:xfrm>
        </p:grpSpPr>
        <p:sp>
          <p:nvSpPr>
            <p:cNvPr id="778" name="Google Shape;778;p40"/>
            <p:cNvSpPr/>
            <p:nvPr/>
          </p:nvSpPr>
          <p:spPr>
            <a:xfrm>
              <a:off x="4757395" y="1989395"/>
              <a:ext cx="372983" cy="372983"/>
            </a:xfrm>
            <a:custGeom>
              <a:avLst/>
              <a:gdLst/>
              <a:ahLst/>
              <a:cxnLst/>
              <a:rect l="l" t="t" r="r" b="b"/>
              <a:pathLst>
                <a:path w="12183" h="12183" extrusionOk="0">
                  <a:moveTo>
                    <a:pt x="6090" y="1"/>
                  </a:moveTo>
                  <a:cubicBezTo>
                    <a:pt x="2732" y="1"/>
                    <a:pt x="0" y="2734"/>
                    <a:pt x="0" y="6092"/>
                  </a:cubicBezTo>
                  <a:cubicBezTo>
                    <a:pt x="0" y="9451"/>
                    <a:pt x="2732" y="12183"/>
                    <a:pt x="6090" y="12183"/>
                  </a:cubicBezTo>
                  <a:cubicBezTo>
                    <a:pt x="9449" y="12183"/>
                    <a:pt x="12182" y="9451"/>
                    <a:pt x="12182" y="6092"/>
                  </a:cubicBezTo>
                  <a:cubicBezTo>
                    <a:pt x="12182" y="2734"/>
                    <a:pt x="9450" y="1"/>
                    <a:pt x="609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79" name="Google Shape;779;p40"/>
            <p:cNvSpPr/>
            <p:nvPr/>
          </p:nvSpPr>
          <p:spPr>
            <a:xfrm>
              <a:off x="4943840" y="1989395"/>
              <a:ext cx="186537" cy="372983"/>
            </a:xfrm>
            <a:custGeom>
              <a:avLst/>
              <a:gdLst/>
              <a:ahLst/>
              <a:cxnLst/>
              <a:rect l="l" t="t" r="r" b="b"/>
              <a:pathLst>
                <a:path w="6093" h="12183" extrusionOk="0">
                  <a:moveTo>
                    <a:pt x="0" y="1"/>
                  </a:moveTo>
                  <a:lnTo>
                    <a:pt x="0" y="12183"/>
                  </a:lnTo>
                  <a:cubicBezTo>
                    <a:pt x="3359" y="12183"/>
                    <a:pt x="6092" y="9451"/>
                    <a:pt x="6092" y="6092"/>
                  </a:cubicBezTo>
                  <a:cubicBezTo>
                    <a:pt x="6092" y="2734"/>
                    <a:pt x="3359" y="1"/>
                    <a:pt x="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780" name="Google Shape;780;p40"/>
            <p:cNvSpPr/>
            <p:nvPr/>
          </p:nvSpPr>
          <p:spPr>
            <a:xfrm>
              <a:off x="4832769" y="2072912"/>
              <a:ext cx="163607" cy="203988"/>
            </a:xfrm>
            <a:custGeom>
              <a:avLst/>
              <a:gdLst/>
              <a:ahLst/>
              <a:cxnLst/>
              <a:rect l="l" t="t" r="r" b="b"/>
              <a:pathLst>
                <a:path w="5344" h="6663" extrusionOk="0">
                  <a:moveTo>
                    <a:pt x="4886" y="1"/>
                  </a:moveTo>
                  <a:cubicBezTo>
                    <a:pt x="4805" y="1"/>
                    <a:pt x="4723" y="25"/>
                    <a:pt x="4652" y="77"/>
                  </a:cubicBezTo>
                  <a:lnTo>
                    <a:pt x="238" y="3004"/>
                  </a:lnTo>
                  <a:cubicBezTo>
                    <a:pt x="1" y="3162"/>
                    <a:pt x="1" y="3510"/>
                    <a:pt x="238" y="3668"/>
                  </a:cubicBezTo>
                  <a:lnTo>
                    <a:pt x="4652" y="6595"/>
                  </a:lnTo>
                  <a:cubicBezTo>
                    <a:pt x="4717" y="6639"/>
                    <a:pt x="4794" y="6662"/>
                    <a:pt x="4871" y="6662"/>
                  </a:cubicBezTo>
                  <a:lnTo>
                    <a:pt x="4873" y="6662"/>
                  </a:lnTo>
                  <a:cubicBezTo>
                    <a:pt x="5047" y="6661"/>
                    <a:pt x="5201" y="6547"/>
                    <a:pt x="5251" y="6379"/>
                  </a:cubicBezTo>
                  <a:cubicBezTo>
                    <a:pt x="5302" y="6212"/>
                    <a:pt x="5238" y="6031"/>
                    <a:pt x="5092" y="5934"/>
                  </a:cubicBezTo>
                  <a:lnTo>
                    <a:pt x="1176" y="3336"/>
                  </a:lnTo>
                  <a:lnTo>
                    <a:pt x="5092" y="738"/>
                  </a:lnTo>
                  <a:cubicBezTo>
                    <a:pt x="5285" y="621"/>
                    <a:pt x="5344" y="366"/>
                    <a:pt x="5218" y="179"/>
                  </a:cubicBezTo>
                  <a:cubicBezTo>
                    <a:pt x="5141" y="63"/>
                    <a:pt x="5015" y="1"/>
                    <a:pt x="4886"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81" name="Google Shape;781;p40"/>
            <p:cNvSpPr/>
            <p:nvPr/>
          </p:nvSpPr>
          <p:spPr>
            <a:xfrm>
              <a:off x="4944085" y="2224977"/>
              <a:ext cx="51005" cy="51923"/>
            </a:xfrm>
            <a:custGeom>
              <a:avLst/>
              <a:gdLst/>
              <a:ahLst/>
              <a:cxnLst/>
              <a:rect l="l" t="t" r="r" b="b"/>
              <a:pathLst>
                <a:path w="1666" h="1696" extrusionOk="0">
                  <a:moveTo>
                    <a:pt x="1" y="0"/>
                  </a:moveTo>
                  <a:lnTo>
                    <a:pt x="1" y="955"/>
                  </a:lnTo>
                  <a:lnTo>
                    <a:pt x="1016" y="1628"/>
                  </a:lnTo>
                  <a:cubicBezTo>
                    <a:pt x="1081" y="1672"/>
                    <a:pt x="1158" y="1695"/>
                    <a:pt x="1235" y="1695"/>
                  </a:cubicBezTo>
                  <a:cubicBezTo>
                    <a:pt x="1411" y="1694"/>
                    <a:pt x="1565" y="1580"/>
                    <a:pt x="1615" y="1412"/>
                  </a:cubicBezTo>
                  <a:cubicBezTo>
                    <a:pt x="1666" y="1245"/>
                    <a:pt x="1600" y="1064"/>
                    <a:pt x="1456" y="967"/>
                  </a:cubicBezTo>
                  <a:lnTo>
                    <a:pt x="1" y="0"/>
                  </a:ln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782" name="Google Shape;782;p40"/>
            <p:cNvSpPr/>
            <p:nvPr/>
          </p:nvSpPr>
          <p:spPr>
            <a:xfrm>
              <a:off x="4944085" y="2072943"/>
              <a:ext cx="52229" cy="52229"/>
            </a:xfrm>
            <a:custGeom>
              <a:avLst/>
              <a:gdLst/>
              <a:ahLst/>
              <a:cxnLst/>
              <a:rect l="l" t="t" r="r" b="b"/>
              <a:pathLst>
                <a:path w="1706" h="1706" extrusionOk="0">
                  <a:moveTo>
                    <a:pt x="1250" y="1"/>
                  </a:moveTo>
                  <a:cubicBezTo>
                    <a:pt x="1168" y="1"/>
                    <a:pt x="1087" y="25"/>
                    <a:pt x="1016" y="77"/>
                  </a:cubicBezTo>
                  <a:lnTo>
                    <a:pt x="1016" y="76"/>
                  </a:lnTo>
                  <a:lnTo>
                    <a:pt x="1" y="749"/>
                  </a:lnTo>
                  <a:lnTo>
                    <a:pt x="1" y="1705"/>
                  </a:lnTo>
                  <a:lnTo>
                    <a:pt x="1456" y="739"/>
                  </a:lnTo>
                  <a:cubicBezTo>
                    <a:pt x="1649" y="622"/>
                    <a:pt x="1706" y="367"/>
                    <a:pt x="1582" y="178"/>
                  </a:cubicBezTo>
                  <a:cubicBezTo>
                    <a:pt x="1505" y="63"/>
                    <a:pt x="1378" y="1"/>
                    <a:pt x="1250"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
        <p:nvSpPr>
          <p:cNvPr id="783" name="Google Shape;783;p40"/>
          <p:cNvSpPr/>
          <p:nvPr/>
        </p:nvSpPr>
        <p:spPr>
          <a:xfrm>
            <a:off x="1074501" y="4101101"/>
            <a:ext cx="1367700" cy="372900"/>
          </a:xfrm>
          <a:prstGeom prst="rect">
            <a:avLst/>
          </a:prstGeom>
          <a:solidFill>
            <a:schemeClr val="lt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a:t>
            </a:r>
            <a:endParaRPr>
              <a:solidFill>
                <a:schemeClr val="dk1"/>
              </a:solidFill>
              <a:latin typeface="Lato"/>
              <a:ea typeface="Lato"/>
              <a:cs typeface="Lato"/>
              <a:sym typeface="Lato"/>
            </a:endParaRPr>
          </a:p>
        </p:txBody>
      </p:sp>
      <p:sp>
        <p:nvSpPr>
          <p:cNvPr id="784" name="Google Shape;784;p40"/>
          <p:cNvSpPr/>
          <p:nvPr/>
        </p:nvSpPr>
        <p:spPr>
          <a:xfrm>
            <a:off x="2950292" y="4101101"/>
            <a:ext cx="1367700" cy="372900"/>
          </a:xfrm>
          <a:prstGeom prst="rect">
            <a:avLst/>
          </a:prstGeom>
          <a:solidFill>
            <a:schemeClr val="lt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a:t>
            </a:r>
            <a:endParaRPr/>
          </a:p>
        </p:txBody>
      </p:sp>
      <p:sp>
        <p:nvSpPr>
          <p:cNvPr id="785" name="Google Shape;785;p40"/>
          <p:cNvSpPr/>
          <p:nvPr/>
        </p:nvSpPr>
        <p:spPr>
          <a:xfrm>
            <a:off x="4826033" y="4101101"/>
            <a:ext cx="1367700" cy="372900"/>
          </a:xfrm>
          <a:prstGeom prst="rect">
            <a:avLst/>
          </a:prstGeom>
          <a:solidFill>
            <a:schemeClr val="lt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a:t>
            </a:r>
            <a:endParaRPr/>
          </a:p>
        </p:txBody>
      </p:sp>
      <p:sp>
        <p:nvSpPr>
          <p:cNvPr id="786" name="Google Shape;786;p40"/>
          <p:cNvSpPr/>
          <p:nvPr/>
        </p:nvSpPr>
        <p:spPr>
          <a:xfrm>
            <a:off x="6701824" y="4101101"/>
            <a:ext cx="1367700" cy="372900"/>
          </a:xfrm>
          <a:prstGeom prst="rect">
            <a:avLst/>
          </a:prstGeom>
          <a:solidFill>
            <a:schemeClr val="lt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790"/>
        <p:cNvGrpSpPr/>
        <p:nvPr/>
      </p:nvGrpSpPr>
      <p:grpSpPr>
        <a:xfrm>
          <a:off x="0" y="0"/>
          <a:ext cx="0" cy="0"/>
          <a:chOff x="0" y="0"/>
          <a:chExt cx="0" cy="0"/>
        </a:xfrm>
      </p:grpSpPr>
      <p:sp>
        <p:nvSpPr>
          <p:cNvPr id="791" name="Google Shape;791;p41"/>
          <p:cNvSpPr txBox="1">
            <a:spLocks noGrp="1"/>
          </p:cNvSpPr>
          <p:nvPr>
            <p:ph type="title"/>
          </p:nvPr>
        </p:nvSpPr>
        <p:spPr>
          <a:xfrm>
            <a:off x="818375" y="1392625"/>
            <a:ext cx="2277600" cy="635700"/>
          </a:xfrm>
          <a:prstGeom prst="rect">
            <a:avLst/>
          </a:prstGeom>
        </p:spPr>
        <p:txBody>
          <a:bodyPr spcFirstLastPara="1" wrap="square" lIns="0" tIns="0" rIns="0" bIns="0" anchor="b" anchorCtr="0">
            <a:noAutofit/>
          </a:bodyPr>
          <a:lstStyle/>
          <a:p>
            <a:r>
              <a:rPr lang="en"/>
              <a:t>Fraction equivalence and ordering</a:t>
            </a:r>
            <a:endParaRPr/>
          </a:p>
        </p:txBody>
      </p:sp>
      <p:sp>
        <p:nvSpPr>
          <p:cNvPr id="792" name="Google Shape;792;p41"/>
          <p:cNvSpPr txBox="1">
            <a:spLocks noGrp="1"/>
          </p:cNvSpPr>
          <p:nvPr>
            <p:ph type="subTitle" idx="2"/>
          </p:nvPr>
        </p:nvSpPr>
        <p:spPr>
          <a:xfrm>
            <a:off x="818375" y="2321975"/>
            <a:ext cx="2277600" cy="1323300"/>
          </a:xfrm>
          <a:prstGeom prst="rect">
            <a:avLst/>
          </a:prstGeom>
        </p:spPr>
        <p:txBody>
          <a:bodyPr spcFirstLastPara="1" wrap="square" lIns="91425" tIns="91425" rIns="91425" bIns="91425" anchor="t" anchorCtr="0">
            <a:noAutofit/>
          </a:bodyPr>
          <a:lstStyle/>
          <a:p>
            <a:pPr marL="0" indent="0"/>
            <a:r>
              <a:rPr lang="en">
                <a:solidFill>
                  <a:schemeClr val="lt1"/>
                </a:solidFill>
              </a:rPr>
              <a:t>1       ?       3</a:t>
            </a:r>
            <a:endParaRPr>
              <a:solidFill>
                <a:schemeClr val="lt1"/>
              </a:solidFill>
            </a:endParaRPr>
          </a:p>
          <a:p>
            <a:pPr marL="0" indent="0"/>
            <a:r>
              <a:rPr lang="en">
                <a:solidFill>
                  <a:schemeClr val="lt1"/>
                </a:solidFill>
              </a:rPr>
              <a:t>— x — = — </a:t>
            </a:r>
            <a:endParaRPr>
              <a:solidFill>
                <a:schemeClr val="lt1"/>
              </a:solidFill>
            </a:endParaRPr>
          </a:p>
          <a:p>
            <a:pPr marL="0" indent="0"/>
            <a:r>
              <a:rPr lang="en">
                <a:solidFill>
                  <a:schemeClr val="lt1"/>
                </a:solidFill>
              </a:rPr>
              <a:t>7       ?     21</a:t>
            </a:r>
            <a:endParaRPr>
              <a:solidFill>
                <a:schemeClr val="lt1"/>
              </a:solidFill>
            </a:endParaRPr>
          </a:p>
        </p:txBody>
      </p:sp>
      <p:sp>
        <p:nvSpPr>
          <p:cNvPr id="793" name="Google Shape;793;p41"/>
          <p:cNvSpPr txBox="1">
            <a:spLocks noGrp="1"/>
          </p:cNvSpPr>
          <p:nvPr>
            <p:ph type="title" idx="3"/>
          </p:nvPr>
        </p:nvSpPr>
        <p:spPr>
          <a:xfrm>
            <a:off x="3429989" y="1392625"/>
            <a:ext cx="2277600" cy="635700"/>
          </a:xfrm>
          <a:prstGeom prst="rect">
            <a:avLst/>
          </a:prstGeom>
        </p:spPr>
        <p:txBody>
          <a:bodyPr spcFirstLastPara="1" wrap="square" lIns="0" tIns="0" rIns="0" bIns="0" anchor="b" anchorCtr="0">
            <a:noAutofit/>
          </a:bodyPr>
          <a:lstStyle/>
          <a:p>
            <a:r>
              <a:rPr lang="en"/>
              <a:t>Build fractions from unit fractions </a:t>
            </a:r>
            <a:endParaRPr/>
          </a:p>
        </p:txBody>
      </p:sp>
      <p:sp>
        <p:nvSpPr>
          <p:cNvPr id="794" name="Google Shape;794;p41"/>
          <p:cNvSpPr txBox="1">
            <a:spLocks noGrp="1"/>
          </p:cNvSpPr>
          <p:nvPr>
            <p:ph type="subTitle" idx="4"/>
          </p:nvPr>
        </p:nvSpPr>
        <p:spPr>
          <a:xfrm>
            <a:off x="3429989" y="2322009"/>
            <a:ext cx="2277600" cy="1323300"/>
          </a:xfrm>
          <a:prstGeom prst="rect">
            <a:avLst/>
          </a:prstGeom>
        </p:spPr>
        <p:txBody>
          <a:bodyPr spcFirstLastPara="1" wrap="square" lIns="91425" tIns="91425" rIns="91425" bIns="91425" anchor="t" anchorCtr="0">
            <a:noAutofit/>
          </a:bodyPr>
          <a:lstStyle/>
          <a:p>
            <a:pPr marL="0" indent="0"/>
            <a:r>
              <a:rPr lang="en">
                <a:solidFill>
                  <a:schemeClr val="lt1"/>
                </a:solidFill>
              </a:rPr>
              <a:t>6       2      ?        ?</a:t>
            </a:r>
            <a:endParaRPr>
              <a:solidFill>
                <a:schemeClr val="lt1"/>
              </a:solidFill>
            </a:endParaRPr>
          </a:p>
          <a:p>
            <a:pPr marL="0" indent="0"/>
            <a:r>
              <a:rPr lang="en">
                <a:solidFill>
                  <a:schemeClr val="lt1"/>
                </a:solidFill>
              </a:rPr>
              <a:t>— = — + — + —  </a:t>
            </a:r>
            <a:endParaRPr>
              <a:solidFill>
                <a:schemeClr val="lt1"/>
              </a:solidFill>
            </a:endParaRPr>
          </a:p>
          <a:p>
            <a:pPr marL="0" indent="0"/>
            <a:r>
              <a:rPr lang="en">
                <a:solidFill>
                  <a:schemeClr val="lt1"/>
                </a:solidFill>
              </a:rPr>
              <a:t>8       8      8      8</a:t>
            </a:r>
            <a:endParaRPr>
              <a:solidFill>
                <a:schemeClr val="lt1"/>
              </a:solidFill>
            </a:endParaRPr>
          </a:p>
        </p:txBody>
      </p:sp>
      <p:sp>
        <p:nvSpPr>
          <p:cNvPr id="795" name="Google Shape;795;p41"/>
          <p:cNvSpPr txBox="1">
            <a:spLocks noGrp="1"/>
          </p:cNvSpPr>
          <p:nvPr>
            <p:ph type="title" idx="6"/>
          </p:nvPr>
        </p:nvSpPr>
        <p:spPr>
          <a:xfrm>
            <a:off x="720000" y="445025"/>
            <a:ext cx="7704000" cy="572700"/>
          </a:xfrm>
          <a:prstGeom prst="rect">
            <a:avLst/>
          </a:prstGeom>
        </p:spPr>
        <p:txBody>
          <a:bodyPr spcFirstLastPara="1" wrap="square" lIns="91425" tIns="91425" rIns="91425" bIns="91425" anchor="ctr" anchorCtr="0">
            <a:noAutofit/>
          </a:bodyPr>
          <a:lstStyle/>
          <a:p>
            <a:r>
              <a:rPr lang="en"/>
              <a:t>Number and Operations—Fractions</a:t>
            </a:r>
            <a:endParaRPr/>
          </a:p>
        </p:txBody>
      </p:sp>
      <p:sp>
        <p:nvSpPr>
          <p:cNvPr id="796" name="Google Shape;796;p41"/>
          <p:cNvSpPr txBox="1">
            <a:spLocks noGrp="1"/>
          </p:cNvSpPr>
          <p:nvPr>
            <p:ph type="title" idx="5"/>
          </p:nvPr>
        </p:nvSpPr>
        <p:spPr>
          <a:xfrm>
            <a:off x="6041626" y="1392625"/>
            <a:ext cx="2277600" cy="635700"/>
          </a:xfrm>
          <a:prstGeom prst="rect">
            <a:avLst/>
          </a:prstGeom>
        </p:spPr>
        <p:txBody>
          <a:bodyPr spcFirstLastPara="1" wrap="square" lIns="0" tIns="0" rIns="0" bIns="0" anchor="b" anchorCtr="0">
            <a:noAutofit/>
          </a:bodyPr>
          <a:lstStyle/>
          <a:p>
            <a:r>
              <a:rPr lang="en"/>
              <a:t>Decimal notation for fractions</a:t>
            </a:r>
            <a:endParaRPr/>
          </a:p>
        </p:txBody>
      </p:sp>
      <p:sp>
        <p:nvSpPr>
          <p:cNvPr id="797" name="Google Shape;797;p41"/>
          <p:cNvSpPr txBox="1">
            <a:spLocks noGrp="1"/>
          </p:cNvSpPr>
          <p:nvPr>
            <p:ph type="subTitle" idx="1"/>
          </p:nvPr>
        </p:nvSpPr>
        <p:spPr>
          <a:xfrm>
            <a:off x="6041626" y="2321975"/>
            <a:ext cx="2277600" cy="1323300"/>
          </a:xfrm>
          <a:prstGeom prst="rect">
            <a:avLst/>
          </a:prstGeom>
        </p:spPr>
        <p:txBody>
          <a:bodyPr spcFirstLastPara="1" wrap="square" lIns="91425" tIns="91425" rIns="91425" bIns="91425" anchor="t" anchorCtr="0">
            <a:noAutofit/>
          </a:bodyPr>
          <a:lstStyle/>
          <a:p>
            <a:pPr marL="0" indent="0"/>
            <a:r>
              <a:rPr lang="en">
                <a:solidFill>
                  <a:schemeClr val="lt1"/>
                </a:solidFill>
              </a:rPr>
              <a:t>4       ?</a:t>
            </a:r>
            <a:endParaRPr>
              <a:solidFill>
                <a:schemeClr val="lt1"/>
              </a:solidFill>
            </a:endParaRPr>
          </a:p>
          <a:p>
            <a:pPr marL="0" indent="0"/>
            <a:r>
              <a:rPr lang="en">
                <a:solidFill>
                  <a:schemeClr val="lt1"/>
                </a:solidFill>
              </a:rPr>
              <a:t>— = —  </a:t>
            </a:r>
            <a:endParaRPr>
              <a:solidFill>
                <a:schemeClr val="lt1"/>
              </a:solidFill>
            </a:endParaRPr>
          </a:p>
          <a:p>
            <a:pPr marL="0" indent="0"/>
            <a:r>
              <a:rPr lang="en">
                <a:solidFill>
                  <a:schemeClr val="lt1"/>
                </a:solidFill>
              </a:rPr>
              <a:t>   10   100</a:t>
            </a:r>
            <a:endParaRPr>
              <a:solidFill>
                <a:schemeClr val="lt1"/>
              </a:solidFill>
            </a:endParaRPr>
          </a:p>
        </p:txBody>
      </p:sp>
      <p:grpSp>
        <p:nvGrpSpPr>
          <p:cNvPr id="798" name="Google Shape;798;p41"/>
          <p:cNvGrpSpPr/>
          <p:nvPr/>
        </p:nvGrpSpPr>
        <p:grpSpPr>
          <a:xfrm rot="6300029">
            <a:off x="-86601" y="3898342"/>
            <a:ext cx="2263971" cy="2267639"/>
            <a:chOff x="582410" y="345094"/>
            <a:chExt cx="1998559" cy="2001797"/>
          </a:xfrm>
        </p:grpSpPr>
        <p:sp>
          <p:nvSpPr>
            <p:cNvPr id="799" name="Google Shape;799;p41"/>
            <p:cNvSpPr/>
            <p:nvPr/>
          </p:nvSpPr>
          <p:spPr>
            <a:xfrm>
              <a:off x="582410" y="345094"/>
              <a:ext cx="1998559" cy="2001797"/>
            </a:xfrm>
            <a:custGeom>
              <a:avLst/>
              <a:gdLst/>
              <a:ahLst/>
              <a:cxnLst/>
              <a:rect l="l" t="t" r="r" b="b"/>
              <a:pathLst>
                <a:path w="61104" h="61203" extrusionOk="0">
                  <a:moveTo>
                    <a:pt x="14275" y="25744"/>
                  </a:moveTo>
                  <a:cubicBezTo>
                    <a:pt x="15389" y="25744"/>
                    <a:pt x="16524" y="26161"/>
                    <a:pt x="17444" y="27092"/>
                  </a:cubicBezTo>
                  <a:lnTo>
                    <a:pt x="34600" y="44427"/>
                  </a:lnTo>
                  <a:cubicBezTo>
                    <a:pt x="37415" y="47277"/>
                    <a:pt x="35384" y="52107"/>
                    <a:pt x="31391" y="52107"/>
                  </a:cubicBezTo>
                  <a:cubicBezTo>
                    <a:pt x="31382" y="52107"/>
                    <a:pt x="31372" y="52107"/>
                    <a:pt x="31362" y="52106"/>
                  </a:cubicBezTo>
                  <a:lnTo>
                    <a:pt x="14122" y="51999"/>
                  </a:lnTo>
                  <a:cubicBezTo>
                    <a:pt x="11633" y="51976"/>
                    <a:pt x="9621" y="49951"/>
                    <a:pt x="9645" y="47463"/>
                  </a:cubicBezTo>
                  <a:lnTo>
                    <a:pt x="9740" y="30235"/>
                  </a:lnTo>
                  <a:cubicBezTo>
                    <a:pt x="9756" y="27529"/>
                    <a:pt x="11970" y="25744"/>
                    <a:pt x="14275" y="25744"/>
                  </a:cubicBezTo>
                  <a:close/>
                  <a:moveTo>
                    <a:pt x="1031" y="0"/>
                  </a:moveTo>
                  <a:cubicBezTo>
                    <a:pt x="676" y="0"/>
                    <a:pt x="334" y="277"/>
                    <a:pt x="334" y="695"/>
                  </a:cubicBezTo>
                  <a:lnTo>
                    <a:pt x="1" y="60869"/>
                  </a:lnTo>
                  <a:lnTo>
                    <a:pt x="60175" y="61203"/>
                  </a:lnTo>
                  <a:cubicBezTo>
                    <a:pt x="60794" y="61203"/>
                    <a:pt x="61104" y="60465"/>
                    <a:pt x="60675" y="60024"/>
                  </a:cubicBezTo>
                  <a:lnTo>
                    <a:pt x="1513" y="207"/>
                  </a:lnTo>
                  <a:cubicBezTo>
                    <a:pt x="1374" y="64"/>
                    <a:pt x="1201" y="0"/>
                    <a:pt x="1031" y="0"/>
                  </a:cubicBezTo>
                  <a:close/>
                </a:path>
              </a:pathLst>
            </a:custGeom>
            <a:solidFill>
              <a:schemeClr val="accent2"/>
            </a:solidFill>
            <a:ln w="19050" cap="flat" cmpd="sng">
              <a:solidFill>
                <a:schemeClr val="dk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800" name="Google Shape;800;p41"/>
            <p:cNvSpPr/>
            <p:nvPr/>
          </p:nvSpPr>
          <p:spPr>
            <a:xfrm>
              <a:off x="744017" y="2216028"/>
              <a:ext cx="818" cy="116864"/>
            </a:xfrm>
            <a:custGeom>
              <a:avLst/>
              <a:gdLst/>
              <a:ahLst/>
              <a:cxnLst/>
              <a:rect l="l" t="t" r="r" b="b"/>
              <a:pathLst>
                <a:path w="25" h="3573" fill="none" extrusionOk="0">
                  <a:moveTo>
                    <a:pt x="1" y="3572"/>
                  </a:moveTo>
                  <a:lnTo>
                    <a:pt x="13" y="1786"/>
                  </a:lnTo>
                  <a:lnTo>
                    <a:pt x="25"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01" name="Google Shape;801;p41"/>
            <p:cNvSpPr/>
            <p:nvPr/>
          </p:nvSpPr>
          <p:spPr>
            <a:xfrm>
              <a:off x="797789" y="2274836"/>
              <a:ext cx="392" cy="58448"/>
            </a:xfrm>
            <a:custGeom>
              <a:avLst/>
              <a:gdLst/>
              <a:ahLst/>
              <a:cxnLst/>
              <a:rect l="l" t="t" r="r" b="b"/>
              <a:pathLst>
                <a:path w="12" h="1787"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02" name="Google Shape;802;p41"/>
            <p:cNvSpPr/>
            <p:nvPr/>
          </p:nvSpPr>
          <p:spPr>
            <a:xfrm>
              <a:off x="851527" y="2216421"/>
              <a:ext cx="785" cy="116864"/>
            </a:xfrm>
            <a:custGeom>
              <a:avLst/>
              <a:gdLst/>
              <a:ahLst/>
              <a:cxnLst/>
              <a:rect l="l" t="t" r="r" b="b"/>
              <a:pathLst>
                <a:path w="24" h="3573" fill="none" extrusionOk="0">
                  <a:moveTo>
                    <a:pt x="0" y="3572"/>
                  </a:moveTo>
                  <a:lnTo>
                    <a:pt x="12" y="1786"/>
                  </a:lnTo>
                  <a:lnTo>
                    <a:pt x="24"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03" name="Google Shape;803;p41"/>
            <p:cNvSpPr/>
            <p:nvPr/>
          </p:nvSpPr>
          <p:spPr>
            <a:xfrm>
              <a:off x="905658" y="2275229"/>
              <a:ext cx="33" cy="58448"/>
            </a:xfrm>
            <a:custGeom>
              <a:avLst/>
              <a:gdLst/>
              <a:ahLst/>
              <a:cxnLst/>
              <a:rect l="l" t="t" r="r" b="b"/>
              <a:pathLst>
                <a:path w="1" h="1787" fill="none" extrusionOk="0">
                  <a:moveTo>
                    <a:pt x="0" y="1786"/>
                  </a:moveTo>
                  <a:lnTo>
                    <a:pt x="0"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04" name="Google Shape;804;p41"/>
            <p:cNvSpPr/>
            <p:nvPr/>
          </p:nvSpPr>
          <p:spPr>
            <a:xfrm>
              <a:off x="959396" y="2216813"/>
              <a:ext cx="392" cy="117224"/>
            </a:xfrm>
            <a:custGeom>
              <a:avLst/>
              <a:gdLst/>
              <a:ahLst/>
              <a:cxnLst/>
              <a:rect l="l" t="t" r="r" b="b"/>
              <a:pathLst>
                <a:path w="12" h="3584" fill="none" extrusionOk="0">
                  <a:moveTo>
                    <a:pt x="0" y="3584"/>
                  </a:moveTo>
                  <a:lnTo>
                    <a:pt x="0" y="1786"/>
                  </a:ln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05" name="Google Shape;805;p41"/>
            <p:cNvSpPr/>
            <p:nvPr/>
          </p:nvSpPr>
          <p:spPr>
            <a:xfrm>
              <a:off x="1012742" y="2275621"/>
              <a:ext cx="425" cy="58416"/>
            </a:xfrm>
            <a:custGeom>
              <a:avLst/>
              <a:gdLst/>
              <a:ahLst/>
              <a:cxnLst/>
              <a:rect l="l" t="t" r="r" b="b"/>
              <a:pathLst>
                <a:path w="13" h="1786"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06" name="Google Shape;806;p41"/>
            <p:cNvSpPr/>
            <p:nvPr/>
          </p:nvSpPr>
          <p:spPr>
            <a:xfrm>
              <a:off x="1066873" y="2217566"/>
              <a:ext cx="425" cy="116864"/>
            </a:xfrm>
            <a:custGeom>
              <a:avLst/>
              <a:gdLst/>
              <a:ahLst/>
              <a:cxnLst/>
              <a:rect l="l" t="t" r="r" b="b"/>
              <a:pathLst>
                <a:path w="13" h="3573" fill="none" extrusionOk="0">
                  <a:moveTo>
                    <a:pt x="0" y="3573"/>
                  </a:moveTo>
                  <a:lnTo>
                    <a:pt x="0" y="1787"/>
                  </a:ln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07" name="Google Shape;807;p41"/>
            <p:cNvSpPr/>
            <p:nvPr/>
          </p:nvSpPr>
          <p:spPr>
            <a:xfrm>
              <a:off x="1120612" y="2275981"/>
              <a:ext cx="33" cy="58448"/>
            </a:xfrm>
            <a:custGeom>
              <a:avLst/>
              <a:gdLst/>
              <a:ahLst/>
              <a:cxnLst/>
              <a:rect l="l" t="t" r="r" b="b"/>
              <a:pathLst>
                <a:path w="1" h="1787" fill="none" extrusionOk="0">
                  <a:moveTo>
                    <a:pt x="0" y="1787"/>
                  </a:moveTo>
                  <a:lnTo>
                    <a:pt x="0"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08" name="Google Shape;808;p41"/>
            <p:cNvSpPr/>
            <p:nvPr/>
          </p:nvSpPr>
          <p:spPr>
            <a:xfrm>
              <a:off x="1174350" y="2217958"/>
              <a:ext cx="425" cy="116864"/>
            </a:xfrm>
            <a:custGeom>
              <a:avLst/>
              <a:gdLst/>
              <a:ahLst/>
              <a:cxnLst/>
              <a:rect l="l" t="t" r="r" b="b"/>
              <a:pathLst>
                <a:path w="13" h="3573" fill="none" extrusionOk="0">
                  <a:moveTo>
                    <a:pt x="0" y="3573"/>
                  </a:moveTo>
                  <a:lnTo>
                    <a:pt x="0" y="1787"/>
                  </a:ln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09" name="Google Shape;809;p41"/>
            <p:cNvSpPr/>
            <p:nvPr/>
          </p:nvSpPr>
          <p:spPr>
            <a:xfrm>
              <a:off x="1228088" y="2276374"/>
              <a:ext cx="33" cy="58841"/>
            </a:xfrm>
            <a:custGeom>
              <a:avLst/>
              <a:gdLst/>
              <a:ahLst/>
              <a:cxnLst/>
              <a:rect l="l" t="t" r="r" b="b"/>
              <a:pathLst>
                <a:path w="1" h="1799" fill="none" extrusionOk="0">
                  <a:moveTo>
                    <a:pt x="0" y="1799"/>
                  </a:moveTo>
                  <a:lnTo>
                    <a:pt x="0"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10" name="Google Shape;810;p41"/>
            <p:cNvSpPr/>
            <p:nvPr/>
          </p:nvSpPr>
          <p:spPr>
            <a:xfrm>
              <a:off x="1281827" y="2218351"/>
              <a:ext cx="425" cy="116864"/>
            </a:xfrm>
            <a:custGeom>
              <a:avLst/>
              <a:gdLst/>
              <a:ahLst/>
              <a:cxnLst/>
              <a:rect l="l" t="t" r="r" b="b"/>
              <a:pathLst>
                <a:path w="13" h="3573" fill="none" extrusionOk="0">
                  <a:moveTo>
                    <a:pt x="0" y="3573"/>
                  </a:moveTo>
                  <a:lnTo>
                    <a:pt x="0" y="1787"/>
                  </a:ln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11" name="Google Shape;811;p41"/>
            <p:cNvSpPr/>
            <p:nvPr/>
          </p:nvSpPr>
          <p:spPr>
            <a:xfrm>
              <a:off x="1335565" y="2277159"/>
              <a:ext cx="33" cy="58448"/>
            </a:xfrm>
            <a:custGeom>
              <a:avLst/>
              <a:gdLst/>
              <a:ahLst/>
              <a:cxnLst/>
              <a:rect l="l" t="t" r="r" b="b"/>
              <a:pathLst>
                <a:path w="1" h="1787" fill="none" extrusionOk="0">
                  <a:moveTo>
                    <a:pt x="1" y="1787"/>
                  </a:moveTo>
                  <a:lnTo>
                    <a:pt x="1"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12" name="Google Shape;812;p41"/>
            <p:cNvSpPr/>
            <p:nvPr/>
          </p:nvSpPr>
          <p:spPr>
            <a:xfrm>
              <a:off x="1389304" y="2218743"/>
              <a:ext cx="425" cy="117256"/>
            </a:xfrm>
            <a:custGeom>
              <a:avLst/>
              <a:gdLst/>
              <a:ahLst/>
              <a:cxnLst/>
              <a:rect l="l" t="t" r="r" b="b"/>
              <a:pathLst>
                <a:path w="13" h="3585" fill="none" extrusionOk="0">
                  <a:moveTo>
                    <a:pt x="1" y="3584"/>
                  </a:moveTo>
                  <a:lnTo>
                    <a:pt x="1" y="1787"/>
                  </a:ln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13" name="Google Shape;813;p41"/>
            <p:cNvSpPr/>
            <p:nvPr/>
          </p:nvSpPr>
          <p:spPr>
            <a:xfrm>
              <a:off x="1443042" y="2277551"/>
              <a:ext cx="425" cy="58448"/>
            </a:xfrm>
            <a:custGeom>
              <a:avLst/>
              <a:gdLst/>
              <a:ahLst/>
              <a:cxnLst/>
              <a:rect l="l" t="t" r="r" b="b"/>
              <a:pathLst>
                <a:path w="13" h="1787" fill="none" extrusionOk="0">
                  <a:moveTo>
                    <a:pt x="1" y="1786"/>
                  </a:move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14" name="Google Shape;814;p41"/>
            <p:cNvSpPr/>
            <p:nvPr/>
          </p:nvSpPr>
          <p:spPr>
            <a:xfrm>
              <a:off x="1496781" y="2219528"/>
              <a:ext cx="425" cy="116864"/>
            </a:xfrm>
            <a:custGeom>
              <a:avLst/>
              <a:gdLst/>
              <a:ahLst/>
              <a:cxnLst/>
              <a:rect l="l" t="t" r="r" b="b"/>
              <a:pathLst>
                <a:path w="13" h="3573" fill="none" extrusionOk="0">
                  <a:moveTo>
                    <a:pt x="1" y="3572"/>
                  </a:moveTo>
                  <a:lnTo>
                    <a:pt x="13" y="1786"/>
                  </a:ln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15" name="Google Shape;815;p41"/>
            <p:cNvSpPr/>
            <p:nvPr/>
          </p:nvSpPr>
          <p:spPr>
            <a:xfrm>
              <a:off x="1550519" y="2277944"/>
              <a:ext cx="425" cy="58448"/>
            </a:xfrm>
            <a:custGeom>
              <a:avLst/>
              <a:gdLst/>
              <a:ahLst/>
              <a:cxnLst/>
              <a:rect l="l" t="t" r="r" b="b"/>
              <a:pathLst>
                <a:path w="13" h="1787" fill="none" extrusionOk="0">
                  <a:moveTo>
                    <a:pt x="1" y="1786"/>
                  </a:moveTo>
                  <a:lnTo>
                    <a:pt x="13"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16" name="Google Shape;816;p41"/>
            <p:cNvSpPr/>
            <p:nvPr/>
          </p:nvSpPr>
          <p:spPr>
            <a:xfrm>
              <a:off x="1604257" y="2219920"/>
              <a:ext cx="425" cy="116864"/>
            </a:xfrm>
            <a:custGeom>
              <a:avLst/>
              <a:gdLst/>
              <a:ahLst/>
              <a:cxnLst/>
              <a:rect l="l" t="t" r="r" b="b"/>
              <a:pathLst>
                <a:path w="13" h="3573" fill="none" extrusionOk="0">
                  <a:moveTo>
                    <a:pt x="1" y="3572"/>
                  </a:moveTo>
                  <a:lnTo>
                    <a:pt x="13" y="1786"/>
                  </a:lnTo>
                  <a:lnTo>
                    <a:pt x="13"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17" name="Google Shape;817;p41"/>
            <p:cNvSpPr/>
            <p:nvPr/>
          </p:nvSpPr>
          <p:spPr>
            <a:xfrm>
              <a:off x="1657996" y="2278729"/>
              <a:ext cx="425" cy="58448"/>
            </a:xfrm>
            <a:custGeom>
              <a:avLst/>
              <a:gdLst/>
              <a:ahLst/>
              <a:cxnLst/>
              <a:rect l="l" t="t" r="r" b="b"/>
              <a:pathLst>
                <a:path w="13" h="1787" fill="none" extrusionOk="0">
                  <a:moveTo>
                    <a:pt x="1" y="1786"/>
                  </a:moveTo>
                  <a:lnTo>
                    <a:pt x="13"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18" name="Google Shape;818;p41"/>
            <p:cNvSpPr/>
            <p:nvPr/>
          </p:nvSpPr>
          <p:spPr>
            <a:xfrm>
              <a:off x="1711734" y="2220313"/>
              <a:ext cx="425" cy="116864"/>
            </a:xfrm>
            <a:custGeom>
              <a:avLst/>
              <a:gdLst/>
              <a:ahLst/>
              <a:cxnLst/>
              <a:rect l="l" t="t" r="r" b="b"/>
              <a:pathLst>
                <a:path w="13" h="3573" fill="none" extrusionOk="0">
                  <a:moveTo>
                    <a:pt x="13" y="0"/>
                  </a:moveTo>
                  <a:lnTo>
                    <a:pt x="13" y="1786"/>
                  </a:lnTo>
                  <a:lnTo>
                    <a:pt x="1" y="357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19" name="Google Shape;819;p41"/>
            <p:cNvSpPr/>
            <p:nvPr/>
          </p:nvSpPr>
          <p:spPr>
            <a:xfrm>
              <a:off x="1765505" y="2279121"/>
              <a:ext cx="392" cy="58448"/>
            </a:xfrm>
            <a:custGeom>
              <a:avLst/>
              <a:gdLst/>
              <a:ahLst/>
              <a:cxnLst/>
              <a:rect l="l" t="t" r="r" b="b"/>
              <a:pathLst>
                <a:path w="12" h="1787"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20" name="Google Shape;820;p41"/>
            <p:cNvSpPr/>
            <p:nvPr/>
          </p:nvSpPr>
          <p:spPr>
            <a:xfrm>
              <a:off x="1819244" y="2220705"/>
              <a:ext cx="392" cy="117224"/>
            </a:xfrm>
            <a:custGeom>
              <a:avLst/>
              <a:gdLst/>
              <a:ahLst/>
              <a:cxnLst/>
              <a:rect l="l" t="t" r="r" b="b"/>
              <a:pathLst>
                <a:path w="12" h="3584" fill="none" extrusionOk="0">
                  <a:moveTo>
                    <a:pt x="0" y="3584"/>
                  </a:moveTo>
                  <a:lnTo>
                    <a:pt x="12" y="1798"/>
                  </a:ln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21" name="Google Shape;821;p41"/>
            <p:cNvSpPr/>
            <p:nvPr/>
          </p:nvSpPr>
          <p:spPr>
            <a:xfrm>
              <a:off x="1872982" y="2279514"/>
              <a:ext cx="425" cy="58416"/>
            </a:xfrm>
            <a:custGeom>
              <a:avLst/>
              <a:gdLst/>
              <a:ahLst/>
              <a:cxnLst/>
              <a:rect l="l" t="t" r="r" b="b"/>
              <a:pathLst>
                <a:path w="13" h="1786" fill="none" extrusionOk="0">
                  <a:moveTo>
                    <a:pt x="0" y="1786"/>
                  </a:move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22" name="Google Shape;822;p41"/>
            <p:cNvSpPr/>
            <p:nvPr/>
          </p:nvSpPr>
          <p:spPr>
            <a:xfrm>
              <a:off x="1926721" y="2221490"/>
              <a:ext cx="425" cy="116831"/>
            </a:xfrm>
            <a:custGeom>
              <a:avLst/>
              <a:gdLst/>
              <a:ahLst/>
              <a:cxnLst/>
              <a:rect l="l" t="t" r="r" b="b"/>
              <a:pathLst>
                <a:path w="13" h="3572" fill="none" extrusionOk="0">
                  <a:moveTo>
                    <a:pt x="0" y="3572"/>
                  </a:moveTo>
                  <a:lnTo>
                    <a:pt x="12" y="1786"/>
                  </a:lnTo>
                  <a:lnTo>
                    <a:pt x="12"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23" name="Google Shape;823;p41"/>
            <p:cNvSpPr/>
            <p:nvPr/>
          </p:nvSpPr>
          <p:spPr>
            <a:xfrm>
              <a:off x="1980459" y="2279873"/>
              <a:ext cx="425" cy="58841"/>
            </a:xfrm>
            <a:custGeom>
              <a:avLst/>
              <a:gdLst/>
              <a:ahLst/>
              <a:cxnLst/>
              <a:rect l="l" t="t" r="r" b="b"/>
              <a:pathLst>
                <a:path w="13" h="1799" fill="none" extrusionOk="0">
                  <a:moveTo>
                    <a:pt x="0" y="1799"/>
                  </a:move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24" name="Google Shape;824;p41"/>
            <p:cNvSpPr/>
            <p:nvPr/>
          </p:nvSpPr>
          <p:spPr>
            <a:xfrm>
              <a:off x="2034198" y="2221850"/>
              <a:ext cx="818" cy="116864"/>
            </a:xfrm>
            <a:custGeom>
              <a:avLst/>
              <a:gdLst/>
              <a:ahLst/>
              <a:cxnLst/>
              <a:rect l="l" t="t" r="r" b="b"/>
              <a:pathLst>
                <a:path w="25" h="3573" fill="none" extrusionOk="0">
                  <a:moveTo>
                    <a:pt x="0" y="3573"/>
                  </a:moveTo>
                  <a:lnTo>
                    <a:pt x="12" y="1787"/>
                  </a:lnTo>
                  <a:lnTo>
                    <a:pt x="24"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25" name="Google Shape;825;p41"/>
            <p:cNvSpPr/>
            <p:nvPr/>
          </p:nvSpPr>
          <p:spPr>
            <a:xfrm>
              <a:off x="2087936" y="2280658"/>
              <a:ext cx="425" cy="58448"/>
            </a:xfrm>
            <a:custGeom>
              <a:avLst/>
              <a:gdLst/>
              <a:ahLst/>
              <a:cxnLst/>
              <a:rect l="l" t="t" r="r" b="b"/>
              <a:pathLst>
                <a:path w="13" h="1787" fill="none" extrusionOk="0">
                  <a:moveTo>
                    <a:pt x="0" y="1787"/>
                  </a:move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26" name="Google Shape;826;p41"/>
            <p:cNvSpPr/>
            <p:nvPr/>
          </p:nvSpPr>
          <p:spPr>
            <a:xfrm>
              <a:off x="2141674" y="2222243"/>
              <a:ext cx="818" cy="116864"/>
            </a:xfrm>
            <a:custGeom>
              <a:avLst/>
              <a:gdLst/>
              <a:ahLst/>
              <a:cxnLst/>
              <a:rect l="l" t="t" r="r" b="b"/>
              <a:pathLst>
                <a:path w="25" h="3573" fill="none" extrusionOk="0">
                  <a:moveTo>
                    <a:pt x="0" y="3573"/>
                  </a:moveTo>
                  <a:lnTo>
                    <a:pt x="12" y="1787"/>
                  </a:lnTo>
                  <a:lnTo>
                    <a:pt x="24"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27" name="Google Shape;827;p41"/>
            <p:cNvSpPr/>
            <p:nvPr/>
          </p:nvSpPr>
          <p:spPr>
            <a:xfrm>
              <a:off x="2195413" y="2281051"/>
              <a:ext cx="425" cy="58448"/>
            </a:xfrm>
            <a:custGeom>
              <a:avLst/>
              <a:gdLst/>
              <a:ahLst/>
              <a:cxnLst/>
              <a:rect l="l" t="t" r="r" b="b"/>
              <a:pathLst>
                <a:path w="13" h="1787" fill="none" extrusionOk="0">
                  <a:moveTo>
                    <a:pt x="1" y="1787"/>
                  </a:moveTo>
                  <a:lnTo>
                    <a:pt x="12"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28" name="Google Shape;828;p41"/>
            <p:cNvSpPr/>
            <p:nvPr/>
          </p:nvSpPr>
          <p:spPr>
            <a:xfrm>
              <a:off x="2249151" y="2222635"/>
              <a:ext cx="818" cy="117256"/>
            </a:xfrm>
            <a:custGeom>
              <a:avLst/>
              <a:gdLst/>
              <a:ahLst/>
              <a:cxnLst/>
              <a:rect l="l" t="t" r="r" b="b"/>
              <a:pathLst>
                <a:path w="25" h="3585" fill="none" extrusionOk="0">
                  <a:moveTo>
                    <a:pt x="1" y="3585"/>
                  </a:moveTo>
                  <a:lnTo>
                    <a:pt x="13" y="1799"/>
                  </a:lnTo>
                  <a:lnTo>
                    <a:pt x="24"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29" name="Google Shape;829;p41"/>
            <p:cNvSpPr/>
            <p:nvPr/>
          </p:nvSpPr>
          <p:spPr>
            <a:xfrm>
              <a:off x="2302890" y="2281443"/>
              <a:ext cx="425" cy="58448"/>
            </a:xfrm>
            <a:custGeom>
              <a:avLst/>
              <a:gdLst/>
              <a:ahLst/>
              <a:cxnLst/>
              <a:rect l="l" t="t" r="r" b="b"/>
              <a:pathLst>
                <a:path w="13" h="1787" fill="none" extrusionOk="0">
                  <a:moveTo>
                    <a:pt x="1" y="1787"/>
                  </a:move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30" name="Google Shape;830;p41"/>
            <p:cNvSpPr/>
            <p:nvPr/>
          </p:nvSpPr>
          <p:spPr>
            <a:xfrm>
              <a:off x="2356628" y="2223420"/>
              <a:ext cx="818" cy="116864"/>
            </a:xfrm>
            <a:custGeom>
              <a:avLst/>
              <a:gdLst/>
              <a:ahLst/>
              <a:cxnLst/>
              <a:rect l="l" t="t" r="r" b="b"/>
              <a:pathLst>
                <a:path w="25" h="3573" fill="none" extrusionOk="0">
                  <a:moveTo>
                    <a:pt x="1" y="3572"/>
                  </a:moveTo>
                  <a:lnTo>
                    <a:pt x="13" y="1787"/>
                  </a:lnTo>
                  <a:lnTo>
                    <a:pt x="25"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31" name="Google Shape;831;p41"/>
            <p:cNvSpPr/>
            <p:nvPr/>
          </p:nvSpPr>
          <p:spPr>
            <a:xfrm>
              <a:off x="2410366" y="2281836"/>
              <a:ext cx="425" cy="58448"/>
            </a:xfrm>
            <a:custGeom>
              <a:avLst/>
              <a:gdLst/>
              <a:ahLst/>
              <a:cxnLst/>
              <a:rect l="l" t="t" r="r" b="b"/>
              <a:pathLst>
                <a:path w="13" h="1787" fill="none" extrusionOk="0">
                  <a:moveTo>
                    <a:pt x="1" y="1786"/>
                  </a:moveTo>
                  <a:lnTo>
                    <a:pt x="13"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32" name="Google Shape;832;p41"/>
            <p:cNvSpPr/>
            <p:nvPr/>
          </p:nvSpPr>
          <p:spPr>
            <a:xfrm>
              <a:off x="597226" y="507617"/>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33" name="Google Shape;833;p41"/>
            <p:cNvSpPr/>
            <p:nvPr/>
          </p:nvSpPr>
          <p:spPr>
            <a:xfrm>
              <a:off x="597226" y="561356"/>
              <a:ext cx="116864" cy="425"/>
            </a:xfrm>
            <a:custGeom>
              <a:avLst/>
              <a:gdLst/>
              <a:ahLst/>
              <a:cxnLst/>
              <a:rect l="l" t="t" r="r" b="b"/>
              <a:pathLst>
                <a:path w="3573" h="13" fill="none" extrusionOk="0">
                  <a:moveTo>
                    <a:pt x="0" y="1"/>
                  </a:moveTo>
                  <a:lnTo>
                    <a:pt x="1786" y="13"/>
                  </a:lnTo>
                  <a:lnTo>
                    <a:pt x="3572"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34" name="Google Shape;834;p41"/>
            <p:cNvSpPr/>
            <p:nvPr/>
          </p:nvSpPr>
          <p:spPr>
            <a:xfrm>
              <a:off x="596834" y="615094"/>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35" name="Google Shape;835;p41"/>
            <p:cNvSpPr/>
            <p:nvPr/>
          </p:nvSpPr>
          <p:spPr>
            <a:xfrm>
              <a:off x="596441" y="668833"/>
              <a:ext cx="117256" cy="425"/>
            </a:xfrm>
            <a:custGeom>
              <a:avLst/>
              <a:gdLst/>
              <a:ahLst/>
              <a:cxnLst/>
              <a:rect l="l" t="t" r="r" b="b"/>
              <a:pathLst>
                <a:path w="3585" h="13" fill="none" extrusionOk="0">
                  <a:moveTo>
                    <a:pt x="0" y="1"/>
                  </a:moveTo>
                  <a:lnTo>
                    <a:pt x="1786" y="13"/>
                  </a:lnTo>
                  <a:lnTo>
                    <a:pt x="3584"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36" name="Google Shape;836;p41"/>
            <p:cNvSpPr/>
            <p:nvPr/>
          </p:nvSpPr>
          <p:spPr>
            <a:xfrm>
              <a:off x="596441" y="722571"/>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37" name="Google Shape;837;p41"/>
            <p:cNvSpPr/>
            <p:nvPr/>
          </p:nvSpPr>
          <p:spPr>
            <a:xfrm>
              <a:off x="596049" y="776342"/>
              <a:ext cx="116864" cy="785"/>
            </a:xfrm>
            <a:custGeom>
              <a:avLst/>
              <a:gdLst/>
              <a:ahLst/>
              <a:cxnLst/>
              <a:rect l="l" t="t" r="r" b="b"/>
              <a:pathLst>
                <a:path w="3573" h="24" fill="none" extrusionOk="0">
                  <a:moveTo>
                    <a:pt x="1" y="0"/>
                  </a:moveTo>
                  <a:lnTo>
                    <a:pt x="1787" y="12"/>
                  </a:lnTo>
                  <a:lnTo>
                    <a:pt x="3572"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38" name="Google Shape;838;p41"/>
            <p:cNvSpPr/>
            <p:nvPr/>
          </p:nvSpPr>
          <p:spPr>
            <a:xfrm>
              <a:off x="595656" y="830081"/>
              <a:ext cx="58841" cy="392"/>
            </a:xfrm>
            <a:custGeom>
              <a:avLst/>
              <a:gdLst/>
              <a:ahLst/>
              <a:cxnLst/>
              <a:rect l="l" t="t" r="r" b="b"/>
              <a:pathLst>
                <a:path w="1799" h="12" fill="none" extrusionOk="0">
                  <a:moveTo>
                    <a:pt x="1" y="0"/>
                  </a:moveTo>
                  <a:lnTo>
                    <a:pt x="1799"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39" name="Google Shape;839;p41"/>
            <p:cNvSpPr/>
            <p:nvPr/>
          </p:nvSpPr>
          <p:spPr>
            <a:xfrm>
              <a:off x="595656" y="883819"/>
              <a:ext cx="116864" cy="785"/>
            </a:xfrm>
            <a:custGeom>
              <a:avLst/>
              <a:gdLst/>
              <a:ahLst/>
              <a:cxnLst/>
              <a:rect l="l" t="t" r="r" b="b"/>
              <a:pathLst>
                <a:path w="3573" h="24" fill="none" extrusionOk="0">
                  <a:moveTo>
                    <a:pt x="1" y="0"/>
                  </a:moveTo>
                  <a:lnTo>
                    <a:pt x="1787" y="12"/>
                  </a:lnTo>
                  <a:lnTo>
                    <a:pt x="3573"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40" name="Google Shape;840;p41"/>
            <p:cNvSpPr/>
            <p:nvPr/>
          </p:nvSpPr>
          <p:spPr>
            <a:xfrm>
              <a:off x="595264" y="937558"/>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41" name="Google Shape;841;p41"/>
            <p:cNvSpPr/>
            <p:nvPr/>
          </p:nvSpPr>
          <p:spPr>
            <a:xfrm>
              <a:off x="595264" y="991296"/>
              <a:ext cx="116864" cy="818"/>
            </a:xfrm>
            <a:custGeom>
              <a:avLst/>
              <a:gdLst/>
              <a:ahLst/>
              <a:cxnLst/>
              <a:rect l="l" t="t" r="r" b="b"/>
              <a:pathLst>
                <a:path w="3573" h="25" fill="none" extrusionOk="0">
                  <a:moveTo>
                    <a:pt x="1" y="0"/>
                  </a:moveTo>
                  <a:lnTo>
                    <a:pt x="1787" y="12"/>
                  </a:lnTo>
                  <a:lnTo>
                    <a:pt x="3573"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42" name="Google Shape;842;p41"/>
            <p:cNvSpPr/>
            <p:nvPr/>
          </p:nvSpPr>
          <p:spPr>
            <a:xfrm>
              <a:off x="594871" y="1045034"/>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43" name="Google Shape;843;p41"/>
            <p:cNvSpPr/>
            <p:nvPr/>
          </p:nvSpPr>
          <p:spPr>
            <a:xfrm>
              <a:off x="594479" y="1098773"/>
              <a:ext cx="117256" cy="818"/>
            </a:xfrm>
            <a:custGeom>
              <a:avLst/>
              <a:gdLst/>
              <a:ahLst/>
              <a:cxnLst/>
              <a:rect l="l" t="t" r="r" b="b"/>
              <a:pathLst>
                <a:path w="3585" h="25" fill="none" extrusionOk="0">
                  <a:moveTo>
                    <a:pt x="1" y="0"/>
                  </a:moveTo>
                  <a:lnTo>
                    <a:pt x="1799" y="12"/>
                  </a:lnTo>
                  <a:lnTo>
                    <a:pt x="3585"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44" name="Google Shape;844;p41"/>
            <p:cNvSpPr/>
            <p:nvPr/>
          </p:nvSpPr>
          <p:spPr>
            <a:xfrm>
              <a:off x="594479" y="1152511"/>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45" name="Google Shape;845;p41"/>
            <p:cNvSpPr/>
            <p:nvPr/>
          </p:nvSpPr>
          <p:spPr>
            <a:xfrm>
              <a:off x="594119" y="1206250"/>
              <a:ext cx="116831" cy="818"/>
            </a:xfrm>
            <a:custGeom>
              <a:avLst/>
              <a:gdLst/>
              <a:ahLst/>
              <a:cxnLst/>
              <a:rect l="l" t="t" r="r" b="b"/>
              <a:pathLst>
                <a:path w="3572" h="25" fill="none" extrusionOk="0">
                  <a:moveTo>
                    <a:pt x="0" y="1"/>
                  </a:moveTo>
                  <a:lnTo>
                    <a:pt x="1786" y="12"/>
                  </a:lnTo>
                  <a:lnTo>
                    <a:pt x="3572"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46" name="Google Shape;846;p41"/>
            <p:cNvSpPr/>
            <p:nvPr/>
          </p:nvSpPr>
          <p:spPr>
            <a:xfrm>
              <a:off x="594119" y="1259988"/>
              <a:ext cx="58416" cy="425"/>
            </a:xfrm>
            <a:custGeom>
              <a:avLst/>
              <a:gdLst/>
              <a:ahLst/>
              <a:cxnLst/>
              <a:rect l="l" t="t" r="r" b="b"/>
              <a:pathLst>
                <a:path w="1786" h="13" fill="none" extrusionOk="0">
                  <a:moveTo>
                    <a:pt x="0" y="1"/>
                  </a:moveTo>
                  <a:lnTo>
                    <a:pt x="1786"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47" name="Google Shape;847;p41"/>
            <p:cNvSpPr/>
            <p:nvPr/>
          </p:nvSpPr>
          <p:spPr>
            <a:xfrm>
              <a:off x="593727" y="1313726"/>
              <a:ext cx="116831" cy="818"/>
            </a:xfrm>
            <a:custGeom>
              <a:avLst/>
              <a:gdLst/>
              <a:ahLst/>
              <a:cxnLst/>
              <a:rect l="l" t="t" r="r" b="b"/>
              <a:pathLst>
                <a:path w="3572" h="25" fill="none" extrusionOk="0">
                  <a:moveTo>
                    <a:pt x="0" y="1"/>
                  </a:moveTo>
                  <a:lnTo>
                    <a:pt x="1786" y="13"/>
                  </a:lnTo>
                  <a:lnTo>
                    <a:pt x="3572" y="24"/>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48" name="Google Shape;848;p41"/>
            <p:cNvSpPr/>
            <p:nvPr/>
          </p:nvSpPr>
          <p:spPr>
            <a:xfrm>
              <a:off x="593334" y="1367857"/>
              <a:ext cx="58448" cy="33"/>
            </a:xfrm>
            <a:custGeom>
              <a:avLst/>
              <a:gdLst/>
              <a:ahLst/>
              <a:cxnLst/>
              <a:rect l="l" t="t" r="r" b="b"/>
              <a:pathLst>
                <a:path w="1787" h="1" fill="none" extrusionOk="0">
                  <a:moveTo>
                    <a:pt x="0" y="1"/>
                  </a:moveTo>
                  <a:lnTo>
                    <a:pt x="1786"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49" name="Google Shape;849;p41"/>
            <p:cNvSpPr/>
            <p:nvPr/>
          </p:nvSpPr>
          <p:spPr>
            <a:xfrm>
              <a:off x="593334" y="1421596"/>
              <a:ext cx="116864" cy="425"/>
            </a:xfrm>
            <a:custGeom>
              <a:avLst/>
              <a:gdLst/>
              <a:ahLst/>
              <a:cxnLst/>
              <a:rect l="l" t="t" r="r" b="b"/>
              <a:pathLst>
                <a:path w="3573" h="13" fill="none" extrusionOk="0">
                  <a:moveTo>
                    <a:pt x="0" y="1"/>
                  </a:moveTo>
                  <a:lnTo>
                    <a:pt x="1786" y="1"/>
                  </a:lnTo>
                  <a:lnTo>
                    <a:pt x="3572"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50" name="Google Shape;850;p41"/>
            <p:cNvSpPr/>
            <p:nvPr/>
          </p:nvSpPr>
          <p:spPr>
            <a:xfrm>
              <a:off x="592942" y="1474942"/>
              <a:ext cx="58448" cy="425"/>
            </a:xfrm>
            <a:custGeom>
              <a:avLst/>
              <a:gdLst/>
              <a:ahLst/>
              <a:cxnLst/>
              <a:rect l="l" t="t" r="r" b="b"/>
              <a:pathLst>
                <a:path w="1787" h="13" fill="none" extrusionOk="0">
                  <a:moveTo>
                    <a:pt x="0" y="1"/>
                  </a:moveTo>
                  <a:lnTo>
                    <a:pt x="1786"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51" name="Google Shape;851;p41"/>
            <p:cNvSpPr/>
            <p:nvPr/>
          </p:nvSpPr>
          <p:spPr>
            <a:xfrm>
              <a:off x="592549" y="1529073"/>
              <a:ext cx="117256" cy="425"/>
            </a:xfrm>
            <a:custGeom>
              <a:avLst/>
              <a:gdLst/>
              <a:ahLst/>
              <a:cxnLst/>
              <a:rect l="l" t="t" r="r" b="b"/>
              <a:pathLst>
                <a:path w="3585" h="13" fill="none" extrusionOk="0">
                  <a:moveTo>
                    <a:pt x="0" y="1"/>
                  </a:moveTo>
                  <a:lnTo>
                    <a:pt x="1798" y="1"/>
                  </a:lnTo>
                  <a:lnTo>
                    <a:pt x="3584"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52" name="Google Shape;852;p41"/>
            <p:cNvSpPr/>
            <p:nvPr/>
          </p:nvSpPr>
          <p:spPr>
            <a:xfrm>
              <a:off x="592549" y="1582811"/>
              <a:ext cx="58448" cy="33"/>
            </a:xfrm>
            <a:custGeom>
              <a:avLst/>
              <a:gdLst/>
              <a:ahLst/>
              <a:cxnLst/>
              <a:rect l="l" t="t" r="r" b="b"/>
              <a:pathLst>
                <a:path w="1787" h="1" fill="none" extrusionOk="0">
                  <a:moveTo>
                    <a:pt x="0" y="1"/>
                  </a:moveTo>
                  <a:lnTo>
                    <a:pt x="1786"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53" name="Google Shape;853;p41"/>
            <p:cNvSpPr/>
            <p:nvPr/>
          </p:nvSpPr>
          <p:spPr>
            <a:xfrm>
              <a:off x="592157" y="1636550"/>
              <a:ext cx="116864" cy="425"/>
            </a:xfrm>
            <a:custGeom>
              <a:avLst/>
              <a:gdLst/>
              <a:ahLst/>
              <a:cxnLst/>
              <a:rect l="l" t="t" r="r" b="b"/>
              <a:pathLst>
                <a:path w="3573" h="13" fill="none" extrusionOk="0">
                  <a:moveTo>
                    <a:pt x="1" y="1"/>
                  </a:moveTo>
                  <a:lnTo>
                    <a:pt x="1786" y="1"/>
                  </a:lnTo>
                  <a:lnTo>
                    <a:pt x="3572" y="13"/>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54" name="Google Shape;854;p41"/>
            <p:cNvSpPr/>
            <p:nvPr/>
          </p:nvSpPr>
          <p:spPr>
            <a:xfrm>
              <a:off x="592157" y="1690288"/>
              <a:ext cx="58448" cy="33"/>
            </a:xfrm>
            <a:custGeom>
              <a:avLst/>
              <a:gdLst/>
              <a:ahLst/>
              <a:cxnLst/>
              <a:rect l="l" t="t" r="r" b="b"/>
              <a:pathLst>
                <a:path w="1787" h="1" fill="none" extrusionOk="0">
                  <a:moveTo>
                    <a:pt x="1" y="1"/>
                  </a:moveTo>
                  <a:lnTo>
                    <a:pt x="1786" y="1"/>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55" name="Google Shape;855;p41"/>
            <p:cNvSpPr/>
            <p:nvPr/>
          </p:nvSpPr>
          <p:spPr>
            <a:xfrm>
              <a:off x="591764" y="1744059"/>
              <a:ext cx="116864" cy="392"/>
            </a:xfrm>
            <a:custGeom>
              <a:avLst/>
              <a:gdLst/>
              <a:ahLst/>
              <a:cxnLst/>
              <a:rect l="l" t="t" r="r" b="b"/>
              <a:pathLst>
                <a:path w="3573" h="12" fill="none" extrusionOk="0">
                  <a:moveTo>
                    <a:pt x="1" y="0"/>
                  </a:moveTo>
                  <a:lnTo>
                    <a:pt x="1787" y="0"/>
                  </a:lnTo>
                  <a:lnTo>
                    <a:pt x="3572"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56" name="Google Shape;856;p41"/>
            <p:cNvSpPr/>
            <p:nvPr/>
          </p:nvSpPr>
          <p:spPr>
            <a:xfrm>
              <a:off x="591372" y="1797797"/>
              <a:ext cx="58448" cy="33"/>
            </a:xfrm>
            <a:custGeom>
              <a:avLst/>
              <a:gdLst/>
              <a:ahLst/>
              <a:cxnLst/>
              <a:rect l="l" t="t" r="r" b="b"/>
              <a:pathLst>
                <a:path w="1787" h="1" fill="none" extrusionOk="0">
                  <a:moveTo>
                    <a:pt x="1" y="0"/>
                  </a:moveTo>
                  <a:lnTo>
                    <a:pt x="1787" y="0"/>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57" name="Google Shape;857;p41"/>
            <p:cNvSpPr/>
            <p:nvPr/>
          </p:nvSpPr>
          <p:spPr>
            <a:xfrm>
              <a:off x="591372" y="1851536"/>
              <a:ext cx="116864" cy="425"/>
            </a:xfrm>
            <a:custGeom>
              <a:avLst/>
              <a:gdLst/>
              <a:ahLst/>
              <a:cxnLst/>
              <a:rect l="l" t="t" r="r" b="b"/>
              <a:pathLst>
                <a:path w="3573" h="13" fill="none" extrusionOk="0">
                  <a:moveTo>
                    <a:pt x="1" y="0"/>
                  </a:moveTo>
                  <a:lnTo>
                    <a:pt x="1787" y="0"/>
                  </a:lnTo>
                  <a:lnTo>
                    <a:pt x="3573"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58" name="Google Shape;858;p41"/>
            <p:cNvSpPr/>
            <p:nvPr/>
          </p:nvSpPr>
          <p:spPr>
            <a:xfrm>
              <a:off x="590979" y="1905274"/>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59" name="Google Shape;859;p41"/>
            <p:cNvSpPr/>
            <p:nvPr/>
          </p:nvSpPr>
          <p:spPr>
            <a:xfrm>
              <a:off x="590587" y="1959013"/>
              <a:ext cx="117256" cy="425"/>
            </a:xfrm>
            <a:custGeom>
              <a:avLst/>
              <a:gdLst/>
              <a:ahLst/>
              <a:cxnLst/>
              <a:rect l="l" t="t" r="r" b="b"/>
              <a:pathLst>
                <a:path w="3585" h="13" fill="none" extrusionOk="0">
                  <a:moveTo>
                    <a:pt x="1" y="0"/>
                  </a:moveTo>
                  <a:lnTo>
                    <a:pt x="1787" y="12"/>
                  </a:lnTo>
                  <a:lnTo>
                    <a:pt x="3585"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60" name="Google Shape;860;p41"/>
            <p:cNvSpPr/>
            <p:nvPr/>
          </p:nvSpPr>
          <p:spPr>
            <a:xfrm>
              <a:off x="590587" y="2012751"/>
              <a:ext cx="58448" cy="425"/>
            </a:xfrm>
            <a:custGeom>
              <a:avLst/>
              <a:gdLst/>
              <a:ahLst/>
              <a:cxnLst/>
              <a:rect l="l" t="t" r="r" b="b"/>
              <a:pathLst>
                <a:path w="1787" h="13" fill="none" extrusionOk="0">
                  <a:moveTo>
                    <a:pt x="1" y="0"/>
                  </a:moveTo>
                  <a:lnTo>
                    <a:pt x="1787"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61" name="Google Shape;861;p41"/>
            <p:cNvSpPr/>
            <p:nvPr/>
          </p:nvSpPr>
          <p:spPr>
            <a:xfrm>
              <a:off x="590194" y="2066490"/>
              <a:ext cx="116864" cy="425"/>
            </a:xfrm>
            <a:custGeom>
              <a:avLst/>
              <a:gdLst/>
              <a:ahLst/>
              <a:cxnLst/>
              <a:rect l="l" t="t" r="r" b="b"/>
              <a:pathLst>
                <a:path w="3573" h="13" fill="none" extrusionOk="0">
                  <a:moveTo>
                    <a:pt x="1" y="0"/>
                  </a:moveTo>
                  <a:lnTo>
                    <a:pt x="1787" y="12"/>
                  </a:lnTo>
                  <a:lnTo>
                    <a:pt x="3573"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62" name="Google Shape;862;p41"/>
            <p:cNvSpPr/>
            <p:nvPr/>
          </p:nvSpPr>
          <p:spPr>
            <a:xfrm>
              <a:off x="589834" y="2120228"/>
              <a:ext cx="58416" cy="425"/>
            </a:xfrm>
            <a:custGeom>
              <a:avLst/>
              <a:gdLst/>
              <a:ahLst/>
              <a:cxnLst/>
              <a:rect l="l" t="t" r="r" b="b"/>
              <a:pathLst>
                <a:path w="1786" h="13" fill="none" extrusionOk="0">
                  <a:moveTo>
                    <a:pt x="0" y="0"/>
                  </a:moveTo>
                  <a:lnTo>
                    <a:pt x="1786"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863" name="Google Shape;863;p41"/>
            <p:cNvSpPr/>
            <p:nvPr/>
          </p:nvSpPr>
          <p:spPr>
            <a:xfrm>
              <a:off x="589834" y="2173966"/>
              <a:ext cx="116831" cy="425"/>
            </a:xfrm>
            <a:custGeom>
              <a:avLst/>
              <a:gdLst/>
              <a:ahLst/>
              <a:cxnLst/>
              <a:rect l="l" t="t" r="r" b="b"/>
              <a:pathLst>
                <a:path w="3572" h="13" fill="none" extrusionOk="0">
                  <a:moveTo>
                    <a:pt x="0" y="0"/>
                  </a:moveTo>
                  <a:lnTo>
                    <a:pt x="1786" y="12"/>
                  </a:lnTo>
                  <a:lnTo>
                    <a:pt x="3572" y="12"/>
                  </a:lnTo>
                </a:path>
              </a:pathLst>
            </a:custGeom>
            <a:noFill/>
            <a:ln w="6550" cap="rnd"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grpSp>
      <p:grpSp>
        <p:nvGrpSpPr>
          <p:cNvPr id="864" name="Google Shape;864;p41"/>
          <p:cNvGrpSpPr/>
          <p:nvPr/>
        </p:nvGrpSpPr>
        <p:grpSpPr>
          <a:xfrm rot="1273753">
            <a:off x="7515755" y="3781720"/>
            <a:ext cx="2217065" cy="1117063"/>
            <a:chOff x="782606" y="3568534"/>
            <a:chExt cx="1748256" cy="880829"/>
          </a:xfrm>
        </p:grpSpPr>
        <p:sp>
          <p:nvSpPr>
            <p:cNvPr id="865" name="Google Shape;865;p41"/>
            <p:cNvSpPr/>
            <p:nvPr/>
          </p:nvSpPr>
          <p:spPr>
            <a:xfrm>
              <a:off x="842931" y="4281219"/>
              <a:ext cx="19355" cy="168144"/>
            </a:xfrm>
            <a:custGeom>
              <a:avLst/>
              <a:gdLst/>
              <a:ahLst/>
              <a:cxnLst/>
              <a:rect l="l" t="t" r="r" b="b"/>
              <a:pathLst>
                <a:path w="573" h="4978" extrusionOk="0">
                  <a:moveTo>
                    <a:pt x="1" y="1"/>
                  </a:moveTo>
                  <a:lnTo>
                    <a:pt x="1"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66" name="Google Shape;866;p41"/>
            <p:cNvSpPr/>
            <p:nvPr/>
          </p:nvSpPr>
          <p:spPr>
            <a:xfrm>
              <a:off x="921361" y="4348401"/>
              <a:ext cx="19321" cy="100961"/>
            </a:xfrm>
            <a:custGeom>
              <a:avLst/>
              <a:gdLst/>
              <a:ahLst/>
              <a:cxnLst/>
              <a:rect l="l" t="t" r="r" b="b"/>
              <a:pathLst>
                <a:path w="572" h="2989" extrusionOk="0">
                  <a:moveTo>
                    <a:pt x="0" y="0"/>
                  </a:moveTo>
                  <a:lnTo>
                    <a:pt x="0" y="2989"/>
                  </a:lnTo>
                  <a:lnTo>
                    <a:pt x="572" y="2989"/>
                  </a:lnTo>
                  <a:lnTo>
                    <a:pt x="57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67" name="Google Shape;867;p41"/>
            <p:cNvSpPr/>
            <p:nvPr/>
          </p:nvSpPr>
          <p:spPr>
            <a:xfrm>
              <a:off x="999791"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68" name="Google Shape;868;p41"/>
            <p:cNvSpPr/>
            <p:nvPr/>
          </p:nvSpPr>
          <p:spPr>
            <a:xfrm>
              <a:off x="1078187" y="4348401"/>
              <a:ext cx="18949" cy="100961"/>
            </a:xfrm>
            <a:custGeom>
              <a:avLst/>
              <a:gdLst/>
              <a:ahLst/>
              <a:cxnLst/>
              <a:rect l="l" t="t" r="r" b="b"/>
              <a:pathLst>
                <a:path w="561" h="2989" extrusionOk="0">
                  <a:moveTo>
                    <a:pt x="1" y="0"/>
                  </a:moveTo>
                  <a:lnTo>
                    <a:pt x="1"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69" name="Google Shape;869;p41"/>
            <p:cNvSpPr/>
            <p:nvPr/>
          </p:nvSpPr>
          <p:spPr>
            <a:xfrm>
              <a:off x="1156616" y="4281219"/>
              <a:ext cx="18949" cy="168144"/>
            </a:xfrm>
            <a:custGeom>
              <a:avLst/>
              <a:gdLst/>
              <a:ahLst/>
              <a:cxnLst/>
              <a:rect l="l" t="t" r="r" b="b"/>
              <a:pathLst>
                <a:path w="561" h="4978" extrusionOk="0">
                  <a:moveTo>
                    <a:pt x="1" y="1"/>
                  </a:moveTo>
                  <a:lnTo>
                    <a:pt x="1"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70" name="Google Shape;870;p41"/>
            <p:cNvSpPr/>
            <p:nvPr/>
          </p:nvSpPr>
          <p:spPr>
            <a:xfrm>
              <a:off x="1235046" y="4348401"/>
              <a:ext cx="18915" cy="100961"/>
            </a:xfrm>
            <a:custGeom>
              <a:avLst/>
              <a:gdLst/>
              <a:ahLst/>
              <a:cxnLst/>
              <a:rect l="l" t="t" r="r" b="b"/>
              <a:pathLst>
                <a:path w="560"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71" name="Google Shape;871;p41"/>
            <p:cNvSpPr/>
            <p:nvPr/>
          </p:nvSpPr>
          <p:spPr>
            <a:xfrm>
              <a:off x="1313476"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72" name="Google Shape;872;p41"/>
            <p:cNvSpPr/>
            <p:nvPr/>
          </p:nvSpPr>
          <p:spPr>
            <a:xfrm>
              <a:off x="1391872" y="4348401"/>
              <a:ext cx="18949" cy="100961"/>
            </a:xfrm>
            <a:custGeom>
              <a:avLst/>
              <a:gdLst/>
              <a:ahLst/>
              <a:cxnLst/>
              <a:rect l="l" t="t" r="r" b="b"/>
              <a:pathLst>
                <a:path w="561" h="2989" extrusionOk="0">
                  <a:moveTo>
                    <a:pt x="1" y="0"/>
                  </a:moveTo>
                  <a:lnTo>
                    <a:pt x="1"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73" name="Google Shape;873;p41"/>
            <p:cNvSpPr/>
            <p:nvPr/>
          </p:nvSpPr>
          <p:spPr>
            <a:xfrm>
              <a:off x="1470301" y="4281219"/>
              <a:ext cx="18949" cy="168144"/>
            </a:xfrm>
            <a:custGeom>
              <a:avLst/>
              <a:gdLst/>
              <a:ahLst/>
              <a:cxnLst/>
              <a:rect l="l" t="t" r="r" b="b"/>
              <a:pathLst>
                <a:path w="561"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74" name="Google Shape;874;p41"/>
            <p:cNvSpPr/>
            <p:nvPr/>
          </p:nvSpPr>
          <p:spPr>
            <a:xfrm>
              <a:off x="1548731" y="4348401"/>
              <a:ext cx="18915" cy="100961"/>
            </a:xfrm>
            <a:custGeom>
              <a:avLst/>
              <a:gdLst/>
              <a:ahLst/>
              <a:cxnLst/>
              <a:rect l="l" t="t" r="r" b="b"/>
              <a:pathLst>
                <a:path w="560"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75" name="Google Shape;875;p41"/>
            <p:cNvSpPr/>
            <p:nvPr/>
          </p:nvSpPr>
          <p:spPr>
            <a:xfrm>
              <a:off x="1627127" y="4281219"/>
              <a:ext cx="18949" cy="168144"/>
            </a:xfrm>
            <a:custGeom>
              <a:avLst/>
              <a:gdLst/>
              <a:ahLst/>
              <a:cxnLst/>
              <a:rect l="l" t="t" r="r" b="b"/>
              <a:pathLst>
                <a:path w="561" h="4978" extrusionOk="0">
                  <a:moveTo>
                    <a:pt x="1" y="1"/>
                  </a:moveTo>
                  <a:lnTo>
                    <a:pt x="1"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76" name="Google Shape;876;p41"/>
            <p:cNvSpPr/>
            <p:nvPr/>
          </p:nvSpPr>
          <p:spPr>
            <a:xfrm>
              <a:off x="1705557" y="4348401"/>
              <a:ext cx="18949" cy="100961"/>
            </a:xfrm>
            <a:custGeom>
              <a:avLst/>
              <a:gdLst/>
              <a:ahLst/>
              <a:cxnLst/>
              <a:rect l="l" t="t" r="r" b="b"/>
              <a:pathLst>
                <a:path w="561" h="2989" extrusionOk="0">
                  <a:moveTo>
                    <a:pt x="1" y="0"/>
                  </a:moveTo>
                  <a:lnTo>
                    <a:pt x="1"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77" name="Google Shape;877;p41"/>
            <p:cNvSpPr/>
            <p:nvPr/>
          </p:nvSpPr>
          <p:spPr>
            <a:xfrm>
              <a:off x="1783986"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78" name="Google Shape;878;p41"/>
            <p:cNvSpPr/>
            <p:nvPr/>
          </p:nvSpPr>
          <p:spPr>
            <a:xfrm>
              <a:off x="1862416" y="4348401"/>
              <a:ext cx="18915" cy="100961"/>
            </a:xfrm>
            <a:custGeom>
              <a:avLst/>
              <a:gdLst/>
              <a:ahLst/>
              <a:cxnLst/>
              <a:rect l="l" t="t" r="r" b="b"/>
              <a:pathLst>
                <a:path w="560"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79" name="Google Shape;879;p41"/>
            <p:cNvSpPr/>
            <p:nvPr/>
          </p:nvSpPr>
          <p:spPr>
            <a:xfrm>
              <a:off x="1940407" y="4281219"/>
              <a:ext cx="19355" cy="168144"/>
            </a:xfrm>
            <a:custGeom>
              <a:avLst/>
              <a:gdLst/>
              <a:ahLst/>
              <a:cxnLst/>
              <a:rect l="l" t="t" r="r" b="b"/>
              <a:pathLst>
                <a:path w="573" h="4978" extrusionOk="0">
                  <a:moveTo>
                    <a:pt x="1" y="1"/>
                  </a:moveTo>
                  <a:lnTo>
                    <a:pt x="1"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80" name="Google Shape;880;p41"/>
            <p:cNvSpPr/>
            <p:nvPr/>
          </p:nvSpPr>
          <p:spPr>
            <a:xfrm>
              <a:off x="2018836" y="4348401"/>
              <a:ext cx="19355" cy="100961"/>
            </a:xfrm>
            <a:custGeom>
              <a:avLst/>
              <a:gdLst/>
              <a:ahLst/>
              <a:cxnLst/>
              <a:rect l="l" t="t" r="r" b="b"/>
              <a:pathLst>
                <a:path w="573" h="2989" extrusionOk="0">
                  <a:moveTo>
                    <a:pt x="1" y="0"/>
                  </a:moveTo>
                  <a:lnTo>
                    <a:pt x="1" y="2989"/>
                  </a:lnTo>
                  <a:lnTo>
                    <a:pt x="572" y="2989"/>
                  </a:lnTo>
                  <a:lnTo>
                    <a:pt x="57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81" name="Google Shape;881;p41"/>
            <p:cNvSpPr/>
            <p:nvPr/>
          </p:nvSpPr>
          <p:spPr>
            <a:xfrm>
              <a:off x="2097266" y="4281219"/>
              <a:ext cx="19321" cy="168144"/>
            </a:xfrm>
            <a:custGeom>
              <a:avLst/>
              <a:gdLst/>
              <a:ahLst/>
              <a:cxnLst/>
              <a:rect l="l" t="t" r="r" b="b"/>
              <a:pathLst>
                <a:path w="572" h="4978" extrusionOk="0">
                  <a:moveTo>
                    <a:pt x="0" y="1"/>
                  </a:moveTo>
                  <a:lnTo>
                    <a:pt x="0"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82" name="Google Shape;882;p41"/>
            <p:cNvSpPr/>
            <p:nvPr/>
          </p:nvSpPr>
          <p:spPr>
            <a:xfrm>
              <a:off x="2175696" y="4348401"/>
              <a:ext cx="19321" cy="100961"/>
            </a:xfrm>
            <a:custGeom>
              <a:avLst/>
              <a:gdLst/>
              <a:ahLst/>
              <a:cxnLst/>
              <a:rect l="l" t="t" r="r" b="b"/>
              <a:pathLst>
                <a:path w="572" h="2989" extrusionOk="0">
                  <a:moveTo>
                    <a:pt x="0" y="0"/>
                  </a:moveTo>
                  <a:lnTo>
                    <a:pt x="0" y="2989"/>
                  </a:lnTo>
                  <a:lnTo>
                    <a:pt x="572" y="2989"/>
                  </a:lnTo>
                  <a:lnTo>
                    <a:pt x="572"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83" name="Google Shape;883;p41"/>
            <p:cNvSpPr/>
            <p:nvPr/>
          </p:nvSpPr>
          <p:spPr>
            <a:xfrm>
              <a:off x="2254092" y="4281219"/>
              <a:ext cx="19355" cy="168144"/>
            </a:xfrm>
            <a:custGeom>
              <a:avLst/>
              <a:gdLst/>
              <a:ahLst/>
              <a:cxnLst/>
              <a:rect l="l" t="t" r="r" b="b"/>
              <a:pathLst>
                <a:path w="573" h="4978" extrusionOk="0">
                  <a:moveTo>
                    <a:pt x="1" y="1"/>
                  </a:moveTo>
                  <a:lnTo>
                    <a:pt x="1" y="4978"/>
                  </a:lnTo>
                  <a:lnTo>
                    <a:pt x="572" y="4978"/>
                  </a:lnTo>
                  <a:lnTo>
                    <a:pt x="572"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84" name="Google Shape;884;p41"/>
            <p:cNvSpPr/>
            <p:nvPr/>
          </p:nvSpPr>
          <p:spPr>
            <a:xfrm>
              <a:off x="2332521" y="4348401"/>
              <a:ext cx="18949" cy="100961"/>
            </a:xfrm>
            <a:custGeom>
              <a:avLst/>
              <a:gdLst/>
              <a:ahLst/>
              <a:cxnLst/>
              <a:rect l="l" t="t" r="r" b="b"/>
              <a:pathLst>
                <a:path w="561" h="2989" extrusionOk="0">
                  <a:moveTo>
                    <a:pt x="0" y="0"/>
                  </a:moveTo>
                  <a:lnTo>
                    <a:pt x="0" y="2989"/>
                  </a:lnTo>
                  <a:lnTo>
                    <a:pt x="560" y="2989"/>
                  </a:lnTo>
                  <a:lnTo>
                    <a:pt x="560" y="0"/>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85" name="Google Shape;885;p41"/>
            <p:cNvSpPr/>
            <p:nvPr/>
          </p:nvSpPr>
          <p:spPr>
            <a:xfrm>
              <a:off x="2410951" y="4281219"/>
              <a:ext cx="18915" cy="168144"/>
            </a:xfrm>
            <a:custGeom>
              <a:avLst/>
              <a:gdLst/>
              <a:ahLst/>
              <a:cxnLst/>
              <a:rect l="l" t="t" r="r" b="b"/>
              <a:pathLst>
                <a:path w="560" h="4978" extrusionOk="0">
                  <a:moveTo>
                    <a:pt x="0" y="1"/>
                  </a:moveTo>
                  <a:lnTo>
                    <a:pt x="0" y="4978"/>
                  </a:lnTo>
                  <a:lnTo>
                    <a:pt x="560" y="4978"/>
                  </a:lnTo>
                  <a:lnTo>
                    <a:pt x="560"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886" name="Google Shape;886;p41"/>
            <p:cNvSpPr/>
            <p:nvPr/>
          </p:nvSpPr>
          <p:spPr>
            <a:xfrm>
              <a:off x="782606" y="3568534"/>
              <a:ext cx="1748256" cy="876763"/>
            </a:xfrm>
            <a:custGeom>
              <a:avLst/>
              <a:gdLst/>
              <a:ahLst/>
              <a:cxnLst/>
              <a:rect l="l" t="t" r="r" b="b"/>
              <a:pathLst>
                <a:path w="51758" h="25957" extrusionOk="0">
                  <a:moveTo>
                    <a:pt x="25873" y="7894"/>
                  </a:moveTo>
                  <a:cubicBezTo>
                    <a:pt x="31457" y="7894"/>
                    <a:pt x="36505" y="11228"/>
                    <a:pt x="38684" y="16372"/>
                  </a:cubicBezTo>
                  <a:lnTo>
                    <a:pt x="39244" y="17681"/>
                  </a:lnTo>
                  <a:lnTo>
                    <a:pt x="12514" y="17681"/>
                  </a:lnTo>
                  <a:lnTo>
                    <a:pt x="13074" y="16372"/>
                  </a:lnTo>
                  <a:cubicBezTo>
                    <a:pt x="15253" y="11228"/>
                    <a:pt x="20289" y="7894"/>
                    <a:pt x="25873" y="7894"/>
                  </a:cubicBezTo>
                  <a:close/>
                  <a:moveTo>
                    <a:pt x="25873" y="0"/>
                  </a:moveTo>
                  <a:cubicBezTo>
                    <a:pt x="15765" y="0"/>
                    <a:pt x="6978" y="6942"/>
                    <a:pt x="4632" y="16776"/>
                  </a:cubicBezTo>
                  <a:lnTo>
                    <a:pt x="4597" y="16955"/>
                  </a:lnTo>
                  <a:lnTo>
                    <a:pt x="4418" y="17681"/>
                  </a:lnTo>
                  <a:lnTo>
                    <a:pt x="1" y="17681"/>
                  </a:lnTo>
                  <a:lnTo>
                    <a:pt x="1" y="25956"/>
                  </a:lnTo>
                  <a:lnTo>
                    <a:pt x="51757" y="25956"/>
                  </a:lnTo>
                  <a:lnTo>
                    <a:pt x="51757" y="17681"/>
                  </a:lnTo>
                  <a:lnTo>
                    <a:pt x="47328" y="17681"/>
                  </a:lnTo>
                  <a:lnTo>
                    <a:pt x="47161" y="16955"/>
                  </a:lnTo>
                  <a:lnTo>
                    <a:pt x="47126" y="16776"/>
                  </a:lnTo>
                  <a:cubicBezTo>
                    <a:pt x="44780" y="6942"/>
                    <a:pt x="35993" y="0"/>
                    <a:pt x="25873" y="0"/>
                  </a:cubicBezTo>
                  <a:close/>
                </a:path>
              </a:pathLst>
            </a:custGeom>
            <a:solidFill>
              <a:schemeClr val="accent4"/>
            </a:solidFill>
            <a:ln w="19050" cap="flat" cmpd="sng">
              <a:solidFill>
                <a:schemeClr val="dk1"/>
              </a:solidFill>
              <a:prstDash val="solid"/>
              <a:round/>
              <a:headEnd type="none" w="sm" len="sm"/>
              <a:tailEnd type="none" w="sm" len="sm"/>
            </a:ln>
            <a:effectLst>
              <a:outerShdw dist="95250" dir="294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887" name="Google Shape;887;p41"/>
            <p:cNvSpPr/>
            <p:nvPr/>
          </p:nvSpPr>
          <p:spPr>
            <a:xfrm>
              <a:off x="863062" y="4261122"/>
              <a:ext cx="19321" cy="168144"/>
            </a:xfrm>
            <a:custGeom>
              <a:avLst/>
              <a:gdLst/>
              <a:ahLst/>
              <a:cxnLst/>
              <a:rect l="l" t="t" r="r" b="b"/>
              <a:pathLst>
                <a:path w="572" h="4978" extrusionOk="0">
                  <a:moveTo>
                    <a:pt x="0" y="1"/>
                  </a:moveTo>
                  <a:lnTo>
                    <a:pt x="0"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88" name="Google Shape;888;p41"/>
            <p:cNvSpPr/>
            <p:nvPr/>
          </p:nvSpPr>
          <p:spPr>
            <a:xfrm>
              <a:off x="941458" y="4328270"/>
              <a:ext cx="19355" cy="100995"/>
            </a:xfrm>
            <a:custGeom>
              <a:avLst/>
              <a:gdLst/>
              <a:ahLst/>
              <a:cxnLst/>
              <a:rect l="l" t="t" r="r" b="b"/>
              <a:pathLst>
                <a:path w="573" h="2990" extrusionOk="0">
                  <a:moveTo>
                    <a:pt x="1" y="1"/>
                  </a:moveTo>
                  <a:lnTo>
                    <a:pt x="1" y="2989"/>
                  </a:lnTo>
                  <a:lnTo>
                    <a:pt x="572" y="2989"/>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89" name="Google Shape;889;p41"/>
            <p:cNvSpPr/>
            <p:nvPr/>
          </p:nvSpPr>
          <p:spPr>
            <a:xfrm>
              <a:off x="1019888" y="4261122"/>
              <a:ext cx="18949" cy="168144"/>
            </a:xfrm>
            <a:custGeom>
              <a:avLst/>
              <a:gdLst/>
              <a:ahLst/>
              <a:cxnLst/>
              <a:rect l="l" t="t" r="r" b="b"/>
              <a:pathLst>
                <a:path w="561"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90" name="Google Shape;890;p41"/>
            <p:cNvSpPr/>
            <p:nvPr/>
          </p:nvSpPr>
          <p:spPr>
            <a:xfrm>
              <a:off x="1098318" y="4328270"/>
              <a:ext cx="18915" cy="100995"/>
            </a:xfrm>
            <a:custGeom>
              <a:avLst/>
              <a:gdLst/>
              <a:ahLst/>
              <a:cxnLst/>
              <a:rect l="l" t="t" r="r" b="b"/>
              <a:pathLst>
                <a:path w="560"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91" name="Google Shape;891;p41"/>
            <p:cNvSpPr/>
            <p:nvPr/>
          </p:nvSpPr>
          <p:spPr>
            <a:xfrm>
              <a:off x="1176714" y="4261122"/>
              <a:ext cx="18949" cy="168144"/>
            </a:xfrm>
            <a:custGeom>
              <a:avLst/>
              <a:gdLst/>
              <a:ahLst/>
              <a:cxnLst/>
              <a:rect l="l" t="t" r="r" b="b"/>
              <a:pathLst>
                <a:path w="561" h="4978" extrusionOk="0">
                  <a:moveTo>
                    <a:pt x="1" y="1"/>
                  </a:moveTo>
                  <a:lnTo>
                    <a:pt x="1"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92" name="Google Shape;892;p41"/>
            <p:cNvSpPr/>
            <p:nvPr/>
          </p:nvSpPr>
          <p:spPr>
            <a:xfrm>
              <a:off x="1255143" y="4328270"/>
              <a:ext cx="18949" cy="100995"/>
            </a:xfrm>
            <a:custGeom>
              <a:avLst/>
              <a:gdLst/>
              <a:ahLst/>
              <a:cxnLst/>
              <a:rect l="l" t="t" r="r" b="b"/>
              <a:pathLst>
                <a:path w="561" h="2990" extrusionOk="0">
                  <a:moveTo>
                    <a:pt x="1" y="1"/>
                  </a:moveTo>
                  <a:lnTo>
                    <a:pt x="1"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93" name="Google Shape;893;p41"/>
            <p:cNvSpPr/>
            <p:nvPr/>
          </p:nvSpPr>
          <p:spPr>
            <a:xfrm>
              <a:off x="1333573" y="4261122"/>
              <a:ext cx="18915" cy="168144"/>
            </a:xfrm>
            <a:custGeom>
              <a:avLst/>
              <a:gdLst/>
              <a:ahLst/>
              <a:cxnLst/>
              <a:rect l="l" t="t" r="r" b="b"/>
              <a:pathLst>
                <a:path w="560"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94" name="Google Shape;894;p41"/>
            <p:cNvSpPr/>
            <p:nvPr/>
          </p:nvSpPr>
          <p:spPr>
            <a:xfrm>
              <a:off x="1412003" y="4328270"/>
              <a:ext cx="18915" cy="100995"/>
            </a:xfrm>
            <a:custGeom>
              <a:avLst/>
              <a:gdLst/>
              <a:ahLst/>
              <a:cxnLst/>
              <a:rect l="l" t="t" r="r" b="b"/>
              <a:pathLst>
                <a:path w="560"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95" name="Google Shape;895;p41"/>
            <p:cNvSpPr/>
            <p:nvPr/>
          </p:nvSpPr>
          <p:spPr>
            <a:xfrm>
              <a:off x="1490399" y="4261122"/>
              <a:ext cx="18949" cy="168144"/>
            </a:xfrm>
            <a:custGeom>
              <a:avLst/>
              <a:gdLst/>
              <a:ahLst/>
              <a:cxnLst/>
              <a:rect l="l" t="t" r="r" b="b"/>
              <a:pathLst>
                <a:path w="561" h="4978" extrusionOk="0">
                  <a:moveTo>
                    <a:pt x="1" y="1"/>
                  </a:moveTo>
                  <a:lnTo>
                    <a:pt x="1"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96" name="Google Shape;896;p41"/>
            <p:cNvSpPr/>
            <p:nvPr/>
          </p:nvSpPr>
          <p:spPr>
            <a:xfrm>
              <a:off x="1568828" y="4328270"/>
              <a:ext cx="18949" cy="100995"/>
            </a:xfrm>
            <a:custGeom>
              <a:avLst/>
              <a:gdLst/>
              <a:ahLst/>
              <a:cxnLst/>
              <a:rect l="l" t="t" r="r" b="b"/>
              <a:pathLst>
                <a:path w="561"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97" name="Google Shape;897;p41"/>
            <p:cNvSpPr/>
            <p:nvPr/>
          </p:nvSpPr>
          <p:spPr>
            <a:xfrm>
              <a:off x="1647258" y="4261122"/>
              <a:ext cx="18915" cy="168144"/>
            </a:xfrm>
            <a:custGeom>
              <a:avLst/>
              <a:gdLst/>
              <a:ahLst/>
              <a:cxnLst/>
              <a:rect l="l" t="t" r="r" b="b"/>
              <a:pathLst>
                <a:path w="560"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98" name="Google Shape;898;p41"/>
            <p:cNvSpPr/>
            <p:nvPr/>
          </p:nvSpPr>
          <p:spPr>
            <a:xfrm>
              <a:off x="1725654" y="4328270"/>
              <a:ext cx="18949" cy="100995"/>
            </a:xfrm>
            <a:custGeom>
              <a:avLst/>
              <a:gdLst/>
              <a:ahLst/>
              <a:cxnLst/>
              <a:rect l="l" t="t" r="r" b="b"/>
              <a:pathLst>
                <a:path w="561" h="2990" extrusionOk="0">
                  <a:moveTo>
                    <a:pt x="1" y="1"/>
                  </a:moveTo>
                  <a:lnTo>
                    <a:pt x="1" y="2989"/>
                  </a:lnTo>
                  <a:lnTo>
                    <a:pt x="561" y="2989"/>
                  </a:lnTo>
                  <a:lnTo>
                    <a:pt x="561"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99" name="Google Shape;899;p41"/>
            <p:cNvSpPr/>
            <p:nvPr/>
          </p:nvSpPr>
          <p:spPr>
            <a:xfrm>
              <a:off x="1804084" y="4261122"/>
              <a:ext cx="18949" cy="168144"/>
            </a:xfrm>
            <a:custGeom>
              <a:avLst/>
              <a:gdLst/>
              <a:ahLst/>
              <a:cxnLst/>
              <a:rect l="l" t="t" r="r" b="b"/>
              <a:pathLst>
                <a:path w="561" h="4978" extrusionOk="0">
                  <a:moveTo>
                    <a:pt x="1" y="1"/>
                  </a:moveTo>
                  <a:lnTo>
                    <a:pt x="1"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00" name="Google Shape;900;p41"/>
            <p:cNvSpPr/>
            <p:nvPr/>
          </p:nvSpPr>
          <p:spPr>
            <a:xfrm>
              <a:off x="1882513" y="4328270"/>
              <a:ext cx="18915" cy="100995"/>
            </a:xfrm>
            <a:custGeom>
              <a:avLst/>
              <a:gdLst/>
              <a:ahLst/>
              <a:cxnLst/>
              <a:rect l="l" t="t" r="r" b="b"/>
              <a:pathLst>
                <a:path w="560" h="2990" extrusionOk="0">
                  <a:moveTo>
                    <a:pt x="0" y="1"/>
                  </a:moveTo>
                  <a:lnTo>
                    <a:pt x="0"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01" name="Google Shape;901;p41"/>
            <p:cNvSpPr/>
            <p:nvPr/>
          </p:nvSpPr>
          <p:spPr>
            <a:xfrm>
              <a:off x="1960538" y="4261122"/>
              <a:ext cx="19321" cy="168144"/>
            </a:xfrm>
            <a:custGeom>
              <a:avLst/>
              <a:gdLst/>
              <a:ahLst/>
              <a:cxnLst/>
              <a:rect l="l" t="t" r="r" b="b"/>
              <a:pathLst>
                <a:path w="572" h="4978" extrusionOk="0">
                  <a:moveTo>
                    <a:pt x="0" y="1"/>
                  </a:moveTo>
                  <a:lnTo>
                    <a:pt x="0"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02" name="Google Shape;902;p41"/>
            <p:cNvSpPr/>
            <p:nvPr/>
          </p:nvSpPr>
          <p:spPr>
            <a:xfrm>
              <a:off x="2038934" y="4328270"/>
              <a:ext cx="19355" cy="100995"/>
            </a:xfrm>
            <a:custGeom>
              <a:avLst/>
              <a:gdLst/>
              <a:ahLst/>
              <a:cxnLst/>
              <a:rect l="l" t="t" r="r" b="b"/>
              <a:pathLst>
                <a:path w="573" h="2990" extrusionOk="0">
                  <a:moveTo>
                    <a:pt x="1" y="1"/>
                  </a:moveTo>
                  <a:lnTo>
                    <a:pt x="1" y="2989"/>
                  </a:lnTo>
                  <a:lnTo>
                    <a:pt x="572" y="2989"/>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03" name="Google Shape;903;p41"/>
            <p:cNvSpPr/>
            <p:nvPr/>
          </p:nvSpPr>
          <p:spPr>
            <a:xfrm>
              <a:off x="2117363" y="4261122"/>
              <a:ext cx="19355" cy="168144"/>
            </a:xfrm>
            <a:custGeom>
              <a:avLst/>
              <a:gdLst/>
              <a:ahLst/>
              <a:cxnLst/>
              <a:rect l="l" t="t" r="r" b="b"/>
              <a:pathLst>
                <a:path w="573" h="4978" extrusionOk="0">
                  <a:moveTo>
                    <a:pt x="1" y="1"/>
                  </a:moveTo>
                  <a:lnTo>
                    <a:pt x="1"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04" name="Google Shape;904;p41"/>
            <p:cNvSpPr/>
            <p:nvPr/>
          </p:nvSpPr>
          <p:spPr>
            <a:xfrm>
              <a:off x="2195793" y="4328270"/>
              <a:ext cx="19321" cy="100995"/>
            </a:xfrm>
            <a:custGeom>
              <a:avLst/>
              <a:gdLst/>
              <a:ahLst/>
              <a:cxnLst/>
              <a:rect l="l" t="t" r="r" b="b"/>
              <a:pathLst>
                <a:path w="572" h="2990" extrusionOk="0">
                  <a:moveTo>
                    <a:pt x="0" y="1"/>
                  </a:moveTo>
                  <a:lnTo>
                    <a:pt x="0" y="2989"/>
                  </a:lnTo>
                  <a:lnTo>
                    <a:pt x="572" y="2989"/>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05" name="Google Shape;905;p41"/>
            <p:cNvSpPr/>
            <p:nvPr/>
          </p:nvSpPr>
          <p:spPr>
            <a:xfrm>
              <a:off x="2274223" y="4261122"/>
              <a:ext cx="19321" cy="168144"/>
            </a:xfrm>
            <a:custGeom>
              <a:avLst/>
              <a:gdLst/>
              <a:ahLst/>
              <a:cxnLst/>
              <a:rect l="l" t="t" r="r" b="b"/>
              <a:pathLst>
                <a:path w="572" h="4978" extrusionOk="0">
                  <a:moveTo>
                    <a:pt x="0" y="1"/>
                  </a:moveTo>
                  <a:lnTo>
                    <a:pt x="0" y="4977"/>
                  </a:lnTo>
                  <a:lnTo>
                    <a:pt x="572" y="4977"/>
                  </a:lnTo>
                  <a:lnTo>
                    <a:pt x="572"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06" name="Google Shape;906;p41"/>
            <p:cNvSpPr/>
            <p:nvPr/>
          </p:nvSpPr>
          <p:spPr>
            <a:xfrm>
              <a:off x="2352619" y="4328270"/>
              <a:ext cx="18949" cy="100995"/>
            </a:xfrm>
            <a:custGeom>
              <a:avLst/>
              <a:gdLst/>
              <a:ahLst/>
              <a:cxnLst/>
              <a:rect l="l" t="t" r="r" b="b"/>
              <a:pathLst>
                <a:path w="561" h="2990" extrusionOk="0">
                  <a:moveTo>
                    <a:pt x="1" y="1"/>
                  </a:moveTo>
                  <a:lnTo>
                    <a:pt x="1" y="2989"/>
                  </a:lnTo>
                  <a:lnTo>
                    <a:pt x="560" y="2989"/>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07" name="Google Shape;907;p41"/>
            <p:cNvSpPr/>
            <p:nvPr/>
          </p:nvSpPr>
          <p:spPr>
            <a:xfrm>
              <a:off x="2431048" y="4261122"/>
              <a:ext cx="18949" cy="168144"/>
            </a:xfrm>
            <a:custGeom>
              <a:avLst/>
              <a:gdLst/>
              <a:ahLst/>
              <a:cxnLst/>
              <a:rect l="l" t="t" r="r" b="b"/>
              <a:pathLst>
                <a:path w="561" h="4978" extrusionOk="0">
                  <a:moveTo>
                    <a:pt x="0" y="1"/>
                  </a:moveTo>
                  <a:lnTo>
                    <a:pt x="0" y="4977"/>
                  </a:lnTo>
                  <a:lnTo>
                    <a:pt x="560" y="4977"/>
                  </a:lnTo>
                  <a:lnTo>
                    <a:pt x="560" y="1"/>
                  </a:lnTo>
                  <a:close/>
                </a:path>
              </a:pathLst>
            </a:custGeom>
            <a:solidFill>
              <a:srgbClr val="FFFFFF"/>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701"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3 – GÓC NỘI TIẾP</a:t>
            </a:r>
            <a:endParaRPr/>
          </a:p>
        </p:txBody>
      </p:sp>
      <p:sp>
        <p:nvSpPr>
          <p:cNvPr id="3" name="Line 249"/>
          <p:cNvSpPr>
            <a:spLocks noChangeShapeType="1"/>
          </p:cNvSpPr>
          <p:nvPr/>
        </p:nvSpPr>
        <p:spPr bwMode="auto">
          <a:xfrm>
            <a:off x="5534527" y="1017725"/>
            <a:ext cx="35001" cy="3815175"/>
          </a:xfrm>
          <a:prstGeom prst="line">
            <a:avLst/>
          </a:prstGeom>
          <a:noFill/>
          <a:ln w="28575">
            <a:solidFill>
              <a:srgbClr val="6666FF"/>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4" name="Text Box 253"/>
          <p:cNvSpPr txBox="1">
            <a:spLocks noChangeArrowheads="1"/>
          </p:cNvSpPr>
          <p:nvPr/>
        </p:nvSpPr>
        <p:spPr bwMode="auto">
          <a:xfrm>
            <a:off x="616527" y="1208810"/>
            <a:ext cx="253722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u="sng" dirty="0">
                <a:solidFill>
                  <a:srgbClr val="FF0000"/>
                </a:solidFill>
                <a:latin typeface="Comic Sans MS" panose="030F0702030302020204" pitchFamily="66" charset="0"/>
              </a:rPr>
              <a:t>1. </a:t>
            </a:r>
            <a:r>
              <a:rPr lang="en-US" altLang="en-US" b="1" u="sng" err="1">
                <a:solidFill>
                  <a:srgbClr val="FF0000"/>
                </a:solidFill>
                <a:latin typeface="Comic Sans MS" panose="030F0702030302020204" pitchFamily="66" charset="0"/>
              </a:rPr>
              <a:t>Định</a:t>
            </a:r>
            <a:r>
              <a:rPr lang="en-US" altLang="en-US" b="1" u="sng">
                <a:solidFill>
                  <a:srgbClr val="FF0000"/>
                </a:solidFill>
                <a:latin typeface="Comic Sans MS" panose="030F0702030302020204" pitchFamily="66" charset="0"/>
              </a:rPr>
              <a:t> nghĩa</a:t>
            </a:r>
            <a:endParaRPr lang="en-US" altLang="en-US" b="1" u="sng" dirty="0">
              <a:solidFill>
                <a:srgbClr val="FF0000"/>
              </a:solidFill>
              <a:latin typeface="Comic Sans MS" panose="030F0702030302020204" pitchFamily="66" charset="0"/>
            </a:endParaRPr>
          </a:p>
        </p:txBody>
      </p:sp>
      <p:sp>
        <p:nvSpPr>
          <p:cNvPr id="5" name="Text Box 255"/>
          <p:cNvSpPr txBox="1">
            <a:spLocks noChangeArrowheads="1"/>
          </p:cNvSpPr>
          <p:nvPr/>
        </p:nvSpPr>
        <p:spPr bwMode="auto">
          <a:xfrm>
            <a:off x="615865" y="3910550"/>
            <a:ext cx="5479903"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Cung</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nằm</a:t>
            </a:r>
            <a:r>
              <a:rPr lang="en-US" altLang="en-US" dirty="0">
                <a:solidFill>
                  <a:srgbClr val="000099"/>
                </a:solidFill>
                <a:latin typeface="Comic Sans MS" panose="030F0702030302020204" pitchFamily="66" charset="0"/>
              </a:rPr>
              <a:t> </a:t>
            </a:r>
            <a:r>
              <a:rPr lang="en-US" altLang="en-US" dirty="0" err="1">
                <a:solidFill>
                  <a:srgbClr val="FF0000"/>
                </a:solidFill>
                <a:latin typeface="Comic Sans MS" panose="030F0702030302020204" pitchFamily="66" charset="0"/>
              </a:rPr>
              <a:t>bên</a:t>
            </a:r>
            <a:r>
              <a:rPr lang="en-US" altLang="en-US" dirty="0">
                <a:solidFill>
                  <a:srgbClr val="FF0000"/>
                </a:solidFill>
                <a:latin typeface="Comic Sans MS" panose="030F0702030302020204" pitchFamily="66" charset="0"/>
              </a:rPr>
              <a:t> </a:t>
            </a:r>
            <a:r>
              <a:rPr lang="en-US" altLang="en-US" dirty="0" err="1">
                <a:solidFill>
                  <a:srgbClr val="FF0000"/>
                </a:solidFill>
                <a:latin typeface="Comic Sans MS" panose="030F0702030302020204" pitchFamily="66" charset="0"/>
              </a:rPr>
              <a:t>trong</a:t>
            </a:r>
            <a:r>
              <a:rPr lang="en-US" altLang="en-US" dirty="0">
                <a:solidFill>
                  <a:srgbClr val="FF0000"/>
                </a:solidFill>
                <a:latin typeface="Comic Sans MS" panose="030F0702030302020204" pitchFamily="66" charset="0"/>
              </a:rPr>
              <a:t> </a:t>
            </a:r>
            <a:r>
              <a:rPr lang="en-US" altLang="en-US" dirty="0" err="1">
                <a:solidFill>
                  <a:srgbClr val="000099"/>
                </a:solidFill>
                <a:latin typeface="Comic Sans MS" panose="030F0702030302020204" pitchFamily="66" charset="0"/>
              </a:rPr>
              <a:t>góc</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được</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gọi</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là</a:t>
            </a:r>
            <a:r>
              <a:rPr lang="en-US" altLang="en-US" dirty="0">
                <a:solidFill>
                  <a:srgbClr val="000099"/>
                </a:solidFill>
                <a:latin typeface="Comic Sans MS" panose="030F0702030302020204" pitchFamily="66" charset="0"/>
              </a:rPr>
              <a:t> </a:t>
            </a:r>
            <a:r>
              <a:rPr lang="en-US" altLang="en-US" dirty="0" err="1">
                <a:solidFill>
                  <a:srgbClr val="FF0000"/>
                </a:solidFill>
                <a:latin typeface="Comic Sans MS" panose="030F0702030302020204" pitchFamily="66" charset="0"/>
              </a:rPr>
              <a:t>cung</a:t>
            </a:r>
            <a:r>
              <a:rPr lang="en-US" altLang="en-US" dirty="0">
                <a:solidFill>
                  <a:srgbClr val="FF0000"/>
                </a:solidFill>
                <a:latin typeface="Comic Sans MS" panose="030F0702030302020204" pitchFamily="66" charset="0"/>
              </a:rPr>
              <a:t> </a:t>
            </a:r>
            <a:r>
              <a:rPr lang="en-US" altLang="en-US" dirty="0" err="1">
                <a:solidFill>
                  <a:srgbClr val="FF0000"/>
                </a:solidFill>
                <a:latin typeface="Comic Sans MS" panose="030F0702030302020204" pitchFamily="66" charset="0"/>
              </a:rPr>
              <a:t>bị</a:t>
            </a:r>
            <a:r>
              <a:rPr lang="en-US" altLang="en-US" dirty="0">
                <a:solidFill>
                  <a:srgbClr val="FF0000"/>
                </a:solidFill>
                <a:latin typeface="Comic Sans MS" panose="030F0702030302020204" pitchFamily="66" charset="0"/>
              </a:rPr>
              <a:t> </a:t>
            </a:r>
            <a:r>
              <a:rPr lang="en-US" altLang="en-US" dirty="0" err="1">
                <a:solidFill>
                  <a:srgbClr val="FF0000"/>
                </a:solidFill>
                <a:latin typeface="Comic Sans MS" panose="030F0702030302020204" pitchFamily="66" charset="0"/>
              </a:rPr>
              <a:t>chắn</a:t>
            </a:r>
            <a:r>
              <a:rPr lang="en-US" altLang="en-US" dirty="0">
                <a:solidFill>
                  <a:srgbClr val="000099"/>
                </a:solidFill>
                <a:latin typeface="Comic Sans MS" panose="030F0702030302020204" pitchFamily="66" charset="0"/>
              </a:rPr>
              <a:t>.</a:t>
            </a:r>
          </a:p>
        </p:txBody>
      </p:sp>
      <p:sp>
        <p:nvSpPr>
          <p:cNvPr id="6" name="AutoShape 232"/>
          <p:cNvSpPr>
            <a:spLocks noChangeAspect="1" noChangeArrowheads="1" noTextEdit="1"/>
          </p:cNvSpPr>
          <p:nvPr/>
        </p:nvSpPr>
        <p:spPr bwMode="auto">
          <a:xfrm>
            <a:off x="1174376" y="1485955"/>
            <a:ext cx="1390650" cy="1543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omic Sans MS" panose="030F0702030302020204" pitchFamily="66" charset="0"/>
            </a:endParaRPr>
          </a:p>
        </p:txBody>
      </p:sp>
      <p:grpSp>
        <p:nvGrpSpPr>
          <p:cNvPr id="7" name="Group 233"/>
          <p:cNvGrpSpPr>
            <a:grpSpLocks/>
          </p:cNvGrpSpPr>
          <p:nvPr/>
        </p:nvGrpSpPr>
        <p:grpSpPr bwMode="auto">
          <a:xfrm>
            <a:off x="1269627" y="1581207"/>
            <a:ext cx="1196976" cy="1333500"/>
            <a:chOff x="336" y="1584"/>
            <a:chExt cx="754" cy="840"/>
          </a:xfrm>
        </p:grpSpPr>
        <p:sp>
          <p:nvSpPr>
            <p:cNvPr id="8" name="Arc 234"/>
            <p:cNvSpPr>
              <a:spLocks/>
            </p:cNvSpPr>
            <p:nvPr/>
          </p:nvSpPr>
          <p:spPr bwMode="auto">
            <a:xfrm>
              <a:off x="533" y="1698"/>
              <a:ext cx="82" cy="102"/>
            </a:xfrm>
            <a:custGeom>
              <a:avLst/>
              <a:gdLst>
                <a:gd name="T0" fmla="*/ 0 w 17275"/>
                <a:gd name="T1" fmla="*/ 0 h 21600"/>
                <a:gd name="T2" fmla="*/ 0 w 17275"/>
                <a:gd name="T3" fmla="*/ 0 h 21600"/>
                <a:gd name="T4" fmla="*/ 0 w 17275"/>
                <a:gd name="T5" fmla="*/ 0 h 21600"/>
                <a:gd name="T6" fmla="*/ 0 60000 65536"/>
                <a:gd name="T7" fmla="*/ 0 60000 65536"/>
                <a:gd name="T8" fmla="*/ 0 60000 65536"/>
                <a:gd name="T9" fmla="*/ 0 w 17275"/>
                <a:gd name="T10" fmla="*/ 0 h 21600"/>
                <a:gd name="T11" fmla="*/ 17275 w 17275"/>
                <a:gd name="T12" fmla="*/ 21600 h 21600"/>
              </a:gdLst>
              <a:ahLst/>
              <a:cxnLst>
                <a:cxn ang="T6">
                  <a:pos x="T0" y="T1"/>
                </a:cxn>
                <a:cxn ang="T7">
                  <a:pos x="T2" y="T3"/>
                </a:cxn>
                <a:cxn ang="T8">
                  <a:pos x="T4" y="T5"/>
                </a:cxn>
              </a:cxnLst>
              <a:rect l="T9" t="T10" r="T11" b="T12"/>
              <a:pathLst>
                <a:path w="17275" h="21600" fill="none" extrusionOk="0">
                  <a:moveTo>
                    <a:pt x="17274" y="15922"/>
                  </a:moveTo>
                  <a:cubicBezTo>
                    <a:pt x="13290" y="19574"/>
                    <a:pt x="8083" y="21599"/>
                    <a:pt x="2679" y="21600"/>
                  </a:cubicBezTo>
                  <a:cubicBezTo>
                    <a:pt x="1783" y="21600"/>
                    <a:pt x="888" y="21544"/>
                    <a:pt x="-1" y="21433"/>
                  </a:cubicBezTo>
                </a:path>
                <a:path w="17275" h="21600" stroke="0" extrusionOk="0">
                  <a:moveTo>
                    <a:pt x="17274" y="15922"/>
                  </a:moveTo>
                  <a:cubicBezTo>
                    <a:pt x="13290" y="19574"/>
                    <a:pt x="8083" y="21599"/>
                    <a:pt x="2679" y="21600"/>
                  </a:cubicBezTo>
                  <a:cubicBezTo>
                    <a:pt x="1783" y="21600"/>
                    <a:pt x="888" y="21544"/>
                    <a:pt x="-1" y="21433"/>
                  </a:cubicBezTo>
                  <a:lnTo>
                    <a:pt x="2679" y="0"/>
                  </a:ln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9" name="Oval 235"/>
            <p:cNvSpPr>
              <a:spLocks noChangeArrowheads="1"/>
            </p:cNvSpPr>
            <p:nvPr/>
          </p:nvSpPr>
          <p:spPr bwMode="auto">
            <a:xfrm>
              <a:off x="336" y="1668"/>
              <a:ext cx="690" cy="69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0" name="Line 236"/>
            <p:cNvSpPr>
              <a:spLocks noChangeShapeType="1"/>
            </p:cNvSpPr>
            <p:nvPr/>
          </p:nvSpPr>
          <p:spPr bwMode="auto">
            <a:xfrm flipH="1">
              <a:off x="480" y="1698"/>
              <a:ext cx="66" cy="726"/>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11" name="Line 237"/>
            <p:cNvSpPr>
              <a:spLocks noChangeShapeType="1"/>
            </p:cNvSpPr>
            <p:nvPr/>
          </p:nvSpPr>
          <p:spPr bwMode="auto">
            <a:xfrm>
              <a:off x="546" y="1698"/>
              <a:ext cx="528" cy="588"/>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12" name="Oval 238"/>
            <p:cNvSpPr>
              <a:spLocks noChangeArrowheads="1"/>
            </p:cNvSpPr>
            <p:nvPr/>
          </p:nvSpPr>
          <p:spPr bwMode="auto">
            <a:xfrm>
              <a:off x="960" y="216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3" name="Rectangle 239"/>
            <p:cNvSpPr>
              <a:spLocks noChangeArrowheads="1"/>
            </p:cNvSpPr>
            <p:nvPr/>
          </p:nvSpPr>
          <p:spPr bwMode="auto">
            <a:xfrm>
              <a:off x="1020" y="2118"/>
              <a:ext cx="7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C</a:t>
              </a:r>
              <a:endParaRPr lang="en-US" altLang="en-US">
                <a:solidFill>
                  <a:srgbClr val="000099"/>
                </a:solidFill>
                <a:latin typeface="Comic Sans MS" panose="030F0702030302020204" pitchFamily="66" charset="0"/>
              </a:endParaRPr>
            </a:p>
          </p:txBody>
        </p:sp>
        <p:sp>
          <p:nvSpPr>
            <p:cNvPr id="14" name="Oval 240"/>
            <p:cNvSpPr>
              <a:spLocks noChangeArrowheads="1"/>
            </p:cNvSpPr>
            <p:nvPr/>
          </p:nvSpPr>
          <p:spPr bwMode="auto">
            <a:xfrm>
              <a:off x="534" y="168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5" name="Oval 241"/>
            <p:cNvSpPr>
              <a:spLocks noChangeArrowheads="1"/>
            </p:cNvSpPr>
            <p:nvPr/>
          </p:nvSpPr>
          <p:spPr bwMode="auto">
            <a:xfrm>
              <a:off x="480" y="228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6" name="Rectangle 242"/>
            <p:cNvSpPr>
              <a:spLocks noChangeArrowheads="1"/>
            </p:cNvSpPr>
            <p:nvPr/>
          </p:nvSpPr>
          <p:spPr bwMode="auto">
            <a:xfrm>
              <a:off x="372" y="2280"/>
              <a:ext cx="72"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B</a:t>
              </a:r>
              <a:endParaRPr lang="en-US" altLang="en-US">
                <a:solidFill>
                  <a:srgbClr val="000099"/>
                </a:solidFill>
                <a:latin typeface="Comic Sans MS" panose="030F0702030302020204" pitchFamily="66" charset="0"/>
              </a:endParaRPr>
            </a:p>
          </p:txBody>
        </p:sp>
        <p:sp>
          <p:nvSpPr>
            <p:cNvPr id="17" name="Oval 243"/>
            <p:cNvSpPr>
              <a:spLocks noChangeArrowheads="1"/>
            </p:cNvSpPr>
            <p:nvPr/>
          </p:nvSpPr>
          <p:spPr bwMode="auto">
            <a:xfrm>
              <a:off x="534" y="168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8" name="Oval 244"/>
            <p:cNvSpPr>
              <a:spLocks noChangeArrowheads="1"/>
            </p:cNvSpPr>
            <p:nvPr/>
          </p:nvSpPr>
          <p:spPr bwMode="auto">
            <a:xfrm>
              <a:off x="666" y="199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9" name="Rectangle 245"/>
            <p:cNvSpPr>
              <a:spLocks noChangeArrowheads="1"/>
            </p:cNvSpPr>
            <p:nvPr/>
          </p:nvSpPr>
          <p:spPr bwMode="auto">
            <a:xfrm>
              <a:off x="642" y="2040"/>
              <a:ext cx="9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O</a:t>
              </a:r>
              <a:endParaRPr lang="en-US" altLang="en-US">
                <a:solidFill>
                  <a:srgbClr val="000099"/>
                </a:solidFill>
                <a:latin typeface="Comic Sans MS" panose="030F0702030302020204" pitchFamily="66" charset="0"/>
              </a:endParaRPr>
            </a:p>
          </p:txBody>
        </p:sp>
        <p:sp>
          <p:nvSpPr>
            <p:cNvPr id="20" name="Oval 246"/>
            <p:cNvSpPr>
              <a:spLocks noChangeArrowheads="1"/>
            </p:cNvSpPr>
            <p:nvPr/>
          </p:nvSpPr>
          <p:spPr bwMode="auto">
            <a:xfrm>
              <a:off x="534" y="168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1" name="Rectangle 247"/>
            <p:cNvSpPr>
              <a:spLocks noChangeArrowheads="1"/>
            </p:cNvSpPr>
            <p:nvPr/>
          </p:nvSpPr>
          <p:spPr bwMode="auto">
            <a:xfrm>
              <a:off x="450" y="1584"/>
              <a:ext cx="8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A</a:t>
              </a:r>
              <a:endParaRPr lang="en-US" altLang="en-US">
                <a:solidFill>
                  <a:srgbClr val="000099"/>
                </a:solidFill>
                <a:latin typeface="Comic Sans MS" panose="030F0702030302020204" pitchFamily="66" charset="0"/>
              </a:endParaRPr>
            </a:p>
          </p:txBody>
        </p:sp>
      </p:grpSp>
      <p:sp>
        <p:nvSpPr>
          <p:cNvPr id="22" name="AutoShape 273"/>
          <p:cNvSpPr>
            <a:spLocks noChangeAspect="1" noChangeArrowheads="1" noTextEdit="1"/>
          </p:cNvSpPr>
          <p:nvPr/>
        </p:nvSpPr>
        <p:spPr bwMode="auto">
          <a:xfrm>
            <a:off x="1422027" y="2419410"/>
            <a:ext cx="990600" cy="514351"/>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omic Sans MS" panose="030F0702030302020204" pitchFamily="66" charset="0"/>
            </a:endParaRPr>
          </a:p>
        </p:txBody>
      </p:sp>
      <p:sp>
        <p:nvSpPr>
          <p:cNvPr id="23" name="Arc 274"/>
          <p:cNvSpPr>
            <a:spLocks/>
          </p:cNvSpPr>
          <p:nvPr/>
        </p:nvSpPr>
        <p:spPr bwMode="auto">
          <a:xfrm>
            <a:off x="1533152" y="2267010"/>
            <a:ext cx="769938" cy="542926"/>
          </a:xfrm>
          <a:custGeom>
            <a:avLst/>
            <a:gdLst>
              <a:gd name="T0" fmla="*/ 0 w 30647"/>
              <a:gd name="T1" fmla="*/ 0 h 21600"/>
              <a:gd name="T2" fmla="*/ 0 w 30647"/>
              <a:gd name="T3" fmla="*/ 0 h 21600"/>
              <a:gd name="T4" fmla="*/ 0 w 30647"/>
              <a:gd name="T5" fmla="*/ 0 h 21600"/>
              <a:gd name="T6" fmla="*/ 0 60000 65536"/>
              <a:gd name="T7" fmla="*/ 0 60000 65536"/>
              <a:gd name="T8" fmla="*/ 0 60000 65536"/>
              <a:gd name="T9" fmla="*/ 0 w 30647"/>
              <a:gd name="T10" fmla="*/ 0 h 21600"/>
              <a:gd name="T11" fmla="*/ 30647 w 30647"/>
              <a:gd name="T12" fmla="*/ 21600 h 21600"/>
            </a:gdLst>
            <a:ahLst/>
            <a:cxnLst>
              <a:cxn ang="T6">
                <a:pos x="T0" y="T1"/>
              </a:cxn>
              <a:cxn ang="T7">
                <a:pos x="T2" y="T3"/>
              </a:cxn>
              <a:cxn ang="T8">
                <a:pos x="T4" y="T5"/>
              </a:cxn>
            </a:cxnLst>
            <a:rect l="T9" t="T10" r="T11" b="T12"/>
            <a:pathLst>
              <a:path w="30647" h="21600" fill="none" extrusionOk="0">
                <a:moveTo>
                  <a:pt x="30646" y="10716"/>
                </a:moveTo>
                <a:cubicBezTo>
                  <a:pt x="26801" y="17446"/>
                  <a:pt x="19644" y="21599"/>
                  <a:pt x="11893" y="21600"/>
                </a:cubicBezTo>
                <a:cubicBezTo>
                  <a:pt x="7664" y="21600"/>
                  <a:pt x="3529" y="20359"/>
                  <a:pt x="0" y="18030"/>
                </a:cubicBezTo>
              </a:path>
              <a:path w="30647" h="21600" stroke="0" extrusionOk="0">
                <a:moveTo>
                  <a:pt x="30646" y="10716"/>
                </a:moveTo>
                <a:cubicBezTo>
                  <a:pt x="26801" y="17446"/>
                  <a:pt x="19644" y="21599"/>
                  <a:pt x="11893" y="21600"/>
                </a:cubicBezTo>
                <a:cubicBezTo>
                  <a:pt x="7664" y="21600"/>
                  <a:pt x="3529" y="20359"/>
                  <a:pt x="0" y="18030"/>
                </a:cubicBezTo>
                <a:lnTo>
                  <a:pt x="11893" y="0"/>
                </a:ln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solidFill>
                <a:schemeClr val="folHlink"/>
              </a:solidFill>
            </a:endParaRPr>
          </a:p>
        </p:txBody>
      </p:sp>
      <p:grpSp>
        <p:nvGrpSpPr>
          <p:cNvPr id="24" name="Group 292"/>
          <p:cNvGrpSpPr>
            <a:grpSpLocks/>
          </p:cNvGrpSpPr>
          <p:nvPr/>
        </p:nvGrpSpPr>
        <p:grpSpPr bwMode="auto">
          <a:xfrm>
            <a:off x="2765052" y="1590731"/>
            <a:ext cx="1781175" cy="1362075"/>
            <a:chOff x="1278" y="1590"/>
            <a:chExt cx="1122" cy="858"/>
          </a:xfrm>
        </p:grpSpPr>
        <p:sp>
          <p:nvSpPr>
            <p:cNvPr id="25" name="AutoShape 293"/>
            <p:cNvSpPr>
              <a:spLocks noChangeAspect="1" noChangeArrowheads="1" noTextEdit="1"/>
            </p:cNvSpPr>
            <p:nvPr/>
          </p:nvSpPr>
          <p:spPr bwMode="auto">
            <a:xfrm>
              <a:off x="1278" y="1590"/>
              <a:ext cx="1122" cy="8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omic Sans MS" panose="030F0702030302020204" pitchFamily="66" charset="0"/>
              </a:endParaRPr>
            </a:p>
          </p:txBody>
        </p:sp>
        <p:sp>
          <p:nvSpPr>
            <p:cNvPr id="26" name="Arc 294"/>
            <p:cNvSpPr>
              <a:spLocks/>
            </p:cNvSpPr>
            <p:nvPr/>
          </p:nvSpPr>
          <p:spPr bwMode="auto">
            <a:xfrm>
              <a:off x="1541" y="1761"/>
              <a:ext cx="113" cy="87"/>
            </a:xfrm>
            <a:custGeom>
              <a:avLst/>
              <a:gdLst>
                <a:gd name="T0" fmla="*/ 0 w 28117"/>
                <a:gd name="T1" fmla="*/ 0 h 21600"/>
                <a:gd name="T2" fmla="*/ 0 w 28117"/>
                <a:gd name="T3" fmla="*/ 0 h 21600"/>
                <a:gd name="T4" fmla="*/ 0 w 28117"/>
                <a:gd name="T5" fmla="*/ 0 h 21600"/>
                <a:gd name="T6" fmla="*/ 0 60000 65536"/>
                <a:gd name="T7" fmla="*/ 0 60000 65536"/>
                <a:gd name="T8" fmla="*/ 0 60000 65536"/>
                <a:gd name="T9" fmla="*/ 0 w 28117"/>
                <a:gd name="T10" fmla="*/ 0 h 21600"/>
                <a:gd name="T11" fmla="*/ 28117 w 28117"/>
                <a:gd name="T12" fmla="*/ 21600 h 21600"/>
              </a:gdLst>
              <a:ahLst/>
              <a:cxnLst>
                <a:cxn ang="T6">
                  <a:pos x="T0" y="T1"/>
                </a:cxn>
                <a:cxn ang="T7">
                  <a:pos x="T2" y="T3"/>
                </a:cxn>
                <a:cxn ang="T8">
                  <a:pos x="T4" y="T5"/>
                </a:cxn>
              </a:cxnLst>
              <a:rect l="T9" t="T10" r="T11" b="T12"/>
              <a:pathLst>
                <a:path w="28117" h="21600" fill="none" extrusionOk="0">
                  <a:moveTo>
                    <a:pt x="28116" y="3669"/>
                  </a:moveTo>
                  <a:cubicBezTo>
                    <a:pt x="26330" y="14030"/>
                    <a:pt x="17344" y="21599"/>
                    <a:pt x="6831" y="21600"/>
                  </a:cubicBezTo>
                  <a:cubicBezTo>
                    <a:pt x="4509" y="21600"/>
                    <a:pt x="2202" y="21225"/>
                    <a:pt x="0" y="20491"/>
                  </a:cubicBezTo>
                </a:path>
                <a:path w="28117" h="21600" stroke="0" extrusionOk="0">
                  <a:moveTo>
                    <a:pt x="28116" y="3669"/>
                  </a:moveTo>
                  <a:cubicBezTo>
                    <a:pt x="26330" y="14030"/>
                    <a:pt x="17344" y="21599"/>
                    <a:pt x="6831" y="21600"/>
                  </a:cubicBezTo>
                  <a:cubicBezTo>
                    <a:pt x="4509" y="21600"/>
                    <a:pt x="2202" y="21225"/>
                    <a:pt x="0" y="20491"/>
                  </a:cubicBezTo>
                  <a:lnTo>
                    <a:pt x="6831" y="0"/>
                  </a:ln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7" name="Oval 295"/>
            <p:cNvSpPr>
              <a:spLocks noChangeArrowheads="1"/>
            </p:cNvSpPr>
            <p:nvPr/>
          </p:nvSpPr>
          <p:spPr bwMode="auto">
            <a:xfrm>
              <a:off x="1434" y="1686"/>
              <a:ext cx="690" cy="69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8" name="Line 296"/>
            <p:cNvSpPr>
              <a:spLocks noChangeShapeType="1"/>
            </p:cNvSpPr>
            <p:nvPr/>
          </p:nvSpPr>
          <p:spPr bwMode="auto">
            <a:xfrm flipH="1">
              <a:off x="1386" y="1758"/>
              <a:ext cx="180" cy="618"/>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29" name="Line 297"/>
            <p:cNvSpPr>
              <a:spLocks noChangeShapeType="1"/>
            </p:cNvSpPr>
            <p:nvPr/>
          </p:nvSpPr>
          <p:spPr bwMode="auto">
            <a:xfrm>
              <a:off x="1566" y="1758"/>
              <a:ext cx="762" cy="168"/>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30" name="Line 298"/>
            <p:cNvSpPr>
              <a:spLocks noChangeShapeType="1"/>
            </p:cNvSpPr>
            <p:nvPr/>
          </p:nvSpPr>
          <p:spPr bwMode="auto">
            <a:xfrm>
              <a:off x="1602" y="1800"/>
              <a:ext cx="30" cy="48"/>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31" name="Oval 299"/>
            <p:cNvSpPr>
              <a:spLocks noChangeArrowheads="1"/>
            </p:cNvSpPr>
            <p:nvPr/>
          </p:nvSpPr>
          <p:spPr bwMode="auto">
            <a:xfrm>
              <a:off x="1446" y="213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2" name="Rectangle 300"/>
            <p:cNvSpPr>
              <a:spLocks noChangeArrowheads="1"/>
            </p:cNvSpPr>
            <p:nvPr/>
          </p:nvSpPr>
          <p:spPr bwMode="auto">
            <a:xfrm>
              <a:off x="1338" y="2088"/>
              <a:ext cx="72"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B</a:t>
              </a:r>
              <a:endParaRPr lang="en-US" altLang="en-US">
                <a:solidFill>
                  <a:srgbClr val="000099"/>
                </a:solidFill>
                <a:latin typeface="Comic Sans MS" panose="030F0702030302020204" pitchFamily="66" charset="0"/>
              </a:endParaRPr>
            </a:p>
          </p:txBody>
        </p:sp>
        <p:sp>
          <p:nvSpPr>
            <p:cNvPr id="33" name="Oval 301"/>
            <p:cNvSpPr>
              <a:spLocks noChangeArrowheads="1"/>
            </p:cNvSpPr>
            <p:nvPr/>
          </p:nvSpPr>
          <p:spPr bwMode="auto">
            <a:xfrm>
              <a:off x="1554" y="174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4" name="Oval 302"/>
            <p:cNvSpPr>
              <a:spLocks noChangeArrowheads="1"/>
            </p:cNvSpPr>
            <p:nvPr/>
          </p:nvSpPr>
          <p:spPr bwMode="auto">
            <a:xfrm>
              <a:off x="2064" y="186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5" name="Rectangle 303"/>
            <p:cNvSpPr>
              <a:spLocks noChangeArrowheads="1"/>
            </p:cNvSpPr>
            <p:nvPr/>
          </p:nvSpPr>
          <p:spPr bwMode="auto">
            <a:xfrm>
              <a:off x="2124" y="1734"/>
              <a:ext cx="7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C</a:t>
              </a:r>
              <a:endParaRPr lang="en-US" altLang="en-US">
                <a:solidFill>
                  <a:srgbClr val="000099"/>
                </a:solidFill>
                <a:latin typeface="Comic Sans MS" panose="030F0702030302020204" pitchFamily="66" charset="0"/>
              </a:endParaRPr>
            </a:p>
          </p:txBody>
        </p:sp>
        <p:sp>
          <p:nvSpPr>
            <p:cNvPr id="36" name="Oval 304"/>
            <p:cNvSpPr>
              <a:spLocks noChangeArrowheads="1"/>
            </p:cNvSpPr>
            <p:nvPr/>
          </p:nvSpPr>
          <p:spPr bwMode="auto">
            <a:xfrm>
              <a:off x="1554" y="174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7" name="Oval 305"/>
            <p:cNvSpPr>
              <a:spLocks noChangeArrowheads="1"/>
            </p:cNvSpPr>
            <p:nvPr/>
          </p:nvSpPr>
          <p:spPr bwMode="auto">
            <a:xfrm>
              <a:off x="1764" y="201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8" name="Rectangle 306"/>
            <p:cNvSpPr>
              <a:spLocks noChangeArrowheads="1"/>
            </p:cNvSpPr>
            <p:nvPr/>
          </p:nvSpPr>
          <p:spPr bwMode="auto">
            <a:xfrm>
              <a:off x="1764" y="2046"/>
              <a:ext cx="9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O</a:t>
              </a:r>
              <a:endParaRPr lang="en-US" altLang="en-US">
                <a:solidFill>
                  <a:srgbClr val="000099"/>
                </a:solidFill>
                <a:latin typeface="Comic Sans MS" panose="030F0702030302020204" pitchFamily="66" charset="0"/>
              </a:endParaRPr>
            </a:p>
          </p:txBody>
        </p:sp>
        <p:sp>
          <p:nvSpPr>
            <p:cNvPr id="39" name="Oval 307"/>
            <p:cNvSpPr>
              <a:spLocks noChangeArrowheads="1"/>
            </p:cNvSpPr>
            <p:nvPr/>
          </p:nvSpPr>
          <p:spPr bwMode="auto">
            <a:xfrm>
              <a:off x="1554" y="174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40" name="Rectangle 308"/>
            <p:cNvSpPr>
              <a:spLocks noChangeArrowheads="1"/>
            </p:cNvSpPr>
            <p:nvPr/>
          </p:nvSpPr>
          <p:spPr bwMode="auto">
            <a:xfrm>
              <a:off x="1452" y="1650"/>
              <a:ext cx="83"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A</a:t>
              </a:r>
              <a:endParaRPr lang="en-US" altLang="en-US">
                <a:solidFill>
                  <a:srgbClr val="000099"/>
                </a:solidFill>
                <a:latin typeface="Comic Sans MS" panose="030F0702030302020204" pitchFamily="66" charset="0"/>
              </a:endParaRPr>
            </a:p>
          </p:txBody>
        </p:sp>
      </p:grpSp>
      <p:grpSp>
        <p:nvGrpSpPr>
          <p:cNvPr id="41" name="Group 309"/>
          <p:cNvGrpSpPr>
            <a:grpSpLocks/>
          </p:cNvGrpSpPr>
          <p:nvPr/>
        </p:nvGrpSpPr>
        <p:grpSpPr bwMode="auto">
          <a:xfrm>
            <a:off x="3128192" y="4234258"/>
            <a:ext cx="1981009" cy="349253"/>
            <a:chOff x="1536" y="2566"/>
            <a:chExt cx="1200" cy="220"/>
          </a:xfrm>
        </p:grpSpPr>
        <p:sp>
          <p:nvSpPr>
            <p:cNvPr id="42" name="Text Box 310"/>
            <p:cNvSpPr txBox="1">
              <a:spLocks noChangeArrowheads="1"/>
            </p:cNvSpPr>
            <p:nvPr/>
          </p:nvSpPr>
          <p:spPr bwMode="auto">
            <a:xfrm>
              <a:off x="1536" y="2592"/>
              <a:ext cx="1200"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là</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cung</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bị</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chắn</a:t>
              </a:r>
              <a:r>
                <a:rPr lang="en-US" altLang="en-US" dirty="0">
                  <a:solidFill>
                    <a:srgbClr val="000099"/>
                  </a:solidFill>
                  <a:latin typeface="Comic Sans MS" panose="030F0702030302020204" pitchFamily="66" charset="0"/>
                </a:rPr>
                <a:t>.</a:t>
              </a:r>
            </a:p>
          </p:txBody>
        </p:sp>
        <p:graphicFrame>
          <p:nvGraphicFramePr>
            <p:cNvPr id="43" name="Object 311"/>
            <p:cNvGraphicFramePr>
              <a:graphicFrameLocks noChangeAspect="1"/>
            </p:cNvGraphicFramePr>
            <p:nvPr>
              <p:extLst>
                <p:ext uri="{D42A27DB-BD31-4B8C-83A1-F6EECF244321}">
                  <p14:modId xmlns:p14="http://schemas.microsoft.com/office/powerpoint/2010/main" val="3478513960"/>
                </p:ext>
              </p:extLst>
            </p:nvPr>
          </p:nvGraphicFramePr>
          <p:xfrm>
            <a:off x="1540" y="2566"/>
            <a:ext cx="243" cy="209"/>
          </p:xfrm>
          <a:graphic>
            <a:graphicData uri="http://schemas.openxmlformats.org/presentationml/2006/ole">
              <mc:AlternateContent xmlns:mc="http://schemas.openxmlformats.org/markup-compatibility/2006">
                <mc:Choice xmlns:v="urn:schemas-microsoft-com:vml" Requires="v">
                  <p:oleObj spid="_x0000_s1050" name="Equation" r:id="rId4" imgW="253800" imgH="228600" progId="Equation.DSMT4">
                    <p:embed/>
                  </p:oleObj>
                </mc:Choice>
                <mc:Fallback>
                  <p:oleObj name="Equation" r:id="rId4" imgW="253800" imgH="228600" progId="Equation.DSMT4">
                    <p:embed/>
                    <p:pic>
                      <p:nvPicPr>
                        <p:cNvPr id="1027" name="Object 311"/>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40" y="2566"/>
                          <a:ext cx="243" cy="209"/>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44" name="Group 312"/>
          <p:cNvGrpSpPr>
            <a:grpSpLocks/>
          </p:cNvGrpSpPr>
          <p:nvPr/>
        </p:nvGrpSpPr>
        <p:grpSpPr bwMode="auto">
          <a:xfrm>
            <a:off x="660595" y="4250916"/>
            <a:ext cx="2590801" cy="330201"/>
            <a:chOff x="326" y="2664"/>
            <a:chExt cx="1632" cy="208"/>
          </a:xfrm>
        </p:grpSpPr>
        <p:sp>
          <p:nvSpPr>
            <p:cNvPr id="45" name="Text Box 313"/>
            <p:cNvSpPr txBox="1">
              <a:spLocks noChangeArrowheads="1"/>
            </p:cNvSpPr>
            <p:nvPr/>
          </p:nvSpPr>
          <p:spPr bwMode="auto">
            <a:xfrm>
              <a:off x="326" y="2678"/>
              <a:ext cx="1632" cy="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dirty="0">
                  <a:solidFill>
                    <a:srgbClr val="000099"/>
                  </a:solidFill>
                  <a:latin typeface="Comic Sans MS" panose="030F0702030302020204" pitchFamily="66" charset="0"/>
                </a:rPr>
                <a:t>- VD:            </a:t>
              </a:r>
              <a:r>
                <a:rPr lang="en-US" altLang="en-US" dirty="0" err="1">
                  <a:solidFill>
                    <a:srgbClr val="000099"/>
                  </a:solidFill>
                  <a:latin typeface="Comic Sans MS" panose="030F0702030302020204" pitchFamily="66" charset="0"/>
                </a:rPr>
                <a:t>là</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góc</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nội</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tiếp</a:t>
              </a:r>
              <a:r>
                <a:rPr lang="en-US" altLang="en-US" dirty="0">
                  <a:solidFill>
                    <a:srgbClr val="000099"/>
                  </a:solidFill>
                  <a:latin typeface="Comic Sans MS" panose="030F0702030302020204" pitchFamily="66" charset="0"/>
                </a:rPr>
                <a:t>.</a:t>
              </a:r>
            </a:p>
          </p:txBody>
        </p:sp>
        <p:graphicFrame>
          <p:nvGraphicFramePr>
            <p:cNvPr id="46" name="Object 314"/>
            <p:cNvGraphicFramePr>
              <a:graphicFrameLocks noChangeAspect="1"/>
            </p:cNvGraphicFramePr>
            <p:nvPr>
              <p:extLst>
                <p:ext uri="{D42A27DB-BD31-4B8C-83A1-F6EECF244321}">
                  <p14:modId xmlns:p14="http://schemas.microsoft.com/office/powerpoint/2010/main" val="1647945157"/>
                </p:ext>
              </p:extLst>
            </p:nvPr>
          </p:nvGraphicFramePr>
          <p:xfrm>
            <a:off x="686" y="2664"/>
            <a:ext cx="336" cy="207"/>
          </p:xfrm>
          <a:graphic>
            <a:graphicData uri="http://schemas.openxmlformats.org/presentationml/2006/ole">
              <mc:AlternateContent xmlns:mc="http://schemas.openxmlformats.org/markup-compatibility/2006">
                <mc:Choice xmlns:v="urn:schemas-microsoft-com:vml" Requires="v">
                  <p:oleObj spid="_x0000_s1051" name="Equation" r:id="rId6" imgW="342720" imgH="228600" progId="Equation.DSMT4">
                    <p:embed/>
                  </p:oleObj>
                </mc:Choice>
                <mc:Fallback>
                  <p:oleObj name="Equation" r:id="rId6" imgW="342720" imgH="228600" progId="Equation.DSMT4">
                    <p:embed/>
                    <p:pic>
                      <p:nvPicPr>
                        <p:cNvPr id="1026" name="Object 314"/>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86" y="2664"/>
                          <a:ext cx="336" cy="20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47" name="Group 315"/>
          <p:cNvGrpSpPr>
            <a:grpSpLocks noChangeAspect="1"/>
          </p:cNvGrpSpPr>
          <p:nvPr/>
        </p:nvGrpSpPr>
        <p:grpSpPr bwMode="auto">
          <a:xfrm>
            <a:off x="2946027" y="1924105"/>
            <a:ext cx="1285875" cy="1028700"/>
            <a:chOff x="2323" y="1836"/>
            <a:chExt cx="810" cy="648"/>
          </a:xfrm>
        </p:grpSpPr>
        <p:sp>
          <p:nvSpPr>
            <p:cNvPr id="48" name="AutoShape 316"/>
            <p:cNvSpPr>
              <a:spLocks noChangeAspect="1" noChangeArrowheads="1" noTextEdit="1"/>
            </p:cNvSpPr>
            <p:nvPr/>
          </p:nvSpPr>
          <p:spPr bwMode="auto">
            <a:xfrm>
              <a:off x="2323" y="1836"/>
              <a:ext cx="810" cy="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omic Sans MS" panose="030F0702030302020204" pitchFamily="66" charset="0"/>
              </a:endParaRPr>
            </a:p>
          </p:txBody>
        </p:sp>
        <p:sp>
          <p:nvSpPr>
            <p:cNvPr id="49" name="Arc 317"/>
            <p:cNvSpPr>
              <a:spLocks/>
            </p:cNvSpPr>
            <p:nvPr/>
          </p:nvSpPr>
          <p:spPr bwMode="auto">
            <a:xfrm>
              <a:off x="2386" y="1911"/>
              <a:ext cx="664" cy="500"/>
            </a:xfrm>
            <a:custGeom>
              <a:avLst/>
              <a:gdLst>
                <a:gd name="T0" fmla="*/ 0 w 41933"/>
                <a:gd name="T1" fmla="*/ 0 h 31565"/>
                <a:gd name="T2" fmla="*/ 0 w 41933"/>
                <a:gd name="T3" fmla="*/ 0 h 31565"/>
                <a:gd name="T4" fmla="*/ 0 w 41933"/>
                <a:gd name="T5" fmla="*/ 0 h 31565"/>
                <a:gd name="T6" fmla="*/ 0 60000 65536"/>
                <a:gd name="T7" fmla="*/ 0 60000 65536"/>
                <a:gd name="T8" fmla="*/ 0 60000 65536"/>
                <a:gd name="T9" fmla="*/ 0 w 41933"/>
                <a:gd name="T10" fmla="*/ 0 h 31565"/>
                <a:gd name="T11" fmla="*/ 41933 w 41933"/>
                <a:gd name="T12" fmla="*/ 31565 h 31565"/>
              </a:gdLst>
              <a:ahLst/>
              <a:cxnLst>
                <a:cxn ang="T6">
                  <a:pos x="T0" y="T1"/>
                </a:cxn>
                <a:cxn ang="T7">
                  <a:pos x="T2" y="T3"/>
                </a:cxn>
                <a:cxn ang="T8">
                  <a:pos x="T4" y="T5"/>
                </a:cxn>
              </a:cxnLst>
              <a:rect l="T9" t="T10" r="T11" b="T12"/>
              <a:pathLst>
                <a:path w="41933" h="31565" fill="none" extrusionOk="0">
                  <a:moveTo>
                    <a:pt x="39496" y="0"/>
                  </a:moveTo>
                  <a:cubicBezTo>
                    <a:pt x="41097" y="3077"/>
                    <a:pt x="41933" y="6495"/>
                    <a:pt x="41933" y="9965"/>
                  </a:cubicBezTo>
                  <a:cubicBezTo>
                    <a:pt x="41933" y="21894"/>
                    <a:pt x="32262" y="31565"/>
                    <a:pt x="20333" y="31565"/>
                  </a:cubicBezTo>
                  <a:cubicBezTo>
                    <a:pt x="11213" y="31565"/>
                    <a:pt x="3077" y="25838"/>
                    <a:pt x="0" y="17253"/>
                  </a:cubicBezTo>
                </a:path>
                <a:path w="41933" h="31565" stroke="0" extrusionOk="0">
                  <a:moveTo>
                    <a:pt x="39496" y="0"/>
                  </a:moveTo>
                  <a:cubicBezTo>
                    <a:pt x="41097" y="3077"/>
                    <a:pt x="41933" y="6495"/>
                    <a:pt x="41933" y="9965"/>
                  </a:cubicBezTo>
                  <a:cubicBezTo>
                    <a:pt x="41933" y="21894"/>
                    <a:pt x="32262" y="31565"/>
                    <a:pt x="20333" y="31565"/>
                  </a:cubicBezTo>
                  <a:cubicBezTo>
                    <a:pt x="11213" y="31565"/>
                    <a:pt x="3077" y="25838"/>
                    <a:pt x="0" y="17253"/>
                  </a:cubicBezTo>
                  <a:lnTo>
                    <a:pt x="20333" y="9965"/>
                  </a:ln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grpSp>
      <p:sp>
        <p:nvSpPr>
          <p:cNvPr id="51" name="Text Box 346"/>
          <p:cNvSpPr txBox="1">
            <a:spLocks noChangeArrowheads="1"/>
          </p:cNvSpPr>
          <p:nvPr/>
        </p:nvSpPr>
        <p:spPr bwMode="auto">
          <a:xfrm>
            <a:off x="1269627" y="2876606"/>
            <a:ext cx="1295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a:solidFill>
                  <a:srgbClr val="000099"/>
                </a:solidFill>
                <a:latin typeface="Comic Sans MS" panose="030F0702030302020204" pitchFamily="66" charset="0"/>
              </a:rPr>
              <a:t>Hình 13a</a:t>
            </a:r>
          </a:p>
        </p:txBody>
      </p:sp>
      <p:sp>
        <p:nvSpPr>
          <p:cNvPr id="52" name="Text Box 347"/>
          <p:cNvSpPr txBox="1">
            <a:spLocks noChangeArrowheads="1"/>
          </p:cNvSpPr>
          <p:nvPr/>
        </p:nvSpPr>
        <p:spPr bwMode="auto">
          <a:xfrm>
            <a:off x="2869827" y="2876606"/>
            <a:ext cx="129540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a:solidFill>
                  <a:srgbClr val="000099"/>
                </a:solidFill>
                <a:latin typeface="Comic Sans MS" panose="030F0702030302020204" pitchFamily="66" charset="0"/>
              </a:rPr>
              <a:t>Hình 13b</a:t>
            </a:r>
          </a:p>
        </p:txBody>
      </p:sp>
      <p:sp>
        <p:nvSpPr>
          <p:cNvPr id="53" name="Text Box 5">
            <a:extLst>
              <a:ext uri="{FF2B5EF4-FFF2-40B4-BE49-F238E27FC236}">
                <a16:creationId xmlns:a16="http://schemas.microsoft.com/office/drawing/2014/main" id="{101D8667-298F-4EA1-A31B-7FA94AFCF7DB}"/>
              </a:ext>
            </a:extLst>
          </p:cNvPr>
          <p:cNvSpPr txBox="1">
            <a:spLocks noChangeArrowheads="1"/>
          </p:cNvSpPr>
          <p:nvPr/>
        </p:nvSpPr>
        <p:spPr bwMode="auto">
          <a:xfrm>
            <a:off x="642207" y="3362159"/>
            <a:ext cx="1680882"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a:solidFill>
                  <a:srgbClr val="FF0000"/>
                </a:solidFill>
                <a:latin typeface="Comic Sans MS" panose="030F0702030302020204" pitchFamily="66" charset="0"/>
              </a:rPr>
              <a:t>- Góc nội tiếp</a:t>
            </a:r>
            <a:endParaRPr lang="en-US" altLang="en-US" dirty="0">
              <a:solidFill>
                <a:srgbClr val="FF0000"/>
              </a:solidFill>
              <a:latin typeface="Comic Sans MS" panose="030F0702030302020204" pitchFamily="66" charset="0"/>
            </a:endParaRPr>
          </a:p>
        </p:txBody>
      </p:sp>
      <p:sp>
        <p:nvSpPr>
          <p:cNvPr id="54" name="Text Box 8">
            <a:extLst>
              <a:ext uri="{FF2B5EF4-FFF2-40B4-BE49-F238E27FC236}">
                <a16:creationId xmlns:a16="http://schemas.microsoft.com/office/drawing/2014/main" id="{E5458E85-EB1B-42A4-AC6F-D8769295A200}"/>
              </a:ext>
            </a:extLst>
          </p:cNvPr>
          <p:cNvSpPr txBox="1">
            <a:spLocks noChangeArrowheads="1"/>
          </p:cNvSpPr>
          <p:nvPr/>
        </p:nvSpPr>
        <p:spPr bwMode="auto">
          <a:xfrm>
            <a:off x="2253492" y="3269072"/>
            <a:ext cx="269616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US" altLang="en-US">
                <a:solidFill>
                  <a:srgbClr val="FF0000"/>
                </a:solidFill>
                <a:latin typeface="Comic Sans MS" panose="030F0702030302020204" pitchFamily="66" charset="0"/>
              </a:rPr>
              <a:t>Đỉnh </a:t>
            </a:r>
            <a:r>
              <a:rPr lang="en-US" altLang="en-US">
                <a:latin typeface="Comic Sans MS" panose="030F0702030302020204" pitchFamily="66" charset="0"/>
              </a:rPr>
              <a:t>nằm </a:t>
            </a:r>
            <a:r>
              <a:rPr lang="en-US" altLang="en-US">
                <a:solidFill>
                  <a:srgbClr val="FF0000"/>
                </a:solidFill>
                <a:latin typeface="Comic Sans MS" panose="030F0702030302020204" pitchFamily="66" charset="0"/>
              </a:rPr>
              <a:t>trên</a:t>
            </a:r>
            <a:r>
              <a:rPr lang="en-US" altLang="en-US">
                <a:latin typeface="Comic Sans MS" panose="030F0702030302020204" pitchFamily="66" charset="0"/>
              </a:rPr>
              <a:t> đường tròn</a:t>
            </a:r>
            <a:endParaRPr lang="en-US" altLang="en-US" dirty="0">
              <a:latin typeface="Comic Sans MS" panose="030F0702030302020204" pitchFamily="66" charset="0"/>
            </a:endParaRPr>
          </a:p>
        </p:txBody>
      </p:sp>
      <p:sp>
        <p:nvSpPr>
          <p:cNvPr id="55" name="Text Box 9">
            <a:extLst>
              <a:ext uri="{FF2B5EF4-FFF2-40B4-BE49-F238E27FC236}">
                <a16:creationId xmlns:a16="http://schemas.microsoft.com/office/drawing/2014/main" id="{76CA162F-2D30-4907-A8AA-5079B587D57C}"/>
              </a:ext>
            </a:extLst>
          </p:cNvPr>
          <p:cNvSpPr txBox="1">
            <a:spLocks noChangeArrowheads="1"/>
          </p:cNvSpPr>
          <p:nvPr/>
        </p:nvSpPr>
        <p:spPr bwMode="auto">
          <a:xfrm>
            <a:off x="2195627" y="3629604"/>
            <a:ext cx="337390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spcBef>
                <a:spcPct val="50000"/>
              </a:spcBef>
            </a:pPr>
            <a:r>
              <a:rPr lang="en-US" altLang="en-US">
                <a:solidFill>
                  <a:srgbClr val="FF0000"/>
                </a:solidFill>
                <a:latin typeface="Comic Sans MS" panose="030F0702030302020204" pitchFamily="66" charset="0"/>
              </a:rPr>
              <a:t>Hai cạnh </a:t>
            </a:r>
            <a:r>
              <a:rPr lang="en-US" altLang="en-US">
                <a:latin typeface="Comic Sans MS" panose="030F0702030302020204" pitchFamily="66" charset="0"/>
              </a:rPr>
              <a:t>chứa</a:t>
            </a:r>
            <a:r>
              <a:rPr lang="en-US" altLang="en-US">
                <a:solidFill>
                  <a:srgbClr val="FF0000"/>
                </a:solidFill>
                <a:latin typeface="Comic Sans MS" panose="030F0702030302020204" pitchFamily="66" charset="0"/>
              </a:rPr>
              <a:t> hai dây </a:t>
            </a:r>
            <a:r>
              <a:rPr lang="en-US" altLang="en-US">
                <a:latin typeface="Comic Sans MS" panose="030F0702030302020204" pitchFamily="66" charset="0"/>
              </a:rPr>
              <a:t>của đường tròn</a:t>
            </a:r>
            <a:endParaRPr lang="en-US" altLang="en-US" dirty="0">
              <a:latin typeface="Comic Sans MS" panose="030F0702030302020204" pitchFamily="66" charset="0"/>
            </a:endParaRPr>
          </a:p>
        </p:txBody>
      </p:sp>
      <p:sp>
        <p:nvSpPr>
          <p:cNvPr id="56" name="Line 6">
            <a:extLst>
              <a:ext uri="{FF2B5EF4-FFF2-40B4-BE49-F238E27FC236}">
                <a16:creationId xmlns:a16="http://schemas.microsoft.com/office/drawing/2014/main" id="{4C02F9F7-CE38-4A1B-969A-0C7D1EC5F866}"/>
              </a:ext>
            </a:extLst>
          </p:cNvPr>
          <p:cNvSpPr>
            <a:spLocks noChangeShapeType="1"/>
          </p:cNvSpPr>
          <p:nvPr/>
        </p:nvSpPr>
        <p:spPr bwMode="auto">
          <a:xfrm flipV="1">
            <a:off x="2099745" y="3423069"/>
            <a:ext cx="204671" cy="112447"/>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57" name="Line 7">
            <a:extLst>
              <a:ext uri="{FF2B5EF4-FFF2-40B4-BE49-F238E27FC236}">
                <a16:creationId xmlns:a16="http://schemas.microsoft.com/office/drawing/2014/main" id="{65968F97-8A51-4870-9080-F02122922AA3}"/>
              </a:ext>
            </a:extLst>
          </p:cNvPr>
          <p:cNvSpPr>
            <a:spLocks noChangeShapeType="1"/>
          </p:cNvSpPr>
          <p:nvPr/>
        </p:nvSpPr>
        <p:spPr bwMode="auto">
          <a:xfrm>
            <a:off x="2100172" y="3577217"/>
            <a:ext cx="152507" cy="232476"/>
          </a:xfrm>
          <a:prstGeom prst="line">
            <a:avLst/>
          </a:prstGeom>
          <a:noFill/>
          <a:ln w="2857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Tree>
    <p:extLst>
      <p:ext uri="{BB962C8B-B14F-4D97-AF65-F5344CB8AC3E}">
        <p14:creationId xmlns:p14="http://schemas.microsoft.com/office/powerpoint/2010/main" val="37278713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randombar(horizontal)">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56"/>
                                        </p:tgtEl>
                                        <p:attrNameLst>
                                          <p:attrName>style.visibility</p:attrName>
                                        </p:attrNameLst>
                                      </p:cBhvr>
                                      <p:to>
                                        <p:strVal val="visible"/>
                                      </p:to>
                                    </p:set>
                                    <p:animEffect transition="in" filter="randombar(horizontal)">
                                      <p:cBhvr>
                                        <p:cTn id="12" dur="500"/>
                                        <p:tgtEl>
                                          <p:spTgt spid="56"/>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54"/>
                                        </p:tgtEl>
                                        <p:attrNameLst>
                                          <p:attrName>style.visibility</p:attrName>
                                        </p:attrNameLst>
                                      </p:cBhvr>
                                      <p:to>
                                        <p:strVal val="visible"/>
                                      </p:to>
                                    </p:set>
                                    <p:animEffect transition="in" filter="randombar(horizontal)">
                                      <p:cBhvr>
                                        <p:cTn id="17" dur="500"/>
                                        <p:tgtEl>
                                          <p:spTgt spid="54"/>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57"/>
                                        </p:tgtEl>
                                        <p:attrNameLst>
                                          <p:attrName>style.visibility</p:attrName>
                                        </p:attrNameLst>
                                      </p:cBhvr>
                                      <p:to>
                                        <p:strVal val="visible"/>
                                      </p:to>
                                    </p:set>
                                    <p:animEffect transition="in" filter="randombar(horizontal)">
                                      <p:cBhvr>
                                        <p:cTn id="22" dur="500"/>
                                        <p:tgtEl>
                                          <p:spTgt spid="57"/>
                                        </p:tgtEl>
                                      </p:cBhvr>
                                    </p:animEffect>
                                  </p:childTnLst>
                                </p:cTn>
                              </p:par>
                            </p:childTnLst>
                          </p:cTn>
                        </p:par>
                      </p:childTnLst>
                    </p:cTn>
                  </p:par>
                  <p:par>
                    <p:cTn id="23" fill="hold">
                      <p:stCondLst>
                        <p:cond delay="indefinite"/>
                      </p:stCondLst>
                      <p:childTnLst>
                        <p:par>
                          <p:cTn id="24" fill="hold">
                            <p:stCondLst>
                              <p:cond delay="0"/>
                            </p:stCondLst>
                            <p:childTnLst>
                              <p:par>
                                <p:cTn id="25" presetID="14" presetClass="entr" presetSubtype="10" fill="hold" grpId="0" nodeType="clickEffect">
                                  <p:stCondLst>
                                    <p:cond delay="0"/>
                                  </p:stCondLst>
                                  <p:childTnLst>
                                    <p:set>
                                      <p:cBhvr>
                                        <p:cTn id="26" dur="1" fill="hold">
                                          <p:stCondLst>
                                            <p:cond delay="0"/>
                                          </p:stCondLst>
                                        </p:cTn>
                                        <p:tgtEl>
                                          <p:spTgt spid="55"/>
                                        </p:tgtEl>
                                        <p:attrNameLst>
                                          <p:attrName>style.visibility</p:attrName>
                                        </p:attrNameLst>
                                      </p:cBhvr>
                                      <p:to>
                                        <p:strVal val="visible"/>
                                      </p:to>
                                    </p:set>
                                    <p:animEffect transition="in" filter="randombar(horizontal)">
                                      <p:cBhvr>
                                        <p:cTn id="27" dur="500"/>
                                        <p:tgtEl>
                                          <p:spTgt spid="55"/>
                                        </p:tgtEl>
                                      </p:cBhvr>
                                    </p:animEffect>
                                  </p:childTnLst>
                                </p:cTn>
                              </p:par>
                            </p:childTnLst>
                          </p:cTn>
                        </p:par>
                      </p:childTnLst>
                    </p:cTn>
                  </p:par>
                  <p:par>
                    <p:cTn id="28" fill="hold">
                      <p:stCondLst>
                        <p:cond delay="indefinite"/>
                      </p:stCondLst>
                      <p:childTnLst>
                        <p:par>
                          <p:cTn id="29" fill="hold">
                            <p:stCondLst>
                              <p:cond delay="0"/>
                            </p:stCondLst>
                            <p:childTnLst>
                              <p:par>
                                <p:cTn id="30" presetID="14" presetClass="entr" presetSubtype="10" fill="hold" grpId="0" nodeType="click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randombar(horizontal)">
                                      <p:cBhvr>
                                        <p:cTn id="32" dur="500"/>
                                        <p:tgtEl>
                                          <p:spTgt spid="51"/>
                                        </p:tgtEl>
                                      </p:cBhvr>
                                    </p:animEffect>
                                  </p:childTnLst>
                                </p:cTn>
                              </p:par>
                            </p:childTnLst>
                          </p:cTn>
                        </p:par>
                      </p:childTnLst>
                    </p:cTn>
                  </p:par>
                  <p:par>
                    <p:cTn id="33" fill="hold">
                      <p:stCondLst>
                        <p:cond delay="indefinite"/>
                      </p:stCondLst>
                      <p:childTnLst>
                        <p:par>
                          <p:cTn id="34" fill="hold">
                            <p:stCondLst>
                              <p:cond delay="0"/>
                            </p:stCondLst>
                            <p:childTnLst>
                              <p:par>
                                <p:cTn id="35" presetID="14" presetClass="entr" presetSubtype="1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randombar(horizontal)">
                                      <p:cBhvr>
                                        <p:cTn id="37" dur="500"/>
                                        <p:tgtEl>
                                          <p:spTgt spid="24"/>
                                        </p:tgtEl>
                                      </p:cBhvr>
                                    </p:animEffect>
                                  </p:childTnLst>
                                </p:cTn>
                              </p:par>
                              <p:par>
                                <p:cTn id="38" presetID="14" presetClass="entr" presetSubtype="10" fill="hold" grpId="0" nodeType="withEffect">
                                  <p:stCondLst>
                                    <p:cond delay="0"/>
                                  </p:stCondLst>
                                  <p:childTnLst>
                                    <p:set>
                                      <p:cBhvr>
                                        <p:cTn id="39" dur="1" fill="hold">
                                          <p:stCondLst>
                                            <p:cond delay="0"/>
                                          </p:stCondLst>
                                        </p:cTn>
                                        <p:tgtEl>
                                          <p:spTgt spid="52"/>
                                        </p:tgtEl>
                                        <p:attrNameLst>
                                          <p:attrName>style.visibility</p:attrName>
                                        </p:attrNameLst>
                                      </p:cBhvr>
                                      <p:to>
                                        <p:strVal val="visible"/>
                                      </p:to>
                                    </p:set>
                                    <p:animEffect transition="in" filter="randombar(horizontal)">
                                      <p:cBhvr>
                                        <p:cTn id="40" dur="500"/>
                                        <p:tgtEl>
                                          <p:spTgt spid="52"/>
                                        </p:tgtEl>
                                      </p:cBhvr>
                                    </p:animEffect>
                                  </p:childTnLst>
                                </p:cTn>
                              </p:par>
                            </p:childTnLst>
                          </p:cTn>
                        </p:par>
                      </p:childTnLst>
                    </p:cTn>
                  </p:par>
                  <p:par>
                    <p:cTn id="41" fill="hold">
                      <p:stCondLst>
                        <p:cond delay="indefinite"/>
                      </p:stCondLst>
                      <p:childTnLst>
                        <p:par>
                          <p:cTn id="42" fill="hold">
                            <p:stCondLst>
                              <p:cond delay="0"/>
                            </p:stCondLst>
                            <p:childTnLst>
                              <p:par>
                                <p:cTn id="43" presetID="21" presetClass="entr" presetSubtype="1" fill="hold" grpId="0" nodeType="clickEffect">
                                  <p:stCondLst>
                                    <p:cond delay="0"/>
                                  </p:stCondLst>
                                  <p:childTnLst>
                                    <p:set>
                                      <p:cBhvr>
                                        <p:cTn id="44" dur="1" fill="hold">
                                          <p:stCondLst>
                                            <p:cond delay="0"/>
                                          </p:stCondLst>
                                        </p:cTn>
                                        <p:tgtEl>
                                          <p:spTgt spid="23"/>
                                        </p:tgtEl>
                                        <p:attrNameLst>
                                          <p:attrName>style.visibility</p:attrName>
                                        </p:attrNameLst>
                                      </p:cBhvr>
                                      <p:to>
                                        <p:strVal val="visible"/>
                                      </p:to>
                                    </p:set>
                                    <p:animEffect transition="in" filter="wheel(1)">
                                      <p:cBhvr>
                                        <p:cTn id="45" dur="2000"/>
                                        <p:tgtEl>
                                          <p:spTgt spid="23"/>
                                        </p:tgtEl>
                                      </p:cBhvr>
                                    </p:animEffect>
                                  </p:childTnLst>
                                </p:cTn>
                              </p:par>
                            </p:childTnLst>
                          </p:cTn>
                        </p:par>
                      </p:childTnLst>
                    </p:cTn>
                  </p:par>
                  <p:par>
                    <p:cTn id="46" fill="hold">
                      <p:stCondLst>
                        <p:cond delay="indefinite"/>
                      </p:stCondLst>
                      <p:childTnLst>
                        <p:par>
                          <p:cTn id="47" fill="hold">
                            <p:stCondLst>
                              <p:cond delay="0"/>
                            </p:stCondLst>
                            <p:childTnLst>
                              <p:par>
                                <p:cTn id="48" presetID="21" presetClass="entr" presetSubtype="1" fill="hold" nodeType="clickEffect">
                                  <p:stCondLst>
                                    <p:cond delay="0"/>
                                  </p:stCondLst>
                                  <p:childTnLst>
                                    <p:set>
                                      <p:cBhvr>
                                        <p:cTn id="49" dur="1" fill="hold">
                                          <p:stCondLst>
                                            <p:cond delay="0"/>
                                          </p:stCondLst>
                                        </p:cTn>
                                        <p:tgtEl>
                                          <p:spTgt spid="47"/>
                                        </p:tgtEl>
                                        <p:attrNameLst>
                                          <p:attrName>style.visibility</p:attrName>
                                        </p:attrNameLst>
                                      </p:cBhvr>
                                      <p:to>
                                        <p:strVal val="visible"/>
                                      </p:to>
                                    </p:set>
                                    <p:animEffect transition="in" filter="wheel(1)">
                                      <p:cBhvr>
                                        <p:cTn id="50" dur="2000"/>
                                        <p:tgtEl>
                                          <p:spTgt spid="47"/>
                                        </p:tgtEl>
                                      </p:cBhvr>
                                    </p:animEffect>
                                  </p:childTnLst>
                                </p:cTn>
                              </p:par>
                            </p:childTnLst>
                          </p:cTn>
                        </p:par>
                      </p:childTnLst>
                    </p:cTn>
                  </p:par>
                  <p:par>
                    <p:cTn id="51" fill="hold">
                      <p:stCondLst>
                        <p:cond delay="indefinite"/>
                      </p:stCondLst>
                      <p:childTnLst>
                        <p:par>
                          <p:cTn id="52" fill="hold">
                            <p:stCondLst>
                              <p:cond delay="0"/>
                            </p:stCondLst>
                            <p:childTnLst>
                              <p:par>
                                <p:cTn id="53" presetID="21" presetClass="entr" presetSubtype="1" fill="hold" grpId="0" nodeType="clickEffect">
                                  <p:stCondLst>
                                    <p:cond delay="0"/>
                                  </p:stCondLst>
                                  <p:childTnLst>
                                    <p:set>
                                      <p:cBhvr>
                                        <p:cTn id="54" dur="1" fill="hold">
                                          <p:stCondLst>
                                            <p:cond delay="0"/>
                                          </p:stCondLst>
                                        </p:cTn>
                                        <p:tgtEl>
                                          <p:spTgt spid="5"/>
                                        </p:tgtEl>
                                        <p:attrNameLst>
                                          <p:attrName>style.visibility</p:attrName>
                                        </p:attrNameLst>
                                      </p:cBhvr>
                                      <p:to>
                                        <p:strVal val="visible"/>
                                      </p:to>
                                    </p:set>
                                    <p:animEffect transition="in" filter="wheel(1)">
                                      <p:cBhvr>
                                        <p:cTn id="55" dur="2000"/>
                                        <p:tgtEl>
                                          <p:spTgt spid="5"/>
                                        </p:tgtEl>
                                      </p:cBhvr>
                                    </p:animEffect>
                                  </p:childTnLst>
                                </p:cTn>
                              </p:par>
                            </p:childTnLst>
                          </p:cTn>
                        </p:par>
                      </p:childTnLst>
                    </p:cTn>
                  </p:par>
                  <p:par>
                    <p:cTn id="56" fill="hold">
                      <p:stCondLst>
                        <p:cond delay="indefinite"/>
                      </p:stCondLst>
                      <p:childTnLst>
                        <p:par>
                          <p:cTn id="57" fill="hold">
                            <p:stCondLst>
                              <p:cond delay="0"/>
                            </p:stCondLst>
                            <p:childTnLst>
                              <p:par>
                                <p:cTn id="58" presetID="21" presetClass="entr" presetSubtype="1" fill="hold" nodeType="clickEffect">
                                  <p:stCondLst>
                                    <p:cond delay="0"/>
                                  </p:stCondLst>
                                  <p:childTnLst>
                                    <p:set>
                                      <p:cBhvr>
                                        <p:cTn id="59" dur="1" fill="hold">
                                          <p:stCondLst>
                                            <p:cond delay="0"/>
                                          </p:stCondLst>
                                        </p:cTn>
                                        <p:tgtEl>
                                          <p:spTgt spid="44"/>
                                        </p:tgtEl>
                                        <p:attrNameLst>
                                          <p:attrName>style.visibility</p:attrName>
                                        </p:attrNameLst>
                                      </p:cBhvr>
                                      <p:to>
                                        <p:strVal val="visible"/>
                                      </p:to>
                                    </p:set>
                                    <p:animEffect transition="in" filter="wheel(1)">
                                      <p:cBhvr>
                                        <p:cTn id="60" dur="2000"/>
                                        <p:tgtEl>
                                          <p:spTgt spid="44"/>
                                        </p:tgtEl>
                                      </p:cBhvr>
                                    </p:animEffect>
                                  </p:childTnLst>
                                </p:cTn>
                              </p:par>
                            </p:childTnLst>
                          </p:cTn>
                        </p:par>
                      </p:childTnLst>
                    </p:cTn>
                  </p:par>
                  <p:par>
                    <p:cTn id="61" fill="hold">
                      <p:stCondLst>
                        <p:cond delay="indefinite"/>
                      </p:stCondLst>
                      <p:childTnLst>
                        <p:par>
                          <p:cTn id="62" fill="hold">
                            <p:stCondLst>
                              <p:cond delay="0"/>
                            </p:stCondLst>
                            <p:childTnLst>
                              <p:par>
                                <p:cTn id="63" presetID="21" presetClass="entr" presetSubtype="1" fill="hold" nodeType="clickEffect">
                                  <p:stCondLst>
                                    <p:cond delay="0"/>
                                  </p:stCondLst>
                                  <p:childTnLst>
                                    <p:set>
                                      <p:cBhvr>
                                        <p:cTn id="64" dur="1" fill="hold">
                                          <p:stCondLst>
                                            <p:cond delay="0"/>
                                          </p:stCondLst>
                                        </p:cTn>
                                        <p:tgtEl>
                                          <p:spTgt spid="41"/>
                                        </p:tgtEl>
                                        <p:attrNameLst>
                                          <p:attrName>style.visibility</p:attrName>
                                        </p:attrNameLst>
                                      </p:cBhvr>
                                      <p:to>
                                        <p:strVal val="visible"/>
                                      </p:to>
                                    </p:set>
                                    <p:animEffect transition="in" filter="wheel(1)">
                                      <p:cBhvr>
                                        <p:cTn id="65" dur="20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23" grpId="0" animBg="1"/>
      <p:bldP spid="51" grpId="0"/>
      <p:bldP spid="52" grpId="0"/>
      <p:bldP spid="53" grpId="0"/>
      <p:bldP spid="54" grpId="0"/>
      <p:bldP spid="55" grpId="0"/>
      <p:bldP spid="56" grpId="0" animBg="1"/>
      <p:bldP spid="57"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11"/>
        <p:cNvGrpSpPr/>
        <p:nvPr/>
      </p:nvGrpSpPr>
      <p:grpSpPr>
        <a:xfrm>
          <a:off x="0" y="0"/>
          <a:ext cx="0" cy="0"/>
          <a:chOff x="0" y="0"/>
          <a:chExt cx="0" cy="0"/>
        </a:xfrm>
      </p:grpSpPr>
      <p:sp>
        <p:nvSpPr>
          <p:cNvPr id="912" name="Google Shape;912;p42"/>
          <p:cNvSpPr/>
          <p:nvPr/>
        </p:nvSpPr>
        <p:spPr>
          <a:xfrm>
            <a:off x="801790" y="3869541"/>
            <a:ext cx="7694100" cy="806100"/>
          </a:xfrm>
          <a:prstGeom prst="rect">
            <a:avLst/>
          </a:prstGeom>
          <a:solidFill>
            <a:srgbClr val="5263BD">
              <a:alpha val="43820"/>
            </a:srgbClr>
          </a:solidFill>
          <a:ln>
            <a:noFill/>
          </a:ln>
        </p:spPr>
        <p:txBody>
          <a:bodyPr spcFirstLastPara="1" wrap="square" lIns="91425" tIns="91425" rIns="91425" bIns="91425" anchor="ctr" anchorCtr="0">
            <a:noAutofit/>
          </a:bodyPr>
          <a:lstStyle/>
          <a:p>
            <a:endParaRPr/>
          </a:p>
        </p:txBody>
      </p:sp>
      <p:sp>
        <p:nvSpPr>
          <p:cNvPr id="913" name="Google Shape;913;p42"/>
          <p:cNvSpPr txBox="1">
            <a:spLocks noGrp="1"/>
          </p:cNvSpPr>
          <p:nvPr>
            <p:ph type="title"/>
          </p:nvPr>
        </p:nvSpPr>
        <p:spPr>
          <a:xfrm>
            <a:off x="720000" y="3789500"/>
            <a:ext cx="7704000" cy="819000"/>
          </a:xfrm>
          <a:prstGeom prst="rect">
            <a:avLst/>
          </a:prstGeom>
        </p:spPr>
        <p:txBody>
          <a:bodyPr spcFirstLastPara="1" wrap="square" lIns="91425" tIns="91425" rIns="91425" bIns="91425" anchor="ctr" anchorCtr="0">
            <a:noAutofit/>
          </a:bodyPr>
          <a:lstStyle/>
          <a:p>
            <a:r>
              <a:rPr lang="en"/>
              <a:t>A picture is worth a thousand words</a:t>
            </a:r>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917"/>
        <p:cNvGrpSpPr/>
        <p:nvPr/>
      </p:nvGrpSpPr>
      <p:grpSpPr>
        <a:xfrm>
          <a:off x="0" y="0"/>
          <a:ext cx="0" cy="0"/>
          <a:chOff x="0" y="0"/>
          <a:chExt cx="0" cy="0"/>
        </a:xfrm>
      </p:grpSpPr>
      <p:sp>
        <p:nvSpPr>
          <p:cNvPr id="918" name="Google Shape;918;p43"/>
          <p:cNvSpPr txBox="1">
            <a:spLocks noGrp="1"/>
          </p:cNvSpPr>
          <p:nvPr>
            <p:ph type="subTitle" idx="1"/>
          </p:nvPr>
        </p:nvSpPr>
        <p:spPr>
          <a:xfrm>
            <a:off x="720000" y="1407500"/>
            <a:ext cx="5339700" cy="1429500"/>
          </a:xfrm>
          <a:prstGeom prst="rect">
            <a:avLst/>
          </a:prstGeom>
        </p:spPr>
        <p:txBody>
          <a:bodyPr spcFirstLastPara="1" wrap="square" lIns="91425" tIns="91425" rIns="91425" bIns="91425" anchor="t" anchorCtr="0">
            <a:noAutofit/>
          </a:bodyPr>
          <a:lstStyle/>
          <a:p>
            <a:pPr marL="0" indent="0"/>
            <a:r>
              <a:rPr lang="en"/>
              <a:t>Venus has a beautiful name and is the second planet from the Sun. It’s terribly hot, even hotter than Mercury, and its atmosphere is extremely poisonous. It’s the second-brightest natural object in the night sky after our Moon</a:t>
            </a:r>
            <a:endParaRPr/>
          </a:p>
        </p:txBody>
      </p:sp>
      <p:sp>
        <p:nvSpPr>
          <p:cNvPr id="919" name="Google Shape;919;p4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Use of fraction</a:t>
            </a:r>
            <a:endParaRPr/>
          </a:p>
        </p:txBody>
      </p:sp>
      <p:sp>
        <p:nvSpPr>
          <p:cNvPr id="920" name="Google Shape;920;p43"/>
          <p:cNvSpPr txBox="1"/>
          <p:nvPr/>
        </p:nvSpPr>
        <p:spPr>
          <a:xfrm>
            <a:off x="810975" y="2837001"/>
            <a:ext cx="439800" cy="1554241"/>
          </a:xfrm>
          <a:prstGeom prst="rect">
            <a:avLst/>
          </a:prstGeom>
          <a:noFill/>
          <a:ln>
            <a:noFill/>
          </a:ln>
        </p:spPr>
        <p:txBody>
          <a:bodyPr spcFirstLastPara="1" wrap="square" lIns="91425" tIns="91425" rIns="91425" bIns="91425" anchor="t" anchorCtr="0">
            <a:spAutoFit/>
          </a:bodyPr>
          <a:lstStyle/>
          <a:p>
            <a:pPr algn="ctr"/>
            <a:r>
              <a:rPr lang="en" sz="2500" b="1">
                <a:solidFill>
                  <a:schemeClr val="dk1"/>
                </a:solidFill>
                <a:latin typeface="Lato"/>
                <a:ea typeface="Lato"/>
                <a:cs typeface="Lato"/>
                <a:sym typeface="Lato"/>
              </a:rPr>
              <a:t>x </a:t>
            </a:r>
            <a:endParaRPr sz="2500" b="1">
              <a:solidFill>
                <a:schemeClr val="dk1"/>
              </a:solidFill>
              <a:latin typeface="Lato"/>
              <a:ea typeface="Lato"/>
              <a:cs typeface="Lato"/>
              <a:sym typeface="Lato"/>
            </a:endParaRPr>
          </a:p>
          <a:p>
            <a:pPr algn="ctr"/>
            <a:r>
              <a:rPr lang="en" sz="2500" b="1">
                <a:solidFill>
                  <a:schemeClr val="dk1"/>
                </a:solidFill>
                <a:latin typeface="Lato"/>
                <a:ea typeface="Lato"/>
                <a:cs typeface="Lato"/>
                <a:sym typeface="Lato"/>
              </a:rPr>
              <a:t>—</a:t>
            </a:r>
            <a:endParaRPr sz="2500" b="1">
              <a:solidFill>
                <a:schemeClr val="dk1"/>
              </a:solidFill>
              <a:latin typeface="Lato"/>
              <a:ea typeface="Lato"/>
              <a:cs typeface="Lato"/>
              <a:sym typeface="Lato"/>
            </a:endParaRPr>
          </a:p>
          <a:p>
            <a:pPr algn="ctr"/>
            <a:r>
              <a:rPr lang="en" sz="2500" b="1">
                <a:solidFill>
                  <a:schemeClr val="dk1"/>
                </a:solidFill>
                <a:latin typeface="Lato"/>
                <a:ea typeface="Lato"/>
                <a:cs typeface="Lato"/>
                <a:sym typeface="Lato"/>
              </a:rPr>
              <a:t>y</a:t>
            </a:r>
            <a:r>
              <a:rPr lang="en" sz="1700" b="1">
                <a:solidFill>
                  <a:schemeClr val="dk1"/>
                </a:solidFill>
                <a:latin typeface="Lato"/>
                <a:ea typeface="Lato"/>
                <a:cs typeface="Lato"/>
                <a:sym typeface="Lato"/>
              </a:rPr>
              <a:t>  </a:t>
            </a:r>
            <a:r>
              <a:rPr lang="en" sz="1700">
                <a:solidFill>
                  <a:schemeClr val="dk1"/>
                </a:solidFill>
                <a:latin typeface="Lato"/>
                <a:ea typeface="Lato"/>
                <a:cs typeface="Lato"/>
                <a:sym typeface="Lato"/>
              </a:rPr>
              <a:t> </a:t>
            </a:r>
            <a:endParaRPr sz="1700">
              <a:solidFill>
                <a:schemeClr val="dk1"/>
              </a:solidFill>
              <a:latin typeface="Lato"/>
              <a:ea typeface="Lato"/>
              <a:cs typeface="Lato"/>
              <a:sym typeface="Lato"/>
            </a:endParaRPr>
          </a:p>
          <a:p>
            <a:endParaRPr/>
          </a:p>
        </p:txBody>
      </p:sp>
      <p:sp>
        <p:nvSpPr>
          <p:cNvPr id="921" name="Google Shape;921;p43"/>
          <p:cNvSpPr txBox="1"/>
          <p:nvPr/>
        </p:nvSpPr>
        <p:spPr>
          <a:xfrm>
            <a:off x="1812388" y="3327200"/>
            <a:ext cx="4045500" cy="400079"/>
          </a:xfrm>
          <a:prstGeom prst="rect">
            <a:avLst/>
          </a:prstGeom>
          <a:noFill/>
          <a:ln>
            <a:noFill/>
          </a:ln>
        </p:spPr>
        <p:txBody>
          <a:bodyPr spcFirstLastPara="1" wrap="square" lIns="91425" tIns="91425" rIns="91425" bIns="91425" anchor="t" anchorCtr="0">
            <a:spAutoFit/>
          </a:bodyPr>
          <a:lstStyle/>
          <a:p>
            <a:r>
              <a:rPr lang="en">
                <a:solidFill>
                  <a:schemeClr val="dk1"/>
                </a:solidFill>
                <a:latin typeface="Lato"/>
                <a:ea typeface="Lato"/>
                <a:cs typeface="Lato"/>
                <a:sym typeface="Lato"/>
              </a:rPr>
              <a:t>Fraction bar</a:t>
            </a:r>
            <a:endParaRPr>
              <a:solidFill>
                <a:schemeClr val="dk1"/>
              </a:solidFill>
              <a:latin typeface="Lato"/>
              <a:ea typeface="Lato"/>
              <a:cs typeface="Lato"/>
              <a:sym typeface="Lato"/>
            </a:endParaRPr>
          </a:p>
        </p:txBody>
      </p:sp>
      <p:sp>
        <p:nvSpPr>
          <p:cNvPr id="922" name="Google Shape;922;p43"/>
          <p:cNvSpPr txBox="1"/>
          <p:nvPr/>
        </p:nvSpPr>
        <p:spPr>
          <a:xfrm>
            <a:off x="1812388" y="2927000"/>
            <a:ext cx="4045500" cy="400079"/>
          </a:xfrm>
          <a:prstGeom prst="rect">
            <a:avLst/>
          </a:prstGeom>
          <a:noFill/>
          <a:ln>
            <a:noFill/>
          </a:ln>
        </p:spPr>
        <p:txBody>
          <a:bodyPr spcFirstLastPara="1" wrap="square" lIns="91425" tIns="91425" rIns="91425" bIns="91425" anchor="t" anchorCtr="0">
            <a:spAutoFit/>
          </a:bodyPr>
          <a:lstStyle/>
          <a:p>
            <a:r>
              <a:rPr lang="en">
                <a:solidFill>
                  <a:schemeClr val="dk1"/>
                </a:solidFill>
                <a:latin typeface="Lato"/>
                <a:ea typeface="Lato"/>
                <a:cs typeface="Lato"/>
                <a:sym typeface="Lato"/>
              </a:rPr>
              <a:t>Numerator (can be any whole number)</a:t>
            </a:r>
            <a:endParaRPr>
              <a:solidFill>
                <a:schemeClr val="dk1"/>
              </a:solidFill>
              <a:latin typeface="Lato"/>
              <a:ea typeface="Lato"/>
              <a:cs typeface="Lato"/>
              <a:sym typeface="Lato"/>
            </a:endParaRPr>
          </a:p>
        </p:txBody>
      </p:sp>
      <p:sp>
        <p:nvSpPr>
          <p:cNvPr id="923" name="Google Shape;923;p43"/>
          <p:cNvSpPr txBox="1"/>
          <p:nvPr/>
        </p:nvSpPr>
        <p:spPr>
          <a:xfrm>
            <a:off x="1812388" y="3727400"/>
            <a:ext cx="4045500" cy="400079"/>
          </a:xfrm>
          <a:prstGeom prst="rect">
            <a:avLst/>
          </a:prstGeom>
          <a:noFill/>
          <a:ln>
            <a:noFill/>
          </a:ln>
        </p:spPr>
        <p:txBody>
          <a:bodyPr spcFirstLastPara="1" wrap="square" lIns="91425" tIns="91425" rIns="91425" bIns="91425" anchor="t" anchorCtr="0">
            <a:spAutoFit/>
          </a:bodyPr>
          <a:lstStyle/>
          <a:p>
            <a:r>
              <a:rPr lang="en">
                <a:solidFill>
                  <a:schemeClr val="dk1"/>
                </a:solidFill>
                <a:latin typeface="Lato"/>
                <a:ea typeface="Lato"/>
                <a:cs typeface="Lato"/>
                <a:sym typeface="Lato"/>
              </a:rPr>
              <a:t>Denominator (can be any whole number except 0)</a:t>
            </a:r>
            <a:endParaRPr>
              <a:solidFill>
                <a:schemeClr val="dk1"/>
              </a:solidFill>
              <a:latin typeface="Lato"/>
              <a:ea typeface="Lato"/>
              <a:cs typeface="Lato"/>
              <a:sym typeface="Lato"/>
            </a:endParaRPr>
          </a:p>
        </p:txBody>
      </p:sp>
      <p:cxnSp>
        <p:nvCxnSpPr>
          <p:cNvPr id="924" name="Google Shape;924;p43"/>
          <p:cNvCxnSpPr/>
          <p:nvPr/>
        </p:nvCxnSpPr>
        <p:spPr>
          <a:xfrm rot="10800000">
            <a:off x="1260403" y="3127100"/>
            <a:ext cx="439800" cy="0"/>
          </a:xfrm>
          <a:prstGeom prst="straightConnector1">
            <a:avLst/>
          </a:prstGeom>
          <a:noFill/>
          <a:ln w="19050" cap="flat" cmpd="sng">
            <a:solidFill>
              <a:schemeClr val="accent2"/>
            </a:solidFill>
            <a:prstDash val="solid"/>
            <a:round/>
            <a:headEnd type="stealth" w="med" len="med"/>
            <a:tailEnd type="none" w="med" len="med"/>
          </a:ln>
        </p:spPr>
      </p:cxnSp>
      <p:cxnSp>
        <p:nvCxnSpPr>
          <p:cNvPr id="925" name="Google Shape;925;p43"/>
          <p:cNvCxnSpPr/>
          <p:nvPr/>
        </p:nvCxnSpPr>
        <p:spPr>
          <a:xfrm rot="10800000">
            <a:off x="1260403" y="3527300"/>
            <a:ext cx="439800" cy="0"/>
          </a:xfrm>
          <a:prstGeom prst="straightConnector1">
            <a:avLst/>
          </a:prstGeom>
          <a:noFill/>
          <a:ln w="19050" cap="flat" cmpd="sng">
            <a:solidFill>
              <a:schemeClr val="accent2"/>
            </a:solidFill>
            <a:prstDash val="solid"/>
            <a:round/>
            <a:headEnd type="stealth" w="med" len="med"/>
            <a:tailEnd type="none" w="med" len="med"/>
          </a:ln>
        </p:spPr>
      </p:cxnSp>
      <p:cxnSp>
        <p:nvCxnSpPr>
          <p:cNvPr id="926" name="Google Shape;926;p43"/>
          <p:cNvCxnSpPr/>
          <p:nvPr/>
        </p:nvCxnSpPr>
        <p:spPr>
          <a:xfrm rot="10800000">
            <a:off x="1260403" y="3927500"/>
            <a:ext cx="439800" cy="0"/>
          </a:xfrm>
          <a:prstGeom prst="straightConnector1">
            <a:avLst/>
          </a:prstGeom>
          <a:noFill/>
          <a:ln w="19050" cap="flat" cmpd="sng">
            <a:solidFill>
              <a:schemeClr val="accent2"/>
            </a:solidFill>
            <a:prstDash val="solid"/>
            <a:round/>
            <a:headEnd type="stealth" w="med" len="med"/>
            <a:tailEnd type="none" w="med" len="med"/>
          </a:ln>
        </p:spPr>
      </p:cxnSp>
      <p:grpSp>
        <p:nvGrpSpPr>
          <p:cNvPr id="927" name="Google Shape;927;p43"/>
          <p:cNvGrpSpPr/>
          <p:nvPr/>
        </p:nvGrpSpPr>
        <p:grpSpPr>
          <a:xfrm rot="-387821">
            <a:off x="6421951" y="1762265"/>
            <a:ext cx="1764621" cy="2253081"/>
            <a:chOff x="6662225" y="1139925"/>
            <a:chExt cx="1453177" cy="1855428"/>
          </a:xfrm>
        </p:grpSpPr>
        <p:sp>
          <p:nvSpPr>
            <p:cNvPr id="928" name="Google Shape;928;p43"/>
            <p:cNvSpPr/>
            <p:nvPr/>
          </p:nvSpPr>
          <p:spPr>
            <a:xfrm>
              <a:off x="6662225" y="1142527"/>
              <a:ext cx="1451177" cy="1852825"/>
            </a:xfrm>
            <a:custGeom>
              <a:avLst/>
              <a:gdLst/>
              <a:ahLst/>
              <a:cxnLst/>
              <a:rect l="l" t="t" r="r" b="b"/>
              <a:pathLst>
                <a:path w="43494" h="55532" extrusionOk="0">
                  <a:moveTo>
                    <a:pt x="38277" y="1"/>
                  </a:moveTo>
                  <a:cubicBezTo>
                    <a:pt x="38226" y="1"/>
                    <a:pt x="38175" y="2"/>
                    <a:pt x="38124" y="6"/>
                  </a:cubicBezTo>
                  <a:lnTo>
                    <a:pt x="21241" y="994"/>
                  </a:lnTo>
                  <a:lnTo>
                    <a:pt x="4358" y="1982"/>
                  </a:lnTo>
                  <a:lnTo>
                    <a:pt x="4310" y="1982"/>
                  </a:lnTo>
                  <a:cubicBezTo>
                    <a:pt x="1869" y="2137"/>
                    <a:pt x="0" y="3518"/>
                    <a:pt x="143" y="5792"/>
                  </a:cubicBezTo>
                  <a:lnTo>
                    <a:pt x="655" y="14519"/>
                  </a:lnTo>
                  <a:lnTo>
                    <a:pt x="1179" y="23258"/>
                  </a:lnTo>
                  <a:cubicBezTo>
                    <a:pt x="1179" y="23282"/>
                    <a:pt x="1191" y="23306"/>
                    <a:pt x="1191" y="23330"/>
                  </a:cubicBezTo>
                  <a:cubicBezTo>
                    <a:pt x="1203" y="23354"/>
                    <a:pt x="2084" y="37843"/>
                    <a:pt x="2084" y="37843"/>
                  </a:cubicBezTo>
                  <a:lnTo>
                    <a:pt x="2929" y="52286"/>
                  </a:lnTo>
                  <a:cubicBezTo>
                    <a:pt x="3032" y="54118"/>
                    <a:pt x="4544" y="55531"/>
                    <a:pt x="6354" y="55531"/>
                  </a:cubicBezTo>
                  <a:cubicBezTo>
                    <a:pt x="6426" y="55531"/>
                    <a:pt x="6499" y="55529"/>
                    <a:pt x="6572" y="55524"/>
                  </a:cubicBezTo>
                  <a:lnTo>
                    <a:pt x="22467" y="54607"/>
                  </a:lnTo>
                  <a:lnTo>
                    <a:pt x="38350" y="53667"/>
                  </a:lnTo>
                  <a:cubicBezTo>
                    <a:pt x="40660" y="53524"/>
                    <a:pt x="42101" y="51833"/>
                    <a:pt x="42565" y="51309"/>
                  </a:cubicBezTo>
                  <a:cubicBezTo>
                    <a:pt x="43184" y="50631"/>
                    <a:pt x="43494" y="49726"/>
                    <a:pt x="43434" y="48809"/>
                  </a:cubicBezTo>
                  <a:lnTo>
                    <a:pt x="42077" y="25568"/>
                  </a:lnTo>
                  <a:lnTo>
                    <a:pt x="40719" y="2315"/>
                  </a:lnTo>
                  <a:cubicBezTo>
                    <a:pt x="40639" y="1009"/>
                    <a:pt x="39567" y="1"/>
                    <a:pt x="38277" y="1"/>
                  </a:cubicBezTo>
                  <a:close/>
                </a:path>
              </a:pathLst>
            </a:custGeom>
            <a:solidFill>
              <a:schemeClr val="dk1"/>
            </a:solidFill>
            <a:ln w="5350" cap="flat" cmpd="sng">
              <a:solidFill>
                <a:schemeClr val="dk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929" name="Google Shape;929;p43"/>
            <p:cNvSpPr/>
            <p:nvPr/>
          </p:nvSpPr>
          <p:spPr>
            <a:xfrm>
              <a:off x="6727752" y="1142527"/>
              <a:ext cx="1387650" cy="1813054"/>
            </a:xfrm>
            <a:custGeom>
              <a:avLst/>
              <a:gdLst/>
              <a:ahLst/>
              <a:cxnLst/>
              <a:rect l="l" t="t" r="r" b="b"/>
              <a:pathLst>
                <a:path w="41590" h="54340" extrusionOk="0">
                  <a:moveTo>
                    <a:pt x="36313" y="1"/>
                  </a:moveTo>
                  <a:cubicBezTo>
                    <a:pt x="36262" y="1"/>
                    <a:pt x="36211" y="2"/>
                    <a:pt x="36160" y="6"/>
                  </a:cubicBezTo>
                  <a:lnTo>
                    <a:pt x="2394" y="1982"/>
                  </a:lnTo>
                  <a:cubicBezTo>
                    <a:pt x="1036" y="2065"/>
                    <a:pt x="1" y="3220"/>
                    <a:pt x="72" y="4589"/>
                  </a:cubicBezTo>
                  <a:lnTo>
                    <a:pt x="2787" y="51083"/>
                  </a:lnTo>
                  <a:cubicBezTo>
                    <a:pt x="2890" y="52922"/>
                    <a:pt x="4424" y="54339"/>
                    <a:pt x="6244" y="54339"/>
                  </a:cubicBezTo>
                  <a:cubicBezTo>
                    <a:pt x="6310" y="54339"/>
                    <a:pt x="6376" y="54337"/>
                    <a:pt x="6442" y="54334"/>
                  </a:cubicBezTo>
                  <a:lnTo>
                    <a:pt x="38232" y="52464"/>
                  </a:lnTo>
                  <a:cubicBezTo>
                    <a:pt x="40137" y="52357"/>
                    <a:pt x="41589" y="50714"/>
                    <a:pt x="41470" y="48809"/>
                  </a:cubicBezTo>
                  <a:lnTo>
                    <a:pt x="38755" y="2315"/>
                  </a:lnTo>
                  <a:cubicBezTo>
                    <a:pt x="38675" y="1009"/>
                    <a:pt x="37603" y="1"/>
                    <a:pt x="36313" y="1"/>
                  </a:cubicBezTo>
                  <a:close/>
                </a:path>
              </a:pathLst>
            </a:custGeom>
            <a:solidFill>
              <a:schemeClr val="lt1"/>
            </a:solidFill>
            <a:ln w="190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30" name="Google Shape;930;p43"/>
            <p:cNvSpPr/>
            <p:nvPr/>
          </p:nvSpPr>
          <p:spPr>
            <a:xfrm>
              <a:off x="6725784" y="1139925"/>
              <a:ext cx="1332398" cy="826718"/>
            </a:xfrm>
            <a:custGeom>
              <a:avLst/>
              <a:gdLst/>
              <a:ahLst/>
              <a:cxnLst/>
              <a:rect l="l" t="t" r="r" b="b"/>
              <a:pathLst>
                <a:path w="39934" h="24778" fill="none" extrusionOk="0">
                  <a:moveTo>
                    <a:pt x="39791" y="19860"/>
                  </a:moveTo>
                  <a:cubicBezTo>
                    <a:pt x="39934" y="22515"/>
                    <a:pt x="1262" y="24777"/>
                    <a:pt x="1107" y="22122"/>
                  </a:cubicBezTo>
                  <a:lnTo>
                    <a:pt x="83" y="4667"/>
                  </a:lnTo>
                  <a:cubicBezTo>
                    <a:pt x="0" y="3310"/>
                    <a:pt x="1036" y="2143"/>
                    <a:pt x="2405" y="2060"/>
                  </a:cubicBezTo>
                  <a:lnTo>
                    <a:pt x="36171" y="84"/>
                  </a:lnTo>
                  <a:cubicBezTo>
                    <a:pt x="37517" y="0"/>
                    <a:pt x="38683" y="1036"/>
                    <a:pt x="38767" y="2393"/>
                  </a:cubicBezTo>
                  <a:close/>
                </a:path>
              </a:pathLst>
            </a:custGeom>
            <a:no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31" name="Google Shape;931;p43"/>
            <p:cNvSpPr/>
            <p:nvPr/>
          </p:nvSpPr>
          <p:spPr>
            <a:xfrm>
              <a:off x="6778599" y="1189404"/>
              <a:ext cx="1218023" cy="606075"/>
            </a:xfrm>
            <a:custGeom>
              <a:avLst/>
              <a:gdLst/>
              <a:ahLst/>
              <a:cxnLst/>
              <a:rect l="l" t="t" r="r" b="b"/>
              <a:pathLst>
                <a:path w="36506" h="18165" extrusionOk="0">
                  <a:moveTo>
                    <a:pt x="33478" y="0"/>
                  </a:moveTo>
                  <a:cubicBezTo>
                    <a:pt x="33428" y="0"/>
                    <a:pt x="33377" y="2"/>
                    <a:pt x="33326" y="5"/>
                  </a:cubicBezTo>
                  <a:lnTo>
                    <a:pt x="2203" y="1827"/>
                  </a:lnTo>
                  <a:cubicBezTo>
                    <a:pt x="953" y="1899"/>
                    <a:pt x="1" y="2970"/>
                    <a:pt x="72" y="4220"/>
                  </a:cubicBezTo>
                  <a:lnTo>
                    <a:pt x="822" y="16972"/>
                  </a:lnTo>
                  <a:cubicBezTo>
                    <a:pt x="857" y="17641"/>
                    <a:pt x="1416" y="18164"/>
                    <a:pt x="2089" y="18164"/>
                  </a:cubicBezTo>
                  <a:cubicBezTo>
                    <a:pt x="2111" y="18164"/>
                    <a:pt x="2133" y="18164"/>
                    <a:pt x="2156" y="18162"/>
                  </a:cubicBezTo>
                  <a:lnTo>
                    <a:pt x="35279" y="16210"/>
                  </a:lnTo>
                  <a:cubicBezTo>
                    <a:pt x="35981" y="16174"/>
                    <a:pt x="36505" y="15567"/>
                    <a:pt x="36469" y="14876"/>
                  </a:cubicBezTo>
                  <a:lnTo>
                    <a:pt x="35731" y="2137"/>
                  </a:lnTo>
                  <a:cubicBezTo>
                    <a:pt x="35663" y="926"/>
                    <a:pt x="34663" y="0"/>
                    <a:pt x="3347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32" name="Google Shape;932;p43"/>
            <p:cNvSpPr/>
            <p:nvPr/>
          </p:nvSpPr>
          <p:spPr>
            <a:xfrm>
              <a:off x="6895373" y="2043991"/>
              <a:ext cx="174833" cy="173698"/>
            </a:xfrm>
            <a:custGeom>
              <a:avLst/>
              <a:gdLst/>
              <a:ahLst/>
              <a:cxnLst/>
              <a:rect l="l" t="t" r="r" b="b"/>
              <a:pathLst>
                <a:path w="5240" h="5206" extrusionOk="0">
                  <a:moveTo>
                    <a:pt x="4435" y="0"/>
                  </a:moveTo>
                  <a:cubicBezTo>
                    <a:pt x="4422" y="0"/>
                    <a:pt x="4408" y="1"/>
                    <a:pt x="4394" y="2"/>
                  </a:cubicBezTo>
                  <a:lnTo>
                    <a:pt x="537" y="240"/>
                  </a:lnTo>
                  <a:cubicBezTo>
                    <a:pt x="227" y="264"/>
                    <a:pt x="1" y="526"/>
                    <a:pt x="25" y="823"/>
                  </a:cubicBezTo>
                  <a:lnTo>
                    <a:pt x="263" y="4681"/>
                  </a:lnTo>
                  <a:cubicBezTo>
                    <a:pt x="275" y="4983"/>
                    <a:pt x="524" y="5205"/>
                    <a:pt x="823" y="5205"/>
                  </a:cubicBezTo>
                  <a:cubicBezTo>
                    <a:pt x="831" y="5205"/>
                    <a:pt x="839" y="5205"/>
                    <a:pt x="846" y="5205"/>
                  </a:cubicBezTo>
                  <a:lnTo>
                    <a:pt x="4704" y="4967"/>
                  </a:lnTo>
                  <a:cubicBezTo>
                    <a:pt x="5002" y="4943"/>
                    <a:pt x="5240" y="4681"/>
                    <a:pt x="5216" y="4371"/>
                  </a:cubicBezTo>
                  <a:lnTo>
                    <a:pt x="4978" y="526"/>
                  </a:lnTo>
                  <a:cubicBezTo>
                    <a:pt x="4955" y="230"/>
                    <a:pt x="4716" y="0"/>
                    <a:pt x="4435"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33" name="Google Shape;933;p43"/>
            <p:cNvSpPr/>
            <p:nvPr/>
          </p:nvSpPr>
          <p:spPr>
            <a:xfrm>
              <a:off x="6909286" y="2265295"/>
              <a:ext cx="174432" cy="173631"/>
            </a:xfrm>
            <a:custGeom>
              <a:avLst/>
              <a:gdLst/>
              <a:ahLst/>
              <a:cxnLst/>
              <a:rect l="l" t="t" r="r" b="b"/>
              <a:pathLst>
                <a:path w="5228" h="5204" extrusionOk="0">
                  <a:moveTo>
                    <a:pt x="4406" y="0"/>
                  </a:moveTo>
                  <a:cubicBezTo>
                    <a:pt x="4398" y="0"/>
                    <a:pt x="4390" y="0"/>
                    <a:pt x="4382" y="1"/>
                  </a:cubicBezTo>
                  <a:lnTo>
                    <a:pt x="536" y="239"/>
                  </a:lnTo>
                  <a:cubicBezTo>
                    <a:pt x="227" y="262"/>
                    <a:pt x="1" y="524"/>
                    <a:pt x="13" y="834"/>
                  </a:cubicBezTo>
                  <a:lnTo>
                    <a:pt x="251" y="4680"/>
                  </a:lnTo>
                  <a:cubicBezTo>
                    <a:pt x="274" y="4981"/>
                    <a:pt x="523" y="5204"/>
                    <a:pt x="812" y="5204"/>
                  </a:cubicBezTo>
                  <a:cubicBezTo>
                    <a:pt x="819" y="5204"/>
                    <a:pt x="827" y="5204"/>
                    <a:pt x="834" y="5204"/>
                  </a:cubicBezTo>
                  <a:lnTo>
                    <a:pt x="4692" y="4965"/>
                  </a:lnTo>
                  <a:cubicBezTo>
                    <a:pt x="5001" y="4942"/>
                    <a:pt x="5228" y="4680"/>
                    <a:pt x="5216" y="4370"/>
                  </a:cubicBezTo>
                  <a:lnTo>
                    <a:pt x="4978" y="524"/>
                  </a:lnTo>
                  <a:cubicBezTo>
                    <a:pt x="4954" y="223"/>
                    <a:pt x="4705" y="0"/>
                    <a:pt x="4406"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34" name="Google Shape;934;p43"/>
            <p:cNvSpPr/>
            <p:nvPr/>
          </p:nvSpPr>
          <p:spPr>
            <a:xfrm>
              <a:off x="6922798" y="2486899"/>
              <a:ext cx="174833" cy="173331"/>
            </a:xfrm>
            <a:custGeom>
              <a:avLst/>
              <a:gdLst/>
              <a:ahLst/>
              <a:cxnLst/>
              <a:rect l="l" t="t" r="r" b="b"/>
              <a:pathLst>
                <a:path w="5240" h="5195" extrusionOk="0">
                  <a:moveTo>
                    <a:pt x="4439" y="0"/>
                  </a:moveTo>
                  <a:cubicBezTo>
                    <a:pt x="4424" y="0"/>
                    <a:pt x="4409" y="1"/>
                    <a:pt x="4394" y="2"/>
                  </a:cubicBezTo>
                  <a:lnTo>
                    <a:pt x="536" y="240"/>
                  </a:lnTo>
                  <a:cubicBezTo>
                    <a:pt x="239" y="252"/>
                    <a:pt x="1" y="514"/>
                    <a:pt x="24" y="824"/>
                  </a:cubicBezTo>
                  <a:lnTo>
                    <a:pt x="262" y="4681"/>
                  </a:lnTo>
                  <a:cubicBezTo>
                    <a:pt x="274" y="4965"/>
                    <a:pt x="513" y="5195"/>
                    <a:pt x="803" y="5195"/>
                  </a:cubicBezTo>
                  <a:cubicBezTo>
                    <a:pt x="817" y="5195"/>
                    <a:pt x="832" y="5194"/>
                    <a:pt x="846" y="5193"/>
                  </a:cubicBezTo>
                  <a:lnTo>
                    <a:pt x="4703" y="4955"/>
                  </a:lnTo>
                  <a:cubicBezTo>
                    <a:pt x="5001" y="4931"/>
                    <a:pt x="5239" y="4669"/>
                    <a:pt x="5215" y="4372"/>
                  </a:cubicBezTo>
                  <a:lnTo>
                    <a:pt x="4977" y="514"/>
                  </a:lnTo>
                  <a:cubicBezTo>
                    <a:pt x="4966" y="220"/>
                    <a:pt x="4728" y="0"/>
                    <a:pt x="4439"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35" name="Google Shape;935;p43"/>
            <p:cNvSpPr/>
            <p:nvPr/>
          </p:nvSpPr>
          <p:spPr>
            <a:xfrm>
              <a:off x="7116643" y="2030478"/>
              <a:ext cx="174833" cy="173331"/>
            </a:xfrm>
            <a:custGeom>
              <a:avLst/>
              <a:gdLst/>
              <a:ahLst/>
              <a:cxnLst/>
              <a:rect l="l" t="t" r="r" b="b"/>
              <a:pathLst>
                <a:path w="5240" h="5195" extrusionOk="0">
                  <a:moveTo>
                    <a:pt x="4439" y="0"/>
                  </a:moveTo>
                  <a:cubicBezTo>
                    <a:pt x="4424" y="0"/>
                    <a:pt x="4409" y="1"/>
                    <a:pt x="4394" y="2"/>
                  </a:cubicBezTo>
                  <a:lnTo>
                    <a:pt x="537" y="240"/>
                  </a:lnTo>
                  <a:cubicBezTo>
                    <a:pt x="239" y="252"/>
                    <a:pt x="1" y="514"/>
                    <a:pt x="25" y="823"/>
                  </a:cubicBezTo>
                  <a:lnTo>
                    <a:pt x="263" y="4681"/>
                  </a:lnTo>
                  <a:cubicBezTo>
                    <a:pt x="274" y="4965"/>
                    <a:pt x="513" y="5195"/>
                    <a:pt x="803" y="5195"/>
                  </a:cubicBezTo>
                  <a:cubicBezTo>
                    <a:pt x="818" y="5195"/>
                    <a:pt x="832" y="5194"/>
                    <a:pt x="846" y="5193"/>
                  </a:cubicBezTo>
                  <a:lnTo>
                    <a:pt x="4704" y="4955"/>
                  </a:lnTo>
                  <a:cubicBezTo>
                    <a:pt x="5001" y="4931"/>
                    <a:pt x="5240" y="4669"/>
                    <a:pt x="5216" y="4372"/>
                  </a:cubicBezTo>
                  <a:lnTo>
                    <a:pt x="4978" y="514"/>
                  </a:lnTo>
                  <a:cubicBezTo>
                    <a:pt x="4966" y="219"/>
                    <a:pt x="4728" y="0"/>
                    <a:pt x="4439"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36" name="Google Shape;936;p43"/>
            <p:cNvSpPr/>
            <p:nvPr/>
          </p:nvSpPr>
          <p:spPr>
            <a:xfrm>
              <a:off x="7130556" y="2251749"/>
              <a:ext cx="174432" cy="173331"/>
            </a:xfrm>
            <a:custGeom>
              <a:avLst/>
              <a:gdLst/>
              <a:ahLst/>
              <a:cxnLst/>
              <a:rect l="l" t="t" r="r" b="b"/>
              <a:pathLst>
                <a:path w="5228" h="5195" extrusionOk="0">
                  <a:moveTo>
                    <a:pt x="4425" y="0"/>
                  </a:moveTo>
                  <a:cubicBezTo>
                    <a:pt x="4411" y="0"/>
                    <a:pt x="4396" y="1"/>
                    <a:pt x="4382" y="2"/>
                  </a:cubicBezTo>
                  <a:lnTo>
                    <a:pt x="536" y="240"/>
                  </a:lnTo>
                  <a:cubicBezTo>
                    <a:pt x="227" y="252"/>
                    <a:pt x="0" y="514"/>
                    <a:pt x="12" y="823"/>
                  </a:cubicBezTo>
                  <a:lnTo>
                    <a:pt x="251" y="4681"/>
                  </a:lnTo>
                  <a:cubicBezTo>
                    <a:pt x="273" y="4975"/>
                    <a:pt x="511" y="5195"/>
                    <a:pt x="801" y="5195"/>
                  </a:cubicBezTo>
                  <a:cubicBezTo>
                    <a:pt x="816" y="5195"/>
                    <a:pt x="831" y="5194"/>
                    <a:pt x="846" y="5193"/>
                  </a:cubicBezTo>
                  <a:lnTo>
                    <a:pt x="4692" y="4955"/>
                  </a:lnTo>
                  <a:cubicBezTo>
                    <a:pt x="5001" y="4943"/>
                    <a:pt x="5227" y="4681"/>
                    <a:pt x="5215" y="4371"/>
                  </a:cubicBezTo>
                  <a:lnTo>
                    <a:pt x="4977" y="514"/>
                  </a:lnTo>
                  <a:cubicBezTo>
                    <a:pt x="4955" y="230"/>
                    <a:pt x="4715" y="0"/>
                    <a:pt x="4425"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37" name="Google Shape;937;p43"/>
            <p:cNvSpPr/>
            <p:nvPr/>
          </p:nvSpPr>
          <p:spPr>
            <a:xfrm>
              <a:off x="7144069" y="2472986"/>
              <a:ext cx="174833" cy="173698"/>
            </a:xfrm>
            <a:custGeom>
              <a:avLst/>
              <a:gdLst/>
              <a:ahLst/>
              <a:cxnLst/>
              <a:rect l="l" t="t" r="r" b="b"/>
              <a:pathLst>
                <a:path w="5240" h="5206" extrusionOk="0">
                  <a:moveTo>
                    <a:pt x="4436" y="1"/>
                  </a:moveTo>
                  <a:cubicBezTo>
                    <a:pt x="4422" y="1"/>
                    <a:pt x="4408" y="1"/>
                    <a:pt x="4394" y="2"/>
                  </a:cubicBezTo>
                  <a:lnTo>
                    <a:pt x="536" y="241"/>
                  </a:lnTo>
                  <a:cubicBezTo>
                    <a:pt x="238" y="264"/>
                    <a:pt x="0" y="526"/>
                    <a:pt x="24" y="824"/>
                  </a:cubicBezTo>
                  <a:lnTo>
                    <a:pt x="262" y="4682"/>
                  </a:lnTo>
                  <a:cubicBezTo>
                    <a:pt x="285" y="4983"/>
                    <a:pt x="535" y="5206"/>
                    <a:pt x="823" y="5206"/>
                  </a:cubicBezTo>
                  <a:cubicBezTo>
                    <a:pt x="831" y="5206"/>
                    <a:pt x="838" y="5206"/>
                    <a:pt x="846" y="5205"/>
                  </a:cubicBezTo>
                  <a:lnTo>
                    <a:pt x="4703" y="4955"/>
                  </a:lnTo>
                  <a:cubicBezTo>
                    <a:pt x="5013" y="4944"/>
                    <a:pt x="5239" y="4682"/>
                    <a:pt x="5215" y="4372"/>
                  </a:cubicBezTo>
                  <a:lnTo>
                    <a:pt x="4977" y="526"/>
                  </a:lnTo>
                  <a:cubicBezTo>
                    <a:pt x="4966" y="231"/>
                    <a:pt x="4727" y="1"/>
                    <a:pt x="4436"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38" name="Google Shape;938;p43"/>
            <p:cNvSpPr/>
            <p:nvPr/>
          </p:nvSpPr>
          <p:spPr>
            <a:xfrm>
              <a:off x="7337914" y="2016565"/>
              <a:ext cx="174833" cy="173365"/>
            </a:xfrm>
            <a:custGeom>
              <a:avLst/>
              <a:gdLst/>
              <a:ahLst/>
              <a:cxnLst/>
              <a:rect l="l" t="t" r="r" b="b"/>
              <a:pathLst>
                <a:path w="5240" h="5196" extrusionOk="0">
                  <a:moveTo>
                    <a:pt x="4437" y="1"/>
                  </a:moveTo>
                  <a:cubicBezTo>
                    <a:pt x="4422" y="1"/>
                    <a:pt x="4408" y="1"/>
                    <a:pt x="4394" y="2"/>
                  </a:cubicBezTo>
                  <a:lnTo>
                    <a:pt x="548" y="240"/>
                  </a:lnTo>
                  <a:cubicBezTo>
                    <a:pt x="239" y="264"/>
                    <a:pt x="1" y="526"/>
                    <a:pt x="24" y="824"/>
                  </a:cubicBezTo>
                  <a:lnTo>
                    <a:pt x="262" y="4681"/>
                  </a:lnTo>
                  <a:cubicBezTo>
                    <a:pt x="285" y="4976"/>
                    <a:pt x="523" y="5195"/>
                    <a:pt x="803" y="5195"/>
                  </a:cubicBezTo>
                  <a:cubicBezTo>
                    <a:pt x="817" y="5195"/>
                    <a:pt x="831" y="5194"/>
                    <a:pt x="846" y="5193"/>
                  </a:cubicBezTo>
                  <a:lnTo>
                    <a:pt x="4704" y="4955"/>
                  </a:lnTo>
                  <a:cubicBezTo>
                    <a:pt x="5013" y="4943"/>
                    <a:pt x="5239" y="4681"/>
                    <a:pt x="5227" y="4372"/>
                  </a:cubicBezTo>
                  <a:lnTo>
                    <a:pt x="4977" y="514"/>
                  </a:lnTo>
                  <a:cubicBezTo>
                    <a:pt x="4966" y="230"/>
                    <a:pt x="4727" y="1"/>
                    <a:pt x="4437"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39" name="Google Shape;939;p43"/>
            <p:cNvSpPr/>
            <p:nvPr/>
          </p:nvSpPr>
          <p:spPr>
            <a:xfrm>
              <a:off x="7351827" y="2237869"/>
              <a:ext cx="174799" cy="173665"/>
            </a:xfrm>
            <a:custGeom>
              <a:avLst/>
              <a:gdLst/>
              <a:ahLst/>
              <a:cxnLst/>
              <a:rect l="l" t="t" r="r" b="b"/>
              <a:pathLst>
                <a:path w="5239" h="5205" extrusionOk="0">
                  <a:moveTo>
                    <a:pt x="4416" y="1"/>
                  </a:moveTo>
                  <a:cubicBezTo>
                    <a:pt x="4409" y="1"/>
                    <a:pt x="4401" y="1"/>
                    <a:pt x="4394" y="1"/>
                  </a:cubicBezTo>
                  <a:lnTo>
                    <a:pt x="536" y="239"/>
                  </a:lnTo>
                  <a:cubicBezTo>
                    <a:pt x="226" y="263"/>
                    <a:pt x="0" y="525"/>
                    <a:pt x="24" y="834"/>
                  </a:cubicBezTo>
                  <a:lnTo>
                    <a:pt x="262" y="4680"/>
                  </a:lnTo>
                  <a:cubicBezTo>
                    <a:pt x="274" y="4982"/>
                    <a:pt x="523" y="5204"/>
                    <a:pt x="822" y="5204"/>
                  </a:cubicBezTo>
                  <a:cubicBezTo>
                    <a:pt x="830" y="5204"/>
                    <a:pt x="838" y="5204"/>
                    <a:pt x="846" y="5204"/>
                  </a:cubicBezTo>
                  <a:lnTo>
                    <a:pt x="4703" y="4966"/>
                  </a:lnTo>
                  <a:cubicBezTo>
                    <a:pt x="5001" y="4942"/>
                    <a:pt x="5239" y="4680"/>
                    <a:pt x="5215" y="4371"/>
                  </a:cubicBezTo>
                  <a:lnTo>
                    <a:pt x="4977" y="525"/>
                  </a:lnTo>
                  <a:cubicBezTo>
                    <a:pt x="4954" y="223"/>
                    <a:pt x="4704" y="1"/>
                    <a:pt x="4416"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40" name="Google Shape;940;p43"/>
            <p:cNvSpPr/>
            <p:nvPr/>
          </p:nvSpPr>
          <p:spPr>
            <a:xfrm>
              <a:off x="7365339" y="2459140"/>
              <a:ext cx="174799" cy="173698"/>
            </a:xfrm>
            <a:custGeom>
              <a:avLst/>
              <a:gdLst/>
              <a:ahLst/>
              <a:cxnLst/>
              <a:rect l="l" t="t" r="r" b="b"/>
              <a:pathLst>
                <a:path w="5239" h="5206" extrusionOk="0">
                  <a:moveTo>
                    <a:pt x="4417" y="0"/>
                  </a:moveTo>
                  <a:cubicBezTo>
                    <a:pt x="4409" y="0"/>
                    <a:pt x="4401" y="0"/>
                    <a:pt x="4393" y="1"/>
                  </a:cubicBezTo>
                  <a:lnTo>
                    <a:pt x="548" y="239"/>
                  </a:lnTo>
                  <a:cubicBezTo>
                    <a:pt x="238" y="263"/>
                    <a:pt x="0" y="525"/>
                    <a:pt x="24" y="834"/>
                  </a:cubicBezTo>
                  <a:lnTo>
                    <a:pt x="262" y="4680"/>
                  </a:lnTo>
                  <a:cubicBezTo>
                    <a:pt x="285" y="4975"/>
                    <a:pt x="524" y="5205"/>
                    <a:pt x="804" y="5205"/>
                  </a:cubicBezTo>
                  <a:cubicBezTo>
                    <a:pt x="818" y="5205"/>
                    <a:pt x="832" y="5205"/>
                    <a:pt x="845" y="5204"/>
                  </a:cubicBezTo>
                  <a:lnTo>
                    <a:pt x="4703" y="4966"/>
                  </a:lnTo>
                  <a:cubicBezTo>
                    <a:pt x="5013" y="4942"/>
                    <a:pt x="5239" y="4680"/>
                    <a:pt x="5227" y="4382"/>
                  </a:cubicBezTo>
                  <a:lnTo>
                    <a:pt x="4977" y="525"/>
                  </a:lnTo>
                  <a:cubicBezTo>
                    <a:pt x="4965" y="223"/>
                    <a:pt x="4716" y="0"/>
                    <a:pt x="4417"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41" name="Google Shape;941;p43"/>
            <p:cNvSpPr/>
            <p:nvPr/>
          </p:nvSpPr>
          <p:spPr>
            <a:xfrm>
              <a:off x="7559184" y="2002719"/>
              <a:ext cx="174833" cy="173698"/>
            </a:xfrm>
            <a:custGeom>
              <a:avLst/>
              <a:gdLst/>
              <a:ahLst/>
              <a:cxnLst/>
              <a:rect l="l" t="t" r="r" b="b"/>
              <a:pathLst>
                <a:path w="5240" h="5206" extrusionOk="0">
                  <a:moveTo>
                    <a:pt x="4417" y="0"/>
                  </a:moveTo>
                  <a:cubicBezTo>
                    <a:pt x="4409" y="0"/>
                    <a:pt x="4402" y="0"/>
                    <a:pt x="4394" y="0"/>
                  </a:cubicBezTo>
                  <a:lnTo>
                    <a:pt x="548" y="251"/>
                  </a:lnTo>
                  <a:cubicBezTo>
                    <a:pt x="238" y="262"/>
                    <a:pt x="0" y="524"/>
                    <a:pt x="24" y="834"/>
                  </a:cubicBezTo>
                  <a:lnTo>
                    <a:pt x="262" y="4680"/>
                  </a:lnTo>
                  <a:cubicBezTo>
                    <a:pt x="285" y="4975"/>
                    <a:pt x="524" y="5205"/>
                    <a:pt x="805" y="5205"/>
                  </a:cubicBezTo>
                  <a:cubicBezTo>
                    <a:pt x="818" y="5205"/>
                    <a:pt x="832" y="5205"/>
                    <a:pt x="846" y="5204"/>
                  </a:cubicBezTo>
                  <a:lnTo>
                    <a:pt x="4703" y="4965"/>
                  </a:lnTo>
                  <a:cubicBezTo>
                    <a:pt x="5013" y="4942"/>
                    <a:pt x="5239" y="4680"/>
                    <a:pt x="5227" y="4382"/>
                  </a:cubicBezTo>
                  <a:lnTo>
                    <a:pt x="4989" y="524"/>
                  </a:lnTo>
                  <a:cubicBezTo>
                    <a:pt x="4966" y="223"/>
                    <a:pt x="4716" y="0"/>
                    <a:pt x="4417"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42" name="Google Shape;942;p43"/>
            <p:cNvSpPr/>
            <p:nvPr/>
          </p:nvSpPr>
          <p:spPr>
            <a:xfrm>
              <a:off x="7573464" y="2225091"/>
              <a:ext cx="187545" cy="392673"/>
            </a:xfrm>
            <a:custGeom>
              <a:avLst/>
              <a:gdLst/>
              <a:ahLst/>
              <a:cxnLst/>
              <a:rect l="l" t="t" r="r" b="b"/>
              <a:pathLst>
                <a:path w="5621" h="11769" extrusionOk="0">
                  <a:moveTo>
                    <a:pt x="3961" y="1"/>
                  </a:moveTo>
                  <a:cubicBezTo>
                    <a:pt x="3939" y="1"/>
                    <a:pt x="3917" y="2"/>
                    <a:pt x="3894" y="3"/>
                  </a:cubicBezTo>
                  <a:lnTo>
                    <a:pt x="1001" y="182"/>
                  </a:lnTo>
                  <a:cubicBezTo>
                    <a:pt x="430" y="217"/>
                    <a:pt x="1" y="705"/>
                    <a:pt x="37" y="1277"/>
                  </a:cubicBezTo>
                  <a:lnTo>
                    <a:pt x="620" y="10802"/>
                  </a:lnTo>
                  <a:cubicBezTo>
                    <a:pt x="654" y="11351"/>
                    <a:pt x="1118" y="11768"/>
                    <a:pt x="1661" y="11768"/>
                  </a:cubicBezTo>
                  <a:cubicBezTo>
                    <a:pt x="1683" y="11768"/>
                    <a:pt x="1705" y="11768"/>
                    <a:pt x="1727" y="11766"/>
                  </a:cubicBezTo>
                  <a:lnTo>
                    <a:pt x="4609" y="11588"/>
                  </a:lnTo>
                  <a:cubicBezTo>
                    <a:pt x="5180" y="11552"/>
                    <a:pt x="5621" y="11064"/>
                    <a:pt x="5585" y="10492"/>
                  </a:cubicBezTo>
                  <a:lnTo>
                    <a:pt x="4990" y="967"/>
                  </a:lnTo>
                  <a:cubicBezTo>
                    <a:pt x="4955" y="418"/>
                    <a:pt x="4503" y="1"/>
                    <a:pt x="3961"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43" name="Google Shape;943;p43"/>
            <p:cNvSpPr/>
            <p:nvPr/>
          </p:nvSpPr>
          <p:spPr>
            <a:xfrm>
              <a:off x="7780855" y="1989174"/>
              <a:ext cx="174399" cy="173331"/>
            </a:xfrm>
            <a:custGeom>
              <a:avLst/>
              <a:gdLst/>
              <a:ahLst/>
              <a:cxnLst/>
              <a:rect l="l" t="t" r="r" b="b"/>
              <a:pathLst>
                <a:path w="5227" h="5195" extrusionOk="0">
                  <a:moveTo>
                    <a:pt x="4424" y="0"/>
                  </a:moveTo>
                  <a:cubicBezTo>
                    <a:pt x="4410" y="0"/>
                    <a:pt x="4396" y="1"/>
                    <a:pt x="4382" y="2"/>
                  </a:cubicBezTo>
                  <a:lnTo>
                    <a:pt x="536" y="240"/>
                  </a:lnTo>
                  <a:cubicBezTo>
                    <a:pt x="226" y="264"/>
                    <a:pt x="0" y="526"/>
                    <a:pt x="12" y="823"/>
                  </a:cubicBezTo>
                  <a:lnTo>
                    <a:pt x="250" y="4681"/>
                  </a:lnTo>
                  <a:cubicBezTo>
                    <a:pt x="273" y="4975"/>
                    <a:pt x="511" y="5195"/>
                    <a:pt x="801" y="5195"/>
                  </a:cubicBezTo>
                  <a:cubicBezTo>
                    <a:pt x="815" y="5195"/>
                    <a:pt x="830" y="5194"/>
                    <a:pt x="845" y="5193"/>
                  </a:cubicBezTo>
                  <a:lnTo>
                    <a:pt x="4691" y="4955"/>
                  </a:lnTo>
                  <a:cubicBezTo>
                    <a:pt x="5001" y="4943"/>
                    <a:pt x="5227" y="4681"/>
                    <a:pt x="5215" y="4371"/>
                  </a:cubicBezTo>
                  <a:lnTo>
                    <a:pt x="4977" y="514"/>
                  </a:lnTo>
                  <a:cubicBezTo>
                    <a:pt x="4954" y="230"/>
                    <a:pt x="4715" y="0"/>
                    <a:pt x="4424"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44" name="Google Shape;944;p43"/>
            <p:cNvSpPr/>
            <p:nvPr/>
          </p:nvSpPr>
          <p:spPr>
            <a:xfrm>
              <a:off x="7794334" y="2210411"/>
              <a:ext cx="174833" cy="173698"/>
            </a:xfrm>
            <a:custGeom>
              <a:avLst/>
              <a:gdLst/>
              <a:ahLst/>
              <a:cxnLst/>
              <a:rect l="l" t="t" r="r" b="b"/>
              <a:pathLst>
                <a:path w="5240" h="5206" extrusionOk="0">
                  <a:moveTo>
                    <a:pt x="4437" y="1"/>
                  </a:moveTo>
                  <a:cubicBezTo>
                    <a:pt x="4423" y="1"/>
                    <a:pt x="4409" y="1"/>
                    <a:pt x="4394" y="2"/>
                  </a:cubicBezTo>
                  <a:lnTo>
                    <a:pt x="537" y="241"/>
                  </a:lnTo>
                  <a:cubicBezTo>
                    <a:pt x="239" y="264"/>
                    <a:pt x="1" y="526"/>
                    <a:pt x="25" y="824"/>
                  </a:cubicBezTo>
                  <a:lnTo>
                    <a:pt x="263" y="4682"/>
                  </a:lnTo>
                  <a:cubicBezTo>
                    <a:pt x="286" y="4983"/>
                    <a:pt x="524" y="5206"/>
                    <a:pt x="823" y="5206"/>
                  </a:cubicBezTo>
                  <a:cubicBezTo>
                    <a:pt x="831" y="5206"/>
                    <a:pt x="838" y="5206"/>
                    <a:pt x="846" y="5205"/>
                  </a:cubicBezTo>
                  <a:lnTo>
                    <a:pt x="4704" y="4967"/>
                  </a:lnTo>
                  <a:cubicBezTo>
                    <a:pt x="5013" y="4944"/>
                    <a:pt x="5240" y="4682"/>
                    <a:pt x="5216" y="4372"/>
                  </a:cubicBezTo>
                  <a:lnTo>
                    <a:pt x="4978" y="526"/>
                  </a:lnTo>
                  <a:cubicBezTo>
                    <a:pt x="4966" y="231"/>
                    <a:pt x="4727" y="1"/>
                    <a:pt x="4437"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45" name="Google Shape;945;p43"/>
            <p:cNvSpPr/>
            <p:nvPr/>
          </p:nvSpPr>
          <p:spPr>
            <a:xfrm>
              <a:off x="7808247" y="2431714"/>
              <a:ext cx="174833" cy="173665"/>
            </a:xfrm>
            <a:custGeom>
              <a:avLst/>
              <a:gdLst/>
              <a:ahLst/>
              <a:cxnLst/>
              <a:rect l="l" t="t" r="r" b="b"/>
              <a:pathLst>
                <a:path w="5240" h="5205" extrusionOk="0">
                  <a:moveTo>
                    <a:pt x="4416" y="1"/>
                  </a:moveTo>
                  <a:cubicBezTo>
                    <a:pt x="4409" y="1"/>
                    <a:pt x="4401" y="1"/>
                    <a:pt x="4394" y="1"/>
                  </a:cubicBezTo>
                  <a:lnTo>
                    <a:pt x="536" y="239"/>
                  </a:lnTo>
                  <a:cubicBezTo>
                    <a:pt x="227" y="263"/>
                    <a:pt x="1" y="525"/>
                    <a:pt x="12" y="835"/>
                  </a:cubicBezTo>
                  <a:lnTo>
                    <a:pt x="251" y="4680"/>
                  </a:lnTo>
                  <a:cubicBezTo>
                    <a:pt x="274" y="4982"/>
                    <a:pt x="523" y="5205"/>
                    <a:pt x="823" y="5205"/>
                  </a:cubicBezTo>
                  <a:cubicBezTo>
                    <a:pt x="830" y="5205"/>
                    <a:pt x="838" y="5205"/>
                    <a:pt x="846" y="5204"/>
                  </a:cubicBezTo>
                  <a:lnTo>
                    <a:pt x="4692" y="4966"/>
                  </a:lnTo>
                  <a:cubicBezTo>
                    <a:pt x="5001" y="4942"/>
                    <a:pt x="5239" y="4680"/>
                    <a:pt x="5215" y="4383"/>
                  </a:cubicBezTo>
                  <a:lnTo>
                    <a:pt x="4977" y="525"/>
                  </a:lnTo>
                  <a:cubicBezTo>
                    <a:pt x="4954" y="223"/>
                    <a:pt x="4705" y="1"/>
                    <a:pt x="4416"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46" name="Google Shape;946;p43"/>
            <p:cNvSpPr/>
            <p:nvPr/>
          </p:nvSpPr>
          <p:spPr>
            <a:xfrm>
              <a:off x="6800052" y="1292065"/>
              <a:ext cx="1175883" cy="415961"/>
            </a:xfrm>
            <a:custGeom>
              <a:avLst/>
              <a:gdLst/>
              <a:ahLst/>
              <a:cxnLst/>
              <a:rect l="l" t="t" r="r" b="b"/>
              <a:pathLst>
                <a:path w="35243" h="12467" extrusionOk="0">
                  <a:moveTo>
                    <a:pt x="34624" y="0"/>
                  </a:moveTo>
                  <a:lnTo>
                    <a:pt x="0" y="2048"/>
                  </a:lnTo>
                  <a:lnTo>
                    <a:pt x="608" y="12466"/>
                  </a:lnTo>
                  <a:lnTo>
                    <a:pt x="35243" y="10418"/>
                  </a:lnTo>
                  <a:lnTo>
                    <a:pt x="34624" y="0"/>
                  </a:lnTo>
                  <a:close/>
                </a:path>
              </a:pathLst>
            </a:custGeom>
            <a:solidFill>
              <a:schemeClr val="accen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47" name="Google Shape;947;p43"/>
            <p:cNvSpPr/>
            <p:nvPr/>
          </p:nvSpPr>
          <p:spPr>
            <a:xfrm>
              <a:off x="6782569" y="1262204"/>
              <a:ext cx="1210449" cy="476052"/>
            </a:xfrm>
            <a:custGeom>
              <a:avLst/>
              <a:gdLst/>
              <a:ahLst/>
              <a:cxnLst/>
              <a:rect l="l" t="t" r="r" b="b"/>
              <a:pathLst>
                <a:path w="36279" h="14268" extrusionOk="0">
                  <a:moveTo>
                    <a:pt x="33225" y="1524"/>
                  </a:moveTo>
                  <a:cubicBezTo>
                    <a:pt x="33792" y="1524"/>
                    <a:pt x="34268" y="1965"/>
                    <a:pt x="34303" y="2538"/>
                  </a:cubicBezTo>
                  <a:lnTo>
                    <a:pt x="34731" y="9801"/>
                  </a:lnTo>
                  <a:cubicBezTo>
                    <a:pt x="34767" y="10396"/>
                    <a:pt x="34314" y="10908"/>
                    <a:pt x="33707" y="10944"/>
                  </a:cubicBezTo>
                  <a:lnTo>
                    <a:pt x="3120" y="12754"/>
                  </a:lnTo>
                  <a:cubicBezTo>
                    <a:pt x="3105" y="12754"/>
                    <a:pt x="3090" y="12755"/>
                    <a:pt x="3075" y="12755"/>
                  </a:cubicBezTo>
                  <a:cubicBezTo>
                    <a:pt x="2499" y="12755"/>
                    <a:pt x="2012" y="12310"/>
                    <a:pt x="1977" y="11730"/>
                  </a:cubicBezTo>
                  <a:lnTo>
                    <a:pt x="1548" y="4467"/>
                  </a:lnTo>
                  <a:cubicBezTo>
                    <a:pt x="1513" y="3872"/>
                    <a:pt x="1965" y="3360"/>
                    <a:pt x="2572" y="3324"/>
                  </a:cubicBezTo>
                  <a:lnTo>
                    <a:pt x="33160" y="1526"/>
                  </a:lnTo>
                  <a:cubicBezTo>
                    <a:pt x="33182" y="1525"/>
                    <a:pt x="33204" y="1524"/>
                    <a:pt x="33225" y="1524"/>
                  </a:cubicBezTo>
                  <a:close/>
                  <a:moveTo>
                    <a:pt x="34569" y="0"/>
                  </a:moveTo>
                  <a:cubicBezTo>
                    <a:pt x="34548" y="0"/>
                    <a:pt x="34526" y="1"/>
                    <a:pt x="34505" y="2"/>
                  </a:cubicBezTo>
                  <a:lnTo>
                    <a:pt x="1048" y="1979"/>
                  </a:lnTo>
                  <a:cubicBezTo>
                    <a:pt x="453" y="2014"/>
                    <a:pt x="1" y="2526"/>
                    <a:pt x="36" y="3122"/>
                  </a:cubicBezTo>
                  <a:lnTo>
                    <a:pt x="632" y="13254"/>
                  </a:lnTo>
                  <a:cubicBezTo>
                    <a:pt x="666" y="13827"/>
                    <a:pt x="1142" y="14268"/>
                    <a:pt x="1709" y="14268"/>
                  </a:cubicBezTo>
                  <a:cubicBezTo>
                    <a:pt x="1731" y="14268"/>
                    <a:pt x="1753" y="14267"/>
                    <a:pt x="1775" y="14266"/>
                  </a:cubicBezTo>
                  <a:lnTo>
                    <a:pt x="35231" y="12290"/>
                  </a:lnTo>
                  <a:cubicBezTo>
                    <a:pt x="35827" y="12254"/>
                    <a:pt x="36279" y="11742"/>
                    <a:pt x="36243" y="11147"/>
                  </a:cubicBezTo>
                  <a:lnTo>
                    <a:pt x="35648" y="1026"/>
                  </a:lnTo>
                  <a:cubicBezTo>
                    <a:pt x="35613" y="452"/>
                    <a:pt x="35137" y="0"/>
                    <a:pt x="34569"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48" name="Google Shape;948;p43"/>
            <p:cNvSpPr/>
            <p:nvPr/>
          </p:nvSpPr>
          <p:spPr>
            <a:xfrm>
              <a:off x="7020922" y="1453747"/>
              <a:ext cx="149775" cy="147807"/>
            </a:xfrm>
            <a:custGeom>
              <a:avLst/>
              <a:gdLst/>
              <a:ahLst/>
              <a:cxnLst/>
              <a:rect l="l" t="t" r="r" b="b"/>
              <a:pathLst>
                <a:path w="4489" h="4430" extrusionOk="0">
                  <a:moveTo>
                    <a:pt x="3394" y="893"/>
                  </a:moveTo>
                  <a:lnTo>
                    <a:pt x="3441" y="1691"/>
                  </a:lnTo>
                  <a:lnTo>
                    <a:pt x="941" y="1846"/>
                  </a:lnTo>
                  <a:lnTo>
                    <a:pt x="893" y="1036"/>
                  </a:lnTo>
                  <a:lnTo>
                    <a:pt x="3394" y="893"/>
                  </a:lnTo>
                  <a:close/>
                  <a:moveTo>
                    <a:pt x="3382" y="0"/>
                  </a:moveTo>
                  <a:lnTo>
                    <a:pt x="798" y="155"/>
                  </a:lnTo>
                  <a:lnTo>
                    <a:pt x="846" y="1012"/>
                  </a:lnTo>
                  <a:lnTo>
                    <a:pt x="0" y="1048"/>
                  </a:lnTo>
                  <a:lnTo>
                    <a:pt x="155" y="3631"/>
                  </a:lnTo>
                  <a:lnTo>
                    <a:pt x="1000" y="3584"/>
                  </a:lnTo>
                  <a:lnTo>
                    <a:pt x="1060" y="4429"/>
                  </a:lnTo>
                  <a:lnTo>
                    <a:pt x="4489" y="4215"/>
                  </a:lnTo>
                  <a:lnTo>
                    <a:pt x="4429" y="3322"/>
                  </a:lnTo>
                  <a:lnTo>
                    <a:pt x="1048" y="3536"/>
                  </a:lnTo>
                  <a:lnTo>
                    <a:pt x="1000" y="2739"/>
                  </a:lnTo>
                  <a:lnTo>
                    <a:pt x="4382" y="2524"/>
                  </a:lnTo>
                  <a:lnTo>
                    <a:pt x="4275" y="798"/>
                  </a:lnTo>
                  <a:lnTo>
                    <a:pt x="3429" y="845"/>
                  </a:lnTo>
                  <a:lnTo>
                    <a:pt x="3382"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949" name="Google Shape;949;p43"/>
            <p:cNvSpPr/>
            <p:nvPr/>
          </p:nvSpPr>
          <p:spPr>
            <a:xfrm>
              <a:off x="7190545" y="1469629"/>
              <a:ext cx="147807" cy="95357"/>
            </a:xfrm>
            <a:custGeom>
              <a:avLst/>
              <a:gdLst/>
              <a:ahLst/>
              <a:cxnLst/>
              <a:rect l="l" t="t" r="r" b="b"/>
              <a:pathLst>
                <a:path w="4430" h="2858" extrusionOk="0">
                  <a:moveTo>
                    <a:pt x="4275" y="0"/>
                  </a:moveTo>
                  <a:lnTo>
                    <a:pt x="0" y="262"/>
                  </a:lnTo>
                  <a:lnTo>
                    <a:pt x="48" y="1155"/>
                  </a:lnTo>
                  <a:lnTo>
                    <a:pt x="4322" y="893"/>
                  </a:lnTo>
                  <a:lnTo>
                    <a:pt x="4275" y="0"/>
                  </a:lnTo>
                  <a:close/>
                  <a:moveTo>
                    <a:pt x="4382" y="1691"/>
                  </a:moveTo>
                  <a:lnTo>
                    <a:pt x="96" y="1965"/>
                  </a:lnTo>
                  <a:lnTo>
                    <a:pt x="155" y="2858"/>
                  </a:lnTo>
                  <a:lnTo>
                    <a:pt x="4429" y="2584"/>
                  </a:lnTo>
                  <a:lnTo>
                    <a:pt x="4382" y="1691"/>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950" name="Google Shape;950;p43"/>
            <p:cNvSpPr/>
            <p:nvPr/>
          </p:nvSpPr>
          <p:spPr>
            <a:xfrm>
              <a:off x="7357765" y="1430693"/>
              <a:ext cx="152178" cy="151777"/>
            </a:xfrm>
            <a:custGeom>
              <a:avLst/>
              <a:gdLst/>
              <a:ahLst/>
              <a:cxnLst/>
              <a:rect l="l" t="t" r="r" b="b"/>
              <a:pathLst>
                <a:path w="4561" h="4549" extrusionOk="0">
                  <a:moveTo>
                    <a:pt x="4299" y="1"/>
                  </a:moveTo>
                  <a:lnTo>
                    <a:pt x="3406" y="60"/>
                  </a:lnTo>
                  <a:lnTo>
                    <a:pt x="3454" y="905"/>
                  </a:lnTo>
                  <a:lnTo>
                    <a:pt x="2644" y="953"/>
                  </a:lnTo>
                  <a:lnTo>
                    <a:pt x="2596" y="108"/>
                  </a:lnTo>
                  <a:lnTo>
                    <a:pt x="1703" y="167"/>
                  </a:lnTo>
                  <a:lnTo>
                    <a:pt x="1751" y="1013"/>
                  </a:lnTo>
                  <a:lnTo>
                    <a:pt x="941" y="1060"/>
                  </a:lnTo>
                  <a:lnTo>
                    <a:pt x="894" y="215"/>
                  </a:lnTo>
                  <a:lnTo>
                    <a:pt x="1" y="274"/>
                  </a:lnTo>
                  <a:lnTo>
                    <a:pt x="263" y="4549"/>
                  </a:lnTo>
                  <a:lnTo>
                    <a:pt x="1156" y="4489"/>
                  </a:lnTo>
                  <a:lnTo>
                    <a:pt x="1013" y="1953"/>
                  </a:lnTo>
                  <a:lnTo>
                    <a:pt x="1811" y="1906"/>
                  </a:lnTo>
                  <a:lnTo>
                    <a:pt x="1965" y="4442"/>
                  </a:lnTo>
                  <a:lnTo>
                    <a:pt x="2858" y="4382"/>
                  </a:lnTo>
                  <a:lnTo>
                    <a:pt x="2704" y="1846"/>
                  </a:lnTo>
                  <a:lnTo>
                    <a:pt x="3513" y="1798"/>
                  </a:lnTo>
                  <a:lnTo>
                    <a:pt x="3668" y="4334"/>
                  </a:lnTo>
                  <a:lnTo>
                    <a:pt x="4561" y="4287"/>
                  </a:lnTo>
                  <a:lnTo>
                    <a:pt x="4299" y="1"/>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951" name="Google Shape;951;p43"/>
            <p:cNvSpPr/>
            <p:nvPr/>
          </p:nvSpPr>
          <p:spPr>
            <a:xfrm>
              <a:off x="7529390" y="1422352"/>
              <a:ext cx="148207" cy="148207"/>
            </a:xfrm>
            <a:custGeom>
              <a:avLst/>
              <a:gdLst/>
              <a:ahLst/>
              <a:cxnLst/>
              <a:rect l="l" t="t" r="r" b="b"/>
              <a:pathLst>
                <a:path w="4442" h="4442" extrusionOk="0">
                  <a:moveTo>
                    <a:pt x="3382" y="0"/>
                  </a:moveTo>
                  <a:lnTo>
                    <a:pt x="798" y="155"/>
                  </a:lnTo>
                  <a:lnTo>
                    <a:pt x="846" y="1001"/>
                  </a:lnTo>
                  <a:lnTo>
                    <a:pt x="0" y="1060"/>
                  </a:lnTo>
                  <a:lnTo>
                    <a:pt x="167" y="3644"/>
                  </a:lnTo>
                  <a:lnTo>
                    <a:pt x="1012" y="3596"/>
                  </a:lnTo>
                  <a:lnTo>
                    <a:pt x="1060" y="4442"/>
                  </a:lnTo>
                  <a:lnTo>
                    <a:pt x="3644" y="4275"/>
                  </a:lnTo>
                  <a:lnTo>
                    <a:pt x="3596" y="3429"/>
                  </a:lnTo>
                  <a:lnTo>
                    <a:pt x="4441" y="3382"/>
                  </a:lnTo>
                  <a:lnTo>
                    <a:pt x="4382" y="2489"/>
                  </a:lnTo>
                  <a:lnTo>
                    <a:pt x="3489" y="2548"/>
                  </a:lnTo>
                  <a:lnTo>
                    <a:pt x="3548" y="3394"/>
                  </a:lnTo>
                  <a:lnTo>
                    <a:pt x="1048" y="3537"/>
                  </a:lnTo>
                  <a:lnTo>
                    <a:pt x="893" y="1036"/>
                  </a:lnTo>
                  <a:lnTo>
                    <a:pt x="3382" y="893"/>
                  </a:lnTo>
                  <a:lnTo>
                    <a:pt x="3441" y="1739"/>
                  </a:lnTo>
                  <a:lnTo>
                    <a:pt x="4334" y="1679"/>
                  </a:lnTo>
                  <a:lnTo>
                    <a:pt x="4275" y="786"/>
                  </a:lnTo>
                  <a:lnTo>
                    <a:pt x="3429" y="846"/>
                  </a:lnTo>
                  <a:lnTo>
                    <a:pt x="3382"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952" name="Google Shape;952;p43"/>
            <p:cNvSpPr/>
            <p:nvPr/>
          </p:nvSpPr>
          <p:spPr>
            <a:xfrm>
              <a:off x="7697812" y="1378244"/>
              <a:ext cx="87416" cy="87049"/>
            </a:xfrm>
            <a:custGeom>
              <a:avLst/>
              <a:gdLst/>
              <a:ahLst/>
              <a:cxnLst/>
              <a:rect l="l" t="t" r="r" b="b"/>
              <a:pathLst>
                <a:path w="2620" h="2609" extrusionOk="0">
                  <a:moveTo>
                    <a:pt x="1965" y="1"/>
                  </a:moveTo>
                  <a:lnTo>
                    <a:pt x="453" y="96"/>
                  </a:lnTo>
                  <a:lnTo>
                    <a:pt x="489" y="584"/>
                  </a:lnTo>
                  <a:lnTo>
                    <a:pt x="1" y="620"/>
                  </a:lnTo>
                  <a:lnTo>
                    <a:pt x="24" y="1132"/>
                  </a:lnTo>
                  <a:lnTo>
                    <a:pt x="548" y="1096"/>
                  </a:lnTo>
                  <a:lnTo>
                    <a:pt x="513" y="608"/>
                  </a:lnTo>
                  <a:lnTo>
                    <a:pt x="1977" y="513"/>
                  </a:lnTo>
                  <a:lnTo>
                    <a:pt x="2001" y="989"/>
                  </a:lnTo>
                  <a:lnTo>
                    <a:pt x="1013" y="1049"/>
                  </a:lnTo>
                  <a:lnTo>
                    <a:pt x="1048" y="1537"/>
                  </a:lnTo>
                  <a:lnTo>
                    <a:pt x="548" y="1573"/>
                  </a:lnTo>
                  <a:lnTo>
                    <a:pt x="584" y="2061"/>
                  </a:lnTo>
                  <a:lnTo>
                    <a:pt x="84" y="2096"/>
                  </a:lnTo>
                  <a:lnTo>
                    <a:pt x="132" y="2608"/>
                  </a:lnTo>
                  <a:lnTo>
                    <a:pt x="2620" y="2465"/>
                  </a:lnTo>
                  <a:lnTo>
                    <a:pt x="2584" y="1942"/>
                  </a:lnTo>
                  <a:lnTo>
                    <a:pt x="1096" y="2037"/>
                  </a:lnTo>
                  <a:lnTo>
                    <a:pt x="1072" y="1561"/>
                  </a:lnTo>
                  <a:lnTo>
                    <a:pt x="2060" y="1501"/>
                  </a:lnTo>
                  <a:lnTo>
                    <a:pt x="2025" y="1013"/>
                  </a:lnTo>
                  <a:lnTo>
                    <a:pt x="2525" y="977"/>
                  </a:lnTo>
                  <a:lnTo>
                    <a:pt x="2489" y="465"/>
                  </a:lnTo>
                  <a:lnTo>
                    <a:pt x="1989" y="489"/>
                  </a:lnTo>
                  <a:lnTo>
                    <a:pt x="1965" y="1"/>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953" name="Google Shape;953;p43"/>
            <p:cNvSpPr/>
            <p:nvPr/>
          </p:nvSpPr>
          <p:spPr>
            <a:xfrm>
              <a:off x="6778599" y="1186801"/>
              <a:ext cx="1218023" cy="609812"/>
            </a:xfrm>
            <a:custGeom>
              <a:avLst/>
              <a:gdLst/>
              <a:ahLst/>
              <a:cxnLst/>
              <a:rect l="l" t="t" r="r" b="b"/>
              <a:pathLst>
                <a:path w="36506" h="18277" fill="none" extrusionOk="0">
                  <a:moveTo>
                    <a:pt x="35279" y="16288"/>
                  </a:moveTo>
                  <a:lnTo>
                    <a:pt x="2156" y="18240"/>
                  </a:lnTo>
                  <a:cubicBezTo>
                    <a:pt x="1453" y="18276"/>
                    <a:pt x="858" y="17740"/>
                    <a:pt x="822" y="17050"/>
                  </a:cubicBezTo>
                  <a:lnTo>
                    <a:pt x="72" y="4298"/>
                  </a:lnTo>
                  <a:cubicBezTo>
                    <a:pt x="1" y="3048"/>
                    <a:pt x="953" y="1977"/>
                    <a:pt x="2203" y="1905"/>
                  </a:cubicBezTo>
                  <a:lnTo>
                    <a:pt x="33326" y="83"/>
                  </a:lnTo>
                  <a:cubicBezTo>
                    <a:pt x="34576" y="0"/>
                    <a:pt x="35660" y="953"/>
                    <a:pt x="35731" y="2215"/>
                  </a:cubicBezTo>
                  <a:lnTo>
                    <a:pt x="36469" y="14954"/>
                  </a:lnTo>
                  <a:cubicBezTo>
                    <a:pt x="36505" y="15645"/>
                    <a:pt x="35981" y="16252"/>
                    <a:pt x="35279" y="16288"/>
                  </a:cubicBezTo>
                  <a:close/>
                </a:path>
              </a:pathLst>
            </a:custGeom>
            <a:no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54" name="Google Shape;954;p43"/>
            <p:cNvSpPr/>
            <p:nvPr/>
          </p:nvSpPr>
          <p:spPr>
            <a:xfrm>
              <a:off x="6949423" y="1821152"/>
              <a:ext cx="197454" cy="53751"/>
            </a:xfrm>
            <a:custGeom>
              <a:avLst/>
              <a:gdLst/>
              <a:ahLst/>
              <a:cxnLst/>
              <a:rect l="l" t="t" r="r" b="b"/>
              <a:pathLst>
                <a:path w="5918" h="1611" extrusionOk="0">
                  <a:moveTo>
                    <a:pt x="5215" y="1"/>
                  </a:moveTo>
                  <a:cubicBezTo>
                    <a:pt x="5207" y="1"/>
                    <a:pt x="5199" y="1"/>
                    <a:pt x="5191" y="1"/>
                  </a:cubicBezTo>
                  <a:lnTo>
                    <a:pt x="643" y="287"/>
                  </a:lnTo>
                  <a:cubicBezTo>
                    <a:pt x="286" y="311"/>
                    <a:pt x="0" y="632"/>
                    <a:pt x="24" y="990"/>
                  </a:cubicBezTo>
                  <a:cubicBezTo>
                    <a:pt x="47" y="1344"/>
                    <a:pt x="333" y="1610"/>
                    <a:pt x="682" y="1610"/>
                  </a:cubicBezTo>
                  <a:cubicBezTo>
                    <a:pt x="697" y="1610"/>
                    <a:pt x="712" y="1610"/>
                    <a:pt x="727" y="1609"/>
                  </a:cubicBezTo>
                  <a:lnTo>
                    <a:pt x="5275" y="1323"/>
                  </a:lnTo>
                  <a:cubicBezTo>
                    <a:pt x="5644" y="1299"/>
                    <a:pt x="5918" y="990"/>
                    <a:pt x="5894" y="620"/>
                  </a:cubicBezTo>
                  <a:cubicBezTo>
                    <a:pt x="5871" y="271"/>
                    <a:pt x="5573" y="1"/>
                    <a:pt x="5215" y="1"/>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955" name="Google Shape;955;p43"/>
            <p:cNvSpPr/>
            <p:nvPr/>
          </p:nvSpPr>
          <p:spPr>
            <a:xfrm>
              <a:off x="7669219" y="1776645"/>
              <a:ext cx="197454" cy="53751"/>
            </a:xfrm>
            <a:custGeom>
              <a:avLst/>
              <a:gdLst/>
              <a:ahLst/>
              <a:cxnLst/>
              <a:rect l="l" t="t" r="r" b="b"/>
              <a:pathLst>
                <a:path w="5918" h="1611" extrusionOk="0">
                  <a:moveTo>
                    <a:pt x="5233" y="0"/>
                  </a:moveTo>
                  <a:cubicBezTo>
                    <a:pt x="5219" y="0"/>
                    <a:pt x="5205" y="1"/>
                    <a:pt x="5191" y="2"/>
                  </a:cubicBezTo>
                  <a:lnTo>
                    <a:pt x="643" y="288"/>
                  </a:lnTo>
                  <a:cubicBezTo>
                    <a:pt x="274" y="311"/>
                    <a:pt x="0" y="621"/>
                    <a:pt x="24" y="990"/>
                  </a:cubicBezTo>
                  <a:cubicBezTo>
                    <a:pt x="47" y="1333"/>
                    <a:pt x="334" y="1611"/>
                    <a:pt x="684" y="1611"/>
                  </a:cubicBezTo>
                  <a:cubicBezTo>
                    <a:pt x="698" y="1611"/>
                    <a:pt x="712" y="1610"/>
                    <a:pt x="727" y="1609"/>
                  </a:cubicBezTo>
                  <a:lnTo>
                    <a:pt x="5275" y="1323"/>
                  </a:lnTo>
                  <a:cubicBezTo>
                    <a:pt x="5632" y="1300"/>
                    <a:pt x="5918" y="990"/>
                    <a:pt x="5894" y="621"/>
                  </a:cubicBezTo>
                  <a:cubicBezTo>
                    <a:pt x="5871" y="278"/>
                    <a:pt x="5573" y="0"/>
                    <a:pt x="5233" y="0"/>
                  </a:cubicBezTo>
                  <a:close/>
                </a:path>
              </a:pathLst>
            </a:custGeom>
            <a:solidFill>
              <a:schemeClr val="lt2"/>
            </a:solidFill>
            <a:ln w="6250" cap="flat" cmpd="sng">
              <a:solidFill>
                <a:schemeClr val="dk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959"/>
        <p:cNvGrpSpPr/>
        <p:nvPr/>
      </p:nvGrpSpPr>
      <p:grpSpPr>
        <a:xfrm>
          <a:off x="0" y="0"/>
          <a:ext cx="0" cy="0"/>
          <a:chOff x="0" y="0"/>
          <a:chExt cx="0" cy="0"/>
        </a:xfrm>
      </p:grpSpPr>
      <p:sp>
        <p:nvSpPr>
          <p:cNvPr id="960" name="Google Shape;960;p44"/>
          <p:cNvSpPr/>
          <p:nvPr/>
        </p:nvSpPr>
        <p:spPr>
          <a:xfrm>
            <a:off x="3450025" y="1543041"/>
            <a:ext cx="2244000" cy="2977200"/>
          </a:xfrm>
          <a:prstGeom prst="rect">
            <a:avLst/>
          </a:prstGeom>
          <a:solidFill>
            <a:schemeClr val="accent4"/>
          </a:solidFill>
          <a:ln w="28575" cap="flat" cmpd="sng">
            <a:solidFill>
              <a:schemeClr val="lt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182875" tIns="365750" rIns="182875" bIns="91425" anchor="t" anchorCtr="0">
            <a:noAutofit/>
          </a:bodyPr>
          <a:lstStyle/>
          <a:p>
            <a:pPr algn="ctr"/>
            <a:r>
              <a:rPr lang="en">
                <a:solidFill>
                  <a:schemeClr val="dk1"/>
                </a:solidFill>
                <a:latin typeface="Lato"/>
                <a:ea typeface="Lato"/>
                <a:cs typeface="Lato"/>
                <a:sym typeface="Lato"/>
              </a:rPr>
              <a:t>Add the top numbers and put them over the same denominator</a:t>
            </a:r>
            <a:endParaRPr>
              <a:solidFill>
                <a:schemeClr val="dk1"/>
              </a:solidFill>
              <a:latin typeface="Lato"/>
              <a:ea typeface="Lato"/>
              <a:cs typeface="Lato"/>
              <a:sym typeface="Lato"/>
            </a:endParaRPr>
          </a:p>
        </p:txBody>
      </p:sp>
      <p:sp>
        <p:nvSpPr>
          <p:cNvPr id="961" name="Google Shape;961;p44"/>
          <p:cNvSpPr/>
          <p:nvPr/>
        </p:nvSpPr>
        <p:spPr>
          <a:xfrm>
            <a:off x="6105614" y="1543041"/>
            <a:ext cx="2244000" cy="2977200"/>
          </a:xfrm>
          <a:prstGeom prst="rect">
            <a:avLst/>
          </a:prstGeom>
          <a:solidFill>
            <a:schemeClr val="accent4"/>
          </a:solidFill>
          <a:ln w="28575" cap="flat" cmpd="sng">
            <a:solidFill>
              <a:schemeClr val="lt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182875" tIns="365750" rIns="182875" bIns="91425" anchor="t" anchorCtr="0">
            <a:noAutofit/>
          </a:bodyPr>
          <a:lstStyle/>
          <a:p>
            <a:pPr algn="ctr"/>
            <a:r>
              <a:rPr lang="en">
                <a:solidFill>
                  <a:schemeClr val="dk1"/>
                </a:solidFill>
                <a:latin typeface="Lato"/>
                <a:ea typeface="Lato"/>
                <a:cs typeface="Lato"/>
                <a:sym typeface="Lato"/>
              </a:rPr>
              <a:t>The last step, simplify the fraction </a:t>
            </a:r>
            <a:endParaRPr>
              <a:solidFill>
                <a:schemeClr val="dk1"/>
              </a:solidFill>
              <a:latin typeface="Lato"/>
              <a:ea typeface="Lato"/>
              <a:cs typeface="Lato"/>
              <a:sym typeface="Lato"/>
            </a:endParaRPr>
          </a:p>
          <a:p>
            <a:pPr algn="ctr"/>
            <a:r>
              <a:rPr lang="en">
                <a:solidFill>
                  <a:schemeClr val="dk1"/>
                </a:solidFill>
                <a:latin typeface="Lato"/>
                <a:ea typeface="Lato"/>
                <a:cs typeface="Lato"/>
                <a:sym typeface="Lato"/>
              </a:rPr>
              <a:t>(if needed)</a:t>
            </a:r>
            <a:endParaRPr>
              <a:solidFill>
                <a:schemeClr val="dk1"/>
              </a:solidFill>
              <a:latin typeface="Lato"/>
              <a:ea typeface="Lato"/>
              <a:cs typeface="Lato"/>
              <a:sym typeface="Lato"/>
            </a:endParaRPr>
          </a:p>
        </p:txBody>
      </p:sp>
      <p:sp>
        <p:nvSpPr>
          <p:cNvPr id="962" name="Google Shape;962;p44"/>
          <p:cNvSpPr/>
          <p:nvPr/>
        </p:nvSpPr>
        <p:spPr>
          <a:xfrm>
            <a:off x="794438" y="1543041"/>
            <a:ext cx="2244000" cy="2977200"/>
          </a:xfrm>
          <a:prstGeom prst="rect">
            <a:avLst/>
          </a:prstGeom>
          <a:solidFill>
            <a:schemeClr val="accent4"/>
          </a:solidFill>
          <a:ln w="28575" cap="flat" cmpd="sng">
            <a:solidFill>
              <a:schemeClr val="lt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182875" tIns="365750" rIns="182875" bIns="91425" anchor="t" anchorCtr="0">
            <a:noAutofit/>
          </a:bodyPr>
          <a:lstStyle/>
          <a:p>
            <a:pPr algn="ctr"/>
            <a:r>
              <a:rPr lang="en">
                <a:solidFill>
                  <a:schemeClr val="dk1"/>
                </a:solidFill>
                <a:latin typeface="Lato"/>
                <a:ea typeface="Lato"/>
                <a:cs typeface="Lato"/>
                <a:sym typeface="Lato"/>
              </a:rPr>
              <a:t>If the denominator is different, we need to make them the same</a:t>
            </a:r>
            <a:endParaRPr>
              <a:solidFill>
                <a:schemeClr val="dk1"/>
              </a:solidFill>
              <a:latin typeface="Lato"/>
              <a:ea typeface="Lato"/>
              <a:cs typeface="Lato"/>
              <a:sym typeface="Lato"/>
            </a:endParaRPr>
          </a:p>
        </p:txBody>
      </p:sp>
      <p:sp>
        <p:nvSpPr>
          <p:cNvPr id="963" name="Google Shape;963;p44"/>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Steps to add fraction</a:t>
            </a:r>
            <a:endParaRPr/>
          </a:p>
        </p:txBody>
      </p:sp>
      <p:sp>
        <p:nvSpPr>
          <p:cNvPr id="964" name="Google Shape;964;p44"/>
          <p:cNvSpPr/>
          <p:nvPr/>
        </p:nvSpPr>
        <p:spPr>
          <a:xfrm>
            <a:off x="1630114" y="1176263"/>
            <a:ext cx="572700" cy="572700"/>
          </a:xfrm>
          <a:prstGeom prst="ellipse">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sz="2500">
                <a:solidFill>
                  <a:schemeClr val="lt1"/>
                </a:solidFill>
                <a:latin typeface="Merriweather Sans"/>
                <a:ea typeface="Merriweather Sans"/>
                <a:cs typeface="Merriweather Sans"/>
                <a:sym typeface="Merriweather Sans"/>
              </a:rPr>
              <a:t>1</a:t>
            </a:r>
            <a:endParaRPr sz="2500">
              <a:solidFill>
                <a:schemeClr val="lt1"/>
              </a:solidFill>
              <a:latin typeface="Merriweather Sans"/>
              <a:ea typeface="Merriweather Sans"/>
              <a:cs typeface="Merriweather Sans"/>
              <a:sym typeface="Merriweather Sans"/>
            </a:endParaRPr>
          </a:p>
        </p:txBody>
      </p:sp>
      <p:sp>
        <p:nvSpPr>
          <p:cNvPr id="965" name="Google Shape;965;p44"/>
          <p:cNvSpPr/>
          <p:nvPr/>
        </p:nvSpPr>
        <p:spPr>
          <a:xfrm>
            <a:off x="4285664" y="1176263"/>
            <a:ext cx="572700" cy="572700"/>
          </a:xfrm>
          <a:prstGeom prst="ellipse">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sz="2500">
                <a:solidFill>
                  <a:schemeClr val="lt1"/>
                </a:solidFill>
                <a:latin typeface="Merriweather Sans"/>
                <a:ea typeface="Merriweather Sans"/>
                <a:cs typeface="Merriweather Sans"/>
                <a:sym typeface="Merriweather Sans"/>
              </a:rPr>
              <a:t>2</a:t>
            </a:r>
            <a:endParaRPr sz="2500">
              <a:solidFill>
                <a:schemeClr val="lt1"/>
              </a:solidFill>
              <a:latin typeface="Merriweather Sans"/>
              <a:ea typeface="Merriweather Sans"/>
              <a:cs typeface="Merriweather Sans"/>
              <a:sym typeface="Merriweather Sans"/>
            </a:endParaRPr>
          </a:p>
        </p:txBody>
      </p:sp>
      <p:sp>
        <p:nvSpPr>
          <p:cNvPr id="966" name="Google Shape;966;p44"/>
          <p:cNvSpPr/>
          <p:nvPr/>
        </p:nvSpPr>
        <p:spPr>
          <a:xfrm>
            <a:off x="6941188" y="1176251"/>
            <a:ext cx="572700" cy="572700"/>
          </a:xfrm>
          <a:prstGeom prst="ellipse">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sz="2500">
                <a:solidFill>
                  <a:schemeClr val="lt1"/>
                </a:solidFill>
                <a:latin typeface="Merriweather Sans"/>
                <a:ea typeface="Merriweather Sans"/>
                <a:cs typeface="Merriweather Sans"/>
                <a:sym typeface="Merriweather Sans"/>
              </a:rPr>
              <a:t>3</a:t>
            </a:r>
            <a:endParaRPr sz="2500">
              <a:solidFill>
                <a:schemeClr val="lt1"/>
              </a:solidFill>
              <a:latin typeface="Merriweather Sans"/>
              <a:ea typeface="Merriweather Sans"/>
              <a:cs typeface="Merriweather Sans"/>
              <a:sym typeface="Merriweather Sans"/>
            </a:endParaRPr>
          </a:p>
        </p:txBody>
      </p:sp>
      <p:grpSp>
        <p:nvGrpSpPr>
          <p:cNvPr id="967" name="Google Shape;967;p44"/>
          <p:cNvGrpSpPr/>
          <p:nvPr/>
        </p:nvGrpSpPr>
        <p:grpSpPr>
          <a:xfrm>
            <a:off x="951451" y="3628142"/>
            <a:ext cx="707100" cy="707100"/>
            <a:chOff x="1008275" y="3491525"/>
            <a:chExt cx="707100" cy="707100"/>
          </a:xfrm>
        </p:grpSpPr>
        <p:sp>
          <p:nvSpPr>
            <p:cNvPr id="968" name="Google Shape;968;p44"/>
            <p:cNvSpPr/>
            <p:nvPr/>
          </p:nvSpPr>
          <p:spPr>
            <a:xfrm>
              <a:off x="1008275" y="3491525"/>
              <a:ext cx="707100" cy="707100"/>
            </a:xfrm>
            <a:prstGeom prst="ellipse">
              <a:avLst/>
            </a:prstGeom>
            <a:solidFill>
              <a:schemeClr val="dk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69" name="Google Shape;969;p44"/>
            <p:cNvSpPr/>
            <p:nvPr/>
          </p:nvSpPr>
          <p:spPr>
            <a:xfrm>
              <a:off x="1008275" y="3491525"/>
              <a:ext cx="707100" cy="707100"/>
            </a:xfrm>
            <a:prstGeom prst="pie">
              <a:avLst>
                <a:gd name="adj1" fmla="val 8219333"/>
                <a:gd name="adj2" fmla="val 16200000"/>
              </a:avLst>
            </a:prstGeom>
            <a:solidFill>
              <a:schemeClr val="accent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970" name="Google Shape;970;p44"/>
          <p:cNvGrpSpPr/>
          <p:nvPr/>
        </p:nvGrpSpPr>
        <p:grpSpPr>
          <a:xfrm>
            <a:off x="2174339" y="3628142"/>
            <a:ext cx="707100" cy="707100"/>
            <a:chOff x="2165550" y="3435275"/>
            <a:chExt cx="707100" cy="707100"/>
          </a:xfrm>
        </p:grpSpPr>
        <p:sp>
          <p:nvSpPr>
            <p:cNvPr id="971" name="Google Shape;971;p44"/>
            <p:cNvSpPr/>
            <p:nvPr/>
          </p:nvSpPr>
          <p:spPr>
            <a:xfrm rot="-5400000" flipH="1">
              <a:off x="2165550" y="3435275"/>
              <a:ext cx="707100" cy="707100"/>
            </a:xfrm>
            <a:prstGeom prst="ellipse">
              <a:avLst/>
            </a:prstGeom>
            <a:solidFill>
              <a:schemeClr val="dk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72" name="Google Shape;972;p44"/>
            <p:cNvSpPr/>
            <p:nvPr/>
          </p:nvSpPr>
          <p:spPr>
            <a:xfrm rot="-5400000" flipH="1">
              <a:off x="2165550" y="3435275"/>
              <a:ext cx="707100" cy="707100"/>
            </a:xfrm>
            <a:prstGeom prst="pie">
              <a:avLst>
                <a:gd name="adj1" fmla="val 10756456"/>
                <a:gd name="adj2" fmla="val 13725527"/>
              </a:avLst>
            </a:prstGeom>
            <a:solidFill>
              <a:schemeClr val="accent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973" name="Google Shape;973;p44"/>
          <p:cNvGrpSpPr/>
          <p:nvPr/>
        </p:nvGrpSpPr>
        <p:grpSpPr>
          <a:xfrm>
            <a:off x="1760306" y="3836246"/>
            <a:ext cx="290889" cy="290889"/>
            <a:chOff x="1534217" y="3180808"/>
            <a:chExt cx="372983" cy="372983"/>
          </a:xfrm>
        </p:grpSpPr>
        <p:sp>
          <p:nvSpPr>
            <p:cNvPr id="974" name="Google Shape;974;p44"/>
            <p:cNvSpPr/>
            <p:nvPr/>
          </p:nvSpPr>
          <p:spPr>
            <a:xfrm>
              <a:off x="1534217" y="3180808"/>
              <a:ext cx="372983" cy="372983"/>
            </a:xfrm>
            <a:custGeom>
              <a:avLst/>
              <a:gdLst/>
              <a:ahLst/>
              <a:cxnLst/>
              <a:rect l="l" t="t" r="r" b="b"/>
              <a:pathLst>
                <a:path w="12183" h="12183" extrusionOk="0">
                  <a:moveTo>
                    <a:pt x="6092" y="0"/>
                  </a:moveTo>
                  <a:cubicBezTo>
                    <a:pt x="2732" y="0"/>
                    <a:pt x="1" y="2732"/>
                    <a:pt x="1" y="6092"/>
                  </a:cubicBezTo>
                  <a:cubicBezTo>
                    <a:pt x="1" y="9451"/>
                    <a:pt x="2732" y="12182"/>
                    <a:pt x="6092" y="12182"/>
                  </a:cubicBezTo>
                  <a:cubicBezTo>
                    <a:pt x="9451" y="12182"/>
                    <a:pt x="12183" y="9451"/>
                    <a:pt x="12183" y="6092"/>
                  </a:cubicBezTo>
                  <a:cubicBezTo>
                    <a:pt x="12183" y="2732"/>
                    <a:pt x="9451" y="0"/>
                    <a:pt x="609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975" name="Google Shape;975;p44"/>
            <p:cNvSpPr/>
            <p:nvPr/>
          </p:nvSpPr>
          <p:spPr>
            <a:xfrm>
              <a:off x="1720724" y="3180808"/>
              <a:ext cx="186476" cy="372983"/>
            </a:xfrm>
            <a:custGeom>
              <a:avLst/>
              <a:gdLst/>
              <a:ahLst/>
              <a:cxnLst/>
              <a:rect l="l" t="t" r="r" b="b"/>
              <a:pathLst>
                <a:path w="6091" h="12183" extrusionOk="0">
                  <a:moveTo>
                    <a:pt x="0" y="0"/>
                  </a:moveTo>
                  <a:lnTo>
                    <a:pt x="0" y="12182"/>
                  </a:lnTo>
                  <a:cubicBezTo>
                    <a:pt x="3359" y="12182"/>
                    <a:pt x="6091" y="9451"/>
                    <a:pt x="6091" y="6092"/>
                  </a:cubicBezTo>
                  <a:cubicBezTo>
                    <a:pt x="6091" y="2732"/>
                    <a:pt x="3359" y="0"/>
                    <a:pt x="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976" name="Google Shape;976;p44"/>
            <p:cNvSpPr/>
            <p:nvPr/>
          </p:nvSpPr>
          <p:spPr>
            <a:xfrm>
              <a:off x="1611244" y="3257162"/>
              <a:ext cx="218989" cy="220336"/>
            </a:xfrm>
            <a:custGeom>
              <a:avLst/>
              <a:gdLst/>
              <a:ahLst/>
              <a:cxnLst/>
              <a:rect l="l" t="t" r="r" b="b"/>
              <a:pathLst>
                <a:path w="7153" h="7197" extrusionOk="0">
                  <a:moveTo>
                    <a:pt x="3576" y="0"/>
                  </a:moveTo>
                  <a:cubicBezTo>
                    <a:pt x="3349" y="0"/>
                    <a:pt x="3168" y="191"/>
                    <a:pt x="3179" y="419"/>
                  </a:cubicBezTo>
                  <a:lnTo>
                    <a:pt x="3179" y="3201"/>
                  </a:lnTo>
                  <a:lnTo>
                    <a:pt x="397" y="3201"/>
                  </a:lnTo>
                  <a:cubicBezTo>
                    <a:pt x="178" y="3201"/>
                    <a:pt x="0" y="3379"/>
                    <a:pt x="0" y="3600"/>
                  </a:cubicBezTo>
                  <a:cubicBezTo>
                    <a:pt x="0" y="3819"/>
                    <a:pt x="178" y="3997"/>
                    <a:pt x="397" y="3997"/>
                  </a:cubicBezTo>
                  <a:lnTo>
                    <a:pt x="3179" y="3997"/>
                  </a:lnTo>
                  <a:lnTo>
                    <a:pt x="3179" y="6779"/>
                  </a:lnTo>
                  <a:cubicBezTo>
                    <a:pt x="3168" y="7005"/>
                    <a:pt x="3349" y="7196"/>
                    <a:pt x="3576" y="7196"/>
                  </a:cubicBezTo>
                  <a:cubicBezTo>
                    <a:pt x="3804" y="7196"/>
                    <a:pt x="3985" y="7005"/>
                    <a:pt x="3973" y="6779"/>
                  </a:cubicBezTo>
                  <a:lnTo>
                    <a:pt x="3973" y="3995"/>
                  </a:lnTo>
                  <a:lnTo>
                    <a:pt x="6755" y="3995"/>
                  </a:lnTo>
                  <a:cubicBezTo>
                    <a:pt x="6975" y="3995"/>
                    <a:pt x="7152" y="3818"/>
                    <a:pt x="7152" y="3598"/>
                  </a:cubicBezTo>
                  <a:cubicBezTo>
                    <a:pt x="7152" y="3377"/>
                    <a:pt x="6975" y="3200"/>
                    <a:pt x="6755" y="3200"/>
                  </a:cubicBezTo>
                  <a:lnTo>
                    <a:pt x="6755" y="3201"/>
                  </a:lnTo>
                  <a:lnTo>
                    <a:pt x="3973" y="3201"/>
                  </a:lnTo>
                  <a:lnTo>
                    <a:pt x="3973" y="419"/>
                  </a:lnTo>
                  <a:cubicBezTo>
                    <a:pt x="3985" y="191"/>
                    <a:pt x="3804" y="0"/>
                    <a:pt x="357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977" name="Google Shape;977;p44"/>
            <p:cNvSpPr/>
            <p:nvPr/>
          </p:nvSpPr>
          <p:spPr>
            <a:xfrm>
              <a:off x="1720662" y="3257835"/>
              <a:ext cx="109571" cy="218989"/>
            </a:xfrm>
            <a:custGeom>
              <a:avLst/>
              <a:gdLst/>
              <a:ahLst/>
              <a:cxnLst/>
              <a:rect l="l" t="t" r="r" b="b"/>
              <a:pathLst>
                <a:path w="3579" h="7153" extrusionOk="0">
                  <a:moveTo>
                    <a:pt x="1" y="0"/>
                  </a:moveTo>
                  <a:lnTo>
                    <a:pt x="1" y="7152"/>
                  </a:lnTo>
                  <a:cubicBezTo>
                    <a:pt x="222" y="7152"/>
                    <a:pt x="399" y="6973"/>
                    <a:pt x="399" y="6754"/>
                  </a:cubicBezTo>
                  <a:lnTo>
                    <a:pt x="399" y="3973"/>
                  </a:lnTo>
                  <a:lnTo>
                    <a:pt x="3181" y="3973"/>
                  </a:lnTo>
                  <a:cubicBezTo>
                    <a:pt x="3401" y="3973"/>
                    <a:pt x="3578" y="3796"/>
                    <a:pt x="3578" y="3576"/>
                  </a:cubicBezTo>
                  <a:cubicBezTo>
                    <a:pt x="3578" y="3355"/>
                    <a:pt x="3401" y="3178"/>
                    <a:pt x="3181" y="3178"/>
                  </a:cubicBezTo>
                  <a:lnTo>
                    <a:pt x="3181" y="3179"/>
                  </a:lnTo>
                  <a:lnTo>
                    <a:pt x="399" y="3179"/>
                  </a:lnTo>
                  <a:lnTo>
                    <a:pt x="399" y="397"/>
                  </a:lnTo>
                  <a:cubicBezTo>
                    <a:pt x="399" y="178"/>
                    <a:pt x="222" y="0"/>
                    <a:pt x="1"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
        <p:nvSpPr>
          <p:cNvPr id="978" name="Google Shape;978;p44"/>
          <p:cNvSpPr txBox="1"/>
          <p:nvPr/>
        </p:nvSpPr>
        <p:spPr>
          <a:xfrm>
            <a:off x="1413913" y="2772667"/>
            <a:ext cx="1017000" cy="855600"/>
          </a:xfrm>
          <a:prstGeom prst="rect">
            <a:avLst/>
          </a:prstGeom>
          <a:noFill/>
          <a:ln>
            <a:noFill/>
          </a:ln>
        </p:spPr>
        <p:txBody>
          <a:bodyPr spcFirstLastPara="1" wrap="square" lIns="91425" tIns="91425" rIns="91425" bIns="91425" anchor="ctr" anchorCtr="0">
            <a:noAutofit/>
          </a:bodyPr>
          <a:lstStyle/>
          <a:p>
            <a:r>
              <a:rPr lang="en">
                <a:solidFill>
                  <a:schemeClr val="dk1"/>
                </a:solidFill>
                <a:latin typeface="Lato"/>
                <a:ea typeface="Lato"/>
                <a:cs typeface="Lato"/>
                <a:sym typeface="Lato"/>
              </a:rPr>
              <a:t>1       1       ?</a:t>
            </a:r>
            <a:endParaRPr>
              <a:solidFill>
                <a:schemeClr val="dk1"/>
              </a:solidFill>
              <a:latin typeface="Lato"/>
              <a:ea typeface="Lato"/>
              <a:cs typeface="Lato"/>
              <a:sym typeface="Lato"/>
            </a:endParaRPr>
          </a:p>
          <a:p>
            <a:r>
              <a:rPr lang="en">
                <a:solidFill>
                  <a:schemeClr val="dk1"/>
                </a:solidFill>
                <a:latin typeface="Lato"/>
                <a:ea typeface="Lato"/>
                <a:cs typeface="Lato"/>
                <a:sym typeface="Lato"/>
              </a:rPr>
              <a:t>— + — = — </a:t>
            </a:r>
            <a:endParaRPr>
              <a:solidFill>
                <a:schemeClr val="dk1"/>
              </a:solidFill>
              <a:latin typeface="Lato"/>
              <a:ea typeface="Lato"/>
              <a:cs typeface="Lato"/>
              <a:sym typeface="Lato"/>
            </a:endParaRPr>
          </a:p>
          <a:p>
            <a:r>
              <a:rPr lang="en">
                <a:solidFill>
                  <a:schemeClr val="dk1"/>
                </a:solidFill>
                <a:latin typeface="Lato"/>
                <a:ea typeface="Lato"/>
                <a:cs typeface="Lato"/>
                <a:sym typeface="Lato"/>
              </a:rPr>
              <a:t>3       6       ?</a:t>
            </a:r>
            <a:endParaRPr>
              <a:solidFill>
                <a:schemeClr val="dk1"/>
              </a:solidFill>
              <a:latin typeface="Lato"/>
              <a:ea typeface="Lato"/>
              <a:cs typeface="Lato"/>
              <a:sym typeface="Lato"/>
            </a:endParaRPr>
          </a:p>
          <a:p>
            <a:endParaRPr/>
          </a:p>
        </p:txBody>
      </p:sp>
      <p:grpSp>
        <p:nvGrpSpPr>
          <p:cNvPr id="979" name="Google Shape;979;p44"/>
          <p:cNvGrpSpPr/>
          <p:nvPr/>
        </p:nvGrpSpPr>
        <p:grpSpPr>
          <a:xfrm>
            <a:off x="3598013" y="3628142"/>
            <a:ext cx="707100" cy="707100"/>
            <a:chOff x="1008275" y="3491525"/>
            <a:chExt cx="707100" cy="707100"/>
          </a:xfrm>
        </p:grpSpPr>
        <p:sp>
          <p:nvSpPr>
            <p:cNvPr id="980" name="Google Shape;980;p44"/>
            <p:cNvSpPr/>
            <p:nvPr/>
          </p:nvSpPr>
          <p:spPr>
            <a:xfrm>
              <a:off x="1008275" y="3491525"/>
              <a:ext cx="707100" cy="707100"/>
            </a:xfrm>
            <a:prstGeom prst="ellipse">
              <a:avLst/>
            </a:prstGeom>
            <a:solidFill>
              <a:schemeClr val="dk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81" name="Google Shape;981;p44"/>
            <p:cNvSpPr/>
            <p:nvPr/>
          </p:nvSpPr>
          <p:spPr>
            <a:xfrm>
              <a:off x="1008275" y="3491525"/>
              <a:ext cx="707100" cy="707100"/>
            </a:xfrm>
            <a:prstGeom prst="pie">
              <a:avLst>
                <a:gd name="adj1" fmla="val 8313261"/>
                <a:gd name="adj2" fmla="val 16200000"/>
              </a:avLst>
            </a:prstGeom>
            <a:solidFill>
              <a:schemeClr val="accent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982" name="Google Shape;982;p44"/>
          <p:cNvGrpSpPr/>
          <p:nvPr/>
        </p:nvGrpSpPr>
        <p:grpSpPr>
          <a:xfrm>
            <a:off x="4838963" y="3628142"/>
            <a:ext cx="707100" cy="707100"/>
            <a:chOff x="2165550" y="3435275"/>
            <a:chExt cx="707100" cy="707100"/>
          </a:xfrm>
        </p:grpSpPr>
        <p:sp>
          <p:nvSpPr>
            <p:cNvPr id="983" name="Google Shape;983;p44"/>
            <p:cNvSpPr/>
            <p:nvPr/>
          </p:nvSpPr>
          <p:spPr>
            <a:xfrm rot="-5400000" flipH="1">
              <a:off x="2165550" y="3435275"/>
              <a:ext cx="707100" cy="707100"/>
            </a:xfrm>
            <a:prstGeom prst="ellipse">
              <a:avLst/>
            </a:prstGeom>
            <a:solidFill>
              <a:schemeClr val="dk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84" name="Google Shape;984;p44"/>
            <p:cNvSpPr/>
            <p:nvPr/>
          </p:nvSpPr>
          <p:spPr>
            <a:xfrm rot="-5400000" flipH="1">
              <a:off x="2165550" y="3435275"/>
              <a:ext cx="707100" cy="707100"/>
            </a:xfrm>
            <a:prstGeom prst="pie">
              <a:avLst>
                <a:gd name="adj1" fmla="val 10756456"/>
                <a:gd name="adj2" fmla="val 13495444"/>
              </a:avLst>
            </a:prstGeom>
            <a:solidFill>
              <a:schemeClr val="accent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985" name="Google Shape;985;p44"/>
          <p:cNvGrpSpPr/>
          <p:nvPr/>
        </p:nvGrpSpPr>
        <p:grpSpPr>
          <a:xfrm>
            <a:off x="4424932" y="3836246"/>
            <a:ext cx="290889" cy="290889"/>
            <a:chOff x="1534217" y="3180808"/>
            <a:chExt cx="372983" cy="372983"/>
          </a:xfrm>
        </p:grpSpPr>
        <p:sp>
          <p:nvSpPr>
            <p:cNvPr id="986" name="Google Shape;986;p44"/>
            <p:cNvSpPr/>
            <p:nvPr/>
          </p:nvSpPr>
          <p:spPr>
            <a:xfrm>
              <a:off x="1534217" y="3180808"/>
              <a:ext cx="372983" cy="372983"/>
            </a:xfrm>
            <a:custGeom>
              <a:avLst/>
              <a:gdLst/>
              <a:ahLst/>
              <a:cxnLst/>
              <a:rect l="l" t="t" r="r" b="b"/>
              <a:pathLst>
                <a:path w="12183" h="12183" extrusionOk="0">
                  <a:moveTo>
                    <a:pt x="6092" y="0"/>
                  </a:moveTo>
                  <a:cubicBezTo>
                    <a:pt x="2732" y="0"/>
                    <a:pt x="1" y="2732"/>
                    <a:pt x="1" y="6092"/>
                  </a:cubicBezTo>
                  <a:cubicBezTo>
                    <a:pt x="1" y="9451"/>
                    <a:pt x="2732" y="12182"/>
                    <a:pt x="6092" y="12182"/>
                  </a:cubicBezTo>
                  <a:cubicBezTo>
                    <a:pt x="9451" y="12182"/>
                    <a:pt x="12183" y="9451"/>
                    <a:pt x="12183" y="6092"/>
                  </a:cubicBezTo>
                  <a:cubicBezTo>
                    <a:pt x="12183" y="2732"/>
                    <a:pt x="9451" y="0"/>
                    <a:pt x="609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987" name="Google Shape;987;p44"/>
            <p:cNvSpPr/>
            <p:nvPr/>
          </p:nvSpPr>
          <p:spPr>
            <a:xfrm>
              <a:off x="1720724" y="3180808"/>
              <a:ext cx="186476" cy="372983"/>
            </a:xfrm>
            <a:custGeom>
              <a:avLst/>
              <a:gdLst/>
              <a:ahLst/>
              <a:cxnLst/>
              <a:rect l="l" t="t" r="r" b="b"/>
              <a:pathLst>
                <a:path w="6091" h="12183" extrusionOk="0">
                  <a:moveTo>
                    <a:pt x="0" y="0"/>
                  </a:moveTo>
                  <a:lnTo>
                    <a:pt x="0" y="12182"/>
                  </a:lnTo>
                  <a:cubicBezTo>
                    <a:pt x="3359" y="12182"/>
                    <a:pt x="6091" y="9451"/>
                    <a:pt x="6091" y="6092"/>
                  </a:cubicBezTo>
                  <a:cubicBezTo>
                    <a:pt x="6091" y="2732"/>
                    <a:pt x="3359" y="0"/>
                    <a:pt x="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988" name="Google Shape;988;p44"/>
            <p:cNvSpPr/>
            <p:nvPr/>
          </p:nvSpPr>
          <p:spPr>
            <a:xfrm>
              <a:off x="1611244" y="3257162"/>
              <a:ext cx="218989" cy="220336"/>
            </a:xfrm>
            <a:custGeom>
              <a:avLst/>
              <a:gdLst/>
              <a:ahLst/>
              <a:cxnLst/>
              <a:rect l="l" t="t" r="r" b="b"/>
              <a:pathLst>
                <a:path w="7153" h="7197" extrusionOk="0">
                  <a:moveTo>
                    <a:pt x="3576" y="0"/>
                  </a:moveTo>
                  <a:cubicBezTo>
                    <a:pt x="3349" y="0"/>
                    <a:pt x="3168" y="191"/>
                    <a:pt x="3179" y="419"/>
                  </a:cubicBezTo>
                  <a:lnTo>
                    <a:pt x="3179" y="3201"/>
                  </a:lnTo>
                  <a:lnTo>
                    <a:pt x="397" y="3201"/>
                  </a:lnTo>
                  <a:cubicBezTo>
                    <a:pt x="178" y="3201"/>
                    <a:pt x="0" y="3379"/>
                    <a:pt x="0" y="3600"/>
                  </a:cubicBezTo>
                  <a:cubicBezTo>
                    <a:pt x="0" y="3819"/>
                    <a:pt x="178" y="3997"/>
                    <a:pt x="397" y="3997"/>
                  </a:cubicBezTo>
                  <a:lnTo>
                    <a:pt x="3179" y="3997"/>
                  </a:lnTo>
                  <a:lnTo>
                    <a:pt x="3179" y="6779"/>
                  </a:lnTo>
                  <a:cubicBezTo>
                    <a:pt x="3168" y="7005"/>
                    <a:pt x="3349" y="7196"/>
                    <a:pt x="3576" y="7196"/>
                  </a:cubicBezTo>
                  <a:cubicBezTo>
                    <a:pt x="3804" y="7196"/>
                    <a:pt x="3985" y="7005"/>
                    <a:pt x="3973" y="6779"/>
                  </a:cubicBezTo>
                  <a:lnTo>
                    <a:pt x="3973" y="3995"/>
                  </a:lnTo>
                  <a:lnTo>
                    <a:pt x="6755" y="3995"/>
                  </a:lnTo>
                  <a:cubicBezTo>
                    <a:pt x="6975" y="3995"/>
                    <a:pt x="7152" y="3818"/>
                    <a:pt x="7152" y="3598"/>
                  </a:cubicBezTo>
                  <a:cubicBezTo>
                    <a:pt x="7152" y="3377"/>
                    <a:pt x="6975" y="3200"/>
                    <a:pt x="6755" y="3200"/>
                  </a:cubicBezTo>
                  <a:lnTo>
                    <a:pt x="6755" y="3201"/>
                  </a:lnTo>
                  <a:lnTo>
                    <a:pt x="3973" y="3201"/>
                  </a:lnTo>
                  <a:lnTo>
                    <a:pt x="3973" y="419"/>
                  </a:lnTo>
                  <a:cubicBezTo>
                    <a:pt x="3985" y="191"/>
                    <a:pt x="3804" y="0"/>
                    <a:pt x="357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989" name="Google Shape;989;p44"/>
            <p:cNvSpPr/>
            <p:nvPr/>
          </p:nvSpPr>
          <p:spPr>
            <a:xfrm>
              <a:off x="1720662" y="3257835"/>
              <a:ext cx="109571" cy="218989"/>
            </a:xfrm>
            <a:custGeom>
              <a:avLst/>
              <a:gdLst/>
              <a:ahLst/>
              <a:cxnLst/>
              <a:rect l="l" t="t" r="r" b="b"/>
              <a:pathLst>
                <a:path w="3579" h="7153" extrusionOk="0">
                  <a:moveTo>
                    <a:pt x="1" y="0"/>
                  </a:moveTo>
                  <a:lnTo>
                    <a:pt x="1" y="7152"/>
                  </a:lnTo>
                  <a:cubicBezTo>
                    <a:pt x="222" y="7152"/>
                    <a:pt x="399" y="6973"/>
                    <a:pt x="399" y="6754"/>
                  </a:cubicBezTo>
                  <a:lnTo>
                    <a:pt x="399" y="3973"/>
                  </a:lnTo>
                  <a:lnTo>
                    <a:pt x="3181" y="3973"/>
                  </a:lnTo>
                  <a:cubicBezTo>
                    <a:pt x="3401" y="3973"/>
                    <a:pt x="3578" y="3796"/>
                    <a:pt x="3578" y="3576"/>
                  </a:cubicBezTo>
                  <a:cubicBezTo>
                    <a:pt x="3578" y="3355"/>
                    <a:pt x="3401" y="3178"/>
                    <a:pt x="3181" y="3178"/>
                  </a:cubicBezTo>
                  <a:lnTo>
                    <a:pt x="3181" y="3179"/>
                  </a:lnTo>
                  <a:lnTo>
                    <a:pt x="399" y="3179"/>
                  </a:lnTo>
                  <a:lnTo>
                    <a:pt x="399" y="397"/>
                  </a:lnTo>
                  <a:cubicBezTo>
                    <a:pt x="399" y="178"/>
                    <a:pt x="222" y="0"/>
                    <a:pt x="1"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
        <p:nvSpPr>
          <p:cNvPr id="990" name="Google Shape;990;p44"/>
          <p:cNvSpPr txBox="1"/>
          <p:nvPr/>
        </p:nvSpPr>
        <p:spPr>
          <a:xfrm>
            <a:off x="4045438" y="2772667"/>
            <a:ext cx="1017000" cy="855600"/>
          </a:xfrm>
          <a:prstGeom prst="rect">
            <a:avLst/>
          </a:prstGeom>
          <a:noFill/>
          <a:ln>
            <a:noFill/>
          </a:ln>
        </p:spPr>
        <p:txBody>
          <a:bodyPr spcFirstLastPara="1" wrap="square" lIns="91425" tIns="91425" rIns="91425" bIns="91425" anchor="ctr" anchorCtr="0">
            <a:noAutofit/>
          </a:bodyPr>
          <a:lstStyle/>
          <a:p>
            <a:r>
              <a:rPr lang="en">
                <a:solidFill>
                  <a:schemeClr val="dk1"/>
                </a:solidFill>
                <a:latin typeface="Lato"/>
                <a:ea typeface="Lato"/>
                <a:cs typeface="Lato"/>
                <a:sym typeface="Lato"/>
              </a:rPr>
              <a:t>2       1       3</a:t>
            </a:r>
            <a:endParaRPr>
              <a:solidFill>
                <a:schemeClr val="dk1"/>
              </a:solidFill>
              <a:latin typeface="Lato"/>
              <a:ea typeface="Lato"/>
              <a:cs typeface="Lato"/>
              <a:sym typeface="Lato"/>
            </a:endParaRPr>
          </a:p>
          <a:p>
            <a:r>
              <a:rPr lang="en">
                <a:solidFill>
                  <a:schemeClr val="dk1"/>
                </a:solidFill>
                <a:latin typeface="Lato"/>
                <a:ea typeface="Lato"/>
                <a:cs typeface="Lato"/>
                <a:sym typeface="Lato"/>
              </a:rPr>
              <a:t>— + — = — </a:t>
            </a:r>
            <a:endParaRPr>
              <a:solidFill>
                <a:schemeClr val="dk1"/>
              </a:solidFill>
              <a:latin typeface="Lato"/>
              <a:ea typeface="Lato"/>
              <a:cs typeface="Lato"/>
              <a:sym typeface="Lato"/>
            </a:endParaRPr>
          </a:p>
          <a:p>
            <a:r>
              <a:rPr lang="en">
                <a:solidFill>
                  <a:schemeClr val="dk1"/>
                </a:solidFill>
                <a:latin typeface="Lato"/>
                <a:ea typeface="Lato"/>
                <a:cs typeface="Lato"/>
                <a:sym typeface="Lato"/>
              </a:rPr>
              <a:t>6       6       6</a:t>
            </a:r>
            <a:endParaRPr>
              <a:solidFill>
                <a:schemeClr val="dk1"/>
              </a:solidFill>
              <a:latin typeface="Lato"/>
              <a:ea typeface="Lato"/>
              <a:cs typeface="Lato"/>
              <a:sym typeface="Lato"/>
            </a:endParaRPr>
          </a:p>
          <a:p>
            <a:endParaRPr/>
          </a:p>
        </p:txBody>
      </p:sp>
      <p:grpSp>
        <p:nvGrpSpPr>
          <p:cNvPr id="991" name="Google Shape;991;p44"/>
          <p:cNvGrpSpPr/>
          <p:nvPr/>
        </p:nvGrpSpPr>
        <p:grpSpPr>
          <a:xfrm>
            <a:off x="7080188" y="3628142"/>
            <a:ext cx="707100" cy="707100"/>
            <a:chOff x="2165550" y="3435275"/>
            <a:chExt cx="707100" cy="707100"/>
          </a:xfrm>
        </p:grpSpPr>
        <p:sp>
          <p:nvSpPr>
            <p:cNvPr id="992" name="Google Shape;992;p44"/>
            <p:cNvSpPr/>
            <p:nvPr/>
          </p:nvSpPr>
          <p:spPr>
            <a:xfrm rot="-5400000" flipH="1">
              <a:off x="2165550" y="3435275"/>
              <a:ext cx="707100" cy="707100"/>
            </a:xfrm>
            <a:prstGeom prst="ellipse">
              <a:avLst/>
            </a:prstGeom>
            <a:solidFill>
              <a:schemeClr val="dk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993" name="Google Shape;993;p44"/>
            <p:cNvSpPr/>
            <p:nvPr/>
          </p:nvSpPr>
          <p:spPr>
            <a:xfrm rot="-5400000" flipH="1">
              <a:off x="2165550" y="3435275"/>
              <a:ext cx="707100" cy="707100"/>
            </a:xfrm>
            <a:prstGeom prst="pie">
              <a:avLst>
                <a:gd name="adj1" fmla="val 10756456"/>
                <a:gd name="adj2" fmla="val 21583570"/>
              </a:avLst>
            </a:prstGeom>
            <a:solidFill>
              <a:schemeClr val="accent2"/>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994" name="Google Shape;994;p44"/>
          <p:cNvGrpSpPr/>
          <p:nvPr/>
        </p:nvGrpSpPr>
        <p:grpSpPr>
          <a:xfrm>
            <a:off x="6667829" y="3836242"/>
            <a:ext cx="290889" cy="290889"/>
            <a:chOff x="7174725" y="1989395"/>
            <a:chExt cx="372983" cy="372983"/>
          </a:xfrm>
        </p:grpSpPr>
        <p:sp>
          <p:nvSpPr>
            <p:cNvPr id="995" name="Google Shape;995;p44"/>
            <p:cNvSpPr/>
            <p:nvPr/>
          </p:nvSpPr>
          <p:spPr>
            <a:xfrm>
              <a:off x="7174725" y="1989395"/>
              <a:ext cx="372983" cy="372983"/>
            </a:xfrm>
            <a:custGeom>
              <a:avLst/>
              <a:gdLst/>
              <a:ahLst/>
              <a:cxnLst/>
              <a:rect l="l" t="t" r="r" b="b"/>
              <a:pathLst>
                <a:path w="12183" h="12183" extrusionOk="0">
                  <a:moveTo>
                    <a:pt x="6092" y="1"/>
                  </a:moveTo>
                  <a:cubicBezTo>
                    <a:pt x="2732" y="1"/>
                    <a:pt x="0" y="2734"/>
                    <a:pt x="0" y="6092"/>
                  </a:cubicBezTo>
                  <a:cubicBezTo>
                    <a:pt x="0" y="9451"/>
                    <a:pt x="2732" y="12183"/>
                    <a:pt x="6092" y="12183"/>
                  </a:cubicBezTo>
                  <a:cubicBezTo>
                    <a:pt x="9450" y="12183"/>
                    <a:pt x="12182" y="9451"/>
                    <a:pt x="12182" y="6092"/>
                  </a:cubicBezTo>
                  <a:cubicBezTo>
                    <a:pt x="12182" y="2732"/>
                    <a:pt x="9450" y="1"/>
                    <a:pt x="609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996" name="Google Shape;996;p44"/>
            <p:cNvSpPr/>
            <p:nvPr/>
          </p:nvSpPr>
          <p:spPr>
            <a:xfrm>
              <a:off x="7361231" y="1989395"/>
              <a:ext cx="186476" cy="372983"/>
            </a:xfrm>
            <a:custGeom>
              <a:avLst/>
              <a:gdLst/>
              <a:ahLst/>
              <a:cxnLst/>
              <a:rect l="l" t="t" r="r" b="b"/>
              <a:pathLst>
                <a:path w="6091" h="12183" extrusionOk="0">
                  <a:moveTo>
                    <a:pt x="0" y="1"/>
                  </a:moveTo>
                  <a:lnTo>
                    <a:pt x="0" y="12183"/>
                  </a:lnTo>
                  <a:cubicBezTo>
                    <a:pt x="3358" y="12183"/>
                    <a:pt x="6090" y="9451"/>
                    <a:pt x="6090" y="6092"/>
                  </a:cubicBezTo>
                  <a:cubicBezTo>
                    <a:pt x="6090" y="2732"/>
                    <a:pt x="3358" y="1"/>
                    <a:pt x="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997" name="Google Shape;997;p44"/>
            <p:cNvSpPr/>
            <p:nvPr/>
          </p:nvSpPr>
          <p:spPr>
            <a:xfrm>
              <a:off x="7250925" y="2196964"/>
              <a:ext cx="218989" cy="24400"/>
            </a:xfrm>
            <a:custGeom>
              <a:avLst/>
              <a:gdLst/>
              <a:ahLst/>
              <a:cxnLst/>
              <a:rect l="l" t="t" r="r" b="b"/>
              <a:pathLst>
                <a:path w="7153" h="797" extrusionOk="0">
                  <a:moveTo>
                    <a:pt x="397" y="1"/>
                  </a:moveTo>
                  <a:cubicBezTo>
                    <a:pt x="178" y="1"/>
                    <a:pt x="0" y="178"/>
                    <a:pt x="0" y="399"/>
                  </a:cubicBezTo>
                  <a:cubicBezTo>
                    <a:pt x="0" y="619"/>
                    <a:pt x="178" y="796"/>
                    <a:pt x="397" y="796"/>
                  </a:cubicBezTo>
                  <a:lnTo>
                    <a:pt x="6755" y="796"/>
                  </a:lnTo>
                  <a:cubicBezTo>
                    <a:pt x="6975" y="796"/>
                    <a:pt x="7152" y="619"/>
                    <a:pt x="7152" y="399"/>
                  </a:cubicBezTo>
                  <a:cubicBezTo>
                    <a:pt x="7152" y="178"/>
                    <a:pt x="6975" y="1"/>
                    <a:pt x="675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98" name="Google Shape;998;p44"/>
            <p:cNvSpPr/>
            <p:nvPr/>
          </p:nvSpPr>
          <p:spPr>
            <a:xfrm>
              <a:off x="7250925" y="2124009"/>
              <a:ext cx="218989" cy="24370"/>
            </a:xfrm>
            <a:custGeom>
              <a:avLst/>
              <a:gdLst/>
              <a:ahLst/>
              <a:cxnLst/>
              <a:rect l="l" t="t" r="r" b="b"/>
              <a:pathLst>
                <a:path w="7153" h="796" extrusionOk="0">
                  <a:moveTo>
                    <a:pt x="397" y="0"/>
                  </a:moveTo>
                  <a:cubicBezTo>
                    <a:pt x="178" y="0"/>
                    <a:pt x="0" y="178"/>
                    <a:pt x="0" y="397"/>
                  </a:cubicBezTo>
                  <a:cubicBezTo>
                    <a:pt x="0" y="617"/>
                    <a:pt x="178" y="796"/>
                    <a:pt x="397" y="796"/>
                  </a:cubicBezTo>
                  <a:lnTo>
                    <a:pt x="6755" y="796"/>
                  </a:lnTo>
                  <a:cubicBezTo>
                    <a:pt x="6975" y="796"/>
                    <a:pt x="7152" y="617"/>
                    <a:pt x="7152" y="397"/>
                  </a:cubicBezTo>
                  <a:cubicBezTo>
                    <a:pt x="7152" y="178"/>
                    <a:pt x="6975" y="0"/>
                    <a:pt x="6755"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999" name="Google Shape;999;p44"/>
            <p:cNvSpPr/>
            <p:nvPr/>
          </p:nvSpPr>
          <p:spPr>
            <a:xfrm>
              <a:off x="7360405" y="2197025"/>
              <a:ext cx="109510" cy="24400"/>
            </a:xfrm>
            <a:custGeom>
              <a:avLst/>
              <a:gdLst/>
              <a:ahLst/>
              <a:cxnLst/>
              <a:rect l="l" t="t" r="r" b="b"/>
              <a:pathLst>
                <a:path w="3577" h="797" extrusionOk="0">
                  <a:moveTo>
                    <a:pt x="0" y="1"/>
                  </a:moveTo>
                  <a:lnTo>
                    <a:pt x="0" y="796"/>
                  </a:lnTo>
                  <a:lnTo>
                    <a:pt x="3179" y="796"/>
                  </a:lnTo>
                  <a:cubicBezTo>
                    <a:pt x="3399" y="796"/>
                    <a:pt x="3576" y="617"/>
                    <a:pt x="3576" y="397"/>
                  </a:cubicBezTo>
                  <a:cubicBezTo>
                    <a:pt x="3576" y="178"/>
                    <a:pt x="3399" y="1"/>
                    <a:pt x="3179"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000" name="Google Shape;1000;p44"/>
            <p:cNvSpPr/>
            <p:nvPr/>
          </p:nvSpPr>
          <p:spPr>
            <a:xfrm>
              <a:off x="7360405" y="2124009"/>
              <a:ext cx="109510" cy="24370"/>
            </a:xfrm>
            <a:custGeom>
              <a:avLst/>
              <a:gdLst/>
              <a:ahLst/>
              <a:cxnLst/>
              <a:rect l="l" t="t" r="r" b="b"/>
              <a:pathLst>
                <a:path w="3577" h="796" extrusionOk="0">
                  <a:moveTo>
                    <a:pt x="0" y="0"/>
                  </a:moveTo>
                  <a:lnTo>
                    <a:pt x="0" y="796"/>
                  </a:lnTo>
                  <a:lnTo>
                    <a:pt x="3179" y="796"/>
                  </a:lnTo>
                  <a:cubicBezTo>
                    <a:pt x="3399" y="796"/>
                    <a:pt x="3576" y="618"/>
                    <a:pt x="3576" y="399"/>
                  </a:cubicBezTo>
                  <a:cubicBezTo>
                    <a:pt x="3576" y="180"/>
                    <a:pt x="3399" y="0"/>
                    <a:pt x="3179" y="0"/>
                  </a:cubicBezTo>
                  <a:close/>
                </a:path>
              </a:pathLst>
            </a:custGeom>
            <a:solidFill>
              <a:srgbClr val="FFEABA"/>
            </a:solidFill>
            <a:ln>
              <a:noFill/>
            </a:ln>
          </p:spPr>
          <p:txBody>
            <a:bodyPr spcFirstLastPara="1" wrap="square" lIns="91425" tIns="91425" rIns="91425" bIns="91425" anchor="ctr" anchorCtr="0">
              <a:noAutofit/>
            </a:bodyPr>
            <a:lstStyle/>
            <a:p>
              <a:endParaRPr/>
            </a:p>
          </p:txBody>
        </p:sp>
      </p:grpSp>
      <p:sp>
        <p:nvSpPr>
          <p:cNvPr id="1001" name="Google Shape;1001;p44"/>
          <p:cNvSpPr txBox="1"/>
          <p:nvPr/>
        </p:nvSpPr>
        <p:spPr>
          <a:xfrm>
            <a:off x="6770288" y="2772667"/>
            <a:ext cx="1017000" cy="855600"/>
          </a:xfrm>
          <a:prstGeom prst="rect">
            <a:avLst/>
          </a:prstGeom>
          <a:noFill/>
          <a:ln>
            <a:noFill/>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3       1</a:t>
            </a:r>
            <a:endParaRPr>
              <a:solidFill>
                <a:schemeClr val="dk1"/>
              </a:solidFill>
              <a:latin typeface="Lato"/>
              <a:ea typeface="Lato"/>
              <a:cs typeface="Lato"/>
              <a:sym typeface="Lato"/>
            </a:endParaRPr>
          </a:p>
          <a:p>
            <a:pPr algn="ctr"/>
            <a:r>
              <a:rPr lang="en">
                <a:solidFill>
                  <a:schemeClr val="dk1"/>
                </a:solidFill>
                <a:latin typeface="Lato"/>
                <a:ea typeface="Lato"/>
                <a:cs typeface="Lato"/>
                <a:sym typeface="Lato"/>
              </a:rPr>
              <a:t> — = — </a:t>
            </a:r>
            <a:endParaRPr>
              <a:solidFill>
                <a:schemeClr val="dk1"/>
              </a:solidFill>
              <a:latin typeface="Lato"/>
              <a:ea typeface="Lato"/>
              <a:cs typeface="Lato"/>
              <a:sym typeface="Lato"/>
            </a:endParaRPr>
          </a:p>
          <a:p>
            <a:pPr algn="ctr"/>
            <a:r>
              <a:rPr lang="en">
                <a:solidFill>
                  <a:schemeClr val="dk1"/>
                </a:solidFill>
                <a:latin typeface="Lato"/>
                <a:ea typeface="Lato"/>
                <a:cs typeface="Lato"/>
                <a:sym typeface="Lato"/>
              </a:rPr>
              <a:t>6       2</a:t>
            </a:r>
            <a:endParaRPr>
              <a:solidFill>
                <a:schemeClr val="dk1"/>
              </a:solidFill>
              <a:latin typeface="Lato"/>
              <a:ea typeface="Lato"/>
              <a:cs typeface="Lato"/>
              <a:sym typeface="Lato"/>
            </a:endParaRPr>
          </a:p>
          <a:p>
            <a:pPr algn="ct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1005"/>
        <p:cNvGrpSpPr/>
        <p:nvPr/>
      </p:nvGrpSpPr>
      <p:grpSpPr>
        <a:xfrm>
          <a:off x="0" y="0"/>
          <a:ext cx="0" cy="0"/>
          <a:chOff x="0" y="0"/>
          <a:chExt cx="0" cy="0"/>
        </a:xfrm>
      </p:grpSpPr>
      <p:sp>
        <p:nvSpPr>
          <p:cNvPr id="1006" name="Google Shape;1006;p45"/>
          <p:cNvSpPr txBox="1">
            <a:spLocks noGrp="1"/>
          </p:cNvSpPr>
          <p:nvPr>
            <p:ph type="subTitle" idx="5"/>
          </p:nvPr>
        </p:nvSpPr>
        <p:spPr>
          <a:xfrm>
            <a:off x="2043600" y="3406150"/>
            <a:ext cx="2304900" cy="731700"/>
          </a:xfrm>
          <a:prstGeom prst="rect">
            <a:avLst/>
          </a:prstGeom>
        </p:spPr>
        <p:txBody>
          <a:bodyPr spcFirstLastPara="1" wrap="square" lIns="91425" tIns="91425" rIns="91425" bIns="91425" anchor="t" anchorCtr="0">
            <a:noAutofit/>
          </a:bodyPr>
          <a:lstStyle/>
          <a:p>
            <a:pPr marL="0" indent="0"/>
            <a:r>
              <a:rPr lang="en"/>
              <a:t>Despite being red, Mars is actually a cold place. It’s full of iron oxide dust</a:t>
            </a:r>
            <a:endParaRPr/>
          </a:p>
        </p:txBody>
      </p:sp>
      <p:sp>
        <p:nvSpPr>
          <p:cNvPr id="1007" name="Google Shape;1007;p45"/>
          <p:cNvSpPr txBox="1">
            <a:spLocks noGrp="1"/>
          </p:cNvSpPr>
          <p:nvPr>
            <p:ph type="title" idx="8"/>
          </p:nvPr>
        </p:nvSpPr>
        <p:spPr>
          <a:xfrm>
            <a:off x="720000" y="445025"/>
            <a:ext cx="7704000" cy="572700"/>
          </a:xfrm>
          <a:prstGeom prst="rect">
            <a:avLst/>
          </a:prstGeom>
        </p:spPr>
        <p:txBody>
          <a:bodyPr spcFirstLastPara="1" wrap="square" lIns="91425" tIns="91425" rIns="91425" bIns="91425" anchor="ctr" anchorCtr="0">
            <a:noAutofit/>
          </a:bodyPr>
          <a:lstStyle/>
          <a:p>
            <a:r>
              <a:rPr lang="en"/>
              <a:t>We remember some concepts</a:t>
            </a:r>
            <a:endParaRPr/>
          </a:p>
        </p:txBody>
      </p:sp>
      <p:sp>
        <p:nvSpPr>
          <p:cNvPr id="1008" name="Google Shape;1008;p45"/>
          <p:cNvSpPr txBox="1">
            <a:spLocks noGrp="1"/>
          </p:cNvSpPr>
          <p:nvPr>
            <p:ph type="title"/>
          </p:nvPr>
        </p:nvSpPr>
        <p:spPr>
          <a:xfrm>
            <a:off x="2043600" y="1449850"/>
            <a:ext cx="2304900" cy="405000"/>
          </a:xfrm>
          <a:prstGeom prst="rect">
            <a:avLst/>
          </a:prstGeom>
        </p:spPr>
        <p:txBody>
          <a:bodyPr spcFirstLastPara="1" wrap="square" lIns="91425" tIns="91425" rIns="91425" bIns="91425" anchor="b" anchorCtr="0">
            <a:noAutofit/>
          </a:bodyPr>
          <a:lstStyle/>
          <a:p>
            <a:r>
              <a:rPr lang="en"/>
              <a:t>Venus</a:t>
            </a:r>
            <a:endParaRPr/>
          </a:p>
        </p:txBody>
      </p:sp>
      <p:sp>
        <p:nvSpPr>
          <p:cNvPr id="1009" name="Google Shape;1009;p45"/>
          <p:cNvSpPr txBox="1">
            <a:spLocks noGrp="1"/>
          </p:cNvSpPr>
          <p:nvPr>
            <p:ph type="subTitle" idx="1"/>
          </p:nvPr>
        </p:nvSpPr>
        <p:spPr>
          <a:xfrm>
            <a:off x="2043600" y="1854851"/>
            <a:ext cx="2304900" cy="850800"/>
          </a:xfrm>
          <a:prstGeom prst="rect">
            <a:avLst/>
          </a:prstGeom>
        </p:spPr>
        <p:txBody>
          <a:bodyPr spcFirstLastPara="1" wrap="square" lIns="91425" tIns="91425" rIns="91425" bIns="91425" anchor="t" anchorCtr="0">
            <a:noAutofit/>
          </a:bodyPr>
          <a:lstStyle/>
          <a:p>
            <a:pPr marL="0" indent="0"/>
            <a:r>
              <a:rPr lang="en"/>
              <a:t>Venus has a beautiful name and is the second planet from the Sun</a:t>
            </a:r>
            <a:endParaRPr/>
          </a:p>
        </p:txBody>
      </p:sp>
      <p:sp>
        <p:nvSpPr>
          <p:cNvPr id="1010" name="Google Shape;1010;p45"/>
          <p:cNvSpPr txBox="1">
            <a:spLocks noGrp="1"/>
          </p:cNvSpPr>
          <p:nvPr>
            <p:ph type="title" idx="2"/>
          </p:nvPr>
        </p:nvSpPr>
        <p:spPr>
          <a:xfrm>
            <a:off x="5795100" y="1449850"/>
            <a:ext cx="2304900" cy="405000"/>
          </a:xfrm>
          <a:prstGeom prst="rect">
            <a:avLst/>
          </a:prstGeom>
        </p:spPr>
        <p:txBody>
          <a:bodyPr spcFirstLastPara="1" wrap="square" lIns="91425" tIns="91425" rIns="91425" bIns="91425" anchor="b" anchorCtr="0">
            <a:noAutofit/>
          </a:bodyPr>
          <a:lstStyle/>
          <a:p>
            <a:r>
              <a:rPr lang="en"/>
              <a:t>Mercury</a:t>
            </a:r>
            <a:endParaRPr/>
          </a:p>
        </p:txBody>
      </p:sp>
      <p:sp>
        <p:nvSpPr>
          <p:cNvPr id="1011" name="Google Shape;1011;p45"/>
          <p:cNvSpPr txBox="1">
            <a:spLocks noGrp="1"/>
          </p:cNvSpPr>
          <p:nvPr>
            <p:ph type="subTitle" idx="3"/>
          </p:nvPr>
        </p:nvSpPr>
        <p:spPr>
          <a:xfrm>
            <a:off x="5795100" y="1854851"/>
            <a:ext cx="2304900" cy="850800"/>
          </a:xfrm>
          <a:prstGeom prst="rect">
            <a:avLst/>
          </a:prstGeom>
        </p:spPr>
        <p:txBody>
          <a:bodyPr spcFirstLastPara="1" wrap="square" lIns="91425" tIns="91425" rIns="91425" bIns="91425" anchor="t" anchorCtr="0">
            <a:noAutofit/>
          </a:bodyPr>
          <a:lstStyle/>
          <a:p>
            <a:pPr marL="0" indent="0"/>
            <a:r>
              <a:rPr lang="en"/>
              <a:t>It’s the closest planet to the Sun and the smallest one in the Solar System</a:t>
            </a:r>
            <a:endParaRPr/>
          </a:p>
        </p:txBody>
      </p:sp>
      <p:sp>
        <p:nvSpPr>
          <p:cNvPr id="1012" name="Google Shape;1012;p45"/>
          <p:cNvSpPr txBox="1">
            <a:spLocks noGrp="1"/>
          </p:cNvSpPr>
          <p:nvPr>
            <p:ph type="title" idx="4"/>
          </p:nvPr>
        </p:nvSpPr>
        <p:spPr>
          <a:xfrm>
            <a:off x="2043600" y="3001150"/>
            <a:ext cx="2304900" cy="405000"/>
          </a:xfrm>
          <a:prstGeom prst="rect">
            <a:avLst/>
          </a:prstGeom>
        </p:spPr>
        <p:txBody>
          <a:bodyPr spcFirstLastPara="1" wrap="square" lIns="91425" tIns="91425" rIns="91425" bIns="91425" anchor="b" anchorCtr="0">
            <a:noAutofit/>
          </a:bodyPr>
          <a:lstStyle/>
          <a:p>
            <a:r>
              <a:rPr lang="en"/>
              <a:t>Mars</a:t>
            </a:r>
            <a:endParaRPr/>
          </a:p>
        </p:txBody>
      </p:sp>
      <p:sp>
        <p:nvSpPr>
          <p:cNvPr id="1013" name="Google Shape;1013;p45"/>
          <p:cNvSpPr txBox="1">
            <a:spLocks noGrp="1"/>
          </p:cNvSpPr>
          <p:nvPr>
            <p:ph type="title" idx="6"/>
          </p:nvPr>
        </p:nvSpPr>
        <p:spPr>
          <a:xfrm>
            <a:off x="5795100" y="3001150"/>
            <a:ext cx="2304900" cy="405000"/>
          </a:xfrm>
          <a:prstGeom prst="rect">
            <a:avLst/>
          </a:prstGeom>
        </p:spPr>
        <p:txBody>
          <a:bodyPr spcFirstLastPara="1" wrap="square" lIns="91425" tIns="91425" rIns="91425" bIns="91425" anchor="b" anchorCtr="0">
            <a:noAutofit/>
          </a:bodyPr>
          <a:lstStyle/>
          <a:p>
            <a:r>
              <a:rPr lang="en"/>
              <a:t>Saturn</a:t>
            </a:r>
            <a:endParaRPr/>
          </a:p>
        </p:txBody>
      </p:sp>
      <p:sp>
        <p:nvSpPr>
          <p:cNvPr id="1014" name="Google Shape;1014;p45"/>
          <p:cNvSpPr txBox="1">
            <a:spLocks noGrp="1"/>
          </p:cNvSpPr>
          <p:nvPr>
            <p:ph type="subTitle" idx="7"/>
          </p:nvPr>
        </p:nvSpPr>
        <p:spPr>
          <a:xfrm>
            <a:off x="5795100" y="3406150"/>
            <a:ext cx="2304900" cy="731700"/>
          </a:xfrm>
          <a:prstGeom prst="rect">
            <a:avLst/>
          </a:prstGeom>
        </p:spPr>
        <p:txBody>
          <a:bodyPr spcFirstLastPara="1" wrap="square" lIns="91425" tIns="91425" rIns="91425" bIns="91425" anchor="t" anchorCtr="0">
            <a:noAutofit/>
          </a:bodyPr>
          <a:lstStyle/>
          <a:p>
            <a:pPr marL="0" indent="0"/>
            <a:r>
              <a:rPr lang="en"/>
              <a:t>Saturn was named after the Roman god of wealth and agriculture</a:t>
            </a:r>
            <a:endParaRPr/>
          </a:p>
        </p:txBody>
      </p:sp>
      <p:grpSp>
        <p:nvGrpSpPr>
          <p:cNvPr id="1015" name="Google Shape;1015;p45"/>
          <p:cNvGrpSpPr/>
          <p:nvPr/>
        </p:nvGrpSpPr>
        <p:grpSpPr>
          <a:xfrm>
            <a:off x="1044037" y="1698690"/>
            <a:ext cx="716944" cy="705538"/>
            <a:chOff x="2339973" y="2585101"/>
            <a:chExt cx="379075" cy="373044"/>
          </a:xfrm>
        </p:grpSpPr>
        <p:sp>
          <p:nvSpPr>
            <p:cNvPr id="1016" name="Google Shape;1016;p45"/>
            <p:cNvSpPr/>
            <p:nvPr/>
          </p:nvSpPr>
          <p:spPr>
            <a:xfrm>
              <a:off x="2340126" y="2589357"/>
              <a:ext cx="198508" cy="196120"/>
            </a:xfrm>
            <a:custGeom>
              <a:avLst/>
              <a:gdLst/>
              <a:ahLst/>
              <a:cxnLst/>
              <a:rect l="l" t="t" r="r" b="b"/>
              <a:pathLst>
                <a:path w="6484" h="6406" extrusionOk="0">
                  <a:moveTo>
                    <a:pt x="2733" y="0"/>
                  </a:moveTo>
                  <a:cubicBezTo>
                    <a:pt x="2629" y="0"/>
                    <a:pt x="2526" y="40"/>
                    <a:pt x="2447" y="119"/>
                  </a:cubicBezTo>
                  <a:lnTo>
                    <a:pt x="158" y="2407"/>
                  </a:lnTo>
                  <a:cubicBezTo>
                    <a:pt x="0" y="2567"/>
                    <a:pt x="0" y="2823"/>
                    <a:pt x="158" y="2980"/>
                  </a:cubicBezTo>
                  <a:lnTo>
                    <a:pt x="3466" y="6287"/>
                  </a:lnTo>
                  <a:cubicBezTo>
                    <a:pt x="3541" y="6364"/>
                    <a:pt x="3643" y="6406"/>
                    <a:pt x="3750" y="6406"/>
                  </a:cubicBezTo>
                  <a:lnTo>
                    <a:pt x="3752" y="6406"/>
                  </a:lnTo>
                  <a:cubicBezTo>
                    <a:pt x="3859" y="6406"/>
                    <a:pt x="3961" y="6364"/>
                    <a:pt x="4038" y="6287"/>
                  </a:cubicBezTo>
                  <a:lnTo>
                    <a:pt x="6326" y="3999"/>
                  </a:lnTo>
                  <a:cubicBezTo>
                    <a:pt x="6484" y="3840"/>
                    <a:pt x="6484" y="3583"/>
                    <a:pt x="6326" y="3426"/>
                  </a:cubicBezTo>
                  <a:lnTo>
                    <a:pt x="3018" y="119"/>
                  </a:lnTo>
                  <a:cubicBezTo>
                    <a:pt x="2940" y="40"/>
                    <a:pt x="2836" y="0"/>
                    <a:pt x="2733"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017" name="Google Shape;1017;p45"/>
            <p:cNvSpPr/>
            <p:nvPr/>
          </p:nvSpPr>
          <p:spPr>
            <a:xfrm>
              <a:off x="2511448" y="2760678"/>
              <a:ext cx="198508" cy="196120"/>
            </a:xfrm>
            <a:custGeom>
              <a:avLst/>
              <a:gdLst/>
              <a:ahLst/>
              <a:cxnLst/>
              <a:rect l="l" t="t" r="r" b="b"/>
              <a:pathLst>
                <a:path w="6484" h="6406" extrusionOk="0">
                  <a:moveTo>
                    <a:pt x="2733" y="0"/>
                  </a:moveTo>
                  <a:cubicBezTo>
                    <a:pt x="2629" y="0"/>
                    <a:pt x="2526" y="40"/>
                    <a:pt x="2447" y="119"/>
                  </a:cubicBezTo>
                  <a:lnTo>
                    <a:pt x="159" y="2407"/>
                  </a:lnTo>
                  <a:cubicBezTo>
                    <a:pt x="0" y="2567"/>
                    <a:pt x="0" y="2821"/>
                    <a:pt x="159" y="2980"/>
                  </a:cubicBezTo>
                  <a:lnTo>
                    <a:pt x="3464" y="6287"/>
                  </a:lnTo>
                  <a:cubicBezTo>
                    <a:pt x="3541" y="6362"/>
                    <a:pt x="3643" y="6406"/>
                    <a:pt x="3750" y="6406"/>
                  </a:cubicBezTo>
                  <a:lnTo>
                    <a:pt x="3752" y="6406"/>
                  </a:lnTo>
                  <a:cubicBezTo>
                    <a:pt x="3859" y="6406"/>
                    <a:pt x="3961" y="6362"/>
                    <a:pt x="4038" y="6287"/>
                  </a:cubicBezTo>
                  <a:lnTo>
                    <a:pt x="6326" y="3999"/>
                  </a:lnTo>
                  <a:cubicBezTo>
                    <a:pt x="6484" y="3840"/>
                    <a:pt x="6484" y="3583"/>
                    <a:pt x="6326" y="3426"/>
                  </a:cubicBezTo>
                  <a:lnTo>
                    <a:pt x="3020" y="119"/>
                  </a:lnTo>
                  <a:cubicBezTo>
                    <a:pt x="2941" y="40"/>
                    <a:pt x="2837" y="0"/>
                    <a:pt x="2733"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018" name="Google Shape;1018;p45"/>
            <p:cNvSpPr/>
            <p:nvPr/>
          </p:nvSpPr>
          <p:spPr>
            <a:xfrm>
              <a:off x="2591782" y="2788630"/>
              <a:ext cx="53974" cy="52719"/>
            </a:xfrm>
            <a:custGeom>
              <a:avLst/>
              <a:gdLst/>
              <a:ahLst/>
              <a:cxnLst/>
              <a:rect l="l" t="t" r="r" b="b"/>
              <a:pathLst>
                <a:path w="1763" h="1722" extrusionOk="0">
                  <a:moveTo>
                    <a:pt x="1190" y="0"/>
                  </a:moveTo>
                  <a:lnTo>
                    <a:pt x="163" y="1027"/>
                  </a:lnTo>
                  <a:cubicBezTo>
                    <a:pt x="2" y="1185"/>
                    <a:pt x="1" y="1443"/>
                    <a:pt x="160" y="1602"/>
                  </a:cubicBezTo>
                  <a:cubicBezTo>
                    <a:pt x="239" y="1682"/>
                    <a:pt x="343" y="1721"/>
                    <a:pt x="447" y="1721"/>
                  </a:cubicBezTo>
                  <a:cubicBezTo>
                    <a:pt x="552" y="1721"/>
                    <a:pt x="657" y="1681"/>
                    <a:pt x="736" y="1600"/>
                  </a:cubicBezTo>
                  <a:lnTo>
                    <a:pt x="1763" y="573"/>
                  </a:lnTo>
                  <a:lnTo>
                    <a:pt x="1190"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019" name="Google Shape;1019;p45"/>
            <p:cNvSpPr/>
            <p:nvPr/>
          </p:nvSpPr>
          <p:spPr>
            <a:xfrm>
              <a:off x="2455759" y="2652393"/>
              <a:ext cx="53699" cy="52474"/>
            </a:xfrm>
            <a:custGeom>
              <a:avLst/>
              <a:gdLst/>
              <a:ahLst/>
              <a:cxnLst/>
              <a:rect l="l" t="t" r="r" b="b"/>
              <a:pathLst>
                <a:path w="1754" h="1714" extrusionOk="0">
                  <a:moveTo>
                    <a:pt x="1183" y="0"/>
                  </a:moveTo>
                  <a:lnTo>
                    <a:pt x="156" y="1025"/>
                  </a:lnTo>
                  <a:cubicBezTo>
                    <a:pt x="0" y="1184"/>
                    <a:pt x="2" y="1437"/>
                    <a:pt x="159" y="1595"/>
                  </a:cubicBezTo>
                  <a:cubicBezTo>
                    <a:pt x="238" y="1674"/>
                    <a:pt x="342" y="1713"/>
                    <a:pt x="445" y="1713"/>
                  </a:cubicBezTo>
                  <a:cubicBezTo>
                    <a:pt x="547" y="1713"/>
                    <a:pt x="650" y="1675"/>
                    <a:pt x="729" y="1598"/>
                  </a:cubicBezTo>
                  <a:lnTo>
                    <a:pt x="1754" y="571"/>
                  </a:lnTo>
                  <a:lnTo>
                    <a:pt x="1183"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020" name="Google Shape;1020;p45"/>
            <p:cNvSpPr/>
            <p:nvPr/>
          </p:nvSpPr>
          <p:spPr>
            <a:xfrm>
              <a:off x="2586363" y="2585101"/>
              <a:ext cx="132685" cy="125460"/>
            </a:xfrm>
            <a:custGeom>
              <a:avLst/>
              <a:gdLst/>
              <a:ahLst/>
              <a:cxnLst/>
              <a:rect l="l" t="t" r="r" b="b"/>
              <a:pathLst>
                <a:path w="4334" h="4098" extrusionOk="0">
                  <a:moveTo>
                    <a:pt x="2113" y="1"/>
                  </a:moveTo>
                  <a:cubicBezTo>
                    <a:pt x="1595" y="1"/>
                    <a:pt x="1077" y="199"/>
                    <a:pt x="682" y="595"/>
                  </a:cubicBezTo>
                  <a:lnTo>
                    <a:pt x="158" y="1118"/>
                  </a:lnTo>
                  <a:cubicBezTo>
                    <a:pt x="0" y="1275"/>
                    <a:pt x="0" y="1531"/>
                    <a:pt x="158" y="1691"/>
                  </a:cubicBezTo>
                  <a:lnTo>
                    <a:pt x="2447" y="3979"/>
                  </a:lnTo>
                  <a:cubicBezTo>
                    <a:pt x="2523" y="4056"/>
                    <a:pt x="2625" y="4097"/>
                    <a:pt x="2732" y="4097"/>
                  </a:cubicBezTo>
                  <a:cubicBezTo>
                    <a:pt x="2839" y="4097"/>
                    <a:pt x="2943" y="4056"/>
                    <a:pt x="3019" y="3979"/>
                  </a:cubicBezTo>
                  <a:lnTo>
                    <a:pt x="3543" y="3456"/>
                  </a:lnTo>
                  <a:cubicBezTo>
                    <a:pt x="4333" y="2665"/>
                    <a:pt x="4333" y="1384"/>
                    <a:pt x="3543" y="595"/>
                  </a:cubicBezTo>
                  <a:cubicBezTo>
                    <a:pt x="3148" y="199"/>
                    <a:pt x="2631" y="1"/>
                    <a:pt x="2113"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021" name="Google Shape;1021;p45"/>
            <p:cNvSpPr/>
            <p:nvPr/>
          </p:nvSpPr>
          <p:spPr>
            <a:xfrm>
              <a:off x="2626193" y="2603256"/>
              <a:ext cx="92855" cy="107306"/>
            </a:xfrm>
            <a:custGeom>
              <a:avLst/>
              <a:gdLst/>
              <a:ahLst/>
              <a:cxnLst/>
              <a:rect l="l" t="t" r="r" b="b"/>
              <a:pathLst>
                <a:path w="3033" h="3505" extrusionOk="0">
                  <a:moveTo>
                    <a:pt x="2242" y="0"/>
                  </a:moveTo>
                  <a:lnTo>
                    <a:pt x="1" y="2242"/>
                  </a:lnTo>
                  <a:lnTo>
                    <a:pt x="1146" y="3386"/>
                  </a:lnTo>
                  <a:cubicBezTo>
                    <a:pt x="1225" y="3465"/>
                    <a:pt x="1329" y="3505"/>
                    <a:pt x="1432" y="3505"/>
                  </a:cubicBezTo>
                  <a:cubicBezTo>
                    <a:pt x="1535" y="3505"/>
                    <a:pt x="1639" y="3465"/>
                    <a:pt x="1718" y="3386"/>
                  </a:cubicBezTo>
                  <a:lnTo>
                    <a:pt x="2242" y="2863"/>
                  </a:lnTo>
                  <a:cubicBezTo>
                    <a:pt x="3032" y="2072"/>
                    <a:pt x="3032" y="791"/>
                    <a:pt x="2242"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022" name="Google Shape;1022;p45"/>
            <p:cNvSpPr/>
            <p:nvPr/>
          </p:nvSpPr>
          <p:spPr>
            <a:xfrm>
              <a:off x="2372670" y="2610542"/>
              <a:ext cx="314875" cy="314845"/>
            </a:xfrm>
            <a:custGeom>
              <a:avLst/>
              <a:gdLst/>
              <a:ahLst/>
              <a:cxnLst/>
              <a:rect l="l" t="t" r="r" b="b"/>
              <a:pathLst>
                <a:path w="10285" h="10284" extrusionOk="0">
                  <a:moveTo>
                    <a:pt x="7424" y="0"/>
                  </a:moveTo>
                  <a:lnTo>
                    <a:pt x="120" y="7305"/>
                  </a:lnTo>
                  <a:cubicBezTo>
                    <a:pt x="44" y="7380"/>
                    <a:pt x="1" y="7482"/>
                    <a:pt x="1" y="7590"/>
                  </a:cubicBezTo>
                  <a:lnTo>
                    <a:pt x="2" y="7590"/>
                  </a:lnTo>
                  <a:cubicBezTo>
                    <a:pt x="1" y="7697"/>
                    <a:pt x="44" y="7801"/>
                    <a:pt x="120" y="7878"/>
                  </a:cubicBezTo>
                  <a:lnTo>
                    <a:pt x="2409" y="10166"/>
                  </a:lnTo>
                  <a:cubicBezTo>
                    <a:pt x="2488" y="10244"/>
                    <a:pt x="2591" y="10284"/>
                    <a:pt x="2695" y="10284"/>
                  </a:cubicBezTo>
                  <a:cubicBezTo>
                    <a:pt x="2799" y="10284"/>
                    <a:pt x="2903" y="10244"/>
                    <a:pt x="2982" y="10166"/>
                  </a:cubicBezTo>
                  <a:lnTo>
                    <a:pt x="10285" y="2863"/>
                  </a:lnTo>
                  <a:cubicBezTo>
                    <a:pt x="9727" y="2303"/>
                    <a:pt x="7424" y="0"/>
                    <a:pt x="74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023" name="Google Shape;1023;p45"/>
            <p:cNvSpPr/>
            <p:nvPr/>
          </p:nvSpPr>
          <p:spPr>
            <a:xfrm>
              <a:off x="2411337" y="2654322"/>
              <a:ext cx="276209" cy="271096"/>
            </a:xfrm>
            <a:custGeom>
              <a:avLst/>
              <a:gdLst/>
              <a:ahLst/>
              <a:cxnLst/>
              <a:rect l="l" t="t" r="r" b="b"/>
              <a:pathLst>
                <a:path w="9022" h="8855" extrusionOk="0">
                  <a:moveTo>
                    <a:pt x="7592" y="1"/>
                  </a:moveTo>
                  <a:lnTo>
                    <a:pt x="3796" y="3796"/>
                  </a:lnTo>
                  <a:lnTo>
                    <a:pt x="63" y="7530"/>
                  </a:lnTo>
                  <a:lnTo>
                    <a:pt x="1" y="7592"/>
                  </a:lnTo>
                  <a:lnTo>
                    <a:pt x="573" y="8164"/>
                  </a:lnTo>
                  <a:lnTo>
                    <a:pt x="1146" y="8736"/>
                  </a:lnTo>
                  <a:cubicBezTo>
                    <a:pt x="1225" y="8815"/>
                    <a:pt x="1328" y="8855"/>
                    <a:pt x="1432" y="8855"/>
                  </a:cubicBezTo>
                  <a:cubicBezTo>
                    <a:pt x="1535" y="8855"/>
                    <a:pt x="1639" y="8815"/>
                    <a:pt x="1717" y="8736"/>
                  </a:cubicBezTo>
                  <a:lnTo>
                    <a:pt x="5226" y="5227"/>
                  </a:lnTo>
                  <a:lnTo>
                    <a:pt x="9022" y="1433"/>
                  </a:lnTo>
                  <a:lnTo>
                    <a:pt x="8164" y="574"/>
                  </a:lnTo>
                  <a:lnTo>
                    <a:pt x="7592"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024" name="Google Shape;1024;p45"/>
            <p:cNvSpPr/>
            <p:nvPr/>
          </p:nvSpPr>
          <p:spPr>
            <a:xfrm>
              <a:off x="2340004" y="2830511"/>
              <a:ext cx="130787" cy="127634"/>
            </a:xfrm>
            <a:custGeom>
              <a:avLst/>
              <a:gdLst/>
              <a:ahLst/>
              <a:cxnLst/>
              <a:rect l="l" t="t" r="r" b="b"/>
              <a:pathLst>
                <a:path w="4272" h="4169" extrusionOk="0">
                  <a:moveTo>
                    <a:pt x="1474" y="1"/>
                  </a:moveTo>
                  <a:cubicBezTo>
                    <a:pt x="1299" y="1"/>
                    <a:pt x="1127" y="114"/>
                    <a:pt x="1079" y="309"/>
                  </a:cubicBezTo>
                  <a:lnTo>
                    <a:pt x="1079" y="309"/>
                  </a:lnTo>
                  <a:cubicBezTo>
                    <a:pt x="1079" y="309"/>
                    <a:pt x="1079" y="309"/>
                    <a:pt x="1079" y="309"/>
                  </a:cubicBezTo>
                  <a:lnTo>
                    <a:pt x="1079" y="309"/>
                  </a:lnTo>
                  <a:cubicBezTo>
                    <a:pt x="1078" y="309"/>
                    <a:pt x="19" y="3641"/>
                    <a:pt x="13" y="3666"/>
                  </a:cubicBezTo>
                  <a:cubicBezTo>
                    <a:pt x="4" y="3697"/>
                    <a:pt x="1" y="3729"/>
                    <a:pt x="1" y="3763"/>
                  </a:cubicBezTo>
                  <a:cubicBezTo>
                    <a:pt x="1" y="3986"/>
                    <a:pt x="182" y="4166"/>
                    <a:pt x="406" y="4166"/>
                  </a:cubicBezTo>
                  <a:lnTo>
                    <a:pt x="406" y="4168"/>
                  </a:lnTo>
                  <a:cubicBezTo>
                    <a:pt x="438" y="4168"/>
                    <a:pt x="470" y="4163"/>
                    <a:pt x="502" y="4156"/>
                  </a:cubicBezTo>
                  <a:lnTo>
                    <a:pt x="502" y="4156"/>
                  </a:lnTo>
                  <a:cubicBezTo>
                    <a:pt x="502" y="4156"/>
                    <a:pt x="502" y="4156"/>
                    <a:pt x="501" y="4156"/>
                  </a:cubicBezTo>
                  <a:cubicBezTo>
                    <a:pt x="492" y="4156"/>
                    <a:pt x="3816" y="3099"/>
                    <a:pt x="3858" y="3088"/>
                  </a:cubicBezTo>
                  <a:cubicBezTo>
                    <a:pt x="4165" y="3012"/>
                    <a:pt x="4272" y="2632"/>
                    <a:pt x="4047" y="2409"/>
                  </a:cubicBezTo>
                  <a:lnTo>
                    <a:pt x="2883" y="1257"/>
                  </a:lnTo>
                  <a:lnTo>
                    <a:pt x="1759" y="120"/>
                  </a:lnTo>
                  <a:cubicBezTo>
                    <a:pt x="1678" y="38"/>
                    <a:pt x="1576" y="1"/>
                    <a:pt x="1474" y="1"/>
                  </a:cubicBezTo>
                  <a:close/>
                </a:path>
              </a:pathLst>
            </a:custGeom>
            <a:solidFill>
              <a:srgbClr val="FFCF00"/>
            </a:solidFill>
            <a:ln>
              <a:noFill/>
            </a:ln>
          </p:spPr>
          <p:txBody>
            <a:bodyPr spcFirstLastPara="1" wrap="square" lIns="91425" tIns="91425" rIns="91425" bIns="91425" anchor="ctr" anchorCtr="0">
              <a:noAutofit/>
            </a:bodyPr>
            <a:lstStyle/>
            <a:p>
              <a:endParaRPr/>
            </a:p>
          </p:txBody>
        </p:sp>
        <p:sp>
          <p:nvSpPr>
            <p:cNvPr id="1025" name="Google Shape;1025;p45"/>
            <p:cNvSpPr/>
            <p:nvPr/>
          </p:nvSpPr>
          <p:spPr>
            <a:xfrm>
              <a:off x="2340004" y="2830511"/>
              <a:ext cx="130787" cy="127634"/>
            </a:xfrm>
            <a:custGeom>
              <a:avLst/>
              <a:gdLst/>
              <a:ahLst/>
              <a:cxnLst/>
              <a:rect l="l" t="t" r="r" b="b"/>
              <a:pathLst>
                <a:path w="4272" h="4169" extrusionOk="0">
                  <a:moveTo>
                    <a:pt x="1474" y="1"/>
                  </a:moveTo>
                  <a:cubicBezTo>
                    <a:pt x="1299" y="1"/>
                    <a:pt x="1127" y="114"/>
                    <a:pt x="1079" y="309"/>
                  </a:cubicBezTo>
                  <a:lnTo>
                    <a:pt x="1079" y="309"/>
                  </a:lnTo>
                  <a:cubicBezTo>
                    <a:pt x="1079" y="309"/>
                    <a:pt x="1079" y="309"/>
                    <a:pt x="1079" y="309"/>
                  </a:cubicBezTo>
                  <a:lnTo>
                    <a:pt x="1079" y="309"/>
                  </a:lnTo>
                  <a:cubicBezTo>
                    <a:pt x="1078" y="309"/>
                    <a:pt x="19" y="3641"/>
                    <a:pt x="13" y="3666"/>
                  </a:cubicBezTo>
                  <a:cubicBezTo>
                    <a:pt x="4" y="3697"/>
                    <a:pt x="1" y="3729"/>
                    <a:pt x="1" y="3763"/>
                  </a:cubicBezTo>
                  <a:cubicBezTo>
                    <a:pt x="1" y="3986"/>
                    <a:pt x="182" y="4166"/>
                    <a:pt x="406" y="4166"/>
                  </a:cubicBezTo>
                  <a:lnTo>
                    <a:pt x="406" y="4168"/>
                  </a:lnTo>
                  <a:cubicBezTo>
                    <a:pt x="438" y="4168"/>
                    <a:pt x="470" y="4163"/>
                    <a:pt x="502" y="4156"/>
                  </a:cubicBezTo>
                  <a:lnTo>
                    <a:pt x="502" y="4156"/>
                  </a:lnTo>
                  <a:cubicBezTo>
                    <a:pt x="502" y="4156"/>
                    <a:pt x="502" y="4156"/>
                    <a:pt x="501" y="4156"/>
                  </a:cubicBezTo>
                  <a:cubicBezTo>
                    <a:pt x="492" y="4156"/>
                    <a:pt x="3816" y="3099"/>
                    <a:pt x="3858" y="3088"/>
                  </a:cubicBezTo>
                  <a:cubicBezTo>
                    <a:pt x="4165" y="3012"/>
                    <a:pt x="4272" y="2632"/>
                    <a:pt x="4047" y="2409"/>
                  </a:cubicBezTo>
                  <a:lnTo>
                    <a:pt x="2883" y="1257"/>
                  </a:lnTo>
                  <a:lnTo>
                    <a:pt x="1759" y="120"/>
                  </a:lnTo>
                  <a:cubicBezTo>
                    <a:pt x="1678" y="38"/>
                    <a:pt x="1576" y="1"/>
                    <a:pt x="1474"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026" name="Google Shape;1026;p45"/>
            <p:cNvSpPr/>
            <p:nvPr/>
          </p:nvSpPr>
          <p:spPr>
            <a:xfrm>
              <a:off x="2343647" y="2869392"/>
              <a:ext cx="123991" cy="88692"/>
            </a:xfrm>
            <a:custGeom>
              <a:avLst/>
              <a:gdLst/>
              <a:ahLst/>
              <a:cxnLst/>
              <a:rect l="l" t="t" r="r" b="b"/>
              <a:pathLst>
                <a:path w="4050" h="2897" extrusionOk="0">
                  <a:moveTo>
                    <a:pt x="383" y="2885"/>
                  </a:moveTo>
                  <a:cubicBezTo>
                    <a:pt x="383" y="2885"/>
                    <a:pt x="383" y="2885"/>
                    <a:pt x="382" y="2885"/>
                  </a:cubicBezTo>
                  <a:lnTo>
                    <a:pt x="382" y="2885"/>
                  </a:lnTo>
                  <a:cubicBezTo>
                    <a:pt x="383" y="2885"/>
                    <a:pt x="383" y="2885"/>
                    <a:pt x="383" y="2885"/>
                  </a:cubicBezTo>
                  <a:close/>
                  <a:moveTo>
                    <a:pt x="2778" y="0"/>
                  </a:moveTo>
                  <a:lnTo>
                    <a:pt x="1" y="2779"/>
                  </a:lnTo>
                  <a:cubicBezTo>
                    <a:pt x="78" y="2855"/>
                    <a:pt x="181" y="2896"/>
                    <a:pt x="286" y="2896"/>
                  </a:cubicBezTo>
                  <a:cubicBezTo>
                    <a:pt x="318" y="2896"/>
                    <a:pt x="351" y="2893"/>
                    <a:pt x="382" y="2885"/>
                  </a:cubicBezTo>
                  <a:lnTo>
                    <a:pt x="382" y="2885"/>
                  </a:lnTo>
                  <a:cubicBezTo>
                    <a:pt x="382" y="2885"/>
                    <a:pt x="382" y="2885"/>
                    <a:pt x="382" y="2885"/>
                  </a:cubicBezTo>
                  <a:cubicBezTo>
                    <a:pt x="378" y="2885"/>
                    <a:pt x="3697" y="1828"/>
                    <a:pt x="3739" y="1818"/>
                  </a:cubicBezTo>
                  <a:cubicBezTo>
                    <a:pt x="3920" y="1773"/>
                    <a:pt x="4047" y="1612"/>
                    <a:pt x="4047" y="1424"/>
                  </a:cubicBezTo>
                  <a:lnTo>
                    <a:pt x="4049" y="1424"/>
                  </a:lnTo>
                  <a:cubicBezTo>
                    <a:pt x="4047" y="1317"/>
                    <a:pt x="4006" y="1215"/>
                    <a:pt x="3930" y="1138"/>
                  </a:cubicBezTo>
                  <a:lnTo>
                    <a:pt x="2778" y="0"/>
                  </a:ln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027" name="Google Shape;1027;p45"/>
            <p:cNvSpPr/>
            <p:nvPr/>
          </p:nvSpPr>
          <p:spPr>
            <a:xfrm>
              <a:off x="2339973" y="2908426"/>
              <a:ext cx="49658" cy="49658"/>
            </a:xfrm>
            <a:custGeom>
              <a:avLst/>
              <a:gdLst/>
              <a:ahLst/>
              <a:cxnLst/>
              <a:rect l="l" t="t" r="r" b="b"/>
              <a:pathLst>
                <a:path w="1622" h="1622" extrusionOk="0">
                  <a:moveTo>
                    <a:pt x="369" y="0"/>
                  </a:moveTo>
                  <a:cubicBezTo>
                    <a:pt x="174" y="610"/>
                    <a:pt x="15" y="1111"/>
                    <a:pt x="14" y="1121"/>
                  </a:cubicBezTo>
                  <a:cubicBezTo>
                    <a:pt x="5" y="1151"/>
                    <a:pt x="0" y="1184"/>
                    <a:pt x="2" y="1216"/>
                  </a:cubicBezTo>
                  <a:cubicBezTo>
                    <a:pt x="0" y="1446"/>
                    <a:pt x="188" y="1621"/>
                    <a:pt x="405" y="1621"/>
                  </a:cubicBezTo>
                  <a:cubicBezTo>
                    <a:pt x="437" y="1621"/>
                    <a:pt x="470" y="1618"/>
                    <a:pt x="503" y="1610"/>
                  </a:cubicBezTo>
                  <a:lnTo>
                    <a:pt x="503" y="1610"/>
                  </a:lnTo>
                  <a:cubicBezTo>
                    <a:pt x="503" y="1610"/>
                    <a:pt x="503" y="1610"/>
                    <a:pt x="502" y="1610"/>
                  </a:cubicBezTo>
                  <a:cubicBezTo>
                    <a:pt x="498" y="1610"/>
                    <a:pt x="1002" y="1450"/>
                    <a:pt x="1621" y="1253"/>
                  </a:cubicBezTo>
                  <a:lnTo>
                    <a:pt x="369"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028" name="Google Shape;1028;p45"/>
            <p:cNvSpPr/>
            <p:nvPr/>
          </p:nvSpPr>
          <p:spPr>
            <a:xfrm>
              <a:off x="2343647" y="2927652"/>
              <a:ext cx="45984" cy="30431"/>
            </a:xfrm>
            <a:custGeom>
              <a:avLst/>
              <a:gdLst/>
              <a:ahLst/>
              <a:cxnLst/>
              <a:rect l="l" t="t" r="r" b="b"/>
              <a:pathLst>
                <a:path w="1502" h="994" extrusionOk="0">
                  <a:moveTo>
                    <a:pt x="877" y="0"/>
                  </a:moveTo>
                  <a:lnTo>
                    <a:pt x="1" y="875"/>
                  </a:lnTo>
                  <a:cubicBezTo>
                    <a:pt x="77" y="952"/>
                    <a:pt x="180" y="993"/>
                    <a:pt x="286" y="993"/>
                  </a:cubicBezTo>
                  <a:cubicBezTo>
                    <a:pt x="318" y="993"/>
                    <a:pt x="351" y="990"/>
                    <a:pt x="383" y="982"/>
                  </a:cubicBezTo>
                  <a:lnTo>
                    <a:pt x="383" y="982"/>
                  </a:lnTo>
                  <a:cubicBezTo>
                    <a:pt x="383" y="982"/>
                    <a:pt x="382" y="982"/>
                    <a:pt x="382" y="982"/>
                  </a:cubicBezTo>
                  <a:cubicBezTo>
                    <a:pt x="383" y="982"/>
                    <a:pt x="885" y="821"/>
                    <a:pt x="1501" y="625"/>
                  </a:cubicBezTo>
                  <a:lnTo>
                    <a:pt x="877" y="0"/>
                  </a:lnTo>
                  <a:close/>
                </a:path>
              </a:pathLst>
            </a:custGeom>
            <a:solidFill>
              <a:schemeClr val="accent1"/>
            </a:solidFill>
            <a:ln>
              <a:noFill/>
            </a:ln>
          </p:spPr>
          <p:txBody>
            <a:bodyPr spcFirstLastPara="1" wrap="square" lIns="91425" tIns="91425" rIns="91425" bIns="91425" anchor="ctr" anchorCtr="0">
              <a:noAutofit/>
            </a:bodyPr>
            <a:lstStyle/>
            <a:p>
              <a:endParaRPr/>
            </a:p>
          </p:txBody>
        </p:sp>
      </p:grpSp>
      <p:grpSp>
        <p:nvGrpSpPr>
          <p:cNvPr id="1029" name="Google Shape;1029;p45"/>
          <p:cNvGrpSpPr/>
          <p:nvPr/>
        </p:nvGrpSpPr>
        <p:grpSpPr>
          <a:xfrm>
            <a:off x="4795449" y="3330191"/>
            <a:ext cx="716953" cy="525726"/>
            <a:chOff x="1534217" y="2634851"/>
            <a:chExt cx="373044" cy="273545"/>
          </a:xfrm>
        </p:grpSpPr>
        <p:sp>
          <p:nvSpPr>
            <p:cNvPr id="1030" name="Google Shape;1030;p45"/>
            <p:cNvSpPr/>
            <p:nvPr/>
          </p:nvSpPr>
          <p:spPr>
            <a:xfrm>
              <a:off x="1534217" y="2634851"/>
              <a:ext cx="373044" cy="273545"/>
            </a:xfrm>
            <a:custGeom>
              <a:avLst/>
              <a:gdLst/>
              <a:ahLst/>
              <a:cxnLst/>
              <a:rect l="l" t="t" r="r" b="b"/>
              <a:pathLst>
                <a:path w="12185" h="8935" extrusionOk="0">
                  <a:moveTo>
                    <a:pt x="6092" y="2437"/>
                  </a:moveTo>
                  <a:cubicBezTo>
                    <a:pt x="8107" y="2437"/>
                    <a:pt x="9747" y="4075"/>
                    <a:pt x="9747" y="6092"/>
                  </a:cubicBezTo>
                  <a:cubicBezTo>
                    <a:pt x="9747" y="6315"/>
                    <a:pt x="9565" y="6497"/>
                    <a:pt x="9340" y="6497"/>
                  </a:cubicBezTo>
                  <a:lnTo>
                    <a:pt x="2843" y="6497"/>
                  </a:lnTo>
                  <a:cubicBezTo>
                    <a:pt x="2619" y="6497"/>
                    <a:pt x="2438" y="6315"/>
                    <a:pt x="2438" y="6092"/>
                  </a:cubicBezTo>
                  <a:cubicBezTo>
                    <a:pt x="2438" y="4075"/>
                    <a:pt x="4077" y="2437"/>
                    <a:pt x="6092" y="2437"/>
                  </a:cubicBezTo>
                  <a:close/>
                  <a:moveTo>
                    <a:pt x="6092" y="0"/>
                  </a:moveTo>
                  <a:cubicBezTo>
                    <a:pt x="2734" y="0"/>
                    <a:pt x="1" y="2732"/>
                    <a:pt x="1" y="6092"/>
                  </a:cubicBezTo>
                  <a:lnTo>
                    <a:pt x="1" y="8527"/>
                  </a:lnTo>
                  <a:cubicBezTo>
                    <a:pt x="1" y="8752"/>
                    <a:pt x="183" y="8934"/>
                    <a:pt x="408" y="8934"/>
                  </a:cubicBezTo>
                  <a:lnTo>
                    <a:pt x="11777" y="8934"/>
                  </a:lnTo>
                  <a:cubicBezTo>
                    <a:pt x="12002" y="8934"/>
                    <a:pt x="12184" y="8752"/>
                    <a:pt x="12184" y="8527"/>
                  </a:cubicBezTo>
                  <a:lnTo>
                    <a:pt x="12184" y="6092"/>
                  </a:lnTo>
                  <a:cubicBezTo>
                    <a:pt x="12184" y="2732"/>
                    <a:pt x="9451" y="0"/>
                    <a:pt x="6092"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031" name="Google Shape;1031;p45"/>
            <p:cNvSpPr/>
            <p:nvPr/>
          </p:nvSpPr>
          <p:spPr>
            <a:xfrm>
              <a:off x="1720724" y="2634851"/>
              <a:ext cx="186476" cy="273545"/>
            </a:xfrm>
            <a:custGeom>
              <a:avLst/>
              <a:gdLst/>
              <a:ahLst/>
              <a:cxnLst/>
              <a:rect l="l" t="t" r="r" b="b"/>
              <a:pathLst>
                <a:path w="6091" h="8935" extrusionOk="0">
                  <a:moveTo>
                    <a:pt x="0" y="0"/>
                  </a:moveTo>
                  <a:lnTo>
                    <a:pt x="0" y="2437"/>
                  </a:lnTo>
                  <a:cubicBezTo>
                    <a:pt x="2015" y="2437"/>
                    <a:pt x="3655" y="4075"/>
                    <a:pt x="3655" y="6092"/>
                  </a:cubicBezTo>
                  <a:cubicBezTo>
                    <a:pt x="3655" y="6315"/>
                    <a:pt x="3473" y="6497"/>
                    <a:pt x="3248" y="6497"/>
                  </a:cubicBezTo>
                  <a:lnTo>
                    <a:pt x="0" y="6497"/>
                  </a:lnTo>
                  <a:lnTo>
                    <a:pt x="0" y="8934"/>
                  </a:lnTo>
                  <a:lnTo>
                    <a:pt x="5685" y="8934"/>
                  </a:lnTo>
                  <a:cubicBezTo>
                    <a:pt x="5910" y="8934"/>
                    <a:pt x="6091" y="8752"/>
                    <a:pt x="6091" y="8527"/>
                  </a:cubicBezTo>
                  <a:lnTo>
                    <a:pt x="6091" y="6092"/>
                  </a:lnTo>
                  <a:cubicBezTo>
                    <a:pt x="6091" y="2732"/>
                    <a:pt x="3359" y="0"/>
                    <a:pt x="0"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032" name="Google Shape;1032;p45"/>
            <p:cNvSpPr/>
            <p:nvPr/>
          </p:nvSpPr>
          <p:spPr>
            <a:xfrm>
              <a:off x="1708110" y="2634881"/>
              <a:ext cx="25196" cy="33462"/>
            </a:xfrm>
            <a:custGeom>
              <a:avLst/>
              <a:gdLst/>
              <a:ahLst/>
              <a:cxnLst/>
              <a:rect l="l" t="t" r="r" b="b"/>
              <a:pathLst>
                <a:path w="823" h="1093" extrusionOk="0">
                  <a:moveTo>
                    <a:pt x="412" y="1"/>
                  </a:moveTo>
                  <a:cubicBezTo>
                    <a:pt x="275" y="1"/>
                    <a:pt x="139" y="6"/>
                    <a:pt x="5" y="16"/>
                  </a:cubicBezTo>
                  <a:lnTo>
                    <a:pt x="5" y="678"/>
                  </a:lnTo>
                  <a:cubicBezTo>
                    <a:pt x="0" y="905"/>
                    <a:pt x="185" y="1093"/>
                    <a:pt x="412" y="1093"/>
                  </a:cubicBezTo>
                  <a:cubicBezTo>
                    <a:pt x="640" y="1093"/>
                    <a:pt x="823" y="905"/>
                    <a:pt x="818" y="678"/>
                  </a:cubicBezTo>
                  <a:lnTo>
                    <a:pt x="818" y="16"/>
                  </a:lnTo>
                  <a:cubicBezTo>
                    <a:pt x="684" y="6"/>
                    <a:pt x="548" y="1"/>
                    <a:pt x="412"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033" name="Google Shape;1033;p45"/>
            <p:cNvSpPr/>
            <p:nvPr/>
          </p:nvSpPr>
          <p:spPr>
            <a:xfrm>
              <a:off x="1580415" y="2681049"/>
              <a:ext cx="40044" cy="38789"/>
            </a:xfrm>
            <a:custGeom>
              <a:avLst/>
              <a:gdLst/>
              <a:ahLst/>
              <a:cxnLst/>
              <a:rect l="l" t="t" r="r" b="b"/>
              <a:pathLst>
                <a:path w="1308" h="1267" extrusionOk="0">
                  <a:moveTo>
                    <a:pt x="575" y="0"/>
                  </a:moveTo>
                  <a:cubicBezTo>
                    <a:pt x="371" y="180"/>
                    <a:pt x="180" y="371"/>
                    <a:pt x="1" y="575"/>
                  </a:cubicBezTo>
                  <a:lnTo>
                    <a:pt x="579" y="1153"/>
                  </a:lnTo>
                  <a:cubicBezTo>
                    <a:pt x="658" y="1229"/>
                    <a:pt x="759" y="1266"/>
                    <a:pt x="860" y="1266"/>
                  </a:cubicBezTo>
                  <a:cubicBezTo>
                    <a:pt x="964" y="1266"/>
                    <a:pt x="1068" y="1227"/>
                    <a:pt x="1148" y="1148"/>
                  </a:cubicBezTo>
                  <a:cubicBezTo>
                    <a:pt x="1304" y="990"/>
                    <a:pt x="1307" y="737"/>
                    <a:pt x="1153" y="578"/>
                  </a:cubicBezTo>
                  <a:lnTo>
                    <a:pt x="575"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034" name="Google Shape;1034;p45"/>
            <p:cNvSpPr/>
            <p:nvPr/>
          </p:nvSpPr>
          <p:spPr>
            <a:xfrm>
              <a:off x="1534217" y="2808866"/>
              <a:ext cx="33462" cy="24921"/>
            </a:xfrm>
            <a:custGeom>
              <a:avLst/>
              <a:gdLst/>
              <a:ahLst/>
              <a:cxnLst/>
              <a:rect l="l" t="t" r="r" b="b"/>
              <a:pathLst>
                <a:path w="1093" h="814" extrusionOk="0">
                  <a:moveTo>
                    <a:pt x="686" y="1"/>
                  </a:moveTo>
                  <a:cubicBezTo>
                    <a:pt x="683" y="1"/>
                    <a:pt x="680" y="1"/>
                    <a:pt x="677" y="1"/>
                  </a:cubicBezTo>
                  <a:lnTo>
                    <a:pt x="16" y="1"/>
                  </a:lnTo>
                  <a:cubicBezTo>
                    <a:pt x="7" y="135"/>
                    <a:pt x="1" y="271"/>
                    <a:pt x="1" y="408"/>
                  </a:cubicBezTo>
                  <a:lnTo>
                    <a:pt x="1" y="813"/>
                  </a:lnTo>
                  <a:lnTo>
                    <a:pt x="677" y="813"/>
                  </a:lnTo>
                  <a:cubicBezTo>
                    <a:pt x="680" y="813"/>
                    <a:pt x="683" y="813"/>
                    <a:pt x="686" y="813"/>
                  </a:cubicBezTo>
                  <a:cubicBezTo>
                    <a:pt x="910" y="813"/>
                    <a:pt x="1093" y="633"/>
                    <a:pt x="1093" y="406"/>
                  </a:cubicBezTo>
                  <a:cubicBezTo>
                    <a:pt x="1093" y="182"/>
                    <a:pt x="910" y="1"/>
                    <a:pt x="686"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035" name="Google Shape;1035;p45"/>
            <p:cNvSpPr/>
            <p:nvPr/>
          </p:nvSpPr>
          <p:spPr>
            <a:xfrm>
              <a:off x="1720724" y="2634881"/>
              <a:ext cx="12430" cy="33156"/>
            </a:xfrm>
            <a:custGeom>
              <a:avLst/>
              <a:gdLst/>
              <a:ahLst/>
              <a:cxnLst/>
              <a:rect l="l" t="t" r="r" b="b"/>
              <a:pathLst>
                <a:path w="406" h="1083" extrusionOk="0">
                  <a:moveTo>
                    <a:pt x="0" y="1"/>
                  </a:moveTo>
                  <a:lnTo>
                    <a:pt x="0" y="1083"/>
                  </a:lnTo>
                  <a:cubicBezTo>
                    <a:pt x="225" y="1083"/>
                    <a:pt x="406" y="900"/>
                    <a:pt x="406" y="678"/>
                  </a:cubicBezTo>
                  <a:lnTo>
                    <a:pt x="406" y="676"/>
                  </a:lnTo>
                  <a:lnTo>
                    <a:pt x="406" y="16"/>
                  </a:lnTo>
                  <a:cubicBezTo>
                    <a:pt x="272" y="6"/>
                    <a:pt x="136" y="1"/>
                    <a:pt x="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036" name="Google Shape;1036;p45"/>
            <p:cNvSpPr/>
            <p:nvPr/>
          </p:nvSpPr>
          <p:spPr>
            <a:xfrm>
              <a:off x="1873982" y="2808897"/>
              <a:ext cx="33217" cy="24890"/>
            </a:xfrm>
            <a:custGeom>
              <a:avLst/>
              <a:gdLst/>
              <a:ahLst/>
              <a:cxnLst/>
              <a:rect l="l" t="t" r="r" b="b"/>
              <a:pathLst>
                <a:path w="1085" h="813" extrusionOk="0">
                  <a:moveTo>
                    <a:pt x="408" y="0"/>
                  </a:moveTo>
                  <a:cubicBezTo>
                    <a:pt x="183" y="0"/>
                    <a:pt x="1" y="183"/>
                    <a:pt x="3" y="407"/>
                  </a:cubicBezTo>
                  <a:cubicBezTo>
                    <a:pt x="1" y="630"/>
                    <a:pt x="183" y="812"/>
                    <a:pt x="408" y="812"/>
                  </a:cubicBezTo>
                  <a:lnTo>
                    <a:pt x="1085" y="812"/>
                  </a:lnTo>
                  <a:lnTo>
                    <a:pt x="1085" y="407"/>
                  </a:lnTo>
                  <a:cubicBezTo>
                    <a:pt x="1085" y="270"/>
                    <a:pt x="1078" y="134"/>
                    <a:pt x="1069"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037" name="Google Shape;1037;p45"/>
            <p:cNvSpPr/>
            <p:nvPr/>
          </p:nvSpPr>
          <p:spPr>
            <a:xfrm>
              <a:off x="1820804" y="2681049"/>
              <a:ext cx="40197" cy="38973"/>
            </a:xfrm>
            <a:custGeom>
              <a:avLst/>
              <a:gdLst/>
              <a:ahLst/>
              <a:cxnLst/>
              <a:rect l="l" t="t" r="r" b="b"/>
              <a:pathLst>
                <a:path w="1313" h="1273" extrusionOk="0">
                  <a:moveTo>
                    <a:pt x="738" y="0"/>
                  </a:moveTo>
                  <a:lnTo>
                    <a:pt x="160" y="578"/>
                  </a:lnTo>
                  <a:cubicBezTo>
                    <a:pt x="1" y="737"/>
                    <a:pt x="1" y="994"/>
                    <a:pt x="160" y="1153"/>
                  </a:cubicBezTo>
                  <a:cubicBezTo>
                    <a:pt x="240" y="1232"/>
                    <a:pt x="343" y="1272"/>
                    <a:pt x="447" y="1272"/>
                  </a:cubicBezTo>
                  <a:cubicBezTo>
                    <a:pt x="551" y="1272"/>
                    <a:pt x="655" y="1232"/>
                    <a:pt x="735" y="1153"/>
                  </a:cubicBezTo>
                  <a:lnTo>
                    <a:pt x="1312" y="575"/>
                  </a:lnTo>
                  <a:cubicBezTo>
                    <a:pt x="1133" y="371"/>
                    <a:pt x="942" y="180"/>
                    <a:pt x="738"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grpSp>
      <p:grpSp>
        <p:nvGrpSpPr>
          <p:cNvPr id="1038" name="Google Shape;1038;p45"/>
          <p:cNvGrpSpPr/>
          <p:nvPr/>
        </p:nvGrpSpPr>
        <p:grpSpPr>
          <a:xfrm>
            <a:off x="1044044" y="3227259"/>
            <a:ext cx="716963" cy="731613"/>
            <a:chOff x="1537615" y="1989395"/>
            <a:chExt cx="365574" cy="373044"/>
          </a:xfrm>
        </p:grpSpPr>
        <p:sp>
          <p:nvSpPr>
            <p:cNvPr id="1039" name="Google Shape;1039;p45"/>
            <p:cNvSpPr/>
            <p:nvPr/>
          </p:nvSpPr>
          <p:spPr>
            <a:xfrm>
              <a:off x="1538228" y="1989395"/>
              <a:ext cx="364961" cy="373044"/>
            </a:xfrm>
            <a:custGeom>
              <a:avLst/>
              <a:gdLst/>
              <a:ahLst/>
              <a:cxnLst/>
              <a:rect l="l" t="t" r="r" b="b"/>
              <a:pathLst>
                <a:path w="11921" h="12185" extrusionOk="0">
                  <a:moveTo>
                    <a:pt x="5961" y="1"/>
                  </a:moveTo>
                  <a:cubicBezTo>
                    <a:pt x="5827" y="1"/>
                    <a:pt x="5692" y="68"/>
                    <a:pt x="5615" y="202"/>
                  </a:cubicBezTo>
                  <a:lnTo>
                    <a:pt x="126" y="9772"/>
                  </a:lnTo>
                  <a:cubicBezTo>
                    <a:pt x="0" y="9992"/>
                    <a:pt x="107" y="10271"/>
                    <a:pt x="347" y="10350"/>
                  </a:cubicBezTo>
                  <a:lnTo>
                    <a:pt x="5836" y="12164"/>
                  </a:lnTo>
                  <a:cubicBezTo>
                    <a:pt x="5877" y="12178"/>
                    <a:pt x="5919" y="12184"/>
                    <a:pt x="5961" y="12184"/>
                  </a:cubicBezTo>
                  <a:cubicBezTo>
                    <a:pt x="6003" y="12184"/>
                    <a:pt x="6045" y="12178"/>
                    <a:pt x="6085" y="12164"/>
                  </a:cubicBezTo>
                  <a:lnTo>
                    <a:pt x="11576" y="10348"/>
                  </a:lnTo>
                  <a:cubicBezTo>
                    <a:pt x="11815" y="10270"/>
                    <a:pt x="11921" y="9990"/>
                    <a:pt x="11795" y="9772"/>
                  </a:cubicBezTo>
                  <a:lnTo>
                    <a:pt x="6306" y="202"/>
                  </a:lnTo>
                  <a:cubicBezTo>
                    <a:pt x="6230" y="68"/>
                    <a:pt x="6096" y="1"/>
                    <a:pt x="596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040" name="Google Shape;1040;p45"/>
            <p:cNvSpPr/>
            <p:nvPr/>
          </p:nvSpPr>
          <p:spPr>
            <a:xfrm>
              <a:off x="1720724" y="1989395"/>
              <a:ext cx="182465" cy="372983"/>
            </a:xfrm>
            <a:custGeom>
              <a:avLst/>
              <a:gdLst/>
              <a:ahLst/>
              <a:cxnLst/>
              <a:rect l="l" t="t" r="r" b="b"/>
              <a:pathLst>
                <a:path w="5960" h="12183" extrusionOk="0">
                  <a:moveTo>
                    <a:pt x="0" y="1"/>
                  </a:moveTo>
                  <a:lnTo>
                    <a:pt x="0" y="12183"/>
                  </a:lnTo>
                  <a:cubicBezTo>
                    <a:pt x="42" y="12183"/>
                    <a:pt x="84" y="12176"/>
                    <a:pt x="126" y="12164"/>
                  </a:cubicBezTo>
                  <a:lnTo>
                    <a:pt x="124" y="12162"/>
                  </a:lnTo>
                  <a:lnTo>
                    <a:pt x="5615" y="10348"/>
                  </a:lnTo>
                  <a:cubicBezTo>
                    <a:pt x="5854" y="10270"/>
                    <a:pt x="5960" y="9990"/>
                    <a:pt x="5834" y="9772"/>
                  </a:cubicBezTo>
                  <a:lnTo>
                    <a:pt x="345" y="202"/>
                  </a:lnTo>
                  <a:cubicBezTo>
                    <a:pt x="275" y="78"/>
                    <a:pt x="143" y="1"/>
                    <a:pt x="0"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41" name="Google Shape;1041;p45"/>
            <p:cNvSpPr/>
            <p:nvPr/>
          </p:nvSpPr>
          <p:spPr>
            <a:xfrm>
              <a:off x="1537615" y="2226875"/>
              <a:ext cx="363492" cy="135502"/>
            </a:xfrm>
            <a:custGeom>
              <a:avLst/>
              <a:gdLst/>
              <a:ahLst/>
              <a:cxnLst/>
              <a:rect l="l" t="t" r="r" b="b"/>
              <a:pathLst>
                <a:path w="11873" h="4426" extrusionOk="0">
                  <a:moveTo>
                    <a:pt x="5982" y="0"/>
                  </a:moveTo>
                  <a:cubicBezTo>
                    <a:pt x="5940" y="0"/>
                    <a:pt x="5898" y="7"/>
                    <a:pt x="5857" y="20"/>
                  </a:cubicBezTo>
                  <a:lnTo>
                    <a:pt x="3112" y="928"/>
                  </a:lnTo>
                  <a:lnTo>
                    <a:pt x="369" y="1834"/>
                  </a:lnTo>
                  <a:cubicBezTo>
                    <a:pt x="0" y="1953"/>
                    <a:pt x="0" y="2474"/>
                    <a:pt x="369" y="2591"/>
                  </a:cubicBezTo>
                  <a:lnTo>
                    <a:pt x="3112" y="3499"/>
                  </a:lnTo>
                  <a:lnTo>
                    <a:pt x="5857" y="4405"/>
                  </a:lnTo>
                  <a:cubicBezTo>
                    <a:pt x="5898" y="4419"/>
                    <a:pt x="5940" y="4426"/>
                    <a:pt x="5982" y="4426"/>
                  </a:cubicBezTo>
                  <a:cubicBezTo>
                    <a:pt x="6024" y="4426"/>
                    <a:pt x="6066" y="4419"/>
                    <a:pt x="6107" y="4405"/>
                  </a:cubicBezTo>
                  <a:lnTo>
                    <a:pt x="8851" y="3499"/>
                  </a:lnTo>
                  <a:lnTo>
                    <a:pt x="11596" y="2591"/>
                  </a:lnTo>
                  <a:cubicBezTo>
                    <a:pt x="11760" y="2540"/>
                    <a:pt x="11872" y="2385"/>
                    <a:pt x="11872" y="2213"/>
                  </a:cubicBezTo>
                  <a:cubicBezTo>
                    <a:pt x="11872" y="2040"/>
                    <a:pt x="11760" y="1888"/>
                    <a:pt x="11596" y="1834"/>
                  </a:cubicBezTo>
                  <a:lnTo>
                    <a:pt x="8852" y="928"/>
                  </a:lnTo>
                  <a:lnTo>
                    <a:pt x="6107" y="20"/>
                  </a:lnTo>
                  <a:cubicBezTo>
                    <a:pt x="6066" y="7"/>
                    <a:pt x="6024" y="0"/>
                    <a:pt x="598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042" name="Google Shape;1042;p45"/>
            <p:cNvSpPr/>
            <p:nvPr/>
          </p:nvSpPr>
          <p:spPr>
            <a:xfrm>
              <a:off x="1720724" y="2226875"/>
              <a:ext cx="180384" cy="135502"/>
            </a:xfrm>
            <a:custGeom>
              <a:avLst/>
              <a:gdLst/>
              <a:ahLst/>
              <a:cxnLst/>
              <a:rect l="l" t="t" r="r" b="b"/>
              <a:pathLst>
                <a:path w="5892" h="4426" extrusionOk="0">
                  <a:moveTo>
                    <a:pt x="0" y="0"/>
                  </a:moveTo>
                  <a:lnTo>
                    <a:pt x="0" y="4426"/>
                  </a:lnTo>
                  <a:cubicBezTo>
                    <a:pt x="42" y="4426"/>
                    <a:pt x="86" y="4419"/>
                    <a:pt x="126" y="4405"/>
                  </a:cubicBezTo>
                  <a:lnTo>
                    <a:pt x="124" y="4405"/>
                  </a:lnTo>
                  <a:lnTo>
                    <a:pt x="2870" y="3499"/>
                  </a:lnTo>
                  <a:lnTo>
                    <a:pt x="5615" y="2591"/>
                  </a:lnTo>
                  <a:cubicBezTo>
                    <a:pt x="5779" y="2540"/>
                    <a:pt x="5891" y="2385"/>
                    <a:pt x="5891" y="2213"/>
                  </a:cubicBezTo>
                  <a:cubicBezTo>
                    <a:pt x="5891" y="2040"/>
                    <a:pt x="5779" y="1888"/>
                    <a:pt x="5615" y="1834"/>
                  </a:cubicBezTo>
                  <a:lnTo>
                    <a:pt x="2871" y="928"/>
                  </a:lnTo>
                  <a:lnTo>
                    <a:pt x="126" y="20"/>
                  </a:lnTo>
                  <a:cubicBezTo>
                    <a:pt x="86" y="7"/>
                    <a:pt x="42" y="0"/>
                    <a:pt x="0" y="0"/>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grpSp>
        <p:nvGrpSpPr>
          <p:cNvPr id="1043" name="Google Shape;1043;p45"/>
          <p:cNvGrpSpPr/>
          <p:nvPr/>
        </p:nvGrpSpPr>
        <p:grpSpPr>
          <a:xfrm>
            <a:off x="4795380" y="1693049"/>
            <a:ext cx="716953" cy="716835"/>
            <a:chOff x="728430" y="2585101"/>
            <a:chExt cx="373044" cy="372983"/>
          </a:xfrm>
        </p:grpSpPr>
        <p:sp>
          <p:nvSpPr>
            <p:cNvPr id="1044" name="Google Shape;1044;p45"/>
            <p:cNvSpPr/>
            <p:nvPr/>
          </p:nvSpPr>
          <p:spPr>
            <a:xfrm>
              <a:off x="728430" y="2585101"/>
              <a:ext cx="373044" cy="372983"/>
            </a:xfrm>
            <a:custGeom>
              <a:avLst/>
              <a:gdLst/>
              <a:ahLst/>
              <a:cxnLst/>
              <a:rect l="l" t="t" r="r" b="b"/>
              <a:pathLst>
                <a:path w="12185" h="12183" extrusionOk="0">
                  <a:moveTo>
                    <a:pt x="6092" y="1"/>
                  </a:moveTo>
                  <a:cubicBezTo>
                    <a:pt x="2734" y="1"/>
                    <a:pt x="0" y="2734"/>
                    <a:pt x="0" y="6092"/>
                  </a:cubicBezTo>
                  <a:cubicBezTo>
                    <a:pt x="0" y="9451"/>
                    <a:pt x="2734" y="12182"/>
                    <a:pt x="6092" y="12182"/>
                  </a:cubicBezTo>
                  <a:cubicBezTo>
                    <a:pt x="9451" y="12182"/>
                    <a:pt x="12184" y="9451"/>
                    <a:pt x="12184" y="6092"/>
                  </a:cubicBezTo>
                  <a:cubicBezTo>
                    <a:pt x="12184" y="2734"/>
                    <a:pt x="9451" y="1"/>
                    <a:pt x="6092"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045" name="Google Shape;1045;p45"/>
            <p:cNvSpPr/>
            <p:nvPr/>
          </p:nvSpPr>
          <p:spPr>
            <a:xfrm>
              <a:off x="914937" y="2585101"/>
              <a:ext cx="186537" cy="372983"/>
            </a:xfrm>
            <a:custGeom>
              <a:avLst/>
              <a:gdLst/>
              <a:ahLst/>
              <a:cxnLst/>
              <a:rect l="l" t="t" r="r" b="b"/>
              <a:pathLst>
                <a:path w="6093" h="12183" extrusionOk="0">
                  <a:moveTo>
                    <a:pt x="0" y="1"/>
                  </a:moveTo>
                  <a:lnTo>
                    <a:pt x="0" y="12182"/>
                  </a:lnTo>
                  <a:cubicBezTo>
                    <a:pt x="3359" y="12182"/>
                    <a:pt x="6092" y="9451"/>
                    <a:pt x="6092" y="6092"/>
                  </a:cubicBezTo>
                  <a:cubicBezTo>
                    <a:pt x="6092" y="2734"/>
                    <a:pt x="3359" y="1"/>
                    <a:pt x="0"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046" name="Google Shape;1046;p45"/>
            <p:cNvSpPr/>
            <p:nvPr/>
          </p:nvSpPr>
          <p:spPr>
            <a:xfrm>
              <a:off x="781455" y="2677650"/>
              <a:ext cx="242869" cy="202396"/>
            </a:xfrm>
            <a:custGeom>
              <a:avLst/>
              <a:gdLst/>
              <a:ahLst/>
              <a:cxnLst/>
              <a:rect l="l" t="t" r="r" b="b"/>
              <a:pathLst>
                <a:path w="7933" h="6611" extrusionOk="0">
                  <a:moveTo>
                    <a:pt x="5688" y="1"/>
                  </a:moveTo>
                  <a:cubicBezTo>
                    <a:pt x="5541" y="1"/>
                    <a:pt x="5405" y="85"/>
                    <a:pt x="5338" y="217"/>
                  </a:cubicBezTo>
                  <a:lnTo>
                    <a:pt x="2776" y="5346"/>
                  </a:lnTo>
                  <a:lnTo>
                    <a:pt x="1536" y="2867"/>
                  </a:lnTo>
                  <a:cubicBezTo>
                    <a:pt x="1471" y="2734"/>
                    <a:pt x="1335" y="2651"/>
                    <a:pt x="1188" y="2651"/>
                  </a:cubicBezTo>
                  <a:lnTo>
                    <a:pt x="392" y="2651"/>
                  </a:lnTo>
                  <a:cubicBezTo>
                    <a:pt x="176" y="2651"/>
                    <a:pt x="0" y="2825"/>
                    <a:pt x="0" y="3041"/>
                  </a:cubicBezTo>
                  <a:cubicBezTo>
                    <a:pt x="0" y="3257"/>
                    <a:pt x="176" y="3431"/>
                    <a:pt x="392" y="3431"/>
                  </a:cubicBezTo>
                  <a:lnTo>
                    <a:pt x="943" y="3431"/>
                  </a:lnTo>
                  <a:lnTo>
                    <a:pt x="2426" y="6394"/>
                  </a:lnTo>
                  <a:cubicBezTo>
                    <a:pt x="2491" y="6526"/>
                    <a:pt x="2627" y="6610"/>
                    <a:pt x="2776" y="6610"/>
                  </a:cubicBezTo>
                  <a:cubicBezTo>
                    <a:pt x="2923" y="6610"/>
                    <a:pt x="3059" y="6526"/>
                    <a:pt x="3126" y="6394"/>
                  </a:cubicBezTo>
                  <a:lnTo>
                    <a:pt x="5931" y="783"/>
                  </a:lnTo>
                  <a:lnTo>
                    <a:pt x="7543" y="783"/>
                  </a:lnTo>
                  <a:cubicBezTo>
                    <a:pt x="7759" y="783"/>
                    <a:pt x="7933" y="609"/>
                    <a:pt x="7933" y="393"/>
                  </a:cubicBezTo>
                  <a:cubicBezTo>
                    <a:pt x="7933" y="177"/>
                    <a:pt x="7759" y="1"/>
                    <a:pt x="7543"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047" name="Google Shape;1047;p45"/>
            <p:cNvSpPr/>
            <p:nvPr/>
          </p:nvSpPr>
          <p:spPr>
            <a:xfrm>
              <a:off x="915120" y="2677650"/>
              <a:ext cx="109265" cy="119888"/>
            </a:xfrm>
            <a:custGeom>
              <a:avLst/>
              <a:gdLst/>
              <a:ahLst/>
              <a:cxnLst/>
              <a:rect l="l" t="t" r="r" b="b"/>
              <a:pathLst>
                <a:path w="3569" h="3916" extrusionOk="0">
                  <a:moveTo>
                    <a:pt x="1324" y="1"/>
                  </a:moveTo>
                  <a:cubicBezTo>
                    <a:pt x="1175" y="1"/>
                    <a:pt x="1039" y="85"/>
                    <a:pt x="974" y="217"/>
                  </a:cubicBezTo>
                  <a:lnTo>
                    <a:pt x="1" y="2167"/>
                  </a:lnTo>
                  <a:lnTo>
                    <a:pt x="1" y="3915"/>
                  </a:lnTo>
                  <a:lnTo>
                    <a:pt x="1567" y="783"/>
                  </a:lnTo>
                  <a:lnTo>
                    <a:pt x="3178" y="783"/>
                  </a:lnTo>
                  <a:cubicBezTo>
                    <a:pt x="3394" y="783"/>
                    <a:pt x="3569" y="609"/>
                    <a:pt x="3569" y="393"/>
                  </a:cubicBezTo>
                  <a:cubicBezTo>
                    <a:pt x="3569" y="177"/>
                    <a:pt x="3394" y="1"/>
                    <a:pt x="3178"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051"/>
        <p:cNvGrpSpPr/>
        <p:nvPr/>
      </p:nvGrpSpPr>
      <p:grpSpPr>
        <a:xfrm>
          <a:off x="0" y="0"/>
          <a:ext cx="0" cy="0"/>
          <a:chOff x="0" y="0"/>
          <a:chExt cx="0" cy="0"/>
        </a:xfrm>
      </p:grpSpPr>
      <p:sp>
        <p:nvSpPr>
          <p:cNvPr id="1052" name="Google Shape;1052;p46"/>
          <p:cNvSpPr txBox="1">
            <a:spLocks noGrp="1"/>
          </p:cNvSpPr>
          <p:nvPr>
            <p:ph type="title"/>
          </p:nvPr>
        </p:nvSpPr>
        <p:spPr>
          <a:xfrm>
            <a:off x="1791050" y="843375"/>
            <a:ext cx="5665500" cy="3456900"/>
          </a:xfrm>
          <a:prstGeom prst="rect">
            <a:avLst/>
          </a:prstGeom>
        </p:spPr>
        <p:txBody>
          <a:bodyPr spcFirstLastPara="1" wrap="square" lIns="91425" tIns="91425" rIns="91425" bIns="91425" anchor="ctr" anchorCtr="0">
            <a:noAutofit/>
          </a:bodyPr>
          <a:lstStyle/>
          <a:p>
            <a:r>
              <a:rPr lang="en"/>
              <a:t>Awesome words</a:t>
            </a:r>
            <a:endParaRPr/>
          </a:p>
        </p:txBody>
      </p:sp>
      <p:grpSp>
        <p:nvGrpSpPr>
          <p:cNvPr id="1053" name="Google Shape;1053;p46"/>
          <p:cNvGrpSpPr/>
          <p:nvPr/>
        </p:nvGrpSpPr>
        <p:grpSpPr>
          <a:xfrm rot="-989189">
            <a:off x="1320576" y="3291138"/>
            <a:ext cx="1602329" cy="2127110"/>
            <a:chOff x="636075" y="1177950"/>
            <a:chExt cx="1451400" cy="1926750"/>
          </a:xfrm>
        </p:grpSpPr>
        <p:sp>
          <p:nvSpPr>
            <p:cNvPr id="1054" name="Google Shape;1054;p46"/>
            <p:cNvSpPr/>
            <p:nvPr/>
          </p:nvSpPr>
          <p:spPr>
            <a:xfrm>
              <a:off x="820925" y="1177950"/>
              <a:ext cx="1266550" cy="1926750"/>
            </a:xfrm>
            <a:custGeom>
              <a:avLst/>
              <a:gdLst/>
              <a:ahLst/>
              <a:cxnLst/>
              <a:rect l="l" t="t" r="r" b="b"/>
              <a:pathLst>
                <a:path w="50662" h="77070" extrusionOk="0">
                  <a:moveTo>
                    <a:pt x="46980" y="1"/>
                  </a:moveTo>
                  <a:cubicBezTo>
                    <a:pt x="46973" y="1"/>
                    <a:pt x="46966" y="1"/>
                    <a:pt x="46959" y="1"/>
                  </a:cubicBezTo>
                  <a:lnTo>
                    <a:pt x="0" y="1"/>
                  </a:lnTo>
                  <a:lnTo>
                    <a:pt x="0" y="77070"/>
                  </a:lnTo>
                  <a:lnTo>
                    <a:pt x="46959" y="77070"/>
                  </a:lnTo>
                  <a:cubicBezTo>
                    <a:pt x="48995" y="77070"/>
                    <a:pt x="50662" y="75415"/>
                    <a:pt x="50662" y="73379"/>
                  </a:cubicBezTo>
                  <a:lnTo>
                    <a:pt x="50662" y="3692"/>
                  </a:lnTo>
                  <a:cubicBezTo>
                    <a:pt x="50662" y="1663"/>
                    <a:pt x="49018" y="1"/>
                    <a:pt x="46980" y="1"/>
                  </a:cubicBezTo>
                  <a:close/>
                </a:path>
              </a:pathLst>
            </a:custGeom>
            <a:solidFill>
              <a:schemeClr val="lt1"/>
            </a:solidFill>
            <a:ln w="19050" cap="flat" cmpd="sng">
              <a:solidFill>
                <a:schemeClr val="dk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055" name="Google Shape;1055;p46"/>
            <p:cNvSpPr/>
            <p:nvPr/>
          </p:nvSpPr>
          <p:spPr>
            <a:xfrm>
              <a:off x="636075" y="1177950"/>
              <a:ext cx="184875" cy="1926750"/>
            </a:xfrm>
            <a:custGeom>
              <a:avLst/>
              <a:gdLst/>
              <a:ahLst/>
              <a:cxnLst/>
              <a:rect l="l" t="t" r="r" b="b"/>
              <a:pathLst>
                <a:path w="7395" h="77070" extrusionOk="0">
                  <a:moveTo>
                    <a:pt x="3692" y="1"/>
                  </a:moveTo>
                  <a:cubicBezTo>
                    <a:pt x="1656" y="1"/>
                    <a:pt x="1" y="1656"/>
                    <a:pt x="13" y="3692"/>
                  </a:cubicBezTo>
                  <a:lnTo>
                    <a:pt x="13" y="73379"/>
                  </a:lnTo>
                  <a:cubicBezTo>
                    <a:pt x="1" y="75415"/>
                    <a:pt x="1656" y="77070"/>
                    <a:pt x="3704" y="77070"/>
                  </a:cubicBezTo>
                  <a:lnTo>
                    <a:pt x="7394" y="77070"/>
                  </a:lnTo>
                  <a:lnTo>
                    <a:pt x="7394" y="1"/>
                  </a:lnTo>
                  <a:close/>
                </a:path>
              </a:pathLst>
            </a:custGeom>
            <a:solidFill>
              <a:schemeClr val="dk1"/>
            </a:solidFill>
            <a:ln w="19050" cap="flat" cmpd="sng">
              <a:solidFill>
                <a:schemeClr val="dk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056" name="Google Shape;1056;p46"/>
            <p:cNvSpPr/>
            <p:nvPr/>
          </p:nvSpPr>
          <p:spPr>
            <a:xfrm>
              <a:off x="1056375" y="1473525"/>
              <a:ext cx="795050" cy="370600"/>
            </a:xfrm>
            <a:custGeom>
              <a:avLst/>
              <a:gdLst/>
              <a:ahLst/>
              <a:cxnLst/>
              <a:rect l="l" t="t" r="r" b="b"/>
              <a:pathLst>
                <a:path w="31802" h="14824" extrusionOk="0">
                  <a:moveTo>
                    <a:pt x="0" y="1"/>
                  </a:moveTo>
                  <a:lnTo>
                    <a:pt x="0" y="14824"/>
                  </a:lnTo>
                  <a:lnTo>
                    <a:pt x="31802" y="14824"/>
                  </a:lnTo>
                  <a:lnTo>
                    <a:pt x="31802" y="1"/>
                  </a:ln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057" name="Google Shape;1057;p46"/>
            <p:cNvSpPr/>
            <p:nvPr/>
          </p:nvSpPr>
          <p:spPr>
            <a:xfrm>
              <a:off x="1132275" y="1537225"/>
              <a:ext cx="643550" cy="21750"/>
            </a:xfrm>
            <a:custGeom>
              <a:avLst/>
              <a:gdLst/>
              <a:ahLst/>
              <a:cxnLst/>
              <a:rect l="l" t="t" r="r" b="b"/>
              <a:pathLst>
                <a:path w="25742" h="870" extrusionOk="0">
                  <a:moveTo>
                    <a:pt x="0" y="0"/>
                  </a:moveTo>
                  <a:lnTo>
                    <a:pt x="0" y="870"/>
                  </a:lnTo>
                  <a:lnTo>
                    <a:pt x="25742" y="870"/>
                  </a:lnTo>
                  <a:lnTo>
                    <a:pt x="2574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58" name="Google Shape;1058;p46"/>
            <p:cNvSpPr/>
            <p:nvPr/>
          </p:nvSpPr>
          <p:spPr>
            <a:xfrm>
              <a:off x="1132275" y="1592600"/>
              <a:ext cx="643550" cy="21750"/>
            </a:xfrm>
            <a:custGeom>
              <a:avLst/>
              <a:gdLst/>
              <a:ahLst/>
              <a:cxnLst/>
              <a:rect l="l" t="t" r="r" b="b"/>
              <a:pathLst>
                <a:path w="25742" h="870" extrusionOk="0">
                  <a:moveTo>
                    <a:pt x="0" y="0"/>
                  </a:moveTo>
                  <a:lnTo>
                    <a:pt x="0" y="869"/>
                  </a:lnTo>
                  <a:lnTo>
                    <a:pt x="25742" y="869"/>
                  </a:lnTo>
                  <a:lnTo>
                    <a:pt x="2574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59" name="Google Shape;1059;p46"/>
            <p:cNvSpPr/>
            <p:nvPr/>
          </p:nvSpPr>
          <p:spPr>
            <a:xfrm>
              <a:off x="1132275" y="1647950"/>
              <a:ext cx="643550" cy="21750"/>
            </a:xfrm>
            <a:custGeom>
              <a:avLst/>
              <a:gdLst/>
              <a:ahLst/>
              <a:cxnLst/>
              <a:rect l="l" t="t" r="r" b="b"/>
              <a:pathLst>
                <a:path w="25742" h="870" extrusionOk="0">
                  <a:moveTo>
                    <a:pt x="0" y="1"/>
                  </a:moveTo>
                  <a:lnTo>
                    <a:pt x="0" y="870"/>
                  </a:lnTo>
                  <a:lnTo>
                    <a:pt x="25742" y="870"/>
                  </a:lnTo>
                  <a:lnTo>
                    <a:pt x="25742" y="1"/>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60" name="Google Shape;1060;p46"/>
            <p:cNvSpPr/>
            <p:nvPr/>
          </p:nvSpPr>
          <p:spPr>
            <a:xfrm>
              <a:off x="1132275" y="1703325"/>
              <a:ext cx="643550" cy="21750"/>
            </a:xfrm>
            <a:custGeom>
              <a:avLst/>
              <a:gdLst/>
              <a:ahLst/>
              <a:cxnLst/>
              <a:rect l="l" t="t" r="r" b="b"/>
              <a:pathLst>
                <a:path w="25742" h="870" extrusionOk="0">
                  <a:moveTo>
                    <a:pt x="0" y="0"/>
                  </a:moveTo>
                  <a:lnTo>
                    <a:pt x="0" y="869"/>
                  </a:lnTo>
                  <a:lnTo>
                    <a:pt x="25742" y="869"/>
                  </a:lnTo>
                  <a:lnTo>
                    <a:pt x="2574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61" name="Google Shape;1061;p46"/>
            <p:cNvSpPr/>
            <p:nvPr/>
          </p:nvSpPr>
          <p:spPr>
            <a:xfrm>
              <a:off x="1132275" y="1758675"/>
              <a:ext cx="643550" cy="21750"/>
            </a:xfrm>
            <a:custGeom>
              <a:avLst/>
              <a:gdLst/>
              <a:ahLst/>
              <a:cxnLst/>
              <a:rect l="l" t="t" r="r" b="b"/>
              <a:pathLst>
                <a:path w="25742" h="870" extrusionOk="0">
                  <a:moveTo>
                    <a:pt x="0" y="1"/>
                  </a:moveTo>
                  <a:lnTo>
                    <a:pt x="0" y="870"/>
                  </a:lnTo>
                  <a:lnTo>
                    <a:pt x="25742" y="870"/>
                  </a:lnTo>
                  <a:lnTo>
                    <a:pt x="25742" y="1"/>
                  </a:lnTo>
                  <a:close/>
                </a:path>
              </a:pathLst>
            </a:custGeom>
            <a:solidFill>
              <a:schemeClr val="dk1"/>
            </a:solidFill>
            <a:ln>
              <a:noFill/>
            </a:ln>
          </p:spPr>
          <p:txBody>
            <a:bodyPr spcFirstLastPara="1" wrap="square" lIns="91425" tIns="91425" rIns="91425" bIns="91425" anchor="ctr" anchorCtr="0">
              <a:noAutofit/>
            </a:bodyPr>
            <a:lstStyle/>
            <a:p>
              <a:endParaRPr/>
            </a:p>
          </p:txBody>
        </p:sp>
      </p:grpSp>
      <p:grpSp>
        <p:nvGrpSpPr>
          <p:cNvPr id="1062" name="Google Shape;1062;p46"/>
          <p:cNvGrpSpPr/>
          <p:nvPr/>
        </p:nvGrpSpPr>
        <p:grpSpPr>
          <a:xfrm rot="-10290130">
            <a:off x="6068730" y="-445968"/>
            <a:ext cx="2340705" cy="2319815"/>
            <a:chOff x="5959564" y="3351813"/>
            <a:chExt cx="1314673" cy="1302868"/>
          </a:xfrm>
        </p:grpSpPr>
        <p:sp>
          <p:nvSpPr>
            <p:cNvPr id="1063" name="Google Shape;1063;p46"/>
            <p:cNvSpPr/>
            <p:nvPr/>
          </p:nvSpPr>
          <p:spPr>
            <a:xfrm>
              <a:off x="5959904" y="3356666"/>
              <a:ext cx="1314219" cy="1298015"/>
            </a:xfrm>
            <a:custGeom>
              <a:avLst/>
              <a:gdLst/>
              <a:ahLst/>
              <a:cxnLst/>
              <a:rect l="l" t="t" r="r" b="b"/>
              <a:pathLst>
                <a:path w="46312" h="45741" extrusionOk="0">
                  <a:moveTo>
                    <a:pt x="36751" y="19288"/>
                  </a:moveTo>
                  <a:cubicBezTo>
                    <a:pt x="36852" y="19288"/>
                    <a:pt x="36945" y="19366"/>
                    <a:pt x="36945" y="19487"/>
                  </a:cubicBezTo>
                  <a:lnTo>
                    <a:pt x="36803" y="36382"/>
                  </a:lnTo>
                  <a:lnTo>
                    <a:pt x="19896" y="36227"/>
                  </a:lnTo>
                  <a:cubicBezTo>
                    <a:pt x="19891" y="36227"/>
                    <a:pt x="19887" y="36227"/>
                    <a:pt x="19882" y="36227"/>
                  </a:cubicBezTo>
                  <a:cubicBezTo>
                    <a:pt x="19713" y="36227"/>
                    <a:pt x="19637" y="36010"/>
                    <a:pt x="19765" y="35894"/>
                  </a:cubicBezTo>
                  <a:lnTo>
                    <a:pt x="36612" y="19344"/>
                  </a:lnTo>
                  <a:cubicBezTo>
                    <a:pt x="36654" y="19306"/>
                    <a:pt x="36704" y="19288"/>
                    <a:pt x="36751" y="19288"/>
                  </a:cubicBezTo>
                  <a:close/>
                  <a:moveTo>
                    <a:pt x="45790" y="1"/>
                  </a:moveTo>
                  <a:cubicBezTo>
                    <a:pt x="45662" y="1"/>
                    <a:pt x="45530" y="47"/>
                    <a:pt x="45423" y="151"/>
                  </a:cubicBezTo>
                  <a:lnTo>
                    <a:pt x="334" y="44454"/>
                  </a:lnTo>
                  <a:cubicBezTo>
                    <a:pt x="0" y="44776"/>
                    <a:pt x="227" y="45335"/>
                    <a:pt x="691" y="45347"/>
                  </a:cubicBezTo>
                  <a:lnTo>
                    <a:pt x="45911" y="45740"/>
                  </a:lnTo>
                  <a:lnTo>
                    <a:pt x="46304" y="520"/>
                  </a:lnTo>
                  <a:cubicBezTo>
                    <a:pt x="46312" y="206"/>
                    <a:pt x="46058" y="1"/>
                    <a:pt x="45790" y="1"/>
                  </a:cubicBezTo>
                  <a:close/>
                </a:path>
              </a:pathLst>
            </a:custGeom>
            <a:solidFill>
              <a:schemeClr val="accent2"/>
            </a:solidFill>
            <a:ln w="19050" cap="flat" cmpd="sng">
              <a:solidFill>
                <a:schemeClr val="dk1"/>
              </a:solidFill>
              <a:prstDash val="solid"/>
              <a:round/>
              <a:headEnd type="none" w="sm" len="sm"/>
              <a:tailEnd type="none" w="sm" len="sm"/>
            </a:ln>
            <a:effectLst>
              <a:outerShdw dist="95250" dir="5400000" algn="bl" rotWithShape="0">
                <a:schemeClr val="dk1">
                  <a:alpha val="50000"/>
                </a:schemeClr>
              </a:outerShdw>
            </a:effectLst>
          </p:spPr>
          <p:txBody>
            <a:bodyPr spcFirstLastPara="1" wrap="square" lIns="91425" tIns="91425" rIns="91425" bIns="91425" anchor="ctr" anchorCtr="0">
              <a:noAutofit/>
            </a:bodyPr>
            <a:lstStyle/>
            <a:p>
              <a:endParaRPr/>
            </a:p>
          </p:txBody>
        </p:sp>
        <p:sp>
          <p:nvSpPr>
            <p:cNvPr id="1064" name="Google Shape;1064;p46"/>
            <p:cNvSpPr/>
            <p:nvPr/>
          </p:nvSpPr>
          <p:spPr>
            <a:xfrm>
              <a:off x="5959564" y="3356666"/>
              <a:ext cx="1314559" cy="1298015"/>
            </a:xfrm>
            <a:custGeom>
              <a:avLst/>
              <a:gdLst/>
              <a:ahLst/>
              <a:cxnLst/>
              <a:rect l="l" t="t" r="r" b="b"/>
              <a:pathLst>
                <a:path w="46324" h="45741" extrusionOk="0">
                  <a:moveTo>
                    <a:pt x="45802" y="1"/>
                  </a:moveTo>
                  <a:cubicBezTo>
                    <a:pt x="45674" y="1"/>
                    <a:pt x="45542" y="47"/>
                    <a:pt x="45435" y="151"/>
                  </a:cubicBezTo>
                  <a:lnTo>
                    <a:pt x="43137" y="2401"/>
                  </a:lnTo>
                  <a:lnTo>
                    <a:pt x="42780" y="42585"/>
                  </a:lnTo>
                  <a:lnTo>
                    <a:pt x="2596" y="42228"/>
                  </a:lnTo>
                  <a:lnTo>
                    <a:pt x="334" y="44454"/>
                  </a:lnTo>
                  <a:cubicBezTo>
                    <a:pt x="0" y="44776"/>
                    <a:pt x="227" y="45335"/>
                    <a:pt x="703" y="45347"/>
                  </a:cubicBezTo>
                  <a:lnTo>
                    <a:pt x="45923" y="45740"/>
                  </a:lnTo>
                  <a:lnTo>
                    <a:pt x="46316" y="520"/>
                  </a:lnTo>
                  <a:cubicBezTo>
                    <a:pt x="46324" y="206"/>
                    <a:pt x="46070" y="1"/>
                    <a:pt x="45802" y="1"/>
                  </a:cubicBezTo>
                  <a:close/>
                </a:path>
              </a:pathLst>
            </a:custGeom>
            <a:solidFill>
              <a:schemeClr val="accent6"/>
            </a:solidFill>
            <a:ln w="19050" cap="flat" cmpd="sng">
              <a:solidFill>
                <a:srgbClr val="2C1738"/>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065" name="Google Shape;1065;p46"/>
            <p:cNvSpPr/>
            <p:nvPr/>
          </p:nvSpPr>
          <p:spPr>
            <a:xfrm>
              <a:off x="7202218" y="4597930"/>
              <a:ext cx="18956" cy="56386"/>
            </a:xfrm>
            <a:custGeom>
              <a:avLst/>
              <a:gdLst/>
              <a:ahLst/>
              <a:cxnLst/>
              <a:rect l="l" t="t" r="r" b="b"/>
              <a:pathLst>
                <a:path w="668" h="1987" extrusionOk="0">
                  <a:moveTo>
                    <a:pt x="340" y="1"/>
                  </a:moveTo>
                  <a:cubicBezTo>
                    <a:pt x="176" y="1"/>
                    <a:pt x="13" y="111"/>
                    <a:pt x="13" y="331"/>
                  </a:cubicBezTo>
                  <a:lnTo>
                    <a:pt x="1" y="1986"/>
                  </a:lnTo>
                  <a:lnTo>
                    <a:pt x="644" y="1986"/>
                  </a:lnTo>
                  <a:lnTo>
                    <a:pt x="667" y="331"/>
                  </a:lnTo>
                  <a:cubicBezTo>
                    <a:pt x="667" y="111"/>
                    <a:pt x="504" y="1"/>
                    <a:pt x="340"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66" name="Google Shape;1066;p46"/>
            <p:cNvSpPr/>
            <p:nvPr/>
          </p:nvSpPr>
          <p:spPr>
            <a:xfrm>
              <a:off x="7123501" y="4597249"/>
              <a:ext cx="18956" cy="56386"/>
            </a:xfrm>
            <a:custGeom>
              <a:avLst/>
              <a:gdLst/>
              <a:ahLst/>
              <a:cxnLst/>
              <a:rect l="l" t="t" r="r" b="b"/>
              <a:pathLst>
                <a:path w="668" h="1987" extrusionOk="0">
                  <a:moveTo>
                    <a:pt x="340" y="1"/>
                  </a:moveTo>
                  <a:cubicBezTo>
                    <a:pt x="176" y="1"/>
                    <a:pt x="12" y="111"/>
                    <a:pt x="12" y="331"/>
                  </a:cubicBezTo>
                  <a:lnTo>
                    <a:pt x="0" y="1986"/>
                  </a:lnTo>
                  <a:lnTo>
                    <a:pt x="643" y="1986"/>
                  </a:lnTo>
                  <a:lnTo>
                    <a:pt x="667" y="331"/>
                  </a:lnTo>
                  <a:cubicBezTo>
                    <a:pt x="667" y="111"/>
                    <a:pt x="504" y="1"/>
                    <a:pt x="340"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67" name="Google Shape;1067;p46"/>
            <p:cNvSpPr/>
            <p:nvPr/>
          </p:nvSpPr>
          <p:spPr>
            <a:xfrm>
              <a:off x="7044613" y="4596086"/>
              <a:ext cx="19268" cy="56869"/>
            </a:xfrm>
            <a:custGeom>
              <a:avLst/>
              <a:gdLst/>
              <a:ahLst/>
              <a:cxnLst/>
              <a:rect l="l" t="t" r="r" b="b"/>
              <a:pathLst>
                <a:path w="679" h="2004" extrusionOk="0">
                  <a:moveTo>
                    <a:pt x="340" y="0"/>
                  </a:moveTo>
                  <a:cubicBezTo>
                    <a:pt x="170" y="0"/>
                    <a:pt x="0" y="116"/>
                    <a:pt x="18" y="349"/>
                  </a:cubicBezTo>
                  <a:lnTo>
                    <a:pt x="6" y="2004"/>
                  </a:lnTo>
                  <a:lnTo>
                    <a:pt x="649" y="2004"/>
                  </a:lnTo>
                  <a:lnTo>
                    <a:pt x="661" y="349"/>
                  </a:lnTo>
                  <a:cubicBezTo>
                    <a:pt x="679" y="116"/>
                    <a:pt x="509" y="0"/>
                    <a:pt x="34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68" name="Google Shape;1068;p46"/>
            <p:cNvSpPr/>
            <p:nvPr/>
          </p:nvSpPr>
          <p:spPr>
            <a:xfrm>
              <a:off x="6966065" y="4596171"/>
              <a:ext cx="18587" cy="56102"/>
            </a:xfrm>
            <a:custGeom>
              <a:avLst/>
              <a:gdLst/>
              <a:ahLst/>
              <a:cxnLst/>
              <a:rect l="l" t="t" r="r" b="b"/>
              <a:pathLst>
                <a:path w="655" h="1977" extrusionOk="0">
                  <a:moveTo>
                    <a:pt x="334" y="0"/>
                  </a:moveTo>
                  <a:cubicBezTo>
                    <a:pt x="173" y="0"/>
                    <a:pt x="12" y="107"/>
                    <a:pt x="12" y="322"/>
                  </a:cubicBezTo>
                  <a:lnTo>
                    <a:pt x="0" y="1977"/>
                  </a:lnTo>
                  <a:lnTo>
                    <a:pt x="643" y="1977"/>
                  </a:lnTo>
                  <a:lnTo>
                    <a:pt x="655" y="322"/>
                  </a:lnTo>
                  <a:cubicBezTo>
                    <a:pt x="655" y="107"/>
                    <a:pt x="494" y="0"/>
                    <a:pt x="33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69" name="Google Shape;1069;p46"/>
            <p:cNvSpPr/>
            <p:nvPr/>
          </p:nvSpPr>
          <p:spPr>
            <a:xfrm>
              <a:off x="6887348" y="4595149"/>
              <a:ext cx="18928" cy="56443"/>
            </a:xfrm>
            <a:custGeom>
              <a:avLst/>
              <a:gdLst/>
              <a:ahLst/>
              <a:cxnLst/>
              <a:rect l="l" t="t" r="r" b="b"/>
              <a:pathLst>
                <a:path w="667" h="1989" extrusionOk="0">
                  <a:moveTo>
                    <a:pt x="339" y="1"/>
                  </a:moveTo>
                  <a:cubicBezTo>
                    <a:pt x="176" y="1"/>
                    <a:pt x="12" y="108"/>
                    <a:pt x="12" y="322"/>
                  </a:cubicBezTo>
                  <a:lnTo>
                    <a:pt x="0" y="1989"/>
                  </a:lnTo>
                  <a:lnTo>
                    <a:pt x="643" y="1989"/>
                  </a:lnTo>
                  <a:lnTo>
                    <a:pt x="667" y="322"/>
                  </a:lnTo>
                  <a:cubicBezTo>
                    <a:pt x="667" y="108"/>
                    <a:pt x="503" y="1"/>
                    <a:pt x="33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0" name="Google Shape;1070;p46"/>
            <p:cNvSpPr/>
            <p:nvPr/>
          </p:nvSpPr>
          <p:spPr>
            <a:xfrm>
              <a:off x="6808602" y="4594979"/>
              <a:ext cx="18616" cy="55620"/>
            </a:xfrm>
            <a:custGeom>
              <a:avLst/>
              <a:gdLst/>
              <a:ahLst/>
              <a:cxnLst/>
              <a:rect l="l" t="t" r="r" b="b"/>
              <a:pathLst>
                <a:path w="656" h="1960" extrusionOk="0">
                  <a:moveTo>
                    <a:pt x="334" y="1"/>
                  </a:moveTo>
                  <a:cubicBezTo>
                    <a:pt x="179" y="1"/>
                    <a:pt x="25" y="102"/>
                    <a:pt x="13" y="304"/>
                  </a:cubicBezTo>
                  <a:lnTo>
                    <a:pt x="1" y="1959"/>
                  </a:lnTo>
                  <a:lnTo>
                    <a:pt x="644" y="1959"/>
                  </a:lnTo>
                  <a:lnTo>
                    <a:pt x="656" y="304"/>
                  </a:lnTo>
                  <a:cubicBezTo>
                    <a:pt x="644" y="102"/>
                    <a:pt x="489" y="1"/>
                    <a:pt x="33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1" name="Google Shape;1071;p46"/>
            <p:cNvSpPr/>
            <p:nvPr/>
          </p:nvSpPr>
          <p:spPr>
            <a:xfrm>
              <a:off x="6729884" y="4593787"/>
              <a:ext cx="18956" cy="56471"/>
            </a:xfrm>
            <a:custGeom>
              <a:avLst/>
              <a:gdLst/>
              <a:ahLst/>
              <a:cxnLst/>
              <a:rect l="l" t="t" r="r" b="b"/>
              <a:pathLst>
                <a:path w="668" h="1990" extrusionOk="0">
                  <a:moveTo>
                    <a:pt x="346" y="1"/>
                  </a:moveTo>
                  <a:cubicBezTo>
                    <a:pt x="167" y="1"/>
                    <a:pt x="25" y="144"/>
                    <a:pt x="25" y="322"/>
                  </a:cubicBezTo>
                  <a:lnTo>
                    <a:pt x="1" y="1989"/>
                  </a:lnTo>
                  <a:lnTo>
                    <a:pt x="656" y="1989"/>
                  </a:lnTo>
                  <a:lnTo>
                    <a:pt x="667" y="334"/>
                  </a:lnTo>
                  <a:cubicBezTo>
                    <a:pt x="667" y="156"/>
                    <a:pt x="525" y="1"/>
                    <a:pt x="346"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2" name="Google Shape;1072;p46"/>
            <p:cNvSpPr/>
            <p:nvPr/>
          </p:nvSpPr>
          <p:spPr>
            <a:xfrm>
              <a:off x="6651167" y="4592539"/>
              <a:ext cx="19126" cy="57039"/>
            </a:xfrm>
            <a:custGeom>
              <a:avLst/>
              <a:gdLst/>
              <a:ahLst/>
              <a:cxnLst/>
              <a:rect l="l" t="t" r="r" b="b"/>
              <a:pathLst>
                <a:path w="674" h="2010" extrusionOk="0">
                  <a:moveTo>
                    <a:pt x="332" y="0"/>
                  </a:moveTo>
                  <a:cubicBezTo>
                    <a:pt x="166" y="0"/>
                    <a:pt x="1" y="113"/>
                    <a:pt x="12" y="343"/>
                  </a:cubicBezTo>
                  <a:lnTo>
                    <a:pt x="1" y="2009"/>
                  </a:lnTo>
                  <a:lnTo>
                    <a:pt x="643" y="2009"/>
                  </a:lnTo>
                  <a:lnTo>
                    <a:pt x="655" y="354"/>
                  </a:lnTo>
                  <a:cubicBezTo>
                    <a:pt x="673" y="119"/>
                    <a:pt x="502" y="0"/>
                    <a:pt x="332"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3" name="Google Shape;1073;p46"/>
            <p:cNvSpPr/>
            <p:nvPr/>
          </p:nvSpPr>
          <p:spPr>
            <a:xfrm>
              <a:off x="6572279" y="4591687"/>
              <a:ext cx="19297" cy="56869"/>
            </a:xfrm>
            <a:custGeom>
              <a:avLst/>
              <a:gdLst/>
              <a:ahLst/>
              <a:cxnLst/>
              <a:rect l="l" t="t" r="r" b="b"/>
              <a:pathLst>
                <a:path w="680" h="2004" extrusionOk="0">
                  <a:moveTo>
                    <a:pt x="340" y="1"/>
                  </a:moveTo>
                  <a:cubicBezTo>
                    <a:pt x="170" y="1"/>
                    <a:pt x="0" y="117"/>
                    <a:pt x="18" y="349"/>
                  </a:cubicBezTo>
                  <a:lnTo>
                    <a:pt x="6" y="2004"/>
                  </a:lnTo>
                  <a:lnTo>
                    <a:pt x="649" y="2004"/>
                  </a:lnTo>
                  <a:lnTo>
                    <a:pt x="661" y="349"/>
                  </a:lnTo>
                  <a:cubicBezTo>
                    <a:pt x="679" y="117"/>
                    <a:pt x="509" y="1"/>
                    <a:pt x="340"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4" name="Google Shape;1074;p46"/>
            <p:cNvSpPr/>
            <p:nvPr/>
          </p:nvSpPr>
          <p:spPr>
            <a:xfrm>
              <a:off x="6493391" y="4591347"/>
              <a:ext cx="19439" cy="56869"/>
            </a:xfrm>
            <a:custGeom>
              <a:avLst/>
              <a:gdLst/>
              <a:ahLst/>
              <a:cxnLst/>
              <a:rect l="l" t="t" r="r" b="b"/>
              <a:pathLst>
                <a:path w="685" h="2004" extrusionOk="0">
                  <a:moveTo>
                    <a:pt x="346" y="1"/>
                  </a:moveTo>
                  <a:cubicBezTo>
                    <a:pt x="176" y="1"/>
                    <a:pt x="6" y="117"/>
                    <a:pt x="24" y="349"/>
                  </a:cubicBezTo>
                  <a:lnTo>
                    <a:pt x="0" y="2004"/>
                  </a:lnTo>
                  <a:lnTo>
                    <a:pt x="655" y="2004"/>
                  </a:lnTo>
                  <a:lnTo>
                    <a:pt x="667" y="349"/>
                  </a:lnTo>
                  <a:cubicBezTo>
                    <a:pt x="685" y="117"/>
                    <a:pt x="515" y="1"/>
                    <a:pt x="346"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5" name="Google Shape;1075;p46"/>
            <p:cNvSpPr/>
            <p:nvPr/>
          </p:nvSpPr>
          <p:spPr>
            <a:xfrm>
              <a:off x="6414843" y="4590325"/>
              <a:ext cx="19268" cy="56897"/>
            </a:xfrm>
            <a:custGeom>
              <a:avLst/>
              <a:gdLst/>
              <a:ahLst/>
              <a:cxnLst/>
              <a:rect l="l" t="t" r="r" b="b"/>
              <a:pathLst>
                <a:path w="679" h="2005" extrusionOk="0">
                  <a:moveTo>
                    <a:pt x="339" y="1"/>
                  </a:moveTo>
                  <a:cubicBezTo>
                    <a:pt x="170" y="1"/>
                    <a:pt x="0" y="117"/>
                    <a:pt x="18" y="349"/>
                  </a:cubicBezTo>
                  <a:lnTo>
                    <a:pt x="6" y="2004"/>
                  </a:lnTo>
                  <a:lnTo>
                    <a:pt x="649" y="2004"/>
                  </a:lnTo>
                  <a:lnTo>
                    <a:pt x="661" y="349"/>
                  </a:lnTo>
                  <a:cubicBezTo>
                    <a:pt x="679" y="117"/>
                    <a:pt x="509" y="1"/>
                    <a:pt x="33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6" name="Google Shape;1076;p46"/>
            <p:cNvSpPr/>
            <p:nvPr/>
          </p:nvSpPr>
          <p:spPr>
            <a:xfrm>
              <a:off x="6336268" y="4590921"/>
              <a:ext cx="18616" cy="55620"/>
            </a:xfrm>
            <a:custGeom>
              <a:avLst/>
              <a:gdLst/>
              <a:ahLst/>
              <a:cxnLst/>
              <a:rect l="l" t="t" r="r" b="b"/>
              <a:pathLst>
                <a:path w="656" h="1960" extrusionOk="0">
                  <a:moveTo>
                    <a:pt x="334" y="1"/>
                  </a:moveTo>
                  <a:cubicBezTo>
                    <a:pt x="180" y="1"/>
                    <a:pt x="25" y="102"/>
                    <a:pt x="13" y="304"/>
                  </a:cubicBezTo>
                  <a:lnTo>
                    <a:pt x="1" y="1959"/>
                  </a:lnTo>
                  <a:lnTo>
                    <a:pt x="644" y="1959"/>
                  </a:lnTo>
                  <a:lnTo>
                    <a:pt x="656" y="304"/>
                  </a:lnTo>
                  <a:cubicBezTo>
                    <a:pt x="644" y="102"/>
                    <a:pt x="489" y="1"/>
                    <a:pt x="33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7" name="Google Shape;1077;p46"/>
            <p:cNvSpPr/>
            <p:nvPr/>
          </p:nvSpPr>
          <p:spPr>
            <a:xfrm>
              <a:off x="6257550" y="4589758"/>
              <a:ext cx="18616" cy="56102"/>
            </a:xfrm>
            <a:custGeom>
              <a:avLst/>
              <a:gdLst/>
              <a:ahLst/>
              <a:cxnLst/>
              <a:rect l="l" t="t" r="r" b="b"/>
              <a:pathLst>
                <a:path w="656" h="1977" extrusionOk="0">
                  <a:moveTo>
                    <a:pt x="334" y="0"/>
                  </a:moveTo>
                  <a:cubicBezTo>
                    <a:pt x="156" y="0"/>
                    <a:pt x="13" y="143"/>
                    <a:pt x="13" y="322"/>
                  </a:cubicBezTo>
                  <a:lnTo>
                    <a:pt x="1" y="1976"/>
                  </a:lnTo>
                  <a:lnTo>
                    <a:pt x="644" y="1976"/>
                  </a:lnTo>
                  <a:lnTo>
                    <a:pt x="656" y="322"/>
                  </a:lnTo>
                  <a:cubicBezTo>
                    <a:pt x="656" y="143"/>
                    <a:pt x="513" y="0"/>
                    <a:pt x="33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8" name="Google Shape;1078;p46"/>
            <p:cNvSpPr/>
            <p:nvPr/>
          </p:nvSpPr>
          <p:spPr>
            <a:xfrm>
              <a:off x="6178662" y="4588310"/>
              <a:ext cx="19297" cy="56869"/>
            </a:xfrm>
            <a:custGeom>
              <a:avLst/>
              <a:gdLst/>
              <a:ahLst/>
              <a:cxnLst/>
              <a:rect l="l" t="t" r="r" b="b"/>
              <a:pathLst>
                <a:path w="680" h="2004" extrusionOk="0">
                  <a:moveTo>
                    <a:pt x="340" y="0"/>
                  </a:moveTo>
                  <a:cubicBezTo>
                    <a:pt x="170" y="0"/>
                    <a:pt x="1" y="117"/>
                    <a:pt x="19" y="349"/>
                  </a:cubicBezTo>
                  <a:lnTo>
                    <a:pt x="7" y="2004"/>
                  </a:lnTo>
                  <a:lnTo>
                    <a:pt x="650" y="2004"/>
                  </a:lnTo>
                  <a:lnTo>
                    <a:pt x="661" y="349"/>
                  </a:lnTo>
                  <a:cubicBezTo>
                    <a:pt x="679" y="117"/>
                    <a:pt x="510" y="0"/>
                    <a:pt x="34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79" name="Google Shape;1079;p46"/>
            <p:cNvSpPr/>
            <p:nvPr/>
          </p:nvSpPr>
          <p:spPr>
            <a:xfrm>
              <a:off x="6099944" y="4587629"/>
              <a:ext cx="19297" cy="56869"/>
            </a:xfrm>
            <a:custGeom>
              <a:avLst/>
              <a:gdLst/>
              <a:ahLst/>
              <a:cxnLst/>
              <a:rect l="l" t="t" r="r" b="b"/>
              <a:pathLst>
                <a:path w="680" h="2004" extrusionOk="0">
                  <a:moveTo>
                    <a:pt x="340" y="1"/>
                  </a:moveTo>
                  <a:cubicBezTo>
                    <a:pt x="170" y="1"/>
                    <a:pt x="0" y="117"/>
                    <a:pt x="18" y="349"/>
                  </a:cubicBezTo>
                  <a:lnTo>
                    <a:pt x="6" y="2004"/>
                  </a:lnTo>
                  <a:lnTo>
                    <a:pt x="649" y="2004"/>
                  </a:lnTo>
                  <a:lnTo>
                    <a:pt x="661" y="349"/>
                  </a:lnTo>
                  <a:cubicBezTo>
                    <a:pt x="679" y="117"/>
                    <a:pt x="509" y="1"/>
                    <a:pt x="340"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0" name="Google Shape;1080;p46"/>
            <p:cNvSpPr/>
            <p:nvPr/>
          </p:nvSpPr>
          <p:spPr>
            <a:xfrm>
              <a:off x="7207497" y="3674119"/>
              <a:ext cx="64020" cy="18956"/>
            </a:xfrm>
            <a:custGeom>
              <a:avLst/>
              <a:gdLst/>
              <a:ahLst/>
              <a:cxnLst/>
              <a:rect l="l" t="t" r="r" b="b"/>
              <a:pathLst>
                <a:path w="2256" h="668" extrusionOk="0">
                  <a:moveTo>
                    <a:pt x="435" y="1"/>
                  </a:moveTo>
                  <a:cubicBezTo>
                    <a:pt x="1" y="1"/>
                    <a:pt x="1" y="657"/>
                    <a:pt x="435" y="657"/>
                  </a:cubicBezTo>
                  <a:cubicBezTo>
                    <a:pt x="442" y="657"/>
                    <a:pt x="450" y="656"/>
                    <a:pt x="458" y="656"/>
                  </a:cubicBezTo>
                  <a:lnTo>
                    <a:pt x="2255" y="668"/>
                  </a:lnTo>
                  <a:lnTo>
                    <a:pt x="2255" y="25"/>
                  </a:lnTo>
                  <a:lnTo>
                    <a:pt x="458" y="1"/>
                  </a:lnTo>
                  <a:cubicBezTo>
                    <a:pt x="450" y="1"/>
                    <a:pt x="442" y="1"/>
                    <a:pt x="435"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1" name="Google Shape;1081;p46"/>
            <p:cNvSpPr/>
            <p:nvPr/>
          </p:nvSpPr>
          <p:spPr>
            <a:xfrm>
              <a:off x="7207298" y="3752865"/>
              <a:ext cx="63197" cy="18956"/>
            </a:xfrm>
            <a:custGeom>
              <a:avLst/>
              <a:gdLst/>
              <a:ahLst/>
              <a:cxnLst/>
              <a:rect l="l" t="t" r="r" b="b"/>
              <a:pathLst>
                <a:path w="2227" h="668" extrusionOk="0">
                  <a:moveTo>
                    <a:pt x="429" y="0"/>
                  </a:moveTo>
                  <a:cubicBezTo>
                    <a:pt x="0" y="0"/>
                    <a:pt x="0" y="655"/>
                    <a:pt x="429" y="655"/>
                  </a:cubicBezTo>
                  <a:lnTo>
                    <a:pt x="2227" y="667"/>
                  </a:lnTo>
                  <a:lnTo>
                    <a:pt x="2227" y="24"/>
                  </a:lnTo>
                  <a:lnTo>
                    <a:pt x="429"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2" name="Google Shape;1082;p46"/>
            <p:cNvSpPr/>
            <p:nvPr/>
          </p:nvSpPr>
          <p:spPr>
            <a:xfrm>
              <a:off x="7205822" y="3831554"/>
              <a:ext cx="63991" cy="18985"/>
            </a:xfrm>
            <a:custGeom>
              <a:avLst/>
              <a:gdLst/>
              <a:ahLst/>
              <a:cxnLst/>
              <a:rect l="l" t="t" r="r" b="b"/>
              <a:pathLst>
                <a:path w="2255" h="669" extrusionOk="0">
                  <a:moveTo>
                    <a:pt x="434" y="1"/>
                  </a:moveTo>
                  <a:cubicBezTo>
                    <a:pt x="0" y="1"/>
                    <a:pt x="0" y="657"/>
                    <a:pt x="434" y="657"/>
                  </a:cubicBezTo>
                  <a:cubicBezTo>
                    <a:pt x="442" y="657"/>
                    <a:pt x="449" y="657"/>
                    <a:pt x="457" y="656"/>
                  </a:cubicBezTo>
                  <a:lnTo>
                    <a:pt x="2255" y="668"/>
                  </a:lnTo>
                  <a:lnTo>
                    <a:pt x="2255" y="25"/>
                  </a:lnTo>
                  <a:lnTo>
                    <a:pt x="457" y="1"/>
                  </a:lnTo>
                  <a:cubicBezTo>
                    <a:pt x="449" y="1"/>
                    <a:pt x="442" y="1"/>
                    <a:pt x="43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3" name="Google Shape;1083;p46"/>
            <p:cNvSpPr/>
            <p:nvPr/>
          </p:nvSpPr>
          <p:spPr>
            <a:xfrm>
              <a:off x="7205595" y="3910300"/>
              <a:ext cx="63566" cy="18956"/>
            </a:xfrm>
            <a:custGeom>
              <a:avLst/>
              <a:gdLst/>
              <a:ahLst/>
              <a:cxnLst/>
              <a:rect l="l" t="t" r="r" b="b"/>
              <a:pathLst>
                <a:path w="2240" h="668" extrusionOk="0">
                  <a:moveTo>
                    <a:pt x="441" y="1"/>
                  </a:moveTo>
                  <a:cubicBezTo>
                    <a:pt x="1" y="1"/>
                    <a:pt x="1" y="655"/>
                    <a:pt x="441" y="655"/>
                  </a:cubicBezTo>
                  <a:lnTo>
                    <a:pt x="2239" y="667"/>
                  </a:lnTo>
                  <a:lnTo>
                    <a:pt x="2239" y="24"/>
                  </a:lnTo>
                  <a:lnTo>
                    <a:pt x="441" y="1"/>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4" name="Google Shape;1084;p46"/>
            <p:cNvSpPr/>
            <p:nvPr/>
          </p:nvSpPr>
          <p:spPr>
            <a:xfrm>
              <a:off x="7204120" y="3989018"/>
              <a:ext cx="64360" cy="18956"/>
            </a:xfrm>
            <a:custGeom>
              <a:avLst/>
              <a:gdLst/>
              <a:ahLst/>
              <a:cxnLst/>
              <a:rect l="l" t="t" r="r" b="b"/>
              <a:pathLst>
                <a:path w="2268" h="668" extrusionOk="0">
                  <a:moveTo>
                    <a:pt x="435" y="0"/>
                  </a:moveTo>
                  <a:cubicBezTo>
                    <a:pt x="1" y="0"/>
                    <a:pt x="1" y="656"/>
                    <a:pt x="435" y="656"/>
                  </a:cubicBezTo>
                  <a:cubicBezTo>
                    <a:pt x="442" y="656"/>
                    <a:pt x="450" y="656"/>
                    <a:pt x="458" y="656"/>
                  </a:cubicBezTo>
                  <a:lnTo>
                    <a:pt x="2267" y="668"/>
                  </a:lnTo>
                  <a:lnTo>
                    <a:pt x="2267" y="25"/>
                  </a:lnTo>
                  <a:lnTo>
                    <a:pt x="469" y="1"/>
                  </a:lnTo>
                  <a:lnTo>
                    <a:pt x="458" y="1"/>
                  </a:lnTo>
                  <a:cubicBezTo>
                    <a:pt x="450" y="0"/>
                    <a:pt x="442" y="0"/>
                    <a:pt x="435"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5" name="Google Shape;1085;p46"/>
            <p:cNvSpPr/>
            <p:nvPr/>
          </p:nvSpPr>
          <p:spPr>
            <a:xfrm>
              <a:off x="7203779" y="4067735"/>
              <a:ext cx="64020" cy="18956"/>
            </a:xfrm>
            <a:custGeom>
              <a:avLst/>
              <a:gdLst/>
              <a:ahLst/>
              <a:cxnLst/>
              <a:rect l="l" t="t" r="r" b="b"/>
              <a:pathLst>
                <a:path w="2256" h="668" extrusionOk="0">
                  <a:moveTo>
                    <a:pt x="435" y="0"/>
                  </a:moveTo>
                  <a:cubicBezTo>
                    <a:pt x="1" y="0"/>
                    <a:pt x="1" y="656"/>
                    <a:pt x="435" y="656"/>
                  </a:cubicBezTo>
                  <a:cubicBezTo>
                    <a:pt x="442" y="656"/>
                    <a:pt x="450" y="656"/>
                    <a:pt x="458" y="656"/>
                  </a:cubicBezTo>
                  <a:lnTo>
                    <a:pt x="2255" y="668"/>
                  </a:lnTo>
                  <a:lnTo>
                    <a:pt x="2255" y="25"/>
                  </a:lnTo>
                  <a:lnTo>
                    <a:pt x="458" y="1"/>
                  </a:lnTo>
                  <a:cubicBezTo>
                    <a:pt x="450" y="1"/>
                    <a:pt x="442" y="0"/>
                    <a:pt x="435"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6" name="Google Shape;1086;p46"/>
            <p:cNvSpPr/>
            <p:nvPr/>
          </p:nvSpPr>
          <p:spPr>
            <a:xfrm>
              <a:off x="7203921" y="4146481"/>
              <a:ext cx="63537" cy="18928"/>
            </a:xfrm>
            <a:custGeom>
              <a:avLst/>
              <a:gdLst/>
              <a:ahLst/>
              <a:cxnLst/>
              <a:rect l="l" t="t" r="r" b="b"/>
              <a:pathLst>
                <a:path w="2239" h="667" extrusionOk="0">
                  <a:moveTo>
                    <a:pt x="429" y="0"/>
                  </a:moveTo>
                  <a:cubicBezTo>
                    <a:pt x="0" y="0"/>
                    <a:pt x="0" y="655"/>
                    <a:pt x="429" y="655"/>
                  </a:cubicBezTo>
                  <a:lnTo>
                    <a:pt x="2239" y="667"/>
                  </a:lnTo>
                  <a:lnTo>
                    <a:pt x="2239" y="24"/>
                  </a:lnTo>
                  <a:lnTo>
                    <a:pt x="429"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7" name="Google Shape;1087;p46"/>
            <p:cNvSpPr/>
            <p:nvPr/>
          </p:nvSpPr>
          <p:spPr>
            <a:xfrm>
              <a:off x="7205936" y="4225199"/>
              <a:ext cx="60501" cy="18928"/>
            </a:xfrm>
            <a:custGeom>
              <a:avLst/>
              <a:gdLst/>
              <a:ahLst/>
              <a:cxnLst/>
              <a:rect l="l" t="t" r="r" b="b"/>
              <a:pathLst>
                <a:path w="2132" h="667" extrusionOk="0">
                  <a:moveTo>
                    <a:pt x="322" y="0"/>
                  </a:moveTo>
                  <a:cubicBezTo>
                    <a:pt x="155" y="0"/>
                    <a:pt x="13" y="143"/>
                    <a:pt x="1" y="322"/>
                  </a:cubicBezTo>
                  <a:cubicBezTo>
                    <a:pt x="1" y="500"/>
                    <a:pt x="143" y="643"/>
                    <a:pt x="322" y="643"/>
                  </a:cubicBezTo>
                  <a:lnTo>
                    <a:pt x="2132" y="667"/>
                  </a:lnTo>
                  <a:lnTo>
                    <a:pt x="2132" y="12"/>
                  </a:lnTo>
                  <a:lnTo>
                    <a:pt x="322"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8" name="Google Shape;1088;p46"/>
            <p:cNvSpPr/>
            <p:nvPr/>
          </p:nvSpPr>
          <p:spPr>
            <a:xfrm>
              <a:off x="7201537" y="4303888"/>
              <a:ext cx="64218" cy="18985"/>
            </a:xfrm>
            <a:custGeom>
              <a:avLst/>
              <a:gdLst/>
              <a:ahLst/>
              <a:cxnLst/>
              <a:rect l="l" t="t" r="r" b="b"/>
              <a:pathLst>
                <a:path w="2263" h="669" extrusionOk="0">
                  <a:moveTo>
                    <a:pt x="432" y="0"/>
                  </a:moveTo>
                  <a:cubicBezTo>
                    <a:pt x="8" y="0"/>
                    <a:pt x="0" y="657"/>
                    <a:pt x="431" y="657"/>
                  </a:cubicBezTo>
                  <a:cubicBezTo>
                    <a:pt x="438" y="657"/>
                    <a:pt x="446" y="657"/>
                    <a:pt x="453" y="656"/>
                  </a:cubicBezTo>
                  <a:lnTo>
                    <a:pt x="2263" y="668"/>
                  </a:lnTo>
                  <a:lnTo>
                    <a:pt x="2263" y="25"/>
                  </a:lnTo>
                  <a:lnTo>
                    <a:pt x="453" y="1"/>
                  </a:lnTo>
                  <a:lnTo>
                    <a:pt x="465" y="1"/>
                  </a:lnTo>
                  <a:cubicBezTo>
                    <a:pt x="454" y="1"/>
                    <a:pt x="443" y="0"/>
                    <a:pt x="432"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89" name="Google Shape;1089;p46"/>
            <p:cNvSpPr/>
            <p:nvPr/>
          </p:nvSpPr>
          <p:spPr>
            <a:xfrm>
              <a:off x="7200856" y="4382947"/>
              <a:ext cx="64247" cy="18644"/>
            </a:xfrm>
            <a:custGeom>
              <a:avLst/>
              <a:gdLst/>
              <a:ahLst/>
              <a:cxnLst/>
              <a:rect l="l" t="t" r="r" b="b"/>
              <a:pathLst>
                <a:path w="2264" h="657" extrusionOk="0">
                  <a:moveTo>
                    <a:pt x="420" y="0"/>
                  </a:moveTo>
                  <a:cubicBezTo>
                    <a:pt x="0" y="0"/>
                    <a:pt x="0" y="646"/>
                    <a:pt x="420" y="646"/>
                  </a:cubicBezTo>
                  <a:cubicBezTo>
                    <a:pt x="431" y="646"/>
                    <a:pt x="442" y="645"/>
                    <a:pt x="453" y="644"/>
                  </a:cubicBezTo>
                  <a:lnTo>
                    <a:pt x="2263" y="656"/>
                  </a:lnTo>
                  <a:lnTo>
                    <a:pt x="2263" y="13"/>
                  </a:lnTo>
                  <a:lnTo>
                    <a:pt x="453" y="1"/>
                  </a:lnTo>
                  <a:cubicBezTo>
                    <a:pt x="442" y="1"/>
                    <a:pt x="431" y="0"/>
                    <a:pt x="42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0" name="Google Shape;1090;p46"/>
            <p:cNvSpPr/>
            <p:nvPr/>
          </p:nvSpPr>
          <p:spPr>
            <a:xfrm>
              <a:off x="7203921" y="4461664"/>
              <a:ext cx="60501" cy="18644"/>
            </a:xfrm>
            <a:custGeom>
              <a:avLst/>
              <a:gdLst/>
              <a:ahLst/>
              <a:cxnLst/>
              <a:rect l="l" t="t" r="r" b="b"/>
              <a:pathLst>
                <a:path w="2132" h="657" extrusionOk="0">
                  <a:moveTo>
                    <a:pt x="301" y="1"/>
                  </a:moveTo>
                  <a:cubicBezTo>
                    <a:pt x="132" y="1"/>
                    <a:pt x="0" y="140"/>
                    <a:pt x="0" y="323"/>
                  </a:cubicBezTo>
                  <a:cubicBezTo>
                    <a:pt x="0" y="502"/>
                    <a:pt x="143" y="645"/>
                    <a:pt x="322" y="645"/>
                  </a:cubicBezTo>
                  <a:lnTo>
                    <a:pt x="2119" y="656"/>
                  </a:lnTo>
                  <a:lnTo>
                    <a:pt x="2131" y="14"/>
                  </a:lnTo>
                  <a:lnTo>
                    <a:pt x="322" y="2"/>
                  </a:lnTo>
                  <a:cubicBezTo>
                    <a:pt x="315" y="1"/>
                    <a:pt x="308" y="1"/>
                    <a:pt x="30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1" name="Google Shape;1091;p46"/>
            <p:cNvSpPr/>
            <p:nvPr/>
          </p:nvSpPr>
          <p:spPr>
            <a:xfrm>
              <a:off x="7202899" y="4540410"/>
              <a:ext cx="60841" cy="18616"/>
            </a:xfrm>
            <a:custGeom>
              <a:avLst/>
              <a:gdLst/>
              <a:ahLst/>
              <a:cxnLst/>
              <a:rect l="l" t="t" r="r" b="b"/>
              <a:pathLst>
                <a:path w="2144" h="656" extrusionOk="0">
                  <a:moveTo>
                    <a:pt x="313" y="0"/>
                  </a:moveTo>
                  <a:cubicBezTo>
                    <a:pt x="144" y="0"/>
                    <a:pt x="12" y="139"/>
                    <a:pt x="12" y="322"/>
                  </a:cubicBezTo>
                  <a:cubicBezTo>
                    <a:pt x="0" y="501"/>
                    <a:pt x="155" y="644"/>
                    <a:pt x="334" y="644"/>
                  </a:cubicBezTo>
                  <a:lnTo>
                    <a:pt x="2144" y="656"/>
                  </a:lnTo>
                  <a:lnTo>
                    <a:pt x="2144" y="13"/>
                  </a:lnTo>
                  <a:lnTo>
                    <a:pt x="334" y="1"/>
                  </a:lnTo>
                  <a:cubicBezTo>
                    <a:pt x="327" y="0"/>
                    <a:pt x="320" y="0"/>
                    <a:pt x="313"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092" name="Google Shape;1092;p46"/>
            <p:cNvSpPr/>
            <p:nvPr/>
          </p:nvSpPr>
          <p:spPr>
            <a:xfrm>
              <a:off x="5959904" y="3351813"/>
              <a:ext cx="1314332" cy="1302868"/>
            </a:xfrm>
            <a:custGeom>
              <a:avLst/>
              <a:gdLst/>
              <a:ahLst/>
              <a:cxnLst/>
              <a:rect l="l" t="t" r="r" b="b"/>
              <a:pathLst>
                <a:path w="46316" h="45912" fill="none" extrusionOk="0">
                  <a:moveTo>
                    <a:pt x="691" y="45518"/>
                  </a:moveTo>
                  <a:lnTo>
                    <a:pt x="45911" y="45911"/>
                  </a:lnTo>
                  <a:lnTo>
                    <a:pt x="46304" y="691"/>
                  </a:lnTo>
                  <a:cubicBezTo>
                    <a:pt x="46316" y="227"/>
                    <a:pt x="45756" y="1"/>
                    <a:pt x="45423" y="322"/>
                  </a:cubicBezTo>
                  <a:lnTo>
                    <a:pt x="334" y="44625"/>
                  </a:lnTo>
                  <a:cubicBezTo>
                    <a:pt x="0" y="44947"/>
                    <a:pt x="227" y="45506"/>
                    <a:pt x="691" y="45518"/>
                  </a:cubicBezTo>
                  <a:close/>
                  <a:moveTo>
                    <a:pt x="19765" y="36065"/>
                  </a:moveTo>
                  <a:lnTo>
                    <a:pt x="36612" y="19515"/>
                  </a:lnTo>
                  <a:cubicBezTo>
                    <a:pt x="36743" y="19396"/>
                    <a:pt x="36945" y="19479"/>
                    <a:pt x="36945" y="19658"/>
                  </a:cubicBezTo>
                  <a:lnTo>
                    <a:pt x="36803" y="36553"/>
                  </a:lnTo>
                  <a:lnTo>
                    <a:pt x="19896" y="36398"/>
                  </a:lnTo>
                  <a:cubicBezTo>
                    <a:pt x="19717" y="36410"/>
                    <a:pt x="19634" y="36184"/>
                    <a:pt x="19765" y="36065"/>
                  </a:cubicBezTo>
                  <a:close/>
                </a:path>
              </a:pathLst>
            </a:custGeom>
            <a:noFill/>
            <a:ln w="74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093" name="Google Shape;1093;p46"/>
            <p:cNvSpPr/>
            <p:nvPr/>
          </p:nvSpPr>
          <p:spPr>
            <a:xfrm>
              <a:off x="6032209" y="3423777"/>
              <a:ext cx="1151474" cy="1141343"/>
            </a:xfrm>
            <a:custGeom>
              <a:avLst/>
              <a:gdLst/>
              <a:ahLst/>
              <a:cxnLst/>
              <a:rect l="l" t="t" r="r" b="b"/>
              <a:pathLst>
                <a:path w="40577" h="40220" fill="none" extrusionOk="0">
                  <a:moveTo>
                    <a:pt x="40220" y="40220"/>
                  </a:moveTo>
                  <a:lnTo>
                    <a:pt x="40577" y="1"/>
                  </a:lnTo>
                  <a:lnTo>
                    <a:pt x="0" y="39863"/>
                  </a:lnTo>
                  <a:close/>
                  <a:moveTo>
                    <a:pt x="17217" y="33529"/>
                  </a:moveTo>
                  <a:lnTo>
                    <a:pt x="34064" y="16979"/>
                  </a:lnTo>
                  <a:cubicBezTo>
                    <a:pt x="34195" y="16848"/>
                    <a:pt x="34397" y="16943"/>
                    <a:pt x="34397" y="17110"/>
                  </a:cubicBezTo>
                  <a:lnTo>
                    <a:pt x="34255" y="34017"/>
                  </a:lnTo>
                  <a:lnTo>
                    <a:pt x="17348" y="33862"/>
                  </a:lnTo>
                  <a:cubicBezTo>
                    <a:pt x="17181" y="33862"/>
                    <a:pt x="17098" y="33648"/>
                    <a:pt x="17217" y="33529"/>
                  </a:cubicBezTo>
                  <a:close/>
                </a:path>
              </a:pathLst>
            </a:custGeom>
            <a:noFill/>
            <a:ln w="65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1094" name="Google Shape;1094;p46"/>
          <p:cNvGrpSpPr/>
          <p:nvPr/>
        </p:nvGrpSpPr>
        <p:grpSpPr>
          <a:xfrm rot="1586459">
            <a:off x="6738930" y="1685627"/>
            <a:ext cx="363425" cy="3807782"/>
            <a:chOff x="7291170" y="1804698"/>
            <a:chExt cx="225602" cy="2363743"/>
          </a:xfrm>
        </p:grpSpPr>
        <p:sp>
          <p:nvSpPr>
            <p:cNvPr id="1095" name="Google Shape;1095;p46"/>
            <p:cNvSpPr/>
            <p:nvPr/>
          </p:nvSpPr>
          <p:spPr>
            <a:xfrm>
              <a:off x="7370769" y="1804698"/>
              <a:ext cx="66466" cy="89300"/>
            </a:xfrm>
            <a:custGeom>
              <a:avLst/>
              <a:gdLst/>
              <a:ahLst/>
              <a:cxnLst/>
              <a:rect l="l" t="t" r="r" b="b"/>
              <a:pathLst>
                <a:path w="1144" h="1537" extrusionOk="0">
                  <a:moveTo>
                    <a:pt x="572" y="0"/>
                  </a:moveTo>
                  <a:lnTo>
                    <a:pt x="0" y="1536"/>
                  </a:lnTo>
                  <a:lnTo>
                    <a:pt x="1143" y="1536"/>
                  </a:lnTo>
                  <a:lnTo>
                    <a:pt x="572" y="0"/>
                  </a:lnTo>
                  <a:close/>
                </a:path>
              </a:pathLst>
            </a:custGeom>
            <a:solidFill>
              <a:schemeClr val="dk1"/>
            </a:solidFill>
            <a:ln w="19050" cap="flat" cmpd="sng">
              <a:solidFill>
                <a:schemeClr val="dk1"/>
              </a:solidFill>
              <a:prstDash val="solid"/>
              <a:round/>
              <a:headEnd type="none" w="sm" len="sm"/>
              <a:tailEnd type="none" w="sm" len="sm"/>
            </a:ln>
            <a:effectLst>
              <a:outerShdw dist="85725" dir="306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096" name="Google Shape;1096;p46"/>
            <p:cNvSpPr/>
            <p:nvPr/>
          </p:nvSpPr>
          <p:spPr>
            <a:xfrm>
              <a:off x="7291170" y="1893941"/>
              <a:ext cx="225602" cy="216539"/>
            </a:xfrm>
            <a:custGeom>
              <a:avLst/>
              <a:gdLst/>
              <a:ahLst/>
              <a:cxnLst/>
              <a:rect l="l" t="t" r="r" b="b"/>
              <a:pathLst>
                <a:path w="3883" h="3727" extrusionOk="0">
                  <a:moveTo>
                    <a:pt x="1370" y="0"/>
                  </a:moveTo>
                  <a:lnTo>
                    <a:pt x="1" y="3727"/>
                  </a:lnTo>
                  <a:lnTo>
                    <a:pt x="3882" y="3727"/>
                  </a:lnTo>
                  <a:lnTo>
                    <a:pt x="2513" y="0"/>
                  </a:lnTo>
                  <a:close/>
                </a:path>
              </a:pathLst>
            </a:custGeom>
            <a:solidFill>
              <a:schemeClr val="lt2"/>
            </a:solidFill>
            <a:ln w="19050" cap="flat" cmpd="sng">
              <a:solidFill>
                <a:schemeClr val="dk1"/>
              </a:solidFill>
              <a:prstDash val="solid"/>
              <a:round/>
              <a:headEnd type="none" w="sm" len="sm"/>
              <a:tailEnd type="none" w="sm" len="sm"/>
            </a:ln>
            <a:effectLst>
              <a:outerShdw dist="85725" dir="306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097" name="Google Shape;1097;p46"/>
            <p:cNvSpPr/>
            <p:nvPr/>
          </p:nvSpPr>
          <p:spPr>
            <a:xfrm>
              <a:off x="7291170" y="2110423"/>
              <a:ext cx="225602" cy="2058018"/>
            </a:xfrm>
            <a:custGeom>
              <a:avLst/>
              <a:gdLst/>
              <a:ahLst/>
              <a:cxnLst/>
              <a:rect l="l" t="t" r="r" b="b"/>
              <a:pathLst>
                <a:path w="3883" h="35422" extrusionOk="0">
                  <a:moveTo>
                    <a:pt x="1" y="1"/>
                  </a:moveTo>
                  <a:lnTo>
                    <a:pt x="1" y="34874"/>
                  </a:lnTo>
                  <a:cubicBezTo>
                    <a:pt x="1" y="35184"/>
                    <a:pt x="251" y="35422"/>
                    <a:pt x="549" y="35422"/>
                  </a:cubicBezTo>
                  <a:lnTo>
                    <a:pt x="3335" y="35422"/>
                  </a:lnTo>
                  <a:cubicBezTo>
                    <a:pt x="3632" y="35422"/>
                    <a:pt x="3882" y="35184"/>
                    <a:pt x="3882" y="34874"/>
                  </a:cubicBezTo>
                  <a:lnTo>
                    <a:pt x="3882" y="1"/>
                  </a:lnTo>
                  <a:close/>
                </a:path>
              </a:pathLst>
            </a:custGeom>
            <a:solidFill>
              <a:schemeClr val="dk2"/>
            </a:solidFill>
            <a:ln w="19050" cap="flat" cmpd="sng">
              <a:solidFill>
                <a:schemeClr val="dk1"/>
              </a:solidFill>
              <a:prstDash val="solid"/>
              <a:round/>
              <a:headEnd type="none" w="sm" len="sm"/>
              <a:tailEnd type="none" w="sm" len="sm"/>
            </a:ln>
            <a:effectLst>
              <a:outerShdw dist="85725" dir="306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098" name="Google Shape;1098;p46"/>
            <p:cNvSpPr/>
            <p:nvPr/>
          </p:nvSpPr>
          <p:spPr>
            <a:xfrm>
              <a:off x="7363855" y="2110423"/>
              <a:ext cx="80294" cy="2058018"/>
            </a:xfrm>
            <a:custGeom>
              <a:avLst/>
              <a:gdLst/>
              <a:ahLst/>
              <a:cxnLst/>
              <a:rect l="l" t="t" r="r" b="b"/>
              <a:pathLst>
                <a:path w="1382" h="35422" extrusionOk="0">
                  <a:moveTo>
                    <a:pt x="0" y="1"/>
                  </a:moveTo>
                  <a:lnTo>
                    <a:pt x="0" y="35422"/>
                  </a:lnTo>
                  <a:lnTo>
                    <a:pt x="1381" y="35422"/>
                  </a:lnTo>
                  <a:lnTo>
                    <a:pt x="1381" y="1"/>
                  </a:ln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1102"/>
        <p:cNvGrpSpPr/>
        <p:nvPr/>
      </p:nvGrpSpPr>
      <p:grpSpPr>
        <a:xfrm>
          <a:off x="0" y="0"/>
          <a:ext cx="0" cy="0"/>
          <a:chOff x="0" y="0"/>
          <a:chExt cx="0" cy="0"/>
        </a:xfrm>
      </p:grpSpPr>
      <p:sp>
        <p:nvSpPr>
          <p:cNvPr id="1103" name="Google Shape;1103;p47"/>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Triangle classification</a:t>
            </a:r>
            <a:endParaRPr/>
          </a:p>
        </p:txBody>
      </p:sp>
      <p:cxnSp>
        <p:nvCxnSpPr>
          <p:cNvPr id="1104" name="Google Shape;1104;p47"/>
          <p:cNvCxnSpPr>
            <a:stCxn id="1105" idx="2"/>
            <a:endCxn id="1106" idx="0"/>
          </p:cNvCxnSpPr>
          <p:nvPr/>
        </p:nvCxnSpPr>
        <p:spPr>
          <a:xfrm rot="-5400000" flipH="1">
            <a:off x="5404933" y="939176"/>
            <a:ext cx="390600" cy="2056200"/>
          </a:xfrm>
          <a:prstGeom prst="bentConnector3">
            <a:avLst>
              <a:gd name="adj1" fmla="val 49989"/>
            </a:avLst>
          </a:prstGeom>
          <a:noFill/>
          <a:ln w="28575" cap="flat" cmpd="sng">
            <a:solidFill>
              <a:schemeClr val="lt1"/>
            </a:solidFill>
            <a:prstDash val="solid"/>
            <a:miter lim="8000"/>
            <a:headEnd type="none" w="sm" len="sm"/>
            <a:tailEnd type="none" w="sm" len="sm"/>
          </a:ln>
        </p:spPr>
      </p:cxnSp>
      <p:cxnSp>
        <p:nvCxnSpPr>
          <p:cNvPr id="1107" name="Google Shape;1107;p47"/>
          <p:cNvCxnSpPr>
            <a:stCxn id="1108" idx="0"/>
            <a:endCxn id="1105" idx="2"/>
          </p:cNvCxnSpPr>
          <p:nvPr/>
        </p:nvCxnSpPr>
        <p:spPr>
          <a:xfrm rot="-5400000">
            <a:off x="3348601" y="939087"/>
            <a:ext cx="390600" cy="2056200"/>
          </a:xfrm>
          <a:prstGeom prst="bentConnector3">
            <a:avLst>
              <a:gd name="adj1" fmla="val 49989"/>
            </a:avLst>
          </a:prstGeom>
          <a:noFill/>
          <a:ln w="28575" cap="flat" cmpd="sng">
            <a:solidFill>
              <a:schemeClr val="lt1"/>
            </a:solidFill>
            <a:prstDash val="solid"/>
            <a:miter lim="8000"/>
            <a:headEnd type="none" w="sm" len="sm"/>
            <a:tailEnd type="none" w="sm" len="sm"/>
          </a:ln>
        </p:spPr>
      </p:cxnSp>
      <p:cxnSp>
        <p:nvCxnSpPr>
          <p:cNvPr id="1109" name="Google Shape;1109;p47"/>
          <p:cNvCxnSpPr>
            <a:stCxn id="1108" idx="2"/>
            <a:endCxn id="1110" idx="0"/>
          </p:cNvCxnSpPr>
          <p:nvPr/>
        </p:nvCxnSpPr>
        <p:spPr>
          <a:xfrm rot="-5400000" flipH="1">
            <a:off x="2952751" y="2190236"/>
            <a:ext cx="393000" cy="1266900"/>
          </a:xfrm>
          <a:prstGeom prst="bentConnector3">
            <a:avLst>
              <a:gd name="adj1" fmla="val 49992"/>
            </a:avLst>
          </a:prstGeom>
          <a:noFill/>
          <a:ln w="28575" cap="flat" cmpd="sng">
            <a:solidFill>
              <a:schemeClr val="lt1"/>
            </a:solidFill>
            <a:prstDash val="solid"/>
            <a:miter lim="8000"/>
            <a:headEnd type="none" w="sm" len="sm"/>
            <a:tailEnd type="none" w="sm" len="sm"/>
          </a:ln>
        </p:spPr>
      </p:cxnSp>
      <p:cxnSp>
        <p:nvCxnSpPr>
          <p:cNvPr id="1111" name="Google Shape;1111;p47"/>
          <p:cNvCxnSpPr>
            <a:stCxn id="1112" idx="0"/>
            <a:endCxn id="1108" idx="2"/>
          </p:cNvCxnSpPr>
          <p:nvPr/>
        </p:nvCxnSpPr>
        <p:spPr>
          <a:xfrm rot="-5400000">
            <a:off x="1685900" y="2190176"/>
            <a:ext cx="393000" cy="1266900"/>
          </a:xfrm>
          <a:prstGeom prst="bentConnector3">
            <a:avLst>
              <a:gd name="adj1" fmla="val 49992"/>
            </a:avLst>
          </a:prstGeom>
          <a:noFill/>
          <a:ln w="28575" cap="flat" cmpd="sng">
            <a:solidFill>
              <a:schemeClr val="lt1"/>
            </a:solidFill>
            <a:prstDash val="solid"/>
            <a:miter lim="8000"/>
            <a:headEnd type="none" w="sm" len="sm"/>
            <a:tailEnd type="none" w="sm" len="sm"/>
          </a:ln>
        </p:spPr>
      </p:cxnSp>
      <p:cxnSp>
        <p:nvCxnSpPr>
          <p:cNvPr id="1113" name="Google Shape;1113;p47"/>
          <p:cNvCxnSpPr>
            <a:stCxn id="1106" idx="2"/>
            <a:endCxn id="1114" idx="0"/>
          </p:cNvCxnSpPr>
          <p:nvPr/>
        </p:nvCxnSpPr>
        <p:spPr>
          <a:xfrm rot="-5400000" flipH="1">
            <a:off x="7065146" y="2190236"/>
            <a:ext cx="393000" cy="1266900"/>
          </a:xfrm>
          <a:prstGeom prst="bentConnector3">
            <a:avLst>
              <a:gd name="adj1" fmla="val 49992"/>
            </a:avLst>
          </a:prstGeom>
          <a:noFill/>
          <a:ln w="28575" cap="flat" cmpd="sng">
            <a:solidFill>
              <a:schemeClr val="lt1"/>
            </a:solidFill>
            <a:prstDash val="solid"/>
            <a:miter lim="8000"/>
            <a:headEnd type="none" w="sm" len="sm"/>
            <a:tailEnd type="none" w="sm" len="sm"/>
          </a:ln>
        </p:spPr>
      </p:cxnSp>
      <p:cxnSp>
        <p:nvCxnSpPr>
          <p:cNvPr id="1115" name="Google Shape;1115;p47"/>
          <p:cNvCxnSpPr>
            <a:stCxn id="1116" idx="0"/>
            <a:endCxn id="1106" idx="2"/>
          </p:cNvCxnSpPr>
          <p:nvPr/>
        </p:nvCxnSpPr>
        <p:spPr>
          <a:xfrm rot="-5400000">
            <a:off x="5798251" y="2190326"/>
            <a:ext cx="393000" cy="1266600"/>
          </a:xfrm>
          <a:prstGeom prst="bentConnector3">
            <a:avLst>
              <a:gd name="adj1" fmla="val 49992"/>
            </a:avLst>
          </a:prstGeom>
          <a:noFill/>
          <a:ln w="28575" cap="flat" cmpd="sng">
            <a:solidFill>
              <a:schemeClr val="lt1"/>
            </a:solidFill>
            <a:prstDash val="solid"/>
            <a:miter lim="8000"/>
            <a:headEnd type="none" w="sm" len="sm"/>
            <a:tailEnd type="none" w="sm" len="sm"/>
          </a:ln>
        </p:spPr>
      </p:cxnSp>
      <p:sp>
        <p:nvSpPr>
          <p:cNvPr id="1105" name="Google Shape;1105;p47"/>
          <p:cNvSpPr txBox="1"/>
          <p:nvPr/>
        </p:nvSpPr>
        <p:spPr>
          <a:xfrm>
            <a:off x="3695383" y="1307276"/>
            <a:ext cx="1753500" cy="464700"/>
          </a:xfrm>
          <a:prstGeom prst="rect">
            <a:avLst/>
          </a:prstGeom>
          <a:solidFill>
            <a:schemeClr val="accent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sz="1700" b="1">
                <a:solidFill>
                  <a:schemeClr val="dk1"/>
                </a:solidFill>
                <a:latin typeface="Merriweather Sans"/>
                <a:ea typeface="Merriweather Sans"/>
                <a:cs typeface="Merriweather Sans"/>
                <a:sym typeface="Merriweather Sans"/>
              </a:rPr>
              <a:t>Triangle</a:t>
            </a:r>
            <a:endParaRPr sz="1700" b="1">
              <a:solidFill>
                <a:schemeClr val="dk1"/>
              </a:solidFill>
              <a:latin typeface="Merriweather Sans"/>
              <a:ea typeface="Merriweather Sans"/>
              <a:cs typeface="Merriweather Sans"/>
              <a:sym typeface="Merriweather Sans"/>
            </a:endParaRPr>
          </a:p>
        </p:txBody>
      </p:sp>
      <p:sp>
        <p:nvSpPr>
          <p:cNvPr id="1108" name="Google Shape;1108;p47"/>
          <p:cNvSpPr txBox="1"/>
          <p:nvPr/>
        </p:nvSpPr>
        <p:spPr>
          <a:xfrm>
            <a:off x="1640551" y="2162486"/>
            <a:ext cx="1750500" cy="464700"/>
          </a:xfrm>
          <a:prstGeom prst="rect">
            <a:avLst/>
          </a:prstGeom>
          <a:solidFill>
            <a:schemeClr val="accent4"/>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By their sides</a:t>
            </a:r>
            <a:endParaRPr>
              <a:solidFill>
                <a:schemeClr val="dk1"/>
              </a:solidFill>
              <a:latin typeface="Lato"/>
              <a:ea typeface="Lato"/>
              <a:cs typeface="Lato"/>
              <a:sym typeface="Lato"/>
            </a:endParaRPr>
          </a:p>
        </p:txBody>
      </p:sp>
      <p:sp>
        <p:nvSpPr>
          <p:cNvPr id="1106" name="Google Shape;1106;p47"/>
          <p:cNvSpPr txBox="1"/>
          <p:nvPr/>
        </p:nvSpPr>
        <p:spPr>
          <a:xfrm>
            <a:off x="5752946" y="2162486"/>
            <a:ext cx="1750500" cy="464700"/>
          </a:xfrm>
          <a:prstGeom prst="rect">
            <a:avLst/>
          </a:prstGeom>
          <a:solidFill>
            <a:schemeClr val="accent4"/>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By their angles</a:t>
            </a:r>
            <a:endParaRPr>
              <a:solidFill>
                <a:schemeClr val="dk1"/>
              </a:solidFill>
              <a:latin typeface="Lato"/>
              <a:ea typeface="Lato"/>
              <a:cs typeface="Lato"/>
              <a:sym typeface="Lato"/>
            </a:endParaRPr>
          </a:p>
        </p:txBody>
      </p:sp>
      <p:sp>
        <p:nvSpPr>
          <p:cNvPr id="1114" name="Google Shape;1114;p47"/>
          <p:cNvSpPr txBox="1"/>
          <p:nvPr/>
        </p:nvSpPr>
        <p:spPr>
          <a:xfrm>
            <a:off x="7361200" y="3020126"/>
            <a:ext cx="1067700" cy="4647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Obtuse</a:t>
            </a:r>
            <a:endParaRPr>
              <a:solidFill>
                <a:schemeClr val="dk1"/>
              </a:solidFill>
              <a:latin typeface="Lato"/>
              <a:ea typeface="Lato"/>
              <a:cs typeface="Lato"/>
              <a:sym typeface="Lato"/>
            </a:endParaRPr>
          </a:p>
          <a:p>
            <a:pPr algn="ctr"/>
            <a:r>
              <a:rPr lang="en">
                <a:solidFill>
                  <a:schemeClr val="dk1"/>
                </a:solidFill>
                <a:latin typeface="Lato"/>
                <a:ea typeface="Lato"/>
                <a:cs typeface="Lato"/>
                <a:sym typeface="Lato"/>
              </a:rPr>
              <a:t>A &gt; 90º</a:t>
            </a:r>
            <a:endParaRPr>
              <a:solidFill>
                <a:schemeClr val="dk1"/>
              </a:solidFill>
              <a:latin typeface="Lato"/>
              <a:ea typeface="Lato"/>
              <a:cs typeface="Lato"/>
              <a:sym typeface="Lato"/>
            </a:endParaRPr>
          </a:p>
        </p:txBody>
      </p:sp>
      <p:sp>
        <p:nvSpPr>
          <p:cNvPr id="1116" name="Google Shape;1116;p47"/>
          <p:cNvSpPr txBox="1"/>
          <p:nvPr/>
        </p:nvSpPr>
        <p:spPr>
          <a:xfrm>
            <a:off x="4827600" y="3020126"/>
            <a:ext cx="1067700" cy="4647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Acute </a:t>
            </a:r>
            <a:endParaRPr>
              <a:solidFill>
                <a:schemeClr val="dk1"/>
              </a:solidFill>
              <a:latin typeface="Lato"/>
              <a:ea typeface="Lato"/>
              <a:cs typeface="Lato"/>
              <a:sym typeface="Lato"/>
            </a:endParaRPr>
          </a:p>
          <a:p>
            <a:pPr algn="ctr"/>
            <a:r>
              <a:rPr lang="en">
                <a:solidFill>
                  <a:schemeClr val="dk1"/>
                </a:solidFill>
                <a:latin typeface="Lato"/>
                <a:ea typeface="Lato"/>
                <a:cs typeface="Lato"/>
                <a:sym typeface="Lato"/>
              </a:rPr>
              <a:t>A &lt; 90º</a:t>
            </a:r>
            <a:endParaRPr>
              <a:solidFill>
                <a:schemeClr val="dk1"/>
              </a:solidFill>
              <a:latin typeface="Lato"/>
              <a:ea typeface="Lato"/>
              <a:cs typeface="Lato"/>
              <a:sym typeface="Lato"/>
            </a:endParaRPr>
          </a:p>
        </p:txBody>
      </p:sp>
      <p:sp>
        <p:nvSpPr>
          <p:cNvPr id="1110" name="Google Shape;1110;p47"/>
          <p:cNvSpPr txBox="1"/>
          <p:nvPr/>
        </p:nvSpPr>
        <p:spPr>
          <a:xfrm>
            <a:off x="3248726" y="3020126"/>
            <a:ext cx="1067700" cy="4647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Scalene</a:t>
            </a:r>
            <a:endParaRPr>
              <a:solidFill>
                <a:schemeClr val="dk1"/>
              </a:solidFill>
              <a:latin typeface="Lato"/>
              <a:ea typeface="Lato"/>
              <a:cs typeface="Lato"/>
              <a:sym typeface="Lato"/>
            </a:endParaRPr>
          </a:p>
          <a:p>
            <a:pPr algn="ctr"/>
            <a:r>
              <a:rPr lang="en">
                <a:solidFill>
                  <a:schemeClr val="dk1"/>
                </a:solidFill>
                <a:latin typeface="Lato"/>
                <a:ea typeface="Lato"/>
                <a:cs typeface="Lato"/>
                <a:sym typeface="Lato"/>
              </a:rPr>
              <a:t>≠ 3 S</a:t>
            </a:r>
            <a:endParaRPr>
              <a:solidFill>
                <a:schemeClr val="dk1"/>
              </a:solidFill>
              <a:latin typeface="Lato"/>
              <a:ea typeface="Lato"/>
              <a:cs typeface="Lato"/>
              <a:sym typeface="Lato"/>
            </a:endParaRPr>
          </a:p>
        </p:txBody>
      </p:sp>
      <p:sp>
        <p:nvSpPr>
          <p:cNvPr id="1112" name="Google Shape;1112;p47"/>
          <p:cNvSpPr txBox="1"/>
          <p:nvPr/>
        </p:nvSpPr>
        <p:spPr>
          <a:xfrm>
            <a:off x="715101" y="3020126"/>
            <a:ext cx="1067700" cy="4647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Equilateral</a:t>
            </a:r>
            <a:endParaRPr>
              <a:solidFill>
                <a:schemeClr val="dk1"/>
              </a:solidFill>
              <a:latin typeface="Lato"/>
              <a:ea typeface="Lato"/>
              <a:cs typeface="Lato"/>
              <a:sym typeface="Lato"/>
            </a:endParaRPr>
          </a:p>
          <a:p>
            <a:pPr algn="ctr"/>
            <a:r>
              <a:rPr lang="en">
                <a:solidFill>
                  <a:schemeClr val="dk1"/>
                </a:solidFill>
                <a:latin typeface="Lato"/>
                <a:ea typeface="Lato"/>
                <a:cs typeface="Lato"/>
                <a:sym typeface="Lato"/>
              </a:rPr>
              <a:t>= 3 S</a:t>
            </a:r>
            <a:endParaRPr>
              <a:solidFill>
                <a:schemeClr val="dk1"/>
              </a:solidFill>
              <a:latin typeface="Lato"/>
              <a:ea typeface="Lato"/>
              <a:cs typeface="Lato"/>
              <a:sym typeface="Lato"/>
            </a:endParaRPr>
          </a:p>
        </p:txBody>
      </p:sp>
      <p:sp>
        <p:nvSpPr>
          <p:cNvPr id="1117" name="Google Shape;1117;p47"/>
          <p:cNvSpPr txBox="1"/>
          <p:nvPr/>
        </p:nvSpPr>
        <p:spPr>
          <a:xfrm>
            <a:off x="1981951" y="3020126"/>
            <a:ext cx="1067700" cy="4647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Isosceles</a:t>
            </a:r>
            <a:endParaRPr>
              <a:solidFill>
                <a:schemeClr val="dk1"/>
              </a:solidFill>
              <a:latin typeface="Lato"/>
              <a:ea typeface="Lato"/>
              <a:cs typeface="Lato"/>
              <a:sym typeface="Lato"/>
            </a:endParaRPr>
          </a:p>
          <a:p>
            <a:pPr algn="ctr"/>
            <a:r>
              <a:rPr lang="en">
                <a:solidFill>
                  <a:schemeClr val="dk1"/>
                </a:solidFill>
                <a:latin typeface="Lato"/>
                <a:ea typeface="Lato"/>
                <a:cs typeface="Lato"/>
                <a:sym typeface="Lato"/>
              </a:rPr>
              <a:t>= 2 S </a:t>
            </a:r>
            <a:endParaRPr>
              <a:solidFill>
                <a:schemeClr val="dk1"/>
              </a:solidFill>
              <a:latin typeface="Lato"/>
              <a:ea typeface="Lato"/>
              <a:cs typeface="Lato"/>
              <a:sym typeface="Lato"/>
            </a:endParaRPr>
          </a:p>
        </p:txBody>
      </p:sp>
      <p:sp>
        <p:nvSpPr>
          <p:cNvPr id="1118" name="Google Shape;1118;p47"/>
          <p:cNvSpPr txBox="1"/>
          <p:nvPr/>
        </p:nvSpPr>
        <p:spPr>
          <a:xfrm>
            <a:off x="6094325" y="3020126"/>
            <a:ext cx="1067700" cy="464700"/>
          </a:xfrm>
          <a:prstGeom prst="rect">
            <a:avLst/>
          </a:prstGeom>
          <a:solidFill>
            <a:schemeClr val="dk2"/>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algn="ctr"/>
            <a:r>
              <a:rPr lang="en">
                <a:solidFill>
                  <a:schemeClr val="dk1"/>
                </a:solidFill>
                <a:latin typeface="Lato"/>
                <a:ea typeface="Lato"/>
                <a:cs typeface="Lato"/>
                <a:sym typeface="Lato"/>
              </a:rPr>
              <a:t>Right</a:t>
            </a:r>
            <a:endParaRPr>
              <a:solidFill>
                <a:schemeClr val="dk1"/>
              </a:solidFill>
              <a:latin typeface="Lato"/>
              <a:ea typeface="Lato"/>
              <a:cs typeface="Lato"/>
              <a:sym typeface="Lato"/>
            </a:endParaRPr>
          </a:p>
          <a:p>
            <a:pPr algn="ctr"/>
            <a:r>
              <a:rPr lang="en">
                <a:solidFill>
                  <a:schemeClr val="dk1"/>
                </a:solidFill>
                <a:latin typeface="Lato"/>
                <a:ea typeface="Lato"/>
                <a:cs typeface="Lato"/>
                <a:sym typeface="Lato"/>
              </a:rPr>
              <a:t>A = 90º</a:t>
            </a:r>
            <a:endParaRPr>
              <a:solidFill>
                <a:schemeClr val="dk1"/>
              </a:solidFill>
              <a:latin typeface="Lato"/>
              <a:ea typeface="Lato"/>
              <a:cs typeface="Lato"/>
              <a:sym typeface="Lato"/>
            </a:endParaRPr>
          </a:p>
        </p:txBody>
      </p:sp>
      <p:sp>
        <p:nvSpPr>
          <p:cNvPr id="1119" name="Google Shape;1119;p47"/>
          <p:cNvSpPr/>
          <p:nvPr/>
        </p:nvSpPr>
        <p:spPr>
          <a:xfrm>
            <a:off x="768350" y="3616500"/>
            <a:ext cx="961200" cy="831300"/>
          </a:xfrm>
          <a:prstGeom prst="triangle">
            <a:avLst>
              <a:gd name="adj" fmla="val 50000"/>
            </a:avLst>
          </a:prstGeom>
          <a:solidFill>
            <a:schemeClr val="accent3"/>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20" name="Google Shape;1120;p47"/>
          <p:cNvSpPr/>
          <p:nvPr/>
        </p:nvSpPr>
        <p:spPr>
          <a:xfrm>
            <a:off x="2035200" y="3929950"/>
            <a:ext cx="961200" cy="517800"/>
          </a:xfrm>
          <a:prstGeom prst="triangle">
            <a:avLst>
              <a:gd name="adj" fmla="val 50000"/>
            </a:avLst>
          </a:prstGeom>
          <a:solidFill>
            <a:schemeClr val="accent3"/>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21" name="Google Shape;1121;p47"/>
          <p:cNvSpPr/>
          <p:nvPr/>
        </p:nvSpPr>
        <p:spPr>
          <a:xfrm>
            <a:off x="3302050" y="3929950"/>
            <a:ext cx="961200" cy="517800"/>
          </a:xfrm>
          <a:prstGeom prst="triangle">
            <a:avLst>
              <a:gd name="adj" fmla="val 20175"/>
            </a:avLst>
          </a:prstGeom>
          <a:solidFill>
            <a:schemeClr val="accent3"/>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22" name="Google Shape;1122;p47"/>
          <p:cNvSpPr/>
          <p:nvPr/>
        </p:nvSpPr>
        <p:spPr>
          <a:xfrm flipH="1">
            <a:off x="6336300" y="3616451"/>
            <a:ext cx="583800" cy="831300"/>
          </a:xfrm>
          <a:prstGeom prst="triangle">
            <a:avLst>
              <a:gd name="adj" fmla="val 0"/>
            </a:avLst>
          </a:prstGeom>
          <a:solidFill>
            <a:schemeClr val="accent3"/>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23" name="Google Shape;1123;p47"/>
          <p:cNvSpPr/>
          <p:nvPr/>
        </p:nvSpPr>
        <p:spPr>
          <a:xfrm flipH="1">
            <a:off x="5069550" y="3616451"/>
            <a:ext cx="583800" cy="831300"/>
          </a:xfrm>
          <a:prstGeom prst="triangle">
            <a:avLst>
              <a:gd name="adj" fmla="val 28589"/>
            </a:avLst>
          </a:prstGeom>
          <a:solidFill>
            <a:schemeClr val="accent3"/>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24" name="Google Shape;1124;p47"/>
          <p:cNvSpPr/>
          <p:nvPr/>
        </p:nvSpPr>
        <p:spPr>
          <a:xfrm>
            <a:off x="7361226" y="3616451"/>
            <a:ext cx="1067671" cy="831312"/>
          </a:xfrm>
          <a:custGeom>
            <a:avLst/>
            <a:gdLst/>
            <a:ahLst/>
            <a:cxnLst/>
            <a:rect l="l" t="t" r="r" b="b"/>
            <a:pathLst>
              <a:path w="59472" h="33433" extrusionOk="0">
                <a:moveTo>
                  <a:pt x="0" y="33433"/>
                </a:moveTo>
                <a:lnTo>
                  <a:pt x="32147" y="33433"/>
                </a:lnTo>
                <a:lnTo>
                  <a:pt x="59472" y="0"/>
                </a:lnTo>
                <a:close/>
              </a:path>
            </a:pathLst>
          </a:custGeom>
          <a:solidFill>
            <a:schemeClr val="accent3"/>
          </a:solidFill>
          <a:ln w="28575" cap="flat" cmpd="sng">
            <a:solidFill>
              <a:schemeClr val="lt1"/>
            </a:solidFill>
            <a:prstDash val="solid"/>
            <a:round/>
            <a:headEnd type="none" w="med" len="med"/>
            <a:tailEnd type="none" w="med" len="med"/>
          </a:ln>
        </p:spPr>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1128"/>
        <p:cNvGrpSpPr/>
        <p:nvPr/>
      </p:nvGrpSpPr>
      <p:grpSpPr>
        <a:xfrm>
          <a:off x="0" y="0"/>
          <a:ext cx="0" cy="0"/>
          <a:chOff x="0" y="0"/>
          <a:chExt cx="0" cy="0"/>
        </a:xfrm>
      </p:grpSpPr>
      <p:sp>
        <p:nvSpPr>
          <p:cNvPr id="1129" name="Google Shape;1129;p4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Map</a:t>
            </a:r>
            <a:endParaRPr/>
          </a:p>
        </p:txBody>
      </p:sp>
      <p:grpSp>
        <p:nvGrpSpPr>
          <p:cNvPr id="1130" name="Google Shape;1130;p48"/>
          <p:cNvGrpSpPr/>
          <p:nvPr/>
        </p:nvGrpSpPr>
        <p:grpSpPr>
          <a:xfrm>
            <a:off x="715111" y="1344991"/>
            <a:ext cx="4769771" cy="3136475"/>
            <a:chOff x="235800" y="830650"/>
            <a:chExt cx="6978450" cy="4588844"/>
          </a:xfrm>
        </p:grpSpPr>
        <p:sp>
          <p:nvSpPr>
            <p:cNvPr id="1131" name="Google Shape;1131;p48"/>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32" name="Google Shape;1132;p48"/>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33" name="Google Shape;1133;p48"/>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34" name="Google Shape;1134;p48"/>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35" name="Google Shape;1135;p48"/>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36" name="Google Shape;1136;p48"/>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1137" name="Google Shape;1137;p48"/>
          <p:cNvSpPr txBox="1">
            <a:spLocks noGrp="1"/>
          </p:cNvSpPr>
          <p:nvPr>
            <p:ph type="subTitle" idx="4294967295"/>
          </p:nvPr>
        </p:nvSpPr>
        <p:spPr>
          <a:xfrm>
            <a:off x="6368250" y="1593176"/>
            <a:ext cx="2055600" cy="644700"/>
          </a:xfrm>
          <a:prstGeom prst="rect">
            <a:avLst/>
          </a:prstGeom>
        </p:spPr>
        <p:txBody>
          <a:bodyPr spcFirstLastPara="1" wrap="square" lIns="91425" tIns="91425" rIns="91425" bIns="91425" anchor="t" anchorCtr="0">
            <a:noAutofit/>
          </a:bodyPr>
          <a:lstStyle/>
          <a:p>
            <a:pPr marL="0" indent="0">
              <a:spcAft>
                <a:spcPts val="1600"/>
              </a:spcAft>
              <a:buNone/>
            </a:pPr>
            <a:r>
              <a:rPr lang="en">
                <a:solidFill>
                  <a:schemeClr val="dk1"/>
                </a:solidFill>
              </a:rPr>
              <a:t>It’s the farthest planet from the Sun</a:t>
            </a:r>
            <a:endParaRPr>
              <a:solidFill>
                <a:schemeClr val="dk1"/>
              </a:solidFill>
            </a:endParaRPr>
          </a:p>
        </p:txBody>
      </p:sp>
      <p:sp>
        <p:nvSpPr>
          <p:cNvPr id="1138" name="Google Shape;1138;p48"/>
          <p:cNvSpPr txBox="1">
            <a:spLocks noGrp="1"/>
          </p:cNvSpPr>
          <p:nvPr>
            <p:ph type="subTitle" idx="4294967295"/>
          </p:nvPr>
        </p:nvSpPr>
        <p:spPr>
          <a:xfrm>
            <a:off x="6368250" y="2661476"/>
            <a:ext cx="2055600" cy="644700"/>
          </a:xfrm>
          <a:prstGeom prst="rect">
            <a:avLst/>
          </a:prstGeom>
        </p:spPr>
        <p:txBody>
          <a:bodyPr spcFirstLastPara="1" wrap="square" lIns="91425" tIns="91425" rIns="91425" bIns="91425" anchor="t" anchorCtr="0">
            <a:noAutofit/>
          </a:bodyPr>
          <a:lstStyle/>
          <a:p>
            <a:pPr marL="0" indent="0">
              <a:spcAft>
                <a:spcPts val="1600"/>
              </a:spcAft>
              <a:buNone/>
            </a:pPr>
            <a:r>
              <a:rPr lang="en">
                <a:solidFill>
                  <a:schemeClr val="dk1"/>
                </a:solidFill>
              </a:rPr>
              <a:t>Despite being red, Mars is a cold place</a:t>
            </a:r>
            <a:endParaRPr>
              <a:solidFill>
                <a:schemeClr val="dk1"/>
              </a:solidFill>
            </a:endParaRPr>
          </a:p>
        </p:txBody>
      </p:sp>
      <p:sp>
        <p:nvSpPr>
          <p:cNvPr id="1139" name="Google Shape;1139;p48"/>
          <p:cNvSpPr txBox="1">
            <a:spLocks noGrp="1"/>
          </p:cNvSpPr>
          <p:nvPr>
            <p:ph type="subTitle" idx="4294967295"/>
          </p:nvPr>
        </p:nvSpPr>
        <p:spPr>
          <a:xfrm>
            <a:off x="6368250" y="3729776"/>
            <a:ext cx="2055600" cy="644700"/>
          </a:xfrm>
          <a:prstGeom prst="rect">
            <a:avLst/>
          </a:prstGeom>
        </p:spPr>
        <p:txBody>
          <a:bodyPr spcFirstLastPara="1" wrap="square" lIns="91425" tIns="91425" rIns="91425" bIns="91425" anchor="t" anchorCtr="0">
            <a:noAutofit/>
          </a:bodyPr>
          <a:lstStyle/>
          <a:p>
            <a:pPr marL="0" indent="0">
              <a:spcAft>
                <a:spcPts val="1600"/>
              </a:spcAft>
              <a:buNone/>
            </a:pPr>
            <a:r>
              <a:rPr lang="en">
                <a:solidFill>
                  <a:schemeClr val="dk1"/>
                </a:solidFill>
              </a:rPr>
              <a:t>Saturn is a gas giant and has several rings</a:t>
            </a:r>
            <a:endParaRPr>
              <a:solidFill>
                <a:schemeClr val="dk1"/>
              </a:solidFill>
            </a:endParaRPr>
          </a:p>
        </p:txBody>
      </p:sp>
      <p:sp>
        <p:nvSpPr>
          <p:cNvPr id="1140" name="Google Shape;1140;p48"/>
          <p:cNvSpPr/>
          <p:nvPr/>
        </p:nvSpPr>
        <p:spPr>
          <a:xfrm>
            <a:off x="1237650" y="2061500"/>
            <a:ext cx="225000" cy="225000"/>
          </a:xfrm>
          <a:prstGeom prst="ellipse">
            <a:avLst/>
          </a:prstGeom>
          <a:solidFill>
            <a:schemeClr val="accent2"/>
          </a:solidFill>
          <a:ln w="28575" cap="flat" cmpd="sng">
            <a:solidFill>
              <a:schemeClr val="dk1"/>
            </a:solidFill>
            <a:prstDash val="solid"/>
            <a:round/>
            <a:headEnd type="none" w="sm" len="sm"/>
            <a:tailEnd type="none" w="sm" len="sm"/>
          </a:ln>
          <a:effectLst>
            <a:outerShdw dist="4762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141" name="Google Shape;1141;p48"/>
          <p:cNvSpPr/>
          <p:nvPr/>
        </p:nvSpPr>
        <p:spPr>
          <a:xfrm>
            <a:off x="6061200" y="1345000"/>
            <a:ext cx="225000" cy="225000"/>
          </a:xfrm>
          <a:prstGeom prst="ellipse">
            <a:avLst/>
          </a:prstGeom>
          <a:solidFill>
            <a:schemeClr val="accent2"/>
          </a:solidFill>
          <a:ln w="28575" cap="flat" cmpd="sng">
            <a:solidFill>
              <a:schemeClr val="dk1"/>
            </a:solidFill>
            <a:prstDash val="solid"/>
            <a:round/>
            <a:headEnd type="none" w="sm" len="sm"/>
            <a:tailEnd type="none" w="sm" len="sm"/>
          </a:ln>
          <a:effectLst>
            <a:outerShdw dist="4762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142" name="Google Shape;1142;p48"/>
          <p:cNvSpPr/>
          <p:nvPr/>
        </p:nvSpPr>
        <p:spPr>
          <a:xfrm>
            <a:off x="6061200" y="2413375"/>
            <a:ext cx="225000" cy="225000"/>
          </a:xfrm>
          <a:prstGeom prst="ellipse">
            <a:avLst/>
          </a:prstGeom>
          <a:solidFill>
            <a:schemeClr val="accent4"/>
          </a:solidFill>
          <a:ln w="28575" cap="flat" cmpd="sng">
            <a:solidFill>
              <a:schemeClr val="dk1"/>
            </a:solidFill>
            <a:prstDash val="solid"/>
            <a:round/>
            <a:headEnd type="none" w="sm" len="sm"/>
            <a:tailEnd type="none" w="sm" len="sm"/>
          </a:ln>
          <a:effectLst>
            <a:outerShdw dist="4762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143" name="Google Shape;1143;p48"/>
          <p:cNvSpPr/>
          <p:nvPr/>
        </p:nvSpPr>
        <p:spPr>
          <a:xfrm>
            <a:off x="6061200" y="3481675"/>
            <a:ext cx="225000" cy="225000"/>
          </a:xfrm>
          <a:prstGeom prst="ellipse">
            <a:avLst/>
          </a:prstGeom>
          <a:solidFill>
            <a:schemeClr val="dk2"/>
          </a:solidFill>
          <a:ln w="28575" cap="flat" cmpd="sng">
            <a:solidFill>
              <a:schemeClr val="dk1"/>
            </a:solidFill>
            <a:prstDash val="solid"/>
            <a:round/>
            <a:headEnd type="none" w="sm" len="sm"/>
            <a:tailEnd type="none" w="sm" len="sm"/>
          </a:ln>
          <a:effectLst>
            <a:outerShdw dist="4762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144" name="Google Shape;1144;p48"/>
          <p:cNvSpPr/>
          <p:nvPr/>
        </p:nvSpPr>
        <p:spPr>
          <a:xfrm>
            <a:off x="3576350" y="2180700"/>
            <a:ext cx="225000" cy="225000"/>
          </a:xfrm>
          <a:prstGeom prst="ellipse">
            <a:avLst/>
          </a:prstGeom>
          <a:solidFill>
            <a:schemeClr val="accent4"/>
          </a:solidFill>
          <a:ln w="28575" cap="flat" cmpd="sng">
            <a:solidFill>
              <a:schemeClr val="dk1"/>
            </a:solidFill>
            <a:prstDash val="solid"/>
            <a:round/>
            <a:headEnd type="none" w="sm" len="sm"/>
            <a:tailEnd type="none" w="sm" len="sm"/>
          </a:ln>
          <a:effectLst>
            <a:outerShdw dist="4762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145" name="Google Shape;1145;p48"/>
          <p:cNvSpPr/>
          <p:nvPr/>
        </p:nvSpPr>
        <p:spPr>
          <a:xfrm>
            <a:off x="5006875" y="3629600"/>
            <a:ext cx="225000" cy="225000"/>
          </a:xfrm>
          <a:prstGeom prst="ellipse">
            <a:avLst/>
          </a:prstGeom>
          <a:solidFill>
            <a:schemeClr val="dk2"/>
          </a:solidFill>
          <a:ln w="28575" cap="flat" cmpd="sng">
            <a:solidFill>
              <a:schemeClr val="dk1"/>
            </a:solidFill>
            <a:prstDash val="solid"/>
            <a:round/>
            <a:headEnd type="none" w="sm" len="sm"/>
            <a:tailEnd type="none" w="sm" len="sm"/>
          </a:ln>
          <a:effectLst>
            <a:outerShdw dist="47625"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146" name="Google Shape;1146;p48"/>
          <p:cNvSpPr txBox="1">
            <a:spLocks noGrp="1"/>
          </p:cNvSpPr>
          <p:nvPr>
            <p:ph type="title" idx="4294967295"/>
          </p:nvPr>
        </p:nvSpPr>
        <p:spPr>
          <a:xfrm>
            <a:off x="6368250" y="1245700"/>
            <a:ext cx="2304900" cy="405000"/>
          </a:xfrm>
          <a:prstGeom prst="rect">
            <a:avLst/>
          </a:prstGeom>
        </p:spPr>
        <p:txBody>
          <a:bodyPr spcFirstLastPara="1" wrap="square" lIns="91425" tIns="91425" rIns="91425" bIns="91425" anchor="ctr" anchorCtr="0">
            <a:noAutofit/>
          </a:bodyPr>
          <a:lstStyle/>
          <a:p>
            <a:r>
              <a:rPr lang="en" sz="1700"/>
              <a:t>Neptune</a:t>
            </a:r>
            <a:endParaRPr sz="1700"/>
          </a:p>
        </p:txBody>
      </p:sp>
      <p:sp>
        <p:nvSpPr>
          <p:cNvPr id="1147" name="Google Shape;1147;p48"/>
          <p:cNvSpPr txBox="1">
            <a:spLocks noGrp="1"/>
          </p:cNvSpPr>
          <p:nvPr>
            <p:ph type="title" idx="4294967295"/>
          </p:nvPr>
        </p:nvSpPr>
        <p:spPr>
          <a:xfrm>
            <a:off x="6368250" y="2314038"/>
            <a:ext cx="2304900" cy="405000"/>
          </a:xfrm>
          <a:prstGeom prst="rect">
            <a:avLst/>
          </a:prstGeom>
        </p:spPr>
        <p:txBody>
          <a:bodyPr spcFirstLastPara="1" wrap="square" lIns="91425" tIns="91425" rIns="91425" bIns="91425" anchor="ctr" anchorCtr="0">
            <a:noAutofit/>
          </a:bodyPr>
          <a:lstStyle/>
          <a:p>
            <a:r>
              <a:rPr lang="en" sz="1700"/>
              <a:t>Mercury</a:t>
            </a:r>
            <a:endParaRPr sz="1700"/>
          </a:p>
        </p:txBody>
      </p:sp>
      <p:sp>
        <p:nvSpPr>
          <p:cNvPr id="1148" name="Google Shape;1148;p48"/>
          <p:cNvSpPr txBox="1">
            <a:spLocks noGrp="1"/>
          </p:cNvSpPr>
          <p:nvPr>
            <p:ph type="title" idx="4294967295"/>
          </p:nvPr>
        </p:nvSpPr>
        <p:spPr>
          <a:xfrm>
            <a:off x="6368250" y="3382400"/>
            <a:ext cx="2304900" cy="405000"/>
          </a:xfrm>
          <a:prstGeom prst="rect">
            <a:avLst/>
          </a:prstGeom>
        </p:spPr>
        <p:txBody>
          <a:bodyPr spcFirstLastPara="1" wrap="square" lIns="91425" tIns="91425" rIns="91425" bIns="91425" anchor="ctr" anchorCtr="0">
            <a:noAutofit/>
          </a:bodyPr>
          <a:lstStyle/>
          <a:p>
            <a:r>
              <a:rPr lang="en" sz="1700"/>
              <a:t>Saturn</a:t>
            </a:r>
            <a:endParaRPr sz="1700"/>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1152"/>
        <p:cNvGrpSpPr/>
        <p:nvPr/>
      </p:nvGrpSpPr>
      <p:grpSpPr>
        <a:xfrm>
          <a:off x="0" y="0"/>
          <a:ext cx="0" cy="0"/>
          <a:chOff x="0" y="0"/>
          <a:chExt cx="0" cy="0"/>
        </a:xfrm>
      </p:grpSpPr>
      <p:sp>
        <p:nvSpPr>
          <p:cNvPr id="1153" name="Google Shape;1153;p49"/>
          <p:cNvSpPr txBox="1">
            <a:spLocks noGrp="1"/>
          </p:cNvSpPr>
          <p:nvPr>
            <p:ph type="title" idx="15"/>
          </p:nvPr>
        </p:nvSpPr>
        <p:spPr>
          <a:xfrm>
            <a:off x="720000" y="445025"/>
            <a:ext cx="7704000" cy="572700"/>
          </a:xfrm>
          <a:prstGeom prst="rect">
            <a:avLst/>
          </a:prstGeom>
          <a:solidFill>
            <a:schemeClr val="accent3"/>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r>
              <a:rPr lang="en"/>
              <a:t>Geometry concepts</a:t>
            </a:r>
            <a:endParaRPr/>
          </a:p>
        </p:txBody>
      </p:sp>
      <p:sp>
        <p:nvSpPr>
          <p:cNvPr id="1154" name="Google Shape;1154;p49"/>
          <p:cNvSpPr txBox="1">
            <a:spLocks noGrp="1"/>
          </p:cNvSpPr>
          <p:nvPr>
            <p:ph type="subTitle" idx="5"/>
          </p:nvPr>
        </p:nvSpPr>
        <p:spPr>
          <a:xfrm>
            <a:off x="825150" y="3764750"/>
            <a:ext cx="2095200" cy="484800"/>
          </a:xfrm>
          <a:prstGeom prst="rect">
            <a:avLst/>
          </a:prstGeom>
        </p:spPr>
        <p:txBody>
          <a:bodyPr spcFirstLastPara="1" wrap="square" lIns="91425" tIns="91425" rIns="91425" bIns="91425" anchor="ctr" anchorCtr="0">
            <a:noAutofit/>
          </a:bodyPr>
          <a:lstStyle/>
          <a:p>
            <a:pPr marL="0" indent="0"/>
            <a:r>
              <a:rPr lang="en">
                <a:solidFill>
                  <a:schemeClr val="dk1"/>
                </a:solidFill>
              </a:rPr>
              <a:t>Jupiter is the biggest planet of them all</a:t>
            </a:r>
            <a:endParaRPr>
              <a:solidFill>
                <a:schemeClr val="dk1"/>
              </a:solidFill>
            </a:endParaRPr>
          </a:p>
        </p:txBody>
      </p:sp>
      <p:sp>
        <p:nvSpPr>
          <p:cNvPr id="1155" name="Google Shape;1155;p49"/>
          <p:cNvSpPr txBox="1">
            <a:spLocks noGrp="1"/>
          </p:cNvSpPr>
          <p:nvPr>
            <p:ph type="title" idx="4"/>
          </p:nvPr>
        </p:nvSpPr>
        <p:spPr>
          <a:xfrm>
            <a:off x="720001" y="3084650"/>
            <a:ext cx="2305500" cy="527700"/>
          </a:xfrm>
          <a:prstGeom prst="rect">
            <a:avLst/>
          </a:prstGeom>
        </p:spPr>
        <p:txBody>
          <a:bodyPr spcFirstLastPara="1" wrap="square" lIns="91425" tIns="91425" rIns="91425" bIns="91425" anchor="ctr" anchorCtr="0">
            <a:noAutofit/>
          </a:bodyPr>
          <a:lstStyle/>
          <a:p>
            <a:r>
              <a:rPr lang="en"/>
              <a:t>Decimal</a:t>
            </a:r>
            <a:endParaRPr/>
          </a:p>
        </p:txBody>
      </p:sp>
      <p:sp>
        <p:nvSpPr>
          <p:cNvPr id="1156" name="Google Shape;1156;p49"/>
          <p:cNvSpPr txBox="1">
            <a:spLocks noGrp="1"/>
          </p:cNvSpPr>
          <p:nvPr>
            <p:ph type="title" idx="8"/>
          </p:nvPr>
        </p:nvSpPr>
        <p:spPr>
          <a:xfrm>
            <a:off x="6118545" y="1429163"/>
            <a:ext cx="2305500" cy="527700"/>
          </a:xfrm>
          <a:prstGeom prst="rect">
            <a:avLst/>
          </a:prstGeom>
        </p:spPr>
        <p:txBody>
          <a:bodyPr spcFirstLastPara="1" wrap="square" lIns="91425" tIns="91425" rIns="91425" bIns="91425" anchor="ctr" anchorCtr="0">
            <a:noAutofit/>
          </a:bodyPr>
          <a:lstStyle/>
          <a:p>
            <a:r>
              <a:rPr lang="en"/>
              <a:t>Symmetry</a:t>
            </a:r>
            <a:endParaRPr/>
          </a:p>
        </p:txBody>
      </p:sp>
      <p:sp>
        <p:nvSpPr>
          <p:cNvPr id="1157" name="Google Shape;1157;p49"/>
          <p:cNvSpPr txBox="1">
            <a:spLocks noGrp="1"/>
          </p:cNvSpPr>
          <p:nvPr>
            <p:ph type="subTitle" idx="7"/>
          </p:nvPr>
        </p:nvSpPr>
        <p:spPr>
          <a:xfrm>
            <a:off x="3524424" y="3764750"/>
            <a:ext cx="2095200" cy="484800"/>
          </a:xfrm>
          <a:prstGeom prst="rect">
            <a:avLst/>
          </a:prstGeom>
        </p:spPr>
        <p:txBody>
          <a:bodyPr spcFirstLastPara="1" wrap="square" lIns="91425" tIns="91425" rIns="91425" bIns="91425" anchor="ctr" anchorCtr="0">
            <a:noAutofit/>
          </a:bodyPr>
          <a:lstStyle/>
          <a:p>
            <a:pPr marL="0" indent="0"/>
            <a:r>
              <a:rPr lang="en">
                <a:solidFill>
                  <a:schemeClr val="dk1"/>
                </a:solidFill>
              </a:rPr>
              <a:t>Saturn is composed of hydrogen and helium</a:t>
            </a:r>
            <a:endParaRPr>
              <a:solidFill>
                <a:schemeClr val="dk1"/>
              </a:solidFill>
            </a:endParaRPr>
          </a:p>
        </p:txBody>
      </p:sp>
      <p:sp>
        <p:nvSpPr>
          <p:cNvPr id="1158" name="Google Shape;1158;p49"/>
          <p:cNvSpPr txBox="1">
            <a:spLocks noGrp="1"/>
          </p:cNvSpPr>
          <p:nvPr>
            <p:ph type="title"/>
          </p:nvPr>
        </p:nvSpPr>
        <p:spPr>
          <a:xfrm>
            <a:off x="720001" y="1429163"/>
            <a:ext cx="2305500" cy="527700"/>
          </a:xfrm>
          <a:prstGeom prst="rect">
            <a:avLst/>
          </a:prstGeom>
        </p:spPr>
        <p:txBody>
          <a:bodyPr spcFirstLastPara="1" wrap="square" lIns="91425" tIns="91425" rIns="91425" bIns="91425" anchor="ctr" anchorCtr="0">
            <a:noAutofit/>
          </a:bodyPr>
          <a:lstStyle/>
          <a:p>
            <a:r>
              <a:rPr lang="en"/>
              <a:t>Angles</a:t>
            </a:r>
            <a:endParaRPr/>
          </a:p>
        </p:txBody>
      </p:sp>
      <p:sp>
        <p:nvSpPr>
          <p:cNvPr id="1159" name="Google Shape;1159;p49"/>
          <p:cNvSpPr txBox="1">
            <a:spLocks noGrp="1"/>
          </p:cNvSpPr>
          <p:nvPr>
            <p:ph type="subTitle" idx="1"/>
          </p:nvPr>
        </p:nvSpPr>
        <p:spPr>
          <a:xfrm>
            <a:off x="825150" y="2109263"/>
            <a:ext cx="2095200" cy="484800"/>
          </a:xfrm>
          <a:prstGeom prst="rect">
            <a:avLst/>
          </a:prstGeom>
        </p:spPr>
        <p:txBody>
          <a:bodyPr spcFirstLastPara="1" wrap="square" lIns="91425" tIns="91425" rIns="91425" bIns="91425" anchor="ctr" anchorCtr="0">
            <a:noAutofit/>
          </a:bodyPr>
          <a:lstStyle/>
          <a:p>
            <a:pPr marL="0" indent="0"/>
            <a:r>
              <a:rPr lang="en">
                <a:solidFill>
                  <a:schemeClr val="dk1"/>
                </a:solidFill>
              </a:rPr>
              <a:t>Mercury is the closest planet to the Sun</a:t>
            </a:r>
            <a:endParaRPr>
              <a:solidFill>
                <a:schemeClr val="dk1"/>
              </a:solidFill>
            </a:endParaRPr>
          </a:p>
        </p:txBody>
      </p:sp>
      <p:sp>
        <p:nvSpPr>
          <p:cNvPr id="1160" name="Google Shape;1160;p49"/>
          <p:cNvSpPr txBox="1">
            <a:spLocks noGrp="1"/>
          </p:cNvSpPr>
          <p:nvPr>
            <p:ph type="title" idx="2"/>
          </p:nvPr>
        </p:nvSpPr>
        <p:spPr>
          <a:xfrm>
            <a:off x="3419270" y="1429163"/>
            <a:ext cx="2305500" cy="527700"/>
          </a:xfrm>
          <a:prstGeom prst="rect">
            <a:avLst/>
          </a:prstGeom>
        </p:spPr>
        <p:txBody>
          <a:bodyPr spcFirstLastPara="1" wrap="square" lIns="91425" tIns="91425" rIns="91425" bIns="91425" anchor="ctr" anchorCtr="0">
            <a:noAutofit/>
          </a:bodyPr>
          <a:lstStyle/>
          <a:p>
            <a:r>
              <a:rPr lang="en"/>
              <a:t>Polygons</a:t>
            </a:r>
            <a:endParaRPr/>
          </a:p>
        </p:txBody>
      </p:sp>
      <p:sp>
        <p:nvSpPr>
          <p:cNvPr id="1161" name="Google Shape;1161;p49"/>
          <p:cNvSpPr txBox="1">
            <a:spLocks noGrp="1"/>
          </p:cNvSpPr>
          <p:nvPr>
            <p:ph type="subTitle" idx="3"/>
          </p:nvPr>
        </p:nvSpPr>
        <p:spPr>
          <a:xfrm>
            <a:off x="3524424" y="2109263"/>
            <a:ext cx="2095200" cy="484800"/>
          </a:xfrm>
          <a:prstGeom prst="rect">
            <a:avLst/>
          </a:prstGeom>
        </p:spPr>
        <p:txBody>
          <a:bodyPr spcFirstLastPara="1" wrap="square" lIns="91425" tIns="91425" rIns="91425" bIns="91425" anchor="ctr" anchorCtr="0">
            <a:noAutofit/>
          </a:bodyPr>
          <a:lstStyle/>
          <a:p>
            <a:pPr marL="0" indent="0"/>
            <a:r>
              <a:rPr lang="en">
                <a:solidFill>
                  <a:schemeClr val="dk1"/>
                </a:solidFill>
              </a:rPr>
              <a:t>Venus is the second planet from the Sun</a:t>
            </a:r>
            <a:endParaRPr>
              <a:solidFill>
                <a:schemeClr val="dk1"/>
              </a:solidFill>
            </a:endParaRPr>
          </a:p>
        </p:txBody>
      </p:sp>
      <p:sp>
        <p:nvSpPr>
          <p:cNvPr id="1162" name="Google Shape;1162;p49"/>
          <p:cNvSpPr txBox="1">
            <a:spLocks noGrp="1"/>
          </p:cNvSpPr>
          <p:nvPr>
            <p:ph type="title" idx="6"/>
          </p:nvPr>
        </p:nvSpPr>
        <p:spPr>
          <a:xfrm>
            <a:off x="3419270" y="3084650"/>
            <a:ext cx="2305500" cy="527700"/>
          </a:xfrm>
          <a:prstGeom prst="rect">
            <a:avLst/>
          </a:prstGeom>
        </p:spPr>
        <p:txBody>
          <a:bodyPr spcFirstLastPara="1" wrap="square" lIns="91425" tIns="91425" rIns="91425" bIns="91425" anchor="ctr" anchorCtr="0">
            <a:noAutofit/>
          </a:bodyPr>
          <a:lstStyle/>
          <a:p>
            <a:r>
              <a:rPr lang="en"/>
              <a:t>Perimeter</a:t>
            </a:r>
            <a:endParaRPr/>
          </a:p>
        </p:txBody>
      </p:sp>
      <p:sp>
        <p:nvSpPr>
          <p:cNvPr id="1163" name="Google Shape;1163;p49"/>
          <p:cNvSpPr txBox="1">
            <a:spLocks noGrp="1"/>
          </p:cNvSpPr>
          <p:nvPr>
            <p:ph type="subTitle" idx="9"/>
          </p:nvPr>
        </p:nvSpPr>
        <p:spPr>
          <a:xfrm>
            <a:off x="6223700" y="2109263"/>
            <a:ext cx="2095200" cy="484800"/>
          </a:xfrm>
          <a:prstGeom prst="rect">
            <a:avLst/>
          </a:prstGeom>
        </p:spPr>
        <p:txBody>
          <a:bodyPr spcFirstLastPara="1" wrap="square" lIns="91425" tIns="91425" rIns="91425" bIns="91425" anchor="ctr" anchorCtr="0">
            <a:noAutofit/>
          </a:bodyPr>
          <a:lstStyle/>
          <a:p>
            <a:pPr marL="0" indent="0"/>
            <a:r>
              <a:rPr lang="en">
                <a:solidFill>
                  <a:schemeClr val="dk1"/>
                </a:solidFill>
              </a:rPr>
              <a:t>Mars is actually a very cold place</a:t>
            </a:r>
            <a:endParaRPr>
              <a:solidFill>
                <a:schemeClr val="dk1"/>
              </a:solidFill>
            </a:endParaRPr>
          </a:p>
        </p:txBody>
      </p:sp>
      <p:sp>
        <p:nvSpPr>
          <p:cNvPr id="1164" name="Google Shape;1164;p49"/>
          <p:cNvSpPr txBox="1">
            <a:spLocks noGrp="1"/>
          </p:cNvSpPr>
          <p:nvPr>
            <p:ph type="title" idx="13"/>
          </p:nvPr>
        </p:nvSpPr>
        <p:spPr>
          <a:xfrm>
            <a:off x="6118545" y="3084650"/>
            <a:ext cx="2305500" cy="527700"/>
          </a:xfrm>
          <a:prstGeom prst="rect">
            <a:avLst/>
          </a:prstGeom>
        </p:spPr>
        <p:txBody>
          <a:bodyPr spcFirstLastPara="1" wrap="square" lIns="91425" tIns="91425" rIns="91425" bIns="91425" anchor="ctr" anchorCtr="0">
            <a:noAutofit/>
          </a:bodyPr>
          <a:lstStyle/>
          <a:p>
            <a:r>
              <a:rPr lang="en"/>
              <a:t>Area</a:t>
            </a:r>
            <a:endParaRPr/>
          </a:p>
        </p:txBody>
      </p:sp>
      <p:sp>
        <p:nvSpPr>
          <p:cNvPr id="1165" name="Google Shape;1165;p49"/>
          <p:cNvSpPr txBox="1">
            <a:spLocks noGrp="1"/>
          </p:cNvSpPr>
          <p:nvPr>
            <p:ph type="subTitle" idx="14"/>
          </p:nvPr>
        </p:nvSpPr>
        <p:spPr>
          <a:xfrm>
            <a:off x="6223700" y="3764750"/>
            <a:ext cx="2095200" cy="484800"/>
          </a:xfrm>
          <a:prstGeom prst="rect">
            <a:avLst/>
          </a:prstGeom>
        </p:spPr>
        <p:txBody>
          <a:bodyPr spcFirstLastPara="1" wrap="square" lIns="91425" tIns="91425" rIns="91425" bIns="91425" anchor="ctr" anchorCtr="0">
            <a:noAutofit/>
          </a:bodyPr>
          <a:lstStyle/>
          <a:p>
            <a:pPr marL="0" indent="0"/>
            <a:r>
              <a:rPr lang="en">
                <a:solidFill>
                  <a:schemeClr val="dk1"/>
                </a:solidFill>
              </a:rPr>
              <a:t>Neptune is the farthest planet from the Sun</a:t>
            </a:r>
            <a:endParaRPr>
              <a:solidFill>
                <a:schemeClr val="dk1"/>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1169"/>
        <p:cNvGrpSpPr/>
        <p:nvPr/>
      </p:nvGrpSpPr>
      <p:grpSpPr>
        <a:xfrm>
          <a:off x="0" y="0"/>
          <a:ext cx="0" cy="0"/>
          <a:chOff x="0" y="0"/>
          <a:chExt cx="0" cy="0"/>
        </a:xfrm>
      </p:grpSpPr>
      <p:sp>
        <p:nvSpPr>
          <p:cNvPr id="1170" name="Google Shape;1170;p50"/>
          <p:cNvSpPr txBox="1">
            <a:spLocks noGrp="1"/>
          </p:cNvSpPr>
          <p:nvPr>
            <p:ph type="subTitle" idx="1"/>
          </p:nvPr>
        </p:nvSpPr>
        <p:spPr>
          <a:xfrm>
            <a:off x="4570325" y="3686775"/>
            <a:ext cx="3321000" cy="819000"/>
          </a:xfrm>
          <a:prstGeom prst="rect">
            <a:avLst/>
          </a:prstGeom>
        </p:spPr>
        <p:txBody>
          <a:bodyPr spcFirstLastPara="1" wrap="square" lIns="91425" tIns="91425" rIns="91425" bIns="91425" anchor="t" anchorCtr="0">
            <a:noAutofit/>
          </a:bodyPr>
          <a:lstStyle/>
          <a:p>
            <a:pPr marL="0" indent="0"/>
            <a:r>
              <a:rPr lang="en"/>
              <a:t>You can replace the image on the screen with your own work. Just right-click on it and select “Replace image”</a:t>
            </a:r>
            <a:endParaRPr/>
          </a:p>
        </p:txBody>
      </p:sp>
      <p:sp>
        <p:nvSpPr>
          <p:cNvPr id="1171" name="Google Shape;1171;p50"/>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Multimedia mockup</a:t>
            </a:r>
            <a:endParaRPr/>
          </a:p>
        </p:txBody>
      </p:sp>
      <p:grpSp>
        <p:nvGrpSpPr>
          <p:cNvPr id="1172" name="Google Shape;1172;p50"/>
          <p:cNvGrpSpPr/>
          <p:nvPr/>
        </p:nvGrpSpPr>
        <p:grpSpPr>
          <a:xfrm>
            <a:off x="1097540" y="1267878"/>
            <a:ext cx="2481299" cy="3237712"/>
            <a:chOff x="4923075" y="861575"/>
            <a:chExt cx="2621275" cy="3420359"/>
          </a:xfrm>
        </p:grpSpPr>
        <p:sp>
          <p:nvSpPr>
            <p:cNvPr id="1173" name="Google Shape;1173;p50"/>
            <p:cNvSpPr/>
            <p:nvPr/>
          </p:nvSpPr>
          <p:spPr>
            <a:xfrm>
              <a:off x="4923075" y="861575"/>
              <a:ext cx="2621275" cy="3420359"/>
            </a:xfrm>
            <a:custGeom>
              <a:avLst/>
              <a:gdLst/>
              <a:ahLst/>
              <a:cxnLst/>
              <a:rect l="l" t="t" r="r" b="b"/>
              <a:pathLst>
                <a:path w="49749" h="71451" extrusionOk="0">
                  <a:moveTo>
                    <a:pt x="1574" y="1"/>
                  </a:moveTo>
                  <a:cubicBezTo>
                    <a:pt x="706" y="1"/>
                    <a:pt x="1" y="706"/>
                    <a:pt x="1" y="1574"/>
                  </a:cubicBezTo>
                  <a:lnTo>
                    <a:pt x="1" y="69877"/>
                  </a:lnTo>
                  <a:cubicBezTo>
                    <a:pt x="1" y="70746"/>
                    <a:pt x="706" y="71451"/>
                    <a:pt x="1574" y="71451"/>
                  </a:cubicBezTo>
                  <a:lnTo>
                    <a:pt x="48175" y="71451"/>
                  </a:lnTo>
                  <a:cubicBezTo>
                    <a:pt x="49044" y="71451"/>
                    <a:pt x="49748" y="70746"/>
                    <a:pt x="49748" y="69877"/>
                  </a:cubicBezTo>
                  <a:lnTo>
                    <a:pt x="49748" y="1574"/>
                  </a:lnTo>
                  <a:cubicBezTo>
                    <a:pt x="49748" y="706"/>
                    <a:pt x="49044" y="1"/>
                    <a:pt x="48175" y="1"/>
                  </a:cubicBezTo>
                  <a:close/>
                </a:path>
              </a:pathLst>
            </a:custGeom>
            <a:solidFill>
              <a:schemeClr val="accent2"/>
            </a:solidFill>
            <a:ln w="19050" cap="flat" cmpd="sng">
              <a:solidFill>
                <a:schemeClr val="dk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174" name="Google Shape;1174;p50"/>
            <p:cNvSpPr/>
            <p:nvPr/>
          </p:nvSpPr>
          <p:spPr>
            <a:xfrm>
              <a:off x="6206235" y="920721"/>
              <a:ext cx="54955" cy="47726"/>
            </a:xfrm>
            <a:custGeom>
              <a:avLst/>
              <a:gdLst/>
              <a:ahLst/>
              <a:cxnLst/>
              <a:rect l="l" t="t" r="r" b="b"/>
              <a:pathLst>
                <a:path w="1148" h="997" extrusionOk="0">
                  <a:moveTo>
                    <a:pt x="492" y="0"/>
                  </a:moveTo>
                  <a:cubicBezTo>
                    <a:pt x="214" y="0"/>
                    <a:pt x="0" y="230"/>
                    <a:pt x="0" y="508"/>
                  </a:cubicBezTo>
                  <a:cubicBezTo>
                    <a:pt x="0" y="798"/>
                    <a:pt x="243" y="996"/>
                    <a:pt x="496" y="996"/>
                  </a:cubicBezTo>
                  <a:cubicBezTo>
                    <a:pt x="615" y="996"/>
                    <a:pt x="737" y="952"/>
                    <a:pt x="836" y="852"/>
                  </a:cubicBezTo>
                  <a:cubicBezTo>
                    <a:pt x="1148" y="541"/>
                    <a:pt x="935" y="0"/>
                    <a:pt x="492" y="0"/>
                  </a:cubicBezTo>
                  <a:close/>
                </a:path>
              </a:pathLst>
            </a:cu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175" name="Google Shape;1175;p50"/>
            <p:cNvSpPr/>
            <p:nvPr/>
          </p:nvSpPr>
          <p:spPr>
            <a:xfrm>
              <a:off x="6114037" y="4015388"/>
              <a:ext cx="239350" cy="204549"/>
            </a:xfrm>
            <a:custGeom>
              <a:avLst/>
              <a:gdLst/>
              <a:ahLst/>
              <a:cxnLst/>
              <a:rect l="l" t="t" r="r" b="b"/>
              <a:pathLst>
                <a:path w="5000" h="4273" extrusionOk="0">
                  <a:moveTo>
                    <a:pt x="2869" y="355"/>
                  </a:moveTo>
                  <a:cubicBezTo>
                    <a:pt x="3836" y="355"/>
                    <a:pt x="4639" y="1158"/>
                    <a:pt x="4639" y="2142"/>
                  </a:cubicBezTo>
                  <a:cubicBezTo>
                    <a:pt x="4639" y="3206"/>
                    <a:pt x="3762" y="3917"/>
                    <a:pt x="2850" y="3917"/>
                  </a:cubicBezTo>
                  <a:cubicBezTo>
                    <a:pt x="2413" y="3917"/>
                    <a:pt x="1968" y="3754"/>
                    <a:pt x="1607" y="3387"/>
                  </a:cubicBezTo>
                  <a:cubicBezTo>
                    <a:pt x="492" y="2273"/>
                    <a:pt x="1279" y="355"/>
                    <a:pt x="2869" y="355"/>
                  </a:cubicBezTo>
                  <a:close/>
                  <a:moveTo>
                    <a:pt x="2849" y="1"/>
                  </a:moveTo>
                  <a:cubicBezTo>
                    <a:pt x="2320" y="1"/>
                    <a:pt x="1781" y="197"/>
                    <a:pt x="1344" y="634"/>
                  </a:cubicBezTo>
                  <a:cubicBezTo>
                    <a:pt x="0" y="1978"/>
                    <a:pt x="967" y="4273"/>
                    <a:pt x="2869" y="4273"/>
                  </a:cubicBezTo>
                  <a:cubicBezTo>
                    <a:pt x="4049" y="4273"/>
                    <a:pt x="5000" y="3306"/>
                    <a:pt x="5000" y="2142"/>
                  </a:cubicBezTo>
                  <a:cubicBezTo>
                    <a:pt x="5000" y="847"/>
                    <a:pt x="3946" y="1"/>
                    <a:pt x="284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pic>
        <p:nvPicPr>
          <p:cNvPr id="1176" name="Google Shape;1176;p50"/>
          <p:cNvPicPr preferRelativeResize="0"/>
          <p:nvPr/>
        </p:nvPicPr>
        <p:blipFill rotWithShape="1">
          <a:blip r:embed="rId3">
            <a:alphaModFix/>
          </a:blip>
          <a:srcRect l="40383" r="16751"/>
          <a:stretch/>
        </p:blipFill>
        <p:spPr>
          <a:xfrm>
            <a:off x="1294832" y="1436305"/>
            <a:ext cx="2087251" cy="2738966"/>
          </a:xfrm>
          <a:prstGeom prst="rect">
            <a:avLst/>
          </a:prstGeom>
          <a:noFill/>
          <a:ln w="19050" cap="flat" cmpd="sng">
            <a:solidFill>
              <a:schemeClr val="dk1"/>
            </a:solidFill>
            <a:prstDash val="solid"/>
            <a:round/>
            <a:headEnd type="none" w="sm" len="sm"/>
            <a:tailEnd type="none" w="sm" len="sm"/>
          </a:ln>
        </p:spPr>
      </p:pic>
      <p:grpSp>
        <p:nvGrpSpPr>
          <p:cNvPr id="1177" name="Google Shape;1177;p50"/>
          <p:cNvGrpSpPr/>
          <p:nvPr/>
        </p:nvGrpSpPr>
        <p:grpSpPr>
          <a:xfrm>
            <a:off x="4636613" y="1256336"/>
            <a:ext cx="3198646" cy="2263393"/>
            <a:chOff x="715100" y="1125050"/>
            <a:chExt cx="2287525" cy="1618675"/>
          </a:xfrm>
        </p:grpSpPr>
        <p:sp>
          <p:nvSpPr>
            <p:cNvPr id="1178" name="Google Shape;1178;p50"/>
            <p:cNvSpPr/>
            <p:nvPr/>
          </p:nvSpPr>
          <p:spPr>
            <a:xfrm>
              <a:off x="715100" y="1324475"/>
              <a:ext cx="1458850" cy="1419250"/>
            </a:xfrm>
            <a:custGeom>
              <a:avLst/>
              <a:gdLst/>
              <a:ahLst/>
              <a:cxnLst/>
              <a:rect l="l" t="t" r="r" b="b"/>
              <a:pathLst>
                <a:path w="58354" h="56770" extrusionOk="0">
                  <a:moveTo>
                    <a:pt x="42268" y="0"/>
                  </a:moveTo>
                  <a:lnTo>
                    <a:pt x="1" y="17193"/>
                  </a:lnTo>
                  <a:lnTo>
                    <a:pt x="16086" y="56769"/>
                  </a:lnTo>
                  <a:lnTo>
                    <a:pt x="58353" y="39577"/>
                  </a:lnTo>
                  <a:lnTo>
                    <a:pt x="42268" y="0"/>
                  </a:lnTo>
                  <a:close/>
                </a:path>
              </a:pathLst>
            </a:custGeom>
            <a:solidFill>
              <a:schemeClr val="accent4"/>
            </a:solidFill>
            <a:ln w="19050" cap="flat" cmpd="sng">
              <a:solidFill>
                <a:schemeClr val="dk1"/>
              </a:solidFill>
              <a:prstDash val="solid"/>
              <a:miter lim="11906"/>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179" name="Google Shape;1179;p50"/>
            <p:cNvSpPr/>
            <p:nvPr/>
          </p:nvSpPr>
          <p:spPr>
            <a:xfrm>
              <a:off x="1135400" y="2359525"/>
              <a:ext cx="68400" cy="56625"/>
            </a:xfrm>
            <a:custGeom>
              <a:avLst/>
              <a:gdLst/>
              <a:ahLst/>
              <a:cxnLst/>
              <a:rect l="l" t="t" r="r" b="b"/>
              <a:pathLst>
                <a:path w="2736" h="2265" extrusionOk="0">
                  <a:moveTo>
                    <a:pt x="937" y="432"/>
                  </a:moveTo>
                  <a:cubicBezTo>
                    <a:pt x="981" y="432"/>
                    <a:pt x="1030" y="454"/>
                    <a:pt x="1084" y="508"/>
                  </a:cubicBezTo>
                  <a:cubicBezTo>
                    <a:pt x="1155" y="615"/>
                    <a:pt x="1215" y="746"/>
                    <a:pt x="1227" y="889"/>
                  </a:cubicBezTo>
                  <a:cubicBezTo>
                    <a:pt x="1060" y="1223"/>
                    <a:pt x="834" y="1520"/>
                    <a:pt x="548" y="1770"/>
                  </a:cubicBezTo>
                  <a:cubicBezTo>
                    <a:pt x="381" y="1473"/>
                    <a:pt x="524" y="1068"/>
                    <a:pt x="643" y="770"/>
                  </a:cubicBezTo>
                  <a:lnTo>
                    <a:pt x="655" y="770"/>
                  </a:lnTo>
                  <a:cubicBezTo>
                    <a:pt x="717" y="628"/>
                    <a:pt x="806" y="432"/>
                    <a:pt x="937" y="432"/>
                  </a:cubicBezTo>
                  <a:close/>
                  <a:moveTo>
                    <a:pt x="878" y="0"/>
                  </a:moveTo>
                  <a:cubicBezTo>
                    <a:pt x="766" y="0"/>
                    <a:pt x="654" y="37"/>
                    <a:pt x="560" y="115"/>
                  </a:cubicBezTo>
                  <a:cubicBezTo>
                    <a:pt x="262" y="342"/>
                    <a:pt x="107" y="866"/>
                    <a:pt x="60" y="1211"/>
                  </a:cubicBezTo>
                  <a:cubicBezTo>
                    <a:pt x="0" y="1604"/>
                    <a:pt x="84" y="1961"/>
                    <a:pt x="405" y="2211"/>
                  </a:cubicBezTo>
                  <a:cubicBezTo>
                    <a:pt x="447" y="2247"/>
                    <a:pt x="500" y="2265"/>
                    <a:pt x="555" y="2265"/>
                  </a:cubicBezTo>
                  <a:cubicBezTo>
                    <a:pt x="611" y="2265"/>
                    <a:pt x="667" y="2247"/>
                    <a:pt x="715" y="2211"/>
                  </a:cubicBezTo>
                  <a:cubicBezTo>
                    <a:pt x="1108" y="1889"/>
                    <a:pt x="1429" y="1497"/>
                    <a:pt x="1655" y="1032"/>
                  </a:cubicBezTo>
                  <a:cubicBezTo>
                    <a:pt x="1798" y="1318"/>
                    <a:pt x="1989" y="1592"/>
                    <a:pt x="2191" y="1842"/>
                  </a:cubicBezTo>
                  <a:cubicBezTo>
                    <a:pt x="2250" y="1912"/>
                    <a:pt x="2332" y="1942"/>
                    <a:pt x="2410" y="1942"/>
                  </a:cubicBezTo>
                  <a:cubicBezTo>
                    <a:pt x="2581" y="1942"/>
                    <a:pt x="2735" y="1796"/>
                    <a:pt x="2596" y="1616"/>
                  </a:cubicBezTo>
                  <a:cubicBezTo>
                    <a:pt x="2286" y="1258"/>
                    <a:pt x="2024" y="854"/>
                    <a:pt x="1834" y="425"/>
                  </a:cubicBezTo>
                  <a:cubicBezTo>
                    <a:pt x="1798" y="324"/>
                    <a:pt x="1709" y="273"/>
                    <a:pt x="1620" y="273"/>
                  </a:cubicBezTo>
                  <a:cubicBezTo>
                    <a:pt x="1530" y="273"/>
                    <a:pt x="1441" y="324"/>
                    <a:pt x="1405" y="425"/>
                  </a:cubicBezTo>
                  <a:cubicBezTo>
                    <a:pt x="1381" y="330"/>
                    <a:pt x="1334" y="246"/>
                    <a:pt x="1274" y="175"/>
                  </a:cubicBezTo>
                  <a:cubicBezTo>
                    <a:pt x="1167" y="61"/>
                    <a:pt x="1023" y="0"/>
                    <a:pt x="87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80" name="Google Shape;1180;p50"/>
            <p:cNvSpPr/>
            <p:nvPr/>
          </p:nvSpPr>
          <p:spPr>
            <a:xfrm>
              <a:off x="1155050" y="2297350"/>
              <a:ext cx="55400" cy="46725"/>
            </a:xfrm>
            <a:custGeom>
              <a:avLst/>
              <a:gdLst/>
              <a:ahLst/>
              <a:cxnLst/>
              <a:rect l="l" t="t" r="r" b="b"/>
              <a:pathLst>
                <a:path w="2216" h="1869" extrusionOk="0">
                  <a:moveTo>
                    <a:pt x="531" y="1"/>
                  </a:moveTo>
                  <a:cubicBezTo>
                    <a:pt x="491" y="1"/>
                    <a:pt x="453" y="7"/>
                    <a:pt x="417" y="19"/>
                  </a:cubicBezTo>
                  <a:cubicBezTo>
                    <a:pt x="357" y="43"/>
                    <a:pt x="298" y="78"/>
                    <a:pt x="250" y="126"/>
                  </a:cubicBezTo>
                  <a:lnTo>
                    <a:pt x="226" y="114"/>
                  </a:lnTo>
                  <a:cubicBezTo>
                    <a:pt x="210" y="103"/>
                    <a:pt x="189" y="97"/>
                    <a:pt x="167" y="97"/>
                  </a:cubicBezTo>
                  <a:cubicBezTo>
                    <a:pt x="140" y="97"/>
                    <a:pt x="110" y="106"/>
                    <a:pt x="83" y="126"/>
                  </a:cubicBezTo>
                  <a:cubicBezTo>
                    <a:pt x="24" y="185"/>
                    <a:pt x="0" y="293"/>
                    <a:pt x="48" y="376"/>
                  </a:cubicBezTo>
                  <a:cubicBezTo>
                    <a:pt x="83" y="447"/>
                    <a:pt x="143" y="495"/>
                    <a:pt x="214" y="495"/>
                  </a:cubicBezTo>
                  <a:cubicBezTo>
                    <a:pt x="334" y="483"/>
                    <a:pt x="453" y="435"/>
                    <a:pt x="560" y="388"/>
                  </a:cubicBezTo>
                  <a:cubicBezTo>
                    <a:pt x="691" y="447"/>
                    <a:pt x="643" y="697"/>
                    <a:pt x="595" y="793"/>
                  </a:cubicBezTo>
                  <a:cubicBezTo>
                    <a:pt x="476" y="1102"/>
                    <a:pt x="274" y="1317"/>
                    <a:pt x="298" y="1662"/>
                  </a:cubicBezTo>
                  <a:cubicBezTo>
                    <a:pt x="329" y="1788"/>
                    <a:pt x="436" y="1868"/>
                    <a:pt x="551" y="1868"/>
                  </a:cubicBezTo>
                  <a:cubicBezTo>
                    <a:pt x="566" y="1868"/>
                    <a:pt x="581" y="1867"/>
                    <a:pt x="595" y="1864"/>
                  </a:cubicBezTo>
                  <a:cubicBezTo>
                    <a:pt x="1084" y="1721"/>
                    <a:pt x="1715" y="1567"/>
                    <a:pt x="2096" y="1209"/>
                  </a:cubicBezTo>
                  <a:cubicBezTo>
                    <a:pt x="2216" y="1089"/>
                    <a:pt x="2066" y="919"/>
                    <a:pt x="1930" y="919"/>
                  </a:cubicBezTo>
                  <a:cubicBezTo>
                    <a:pt x="1917" y="919"/>
                    <a:pt x="1905" y="921"/>
                    <a:pt x="1893" y="924"/>
                  </a:cubicBezTo>
                  <a:cubicBezTo>
                    <a:pt x="1655" y="995"/>
                    <a:pt x="1441" y="1090"/>
                    <a:pt x="1226" y="1197"/>
                  </a:cubicBezTo>
                  <a:cubicBezTo>
                    <a:pt x="1084" y="1257"/>
                    <a:pt x="941" y="1305"/>
                    <a:pt x="798" y="1364"/>
                  </a:cubicBezTo>
                  <a:cubicBezTo>
                    <a:pt x="869" y="1209"/>
                    <a:pt x="965" y="1067"/>
                    <a:pt x="1024" y="912"/>
                  </a:cubicBezTo>
                  <a:cubicBezTo>
                    <a:pt x="1084" y="733"/>
                    <a:pt x="1072" y="531"/>
                    <a:pt x="1000" y="364"/>
                  </a:cubicBezTo>
                  <a:cubicBezTo>
                    <a:pt x="929" y="209"/>
                    <a:pt x="810" y="78"/>
                    <a:pt x="655" y="19"/>
                  </a:cubicBezTo>
                  <a:cubicBezTo>
                    <a:pt x="613" y="7"/>
                    <a:pt x="572" y="1"/>
                    <a:pt x="5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81" name="Google Shape;1181;p50"/>
            <p:cNvSpPr/>
            <p:nvPr/>
          </p:nvSpPr>
          <p:spPr>
            <a:xfrm>
              <a:off x="1223775" y="2342400"/>
              <a:ext cx="47375" cy="40750"/>
            </a:xfrm>
            <a:custGeom>
              <a:avLst/>
              <a:gdLst/>
              <a:ahLst/>
              <a:cxnLst/>
              <a:rect l="l" t="t" r="r" b="b"/>
              <a:pathLst>
                <a:path w="1895" h="1630" extrusionOk="0">
                  <a:moveTo>
                    <a:pt x="190" y="1"/>
                  </a:moveTo>
                  <a:cubicBezTo>
                    <a:pt x="91" y="1"/>
                    <a:pt x="1" y="81"/>
                    <a:pt x="73" y="193"/>
                  </a:cubicBezTo>
                  <a:cubicBezTo>
                    <a:pt x="216" y="431"/>
                    <a:pt x="359" y="669"/>
                    <a:pt x="478" y="919"/>
                  </a:cubicBezTo>
                  <a:cubicBezTo>
                    <a:pt x="513" y="991"/>
                    <a:pt x="537" y="1050"/>
                    <a:pt x="573" y="1122"/>
                  </a:cubicBezTo>
                  <a:lnTo>
                    <a:pt x="216" y="1324"/>
                  </a:lnTo>
                  <a:cubicBezTo>
                    <a:pt x="43" y="1416"/>
                    <a:pt x="175" y="1630"/>
                    <a:pt x="328" y="1630"/>
                  </a:cubicBezTo>
                  <a:cubicBezTo>
                    <a:pt x="354" y="1630"/>
                    <a:pt x="381" y="1624"/>
                    <a:pt x="406" y="1610"/>
                  </a:cubicBezTo>
                  <a:lnTo>
                    <a:pt x="752" y="1443"/>
                  </a:lnTo>
                  <a:cubicBezTo>
                    <a:pt x="775" y="1479"/>
                    <a:pt x="799" y="1515"/>
                    <a:pt x="835" y="1562"/>
                  </a:cubicBezTo>
                  <a:cubicBezTo>
                    <a:pt x="867" y="1594"/>
                    <a:pt x="908" y="1609"/>
                    <a:pt x="949" y="1609"/>
                  </a:cubicBezTo>
                  <a:cubicBezTo>
                    <a:pt x="1031" y="1609"/>
                    <a:pt x="1113" y="1551"/>
                    <a:pt x="1121" y="1455"/>
                  </a:cubicBezTo>
                  <a:cubicBezTo>
                    <a:pt x="1109" y="1396"/>
                    <a:pt x="1097" y="1324"/>
                    <a:pt x="1085" y="1265"/>
                  </a:cubicBezTo>
                  <a:lnTo>
                    <a:pt x="1252" y="1181"/>
                  </a:lnTo>
                  <a:cubicBezTo>
                    <a:pt x="1466" y="1062"/>
                    <a:pt x="1740" y="991"/>
                    <a:pt x="1859" y="753"/>
                  </a:cubicBezTo>
                  <a:cubicBezTo>
                    <a:pt x="1895" y="681"/>
                    <a:pt x="1835" y="586"/>
                    <a:pt x="1752" y="586"/>
                  </a:cubicBezTo>
                  <a:cubicBezTo>
                    <a:pt x="1742" y="586"/>
                    <a:pt x="1733" y="586"/>
                    <a:pt x="1724" y="586"/>
                  </a:cubicBezTo>
                  <a:cubicBezTo>
                    <a:pt x="1463" y="586"/>
                    <a:pt x="1256" y="745"/>
                    <a:pt x="1037" y="872"/>
                  </a:cubicBezTo>
                  <a:lnTo>
                    <a:pt x="942" y="919"/>
                  </a:lnTo>
                  <a:cubicBezTo>
                    <a:pt x="752" y="622"/>
                    <a:pt x="549" y="336"/>
                    <a:pt x="323" y="62"/>
                  </a:cubicBezTo>
                  <a:cubicBezTo>
                    <a:pt x="288" y="20"/>
                    <a:pt x="238" y="1"/>
                    <a:pt x="19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82" name="Google Shape;1182;p50"/>
            <p:cNvSpPr/>
            <p:nvPr/>
          </p:nvSpPr>
          <p:spPr>
            <a:xfrm>
              <a:off x="1264950" y="2295875"/>
              <a:ext cx="82175" cy="85400"/>
            </a:xfrm>
            <a:custGeom>
              <a:avLst/>
              <a:gdLst/>
              <a:ahLst/>
              <a:cxnLst/>
              <a:rect l="l" t="t" r="r" b="b"/>
              <a:pathLst>
                <a:path w="3287" h="3416" extrusionOk="0">
                  <a:moveTo>
                    <a:pt x="133" y="1"/>
                  </a:moveTo>
                  <a:cubicBezTo>
                    <a:pt x="61" y="1"/>
                    <a:pt x="1" y="46"/>
                    <a:pt x="33" y="137"/>
                  </a:cubicBezTo>
                  <a:cubicBezTo>
                    <a:pt x="355" y="1006"/>
                    <a:pt x="664" y="1876"/>
                    <a:pt x="962" y="2733"/>
                  </a:cubicBezTo>
                  <a:cubicBezTo>
                    <a:pt x="999" y="2838"/>
                    <a:pt x="1120" y="2898"/>
                    <a:pt x="1231" y="2898"/>
                  </a:cubicBezTo>
                  <a:cubicBezTo>
                    <a:pt x="1333" y="2898"/>
                    <a:pt x="1427" y="2847"/>
                    <a:pt x="1438" y="2733"/>
                  </a:cubicBezTo>
                  <a:cubicBezTo>
                    <a:pt x="1426" y="2554"/>
                    <a:pt x="1498" y="2376"/>
                    <a:pt x="1605" y="2245"/>
                  </a:cubicBezTo>
                  <a:cubicBezTo>
                    <a:pt x="1710" y="2119"/>
                    <a:pt x="1822" y="2055"/>
                    <a:pt x="1942" y="2055"/>
                  </a:cubicBezTo>
                  <a:cubicBezTo>
                    <a:pt x="2094" y="2055"/>
                    <a:pt x="2259" y="2157"/>
                    <a:pt x="2438" y="2364"/>
                  </a:cubicBezTo>
                  <a:cubicBezTo>
                    <a:pt x="2629" y="2864"/>
                    <a:pt x="1903" y="2971"/>
                    <a:pt x="1605" y="3078"/>
                  </a:cubicBezTo>
                  <a:cubicBezTo>
                    <a:pt x="1462" y="3138"/>
                    <a:pt x="1581" y="3304"/>
                    <a:pt x="1664" y="3340"/>
                  </a:cubicBezTo>
                  <a:cubicBezTo>
                    <a:pt x="1800" y="3392"/>
                    <a:pt x="1932" y="3416"/>
                    <a:pt x="2058" y="3416"/>
                  </a:cubicBezTo>
                  <a:cubicBezTo>
                    <a:pt x="2792" y="3416"/>
                    <a:pt x="3287" y="2603"/>
                    <a:pt x="2748" y="1911"/>
                  </a:cubicBezTo>
                  <a:cubicBezTo>
                    <a:pt x="2550" y="1653"/>
                    <a:pt x="2298" y="1543"/>
                    <a:pt x="2046" y="1543"/>
                  </a:cubicBezTo>
                  <a:cubicBezTo>
                    <a:pt x="1708" y="1543"/>
                    <a:pt x="1369" y="1742"/>
                    <a:pt x="1164" y="2042"/>
                  </a:cubicBezTo>
                  <a:cubicBezTo>
                    <a:pt x="867" y="1387"/>
                    <a:pt x="569" y="745"/>
                    <a:pt x="283" y="90"/>
                  </a:cubicBezTo>
                  <a:cubicBezTo>
                    <a:pt x="257" y="31"/>
                    <a:pt x="191" y="1"/>
                    <a:pt x="13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83" name="Google Shape;1183;p50"/>
            <p:cNvSpPr/>
            <p:nvPr/>
          </p:nvSpPr>
          <p:spPr>
            <a:xfrm>
              <a:off x="1343050" y="2251525"/>
              <a:ext cx="64675" cy="49550"/>
            </a:xfrm>
            <a:custGeom>
              <a:avLst/>
              <a:gdLst/>
              <a:ahLst/>
              <a:cxnLst/>
              <a:rect l="l" t="t" r="r" b="b"/>
              <a:pathLst>
                <a:path w="2587" h="1982" extrusionOk="0">
                  <a:moveTo>
                    <a:pt x="381" y="0"/>
                  </a:moveTo>
                  <a:cubicBezTo>
                    <a:pt x="305" y="0"/>
                    <a:pt x="227" y="17"/>
                    <a:pt x="148" y="54"/>
                  </a:cubicBezTo>
                  <a:cubicBezTo>
                    <a:pt x="1" y="127"/>
                    <a:pt x="122" y="302"/>
                    <a:pt x="259" y="302"/>
                  </a:cubicBezTo>
                  <a:cubicBezTo>
                    <a:pt x="277" y="302"/>
                    <a:pt x="296" y="299"/>
                    <a:pt x="314" y="292"/>
                  </a:cubicBezTo>
                  <a:cubicBezTo>
                    <a:pt x="352" y="279"/>
                    <a:pt x="386" y="272"/>
                    <a:pt x="416" y="272"/>
                  </a:cubicBezTo>
                  <a:cubicBezTo>
                    <a:pt x="733" y="272"/>
                    <a:pt x="682" y="951"/>
                    <a:pt x="672" y="1114"/>
                  </a:cubicBezTo>
                  <a:cubicBezTo>
                    <a:pt x="648" y="1352"/>
                    <a:pt x="660" y="1590"/>
                    <a:pt x="731" y="1828"/>
                  </a:cubicBezTo>
                  <a:cubicBezTo>
                    <a:pt x="779" y="1924"/>
                    <a:pt x="881" y="1981"/>
                    <a:pt x="987" y="1981"/>
                  </a:cubicBezTo>
                  <a:cubicBezTo>
                    <a:pt x="1013" y="1981"/>
                    <a:pt x="1039" y="1978"/>
                    <a:pt x="1065" y="1971"/>
                  </a:cubicBezTo>
                  <a:cubicBezTo>
                    <a:pt x="1398" y="1887"/>
                    <a:pt x="1719" y="1757"/>
                    <a:pt x="2005" y="1578"/>
                  </a:cubicBezTo>
                  <a:cubicBezTo>
                    <a:pt x="2243" y="1447"/>
                    <a:pt x="2553" y="1280"/>
                    <a:pt x="2577" y="983"/>
                  </a:cubicBezTo>
                  <a:cubicBezTo>
                    <a:pt x="2587" y="869"/>
                    <a:pt x="2490" y="773"/>
                    <a:pt x="2378" y="773"/>
                  </a:cubicBezTo>
                  <a:cubicBezTo>
                    <a:pt x="2361" y="773"/>
                    <a:pt x="2344" y="775"/>
                    <a:pt x="2327" y="780"/>
                  </a:cubicBezTo>
                  <a:cubicBezTo>
                    <a:pt x="2077" y="804"/>
                    <a:pt x="1922" y="995"/>
                    <a:pt x="1719" y="1125"/>
                  </a:cubicBezTo>
                  <a:cubicBezTo>
                    <a:pt x="1517" y="1256"/>
                    <a:pt x="1315" y="1364"/>
                    <a:pt x="1100" y="1447"/>
                  </a:cubicBezTo>
                  <a:cubicBezTo>
                    <a:pt x="1029" y="1102"/>
                    <a:pt x="1136" y="721"/>
                    <a:pt x="957" y="387"/>
                  </a:cubicBezTo>
                  <a:cubicBezTo>
                    <a:pt x="830" y="170"/>
                    <a:pt x="621" y="0"/>
                    <a:pt x="38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84" name="Google Shape;1184;p50"/>
            <p:cNvSpPr/>
            <p:nvPr/>
          </p:nvSpPr>
          <p:spPr>
            <a:xfrm>
              <a:off x="1390375" y="2279500"/>
              <a:ext cx="75050" cy="36025"/>
            </a:xfrm>
            <a:custGeom>
              <a:avLst/>
              <a:gdLst/>
              <a:ahLst/>
              <a:cxnLst/>
              <a:rect l="l" t="t" r="r" b="b"/>
              <a:pathLst>
                <a:path w="3002" h="1441" extrusionOk="0">
                  <a:moveTo>
                    <a:pt x="2655" y="1"/>
                  </a:moveTo>
                  <a:cubicBezTo>
                    <a:pt x="2637" y="1"/>
                    <a:pt x="2619" y="3"/>
                    <a:pt x="2601" y="6"/>
                  </a:cubicBezTo>
                  <a:cubicBezTo>
                    <a:pt x="1791" y="197"/>
                    <a:pt x="969" y="697"/>
                    <a:pt x="219" y="1078"/>
                  </a:cubicBezTo>
                  <a:cubicBezTo>
                    <a:pt x="1" y="1182"/>
                    <a:pt x="201" y="1441"/>
                    <a:pt x="397" y="1441"/>
                  </a:cubicBezTo>
                  <a:cubicBezTo>
                    <a:pt x="426" y="1441"/>
                    <a:pt x="454" y="1435"/>
                    <a:pt x="481" y="1423"/>
                  </a:cubicBezTo>
                  <a:cubicBezTo>
                    <a:pt x="1243" y="1114"/>
                    <a:pt x="2160" y="852"/>
                    <a:pt x="2827" y="387"/>
                  </a:cubicBezTo>
                  <a:cubicBezTo>
                    <a:pt x="3002" y="234"/>
                    <a:pt x="2855" y="1"/>
                    <a:pt x="265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85" name="Google Shape;1185;p50"/>
            <p:cNvSpPr/>
            <p:nvPr/>
          </p:nvSpPr>
          <p:spPr>
            <a:xfrm>
              <a:off x="1393575" y="2304000"/>
              <a:ext cx="60875" cy="32625"/>
            </a:xfrm>
            <a:custGeom>
              <a:avLst/>
              <a:gdLst/>
              <a:ahLst/>
              <a:cxnLst/>
              <a:rect l="l" t="t" r="r" b="b"/>
              <a:pathLst>
                <a:path w="2435" h="1305" extrusionOk="0">
                  <a:moveTo>
                    <a:pt x="2186" y="0"/>
                  </a:moveTo>
                  <a:cubicBezTo>
                    <a:pt x="2162" y="0"/>
                    <a:pt x="2137" y="5"/>
                    <a:pt x="2115" y="15"/>
                  </a:cubicBezTo>
                  <a:cubicBezTo>
                    <a:pt x="1842" y="158"/>
                    <a:pt x="1603" y="360"/>
                    <a:pt x="1341" y="515"/>
                  </a:cubicBezTo>
                  <a:cubicBezTo>
                    <a:pt x="1008" y="705"/>
                    <a:pt x="639" y="848"/>
                    <a:pt x="258" y="920"/>
                  </a:cubicBezTo>
                  <a:cubicBezTo>
                    <a:pt x="1" y="976"/>
                    <a:pt x="153" y="1305"/>
                    <a:pt x="370" y="1305"/>
                  </a:cubicBezTo>
                  <a:cubicBezTo>
                    <a:pt x="384" y="1305"/>
                    <a:pt x="398" y="1303"/>
                    <a:pt x="413" y="1301"/>
                  </a:cubicBezTo>
                  <a:cubicBezTo>
                    <a:pt x="1103" y="1170"/>
                    <a:pt x="1984" y="872"/>
                    <a:pt x="2365" y="241"/>
                  </a:cubicBezTo>
                  <a:cubicBezTo>
                    <a:pt x="2435" y="112"/>
                    <a:pt x="2306" y="0"/>
                    <a:pt x="218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86" name="Google Shape;1186;p50"/>
            <p:cNvSpPr/>
            <p:nvPr/>
          </p:nvSpPr>
          <p:spPr>
            <a:xfrm>
              <a:off x="1481275" y="2226375"/>
              <a:ext cx="55625" cy="71300"/>
            </a:xfrm>
            <a:custGeom>
              <a:avLst/>
              <a:gdLst/>
              <a:ahLst/>
              <a:cxnLst/>
              <a:rect l="l" t="t" r="r" b="b"/>
              <a:pathLst>
                <a:path w="2225" h="2852" extrusionOk="0">
                  <a:moveTo>
                    <a:pt x="1893" y="0"/>
                  </a:moveTo>
                  <a:cubicBezTo>
                    <a:pt x="1346" y="24"/>
                    <a:pt x="941" y="322"/>
                    <a:pt x="643" y="762"/>
                  </a:cubicBezTo>
                  <a:cubicBezTo>
                    <a:pt x="381" y="1143"/>
                    <a:pt x="0" y="1774"/>
                    <a:pt x="131" y="2251"/>
                  </a:cubicBezTo>
                  <a:cubicBezTo>
                    <a:pt x="250" y="2678"/>
                    <a:pt x="567" y="2852"/>
                    <a:pt x="920" y="2852"/>
                  </a:cubicBezTo>
                  <a:cubicBezTo>
                    <a:pt x="1492" y="2852"/>
                    <a:pt x="2156" y="2396"/>
                    <a:pt x="2215" y="1822"/>
                  </a:cubicBezTo>
                  <a:cubicBezTo>
                    <a:pt x="2224" y="1718"/>
                    <a:pt x="2144" y="1637"/>
                    <a:pt x="2052" y="1637"/>
                  </a:cubicBezTo>
                  <a:cubicBezTo>
                    <a:pt x="2027" y="1637"/>
                    <a:pt x="2002" y="1643"/>
                    <a:pt x="1977" y="1655"/>
                  </a:cubicBezTo>
                  <a:cubicBezTo>
                    <a:pt x="1715" y="1786"/>
                    <a:pt x="1584" y="2048"/>
                    <a:pt x="1346" y="2203"/>
                  </a:cubicBezTo>
                  <a:cubicBezTo>
                    <a:pt x="1243" y="2280"/>
                    <a:pt x="1077" y="2364"/>
                    <a:pt x="926" y="2364"/>
                  </a:cubicBezTo>
                  <a:cubicBezTo>
                    <a:pt x="868" y="2364"/>
                    <a:pt x="812" y="2352"/>
                    <a:pt x="762" y="2322"/>
                  </a:cubicBezTo>
                  <a:cubicBezTo>
                    <a:pt x="500" y="2155"/>
                    <a:pt x="667" y="1822"/>
                    <a:pt x="739" y="1620"/>
                  </a:cubicBezTo>
                  <a:cubicBezTo>
                    <a:pt x="965" y="1060"/>
                    <a:pt x="1286" y="357"/>
                    <a:pt x="1953" y="274"/>
                  </a:cubicBezTo>
                  <a:cubicBezTo>
                    <a:pt x="2132" y="250"/>
                    <a:pt x="2048" y="0"/>
                    <a:pt x="189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87" name="Google Shape;1187;p50"/>
            <p:cNvSpPr/>
            <p:nvPr/>
          </p:nvSpPr>
          <p:spPr>
            <a:xfrm>
              <a:off x="1556175" y="2155725"/>
              <a:ext cx="82325" cy="38050"/>
            </a:xfrm>
            <a:custGeom>
              <a:avLst/>
              <a:gdLst/>
              <a:ahLst/>
              <a:cxnLst/>
              <a:rect l="l" t="t" r="r" b="b"/>
              <a:pathLst>
                <a:path w="3293" h="1522" extrusionOk="0">
                  <a:moveTo>
                    <a:pt x="358" y="0"/>
                  </a:moveTo>
                  <a:cubicBezTo>
                    <a:pt x="296" y="0"/>
                    <a:pt x="229" y="16"/>
                    <a:pt x="160" y="52"/>
                  </a:cubicBezTo>
                  <a:cubicBezTo>
                    <a:pt x="0" y="126"/>
                    <a:pt x="134" y="324"/>
                    <a:pt x="275" y="324"/>
                  </a:cubicBezTo>
                  <a:cubicBezTo>
                    <a:pt x="292" y="324"/>
                    <a:pt x="309" y="321"/>
                    <a:pt x="326" y="314"/>
                  </a:cubicBezTo>
                  <a:cubicBezTo>
                    <a:pt x="342" y="307"/>
                    <a:pt x="357" y="303"/>
                    <a:pt x="371" y="303"/>
                  </a:cubicBezTo>
                  <a:cubicBezTo>
                    <a:pt x="558" y="303"/>
                    <a:pt x="518" y="950"/>
                    <a:pt x="529" y="1017"/>
                  </a:cubicBezTo>
                  <a:cubicBezTo>
                    <a:pt x="552" y="1136"/>
                    <a:pt x="600" y="1255"/>
                    <a:pt x="695" y="1350"/>
                  </a:cubicBezTo>
                  <a:cubicBezTo>
                    <a:pt x="818" y="1462"/>
                    <a:pt x="975" y="1522"/>
                    <a:pt x="1144" y="1522"/>
                  </a:cubicBezTo>
                  <a:cubicBezTo>
                    <a:pt x="1173" y="1522"/>
                    <a:pt x="1202" y="1520"/>
                    <a:pt x="1231" y="1517"/>
                  </a:cubicBezTo>
                  <a:cubicBezTo>
                    <a:pt x="1529" y="1457"/>
                    <a:pt x="1815" y="1362"/>
                    <a:pt x="2076" y="1219"/>
                  </a:cubicBezTo>
                  <a:cubicBezTo>
                    <a:pt x="2446" y="1040"/>
                    <a:pt x="2910" y="886"/>
                    <a:pt x="3172" y="552"/>
                  </a:cubicBezTo>
                  <a:cubicBezTo>
                    <a:pt x="3292" y="410"/>
                    <a:pt x="3150" y="227"/>
                    <a:pt x="2978" y="227"/>
                  </a:cubicBezTo>
                  <a:cubicBezTo>
                    <a:pt x="2964" y="227"/>
                    <a:pt x="2949" y="228"/>
                    <a:pt x="2934" y="231"/>
                  </a:cubicBezTo>
                  <a:cubicBezTo>
                    <a:pt x="2517" y="326"/>
                    <a:pt x="2136" y="612"/>
                    <a:pt x="1743" y="802"/>
                  </a:cubicBezTo>
                  <a:cubicBezTo>
                    <a:pt x="1576" y="897"/>
                    <a:pt x="1398" y="981"/>
                    <a:pt x="1207" y="1040"/>
                  </a:cubicBezTo>
                  <a:cubicBezTo>
                    <a:pt x="1182" y="1044"/>
                    <a:pt x="1160" y="1046"/>
                    <a:pt x="1139" y="1046"/>
                  </a:cubicBezTo>
                  <a:cubicBezTo>
                    <a:pt x="879" y="1046"/>
                    <a:pt x="907" y="784"/>
                    <a:pt x="874" y="564"/>
                  </a:cubicBezTo>
                  <a:cubicBezTo>
                    <a:pt x="816" y="294"/>
                    <a:pt x="625" y="0"/>
                    <a:pt x="35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88" name="Google Shape;1188;p50"/>
            <p:cNvSpPr/>
            <p:nvPr/>
          </p:nvSpPr>
          <p:spPr>
            <a:xfrm>
              <a:off x="921975" y="1893100"/>
              <a:ext cx="57100" cy="73125"/>
            </a:xfrm>
            <a:custGeom>
              <a:avLst/>
              <a:gdLst/>
              <a:ahLst/>
              <a:cxnLst/>
              <a:rect l="l" t="t" r="r" b="b"/>
              <a:pathLst>
                <a:path w="2284" h="2925" extrusionOk="0">
                  <a:moveTo>
                    <a:pt x="1005" y="1"/>
                  </a:moveTo>
                  <a:cubicBezTo>
                    <a:pt x="987" y="1"/>
                    <a:pt x="969" y="7"/>
                    <a:pt x="953" y="20"/>
                  </a:cubicBezTo>
                  <a:cubicBezTo>
                    <a:pt x="489" y="425"/>
                    <a:pt x="167" y="961"/>
                    <a:pt x="12" y="1544"/>
                  </a:cubicBezTo>
                  <a:cubicBezTo>
                    <a:pt x="1" y="1651"/>
                    <a:pt x="84" y="1747"/>
                    <a:pt x="191" y="1758"/>
                  </a:cubicBezTo>
                  <a:cubicBezTo>
                    <a:pt x="405" y="1770"/>
                    <a:pt x="632" y="1782"/>
                    <a:pt x="858" y="1794"/>
                  </a:cubicBezTo>
                  <a:cubicBezTo>
                    <a:pt x="905" y="1794"/>
                    <a:pt x="975" y="1790"/>
                    <a:pt x="1051" y="1790"/>
                  </a:cubicBezTo>
                  <a:cubicBezTo>
                    <a:pt x="1276" y="1790"/>
                    <a:pt x="1548" y="1824"/>
                    <a:pt x="1405" y="2092"/>
                  </a:cubicBezTo>
                  <a:cubicBezTo>
                    <a:pt x="1259" y="2366"/>
                    <a:pt x="904" y="2519"/>
                    <a:pt x="597" y="2519"/>
                  </a:cubicBezTo>
                  <a:cubicBezTo>
                    <a:pt x="530" y="2519"/>
                    <a:pt x="465" y="2512"/>
                    <a:pt x="405" y="2497"/>
                  </a:cubicBezTo>
                  <a:cubicBezTo>
                    <a:pt x="392" y="2494"/>
                    <a:pt x="380" y="2492"/>
                    <a:pt x="367" y="2492"/>
                  </a:cubicBezTo>
                  <a:cubicBezTo>
                    <a:pt x="229" y="2492"/>
                    <a:pt x="121" y="2661"/>
                    <a:pt x="262" y="2770"/>
                  </a:cubicBezTo>
                  <a:cubicBezTo>
                    <a:pt x="401" y="2879"/>
                    <a:pt x="554" y="2925"/>
                    <a:pt x="711" y="2925"/>
                  </a:cubicBezTo>
                  <a:cubicBezTo>
                    <a:pt x="1172" y="2925"/>
                    <a:pt x="1662" y="2525"/>
                    <a:pt x="1894" y="2151"/>
                  </a:cubicBezTo>
                  <a:cubicBezTo>
                    <a:pt x="2283" y="1506"/>
                    <a:pt x="1340" y="1433"/>
                    <a:pt x="683" y="1433"/>
                  </a:cubicBezTo>
                  <a:cubicBezTo>
                    <a:pt x="577" y="1433"/>
                    <a:pt x="478" y="1435"/>
                    <a:pt x="393" y="1437"/>
                  </a:cubicBezTo>
                  <a:cubicBezTo>
                    <a:pt x="489" y="961"/>
                    <a:pt x="739" y="520"/>
                    <a:pt x="1084" y="175"/>
                  </a:cubicBezTo>
                  <a:cubicBezTo>
                    <a:pt x="1161" y="107"/>
                    <a:pt x="1082" y="1"/>
                    <a:pt x="100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89" name="Google Shape;1189;p50"/>
            <p:cNvSpPr/>
            <p:nvPr/>
          </p:nvSpPr>
          <p:spPr>
            <a:xfrm>
              <a:off x="971125" y="1909500"/>
              <a:ext cx="25525" cy="38425"/>
            </a:xfrm>
            <a:custGeom>
              <a:avLst/>
              <a:gdLst/>
              <a:ahLst/>
              <a:cxnLst/>
              <a:rect l="l" t="t" r="r" b="b"/>
              <a:pathLst>
                <a:path w="1021" h="1537" extrusionOk="0">
                  <a:moveTo>
                    <a:pt x="178" y="1"/>
                  </a:moveTo>
                  <a:cubicBezTo>
                    <a:pt x="82" y="1"/>
                    <a:pt x="1" y="60"/>
                    <a:pt x="47" y="186"/>
                  </a:cubicBezTo>
                  <a:cubicBezTo>
                    <a:pt x="201" y="567"/>
                    <a:pt x="309" y="983"/>
                    <a:pt x="475" y="1376"/>
                  </a:cubicBezTo>
                  <a:cubicBezTo>
                    <a:pt x="525" y="1486"/>
                    <a:pt x="637" y="1537"/>
                    <a:pt x="742" y="1537"/>
                  </a:cubicBezTo>
                  <a:cubicBezTo>
                    <a:pt x="888" y="1537"/>
                    <a:pt x="1021" y="1437"/>
                    <a:pt x="952" y="1257"/>
                  </a:cubicBezTo>
                  <a:cubicBezTo>
                    <a:pt x="785" y="864"/>
                    <a:pt x="559" y="495"/>
                    <a:pt x="380" y="114"/>
                  </a:cubicBezTo>
                  <a:cubicBezTo>
                    <a:pt x="343" y="40"/>
                    <a:pt x="256" y="1"/>
                    <a:pt x="17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90" name="Google Shape;1190;p50"/>
            <p:cNvSpPr/>
            <p:nvPr/>
          </p:nvSpPr>
          <p:spPr>
            <a:xfrm>
              <a:off x="970950" y="1884875"/>
              <a:ext cx="10575" cy="8875"/>
            </a:xfrm>
            <a:custGeom>
              <a:avLst/>
              <a:gdLst/>
              <a:ahLst/>
              <a:cxnLst/>
              <a:rect l="l" t="t" r="r" b="b"/>
              <a:pathLst>
                <a:path w="423" h="355" extrusionOk="0">
                  <a:moveTo>
                    <a:pt x="216" y="1"/>
                  </a:moveTo>
                  <a:cubicBezTo>
                    <a:pt x="101" y="1"/>
                    <a:pt x="1" y="103"/>
                    <a:pt x="66" y="242"/>
                  </a:cubicBezTo>
                  <a:cubicBezTo>
                    <a:pt x="98" y="307"/>
                    <a:pt x="199" y="355"/>
                    <a:pt x="285" y="355"/>
                  </a:cubicBezTo>
                  <a:cubicBezTo>
                    <a:pt x="356" y="355"/>
                    <a:pt x="417" y="323"/>
                    <a:pt x="423" y="242"/>
                  </a:cubicBezTo>
                  <a:lnTo>
                    <a:pt x="423" y="159"/>
                  </a:lnTo>
                  <a:cubicBezTo>
                    <a:pt x="423" y="111"/>
                    <a:pt x="411" y="75"/>
                    <a:pt x="375" y="51"/>
                  </a:cubicBezTo>
                  <a:lnTo>
                    <a:pt x="316" y="28"/>
                  </a:lnTo>
                  <a:cubicBezTo>
                    <a:pt x="284" y="9"/>
                    <a:pt x="249" y="1"/>
                    <a:pt x="21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91" name="Google Shape;1191;p50"/>
            <p:cNvSpPr/>
            <p:nvPr/>
          </p:nvSpPr>
          <p:spPr>
            <a:xfrm>
              <a:off x="990425" y="1895525"/>
              <a:ext cx="71150" cy="42725"/>
            </a:xfrm>
            <a:custGeom>
              <a:avLst/>
              <a:gdLst/>
              <a:ahLst/>
              <a:cxnLst/>
              <a:rect l="l" t="t" r="r" b="b"/>
              <a:pathLst>
                <a:path w="2846" h="1709" extrusionOk="0">
                  <a:moveTo>
                    <a:pt x="1152" y="0"/>
                  </a:moveTo>
                  <a:cubicBezTo>
                    <a:pt x="1122" y="0"/>
                    <a:pt x="1091" y="2"/>
                    <a:pt x="1061" y="6"/>
                  </a:cubicBezTo>
                  <a:cubicBezTo>
                    <a:pt x="620" y="42"/>
                    <a:pt x="406" y="340"/>
                    <a:pt x="322" y="685"/>
                  </a:cubicBezTo>
                  <a:lnTo>
                    <a:pt x="299" y="649"/>
                  </a:lnTo>
                  <a:cubicBezTo>
                    <a:pt x="275" y="598"/>
                    <a:pt x="221" y="574"/>
                    <a:pt x="167" y="574"/>
                  </a:cubicBezTo>
                  <a:cubicBezTo>
                    <a:pt x="83" y="574"/>
                    <a:pt x="1" y="631"/>
                    <a:pt x="37" y="733"/>
                  </a:cubicBezTo>
                  <a:cubicBezTo>
                    <a:pt x="132" y="983"/>
                    <a:pt x="203" y="1233"/>
                    <a:pt x="263" y="1483"/>
                  </a:cubicBezTo>
                  <a:cubicBezTo>
                    <a:pt x="295" y="1623"/>
                    <a:pt x="439" y="1709"/>
                    <a:pt x="563" y="1709"/>
                  </a:cubicBezTo>
                  <a:cubicBezTo>
                    <a:pt x="670" y="1709"/>
                    <a:pt x="762" y="1644"/>
                    <a:pt x="751" y="1495"/>
                  </a:cubicBezTo>
                  <a:cubicBezTo>
                    <a:pt x="739" y="1248"/>
                    <a:pt x="681" y="458"/>
                    <a:pt x="1113" y="458"/>
                  </a:cubicBezTo>
                  <a:cubicBezTo>
                    <a:pt x="1119" y="458"/>
                    <a:pt x="1126" y="459"/>
                    <a:pt x="1132" y="459"/>
                  </a:cubicBezTo>
                  <a:cubicBezTo>
                    <a:pt x="1358" y="471"/>
                    <a:pt x="1513" y="1018"/>
                    <a:pt x="1763" y="1126"/>
                  </a:cubicBezTo>
                  <a:cubicBezTo>
                    <a:pt x="1842" y="1161"/>
                    <a:pt x="1933" y="1178"/>
                    <a:pt x="2027" y="1178"/>
                  </a:cubicBezTo>
                  <a:cubicBezTo>
                    <a:pt x="2373" y="1178"/>
                    <a:pt x="2769" y="955"/>
                    <a:pt x="2835" y="637"/>
                  </a:cubicBezTo>
                  <a:cubicBezTo>
                    <a:pt x="2845" y="508"/>
                    <a:pt x="2739" y="408"/>
                    <a:pt x="2621" y="408"/>
                  </a:cubicBezTo>
                  <a:cubicBezTo>
                    <a:pt x="2609" y="408"/>
                    <a:pt x="2597" y="409"/>
                    <a:pt x="2585" y="411"/>
                  </a:cubicBezTo>
                  <a:cubicBezTo>
                    <a:pt x="2406" y="459"/>
                    <a:pt x="2323" y="602"/>
                    <a:pt x="2156" y="661"/>
                  </a:cubicBezTo>
                  <a:cubicBezTo>
                    <a:pt x="2115" y="676"/>
                    <a:pt x="2079" y="682"/>
                    <a:pt x="2048" y="682"/>
                  </a:cubicBezTo>
                  <a:cubicBezTo>
                    <a:pt x="1872" y="682"/>
                    <a:pt x="1839" y="478"/>
                    <a:pt x="1727" y="316"/>
                  </a:cubicBezTo>
                  <a:cubicBezTo>
                    <a:pt x="1591" y="116"/>
                    <a:pt x="1380" y="0"/>
                    <a:pt x="115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92" name="Google Shape;1192;p50"/>
            <p:cNvSpPr/>
            <p:nvPr/>
          </p:nvSpPr>
          <p:spPr>
            <a:xfrm>
              <a:off x="1079150" y="1821750"/>
              <a:ext cx="55300" cy="107225"/>
            </a:xfrm>
            <a:custGeom>
              <a:avLst/>
              <a:gdLst/>
              <a:ahLst/>
              <a:cxnLst/>
              <a:rect l="l" t="t" r="r" b="b"/>
              <a:pathLst>
                <a:path w="2212" h="4289" extrusionOk="0">
                  <a:moveTo>
                    <a:pt x="932" y="0"/>
                  </a:moveTo>
                  <a:cubicBezTo>
                    <a:pt x="890" y="0"/>
                    <a:pt x="849" y="19"/>
                    <a:pt x="822" y="64"/>
                  </a:cubicBezTo>
                  <a:cubicBezTo>
                    <a:pt x="286" y="957"/>
                    <a:pt x="0" y="2088"/>
                    <a:pt x="322" y="3124"/>
                  </a:cubicBezTo>
                  <a:cubicBezTo>
                    <a:pt x="490" y="3658"/>
                    <a:pt x="1006" y="4289"/>
                    <a:pt x="1583" y="4289"/>
                  </a:cubicBezTo>
                  <a:cubicBezTo>
                    <a:pt x="1740" y="4289"/>
                    <a:pt x="1900" y="4243"/>
                    <a:pt x="2060" y="4136"/>
                  </a:cubicBezTo>
                  <a:cubicBezTo>
                    <a:pt x="2211" y="4020"/>
                    <a:pt x="2135" y="3779"/>
                    <a:pt x="1954" y="3779"/>
                  </a:cubicBezTo>
                  <a:cubicBezTo>
                    <a:pt x="1950" y="3779"/>
                    <a:pt x="1945" y="3779"/>
                    <a:pt x="1941" y="3779"/>
                  </a:cubicBezTo>
                  <a:cubicBezTo>
                    <a:pt x="1929" y="3779"/>
                    <a:pt x="1916" y="3779"/>
                    <a:pt x="1904" y="3779"/>
                  </a:cubicBezTo>
                  <a:cubicBezTo>
                    <a:pt x="185" y="3779"/>
                    <a:pt x="622" y="1248"/>
                    <a:pt x="1095" y="231"/>
                  </a:cubicBezTo>
                  <a:cubicBezTo>
                    <a:pt x="1146" y="113"/>
                    <a:pt x="1035" y="0"/>
                    <a:pt x="9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93" name="Google Shape;1193;p50"/>
            <p:cNvSpPr/>
            <p:nvPr/>
          </p:nvSpPr>
          <p:spPr>
            <a:xfrm>
              <a:off x="1110125" y="1852475"/>
              <a:ext cx="40475" cy="20700"/>
            </a:xfrm>
            <a:custGeom>
              <a:avLst/>
              <a:gdLst/>
              <a:ahLst/>
              <a:cxnLst/>
              <a:rect l="l" t="t" r="r" b="b"/>
              <a:pathLst>
                <a:path w="1619" h="828" extrusionOk="0">
                  <a:moveTo>
                    <a:pt x="1303" y="1"/>
                  </a:moveTo>
                  <a:cubicBezTo>
                    <a:pt x="913" y="1"/>
                    <a:pt x="465" y="288"/>
                    <a:pt x="178" y="490"/>
                  </a:cubicBezTo>
                  <a:cubicBezTo>
                    <a:pt x="0" y="612"/>
                    <a:pt x="205" y="827"/>
                    <a:pt x="359" y="827"/>
                  </a:cubicBezTo>
                  <a:cubicBezTo>
                    <a:pt x="371" y="827"/>
                    <a:pt x="382" y="826"/>
                    <a:pt x="392" y="824"/>
                  </a:cubicBezTo>
                  <a:cubicBezTo>
                    <a:pt x="630" y="776"/>
                    <a:pt x="857" y="693"/>
                    <a:pt x="1071" y="597"/>
                  </a:cubicBezTo>
                  <a:cubicBezTo>
                    <a:pt x="1273" y="526"/>
                    <a:pt x="1464" y="478"/>
                    <a:pt x="1571" y="276"/>
                  </a:cubicBezTo>
                  <a:cubicBezTo>
                    <a:pt x="1619" y="169"/>
                    <a:pt x="1559" y="38"/>
                    <a:pt x="1440" y="14"/>
                  </a:cubicBezTo>
                  <a:cubicBezTo>
                    <a:pt x="1395" y="5"/>
                    <a:pt x="1349" y="1"/>
                    <a:pt x="130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94" name="Google Shape;1194;p50"/>
            <p:cNvSpPr/>
            <p:nvPr/>
          </p:nvSpPr>
          <p:spPr>
            <a:xfrm>
              <a:off x="1171400" y="1823250"/>
              <a:ext cx="72375" cy="64750"/>
            </a:xfrm>
            <a:custGeom>
              <a:avLst/>
              <a:gdLst/>
              <a:ahLst/>
              <a:cxnLst/>
              <a:rect l="l" t="t" r="r" b="b"/>
              <a:pathLst>
                <a:path w="2895" h="2590" extrusionOk="0">
                  <a:moveTo>
                    <a:pt x="1323" y="838"/>
                  </a:moveTo>
                  <a:lnTo>
                    <a:pt x="1323" y="838"/>
                  </a:lnTo>
                  <a:cubicBezTo>
                    <a:pt x="1215" y="1088"/>
                    <a:pt x="1084" y="1338"/>
                    <a:pt x="930" y="1552"/>
                  </a:cubicBezTo>
                  <a:cubicBezTo>
                    <a:pt x="846" y="1683"/>
                    <a:pt x="751" y="1802"/>
                    <a:pt x="644" y="1921"/>
                  </a:cubicBezTo>
                  <a:cubicBezTo>
                    <a:pt x="608" y="1969"/>
                    <a:pt x="561" y="2016"/>
                    <a:pt x="513" y="2064"/>
                  </a:cubicBezTo>
                  <a:lnTo>
                    <a:pt x="572" y="1993"/>
                  </a:lnTo>
                  <a:cubicBezTo>
                    <a:pt x="561" y="1707"/>
                    <a:pt x="644" y="1421"/>
                    <a:pt x="787" y="1159"/>
                  </a:cubicBezTo>
                  <a:cubicBezTo>
                    <a:pt x="906" y="969"/>
                    <a:pt x="1108" y="850"/>
                    <a:pt x="1323" y="838"/>
                  </a:cubicBezTo>
                  <a:close/>
                  <a:moveTo>
                    <a:pt x="1672" y="1"/>
                  </a:moveTo>
                  <a:cubicBezTo>
                    <a:pt x="1613" y="1"/>
                    <a:pt x="1562" y="33"/>
                    <a:pt x="1549" y="111"/>
                  </a:cubicBezTo>
                  <a:cubicBezTo>
                    <a:pt x="1525" y="219"/>
                    <a:pt x="1489" y="338"/>
                    <a:pt x="1465" y="445"/>
                  </a:cubicBezTo>
                  <a:cubicBezTo>
                    <a:pt x="1430" y="433"/>
                    <a:pt x="1382" y="421"/>
                    <a:pt x="1346" y="421"/>
                  </a:cubicBezTo>
                  <a:cubicBezTo>
                    <a:pt x="1323" y="419"/>
                    <a:pt x="1299" y="419"/>
                    <a:pt x="1276" y="419"/>
                  </a:cubicBezTo>
                  <a:cubicBezTo>
                    <a:pt x="572" y="419"/>
                    <a:pt x="211" y="1108"/>
                    <a:pt x="96" y="1731"/>
                  </a:cubicBezTo>
                  <a:cubicBezTo>
                    <a:pt x="61" y="1981"/>
                    <a:pt x="1" y="2302"/>
                    <a:pt x="215" y="2481"/>
                  </a:cubicBezTo>
                  <a:cubicBezTo>
                    <a:pt x="301" y="2557"/>
                    <a:pt x="398" y="2589"/>
                    <a:pt x="496" y="2589"/>
                  </a:cubicBezTo>
                  <a:cubicBezTo>
                    <a:pt x="643" y="2589"/>
                    <a:pt x="792" y="2516"/>
                    <a:pt x="906" y="2409"/>
                  </a:cubicBezTo>
                  <a:cubicBezTo>
                    <a:pt x="1263" y="2040"/>
                    <a:pt x="1525" y="1600"/>
                    <a:pt x="1680" y="1123"/>
                  </a:cubicBezTo>
                  <a:cubicBezTo>
                    <a:pt x="1787" y="1338"/>
                    <a:pt x="1811" y="1576"/>
                    <a:pt x="1918" y="1802"/>
                  </a:cubicBezTo>
                  <a:cubicBezTo>
                    <a:pt x="2042" y="2060"/>
                    <a:pt x="2272" y="2335"/>
                    <a:pt x="2564" y="2335"/>
                  </a:cubicBezTo>
                  <a:cubicBezTo>
                    <a:pt x="2609" y="2335"/>
                    <a:pt x="2656" y="2328"/>
                    <a:pt x="2704" y="2314"/>
                  </a:cubicBezTo>
                  <a:cubicBezTo>
                    <a:pt x="2894" y="2266"/>
                    <a:pt x="2870" y="2052"/>
                    <a:pt x="2728" y="1969"/>
                  </a:cubicBezTo>
                  <a:cubicBezTo>
                    <a:pt x="2525" y="1862"/>
                    <a:pt x="2370" y="1683"/>
                    <a:pt x="2299" y="1481"/>
                  </a:cubicBezTo>
                  <a:cubicBezTo>
                    <a:pt x="2239" y="1266"/>
                    <a:pt x="2168" y="1064"/>
                    <a:pt x="2073" y="873"/>
                  </a:cubicBezTo>
                  <a:cubicBezTo>
                    <a:pt x="2001" y="766"/>
                    <a:pt x="1918" y="671"/>
                    <a:pt x="1823" y="600"/>
                  </a:cubicBezTo>
                  <a:cubicBezTo>
                    <a:pt x="1846" y="469"/>
                    <a:pt x="1870" y="350"/>
                    <a:pt x="1882" y="219"/>
                  </a:cubicBezTo>
                  <a:cubicBezTo>
                    <a:pt x="1897" y="98"/>
                    <a:pt x="1773" y="1"/>
                    <a:pt x="16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95" name="Google Shape;1195;p50"/>
            <p:cNvSpPr/>
            <p:nvPr/>
          </p:nvSpPr>
          <p:spPr>
            <a:xfrm>
              <a:off x="1237800" y="1790050"/>
              <a:ext cx="41400" cy="109525"/>
            </a:xfrm>
            <a:custGeom>
              <a:avLst/>
              <a:gdLst/>
              <a:ahLst/>
              <a:cxnLst/>
              <a:rect l="l" t="t" r="r" b="b"/>
              <a:pathLst>
                <a:path w="1656" h="4381" extrusionOk="0">
                  <a:moveTo>
                    <a:pt x="81" y="0"/>
                  </a:moveTo>
                  <a:cubicBezTo>
                    <a:pt x="51" y="0"/>
                    <a:pt x="24" y="18"/>
                    <a:pt x="24" y="58"/>
                  </a:cubicBezTo>
                  <a:cubicBezTo>
                    <a:pt x="0" y="666"/>
                    <a:pt x="679" y="1047"/>
                    <a:pt x="893" y="1594"/>
                  </a:cubicBezTo>
                  <a:cubicBezTo>
                    <a:pt x="1238" y="2451"/>
                    <a:pt x="1095" y="3249"/>
                    <a:pt x="762" y="4071"/>
                  </a:cubicBezTo>
                  <a:cubicBezTo>
                    <a:pt x="697" y="4243"/>
                    <a:pt x="828" y="4381"/>
                    <a:pt x="971" y="4381"/>
                  </a:cubicBezTo>
                  <a:cubicBezTo>
                    <a:pt x="1036" y="4381"/>
                    <a:pt x="1103" y="4352"/>
                    <a:pt x="1155" y="4285"/>
                  </a:cubicBezTo>
                  <a:cubicBezTo>
                    <a:pt x="1584" y="3678"/>
                    <a:pt x="1655" y="2880"/>
                    <a:pt x="1500" y="2154"/>
                  </a:cubicBezTo>
                  <a:cubicBezTo>
                    <a:pt x="1417" y="1773"/>
                    <a:pt x="1262" y="1404"/>
                    <a:pt x="1036" y="1082"/>
                  </a:cubicBezTo>
                  <a:cubicBezTo>
                    <a:pt x="786" y="713"/>
                    <a:pt x="298" y="475"/>
                    <a:pt x="155" y="58"/>
                  </a:cubicBezTo>
                  <a:cubicBezTo>
                    <a:pt x="149" y="21"/>
                    <a:pt x="114" y="0"/>
                    <a:pt x="8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96" name="Google Shape;1196;p50"/>
            <p:cNvSpPr/>
            <p:nvPr/>
          </p:nvSpPr>
          <p:spPr>
            <a:xfrm>
              <a:off x="1294425" y="1802225"/>
              <a:ext cx="54925" cy="23650"/>
            </a:xfrm>
            <a:custGeom>
              <a:avLst/>
              <a:gdLst/>
              <a:ahLst/>
              <a:cxnLst/>
              <a:rect l="l" t="t" r="r" b="b"/>
              <a:pathLst>
                <a:path w="2197" h="946" extrusionOk="0">
                  <a:moveTo>
                    <a:pt x="1842" y="1"/>
                  </a:moveTo>
                  <a:cubicBezTo>
                    <a:pt x="1819" y="1"/>
                    <a:pt x="1795" y="4"/>
                    <a:pt x="1771" y="12"/>
                  </a:cubicBezTo>
                  <a:cubicBezTo>
                    <a:pt x="1236" y="190"/>
                    <a:pt x="712" y="417"/>
                    <a:pt x="188" y="607"/>
                  </a:cubicBezTo>
                  <a:cubicBezTo>
                    <a:pt x="0" y="684"/>
                    <a:pt x="140" y="946"/>
                    <a:pt x="303" y="946"/>
                  </a:cubicBezTo>
                  <a:cubicBezTo>
                    <a:pt x="316" y="946"/>
                    <a:pt x="329" y="944"/>
                    <a:pt x="343" y="941"/>
                  </a:cubicBezTo>
                  <a:cubicBezTo>
                    <a:pt x="866" y="774"/>
                    <a:pt x="1414" y="631"/>
                    <a:pt x="1926" y="440"/>
                  </a:cubicBezTo>
                  <a:cubicBezTo>
                    <a:pt x="2196" y="343"/>
                    <a:pt x="2064" y="1"/>
                    <a:pt x="184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97" name="Google Shape;1197;p50"/>
            <p:cNvSpPr/>
            <p:nvPr/>
          </p:nvSpPr>
          <p:spPr>
            <a:xfrm>
              <a:off x="1295650" y="1783750"/>
              <a:ext cx="47750" cy="23300"/>
            </a:xfrm>
            <a:custGeom>
              <a:avLst/>
              <a:gdLst/>
              <a:ahLst/>
              <a:cxnLst/>
              <a:rect l="l" t="t" r="r" b="b"/>
              <a:pathLst>
                <a:path w="1910" h="932" extrusionOk="0">
                  <a:moveTo>
                    <a:pt x="1677" y="0"/>
                  </a:moveTo>
                  <a:cubicBezTo>
                    <a:pt x="1672" y="0"/>
                    <a:pt x="1667" y="0"/>
                    <a:pt x="1663" y="1"/>
                  </a:cubicBezTo>
                  <a:cubicBezTo>
                    <a:pt x="1413" y="1"/>
                    <a:pt x="1210" y="120"/>
                    <a:pt x="984" y="227"/>
                  </a:cubicBezTo>
                  <a:lnTo>
                    <a:pt x="222" y="572"/>
                  </a:lnTo>
                  <a:cubicBezTo>
                    <a:pt x="0" y="667"/>
                    <a:pt x="181" y="931"/>
                    <a:pt x="375" y="931"/>
                  </a:cubicBezTo>
                  <a:cubicBezTo>
                    <a:pt x="399" y="931"/>
                    <a:pt x="424" y="927"/>
                    <a:pt x="448" y="918"/>
                  </a:cubicBezTo>
                  <a:lnTo>
                    <a:pt x="1198" y="620"/>
                  </a:lnTo>
                  <a:cubicBezTo>
                    <a:pt x="1401" y="537"/>
                    <a:pt x="1663" y="465"/>
                    <a:pt x="1818" y="298"/>
                  </a:cubicBezTo>
                  <a:cubicBezTo>
                    <a:pt x="1910" y="183"/>
                    <a:pt x="1823" y="0"/>
                    <a:pt x="167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98" name="Google Shape;1198;p50"/>
            <p:cNvSpPr/>
            <p:nvPr/>
          </p:nvSpPr>
          <p:spPr>
            <a:xfrm>
              <a:off x="1370850" y="1761700"/>
              <a:ext cx="51275" cy="21925"/>
            </a:xfrm>
            <a:custGeom>
              <a:avLst/>
              <a:gdLst/>
              <a:ahLst/>
              <a:cxnLst/>
              <a:rect l="l" t="t" r="r" b="b"/>
              <a:pathLst>
                <a:path w="2051" h="877" extrusionOk="0">
                  <a:moveTo>
                    <a:pt x="1633" y="0"/>
                  </a:moveTo>
                  <a:cubicBezTo>
                    <a:pt x="1625" y="0"/>
                    <a:pt x="1616" y="1"/>
                    <a:pt x="1608" y="2"/>
                  </a:cubicBezTo>
                  <a:cubicBezTo>
                    <a:pt x="1310" y="61"/>
                    <a:pt x="1024" y="156"/>
                    <a:pt x="738" y="276"/>
                  </a:cubicBezTo>
                  <a:cubicBezTo>
                    <a:pt x="524" y="359"/>
                    <a:pt x="250" y="406"/>
                    <a:pt x="84" y="597"/>
                  </a:cubicBezTo>
                  <a:cubicBezTo>
                    <a:pt x="0" y="704"/>
                    <a:pt x="84" y="871"/>
                    <a:pt x="214" y="871"/>
                  </a:cubicBezTo>
                  <a:cubicBezTo>
                    <a:pt x="248" y="875"/>
                    <a:pt x="280" y="877"/>
                    <a:pt x="313" y="877"/>
                  </a:cubicBezTo>
                  <a:cubicBezTo>
                    <a:pt x="563" y="877"/>
                    <a:pt x="804" y="766"/>
                    <a:pt x="1036" y="692"/>
                  </a:cubicBezTo>
                  <a:cubicBezTo>
                    <a:pt x="1310" y="633"/>
                    <a:pt x="1572" y="537"/>
                    <a:pt x="1822" y="406"/>
                  </a:cubicBezTo>
                  <a:cubicBezTo>
                    <a:pt x="2051" y="269"/>
                    <a:pt x="1840" y="0"/>
                    <a:pt x="163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199" name="Google Shape;1199;p50"/>
            <p:cNvSpPr/>
            <p:nvPr/>
          </p:nvSpPr>
          <p:spPr>
            <a:xfrm>
              <a:off x="1436025" y="1725900"/>
              <a:ext cx="53900" cy="53875"/>
            </a:xfrm>
            <a:custGeom>
              <a:avLst/>
              <a:gdLst/>
              <a:ahLst/>
              <a:cxnLst/>
              <a:rect l="l" t="t" r="r" b="b"/>
              <a:pathLst>
                <a:path w="2156" h="2155" extrusionOk="0">
                  <a:moveTo>
                    <a:pt x="1140" y="0"/>
                  </a:moveTo>
                  <a:cubicBezTo>
                    <a:pt x="1129" y="0"/>
                    <a:pt x="1119" y="2"/>
                    <a:pt x="1108" y="5"/>
                  </a:cubicBezTo>
                  <a:cubicBezTo>
                    <a:pt x="667" y="148"/>
                    <a:pt x="298" y="445"/>
                    <a:pt x="60" y="826"/>
                  </a:cubicBezTo>
                  <a:cubicBezTo>
                    <a:pt x="1" y="934"/>
                    <a:pt x="108" y="1065"/>
                    <a:pt x="215" y="1065"/>
                  </a:cubicBezTo>
                  <a:cubicBezTo>
                    <a:pt x="441" y="1065"/>
                    <a:pt x="667" y="1088"/>
                    <a:pt x="894" y="1112"/>
                  </a:cubicBezTo>
                  <a:cubicBezTo>
                    <a:pt x="1084" y="1136"/>
                    <a:pt x="1429" y="1148"/>
                    <a:pt x="1584" y="1279"/>
                  </a:cubicBezTo>
                  <a:cubicBezTo>
                    <a:pt x="1715" y="1315"/>
                    <a:pt x="1727" y="1398"/>
                    <a:pt x="1632" y="1529"/>
                  </a:cubicBezTo>
                  <a:lnTo>
                    <a:pt x="1525" y="1624"/>
                  </a:lnTo>
                  <a:cubicBezTo>
                    <a:pt x="1429" y="1684"/>
                    <a:pt x="1322" y="1731"/>
                    <a:pt x="1215" y="1755"/>
                  </a:cubicBezTo>
                  <a:cubicBezTo>
                    <a:pt x="1060" y="1755"/>
                    <a:pt x="894" y="1767"/>
                    <a:pt x="739" y="1803"/>
                  </a:cubicBezTo>
                  <a:cubicBezTo>
                    <a:pt x="667" y="1827"/>
                    <a:pt x="679" y="1922"/>
                    <a:pt x="727" y="1969"/>
                  </a:cubicBezTo>
                  <a:cubicBezTo>
                    <a:pt x="831" y="2099"/>
                    <a:pt x="995" y="2154"/>
                    <a:pt x="1173" y="2154"/>
                  </a:cubicBezTo>
                  <a:cubicBezTo>
                    <a:pt x="1588" y="2154"/>
                    <a:pt x="2083" y="1856"/>
                    <a:pt x="2108" y="1481"/>
                  </a:cubicBezTo>
                  <a:cubicBezTo>
                    <a:pt x="2156" y="826"/>
                    <a:pt x="1108" y="755"/>
                    <a:pt x="489" y="755"/>
                  </a:cubicBezTo>
                  <a:cubicBezTo>
                    <a:pt x="667" y="505"/>
                    <a:pt x="929" y="303"/>
                    <a:pt x="1227" y="207"/>
                  </a:cubicBezTo>
                  <a:cubicBezTo>
                    <a:pt x="1346" y="153"/>
                    <a:pt x="1248" y="0"/>
                    <a:pt x="114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00" name="Google Shape;1200;p50"/>
            <p:cNvSpPr/>
            <p:nvPr/>
          </p:nvSpPr>
          <p:spPr>
            <a:xfrm>
              <a:off x="1486750" y="1728050"/>
              <a:ext cx="18350" cy="37900"/>
            </a:xfrm>
            <a:custGeom>
              <a:avLst/>
              <a:gdLst/>
              <a:ahLst/>
              <a:cxnLst/>
              <a:rect l="l" t="t" r="r" b="b"/>
              <a:pathLst>
                <a:path w="734" h="1516" extrusionOk="0">
                  <a:moveTo>
                    <a:pt x="114" y="0"/>
                  </a:moveTo>
                  <a:cubicBezTo>
                    <a:pt x="52" y="0"/>
                    <a:pt x="0" y="39"/>
                    <a:pt x="20" y="121"/>
                  </a:cubicBezTo>
                  <a:cubicBezTo>
                    <a:pt x="115" y="550"/>
                    <a:pt x="103" y="1038"/>
                    <a:pt x="341" y="1407"/>
                  </a:cubicBezTo>
                  <a:cubicBezTo>
                    <a:pt x="387" y="1479"/>
                    <a:pt x="467" y="1516"/>
                    <a:pt x="542" y="1516"/>
                  </a:cubicBezTo>
                  <a:cubicBezTo>
                    <a:pt x="642" y="1516"/>
                    <a:pt x="734" y="1452"/>
                    <a:pt x="734" y="1324"/>
                  </a:cubicBezTo>
                  <a:cubicBezTo>
                    <a:pt x="722" y="895"/>
                    <a:pt x="412" y="479"/>
                    <a:pt x="258" y="86"/>
                  </a:cubicBezTo>
                  <a:cubicBezTo>
                    <a:pt x="230" y="30"/>
                    <a:pt x="168" y="0"/>
                    <a:pt x="11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01" name="Google Shape;1201;p50"/>
            <p:cNvSpPr/>
            <p:nvPr/>
          </p:nvSpPr>
          <p:spPr>
            <a:xfrm>
              <a:off x="1484800" y="1699850"/>
              <a:ext cx="13250" cy="8025"/>
            </a:xfrm>
            <a:custGeom>
              <a:avLst/>
              <a:gdLst/>
              <a:ahLst/>
              <a:cxnLst/>
              <a:rect l="l" t="t" r="r" b="b"/>
              <a:pathLst>
                <a:path w="530" h="321" extrusionOk="0">
                  <a:moveTo>
                    <a:pt x="237" y="0"/>
                  </a:moveTo>
                  <a:cubicBezTo>
                    <a:pt x="219" y="0"/>
                    <a:pt x="200" y="4"/>
                    <a:pt x="181" y="11"/>
                  </a:cubicBezTo>
                  <a:cubicBezTo>
                    <a:pt x="1" y="85"/>
                    <a:pt x="141" y="320"/>
                    <a:pt x="301" y="320"/>
                  </a:cubicBezTo>
                  <a:cubicBezTo>
                    <a:pt x="320" y="320"/>
                    <a:pt x="340" y="317"/>
                    <a:pt x="359" y="309"/>
                  </a:cubicBezTo>
                  <a:cubicBezTo>
                    <a:pt x="530" y="245"/>
                    <a:pt x="395" y="0"/>
                    <a:pt x="23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02" name="Google Shape;1202;p50"/>
            <p:cNvSpPr/>
            <p:nvPr/>
          </p:nvSpPr>
          <p:spPr>
            <a:xfrm>
              <a:off x="1508900" y="1716475"/>
              <a:ext cx="60500" cy="39825"/>
            </a:xfrm>
            <a:custGeom>
              <a:avLst/>
              <a:gdLst/>
              <a:ahLst/>
              <a:cxnLst/>
              <a:rect l="l" t="t" r="r" b="b"/>
              <a:pathLst>
                <a:path w="2420" h="1593" extrusionOk="0">
                  <a:moveTo>
                    <a:pt x="1063" y="0"/>
                  </a:moveTo>
                  <a:cubicBezTo>
                    <a:pt x="990" y="0"/>
                    <a:pt x="917" y="12"/>
                    <a:pt x="848" y="37"/>
                  </a:cubicBezTo>
                  <a:cubicBezTo>
                    <a:pt x="538" y="144"/>
                    <a:pt x="324" y="418"/>
                    <a:pt x="288" y="739"/>
                  </a:cubicBezTo>
                  <a:cubicBezTo>
                    <a:pt x="258" y="700"/>
                    <a:pt x="208" y="681"/>
                    <a:pt x="160" y="681"/>
                  </a:cubicBezTo>
                  <a:cubicBezTo>
                    <a:pt x="78" y="681"/>
                    <a:pt x="1" y="736"/>
                    <a:pt x="38" y="834"/>
                  </a:cubicBezTo>
                  <a:cubicBezTo>
                    <a:pt x="134" y="1037"/>
                    <a:pt x="205" y="1227"/>
                    <a:pt x="265" y="1442"/>
                  </a:cubicBezTo>
                  <a:cubicBezTo>
                    <a:pt x="299" y="1539"/>
                    <a:pt x="408" y="1592"/>
                    <a:pt x="510" y="1592"/>
                  </a:cubicBezTo>
                  <a:cubicBezTo>
                    <a:pt x="620" y="1592"/>
                    <a:pt x="723" y="1530"/>
                    <a:pt x="717" y="1394"/>
                  </a:cubicBezTo>
                  <a:cubicBezTo>
                    <a:pt x="705" y="1132"/>
                    <a:pt x="669" y="846"/>
                    <a:pt x="812" y="620"/>
                  </a:cubicBezTo>
                  <a:cubicBezTo>
                    <a:pt x="880" y="501"/>
                    <a:pt x="1003" y="430"/>
                    <a:pt x="1129" y="430"/>
                  </a:cubicBezTo>
                  <a:cubicBezTo>
                    <a:pt x="1179" y="430"/>
                    <a:pt x="1229" y="442"/>
                    <a:pt x="1277" y="465"/>
                  </a:cubicBezTo>
                  <a:cubicBezTo>
                    <a:pt x="1348" y="513"/>
                    <a:pt x="1443" y="680"/>
                    <a:pt x="1515" y="751"/>
                  </a:cubicBezTo>
                  <a:cubicBezTo>
                    <a:pt x="1665" y="928"/>
                    <a:pt x="1868" y="1046"/>
                    <a:pt x="2085" y="1046"/>
                  </a:cubicBezTo>
                  <a:cubicBezTo>
                    <a:pt x="2160" y="1046"/>
                    <a:pt x="2236" y="1032"/>
                    <a:pt x="2312" y="1001"/>
                  </a:cubicBezTo>
                  <a:cubicBezTo>
                    <a:pt x="2360" y="977"/>
                    <a:pt x="2396" y="930"/>
                    <a:pt x="2408" y="870"/>
                  </a:cubicBezTo>
                  <a:lnTo>
                    <a:pt x="2408" y="799"/>
                  </a:lnTo>
                  <a:cubicBezTo>
                    <a:pt x="2420" y="703"/>
                    <a:pt x="2348" y="608"/>
                    <a:pt x="2253" y="608"/>
                  </a:cubicBezTo>
                  <a:cubicBezTo>
                    <a:pt x="2062" y="608"/>
                    <a:pt x="1872" y="537"/>
                    <a:pt x="1741" y="394"/>
                  </a:cubicBezTo>
                  <a:cubicBezTo>
                    <a:pt x="1670" y="299"/>
                    <a:pt x="1574" y="203"/>
                    <a:pt x="1479" y="132"/>
                  </a:cubicBezTo>
                  <a:cubicBezTo>
                    <a:pt x="1353" y="45"/>
                    <a:pt x="1207" y="0"/>
                    <a:pt x="106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03" name="Google Shape;1203;p50"/>
            <p:cNvSpPr/>
            <p:nvPr/>
          </p:nvSpPr>
          <p:spPr>
            <a:xfrm>
              <a:off x="1586950" y="1680475"/>
              <a:ext cx="56100" cy="59375"/>
            </a:xfrm>
            <a:custGeom>
              <a:avLst/>
              <a:gdLst/>
              <a:ahLst/>
              <a:cxnLst/>
              <a:rect l="l" t="t" r="r" b="b"/>
              <a:pathLst>
                <a:path w="2244" h="2375" extrusionOk="0">
                  <a:moveTo>
                    <a:pt x="487" y="609"/>
                  </a:moveTo>
                  <a:cubicBezTo>
                    <a:pt x="565" y="609"/>
                    <a:pt x="625" y="771"/>
                    <a:pt x="667" y="834"/>
                  </a:cubicBezTo>
                  <a:cubicBezTo>
                    <a:pt x="703" y="881"/>
                    <a:pt x="738" y="929"/>
                    <a:pt x="774" y="977"/>
                  </a:cubicBezTo>
                  <a:cubicBezTo>
                    <a:pt x="738" y="1227"/>
                    <a:pt x="655" y="1477"/>
                    <a:pt x="524" y="1691"/>
                  </a:cubicBezTo>
                  <a:cubicBezTo>
                    <a:pt x="417" y="1524"/>
                    <a:pt x="357" y="1334"/>
                    <a:pt x="357" y="1131"/>
                  </a:cubicBezTo>
                  <a:cubicBezTo>
                    <a:pt x="357" y="1036"/>
                    <a:pt x="357" y="691"/>
                    <a:pt x="453" y="619"/>
                  </a:cubicBezTo>
                  <a:cubicBezTo>
                    <a:pt x="464" y="612"/>
                    <a:pt x="476" y="609"/>
                    <a:pt x="487" y="609"/>
                  </a:cubicBezTo>
                  <a:close/>
                  <a:moveTo>
                    <a:pt x="912" y="0"/>
                  </a:moveTo>
                  <a:cubicBezTo>
                    <a:pt x="829" y="0"/>
                    <a:pt x="763" y="45"/>
                    <a:pt x="786" y="155"/>
                  </a:cubicBezTo>
                  <a:cubicBezTo>
                    <a:pt x="798" y="226"/>
                    <a:pt x="786" y="286"/>
                    <a:pt x="798" y="357"/>
                  </a:cubicBezTo>
                  <a:cubicBezTo>
                    <a:pt x="699" y="275"/>
                    <a:pt x="582" y="204"/>
                    <a:pt x="461" y="204"/>
                  </a:cubicBezTo>
                  <a:cubicBezTo>
                    <a:pt x="407" y="204"/>
                    <a:pt x="352" y="218"/>
                    <a:pt x="298" y="250"/>
                  </a:cubicBezTo>
                  <a:cubicBezTo>
                    <a:pt x="48" y="405"/>
                    <a:pt x="0" y="858"/>
                    <a:pt x="0" y="1108"/>
                  </a:cubicBezTo>
                  <a:cubicBezTo>
                    <a:pt x="0" y="1524"/>
                    <a:pt x="119" y="1917"/>
                    <a:pt x="369" y="2251"/>
                  </a:cubicBezTo>
                  <a:cubicBezTo>
                    <a:pt x="421" y="2324"/>
                    <a:pt x="527" y="2375"/>
                    <a:pt x="626" y="2375"/>
                  </a:cubicBezTo>
                  <a:cubicBezTo>
                    <a:pt x="687" y="2375"/>
                    <a:pt x="745" y="2356"/>
                    <a:pt x="786" y="2310"/>
                  </a:cubicBezTo>
                  <a:cubicBezTo>
                    <a:pt x="988" y="2060"/>
                    <a:pt x="1131" y="1774"/>
                    <a:pt x="1215" y="1465"/>
                  </a:cubicBezTo>
                  <a:cubicBezTo>
                    <a:pt x="1417" y="1655"/>
                    <a:pt x="1667" y="1774"/>
                    <a:pt x="1929" y="1834"/>
                  </a:cubicBezTo>
                  <a:cubicBezTo>
                    <a:pt x="1952" y="1839"/>
                    <a:pt x="1974" y="1842"/>
                    <a:pt x="1994" y="1842"/>
                  </a:cubicBezTo>
                  <a:cubicBezTo>
                    <a:pt x="2192" y="1842"/>
                    <a:pt x="2244" y="1596"/>
                    <a:pt x="2060" y="1477"/>
                  </a:cubicBezTo>
                  <a:cubicBezTo>
                    <a:pt x="1834" y="1346"/>
                    <a:pt x="1607" y="1215"/>
                    <a:pt x="1405" y="1060"/>
                  </a:cubicBezTo>
                  <a:cubicBezTo>
                    <a:pt x="1357" y="1024"/>
                    <a:pt x="1334" y="988"/>
                    <a:pt x="1286" y="941"/>
                  </a:cubicBezTo>
                  <a:cubicBezTo>
                    <a:pt x="1298" y="667"/>
                    <a:pt x="1250" y="381"/>
                    <a:pt x="1143" y="131"/>
                  </a:cubicBezTo>
                  <a:cubicBezTo>
                    <a:pt x="1106" y="51"/>
                    <a:pt x="1000" y="0"/>
                    <a:pt x="91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04" name="Google Shape;1204;p50"/>
            <p:cNvSpPr/>
            <p:nvPr/>
          </p:nvSpPr>
          <p:spPr>
            <a:xfrm>
              <a:off x="1004725" y="2148925"/>
              <a:ext cx="74600" cy="62600"/>
            </a:xfrm>
            <a:custGeom>
              <a:avLst/>
              <a:gdLst/>
              <a:ahLst/>
              <a:cxnLst/>
              <a:rect l="l" t="t" r="r" b="b"/>
              <a:pathLst>
                <a:path w="2984" h="2504" extrusionOk="0">
                  <a:moveTo>
                    <a:pt x="1277" y="1"/>
                  </a:moveTo>
                  <a:cubicBezTo>
                    <a:pt x="1256" y="1"/>
                    <a:pt x="1236" y="5"/>
                    <a:pt x="1215" y="15"/>
                  </a:cubicBezTo>
                  <a:cubicBezTo>
                    <a:pt x="739" y="217"/>
                    <a:pt x="0" y="824"/>
                    <a:pt x="620" y="1336"/>
                  </a:cubicBezTo>
                  <a:cubicBezTo>
                    <a:pt x="820" y="1506"/>
                    <a:pt x="1055" y="1536"/>
                    <a:pt x="1296" y="1536"/>
                  </a:cubicBezTo>
                  <a:cubicBezTo>
                    <a:pt x="1428" y="1536"/>
                    <a:pt x="1561" y="1527"/>
                    <a:pt x="1691" y="1527"/>
                  </a:cubicBezTo>
                  <a:cubicBezTo>
                    <a:pt x="1822" y="1527"/>
                    <a:pt x="1953" y="1527"/>
                    <a:pt x="2084" y="1550"/>
                  </a:cubicBezTo>
                  <a:cubicBezTo>
                    <a:pt x="2096" y="1574"/>
                    <a:pt x="1727" y="1848"/>
                    <a:pt x="1727" y="1848"/>
                  </a:cubicBezTo>
                  <a:cubicBezTo>
                    <a:pt x="1513" y="1955"/>
                    <a:pt x="1286" y="2062"/>
                    <a:pt x="1048" y="2146"/>
                  </a:cubicBezTo>
                  <a:cubicBezTo>
                    <a:pt x="846" y="2241"/>
                    <a:pt x="1013" y="2491"/>
                    <a:pt x="1179" y="2503"/>
                  </a:cubicBezTo>
                  <a:cubicBezTo>
                    <a:pt x="1183" y="2503"/>
                    <a:pt x="1186" y="2503"/>
                    <a:pt x="1189" y="2503"/>
                  </a:cubicBezTo>
                  <a:cubicBezTo>
                    <a:pt x="1596" y="2503"/>
                    <a:pt x="2983" y="1820"/>
                    <a:pt x="2322" y="1324"/>
                  </a:cubicBezTo>
                  <a:cubicBezTo>
                    <a:pt x="2166" y="1202"/>
                    <a:pt x="1986" y="1174"/>
                    <a:pt x="1801" y="1174"/>
                  </a:cubicBezTo>
                  <a:cubicBezTo>
                    <a:pt x="1638" y="1174"/>
                    <a:pt x="1469" y="1196"/>
                    <a:pt x="1308" y="1196"/>
                  </a:cubicBezTo>
                  <a:cubicBezTo>
                    <a:pt x="1276" y="1196"/>
                    <a:pt x="1246" y="1195"/>
                    <a:pt x="1215" y="1193"/>
                  </a:cubicBezTo>
                  <a:cubicBezTo>
                    <a:pt x="917" y="1169"/>
                    <a:pt x="620" y="967"/>
                    <a:pt x="822" y="658"/>
                  </a:cubicBezTo>
                  <a:cubicBezTo>
                    <a:pt x="965" y="479"/>
                    <a:pt x="1155" y="348"/>
                    <a:pt x="1370" y="253"/>
                  </a:cubicBezTo>
                  <a:cubicBezTo>
                    <a:pt x="1514" y="180"/>
                    <a:pt x="1408" y="1"/>
                    <a:pt x="127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05" name="Google Shape;1205;p50"/>
            <p:cNvSpPr/>
            <p:nvPr/>
          </p:nvSpPr>
          <p:spPr>
            <a:xfrm>
              <a:off x="1081000" y="2146550"/>
              <a:ext cx="24625" cy="35175"/>
            </a:xfrm>
            <a:custGeom>
              <a:avLst/>
              <a:gdLst/>
              <a:ahLst/>
              <a:cxnLst/>
              <a:rect l="l" t="t" r="r" b="b"/>
              <a:pathLst>
                <a:path w="985" h="1407" extrusionOk="0">
                  <a:moveTo>
                    <a:pt x="230" y="1"/>
                  </a:moveTo>
                  <a:cubicBezTo>
                    <a:pt x="115" y="1"/>
                    <a:pt x="0" y="87"/>
                    <a:pt x="45" y="229"/>
                  </a:cubicBezTo>
                  <a:cubicBezTo>
                    <a:pt x="140" y="562"/>
                    <a:pt x="259" y="907"/>
                    <a:pt x="390" y="1229"/>
                  </a:cubicBezTo>
                  <a:cubicBezTo>
                    <a:pt x="446" y="1350"/>
                    <a:pt x="572" y="1407"/>
                    <a:pt x="688" y="1407"/>
                  </a:cubicBezTo>
                  <a:cubicBezTo>
                    <a:pt x="846" y="1407"/>
                    <a:pt x="985" y="1302"/>
                    <a:pt x="902" y="1110"/>
                  </a:cubicBezTo>
                  <a:cubicBezTo>
                    <a:pt x="771" y="764"/>
                    <a:pt x="569" y="431"/>
                    <a:pt x="402" y="98"/>
                  </a:cubicBezTo>
                  <a:cubicBezTo>
                    <a:pt x="367" y="31"/>
                    <a:pt x="298" y="1"/>
                    <a:pt x="23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06" name="Google Shape;1206;p50"/>
            <p:cNvSpPr/>
            <p:nvPr/>
          </p:nvSpPr>
          <p:spPr>
            <a:xfrm>
              <a:off x="1077900" y="2122025"/>
              <a:ext cx="18600" cy="10500"/>
            </a:xfrm>
            <a:custGeom>
              <a:avLst/>
              <a:gdLst/>
              <a:ahLst/>
              <a:cxnLst/>
              <a:rect l="l" t="t" r="r" b="b"/>
              <a:pathLst>
                <a:path w="744" h="420" extrusionOk="0">
                  <a:moveTo>
                    <a:pt x="329" y="0"/>
                  </a:moveTo>
                  <a:cubicBezTo>
                    <a:pt x="299" y="0"/>
                    <a:pt x="269" y="6"/>
                    <a:pt x="241" y="19"/>
                  </a:cubicBezTo>
                  <a:cubicBezTo>
                    <a:pt x="1" y="123"/>
                    <a:pt x="190" y="419"/>
                    <a:pt x="409" y="419"/>
                  </a:cubicBezTo>
                  <a:cubicBezTo>
                    <a:pt x="440" y="419"/>
                    <a:pt x="471" y="413"/>
                    <a:pt x="502" y="400"/>
                  </a:cubicBezTo>
                  <a:cubicBezTo>
                    <a:pt x="743" y="306"/>
                    <a:pt x="542" y="0"/>
                    <a:pt x="32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07" name="Google Shape;1207;p50"/>
            <p:cNvSpPr/>
            <p:nvPr/>
          </p:nvSpPr>
          <p:spPr>
            <a:xfrm>
              <a:off x="1106000" y="2130700"/>
              <a:ext cx="75550" cy="36100"/>
            </a:xfrm>
            <a:custGeom>
              <a:avLst/>
              <a:gdLst/>
              <a:ahLst/>
              <a:cxnLst/>
              <a:rect l="l" t="t" r="r" b="b"/>
              <a:pathLst>
                <a:path w="3022" h="1444" extrusionOk="0">
                  <a:moveTo>
                    <a:pt x="1265" y="1"/>
                  </a:moveTo>
                  <a:cubicBezTo>
                    <a:pt x="1179" y="1"/>
                    <a:pt x="1093" y="10"/>
                    <a:pt x="1010" y="29"/>
                  </a:cubicBezTo>
                  <a:cubicBezTo>
                    <a:pt x="807" y="77"/>
                    <a:pt x="652" y="244"/>
                    <a:pt x="605" y="446"/>
                  </a:cubicBezTo>
                  <a:cubicBezTo>
                    <a:pt x="557" y="589"/>
                    <a:pt x="617" y="755"/>
                    <a:pt x="569" y="898"/>
                  </a:cubicBezTo>
                  <a:cubicBezTo>
                    <a:pt x="555" y="954"/>
                    <a:pt x="539" y="976"/>
                    <a:pt x="521" y="976"/>
                  </a:cubicBezTo>
                  <a:cubicBezTo>
                    <a:pt x="446" y="976"/>
                    <a:pt x="348" y="580"/>
                    <a:pt x="319" y="494"/>
                  </a:cubicBezTo>
                  <a:cubicBezTo>
                    <a:pt x="287" y="424"/>
                    <a:pt x="214" y="388"/>
                    <a:pt x="149" y="388"/>
                  </a:cubicBezTo>
                  <a:cubicBezTo>
                    <a:pt x="69" y="388"/>
                    <a:pt x="1" y="442"/>
                    <a:pt x="33" y="553"/>
                  </a:cubicBezTo>
                  <a:cubicBezTo>
                    <a:pt x="117" y="827"/>
                    <a:pt x="152" y="1351"/>
                    <a:pt x="510" y="1434"/>
                  </a:cubicBezTo>
                  <a:cubicBezTo>
                    <a:pt x="540" y="1441"/>
                    <a:pt x="569" y="1444"/>
                    <a:pt x="598" y="1444"/>
                  </a:cubicBezTo>
                  <a:cubicBezTo>
                    <a:pt x="831" y="1444"/>
                    <a:pt x="1015" y="1241"/>
                    <a:pt x="1057" y="1029"/>
                  </a:cubicBezTo>
                  <a:cubicBezTo>
                    <a:pt x="1069" y="958"/>
                    <a:pt x="1081" y="898"/>
                    <a:pt x="1069" y="839"/>
                  </a:cubicBezTo>
                  <a:cubicBezTo>
                    <a:pt x="1087" y="613"/>
                    <a:pt x="1186" y="489"/>
                    <a:pt x="1359" y="489"/>
                  </a:cubicBezTo>
                  <a:cubicBezTo>
                    <a:pt x="1423" y="489"/>
                    <a:pt x="1497" y="506"/>
                    <a:pt x="1581" y="541"/>
                  </a:cubicBezTo>
                  <a:cubicBezTo>
                    <a:pt x="1772" y="613"/>
                    <a:pt x="1926" y="732"/>
                    <a:pt x="2117" y="803"/>
                  </a:cubicBezTo>
                  <a:cubicBezTo>
                    <a:pt x="2246" y="846"/>
                    <a:pt x="2403" y="886"/>
                    <a:pt x="2551" y="886"/>
                  </a:cubicBezTo>
                  <a:cubicBezTo>
                    <a:pt x="2731" y="886"/>
                    <a:pt x="2896" y="826"/>
                    <a:pt x="2974" y="636"/>
                  </a:cubicBezTo>
                  <a:cubicBezTo>
                    <a:pt x="3022" y="505"/>
                    <a:pt x="2927" y="363"/>
                    <a:pt x="2784" y="363"/>
                  </a:cubicBezTo>
                  <a:cubicBezTo>
                    <a:pt x="2685" y="363"/>
                    <a:pt x="2591" y="370"/>
                    <a:pt x="2499" y="370"/>
                  </a:cubicBezTo>
                  <a:cubicBezTo>
                    <a:pt x="2391" y="370"/>
                    <a:pt x="2285" y="360"/>
                    <a:pt x="2176" y="315"/>
                  </a:cubicBezTo>
                  <a:cubicBezTo>
                    <a:pt x="2045" y="255"/>
                    <a:pt x="1926" y="184"/>
                    <a:pt x="1795" y="124"/>
                  </a:cubicBezTo>
                  <a:cubicBezTo>
                    <a:pt x="1633" y="43"/>
                    <a:pt x="1449" y="1"/>
                    <a:pt x="12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08" name="Google Shape;1208;p50"/>
            <p:cNvSpPr/>
            <p:nvPr/>
          </p:nvSpPr>
          <p:spPr>
            <a:xfrm>
              <a:off x="1209175" y="2012150"/>
              <a:ext cx="99775" cy="83075"/>
            </a:xfrm>
            <a:custGeom>
              <a:avLst/>
              <a:gdLst/>
              <a:ahLst/>
              <a:cxnLst/>
              <a:rect l="l" t="t" r="r" b="b"/>
              <a:pathLst>
                <a:path w="3991" h="3323" extrusionOk="0">
                  <a:moveTo>
                    <a:pt x="3581" y="1"/>
                  </a:moveTo>
                  <a:cubicBezTo>
                    <a:pt x="3559" y="1"/>
                    <a:pt x="3537" y="3"/>
                    <a:pt x="3514" y="9"/>
                  </a:cubicBezTo>
                  <a:cubicBezTo>
                    <a:pt x="2348" y="306"/>
                    <a:pt x="1217" y="890"/>
                    <a:pt x="193" y="1497"/>
                  </a:cubicBezTo>
                  <a:cubicBezTo>
                    <a:pt x="1" y="1608"/>
                    <a:pt x="152" y="1856"/>
                    <a:pt x="325" y="1856"/>
                  </a:cubicBezTo>
                  <a:cubicBezTo>
                    <a:pt x="356" y="1856"/>
                    <a:pt x="388" y="1848"/>
                    <a:pt x="419" y="1830"/>
                  </a:cubicBezTo>
                  <a:cubicBezTo>
                    <a:pt x="645" y="1711"/>
                    <a:pt x="871" y="1604"/>
                    <a:pt x="1109" y="1497"/>
                  </a:cubicBezTo>
                  <a:cubicBezTo>
                    <a:pt x="1228" y="1747"/>
                    <a:pt x="1312" y="2021"/>
                    <a:pt x="1383" y="2295"/>
                  </a:cubicBezTo>
                  <a:cubicBezTo>
                    <a:pt x="1455" y="2604"/>
                    <a:pt x="1455" y="2938"/>
                    <a:pt x="1609" y="3223"/>
                  </a:cubicBezTo>
                  <a:cubicBezTo>
                    <a:pt x="1648" y="3289"/>
                    <a:pt x="1717" y="3322"/>
                    <a:pt x="1786" y="3322"/>
                  </a:cubicBezTo>
                  <a:cubicBezTo>
                    <a:pt x="1866" y="3322"/>
                    <a:pt x="1946" y="3277"/>
                    <a:pt x="1979" y="3188"/>
                  </a:cubicBezTo>
                  <a:cubicBezTo>
                    <a:pt x="2062" y="2854"/>
                    <a:pt x="1907" y="2473"/>
                    <a:pt x="1788" y="2164"/>
                  </a:cubicBezTo>
                  <a:cubicBezTo>
                    <a:pt x="1669" y="1878"/>
                    <a:pt x="1550" y="1616"/>
                    <a:pt x="1407" y="1354"/>
                  </a:cubicBezTo>
                  <a:cubicBezTo>
                    <a:pt x="1657" y="1247"/>
                    <a:pt x="1907" y="1140"/>
                    <a:pt x="2157" y="1045"/>
                  </a:cubicBezTo>
                  <a:cubicBezTo>
                    <a:pt x="2288" y="1295"/>
                    <a:pt x="2395" y="1557"/>
                    <a:pt x="2467" y="1818"/>
                  </a:cubicBezTo>
                  <a:cubicBezTo>
                    <a:pt x="2550" y="2140"/>
                    <a:pt x="2526" y="2414"/>
                    <a:pt x="2800" y="2604"/>
                  </a:cubicBezTo>
                  <a:cubicBezTo>
                    <a:pt x="2828" y="2626"/>
                    <a:pt x="2858" y="2636"/>
                    <a:pt x="2888" y="2636"/>
                  </a:cubicBezTo>
                  <a:cubicBezTo>
                    <a:pt x="2923" y="2636"/>
                    <a:pt x="2959" y="2623"/>
                    <a:pt x="2991" y="2604"/>
                  </a:cubicBezTo>
                  <a:cubicBezTo>
                    <a:pt x="3217" y="2342"/>
                    <a:pt x="3050" y="1997"/>
                    <a:pt x="2931" y="1711"/>
                  </a:cubicBezTo>
                  <a:cubicBezTo>
                    <a:pt x="2812" y="1426"/>
                    <a:pt x="2669" y="1164"/>
                    <a:pt x="2514" y="902"/>
                  </a:cubicBezTo>
                  <a:cubicBezTo>
                    <a:pt x="2907" y="759"/>
                    <a:pt x="3300" y="616"/>
                    <a:pt x="3705" y="473"/>
                  </a:cubicBezTo>
                  <a:cubicBezTo>
                    <a:pt x="3991" y="374"/>
                    <a:pt x="3840" y="1"/>
                    <a:pt x="358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09" name="Google Shape;1209;p50"/>
            <p:cNvSpPr/>
            <p:nvPr/>
          </p:nvSpPr>
          <p:spPr>
            <a:xfrm>
              <a:off x="1202975" y="2045850"/>
              <a:ext cx="74575" cy="144400"/>
            </a:xfrm>
            <a:custGeom>
              <a:avLst/>
              <a:gdLst/>
              <a:ahLst/>
              <a:cxnLst/>
              <a:rect l="l" t="t" r="r" b="b"/>
              <a:pathLst>
                <a:path w="2983" h="5776" extrusionOk="0">
                  <a:moveTo>
                    <a:pt x="719" y="1"/>
                  </a:moveTo>
                  <a:cubicBezTo>
                    <a:pt x="664" y="1"/>
                    <a:pt x="613" y="30"/>
                    <a:pt x="595" y="101"/>
                  </a:cubicBezTo>
                  <a:cubicBezTo>
                    <a:pt x="0" y="2459"/>
                    <a:pt x="71" y="4530"/>
                    <a:pt x="2488" y="5745"/>
                  </a:cubicBezTo>
                  <a:cubicBezTo>
                    <a:pt x="2531" y="5766"/>
                    <a:pt x="2573" y="5775"/>
                    <a:pt x="2614" y="5775"/>
                  </a:cubicBezTo>
                  <a:cubicBezTo>
                    <a:pt x="2825" y="5775"/>
                    <a:pt x="2982" y="5522"/>
                    <a:pt x="2762" y="5352"/>
                  </a:cubicBezTo>
                  <a:cubicBezTo>
                    <a:pt x="1917" y="4673"/>
                    <a:pt x="1095" y="4221"/>
                    <a:pt x="810" y="3066"/>
                  </a:cubicBezTo>
                  <a:cubicBezTo>
                    <a:pt x="572" y="2125"/>
                    <a:pt x="726" y="1125"/>
                    <a:pt x="893" y="197"/>
                  </a:cubicBezTo>
                  <a:cubicBezTo>
                    <a:pt x="915" y="85"/>
                    <a:pt x="811" y="1"/>
                    <a:pt x="71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10" name="Google Shape;1210;p50"/>
            <p:cNvSpPr/>
            <p:nvPr/>
          </p:nvSpPr>
          <p:spPr>
            <a:xfrm>
              <a:off x="1243825" y="2074250"/>
              <a:ext cx="103125" cy="40300"/>
            </a:xfrm>
            <a:custGeom>
              <a:avLst/>
              <a:gdLst/>
              <a:ahLst/>
              <a:cxnLst/>
              <a:rect l="l" t="t" r="r" b="b"/>
              <a:pathLst>
                <a:path w="4125" h="1612" extrusionOk="0">
                  <a:moveTo>
                    <a:pt x="3793" y="1"/>
                  </a:moveTo>
                  <a:cubicBezTo>
                    <a:pt x="3790" y="1"/>
                    <a:pt x="3787" y="1"/>
                    <a:pt x="3783" y="1"/>
                  </a:cubicBezTo>
                  <a:cubicBezTo>
                    <a:pt x="2569" y="73"/>
                    <a:pt x="1259" y="739"/>
                    <a:pt x="200" y="1275"/>
                  </a:cubicBezTo>
                  <a:cubicBezTo>
                    <a:pt x="1" y="1369"/>
                    <a:pt x="161" y="1611"/>
                    <a:pt x="332" y="1611"/>
                  </a:cubicBezTo>
                  <a:cubicBezTo>
                    <a:pt x="356" y="1611"/>
                    <a:pt x="379" y="1607"/>
                    <a:pt x="402" y="1597"/>
                  </a:cubicBezTo>
                  <a:cubicBezTo>
                    <a:pt x="997" y="1323"/>
                    <a:pt x="1616" y="1097"/>
                    <a:pt x="2236" y="894"/>
                  </a:cubicBezTo>
                  <a:cubicBezTo>
                    <a:pt x="2795" y="716"/>
                    <a:pt x="3379" y="620"/>
                    <a:pt x="3926" y="382"/>
                  </a:cubicBezTo>
                  <a:cubicBezTo>
                    <a:pt x="4125" y="300"/>
                    <a:pt x="3968" y="1"/>
                    <a:pt x="379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11" name="Google Shape;1211;p50"/>
            <p:cNvSpPr/>
            <p:nvPr/>
          </p:nvSpPr>
          <p:spPr>
            <a:xfrm>
              <a:off x="1268200" y="2118775"/>
              <a:ext cx="81425" cy="42475"/>
            </a:xfrm>
            <a:custGeom>
              <a:avLst/>
              <a:gdLst/>
              <a:ahLst/>
              <a:cxnLst/>
              <a:rect l="l" t="t" r="r" b="b"/>
              <a:pathLst>
                <a:path w="3257" h="1699" extrusionOk="0">
                  <a:moveTo>
                    <a:pt x="1535" y="0"/>
                  </a:moveTo>
                  <a:cubicBezTo>
                    <a:pt x="1083" y="0"/>
                    <a:pt x="407" y="562"/>
                    <a:pt x="165" y="709"/>
                  </a:cubicBezTo>
                  <a:cubicBezTo>
                    <a:pt x="0" y="801"/>
                    <a:pt x="130" y="1010"/>
                    <a:pt x="276" y="1010"/>
                  </a:cubicBezTo>
                  <a:cubicBezTo>
                    <a:pt x="299" y="1010"/>
                    <a:pt x="322" y="1005"/>
                    <a:pt x="344" y="994"/>
                  </a:cubicBezTo>
                  <a:lnTo>
                    <a:pt x="1177" y="566"/>
                  </a:lnTo>
                  <a:cubicBezTo>
                    <a:pt x="1296" y="500"/>
                    <a:pt x="1380" y="447"/>
                    <a:pt x="1412" y="447"/>
                  </a:cubicBezTo>
                  <a:cubicBezTo>
                    <a:pt x="1445" y="447"/>
                    <a:pt x="1427" y="500"/>
                    <a:pt x="1344" y="649"/>
                  </a:cubicBezTo>
                  <a:cubicBezTo>
                    <a:pt x="1320" y="709"/>
                    <a:pt x="1261" y="756"/>
                    <a:pt x="1225" y="816"/>
                  </a:cubicBezTo>
                  <a:cubicBezTo>
                    <a:pt x="1094" y="1078"/>
                    <a:pt x="1058" y="1352"/>
                    <a:pt x="1320" y="1554"/>
                  </a:cubicBezTo>
                  <a:cubicBezTo>
                    <a:pt x="1445" y="1655"/>
                    <a:pt x="1601" y="1699"/>
                    <a:pt x="1768" y="1699"/>
                  </a:cubicBezTo>
                  <a:cubicBezTo>
                    <a:pt x="2348" y="1699"/>
                    <a:pt x="3075" y="1179"/>
                    <a:pt x="3213" y="744"/>
                  </a:cubicBezTo>
                  <a:cubicBezTo>
                    <a:pt x="3257" y="647"/>
                    <a:pt x="3132" y="539"/>
                    <a:pt x="3028" y="539"/>
                  </a:cubicBezTo>
                  <a:cubicBezTo>
                    <a:pt x="3018" y="539"/>
                    <a:pt x="3008" y="540"/>
                    <a:pt x="2999" y="542"/>
                  </a:cubicBezTo>
                  <a:cubicBezTo>
                    <a:pt x="2767" y="595"/>
                    <a:pt x="2089" y="1131"/>
                    <a:pt x="1836" y="1131"/>
                  </a:cubicBezTo>
                  <a:cubicBezTo>
                    <a:pt x="1803" y="1131"/>
                    <a:pt x="1777" y="1122"/>
                    <a:pt x="1761" y="1102"/>
                  </a:cubicBezTo>
                  <a:cubicBezTo>
                    <a:pt x="1653" y="982"/>
                    <a:pt x="1856" y="840"/>
                    <a:pt x="1904" y="685"/>
                  </a:cubicBezTo>
                  <a:cubicBezTo>
                    <a:pt x="1951" y="554"/>
                    <a:pt x="1951" y="411"/>
                    <a:pt x="1915" y="292"/>
                  </a:cubicBezTo>
                  <a:cubicBezTo>
                    <a:pt x="1844" y="80"/>
                    <a:pt x="1705" y="0"/>
                    <a:pt x="153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12" name="Google Shape;1212;p50"/>
            <p:cNvSpPr/>
            <p:nvPr/>
          </p:nvSpPr>
          <p:spPr>
            <a:xfrm>
              <a:off x="1378850" y="2039875"/>
              <a:ext cx="50100" cy="25425"/>
            </a:xfrm>
            <a:custGeom>
              <a:avLst/>
              <a:gdLst/>
              <a:ahLst/>
              <a:cxnLst/>
              <a:rect l="l" t="t" r="r" b="b"/>
              <a:pathLst>
                <a:path w="2004" h="1017" extrusionOk="0">
                  <a:moveTo>
                    <a:pt x="1511" y="0"/>
                  </a:moveTo>
                  <a:cubicBezTo>
                    <a:pt x="1480" y="0"/>
                    <a:pt x="1449" y="6"/>
                    <a:pt x="1418" y="19"/>
                  </a:cubicBezTo>
                  <a:cubicBezTo>
                    <a:pt x="1002" y="186"/>
                    <a:pt x="609" y="376"/>
                    <a:pt x="228" y="590"/>
                  </a:cubicBezTo>
                  <a:cubicBezTo>
                    <a:pt x="0" y="710"/>
                    <a:pt x="177" y="1016"/>
                    <a:pt x="391" y="1016"/>
                  </a:cubicBezTo>
                  <a:cubicBezTo>
                    <a:pt x="411" y="1016"/>
                    <a:pt x="433" y="1014"/>
                    <a:pt x="454" y="1007"/>
                  </a:cubicBezTo>
                  <a:cubicBezTo>
                    <a:pt x="883" y="864"/>
                    <a:pt x="1299" y="709"/>
                    <a:pt x="1716" y="531"/>
                  </a:cubicBezTo>
                  <a:cubicBezTo>
                    <a:pt x="2003" y="403"/>
                    <a:pt x="1768" y="0"/>
                    <a:pt x="151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13" name="Google Shape;1213;p50"/>
            <p:cNvSpPr/>
            <p:nvPr/>
          </p:nvSpPr>
          <p:spPr>
            <a:xfrm>
              <a:off x="1442875" y="1978875"/>
              <a:ext cx="93775" cy="76125"/>
            </a:xfrm>
            <a:custGeom>
              <a:avLst/>
              <a:gdLst/>
              <a:ahLst/>
              <a:cxnLst/>
              <a:rect l="l" t="t" r="r" b="b"/>
              <a:pathLst>
                <a:path w="3751" h="3045" extrusionOk="0">
                  <a:moveTo>
                    <a:pt x="1205" y="1300"/>
                  </a:moveTo>
                  <a:cubicBezTo>
                    <a:pt x="1377" y="1300"/>
                    <a:pt x="1461" y="1478"/>
                    <a:pt x="1608" y="1625"/>
                  </a:cubicBezTo>
                  <a:cubicBezTo>
                    <a:pt x="1655" y="1673"/>
                    <a:pt x="1703" y="1709"/>
                    <a:pt x="1763" y="1756"/>
                  </a:cubicBezTo>
                  <a:cubicBezTo>
                    <a:pt x="1727" y="1816"/>
                    <a:pt x="1703" y="1875"/>
                    <a:pt x="1679" y="1923"/>
                  </a:cubicBezTo>
                  <a:cubicBezTo>
                    <a:pt x="1620" y="2078"/>
                    <a:pt x="1536" y="2221"/>
                    <a:pt x="1429" y="2340"/>
                  </a:cubicBezTo>
                  <a:cubicBezTo>
                    <a:pt x="1392" y="2414"/>
                    <a:pt x="1345" y="2453"/>
                    <a:pt x="1285" y="2453"/>
                  </a:cubicBezTo>
                  <a:cubicBezTo>
                    <a:pt x="1230" y="2453"/>
                    <a:pt x="1164" y="2420"/>
                    <a:pt x="1084" y="2352"/>
                  </a:cubicBezTo>
                  <a:cubicBezTo>
                    <a:pt x="620" y="2292"/>
                    <a:pt x="572" y="1971"/>
                    <a:pt x="965" y="1387"/>
                  </a:cubicBezTo>
                  <a:cubicBezTo>
                    <a:pt x="1063" y="1325"/>
                    <a:pt x="1140" y="1300"/>
                    <a:pt x="1205" y="1300"/>
                  </a:cubicBezTo>
                  <a:close/>
                  <a:moveTo>
                    <a:pt x="2327" y="1"/>
                  </a:moveTo>
                  <a:cubicBezTo>
                    <a:pt x="2254" y="1"/>
                    <a:pt x="2185" y="44"/>
                    <a:pt x="2179" y="137"/>
                  </a:cubicBezTo>
                  <a:cubicBezTo>
                    <a:pt x="2156" y="554"/>
                    <a:pt x="2060" y="959"/>
                    <a:pt x="1917" y="1352"/>
                  </a:cubicBezTo>
                  <a:cubicBezTo>
                    <a:pt x="1798" y="1244"/>
                    <a:pt x="1691" y="1137"/>
                    <a:pt x="1584" y="1018"/>
                  </a:cubicBezTo>
                  <a:cubicBezTo>
                    <a:pt x="1542" y="956"/>
                    <a:pt x="1474" y="921"/>
                    <a:pt x="1401" y="921"/>
                  </a:cubicBezTo>
                  <a:cubicBezTo>
                    <a:pt x="1391" y="921"/>
                    <a:pt x="1380" y="921"/>
                    <a:pt x="1370" y="923"/>
                  </a:cubicBezTo>
                  <a:cubicBezTo>
                    <a:pt x="536" y="1102"/>
                    <a:pt x="0" y="2626"/>
                    <a:pt x="989" y="2995"/>
                  </a:cubicBezTo>
                  <a:cubicBezTo>
                    <a:pt x="1082" y="3028"/>
                    <a:pt x="1170" y="3044"/>
                    <a:pt x="1254" y="3044"/>
                  </a:cubicBezTo>
                  <a:cubicBezTo>
                    <a:pt x="1700" y="3044"/>
                    <a:pt x="2001" y="2590"/>
                    <a:pt x="2191" y="2018"/>
                  </a:cubicBezTo>
                  <a:cubicBezTo>
                    <a:pt x="2458" y="2152"/>
                    <a:pt x="2758" y="2240"/>
                    <a:pt x="3037" y="2240"/>
                  </a:cubicBezTo>
                  <a:cubicBezTo>
                    <a:pt x="3257" y="2240"/>
                    <a:pt x="3464" y="2185"/>
                    <a:pt x="3632" y="2054"/>
                  </a:cubicBezTo>
                  <a:cubicBezTo>
                    <a:pt x="3751" y="1947"/>
                    <a:pt x="3644" y="1745"/>
                    <a:pt x="3513" y="1721"/>
                  </a:cubicBezTo>
                  <a:cubicBezTo>
                    <a:pt x="3430" y="1708"/>
                    <a:pt x="3349" y="1705"/>
                    <a:pt x="3269" y="1705"/>
                  </a:cubicBezTo>
                  <a:cubicBezTo>
                    <a:pt x="3155" y="1705"/>
                    <a:pt x="3042" y="1712"/>
                    <a:pt x="2928" y="1712"/>
                  </a:cubicBezTo>
                  <a:cubicBezTo>
                    <a:pt x="2811" y="1712"/>
                    <a:pt x="2693" y="1704"/>
                    <a:pt x="2572" y="1673"/>
                  </a:cubicBezTo>
                  <a:cubicBezTo>
                    <a:pt x="2477" y="1661"/>
                    <a:pt x="2394" y="1625"/>
                    <a:pt x="2310" y="1590"/>
                  </a:cubicBezTo>
                  <a:cubicBezTo>
                    <a:pt x="2429" y="1125"/>
                    <a:pt x="2489" y="637"/>
                    <a:pt x="2501" y="161"/>
                  </a:cubicBezTo>
                  <a:cubicBezTo>
                    <a:pt x="2501" y="59"/>
                    <a:pt x="2411" y="1"/>
                    <a:pt x="232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14" name="Google Shape;1214;p50"/>
            <p:cNvSpPr/>
            <p:nvPr/>
          </p:nvSpPr>
          <p:spPr>
            <a:xfrm>
              <a:off x="1504850" y="1943850"/>
              <a:ext cx="78550" cy="111900"/>
            </a:xfrm>
            <a:custGeom>
              <a:avLst/>
              <a:gdLst/>
              <a:ahLst/>
              <a:cxnLst/>
              <a:rect l="l" t="t" r="r" b="b"/>
              <a:pathLst>
                <a:path w="3142" h="4476" extrusionOk="0">
                  <a:moveTo>
                    <a:pt x="249" y="1"/>
                  </a:moveTo>
                  <a:cubicBezTo>
                    <a:pt x="116" y="1"/>
                    <a:pt x="1" y="251"/>
                    <a:pt x="153" y="312"/>
                  </a:cubicBezTo>
                  <a:cubicBezTo>
                    <a:pt x="1379" y="1014"/>
                    <a:pt x="2605" y="2657"/>
                    <a:pt x="2046" y="4146"/>
                  </a:cubicBezTo>
                  <a:cubicBezTo>
                    <a:pt x="1983" y="4324"/>
                    <a:pt x="2121" y="4475"/>
                    <a:pt x="2274" y="4475"/>
                  </a:cubicBezTo>
                  <a:cubicBezTo>
                    <a:pt x="2326" y="4475"/>
                    <a:pt x="2379" y="4458"/>
                    <a:pt x="2427" y="4419"/>
                  </a:cubicBezTo>
                  <a:cubicBezTo>
                    <a:pt x="3141" y="3872"/>
                    <a:pt x="2701" y="2669"/>
                    <a:pt x="2355" y="2014"/>
                  </a:cubicBezTo>
                  <a:cubicBezTo>
                    <a:pt x="1891" y="1145"/>
                    <a:pt x="1189" y="455"/>
                    <a:pt x="319" y="26"/>
                  </a:cubicBezTo>
                  <a:cubicBezTo>
                    <a:pt x="296" y="8"/>
                    <a:pt x="272" y="1"/>
                    <a:pt x="24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15" name="Google Shape;1215;p50"/>
            <p:cNvSpPr/>
            <p:nvPr/>
          </p:nvSpPr>
          <p:spPr>
            <a:xfrm>
              <a:off x="1597550" y="1985250"/>
              <a:ext cx="34175" cy="20675"/>
            </a:xfrm>
            <a:custGeom>
              <a:avLst/>
              <a:gdLst/>
              <a:ahLst/>
              <a:cxnLst/>
              <a:rect l="l" t="t" r="r" b="b"/>
              <a:pathLst>
                <a:path w="1367" h="827" extrusionOk="0">
                  <a:moveTo>
                    <a:pt x="1015" y="0"/>
                  </a:moveTo>
                  <a:cubicBezTo>
                    <a:pt x="1008" y="0"/>
                    <a:pt x="1000" y="0"/>
                    <a:pt x="993" y="1"/>
                  </a:cubicBezTo>
                  <a:cubicBezTo>
                    <a:pt x="660" y="37"/>
                    <a:pt x="362" y="204"/>
                    <a:pt x="160" y="466"/>
                  </a:cubicBezTo>
                  <a:cubicBezTo>
                    <a:pt x="1" y="624"/>
                    <a:pt x="179" y="827"/>
                    <a:pt x="366" y="827"/>
                  </a:cubicBezTo>
                  <a:cubicBezTo>
                    <a:pt x="418" y="827"/>
                    <a:pt x="470" y="811"/>
                    <a:pt x="517" y="775"/>
                  </a:cubicBezTo>
                  <a:cubicBezTo>
                    <a:pt x="719" y="608"/>
                    <a:pt x="933" y="549"/>
                    <a:pt x="1160" y="430"/>
                  </a:cubicBezTo>
                  <a:cubicBezTo>
                    <a:pt x="1367" y="315"/>
                    <a:pt x="1218" y="0"/>
                    <a:pt x="10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16" name="Google Shape;1216;p50"/>
            <p:cNvSpPr/>
            <p:nvPr/>
          </p:nvSpPr>
          <p:spPr>
            <a:xfrm>
              <a:off x="1577675" y="1970525"/>
              <a:ext cx="45300" cy="22400"/>
            </a:xfrm>
            <a:custGeom>
              <a:avLst/>
              <a:gdLst/>
              <a:ahLst/>
              <a:cxnLst/>
              <a:rect l="l" t="t" r="r" b="b"/>
              <a:pathLst>
                <a:path w="1812" h="896" extrusionOk="0">
                  <a:moveTo>
                    <a:pt x="1512" y="0"/>
                  </a:moveTo>
                  <a:cubicBezTo>
                    <a:pt x="1345" y="0"/>
                    <a:pt x="1206" y="75"/>
                    <a:pt x="1038" y="150"/>
                  </a:cubicBezTo>
                  <a:lnTo>
                    <a:pt x="240" y="495"/>
                  </a:lnTo>
                  <a:cubicBezTo>
                    <a:pt x="0" y="599"/>
                    <a:pt x="199" y="895"/>
                    <a:pt x="420" y="895"/>
                  </a:cubicBezTo>
                  <a:cubicBezTo>
                    <a:pt x="451" y="895"/>
                    <a:pt x="483" y="889"/>
                    <a:pt x="514" y="876"/>
                  </a:cubicBezTo>
                  <a:lnTo>
                    <a:pt x="1252" y="566"/>
                  </a:lnTo>
                  <a:cubicBezTo>
                    <a:pt x="1455" y="483"/>
                    <a:pt x="1669" y="435"/>
                    <a:pt x="1764" y="233"/>
                  </a:cubicBezTo>
                  <a:cubicBezTo>
                    <a:pt x="1812" y="138"/>
                    <a:pt x="1752" y="31"/>
                    <a:pt x="1657" y="19"/>
                  </a:cubicBezTo>
                  <a:cubicBezTo>
                    <a:pt x="1606" y="6"/>
                    <a:pt x="1558" y="0"/>
                    <a:pt x="151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17" name="Google Shape;1217;p50"/>
            <p:cNvSpPr/>
            <p:nvPr/>
          </p:nvSpPr>
          <p:spPr>
            <a:xfrm>
              <a:off x="1644100" y="1938025"/>
              <a:ext cx="79500" cy="60800"/>
            </a:xfrm>
            <a:custGeom>
              <a:avLst/>
              <a:gdLst/>
              <a:ahLst/>
              <a:cxnLst/>
              <a:rect l="l" t="t" r="r" b="b"/>
              <a:pathLst>
                <a:path w="3180" h="2432" extrusionOk="0">
                  <a:moveTo>
                    <a:pt x="2262" y="366"/>
                  </a:moveTo>
                  <a:cubicBezTo>
                    <a:pt x="2369" y="461"/>
                    <a:pt x="2500" y="473"/>
                    <a:pt x="2548" y="616"/>
                  </a:cubicBezTo>
                  <a:cubicBezTo>
                    <a:pt x="2631" y="854"/>
                    <a:pt x="2429" y="1057"/>
                    <a:pt x="2238" y="1164"/>
                  </a:cubicBezTo>
                  <a:cubicBezTo>
                    <a:pt x="2194" y="1186"/>
                    <a:pt x="1988" y="1310"/>
                    <a:pt x="1919" y="1310"/>
                  </a:cubicBezTo>
                  <a:cubicBezTo>
                    <a:pt x="1913" y="1310"/>
                    <a:pt x="1909" y="1309"/>
                    <a:pt x="1905" y="1307"/>
                  </a:cubicBezTo>
                  <a:cubicBezTo>
                    <a:pt x="1905" y="1307"/>
                    <a:pt x="1929" y="1128"/>
                    <a:pt x="1929" y="1069"/>
                  </a:cubicBezTo>
                  <a:cubicBezTo>
                    <a:pt x="1977" y="807"/>
                    <a:pt x="2096" y="569"/>
                    <a:pt x="2262" y="366"/>
                  </a:cubicBezTo>
                  <a:close/>
                  <a:moveTo>
                    <a:pt x="2439" y="0"/>
                  </a:moveTo>
                  <a:cubicBezTo>
                    <a:pt x="2375" y="0"/>
                    <a:pt x="2314" y="24"/>
                    <a:pt x="2262" y="80"/>
                  </a:cubicBezTo>
                  <a:cubicBezTo>
                    <a:pt x="2225" y="37"/>
                    <a:pt x="2172" y="16"/>
                    <a:pt x="2120" y="16"/>
                  </a:cubicBezTo>
                  <a:cubicBezTo>
                    <a:pt x="2071" y="16"/>
                    <a:pt x="2023" y="34"/>
                    <a:pt x="1988" y="69"/>
                  </a:cubicBezTo>
                  <a:cubicBezTo>
                    <a:pt x="1679" y="390"/>
                    <a:pt x="1357" y="950"/>
                    <a:pt x="1453" y="1414"/>
                  </a:cubicBezTo>
                  <a:cubicBezTo>
                    <a:pt x="1476" y="1533"/>
                    <a:pt x="1536" y="1640"/>
                    <a:pt x="1643" y="1712"/>
                  </a:cubicBezTo>
                  <a:cubicBezTo>
                    <a:pt x="1584" y="1747"/>
                    <a:pt x="1512" y="1783"/>
                    <a:pt x="1441" y="1819"/>
                  </a:cubicBezTo>
                  <a:cubicBezTo>
                    <a:pt x="1363" y="1855"/>
                    <a:pt x="1280" y="1872"/>
                    <a:pt x="1197" y="1872"/>
                  </a:cubicBezTo>
                  <a:cubicBezTo>
                    <a:pt x="1113" y="1872"/>
                    <a:pt x="1030" y="1855"/>
                    <a:pt x="953" y="1819"/>
                  </a:cubicBezTo>
                  <a:cubicBezTo>
                    <a:pt x="560" y="1593"/>
                    <a:pt x="738" y="997"/>
                    <a:pt x="1060" y="819"/>
                  </a:cubicBezTo>
                  <a:cubicBezTo>
                    <a:pt x="1258" y="714"/>
                    <a:pt x="1100" y="482"/>
                    <a:pt x="921" y="482"/>
                  </a:cubicBezTo>
                  <a:cubicBezTo>
                    <a:pt x="896" y="482"/>
                    <a:pt x="871" y="487"/>
                    <a:pt x="845" y="497"/>
                  </a:cubicBezTo>
                  <a:cubicBezTo>
                    <a:pt x="191" y="747"/>
                    <a:pt x="0" y="1688"/>
                    <a:pt x="524" y="2164"/>
                  </a:cubicBezTo>
                  <a:cubicBezTo>
                    <a:pt x="734" y="2336"/>
                    <a:pt x="991" y="2432"/>
                    <a:pt x="1256" y="2432"/>
                  </a:cubicBezTo>
                  <a:cubicBezTo>
                    <a:pt x="1321" y="2432"/>
                    <a:pt x="1387" y="2426"/>
                    <a:pt x="1453" y="2414"/>
                  </a:cubicBezTo>
                  <a:cubicBezTo>
                    <a:pt x="1750" y="2366"/>
                    <a:pt x="2238" y="2105"/>
                    <a:pt x="2119" y="1747"/>
                  </a:cubicBezTo>
                  <a:cubicBezTo>
                    <a:pt x="2274" y="1700"/>
                    <a:pt x="2429" y="1640"/>
                    <a:pt x="2560" y="1557"/>
                  </a:cubicBezTo>
                  <a:cubicBezTo>
                    <a:pt x="2929" y="1331"/>
                    <a:pt x="3179" y="938"/>
                    <a:pt x="3024" y="509"/>
                  </a:cubicBezTo>
                  <a:cubicBezTo>
                    <a:pt x="2959" y="313"/>
                    <a:pt x="2674" y="0"/>
                    <a:pt x="243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18" name="Google Shape;1218;p50"/>
            <p:cNvSpPr/>
            <p:nvPr/>
          </p:nvSpPr>
          <p:spPr>
            <a:xfrm>
              <a:off x="1722675" y="1916200"/>
              <a:ext cx="41700" cy="58000"/>
            </a:xfrm>
            <a:custGeom>
              <a:avLst/>
              <a:gdLst/>
              <a:ahLst/>
              <a:cxnLst/>
              <a:rect l="l" t="t" r="r" b="b"/>
              <a:pathLst>
                <a:path w="1668" h="2320" extrusionOk="0">
                  <a:moveTo>
                    <a:pt x="479" y="0"/>
                  </a:moveTo>
                  <a:cubicBezTo>
                    <a:pt x="437" y="0"/>
                    <a:pt x="395" y="11"/>
                    <a:pt x="358" y="37"/>
                  </a:cubicBezTo>
                  <a:cubicBezTo>
                    <a:pt x="0" y="311"/>
                    <a:pt x="465" y="692"/>
                    <a:pt x="750" y="703"/>
                  </a:cubicBezTo>
                  <a:cubicBezTo>
                    <a:pt x="905" y="715"/>
                    <a:pt x="1036" y="692"/>
                    <a:pt x="1108" y="858"/>
                  </a:cubicBezTo>
                  <a:cubicBezTo>
                    <a:pt x="1155" y="989"/>
                    <a:pt x="1131" y="1144"/>
                    <a:pt x="1048" y="1263"/>
                  </a:cubicBezTo>
                  <a:cubicBezTo>
                    <a:pt x="881" y="1549"/>
                    <a:pt x="548" y="1608"/>
                    <a:pt x="346" y="1858"/>
                  </a:cubicBezTo>
                  <a:cubicBezTo>
                    <a:pt x="163" y="2084"/>
                    <a:pt x="378" y="2319"/>
                    <a:pt x="605" y="2319"/>
                  </a:cubicBezTo>
                  <a:cubicBezTo>
                    <a:pt x="630" y="2319"/>
                    <a:pt x="655" y="2317"/>
                    <a:pt x="679" y="2311"/>
                  </a:cubicBezTo>
                  <a:cubicBezTo>
                    <a:pt x="1191" y="2168"/>
                    <a:pt x="1667" y="1585"/>
                    <a:pt x="1632" y="1049"/>
                  </a:cubicBezTo>
                  <a:cubicBezTo>
                    <a:pt x="1620" y="823"/>
                    <a:pt x="1524" y="620"/>
                    <a:pt x="1370" y="465"/>
                  </a:cubicBezTo>
                  <a:cubicBezTo>
                    <a:pt x="1264" y="360"/>
                    <a:pt x="1064" y="260"/>
                    <a:pt x="891" y="260"/>
                  </a:cubicBezTo>
                  <a:cubicBezTo>
                    <a:pt x="811" y="260"/>
                    <a:pt x="736" y="281"/>
                    <a:pt x="679" y="334"/>
                  </a:cubicBezTo>
                  <a:cubicBezTo>
                    <a:pt x="832" y="190"/>
                    <a:pt x="654" y="0"/>
                    <a:pt x="4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19" name="Google Shape;1219;p50"/>
            <p:cNvSpPr/>
            <p:nvPr/>
          </p:nvSpPr>
          <p:spPr>
            <a:xfrm>
              <a:off x="1763750" y="1873075"/>
              <a:ext cx="78900" cy="78125"/>
            </a:xfrm>
            <a:custGeom>
              <a:avLst/>
              <a:gdLst/>
              <a:ahLst/>
              <a:cxnLst/>
              <a:rect l="l" t="t" r="r" b="b"/>
              <a:pathLst>
                <a:path w="3156" h="3125" extrusionOk="0">
                  <a:moveTo>
                    <a:pt x="1261" y="1354"/>
                  </a:moveTo>
                  <a:cubicBezTo>
                    <a:pt x="1358" y="1354"/>
                    <a:pt x="1461" y="1372"/>
                    <a:pt x="1560" y="1405"/>
                  </a:cubicBezTo>
                  <a:cubicBezTo>
                    <a:pt x="1417" y="1762"/>
                    <a:pt x="1239" y="2107"/>
                    <a:pt x="1024" y="2428"/>
                  </a:cubicBezTo>
                  <a:cubicBezTo>
                    <a:pt x="881" y="2262"/>
                    <a:pt x="798" y="2059"/>
                    <a:pt x="774" y="1845"/>
                  </a:cubicBezTo>
                  <a:cubicBezTo>
                    <a:pt x="774" y="1488"/>
                    <a:pt x="997" y="1354"/>
                    <a:pt x="1261" y="1354"/>
                  </a:cubicBezTo>
                  <a:close/>
                  <a:moveTo>
                    <a:pt x="1978" y="1"/>
                  </a:moveTo>
                  <a:cubicBezTo>
                    <a:pt x="1910" y="1"/>
                    <a:pt x="1851" y="36"/>
                    <a:pt x="1846" y="119"/>
                  </a:cubicBezTo>
                  <a:cubicBezTo>
                    <a:pt x="1822" y="404"/>
                    <a:pt x="1763" y="678"/>
                    <a:pt x="1691" y="952"/>
                  </a:cubicBezTo>
                  <a:cubicBezTo>
                    <a:pt x="1580" y="920"/>
                    <a:pt x="1467" y="903"/>
                    <a:pt x="1354" y="903"/>
                  </a:cubicBezTo>
                  <a:cubicBezTo>
                    <a:pt x="1177" y="903"/>
                    <a:pt x="1001" y="943"/>
                    <a:pt x="834" y="1024"/>
                  </a:cubicBezTo>
                  <a:cubicBezTo>
                    <a:pt x="0" y="1440"/>
                    <a:pt x="405" y="2452"/>
                    <a:pt x="834" y="3000"/>
                  </a:cubicBezTo>
                  <a:cubicBezTo>
                    <a:pt x="893" y="3083"/>
                    <a:pt x="983" y="3125"/>
                    <a:pt x="1072" y="3125"/>
                  </a:cubicBezTo>
                  <a:cubicBezTo>
                    <a:pt x="1161" y="3125"/>
                    <a:pt x="1251" y="3083"/>
                    <a:pt x="1310" y="3000"/>
                  </a:cubicBezTo>
                  <a:cubicBezTo>
                    <a:pt x="1596" y="2595"/>
                    <a:pt x="1810" y="2143"/>
                    <a:pt x="1965" y="1666"/>
                  </a:cubicBezTo>
                  <a:cubicBezTo>
                    <a:pt x="2143" y="1871"/>
                    <a:pt x="2440" y="2348"/>
                    <a:pt x="2743" y="2348"/>
                  </a:cubicBezTo>
                  <a:cubicBezTo>
                    <a:pt x="2846" y="2348"/>
                    <a:pt x="2949" y="2293"/>
                    <a:pt x="3048" y="2155"/>
                  </a:cubicBezTo>
                  <a:cubicBezTo>
                    <a:pt x="3156" y="2024"/>
                    <a:pt x="2989" y="1857"/>
                    <a:pt x="2870" y="1821"/>
                  </a:cubicBezTo>
                  <a:cubicBezTo>
                    <a:pt x="2656" y="1762"/>
                    <a:pt x="2572" y="1559"/>
                    <a:pt x="2417" y="1405"/>
                  </a:cubicBezTo>
                  <a:cubicBezTo>
                    <a:pt x="2322" y="1297"/>
                    <a:pt x="2203" y="1214"/>
                    <a:pt x="2084" y="1131"/>
                  </a:cubicBezTo>
                  <a:cubicBezTo>
                    <a:pt x="2144" y="821"/>
                    <a:pt x="2179" y="500"/>
                    <a:pt x="2191" y="178"/>
                  </a:cubicBezTo>
                  <a:cubicBezTo>
                    <a:pt x="2191" y="73"/>
                    <a:pt x="2075" y="1"/>
                    <a:pt x="197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20" name="Google Shape;1220;p50"/>
            <p:cNvSpPr/>
            <p:nvPr/>
          </p:nvSpPr>
          <p:spPr>
            <a:xfrm>
              <a:off x="1580400" y="1329450"/>
              <a:ext cx="1209100" cy="1038325"/>
            </a:xfrm>
            <a:custGeom>
              <a:avLst/>
              <a:gdLst/>
              <a:ahLst/>
              <a:cxnLst/>
              <a:rect l="l" t="t" r="r" b="b"/>
              <a:pathLst>
                <a:path w="48364" h="41533" extrusionOk="0">
                  <a:moveTo>
                    <a:pt x="46333" y="1"/>
                  </a:moveTo>
                  <a:cubicBezTo>
                    <a:pt x="46327" y="1"/>
                    <a:pt x="46321" y="2"/>
                    <a:pt x="46315" y="4"/>
                  </a:cubicBezTo>
                  <a:cubicBezTo>
                    <a:pt x="45292" y="349"/>
                    <a:pt x="0" y="1194"/>
                    <a:pt x="0" y="1194"/>
                  </a:cubicBezTo>
                  <a:cubicBezTo>
                    <a:pt x="5477" y="6659"/>
                    <a:pt x="2060" y="41533"/>
                    <a:pt x="2060" y="41533"/>
                  </a:cubicBezTo>
                  <a:lnTo>
                    <a:pt x="48363" y="36746"/>
                  </a:lnTo>
                  <a:cubicBezTo>
                    <a:pt x="44622" y="29963"/>
                    <a:pt x="47309" y="1"/>
                    <a:pt x="46333" y="1"/>
                  </a:cubicBezTo>
                  <a:close/>
                </a:path>
              </a:pathLst>
            </a:custGeom>
            <a:solidFill>
              <a:schemeClr val="dk2"/>
            </a:solidFill>
            <a:ln w="19050" cap="flat" cmpd="sng">
              <a:solidFill>
                <a:schemeClr val="dk1"/>
              </a:solidFill>
              <a:prstDash val="solid"/>
              <a:miter lim="11906"/>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221" name="Google Shape;1221;p50"/>
            <p:cNvSpPr/>
            <p:nvPr/>
          </p:nvSpPr>
          <p:spPr>
            <a:xfrm>
              <a:off x="1815625" y="1434375"/>
              <a:ext cx="745300" cy="418850"/>
            </a:xfrm>
            <a:custGeom>
              <a:avLst/>
              <a:gdLst/>
              <a:ahLst/>
              <a:cxnLst/>
              <a:rect l="l" t="t" r="r" b="b"/>
              <a:pathLst>
                <a:path w="29812" h="16754" extrusionOk="0">
                  <a:moveTo>
                    <a:pt x="14416" y="11023"/>
                  </a:moveTo>
                  <a:cubicBezTo>
                    <a:pt x="14427" y="11023"/>
                    <a:pt x="14427" y="11023"/>
                    <a:pt x="14439" y="11035"/>
                  </a:cubicBezTo>
                  <a:cubicBezTo>
                    <a:pt x="14785" y="11094"/>
                    <a:pt x="15035" y="11392"/>
                    <a:pt x="15035" y="11749"/>
                  </a:cubicBezTo>
                  <a:cubicBezTo>
                    <a:pt x="15023" y="12059"/>
                    <a:pt x="14797" y="12202"/>
                    <a:pt x="14689" y="12428"/>
                  </a:cubicBezTo>
                  <a:cubicBezTo>
                    <a:pt x="13142" y="12059"/>
                    <a:pt x="11606" y="11690"/>
                    <a:pt x="10058" y="11321"/>
                  </a:cubicBezTo>
                  <a:cubicBezTo>
                    <a:pt x="11344" y="11237"/>
                    <a:pt x="12642" y="11142"/>
                    <a:pt x="13939" y="11059"/>
                  </a:cubicBezTo>
                  <a:lnTo>
                    <a:pt x="14416" y="11023"/>
                  </a:lnTo>
                  <a:close/>
                  <a:moveTo>
                    <a:pt x="22631" y="10523"/>
                  </a:moveTo>
                  <a:cubicBezTo>
                    <a:pt x="23393" y="11571"/>
                    <a:pt x="24167" y="12630"/>
                    <a:pt x="24965" y="13642"/>
                  </a:cubicBezTo>
                  <a:cubicBezTo>
                    <a:pt x="24881" y="13714"/>
                    <a:pt x="24798" y="13785"/>
                    <a:pt x="24714" y="13857"/>
                  </a:cubicBezTo>
                  <a:cubicBezTo>
                    <a:pt x="24393" y="14131"/>
                    <a:pt x="24095" y="14440"/>
                    <a:pt x="23833" y="14785"/>
                  </a:cubicBezTo>
                  <a:cubicBezTo>
                    <a:pt x="23655" y="14738"/>
                    <a:pt x="23476" y="14690"/>
                    <a:pt x="23298" y="14642"/>
                  </a:cubicBezTo>
                  <a:cubicBezTo>
                    <a:pt x="23083" y="14583"/>
                    <a:pt x="22869" y="14535"/>
                    <a:pt x="22655" y="14476"/>
                  </a:cubicBezTo>
                  <a:cubicBezTo>
                    <a:pt x="22809" y="14297"/>
                    <a:pt x="22940" y="14095"/>
                    <a:pt x="23024" y="13880"/>
                  </a:cubicBezTo>
                  <a:cubicBezTo>
                    <a:pt x="23060" y="13821"/>
                    <a:pt x="23107" y="13750"/>
                    <a:pt x="23143" y="13690"/>
                  </a:cubicBezTo>
                  <a:cubicBezTo>
                    <a:pt x="23304" y="13744"/>
                    <a:pt x="23478" y="13770"/>
                    <a:pt x="23650" y="13770"/>
                  </a:cubicBezTo>
                  <a:cubicBezTo>
                    <a:pt x="23708" y="13770"/>
                    <a:pt x="23765" y="13767"/>
                    <a:pt x="23822" y="13761"/>
                  </a:cubicBezTo>
                  <a:cubicBezTo>
                    <a:pt x="23988" y="13738"/>
                    <a:pt x="23952" y="13499"/>
                    <a:pt x="23822" y="13440"/>
                  </a:cubicBezTo>
                  <a:cubicBezTo>
                    <a:pt x="23667" y="13392"/>
                    <a:pt x="23500" y="13357"/>
                    <a:pt x="23321" y="13357"/>
                  </a:cubicBezTo>
                  <a:cubicBezTo>
                    <a:pt x="23393" y="13249"/>
                    <a:pt x="23441" y="13142"/>
                    <a:pt x="23500" y="13047"/>
                  </a:cubicBezTo>
                  <a:cubicBezTo>
                    <a:pt x="23552" y="12969"/>
                    <a:pt x="23472" y="12891"/>
                    <a:pt x="23396" y="12891"/>
                  </a:cubicBezTo>
                  <a:cubicBezTo>
                    <a:pt x="23368" y="12891"/>
                    <a:pt x="23341" y="12902"/>
                    <a:pt x="23321" y="12928"/>
                  </a:cubicBezTo>
                  <a:cubicBezTo>
                    <a:pt x="23238" y="13059"/>
                    <a:pt x="23143" y="13178"/>
                    <a:pt x="23048" y="13297"/>
                  </a:cubicBezTo>
                  <a:cubicBezTo>
                    <a:pt x="22905" y="13273"/>
                    <a:pt x="22762" y="13249"/>
                    <a:pt x="22619" y="13214"/>
                  </a:cubicBezTo>
                  <a:cubicBezTo>
                    <a:pt x="22604" y="13210"/>
                    <a:pt x="22589" y="13208"/>
                    <a:pt x="22576" y="13208"/>
                  </a:cubicBezTo>
                  <a:cubicBezTo>
                    <a:pt x="22414" y="13208"/>
                    <a:pt x="22406" y="13456"/>
                    <a:pt x="22571" y="13511"/>
                  </a:cubicBezTo>
                  <a:lnTo>
                    <a:pt x="22833" y="13595"/>
                  </a:lnTo>
                  <a:cubicBezTo>
                    <a:pt x="22798" y="13642"/>
                    <a:pt x="22762" y="13690"/>
                    <a:pt x="22726" y="13726"/>
                  </a:cubicBezTo>
                  <a:cubicBezTo>
                    <a:pt x="22583" y="13916"/>
                    <a:pt x="22357" y="14142"/>
                    <a:pt x="22333" y="14392"/>
                  </a:cubicBezTo>
                  <a:cubicBezTo>
                    <a:pt x="20452" y="13892"/>
                    <a:pt x="18559" y="13404"/>
                    <a:pt x="16666" y="12928"/>
                  </a:cubicBezTo>
                  <a:cubicBezTo>
                    <a:pt x="16166" y="12797"/>
                    <a:pt x="15666" y="12678"/>
                    <a:pt x="15154" y="12547"/>
                  </a:cubicBezTo>
                  <a:cubicBezTo>
                    <a:pt x="15368" y="12285"/>
                    <a:pt x="15451" y="11940"/>
                    <a:pt x="15392" y="11606"/>
                  </a:cubicBezTo>
                  <a:cubicBezTo>
                    <a:pt x="15332" y="11356"/>
                    <a:pt x="15189" y="11142"/>
                    <a:pt x="14999" y="10987"/>
                  </a:cubicBezTo>
                  <a:cubicBezTo>
                    <a:pt x="17523" y="10832"/>
                    <a:pt x="20083" y="10702"/>
                    <a:pt x="22631" y="10523"/>
                  </a:cubicBezTo>
                  <a:close/>
                  <a:moveTo>
                    <a:pt x="25167" y="13904"/>
                  </a:moveTo>
                  <a:cubicBezTo>
                    <a:pt x="25596" y="14440"/>
                    <a:pt x="26036" y="14964"/>
                    <a:pt x="26489" y="15464"/>
                  </a:cubicBezTo>
                  <a:cubicBezTo>
                    <a:pt x="25762" y="15274"/>
                    <a:pt x="25024" y="15083"/>
                    <a:pt x="24298" y="14904"/>
                  </a:cubicBezTo>
                  <a:cubicBezTo>
                    <a:pt x="24393" y="14762"/>
                    <a:pt x="24500" y="14631"/>
                    <a:pt x="24607" y="14500"/>
                  </a:cubicBezTo>
                  <a:cubicBezTo>
                    <a:pt x="24786" y="14285"/>
                    <a:pt x="24965" y="14083"/>
                    <a:pt x="25167" y="13904"/>
                  </a:cubicBezTo>
                  <a:close/>
                  <a:moveTo>
                    <a:pt x="15087" y="0"/>
                  </a:moveTo>
                  <a:cubicBezTo>
                    <a:pt x="14980" y="0"/>
                    <a:pt x="14885" y="98"/>
                    <a:pt x="14975" y="212"/>
                  </a:cubicBezTo>
                  <a:cubicBezTo>
                    <a:pt x="16428" y="2141"/>
                    <a:pt x="17868" y="4082"/>
                    <a:pt x="19321" y="6022"/>
                  </a:cubicBezTo>
                  <a:cubicBezTo>
                    <a:pt x="18023" y="6796"/>
                    <a:pt x="17023" y="8416"/>
                    <a:pt x="16916" y="9880"/>
                  </a:cubicBezTo>
                  <a:cubicBezTo>
                    <a:pt x="16909" y="10045"/>
                    <a:pt x="17061" y="10162"/>
                    <a:pt x="17196" y="10162"/>
                  </a:cubicBezTo>
                  <a:cubicBezTo>
                    <a:pt x="17286" y="10162"/>
                    <a:pt x="17368" y="10111"/>
                    <a:pt x="17392" y="9987"/>
                  </a:cubicBezTo>
                  <a:cubicBezTo>
                    <a:pt x="17535" y="9201"/>
                    <a:pt x="17737" y="8463"/>
                    <a:pt x="18166" y="7773"/>
                  </a:cubicBezTo>
                  <a:cubicBezTo>
                    <a:pt x="18547" y="7213"/>
                    <a:pt x="19011" y="6725"/>
                    <a:pt x="19547" y="6332"/>
                  </a:cubicBezTo>
                  <a:cubicBezTo>
                    <a:pt x="19988" y="6915"/>
                    <a:pt x="20428" y="7511"/>
                    <a:pt x="20869" y="8094"/>
                  </a:cubicBezTo>
                  <a:cubicBezTo>
                    <a:pt x="21345" y="8725"/>
                    <a:pt x="21809" y="9368"/>
                    <a:pt x="22286" y="10023"/>
                  </a:cubicBezTo>
                  <a:cubicBezTo>
                    <a:pt x="19309" y="10213"/>
                    <a:pt x="16344" y="10499"/>
                    <a:pt x="13392" y="10713"/>
                  </a:cubicBezTo>
                  <a:cubicBezTo>
                    <a:pt x="11880" y="10821"/>
                    <a:pt x="10367" y="10928"/>
                    <a:pt x="8843" y="11047"/>
                  </a:cubicBezTo>
                  <a:cubicBezTo>
                    <a:pt x="6938" y="10606"/>
                    <a:pt x="5033" y="10178"/>
                    <a:pt x="3117" y="9761"/>
                  </a:cubicBezTo>
                  <a:cubicBezTo>
                    <a:pt x="3101" y="9757"/>
                    <a:pt x="3086" y="9756"/>
                    <a:pt x="3072" y="9756"/>
                  </a:cubicBezTo>
                  <a:cubicBezTo>
                    <a:pt x="2900" y="9756"/>
                    <a:pt x="2892" y="10014"/>
                    <a:pt x="3069" y="10059"/>
                  </a:cubicBezTo>
                  <a:cubicBezTo>
                    <a:pt x="4593" y="10404"/>
                    <a:pt x="6105" y="10773"/>
                    <a:pt x="7629" y="11142"/>
                  </a:cubicBezTo>
                  <a:cubicBezTo>
                    <a:pt x="5129" y="11333"/>
                    <a:pt x="2628" y="11535"/>
                    <a:pt x="128" y="11773"/>
                  </a:cubicBezTo>
                  <a:cubicBezTo>
                    <a:pt x="1" y="11785"/>
                    <a:pt x="54" y="11988"/>
                    <a:pt x="155" y="11988"/>
                  </a:cubicBezTo>
                  <a:cubicBezTo>
                    <a:pt x="158" y="11988"/>
                    <a:pt x="161" y="11988"/>
                    <a:pt x="164" y="11987"/>
                  </a:cubicBezTo>
                  <a:cubicBezTo>
                    <a:pt x="3045" y="11821"/>
                    <a:pt x="5915" y="11618"/>
                    <a:pt x="8784" y="11416"/>
                  </a:cubicBezTo>
                  <a:cubicBezTo>
                    <a:pt x="11320" y="12023"/>
                    <a:pt x="13856" y="12654"/>
                    <a:pt x="16380" y="13297"/>
                  </a:cubicBezTo>
                  <a:cubicBezTo>
                    <a:pt x="18511" y="13833"/>
                    <a:pt x="20643" y="14392"/>
                    <a:pt x="22762" y="14952"/>
                  </a:cubicBezTo>
                  <a:cubicBezTo>
                    <a:pt x="23036" y="15023"/>
                    <a:pt x="23298" y="15095"/>
                    <a:pt x="23571" y="15178"/>
                  </a:cubicBezTo>
                  <a:cubicBezTo>
                    <a:pt x="23548" y="15226"/>
                    <a:pt x="23500" y="15274"/>
                    <a:pt x="23476" y="15333"/>
                  </a:cubicBezTo>
                  <a:cubicBezTo>
                    <a:pt x="23406" y="15474"/>
                    <a:pt x="23570" y="15641"/>
                    <a:pt x="23709" y="15641"/>
                  </a:cubicBezTo>
                  <a:cubicBezTo>
                    <a:pt x="23757" y="15641"/>
                    <a:pt x="23802" y="15621"/>
                    <a:pt x="23833" y="15571"/>
                  </a:cubicBezTo>
                  <a:lnTo>
                    <a:pt x="24012" y="15309"/>
                  </a:lnTo>
                  <a:cubicBezTo>
                    <a:pt x="25869" y="15833"/>
                    <a:pt x="27727" y="16428"/>
                    <a:pt x="29608" y="16750"/>
                  </a:cubicBezTo>
                  <a:cubicBezTo>
                    <a:pt x="29621" y="16752"/>
                    <a:pt x="29634" y="16753"/>
                    <a:pt x="29646" y="16753"/>
                  </a:cubicBezTo>
                  <a:cubicBezTo>
                    <a:pt x="29811" y="16753"/>
                    <a:pt x="29811" y="16531"/>
                    <a:pt x="29656" y="16464"/>
                  </a:cubicBezTo>
                  <a:cubicBezTo>
                    <a:pt x="28775" y="16131"/>
                    <a:pt x="27882" y="15845"/>
                    <a:pt x="26977" y="15595"/>
                  </a:cubicBezTo>
                  <a:cubicBezTo>
                    <a:pt x="26989" y="15547"/>
                    <a:pt x="26977" y="15500"/>
                    <a:pt x="26953" y="15464"/>
                  </a:cubicBezTo>
                  <a:cubicBezTo>
                    <a:pt x="26548" y="14845"/>
                    <a:pt x="26119" y="14250"/>
                    <a:pt x="25679" y="13642"/>
                  </a:cubicBezTo>
                  <a:lnTo>
                    <a:pt x="25750" y="13642"/>
                  </a:lnTo>
                  <a:cubicBezTo>
                    <a:pt x="25762" y="13646"/>
                    <a:pt x="25773" y="13648"/>
                    <a:pt x="25783" y="13648"/>
                  </a:cubicBezTo>
                  <a:cubicBezTo>
                    <a:pt x="25864" y="13648"/>
                    <a:pt x="25884" y="13530"/>
                    <a:pt x="25810" y="13488"/>
                  </a:cubicBezTo>
                  <a:cubicBezTo>
                    <a:pt x="25727" y="13428"/>
                    <a:pt x="25619" y="13404"/>
                    <a:pt x="25512" y="13404"/>
                  </a:cubicBezTo>
                  <a:cubicBezTo>
                    <a:pt x="24786" y="12416"/>
                    <a:pt x="24024" y="11440"/>
                    <a:pt x="23262" y="10475"/>
                  </a:cubicBezTo>
                  <a:cubicBezTo>
                    <a:pt x="24584" y="10368"/>
                    <a:pt x="25917" y="10249"/>
                    <a:pt x="27239" y="10106"/>
                  </a:cubicBezTo>
                  <a:cubicBezTo>
                    <a:pt x="27405" y="10082"/>
                    <a:pt x="27322" y="9820"/>
                    <a:pt x="27167" y="9820"/>
                  </a:cubicBezTo>
                  <a:cubicBezTo>
                    <a:pt x="25738" y="9844"/>
                    <a:pt x="24310" y="9904"/>
                    <a:pt x="22881" y="9987"/>
                  </a:cubicBezTo>
                  <a:cubicBezTo>
                    <a:pt x="22321" y="9285"/>
                    <a:pt x="21762" y="8582"/>
                    <a:pt x="21214" y="7868"/>
                  </a:cubicBezTo>
                  <a:cubicBezTo>
                    <a:pt x="20762" y="7273"/>
                    <a:pt x="20309" y="6677"/>
                    <a:pt x="19845" y="6082"/>
                  </a:cubicBezTo>
                  <a:cubicBezTo>
                    <a:pt x="19936" y="5971"/>
                    <a:pt x="19846" y="5816"/>
                    <a:pt x="19722" y="5816"/>
                  </a:cubicBezTo>
                  <a:cubicBezTo>
                    <a:pt x="19701" y="5816"/>
                    <a:pt x="19678" y="5821"/>
                    <a:pt x="19654" y="5832"/>
                  </a:cubicBezTo>
                  <a:cubicBezTo>
                    <a:pt x="18178" y="3915"/>
                    <a:pt x="16702" y="1986"/>
                    <a:pt x="15225" y="69"/>
                  </a:cubicBezTo>
                  <a:cubicBezTo>
                    <a:pt x="15188" y="21"/>
                    <a:pt x="15136" y="0"/>
                    <a:pt x="1508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22" name="Google Shape;1222;p50"/>
            <p:cNvSpPr/>
            <p:nvPr/>
          </p:nvSpPr>
          <p:spPr>
            <a:xfrm>
              <a:off x="2174625" y="1545200"/>
              <a:ext cx="53500" cy="95100"/>
            </a:xfrm>
            <a:custGeom>
              <a:avLst/>
              <a:gdLst/>
              <a:ahLst/>
              <a:cxnLst/>
              <a:rect l="l" t="t" r="r" b="b"/>
              <a:pathLst>
                <a:path w="2140" h="3804" extrusionOk="0">
                  <a:moveTo>
                    <a:pt x="1420" y="415"/>
                  </a:moveTo>
                  <a:cubicBezTo>
                    <a:pt x="1544" y="415"/>
                    <a:pt x="1526" y="560"/>
                    <a:pt x="1401" y="684"/>
                  </a:cubicBezTo>
                  <a:cubicBezTo>
                    <a:pt x="1234" y="851"/>
                    <a:pt x="1056" y="946"/>
                    <a:pt x="949" y="1173"/>
                  </a:cubicBezTo>
                  <a:cubicBezTo>
                    <a:pt x="900" y="1289"/>
                    <a:pt x="1017" y="1452"/>
                    <a:pt x="1145" y="1452"/>
                  </a:cubicBezTo>
                  <a:cubicBezTo>
                    <a:pt x="1175" y="1452"/>
                    <a:pt x="1205" y="1443"/>
                    <a:pt x="1234" y="1423"/>
                  </a:cubicBezTo>
                  <a:cubicBezTo>
                    <a:pt x="1568" y="1470"/>
                    <a:pt x="1675" y="1589"/>
                    <a:pt x="1532" y="1768"/>
                  </a:cubicBezTo>
                  <a:cubicBezTo>
                    <a:pt x="1508" y="1851"/>
                    <a:pt x="1461" y="1923"/>
                    <a:pt x="1401" y="1970"/>
                  </a:cubicBezTo>
                  <a:cubicBezTo>
                    <a:pt x="1270" y="2078"/>
                    <a:pt x="1115" y="2149"/>
                    <a:pt x="949" y="2185"/>
                  </a:cubicBezTo>
                  <a:cubicBezTo>
                    <a:pt x="889" y="2197"/>
                    <a:pt x="818" y="2208"/>
                    <a:pt x="746" y="2232"/>
                  </a:cubicBezTo>
                  <a:cubicBezTo>
                    <a:pt x="734" y="1816"/>
                    <a:pt x="710" y="1399"/>
                    <a:pt x="687" y="994"/>
                  </a:cubicBezTo>
                  <a:cubicBezTo>
                    <a:pt x="722" y="982"/>
                    <a:pt x="746" y="970"/>
                    <a:pt x="758" y="946"/>
                  </a:cubicBezTo>
                  <a:cubicBezTo>
                    <a:pt x="877" y="744"/>
                    <a:pt x="1044" y="577"/>
                    <a:pt x="1246" y="470"/>
                  </a:cubicBezTo>
                  <a:cubicBezTo>
                    <a:pt x="1321" y="431"/>
                    <a:pt x="1379" y="415"/>
                    <a:pt x="1420" y="415"/>
                  </a:cubicBezTo>
                  <a:close/>
                  <a:moveTo>
                    <a:pt x="1483" y="1"/>
                  </a:moveTo>
                  <a:cubicBezTo>
                    <a:pt x="1147" y="1"/>
                    <a:pt x="785" y="382"/>
                    <a:pt x="603" y="673"/>
                  </a:cubicBezTo>
                  <a:cubicBezTo>
                    <a:pt x="588" y="665"/>
                    <a:pt x="573" y="661"/>
                    <a:pt x="560" y="661"/>
                  </a:cubicBezTo>
                  <a:cubicBezTo>
                    <a:pt x="530" y="661"/>
                    <a:pt x="508" y="680"/>
                    <a:pt x="508" y="720"/>
                  </a:cubicBezTo>
                  <a:cubicBezTo>
                    <a:pt x="472" y="1244"/>
                    <a:pt x="425" y="1768"/>
                    <a:pt x="401" y="2304"/>
                  </a:cubicBezTo>
                  <a:cubicBezTo>
                    <a:pt x="329" y="2316"/>
                    <a:pt x="246" y="2328"/>
                    <a:pt x="175" y="2339"/>
                  </a:cubicBezTo>
                  <a:cubicBezTo>
                    <a:pt x="0" y="2386"/>
                    <a:pt x="109" y="2614"/>
                    <a:pt x="259" y="2614"/>
                  </a:cubicBezTo>
                  <a:cubicBezTo>
                    <a:pt x="262" y="2614"/>
                    <a:pt x="266" y="2614"/>
                    <a:pt x="270" y="2613"/>
                  </a:cubicBezTo>
                  <a:lnTo>
                    <a:pt x="389" y="2589"/>
                  </a:lnTo>
                  <a:lnTo>
                    <a:pt x="389" y="2589"/>
                  </a:lnTo>
                  <a:cubicBezTo>
                    <a:pt x="377" y="2947"/>
                    <a:pt x="377" y="3292"/>
                    <a:pt x="389" y="3637"/>
                  </a:cubicBezTo>
                  <a:cubicBezTo>
                    <a:pt x="396" y="3735"/>
                    <a:pt x="505" y="3804"/>
                    <a:pt x="599" y="3804"/>
                  </a:cubicBezTo>
                  <a:cubicBezTo>
                    <a:pt x="665" y="3804"/>
                    <a:pt x="724" y="3769"/>
                    <a:pt x="734" y="3685"/>
                  </a:cubicBezTo>
                  <a:cubicBezTo>
                    <a:pt x="758" y="3304"/>
                    <a:pt x="758" y="2923"/>
                    <a:pt x="758" y="2542"/>
                  </a:cubicBezTo>
                  <a:cubicBezTo>
                    <a:pt x="1282" y="2447"/>
                    <a:pt x="1842" y="2256"/>
                    <a:pt x="1901" y="1685"/>
                  </a:cubicBezTo>
                  <a:cubicBezTo>
                    <a:pt x="1925" y="1423"/>
                    <a:pt x="1770" y="1173"/>
                    <a:pt x="1520" y="1065"/>
                  </a:cubicBezTo>
                  <a:cubicBezTo>
                    <a:pt x="1806" y="792"/>
                    <a:pt x="2139" y="482"/>
                    <a:pt x="1782" y="125"/>
                  </a:cubicBezTo>
                  <a:cubicBezTo>
                    <a:pt x="1689" y="38"/>
                    <a:pt x="1587" y="1"/>
                    <a:pt x="148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23" name="Google Shape;1223;p50"/>
            <p:cNvSpPr/>
            <p:nvPr/>
          </p:nvSpPr>
          <p:spPr>
            <a:xfrm>
              <a:off x="2217975" y="1724525"/>
              <a:ext cx="47850" cy="26800"/>
            </a:xfrm>
            <a:custGeom>
              <a:avLst/>
              <a:gdLst/>
              <a:ahLst/>
              <a:cxnLst/>
              <a:rect l="l" t="t" r="r" b="b"/>
              <a:pathLst>
                <a:path w="1914" h="1072" extrusionOk="0">
                  <a:moveTo>
                    <a:pt x="286" y="262"/>
                  </a:moveTo>
                  <a:cubicBezTo>
                    <a:pt x="453" y="286"/>
                    <a:pt x="608" y="334"/>
                    <a:pt x="774" y="381"/>
                  </a:cubicBezTo>
                  <a:cubicBezTo>
                    <a:pt x="691" y="512"/>
                    <a:pt x="572" y="620"/>
                    <a:pt x="429" y="655"/>
                  </a:cubicBezTo>
                  <a:cubicBezTo>
                    <a:pt x="358" y="536"/>
                    <a:pt x="310" y="405"/>
                    <a:pt x="286" y="262"/>
                  </a:cubicBezTo>
                  <a:close/>
                  <a:moveTo>
                    <a:pt x="131" y="0"/>
                  </a:moveTo>
                  <a:cubicBezTo>
                    <a:pt x="84" y="0"/>
                    <a:pt x="24" y="24"/>
                    <a:pt x="24" y="84"/>
                  </a:cubicBezTo>
                  <a:cubicBezTo>
                    <a:pt x="0" y="369"/>
                    <a:pt x="60" y="655"/>
                    <a:pt x="167" y="929"/>
                  </a:cubicBezTo>
                  <a:cubicBezTo>
                    <a:pt x="203" y="1012"/>
                    <a:pt x="286" y="1072"/>
                    <a:pt x="381" y="1072"/>
                  </a:cubicBezTo>
                  <a:cubicBezTo>
                    <a:pt x="703" y="1060"/>
                    <a:pt x="989" y="858"/>
                    <a:pt x="1120" y="560"/>
                  </a:cubicBezTo>
                  <a:cubicBezTo>
                    <a:pt x="1298" y="679"/>
                    <a:pt x="1465" y="822"/>
                    <a:pt x="1643" y="941"/>
                  </a:cubicBezTo>
                  <a:cubicBezTo>
                    <a:pt x="1665" y="953"/>
                    <a:pt x="1688" y="958"/>
                    <a:pt x="1710" y="958"/>
                  </a:cubicBezTo>
                  <a:cubicBezTo>
                    <a:pt x="1819" y="958"/>
                    <a:pt x="1913" y="826"/>
                    <a:pt x="1834" y="727"/>
                  </a:cubicBezTo>
                  <a:cubicBezTo>
                    <a:pt x="1667" y="477"/>
                    <a:pt x="1429" y="298"/>
                    <a:pt x="1143" y="191"/>
                  </a:cubicBezTo>
                  <a:cubicBezTo>
                    <a:pt x="1136" y="113"/>
                    <a:pt x="1072" y="66"/>
                    <a:pt x="1005" y="66"/>
                  </a:cubicBezTo>
                  <a:cubicBezTo>
                    <a:pt x="970" y="66"/>
                    <a:pt x="934" y="79"/>
                    <a:pt x="905" y="108"/>
                  </a:cubicBezTo>
                  <a:cubicBezTo>
                    <a:pt x="655" y="36"/>
                    <a:pt x="393" y="0"/>
                    <a:pt x="13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24" name="Google Shape;1224;p50"/>
            <p:cNvSpPr/>
            <p:nvPr/>
          </p:nvSpPr>
          <p:spPr>
            <a:xfrm>
              <a:off x="1975375" y="1740575"/>
              <a:ext cx="64925" cy="65375"/>
            </a:xfrm>
            <a:custGeom>
              <a:avLst/>
              <a:gdLst/>
              <a:ahLst/>
              <a:cxnLst/>
              <a:rect l="l" t="t" r="r" b="b"/>
              <a:pathLst>
                <a:path w="2597" h="2615" extrusionOk="0">
                  <a:moveTo>
                    <a:pt x="870" y="561"/>
                  </a:moveTo>
                  <a:cubicBezTo>
                    <a:pt x="882" y="561"/>
                    <a:pt x="1001" y="811"/>
                    <a:pt x="1120" y="1121"/>
                  </a:cubicBezTo>
                  <a:lnTo>
                    <a:pt x="810" y="1216"/>
                  </a:lnTo>
                  <a:cubicBezTo>
                    <a:pt x="834" y="990"/>
                    <a:pt x="834" y="763"/>
                    <a:pt x="846" y="561"/>
                  </a:cubicBezTo>
                  <a:close/>
                  <a:moveTo>
                    <a:pt x="677" y="0"/>
                  </a:moveTo>
                  <a:cubicBezTo>
                    <a:pt x="624" y="0"/>
                    <a:pt x="577" y="29"/>
                    <a:pt x="572" y="97"/>
                  </a:cubicBezTo>
                  <a:cubicBezTo>
                    <a:pt x="525" y="513"/>
                    <a:pt x="465" y="930"/>
                    <a:pt x="382" y="1335"/>
                  </a:cubicBezTo>
                  <a:lnTo>
                    <a:pt x="215" y="1382"/>
                  </a:lnTo>
                  <a:cubicBezTo>
                    <a:pt x="1" y="1442"/>
                    <a:pt x="120" y="1716"/>
                    <a:pt x="298" y="1716"/>
                  </a:cubicBezTo>
                  <a:cubicBezTo>
                    <a:pt x="263" y="1930"/>
                    <a:pt x="215" y="2156"/>
                    <a:pt x="191" y="2371"/>
                  </a:cubicBezTo>
                  <a:cubicBezTo>
                    <a:pt x="167" y="2498"/>
                    <a:pt x="308" y="2614"/>
                    <a:pt x="425" y="2614"/>
                  </a:cubicBezTo>
                  <a:cubicBezTo>
                    <a:pt x="484" y="2614"/>
                    <a:pt x="537" y="2585"/>
                    <a:pt x="560" y="2514"/>
                  </a:cubicBezTo>
                  <a:cubicBezTo>
                    <a:pt x="668" y="2228"/>
                    <a:pt x="727" y="1930"/>
                    <a:pt x="763" y="1632"/>
                  </a:cubicBezTo>
                  <a:lnTo>
                    <a:pt x="1251" y="1525"/>
                  </a:lnTo>
                  <a:cubicBezTo>
                    <a:pt x="1358" y="1811"/>
                    <a:pt x="1441" y="2073"/>
                    <a:pt x="1465" y="2133"/>
                  </a:cubicBezTo>
                  <a:cubicBezTo>
                    <a:pt x="1508" y="2248"/>
                    <a:pt x="1612" y="2299"/>
                    <a:pt x="1711" y="2299"/>
                  </a:cubicBezTo>
                  <a:cubicBezTo>
                    <a:pt x="1858" y="2299"/>
                    <a:pt x="1996" y="2186"/>
                    <a:pt x="1918" y="2002"/>
                  </a:cubicBezTo>
                  <a:cubicBezTo>
                    <a:pt x="1846" y="1811"/>
                    <a:pt x="1775" y="1621"/>
                    <a:pt x="1691" y="1442"/>
                  </a:cubicBezTo>
                  <a:cubicBezTo>
                    <a:pt x="1965" y="1406"/>
                    <a:pt x="2227" y="1323"/>
                    <a:pt x="2453" y="1180"/>
                  </a:cubicBezTo>
                  <a:cubicBezTo>
                    <a:pt x="2596" y="1073"/>
                    <a:pt x="2489" y="882"/>
                    <a:pt x="2346" y="870"/>
                  </a:cubicBezTo>
                  <a:cubicBezTo>
                    <a:pt x="2318" y="869"/>
                    <a:pt x="2289" y="869"/>
                    <a:pt x="2261" y="869"/>
                  </a:cubicBezTo>
                  <a:cubicBezTo>
                    <a:pt x="2004" y="869"/>
                    <a:pt x="1749" y="917"/>
                    <a:pt x="1513" y="1013"/>
                  </a:cubicBezTo>
                  <a:cubicBezTo>
                    <a:pt x="1453" y="870"/>
                    <a:pt x="1394" y="728"/>
                    <a:pt x="1322" y="597"/>
                  </a:cubicBezTo>
                  <a:cubicBezTo>
                    <a:pt x="1240" y="442"/>
                    <a:pt x="1095" y="287"/>
                    <a:pt x="926" y="287"/>
                  </a:cubicBezTo>
                  <a:cubicBezTo>
                    <a:pt x="900" y="287"/>
                    <a:pt x="873" y="291"/>
                    <a:pt x="846" y="299"/>
                  </a:cubicBezTo>
                  <a:lnTo>
                    <a:pt x="846" y="144"/>
                  </a:lnTo>
                  <a:cubicBezTo>
                    <a:pt x="846" y="60"/>
                    <a:pt x="754" y="0"/>
                    <a:pt x="67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25" name="Google Shape;1225;p50"/>
            <p:cNvSpPr/>
            <p:nvPr/>
          </p:nvSpPr>
          <p:spPr>
            <a:xfrm>
              <a:off x="2391800" y="1597400"/>
              <a:ext cx="50325" cy="64650"/>
            </a:xfrm>
            <a:custGeom>
              <a:avLst/>
              <a:gdLst/>
              <a:ahLst/>
              <a:cxnLst/>
              <a:rect l="l" t="t" r="r" b="b"/>
              <a:pathLst>
                <a:path w="2013" h="2586" extrusionOk="0">
                  <a:moveTo>
                    <a:pt x="1107" y="320"/>
                  </a:moveTo>
                  <a:cubicBezTo>
                    <a:pt x="1175" y="320"/>
                    <a:pt x="1218" y="386"/>
                    <a:pt x="1179" y="597"/>
                  </a:cubicBezTo>
                  <a:cubicBezTo>
                    <a:pt x="1156" y="680"/>
                    <a:pt x="1096" y="740"/>
                    <a:pt x="1036" y="787"/>
                  </a:cubicBezTo>
                  <a:cubicBezTo>
                    <a:pt x="941" y="823"/>
                    <a:pt x="858" y="882"/>
                    <a:pt x="786" y="954"/>
                  </a:cubicBezTo>
                  <a:cubicBezTo>
                    <a:pt x="696" y="1064"/>
                    <a:pt x="817" y="1250"/>
                    <a:pt x="949" y="1250"/>
                  </a:cubicBezTo>
                  <a:cubicBezTo>
                    <a:pt x="974" y="1250"/>
                    <a:pt x="1000" y="1243"/>
                    <a:pt x="1025" y="1228"/>
                  </a:cubicBezTo>
                  <a:lnTo>
                    <a:pt x="1072" y="1180"/>
                  </a:lnTo>
                  <a:cubicBezTo>
                    <a:pt x="1135" y="1117"/>
                    <a:pt x="1215" y="1088"/>
                    <a:pt x="1293" y="1088"/>
                  </a:cubicBezTo>
                  <a:cubicBezTo>
                    <a:pt x="1437" y="1088"/>
                    <a:pt x="1577" y="1185"/>
                    <a:pt x="1608" y="1347"/>
                  </a:cubicBezTo>
                  <a:cubicBezTo>
                    <a:pt x="1632" y="1549"/>
                    <a:pt x="1548" y="1740"/>
                    <a:pt x="1394" y="1871"/>
                  </a:cubicBezTo>
                  <a:cubicBezTo>
                    <a:pt x="1227" y="2002"/>
                    <a:pt x="1025" y="2085"/>
                    <a:pt x="810" y="2097"/>
                  </a:cubicBezTo>
                  <a:cubicBezTo>
                    <a:pt x="715" y="1668"/>
                    <a:pt x="596" y="1252"/>
                    <a:pt x="501" y="823"/>
                  </a:cubicBezTo>
                  <a:cubicBezTo>
                    <a:pt x="608" y="728"/>
                    <a:pt x="703" y="621"/>
                    <a:pt x="810" y="501"/>
                  </a:cubicBezTo>
                  <a:cubicBezTo>
                    <a:pt x="846" y="466"/>
                    <a:pt x="1005" y="320"/>
                    <a:pt x="1107" y="320"/>
                  </a:cubicBezTo>
                  <a:close/>
                  <a:moveTo>
                    <a:pt x="1089" y="0"/>
                  </a:moveTo>
                  <a:cubicBezTo>
                    <a:pt x="779" y="0"/>
                    <a:pt x="518" y="419"/>
                    <a:pt x="298" y="621"/>
                  </a:cubicBezTo>
                  <a:cubicBezTo>
                    <a:pt x="280" y="616"/>
                    <a:pt x="262" y="614"/>
                    <a:pt x="245" y="614"/>
                  </a:cubicBezTo>
                  <a:cubicBezTo>
                    <a:pt x="171" y="614"/>
                    <a:pt x="112" y="657"/>
                    <a:pt x="132" y="763"/>
                  </a:cubicBezTo>
                  <a:cubicBezTo>
                    <a:pt x="215" y="1216"/>
                    <a:pt x="286" y="1656"/>
                    <a:pt x="394" y="2109"/>
                  </a:cubicBezTo>
                  <a:lnTo>
                    <a:pt x="286" y="2109"/>
                  </a:lnTo>
                  <a:cubicBezTo>
                    <a:pt x="1" y="2109"/>
                    <a:pt x="108" y="2490"/>
                    <a:pt x="346" y="2514"/>
                  </a:cubicBezTo>
                  <a:lnTo>
                    <a:pt x="536" y="2514"/>
                  </a:lnTo>
                  <a:cubicBezTo>
                    <a:pt x="587" y="2559"/>
                    <a:pt x="657" y="2585"/>
                    <a:pt x="720" y="2585"/>
                  </a:cubicBezTo>
                  <a:cubicBezTo>
                    <a:pt x="790" y="2585"/>
                    <a:pt x="851" y="2553"/>
                    <a:pt x="870" y="2478"/>
                  </a:cubicBezTo>
                  <a:cubicBezTo>
                    <a:pt x="1441" y="2383"/>
                    <a:pt x="2013" y="2061"/>
                    <a:pt x="1965" y="1406"/>
                  </a:cubicBezTo>
                  <a:cubicBezTo>
                    <a:pt x="1929" y="1109"/>
                    <a:pt x="1727" y="871"/>
                    <a:pt x="1453" y="787"/>
                  </a:cubicBezTo>
                  <a:cubicBezTo>
                    <a:pt x="1596" y="585"/>
                    <a:pt x="1572" y="299"/>
                    <a:pt x="1382" y="132"/>
                  </a:cubicBezTo>
                  <a:cubicBezTo>
                    <a:pt x="1280" y="39"/>
                    <a:pt x="1182" y="0"/>
                    <a:pt x="108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26" name="Google Shape;1226;p50"/>
            <p:cNvSpPr/>
            <p:nvPr/>
          </p:nvSpPr>
          <p:spPr>
            <a:xfrm>
              <a:off x="2436750" y="1862050"/>
              <a:ext cx="69975" cy="56200"/>
            </a:xfrm>
            <a:custGeom>
              <a:avLst/>
              <a:gdLst/>
              <a:ahLst/>
              <a:cxnLst/>
              <a:rect l="l" t="t" r="r" b="b"/>
              <a:pathLst>
                <a:path w="2799" h="2248" extrusionOk="0">
                  <a:moveTo>
                    <a:pt x="1858" y="0"/>
                  </a:moveTo>
                  <a:cubicBezTo>
                    <a:pt x="1036" y="0"/>
                    <a:pt x="0" y="726"/>
                    <a:pt x="370" y="1643"/>
                  </a:cubicBezTo>
                  <a:cubicBezTo>
                    <a:pt x="512" y="2036"/>
                    <a:pt x="905" y="2215"/>
                    <a:pt x="1298" y="2238"/>
                  </a:cubicBezTo>
                  <a:cubicBezTo>
                    <a:pt x="1381" y="2243"/>
                    <a:pt x="1480" y="2247"/>
                    <a:pt x="1588" y="2247"/>
                  </a:cubicBezTo>
                  <a:cubicBezTo>
                    <a:pt x="1991" y="2247"/>
                    <a:pt x="2513" y="2192"/>
                    <a:pt x="2739" y="1929"/>
                  </a:cubicBezTo>
                  <a:cubicBezTo>
                    <a:pt x="2798" y="1846"/>
                    <a:pt x="2763" y="1738"/>
                    <a:pt x="2667" y="1715"/>
                  </a:cubicBezTo>
                  <a:cubicBezTo>
                    <a:pt x="2618" y="1703"/>
                    <a:pt x="2564" y="1698"/>
                    <a:pt x="2505" y="1698"/>
                  </a:cubicBezTo>
                  <a:cubicBezTo>
                    <a:pt x="2178" y="1698"/>
                    <a:pt x="1721" y="1849"/>
                    <a:pt x="1345" y="1849"/>
                  </a:cubicBezTo>
                  <a:cubicBezTo>
                    <a:pt x="1086" y="1849"/>
                    <a:pt x="865" y="1777"/>
                    <a:pt x="751" y="1536"/>
                  </a:cubicBezTo>
                  <a:cubicBezTo>
                    <a:pt x="393" y="762"/>
                    <a:pt x="1477" y="476"/>
                    <a:pt x="1941" y="250"/>
                  </a:cubicBezTo>
                  <a:cubicBezTo>
                    <a:pt x="2060" y="191"/>
                    <a:pt x="1965" y="12"/>
                    <a:pt x="185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27" name="Google Shape;1227;p50"/>
            <p:cNvSpPr/>
            <p:nvPr/>
          </p:nvSpPr>
          <p:spPr>
            <a:xfrm>
              <a:off x="1824475" y="1905750"/>
              <a:ext cx="380275" cy="320950"/>
            </a:xfrm>
            <a:custGeom>
              <a:avLst/>
              <a:gdLst/>
              <a:ahLst/>
              <a:cxnLst/>
              <a:rect l="l" t="t" r="r" b="b"/>
              <a:pathLst>
                <a:path w="15211" h="12838" extrusionOk="0">
                  <a:moveTo>
                    <a:pt x="5144" y="6515"/>
                  </a:moveTo>
                  <a:cubicBezTo>
                    <a:pt x="5120" y="6753"/>
                    <a:pt x="5096" y="7003"/>
                    <a:pt x="5072" y="7241"/>
                  </a:cubicBezTo>
                  <a:lnTo>
                    <a:pt x="4799" y="7229"/>
                  </a:lnTo>
                  <a:cubicBezTo>
                    <a:pt x="4918" y="6991"/>
                    <a:pt x="5025" y="6753"/>
                    <a:pt x="5144" y="6515"/>
                  </a:cubicBezTo>
                  <a:close/>
                  <a:moveTo>
                    <a:pt x="7759" y="3687"/>
                  </a:moveTo>
                  <a:cubicBezTo>
                    <a:pt x="7854" y="3687"/>
                    <a:pt x="7954" y="3707"/>
                    <a:pt x="8061" y="3753"/>
                  </a:cubicBezTo>
                  <a:cubicBezTo>
                    <a:pt x="8573" y="3979"/>
                    <a:pt x="8489" y="4693"/>
                    <a:pt x="8489" y="5181"/>
                  </a:cubicBezTo>
                  <a:cubicBezTo>
                    <a:pt x="8489" y="5753"/>
                    <a:pt x="8382" y="6324"/>
                    <a:pt x="8442" y="6896"/>
                  </a:cubicBezTo>
                  <a:cubicBezTo>
                    <a:pt x="8466" y="7098"/>
                    <a:pt x="8501" y="7301"/>
                    <a:pt x="8573" y="7491"/>
                  </a:cubicBezTo>
                  <a:cubicBezTo>
                    <a:pt x="8168" y="7467"/>
                    <a:pt x="7775" y="7444"/>
                    <a:pt x="7394" y="7408"/>
                  </a:cubicBezTo>
                  <a:lnTo>
                    <a:pt x="5382" y="7265"/>
                  </a:lnTo>
                  <a:cubicBezTo>
                    <a:pt x="5406" y="6884"/>
                    <a:pt x="5430" y="6503"/>
                    <a:pt x="5465" y="6122"/>
                  </a:cubicBezTo>
                  <a:cubicBezTo>
                    <a:pt x="5477" y="6027"/>
                    <a:pt x="5477" y="5932"/>
                    <a:pt x="5489" y="5824"/>
                  </a:cubicBezTo>
                  <a:cubicBezTo>
                    <a:pt x="5858" y="5146"/>
                    <a:pt x="6311" y="4515"/>
                    <a:pt x="6965" y="4050"/>
                  </a:cubicBezTo>
                  <a:cubicBezTo>
                    <a:pt x="7240" y="3856"/>
                    <a:pt x="7482" y="3687"/>
                    <a:pt x="7759" y="3687"/>
                  </a:cubicBezTo>
                  <a:close/>
                  <a:moveTo>
                    <a:pt x="9085" y="7908"/>
                  </a:moveTo>
                  <a:lnTo>
                    <a:pt x="9085" y="7908"/>
                  </a:lnTo>
                  <a:cubicBezTo>
                    <a:pt x="10502" y="8051"/>
                    <a:pt x="11930" y="8182"/>
                    <a:pt x="13347" y="8229"/>
                  </a:cubicBezTo>
                  <a:cubicBezTo>
                    <a:pt x="13097" y="8456"/>
                    <a:pt x="12835" y="8670"/>
                    <a:pt x="12561" y="8872"/>
                  </a:cubicBezTo>
                  <a:cubicBezTo>
                    <a:pt x="12255" y="9087"/>
                    <a:pt x="11885" y="9182"/>
                    <a:pt x="11499" y="9182"/>
                  </a:cubicBezTo>
                  <a:cubicBezTo>
                    <a:pt x="10582" y="9182"/>
                    <a:pt x="9571" y="8646"/>
                    <a:pt x="9085" y="7908"/>
                  </a:cubicBezTo>
                  <a:close/>
                  <a:moveTo>
                    <a:pt x="1024" y="7241"/>
                  </a:moveTo>
                  <a:cubicBezTo>
                    <a:pt x="1548" y="7289"/>
                    <a:pt x="2072" y="7337"/>
                    <a:pt x="2608" y="7372"/>
                  </a:cubicBezTo>
                  <a:cubicBezTo>
                    <a:pt x="3203" y="7432"/>
                    <a:pt x="3810" y="7467"/>
                    <a:pt x="4418" y="7515"/>
                  </a:cubicBezTo>
                  <a:cubicBezTo>
                    <a:pt x="4179" y="8003"/>
                    <a:pt x="3870" y="8444"/>
                    <a:pt x="3489" y="8825"/>
                  </a:cubicBezTo>
                  <a:cubicBezTo>
                    <a:pt x="3160" y="9138"/>
                    <a:pt x="2719" y="9321"/>
                    <a:pt x="2301" y="9321"/>
                  </a:cubicBezTo>
                  <a:cubicBezTo>
                    <a:pt x="1813" y="9321"/>
                    <a:pt x="1355" y="9070"/>
                    <a:pt x="1143" y="8480"/>
                  </a:cubicBezTo>
                  <a:cubicBezTo>
                    <a:pt x="1012" y="8087"/>
                    <a:pt x="965" y="7658"/>
                    <a:pt x="1024" y="7241"/>
                  </a:cubicBezTo>
                  <a:close/>
                  <a:moveTo>
                    <a:pt x="5390" y="1"/>
                  </a:moveTo>
                  <a:cubicBezTo>
                    <a:pt x="5339" y="1"/>
                    <a:pt x="5292" y="36"/>
                    <a:pt x="5299" y="109"/>
                  </a:cubicBezTo>
                  <a:cubicBezTo>
                    <a:pt x="5537" y="2062"/>
                    <a:pt x="5382" y="4003"/>
                    <a:pt x="5191" y="5955"/>
                  </a:cubicBezTo>
                  <a:cubicBezTo>
                    <a:pt x="5168" y="6003"/>
                    <a:pt x="5144" y="6051"/>
                    <a:pt x="5108" y="6110"/>
                  </a:cubicBezTo>
                  <a:cubicBezTo>
                    <a:pt x="4929" y="6455"/>
                    <a:pt x="4751" y="6836"/>
                    <a:pt x="4572" y="7217"/>
                  </a:cubicBezTo>
                  <a:lnTo>
                    <a:pt x="3906" y="7170"/>
                  </a:lnTo>
                  <a:cubicBezTo>
                    <a:pt x="3286" y="7122"/>
                    <a:pt x="2679" y="7075"/>
                    <a:pt x="2060" y="7039"/>
                  </a:cubicBezTo>
                  <a:cubicBezTo>
                    <a:pt x="1941" y="7027"/>
                    <a:pt x="1489" y="7039"/>
                    <a:pt x="1060" y="7015"/>
                  </a:cubicBezTo>
                  <a:cubicBezTo>
                    <a:pt x="1119" y="6658"/>
                    <a:pt x="1215" y="6313"/>
                    <a:pt x="1322" y="5967"/>
                  </a:cubicBezTo>
                  <a:cubicBezTo>
                    <a:pt x="1338" y="5887"/>
                    <a:pt x="1262" y="5812"/>
                    <a:pt x="1200" y="5812"/>
                  </a:cubicBezTo>
                  <a:cubicBezTo>
                    <a:pt x="1170" y="5812"/>
                    <a:pt x="1143" y="5829"/>
                    <a:pt x="1131" y="5872"/>
                  </a:cubicBezTo>
                  <a:cubicBezTo>
                    <a:pt x="1000" y="6241"/>
                    <a:pt x="893" y="6622"/>
                    <a:pt x="810" y="7003"/>
                  </a:cubicBezTo>
                  <a:cubicBezTo>
                    <a:pt x="546" y="6981"/>
                    <a:pt x="322" y="6949"/>
                    <a:pt x="252" y="6897"/>
                  </a:cubicBezTo>
                  <a:lnTo>
                    <a:pt x="252" y="6897"/>
                  </a:lnTo>
                  <a:cubicBezTo>
                    <a:pt x="264" y="6905"/>
                    <a:pt x="279" y="6909"/>
                    <a:pt x="294" y="6909"/>
                  </a:cubicBezTo>
                  <a:cubicBezTo>
                    <a:pt x="332" y="6909"/>
                    <a:pt x="369" y="6883"/>
                    <a:pt x="346" y="6836"/>
                  </a:cubicBezTo>
                  <a:cubicBezTo>
                    <a:pt x="334" y="6813"/>
                    <a:pt x="322" y="6789"/>
                    <a:pt x="310" y="6765"/>
                  </a:cubicBezTo>
                  <a:cubicBezTo>
                    <a:pt x="300" y="6744"/>
                    <a:pt x="272" y="6715"/>
                    <a:pt x="241" y="6715"/>
                  </a:cubicBezTo>
                  <a:cubicBezTo>
                    <a:pt x="236" y="6715"/>
                    <a:pt x="231" y="6716"/>
                    <a:pt x="227" y="6717"/>
                  </a:cubicBezTo>
                  <a:cubicBezTo>
                    <a:pt x="96" y="6729"/>
                    <a:pt x="96" y="6717"/>
                    <a:pt x="24" y="6836"/>
                  </a:cubicBezTo>
                  <a:cubicBezTo>
                    <a:pt x="0" y="6884"/>
                    <a:pt x="0" y="6932"/>
                    <a:pt x="24" y="6967"/>
                  </a:cubicBezTo>
                  <a:cubicBezTo>
                    <a:pt x="250" y="7217"/>
                    <a:pt x="405" y="7182"/>
                    <a:pt x="774" y="7217"/>
                  </a:cubicBezTo>
                  <a:cubicBezTo>
                    <a:pt x="667" y="7765"/>
                    <a:pt x="750" y="8337"/>
                    <a:pt x="1012" y="8837"/>
                  </a:cubicBezTo>
                  <a:cubicBezTo>
                    <a:pt x="1300" y="9342"/>
                    <a:pt x="1801" y="9691"/>
                    <a:pt x="2366" y="9691"/>
                  </a:cubicBezTo>
                  <a:cubicBezTo>
                    <a:pt x="2480" y="9691"/>
                    <a:pt x="2597" y="9676"/>
                    <a:pt x="2715" y="9646"/>
                  </a:cubicBezTo>
                  <a:cubicBezTo>
                    <a:pt x="3679" y="9420"/>
                    <a:pt x="4239" y="8360"/>
                    <a:pt x="4656" y="7539"/>
                  </a:cubicBezTo>
                  <a:lnTo>
                    <a:pt x="5037" y="7575"/>
                  </a:lnTo>
                  <a:cubicBezTo>
                    <a:pt x="4882" y="9289"/>
                    <a:pt x="4763" y="11004"/>
                    <a:pt x="4929" y="12718"/>
                  </a:cubicBezTo>
                  <a:cubicBezTo>
                    <a:pt x="4936" y="12795"/>
                    <a:pt x="5005" y="12838"/>
                    <a:pt x="5069" y="12838"/>
                  </a:cubicBezTo>
                  <a:cubicBezTo>
                    <a:pt x="5124" y="12838"/>
                    <a:pt x="5174" y="12807"/>
                    <a:pt x="5180" y="12742"/>
                  </a:cubicBezTo>
                  <a:cubicBezTo>
                    <a:pt x="5299" y="11027"/>
                    <a:pt x="5287" y="9313"/>
                    <a:pt x="5370" y="7598"/>
                  </a:cubicBezTo>
                  <a:lnTo>
                    <a:pt x="6834" y="7706"/>
                  </a:lnTo>
                  <a:cubicBezTo>
                    <a:pt x="7466" y="7753"/>
                    <a:pt x="8097" y="7813"/>
                    <a:pt x="8739" y="7884"/>
                  </a:cubicBezTo>
                  <a:cubicBezTo>
                    <a:pt x="8954" y="8301"/>
                    <a:pt x="9299" y="8670"/>
                    <a:pt x="9704" y="8920"/>
                  </a:cubicBezTo>
                  <a:cubicBezTo>
                    <a:pt x="10225" y="9248"/>
                    <a:pt x="11029" y="9616"/>
                    <a:pt x="11721" y="9616"/>
                  </a:cubicBezTo>
                  <a:cubicBezTo>
                    <a:pt x="11882" y="9616"/>
                    <a:pt x="12036" y="9596"/>
                    <a:pt x="12180" y="9551"/>
                  </a:cubicBezTo>
                  <a:cubicBezTo>
                    <a:pt x="12680" y="9408"/>
                    <a:pt x="13050" y="8944"/>
                    <a:pt x="13407" y="8599"/>
                  </a:cubicBezTo>
                  <a:cubicBezTo>
                    <a:pt x="13538" y="8491"/>
                    <a:pt x="13657" y="8372"/>
                    <a:pt x="13788" y="8253"/>
                  </a:cubicBezTo>
                  <a:cubicBezTo>
                    <a:pt x="13954" y="8259"/>
                    <a:pt x="14118" y="8262"/>
                    <a:pt x="14282" y="8262"/>
                  </a:cubicBezTo>
                  <a:cubicBezTo>
                    <a:pt x="14446" y="8262"/>
                    <a:pt x="14609" y="8259"/>
                    <a:pt x="14776" y="8253"/>
                  </a:cubicBezTo>
                  <a:cubicBezTo>
                    <a:pt x="14919" y="8253"/>
                    <a:pt x="14871" y="8039"/>
                    <a:pt x="14752" y="8015"/>
                  </a:cubicBezTo>
                  <a:cubicBezTo>
                    <a:pt x="14550" y="7979"/>
                    <a:pt x="14347" y="7956"/>
                    <a:pt x="14133" y="7932"/>
                  </a:cubicBezTo>
                  <a:cubicBezTo>
                    <a:pt x="14478" y="7610"/>
                    <a:pt x="14800" y="7289"/>
                    <a:pt x="15133" y="6967"/>
                  </a:cubicBezTo>
                  <a:cubicBezTo>
                    <a:pt x="15210" y="6890"/>
                    <a:pt x="15132" y="6736"/>
                    <a:pt x="15036" y="6736"/>
                  </a:cubicBezTo>
                  <a:cubicBezTo>
                    <a:pt x="15013" y="6736"/>
                    <a:pt x="14989" y="6744"/>
                    <a:pt x="14966" y="6765"/>
                  </a:cubicBezTo>
                  <a:cubicBezTo>
                    <a:pt x="14550" y="7098"/>
                    <a:pt x="14157" y="7491"/>
                    <a:pt x="13752" y="7872"/>
                  </a:cubicBezTo>
                  <a:cubicBezTo>
                    <a:pt x="12145" y="7670"/>
                    <a:pt x="10502" y="7598"/>
                    <a:pt x="8882" y="7503"/>
                  </a:cubicBezTo>
                  <a:cubicBezTo>
                    <a:pt x="8513" y="6515"/>
                    <a:pt x="8894" y="5372"/>
                    <a:pt x="8680" y="4360"/>
                  </a:cubicBezTo>
                  <a:cubicBezTo>
                    <a:pt x="8609" y="3979"/>
                    <a:pt x="8478" y="3491"/>
                    <a:pt x="8061" y="3407"/>
                  </a:cubicBezTo>
                  <a:cubicBezTo>
                    <a:pt x="8016" y="3398"/>
                    <a:pt x="7970" y="3394"/>
                    <a:pt x="7924" y="3394"/>
                  </a:cubicBezTo>
                  <a:cubicBezTo>
                    <a:pt x="7433" y="3394"/>
                    <a:pt x="6839" y="3874"/>
                    <a:pt x="6513" y="4146"/>
                  </a:cubicBezTo>
                  <a:cubicBezTo>
                    <a:pt x="6120" y="4503"/>
                    <a:pt x="5799" y="4920"/>
                    <a:pt x="5525" y="5384"/>
                  </a:cubicBezTo>
                  <a:cubicBezTo>
                    <a:pt x="5668" y="3622"/>
                    <a:pt x="5739" y="1860"/>
                    <a:pt x="5501" y="98"/>
                  </a:cubicBezTo>
                  <a:cubicBezTo>
                    <a:pt x="5489" y="33"/>
                    <a:pt x="5438" y="1"/>
                    <a:pt x="539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28" name="Google Shape;1228;p50"/>
            <p:cNvSpPr/>
            <p:nvPr/>
          </p:nvSpPr>
          <p:spPr>
            <a:xfrm>
              <a:off x="1422050" y="1125050"/>
              <a:ext cx="534900" cy="501575"/>
            </a:xfrm>
            <a:custGeom>
              <a:avLst/>
              <a:gdLst/>
              <a:ahLst/>
              <a:cxnLst/>
              <a:rect l="l" t="t" r="r" b="b"/>
              <a:pathLst>
                <a:path w="21396" h="20063" extrusionOk="0">
                  <a:moveTo>
                    <a:pt x="15419" y="0"/>
                  </a:moveTo>
                  <a:lnTo>
                    <a:pt x="191" y="12347"/>
                  </a:lnTo>
                  <a:cubicBezTo>
                    <a:pt x="24" y="12478"/>
                    <a:pt x="0" y="12716"/>
                    <a:pt x="131" y="12871"/>
                  </a:cubicBezTo>
                  <a:lnTo>
                    <a:pt x="369" y="13169"/>
                  </a:lnTo>
                  <a:cubicBezTo>
                    <a:pt x="444" y="13262"/>
                    <a:pt x="555" y="13311"/>
                    <a:pt x="668" y="13311"/>
                  </a:cubicBezTo>
                  <a:cubicBezTo>
                    <a:pt x="699" y="13311"/>
                    <a:pt x="731" y="13307"/>
                    <a:pt x="762" y="13300"/>
                  </a:cubicBezTo>
                  <a:lnTo>
                    <a:pt x="1024" y="13228"/>
                  </a:lnTo>
                  <a:cubicBezTo>
                    <a:pt x="1060" y="13218"/>
                    <a:pt x="1096" y="13213"/>
                    <a:pt x="1131" y="13213"/>
                  </a:cubicBezTo>
                  <a:cubicBezTo>
                    <a:pt x="1338" y="13213"/>
                    <a:pt x="1510" y="13383"/>
                    <a:pt x="1500" y="13597"/>
                  </a:cubicBezTo>
                  <a:lnTo>
                    <a:pt x="1476" y="14395"/>
                  </a:lnTo>
                  <a:cubicBezTo>
                    <a:pt x="1476" y="14478"/>
                    <a:pt x="1500" y="14562"/>
                    <a:pt x="1560" y="14633"/>
                  </a:cubicBezTo>
                  <a:lnTo>
                    <a:pt x="2262" y="15502"/>
                  </a:lnTo>
                  <a:cubicBezTo>
                    <a:pt x="2333" y="15589"/>
                    <a:pt x="2445" y="15639"/>
                    <a:pt x="2558" y="15639"/>
                  </a:cubicBezTo>
                  <a:cubicBezTo>
                    <a:pt x="2616" y="15639"/>
                    <a:pt x="2674" y="15626"/>
                    <a:pt x="2727" y="15597"/>
                  </a:cubicBezTo>
                  <a:cubicBezTo>
                    <a:pt x="2782" y="15569"/>
                    <a:pt x="2839" y="15555"/>
                    <a:pt x="2896" y="15555"/>
                  </a:cubicBezTo>
                  <a:cubicBezTo>
                    <a:pt x="3097" y="15555"/>
                    <a:pt x="3281" y="15722"/>
                    <a:pt x="3262" y="15955"/>
                  </a:cubicBezTo>
                  <a:lnTo>
                    <a:pt x="3239" y="16550"/>
                  </a:lnTo>
                  <a:cubicBezTo>
                    <a:pt x="3239" y="16645"/>
                    <a:pt x="3262" y="16740"/>
                    <a:pt x="3334" y="16812"/>
                  </a:cubicBezTo>
                  <a:lnTo>
                    <a:pt x="3953" y="17574"/>
                  </a:lnTo>
                  <a:cubicBezTo>
                    <a:pt x="4022" y="17671"/>
                    <a:pt x="4132" y="17720"/>
                    <a:pt x="4243" y="17720"/>
                  </a:cubicBezTo>
                  <a:cubicBezTo>
                    <a:pt x="4321" y="17720"/>
                    <a:pt x="4400" y="17695"/>
                    <a:pt x="4465" y="17645"/>
                  </a:cubicBezTo>
                  <a:lnTo>
                    <a:pt x="4513" y="17610"/>
                  </a:lnTo>
                  <a:cubicBezTo>
                    <a:pt x="4587" y="17547"/>
                    <a:pt x="4671" y="17520"/>
                    <a:pt x="4751" y="17520"/>
                  </a:cubicBezTo>
                  <a:cubicBezTo>
                    <a:pt x="4980" y="17520"/>
                    <a:pt x="5187" y="17739"/>
                    <a:pt x="5108" y="18002"/>
                  </a:cubicBezTo>
                  <a:lnTo>
                    <a:pt x="4953" y="18550"/>
                  </a:lnTo>
                  <a:cubicBezTo>
                    <a:pt x="4929" y="18669"/>
                    <a:pt x="4953" y="18800"/>
                    <a:pt x="5024" y="18895"/>
                  </a:cubicBezTo>
                  <a:lnTo>
                    <a:pt x="5191" y="19098"/>
                  </a:lnTo>
                  <a:lnTo>
                    <a:pt x="5453" y="18943"/>
                  </a:lnTo>
                  <a:cubicBezTo>
                    <a:pt x="5512" y="18910"/>
                    <a:pt x="5574" y="18895"/>
                    <a:pt x="5635" y="18895"/>
                  </a:cubicBezTo>
                  <a:cubicBezTo>
                    <a:pt x="5857" y="18895"/>
                    <a:pt x="6059" y="19096"/>
                    <a:pt x="6013" y="19348"/>
                  </a:cubicBezTo>
                  <a:lnTo>
                    <a:pt x="5894" y="19955"/>
                  </a:lnTo>
                  <a:lnTo>
                    <a:pt x="5977" y="20062"/>
                  </a:lnTo>
                  <a:lnTo>
                    <a:pt x="21217" y="7715"/>
                  </a:lnTo>
                  <a:cubicBezTo>
                    <a:pt x="21372" y="7585"/>
                    <a:pt x="21396" y="7346"/>
                    <a:pt x="21265" y="7180"/>
                  </a:cubicBezTo>
                  <a:lnTo>
                    <a:pt x="21050" y="6918"/>
                  </a:lnTo>
                  <a:cubicBezTo>
                    <a:pt x="20979" y="6820"/>
                    <a:pt x="20868" y="6769"/>
                    <a:pt x="20757" y="6769"/>
                  </a:cubicBezTo>
                  <a:cubicBezTo>
                    <a:pt x="20720" y="6769"/>
                    <a:pt x="20682" y="6775"/>
                    <a:pt x="20645" y="6787"/>
                  </a:cubicBezTo>
                  <a:lnTo>
                    <a:pt x="19848" y="7049"/>
                  </a:lnTo>
                  <a:cubicBezTo>
                    <a:pt x="19810" y="7061"/>
                    <a:pt x="19772" y="7066"/>
                    <a:pt x="19735" y="7066"/>
                  </a:cubicBezTo>
                  <a:cubicBezTo>
                    <a:pt x="19514" y="7066"/>
                    <a:pt x="19319" y="6867"/>
                    <a:pt x="19360" y="6632"/>
                  </a:cubicBezTo>
                  <a:lnTo>
                    <a:pt x="19586" y="5310"/>
                  </a:lnTo>
                  <a:cubicBezTo>
                    <a:pt x="19598" y="5203"/>
                    <a:pt x="19574" y="5096"/>
                    <a:pt x="19502" y="5013"/>
                  </a:cubicBezTo>
                  <a:lnTo>
                    <a:pt x="19276" y="4763"/>
                  </a:lnTo>
                  <a:cubicBezTo>
                    <a:pt x="19208" y="4669"/>
                    <a:pt x="19098" y="4618"/>
                    <a:pt x="18989" y="4618"/>
                  </a:cubicBezTo>
                  <a:cubicBezTo>
                    <a:pt x="18944" y="4618"/>
                    <a:pt x="18901" y="4627"/>
                    <a:pt x="18860" y="4644"/>
                  </a:cubicBezTo>
                  <a:lnTo>
                    <a:pt x="18490" y="4787"/>
                  </a:lnTo>
                  <a:cubicBezTo>
                    <a:pt x="18445" y="4805"/>
                    <a:pt x="18399" y="4814"/>
                    <a:pt x="18354" y="4814"/>
                  </a:cubicBezTo>
                  <a:cubicBezTo>
                    <a:pt x="18140" y="4814"/>
                    <a:pt x="17951" y="4618"/>
                    <a:pt x="17990" y="4382"/>
                  </a:cubicBezTo>
                  <a:lnTo>
                    <a:pt x="18109" y="3501"/>
                  </a:lnTo>
                  <a:cubicBezTo>
                    <a:pt x="18121" y="3405"/>
                    <a:pt x="18098" y="3298"/>
                    <a:pt x="18038" y="3215"/>
                  </a:cubicBezTo>
                  <a:lnTo>
                    <a:pt x="17633" y="2715"/>
                  </a:lnTo>
                  <a:cubicBezTo>
                    <a:pt x="17559" y="2626"/>
                    <a:pt x="17448" y="2578"/>
                    <a:pt x="17337" y="2578"/>
                  </a:cubicBezTo>
                  <a:cubicBezTo>
                    <a:pt x="17270" y="2578"/>
                    <a:pt x="17203" y="2596"/>
                    <a:pt x="17145" y="2632"/>
                  </a:cubicBezTo>
                  <a:lnTo>
                    <a:pt x="16883" y="2798"/>
                  </a:lnTo>
                  <a:cubicBezTo>
                    <a:pt x="16816" y="2840"/>
                    <a:pt x="16747" y="2858"/>
                    <a:pt x="16682" y="2858"/>
                  </a:cubicBezTo>
                  <a:cubicBezTo>
                    <a:pt x="16409" y="2858"/>
                    <a:pt x="16189" y="2543"/>
                    <a:pt x="16371" y="2274"/>
                  </a:cubicBezTo>
                  <a:lnTo>
                    <a:pt x="16776" y="1667"/>
                  </a:lnTo>
                  <a:lnTo>
                    <a:pt x="16538" y="1369"/>
                  </a:lnTo>
                  <a:lnTo>
                    <a:pt x="15728" y="1929"/>
                  </a:lnTo>
                  <a:cubicBezTo>
                    <a:pt x="15658" y="1978"/>
                    <a:pt x="15584" y="2000"/>
                    <a:pt x="15514" y="2000"/>
                  </a:cubicBezTo>
                  <a:cubicBezTo>
                    <a:pt x="15259" y="2000"/>
                    <a:pt x="15043" y="1720"/>
                    <a:pt x="15192" y="1441"/>
                  </a:cubicBezTo>
                  <a:lnTo>
                    <a:pt x="15633" y="619"/>
                  </a:lnTo>
                  <a:cubicBezTo>
                    <a:pt x="15704" y="477"/>
                    <a:pt x="15692" y="322"/>
                    <a:pt x="15597" y="203"/>
                  </a:cubicBezTo>
                  <a:lnTo>
                    <a:pt x="15419" y="0"/>
                  </a:lnTo>
                  <a:close/>
                </a:path>
              </a:pathLst>
            </a:custGeom>
            <a:solidFill>
              <a:srgbClr val="5263BD">
                <a:alpha val="43820"/>
              </a:srgbClr>
            </a:solidFill>
            <a:ln>
              <a:noFill/>
            </a:ln>
          </p:spPr>
          <p:txBody>
            <a:bodyPr spcFirstLastPara="1" wrap="square" lIns="91425" tIns="91425" rIns="91425" bIns="91425" anchor="ctr" anchorCtr="0">
              <a:noAutofit/>
            </a:bodyPr>
            <a:lstStyle/>
            <a:p>
              <a:endParaRPr/>
            </a:p>
          </p:txBody>
        </p:sp>
        <p:sp>
          <p:nvSpPr>
            <p:cNvPr id="1229" name="Google Shape;1229;p50"/>
            <p:cNvSpPr/>
            <p:nvPr/>
          </p:nvSpPr>
          <p:spPr>
            <a:xfrm>
              <a:off x="2510275" y="1218625"/>
              <a:ext cx="492350" cy="400600"/>
            </a:xfrm>
            <a:custGeom>
              <a:avLst/>
              <a:gdLst/>
              <a:ahLst/>
              <a:cxnLst/>
              <a:rect l="l" t="t" r="r" b="b"/>
              <a:pathLst>
                <a:path w="19694" h="16024" extrusionOk="0">
                  <a:moveTo>
                    <a:pt x="4431" y="0"/>
                  </a:moveTo>
                  <a:cubicBezTo>
                    <a:pt x="4292" y="0"/>
                    <a:pt x="4164" y="80"/>
                    <a:pt x="4108" y="210"/>
                  </a:cubicBezTo>
                  <a:lnTo>
                    <a:pt x="3941" y="555"/>
                  </a:lnTo>
                  <a:cubicBezTo>
                    <a:pt x="3870" y="674"/>
                    <a:pt x="3882" y="829"/>
                    <a:pt x="3953" y="948"/>
                  </a:cubicBezTo>
                  <a:lnTo>
                    <a:pt x="4108" y="1139"/>
                  </a:lnTo>
                  <a:cubicBezTo>
                    <a:pt x="4227" y="1341"/>
                    <a:pt x="4156" y="1615"/>
                    <a:pt x="3953" y="1722"/>
                  </a:cubicBezTo>
                  <a:lnTo>
                    <a:pt x="3286" y="2056"/>
                  </a:lnTo>
                  <a:cubicBezTo>
                    <a:pt x="3203" y="2103"/>
                    <a:pt x="3144" y="2163"/>
                    <a:pt x="3108" y="2246"/>
                  </a:cubicBezTo>
                  <a:lnTo>
                    <a:pt x="2608" y="3246"/>
                  </a:lnTo>
                  <a:cubicBezTo>
                    <a:pt x="2524" y="3389"/>
                    <a:pt x="2560" y="3568"/>
                    <a:pt x="2679" y="3687"/>
                  </a:cubicBezTo>
                  <a:cubicBezTo>
                    <a:pt x="2870" y="3853"/>
                    <a:pt x="2810" y="4199"/>
                    <a:pt x="2560" y="4318"/>
                  </a:cubicBezTo>
                  <a:lnTo>
                    <a:pt x="2048" y="4568"/>
                  </a:lnTo>
                  <a:cubicBezTo>
                    <a:pt x="1965" y="4604"/>
                    <a:pt x="1905" y="4675"/>
                    <a:pt x="1870" y="4758"/>
                  </a:cubicBezTo>
                  <a:lnTo>
                    <a:pt x="1429" y="5639"/>
                  </a:lnTo>
                  <a:cubicBezTo>
                    <a:pt x="1334" y="5806"/>
                    <a:pt x="1381" y="6008"/>
                    <a:pt x="1536" y="6116"/>
                  </a:cubicBezTo>
                  <a:lnTo>
                    <a:pt x="1584" y="6139"/>
                  </a:lnTo>
                  <a:cubicBezTo>
                    <a:pt x="1858" y="6282"/>
                    <a:pt x="1762" y="6747"/>
                    <a:pt x="1429" y="6830"/>
                  </a:cubicBezTo>
                  <a:lnTo>
                    <a:pt x="929" y="6937"/>
                  </a:lnTo>
                  <a:cubicBezTo>
                    <a:pt x="810" y="6973"/>
                    <a:pt x="715" y="7044"/>
                    <a:pt x="667" y="7151"/>
                  </a:cubicBezTo>
                  <a:lnTo>
                    <a:pt x="548" y="7390"/>
                  </a:lnTo>
                  <a:lnTo>
                    <a:pt x="762" y="7544"/>
                  </a:lnTo>
                  <a:cubicBezTo>
                    <a:pt x="977" y="7711"/>
                    <a:pt x="893" y="8104"/>
                    <a:pt x="608" y="8199"/>
                  </a:cubicBezTo>
                  <a:lnTo>
                    <a:pt x="60" y="8378"/>
                  </a:lnTo>
                  <a:lnTo>
                    <a:pt x="0" y="8497"/>
                  </a:lnTo>
                  <a:lnTo>
                    <a:pt x="15145" y="15998"/>
                  </a:lnTo>
                  <a:cubicBezTo>
                    <a:pt x="15188" y="16015"/>
                    <a:pt x="15233" y="16023"/>
                    <a:pt x="15277" y="16023"/>
                  </a:cubicBezTo>
                  <a:cubicBezTo>
                    <a:pt x="15414" y="16023"/>
                    <a:pt x="15543" y="15943"/>
                    <a:pt x="15597" y="15807"/>
                  </a:cubicBezTo>
                  <a:lnTo>
                    <a:pt x="15752" y="15486"/>
                  </a:lnTo>
                  <a:cubicBezTo>
                    <a:pt x="15824" y="15355"/>
                    <a:pt x="15812" y="15200"/>
                    <a:pt x="15717" y="15081"/>
                  </a:cubicBezTo>
                  <a:lnTo>
                    <a:pt x="15252" y="14533"/>
                  </a:lnTo>
                  <a:cubicBezTo>
                    <a:pt x="15109" y="14319"/>
                    <a:pt x="15193" y="14009"/>
                    <a:pt x="15443" y="13926"/>
                  </a:cubicBezTo>
                  <a:lnTo>
                    <a:pt x="16610" y="13509"/>
                  </a:lnTo>
                  <a:cubicBezTo>
                    <a:pt x="16705" y="13474"/>
                    <a:pt x="16788" y="13402"/>
                    <a:pt x="16824" y="13307"/>
                  </a:cubicBezTo>
                  <a:lnTo>
                    <a:pt x="16979" y="13009"/>
                  </a:lnTo>
                  <a:cubicBezTo>
                    <a:pt x="17050" y="12878"/>
                    <a:pt x="17038" y="12712"/>
                    <a:pt x="16931" y="12593"/>
                  </a:cubicBezTo>
                  <a:lnTo>
                    <a:pt x="16705" y="12343"/>
                  </a:lnTo>
                  <a:cubicBezTo>
                    <a:pt x="16538" y="12128"/>
                    <a:pt x="16621" y="11819"/>
                    <a:pt x="16871" y="11723"/>
                  </a:cubicBezTo>
                  <a:lnTo>
                    <a:pt x="17645" y="11426"/>
                  </a:lnTo>
                  <a:cubicBezTo>
                    <a:pt x="17741" y="11390"/>
                    <a:pt x="17812" y="11319"/>
                    <a:pt x="17860" y="11223"/>
                  </a:cubicBezTo>
                  <a:lnTo>
                    <a:pt x="18145" y="10652"/>
                  </a:lnTo>
                  <a:cubicBezTo>
                    <a:pt x="18229" y="10497"/>
                    <a:pt x="18193" y="10307"/>
                    <a:pt x="18050" y="10199"/>
                  </a:cubicBezTo>
                  <a:lnTo>
                    <a:pt x="17836" y="10045"/>
                  </a:lnTo>
                  <a:cubicBezTo>
                    <a:pt x="17559" y="9860"/>
                    <a:pt x="17751" y="9364"/>
                    <a:pt x="18076" y="9364"/>
                  </a:cubicBezTo>
                  <a:cubicBezTo>
                    <a:pt x="18087" y="9364"/>
                    <a:pt x="18098" y="9365"/>
                    <a:pt x="18110" y="9366"/>
                  </a:cubicBezTo>
                  <a:lnTo>
                    <a:pt x="18741" y="9437"/>
                  </a:lnTo>
                  <a:lnTo>
                    <a:pt x="18907" y="9104"/>
                  </a:lnTo>
                  <a:lnTo>
                    <a:pt x="18181" y="8664"/>
                  </a:lnTo>
                  <a:cubicBezTo>
                    <a:pt x="17883" y="8485"/>
                    <a:pt x="18062" y="7973"/>
                    <a:pt x="18407" y="7973"/>
                  </a:cubicBezTo>
                  <a:lnTo>
                    <a:pt x="19241" y="7973"/>
                  </a:lnTo>
                  <a:cubicBezTo>
                    <a:pt x="19384" y="7973"/>
                    <a:pt x="19515" y="7878"/>
                    <a:pt x="19574" y="7759"/>
                  </a:cubicBezTo>
                  <a:lnTo>
                    <a:pt x="19693" y="7521"/>
                  </a:lnTo>
                  <a:lnTo>
                    <a:pt x="4548" y="20"/>
                  </a:lnTo>
                  <a:cubicBezTo>
                    <a:pt x="4509" y="7"/>
                    <a:pt x="4470" y="0"/>
                    <a:pt x="4431" y="0"/>
                  </a:cubicBezTo>
                  <a:close/>
                </a:path>
              </a:pathLst>
            </a:custGeom>
            <a:solidFill>
              <a:srgbClr val="5263BD">
                <a:alpha val="43820"/>
              </a:srgbClr>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chemeClr val="accent3"/>
        </a:solidFill>
        <a:effectLst/>
      </p:bgPr>
    </p:bg>
    <p:spTree>
      <p:nvGrpSpPr>
        <p:cNvPr id="1" name="Shape 1233"/>
        <p:cNvGrpSpPr/>
        <p:nvPr/>
      </p:nvGrpSpPr>
      <p:grpSpPr>
        <a:xfrm>
          <a:off x="0" y="0"/>
          <a:ext cx="0" cy="0"/>
          <a:chOff x="0" y="0"/>
          <a:chExt cx="0" cy="0"/>
        </a:xfrm>
      </p:grpSpPr>
      <p:grpSp>
        <p:nvGrpSpPr>
          <p:cNvPr id="1234" name="Google Shape;1234;p51"/>
          <p:cNvGrpSpPr/>
          <p:nvPr/>
        </p:nvGrpSpPr>
        <p:grpSpPr>
          <a:xfrm>
            <a:off x="1981826" y="1135953"/>
            <a:ext cx="5180347" cy="2996885"/>
            <a:chOff x="1765391" y="268295"/>
            <a:chExt cx="5489400" cy="4283100"/>
          </a:xfrm>
        </p:grpSpPr>
        <p:sp>
          <p:nvSpPr>
            <p:cNvPr id="1235" name="Google Shape;1235;p51"/>
            <p:cNvSpPr/>
            <p:nvPr/>
          </p:nvSpPr>
          <p:spPr>
            <a:xfrm rot="10800000" flipH="1">
              <a:off x="1765391" y="268295"/>
              <a:ext cx="5489400" cy="4283100"/>
            </a:xfrm>
            <a:prstGeom prst="snip1Rect">
              <a:avLst>
                <a:gd name="adj" fmla="val 17909"/>
              </a:avLst>
            </a:prstGeom>
            <a:solidFill>
              <a:schemeClr val="lt2"/>
            </a:solidFill>
            <a:ln w="28575" cap="flat" cmpd="sng">
              <a:solidFill>
                <a:schemeClr val="lt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236" name="Google Shape;1236;p51"/>
            <p:cNvSpPr/>
            <p:nvPr/>
          </p:nvSpPr>
          <p:spPr>
            <a:xfrm rot="5400000">
              <a:off x="6592941" y="3879435"/>
              <a:ext cx="754500" cy="567300"/>
            </a:xfrm>
            <a:prstGeom prst="rtTriangle">
              <a:avLst/>
            </a:prstGeom>
            <a:solidFill>
              <a:srgbClr val="F8F7E0"/>
            </a:solidFill>
            <a:ln w="2857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1237" name="Google Shape;1237;p51"/>
          <p:cNvSpPr txBox="1">
            <a:spLocks noGrp="1"/>
          </p:cNvSpPr>
          <p:nvPr>
            <p:ph type="ctrTitle"/>
          </p:nvPr>
        </p:nvSpPr>
        <p:spPr>
          <a:xfrm>
            <a:off x="2884000" y="721913"/>
            <a:ext cx="3375900" cy="997800"/>
          </a:xfrm>
          <a:prstGeom prst="rect">
            <a:avLst/>
          </a:prstGeom>
        </p:spPr>
        <p:txBody>
          <a:bodyPr spcFirstLastPara="1" wrap="square" lIns="91425" tIns="91425" rIns="91425" bIns="91425" anchor="ctr" anchorCtr="0">
            <a:noAutofit/>
          </a:bodyPr>
          <a:lstStyle/>
          <a:p>
            <a:r>
              <a:rPr lang="en"/>
              <a:t>Thanks!</a:t>
            </a:r>
            <a:endParaRPr/>
          </a:p>
        </p:txBody>
      </p:sp>
      <p:sp>
        <p:nvSpPr>
          <p:cNvPr id="1238" name="Google Shape;1238;p51"/>
          <p:cNvSpPr txBox="1">
            <a:spLocks noGrp="1"/>
          </p:cNvSpPr>
          <p:nvPr>
            <p:ph type="subTitle" idx="1"/>
          </p:nvPr>
        </p:nvSpPr>
        <p:spPr>
          <a:xfrm>
            <a:off x="2698825" y="1719713"/>
            <a:ext cx="3746400" cy="1778400"/>
          </a:xfrm>
          <a:prstGeom prst="rect">
            <a:avLst/>
          </a:prstGeom>
        </p:spPr>
        <p:txBody>
          <a:bodyPr spcFirstLastPara="1" wrap="square" lIns="91425" tIns="91425" rIns="91425" bIns="91425" anchor="ctr" anchorCtr="0">
            <a:noAutofit/>
          </a:bodyPr>
          <a:lstStyle/>
          <a:p>
            <a:pPr marL="0" indent="0"/>
            <a:r>
              <a:rPr lang="en">
                <a:solidFill>
                  <a:schemeClr val="dk1"/>
                </a:solidFill>
              </a:rPr>
              <a:t>Do you have any questions?</a:t>
            </a:r>
            <a:endParaRPr>
              <a:solidFill>
                <a:schemeClr val="dk1"/>
              </a:solidFill>
            </a:endParaRPr>
          </a:p>
          <a:p>
            <a:pPr marL="0" indent="0">
              <a:spcBef>
                <a:spcPts val="1000"/>
              </a:spcBef>
            </a:pPr>
            <a:r>
              <a:rPr lang="en">
                <a:solidFill>
                  <a:schemeClr val="dk1"/>
                </a:solidFill>
              </a:rPr>
              <a:t>youremail@freepik.com </a:t>
            </a:r>
            <a:endParaRPr>
              <a:solidFill>
                <a:schemeClr val="dk1"/>
              </a:solidFill>
            </a:endParaRPr>
          </a:p>
          <a:p>
            <a:pPr marL="0" indent="0"/>
            <a:r>
              <a:rPr lang="en">
                <a:solidFill>
                  <a:schemeClr val="dk1"/>
                </a:solidFill>
              </a:rPr>
              <a:t>+91  620 421 838 </a:t>
            </a:r>
            <a:endParaRPr>
              <a:solidFill>
                <a:schemeClr val="dk1"/>
              </a:solidFill>
            </a:endParaRPr>
          </a:p>
          <a:p>
            <a:pPr marL="0" indent="0"/>
            <a:r>
              <a:rPr lang="en">
                <a:solidFill>
                  <a:schemeClr val="dk1"/>
                </a:solidFill>
              </a:rPr>
              <a:t>yourcompany.com</a:t>
            </a:r>
            <a:endParaRPr>
              <a:solidFill>
                <a:schemeClr val="dk1"/>
              </a:solidFill>
            </a:endParaRPr>
          </a:p>
          <a:p>
            <a:pPr marL="0" indent="0"/>
            <a:endParaRPr/>
          </a:p>
          <a:p>
            <a:pPr marL="0" indent="0"/>
            <a:endParaRPr/>
          </a:p>
        </p:txBody>
      </p:sp>
      <p:sp>
        <p:nvSpPr>
          <p:cNvPr id="1239" name="Google Shape;1239;p51"/>
          <p:cNvSpPr txBox="1"/>
          <p:nvPr/>
        </p:nvSpPr>
        <p:spPr>
          <a:xfrm>
            <a:off x="3071951" y="3582125"/>
            <a:ext cx="3000000" cy="434700"/>
          </a:xfrm>
          <a:prstGeom prst="rect">
            <a:avLst/>
          </a:prstGeom>
          <a:noFill/>
          <a:ln>
            <a:noFill/>
          </a:ln>
        </p:spPr>
        <p:txBody>
          <a:bodyPr spcFirstLastPara="1" wrap="square" lIns="91425" tIns="91425" rIns="91425" bIns="91425" anchor="t" anchorCtr="0">
            <a:noAutofit/>
          </a:bodyPr>
          <a:lstStyle/>
          <a:p>
            <a:pPr algn="ctr">
              <a:spcBef>
                <a:spcPts val="300"/>
              </a:spcBef>
            </a:pPr>
            <a:r>
              <a:rPr lang="en" sz="1200">
                <a:solidFill>
                  <a:schemeClr val="dk1"/>
                </a:solidFill>
                <a:latin typeface="Lato"/>
                <a:ea typeface="Lato"/>
                <a:cs typeface="Lato"/>
                <a:sym typeface="Lato"/>
              </a:rPr>
              <a:t>Please keep this slide for attribution</a:t>
            </a:r>
            <a:endParaRPr sz="1200">
              <a:solidFill>
                <a:schemeClr val="dk1"/>
              </a:solidFill>
              <a:latin typeface="Lato"/>
              <a:ea typeface="Lato"/>
              <a:cs typeface="Lato"/>
              <a:sym typeface="Lato"/>
            </a:endParaRPr>
          </a:p>
        </p:txBody>
      </p:sp>
      <p:grpSp>
        <p:nvGrpSpPr>
          <p:cNvPr id="1240" name="Google Shape;1240;p51"/>
          <p:cNvGrpSpPr/>
          <p:nvPr/>
        </p:nvGrpSpPr>
        <p:grpSpPr>
          <a:xfrm>
            <a:off x="3524961" y="3104331"/>
            <a:ext cx="396810" cy="389809"/>
            <a:chOff x="4211985" y="3817357"/>
            <a:chExt cx="362947" cy="356576"/>
          </a:xfrm>
        </p:grpSpPr>
        <p:sp>
          <p:nvSpPr>
            <p:cNvPr id="1241" name="Google Shape;1241;p51"/>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chemeClr val="dk2"/>
            </a:solidFill>
            <a:ln>
              <a:noFill/>
            </a:ln>
          </p:spPr>
          <p:txBody>
            <a:bodyPr spcFirstLastPara="1" wrap="square" lIns="91425" tIns="91425" rIns="91425" bIns="91425" anchor="ctr" anchorCtr="0">
              <a:noAutofit/>
            </a:bodyPr>
            <a:lstStyle/>
            <a:p>
              <a:endParaRPr/>
            </a:p>
          </p:txBody>
        </p:sp>
        <p:sp>
          <p:nvSpPr>
            <p:cNvPr id="1242" name="Google Shape;1242;p51"/>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FFFFFF">
                <a:alpha val="37080"/>
              </a:srgbClr>
            </a:solidFill>
            <a:ln>
              <a:noFill/>
            </a:ln>
          </p:spPr>
          <p:txBody>
            <a:bodyPr spcFirstLastPara="1" wrap="square" lIns="91425" tIns="91425" rIns="91425" bIns="91425" anchor="ctr" anchorCtr="0">
              <a:noAutofit/>
            </a:bodyPr>
            <a:lstStyle/>
            <a:p>
              <a:endParaRPr/>
            </a:p>
          </p:txBody>
        </p:sp>
        <p:sp>
          <p:nvSpPr>
            <p:cNvPr id="1243" name="Google Shape;1243;p51"/>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244" name="Google Shape;1244;p51"/>
          <p:cNvGrpSpPr/>
          <p:nvPr/>
        </p:nvGrpSpPr>
        <p:grpSpPr>
          <a:xfrm>
            <a:off x="5222256" y="3104330"/>
            <a:ext cx="396781" cy="390125"/>
            <a:chOff x="3314750" y="3817357"/>
            <a:chExt cx="362920" cy="356865"/>
          </a:xfrm>
        </p:grpSpPr>
        <p:grpSp>
          <p:nvGrpSpPr>
            <p:cNvPr id="1245" name="Google Shape;1245;p51"/>
            <p:cNvGrpSpPr/>
            <p:nvPr/>
          </p:nvGrpSpPr>
          <p:grpSpPr>
            <a:xfrm>
              <a:off x="3314750" y="3817357"/>
              <a:ext cx="362920" cy="356865"/>
              <a:chOff x="3314750" y="3817357"/>
              <a:chExt cx="362920" cy="356865"/>
            </a:xfrm>
          </p:grpSpPr>
          <p:sp>
            <p:nvSpPr>
              <p:cNvPr id="1246" name="Google Shape;1246;p51"/>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247" name="Google Shape;1247;p51"/>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FFFFFF">
                  <a:alpha val="37080"/>
                </a:srgbClr>
              </a:solidFill>
              <a:ln>
                <a:noFill/>
              </a:ln>
            </p:spPr>
            <p:txBody>
              <a:bodyPr spcFirstLastPara="1" wrap="square" lIns="91425" tIns="91425" rIns="91425" bIns="91425" anchor="ctr" anchorCtr="0">
                <a:noAutofit/>
              </a:bodyPr>
              <a:lstStyle/>
              <a:p>
                <a:endParaRPr/>
              </a:p>
            </p:txBody>
          </p:sp>
        </p:grpSp>
        <p:grpSp>
          <p:nvGrpSpPr>
            <p:cNvPr id="1248" name="Google Shape;1248;p51"/>
            <p:cNvGrpSpPr/>
            <p:nvPr/>
          </p:nvGrpSpPr>
          <p:grpSpPr>
            <a:xfrm>
              <a:off x="3394986" y="3894612"/>
              <a:ext cx="202339" cy="202323"/>
              <a:chOff x="935197" y="1793977"/>
              <a:chExt cx="256451" cy="256430"/>
            </a:xfrm>
          </p:grpSpPr>
          <p:sp>
            <p:nvSpPr>
              <p:cNvPr id="1249" name="Google Shape;1249;p51"/>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250" name="Google Shape;1250;p51"/>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grpSp>
        <p:nvGrpSpPr>
          <p:cNvPr id="1251" name="Google Shape;1251;p51"/>
          <p:cNvGrpSpPr/>
          <p:nvPr/>
        </p:nvGrpSpPr>
        <p:grpSpPr>
          <a:xfrm>
            <a:off x="4658992" y="3104330"/>
            <a:ext cx="396781" cy="390125"/>
            <a:chOff x="2866317" y="3817357"/>
            <a:chExt cx="362920" cy="356865"/>
          </a:xfrm>
        </p:grpSpPr>
        <p:sp>
          <p:nvSpPr>
            <p:cNvPr id="1252" name="Google Shape;1252;p51"/>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253" name="Google Shape;1253;p51"/>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FFFFFF">
                <a:alpha val="37080"/>
              </a:srgbClr>
            </a:solidFill>
            <a:ln>
              <a:noFill/>
            </a:ln>
          </p:spPr>
          <p:txBody>
            <a:bodyPr spcFirstLastPara="1" wrap="square" lIns="91425" tIns="91425" rIns="91425" bIns="91425" anchor="ctr" anchorCtr="0">
              <a:noAutofit/>
            </a:bodyPr>
            <a:lstStyle/>
            <a:p>
              <a:endParaRPr/>
            </a:p>
          </p:txBody>
        </p:sp>
        <p:sp>
          <p:nvSpPr>
            <p:cNvPr id="1254" name="Google Shape;1254;p51"/>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255" name="Google Shape;1255;p51"/>
          <p:cNvGrpSpPr/>
          <p:nvPr/>
        </p:nvGrpSpPr>
        <p:grpSpPr>
          <a:xfrm>
            <a:off x="4087900" y="3099984"/>
            <a:ext cx="404376" cy="398203"/>
            <a:chOff x="1190200" y="238125"/>
            <a:chExt cx="5306767" cy="5212083"/>
          </a:xfrm>
        </p:grpSpPr>
        <p:grpSp>
          <p:nvGrpSpPr>
            <p:cNvPr id="1256" name="Google Shape;1256;p51"/>
            <p:cNvGrpSpPr/>
            <p:nvPr/>
          </p:nvGrpSpPr>
          <p:grpSpPr>
            <a:xfrm>
              <a:off x="1190200" y="238125"/>
              <a:ext cx="5212075" cy="5212075"/>
              <a:chOff x="1190200" y="238125"/>
              <a:chExt cx="5212075" cy="5212075"/>
            </a:xfrm>
          </p:grpSpPr>
          <p:sp>
            <p:nvSpPr>
              <p:cNvPr id="1257" name="Google Shape;1257;p51"/>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258" name="Google Shape;1258;p51"/>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sp>
          <p:nvSpPr>
            <p:cNvPr id="1259" name="Google Shape;1259;p51"/>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FFFFFF">
                <a:alpha val="37080"/>
              </a:srgbClr>
            </a:solidFill>
            <a:ln>
              <a:noFill/>
            </a:ln>
          </p:spPr>
          <p:txBody>
            <a:bodyPr spcFirstLastPara="1" wrap="square" lIns="91425" tIns="91425" rIns="91425" bIns="91425" anchor="ctr" anchorCtr="0">
              <a:noAutofit/>
            </a:bodyPr>
            <a:lstStyle/>
            <a:p>
              <a:endParaRPr/>
            </a:p>
          </p:txBody>
        </p:sp>
      </p:grpSp>
      <p:grpSp>
        <p:nvGrpSpPr>
          <p:cNvPr id="1260" name="Google Shape;1260;p51"/>
          <p:cNvGrpSpPr/>
          <p:nvPr/>
        </p:nvGrpSpPr>
        <p:grpSpPr>
          <a:xfrm rot="3746136">
            <a:off x="1523906" y="1777943"/>
            <a:ext cx="540498" cy="1298853"/>
            <a:chOff x="3149325" y="2393675"/>
            <a:chExt cx="359100" cy="862941"/>
          </a:xfrm>
        </p:grpSpPr>
        <p:sp>
          <p:nvSpPr>
            <p:cNvPr id="1261" name="Google Shape;1261;p51"/>
            <p:cNvSpPr/>
            <p:nvPr/>
          </p:nvSpPr>
          <p:spPr>
            <a:xfrm>
              <a:off x="3149325" y="2393675"/>
              <a:ext cx="359100" cy="862800"/>
            </a:xfrm>
            <a:prstGeom prst="roundRect">
              <a:avLst>
                <a:gd name="adj" fmla="val 16667"/>
              </a:avLst>
            </a:prstGeom>
            <a:solidFill>
              <a:schemeClr val="lt2"/>
            </a:solidFill>
            <a:ln w="9525" cap="flat" cmpd="sng">
              <a:solidFill>
                <a:schemeClr val="dk1"/>
              </a:solidFill>
              <a:prstDash val="solid"/>
              <a:round/>
              <a:headEnd type="none" w="sm" len="sm"/>
              <a:tailEnd type="none" w="sm" len="sm"/>
            </a:ln>
            <a:effectLst>
              <a:outerShdw dist="95250" dir="3060000" algn="bl" rotWithShape="0">
                <a:schemeClr val="lt1">
                  <a:alpha val="50000"/>
                </a:schemeClr>
              </a:outerShdw>
            </a:effectLst>
          </p:spPr>
          <p:txBody>
            <a:bodyPr spcFirstLastPara="1" wrap="square" lIns="91425" tIns="91425" rIns="91425" bIns="91425" anchor="ctr" anchorCtr="0">
              <a:noAutofit/>
            </a:bodyPr>
            <a:lstStyle/>
            <a:p>
              <a:endParaRPr/>
            </a:p>
          </p:txBody>
        </p:sp>
        <p:grpSp>
          <p:nvGrpSpPr>
            <p:cNvPr id="1262" name="Google Shape;1262;p51"/>
            <p:cNvGrpSpPr/>
            <p:nvPr/>
          </p:nvGrpSpPr>
          <p:grpSpPr>
            <a:xfrm>
              <a:off x="3149325" y="2393675"/>
              <a:ext cx="359030" cy="862941"/>
              <a:chOff x="3149325" y="2393675"/>
              <a:chExt cx="359030" cy="862941"/>
            </a:xfrm>
          </p:grpSpPr>
          <p:sp>
            <p:nvSpPr>
              <p:cNvPr id="1263" name="Google Shape;1263;p51"/>
              <p:cNvSpPr/>
              <p:nvPr/>
            </p:nvSpPr>
            <p:spPr>
              <a:xfrm flipH="1">
                <a:off x="3149325" y="2688476"/>
                <a:ext cx="359030" cy="272970"/>
              </a:xfrm>
              <a:custGeom>
                <a:avLst/>
                <a:gdLst/>
                <a:ahLst/>
                <a:cxnLst/>
                <a:rect l="l" t="t" r="r" b="b"/>
                <a:pathLst>
                  <a:path w="11919" h="9062" extrusionOk="0">
                    <a:moveTo>
                      <a:pt x="11918" y="1"/>
                    </a:moveTo>
                    <a:lnTo>
                      <a:pt x="0" y="7680"/>
                    </a:lnTo>
                    <a:lnTo>
                      <a:pt x="0" y="9061"/>
                    </a:lnTo>
                    <a:lnTo>
                      <a:pt x="11918" y="1382"/>
                    </a:lnTo>
                    <a:lnTo>
                      <a:pt x="11918" y="1"/>
                    </a:lnTo>
                    <a:close/>
                  </a:path>
                </a:pathLst>
              </a:custGeom>
              <a:solidFill>
                <a:srgbClr val="FBF2CF"/>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64" name="Google Shape;1264;p51"/>
              <p:cNvSpPr/>
              <p:nvPr/>
            </p:nvSpPr>
            <p:spPr>
              <a:xfrm flipH="1">
                <a:off x="3149325" y="2393675"/>
                <a:ext cx="359030" cy="526180"/>
              </a:xfrm>
              <a:custGeom>
                <a:avLst/>
                <a:gdLst/>
                <a:ahLst/>
                <a:cxnLst/>
                <a:rect l="l" t="t" r="r" b="b"/>
                <a:pathLst>
                  <a:path w="11919" h="17468" extrusionOk="0">
                    <a:moveTo>
                      <a:pt x="1726" y="1"/>
                    </a:moveTo>
                    <a:cubicBezTo>
                      <a:pt x="774" y="1"/>
                      <a:pt x="0" y="775"/>
                      <a:pt x="0" y="1727"/>
                    </a:cubicBezTo>
                    <a:lnTo>
                      <a:pt x="0" y="17467"/>
                    </a:lnTo>
                    <a:lnTo>
                      <a:pt x="11918" y="9788"/>
                    </a:lnTo>
                    <a:lnTo>
                      <a:pt x="11918" y="1727"/>
                    </a:lnTo>
                    <a:cubicBezTo>
                      <a:pt x="11918" y="775"/>
                      <a:pt x="11144" y="1"/>
                      <a:pt x="10180"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65" name="Google Shape;1265;p51"/>
              <p:cNvSpPr/>
              <p:nvPr/>
            </p:nvSpPr>
            <p:spPr>
              <a:xfrm flipH="1">
                <a:off x="3149325" y="2730075"/>
                <a:ext cx="359030" cy="526541"/>
              </a:xfrm>
              <a:custGeom>
                <a:avLst/>
                <a:gdLst/>
                <a:ahLst/>
                <a:cxnLst/>
                <a:rect l="l" t="t" r="r" b="b"/>
                <a:pathLst>
                  <a:path w="11919" h="17480" extrusionOk="0">
                    <a:moveTo>
                      <a:pt x="11918" y="1"/>
                    </a:moveTo>
                    <a:lnTo>
                      <a:pt x="0" y="7680"/>
                    </a:lnTo>
                    <a:lnTo>
                      <a:pt x="0" y="15741"/>
                    </a:lnTo>
                    <a:cubicBezTo>
                      <a:pt x="0" y="16693"/>
                      <a:pt x="774" y="17479"/>
                      <a:pt x="1726" y="17479"/>
                    </a:cubicBezTo>
                    <a:lnTo>
                      <a:pt x="10180" y="17479"/>
                    </a:lnTo>
                    <a:cubicBezTo>
                      <a:pt x="11144" y="17467"/>
                      <a:pt x="11918" y="16693"/>
                      <a:pt x="11918" y="15741"/>
                    </a:cubicBezTo>
                    <a:lnTo>
                      <a:pt x="11918" y="1"/>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66" name="Google Shape;1266;p51"/>
              <p:cNvSpPr/>
              <p:nvPr/>
            </p:nvSpPr>
            <p:spPr>
              <a:xfrm flipH="1">
                <a:off x="3149325" y="2688476"/>
                <a:ext cx="359030" cy="272970"/>
              </a:xfrm>
              <a:custGeom>
                <a:avLst/>
                <a:gdLst/>
                <a:ahLst/>
                <a:cxnLst/>
                <a:rect l="l" t="t" r="r" b="b"/>
                <a:pathLst>
                  <a:path w="11919" h="9062" extrusionOk="0">
                    <a:moveTo>
                      <a:pt x="11918" y="1"/>
                    </a:moveTo>
                    <a:lnTo>
                      <a:pt x="0" y="7680"/>
                    </a:lnTo>
                    <a:lnTo>
                      <a:pt x="0" y="9061"/>
                    </a:lnTo>
                    <a:lnTo>
                      <a:pt x="11918" y="1382"/>
                    </a:lnTo>
                    <a:lnTo>
                      <a:pt x="11918" y="1"/>
                    </a:ln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grpSp>
        <p:nvGrpSpPr>
          <p:cNvPr id="1267" name="Google Shape;1267;p51"/>
          <p:cNvGrpSpPr/>
          <p:nvPr/>
        </p:nvGrpSpPr>
        <p:grpSpPr>
          <a:xfrm rot="-1365765">
            <a:off x="1090986" y="3663474"/>
            <a:ext cx="584746" cy="865623"/>
            <a:chOff x="4715450" y="3995275"/>
            <a:chExt cx="388475" cy="575075"/>
          </a:xfrm>
        </p:grpSpPr>
        <p:sp>
          <p:nvSpPr>
            <p:cNvPr id="1268" name="Google Shape;1268;p51"/>
            <p:cNvSpPr/>
            <p:nvPr/>
          </p:nvSpPr>
          <p:spPr>
            <a:xfrm>
              <a:off x="4888400" y="4273875"/>
              <a:ext cx="55675" cy="47725"/>
            </a:xfrm>
            <a:custGeom>
              <a:avLst/>
              <a:gdLst/>
              <a:ahLst/>
              <a:cxnLst/>
              <a:rect l="l" t="t" r="r" b="b"/>
              <a:pathLst>
                <a:path w="2227" h="1909" extrusionOk="0">
                  <a:moveTo>
                    <a:pt x="1274" y="0"/>
                  </a:moveTo>
                  <a:cubicBezTo>
                    <a:pt x="429" y="0"/>
                    <a:pt x="0" y="1024"/>
                    <a:pt x="596" y="1631"/>
                  </a:cubicBezTo>
                  <a:cubicBezTo>
                    <a:pt x="791" y="1823"/>
                    <a:pt x="1029" y="1908"/>
                    <a:pt x="1262" y="1908"/>
                  </a:cubicBezTo>
                  <a:cubicBezTo>
                    <a:pt x="1755" y="1908"/>
                    <a:pt x="2227" y="1527"/>
                    <a:pt x="2227" y="953"/>
                  </a:cubicBezTo>
                  <a:cubicBezTo>
                    <a:pt x="2227" y="429"/>
                    <a:pt x="1798" y="0"/>
                    <a:pt x="1274"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69" name="Google Shape;1269;p51"/>
            <p:cNvSpPr/>
            <p:nvPr/>
          </p:nvSpPr>
          <p:spPr>
            <a:xfrm>
              <a:off x="4904475" y="4281900"/>
              <a:ext cx="31575" cy="31575"/>
            </a:xfrm>
            <a:custGeom>
              <a:avLst/>
              <a:gdLst/>
              <a:ahLst/>
              <a:cxnLst/>
              <a:rect l="l" t="t" r="r" b="b"/>
              <a:pathLst>
                <a:path w="1263" h="1263" extrusionOk="0">
                  <a:moveTo>
                    <a:pt x="536" y="1"/>
                  </a:moveTo>
                  <a:lnTo>
                    <a:pt x="536" y="537"/>
                  </a:lnTo>
                  <a:lnTo>
                    <a:pt x="0" y="537"/>
                  </a:lnTo>
                  <a:lnTo>
                    <a:pt x="0" y="727"/>
                  </a:lnTo>
                  <a:lnTo>
                    <a:pt x="536" y="727"/>
                  </a:lnTo>
                  <a:lnTo>
                    <a:pt x="536" y="1263"/>
                  </a:lnTo>
                  <a:lnTo>
                    <a:pt x="738" y="1263"/>
                  </a:lnTo>
                  <a:lnTo>
                    <a:pt x="738" y="727"/>
                  </a:lnTo>
                  <a:lnTo>
                    <a:pt x="1262" y="727"/>
                  </a:lnTo>
                  <a:lnTo>
                    <a:pt x="1262" y="537"/>
                  </a:lnTo>
                  <a:lnTo>
                    <a:pt x="738" y="537"/>
                  </a:lnTo>
                  <a:lnTo>
                    <a:pt x="738"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270" name="Google Shape;1270;p51"/>
            <p:cNvSpPr/>
            <p:nvPr/>
          </p:nvSpPr>
          <p:spPr>
            <a:xfrm>
              <a:off x="4715450" y="3995275"/>
              <a:ext cx="388475" cy="575075"/>
            </a:xfrm>
            <a:custGeom>
              <a:avLst/>
              <a:gdLst/>
              <a:ahLst/>
              <a:cxnLst/>
              <a:rect l="l" t="t" r="r" b="b"/>
              <a:pathLst>
                <a:path w="15539" h="23003" extrusionOk="0">
                  <a:moveTo>
                    <a:pt x="1572" y="0"/>
                  </a:moveTo>
                  <a:cubicBezTo>
                    <a:pt x="703" y="0"/>
                    <a:pt x="1" y="703"/>
                    <a:pt x="1" y="1572"/>
                  </a:cubicBezTo>
                  <a:lnTo>
                    <a:pt x="1" y="4060"/>
                  </a:lnTo>
                  <a:cubicBezTo>
                    <a:pt x="1" y="4524"/>
                    <a:pt x="215" y="4965"/>
                    <a:pt x="584" y="5263"/>
                  </a:cubicBezTo>
                  <a:cubicBezTo>
                    <a:pt x="1537" y="6048"/>
                    <a:pt x="2037" y="8787"/>
                    <a:pt x="2037" y="11501"/>
                  </a:cubicBezTo>
                  <a:cubicBezTo>
                    <a:pt x="2037" y="14216"/>
                    <a:pt x="1537" y="16955"/>
                    <a:pt x="584" y="17740"/>
                  </a:cubicBezTo>
                  <a:cubicBezTo>
                    <a:pt x="215" y="18038"/>
                    <a:pt x="1" y="18479"/>
                    <a:pt x="1" y="18943"/>
                  </a:cubicBezTo>
                  <a:lnTo>
                    <a:pt x="1" y="21431"/>
                  </a:lnTo>
                  <a:cubicBezTo>
                    <a:pt x="1" y="22300"/>
                    <a:pt x="703" y="23003"/>
                    <a:pt x="1572" y="23003"/>
                  </a:cubicBezTo>
                  <a:lnTo>
                    <a:pt x="13967" y="23003"/>
                  </a:lnTo>
                  <a:cubicBezTo>
                    <a:pt x="14836" y="23003"/>
                    <a:pt x="15538" y="22300"/>
                    <a:pt x="15538" y="21431"/>
                  </a:cubicBezTo>
                  <a:lnTo>
                    <a:pt x="15538" y="18943"/>
                  </a:lnTo>
                  <a:cubicBezTo>
                    <a:pt x="15538" y="18479"/>
                    <a:pt x="15324" y="18038"/>
                    <a:pt x="14955" y="17740"/>
                  </a:cubicBezTo>
                  <a:cubicBezTo>
                    <a:pt x="13991" y="16955"/>
                    <a:pt x="13491" y="14216"/>
                    <a:pt x="13491" y="11501"/>
                  </a:cubicBezTo>
                  <a:cubicBezTo>
                    <a:pt x="13491" y="8787"/>
                    <a:pt x="13991" y="6048"/>
                    <a:pt x="14955" y="5263"/>
                  </a:cubicBezTo>
                  <a:cubicBezTo>
                    <a:pt x="15324" y="4965"/>
                    <a:pt x="15538" y="4524"/>
                    <a:pt x="15538" y="4060"/>
                  </a:cubicBezTo>
                  <a:lnTo>
                    <a:pt x="15538" y="1572"/>
                  </a:lnTo>
                  <a:cubicBezTo>
                    <a:pt x="15538" y="703"/>
                    <a:pt x="14836" y="0"/>
                    <a:pt x="13967" y="0"/>
                  </a:cubicBezTo>
                  <a:close/>
                </a:path>
              </a:pathLst>
            </a:custGeom>
            <a:solidFill>
              <a:srgbClr val="F0CF30"/>
            </a:solidFill>
            <a:ln>
              <a:noFill/>
            </a:ln>
          </p:spPr>
          <p:txBody>
            <a:bodyPr spcFirstLastPara="1" wrap="square" lIns="91425" tIns="91425" rIns="91425" bIns="91425" anchor="ctr" anchorCtr="0">
              <a:noAutofit/>
            </a:bodyPr>
            <a:lstStyle/>
            <a:p>
              <a:endParaRPr/>
            </a:p>
          </p:txBody>
        </p:sp>
        <p:sp>
          <p:nvSpPr>
            <p:cNvPr id="1271" name="Google Shape;1271;p51"/>
            <p:cNvSpPr/>
            <p:nvPr/>
          </p:nvSpPr>
          <p:spPr>
            <a:xfrm>
              <a:off x="4730350" y="4010450"/>
              <a:ext cx="358400" cy="545025"/>
            </a:xfrm>
            <a:custGeom>
              <a:avLst/>
              <a:gdLst/>
              <a:ahLst/>
              <a:cxnLst/>
              <a:rect l="l" t="t" r="r" b="b"/>
              <a:pathLst>
                <a:path w="14336" h="21801" extrusionOk="0">
                  <a:moveTo>
                    <a:pt x="976" y="0"/>
                  </a:moveTo>
                  <a:cubicBezTo>
                    <a:pt x="441" y="0"/>
                    <a:pt x="12" y="429"/>
                    <a:pt x="12" y="965"/>
                  </a:cubicBezTo>
                  <a:lnTo>
                    <a:pt x="12" y="3453"/>
                  </a:lnTo>
                  <a:cubicBezTo>
                    <a:pt x="0" y="3739"/>
                    <a:pt x="143" y="4013"/>
                    <a:pt x="369" y="4191"/>
                  </a:cubicBezTo>
                  <a:cubicBezTo>
                    <a:pt x="1607" y="5215"/>
                    <a:pt x="2048" y="8323"/>
                    <a:pt x="2048" y="10906"/>
                  </a:cubicBezTo>
                  <a:cubicBezTo>
                    <a:pt x="2048" y="13478"/>
                    <a:pt x="1607" y="16598"/>
                    <a:pt x="369" y="17610"/>
                  </a:cubicBezTo>
                  <a:cubicBezTo>
                    <a:pt x="143" y="17788"/>
                    <a:pt x="12" y="18062"/>
                    <a:pt x="12" y="18348"/>
                  </a:cubicBezTo>
                  <a:lnTo>
                    <a:pt x="12" y="20824"/>
                  </a:lnTo>
                  <a:cubicBezTo>
                    <a:pt x="12" y="21360"/>
                    <a:pt x="441" y="21801"/>
                    <a:pt x="976" y="21801"/>
                  </a:cubicBezTo>
                  <a:lnTo>
                    <a:pt x="13371" y="21801"/>
                  </a:lnTo>
                  <a:cubicBezTo>
                    <a:pt x="13907" y="21801"/>
                    <a:pt x="14335" y="21360"/>
                    <a:pt x="14335" y="20824"/>
                  </a:cubicBezTo>
                  <a:lnTo>
                    <a:pt x="14335" y="18348"/>
                  </a:lnTo>
                  <a:cubicBezTo>
                    <a:pt x="14335" y="18062"/>
                    <a:pt x="14204" y="17788"/>
                    <a:pt x="13978" y="17610"/>
                  </a:cubicBezTo>
                  <a:cubicBezTo>
                    <a:pt x="12740" y="16598"/>
                    <a:pt x="12299" y="13478"/>
                    <a:pt x="12299" y="10906"/>
                  </a:cubicBezTo>
                  <a:cubicBezTo>
                    <a:pt x="12299" y="8323"/>
                    <a:pt x="12740" y="5215"/>
                    <a:pt x="13978" y="4191"/>
                  </a:cubicBezTo>
                  <a:cubicBezTo>
                    <a:pt x="14204" y="4013"/>
                    <a:pt x="14335" y="3739"/>
                    <a:pt x="14335" y="3453"/>
                  </a:cubicBezTo>
                  <a:lnTo>
                    <a:pt x="14335" y="965"/>
                  </a:lnTo>
                  <a:cubicBezTo>
                    <a:pt x="14335" y="429"/>
                    <a:pt x="13907" y="0"/>
                    <a:pt x="13371" y="0"/>
                  </a:cubicBezTo>
                  <a:close/>
                </a:path>
              </a:pathLst>
            </a:custGeom>
            <a:solidFill>
              <a:schemeClr val="lt1"/>
            </a:solidFill>
            <a:ln>
              <a:noFill/>
            </a:ln>
            <a:effectLst>
              <a:outerShdw dist="95250" dir="306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272" name="Google Shape;1272;p51"/>
            <p:cNvSpPr/>
            <p:nvPr/>
          </p:nvSpPr>
          <p:spPr>
            <a:xfrm>
              <a:off x="4715450" y="3995275"/>
              <a:ext cx="388475" cy="575075"/>
            </a:xfrm>
            <a:custGeom>
              <a:avLst/>
              <a:gdLst/>
              <a:ahLst/>
              <a:cxnLst/>
              <a:rect l="l" t="t" r="r" b="b"/>
              <a:pathLst>
                <a:path w="15539" h="23003" extrusionOk="0">
                  <a:moveTo>
                    <a:pt x="13967" y="595"/>
                  </a:moveTo>
                  <a:cubicBezTo>
                    <a:pt x="14503" y="595"/>
                    <a:pt x="14943" y="1024"/>
                    <a:pt x="14943" y="1572"/>
                  </a:cubicBezTo>
                  <a:lnTo>
                    <a:pt x="14943" y="4048"/>
                  </a:lnTo>
                  <a:cubicBezTo>
                    <a:pt x="14943" y="4346"/>
                    <a:pt x="14800" y="4620"/>
                    <a:pt x="14574" y="4798"/>
                  </a:cubicBezTo>
                  <a:cubicBezTo>
                    <a:pt x="13348" y="5810"/>
                    <a:pt x="12895" y="8930"/>
                    <a:pt x="12895" y="11501"/>
                  </a:cubicBezTo>
                  <a:cubicBezTo>
                    <a:pt x="12895" y="14073"/>
                    <a:pt x="13348" y="17193"/>
                    <a:pt x="14586" y="18205"/>
                  </a:cubicBezTo>
                  <a:cubicBezTo>
                    <a:pt x="14800" y="18383"/>
                    <a:pt x="14931" y="18657"/>
                    <a:pt x="14943" y="18943"/>
                  </a:cubicBezTo>
                  <a:lnTo>
                    <a:pt x="14943" y="21431"/>
                  </a:lnTo>
                  <a:cubicBezTo>
                    <a:pt x="14943" y="21967"/>
                    <a:pt x="14503" y="22396"/>
                    <a:pt x="13967" y="22396"/>
                  </a:cubicBezTo>
                  <a:lnTo>
                    <a:pt x="1572" y="22396"/>
                  </a:lnTo>
                  <a:cubicBezTo>
                    <a:pt x="1037" y="22396"/>
                    <a:pt x="608" y="21967"/>
                    <a:pt x="608" y="21431"/>
                  </a:cubicBezTo>
                  <a:lnTo>
                    <a:pt x="608" y="18943"/>
                  </a:lnTo>
                  <a:cubicBezTo>
                    <a:pt x="608" y="18657"/>
                    <a:pt x="739" y="18383"/>
                    <a:pt x="965" y="18205"/>
                  </a:cubicBezTo>
                  <a:cubicBezTo>
                    <a:pt x="2203" y="17193"/>
                    <a:pt x="2644" y="14073"/>
                    <a:pt x="2644" y="11501"/>
                  </a:cubicBezTo>
                  <a:cubicBezTo>
                    <a:pt x="2644" y="8930"/>
                    <a:pt x="2203" y="5810"/>
                    <a:pt x="965" y="4798"/>
                  </a:cubicBezTo>
                  <a:cubicBezTo>
                    <a:pt x="739" y="4620"/>
                    <a:pt x="608" y="4346"/>
                    <a:pt x="608" y="4048"/>
                  </a:cubicBezTo>
                  <a:lnTo>
                    <a:pt x="608" y="1572"/>
                  </a:lnTo>
                  <a:cubicBezTo>
                    <a:pt x="608" y="1024"/>
                    <a:pt x="1037" y="595"/>
                    <a:pt x="1572" y="595"/>
                  </a:cubicBezTo>
                  <a:close/>
                  <a:moveTo>
                    <a:pt x="1572" y="0"/>
                  </a:moveTo>
                  <a:cubicBezTo>
                    <a:pt x="703" y="0"/>
                    <a:pt x="1" y="703"/>
                    <a:pt x="1" y="1572"/>
                  </a:cubicBezTo>
                  <a:lnTo>
                    <a:pt x="1" y="4060"/>
                  </a:lnTo>
                  <a:cubicBezTo>
                    <a:pt x="1" y="4524"/>
                    <a:pt x="215" y="4965"/>
                    <a:pt x="584" y="5263"/>
                  </a:cubicBezTo>
                  <a:cubicBezTo>
                    <a:pt x="1537" y="6048"/>
                    <a:pt x="2037" y="8787"/>
                    <a:pt x="2037" y="11501"/>
                  </a:cubicBezTo>
                  <a:cubicBezTo>
                    <a:pt x="2037" y="14216"/>
                    <a:pt x="1537" y="16955"/>
                    <a:pt x="584" y="17740"/>
                  </a:cubicBezTo>
                  <a:cubicBezTo>
                    <a:pt x="215" y="18038"/>
                    <a:pt x="1" y="18479"/>
                    <a:pt x="1" y="18943"/>
                  </a:cubicBezTo>
                  <a:lnTo>
                    <a:pt x="1" y="21431"/>
                  </a:lnTo>
                  <a:cubicBezTo>
                    <a:pt x="1" y="22300"/>
                    <a:pt x="703" y="23003"/>
                    <a:pt x="1572" y="23003"/>
                  </a:cubicBezTo>
                  <a:lnTo>
                    <a:pt x="13967" y="23003"/>
                  </a:lnTo>
                  <a:cubicBezTo>
                    <a:pt x="14836" y="23003"/>
                    <a:pt x="15538" y="22300"/>
                    <a:pt x="15538" y="21431"/>
                  </a:cubicBezTo>
                  <a:lnTo>
                    <a:pt x="15538" y="18943"/>
                  </a:lnTo>
                  <a:cubicBezTo>
                    <a:pt x="15538" y="18479"/>
                    <a:pt x="15324" y="18038"/>
                    <a:pt x="14955" y="17740"/>
                  </a:cubicBezTo>
                  <a:cubicBezTo>
                    <a:pt x="13991" y="16955"/>
                    <a:pt x="13491" y="14216"/>
                    <a:pt x="13491" y="11501"/>
                  </a:cubicBezTo>
                  <a:cubicBezTo>
                    <a:pt x="13491" y="8787"/>
                    <a:pt x="13991" y="6048"/>
                    <a:pt x="14955" y="5263"/>
                  </a:cubicBezTo>
                  <a:cubicBezTo>
                    <a:pt x="15324" y="4965"/>
                    <a:pt x="15538" y="4524"/>
                    <a:pt x="15538" y="4060"/>
                  </a:cubicBezTo>
                  <a:lnTo>
                    <a:pt x="15538" y="1572"/>
                  </a:lnTo>
                  <a:cubicBezTo>
                    <a:pt x="15538" y="703"/>
                    <a:pt x="14836" y="0"/>
                    <a:pt x="1396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273" name="Google Shape;1273;p51"/>
            <p:cNvSpPr/>
            <p:nvPr/>
          </p:nvSpPr>
          <p:spPr>
            <a:xfrm>
              <a:off x="4830050" y="4072350"/>
              <a:ext cx="159275" cy="498000"/>
            </a:xfrm>
            <a:custGeom>
              <a:avLst/>
              <a:gdLst/>
              <a:ahLst/>
              <a:cxnLst/>
              <a:rect l="l" t="t" r="r" b="b"/>
              <a:pathLst>
                <a:path w="6371" h="19920" extrusionOk="0">
                  <a:moveTo>
                    <a:pt x="1" y="1"/>
                  </a:moveTo>
                  <a:lnTo>
                    <a:pt x="1" y="19920"/>
                  </a:lnTo>
                  <a:lnTo>
                    <a:pt x="6371" y="19920"/>
                  </a:lnTo>
                  <a:lnTo>
                    <a:pt x="6371" y="1"/>
                  </a:ln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74" name="Google Shape;1274;p51"/>
            <p:cNvSpPr/>
            <p:nvPr/>
          </p:nvSpPr>
          <p:spPr>
            <a:xfrm>
              <a:off x="4881250" y="4072350"/>
              <a:ext cx="108075" cy="498000"/>
            </a:xfrm>
            <a:custGeom>
              <a:avLst/>
              <a:gdLst/>
              <a:ahLst/>
              <a:cxnLst/>
              <a:rect l="l" t="t" r="r" b="b"/>
              <a:pathLst>
                <a:path w="4323" h="19920" extrusionOk="0">
                  <a:moveTo>
                    <a:pt x="1" y="1"/>
                  </a:moveTo>
                  <a:lnTo>
                    <a:pt x="1" y="19920"/>
                  </a:lnTo>
                  <a:lnTo>
                    <a:pt x="4323" y="19920"/>
                  </a:lnTo>
                  <a:lnTo>
                    <a:pt x="4323" y="1"/>
                  </a:lnTo>
                  <a:close/>
                </a:path>
              </a:pathLst>
            </a:custGeom>
            <a:solidFill>
              <a:schemeClr val="accent6"/>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75" name="Google Shape;1275;p51"/>
            <p:cNvSpPr/>
            <p:nvPr/>
          </p:nvSpPr>
          <p:spPr>
            <a:xfrm>
              <a:off x="4881250" y="4072350"/>
              <a:ext cx="23550" cy="498000"/>
            </a:xfrm>
            <a:custGeom>
              <a:avLst/>
              <a:gdLst/>
              <a:ahLst/>
              <a:cxnLst/>
              <a:rect l="l" t="t" r="r" b="b"/>
              <a:pathLst>
                <a:path w="942" h="19920" extrusionOk="0">
                  <a:moveTo>
                    <a:pt x="1" y="1"/>
                  </a:moveTo>
                  <a:lnTo>
                    <a:pt x="1" y="19920"/>
                  </a:lnTo>
                  <a:lnTo>
                    <a:pt x="941" y="19920"/>
                  </a:lnTo>
                  <a:lnTo>
                    <a:pt x="941"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76" name="Google Shape;1276;p51"/>
            <p:cNvSpPr/>
            <p:nvPr/>
          </p:nvSpPr>
          <p:spPr>
            <a:xfrm>
              <a:off x="4903275" y="4258975"/>
              <a:ext cx="55700" cy="47725"/>
            </a:xfrm>
            <a:custGeom>
              <a:avLst/>
              <a:gdLst/>
              <a:ahLst/>
              <a:cxnLst/>
              <a:rect l="l" t="t" r="r" b="b"/>
              <a:pathLst>
                <a:path w="2228" h="1909" extrusionOk="0">
                  <a:moveTo>
                    <a:pt x="1275" y="1"/>
                  </a:moveTo>
                  <a:cubicBezTo>
                    <a:pt x="429" y="1"/>
                    <a:pt x="1" y="1025"/>
                    <a:pt x="596" y="1632"/>
                  </a:cubicBezTo>
                  <a:cubicBezTo>
                    <a:pt x="791" y="1823"/>
                    <a:pt x="1029" y="1909"/>
                    <a:pt x="1263" y="1909"/>
                  </a:cubicBezTo>
                  <a:cubicBezTo>
                    <a:pt x="1755" y="1909"/>
                    <a:pt x="2227" y="1527"/>
                    <a:pt x="2227" y="953"/>
                  </a:cubicBezTo>
                  <a:cubicBezTo>
                    <a:pt x="2227" y="430"/>
                    <a:pt x="1799" y="1"/>
                    <a:pt x="1275" y="1"/>
                  </a:cubicBezTo>
                  <a:close/>
                </a:path>
              </a:pathLst>
            </a:custGeom>
            <a:solidFill>
              <a:srgbClr val="B9B9B9"/>
            </a:solidFill>
            <a:ln>
              <a:noFill/>
            </a:ln>
          </p:spPr>
          <p:txBody>
            <a:bodyPr spcFirstLastPara="1" wrap="square" lIns="91425" tIns="91425" rIns="91425" bIns="91425" anchor="ctr" anchorCtr="0">
              <a:noAutofit/>
            </a:bodyPr>
            <a:lstStyle/>
            <a:p>
              <a:endParaRPr/>
            </a:p>
          </p:txBody>
        </p:sp>
        <p:sp>
          <p:nvSpPr>
            <p:cNvPr id="1277" name="Google Shape;1277;p51"/>
            <p:cNvSpPr/>
            <p:nvPr/>
          </p:nvSpPr>
          <p:spPr>
            <a:xfrm>
              <a:off x="4919350" y="4267025"/>
              <a:ext cx="31575" cy="31575"/>
            </a:xfrm>
            <a:custGeom>
              <a:avLst/>
              <a:gdLst/>
              <a:ahLst/>
              <a:cxnLst/>
              <a:rect l="l" t="t" r="r" b="b"/>
              <a:pathLst>
                <a:path w="1263" h="1263" extrusionOk="0">
                  <a:moveTo>
                    <a:pt x="536" y="0"/>
                  </a:moveTo>
                  <a:lnTo>
                    <a:pt x="536" y="536"/>
                  </a:lnTo>
                  <a:lnTo>
                    <a:pt x="1" y="536"/>
                  </a:lnTo>
                  <a:lnTo>
                    <a:pt x="1" y="727"/>
                  </a:lnTo>
                  <a:lnTo>
                    <a:pt x="536" y="727"/>
                  </a:lnTo>
                  <a:lnTo>
                    <a:pt x="536" y="1262"/>
                  </a:lnTo>
                  <a:lnTo>
                    <a:pt x="739" y="1262"/>
                  </a:lnTo>
                  <a:lnTo>
                    <a:pt x="739" y="727"/>
                  </a:lnTo>
                  <a:lnTo>
                    <a:pt x="1263" y="727"/>
                  </a:lnTo>
                  <a:lnTo>
                    <a:pt x="1263" y="536"/>
                  </a:lnTo>
                  <a:lnTo>
                    <a:pt x="739" y="536"/>
                  </a:lnTo>
                  <a:lnTo>
                    <a:pt x="739" y="0"/>
                  </a:ln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278" name="Google Shape;1278;p51"/>
          <p:cNvGrpSpPr/>
          <p:nvPr/>
        </p:nvGrpSpPr>
        <p:grpSpPr>
          <a:xfrm rot="-1579501">
            <a:off x="6874018" y="1757"/>
            <a:ext cx="331072" cy="3427514"/>
            <a:chOff x="4298066" y="1730525"/>
            <a:chExt cx="219952" cy="2277116"/>
          </a:xfrm>
        </p:grpSpPr>
        <p:grpSp>
          <p:nvGrpSpPr>
            <p:cNvPr id="1279" name="Google Shape;1279;p51"/>
            <p:cNvGrpSpPr/>
            <p:nvPr/>
          </p:nvGrpSpPr>
          <p:grpSpPr>
            <a:xfrm>
              <a:off x="4301119" y="1732113"/>
              <a:ext cx="216900" cy="2275528"/>
              <a:chOff x="4298100" y="1730525"/>
              <a:chExt cx="216900" cy="2275528"/>
            </a:xfrm>
          </p:grpSpPr>
          <p:sp>
            <p:nvSpPr>
              <p:cNvPr id="1280" name="Google Shape;1280;p51"/>
              <p:cNvSpPr/>
              <p:nvPr/>
            </p:nvSpPr>
            <p:spPr>
              <a:xfrm>
                <a:off x="4300188" y="3793353"/>
                <a:ext cx="212700" cy="212700"/>
              </a:xfrm>
              <a:prstGeom prst="pie">
                <a:avLst>
                  <a:gd name="adj1" fmla="val 21583463"/>
                  <a:gd name="adj2" fmla="val 10817117"/>
                </a:avLst>
              </a:prstGeom>
              <a:solidFill>
                <a:schemeClr val="lt1"/>
              </a:solidFill>
              <a:ln w="19050" cap="flat" cmpd="sng">
                <a:solidFill>
                  <a:srgbClr val="000000"/>
                </a:solidFill>
                <a:prstDash val="solid"/>
                <a:round/>
                <a:headEnd type="none" w="sm" len="sm"/>
                <a:tailEnd type="none" w="sm" len="sm"/>
              </a:ln>
              <a:effectLst>
                <a:outerShdw dist="95250" dir="288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281" name="Google Shape;1281;p51"/>
              <p:cNvSpPr/>
              <p:nvPr/>
            </p:nvSpPr>
            <p:spPr>
              <a:xfrm>
                <a:off x="4300225" y="2019375"/>
                <a:ext cx="212700" cy="1880100"/>
              </a:xfrm>
              <a:prstGeom prst="rect">
                <a:avLst/>
              </a:prstGeom>
              <a:solidFill>
                <a:schemeClr val="lt1"/>
              </a:solidFill>
              <a:ln w="19050" cap="flat" cmpd="sng">
                <a:solidFill>
                  <a:srgbClr val="000000"/>
                </a:solidFill>
                <a:prstDash val="solid"/>
                <a:round/>
                <a:headEnd type="none" w="sm" len="sm"/>
                <a:tailEnd type="none" w="sm" len="sm"/>
              </a:ln>
              <a:effectLst>
                <a:outerShdw dist="95250" dir="288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282" name="Google Shape;1282;p51"/>
              <p:cNvSpPr/>
              <p:nvPr/>
            </p:nvSpPr>
            <p:spPr>
              <a:xfrm>
                <a:off x="4298100" y="1730525"/>
                <a:ext cx="216900" cy="288900"/>
              </a:xfrm>
              <a:prstGeom prst="triangle">
                <a:avLst>
                  <a:gd name="adj" fmla="val 50000"/>
                </a:avLst>
              </a:prstGeom>
              <a:solidFill>
                <a:schemeClr val="lt1"/>
              </a:solidFill>
              <a:ln w="19050" cap="flat" cmpd="sng">
                <a:solidFill>
                  <a:srgbClr val="000000"/>
                </a:solidFill>
                <a:prstDash val="solid"/>
                <a:round/>
                <a:headEnd type="none" w="sm" len="sm"/>
                <a:tailEnd type="none" w="sm" len="sm"/>
              </a:ln>
              <a:effectLst>
                <a:outerShdw dist="95250" dir="2880000" algn="bl" rotWithShape="0">
                  <a:schemeClr val="lt1">
                    <a:alpha val="50000"/>
                  </a:schemeClr>
                </a:outerShdw>
              </a:effectLst>
            </p:spPr>
            <p:txBody>
              <a:bodyPr spcFirstLastPara="1" wrap="square" lIns="91425" tIns="91425" rIns="91425" bIns="91425" anchor="ctr" anchorCtr="0">
                <a:noAutofit/>
              </a:bodyPr>
              <a:lstStyle/>
              <a:p>
                <a:endParaRPr/>
              </a:p>
            </p:txBody>
          </p:sp>
        </p:grpSp>
        <p:sp>
          <p:nvSpPr>
            <p:cNvPr id="1283" name="Google Shape;1283;p51"/>
            <p:cNvSpPr/>
            <p:nvPr/>
          </p:nvSpPr>
          <p:spPr>
            <a:xfrm>
              <a:off x="4333292" y="2054577"/>
              <a:ext cx="76086" cy="1704070"/>
            </a:xfrm>
            <a:custGeom>
              <a:avLst/>
              <a:gdLst/>
              <a:ahLst/>
              <a:cxnLst/>
              <a:rect l="l" t="t" r="r" b="b"/>
              <a:pathLst>
                <a:path w="1286" h="28802" extrusionOk="0">
                  <a:moveTo>
                    <a:pt x="0" y="1"/>
                  </a:moveTo>
                  <a:lnTo>
                    <a:pt x="0" y="28802"/>
                  </a:lnTo>
                  <a:lnTo>
                    <a:pt x="1286" y="28802"/>
                  </a:lnTo>
                  <a:lnTo>
                    <a:pt x="1286" y="1"/>
                  </a:lnTo>
                  <a:close/>
                </a:path>
              </a:pathLst>
            </a:custGeom>
            <a:solidFill>
              <a:srgbClr val="000000"/>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84" name="Google Shape;1284;p51"/>
            <p:cNvSpPr/>
            <p:nvPr/>
          </p:nvSpPr>
          <p:spPr>
            <a:xfrm>
              <a:off x="4375536" y="1730525"/>
              <a:ext cx="62064" cy="84606"/>
            </a:xfrm>
            <a:custGeom>
              <a:avLst/>
              <a:gdLst/>
              <a:ahLst/>
              <a:cxnLst/>
              <a:rect l="l" t="t" r="r" b="b"/>
              <a:pathLst>
                <a:path w="1049" h="1430" extrusionOk="0">
                  <a:moveTo>
                    <a:pt x="524" y="1"/>
                  </a:moveTo>
                  <a:lnTo>
                    <a:pt x="0" y="1429"/>
                  </a:lnTo>
                  <a:lnTo>
                    <a:pt x="1048" y="1429"/>
                  </a:lnTo>
                  <a:lnTo>
                    <a:pt x="524" y="1"/>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85" name="Google Shape;1285;p51"/>
            <p:cNvSpPr/>
            <p:nvPr/>
          </p:nvSpPr>
          <p:spPr>
            <a:xfrm>
              <a:off x="4300159" y="1815073"/>
              <a:ext cx="212817" cy="204356"/>
            </a:xfrm>
            <a:custGeom>
              <a:avLst/>
              <a:gdLst/>
              <a:ahLst/>
              <a:cxnLst/>
              <a:rect l="l" t="t" r="r" b="b"/>
              <a:pathLst>
                <a:path w="3597" h="3454" extrusionOk="0">
                  <a:moveTo>
                    <a:pt x="1274" y="0"/>
                  </a:moveTo>
                  <a:lnTo>
                    <a:pt x="0" y="3453"/>
                  </a:lnTo>
                  <a:lnTo>
                    <a:pt x="3596" y="3453"/>
                  </a:lnTo>
                  <a:lnTo>
                    <a:pt x="2322" y="0"/>
                  </a:ln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86" name="Google Shape;1286;p51"/>
            <p:cNvSpPr/>
            <p:nvPr/>
          </p:nvSpPr>
          <p:spPr>
            <a:xfrm>
              <a:off x="4298066" y="3860793"/>
              <a:ext cx="217017" cy="142351"/>
            </a:xfrm>
            <a:custGeom>
              <a:avLst/>
              <a:gdLst/>
              <a:ahLst/>
              <a:cxnLst/>
              <a:rect l="l" t="t" r="r" b="b"/>
              <a:pathLst>
                <a:path w="3668" h="2406" extrusionOk="0">
                  <a:moveTo>
                    <a:pt x="36" y="0"/>
                  </a:moveTo>
                  <a:lnTo>
                    <a:pt x="36" y="548"/>
                  </a:lnTo>
                  <a:cubicBezTo>
                    <a:pt x="1" y="1572"/>
                    <a:pt x="822" y="2405"/>
                    <a:pt x="1834" y="2405"/>
                  </a:cubicBezTo>
                  <a:cubicBezTo>
                    <a:pt x="2846" y="2405"/>
                    <a:pt x="3668" y="1572"/>
                    <a:pt x="3632" y="548"/>
                  </a:cubicBezTo>
                  <a:lnTo>
                    <a:pt x="3632" y="0"/>
                  </a:ln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87" name="Google Shape;1287;p51"/>
            <p:cNvSpPr/>
            <p:nvPr/>
          </p:nvSpPr>
          <p:spPr>
            <a:xfrm>
              <a:off x="4300159" y="2019373"/>
              <a:ext cx="212817" cy="1704070"/>
            </a:xfrm>
            <a:custGeom>
              <a:avLst/>
              <a:gdLst/>
              <a:ahLst/>
              <a:cxnLst/>
              <a:rect l="l" t="t" r="r" b="b"/>
              <a:pathLst>
                <a:path w="3597" h="28802" extrusionOk="0">
                  <a:moveTo>
                    <a:pt x="0" y="0"/>
                  </a:moveTo>
                  <a:lnTo>
                    <a:pt x="0" y="28801"/>
                  </a:lnTo>
                  <a:lnTo>
                    <a:pt x="3596" y="28801"/>
                  </a:lnTo>
                  <a:lnTo>
                    <a:pt x="3596" y="0"/>
                  </a:lnTo>
                  <a:close/>
                </a:path>
              </a:pathLst>
            </a:cu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88" name="Google Shape;1288;p51"/>
            <p:cNvSpPr/>
            <p:nvPr/>
          </p:nvSpPr>
          <p:spPr>
            <a:xfrm>
              <a:off x="4368496" y="2019373"/>
              <a:ext cx="76145" cy="1704070"/>
            </a:xfrm>
            <a:custGeom>
              <a:avLst/>
              <a:gdLst/>
              <a:ahLst/>
              <a:cxnLst/>
              <a:rect l="l" t="t" r="r" b="b"/>
              <a:pathLst>
                <a:path w="1287" h="28802" extrusionOk="0">
                  <a:moveTo>
                    <a:pt x="0" y="0"/>
                  </a:moveTo>
                  <a:lnTo>
                    <a:pt x="0" y="28801"/>
                  </a:lnTo>
                  <a:lnTo>
                    <a:pt x="1286" y="28801"/>
                  </a:lnTo>
                  <a:lnTo>
                    <a:pt x="1286" y="0"/>
                  </a:lnTo>
                  <a:close/>
                </a:path>
              </a:pathLst>
            </a:cu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89" name="Google Shape;1289;p51"/>
            <p:cNvSpPr/>
            <p:nvPr/>
          </p:nvSpPr>
          <p:spPr>
            <a:xfrm>
              <a:off x="4300159" y="3723410"/>
              <a:ext cx="212817" cy="137440"/>
            </a:xfrm>
            <a:custGeom>
              <a:avLst/>
              <a:gdLst/>
              <a:ahLst/>
              <a:cxnLst/>
              <a:rect l="l" t="t" r="r" b="b"/>
              <a:pathLst>
                <a:path w="3597" h="2323" extrusionOk="0">
                  <a:moveTo>
                    <a:pt x="0" y="0"/>
                  </a:moveTo>
                  <a:lnTo>
                    <a:pt x="0" y="2322"/>
                  </a:lnTo>
                  <a:lnTo>
                    <a:pt x="3596" y="2322"/>
                  </a:lnTo>
                  <a:lnTo>
                    <a:pt x="3596" y="0"/>
                  </a:ln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290" name="Google Shape;1290;p51"/>
            <p:cNvSpPr/>
            <p:nvPr/>
          </p:nvSpPr>
          <p:spPr>
            <a:xfrm>
              <a:off x="4300159" y="3764944"/>
              <a:ext cx="212817" cy="53603"/>
            </a:xfrm>
            <a:custGeom>
              <a:avLst/>
              <a:gdLst/>
              <a:ahLst/>
              <a:cxnLst/>
              <a:rect l="l" t="t" r="r" b="b"/>
              <a:pathLst>
                <a:path w="3597" h="906" extrusionOk="0">
                  <a:moveTo>
                    <a:pt x="0" y="1"/>
                  </a:moveTo>
                  <a:lnTo>
                    <a:pt x="0" y="906"/>
                  </a:lnTo>
                  <a:lnTo>
                    <a:pt x="3596" y="906"/>
                  </a:lnTo>
                  <a:lnTo>
                    <a:pt x="3596" y="1"/>
                  </a:lnTo>
                  <a:close/>
                </a:path>
              </a:pathLst>
            </a:cu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grpSp>
        <p:nvGrpSpPr>
          <p:cNvPr id="116" name="Group 7"/>
          <p:cNvGrpSpPr>
            <a:grpSpLocks noChangeAspect="1"/>
          </p:cNvGrpSpPr>
          <p:nvPr/>
        </p:nvGrpSpPr>
        <p:grpSpPr bwMode="auto">
          <a:xfrm>
            <a:off x="798444" y="540773"/>
            <a:ext cx="1351824" cy="1351824"/>
            <a:chOff x="2880" y="528"/>
            <a:chExt cx="666" cy="666"/>
          </a:xfrm>
        </p:grpSpPr>
        <p:sp>
          <p:nvSpPr>
            <p:cNvPr id="117" name="AutoShape 8"/>
            <p:cNvSpPr>
              <a:spLocks noChangeAspect="1" noChangeArrowheads="1" noTextEdit="1"/>
            </p:cNvSpPr>
            <p:nvPr/>
          </p:nvSpPr>
          <p:spPr bwMode="auto">
            <a:xfrm>
              <a:off x="2880" y="528"/>
              <a:ext cx="666" cy="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8" name="Arc 9"/>
            <p:cNvSpPr>
              <a:spLocks/>
            </p:cNvSpPr>
            <p:nvPr/>
          </p:nvSpPr>
          <p:spPr bwMode="auto">
            <a:xfrm>
              <a:off x="3162" y="858"/>
              <a:ext cx="89" cy="72"/>
            </a:xfrm>
            <a:custGeom>
              <a:avLst/>
              <a:gdLst>
                <a:gd name="T0" fmla="*/ 0 w 26737"/>
                <a:gd name="T1" fmla="*/ 0 h 21600"/>
                <a:gd name="T2" fmla="*/ 0 w 26737"/>
                <a:gd name="T3" fmla="*/ 0 h 21600"/>
                <a:gd name="T4" fmla="*/ 0 w 26737"/>
                <a:gd name="T5" fmla="*/ 0 h 21600"/>
                <a:gd name="T6" fmla="*/ 0 60000 65536"/>
                <a:gd name="T7" fmla="*/ 0 60000 65536"/>
                <a:gd name="T8" fmla="*/ 0 60000 65536"/>
                <a:gd name="T9" fmla="*/ 0 w 26737"/>
                <a:gd name="T10" fmla="*/ 0 h 21600"/>
                <a:gd name="T11" fmla="*/ 26737 w 26737"/>
                <a:gd name="T12" fmla="*/ 21600 h 21600"/>
              </a:gdLst>
              <a:ahLst/>
              <a:cxnLst>
                <a:cxn ang="T6">
                  <a:pos x="T0" y="T1"/>
                </a:cxn>
                <a:cxn ang="T7">
                  <a:pos x="T2" y="T3"/>
                </a:cxn>
                <a:cxn ang="T8">
                  <a:pos x="T4" y="T5"/>
                </a:cxn>
              </a:cxnLst>
              <a:rect l="T9" t="T10" r="T11" b="T12"/>
              <a:pathLst>
                <a:path w="26737" h="21600" fill="none" extrusionOk="0">
                  <a:moveTo>
                    <a:pt x="26737" y="17695"/>
                  </a:moveTo>
                  <a:cubicBezTo>
                    <a:pt x="23106" y="20236"/>
                    <a:pt x="18781" y="21599"/>
                    <a:pt x="14350" y="21600"/>
                  </a:cubicBezTo>
                  <a:cubicBezTo>
                    <a:pt x="9059" y="21600"/>
                    <a:pt x="3953" y="19658"/>
                    <a:pt x="-1" y="16144"/>
                  </a:cubicBezTo>
                </a:path>
                <a:path w="26737" h="21600" stroke="0" extrusionOk="0">
                  <a:moveTo>
                    <a:pt x="26737" y="17695"/>
                  </a:moveTo>
                  <a:cubicBezTo>
                    <a:pt x="23106" y="20236"/>
                    <a:pt x="18781" y="21599"/>
                    <a:pt x="14350" y="21600"/>
                  </a:cubicBezTo>
                  <a:cubicBezTo>
                    <a:pt x="9059" y="21600"/>
                    <a:pt x="3953" y="19658"/>
                    <a:pt x="-1" y="16144"/>
                  </a:cubicBezTo>
                  <a:lnTo>
                    <a:pt x="14350" y="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19" name="Oval 10"/>
            <p:cNvSpPr>
              <a:spLocks noChangeArrowheads="1"/>
            </p:cNvSpPr>
            <p:nvPr/>
          </p:nvSpPr>
          <p:spPr bwMode="auto">
            <a:xfrm>
              <a:off x="2940" y="588"/>
              <a:ext cx="546" cy="546"/>
            </a:xfrm>
            <a:prstGeom prst="ellipse">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20" name="Line 11"/>
            <p:cNvSpPr>
              <a:spLocks noChangeShapeType="1"/>
            </p:cNvSpPr>
            <p:nvPr/>
          </p:nvSpPr>
          <p:spPr bwMode="auto">
            <a:xfrm flipH="1">
              <a:off x="3036" y="858"/>
              <a:ext cx="174" cy="210"/>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 name="Line 12"/>
            <p:cNvSpPr>
              <a:spLocks noChangeShapeType="1"/>
            </p:cNvSpPr>
            <p:nvPr/>
          </p:nvSpPr>
          <p:spPr bwMode="auto">
            <a:xfrm>
              <a:off x="3210" y="858"/>
              <a:ext cx="168" cy="216"/>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2" name="Oval 13"/>
            <p:cNvSpPr>
              <a:spLocks noChangeArrowheads="1"/>
            </p:cNvSpPr>
            <p:nvPr/>
          </p:nvSpPr>
          <p:spPr bwMode="auto">
            <a:xfrm>
              <a:off x="3198" y="84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23" name="Rectangle 14"/>
            <p:cNvSpPr>
              <a:spLocks noChangeArrowheads="1"/>
            </p:cNvSpPr>
            <p:nvPr/>
          </p:nvSpPr>
          <p:spPr bwMode="auto">
            <a:xfrm>
              <a:off x="3198" y="750"/>
              <a:ext cx="45" cy="7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100" b="1">
                  <a:solidFill>
                    <a:srgbClr val="0000FF"/>
                  </a:solidFill>
                </a:rPr>
                <a:t>O</a:t>
              </a:r>
              <a:endParaRPr lang="en-US" altLang="en-US">
                <a:solidFill>
                  <a:srgbClr val="000099"/>
                </a:solidFill>
                <a:latin typeface="Times New Roman" panose="02020603050405020304" pitchFamily="18" charset="0"/>
              </a:endParaRPr>
            </a:p>
          </p:txBody>
        </p:sp>
      </p:grpSp>
      <p:grpSp>
        <p:nvGrpSpPr>
          <p:cNvPr id="124" name="Group 15"/>
          <p:cNvGrpSpPr>
            <a:grpSpLocks noChangeAspect="1"/>
          </p:cNvGrpSpPr>
          <p:nvPr/>
        </p:nvGrpSpPr>
        <p:grpSpPr bwMode="auto">
          <a:xfrm>
            <a:off x="3821395" y="562144"/>
            <a:ext cx="1424676" cy="1411185"/>
            <a:chOff x="3648" y="528"/>
            <a:chExt cx="672" cy="666"/>
          </a:xfrm>
        </p:grpSpPr>
        <p:sp>
          <p:nvSpPr>
            <p:cNvPr id="125" name="AutoShape 16"/>
            <p:cNvSpPr>
              <a:spLocks noChangeAspect="1" noChangeArrowheads="1" noTextEdit="1"/>
            </p:cNvSpPr>
            <p:nvPr/>
          </p:nvSpPr>
          <p:spPr bwMode="auto">
            <a:xfrm>
              <a:off x="3648" y="528"/>
              <a:ext cx="672" cy="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26" name="Arc 17"/>
            <p:cNvSpPr>
              <a:spLocks/>
            </p:cNvSpPr>
            <p:nvPr/>
          </p:nvSpPr>
          <p:spPr bwMode="auto">
            <a:xfrm>
              <a:off x="3929" y="708"/>
              <a:ext cx="97" cy="84"/>
            </a:xfrm>
            <a:custGeom>
              <a:avLst/>
              <a:gdLst>
                <a:gd name="T0" fmla="*/ 0 w 25010"/>
                <a:gd name="T1" fmla="*/ 0 h 21600"/>
                <a:gd name="T2" fmla="*/ 0 w 25010"/>
                <a:gd name="T3" fmla="*/ 0 h 21600"/>
                <a:gd name="T4" fmla="*/ 0 w 25010"/>
                <a:gd name="T5" fmla="*/ 0 h 21600"/>
                <a:gd name="T6" fmla="*/ 0 60000 65536"/>
                <a:gd name="T7" fmla="*/ 0 60000 65536"/>
                <a:gd name="T8" fmla="*/ 0 60000 65536"/>
                <a:gd name="T9" fmla="*/ 0 w 25010"/>
                <a:gd name="T10" fmla="*/ 0 h 21600"/>
                <a:gd name="T11" fmla="*/ 25010 w 25010"/>
                <a:gd name="T12" fmla="*/ 21600 h 21600"/>
              </a:gdLst>
              <a:ahLst/>
              <a:cxnLst>
                <a:cxn ang="T6">
                  <a:pos x="T0" y="T1"/>
                </a:cxn>
                <a:cxn ang="T7">
                  <a:pos x="T2" y="T3"/>
                </a:cxn>
                <a:cxn ang="T8">
                  <a:pos x="T4" y="T5"/>
                </a:cxn>
              </a:cxnLst>
              <a:rect l="T9" t="T10" r="T11" b="T12"/>
              <a:pathLst>
                <a:path w="25010" h="21600" fill="none" extrusionOk="0">
                  <a:moveTo>
                    <a:pt x="25009" y="10883"/>
                  </a:moveTo>
                  <a:cubicBezTo>
                    <a:pt x="21138" y="17519"/>
                    <a:pt x="14034" y="21599"/>
                    <a:pt x="6352" y="21600"/>
                  </a:cubicBezTo>
                  <a:cubicBezTo>
                    <a:pt x="4198" y="21600"/>
                    <a:pt x="2057" y="21278"/>
                    <a:pt x="0" y="20644"/>
                  </a:cubicBezTo>
                </a:path>
                <a:path w="25010" h="21600" stroke="0" extrusionOk="0">
                  <a:moveTo>
                    <a:pt x="25009" y="10883"/>
                  </a:moveTo>
                  <a:cubicBezTo>
                    <a:pt x="21138" y="17519"/>
                    <a:pt x="14034" y="21599"/>
                    <a:pt x="6352" y="21600"/>
                  </a:cubicBezTo>
                  <a:cubicBezTo>
                    <a:pt x="4198" y="21600"/>
                    <a:pt x="2057" y="21278"/>
                    <a:pt x="0" y="20644"/>
                  </a:cubicBezTo>
                  <a:lnTo>
                    <a:pt x="6352" y="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27" name="Oval 18"/>
            <p:cNvSpPr>
              <a:spLocks noChangeArrowheads="1"/>
            </p:cNvSpPr>
            <p:nvPr/>
          </p:nvSpPr>
          <p:spPr bwMode="auto">
            <a:xfrm>
              <a:off x="3708" y="588"/>
              <a:ext cx="546" cy="546"/>
            </a:xfrm>
            <a:prstGeom prst="ellipse">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28" name="Line 19"/>
            <p:cNvSpPr>
              <a:spLocks noChangeShapeType="1"/>
            </p:cNvSpPr>
            <p:nvPr/>
          </p:nvSpPr>
          <p:spPr bwMode="auto">
            <a:xfrm>
              <a:off x="3954" y="708"/>
              <a:ext cx="294" cy="174"/>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9" name="Line 20"/>
            <p:cNvSpPr>
              <a:spLocks noChangeShapeType="1"/>
            </p:cNvSpPr>
            <p:nvPr/>
          </p:nvSpPr>
          <p:spPr bwMode="auto">
            <a:xfrm flipH="1">
              <a:off x="3828" y="708"/>
              <a:ext cx="126" cy="378"/>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 name="Line 21"/>
            <p:cNvSpPr>
              <a:spLocks noChangeShapeType="1"/>
            </p:cNvSpPr>
            <p:nvPr/>
          </p:nvSpPr>
          <p:spPr bwMode="auto">
            <a:xfrm>
              <a:off x="3966" y="750"/>
              <a:ext cx="36" cy="60"/>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1" name="Oval 22"/>
            <p:cNvSpPr>
              <a:spLocks noChangeArrowheads="1"/>
            </p:cNvSpPr>
            <p:nvPr/>
          </p:nvSpPr>
          <p:spPr bwMode="auto">
            <a:xfrm>
              <a:off x="3966" y="84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32" name="Rectangle 23"/>
            <p:cNvSpPr>
              <a:spLocks noChangeArrowheads="1"/>
            </p:cNvSpPr>
            <p:nvPr/>
          </p:nvSpPr>
          <p:spPr bwMode="auto">
            <a:xfrm>
              <a:off x="4008" y="870"/>
              <a:ext cx="43"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100" b="1">
                  <a:solidFill>
                    <a:srgbClr val="0000FF"/>
                  </a:solidFill>
                </a:rPr>
                <a:t>O</a:t>
              </a:r>
              <a:endParaRPr lang="en-US" altLang="en-US">
                <a:solidFill>
                  <a:srgbClr val="000099"/>
                </a:solidFill>
                <a:latin typeface="Times New Roman" panose="02020603050405020304" pitchFamily="18" charset="0"/>
              </a:endParaRPr>
            </a:p>
          </p:txBody>
        </p:sp>
        <p:sp>
          <p:nvSpPr>
            <p:cNvPr id="133" name="Oval 24"/>
            <p:cNvSpPr>
              <a:spLocks noChangeArrowheads="1"/>
            </p:cNvSpPr>
            <p:nvPr/>
          </p:nvSpPr>
          <p:spPr bwMode="auto">
            <a:xfrm>
              <a:off x="3942" y="69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grpSp>
      <p:grpSp>
        <p:nvGrpSpPr>
          <p:cNvPr id="134" name="Group 25"/>
          <p:cNvGrpSpPr>
            <a:grpSpLocks noChangeAspect="1"/>
          </p:cNvGrpSpPr>
          <p:nvPr/>
        </p:nvGrpSpPr>
        <p:grpSpPr bwMode="auto">
          <a:xfrm>
            <a:off x="6994922" y="3569408"/>
            <a:ext cx="1404440" cy="1554193"/>
            <a:chOff x="4734" y="336"/>
            <a:chExt cx="738" cy="816"/>
          </a:xfrm>
        </p:grpSpPr>
        <p:sp>
          <p:nvSpPr>
            <p:cNvPr id="135" name="AutoShape 26"/>
            <p:cNvSpPr>
              <a:spLocks noChangeAspect="1" noChangeArrowheads="1" noTextEdit="1"/>
            </p:cNvSpPr>
            <p:nvPr/>
          </p:nvSpPr>
          <p:spPr bwMode="auto">
            <a:xfrm>
              <a:off x="4734" y="336"/>
              <a:ext cx="738" cy="8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36" name="Arc 27"/>
            <p:cNvSpPr>
              <a:spLocks/>
            </p:cNvSpPr>
            <p:nvPr/>
          </p:nvSpPr>
          <p:spPr bwMode="auto">
            <a:xfrm>
              <a:off x="5270" y="408"/>
              <a:ext cx="118" cy="139"/>
            </a:xfrm>
            <a:custGeom>
              <a:avLst/>
              <a:gdLst>
                <a:gd name="T0" fmla="*/ 0 w 17695"/>
                <a:gd name="T1" fmla="*/ 0 h 20901"/>
                <a:gd name="T2" fmla="*/ 0 w 17695"/>
                <a:gd name="T3" fmla="*/ 0 h 20901"/>
                <a:gd name="T4" fmla="*/ 0 w 17695"/>
                <a:gd name="T5" fmla="*/ 0 h 20901"/>
                <a:gd name="T6" fmla="*/ 0 60000 65536"/>
                <a:gd name="T7" fmla="*/ 0 60000 65536"/>
                <a:gd name="T8" fmla="*/ 0 60000 65536"/>
                <a:gd name="T9" fmla="*/ 0 w 17695"/>
                <a:gd name="T10" fmla="*/ 0 h 20901"/>
                <a:gd name="T11" fmla="*/ 17695 w 17695"/>
                <a:gd name="T12" fmla="*/ 20901 h 20901"/>
              </a:gdLst>
              <a:ahLst/>
              <a:cxnLst>
                <a:cxn ang="T6">
                  <a:pos x="T0" y="T1"/>
                </a:cxn>
                <a:cxn ang="T7">
                  <a:pos x="T2" y="T3"/>
                </a:cxn>
                <a:cxn ang="T8">
                  <a:pos x="T4" y="T5"/>
                </a:cxn>
              </a:cxnLst>
              <a:rect l="T9" t="T10" r="T11" b="T12"/>
              <a:pathLst>
                <a:path w="17695" h="20901" fill="none" extrusionOk="0">
                  <a:moveTo>
                    <a:pt x="12243" y="20900"/>
                  </a:moveTo>
                  <a:cubicBezTo>
                    <a:pt x="7280" y="19606"/>
                    <a:pt x="2940" y="16588"/>
                    <a:pt x="-1" y="12387"/>
                  </a:cubicBezTo>
                </a:path>
                <a:path w="17695" h="20901" stroke="0" extrusionOk="0">
                  <a:moveTo>
                    <a:pt x="12243" y="20900"/>
                  </a:moveTo>
                  <a:cubicBezTo>
                    <a:pt x="7280" y="19606"/>
                    <a:pt x="2940" y="16588"/>
                    <a:pt x="-1" y="12387"/>
                  </a:cubicBezTo>
                  <a:lnTo>
                    <a:pt x="17695" y="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37" name="Arc 28"/>
            <p:cNvSpPr>
              <a:spLocks/>
            </p:cNvSpPr>
            <p:nvPr/>
          </p:nvSpPr>
          <p:spPr bwMode="auto">
            <a:xfrm>
              <a:off x="5301" y="408"/>
              <a:ext cx="87" cy="104"/>
            </a:xfrm>
            <a:custGeom>
              <a:avLst/>
              <a:gdLst>
                <a:gd name="T0" fmla="*/ 0 w 17418"/>
                <a:gd name="T1" fmla="*/ 0 h 20812"/>
                <a:gd name="T2" fmla="*/ 0 w 17418"/>
                <a:gd name="T3" fmla="*/ 0 h 20812"/>
                <a:gd name="T4" fmla="*/ 0 w 17418"/>
                <a:gd name="T5" fmla="*/ 0 h 20812"/>
                <a:gd name="T6" fmla="*/ 0 60000 65536"/>
                <a:gd name="T7" fmla="*/ 0 60000 65536"/>
                <a:gd name="T8" fmla="*/ 0 60000 65536"/>
                <a:gd name="T9" fmla="*/ 0 w 17418"/>
                <a:gd name="T10" fmla="*/ 0 h 20812"/>
                <a:gd name="T11" fmla="*/ 17418 w 17418"/>
                <a:gd name="T12" fmla="*/ 20812 h 20812"/>
              </a:gdLst>
              <a:ahLst/>
              <a:cxnLst>
                <a:cxn ang="T6">
                  <a:pos x="T0" y="T1"/>
                </a:cxn>
                <a:cxn ang="T7">
                  <a:pos x="T2" y="T3"/>
                </a:cxn>
                <a:cxn ang="T8">
                  <a:pos x="T4" y="T5"/>
                </a:cxn>
              </a:cxnLst>
              <a:rect l="T9" t="T10" r="T11" b="T12"/>
              <a:pathLst>
                <a:path w="17418" h="20812" fill="none" extrusionOk="0">
                  <a:moveTo>
                    <a:pt x="11636" y="20812"/>
                  </a:moveTo>
                  <a:cubicBezTo>
                    <a:pt x="6965" y="19514"/>
                    <a:pt x="2866" y="16682"/>
                    <a:pt x="-1" y="12773"/>
                  </a:cubicBezTo>
                </a:path>
                <a:path w="17418" h="20812" stroke="0" extrusionOk="0">
                  <a:moveTo>
                    <a:pt x="11636" y="20812"/>
                  </a:moveTo>
                  <a:cubicBezTo>
                    <a:pt x="6965" y="19514"/>
                    <a:pt x="2866" y="16682"/>
                    <a:pt x="-1" y="12773"/>
                  </a:cubicBezTo>
                  <a:lnTo>
                    <a:pt x="17418" y="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38" name="Oval 29"/>
            <p:cNvSpPr>
              <a:spLocks noChangeArrowheads="1"/>
            </p:cNvSpPr>
            <p:nvPr/>
          </p:nvSpPr>
          <p:spPr bwMode="auto">
            <a:xfrm>
              <a:off x="4806" y="546"/>
              <a:ext cx="546" cy="546"/>
            </a:xfrm>
            <a:prstGeom prst="ellipse">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39" name="Line 30"/>
            <p:cNvSpPr>
              <a:spLocks noChangeShapeType="1"/>
            </p:cNvSpPr>
            <p:nvPr/>
          </p:nvSpPr>
          <p:spPr bwMode="auto">
            <a:xfrm flipH="1">
              <a:off x="4806" y="408"/>
              <a:ext cx="582" cy="426"/>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0" name="Line 31"/>
            <p:cNvSpPr>
              <a:spLocks noChangeShapeType="1"/>
            </p:cNvSpPr>
            <p:nvPr/>
          </p:nvSpPr>
          <p:spPr bwMode="auto">
            <a:xfrm flipH="1">
              <a:off x="5226" y="408"/>
              <a:ext cx="162" cy="636"/>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1" name="Oval 32"/>
            <p:cNvSpPr>
              <a:spLocks noChangeArrowheads="1"/>
            </p:cNvSpPr>
            <p:nvPr/>
          </p:nvSpPr>
          <p:spPr bwMode="auto">
            <a:xfrm>
              <a:off x="5064" y="80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42" name="Rectangle 33"/>
            <p:cNvSpPr>
              <a:spLocks noChangeArrowheads="1"/>
            </p:cNvSpPr>
            <p:nvPr/>
          </p:nvSpPr>
          <p:spPr bwMode="auto">
            <a:xfrm>
              <a:off x="5028" y="846"/>
              <a:ext cx="48" cy="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100" b="1">
                  <a:solidFill>
                    <a:srgbClr val="0000FF"/>
                  </a:solidFill>
                </a:rPr>
                <a:t>O</a:t>
              </a:r>
              <a:endParaRPr lang="en-US" altLang="en-US">
                <a:solidFill>
                  <a:srgbClr val="000099"/>
                </a:solidFill>
                <a:latin typeface="Times New Roman" panose="02020603050405020304" pitchFamily="18" charset="0"/>
              </a:endParaRPr>
            </a:p>
          </p:txBody>
        </p:sp>
        <p:sp>
          <p:nvSpPr>
            <p:cNvPr id="143" name="Oval 34"/>
            <p:cNvSpPr>
              <a:spLocks noChangeArrowheads="1"/>
            </p:cNvSpPr>
            <p:nvPr/>
          </p:nvSpPr>
          <p:spPr bwMode="auto">
            <a:xfrm>
              <a:off x="5376" y="39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grpSp>
      <p:grpSp>
        <p:nvGrpSpPr>
          <p:cNvPr id="144" name="Group 35"/>
          <p:cNvGrpSpPr>
            <a:grpSpLocks noChangeAspect="1"/>
          </p:cNvGrpSpPr>
          <p:nvPr/>
        </p:nvGrpSpPr>
        <p:grpSpPr bwMode="auto">
          <a:xfrm>
            <a:off x="540051" y="1980432"/>
            <a:ext cx="1834811" cy="1566335"/>
            <a:chOff x="3648" y="1296"/>
            <a:chExt cx="942" cy="804"/>
          </a:xfrm>
        </p:grpSpPr>
        <p:sp>
          <p:nvSpPr>
            <p:cNvPr id="145" name="AutoShape 36"/>
            <p:cNvSpPr>
              <a:spLocks noChangeAspect="1" noChangeArrowheads="1" noTextEdit="1"/>
            </p:cNvSpPr>
            <p:nvPr/>
          </p:nvSpPr>
          <p:spPr bwMode="auto">
            <a:xfrm>
              <a:off x="3648" y="1296"/>
              <a:ext cx="942" cy="8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46" name="Arc 37"/>
            <p:cNvSpPr>
              <a:spLocks/>
            </p:cNvSpPr>
            <p:nvPr/>
          </p:nvSpPr>
          <p:spPr bwMode="auto">
            <a:xfrm>
              <a:off x="3726" y="1374"/>
              <a:ext cx="148" cy="110"/>
            </a:xfrm>
            <a:custGeom>
              <a:avLst/>
              <a:gdLst>
                <a:gd name="T0" fmla="*/ 0 w 20492"/>
                <a:gd name="T1" fmla="*/ 0 h 15274"/>
                <a:gd name="T2" fmla="*/ 0 w 20492"/>
                <a:gd name="T3" fmla="*/ 0 h 15274"/>
                <a:gd name="T4" fmla="*/ 0 w 20492"/>
                <a:gd name="T5" fmla="*/ 0 h 15274"/>
                <a:gd name="T6" fmla="*/ 0 60000 65536"/>
                <a:gd name="T7" fmla="*/ 0 60000 65536"/>
                <a:gd name="T8" fmla="*/ 0 60000 65536"/>
                <a:gd name="T9" fmla="*/ 0 w 20492"/>
                <a:gd name="T10" fmla="*/ 0 h 15274"/>
                <a:gd name="T11" fmla="*/ 20492 w 20492"/>
                <a:gd name="T12" fmla="*/ 15274 h 15274"/>
              </a:gdLst>
              <a:ahLst/>
              <a:cxnLst>
                <a:cxn ang="T6">
                  <a:pos x="T0" y="T1"/>
                </a:cxn>
                <a:cxn ang="T7">
                  <a:pos x="T2" y="T3"/>
                </a:cxn>
                <a:cxn ang="T8">
                  <a:pos x="T4" y="T5"/>
                </a:cxn>
              </a:cxnLst>
              <a:rect l="T9" t="T10" r="T11" b="T12"/>
              <a:pathLst>
                <a:path w="20492" h="15274" fill="none" extrusionOk="0">
                  <a:moveTo>
                    <a:pt x="20491" y="6830"/>
                  </a:moveTo>
                  <a:cubicBezTo>
                    <a:pt x="19431" y="10011"/>
                    <a:pt x="17644" y="12902"/>
                    <a:pt x="15273" y="15273"/>
                  </a:cubicBezTo>
                </a:path>
                <a:path w="20492" h="15274" stroke="0" extrusionOk="0">
                  <a:moveTo>
                    <a:pt x="20491" y="6830"/>
                  </a:moveTo>
                  <a:cubicBezTo>
                    <a:pt x="19431" y="10011"/>
                    <a:pt x="17644" y="12902"/>
                    <a:pt x="15273" y="15273"/>
                  </a:cubicBezTo>
                  <a:lnTo>
                    <a:pt x="0" y="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47" name="Oval 38"/>
            <p:cNvSpPr>
              <a:spLocks noChangeArrowheads="1"/>
            </p:cNvSpPr>
            <p:nvPr/>
          </p:nvSpPr>
          <p:spPr bwMode="auto">
            <a:xfrm>
              <a:off x="3774" y="1494"/>
              <a:ext cx="546" cy="546"/>
            </a:xfrm>
            <a:prstGeom prst="ellipse">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48" name="Line 39"/>
            <p:cNvSpPr>
              <a:spLocks noChangeShapeType="1"/>
            </p:cNvSpPr>
            <p:nvPr/>
          </p:nvSpPr>
          <p:spPr bwMode="auto">
            <a:xfrm>
              <a:off x="3726" y="1374"/>
              <a:ext cx="540" cy="546"/>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 name="Line 40"/>
            <p:cNvSpPr>
              <a:spLocks noChangeShapeType="1"/>
            </p:cNvSpPr>
            <p:nvPr/>
          </p:nvSpPr>
          <p:spPr bwMode="auto">
            <a:xfrm>
              <a:off x="3726" y="1374"/>
              <a:ext cx="792" cy="258"/>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0" name="Line 41"/>
            <p:cNvSpPr>
              <a:spLocks noChangeShapeType="1"/>
            </p:cNvSpPr>
            <p:nvPr/>
          </p:nvSpPr>
          <p:spPr bwMode="auto">
            <a:xfrm>
              <a:off x="3828" y="1446"/>
              <a:ext cx="48" cy="30"/>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 name="Line 42"/>
            <p:cNvSpPr>
              <a:spLocks noChangeShapeType="1"/>
            </p:cNvSpPr>
            <p:nvPr/>
          </p:nvSpPr>
          <p:spPr bwMode="auto">
            <a:xfrm>
              <a:off x="3840" y="1428"/>
              <a:ext cx="48" cy="30"/>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2" name="Oval 43"/>
            <p:cNvSpPr>
              <a:spLocks noChangeArrowheads="1"/>
            </p:cNvSpPr>
            <p:nvPr/>
          </p:nvSpPr>
          <p:spPr bwMode="auto">
            <a:xfrm>
              <a:off x="4032" y="1752"/>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53" name="Rectangle 44"/>
            <p:cNvSpPr>
              <a:spLocks noChangeArrowheads="1"/>
            </p:cNvSpPr>
            <p:nvPr/>
          </p:nvSpPr>
          <p:spPr bwMode="auto">
            <a:xfrm>
              <a:off x="3930" y="1728"/>
              <a:ext cx="47" cy="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100" b="1">
                  <a:solidFill>
                    <a:srgbClr val="0000FF"/>
                  </a:solidFill>
                </a:rPr>
                <a:t>O</a:t>
              </a:r>
              <a:endParaRPr lang="en-US" altLang="en-US">
                <a:solidFill>
                  <a:srgbClr val="000099"/>
                </a:solidFill>
                <a:latin typeface="Times New Roman" panose="02020603050405020304" pitchFamily="18" charset="0"/>
              </a:endParaRPr>
            </a:p>
          </p:txBody>
        </p:sp>
        <p:sp>
          <p:nvSpPr>
            <p:cNvPr id="154" name="Oval 45"/>
            <p:cNvSpPr>
              <a:spLocks noChangeArrowheads="1"/>
            </p:cNvSpPr>
            <p:nvPr/>
          </p:nvSpPr>
          <p:spPr bwMode="auto">
            <a:xfrm>
              <a:off x="3714" y="1362"/>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grpSp>
      <p:grpSp>
        <p:nvGrpSpPr>
          <p:cNvPr id="155" name="Group 46"/>
          <p:cNvGrpSpPr>
            <a:grpSpLocks noChangeAspect="1"/>
          </p:cNvGrpSpPr>
          <p:nvPr/>
        </p:nvGrpSpPr>
        <p:grpSpPr bwMode="auto">
          <a:xfrm>
            <a:off x="6840579" y="1665943"/>
            <a:ext cx="2104636" cy="1949487"/>
            <a:chOff x="3102" y="2352"/>
            <a:chExt cx="978" cy="906"/>
          </a:xfrm>
        </p:grpSpPr>
        <p:sp>
          <p:nvSpPr>
            <p:cNvPr id="156" name="AutoShape 47"/>
            <p:cNvSpPr>
              <a:spLocks noChangeAspect="1" noChangeArrowheads="1" noTextEdit="1"/>
            </p:cNvSpPr>
            <p:nvPr/>
          </p:nvSpPr>
          <p:spPr bwMode="auto">
            <a:xfrm>
              <a:off x="3102" y="2352"/>
              <a:ext cx="978" cy="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57" name="Arc 48"/>
            <p:cNvSpPr>
              <a:spLocks/>
            </p:cNvSpPr>
            <p:nvPr/>
          </p:nvSpPr>
          <p:spPr bwMode="auto">
            <a:xfrm>
              <a:off x="3639" y="2668"/>
              <a:ext cx="93" cy="80"/>
            </a:xfrm>
            <a:custGeom>
              <a:avLst/>
              <a:gdLst>
                <a:gd name="T0" fmla="*/ 0 w 21558"/>
                <a:gd name="T1" fmla="*/ 0 h 17904"/>
                <a:gd name="T2" fmla="*/ 0 w 21558"/>
                <a:gd name="T3" fmla="*/ 0 h 17904"/>
                <a:gd name="T4" fmla="*/ 0 w 21558"/>
                <a:gd name="T5" fmla="*/ 0 h 17904"/>
                <a:gd name="T6" fmla="*/ 0 60000 65536"/>
                <a:gd name="T7" fmla="*/ 0 60000 65536"/>
                <a:gd name="T8" fmla="*/ 0 60000 65536"/>
                <a:gd name="T9" fmla="*/ 0 w 21558"/>
                <a:gd name="T10" fmla="*/ 0 h 17904"/>
                <a:gd name="T11" fmla="*/ 21558 w 21558"/>
                <a:gd name="T12" fmla="*/ 17904 h 17904"/>
              </a:gdLst>
              <a:ahLst/>
              <a:cxnLst>
                <a:cxn ang="T6">
                  <a:pos x="T0" y="T1"/>
                </a:cxn>
                <a:cxn ang="T7">
                  <a:pos x="T2" y="T3"/>
                </a:cxn>
                <a:cxn ang="T8">
                  <a:pos x="T4" y="T5"/>
                </a:cxn>
              </a:cxnLst>
              <a:rect l="T9" t="T10" r="T11" b="T12"/>
              <a:pathLst>
                <a:path w="21558" h="17904" fill="none" extrusionOk="0">
                  <a:moveTo>
                    <a:pt x="12083" y="0"/>
                  </a:moveTo>
                  <a:cubicBezTo>
                    <a:pt x="17639" y="3750"/>
                    <a:pt x="21139" y="9867"/>
                    <a:pt x="21557" y="16557"/>
                  </a:cubicBezTo>
                </a:path>
                <a:path w="21558" h="17904" stroke="0" extrusionOk="0">
                  <a:moveTo>
                    <a:pt x="12083" y="0"/>
                  </a:moveTo>
                  <a:cubicBezTo>
                    <a:pt x="17639" y="3750"/>
                    <a:pt x="21139" y="9867"/>
                    <a:pt x="21557" y="16557"/>
                  </a:cubicBezTo>
                  <a:lnTo>
                    <a:pt x="0" y="17904"/>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58" name="Oval 49"/>
            <p:cNvSpPr>
              <a:spLocks noChangeArrowheads="1"/>
            </p:cNvSpPr>
            <p:nvPr/>
          </p:nvSpPr>
          <p:spPr bwMode="auto">
            <a:xfrm>
              <a:off x="3162" y="2652"/>
              <a:ext cx="546" cy="546"/>
            </a:xfrm>
            <a:prstGeom prst="ellipse">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59" name="Line 50"/>
            <p:cNvSpPr>
              <a:spLocks noChangeShapeType="1"/>
            </p:cNvSpPr>
            <p:nvPr/>
          </p:nvSpPr>
          <p:spPr bwMode="auto">
            <a:xfrm flipH="1">
              <a:off x="3642" y="2718"/>
              <a:ext cx="366" cy="30"/>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0" name="Line 51"/>
            <p:cNvSpPr>
              <a:spLocks noChangeShapeType="1"/>
            </p:cNvSpPr>
            <p:nvPr/>
          </p:nvSpPr>
          <p:spPr bwMode="auto">
            <a:xfrm flipH="1">
              <a:off x="3642" y="2424"/>
              <a:ext cx="198" cy="324"/>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 name="Oval 52"/>
            <p:cNvSpPr>
              <a:spLocks noChangeArrowheads="1"/>
            </p:cNvSpPr>
            <p:nvPr/>
          </p:nvSpPr>
          <p:spPr bwMode="auto">
            <a:xfrm>
              <a:off x="3420" y="291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62" name="Rectangle 53"/>
            <p:cNvSpPr>
              <a:spLocks noChangeArrowheads="1"/>
            </p:cNvSpPr>
            <p:nvPr/>
          </p:nvSpPr>
          <p:spPr bwMode="auto">
            <a:xfrm>
              <a:off x="3318" y="2874"/>
              <a:ext cx="43" cy="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100" b="1">
                  <a:solidFill>
                    <a:srgbClr val="0000FF"/>
                  </a:solidFill>
                </a:rPr>
                <a:t>O</a:t>
              </a:r>
              <a:endParaRPr lang="en-US" altLang="en-US">
                <a:solidFill>
                  <a:srgbClr val="000099"/>
                </a:solidFill>
                <a:latin typeface="Times New Roman" panose="02020603050405020304" pitchFamily="18" charset="0"/>
              </a:endParaRPr>
            </a:p>
          </p:txBody>
        </p:sp>
        <p:sp>
          <p:nvSpPr>
            <p:cNvPr id="163" name="Oval 54"/>
            <p:cNvSpPr>
              <a:spLocks noChangeArrowheads="1"/>
            </p:cNvSpPr>
            <p:nvPr/>
          </p:nvSpPr>
          <p:spPr bwMode="auto">
            <a:xfrm>
              <a:off x="3630" y="273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grpSp>
      <p:grpSp>
        <p:nvGrpSpPr>
          <p:cNvPr id="164" name="Group 55"/>
          <p:cNvGrpSpPr>
            <a:grpSpLocks noChangeAspect="1"/>
          </p:cNvGrpSpPr>
          <p:nvPr/>
        </p:nvGrpSpPr>
        <p:grpSpPr bwMode="auto">
          <a:xfrm>
            <a:off x="3821395" y="3642487"/>
            <a:ext cx="2007500" cy="1579827"/>
            <a:chOff x="4320" y="2496"/>
            <a:chExt cx="960" cy="756"/>
          </a:xfrm>
        </p:grpSpPr>
        <p:sp>
          <p:nvSpPr>
            <p:cNvPr id="165" name="AutoShape 56"/>
            <p:cNvSpPr>
              <a:spLocks noChangeAspect="1" noChangeArrowheads="1" noTextEdit="1"/>
            </p:cNvSpPr>
            <p:nvPr/>
          </p:nvSpPr>
          <p:spPr bwMode="auto">
            <a:xfrm>
              <a:off x="4320" y="2496"/>
              <a:ext cx="960" cy="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66" name="Arc 57"/>
            <p:cNvSpPr>
              <a:spLocks/>
            </p:cNvSpPr>
            <p:nvPr/>
          </p:nvSpPr>
          <p:spPr bwMode="auto">
            <a:xfrm>
              <a:off x="4818" y="2808"/>
              <a:ext cx="172" cy="108"/>
            </a:xfrm>
            <a:custGeom>
              <a:avLst/>
              <a:gdLst>
                <a:gd name="T0" fmla="*/ 0 w 34426"/>
                <a:gd name="T1" fmla="*/ 0 h 21600"/>
                <a:gd name="T2" fmla="*/ 0 w 34426"/>
                <a:gd name="T3" fmla="*/ 0 h 21600"/>
                <a:gd name="T4" fmla="*/ 0 w 34426"/>
                <a:gd name="T5" fmla="*/ 0 h 21600"/>
                <a:gd name="T6" fmla="*/ 0 60000 65536"/>
                <a:gd name="T7" fmla="*/ 0 60000 65536"/>
                <a:gd name="T8" fmla="*/ 0 60000 65536"/>
                <a:gd name="T9" fmla="*/ 0 w 34426"/>
                <a:gd name="T10" fmla="*/ 0 h 21600"/>
                <a:gd name="T11" fmla="*/ 34426 w 34426"/>
                <a:gd name="T12" fmla="*/ 21600 h 21600"/>
              </a:gdLst>
              <a:ahLst/>
              <a:cxnLst>
                <a:cxn ang="T6">
                  <a:pos x="T0" y="T1"/>
                </a:cxn>
                <a:cxn ang="T7">
                  <a:pos x="T2" y="T3"/>
                </a:cxn>
                <a:cxn ang="T8">
                  <a:pos x="T4" y="T5"/>
                </a:cxn>
              </a:cxnLst>
              <a:rect l="T9" t="T10" r="T11" b="T12"/>
              <a:pathLst>
                <a:path w="34426" h="21600" fill="none" extrusionOk="0">
                  <a:moveTo>
                    <a:pt x="0" y="14411"/>
                  </a:moveTo>
                  <a:cubicBezTo>
                    <a:pt x="3048" y="5775"/>
                    <a:pt x="11210" y="-1"/>
                    <a:pt x="20369" y="0"/>
                  </a:cubicBezTo>
                  <a:cubicBezTo>
                    <a:pt x="25525" y="0"/>
                    <a:pt x="30511" y="1844"/>
                    <a:pt x="34426" y="5199"/>
                  </a:cubicBezTo>
                </a:path>
                <a:path w="34426" h="21600" stroke="0" extrusionOk="0">
                  <a:moveTo>
                    <a:pt x="0" y="14411"/>
                  </a:moveTo>
                  <a:cubicBezTo>
                    <a:pt x="3048" y="5775"/>
                    <a:pt x="11210" y="-1"/>
                    <a:pt x="20369" y="0"/>
                  </a:cubicBezTo>
                  <a:cubicBezTo>
                    <a:pt x="25525" y="0"/>
                    <a:pt x="30511" y="1844"/>
                    <a:pt x="34426" y="5199"/>
                  </a:cubicBezTo>
                  <a:lnTo>
                    <a:pt x="20369" y="2160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67" name="Arc 58"/>
            <p:cNvSpPr>
              <a:spLocks/>
            </p:cNvSpPr>
            <p:nvPr/>
          </p:nvSpPr>
          <p:spPr bwMode="auto">
            <a:xfrm>
              <a:off x="4851" y="2838"/>
              <a:ext cx="118" cy="78"/>
            </a:xfrm>
            <a:custGeom>
              <a:avLst/>
              <a:gdLst>
                <a:gd name="T0" fmla="*/ 0 w 33930"/>
                <a:gd name="T1" fmla="*/ 0 h 21600"/>
                <a:gd name="T2" fmla="*/ 0 w 33930"/>
                <a:gd name="T3" fmla="*/ 0 h 21600"/>
                <a:gd name="T4" fmla="*/ 0 w 33930"/>
                <a:gd name="T5" fmla="*/ 0 h 21600"/>
                <a:gd name="T6" fmla="*/ 0 60000 65536"/>
                <a:gd name="T7" fmla="*/ 0 60000 65536"/>
                <a:gd name="T8" fmla="*/ 0 60000 65536"/>
                <a:gd name="T9" fmla="*/ 0 w 33930"/>
                <a:gd name="T10" fmla="*/ 0 h 21600"/>
                <a:gd name="T11" fmla="*/ 33930 w 33930"/>
                <a:gd name="T12" fmla="*/ 21600 h 21600"/>
              </a:gdLst>
              <a:ahLst/>
              <a:cxnLst>
                <a:cxn ang="T6">
                  <a:pos x="T0" y="T1"/>
                </a:cxn>
                <a:cxn ang="T7">
                  <a:pos x="T2" y="T3"/>
                </a:cxn>
                <a:cxn ang="T8">
                  <a:pos x="T4" y="T5"/>
                </a:cxn>
              </a:cxnLst>
              <a:rect l="T9" t="T10" r="T11" b="T12"/>
              <a:pathLst>
                <a:path w="33930" h="21600" fill="none" extrusionOk="0">
                  <a:moveTo>
                    <a:pt x="0" y="15248"/>
                  </a:moveTo>
                  <a:cubicBezTo>
                    <a:pt x="2788" y="6184"/>
                    <a:pt x="11162" y="-1"/>
                    <a:pt x="20645" y="0"/>
                  </a:cubicBezTo>
                  <a:cubicBezTo>
                    <a:pt x="25458" y="0"/>
                    <a:pt x="30134" y="1607"/>
                    <a:pt x="33929" y="4568"/>
                  </a:cubicBezTo>
                </a:path>
                <a:path w="33930" h="21600" stroke="0" extrusionOk="0">
                  <a:moveTo>
                    <a:pt x="0" y="15248"/>
                  </a:moveTo>
                  <a:cubicBezTo>
                    <a:pt x="2788" y="6184"/>
                    <a:pt x="11162" y="-1"/>
                    <a:pt x="20645" y="0"/>
                  </a:cubicBezTo>
                  <a:cubicBezTo>
                    <a:pt x="25458" y="0"/>
                    <a:pt x="30134" y="1607"/>
                    <a:pt x="33929" y="4568"/>
                  </a:cubicBezTo>
                  <a:lnTo>
                    <a:pt x="20645" y="2160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68" name="Oval 59"/>
            <p:cNvSpPr>
              <a:spLocks noChangeArrowheads="1"/>
            </p:cNvSpPr>
            <p:nvPr/>
          </p:nvSpPr>
          <p:spPr bwMode="auto">
            <a:xfrm>
              <a:off x="4380" y="2646"/>
              <a:ext cx="546" cy="546"/>
            </a:xfrm>
            <a:prstGeom prst="ellipse">
              <a:avLst/>
            </a:pr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69" name="Line 60"/>
            <p:cNvSpPr>
              <a:spLocks noChangeShapeType="1"/>
            </p:cNvSpPr>
            <p:nvPr/>
          </p:nvSpPr>
          <p:spPr bwMode="auto">
            <a:xfrm flipH="1">
              <a:off x="4920" y="2568"/>
              <a:ext cx="288" cy="348"/>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0" name="Line 61"/>
            <p:cNvSpPr>
              <a:spLocks noChangeShapeType="1"/>
            </p:cNvSpPr>
            <p:nvPr/>
          </p:nvSpPr>
          <p:spPr bwMode="auto">
            <a:xfrm>
              <a:off x="4440" y="2748"/>
              <a:ext cx="480" cy="168"/>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1" name="Oval 62"/>
            <p:cNvSpPr>
              <a:spLocks noChangeArrowheads="1"/>
            </p:cNvSpPr>
            <p:nvPr/>
          </p:nvSpPr>
          <p:spPr bwMode="auto">
            <a:xfrm>
              <a:off x="4638" y="290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72" name="Rectangle 63"/>
            <p:cNvSpPr>
              <a:spLocks noChangeArrowheads="1"/>
            </p:cNvSpPr>
            <p:nvPr/>
          </p:nvSpPr>
          <p:spPr bwMode="auto">
            <a:xfrm>
              <a:off x="4536" y="2898"/>
              <a:ext cx="44" cy="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100" b="1">
                  <a:solidFill>
                    <a:srgbClr val="0000FF"/>
                  </a:solidFill>
                </a:rPr>
                <a:t>O</a:t>
              </a:r>
              <a:endParaRPr lang="en-US" altLang="en-US">
                <a:solidFill>
                  <a:srgbClr val="000099"/>
                </a:solidFill>
                <a:latin typeface="Times New Roman" panose="02020603050405020304" pitchFamily="18" charset="0"/>
              </a:endParaRPr>
            </a:p>
          </p:txBody>
        </p:sp>
        <p:sp>
          <p:nvSpPr>
            <p:cNvPr id="173" name="Oval 64"/>
            <p:cNvSpPr>
              <a:spLocks noChangeArrowheads="1"/>
            </p:cNvSpPr>
            <p:nvPr/>
          </p:nvSpPr>
          <p:spPr bwMode="auto">
            <a:xfrm>
              <a:off x="4908" y="290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grpSp>
      <p:grpSp>
        <p:nvGrpSpPr>
          <p:cNvPr id="174" name="Group 122"/>
          <p:cNvGrpSpPr>
            <a:grpSpLocks/>
          </p:cNvGrpSpPr>
          <p:nvPr/>
        </p:nvGrpSpPr>
        <p:grpSpPr bwMode="auto">
          <a:xfrm>
            <a:off x="798444" y="3858844"/>
            <a:ext cx="1072003" cy="1250640"/>
            <a:chOff x="1014" y="3186"/>
            <a:chExt cx="930" cy="1096"/>
          </a:xfrm>
        </p:grpSpPr>
        <p:sp>
          <p:nvSpPr>
            <p:cNvPr id="175" name="Arc 67"/>
            <p:cNvSpPr>
              <a:spLocks/>
            </p:cNvSpPr>
            <p:nvPr/>
          </p:nvSpPr>
          <p:spPr bwMode="auto">
            <a:xfrm>
              <a:off x="1188" y="3318"/>
              <a:ext cx="79" cy="168"/>
            </a:xfrm>
            <a:custGeom>
              <a:avLst/>
              <a:gdLst>
                <a:gd name="T0" fmla="*/ 0 w 10118"/>
                <a:gd name="T1" fmla="*/ 0 h 21600"/>
                <a:gd name="T2" fmla="*/ 0 w 10118"/>
                <a:gd name="T3" fmla="*/ 0 h 21600"/>
                <a:gd name="T4" fmla="*/ 0 w 10118"/>
                <a:gd name="T5" fmla="*/ 0 h 21600"/>
                <a:gd name="T6" fmla="*/ 0 60000 65536"/>
                <a:gd name="T7" fmla="*/ 0 60000 65536"/>
                <a:gd name="T8" fmla="*/ 0 60000 65536"/>
                <a:gd name="T9" fmla="*/ 0 w 10118"/>
                <a:gd name="T10" fmla="*/ 0 h 21600"/>
                <a:gd name="T11" fmla="*/ 10118 w 10118"/>
                <a:gd name="T12" fmla="*/ 21600 h 21600"/>
              </a:gdLst>
              <a:ahLst/>
              <a:cxnLst>
                <a:cxn ang="T6">
                  <a:pos x="T0" y="T1"/>
                </a:cxn>
                <a:cxn ang="T7">
                  <a:pos x="T2" y="T3"/>
                </a:cxn>
                <a:cxn ang="T8">
                  <a:pos x="T4" y="T5"/>
                </a:cxn>
              </a:cxnLst>
              <a:rect l="T9" t="T10" r="T11" b="T12"/>
              <a:pathLst>
                <a:path w="10118" h="21600" fill="none" extrusionOk="0">
                  <a:moveTo>
                    <a:pt x="10117" y="19472"/>
                  </a:moveTo>
                  <a:cubicBezTo>
                    <a:pt x="7200" y="20873"/>
                    <a:pt x="4006" y="21599"/>
                    <a:pt x="771" y="21600"/>
                  </a:cubicBezTo>
                  <a:cubicBezTo>
                    <a:pt x="513" y="21600"/>
                    <a:pt x="256" y="21595"/>
                    <a:pt x="-1" y="21586"/>
                  </a:cubicBezTo>
                </a:path>
                <a:path w="10118" h="21600" stroke="0" extrusionOk="0">
                  <a:moveTo>
                    <a:pt x="10117" y="19472"/>
                  </a:moveTo>
                  <a:cubicBezTo>
                    <a:pt x="7200" y="20873"/>
                    <a:pt x="4006" y="21599"/>
                    <a:pt x="771" y="21600"/>
                  </a:cubicBezTo>
                  <a:cubicBezTo>
                    <a:pt x="513" y="21600"/>
                    <a:pt x="256" y="21595"/>
                    <a:pt x="-1" y="21586"/>
                  </a:cubicBezTo>
                  <a:lnTo>
                    <a:pt x="771" y="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76" name="Oval 68"/>
            <p:cNvSpPr>
              <a:spLocks noChangeArrowheads="1"/>
            </p:cNvSpPr>
            <p:nvPr/>
          </p:nvSpPr>
          <p:spPr bwMode="auto">
            <a:xfrm>
              <a:off x="1014" y="3216"/>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77" name="Line 69"/>
            <p:cNvSpPr>
              <a:spLocks noChangeShapeType="1"/>
            </p:cNvSpPr>
            <p:nvPr/>
          </p:nvSpPr>
          <p:spPr bwMode="auto">
            <a:xfrm flipH="1">
              <a:off x="1164" y="3318"/>
              <a:ext cx="30" cy="696"/>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 name="Line 70"/>
            <p:cNvSpPr>
              <a:spLocks noChangeShapeType="1"/>
            </p:cNvSpPr>
            <p:nvPr/>
          </p:nvSpPr>
          <p:spPr bwMode="auto">
            <a:xfrm>
              <a:off x="1194" y="3318"/>
              <a:ext cx="402" cy="804"/>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9" name="Oval 73"/>
            <p:cNvSpPr>
              <a:spLocks noChangeArrowheads="1"/>
            </p:cNvSpPr>
            <p:nvPr/>
          </p:nvSpPr>
          <p:spPr bwMode="auto">
            <a:xfrm>
              <a:off x="1464" y="366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80" name="Rectangle 74"/>
            <p:cNvSpPr>
              <a:spLocks noChangeArrowheads="1"/>
            </p:cNvSpPr>
            <p:nvPr/>
          </p:nvSpPr>
          <p:spPr bwMode="auto">
            <a:xfrm>
              <a:off x="1524" y="3564"/>
              <a:ext cx="78"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100" b="1">
                  <a:solidFill>
                    <a:srgbClr val="0000FF"/>
                  </a:solidFill>
                </a:rPr>
                <a:t>O</a:t>
              </a:r>
              <a:endParaRPr lang="en-US" altLang="en-US">
                <a:solidFill>
                  <a:srgbClr val="000099"/>
                </a:solidFill>
                <a:latin typeface="Times New Roman" panose="02020603050405020304" pitchFamily="18" charset="0"/>
              </a:endParaRPr>
            </a:p>
          </p:txBody>
        </p:sp>
        <p:sp>
          <p:nvSpPr>
            <p:cNvPr id="181" name="Oval 75"/>
            <p:cNvSpPr>
              <a:spLocks noChangeArrowheads="1"/>
            </p:cNvSpPr>
            <p:nvPr/>
          </p:nvSpPr>
          <p:spPr bwMode="auto">
            <a:xfrm>
              <a:off x="1182" y="330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82" name="Rectangle 76"/>
            <p:cNvSpPr>
              <a:spLocks noChangeArrowheads="1"/>
            </p:cNvSpPr>
            <p:nvPr/>
          </p:nvSpPr>
          <p:spPr bwMode="auto">
            <a:xfrm>
              <a:off x="1104" y="3186"/>
              <a:ext cx="7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A</a:t>
              </a:r>
              <a:endParaRPr lang="en-US" altLang="en-US">
                <a:solidFill>
                  <a:srgbClr val="000099"/>
                </a:solidFill>
                <a:latin typeface="Times New Roman" panose="02020603050405020304" pitchFamily="18" charset="0"/>
              </a:endParaRPr>
            </a:p>
          </p:txBody>
        </p:sp>
        <p:sp>
          <p:nvSpPr>
            <p:cNvPr id="183" name="Oval 77"/>
            <p:cNvSpPr>
              <a:spLocks noChangeArrowheads="1"/>
            </p:cNvSpPr>
            <p:nvPr/>
          </p:nvSpPr>
          <p:spPr bwMode="auto">
            <a:xfrm>
              <a:off x="1152" y="4002"/>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84" name="Rectangle 78"/>
            <p:cNvSpPr>
              <a:spLocks noChangeArrowheads="1"/>
            </p:cNvSpPr>
            <p:nvPr/>
          </p:nvSpPr>
          <p:spPr bwMode="auto">
            <a:xfrm>
              <a:off x="1068" y="4020"/>
              <a:ext cx="79"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B</a:t>
              </a:r>
              <a:endParaRPr lang="en-US" altLang="en-US">
                <a:solidFill>
                  <a:srgbClr val="000099"/>
                </a:solidFill>
                <a:latin typeface="Times New Roman" panose="02020603050405020304" pitchFamily="18" charset="0"/>
              </a:endParaRPr>
            </a:p>
          </p:txBody>
        </p:sp>
        <p:sp>
          <p:nvSpPr>
            <p:cNvPr id="185" name="Oval 79"/>
            <p:cNvSpPr>
              <a:spLocks noChangeArrowheads="1"/>
            </p:cNvSpPr>
            <p:nvPr/>
          </p:nvSpPr>
          <p:spPr bwMode="auto">
            <a:xfrm>
              <a:off x="1584" y="411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86" name="Rectangle 80"/>
            <p:cNvSpPr>
              <a:spLocks noChangeArrowheads="1"/>
            </p:cNvSpPr>
            <p:nvPr/>
          </p:nvSpPr>
          <p:spPr bwMode="auto">
            <a:xfrm>
              <a:off x="1590" y="4146"/>
              <a:ext cx="8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C</a:t>
              </a:r>
              <a:endParaRPr lang="en-US" altLang="en-US">
                <a:solidFill>
                  <a:srgbClr val="000099"/>
                </a:solidFill>
                <a:latin typeface="Times New Roman" panose="02020603050405020304" pitchFamily="18" charset="0"/>
              </a:endParaRPr>
            </a:p>
          </p:txBody>
        </p:sp>
      </p:grpSp>
      <p:sp>
        <p:nvSpPr>
          <p:cNvPr id="187" name="AutoShape 82"/>
          <p:cNvSpPr>
            <a:spLocks noChangeAspect="1" noChangeArrowheads="1" noTextEdit="1"/>
          </p:cNvSpPr>
          <p:nvPr/>
        </p:nvSpPr>
        <p:spPr bwMode="auto">
          <a:xfrm>
            <a:off x="5130209" y="2332793"/>
            <a:ext cx="1570382" cy="15137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grpSp>
        <p:nvGrpSpPr>
          <p:cNvPr id="188" name="Group 121"/>
          <p:cNvGrpSpPr>
            <a:grpSpLocks/>
          </p:cNvGrpSpPr>
          <p:nvPr/>
        </p:nvGrpSpPr>
        <p:grpSpPr bwMode="auto">
          <a:xfrm>
            <a:off x="3907397" y="2349751"/>
            <a:ext cx="1277140" cy="1211515"/>
            <a:chOff x="929" y="1890"/>
            <a:chExt cx="1021" cy="1002"/>
          </a:xfrm>
        </p:grpSpPr>
        <p:sp>
          <p:nvSpPr>
            <p:cNvPr id="189" name="Arc 83"/>
            <p:cNvSpPr>
              <a:spLocks/>
            </p:cNvSpPr>
            <p:nvPr/>
          </p:nvSpPr>
          <p:spPr bwMode="auto">
            <a:xfrm>
              <a:off x="1104" y="2094"/>
              <a:ext cx="162" cy="138"/>
            </a:xfrm>
            <a:custGeom>
              <a:avLst/>
              <a:gdLst>
                <a:gd name="T0" fmla="*/ 0 w 27807"/>
                <a:gd name="T1" fmla="*/ 0 h 23648"/>
                <a:gd name="T2" fmla="*/ 0 w 27807"/>
                <a:gd name="T3" fmla="*/ 0 h 23648"/>
                <a:gd name="T4" fmla="*/ 0 w 27807"/>
                <a:gd name="T5" fmla="*/ 0 h 23648"/>
                <a:gd name="T6" fmla="*/ 0 60000 65536"/>
                <a:gd name="T7" fmla="*/ 0 60000 65536"/>
                <a:gd name="T8" fmla="*/ 0 60000 65536"/>
                <a:gd name="T9" fmla="*/ 0 w 27807"/>
                <a:gd name="T10" fmla="*/ 0 h 23648"/>
                <a:gd name="T11" fmla="*/ 27807 w 27807"/>
                <a:gd name="T12" fmla="*/ 23648 h 23648"/>
              </a:gdLst>
              <a:ahLst/>
              <a:cxnLst>
                <a:cxn ang="T6">
                  <a:pos x="T0" y="T1"/>
                </a:cxn>
                <a:cxn ang="T7">
                  <a:pos x="T2" y="T3"/>
                </a:cxn>
                <a:cxn ang="T8">
                  <a:pos x="T4" y="T5"/>
                </a:cxn>
              </a:cxnLst>
              <a:rect l="T9" t="T10" r="T11" b="T12"/>
              <a:pathLst>
                <a:path w="27807" h="23648" fill="none" extrusionOk="0">
                  <a:moveTo>
                    <a:pt x="27709" y="0"/>
                  </a:moveTo>
                  <a:cubicBezTo>
                    <a:pt x="27774" y="680"/>
                    <a:pt x="27807" y="1364"/>
                    <a:pt x="27807" y="2048"/>
                  </a:cubicBezTo>
                  <a:cubicBezTo>
                    <a:pt x="27807" y="13977"/>
                    <a:pt x="18136" y="23648"/>
                    <a:pt x="6207" y="23648"/>
                  </a:cubicBezTo>
                  <a:cubicBezTo>
                    <a:pt x="4104" y="23648"/>
                    <a:pt x="2013" y="23341"/>
                    <a:pt x="0" y="22736"/>
                  </a:cubicBezTo>
                </a:path>
                <a:path w="27807" h="23648" stroke="0" extrusionOk="0">
                  <a:moveTo>
                    <a:pt x="27709" y="0"/>
                  </a:moveTo>
                  <a:cubicBezTo>
                    <a:pt x="27774" y="680"/>
                    <a:pt x="27807" y="1364"/>
                    <a:pt x="27807" y="2048"/>
                  </a:cubicBezTo>
                  <a:cubicBezTo>
                    <a:pt x="27807" y="13977"/>
                    <a:pt x="18136" y="23648"/>
                    <a:pt x="6207" y="23648"/>
                  </a:cubicBezTo>
                  <a:cubicBezTo>
                    <a:pt x="4104" y="23648"/>
                    <a:pt x="2013" y="23341"/>
                    <a:pt x="0" y="22736"/>
                  </a:cubicBezTo>
                  <a:lnTo>
                    <a:pt x="6207" y="2048"/>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90" name="Oval 84"/>
            <p:cNvSpPr>
              <a:spLocks noChangeArrowheads="1"/>
            </p:cNvSpPr>
            <p:nvPr/>
          </p:nvSpPr>
          <p:spPr bwMode="auto">
            <a:xfrm>
              <a:off x="1020" y="1962"/>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91" name="Line 85"/>
            <p:cNvSpPr>
              <a:spLocks noChangeShapeType="1"/>
            </p:cNvSpPr>
            <p:nvPr/>
          </p:nvSpPr>
          <p:spPr bwMode="auto">
            <a:xfrm flipH="1">
              <a:off x="1026" y="2106"/>
              <a:ext cx="114" cy="396"/>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2" name="Line 86"/>
            <p:cNvSpPr>
              <a:spLocks noChangeShapeType="1"/>
            </p:cNvSpPr>
            <p:nvPr/>
          </p:nvSpPr>
          <p:spPr bwMode="auto">
            <a:xfrm flipH="1">
              <a:off x="1140" y="2034"/>
              <a:ext cx="588" cy="72"/>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93" name="Oval 90"/>
            <p:cNvSpPr>
              <a:spLocks noChangeArrowheads="1"/>
            </p:cNvSpPr>
            <p:nvPr/>
          </p:nvSpPr>
          <p:spPr bwMode="auto">
            <a:xfrm>
              <a:off x="1470" y="2412"/>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94" name="Oval 91"/>
            <p:cNvSpPr>
              <a:spLocks noChangeArrowheads="1"/>
            </p:cNvSpPr>
            <p:nvPr/>
          </p:nvSpPr>
          <p:spPr bwMode="auto">
            <a:xfrm>
              <a:off x="1128" y="209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95" name="Rectangle 92"/>
            <p:cNvSpPr>
              <a:spLocks noChangeArrowheads="1"/>
            </p:cNvSpPr>
            <p:nvPr/>
          </p:nvSpPr>
          <p:spPr bwMode="auto">
            <a:xfrm>
              <a:off x="1048" y="2004"/>
              <a:ext cx="69"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200" b="1">
                  <a:solidFill>
                    <a:srgbClr val="0000FF"/>
                  </a:solidFill>
                </a:rPr>
                <a:t>A</a:t>
              </a:r>
              <a:endParaRPr lang="en-US" altLang="en-US">
                <a:solidFill>
                  <a:srgbClr val="000099"/>
                </a:solidFill>
                <a:latin typeface="Times New Roman" panose="02020603050405020304" pitchFamily="18" charset="0"/>
              </a:endParaRPr>
            </a:p>
          </p:txBody>
        </p:sp>
        <p:sp>
          <p:nvSpPr>
            <p:cNvPr id="196" name="Oval 93"/>
            <p:cNvSpPr>
              <a:spLocks noChangeArrowheads="1"/>
            </p:cNvSpPr>
            <p:nvPr/>
          </p:nvSpPr>
          <p:spPr bwMode="auto">
            <a:xfrm>
              <a:off x="1014" y="249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97" name="Rectangle 94"/>
            <p:cNvSpPr>
              <a:spLocks noChangeArrowheads="1"/>
            </p:cNvSpPr>
            <p:nvPr/>
          </p:nvSpPr>
          <p:spPr bwMode="auto">
            <a:xfrm>
              <a:off x="929" y="2448"/>
              <a:ext cx="73"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200" b="1">
                  <a:solidFill>
                    <a:srgbClr val="0000FF"/>
                  </a:solidFill>
                </a:rPr>
                <a:t>B</a:t>
              </a:r>
              <a:endParaRPr lang="en-US" altLang="en-US">
                <a:solidFill>
                  <a:srgbClr val="000099"/>
                </a:solidFill>
                <a:latin typeface="Times New Roman" panose="02020603050405020304" pitchFamily="18" charset="0"/>
              </a:endParaRPr>
            </a:p>
          </p:txBody>
        </p:sp>
        <p:sp>
          <p:nvSpPr>
            <p:cNvPr id="198" name="Oval 95"/>
            <p:cNvSpPr>
              <a:spLocks noChangeArrowheads="1"/>
            </p:cNvSpPr>
            <p:nvPr/>
          </p:nvSpPr>
          <p:spPr bwMode="auto">
            <a:xfrm>
              <a:off x="1716" y="2022"/>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99" name="Rectangle 96"/>
            <p:cNvSpPr>
              <a:spLocks noChangeArrowheads="1"/>
            </p:cNvSpPr>
            <p:nvPr/>
          </p:nvSpPr>
          <p:spPr bwMode="auto">
            <a:xfrm>
              <a:off x="1697" y="1890"/>
              <a:ext cx="73"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200" b="1">
                  <a:solidFill>
                    <a:srgbClr val="0000FF"/>
                  </a:solidFill>
                </a:rPr>
                <a:t>C</a:t>
              </a:r>
              <a:endParaRPr lang="en-US" altLang="en-US">
                <a:solidFill>
                  <a:srgbClr val="000099"/>
                </a:solidFill>
                <a:latin typeface="Times New Roman" panose="02020603050405020304" pitchFamily="18" charset="0"/>
              </a:endParaRPr>
            </a:p>
          </p:txBody>
        </p:sp>
      </p:grpSp>
      <p:grpSp>
        <p:nvGrpSpPr>
          <p:cNvPr id="200" name="Group 120"/>
          <p:cNvGrpSpPr>
            <a:grpSpLocks/>
          </p:cNvGrpSpPr>
          <p:nvPr/>
        </p:nvGrpSpPr>
        <p:grpSpPr bwMode="auto">
          <a:xfrm>
            <a:off x="6903140" y="617673"/>
            <a:ext cx="1238759" cy="1198024"/>
            <a:chOff x="912" y="486"/>
            <a:chExt cx="1050" cy="1056"/>
          </a:xfrm>
        </p:grpSpPr>
        <p:sp>
          <p:nvSpPr>
            <p:cNvPr id="201" name="AutoShape 101"/>
            <p:cNvSpPr>
              <a:spLocks noChangeAspect="1" noChangeArrowheads="1" noTextEdit="1"/>
            </p:cNvSpPr>
            <p:nvPr/>
          </p:nvSpPr>
          <p:spPr bwMode="auto">
            <a:xfrm>
              <a:off x="912" y="486"/>
              <a:ext cx="1050"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02" name="Arc 104"/>
            <p:cNvSpPr>
              <a:spLocks/>
            </p:cNvSpPr>
            <p:nvPr/>
          </p:nvSpPr>
          <p:spPr bwMode="auto">
            <a:xfrm>
              <a:off x="1116" y="678"/>
              <a:ext cx="120" cy="85"/>
            </a:xfrm>
            <a:custGeom>
              <a:avLst/>
              <a:gdLst>
                <a:gd name="T0" fmla="*/ 0 w 21573"/>
                <a:gd name="T1" fmla="*/ 0 h 15274"/>
                <a:gd name="T2" fmla="*/ 0 w 21573"/>
                <a:gd name="T3" fmla="*/ 0 h 15274"/>
                <a:gd name="T4" fmla="*/ 0 w 21573"/>
                <a:gd name="T5" fmla="*/ 0 h 15274"/>
                <a:gd name="T6" fmla="*/ 0 60000 65536"/>
                <a:gd name="T7" fmla="*/ 0 60000 65536"/>
                <a:gd name="T8" fmla="*/ 0 60000 65536"/>
                <a:gd name="T9" fmla="*/ 0 w 21573"/>
                <a:gd name="T10" fmla="*/ 0 h 15274"/>
                <a:gd name="T11" fmla="*/ 21573 w 21573"/>
                <a:gd name="T12" fmla="*/ 15274 h 15274"/>
              </a:gdLst>
              <a:ahLst/>
              <a:cxnLst>
                <a:cxn ang="T6">
                  <a:pos x="T0" y="T1"/>
                </a:cxn>
                <a:cxn ang="T7">
                  <a:pos x="T2" y="T3"/>
                </a:cxn>
                <a:cxn ang="T8">
                  <a:pos x="T4" y="T5"/>
                </a:cxn>
              </a:cxnLst>
              <a:rect l="T9" t="T10" r="T11" b="T12"/>
              <a:pathLst>
                <a:path w="21573" h="15274" fill="none" extrusionOk="0">
                  <a:moveTo>
                    <a:pt x="21573" y="1079"/>
                  </a:moveTo>
                  <a:cubicBezTo>
                    <a:pt x="21305" y="6427"/>
                    <a:pt x="19060" y="11486"/>
                    <a:pt x="15273" y="15273"/>
                  </a:cubicBezTo>
                </a:path>
                <a:path w="21573" h="15274" stroke="0" extrusionOk="0">
                  <a:moveTo>
                    <a:pt x="21573" y="1079"/>
                  </a:moveTo>
                  <a:cubicBezTo>
                    <a:pt x="21305" y="6427"/>
                    <a:pt x="19060" y="11486"/>
                    <a:pt x="15273" y="15273"/>
                  </a:cubicBezTo>
                  <a:lnTo>
                    <a:pt x="0" y="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03" name="Oval 105"/>
            <p:cNvSpPr>
              <a:spLocks noChangeArrowheads="1"/>
            </p:cNvSpPr>
            <p:nvPr/>
          </p:nvSpPr>
          <p:spPr bwMode="auto">
            <a:xfrm>
              <a:off x="972" y="546"/>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04" name="Line 106"/>
            <p:cNvSpPr>
              <a:spLocks noChangeShapeType="1"/>
            </p:cNvSpPr>
            <p:nvPr/>
          </p:nvSpPr>
          <p:spPr bwMode="auto">
            <a:xfrm>
              <a:off x="1116" y="678"/>
              <a:ext cx="642" cy="660"/>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5" name="Line 107"/>
            <p:cNvSpPr>
              <a:spLocks noChangeShapeType="1"/>
            </p:cNvSpPr>
            <p:nvPr/>
          </p:nvSpPr>
          <p:spPr bwMode="auto">
            <a:xfrm>
              <a:off x="1116" y="678"/>
              <a:ext cx="666" cy="30"/>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 name="Oval 109"/>
            <p:cNvSpPr>
              <a:spLocks noChangeArrowheads="1"/>
            </p:cNvSpPr>
            <p:nvPr/>
          </p:nvSpPr>
          <p:spPr bwMode="auto">
            <a:xfrm>
              <a:off x="1422" y="99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07" name="Rectangle 110"/>
            <p:cNvSpPr>
              <a:spLocks noChangeArrowheads="1"/>
            </p:cNvSpPr>
            <p:nvPr/>
          </p:nvSpPr>
          <p:spPr bwMode="auto">
            <a:xfrm>
              <a:off x="1344" y="996"/>
              <a:ext cx="76"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100" b="1">
                  <a:solidFill>
                    <a:srgbClr val="000080"/>
                  </a:solidFill>
                </a:rPr>
                <a:t>O</a:t>
              </a:r>
              <a:endParaRPr lang="en-US" altLang="en-US">
                <a:solidFill>
                  <a:srgbClr val="000099"/>
                </a:solidFill>
                <a:latin typeface="Times New Roman" panose="02020603050405020304" pitchFamily="18" charset="0"/>
              </a:endParaRPr>
            </a:p>
          </p:txBody>
        </p:sp>
        <p:sp>
          <p:nvSpPr>
            <p:cNvPr id="208" name="Oval 111"/>
            <p:cNvSpPr>
              <a:spLocks noChangeArrowheads="1"/>
            </p:cNvSpPr>
            <p:nvPr/>
          </p:nvSpPr>
          <p:spPr bwMode="auto">
            <a:xfrm>
              <a:off x="1104" y="66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09" name="Rectangle 112"/>
            <p:cNvSpPr>
              <a:spLocks noChangeArrowheads="1"/>
            </p:cNvSpPr>
            <p:nvPr/>
          </p:nvSpPr>
          <p:spPr bwMode="auto">
            <a:xfrm>
              <a:off x="1032" y="564"/>
              <a:ext cx="77"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A</a:t>
              </a:r>
              <a:endParaRPr lang="en-US" altLang="en-US">
                <a:solidFill>
                  <a:srgbClr val="000099"/>
                </a:solidFill>
                <a:latin typeface="Times New Roman" panose="02020603050405020304" pitchFamily="18" charset="0"/>
              </a:endParaRPr>
            </a:p>
          </p:txBody>
        </p:sp>
        <p:sp>
          <p:nvSpPr>
            <p:cNvPr id="210" name="Oval 113"/>
            <p:cNvSpPr>
              <a:spLocks noChangeArrowheads="1"/>
            </p:cNvSpPr>
            <p:nvPr/>
          </p:nvSpPr>
          <p:spPr bwMode="auto">
            <a:xfrm>
              <a:off x="1746" y="132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11" name="Rectangle 114"/>
            <p:cNvSpPr>
              <a:spLocks noChangeArrowheads="1"/>
            </p:cNvSpPr>
            <p:nvPr/>
          </p:nvSpPr>
          <p:spPr bwMode="auto">
            <a:xfrm>
              <a:off x="1806" y="1368"/>
              <a:ext cx="77"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B</a:t>
              </a:r>
              <a:endParaRPr lang="en-US" altLang="en-US">
                <a:solidFill>
                  <a:srgbClr val="000099"/>
                </a:solidFill>
                <a:latin typeface="Times New Roman" panose="02020603050405020304" pitchFamily="18" charset="0"/>
              </a:endParaRPr>
            </a:p>
          </p:txBody>
        </p:sp>
        <p:sp>
          <p:nvSpPr>
            <p:cNvPr id="212" name="Oval 115"/>
            <p:cNvSpPr>
              <a:spLocks noChangeArrowheads="1"/>
            </p:cNvSpPr>
            <p:nvPr/>
          </p:nvSpPr>
          <p:spPr bwMode="auto">
            <a:xfrm>
              <a:off x="1770" y="69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13" name="Rectangle 116"/>
            <p:cNvSpPr>
              <a:spLocks noChangeArrowheads="1"/>
            </p:cNvSpPr>
            <p:nvPr/>
          </p:nvSpPr>
          <p:spPr bwMode="auto">
            <a:xfrm>
              <a:off x="1818" y="612"/>
              <a:ext cx="78"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C</a:t>
              </a:r>
              <a:endParaRPr lang="en-US" altLang="en-US">
                <a:solidFill>
                  <a:srgbClr val="000099"/>
                </a:solidFill>
                <a:latin typeface="Times New Roman" panose="02020603050405020304" pitchFamily="18" charset="0"/>
              </a:endParaRPr>
            </a:p>
          </p:txBody>
        </p:sp>
      </p:grpSp>
      <p:sp>
        <p:nvSpPr>
          <p:cNvPr id="223" name="Rectangle 132"/>
          <p:cNvSpPr>
            <a:spLocks noChangeArrowheads="1"/>
          </p:cNvSpPr>
          <p:nvPr/>
        </p:nvSpPr>
        <p:spPr bwMode="auto">
          <a:xfrm>
            <a:off x="55794" y="85915"/>
            <a:ext cx="8971247" cy="338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Các</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góc</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trong</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các</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hình</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vẽ</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sau</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góc</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nào</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là</a:t>
            </a:r>
            <a:r>
              <a:rPr lang="en-US" altLang="en-US" b="1" dirty="0">
                <a:solidFill>
                  <a:srgbClr val="000099"/>
                </a:solidFill>
                <a:latin typeface="Comic Sans MS" panose="030F0702030302020204" pitchFamily="66" charset="0"/>
              </a:rPr>
              <a:t> </a:t>
            </a:r>
            <a:r>
              <a:rPr lang="en-US" altLang="en-US" b="1" err="1">
                <a:solidFill>
                  <a:srgbClr val="000099"/>
                </a:solidFill>
                <a:latin typeface="Comic Sans MS" panose="030F0702030302020204" pitchFamily="66" charset="0"/>
              </a:rPr>
              <a:t>góc</a:t>
            </a:r>
            <a:r>
              <a:rPr lang="en-US" altLang="en-US" b="1">
                <a:solidFill>
                  <a:srgbClr val="000099"/>
                </a:solidFill>
                <a:latin typeface="Comic Sans MS" panose="030F0702030302020204" pitchFamily="66" charset="0"/>
              </a:rPr>
              <a:t> nội </a:t>
            </a:r>
            <a:r>
              <a:rPr lang="en-US" altLang="en-US" b="1" dirty="0" err="1">
                <a:solidFill>
                  <a:srgbClr val="000099"/>
                </a:solidFill>
                <a:latin typeface="Comic Sans MS" panose="030F0702030302020204" pitchFamily="66" charset="0"/>
              </a:rPr>
              <a:t>tiếp</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góc</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nào</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không</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phải</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góc</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nội</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tiếp</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Vì</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sao</a:t>
            </a:r>
            <a:r>
              <a:rPr lang="en-US" altLang="en-US" b="1" dirty="0">
                <a:solidFill>
                  <a:srgbClr val="000099"/>
                </a:solidFill>
                <a:latin typeface="Comic Sans MS" panose="030F0702030302020204" pitchFamily="66" charset="0"/>
              </a:rPr>
              <a:t>?</a:t>
            </a:r>
          </a:p>
        </p:txBody>
      </p:sp>
    </p:spTree>
    <p:extLst>
      <p:ext uri="{BB962C8B-B14F-4D97-AF65-F5344CB8AC3E}">
        <p14:creationId xmlns:p14="http://schemas.microsoft.com/office/powerpoint/2010/main" val="2591748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223"/>
                                        </p:tgtEl>
                                        <p:attrNameLst>
                                          <p:attrName>style.visibility</p:attrName>
                                        </p:attrNameLst>
                                      </p:cBhvr>
                                      <p:to>
                                        <p:strVal val="visible"/>
                                      </p:to>
                                    </p:set>
                                    <p:anim calcmode="lin" valueType="num">
                                      <p:cBhvr>
                                        <p:cTn id="7" dur="500" decel="50000" fill="hold">
                                          <p:stCondLst>
                                            <p:cond delay="0"/>
                                          </p:stCondLst>
                                        </p:cTn>
                                        <p:tgtEl>
                                          <p:spTgt spid="223"/>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223"/>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223"/>
                                        </p:tgtEl>
                                        <p:attrNameLst>
                                          <p:attrName>ppt_w</p:attrName>
                                        </p:attrNameLst>
                                      </p:cBhvr>
                                      <p:tavLst>
                                        <p:tav tm="0">
                                          <p:val>
                                            <p:strVal val="#ppt_w*.05"/>
                                          </p:val>
                                        </p:tav>
                                        <p:tav tm="100000">
                                          <p:val>
                                            <p:strVal val="#ppt_w"/>
                                          </p:val>
                                        </p:tav>
                                      </p:tavLst>
                                    </p:anim>
                                    <p:anim calcmode="lin" valueType="num">
                                      <p:cBhvr>
                                        <p:cTn id="10" dur="1000" fill="hold"/>
                                        <p:tgtEl>
                                          <p:spTgt spid="223"/>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223"/>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223"/>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223"/>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223"/>
                                        </p:tgtEl>
                                      </p:cBhvr>
                                    </p:animEffect>
                                  </p:childTnLst>
                                </p:cTn>
                              </p:par>
                            </p:childTnLst>
                          </p:cTn>
                        </p:par>
                      </p:childTnLst>
                    </p:cTn>
                  </p:par>
                  <p:par>
                    <p:cTn id="15" fill="hold">
                      <p:stCondLst>
                        <p:cond delay="indefinite"/>
                      </p:stCondLst>
                      <p:childTnLst>
                        <p:par>
                          <p:cTn id="16" fill="hold">
                            <p:stCondLst>
                              <p:cond delay="0"/>
                            </p:stCondLst>
                            <p:childTnLst>
                              <p:par>
                                <p:cTn id="17" presetID="8" presetClass="entr" presetSubtype="16" fill="hold" nodeType="clickEffect">
                                  <p:stCondLst>
                                    <p:cond delay="0"/>
                                  </p:stCondLst>
                                  <p:childTnLst>
                                    <p:set>
                                      <p:cBhvr>
                                        <p:cTn id="18" dur="1" fill="hold">
                                          <p:stCondLst>
                                            <p:cond delay="0"/>
                                          </p:stCondLst>
                                        </p:cTn>
                                        <p:tgtEl>
                                          <p:spTgt spid="116"/>
                                        </p:tgtEl>
                                        <p:attrNameLst>
                                          <p:attrName>style.visibility</p:attrName>
                                        </p:attrNameLst>
                                      </p:cBhvr>
                                      <p:to>
                                        <p:strVal val="visible"/>
                                      </p:to>
                                    </p:set>
                                    <p:animEffect transition="in" filter="diamond(in)">
                                      <p:cBhvr>
                                        <p:cTn id="19" dur="2000"/>
                                        <p:tgtEl>
                                          <p:spTgt spid="116"/>
                                        </p:tgtEl>
                                      </p:cBhvr>
                                    </p:animEffect>
                                  </p:childTnLst>
                                </p:cTn>
                              </p:par>
                              <p:par>
                                <p:cTn id="20" presetID="8" presetClass="entr" presetSubtype="16" fill="hold" nodeType="withEffect">
                                  <p:stCondLst>
                                    <p:cond delay="0"/>
                                  </p:stCondLst>
                                  <p:childTnLst>
                                    <p:set>
                                      <p:cBhvr>
                                        <p:cTn id="21" dur="1" fill="hold">
                                          <p:stCondLst>
                                            <p:cond delay="0"/>
                                          </p:stCondLst>
                                        </p:cTn>
                                        <p:tgtEl>
                                          <p:spTgt spid="124"/>
                                        </p:tgtEl>
                                        <p:attrNameLst>
                                          <p:attrName>style.visibility</p:attrName>
                                        </p:attrNameLst>
                                      </p:cBhvr>
                                      <p:to>
                                        <p:strVal val="visible"/>
                                      </p:to>
                                    </p:set>
                                    <p:animEffect transition="in" filter="diamond(in)">
                                      <p:cBhvr>
                                        <p:cTn id="22" dur="2000"/>
                                        <p:tgtEl>
                                          <p:spTgt spid="124"/>
                                        </p:tgtEl>
                                      </p:cBhvr>
                                    </p:animEffect>
                                  </p:childTnLst>
                                </p:cTn>
                              </p:par>
                              <p:par>
                                <p:cTn id="23" presetID="8" presetClass="entr" presetSubtype="16" fill="hold" nodeType="withEffect">
                                  <p:stCondLst>
                                    <p:cond delay="0"/>
                                  </p:stCondLst>
                                  <p:childTnLst>
                                    <p:set>
                                      <p:cBhvr>
                                        <p:cTn id="24" dur="1" fill="hold">
                                          <p:stCondLst>
                                            <p:cond delay="0"/>
                                          </p:stCondLst>
                                        </p:cTn>
                                        <p:tgtEl>
                                          <p:spTgt spid="134"/>
                                        </p:tgtEl>
                                        <p:attrNameLst>
                                          <p:attrName>style.visibility</p:attrName>
                                        </p:attrNameLst>
                                      </p:cBhvr>
                                      <p:to>
                                        <p:strVal val="visible"/>
                                      </p:to>
                                    </p:set>
                                    <p:animEffect transition="in" filter="diamond(in)">
                                      <p:cBhvr>
                                        <p:cTn id="25" dur="2000"/>
                                        <p:tgtEl>
                                          <p:spTgt spid="134"/>
                                        </p:tgtEl>
                                      </p:cBhvr>
                                    </p:animEffect>
                                  </p:childTnLst>
                                </p:cTn>
                              </p:par>
                              <p:par>
                                <p:cTn id="26" presetID="8" presetClass="entr" presetSubtype="16" fill="hold" nodeType="withEffect">
                                  <p:stCondLst>
                                    <p:cond delay="0"/>
                                  </p:stCondLst>
                                  <p:childTnLst>
                                    <p:set>
                                      <p:cBhvr>
                                        <p:cTn id="27" dur="1" fill="hold">
                                          <p:stCondLst>
                                            <p:cond delay="0"/>
                                          </p:stCondLst>
                                        </p:cTn>
                                        <p:tgtEl>
                                          <p:spTgt spid="144"/>
                                        </p:tgtEl>
                                        <p:attrNameLst>
                                          <p:attrName>style.visibility</p:attrName>
                                        </p:attrNameLst>
                                      </p:cBhvr>
                                      <p:to>
                                        <p:strVal val="visible"/>
                                      </p:to>
                                    </p:set>
                                    <p:animEffect transition="in" filter="diamond(in)">
                                      <p:cBhvr>
                                        <p:cTn id="28" dur="2000"/>
                                        <p:tgtEl>
                                          <p:spTgt spid="144"/>
                                        </p:tgtEl>
                                      </p:cBhvr>
                                    </p:animEffect>
                                  </p:childTnLst>
                                </p:cTn>
                              </p:par>
                              <p:par>
                                <p:cTn id="29" presetID="8" presetClass="entr" presetSubtype="16" fill="hold" nodeType="withEffect">
                                  <p:stCondLst>
                                    <p:cond delay="0"/>
                                  </p:stCondLst>
                                  <p:childTnLst>
                                    <p:set>
                                      <p:cBhvr>
                                        <p:cTn id="30" dur="1" fill="hold">
                                          <p:stCondLst>
                                            <p:cond delay="0"/>
                                          </p:stCondLst>
                                        </p:cTn>
                                        <p:tgtEl>
                                          <p:spTgt spid="155"/>
                                        </p:tgtEl>
                                        <p:attrNameLst>
                                          <p:attrName>style.visibility</p:attrName>
                                        </p:attrNameLst>
                                      </p:cBhvr>
                                      <p:to>
                                        <p:strVal val="visible"/>
                                      </p:to>
                                    </p:set>
                                    <p:animEffect transition="in" filter="diamond(in)">
                                      <p:cBhvr>
                                        <p:cTn id="31" dur="2000"/>
                                        <p:tgtEl>
                                          <p:spTgt spid="155"/>
                                        </p:tgtEl>
                                      </p:cBhvr>
                                    </p:animEffect>
                                  </p:childTnLst>
                                </p:cTn>
                              </p:par>
                              <p:par>
                                <p:cTn id="32" presetID="8" presetClass="entr" presetSubtype="16" fill="hold" nodeType="withEffect">
                                  <p:stCondLst>
                                    <p:cond delay="0"/>
                                  </p:stCondLst>
                                  <p:childTnLst>
                                    <p:set>
                                      <p:cBhvr>
                                        <p:cTn id="33" dur="1" fill="hold">
                                          <p:stCondLst>
                                            <p:cond delay="0"/>
                                          </p:stCondLst>
                                        </p:cTn>
                                        <p:tgtEl>
                                          <p:spTgt spid="164"/>
                                        </p:tgtEl>
                                        <p:attrNameLst>
                                          <p:attrName>style.visibility</p:attrName>
                                        </p:attrNameLst>
                                      </p:cBhvr>
                                      <p:to>
                                        <p:strVal val="visible"/>
                                      </p:to>
                                    </p:set>
                                    <p:animEffect transition="in" filter="diamond(in)">
                                      <p:cBhvr>
                                        <p:cTn id="34" dur="2000"/>
                                        <p:tgtEl>
                                          <p:spTgt spid="164"/>
                                        </p:tgtEl>
                                      </p:cBhvr>
                                    </p:animEffect>
                                  </p:childTnLst>
                                </p:cTn>
                              </p:par>
                              <p:par>
                                <p:cTn id="35" presetID="8" presetClass="entr" presetSubtype="16" fill="hold" nodeType="withEffect">
                                  <p:stCondLst>
                                    <p:cond delay="0"/>
                                  </p:stCondLst>
                                  <p:childTnLst>
                                    <p:set>
                                      <p:cBhvr>
                                        <p:cTn id="36" dur="1" fill="hold">
                                          <p:stCondLst>
                                            <p:cond delay="0"/>
                                          </p:stCondLst>
                                        </p:cTn>
                                        <p:tgtEl>
                                          <p:spTgt spid="174"/>
                                        </p:tgtEl>
                                        <p:attrNameLst>
                                          <p:attrName>style.visibility</p:attrName>
                                        </p:attrNameLst>
                                      </p:cBhvr>
                                      <p:to>
                                        <p:strVal val="visible"/>
                                      </p:to>
                                    </p:set>
                                    <p:animEffect transition="in" filter="diamond(in)">
                                      <p:cBhvr>
                                        <p:cTn id="37" dur="2000"/>
                                        <p:tgtEl>
                                          <p:spTgt spid="174"/>
                                        </p:tgtEl>
                                      </p:cBhvr>
                                    </p:animEffect>
                                  </p:childTnLst>
                                </p:cTn>
                              </p:par>
                              <p:par>
                                <p:cTn id="38" presetID="8" presetClass="entr" presetSubtype="16" fill="hold" grpId="0" nodeType="withEffect" nodePh="1">
                                  <p:stCondLst>
                                    <p:cond delay="0"/>
                                  </p:stCondLst>
                                  <p:endCondLst>
                                    <p:cond evt="begin" delay="0">
                                      <p:tn val="38"/>
                                    </p:cond>
                                  </p:endCondLst>
                                  <p:childTnLst>
                                    <p:set>
                                      <p:cBhvr>
                                        <p:cTn id="39" dur="1" fill="hold">
                                          <p:stCondLst>
                                            <p:cond delay="0"/>
                                          </p:stCondLst>
                                        </p:cTn>
                                        <p:tgtEl>
                                          <p:spTgt spid="187"/>
                                        </p:tgtEl>
                                        <p:attrNameLst>
                                          <p:attrName>style.visibility</p:attrName>
                                        </p:attrNameLst>
                                      </p:cBhvr>
                                      <p:to>
                                        <p:strVal val="visible"/>
                                      </p:to>
                                    </p:set>
                                    <p:animEffect transition="in" filter="diamond(in)">
                                      <p:cBhvr>
                                        <p:cTn id="40" dur="2000"/>
                                        <p:tgtEl>
                                          <p:spTgt spid="187"/>
                                        </p:tgtEl>
                                      </p:cBhvr>
                                    </p:animEffect>
                                  </p:childTnLst>
                                </p:cTn>
                              </p:par>
                              <p:par>
                                <p:cTn id="41" presetID="8" presetClass="entr" presetSubtype="16" fill="hold" nodeType="withEffect">
                                  <p:stCondLst>
                                    <p:cond delay="0"/>
                                  </p:stCondLst>
                                  <p:childTnLst>
                                    <p:set>
                                      <p:cBhvr>
                                        <p:cTn id="42" dur="1" fill="hold">
                                          <p:stCondLst>
                                            <p:cond delay="0"/>
                                          </p:stCondLst>
                                        </p:cTn>
                                        <p:tgtEl>
                                          <p:spTgt spid="188"/>
                                        </p:tgtEl>
                                        <p:attrNameLst>
                                          <p:attrName>style.visibility</p:attrName>
                                        </p:attrNameLst>
                                      </p:cBhvr>
                                      <p:to>
                                        <p:strVal val="visible"/>
                                      </p:to>
                                    </p:set>
                                    <p:animEffect transition="in" filter="diamond(in)">
                                      <p:cBhvr>
                                        <p:cTn id="43" dur="2000"/>
                                        <p:tgtEl>
                                          <p:spTgt spid="188"/>
                                        </p:tgtEl>
                                      </p:cBhvr>
                                    </p:animEffect>
                                  </p:childTnLst>
                                </p:cTn>
                              </p:par>
                              <p:par>
                                <p:cTn id="44" presetID="8" presetClass="entr" presetSubtype="16" fill="hold" nodeType="withEffect">
                                  <p:stCondLst>
                                    <p:cond delay="0"/>
                                  </p:stCondLst>
                                  <p:childTnLst>
                                    <p:set>
                                      <p:cBhvr>
                                        <p:cTn id="45" dur="1" fill="hold">
                                          <p:stCondLst>
                                            <p:cond delay="0"/>
                                          </p:stCondLst>
                                        </p:cTn>
                                        <p:tgtEl>
                                          <p:spTgt spid="200"/>
                                        </p:tgtEl>
                                        <p:attrNameLst>
                                          <p:attrName>style.visibility</p:attrName>
                                        </p:attrNameLst>
                                      </p:cBhvr>
                                      <p:to>
                                        <p:strVal val="visible"/>
                                      </p:to>
                                    </p:set>
                                    <p:animEffect transition="in" filter="diamond(in)">
                                      <p:cBhvr>
                                        <p:cTn id="46" dur="2000"/>
                                        <p:tgtEl>
                                          <p:spTgt spid="200"/>
                                        </p:tgtEl>
                                      </p:cBhvr>
                                    </p:animEffect>
                                  </p:childTnLst>
                                </p:cTn>
                              </p:par>
                            </p:childTnLst>
                          </p:cTn>
                        </p:par>
                      </p:childTnLst>
                    </p:cTn>
                  </p:par>
                  <p:par>
                    <p:cTn id="47" fill="hold">
                      <p:stCondLst>
                        <p:cond delay="indefinite"/>
                      </p:stCondLst>
                      <p:childTnLst>
                        <p:par>
                          <p:cTn id="48" fill="hold">
                            <p:stCondLst>
                              <p:cond delay="0"/>
                            </p:stCondLst>
                            <p:childTnLst>
                              <p:par>
                                <p:cTn id="49" presetID="2" presetClass="exit" presetSubtype="4" fill="hold" nodeType="clickEffect">
                                  <p:stCondLst>
                                    <p:cond delay="0"/>
                                  </p:stCondLst>
                                  <p:childTnLst>
                                    <p:anim calcmode="lin" valueType="num">
                                      <p:cBhvr additive="base">
                                        <p:cTn id="50" dur="500"/>
                                        <p:tgtEl>
                                          <p:spTgt spid="116"/>
                                        </p:tgtEl>
                                        <p:attrNameLst>
                                          <p:attrName>ppt_x</p:attrName>
                                        </p:attrNameLst>
                                      </p:cBhvr>
                                      <p:tavLst>
                                        <p:tav tm="0">
                                          <p:val>
                                            <p:strVal val="ppt_x"/>
                                          </p:val>
                                        </p:tav>
                                        <p:tav tm="100000">
                                          <p:val>
                                            <p:strVal val="ppt_x"/>
                                          </p:val>
                                        </p:tav>
                                      </p:tavLst>
                                    </p:anim>
                                    <p:anim calcmode="lin" valueType="num">
                                      <p:cBhvr additive="base">
                                        <p:cTn id="51" dur="500"/>
                                        <p:tgtEl>
                                          <p:spTgt spid="116"/>
                                        </p:tgtEl>
                                        <p:attrNameLst>
                                          <p:attrName>ppt_y</p:attrName>
                                        </p:attrNameLst>
                                      </p:cBhvr>
                                      <p:tavLst>
                                        <p:tav tm="0">
                                          <p:val>
                                            <p:strVal val="ppt_y"/>
                                          </p:val>
                                        </p:tav>
                                        <p:tav tm="100000">
                                          <p:val>
                                            <p:strVal val="1+ppt_h/2"/>
                                          </p:val>
                                        </p:tav>
                                      </p:tavLst>
                                    </p:anim>
                                    <p:set>
                                      <p:cBhvr>
                                        <p:cTn id="52" dur="1" fill="hold">
                                          <p:stCondLst>
                                            <p:cond delay="499"/>
                                          </p:stCondLst>
                                        </p:cTn>
                                        <p:tgtEl>
                                          <p:spTgt spid="116"/>
                                        </p:tgtEl>
                                        <p:attrNameLst>
                                          <p:attrName>style.visibility</p:attrName>
                                        </p:attrNameLst>
                                      </p:cBhvr>
                                      <p:to>
                                        <p:strVal val="hidden"/>
                                      </p:to>
                                    </p:set>
                                  </p:childTnLst>
                                </p:cTn>
                              </p:par>
                              <p:par>
                                <p:cTn id="53" presetID="2" presetClass="exit" presetSubtype="4" fill="hold" nodeType="withEffect">
                                  <p:stCondLst>
                                    <p:cond delay="0"/>
                                  </p:stCondLst>
                                  <p:childTnLst>
                                    <p:anim calcmode="lin" valueType="num">
                                      <p:cBhvr additive="base">
                                        <p:cTn id="54" dur="500"/>
                                        <p:tgtEl>
                                          <p:spTgt spid="124"/>
                                        </p:tgtEl>
                                        <p:attrNameLst>
                                          <p:attrName>ppt_x</p:attrName>
                                        </p:attrNameLst>
                                      </p:cBhvr>
                                      <p:tavLst>
                                        <p:tav tm="0">
                                          <p:val>
                                            <p:strVal val="ppt_x"/>
                                          </p:val>
                                        </p:tav>
                                        <p:tav tm="100000">
                                          <p:val>
                                            <p:strVal val="ppt_x"/>
                                          </p:val>
                                        </p:tav>
                                      </p:tavLst>
                                    </p:anim>
                                    <p:anim calcmode="lin" valueType="num">
                                      <p:cBhvr additive="base">
                                        <p:cTn id="55" dur="500"/>
                                        <p:tgtEl>
                                          <p:spTgt spid="124"/>
                                        </p:tgtEl>
                                        <p:attrNameLst>
                                          <p:attrName>ppt_y</p:attrName>
                                        </p:attrNameLst>
                                      </p:cBhvr>
                                      <p:tavLst>
                                        <p:tav tm="0">
                                          <p:val>
                                            <p:strVal val="ppt_y"/>
                                          </p:val>
                                        </p:tav>
                                        <p:tav tm="100000">
                                          <p:val>
                                            <p:strVal val="1+ppt_h/2"/>
                                          </p:val>
                                        </p:tav>
                                      </p:tavLst>
                                    </p:anim>
                                    <p:set>
                                      <p:cBhvr>
                                        <p:cTn id="56" dur="1" fill="hold">
                                          <p:stCondLst>
                                            <p:cond delay="499"/>
                                          </p:stCondLst>
                                        </p:cTn>
                                        <p:tgtEl>
                                          <p:spTgt spid="124"/>
                                        </p:tgtEl>
                                        <p:attrNameLst>
                                          <p:attrName>style.visibility</p:attrName>
                                        </p:attrNameLst>
                                      </p:cBhvr>
                                      <p:to>
                                        <p:strVal val="hidden"/>
                                      </p:to>
                                    </p:set>
                                  </p:childTnLst>
                                </p:cTn>
                              </p:par>
                              <p:par>
                                <p:cTn id="57" presetID="2" presetClass="exit" presetSubtype="4" fill="hold" nodeType="withEffect">
                                  <p:stCondLst>
                                    <p:cond delay="0"/>
                                  </p:stCondLst>
                                  <p:childTnLst>
                                    <p:anim calcmode="lin" valueType="num">
                                      <p:cBhvr additive="base">
                                        <p:cTn id="58" dur="500"/>
                                        <p:tgtEl>
                                          <p:spTgt spid="144"/>
                                        </p:tgtEl>
                                        <p:attrNameLst>
                                          <p:attrName>ppt_x</p:attrName>
                                        </p:attrNameLst>
                                      </p:cBhvr>
                                      <p:tavLst>
                                        <p:tav tm="0">
                                          <p:val>
                                            <p:strVal val="ppt_x"/>
                                          </p:val>
                                        </p:tav>
                                        <p:tav tm="100000">
                                          <p:val>
                                            <p:strVal val="ppt_x"/>
                                          </p:val>
                                        </p:tav>
                                      </p:tavLst>
                                    </p:anim>
                                    <p:anim calcmode="lin" valueType="num">
                                      <p:cBhvr additive="base">
                                        <p:cTn id="59" dur="500"/>
                                        <p:tgtEl>
                                          <p:spTgt spid="144"/>
                                        </p:tgtEl>
                                        <p:attrNameLst>
                                          <p:attrName>ppt_y</p:attrName>
                                        </p:attrNameLst>
                                      </p:cBhvr>
                                      <p:tavLst>
                                        <p:tav tm="0">
                                          <p:val>
                                            <p:strVal val="ppt_y"/>
                                          </p:val>
                                        </p:tav>
                                        <p:tav tm="100000">
                                          <p:val>
                                            <p:strVal val="1+ppt_h/2"/>
                                          </p:val>
                                        </p:tav>
                                      </p:tavLst>
                                    </p:anim>
                                    <p:set>
                                      <p:cBhvr>
                                        <p:cTn id="60" dur="1" fill="hold">
                                          <p:stCondLst>
                                            <p:cond delay="499"/>
                                          </p:stCondLst>
                                        </p:cTn>
                                        <p:tgtEl>
                                          <p:spTgt spid="144"/>
                                        </p:tgtEl>
                                        <p:attrNameLst>
                                          <p:attrName>style.visibility</p:attrName>
                                        </p:attrNameLst>
                                      </p:cBhvr>
                                      <p:to>
                                        <p:strVal val="hidden"/>
                                      </p:to>
                                    </p:set>
                                  </p:childTnLst>
                                </p:cTn>
                              </p:par>
                              <p:par>
                                <p:cTn id="61" presetID="2" presetClass="exit" presetSubtype="4" fill="hold" nodeType="withEffect">
                                  <p:stCondLst>
                                    <p:cond delay="0"/>
                                  </p:stCondLst>
                                  <p:childTnLst>
                                    <p:anim calcmode="lin" valueType="num">
                                      <p:cBhvr additive="base">
                                        <p:cTn id="62" dur="500"/>
                                        <p:tgtEl>
                                          <p:spTgt spid="155"/>
                                        </p:tgtEl>
                                        <p:attrNameLst>
                                          <p:attrName>ppt_x</p:attrName>
                                        </p:attrNameLst>
                                      </p:cBhvr>
                                      <p:tavLst>
                                        <p:tav tm="0">
                                          <p:val>
                                            <p:strVal val="ppt_x"/>
                                          </p:val>
                                        </p:tav>
                                        <p:tav tm="100000">
                                          <p:val>
                                            <p:strVal val="ppt_x"/>
                                          </p:val>
                                        </p:tav>
                                      </p:tavLst>
                                    </p:anim>
                                    <p:anim calcmode="lin" valueType="num">
                                      <p:cBhvr additive="base">
                                        <p:cTn id="63" dur="500"/>
                                        <p:tgtEl>
                                          <p:spTgt spid="155"/>
                                        </p:tgtEl>
                                        <p:attrNameLst>
                                          <p:attrName>ppt_y</p:attrName>
                                        </p:attrNameLst>
                                      </p:cBhvr>
                                      <p:tavLst>
                                        <p:tav tm="0">
                                          <p:val>
                                            <p:strVal val="ppt_y"/>
                                          </p:val>
                                        </p:tav>
                                        <p:tav tm="100000">
                                          <p:val>
                                            <p:strVal val="1+ppt_h/2"/>
                                          </p:val>
                                        </p:tav>
                                      </p:tavLst>
                                    </p:anim>
                                    <p:set>
                                      <p:cBhvr>
                                        <p:cTn id="64" dur="1" fill="hold">
                                          <p:stCondLst>
                                            <p:cond delay="499"/>
                                          </p:stCondLst>
                                        </p:cTn>
                                        <p:tgtEl>
                                          <p:spTgt spid="155"/>
                                        </p:tgtEl>
                                        <p:attrNameLst>
                                          <p:attrName>style.visibility</p:attrName>
                                        </p:attrNameLst>
                                      </p:cBhvr>
                                      <p:to>
                                        <p:strVal val="hidden"/>
                                      </p:to>
                                    </p:set>
                                  </p:childTnLst>
                                </p:cTn>
                              </p:par>
                              <p:par>
                                <p:cTn id="65" presetID="2" presetClass="exit" presetSubtype="4" fill="hold" nodeType="withEffect">
                                  <p:stCondLst>
                                    <p:cond delay="0"/>
                                  </p:stCondLst>
                                  <p:childTnLst>
                                    <p:anim calcmode="lin" valueType="num">
                                      <p:cBhvr additive="base">
                                        <p:cTn id="66" dur="500"/>
                                        <p:tgtEl>
                                          <p:spTgt spid="164"/>
                                        </p:tgtEl>
                                        <p:attrNameLst>
                                          <p:attrName>ppt_x</p:attrName>
                                        </p:attrNameLst>
                                      </p:cBhvr>
                                      <p:tavLst>
                                        <p:tav tm="0">
                                          <p:val>
                                            <p:strVal val="ppt_x"/>
                                          </p:val>
                                        </p:tav>
                                        <p:tav tm="100000">
                                          <p:val>
                                            <p:strVal val="ppt_x"/>
                                          </p:val>
                                        </p:tav>
                                      </p:tavLst>
                                    </p:anim>
                                    <p:anim calcmode="lin" valueType="num">
                                      <p:cBhvr additive="base">
                                        <p:cTn id="67" dur="500"/>
                                        <p:tgtEl>
                                          <p:spTgt spid="164"/>
                                        </p:tgtEl>
                                        <p:attrNameLst>
                                          <p:attrName>ppt_y</p:attrName>
                                        </p:attrNameLst>
                                      </p:cBhvr>
                                      <p:tavLst>
                                        <p:tav tm="0">
                                          <p:val>
                                            <p:strVal val="ppt_y"/>
                                          </p:val>
                                        </p:tav>
                                        <p:tav tm="100000">
                                          <p:val>
                                            <p:strVal val="1+ppt_h/2"/>
                                          </p:val>
                                        </p:tav>
                                      </p:tavLst>
                                    </p:anim>
                                    <p:set>
                                      <p:cBhvr>
                                        <p:cTn id="68" dur="1" fill="hold">
                                          <p:stCondLst>
                                            <p:cond delay="499"/>
                                          </p:stCondLst>
                                        </p:cTn>
                                        <p:tgtEl>
                                          <p:spTgt spid="164"/>
                                        </p:tgtEl>
                                        <p:attrNameLst>
                                          <p:attrName>style.visibility</p:attrName>
                                        </p:attrNameLst>
                                      </p:cBhvr>
                                      <p:to>
                                        <p:strVal val="hidden"/>
                                      </p:to>
                                    </p:set>
                                  </p:childTnLst>
                                </p:cTn>
                              </p:par>
                              <p:par>
                                <p:cTn id="69" presetID="2" presetClass="exit" presetSubtype="4" fill="hold" nodeType="withEffect">
                                  <p:stCondLst>
                                    <p:cond delay="0"/>
                                  </p:stCondLst>
                                  <p:childTnLst>
                                    <p:anim calcmode="lin" valueType="num">
                                      <p:cBhvr additive="base">
                                        <p:cTn id="70" dur="500"/>
                                        <p:tgtEl>
                                          <p:spTgt spid="134"/>
                                        </p:tgtEl>
                                        <p:attrNameLst>
                                          <p:attrName>ppt_x</p:attrName>
                                        </p:attrNameLst>
                                      </p:cBhvr>
                                      <p:tavLst>
                                        <p:tav tm="0">
                                          <p:val>
                                            <p:strVal val="ppt_x"/>
                                          </p:val>
                                        </p:tav>
                                        <p:tav tm="100000">
                                          <p:val>
                                            <p:strVal val="ppt_x"/>
                                          </p:val>
                                        </p:tav>
                                      </p:tavLst>
                                    </p:anim>
                                    <p:anim calcmode="lin" valueType="num">
                                      <p:cBhvr additive="base">
                                        <p:cTn id="71" dur="500"/>
                                        <p:tgtEl>
                                          <p:spTgt spid="134"/>
                                        </p:tgtEl>
                                        <p:attrNameLst>
                                          <p:attrName>ppt_y</p:attrName>
                                        </p:attrNameLst>
                                      </p:cBhvr>
                                      <p:tavLst>
                                        <p:tav tm="0">
                                          <p:val>
                                            <p:strVal val="ppt_y"/>
                                          </p:val>
                                        </p:tav>
                                        <p:tav tm="100000">
                                          <p:val>
                                            <p:strVal val="1+ppt_h/2"/>
                                          </p:val>
                                        </p:tav>
                                      </p:tavLst>
                                    </p:anim>
                                    <p:set>
                                      <p:cBhvr>
                                        <p:cTn id="72" dur="1" fill="hold">
                                          <p:stCondLst>
                                            <p:cond delay="499"/>
                                          </p:stCondLst>
                                        </p:cTn>
                                        <p:tgtEl>
                                          <p:spTgt spid="13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223"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294"/>
        <p:cNvGrpSpPr/>
        <p:nvPr/>
      </p:nvGrpSpPr>
      <p:grpSpPr>
        <a:xfrm>
          <a:off x="0" y="0"/>
          <a:ext cx="0" cy="0"/>
          <a:chOff x="0" y="0"/>
          <a:chExt cx="0" cy="0"/>
        </a:xfrm>
      </p:grpSpPr>
      <p:sp>
        <p:nvSpPr>
          <p:cNvPr id="1295" name="Google Shape;1295;p52"/>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Math Icon Pack</a:t>
            </a:r>
            <a:endParaRPr/>
          </a:p>
        </p:txBody>
      </p:sp>
      <p:grpSp>
        <p:nvGrpSpPr>
          <p:cNvPr id="1296" name="Google Shape;1296;p52"/>
          <p:cNvGrpSpPr/>
          <p:nvPr/>
        </p:nvGrpSpPr>
        <p:grpSpPr>
          <a:xfrm>
            <a:off x="762346" y="1559039"/>
            <a:ext cx="367696" cy="363695"/>
            <a:chOff x="728430" y="1393688"/>
            <a:chExt cx="377085" cy="372983"/>
          </a:xfrm>
        </p:grpSpPr>
        <p:sp>
          <p:nvSpPr>
            <p:cNvPr id="1297" name="Google Shape;1297;p52"/>
            <p:cNvSpPr/>
            <p:nvPr/>
          </p:nvSpPr>
          <p:spPr>
            <a:xfrm>
              <a:off x="728430" y="1393688"/>
              <a:ext cx="377024" cy="372983"/>
            </a:xfrm>
            <a:custGeom>
              <a:avLst/>
              <a:gdLst/>
              <a:ahLst/>
              <a:cxnLst/>
              <a:rect l="l" t="t" r="r" b="b"/>
              <a:pathLst>
                <a:path w="12315" h="12183" extrusionOk="0">
                  <a:moveTo>
                    <a:pt x="400" y="1"/>
                  </a:moveTo>
                  <a:cubicBezTo>
                    <a:pt x="196" y="1"/>
                    <a:pt x="2" y="159"/>
                    <a:pt x="0" y="398"/>
                  </a:cubicBezTo>
                  <a:lnTo>
                    <a:pt x="0" y="11786"/>
                  </a:lnTo>
                  <a:cubicBezTo>
                    <a:pt x="0" y="12005"/>
                    <a:pt x="178" y="12183"/>
                    <a:pt x="397" y="12183"/>
                  </a:cubicBezTo>
                  <a:lnTo>
                    <a:pt x="11785" y="12183"/>
                  </a:lnTo>
                  <a:cubicBezTo>
                    <a:pt x="12139" y="12183"/>
                    <a:pt x="12315" y="11756"/>
                    <a:pt x="12067" y="11504"/>
                  </a:cubicBezTo>
                  <a:lnTo>
                    <a:pt x="679" y="118"/>
                  </a:lnTo>
                  <a:cubicBezTo>
                    <a:pt x="597" y="37"/>
                    <a:pt x="498" y="1"/>
                    <a:pt x="400" y="1"/>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1298" name="Google Shape;1298;p52"/>
            <p:cNvSpPr/>
            <p:nvPr/>
          </p:nvSpPr>
          <p:spPr>
            <a:xfrm>
              <a:off x="732012" y="1571592"/>
              <a:ext cx="373503" cy="195079"/>
            </a:xfrm>
            <a:custGeom>
              <a:avLst/>
              <a:gdLst/>
              <a:ahLst/>
              <a:cxnLst/>
              <a:rect l="l" t="t" r="r" b="b"/>
              <a:pathLst>
                <a:path w="12200" h="6372" extrusionOk="0">
                  <a:moveTo>
                    <a:pt x="6255" y="0"/>
                  </a:moveTo>
                  <a:lnTo>
                    <a:pt x="1" y="6256"/>
                  </a:lnTo>
                  <a:cubicBezTo>
                    <a:pt x="74" y="6330"/>
                    <a:pt x="175" y="6372"/>
                    <a:pt x="280" y="6372"/>
                  </a:cubicBezTo>
                  <a:lnTo>
                    <a:pt x="11668" y="6372"/>
                  </a:lnTo>
                  <a:cubicBezTo>
                    <a:pt x="12022" y="6372"/>
                    <a:pt x="12199" y="5945"/>
                    <a:pt x="11950" y="5693"/>
                  </a:cubicBezTo>
                  <a:lnTo>
                    <a:pt x="6255" y="0"/>
                  </a:ln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1299" name="Google Shape;1299;p52"/>
            <p:cNvSpPr/>
            <p:nvPr/>
          </p:nvSpPr>
          <p:spPr>
            <a:xfrm>
              <a:off x="728430" y="1685571"/>
              <a:ext cx="81099" cy="81099"/>
            </a:xfrm>
            <a:custGeom>
              <a:avLst/>
              <a:gdLst/>
              <a:ahLst/>
              <a:cxnLst/>
              <a:rect l="l" t="t" r="r" b="b"/>
              <a:pathLst>
                <a:path w="2649" h="2649" extrusionOk="0">
                  <a:moveTo>
                    <a:pt x="0" y="1"/>
                  </a:moveTo>
                  <a:lnTo>
                    <a:pt x="0" y="794"/>
                  </a:lnTo>
                  <a:lnTo>
                    <a:pt x="1855" y="794"/>
                  </a:lnTo>
                  <a:lnTo>
                    <a:pt x="1855" y="2649"/>
                  </a:lnTo>
                  <a:lnTo>
                    <a:pt x="2649" y="2649"/>
                  </a:lnTo>
                  <a:lnTo>
                    <a:pt x="2649" y="398"/>
                  </a:lnTo>
                  <a:cubicBezTo>
                    <a:pt x="2649" y="178"/>
                    <a:pt x="2471" y="1"/>
                    <a:pt x="2252"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300" name="Google Shape;1300;p52"/>
            <p:cNvSpPr/>
            <p:nvPr/>
          </p:nvSpPr>
          <p:spPr>
            <a:xfrm>
              <a:off x="728430" y="1446315"/>
              <a:ext cx="87253" cy="52627"/>
            </a:xfrm>
            <a:custGeom>
              <a:avLst/>
              <a:gdLst/>
              <a:ahLst/>
              <a:cxnLst/>
              <a:rect l="l" t="t" r="r" b="b"/>
              <a:pathLst>
                <a:path w="2850" h="1719" extrusionOk="0">
                  <a:moveTo>
                    <a:pt x="2282" y="0"/>
                  </a:moveTo>
                  <a:cubicBezTo>
                    <a:pt x="2049" y="345"/>
                    <a:pt x="1721" y="613"/>
                    <a:pt x="1337" y="771"/>
                  </a:cubicBezTo>
                  <a:cubicBezTo>
                    <a:pt x="1078" y="877"/>
                    <a:pt x="801" y="931"/>
                    <a:pt x="524" y="931"/>
                  </a:cubicBezTo>
                  <a:cubicBezTo>
                    <a:pt x="348" y="931"/>
                    <a:pt x="172" y="910"/>
                    <a:pt x="0" y="866"/>
                  </a:cubicBezTo>
                  <a:lnTo>
                    <a:pt x="0" y="1672"/>
                  </a:lnTo>
                  <a:cubicBezTo>
                    <a:pt x="178" y="1704"/>
                    <a:pt x="359" y="1719"/>
                    <a:pt x="538" y="1719"/>
                  </a:cubicBezTo>
                  <a:cubicBezTo>
                    <a:pt x="543" y="1719"/>
                    <a:pt x="549" y="1719"/>
                    <a:pt x="554" y="1719"/>
                  </a:cubicBezTo>
                  <a:cubicBezTo>
                    <a:pt x="1458" y="1719"/>
                    <a:pt x="2308" y="1292"/>
                    <a:pt x="2850" y="568"/>
                  </a:cubicBezTo>
                  <a:lnTo>
                    <a:pt x="2282"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301" name="Google Shape;1301;p52"/>
            <p:cNvSpPr/>
            <p:nvPr/>
          </p:nvSpPr>
          <p:spPr>
            <a:xfrm>
              <a:off x="785190" y="1689153"/>
              <a:ext cx="24339" cy="77517"/>
            </a:xfrm>
            <a:custGeom>
              <a:avLst/>
              <a:gdLst/>
              <a:ahLst/>
              <a:cxnLst/>
              <a:rect l="l" t="t" r="r" b="b"/>
              <a:pathLst>
                <a:path w="795" h="2532" extrusionOk="0">
                  <a:moveTo>
                    <a:pt x="679" y="1"/>
                  </a:moveTo>
                  <a:lnTo>
                    <a:pt x="1" y="679"/>
                  </a:lnTo>
                  <a:lnTo>
                    <a:pt x="1" y="2532"/>
                  </a:lnTo>
                  <a:lnTo>
                    <a:pt x="795" y="2532"/>
                  </a:lnTo>
                  <a:lnTo>
                    <a:pt x="795" y="281"/>
                  </a:lnTo>
                  <a:cubicBezTo>
                    <a:pt x="795" y="175"/>
                    <a:pt x="753" y="75"/>
                    <a:pt x="679"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302" name="Google Shape;1302;p52"/>
            <p:cNvSpPr/>
            <p:nvPr/>
          </p:nvSpPr>
          <p:spPr>
            <a:xfrm>
              <a:off x="993372" y="1679356"/>
              <a:ext cx="55474" cy="87314"/>
            </a:xfrm>
            <a:custGeom>
              <a:avLst/>
              <a:gdLst/>
              <a:ahLst/>
              <a:cxnLst/>
              <a:rect l="l" t="t" r="r" b="b"/>
              <a:pathLst>
                <a:path w="1812" h="2852" extrusionOk="0">
                  <a:moveTo>
                    <a:pt x="1240" y="1"/>
                  </a:moveTo>
                  <a:cubicBezTo>
                    <a:pt x="977" y="199"/>
                    <a:pt x="753" y="440"/>
                    <a:pt x="570" y="713"/>
                  </a:cubicBezTo>
                  <a:cubicBezTo>
                    <a:pt x="157" y="1344"/>
                    <a:pt x="1" y="2110"/>
                    <a:pt x="133" y="2852"/>
                  </a:cubicBezTo>
                  <a:lnTo>
                    <a:pt x="947" y="2852"/>
                  </a:lnTo>
                  <a:cubicBezTo>
                    <a:pt x="790" y="2182"/>
                    <a:pt x="949" y="1579"/>
                    <a:pt x="1234" y="1152"/>
                  </a:cubicBezTo>
                  <a:cubicBezTo>
                    <a:pt x="1386" y="924"/>
                    <a:pt x="1584" y="726"/>
                    <a:pt x="1812" y="574"/>
                  </a:cubicBezTo>
                  <a:lnTo>
                    <a:pt x="1240" y="1"/>
                  </a:lnTo>
                  <a:close/>
                </a:path>
              </a:pathLst>
            </a:custGeom>
            <a:solidFill>
              <a:schemeClr val="accent2"/>
            </a:solidFill>
            <a:ln>
              <a:noFill/>
            </a:ln>
          </p:spPr>
          <p:txBody>
            <a:bodyPr spcFirstLastPara="1" wrap="square" lIns="91425" tIns="91425" rIns="91425" bIns="91425" anchor="ctr" anchorCtr="0">
              <a:noAutofit/>
            </a:bodyPr>
            <a:lstStyle/>
            <a:p>
              <a:endParaRPr/>
            </a:p>
          </p:txBody>
        </p:sp>
      </p:grpSp>
      <p:grpSp>
        <p:nvGrpSpPr>
          <p:cNvPr id="1303" name="Google Shape;1303;p52"/>
          <p:cNvGrpSpPr/>
          <p:nvPr/>
        </p:nvGrpSpPr>
        <p:grpSpPr>
          <a:xfrm>
            <a:off x="7833134" y="2139883"/>
            <a:ext cx="365098" cy="363785"/>
            <a:chOff x="7979777" y="1989364"/>
            <a:chExt cx="374421" cy="373074"/>
          </a:xfrm>
        </p:grpSpPr>
        <p:sp>
          <p:nvSpPr>
            <p:cNvPr id="1304" name="Google Shape;1304;p52"/>
            <p:cNvSpPr/>
            <p:nvPr/>
          </p:nvSpPr>
          <p:spPr>
            <a:xfrm>
              <a:off x="7979777" y="1989364"/>
              <a:ext cx="374421" cy="373074"/>
            </a:xfrm>
            <a:custGeom>
              <a:avLst/>
              <a:gdLst/>
              <a:ahLst/>
              <a:cxnLst/>
              <a:rect l="l" t="t" r="r" b="b"/>
              <a:pathLst>
                <a:path w="12230" h="12186" extrusionOk="0">
                  <a:moveTo>
                    <a:pt x="10617" y="796"/>
                  </a:moveTo>
                  <a:lnTo>
                    <a:pt x="10617" y="2650"/>
                  </a:lnTo>
                  <a:lnTo>
                    <a:pt x="1614" y="2650"/>
                  </a:lnTo>
                  <a:lnTo>
                    <a:pt x="1614" y="796"/>
                  </a:lnTo>
                  <a:close/>
                  <a:moveTo>
                    <a:pt x="10617" y="3445"/>
                  </a:moveTo>
                  <a:lnTo>
                    <a:pt x="10617" y="5829"/>
                  </a:lnTo>
                  <a:lnTo>
                    <a:pt x="1614" y="5829"/>
                  </a:lnTo>
                  <a:lnTo>
                    <a:pt x="1614" y="3445"/>
                  </a:lnTo>
                  <a:close/>
                  <a:moveTo>
                    <a:pt x="10617" y="6623"/>
                  </a:moveTo>
                  <a:lnTo>
                    <a:pt x="10617" y="9006"/>
                  </a:lnTo>
                  <a:lnTo>
                    <a:pt x="1614" y="9006"/>
                  </a:lnTo>
                  <a:lnTo>
                    <a:pt x="1614" y="6623"/>
                  </a:lnTo>
                  <a:close/>
                  <a:moveTo>
                    <a:pt x="10617" y="9800"/>
                  </a:moveTo>
                  <a:lnTo>
                    <a:pt x="10617" y="10331"/>
                  </a:lnTo>
                  <a:lnTo>
                    <a:pt x="10617" y="11390"/>
                  </a:lnTo>
                  <a:lnTo>
                    <a:pt x="1614" y="11390"/>
                  </a:lnTo>
                  <a:lnTo>
                    <a:pt x="1614" y="9800"/>
                  </a:lnTo>
                  <a:close/>
                  <a:moveTo>
                    <a:pt x="398" y="1"/>
                  </a:moveTo>
                  <a:cubicBezTo>
                    <a:pt x="180" y="1"/>
                    <a:pt x="1" y="179"/>
                    <a:pt x="1" y="399"/>
                  </a:cubicBezTo>
                  <a:cubicBezTo>
                    <a:pt x="1" y="620"/>
                    <a:pt x="180" y="796"/>
                    <a:pt x="398" y="796"/>
                  </a:cubicBezTo>
                  <a:cubicBezTo>
                    <a:pt x="405" y="796"/>
                    <a:pt x="413" y="796"/>
                    <a:pt x="421" y="796"/>
                  </a:cubicBezTo>
                  <a:lnTo>
                    <a:pt x="820" y="796"/>
                  </a:lnTo>
                  <a:lnTo>
                    <a:pt x="820" y="11390"/>
                  </a:lnTo>
                  <a:lnTo>
                    <a:pt x="421" y="11390"/>
                  </a:lnTo>
                  <a:cubicBezTo>
                    <a:pt x="202" y="11390"/>
                    <a:pt x="24" y="11569"/>
                    <a:pt x="24" y="11788"/>
                  </a:cubicBezTo>
                  <a:cubicBezTo>
                    <a:pt x="24" y="12008"/>
                    <a:pt x="202" y="12185"/>
                    <a:pt x="421" y="12185"/>
                  </a:cubicBezTo>
                  <a:lnTo>
                    <a:pt x="11809" y="12185"/>
                  </a:lnTo>
                  <a:cubicBezTo>
                    <a:pt x="12029" y="12185"/>
                    <a:pt x="12206" y="12008"/>
                    <a:pt x="12206" y="11788"/>
                  </a:cubicBezTo>
                  <a:cubicBezTo>
                    <a:pt x="12206" y="11569"/>
                    <a:pt x="12029" y="11390"/>
                    <a:pt x="11809" y="11390"/>
                  </a:cubicBezTo>
                  <a:lnTo>
                    <a:pt x="11412" y="11390"/>
                  </a:lnTo>
                  <a:lnTo>
                    <a:pt x="11412" y="796"/>
                  </a:lnTo>
                  <a:lnTo>
                    <a:pt x="11809" y="796"/>
                  </a:lnTo>
                  <a:cubicBezTo>
                    <a:pt x="11817" y="796"/>
                    <a:pt x="11825" y="796"/>
                    <a:pt x="11833" y="796"/>
                  </a:cubicBezTo>
                  <a:cubicBezTo>
                    <a:pt x="12050" y="796"/>
                    <a:pt x="12230" y="620"/>
                    <a:pt x="12230" y="399"/>
                  </a:cubicBezTo>
                  <a:cubicBezTo>
                    <a:pt x="12230" y="179"/>
                    <a:pt x="12050" y="1"/>
                    <a:pt x="11833" y="1"/>
                  </a:cubicBezTo>
                  <a:cubicBezTo>
                    <a:pt x="11825" y="1"/>
                    <a:pt x="11817" y="1"/>
                    <a:pt x="11809" y="2"/>
                  </a:cubicBezTo>
                  <a:lnTo>
                    <a:pt x="421" y="2"/>
                  </a:lnTo>
                  <a:cubicBezTo>
                    <a:pt x="413" y="1"/>
                    <a:pt x="406" y="1"/>
                    <a:pt x="398"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305" name="Google Shape;1305;p52"/>
            <p:cNvSpPr/>
            <p:nvPr/>
          </p:nvSpPr>
          <p:spPr>
            <a:xfrm>
              <a:off x="8167018" y="1989364"/>
              <a:ext cx="187180" cy="373074"/>
            </a:xfrm>
            <a:custGeom>
              <a:avLst/>
              <a:gdLst/>
              <a:ahLst/>
              <a:cxnLst/>
              <a:rect l="l" t="t" r="r" b="b"/>
              <a:pathLst>
                <a:path w="6114" h="12186" extrusionOk="0">
                  <a:moveTo>
                    <a:pt x="5717" y="1"/>
                  </a:moveTo>
                  <a:cubicBezTo>
                    <a:pt x="5709" y="1"/>
                    <a:pt x="5701" y="1"/>
                    <a:pt x="5693" y="2"/>
                  </a:cubicBezTo>
                  <a:lnTo>
                    <a:pt x="0" y="2"/>
                  </a:lnTo>
                  <a:lnTo>
                    <a:pt x="0" y="796"/>
                  </a:lnTo>
                  <a:lnTo>
                    <a:pt x="4501" y="796"/>
                  </a:lnTo>
                  <a:lnTo>
                    <a:pt x="4501" y="2650"/>
                  </a:lnTo>
                  <a:lnTo>
                    <a:pt x="0" y="2650"/>
                  </a:lnTo>
                  <a:lnTo>
                    <a:pt x="0" y="3445"/>
                  </a:lnTo>
                  <a:lnTo>
                    <a:pt x="4501" y="3445"/>
                  </a:lnTo>
                  <a:lnTo>
                    <a:pt x="4501" y="5829"/>
                  </a:lnTo>
                  <a:lnTo>
                    <a:pt x="0" y="5829"/>
                  </a:lnTo>
                  <a:lnTo>
                    <a:pt x="0" y="6623"/>
                  </a:lnTo>
                  <a:lnTo>
                    <a:pt x="4501" y="6623"/>
                  </a:lnTo>
                  <a:lnTo>
                    <a:pt x="4501" y="9006"/>
                  </a:lnTo>
                  <a:lnTo>
                    <a:pt x="0" y="9006"/>
                  </a:lnTo>
                  <a:lnTo>
                    <a:pt x="0" y="9800"/>
                  </a:lnTo>
                  <a:lnTo>
                    <a:pt x="4501" y="9800"/>
                  </a:lnTo>
                  <a:lnTo>
                    <a:pt x="4501" y="11390"/>
                  </a:lnTo>
                  <a:lnTo>
                    <a:pt x="0" y="11390"/>
                  </a:lnTo>
                  <a:lnTo>
                    <a:pt x="0" y="12185"/>
                  </a:lnTo>
                  <a:lnTo>
                    <a:pt x="5693" y="12185"/>
                  </a:lnTo>
                  <a:cubicBezTo>
                    <a:pt x="5913" y="12185"/>
                    <a:pt x="6092" y="12008"/>
                    <a:pt x="6092" y="11788"/>
                  </a:cubicBezTo>
                  <a:cubicBezTo>
                    <a:pt x="6092" y="11567"/>
                    <a:pt x="5913" y="11390"/>
                    <a:pt x="5693" y="11390"/>
                  </a:cubicBezTo>
                  <a:lnTo>
                    <a:pt x="5296" y="11390"/>
                  </a:lnTo>
                  <a:lnTo>
                    <a:pt x="5296" y="9006"/>
                  </a:lnTo>
                  <a:lnTo>
                    <a:pt x="5296" y="796"/>
                  </a:lnTo>
                  <a:lnTo>
                    <a:pt x="5693" y="796"/>
                  </a:lnTo>
                  <a:cubicBezTo>
                    <a:pt x="5701" y="796"/>
                    <a:pt x="5709" y="796"/>
                    <a:pt x="5717" y="796"/>
                  </a:cubicBezTo>
                  <a:cubicBezTo>
                    <a:pt x="5934" y="796"/>
                    <a:pt x="6114" y="620"/>
                    <a:pt x="6114" y="399"/>
                  </a:cubicBezTo>
                  <a:cubicBezTo>
                    <a:pt x="6114" y="179"/>
                    <a:pt x="5934" y="1"/>
                    <a:pt x="5717"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306" name="Google Shape;1306;p52"/>
            <p:cNvSpPr/>
            <p:nvPr/>
          </p:nvSpPr>
          <p:spPr>
            <a:xfrm>
              <a:off x="8050620" y="2046155"/>
              <a:ext cx="75864" cy="73017"/>
            </a:xfrm>
            <a:custGeom>
              <a:avLst/>
              <a:gdLst/>
              <a:ahLst/>
              <a:cxnLst/>
              <a:rect l="l" t="t" r="r" b="b"/>
              <a:pathLst>
                <a:path w="2478" h="2385" extrusionOk="0">
                  <a:moveTo>
                    <a:pt x="1286" y="1"/>
                  </a:moveTo>
                  <a:cubicBezTo>
                    <a:pt x="976" y="1"/>
                    <a:pt x="671" y="122"/>
                    <a:pt x="442" y="349"/>
                  </a:cubicBezTo>
                  <a:cubicBezTo>
                    <a:pt x="102" y="691"/>
                    <a:pt x="0" y="1203"/>
                    <a:pt x="184" y="1649"/>
                  </a:cubicBezTo>
                  <a:cubicBezTo>
                    <a:pt x="369" y="2094"/>
                    <a:pt x="804" y="2384"/>
                    <a:pt x="1285" y="2384"/>
                  </a:cubicBezTo>
                  <a:cubicBezTo>
                    <a:pt x="1943" y="2383"/>
                    <a:pt x="2476" y="1850"/>
                    <a:pt x="2477" y="1192"/>
                  </a:cubicBezTo>
                  <a:cubicBezTo>
                    <a:pt x="2477" y="711"/>
                    <a:pt x="2188" y="276"/>
                    <a:pt x="1742" y="91"/>
                  </a:cubicBezTo>
                  <a:cubicBezTo>
                    <a:pt x="1595" y="30"/>
                    <a:pt x="1440" y="1"/>
                    <a:pt x="1286"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307" name="Google Shape;1307;p52"/>
            <p:cNvSpPr/>
            <p:nvPr/>
          </p:nvSpPr>
          <p:spPr>
            <a:xfrm>
              <a:off x="8147884" y="2046155"/>
              <a:ext cx="75864" cy="73017"/>
            </a:xfrm>
            <a:custGeom>
              <a:avLst/>
              <a:gdLst/>
              <a:ahLst/>
              <a:cxnLst/>
              <a:rect l="l" t="t" r="r" b="b"/>
              <a:pathLst>
                <a:path w="2478" h="2385" extrusionOk="0">
                  <a:moveTo>
                    <a:pt x="1287" y="1"/>
                  </a:moveTo>
                  <a:cubicBezTo>
                    <a:pt x="977" y="1"/>
                    <a:pt x="672" y="122"/>
                    <a:pt x="444" y="349"/>
                  </a:cubicBezTo>
                  <a:cubicBezTo>
                    <a:pt x="103" y="691"/>
                    <a:pt x="0" y="1203"/>
                    <a:pt x="185" y="1649"/>
                  </a:cubicBezTo>
                  <a:cubicBezTo>
                    <a:pt x="371" y="2094"/>
                    <a:pt x="804" y="2384"/>
                    <a:pt x="1287" y="2384"/>
                  </a:cubicBezTo>
                  <a:cubicBezTo>
                    <a:pt x="1943" y="2383"/>
                    <a:pt x="2478" y="1850"/>
                    <a:pt x="2478" y="1192"/>
                  </a:cubicBezTo>
                  <a:cubicBezTo>
                    <a:pt x="2478" y="711"/>
                    <a:pt x="2188" y="276"/>
                    <a:pt x="1742" y="91"/>
                  </a:cubicBezTo>
                  <a:cubicBezTo>
                    <a:pt x="1595" y="30"/>
                    <a:pt x="1440" y="1"/>
                    <a:pt x="1287"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308" name="Google Shape;1308;p52"/>
            <p:cNvSpPr/>
            <p:nvPr/>
          </p:nvSpPr>
          <p:spPr>
            <a:xfrm>
              <a:off x="8050620" y="2143449"/>
              <a:ext cx="75864" cy="72986"/>
            </a:xfrm>
            <a:custGeom>
              <a:avLst/>
              <a:gdLst/>
              <a:ahLst/>
              <a:cxnLst/>
              <a:rect l="l" t="t" r="r" b="b"/>
              <a:pathLst>
                <a:path w="2478" h="2384" extrusionOk="0">
                  <a:moveTo>
                    <a:pt x="1287" y="0"/>
                  </a:moveTo>
                  <a:cubicBezTo>
                    <a:pt x="976" y="0"/>
                    <a:pt x="671" y="122"/>
                    <a:pt x="442" y="350"/>
                  </a:cubicBezTo>
                  <a:cubicBezTo>
                    <a:pt x="102" y="690"/>
                    <a:pt x="0" y="1203"/>
                    <a:pt x="184" y="1648"/>
                  </a:cubicBezTo>
                  <a:cubicBezTo>
                    <a:pt x="369" y="2094"/>
                    <a:pt x="804" y="2384"/>
                    <a:pt x="1285" y="2384"/>
                  </a:cubicBezTo>
                  <a:cubicBezTo>
                    <a:pt x="1943" y="2384"/>
                    <a:pt x="2476" y="1849"/>
                    <a:pt x="2477" y="1193"/>
                  </a:cubicBezTo>
                  <a:cubicBezTo>
                    <a:pt x="2477" y="710"/>
                    <a:pt x="2188" y="277"/>
                    <a:pt x="1742" y="91"/>
                  </a:cubicBezTo>
                  <a:cubicBezTo>
                    <a:pt x="1595" y="30"/>
                    <a:pt x="1440" y="0"/>
                    <a:pt x="1287"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309" name="Google Shape;1309;p52"/>
            <p:cNvSpPr/>
            <p:nvPr/>
          </p:nvSpPr>
          <p:spPr>
            <a:xfrm>
              <a:off x="8147884" y="2143449"/>
              <a:ext cx="75864" cy="72986"/>
            </a:xfrm>
            <a:custGeom>
              <a:avLst/>
              <a:gdLst/>
              <a:ahLst/>
              <a:cxnLst/>
              <a:rect l="l" t="t" r="r" b="b"/>
              <a:pathLst>
                <a:path w="2478" h="2384" extrusionOk="0">
                  <a:moveTo>
                    <a:pt x="1287" y="0"/>
                  </a:moveTo>
                  <a:cubicBezTo>
                    <a:pt x="977" y="0"/>
                    <a:pt x="672" y="122"/>
                    <a:pt x="444" y="350"/>
                  </a:cubicBezTo>
                  <a:cubicBezTo>
                    <a:pt x="103" y="690"/>
                    <a:pt x="0" y="1203"/>
                    <a:pt x="185" y="1648"/>
                  </a:cubicBezTo>
                  <a:cubicBezTo>
                    <a:pt x="371" y="2094"/>
                    <a:pt x="804" y="2384"/>
                    <a:pt x="1287" y="2384"/>
                  </a:cubicBezTo>
                  <a:cubicBezTo>
                    <a:pt x="1943" y="2384"/>
                    <a:pt x="2478" y="1849"/>
                    <a:pt x="2478" y="1193"/>
                  </a:cubicBezTo>
                  <a:cubicBezTo>
                    <a:pt x="2478" y="710"/>
                    <a:pt x="2188" y="277"/>
                    <a:pt x="1742" y="91"/>
                  </a:cubicBezTo>
                  <a:cubicBezTo>
                    <a:pt x="1595" y="30"/>
                    <a:pt x="1440" y="0"/>
                    <a:pt x="1287"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310" name="Google Shape;1310;p52"/>
            <p:cNvSpPr/>
            <p:nvPr/>
          </p:nvSpPr>
          <p:spPr>
            <a:xfrm>
              <a:off x="8050620" y="2240774"/>
              <a:ext cx="75864" cy="72986"/>
            </a:xfrm>
            <a:custGeom>
              <a:avLst/>
              <a:gdLst/>
              <a:ahLst/>
              <a:cxnLst/>
              <a:rect l="l" t="t" r="r" b="b"/>
              <a:pathLst>
                <a:path w="2478" h="2384" extrusionOk="0">
                  <a:moveTo>
                    <a:pt x="1286" y="0"/>
                  </a:moveTo>
                  <a:cubicBezTo>
                    <a:pt x="976" y="0"/>
                    <a:pt x="671" y="121"/>
                    <a:pt x="442" y="349"/>
                  </a:cubicBezTo>
                  <a:cubicBezTo>
                    <a:pt x="102" y="690"/>
                    <a:pt x="0" y="1203"/>
                    <a:pt x="184" y="1647"/>
                  </a:cubicBezTo>
                  <a:cubicBezTo>
                    <a:pt x="369" y="2092"/>
                    <a:pt x="804" y="2384"/>
                    <a:pt x="1285" y="2384"/>
                  </a:cubicBezTo>
                  <a:cubicBezTo>
                    <a:pt x="1943" y="2382"/>
                    <a:pt x="2476" y="1849"/>
                    <a:pt x="2477" y="1191"/>
                  </a:cubicBezTo>
                  <a:cubicBezTo>
                    <a:pt x="2477" y="709"/>
                    <a:pt x="2188" y="275"/>
                    <a:pt x="1742" y="91"/>
                  </a:cubicBezTo>
                  <a:cubicBezTo>
                    <a:pt x="1595" y="30"/>
                    <a:pt x="1440" y="0"/>
                    <a:pt x="1286"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311" name="Google Shape;1311;p52"/>
            <p:cNvSpPr/>
            <p:nvPr/>
          </p:nvSpPr>
          <p:spPr>
            <a:xfrm>
              <a:off x="8089929" y="2240774"/>
              <a:ext cx="36554" cy="72986"/>
            </a:xfrm>
            <a:custGeom>
              <a:avLst/>
              <a:gdLst/>
              <a:ahLst/>
              <a:cxnLst/>
              <a:rect l="l" t="t" r="r" b="b"/>
              <a:pathLst>
                <a:path w="1194" h="2384" extrusionOk="0">
                  <a:moveTo>
                    <a:pt x="1" y="0"/>
                  </a:moveTo>
                  <a:lnTo>
                    <a:pt x="1" y="2384"/>
                  </a:lnTo>
                  <a:cubicBezTo>
                    <a:pt x="659" y="2382"/>
                    <a:pt x="1192" y="1849"/>
                    <a:pt x="1193" y="1191"/>
                  </a:cubicBezTo>
                  <a:cubicBezTo>
                    <a:pt x="1192" y="533"/>
                    <a:pt x="659" y="0"/>
                    <a:pt x="1"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312" name="Google Shape;1312;p52"/>
            <p:cNvSpPr/>
            <p:nvPr/>
          </p:nvSpPr>
          <p:spPr>
            <a:xfrm>
              <a:off x="8089929" y="2143449"/>
              <a:ext cx="36554" cy="72986"/>
            </a:xfrm>
            <a:custGeom>
              <a:avLst/>
              <a:gdLst/>
              <a:ahLst/>
              <a:cxnLst/>
              <a:rect l="l" t="t" r="r" b="b"/>
              <a:pathLst>
                <a:path w="1194" h="2384" extrusionOk="0">
                  <a:moveTo>
                    <a:pt x="1" y="0"/>
                  </a:moveTo>
                  <a:lnTo>
                    <a:pt x="1" y="2384"/>
                  </a:lnTo>
                  <a:cubicBezTo>
                    <a:pt x="659" y="2384"/>
                    <a:pt x="1192" y="1849"/>
                    <a:pt x="1193" y="1193"/>
                  </a:cubicBezTo>
                  <a:cubicBezTo>
                    <a:pt x="1192" y="534"/>
                    <a:pt x="659" y="2"/>
                    <a:pt x="1"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313" name="Google Shape;1313;p52"/>
            <p:cNvSpPr/>
            <p:nvPr/>
          </p:nvSpPr>
          <p:spPr>
            <a:xfrm>
              <a:off x="8089929" y="2046155"/>
              <a:ext cx="36554" cy="73017"/>
            </a:xfrm>
            <a:custGeom>
              <a:avLst/>
              <a:gdLst/>
              <a:ahLst/>
              <a:cxnLst/>
              <a:rect l="l" t="t" r="r" b="b"/>
              <a:pathLst>
                <a:path w="1194" h="2385" extrusionOk="0">
                  <a:moveTo>
                    <a:pt x="1" y="1"/>
                  </a:moveTo>
                  <a:lnTo>
                    <a:pt x="1" y="2384"/>
                  </a:lnTo>
                  <a:cubicBezTo>
                    <a:pt x="659" y="2383"/>
                    <a:pt x="1192" y="1850"/>
                    <a:pt x="1193" y="1192"/>
                  </a:cubicBezTo>
                  <a:cubicBezTo>
                    <a:pt x="1192" y="535"/>
                    <a:pt x="659" y="1"/>
                    <a:pt x="1"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314" name="Google Shape;1314;p52"/>
            <p:cNvSpPr/>
            <p:nvPr/>
          </p:nvSpPr>
          <p:spPr>
            <a:xfrm>
              <a:off x="8187254" y="2143449"/>
              <a:ext cx="36493" cy="72986"/>
            </a:xfrm>
            <a:custGeom>
              <a:avLst/>
              <a:gdLst/>
              <a:ahLst/>
              <a:cxnLst/>
              <a:rect l="l" t="t" r="r" b="b"/>
              <a:pathLst>
                <a:path w="1192" h="2384" extrusionOk="0">
                  <a:moveTo>
                    <a:pt x="1" y="0"/>
                  </a:moveTo>
                  <a:lnTo>
                    <a:pt x="1" y="2384"/>
                  </a:lnTo>
                  <a:cubicBezTo>
                    <a:pt x="657" y="2384"/>
                    <a:pt x="1192" y="1849"/>
                    <a:pt x="1192" y="1193"/>
                  </a:cubicBezTo>
                  <a:cubicBezTo>
                    <a:pt x="1192" y="534"/>
                    <a:pt x="657" y="2"/>
                    <a:pt x="1"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315" name="Google Shape;1315;p52"/>
            <p:cNvSpPr/>
            <p:nvPr/>
          </p:nvSpPr>
          <p:spPr>
            <a:xfrm>
              <a:off x="8187254" y="2046155"/>
              <a:ext cx="36493" cy="73017"/>
            </a:xfrm>
            <a:custGeom>
              <a:avLst/>
              <a:gdLst/>
              <a:ahLst/>
              <a:cxnLst/>
              <a:rect l="l" t="t" r="r" b="b"/>
              <a:pathLst>
                <a:path w="1192" h="2385" extrusionOk="0">
                  <a:moveTo>
                    <a:pt x="1" y="1"/>
                  </a:moveTo>
                  <a:lnTo>
                    <a:pt x="1" y="2384"/>
                  </a:lnTo>
                  <a:cubicBezTo>
                    <a:pt x="657" y="2383"/>
                    <a:pt x="1192" y="1850"/>
                    <a:pt x="1192" y="1192"/>
                  </a:cubicBezTo>
                  <a:cubicBezTo>
                    <a:pt x="1192" y="535"/>
                    <a:pt x="657" y="1"/>
                    <a:pt x="1"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grpSp>
      <p:grpSp>
        <p:nvGrpSpPr>
          <p:cNvPr id="1316" name="Google Shape;1316;p52"/>
          <p:cNvGrpSpPr/>
          <p:nvPr/>
        </p:nvGrpSpPr>
        <p:grpSpPr>
          <a:xfrm>
            <a:off x="6258435" y="3919610"/>
            <a:ext cx="367636" cy="289123"/>
            <a:chOff x="6364866" y="3814538"/>
            <a:chExt cx="377024" cy="296506"/>
          </a:xfrm>
        </p:grpSpPr>
        <p:sp>
          <p:nvSpPr>
            <p:cNvPr id="1317" name="Google Shape;1317;p52"/>
            <p:cNvSpPr/>
            <p:nvPr/>
          </p:nvSpPr>
          <p:spPr>
            <a:xfrm>
              <a:off x="6364866" y="3814538"/>
              <a:ext cx="376473" cy="296445"/>
            </a:xfrm>
            <a:custGeom>
              <a:avLst/>
              <a:gdLst/>
              <a:ahLst/>
              <a:cxnLst/>
              <a:rect l="l" t="t" r="r" b="b"/>
              <a:pathLst>
                <a:path w="12297" h="9683" extrusionOk="0">
                  <a:moveTo>
                    <a:pt x="9418" y="1"/>
                  </a:moveTo>
                  <a:cubicBezTo>
                    <a:pt x="9309" y="1"/>
                    <a:pt x="9201" y="45"/>
                    <a:pt x="9122" y="133"/>
                  </a:cubicBezTo>
                  <a:lnTo>
                    <a:pt x="250" y="9004"/>
                  </a:lnTo>
                  <a:cubicBezTo>
                    <a:pt x="1" y="9255"/>
                    <a:pt x="177" y="9682"/>
                    <a:pt x="530" y="9682"/>
                  </a:cubicBezTo>
                  <a:lnTo>
                    <a:pt x="11918" y="9682"/>
                  </a:lnTo>
                  <a:cubicBezTo>
                    <a:pt x="12131" y="9672"/>
                    <a:pt x="12297" y="9498"/>
                    <a:pt x="12297" y="9285"/>
                  </a:cubicBezTo>
                  <a:cubicBezTo>
                    <a:pt x="12297" y="9074"/>
                    <a:pt x="12131" y="8898"/>
                    <a:pt x="11918" y="8888"/>
                  </a:cubicBezTo>
                  <a:lnTo>
                    <a:pt x="1490" y="8888"/>
                  </a:lnTo>
                  <a:lnTo>
                    <a:pt x="9684" y="695"/>
                  </a:lnTo>
                  <a:cubicBezTo>
                    <a:pt x="9853" y="542"/>
                    <a:pt x="9861" y="278"/>
                    <a:pt x="9699" y="117"/>
                  </a:cubicBezTo>
                  <a:cubicBezTo>
                    <a:pt x="9621" y="39"/>
                    <a:pt x="9519" y="1"/>
                    <a:pt x="941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18" name="Google Shape;1318;p52"/>
            <p:cNvSpPr/>
            <p:nvPr/>
          </p:nvSpPr>
          <p:spPr>
            <a:xfrm>
              <a:off x="6364866" y="3972022"/>
              <a:ext cx="190701" cy="139023"/>
            </a:xfrm>
            <a:custGeom>
              <a:avLst/>
              <a:gdLst/>
              <a:ahLst/>
              <a:cxnLst/>
              <a:rect l="l" t="t" r="r" b="b"/>
              <a:pathLst>
                <a:path w="6229" h="4541" extrusionOk="0">
                  <a:moveTo>
                    <a:pt x="4263" y="971"/>
                  </a:moveTo>
                  <a:cubicBezTo>
                    <a:pt x="4930" y="1751"/>
                    <a:pt x="5334" y="2721"/>
                    <a:pt x="5414" y="3744"/>
                  </a:cubicBezTo>
                  <a:lnTo>
                    <a:pt x="1490" y="3744"/>
                  </a:lnTo>
                  <a:lnTo>
                    <a:pt x="4263" y="971"/>
                  </a:lnTo>
                  <a:close/>
                  <a:moveTo>
                    <a:pt x="4274" y="1"/>
                  </a:moveTo>
                  <a:cubicBezTo>
                    <a:pt x="4172" y="1"/>
                    <a:pt x="4070" y="39"/>
                    <a:pt x="3992" y="116"/>
                  </a:cubicBezTo>
                  <a:lnTo>
                    <a:pt x="250" y="3860"/>
                  </a:lnTo>
                  <a:cubicBezTo>
                    <a:pt x="1" y="4111"/>
                    <a:pt x="177" y="4538"/>
                    <a:pt x="530" y="4538"/>
                  </a:cubicBezTo>
                  <a:lnTo>
                    <a:pt x="5828" y="4538"/>
                  </a:lnTo>
                  <a:lnTo>
                    <a:pt x="5826" y="4540"/>
                  </a:lnTo>
                  <a:cubicBezTo>
                    <a:pt x="6046" y="4540"/>
                    <a:pt x="6225" y="4361"/>
                    <a:pt x="6225" y="4141"/>
                  </a:cubicBezTo>
                  <a:cubicBezTo>
                    <a:pt x="6228" y="2631"/>
                    <a:pt x="5627" y="1182"/>
                    <a:pt x="4555" y="116"/>
                  </a:cubicBezTo>
                  <a:cubicBezTo>
                    <a:pt x="4477" y="39"/>
                    <a:pt x="4375" y="1"/>
                    <a:pt x="42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19" name="Google Shape;1319;p52"/>
            <p:cNvSpPr/>
            <p:nvPr/>
          </p:nvSpPr>
          <p:spPr>
            <a:xfrm>
              <a:off x="6381061" y="3818610"/>
              <a:ext cx="360828" cy="280219"/>
            </a:xfrm>
            <a:custGeom>
              <a:avLst/>
              <a:gdLst/>
              <a:ahLst/>
              <a:cxnLst/>
              <a:rect l="l" t="t" r="r" b="b"/>
              <a:pathLst>
                <a:path w="11786" h="9153" extrusionOk="0">
                  <a:moveTo>
                    <a:pt x="9155" y="0"/>
                  </a:moveTo>
                  <a:lnTo>
                    <a:pt x="1" y="9152"/>
                  </a:lnTo>
                  <a:lnTo>
                    <a:pt x="11786" y="9152"/>
                  </a:lnTo>
                  <a:cubicBezTo>
                    <a:pt x="11786" y="8933"/>
                    <a:pt x="11608" y="8755"/>
                    <a:pt x="11389" y="8755"/>
                  </a:cubicBezTo>
                  <a:lnTo>
                    <a:pt x="961" y="8755"/>
                  </a:lnTo>
                  <a:lnTo>
                    <a:pt x="9155" y="562"/>
                  </a:lnTo>
                  <a:cubicBezTo>
                    <a:pt x="9309" y="406"/>
                    <a:pt x="9309" y="155"/>
                    <a:pt x="915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20" name="Google Shape;1320;p52"/>
            <p:cNvSpPr/>
            <p:nvPr/>
          </p:nvSpPr>
          <p:spPr>
            <a:xfrm>
              <a:off x="6381061" y="3984237"/>
              <a:ext cx="162229" cy="114653"/>
            </a:xfrm>
            <a:custGeom>
              <a:avLst/>
              <a:gdLst/>
              <a:ahLst/>
              <a:cxnLst/>
              <a:rect l="l" t="t" r="r" b="b"/>
              <a:pathLst>
                <a:path w="5299" h="3745" extrusionOk="0">
                  <a:moveTo>
                    <a:pt x="3734" y="572"/>
                  </a:moveTo>
                  <a:cubicBezTo>
                    <a:pt x="4401" y="1352"/>
                    <a:pt x="4805" y="2322"/>
                    <a:pt x="4885" y="3345"/>
                  </a:cubicBezTo>
                  <a:lnTo>
                    <a:pt x="961" y="3345"/>
                  </a:lnTo>
                  <a:lnTo>
                    <a:pt x="3734" y="572"/>
                  </a:lnTo>
                  <a:close/>
                  <a:moveTo>
                    <a:pt x="3746" y="1"/>
                  </a:moveTo>
                  <a:lnTo>
                    <a:pt x="1" y="3744"/>
                  </a:lnTo>
                  <a:lnTo>
                    <a:pt x="5299" y="3744"/>
                  </a:lnTo>
                  <a:cubicBezTo>
                    <a:pt x="5299" y="2339"/>
                    <a:pt x="4741" y="990"/>
                    <a:pt x="3746" y="1"/>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321" name="Google Shape;1321;p52"/>
          <p:cNvGrpSpPr/>
          <p:nvPr/>
        </p:nvGrpSpPr>
        <p:grpSpPr>
          <a:xfrm>
            <a:off x="7837761" y="3882533"/>
            <a:ext cx="355814" cy="363725"/>
            <a:chOff x="7984522" y="3776515"/>
            <a:chExt cx="364900" cy="373013"/>
          </a:xfrm>
        </p:grpSpPr>
        <p:sp>
          <p:nvSpPr>
            <p:cNvPr id="1322" name="Google Shape;1322;p52"/>
            <p:cNvSpPr/>
            <p:nvPr/>
          </p:nvSpPr>
          <p:spPr>
            <a:xfrm>
              <a:off x="7984522" y="3776515"/>
              <a:ext cx="364900" cy="373013"/>
            </a:xfrm>
            <a:custGeom>
              <a:avLst/>
              <a:gdLst/>
              <a:ahLst/>
              <a:cxnLst/>
              <a:rect l="l" t="t" r="r" b="b"/>
              <a:pathLst>
                <a:path w="11919" h="12184" extrusionOk="0">
                  <a:moveTo>
                    <a:pt x="399" y="0"/>
                  </a:moveTo>
                  <a:cubicBezTo>
                    <a:pt x="178" y="0"/>
                    <a:pt x="0" y="178"/>
                    <a:pt x="0" y="397"/>
                  </a:cubicBezTo>
                  <a:lnTo>
                    <a:pt x="0" y="11785"/>
                  </a:lnTo>
                  <a:cubicBezTo>
                    <a:pt x="0" y="12005"/>
                    <a:pt x="178" y="12182"/>
                    <a:pt x="399" y="12182"/>
                  </a:cubicBezTo>
                  <a:lnTo>
                    <a:pt x="11522" y="12182"/>
                  </a:lnTo>
                  <a:lnTo>
                    <a:pt x="11520" y="12184"/>
                  </a:lnTo>
                  <a:cubicBezTo>
                    <a:pt x="11741" y="12184"/>
                    <a:pt x="11919" y="12005"/>
                    <a:pt x="11919" y="11785"/>
                  </a:cubicBezTo>
                  <a:lnTo>
                    <a:pt x="11919" y="397"/>
                  </a:lnTo>
                  <a:cubicBezTo>
                    <a:pt x="11919" y="178"/>
                    <a:pt x="11741" y="0"/>
                    <a:pt x="11520"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323" name="Google Shape;1323;p52"/>
            <p:cNvSpPr/>
            <p:nvPr/>
          </p:nvSpPr>
          <p:spPr>
            <a:xfrm>
              <a:off x="8167018" y="3776515"/>
              <a:ext cx="182404" cy="372983"/>
            </a:xfrm>
            <a:custGeom>
              <a:avLst/>
              <a:gdLst/>
              <a:ahLst/>
              <a:cxnLst/>
              <a:rect l="l" t="t" r="r" b="b"/>
              <a:pathLst>
                <a:path w="5958" h="12183" extrusionOk="0">
                  <a:moveTo>
                    <a:pt x="0" y="0"/>
                  </a:moveTo>
                  <a:lnTo>
                    <a:pt x="0" y="12182"/>
                  </a:lnTo>
                  <a:lnTo>
                    <a:pt x="5561" y="12182"/>
                  </a:lnTo>
                  <a:cubicBezTo>
                    <a:pt x="5780" y="12182"/>
                    <a:pt x="5958" y="12005"/>
                    <a:pt x="5958" y="11785"/>
                  </a:cubicBezTo>
                  <a:lnTo>
                    <a:pt x="5958" y="397"/>
                  </a:lnTo>
                  <a:cubicBezTo>
                    <a:pt x="5958" y="178"/>
                    <a:pt x="5780" y="0"/>
                    <a:pt x="5561"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324" name="Google Shape;1324;p52"/>
            <p:cNvSpPr/>
            <p:nvPr/>
          </p:nvSpPr>
          <p:spPr>
            <a:xfrm>
              <a:off x="8033169" y="3833887"/>
              <a:ext cx="267667" cy="267667"/>
            </a:xfrm>
            <a:custGeom>
              <a:avLst/>
              <a:gdLst/>
              <a:ahLst/>
              <a:cxnLst/>
              <a:rect l="l" t="t" r="r" b="b"/>
              <a:pathLst>
                <a:path w="8743" h="8743" extrusionOk="0">
                  <a:moveTo>
                    <a:pt x="4371" y="1"/>
                  </a:moveTo>
                  <a:cubicBezTo>
                    <a:pt x="4159" y="1"/>
                    <a:pt x="3985" y="166"/>
                    <a:pt x="3974" y="377"/>
                  </a:cubicBezTo>
                  <a:lnTo>
                    <a:pt x="3974" y="3953"/>
                  </a:lnTo>
                  <a:lnTo>
                    <a:pt x="399" y="3953"/>
                  </a:lnTo>
                  <a:cubicBezTo>
                    <a:pt x="180" y="3953"/>
                    <a:pt x="1" y="4131"/>
                    <a:pt x="1" y="4350"/>
                  </a:cubicBezTo>
                  <a:cubicBezTo>
                    <a:pt x="1" y="4570"/>
                    <a:pt x="180" y="4749"/>
                    <a:pt x="399" y="4749"/>
                  </a:cubicBezTo>
                  <a:lnTo>
                    <a:pt x="3974" y="4749"/>
                  </a:lnTo>
                  <a:lnTo>
                    <a:pt x="3974" y="8323"/>
                  </a:lnTo>
                  <a:cubicBezTo>
                    <a:pt x="3962" y="8551"/>
                    <a:pt x="4143" y="8742"/>
                    <a:pt x="4371" y="8742"/>
                  </a:cubicBezTo>
                  <a:cubicBezTo>
                    <a:pt x="4598" y="8742"/>
                    <a:pt x="4781" y="8551"/>
                    <a:pt x="4769" y="8323"/>
                  </a:cubicBezTo>
                  <a:lnTo>
                    <a:pt x="4769" y="4747"/>
                  </a:lnTo>
                  <a:lnTo>
                    <a:pt x="8344" y="4747"/>
                  </a:lnTo>
                  <a:cubicBezTo>
                    <a:pt x="8563" y="4747"/>
                    <a:pt x="8742" y="4570"/>
                    <a:pt x="8742" y="4350"/>
                  </a:cubicBezTo>
                  <a:cubicBezTo>
                    <a:pt x="8742" y="4129"/>
                    <a:pt x="8563" y="3952"/>
                    <a:pt x="8344" y="3952"/>
                  </a:cubicBezTo>
                  <a:lnTo>
                    <a:pt x="8344" y="3953"/>
                  </a:lnTo>
                  <a:lnTo>
                    <a:pt x="4769" y="3953"/>
                  </a:lnTo>
                  <a:lnTo>
                    <a:pt x="4769" y="377"/>
                  </a:lnTo>
                  <a:cubicBezTo>
                    <a:pt x="4757" y="166"/>
                    <a:pt x="4583" y="1"/>
                    <a:pt x="4371"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25" name="Google Shape;1325;p52"/>
            <p:cNvSpPr/>
            <p:nvPr/>
          </p:nvSpPr>
          <p:spPr>
            <a:xfrm>
              <a:off x="8033904" y="4003525"/>
              <a:ext cx="96682" cy="97356"/>
            </a:xfrm>
            <a:custGeom>
              <a:avLst/>
              <a:gdLst/>
              <a:ahLst/>
              <a:cxnLst/>
              <a:rect l="l" t="t" r="r" b="b"/>
              <a:pathLst>
                <a:path w="3158" h="3180" extrusionOk="0">
                  <a:moveTo>
                    <a:pt x="375" y="0"/>
                  </a:moveTo>
                  <a:cubicBezTo>
                    <a:pt x="164" y="12"/>
                    <a:pt x="0" y="188"/>
                    <a:pt x="0" y="399"/>
                  </a:cubicBezTo>
                  <a:cubicBezTo>
                    <a:pt x="0" y="608"/>
                    <a:pt x="164" y="784"/>
                    <a:pt x="375" y="796"/>
                  </a:cubicBezTo>
                  <a:cubicBezTo>
                    <a:pt x="1471" y="798"/>
                    <a:pt x="2360" y="1685"/>
                    <a:pt x="2362" y="2782"/>
                  </a:cubicBezTo>
                  <a:cubicBezTo>
                    <a:pt x="2362" y="3002"/>
                    <a:pt x="2539" y="3179"/>
                    <a:pt x="2759" y="3179"/>
                  </a:cubicBezTo>
                  <a:cubicBezTo>
                    <a:pt x="2978" y="3179"/>
                    <a:pt x="3157" y="3002"/>
                    <a:pt x="3157" y="2782"/>
                  </a:cubicBezTo>
                  <a:cubicBezTo>
                    <a:pt x="3157" y="1248"/>
                    <a:pt x="1909" y="0"/>
                    <a:pt x="375"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26" name="Google Shape;1326;p52"/>
            <p:cNvSpPr/>
            <p:nvPr/>
          </p:nvSpPr>
          <p:spPr>
            <a:xfrm>
              <a:off x="8052671" y="3829570"/>
              <a:ext cx="82783" cy="80150"/>
            </a:xfrm>
            <a:custGeom>
              <a:avLst/>
              <a:gdLst/>
              <a:ahLst/>
              <a:cxnLst/>
              <a:rect l="l" t="t" r="r" b="b"/>
              <a:pathLst>
                <a:path w="2704" h="2618" extrusionOk="0">
                  <a:moveTo>
                    <a:pt x="2262" y="1"/>
                  </a:moveTo>
                  <a:cubicBezTo>
                    <a:pt x="2177" y="1"/>
                    <a:pt x="2091" y="28"/>
                    <a:pt x="2018" y="85"/>
                  </a:cubicBezTo>
                  <a:lnTo>
                    <a:pt x="1350" y="657"/>
                  </a:lnTo>
                  <a:lnTo>
                    <a:pt x="682" y="85"/>
                  </a:lnTo>
                  <a:cubicBezTo>
                    <a:pt x="610" y="29"/>
                    <a:pt x="525" y="2"/>
                    <a:pt x="440" y="2"/>
                  </a:cubicBezTo>
                  <a:cubicBezTo>
                    <a:pt x="327" y="2"/>
                    <a:pt x="216" y="50"/>
                    <a:pt x="137" y="142"/>
                  </a:cubicBezTo>
                  <a:cubicBezTo>
                    <a:pt x="0" y="301"/>
                    <a:pt x="12" y="542"/>
                    <a:pt x="166" y="688"/>
                  </a:cubicBezTo>
                  <a:lnTo>
                    <a:pt x="953" y="1364"/>
                  </a:lnTo>
                  <a:lnTo>
                    <a:pt x="953" y="2240"/>
                  </a:lnTo>
                  <a:cubicBezTo>
                    <a:pt x="965" y="2451"/>
                    <a:pt x="1139" y="2617"/>
                    <a:pt x="1350" y="2617"/>
                  </a:cubicBezTo>
                  <a:cubicBezTo>
                    <a:pt x="1563" y="2617"/>
                    <a:pt x="1737" y="2451"/>
                    <a:pt x="1749" y="2240"/>
                  </a:cubicBezTo>
                  <a:lnTo>
                    <a:pt x="1749" y="1364"/>
                  </a:lnTo>
                  <a:lnTo>
                    <a:pt x="2536" y="688"/>
                  </a:lnTo>
                  <a:cubicBezTo>
                    <a:pt x="2690" y="542"/>
                    <a:pt x="2703" y="301"/>
                    <a:pt x="2564" y="140"/>
                  </a:cubicBezTo>
                  <a:cubicBezTo>
                    <a:pt x="2486" y="48"/>
                    <a:pt x="2375" y="1"/>
                    <a:pt x="2262"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27" name="Google Shape;1327;p52"/>
            <p:cNvSpPr/>
            <p:nvPr/>
          </p:nvSpPr>
          <p:spPr>
            <a:xfrm>
              <a:off x="8166957" y="3833275"/>
              <a:ext cx="133879" cy="267544"/>
            </a:xfrm>
            <a:custGeom>
              <a:avLst/>
              <a:gdLst/>
              <a:ahLst/>
              <a:cxnLst/>
              <a:rect l="l" t="t" r="r" b="b"/>
              <a:pathLst>
                <a:path w="4373" h="8739" extrusionOk="0">
                  <a:moveTo>
                    <a:pt x="1" y="1"/>
                  </a:moveTo>
                  <a:lnTo>
                    <a:pt x="1" y="8739"/>
                  </a:lnTo>
                  <a:cubicBezTo>
                    <a:pt x="220" y="8739"/>
                    <a:pt x="399" y="8561"/>
                    <a:pt x="399" y="8342"/>
                  </a:cubicBezTo>
                  <a:lnTo>
                    <a:pt x="399" y="4767"/>
                  </a:lnTo>
                  <a:lnTo>
                    <a:pt x="3974" y="4767"/>
                  </a:lnTo>
                  <a:cubicBezTo>
                    <a:pt x="4193" y="4767"/>
                    <a:pt x="4372" y="4590"/>
                    <a:pt x="4372" y="4370"/>
                  </a:cubicBezTo>
                  <a:cubicBezTo>
                    <a:pt x="4372" y="4149"/>
                    <a:pt x="4193" y="3972"/>
                    <a:pt x="3974" y="3972"/>
                  </a:cubicBezTo>
                  <a:lnTo>
                    <a:pt x="399" y="3972"/>
                  </a:lnTo>
                  <a:lnTo>
                    <a:pt x="399" y="397"/>
                  </a:lnTo>
                  <a:cubicBezTo>
                    <a:pt x="399" y="178"/>
                    <a:pt x="220" y="1"/>
                    <a:pt x="1"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28" name="Google Shape;1328;p52"/>
            <p:cNvSpPr/>
            <p:nvPr/>
          </p:nvSpPr>
          <p:spPr>
            <a:xfrm>
              <a:off x="8203480" y="3833948"/>
              <a:ext cx="97999" cy="96652"/>
            </a:xfrm>
            <a:custGeom>
              <a:avLst/>
              <a:gdLst/>
              <a:ahLst/>
              <a:cxnLst/>
              <a:rect l="l" t="t" r="r" b="b"/>
              <a:pathLst>
                <a:path w="3201" h="3157" extrusionOk="0">
                  <a:moveTo>
                    <a:pt x="397" y="0"/>
                  </a:moveTo>
                  <a:cubicBezTo>
                    <a:pt x="186" y="0"/>
                    <a:pt x="12" y="164"/>
                    <a:pt x="0" y="375"/>
                  </a:cubicBezTo>
                  <a:cubicBezTo>
                    <a:pt x="0" y="1910"/>
                    <a:pt x="1248" y="3156"/>
                    <a:pt x="2781" y="3156"/>
                  </a:cubicBezTo>
                  <a:cubicBezTo>
                    <a:pt x="2788" y="3156"/>
                    <a:pt x="2796" y="3157"/>
                    <a:pt x="2804" y="3157"/>
                  </a:cubicBezTo>
                  <a:cubicBezTo>
                    <a:pt x="3022" y="3157"/>
                    <a:pt x="3201" y="2980"/>
                    <a:pt x="3201" y="2759"/>
                  </a:cubicBezTo>
                  <a:cubicBezTo>
                    <a:pt x="3201" y="2539"/>
                    <a:pt x="3021" y="2361"/>
                    <a:pt x="2804" y="2361"/>
                  </a:cubicBezTo>
                  <a:cubicBezTo>
                    <a:pt x="2796" y="2361"/>
                    <a:pt x="2788" y="2361"/>
                    <a:pt x="2781" y="2362"/>
                  </a:cubicBezTo>
                  <a:cubicBezTo>
                    <a:pt x="1685" y="2360"/>
                    <a:pt x="796" y="1473"/>
                    <a:pt x="794" y="375"/>
                  </a:cubicBezTo>
                  <a:cubicBezTo>
                    <a:pt x="782" y="164"/>
                    <a:pt x="608" y="0"/>
                    <a:pt x="397"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29" name="Google Shape;1329;p52"/>
            <p:cNvSpPr/>
            <p:nvPr/>
          </p:nvSpPr>
          <p:spPr>
            <a:xfrm>
              <a:off x="8221880" y="4007107"/>
              <a:ext cx="76017" cy="73017"/>
            </a:xfrm>
            <a:custGeom>
              <a:avLst/>
              <a:gdLst/>
              <a:ahLst/>
              <a:cxnLst/>
              <a:rect l="l" t="t" r="r" b="b"/>
              <a:pathLst>
                <a:path w="2483" h="2385" extrusionOk="0">
                  <a:moveTo>
                    <a:pt x="443" y="0"/>
                  </a:moveTo>
                  <a:cubicBezTo>
                    <a:pt x="341" y="0"/>
                    <a:pt x="240" y="39"/>
                    <a:pt x="161" y="116"/>
                  </a:cubicBezTo>
                  <a:cubicBezTo>
                    <a:pt x="0" y="279"/>
                    <a:pt x="7" y="542"/>
                    <a:pt x="178" y="694"/>
                  </a:cubicBezTo>
                  <a:lnTo>
                    <a:pt x="690" y="1208"/>
                  </a:lnTo>
                  <a:lnTo>
                    <a:pt x="178" y="1722"/>
                  </a:lnTo>
                  <a:cubicBezTo>
                    <a:pt x="37" y="1880"/>
                    <a:pt x="42" y="2119"/>
                    <a:pt x="193" y="2268"/>
                  </a:cubicBezTo>
                  <a:cubicBezTo>
                    <a:pt x="270" y="2346"/>
                    <a:pt x="372" y="2385"/>
                    <a:pt x="474" y="2385"/>
                  </a:cubicBezTo>
                  <a:cubicBezTo>
                    <a:pt x="569" y="2385"/>
                    <a:pt x="663" y="2351"/>
                    <a:pt x="739" y="2284"/>
                  </a:cubicBezTo>
                  <a:lnTo>
                    <a:pt x="1253" y="1769"/>
                  </a:lnTo>
                  <a:lnTo>
                    <a:pt x="1766" y="2284"/>
                  </a:lnTo>
                  <a:cubicBezTo>
                    <a:pt x="1842" y="2351"/>
                    <a:pt x="1937" y="2385"/>
                    <a:pt x="2032" y="2385"/>
                  </a:cubicBezTo>
                  <a:cubicBezTo>
                    <a:pt x="2134" y="2385"/>
                    <a:pt x="2236" y="2346"/>
                    <a:pt x="2313" y="2268"/>
                  </a:cubicBezTo>
                  <a:cubicBezTo>
                    <a:pt x="2463" y="2119"/>
                    <a:pt x="2469" y="1880"/>
                    <a:pt x="2329" y="1722"/>
                  </a:cubicBezTo>
                  <a:lnTo>
                    <a:pt x="1814" y="1208"/>
                  </a:lnTo>
                  <a:lnTo>
                    <a:pt x="2329" y="694"/>
                  </a:lnTo>
                  <a:cubicBezTo>
                    <a:pt x="2483" y="540"/>
                    <a:pt x="2483" y="289"/>
                    <a:pt x="2329" y="133"/>
                  </a:cubicBezTo>
                  <a:cubicBezTo>
                    <a:pt x="2251" y="55"/>
                    <a:pt x="2149" y="16"/>
                    <a:pt x="2047" y="16"/>
                  </a:cubicBezTo>
                  <a:cubicBezTo>
                    <a:pt x="1945" y="16"/>
                    <a:pt x="1844" y="55"/>
                    <a:pt x="1766" y="133"/>
                  </a:cubicBezTo>
                  <a:lnTo>
                    <a:pt x="1253" y="647"/>
                  </a:lnTo>
                  <a:lnTo>
                    <a:pt x="739" y="133"/>
                  </a:lnTo>
                  <a:cubicBezTo>
                    <a:pt x="660" y="44"/>
                    <a:pt x="552" y="0"/>
                    <a:pt x="443"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330" name="Google Shape;1330;p52"/>
          <p:cNvGrpSpPr/>
          <p:nvPr/>
        </p:nvGrpSpPr>
        <p:grpSpPr>
          <a:xfrm>
            <a:off x="7048129" y="3301660"/>
            <a:ext cx="363725" cy="363755"/>
            <a:chOff x="7174725" y="3180808"/>
            <a:chExt cx="373013" cy="373044"/>
          </a:xfrm>
        </p:grpSpPr>
        <p:sp>
          <p:nvSpPr>
            <p:cNvPr id="1331" name="Google Shape;1331;p52"/>
            <p:cNvSpPr/>
            <p:nvPr/>
          </p:nvSpPr>
          <p:spPr>
            <a:xfrm>
              <a:off x="7174725" y="3180808"/>
              <a:ext cx="373013" cy="373044"/>
            </a:xfrm>
            <a:custGeom>
              <a:avLst/>
              <a:gdLst/>
              <a:ahLst/>
              <a:cxnLst/>
              <a:rect l="l" t="t" r="r" b="b"/>
              <a:pathLst>
                <a:path w="12184" h="12185" extrusionOk="0">
                  <a:moveTo>
                    <a:pt x="397" y="0"/>
                  </a:moveTo>
                  <a:cubicBezTo>
                    <a:pt x="178" y="0"/>
                    <a:pt x="0" y="178"/>
                    <a:pt x="0" y="399"/>
                  </a:cubicBezTo>
                  <a:lnTo>
                    <a:pt x="0" y="11785"/>
                  </a:lnTo>
                  <a:cubicBezTo>
                    <a:pt x="0" y="12005"/>
                    <a:pt x="178" y="12182"/>
                    <a:pt x="397" y="12182"/>
                  </a:cubicBezTo>
                  <a:lnTo>
                    <a:pt x="11785" y="12182"/>
                  </a:lnTo>
                  <a:lnTo>
                    <a:pt x="11785" y="12184"/>
                  </a:lnTo>
                  <a:cubicBezTo>
                    <a:pt x="12005" y="12184"/>
                    <a:pt x="12184" y="12005"/>
                    <a:pt x="12184" y="11785"/>
                  </a:cubicBezTo>
                  <a:lnTo>
                    <a:pt x="12184" y="399"/>
                  </a:lnTo>
                  <a:cubicBezTo>
                    <a:pt x="12184" y="178"/>
                    <a:pt x="12005" y="0"/>
                    <a:pt x="11785"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332" name="Google Shape;1332;p52"/>
            <p:cNvSpPr/>
            <p:nvPr/>
          </p:nvSpPr>
          <p:spPr>
            <a:xfrm>
              <a:off x="7361170" y="3180808"/>
              <a:ext cx="186568" cy="372983"/>
            </a:xfrm>
            <a:custGeom>
              <a:avLst/>
              <a:gdLst/>
              <a:ahLst/>
              <a:cxnLst/>
              <a:rect l="l" t="t" r="r" b="b"/>
              <a:pathLst>
                <a:path w="6094" h="12183" extrusionOk="0">
                  <a:moveTo>
                    <a:pt x="0" y="0"/>
                  </a:moveTo>
                  <a:lnTo>
                    <a:pt x="0" y="12182"/>
                  </a:lnTo>
                  <a:lnTo>
                    <a:pt x="5695" y="12182"/>
                  </a:lnTo>
                  <a:cubicBezTo>
                    <a:pt x="5915" y="12182"/>
                    <a:pt x="6094" y="12005"/>
                    <a:pt x="6094" y="11785"/>
                  </a:cubicBezTo>
                  <a:lnTo>
                    <a:pt x="6094" y="399"/>
                  </a:lnTo>
                  <a:cubicBezTo>
                    <a:pt x="6094" y="178"/>
                    <a:pt x="5915" y="0"/>
                    <a:pt x="5695"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333" name="Google Shape;1333;p52"/>
            <p:cNvSpPr/>
            <p:nvPr/>
          </p:nvSpPr>
          <p:spPr>
            <a:xfrm>
              <a:off x="7247680" y="3229455"/>
              <a:ext cx="73017" cy="275719"/>
            </a:xfrm>
            <a:custGeom>
              <a:avLst/>
              <a:gdLst/>
              <a:ahLst/>
              <a:cxnLst/>
              <a:rect l="l" t="t" r="r" b="b"/>
              <a:pathLst>
                <a:path w="2385" h="9006" extrusionOk="0">
                  <a:moveTo>
                    <a:pt x="398" y="1"/>
                  </a:moveTo>
                  <a:cubicBezTo>
                    <a:pt x="178" y="1"/>
                    <a:pt x="1" y="179"/>
                    <a:pt x="1" y="398"/>
                  </a:cubicBezTo>
                  <a:lnTo>
                    <a:pt x="1" y="8609"/>
                  </a:lnTo>
                  <a:cubicBezTo>
                    <a:pt x="1" y="8828"/>
                    <a:pt x="178" y="9005"/>
                    <a:pt x="398" y="9005"/>
                  </a:cubicBezTo>
                  <a:lnTo>
                    <a:pt x="1987" y="9005"/>
                  </a:lnTo>
                  <a:lnTo>
                    <a:pt x="1987" y="9004"/>
                  </a:lnTo>
                  <a:cubicBezTo>
                    <a:pt x="2198" y="8992"/>
                    <a:pt x="2362" y="8818"/>
                    <a:pt x="2362" y="8607"/>
                  </a:cubicBezTo>
                  <a:cubicBezTo>
                    <a:pt x="2362" y="8396"/>
                    <a:pt x="2198" y="8222"/>
                    <a:pt x="1987" y="8210"/>
                  </a:cubicBezTo>
                  <a:lnTo>
                    <a:pt x="795" y="8210"/>
                  </a:lnTo>
                  <a:lnTo>
                    <a:pt x="795" y="797"/>
                  </a:lnTo>
                  <a:lnTo>
                    <a:pt x="1987" y="797"/>
                  </a:lnTo>
                  <a:cubicBezTo>
                    <a:pt x="2207" y="797"/>
                    <a:pt x="2384" y="617"/>
                    <a:pt x="2384" y="398"/>
                  </a:cubicBezTo>
                  <a:cubicBezTo>
                    <a:pt x="2384" y="179"/>
                    <a:pt x="2207" y="1"/>
                    <a:pt x="198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34" name="Google Shape;1334;p52"/>
            <p:cNvSpPr/>
            <p:nvPr/>
          </p:nvSpPr>
          <p:spPr>
            <a:xfrm>
              <a:off x="7401061" y="3229425"/>
              <a:ext cx="73721" cy="275780"/>
            </a:xfrm>
            <a:custGeom>
              <a:avLst/>
              <a:gdLst/>
              <a:ahLst/>
              <a:cxnLst/>
              <a:rect l="l" t="t" r="r" b="b"/>
              <a:pathLst>
                <a:path w="2408" h="9008" extrusionOk="0">
                  <a:moveTo>
                    <a:pt x="419" y="0"/>
                  </a:moveTo>
                  <a:cubicBezTo>
                    <a:pt x="200" y="0"/>
                    <a:pt x="22" y="178"/>
                    <a:pt x="22" y="399"/>
                  </a:cubicBezTo>
                  <a:cubicBezTo>
                    <a:pt x="22" y="618"/>
                    <a:pt x="200" y="796"/>
                    <a:pt x="419" y="796"/>
                  </a:cubicBezTo>
                  <a:lnTo>
                    <a:pt x="1612" y="796"/>
                  </a:lnTo>
                  <a:lnTo>
                    <a:pt x="1612" y="8213"/>
                  </a:lnTo>
                  <a:lnTo>
                    <a:pt x="419" y="8213"/>
                  </a:lnTo>
                  <a:cubicBezTo>
                    <a:pt x="411" y="8212"/>
                    <a:pt x="403" y="8212"/>
                    <a:pt x="395" y="8212"/>
                  </a:cubicBezTo>
                  <a:cubicBezTo>
                    <a:pt x="178" y="8212"/>
                    <a:pt x="0" y="8388"/>
                    <a:pt x="0" y="8610"/>
                  </a:cubicBezTo>
                  <a:cubicBezTo>
                    <a:pt x="0" y="8829"/>
                    <a:pt x="178" y="9007"/>
                    <a:pt x="396" y="9007"/>
                  </a:cubicBezTo>
                  <a:cubicBezTo>
                    <a:pt x="403" y="9007"/>
                    <a:pt x="411" y="9007"/>
                    <a:pt x="419" y="9006"/>
                  </a:cubicBezTo>
                  <a:lnTo>
                    <a:pt x="2009" y="9006"/>
                  </a:lnTo>
                  <a:cubicBezTo>
                    <a:pt x="2228" y="9006"/>
                    <a:pt x="2407" y="8829"/>
                    <a:pt x="2407" y="8610"/>
                  </a:cubicBezTo>
                  <a:lnTo>
                    <a:pt x="2407" y="399"/>
                  </a:lnTo>
                  <a:cubicBezTo>
                    <a:pt x="2407" y="178"/>
                    <a:pt x="2228" y="0"/>
                    <a:pt x="2009"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335" name="Google Shape;1335;p52"/>
          <p:cNvGrpSpPr/>
          <p:nvPr/>
        </p:nvGrpSpPr>
        <p:grpSpPr>
          <a:xfrm>
            <a:off x="7048129" y="3882533"/>
            <a:ext cx="363725" cy="363725"/>
            <a:chOff x="7174725" y="3776515"/>
            <a:chExt cx="373013" cy="373013"/>
          </a:xfrm>
        </p:grpSpPr>
        <p:sp>
          <p:nvSpPr>
            <p:cNvPr id="1336" name="Google Shape;1336;p52"/>
            <p:cNvSpPr/>
            <p:nvPr/>
          </p:nvSpPr>
          <p:spPr>
            <a:xfrm>
              <a:off x="7174725" y="3776515"/>
              <a:ext cx="373013" cy="373013"/>
            </a:xfrm>
            <a:custGeom>
              <a:avLst/>
              <a:gdLst/>
              <a:ahLst/>
              <a:cxnLst/>
              <a:rect l="l" t="t" r="r" b="b"/>
              <a:pathLst>
                <a:path w="12184" h="12184" extrusionOk="0">
                  <a:moveTo>
                    <a:pt x="397" y="0"/>
                  </a:moveTo>
                  <a:cubicBezTo>
                    <a:pt x="178" y="0"/>
                    <a:pt x="0" y="178"/>
                    <a:pt x="0" y="397"/>
                  </a:cubicBezTo>
                  <a:lnTo>
                    <a:pt x="0" y="11785"/>
                  </a:lnTo>
                  <a:cubicBezTo>
                    <a:pt x="0" y="12005"/>
                    <a:pt x="178" y="12182"/>
                    <a:pt x="397" y="12182"/>
                  </a:cubicBezTo>
                  <a:lnTo>
                    <a:pt x="11785" y="12182"/>
                  </a:lnTo>
                  <a:lnTo>
                    <a:pt x="11785" y="12184"/>
                  </a:lnTo>
                  <a:cubicBezTo>
                    <a:pt x="12005" y="12184"/>
                    <a:pt x="12184" y="12005"/>
                    <a:pt x="12184" y="11785"/>
                  </a:cubicBezTo>
                  <a:lnTo>
                    <a:pt x="12184" y="397"/>
                  </a:lnTo>
                  <a:cubicBezTo>
                    <a:pt x="12184" y="178"/>
                    <a:pt x="12005" y="0"/>
                    <a:pt x="11785"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337" name="Google Shape;1337;p52"/>
            <p:cNvSpPr/>
            <p:nvPr/>
          </p:nvSpPr>
          <p:spPr>
            <a:xfrm>
              <a:off x="7361170" y="3776515"/>
              <a:ext cx="186568" cy="372983"/>
            </a:xfrm>
            <a:custGeom>
              <a:avLst/>
              <a:gdLst/>
              <a:ahLst/>
              <a:cxnLst/>
              <a:rect l="l" t="t" r="r" b="b"/>
              <a:pathLst>
                <a:path w="6094" h="12183" extrusionOk="0">
                  <a:moveTo>
                    <a:pt x="0" y="0"/>
                  </a:moveTo>
                  <a:lnTo>
                    <a:pt x="0" y="12182"/>
                  </a:lnTo>
                  <a:lnTo>
                    <a:pt x="5695" y="12182"/>
                  </a:lnTo>
                  <a:cubicBezTo>
                    <a:pt x="5915" y="12182"/>
                    <a:pt x="6094" y="12005"/>
                    <a:pt x="6094" y="11785"/>
                  </a:cubicBezTo>
                  <a:lnTo>
                    <a:pt x="6094" y="397"/>
                  </a:lnTo>
                  <a:cubicBezTo>
                    <a:pt x="6094" y="178"/>
                    <a:pt x="5915" y="0"/>
                    <a:pt x="5695"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338" name="Google Shape;1338;p52"/>
            <p:cNvSpPr/>
            <p:nvPr/>
          </p:nvSpPr>
          <p:spPr>
            <a:xfrm>
              <a:off x="7222208" y="3825131"/>
              <a:ext cx="97876" cy="275749"/>
            </a:xfrm>
            <a:custGeom>
              <a:avLst/>
              <a:gdLst/>
              <a:ahLst/>
              <a:cxnLst/>
              <a:rect l="l" t="t" r="r" b="b"/>
              <a:pathLst>
                <a:path w="3197" h="9007" extrusionOk="0">
                  <a:moveTo>
                    <a:pt x="1759" y="0"/>
                  </a:moveTo>
                  <a:cubicBezTo>
                    <a:pt x="1248" y="0"/>
                    <a:pt x="833" y="416"/>
                    <a:pt x="833" y="926"/>
                  </a:cubicBezTo>
                  <a:lnTo>
                    <a:pt x="833" y="3544"/>
                  </a:lnTo>
                  <a:lnTo>
                    <a:pt x="154" y="4223"/>
                  </a:lnTo>
                  <a:cubicBezTo>
                    <a:pt x="0" y="4377"/>
                    <a:pt x="0" y="4628"/>
                    <a:pt x="154" y="4784"/>
                  </a:cubicBezTo>
                  <a:lnTo>
                    <a:pt x="833" y="5462"/>
                  </a:lnTo>
                  <a:lnTo>
                    <a:pt x="833" y="8078"/>
                  </a:lnTo>
                  <a:cubicBezTo>
                    <a:pt x="833" y="8591"/>
                    <a:pt x="1248" y="9005"/>
                    <a:pt x="1759" y="9006"/>
                  </a:cubicBezTo>
                  <a:lnTo>
                    <a:pt x="2819" y="9006"/>
                  </a:lnTo>
                  <a:lnTo>
                    <a:pt x="2819" y="9005"/>
                  </a:lnTo>
                  <a:cubicBezTo>
                    <a:pt x="3030" y="8993"/>
                    <a:pt x="3196" y="8819"/>
                    <a:pt x="3196" y="8608"/>
                  </a:cubicBezTo>
                  <a:cubicBezTo>
                    <a:pt x="3196" y="8395"/>
                    <a:pt x="3030" y="8221"/>
                    <a:pt x="2819" y="8209"/>
                  </a:cubicBezTo>
                  <a:lnTo>
                    <a:pt x="1759" y="8209"/>
                  </a:lnTo>
                  <a:cubicBezTo>
                    <a:pt x="1687" y="8209"/>
                    <a:pt x="1627" y="8150"/>
                    <a:pt x="1627" y="8077"/>
                  </a:cubicBezTo>
                  <a:lnTo>
                    <a:pt x="1627" y="5296"/>
                  </a:lnTo>
                  <a:cubicBezTo>
                    <a:pt x="1627" y="5191"/>
                    <a:pt x="1585" y="5090"/>
                    <a:pt x="1511" y="5015"/>
                  </a:cubicBezTo>
                  <a:lnTo>
                    <a:pt x="997" y="4502"/>
                  </a:lnTo>
                  <a:lnTo>
                    <a:pt x="1511" y="3988"/>
                  </a:lnTo>
                  <a:cubicBezTo>
                    <a:pt x="1585" y="3915"/>
                    <a:pt x="1627" y="3812"/>
                    <a:pt x="1627" y="3707"/>
                  </a:cubicBezTo>
                  <a:lnTo>
                    <a:pt x="1627" y="926"/>
                  </a:lnTo>
                  <a:cubicBezTo>
                    <a:pt x="1627" y="854"/>
                    <a:pt x="1687" y="794"/>
                    <a:pt x="1759" y="794"/>
                  </a:cubicBezTo>
                  <a:lnTo>
                    <a:pt x="2819" y="794"/>
                  </a:lnTo>
                  <a:cubicBezTo>
                    <a:pt x="3030" y="782"/>
                    <a:pt x="3194" y="608"/>
                    <a:pt x="3194" y="397"/>
                  </a:cubicBezTo>
                  <a:cubicBezTo>
                    <a:pt x="3194" y="186"/>
                    <a:pt x="3030" y="12"/>
                    <a:pt x="2819"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39" name="Google Shape;1339;p52"/>
            <p:cNvSpPr/>
            <p:nvPr/>
          </p:nvSpPr>
          <p:spPr>
            <a:xfrm>
              <a:off x="7401061" y="3825162"/>
              <a:ext cx="99162" cy="275780"/>
            </a:xfrm>
            <a:custGeom>
              <a:avLst/>
              <a:gdLst/>
              <a:ahLst/>
              <a:cxnLst/>
              <a:rect l="l" t="t" r="r" b="b"/>
              <a:pathLst>
                <a:path w="3239" h="9008" extrusionOk="0">
                  <a:moveTo>
                    <a:pt x="396" y="0"/>
                  </a:moveTo>
                  <a:cubicBezTo>
                    <a:pt x="178" y="0"/>
                    <a:pt x="0" y="178"/>
                    <a:pt x="0" y="398"/>
                  </a:cubicBezTo>
                  <a:cubicBezTo>
                    <a:pt x="0" y="618"/>
                    <a:pt x="178" y="795"/>
                    <a:pt x="396" y="795"/>
                  </a:cubicBezTo>
                  <a:cubicBezTo>
                    <a:pt x="403" y="795"/>
                    <a:pt x="411" y="795"/>
                    <a:pt x="419" y="795"/>
                  </a:cubicBezTo>
                  <a:lnTo>
                    <a:pt x="1479" y="795"/>
                  </a:lnTo>
                  <a:cubicBezTo>
                    <a:pt x="1551" y="795"/>
                    <a:pt x="1612" y="855"/>
                    <a:pt x="1612" y="927"/>
                  </a:cubicBezTo>
                  <a:lnTo>
                    <a:pt x="1612" y="3708"/>
                  </a:lnTo>
                  <a:cubicBezTo>
                    <a:pt x="1612" y="3813"/>
                    <a:pt x="1654" y="3915"/>
                    <a:pt x="1727" y="3989"/>
                  </a:cubicBezTo>
                  <a:lnTo>
                    <a:pt x="2242" y="4503"/>
                  </a:lnTo>
                  <a:lnTo>
                    <a:pt x="1727" y="5016"/>
                  </a:lnTo>
                  <a:cubicBezTo>
                    <a:pt x="1654" y="5091"/>
                    <a:pt x="1612" y="5192"/>
                    <a:pt x="1612" y="5297"/>
                  </a:cubicBezTo>
                  <a:lnTo>
                    <a:pt x="1612" y="8077"/>
                  </a:lnTo>
                  <a:cubicBezTo>
                    <a:pt x="1612" y="8151"/>
                    <a:pt x="1551" y="8210"/>
                    <a:pt x="1479" y="8210"/>
                  </a:cubicBezTo>
                  <a:lnTo>
                    <a:pt x="419" y="8210"/>
                  </a:lnTo>
                  <a:cubicBezTo>
                    <a:pt x="412" y="8209"/>
                    <a:pt x="405" y="8209"/>
                    <a:pt x="399" y="8209"/>
                  </a:cubicBezTo>
                  <a:cubicBezTo>
                    <a:pt x="182" y="8209"/>
                    <a:pt x="2" y="8388"/>
                    <a:pt x="2" y="8608"/>
                  </a:cubicBezTo>
                  <a:cubicBezTo>
                    <a:pt x="2" y="8829"/>
                    <a:pt x="181" y="9006"/>
                    <a:pt x="398" y="9006"/>
                  </a:cubicBezTo>
                  <a:cubicBezTo>
                    <a:pt x="405" y="9006"/>
                    <a:pt x="412" y="9006"/>
                    <a:pt x="419" y="9005"/>
                  </a:cubicBezTo>
                  <a:lnTo>
                    <a:pt x="1479" y="9005"/>
                  </a:lnTo>
                  <a:lnTo>
                    <a:pt x="1479" y="9007"/>
                  </a:lnTo>
                  <a:cubicBezTo>
                    <a:pt x="1990" y="9005"/>
                    <a:pt x="2406" y="8592"/>
                    <a:pt x="2406" y="8079"/>
                  </a:cubicBezTo>
                  <a:lnTo>
                    <a:pt x="2406" y="5463"/>
                  </a:lnTo>
                  <a:lnTo>
                    <a:pt x="3084" y="4785"/>
                  </a:lnTo>
                  <a:cubicBezTo>
                    <a:pt x="3238" y="4629"/>
                    <a:pt x="3238" y="4378"/>
                    <a:pt x="3084" y="4223"/>
                  </a:cubicBezTo>
                  <a:lnTo>
                    <a:pt x="2406" y="3545"/>
                  </a:lnTo>
                  <a:lnTo>
                    <a:pt x="2406" y="927"/>
                  </a:lnTo>
                  <a:cubicBezTo>
                    <a:pt x="2406" y="416"/>
                    <a:pt x="1990" y="1"/>
                    <a:pt x="1479" y="1"/>
                  </a:cubicBezTo>
                  <a:lnTo>
                    <a:pt x="419" y="1"/>
                  </a:lnTo>
                  <a:cubicBezTo>
                    <a:pt x="411" y="0"/>
                    <a:pt x="403" y="0"/>
                    <a:pt x="396"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340" name="Google Shape;1340;p52"/>
          <p:cNvGrpSpPr/>
          <p:nvPr/>
        </p:nvGrpSpPr>
        <p:grpSpPr>
          <a:xfrm>
            <a:off x="6266346" y="3301660"/>
            <a:ext cx="355844" cy="363755"/>
            <a:chOff x="6372979" y="3180808"/>
            <a:chExt cx="364931" cy="373044"/>
          </a:xfrm>
        </p:grpSpPr>
        <p:sp>
          <p:nvSpPr>
            <p:cNvPr id="1341" name="Google Shape;1341;p52"/>
            <p:cNvSpPr/>
            <p:nvPr/>
          </p:nvSpPr>
          <p:spPr>
            <a:xfrm>
              <a:off x="6372979" y="3180808"/>
              <a:ext cx="364931" cy="373044"/>
            </a:xfrm>
            <a:custGeom>
              <a:avLst/>
              <a:gdLst/>
              <a:ahLst/>
              <a:cxnLst/>
              <a:rect l="l" t="t" r="r" b="b"/>
              <a:pathLst>
                <a:path w="11920" h="12185" extrusionOk="0">
                  <a:moveTo>
                    <a:pt x="397" y="0"/>
                  </a:moveTo>
                  <a:cubicBezTo>
                    <a:pt x="178" y="0"/>
                    <a:pt x="0" y="178"/>
                    <a:pt x="0" y="399"/>
                  </a:cubicBezTo>
                  <a:lnTo>
                    <a:pt x="0" y="11785"/>
                  </a:lnTo>
                  <a:cubicBezTo>
                    <a:pt x="0" y="12005"/>
                    <a:pt x="178" y="12182"/>
                    <a:pt x="397" y="12182"/>
                  </a:cubicBezTo>
                  <a:lnTo>
                    <a:pt x="11521" y="12182"/>
                  </a:lnTo>
                  <a:lnTo>
                    <a:pt x="11521" y="12184"/>
                  </a:lnTo>
                  <a:cubicBezTo>
                    <a:pt x="11740" y="12184"/>
                    <a:pt x="11919" y="12005"/>
                    <a:pt x="11919" y="11785"/>
                  </a:cubicBezTo>
                  <a:lnTo>
                    <a:pt x="11919" y="399"/>
                  </a:lnTo>
                  <a:cubicBezTo>
                    <a:pt x="11919" y="178"/>
                    <a:pt x="11740" y="0"/>
                    <a:pt x="11521"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342" name="Google Shape;1342;p52"/>
            <p:cNvSpPr/>
            <p:nvPr/>
          </p:nvSpPr>
          <p:spPr>
            <a:xfrm>
              <a:off x="6555414" y="3180808"/>
              <a:ext cx="182496" cy="372983"/>
            </a:xfrm>
            <a:custGeom>
              <a:avLst/>
              <a:gdLst/>
              <a:ahLst/>
              <a:cxnLst/>
              <a:rect l="l" t="t" r="r" b="b"/>
              <a:pathLst>
                <a:path w="5961" h="12183" extrusionOk="0">
                  <a:moveTo>
                    <a:pt x="1" y="0"/>
                  </a:moveTo>
                  <a:lnTo>
                    <a:pt x="1" y="12182"/>
                  </a:lnTo>
                  <a:lnTo>
                    <a:pt x="5562" y="12182"/>
                  </a:lnTo>
                  <a:cubicBezTo>
                    <a:pt x="5781" y="12182"/>
                    <a:pt x="5960" y="12005"/>
                    <a:pt x="5960" y="11785"/>
                  </a:cubicBezTo>
                  <a:lnTo>
                    <a:pt x="5960" y="399"/>
                  </a:lnTo>
                  <a:cubicBezTo>
                    <a:pt x="5960" y="178"/>
                    <a:pt x="5781" y="0"/>
                    <a:pt x="5562"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343" name="Google Shape;1343;p52"/>
            <p:cNvSpPr/>
            <p:nvPr/>
          </p:nvSpPr>
          <p:spPr>
            <a:xfrm>
              <a:off x="6421596" y="3229425"/>
              <a:ext cx="267636" cy="64934"/>
            </a:xfrm>
            <a:custGeom>
              <a:avLst/>
              <a:gdLst/>
              <a:ahLst/>
              <a:cxnLst/>
              <a:rect l="l" t="t" r="r" b="b"/>
              <a:pathLst>
                <a:path w="8742" h="2121" extrusionOk="0">
                  <a:moveTo>
                    <a:pt x="399" y="0"/>
                  </a:moveTo>
                  <a:cubicBezTo>
                    <a:pt x="179" y="0"/>
                    <a:pt x="0" y="180"/>
                    <a:pt x="0" y="399"/>
                  </a:cubicBezTo>
                  <a:lnTo>
                    <a:pt x="0" y="1722"/>
                  </a:lnTo>
                  <a:cubicBezTo>
                    <a:pt x="0" y="1942"/>
                    <a:pt x="179" y="2121"/>
                    <a:pt x="399" y="2121"/>
                  </a:cubicBezTo>
                  <a:lnTo>
                    <a:pt x="8345" y="2121"/>
                  </a:lnTo>
                  <a:cubicBezTo>
                    <a:pt x="8564" y="2121"/>
                    <a:pt x="8742" y="1942"/>
                    <a:pt x="8742" y="1722"/>
                  </a:cubicBezTo>
                  <a:lnTo>
                    <a:pt x="8742" y="399"/>
                  </a:lnTo>
                  <a:cubicBezTo>
                    <a:pt x="8742" y="180"/>
                    <a:pt x="8564" y="0"/>
                    <a:pt x="8343"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344" name="Google Shape;1344;p52"/>
            <p:cNvSpPr/>
            <p:nvPr/>
          </p:nvSpPr>
          <p:spPr>
            <a:xfrm>
              <a:off x="6555414" y="3229425"/>
              <a:ext cx="133818" cy="64934"/>
            </a:xfrm>
            <a:custGeom>
              <a:avLst/>
              <a:gdLst/>
              <a:ahLst/>
              <a:cxnLst/>
              <a:rect l="l" t="t" r="r" b="b"/>
              <a:pathLst>
                <a:path w="4371" h="2121" extrusionOk="0">
                  <a:moveTo>
                    <a:pt x="3972" y="0"/>
                  </a:moveTo>
                  <a:lnTo>
                    <a:pt x="3974" y="2"/>
                  </a:lnTo>
                  <a:lnTo>
                    <a:pt x="1" y="2"/>
                  </a:lnTo>
                  <a:lnTo>
                    <a:pt x="1" y="2121"/>
                  </a:lnTo>
                  <a:lnTo>
                    <a:pt x="3972" y="2121"/>
                  </a:lnTo>
                  <a:cubicBezTo>
                    <a:pt x="4193" y="2121"/>
                    <a:pt x="4371" y="1942"/>
                    <a:pt x="4371" y="1722"/>
                  </a:cubicBezTo>
                  <a:lnTo>
                    <a:pt x="4371" y="399"/>
                  </a:lnTo>
                  <a:cubicBezTo>
                    <a:pt x="4371" y="180"/>
                    <a:pt x="4193" y="0"/>
                    <a:pt x="3972"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345" name="Google Shape;1345;p52"/>
            <p:cNvSpPr/>
            <p:nvPr/>
          </p:nvSpPr>
          <p:spPr>
            <a:xfrm>
              <a:off x="6421626" y="3342945"/>
              <a:ext cx="56821" cy="56791"/>
            </a:xfrm>
            <a:custGeom>
              <a:avLst/>
              <a:gdLst/>
              <a:ahLst/>
              <a:cxnLst/>
              <a:rect l="l" t="t" r="r" b="b"/>
              <a:pathLst>
                <a:path w="1856" h="1855" extrusionOk="0">
                  <a:moveTo>
                    <a:pt x="133" y="1"/>
                  </a:moveTo>
                  <a:cubicBezTo>
                    <a:pt x="59" y="2"/>
                    <a:pt x="1" y="61"/>
                    <a:pt x="1" y="135"/>
                  </a:cubicBezTo>
                  <a:lnTo>
                    <a:pt x="1" y="1722"/>
                  </a:lnTo>
                  <a:cubicBezTo>
                    <a:pt x="1" y="1796"/>
                    <a:pt x="59" y="1855"/>
                    <a:pt x="133" y="1855"/>
                  </a:cubicBezTo>
                  <a:lnTo>
                    <a:pt x="1723" y="1855"/>
                  </a:lnTo>
                  <a:cubicBezTo>
                    <a:pt x="1796" y="1855"/>
                    <a:pt x="1855" y="1796"/>
                    <a:pt x="1855" y="1722"/>
                  </a:cubicBezTo>
                  <a:lnTo>
                    <a:pt x="1855" y="135"/>
                  </a:lnTo>
                  <a:cubicBezTo>
                    <a:pt x="1855" y="61"/>
                    <a:pt x="1796" y="2"/>
                    <a:pt x="1723"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46" name="Google Shape;1346;p52"/>
            <p:cNvSpPr/>
            <p:nvPr/>
          </p:nvSpPr>
          <p:spPr>
            <a:xfrm>
              <a:off x="6421626" y="3448383"/>
              <a:ext cx="56821" cy="56791"/>
            </a:xfrm>
            <a:custGeom>
              <a:avLst/>
              <a:gdLst/>
              <a:ahLst/>
              <a:cxnLst/>
              <a:rect l="l" t="t" r="r" b="b"/>
              <a:pathLst>
                <a:path w="1856" h="1855" extrusionOk="0">
                  <a:moveTo>
                    <a:pt x="133" y="0"/>
                  </a:moveTo>
                  <a:cubicBezTo>
                    <a:pt x="59" y="0"/>
                    <a:pt x="1" y="61"/>
                    <a:pt x="1" y="133"/>
                  </a:cubicBezTo>
                  <a:lnTo>
                    <a:pt x="1" y="1722"/>
                  </a:lnTo>
                  <a:cubicBezTo>
                    <a:pt x="1" y="1796"/>
                    <a:pt x="59" y="1854"/>
                    <a:pt x="133" y="1854"/>
                  </a:cubicBezTo>
                  <a:lnTo>
                    <a:pt x="1723" y="1854"/>
                  </a:lnTo>
                  <a:cubicBezTo>
                    <a:pt x="1796" y="1854"/>
                    <a:pt x="1855" y="1796"/>
                    <a:pt x="1855" y="1722"/>
                  </a:cubicBezTo>
                  <a:lnTo>
                    <a:pt x="1855" y="133"/>
                  </a:lnTo>
                  <a:cubicBezTo>
                    <a:pt x="1855" y="61"/>
                    <a:pt x="1796" y="0"/>
                    <a:pt x="1723"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47" name="Google Shape;1347;p52"/>
            <p:cNvSpPr/>
            <p:nvPr/>
          </p:nvSpPr>
          <p:spPr>
            <a:xfrm>
              <a:off x="6527003" y="3448383"/>
              <a:ext cx="56821" cy="56791"/>
            </a:xfrm>
            <a:custGeom>
              <a:avLst/>
              <a:gdLst/>
              <a:ahLst/>
              <a:cxnLst/>
              <a:rect l="l" t="t" r="r" b="b"/>
              <a:pathLst>
                <a:path w="1856" h="1855" extrusionOk="0">
                  <a:moveTo>
                    <a:pt x="133" y="0"/>
                  </a:moveTo>
                  <a:cubicBezTo>
                    <a:pt x="61" y="0"/>
                    <a:pt x="1" y="61"/>
                    <a:pt x="1" y="133"/>
                  </a:cubicBezTo>
                  <a:lnTo>
                    <a:pt x="1" y="1722"/>
                  </a:lnTo>
                  <a:cubicBezTo>
                    <a:pt x="1" y="1796"/>
                    <a:pt x="61" y="1854"/>
                    <a:pt x="133" y="1854"/>
                  </a:cubicBezTo>
                  <a:lnTo>
                    <a:pt x="1723" y="1854"/>
                  </a:lnTo>
                  <a:cubicBezTo>
                    <a:pt x="1796" y="1854"/>
                    <a:pt x="1855" y="1796"/>
                    <a:pt x="1855" y="1722"/>
                  </a:cubicBezTo>
                  <a:lnTo>
                    <a:pt x="1855" y="133"/>
                  </a:lnTo>
                  <a:cubicBezTo>
                    <a:pt x="1855" y="61"/>
                    <a:pt x="1796" y="0"/>
                    <a:pt x="1723"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48" name="Google Shape;1348;p52"/>
            <p:cNvSpPr/>
            <p:nvPr/>
          </p:nvSpPr>
          <p:spPr>
            <a:xfrm>
              <a:off x="6555383" y="3448383"/>
              <a:ext cx="28441" cy="56791"/>
            </a:xfrm>
            <a:custGeom>
              <a:avLst/>
              <a:gdLst/>
              <a:ahLst/>
              <a:cxnLst/>
              <a:rect l="l" t="t" r="r" b="b"/>
              <a:pathLst>
                <a:path w="929" h="1855" extrusionOk="0">
                  <a:moveTo>
                    <a:pt x="0" y="0"/>
                  </a:moveTo>
                  <a:lnTo>
                    <a:pt x="0" y="1854"/>
                  </a:lnTo>
                  <a:lnTo>
                    <a:pt x="796" y="1854"/>
                  </a:lnTo>
                  <a:cubicBezTo>
                    <a:pt x="869" y="1854"/>
                    <a:pt x="928" y="1796"/>
                    <a:pt x="928" y="1722"/>
                  </a:cubicBezTo>
                  <a:lnTo>
                    <a:pt x="928" y="133"/>
                  </a:lnTo>
                  <a:cubicBezTo>
                    <a:pt x="928" y="61"/>
                    <a:pt x="869" y="0"/>
                    <a:pt x="79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49" name="Google Shape;1349;p52"/>
            <p:cNvSpPr/>
            <p:nvPr/>
          </p:nvSpPr>
          <p:spPr>
            <a:xfrm>
              <a:off x="6527003" y="3342945"/>
              <a:ext cx="56821" cy="56791"/>
            </a:xfrm>
            <a:custGeom>
              <a:avLst/>
              <a:gdLst/>
              <a:ahLst/>
              <a:cxnLst/>
              <a:rect l="l" t="t" r="r" b="b"/>
              <a:pathLst>
                <a:path w="1856" h="1855" extrusionOk="0">
                  <a:moveTo>
                    <a:pt x="133" y="1"/>
                  </a:moveTo>
                  <a:cubicBezTo>
                    <a:pt x="61" y="2"/>
                    <a:pt x="1" y="61"/>
                    <a:pt x="1" y="135"/>
                  </a:cubicBezTo>
                  <a:lnTo>
                    <a:pt x="1" y="1722"/>
                  </a:lnTo>
                  <a:cubicBezTo>
                    <a:pt x="1" y="1796"/>
                    <a:pt x="61" y="1855"/>
                    <a:pt x="133" y="1855"/>
                  </a:cubicBezTo>
                  <a:lnTo>
                    <a:pt x="1723" y="1855"/>
                  </a:lnTo>
                  <a:cubicBezTo>
                    <a:pt x="1796" y="1855"/>
                    <a:pt x="1855" y="1796"/>
                    <a:pt x="1855" y="1722"/>
                  </a:cubicBezTo>
                  <a:lnTo>
                    <a:pt x="1855" y="135"/>
                  </a:lnTo>
                  <a:cubicBezTo>
                    <a:pt x="1855" y="61"/>
                    <a:pt x="1796" y="2"/>
                    <a:pt x="1723"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50" name="Google Shape;1350;p52"/>
            <p:cNvSpPr/>
            <p:nvPr/>
          </p:nvSpPr>
          <p:spPr>
            <a:xfrm>
              <a:off x="6555383" y="3343006"/>
              <a:ext cx="28441" cy="56730"/>
            </a:xfrm>
            <a:custGeom>
              <a:avLst/>
              <a:gdLst/>
              <a:ahLst/>
              <a:cxnLst/>
              <a:rect l="l" t="t" r="r" b="b"/>
              <a:pathLst>
                <a:path w="929" h="1853" extrusionOk="0">
                  <a:moveTo>
                    <a:pt x="0" y="0"/>
                  </a:moveTo>
                  <a:lnTo>
                    <a:pt x="0" y="1853"/>
                  </a:lnTo>
                  <a:lnTo>
                    <a:pt x="796" y="1853"/>
                  </a:lnTo>
                  <a:cubicBezTo>
                    <a:pt x="869" y="1853"/>
                    <a:pt x="928" y="1794"/>
                    <a:pt x="928" y="1720"/>
                  </a:cubicBezTo>
                  <a:lnTo>
                    <a:pt x="928" y="133"/>
                  </a:lnTo>
                  <a:cubicBezTo>
                    <a:pt x="928" y="59"/>
                    <a:pt x="869" y="0"/>
                    <a:pt x="79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51" name="Google Shape;1351;p52"/>
            <p:cNvSpPr/>
            <p:nvPr/>
          </p:nvSpPr>
          <p:spPr>
            <a:xfrm>
              <a:off x="6632502" y="3342945"/>
              <a:ext cx="56730" cy="162229"/>
            </a:xfrm>
            <a:custGeom>
              <a:avLst/>
              <a:gdLst/>
              <a:ahLst/>
              <a:cxnLst/>
              <a:rect l="l" t="t" r="r" b="b"/>
              <a:pathLst>
                <a:path w="1853" h="5299" extrusionOk="0">
                  <a:moveTo>
                    <a:pt x="133" y="1"/>
                  </a:moveTo>
                  <a:cubicBezTo>
                    <a:pt x="59" y="2"/>
                    <a:pt x="0" y="61"/>
                    <a:pt x="0" y="135"/>
                  </a:cubicBezTo>
                  <a:lnTo>
                    <a:pt x="0" y="5166"/>
                  </a:lnTo>
                  <a:cubicBezTo>
                    <a:pt x="0" y="5240"/>
                    <a:pt x="59" y="5298"/>
                    <a:pt x="133" y="5298"/>
                  </a:cubicBezTo>
                  <a:lnTo>
                    <a:pt x="1720" y="5298"/>
                  </a:lnTo>
                  <a:cubicBezTo>
                    <a:pt x="1794" y="5298"/>
                    <a:pt x="1853" y="5238"/>
                    <a:pt x="1853" y="5166"/>
                  </a:cubicBezTo>
                  <a:lnTo>
                    <a:pt x="1853" y="135"/>
                  </a:lnTo>
                  <a:cubicBezTo>
                    <a:pt x="1853" y="61"/>
                    <a:pt x="1794" y="2"/>
                    <a:pt x="1720" y="1"/>
                  </a:cubicBezTo>
                  <a:close/>
                </a:path>
              </a:pathLst>
            </a:custGeom>
            <a:solidFill>
              <a:schemeClr val="accent6"/>
            </a:solidFill>
            <a:ln>
              <a:noFill/>
            </a:ln>
          </p:spPr>
          <p:txBody>
            <a:bodyPr spcFirstLastPara="1" wrap="square" lIns="91425" tIns="91425" rIns="91425" bIns="91425" anchor="ctr" anchorCtr="0">
              <a:noAutofit/>
            </a:bodyPr>
            <a:lstStyle/>
            <a:p>
              <a:endParaRPr/>
            </a:p>
          </p:txBody>
        </p:sp>
      </p:grpSp>
      <p:grpSp>
        <p:nvGrpSpPr>
          <p:cNvPr id="1352" name="Google Shape;1352;p52"/>
          <p:cNvGrpSpPr/>
          <p:nvPr/>
        </p:nvGrpSpPr>
        <p:grpSpPr>
          <a:xfrm>
            <a:off x="5476654" y="3882533"/>
            <a:ext cx="363755" cy="363725"/>
            <a:chOff x="5563120" y="3776515"/>
            <a:chExt cx="373044" cy="373013"/>
          </a:xfrm>
        </p:grpSpPr>
        <p:sp>
          <p:nvSpPr>
            <p:cNvPr id="1353" name="Google Shape;1353;p52"/>
            <p:cNvSpPr/>
            <p:nvPr/>
          </p:nvSpPr>
          <p:spPr>
            <a:xfrm>
              <a:off x="5563120" y="3776515"/>
              <a:ext cx="170342" cy="170311"/>
            </a:xfrm>
            <a:custGeom>
              <a:avLst/>
              <a:gdLst/>
              <a:ahLst/>
              <a:cxnLst/>
              <a:rect l="l" t="t" r="r" b="b"/>
              <a:pathLst>
                <a:path w="5564" h="5563" extrusionOk="0">
                  <a:moveTo>
                    <a:pt x="399" y="0"/>
                  </a:moveTo>
                  <a:cubicBezTo>
                    <a:pt x="178" y="0"/>
                    <a:pt x="1" y="178"/>
                    <a:pt x="1" y="397"/>
                  </a:cubicBezTo>
                  <a:lnTo>
                    <a:pt x="1" y="5164"/>
                  </a:lnTo>
                  <a:cubicBezTo>
                    <a:pt x="1" y="5384"/>
                    <a:pt x="178" y="5563"/>
                    <a:pt x="399" y="5563"/>
                  </a:cubicBezTo>
                  <a:lnTo>
                    <a:pt x="5166" y="5563"/>
                  </a:lnTo>
                  <a:cubicBezTo>
                    <a:pt x="5386" y="5563"/>
                    <a:pt x="5563" y="5384"/>
                    <a:pt x="5563" y="5164"/>
                  </a:cubicBezTo>
                  <a:lnTo>
                    <a:pt x="5563" y="397"/>
                  </a:lnTo>
                  <a:cubicBezTo>
                    <a:pt x="5563" y="178"/>
                    <a:pt x="5386" y="0"/>
                    <a:pt x="516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54" name="Google Shape;1354;p52"/>
            <p:cNvSpPr/>
            <p:nvPr/>
          </p:nvSpPr>
          <p:spPr>
            <a:xfrm>
              <a:off x="5648291" y="3776515"/>
              <a:ext cx="85171" cy="170311"/>
            </a:xfrm>
            <a:custGeom>
              <a:avLst/>
              <a:gdLst/>
              <a:ahLst/>
              <a:cxnLst/>
              <a:rect l="l" t="t" r="r" b="b"/>
              <a:pathLst>
                <a:path w="2782" h="5563" extrusionOk="0">
                  <a:moveTo>
                    <a:pt x="1" y="0"/>
                  </a:moveTo>
                  <a:lnTo>
                    <a:pt x="1" y="5563"/>
                  </a:lnTo>
                  <a:lnTo>
                    <a:pt x="2384" y="5563"/>
                  </a:lnTo>
                  <a:cubicBezTo>
                    <a:pt x="2604" y="5563"/>
                    <a:pt x="2781" y="5384"/>
                    <a:pt x="2781" y="5164"/>
                  </a:cubicBezTo>
                  <a:lnTo>
                    <a:pt x="2781" y="397"/>
                  </a:lnTo>
                  <a:cubicBezTo>
                    <a:pt x="2781" y="178"/>
                    <a:pt x="2604" y="0"/>
                    <a:pt x="238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55" name="Google Shape;1355;p52"/>
            <p:cNvSpPr/>
            <p:nvPr/>
          </p:nvSpPr>
          <p:spPr>
            <a:xfrm>
              <a:off x="5765822" y="3776515"/>
              <a:ext cx="170342" cy="170311"/>
            </a:xfrm>
            <a:custGeom>
              <a:avLst/>
              <a:gdLst/>
              <a:ahLst/>
              <a:cxnLst/>
              <a:rect l="l" t="t" r="r" b="b"/>
              <a:pathLst>
                <a:path w="5564" h="5563" extrusionOk="0">
                  <a:moveTo>
                    <a:pt x="398" y="0"/>
                  </a:moveTo>
                  <a:cubicBezTo>
                    <a:pt x="178" y="0"/>
                    <a:pt x="1" y="178"/>
                    <a:pt x="1" y="397"/>
                  </a:cubicBezTo>
                  <a:lnTo>
                    <a:pt x="1" y="5164"/>
                  </a:lnTo>
                  <a:cubicBezTo>
                    <a:pt x="1" y="5384"/>
                    <a:pt x="178" y="5563"/>
                    <a:pt x="398" y="5563"/>
                  </a:cubicBezTo>
                  <a:lnTo>
                    <a:pt x="5165" y="5563"/>
                  </a:lnTo>
                  <a:cubicBezTo>
                    <a:pt x="5386" y="5563"/>
                    <a:pt x="5563" y="5384"/>
                    <a:pt x="5563" y="5164"/>
                  </a:cubicBezTo>
                  <a:lnTo>
                    <a:pt x="5563" y="397"/>
                  </a:lnTo>
                  <a:cubicBezTo>
                    <a:pt x="5563" y="178"/>
                    <a:pt x="5386" y="0"/>
                    <a:pt x="5165"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56" name="Google Shape;1356;p52"/>
            <p:cNvSpPr/>
            <p:nvPr/>
          </p:nvSpPr>
          <p:spPr>
            <a:xfrm>
              <a:off x="5850963" y="3776515"/>
              <a:ext cx="85202" cy="170311"/>
            </a:xfrm>
            <a:custGeom>
              <a:avLst/>
              <a:gdLst/>
              <a:ahLst/>
              <a:cxnLst/>
              <a:rect l="l" t="t" r="r" b="b"/>
              <a:pathLst>
                <a:path w="2783" h="5563" extrusionOk="0">
                  <a:moveTo>
                    <a:pt x="0" y="0"/>
                  </a:moveTo>
                  <a:lnTo>
                    <a:pt x="0" y="5563"/>
                  </a:lnTo>
                  <a:lnTo>
                    <a:pt x="2384" y="5563"/>
                  </a:lnTo>
                  <a:cubicBezTo>
                    <a:pt x="2605" y="5563"/>
                    <a:pt x="2782" y="5384"/>
                    <a:pt x="2782" y="5164"/>
                  </a:cubicBezTo>
                  <a:lnTo>
                    <a:pt x="2782" y="397"/>
                  </a:lnTo>
                  <a:cubicBezTo>
                    <a:pt x="2782" y="178"/>
                    <a:pt x="2605" y="0"/>
                    <a:pt x="238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57" name="Google Shape;1357;p52"/>
            <p:cNvSpPr/>
            <p:nvPr/>
          </p:nvSpPr>
          <p:spPr>
            <a:xfrm>
              <a:off x="5612349" y="3825774"/>
              <a:ext cx="71823" cy="73109"/>
            </a:xfrm>
            <a:custGeom>
              <a:avLst/>
              <a:gdLst/>
              <a:ahLst/>
              <a:cxnLst/>
              <a:rect l="l" t="t" r="r" b="b"/>
              <a:pathLst>
                <a:path w="2346" h="2388" extrusionOk="0">
                  <a:moveTo>
                    <a:pt x="1173" y="1"/>
                  </a:moveTo>
                  <a:cubicBezTo>
                    <a:pt x="962" y="1"/>
                    <a:pt x="788" y="167"/>
                    <a:pt x="776" y="378"/>
                  </a:cubicBezTo>
                  <a:lnTo>
                    <a:pt x="776" y="775"/>
                  </a:lnTo>
                  <a:lnTo>
                    <a:pt x="379" y="775"/>
                  </a:lnTo>
                  <a:cubicBezTo>
                    <a:pt x="167" y="787"/>
                    <a:pt x="1" y="961"/>
                    <a:pt x="1" y="1172"/>
                  </a:cubicBezTo>
                  <a:cubicBezTo>
                    <a:pt x="1" y="1384"/>
                    <a:pt x="167" y="1559"/>
                    <a:pt x="379" y="1570"/>
                  </a:cubicBezTo>
                  <a:lnTo>
                    <a:pt x="776" y="1570"/>
                  </a:lnTo>
                  <a:lnTo>
                    <a:pt x="776" y="1967"/>
                  </a:lnTo>
                  <a:cubicBezTo>
                    <a:pt x="763" y="2195"/>
                    <a:pt x="945" y="2388"/>
                    <a:pt x="1173" y="2388"/>
                  </a:cubicBezTo>
                  <a:cubicBezTo>
                    <a:pt x="1403" y="2388"/>
                    <a:pt x="1584" y="2195"/>
                    <a:pt x="1570" y="1967"/>
                  </a:cubicBezTo>
                  <a:lnTo>
                    <a:pt x="1570" y="1570"/>
                  </a:lnTo>
                  <a:lnTo>
                    <a:pt x="1969" y="1570"/>
                  </a:lnTo>
                  <a:cubicBezTo>
                    <a:pt x="2180" y="1559"/>
                    <a:pt x="2346" y="1384"/>
                    <a:pt x="2346" y="1172"/>
                  </a:cubicBezTo>
                  <a:cubicBezTo>
                    <a:pt x="2346" y="961"/>
                    <a:pt x="2180" y="787"/>
                    <a:pt x="1969" y="775"/>
                  </a:cubicBezTo>
                  <a:lnTo>
                    <a:pt x="1570" y="775"/>
                  </a:lnTo>
                  <a:lnTo>
                    <a:pt x="1570" y="378"/>
                  </a:lnTo>
                  <a:cubicBezTo>
                    <a:pt x="1559" y="167"/>
                    <a:pt x="1384" y="1"/>
                    <a:pt x="1173"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58" name="Google Shape;1358;p52"/>
            <p:cNvSpPr/>
            <p:nvPr/>
          </p:nvSpPr>
          <p:spPr>
            <a:xfrm>
              <a:off x="5648261" y="3825131"/>
              <a:ext cx="35911" cy="72986"/>
            </a:xfrm>
            <a:custGeom>
              <a:avLst/>
              <a:gdLst/>
              <a:ahLst/>
              <a:cxnLst/>
              <a:rect l="l" t="t" r="r" b="b"/>
              <a:pathLst>
                <a:path w="1173" h="2384" extrusionOk="0">
                  <a:moveTo>
                    <a:pt x="0" y="0"/>
                  </a:moveTo>
                  <a:lnTo>
                    <a:pt x="0" y="2384"/>
                  </a:lnTo>
                  <a:cubicBezTo>
                    <a:pt x="220" y="2384"/>
                    <a:pt x="399" y="2206"/>
                    <a:pt x="399" y="1985"/>
                  </a:cubicBezTo>
                  <a:lnTo>
                    <a:pt x="399" y="1590"/>
                  </a:lnTo>
                  <a:lnTo>
                    <a:pt x="796" y="1590"/>
                  </a:lnTo>
                  <a:cubicBezTo>
                    <a:pt x="1007" y="1580"/>
                    <a:pt x="1173" y="1404"/>
                    <a:pt x="1173" y="1193"/>
                  </a:cubicBezTo>
                  <a:cubicBezTo>
                    <a:pt x="1173" y="982"/>
                    <a:pt x="1007" y="806"/>
                    <a:pt x="796" y="796"/>
                  </a:cubicBezTo>
                  <a:lnTo>
                    <a:pt x="399" y="796"/>
                  </a:lnTo>
                  <a:lnTo>
                    <a:pt x="399" y="397"/>
                  </a:lnTo>
                  <a:cubicBezTo>
                    <a:pt x="399" y="178"/>
                    <a:pt x="220" y="0"/>
                    <a:pt x="0"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59" name="Google Shape;1359;p52"/>
            <p:cNvSpPr/>
            <p:nvPr/>
          </p:nvSpPr>
          <p:spPr>
            <a:xfrm>
              <a:off x="5815112" y="3849470"/>
              <a:ext cx="72986" cy="24400"/>
            </a:xfrm>
            <a:custGeom>
              <a:avLst/>
              <a:gdLst/>
              <a:ahLst/>
              <a:cxnLst/>
              <a:rect l="l" t="t" r="r" b="b"/>
              <a:pathLst>
                <a:path w="2384" h="797" extrusionOk="0">
                  <a:moveTo>
                    <a:pt x="1988" y="0"/>
                  </a:moveTo>
                  <a:cubicBezTo>
                    <a:pt x="1981" y="0"/>
                    <a:pt x="1974" y="0"/>
                    <a:pt x="1967" y="1"/>
                  </a:cubicBezTo>
                  <a:lnTo>
                    <a:pt x="377" y="1"/>
                  </a:lnTo>
                  <a:cubicBezTo>
                    <a:pt x="166" y="13"/>
                    <a:pt x="1" y="187"/>
                    <a:pt x="1" y="398"/>
                  </a:cubicBezTo>
                  <a:cubicBezTo>
                    <a:pt x="1" y="610"/>
                    <a:pt x="166" y="785"/>
                    <a:pt x="377" y="796"/>
                  </a:cubicBezTo>
                  <a:lnTo>
                    <a:pt x="1967" y="796"/>
                  </a:lnTo>
                  <a:cubicBezTo>
                    <a:pt x="1973" y="797"/>
                    <a:pt x="1979" y="797"/>
                    <a:pt x="1985" y="797"/>
                  </a:cubicBezTo>
                  <a:cubicBezTo>
                    <a:pt x="2203" y="797"/>
                    <a:pt x="2384" y="619"/>
                    <a:pt x="2384" y="398"/>
                  </a:cubicBezTo>
                  <a:cubicBezTo>
                    <a:pt x="2384" y="177"/>
                    <a:pt x="2205" y="0"/>
                    <a:pt x="198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60" name="Google Shape;1360;p52"/>
            <p:cNvSpPr/>
            <p:nvPr/>
          </p:nvSpPr>
          <p:spPr>
            <a:xfrm>
              <a:off x="5850963" y="3849470"/>
              <a:ext cx="37136" cy="24400"/>
            </a:xfrm>
            <a:custGeom>
              <a:avLst/>
              <a:gdLst/>
              <a:ahLst/>
              <a:cxnLst/>
              <a:rect l="l" t="t" r="r" b="b"/>
              <a:pathLst>
                <a:path w="1213" h="797" extrusionOk="0">
                  <a:moveTo>
                    <a:pt x="817" y="0"/>
                  </a:moveTo>
                  <a:cubicBezTo>
                    <a:pt x="810" y="0"/>
                    <a:pt x="803" y="0"/>
                    <a:pt x="796" y="1"/>
                  </a:cubicBezTo>
                  <a:lnTo>
                    <a:pt x="0" y="1"/>
                  </a:lnTo>
                  <a:lnTo>
                    <a:pt x="0" y="796"/>
                  </a:lnTo>
                  <a:lnTo>
                    <a:pt x="796" y="796"/>
                  </a:lnTo>
                  <a:cubicBezTo>
                    <a:pt x="802" y="797"/>
                    <a:pt x="808" y="797"/>
                    <a:pt x="814" y="797"/>
                  </a:cubicBezTo>
                  <a:cubicBezTo>
                    <a:pt x="1032" y="797"/>
                    <a:pt x="1213" y="619"/>
                    <a:pt x="1213" y="398"/>
                  </a:cubicBezTo>
                  <a:cubicBezTo>
                    <a:pt x="1213" y="177"/>
                    <a:pt x="1034" y="0"/>
                    <a:pt x="817"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61" name="Google Shape;1361;p52"/>
            <p:cNvSpPr/>
            <p:nvPr/>
          </p:nvSpPr>
          <p:spPr>
            <a:xfrm>
              <a:off x="5563120" y="3979216"/>
              <a:ext cx="170342" cy="170311"/>
            </a:xfrm>
            <a:custGeom>
              <a:avLst/>
              <a:gdLst/>
              <a:ahLst/>
              <a:cxnLst/>
              <a:rect l="l" t="t" r="r" b="b"/>
              <a:pathLst>
                <a:path w="5564" h="5563" extrusionOk="0">
                  <a:moveTo>
                    <a:pt x="399" y="0"/>
                  </a:moveTo>
                  <a:cubicBezTo>
                    <a:pt x="178" y="0"/>
                    <a:pt x="1" y="178"/>
                    <a:pt x="1" y="397"/>
                  </a:cubicBezTo>
                  <a:lnTo>
                    <a:pt x="1" y="5164"/>
                  </a:lnTo>
                  <a:cubicBezTo>
                    <a:pt x="1" y="5384"/>
                    <a:pt x="178" y="5561"/>
                    <a:pt x="399" y="5561"/>
                  </a:cubicBezTo>
                  <a:lnTo>
                    <a:pt x="5166" y="5561"/>
                  </a:lnTo>
                  <a:lnTo>
                    <a:pt x="5166" y="5563"/>
                  </a:lnTo>
                  <a:cubicBezTo>
                    <a:pt x="5386" y="5563"/>
                    <a:pt x="5563" y="5384"/>
                    <a:pt x="5563" y="5164"/>
                  </a:cubicBezTo>
                  <a:lnTo>
                    <a:pt x="5563" y="397"/>
                  </a:lnTo>
                  <a:cubicBezTo>
                    <a:pt x="5563" y="178"/>
                    <a:pt x="5386" y="0"/>
                    <a:pt x="516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62" name="Google Shape;1362;p52"/>
            <p:cNvSpPr/>
            <p:nvPr/>
          </p:nvSpPr>
          <p:spPr>
            <a:xfrm>
              <a:off x="5648291" y="3979216"/>
              <a:ext cx="85171" cy="170281"/>
            </a:xfrm>
            <a:custGeom>
              <a:avLst/>
              <a:gdLst/>
              <a:ahLst/>
              <a:cxnLst/>
              <a:rect l="l" t="t" r="r" b="b"/>
              <a:pathLst>
                <a:path w="2782" h="5562" extrusionOk="0">
                  <a:moveTo>
                    <a:pt x="1" y="0"/>
                  </a:moveTo>
                  <a:lnTo>
                    <a:pt x="1" y="5561"/>
                  </a:lnTo>
                  <a:lnTo>
                    <a:pt x="2384" y="5561"/>
                  </a:lnTo>
                  <a:cubicBezTo>
                    <a:pt x="2604" y="5561"/>
                    <a:pt x="2781" y="5384"/>
                    <a:pt x="2781" y="5164"/>
                  </a:cubicBezTo>
                  <a:lnTo>
                    <a:pt x="2781" y="397"/>
                  </a:lnTo>
                  <a:cubicBezTo>
                    <a:pt x="2781" y="178"/>
                    <a:pt x="2604" y="0"/>
                    <a:pt x="238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63" name="Google Shape;1363;p52"/>
            <p:cNvSpPr/>
            <p:nvPr/>
          </p:nvSpPr>
          <p:spPr>
            <a:xfrm>
              <a:off x="5765822" y="3979216"/>
              <a:ext cx="170342" cy="170311"/>
            </a:xfrm>
            <a:custGeom>
              <a:avLst/>
              <a:gdLst/>
              <a:ahLst/>
              <a:cxnLst/>
              <a:rect l="l" t="t" r="r" b="b"/>
              <a:pathLst>
                <a:path w="5564" h="5563" extrusionOk="0">
                  <a:moveTo>
                    <a:pt x="398" y="0"/>
                  </a:moveTo>
                  <a:cubicBezTo>
                    <a:pt x="178" y="0"/>
                    <a:pt x="1" y="178"/>
                    <a:pt x="1" y="397"/>
                  </a:cubicBezTo>
                  <a:lnTo>
                    <a:pt x="1" y="5164"/>
                  </a:lnTo>
                  <a:cubicBezTo>
                    <a:pt x="1" y="5384"/>
                    <a:pt x="178" y="5561"/>
                    <a:pt x="398" y="5561"/>
                  </a:cubicBezTo>
                  <a:lnTo>
                    <a:pt x="5165" y="5561"/>
                  </a:lnTo>
                  <a:lnTo>
                    <a:pt x="5165" y="5563"/>
                  </a:lnTo>
                  <a:cubicBezTo>
                    <a:pt x="5386" y="5563"/>
                    <a:pt x="5563" y="5384"/>
                    <a:pt x="5563" y="5164"/>
                  </a:cubicBezTo>
                  <a:lnTo>
                    <a:pt x="5563" y="397"/>
                  </a:lnTo>
                  <a:cubicBezTo>
                    <a:pt x="5563" y="178"/>
                    <a:pt x="5386" y="0"/>
                    <a:pt x="516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64" name="Google Shape;1364;p52"/>
            <p:cNvSpPr/>
            <p:nvPr/>
          </p:nvSpPr>
          <p:spPr>
            <a:xfrm>
              <a:off x="5850963" y="3979216"/>
              <a:ext cx="85202" cy="170281"/>
            </a:xfrm>
            <a:custGeom>
              <a:avLst/>
              <a:gdLst/>
              <a:ahLst/>
              <a:cxnLst/>
              <a:rect l="l" t="t" r="r" b="b"/>
              <a:pathLst>
                <a:path w="2783" h="5562" extrusionOk="0">
                  <a:moveTo>
                    <a:pt x="0" y="0"/>
                  </a:moveTo>
                  <a:lnTo>
                    <a:pt x="0" y="5561"/>
                  </a:lnTo>
                  <a:lnTo>
                    <a:pt x="2384" y="5561"/>
                  </a:lnTo>
                  <a:cubicBezTo>
                    <a:pt x="2605" y="5561"/>
                    <a:pt x="2782" y="5384"/>
                    <a:pt x="2782" y="5164"/>
                  </a:cubicBezTo>
                  <a:lnTo>
                    <a:pt x="2782" y="397"/>
                  </a:lnTo>
                  <a:cubicBezTo>
                    <a:pt x="2782" y="178"/>
                    <a:pt x="2605" y="0"/>
                    <a:pt x="23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65" name="Google Shape;1365;p52"/>
            <p:cNvSpPr/>
            <p:nvPr/>
          </p:nvSpPr>
          <p:spPr>
            <a:xfrm>
              <a:off x="5815112" y="4027864"/>
              <a:ext cx="72986" cy="24370"/>
            </a:xfrm>
            <a:custGeom>
              <a:avLst/>
              <a:gdLst/>
              <a:ahLst/>
              <a:cxnLst/>
              <a:rect l="l" t="t" r="r" b="b"/>
              <a:pathLst>
                <a:path w="2384" h="796" extrusionOk="0">
                  <a:moveTo>
                    <a:pt x="1988" y="0"/>
                  </a:moveTo>
                  <a:cubicBezTo>
                    <a:pt x="1981" y="0"/>
                    <a:pt x="1974" y="1"/>
                    <a:pt x="1967" y="1"/>
                  </a:cubicBezTo>
                  <a:lnTo>
                    <a:pt x="377" y="1"/>
                  </a:lnTo>
                  <a:cubicBezTo>
                    <a:pt x="166" y="11"/>
                    <a:pt x="1" y="185"/>
                    <a:pt x="1" y="398"/>
                  </a:cubicBezTo>
                  <a:cubicBezTo>
                    <a:pt x="1" y="609"/>
                    <a:pt x="166" y="785"/>
                    <a:pt x="377" y="795"/>
                  </a:cubicBezTo>
                  <a:lnTo>
                    <a:pt x="1967" y="795"/>
                  </a:lnTo>
                  <a:cubicBezTo>
                    <a:pt x="1974" y="795"/>
                    <a:pt x="1981" y="795"/>
                    <a:pt x="1988" y="795"/>
                  </a:cubicBezTo>
                  <a:cubicBezTo>
                    <a:pt x="2205" y="795"/>
                    <a:pt x="2384" y="619"/>
                    <a:pt x="2384" y="398"/>
                  </a:cubicBezTo>
                  <a:cubicBezTo>
                    <a:pt x="2384" y="177"/>
                    <a:pt x="2205" y="0"/>
                    <a:pt x="198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66" name="Google Shape;1366;p52"/>
            <p:cNvSpPr/>
            <p:nvPr/>
          </p:nvSpPr>
          <p:spPr>
            <a:xfrm>
              <a:off x="5850963" y="4027864"/>
              <a:ext cx="37136" cy="24370"/>
            </a:xfrm>
            <a:custGeom>
              <a:avLst/>
              <a:gdLst/>
              <a:ahLst/>
              <a:cxnLst/>
              <a:rect l="l" t="t" r="r" b="b"/>
              <a:pathLst>
                <a:path w="1213" h="796" extrusionOk="0">
                  <a:moveTo>
                    <a:pt x="817" y="0"/>
                  </a:moveTo>
                  <a:cubicBezTo>
                    <a:pt x="810" y="0"/>
                    <a:pt x="803" y="1"/>
                    <a:pt x="796" y="1"/>
                  </a:cubicBezTo>
                  <a:lnTo>
                    <a:pt x="0" y="1"/>
                  </a:lnTo>
                  <a:lnTo>
                    <a:pt x="0" y="795"/>
                  </a:lnTo>
                  <a:lnTo>
                    <a:pt x="796" y="795"/>
                  </a:lnTo>
                  <a:cubicBezTo>
                    <a:pt x="803" y="795"/>
                    <a:pt x="810" y="795"/>
                    <a:pt x="817" y="795"/>
                  </a:cubicBezTo>
                  <a:cubicBezTo>
                    <a:pt x="1034" y="795"/>
                    <a:pt x="1213" y="619"/>
                    <a:pt x="1213" y="398"/>
                  </a:cubicBezTo>
                  <a:cubicBezTo>
                    <a:pt x="1213" y="177"/>
                    <a:pt x="1034" y="0"/>
                    <a:pt x="817"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67" name="Google Shape;1367;p52"/>
            <p:cNvSpPr/>
            <p:nvPr/>
          </p:nvSpPr>
          <p:spPr>
            <a:xfrm>
              <a:off x="5815112" y="4076480"/>
              <a:ext cx="72986" cy="24400"/>
            </a:xfrm>
            <a:custGeom>
              <a:avLst/>
              <a:gdLst/>
              <a:ahLst/>
              <a:cxnLst/>
              <a:rect l="l" t="t" r="r" b="b"/>
              <a:pathLst>
                <a:path w="2384" h="797" extrusionOk="0">
                  <a:moveTo>
                    <a:pt x="1988" y="0"/>
                  </a:moveTo>
                  <a:cubicBezTo>
                    <a:pt x="1981" y="0"/>
                    <a:pt x="1974" y="0"/>
                    <a:pt x="1967" y="1"/>
                  </a:cubicBezTo>
                  <a:lnTo>
                    <a:pt x="377" y="1"/>
                  </a:lnTo>
                  <a:cubicBezTo>
                    <a:pt x="166" y="13"/>
                    <a:pt x="1" y="187"/>
                    <a:pt x="1" y="399"/>
                  </a:cubicBezTo>
                  <a:cubicBezTo>
                    <a:pt x="1" y="610"/>
                    <a:pt x="166" y="785"/>
                    <a:pt x="377" y="796"/>
                  </a:cubicBezTo>
                  <a:lnTo>
                    <a:pt x="1967" y="796"/>
                  </a:lnTo>
                  <a:cubicBezTo>
                    <a:pt x="1974" y="797"/>
                    <a:pt x="1981" y="797"/>
                    <a:pt x="1988" y="797"/>
                  </a:cubicBezTo>
                  <a:cubicBezTo>
                    <a:pt x="2205" y="797"/>
                    <a:pt x="2384" y="620"/>
                    <a:pt x="2384" y="399"/>
                  </a:cubicBezTo>
                  <a:cubicBezTo>
                    <a:pt x="2384" y="179"/>
                    <a:pt x="2205" y="0"/>
                    <a:pt x="198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68" name="Google Shape;1368;p52"/>
            <p:cNvSpPr/>
            <p:nvPr/>
          </p:nvSpPr>
          <p:spPr>
            <a:xfrm>
              <a:off x="5850963" y="4076480"/>
              <a:ext cx="37136" cy="24400"/>
            </a:xfrm>
            <a:custGeom>
              <a:avLst/>
              <a:gdLst/>
              <a:ahLst/>
              <a:cxnLst/>
              <a:rect l="l" t="t" r="r" b="b"/>
              <a:pathLst>
                <a:path w="1213" h="797" extrusionOk="0">
                  <a:moveTo>
                    <a:pt x="817" y="0"/>
                  </a:moveTo>
                  <a:cubicBezTo>
                    <a:pt x="810" y="0"/>
                    <a:pt x="803" y="0"/>
                    <a:pt x="796" y="1"/>
                  </a:cubicBezTo>
                  <a:lnTo>
                    <a:pt x="0" y="1"/>
                  </a:lnTo>
                  <a:lnTo>
                    <a:pt x="0" y="796"/>
                  </a:lnTo>
                  <a:lnTo>
                    <a:pt x="796" y="796"/>
                  </a:lnTo>
                  <a:cubicBezTo>
                    <a:pt x="803" y="797"/>
                    <a:pt x="810" y="797"/>
                    <a:pt x="817" y="797"/>
                  </a:cubicBezTo>
                  <a:cubicBezTo>
                    <a:pt x="1034" y="797"/>
                    <a:pt x="1213" y="620"/>
                    <a:pt x="1213" y="399"/>
                  </a:cubicBezTo>
                  <a:cubicBezTo>
                    <a:pt x="1213" y="179"/>
                    <a:pt x="1034" y="0"/>
                    <a:pt x="817"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69" name="Google Shape;1369;p52"/>
            <p:cNvSpPr/>
            <p:nvPr/>
          </p:nvSpPr>
          <p:spPr>
            <a:xfrm>
              <a:off x="5617033" y="4034477"/>
              <a:ext cx="61812" cy="59760"/>
            </a:xfrm>
            <a:custGeom>
              <a:avLst/>
              <a:gdLst/>
              <a:ahLst/>
              <a:cxnLst/>
              <a:rect l="l" t="t" r="r" b="b"/>
              <a:pathLst>
                <a:path w="2019" h="1952" extrusionOk="0">
                  <a:moveTo>
                    <a:pt x="443" y="0"/>
                  </a:moveTo>
                  <a:cubicBezTo>
                    <a:pt x="342" y="0"/>
                    <a:pt x="239" y="39"/>
                    <a:pt x="161" y="117"/>
                  </a:cubicBezTo>
                  <a:cubicBezTo>
                    <a:pt x="0" y="279"/>
                    <a:pt x="7" y="544"/>
                    <a:pt x="179" y="696"/>
                  </a:cubicBezTo>
                  <a:lnTo>
                    <a:pt x="459" y="976"/>
                  </a:lnTo>
                  <a:lnTo>
                    <a:pt x="179" y="1257"/>
                  </a:lnTo>
                  <a:cubicBezTo>
                    <a:pt x="9" y="1410"/>
                    <a:pt x="2" y="1673"/>
                    <a:pt x="163" y="1835"/>
                  </a:cubicBezTo>
                  <a:cubicBezTo>
                    <a:pt x="240" y="1913"/>
                    <a:pt x="342" y="1951"/>
                    <a:pt x="444" y="1951"/>
                  </a:cubicBezTo>
                  <a:cubicBezTo>
                    <a:pt x="553" y="1951"/>
                    <a:pt x="662" y="1907"/>
                    <a:pt x="741" y="1818"/>
                  </a:cubicBezTo>
                  <a:lnTo>
                    <a:pt x="1022" y="1539"/>
                  </a:lnTo>
                  <a:lnTo>
                    <a:pt x="1302" y="1818"/>
                  </a:lnTo>
                  <a:cubicBezTo>
                    <a:pt x="1378" y="1886"/>
                    <a:pt x="1473" y="1920"/>
                    <a:pt x="1568" y="1920"/>
                  </a:cubicBezTo>
                  <a:cubicBezTo>
                    <a:pt x="1671" y="1920"/>
                    <a:pt x="1772" y="1881"/>
                    <a:pt x="1849" y="1803"/>
                  </a:cubicBezTo>
                  <a:cubicBezTo>
                    <a:pt x="1998" y="1654"/>
                    <a:pt x="2005" y="1415"/>
                    <a:pt x="1864" y="1257"/>
                  </a:cubicBezTo>
                  <a:lnTo>
                    <a:pt x="1583" y="976"/>
                  </a:lnTo>
                  <a:lnTo>
                    <a:pt x="1864" y="696"/>
                  </a:lnTo>
                  <a:cubicBezTo>
                    <a:pt x="2019" y="540"/>
                    <a:pt x="2019" y="289"/>
                    <a:pt x="1864" y="133"/>
                  </a:cubicBezTo>
                  <a:cubicBezTo>
                    <a:pt x="1787" y="56"/>
                    <a:pt x="1685" y="18"/>
                    <a:pt x="1583" y="18"/>
                  </a:cubicBezTo>
                  <a:cubicBezTo>
                    <a:pt x="1481" y="18"/>
                    <a:pt x="1380" y="56"/>
                    <a:pt x="1302" y="133"/>
                  </a:cubicBezTo>
                  <a:lnTo>
                    <a:pt x="1022" y="415"/>
                  </a:lnTo>
                  <a:lnTo>
                    <a:pt x="741" y="133"/>
                  </a:lnTo>
                  <a:cubicBezTo>
                    <a:pt x="662" y="45"/>
                    <a:pt x="553" y="0"/>
                    <a:pt x="443"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70" name="Google Shape;1370;p52"/>
            <p:cNvSpPr/>
            <p:nvPr/>
          </p:nvSpPr>
          <p:spPr>
            <a:xfrm>
              <a:off x="5648291" y="4035456"/>
              <a:ext cx="30156" cy="57832"/>
            </a:xfrm>
            <a:custGeom>
              <a:avLst/>
              <a:gdLst/>
              <a:ahLst/>
              <a:cxnLst/>
              <a:rect l="l" t="t" r="r" b="b"/>
              <a:pathLst>
                <a:path w="985" h="1889" extrusionOk="0">
                  <a:moveTo>
                    <a:pt x="546" y="0"/>
                  </a:moveTo>
                  <a:cubicBezTo>
                    <a:pt x="451" y="0"/>
                    <a:pt x="356" y="34"/>
                    <a:pt x="281" y="101"/>
                  </a:cubicBezTo>
                  <a:lnTo>
                    <a:pt x="1" y="383"/>
                  </a:lnTo>
                  <a:lnTo>
                    <a:pt x="1" y="1507"/>
                  </a:lnTo>
                  <a:lnTo>
                    <a:pt x="281" y="1786"/>
                  </a:lnTo>
                  <a:cubicBezTo>
                    <a:pt x="357" y="1854"/>
                    <a:pt x="452" y="1888"/>
                    <a:pt x="547" y="1888"/>
                  </a:cubicBezTo>
                  <a:cubicBezTo>
                    <a:pt x="649" y="1888"/>
                    <a:pt x="750" y="1849"/>
                    <a:pt x="828" y="1771"/>
                  </a:cubicBezTo>
                  <a:cubicBezTo>
                    <a:pt x="977" y="1622"/>
                    <a:pt x="984" y="1383"/>
                    <a:pt x="843" y="1225"/>
                  </a:cubicBezTo>
                  <a:lnTo>
                    <a:pt x="562" y="944"/>
                  </a:lnTo>
                  <a:lnTo>
                    <a:pt x="843" y="664"/>
                  </a:lnTo>
                  <a:cubicBezTo>
                    <a:pt x="984" y="507"/>
                    <a:pt x="977" y="265"/>
                    <a:pt x="828" y="116"/>
                  </a:cubicBezTo>
                  <a:cubicBezTo>
                    <a:pt x="750" y="39"/>
                    <a:pt x="648" y="0"/>
                    <a:pt x="546"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371" name="Google Shape;1371;p52"/>
          <p:cNvGrpSpPr/>
          <p:nvPr/>
        </p:nvGrpSpPr>
        <p:grpSpPr>
          <a:xfrm>
            <a:off x="5541912" y="3302315"/>
            <a:ext cx="233239" cy="363098"/>
            <a:chOff x="5630045" y="3181481"/>
            <a:chExt cx="239195" cy="372370"/>
          </a:xfrm>
        </p:grpSpPr>
        <p:sp>
          <p:nvSpPr>
            <p:cNvPr id="1372" name="Google Shape;1372;p52"/>
            <p:cNvSpPr/>
            <p:nvPr/>
          </p:nvSpPr>
          <p:spPr>
            <a:xfrm>
              <a:off x="5821174" y="3485366"/>
              <a:ext cx="39248" cy="68425"/>
            </a:xfrm>
            <a:custGeom>
              <a:avLst/>
              <a:gdLst/>
              <a:ahLst/>
              <a:cxnLst/>
              <a:rect l="l" t="t" r="r" b="b"/>
              <a:pathLst>
                <a:path w="1282" h="2235" extrusionOk="0">
                  <a:moveTo>
                    <a:pt x="449" y="1"/>
                  </a:moveTo>
                  <a:cubicBezTo>
                    <a:pt x="414" y="1"/>
                    <a:pt x="379" y="5"/>
                    <a:pt x="344" y="15"/>
                  </a:cubicBezTo>
                  <a:cubicBezTo>
                    <a:pt x="124" y="75"/>
                    <a:pt x="0" y="306"/>
                    <a:pt x="71" y="524"/>
                  </a:cubicBezTo>
                  <a:lnTo>
                    <a:pt x="457" y="1941"/>
                  </a:lnTo>
                  <a:cubicBezTo>
                    <a:pt x="504" y="2115"/>
                    <a:pt x="662" y="2234"/>
                    <a:pt x="841" y="2234"/>
                  </a:cubicBezTo>
                  <a:cubicBezTo>
                    <a:pt x="876" y="2234"/>
                    <a:pt x="911" y="2229"/>
                    <a:pt x="945" y="2221"/>
                  </a:cubicBezTo>
                  <a:cubicBezTo>
                    <a:pt x="1158" y="2162"/>
                    <a:pt x="1282" y="1945"/>
                    <a:pt x="1225" y="1732"/>
                  </a:cubicBezTo>
                  <a:lnTo>
                    <a:pt x="838" y="315"/>
                  </a:lnTo>
                  <a:cubicBezTo>
                    <a:pt x="797" y="128"/>
                    <a:pt x="631" y="1"/>
                    <a:pt x="449"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373" name="Google Shape;1373;p52"/>
            <p:cNvSpPr/>
            <p:nvPr/>
          </p:nvSpPr>
          <p:spPr>
            <a:xfrm>
              <a:off x="5638831" y="3486560"/>
              <a:ext cx="38514" cy="67292"/>
            </a:xfrm>
            <a:custGeom>
              <a:avLst/>
              <a:gdLst/>
              <a:ahLst/>
              <a:cxnLst/>
              <a:rect l="l" t="t" r="r" b="b"/>
              <a:pathLst>
                <a:path w="1258" h="2198" extrusionOk="0">
                  <a:moveTo>
                    <a:pt x="822" y="0"/>
                  </a:moveTo>
                  <a:cubicBezTo>
                    <a:pt x="653" y="0"/>
                    <a:pt x="498" y="108"/>
                    <a:pt x="444" y="276"/>
                  </a:cubicBezTo>
                  <a:lnTo>
                    <a:pt x="57" y="1695"/>
                  </a:lnTo>
                  <a:cubicBezTo>
                    <a:pt x="0" y="1906"/>
                    <a:pt x="124" y="2123"/>
                    <a:pt x="337" y="2182"/>
                  </a:cubicBezTo>
                  <a:cubicBezTo>
                    <a:pt x="370" y="2192"/>
                    <a:pt x="405" y="2195"/>
                    <a:pt x="441" y="2195"/>
                  </a:cubicBezTo>
                  <a:lnTo>
                    <a:pt x="441" y="2197"/>
                  </a:lnTo>
                  <a:cubicBezTo>
                    <a:pt x="620" y="2197"/>
                    <a:pt x="777" y="2076"/>
                    <a:pt x="824" y="1904"/>
                  </a:cubicBezTo>
                  <a:lnTo>
                    <a:pt x="1211" y="485"/>
                  </a:lnTo>
                  <a:cubicBezTo>
                    <a:pt x="1258" y="278"/>
                    <a:pt x="1132" y="70"/>
                    <a:pt x="928" y="15"/>
                  </a:cubicBezTo>
                  <a:cubicBezTo>
                    <a:pt x="892" y="5"/>
                    <a:pt x="857" y="0"/>
                    <a:pt x="822"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374" name="Google Shape;1374;p52"/>
            <p:cNvSpPr/>
            <p:nvPr/>
          </p:nvSpPr>
          <p:spPr>
            <a:xfrm>
              <a:off x="5630045" y="3266867"/>
              <a:ext cx="119827" cy="244369"/>
            </a:xfrm>
            <a:custGeom>
              <a:avLst/>
              <a:gdLst/>
              <a:ahLst/>
              <a:cxnLst/>
              <a:rect l="l" t="t" r="r" b="b"/>
              <a:pathLst>
                <a:path w="3914" h="7982" extrusionOk="0">
                  <a:moveTo>
                    <a:pt x="1940" y="0"/>
                  </a:moveTo>
                  <a:lnTo>
                    <a:pt x="173" y="6475"/>
                  </a:lnTo>
                  <a:cubicBezTo>
                    <a:pt x="1" y="7110"/>
                    <a:pt x="374" y="7767"/>
                    <a:pt x="1009" y="7939"/>
                  </a:cubicBezTo>
                  <a:cubicBezTo>
                    <a:pt x="1114" y="7968"/>
                    <a:pt x="1221" y="7982"/>
                    <a:pt x="1325" y="7982"/>
                  </a:cubicBezTo>
                  <a:cubicBezTo>
                    <a:pt x="1849" y="7982"/>
                    <a:pt x="2329" y="7633"/>
                    <a:pt x="2473" y="7103"/>
                  </a:cubicBezTo>
                  <a:lnTo>
                    <a:pt x="3913" y="1824"/>
                  </a:lnTo>
                  <a:lnTo>
                    <a:pt x="3907" y="1824"/>
                  </a:lnTo>
                  <a:cubicBezTo>
                    <a:pt x="3029" y="1822"/>
                    <a:pt x="2319" y="1112"/>
                    <a:pt x="2317" y="234"/>
                  </a:cubicBezTo>
                  <a:cubicBezTo>
                    <a:pt x="2317" y="179"/>
                    <a:pt x="2320" y="124"/>
                    <a:pt x="2325" y="67"/>
                  </a:cubicBezTo>
                  <a:lnTo>
                    <a:pt x="1940"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375" name="Google Shape;1375;p52"/>
            <p:cNvSpPr/>
            <p:nvPr/>
          </p:nvSpPr>
          <p:spPr>
            <a:xfrm>
              <a:off x="5660966" y="3312544"/>
              <a:ext cx="88845" cy="198691"/>
            </a:xfrm>
            <a:custGeom>
              <a:avLst/>
              <a:gdLst/>
              <a:ahLst/>
              <a:cxnLst/>
              <a:rect l="l" t="t" r="r" b="b"/>
              <a:pathLst>
                <a:path w="2902" h="6490" extrusionOk="0">
                  <a:moveTo>
                    <a:pt x="1925" y="0"/>
                  </a:moveTo>
                  <a:cubicBezTo>
                    <a:pt x="1926" y="1"/>
                    <a:pt x="1926" y="1"/>
                    <a:pt x="1927" y="1"/>
                  </a:cubicBezTo>
                  <a:lnTo>
                    <a:pt x="1927" y="1"/>
                  </a:lnTo>
                  <a:lnTo>
                    <a:pt x="1927" y="0"/>
                  </a:lnTo>
                  <a:close/>
                  <a:moveTo>
                    <a:pt x="1927" y="1"/>
                  </a:moveTo>
                  <a:lnTo>
                    <a:pt x="1" y="6447"/>
                  </a:lnTo>
                  <a:cubicBezTo>
                    <a:pt x="106" y="6476"/>
                    <a:pt x="212" y="6490"/>
                    <a:pt x="316" y="6490"/>
                  </a:cubicBezTo>
                  <a:cubicBezTo>
                    <a:pt x="839" y="6490"/>
                    <a:pt x="1319" y="6141"/>
                    <a:pt x="1463" y="5611"/>
                  </a:cubicBezTo>
                  <a:lnTo>
                    <a:pt x="2902" y="332"/>
                  </a:lnTo>
                  <a:lnTo>
                    <a:pt x="2895" y="332"/>
                  </a:lnTo>
                  <a:cubicBezTo>
                    <a:pt x="2544" y="332"/>
                    <a:pt x="2204" y="217"/>
                    <a:pt x="1927"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376" name="Google Shape;1376;p52"/>
            <p:cNvSpPr/>
            <p:nvPr/>
          </p:nvSpPr>
          <p:spPr>
            <a:xfrm>
              <a:off x="5749413" y="3266867"/>
              <a:ext cx="119827" cy="244369"/>
            </a:xfrm>
            <a:custGeom>
              <a:avLst/>
              <a:gdLst/>
              <a:ahLst/>
              <a:cxnLst/>
              <a:rect l="l" t="t" r="r" b="b"/>
              <a:pathLst>
                <a:path w="3914" h="7982" extrusionOk="0">
                  <a:moveTo>
                    <a:pt x="1974" y="0"/>
                  </a:moveTo>
                  <a:lnTo>
                    <a:pt x="1589" y="67"/>
                  </a:lnTo>
                  <a:cubicBezTo>
                    <a:pt x="1594" y="124"/>
                    <a:pt x="1597" y="179"/>
                    <a:pt x="1597" y="234"/>
                  </a:cubicBezTo>
                  <a:cubicBezTo>
                    <a:pt x="1595" y="1112"/>
                    <a:pt x="885" y="1822"/>
                    <a:pt x="8" y="1824"/>
                  </a:cubicBezTo>
                  <a:lnTo>
                    <a:pt x="1" y="1824"/>
                  </a:lnTo>
                  <a:lnTo>
                    <a:pt x="1440" y="7103"/>
                  </a:lnTo>
                  <a:cubicBezTo>
                    <a:pt x="1585" y="7633"/>
                    <a:pt x="2065" y="7982"/>
                    <a:pt x="2589" y="7982"/>
                  </a:cubicBezTo>
                  <a:cubicBezTo>
                    <a:pt x="2693" y="7982"/>
                    <a:pt x="2798" y="7968"/>
                    <a:pt x="2904" y="7939"/>
                  </a:cubicBezTo>
                  <a:cubicBezTo>
                    <a:pt x="3540" y="7767"/>
                    <a:pt x="3914" y="7110"/>
                    <a:pt x="3739" y="6475"/>
                  </a:cubicBezTo>
                  <a:lnTo>
                    <a:pt x="1974"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377" name="Google Shape;1377;p52"/>
            <p:cNvSpPr/>
            <p:nvPr/>
          </p:nvSpPr>
          <p:spPr>
            <a:xfrm>
              <a:off x="5749413" y="3312544"/>
              <a:ext cx="88906" cy="198691"/>
            </a:xfrm>
            <a:custGeom>
              <a:avLst/>
              <a:gdLst/>
              <a:ahLst/>
              <a:cxnLst/>
              <a:rect l="l" t="t" r="r" b="b"/>
              <a:pathLst>
                <a:path w="2904" h="6490" extrusionOk="0">
                  <a:moveTo>
                    <a:pt x="977" y="0"/>
                  </a:moveTo>
                  <a:cubicBezTo>
                    <a:pt x="699" y="216"/>
                    <a:pt x="359" y="332"/>
                    <a:pt x="8" y="332"/>
                  </a:cubicBezTo>
                  <a:lnTo>
                    <a:pt x="1" y="332"/>
                  </a:lnTo>
                  <a:lnTo>
                    <a:pt x="1441" y="5611"/>
                  </a:lnTo>
                  <a:cubicBezTo>
                    <a:pt x="1584" y="6141"/>
                    <a:pt x="2064" y="6490"/>
                    <a:pt x="2588" y="6490"/>
                  </a:cubicBezTo>
                  <a:cubicBezTo>
                    <a:pt x="2693" y="6490"/>
                    <a:pt x="2798" y="6476"/>
                    <a:pt x="2904" y="6447"/>
                  </a:cubicBezTo>
                  <a:lnTo>
                    <a:pt x="977"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378" name="Google Shape;1378;p52"/>
            <p:cNvSpPr/>
            <p:nvPr/>
          </p:nvSpPr>
          <p:spPr>
            <a:xfrm>
              <a:off x="5737442" y="3181481"/>
              <a:ext cx="24308" cy="56179"/>
            </a:xfrm>
            <a:custGeom>
              <a:avLst/>
              <a:gdLst/>
              <a:ahLst/>
              <a:cxnLst/>
              <a:rect l="l" t="t" r="r" b="b"/>
              <a:pathLst>
                <a:path w="794" h="1835" extrusionOk="0">
                  <a:moveTo>
                    <a:pt x="397" y="0"/>
                  </a:moveTo>
                  <a:cubicBezTo>
                    <a:pt x="186" y="0"/>
                    <a:pt x="12" y="166"/>
                    <a:pt x="0" y="377"/>
                  </a:cubicBezTo>
                  <a:lnTo>
                    <a:pt x="0" y="1434"/>
                  </a:lnTo>
                  <a:cubicBezTo>
                    <a:pt x="0" y="1655"/>
                    <a:pt x="178" y="1833"/>
                    <a:pt x="399" y="1833"/>
                  </a:cubicBezTo>
                  <a:lnTo>
                    <a:pt x="397" y="1834"/>
                  </a:lnTo>
                  <a:cubicBezTo>
                    <a:pt x="616" y="1834"/>
                    <a:pt x="794" y="1655"/>
                    <a:pt x="794" y="1436"/>
                  </a:cubicBezTo>
                  <a:lnTo>
                    <a:pt x="794" y="377"/>
                  </a:lnTo>
                  <a:cubicBezTo>
                    <a:pt x="782" y="166"/>
                    <a:pt x="608" y="0"/>
                    <a:pt x="397"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379" name="Google Shape;1379;p52"/>
            <p:cNvSpPr/>
            <p:nvPr/>
          </p:nvSpPr>
          <p:spPr>
            <a:xfrm>
              <a:off x="5683988" y="3213260"/>
              <a:ext cx="126440" cy="121633"/>
            </a:xfrm>
            <a:custGeom>
              <a:avLst/>
              <a:gdLst/>
              <a:ahLst/>
              <a:cxnLst/>
              <a:rect l="l" t="t" r="r" b="b"/>
              <a:pathLst>
                <a:path w="4130" h="3973" extrusionOk="0">
                  <a:moveTo>
                    <a:pt x="2145" y="794"/>
                  </a:moveTo>
                  <a:cubicBezTo>
                    <a:pt x="2298" y="794"/>
                    <a:pt x="2453" y="824"/>
                    <a:pt x="2600" y="885"/>
                  </a:cubicBezTo>
                  <a:cubicBezTo>
                    <a:pt x="3046" y="1069"/>
                    <a:pt x="3336" y="1505"/>
                    <a:pt x="3336" y="1985"/>
                  </a:cubicBezTo>
                  <a:cubicBezTo>
                    <a:pt x="3334" y="2644"/>
                    <a:pt x="2801" y="3176"/>
                    <a:pt x="2145" y="3178"/>
                  </a:cubicBezTo>
                  <a:cubicBezTo>
                    <a:pt x="1662" y="3178"/>
                    <a:pt x="1227" y="2888"/>
                    <a:pt x="1043" y="2443"/>
                  </a:cubicBezTo>
                  <a:cubicBezTo>
                    <a:pt x="858" y="1997"/>
                    <a:pt x="960" y="1485"/>
                    <a:pt x="1300" y="1143"/>
                  </a:cubicBezTo>
                  <a:cubicBezTo>
                    <a:pt x="1529" y="915"/>
                    <a:pt x="1834" y="794"/>
                    <a:pt x="2145" y="794"/>
                  </a:cubicBezTo>
                  <a:close/>
                  <a:moveTo>
                    <a:pt x="2145" y="1"/>
                  </a:moveTo>
                  <a:cubicBezTo>
                    <a:pt x="1341" y="1"/>
                    <a:pt x="615" y="485"/>
                    <a:pt x="309" y="1227"/>
                  </a:cubicBezTo>
                  <a:cubicBezTo>
                    <a:pt x="1" y="1969"/>
                    <a:pt x="172" y="2823"/>
                    <a:pt x="739" y="3391"/>
                  </a:cubicBezTo>
                  <a:cubicBezTo>
                    <a:pt x="1119" y="3771"/>
                    <a:pt x="1627" y="3973"/>
                    <a:pt x="2144" y="3973"/>
                  </a:cubicBezTo>
                  <a:cubicBezTo>
                    <a:pt x="2400" y="3973"/>
                    <a:pt x="2658" y="3923"/>
                    <a:pt x="2903" y="3821"/>
                  </a:cubicBezTo>
                  <a:cubicBezTo>
                    <a:pt x="3647" y="3513"/>
                    <a:pt x="4129" y="2789"/>
                    <a:pt x="4129" y="1985"/>
                  </a:cubicBezTo>
                  <a:cubicBezTo>
                    <a:pt x="4128" y="890"/>
                    <a:pt x="3240" y="2"/>
                    <a:pt x="214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80" name="Google Shape;1380;p52"/>
            <p:cNvSpPr/>
            <p:nvPr/>
          </p:nvSpPr>
          <p:spPr>
            <a:xfrm>
              <a:off x="5749627" y="3213260"/>
              <a:ext cx="61475" cy="121633"/>
            </a:xfrm>
            <a:custGeom>
              <a:avLst/>
              <a:gdLst/>
              <a:ahLst/>
              <a:cxnLst/>
              <a:rect l="l" t="t" r="r" b="b"/>
              <a:pathLst>
                <a:path w="2008" h="3973" extrusionOk="0">
                  <a:moveTo>
                    <a:pt x="22" y="1"/>
                  </a:moveTo>
                  <a:cubicBezTo>
                    <a:pt x="15" y="1"/>
                    <a:pt x="8" y="1"/>
                    <a:pt x="1" y="1"/>
                  </a:cubicBezTo>
                  <a:lnTo>
                    <a:pt x="1" y="795"/>
                  </a:lnTo>
                  <a:cubicBezTo>
                    <a:pt x="657" y="795"/>
                    <a:pt x="1190" y="1329"/>
                    <a:pt x="1192" y="1985"/>
                  </a:cubicBezTo>
                  <a:cubicBezTo>
                    <a:pt x="1190" y="2644"/>
                    <a:pt x="657" y="3176"/>
                    <a:pt x="1" y="3178"/>
                  </a:cubicBezTo>
                  <a:lnTo>
                    <a:pt x="1" y="3972"/>
                  </a:lnTo>
                  <a:cubicBezTo>
                    <a:pt x="8" y="3972"/>
                    <a:pt x="15" y="3972"/>
                    <a:pt x="22" y="3972"/>
                  </a:cubicBezTo>
                  <a:cubicBezTo>
                    <a:pt x="1116" y="3972"/>
                    <a:pt x="2007" y="3084"/>
                    <a:pt x="2007" y="1985"/>
                  </a:cubicBezTo>
                  <a:cubicBezTo>
                    <a:pt x="2007" y="889"/>
                    <a:pt x="1116" y="1"/>
                    <a:pt x="22" y="1"/>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381" name="Google Shape;1381;p52"/>
          <p:cNvGrpSpPr/>
          <p:nvPr/>
        </p:nvGrpSpPr>
        <p:grpSpPr>
          <a:xfrm>
            <a:off x="7885257" y="2720786"/>
            <a:ext cx="260883" cy="363695"/>
            <a:chOff x="8033230" y="2585101"/>
            <a:chExt cx="267544" cy="372983"/>
          </a:xfrm>
        </p:grpSpPr>
        <p:sp>
          <p:nvSpPr>
            <p:cNvPr id="1382" name="Google Shape;1382;p52"/>
            <p:cNvSpPr/>
            <p:nvPr/>
          </p:nvSpPr>
          <p:spPr>
            <a:xfrm>
              <a:off x="8033230" y="2585162"/>
              <a:ext cx="267544" cy="372921"/>
            </a:xfrm>
            <a:custGeom>
              <a:avLst/>
              <a:gdLst/>
              <a:ahLst/>
              <a:cxnLst/>
              <a:rect l="l" t="t" r="r" b="b"/>
              <a:pathLst>
                <a:path w="8739" h="12181" extrusionOk="0">
                  <a:moveTo>
                    <a:pt x="4370" y="0"/>
                  </a:moveTo>
                  <a:cubicBezTo>
                    <a:pt x="4211" y="0"/>
                    <a:pt x="4069" y="94"/>
                    <a:pt x="4005" y="240"/>
                  </a:cubicBezTo>
                  <a:lnTo>
                    <a:pt x="123" y="9219"/>
                  </a:lnTo>
                  <a:cubicBezTo>
                    <a:pt x="117" y="9226"/>
                    <a:pt x="112" y="9239"/>
                    <a:pt x="109" y="9248"/>
                  </a:cubicBezTo>
                  <a:cubicBezTo>
                    <a:pt x="37" y="9422"/>
                    <a:pt x="0" y="9609"/>
                    <a:pt x="0" y="9797"/>
                  </a:cubicBezTo>
                  <a:cubicBezTo>
                    <a:pt x="0" y="11507"/>
                    <a:pt x="2657" y="12180"/>
                    <a:pt x="4369" y="12180"/>
                  </a:cubicBezTo>
                  <a:cubicBezTo>
                    <a:pt x="6082" y="12180"/>
                    <a:pt x="8738" y="11507"/>
                    <a:pt x="8738" y="9797"/>
                  </a:cubicBezTo>
                  <a:cubicBezTo>
                    <a:pt x="8738" y="9598"/>
                    <a:pt x="8697" y="9400"/>
                    <a:pt x="8616" y="9217"/>
                  </a:cubicBezTo>
                  <a:lnTo>
                    <a:pt x="8616" y="9219"/>
                  </a:lnTo>
                  <a:lnTo>
                    <a:pt x="4734" y="240"/>
                  </a:lnTo>
                  <a:cubicBezTo>
                    <a:pt x="4670" y="94"/>
                    <a:pt x="4528" y="0"/>
                    <a:pt x="437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83" name="Google Shape;1383;p52"/>
            <p:cNvSpPr/>
            <p:nvPr/>
          </p:nvSpPr>
          <p:spPr>
            <a:xfrm>
              <a:off x="8166957" y="2585101"/>
              <a:ext cx="133818" cy="372983"/>
            </a:xfrm>
            <a:custGeom>
              <a:avLst/>
              <a:gdLst/>
              <a:ahLst/>
              <a:cxnLst/>
              <a:rect l="l" t="t" r="r" b="b"/>
              <a:pathLst>
                <a:path w="4371" h="12183" extrusionOk="0">
                  <a:moveTo>
                    <a:pt x="1" y="1"/>
                  </a:moveTo>
                  <a:lnTo>
                    <a:pt x="1" y="12182"/>
                  </a:lnTo>
                  <a:cubicBezTo>
                    <a:pt x="1714" y="12182"/>
                    <a:pt x="4370" y="11509"/>
                    <a:pt x="4370" y="9799"/>
                  </a:cubicBezTo>
                  <a:cubicBezTo>
                    <a:pt x="4370" y="9600"/>
                    <a:pt x="4329" y="9402"/>
                    <a:pt x="4248" y="9219"/>
                  </a:cubicBezTo>
                  <a:lnTo>
                    <a:pt x="366" y="240"/>
                  </a:lnTo>
                  <a:cubicBezTo>
                    <a:pt x="302" y="96"/>
                    <a:pt x="160" y="1"/>
                    <a:pt x="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84" name="Google Shape;1384;p52"/>
            <p:cNvSpPr/>
            <p:nvPr/>
          </p:nvSpPr>
          <p:spPr>
            <a:xfrm>
              <a:off x="8033230" y="2812111"/>
              <a:ext cx="267544" cy="145972"/>
            </a:xfrm>
            <a:custGeom>
              <a:avLst/>
              <a:gdLst/>
              <a:ahLst/>
              <a:cxnLst/>
              <a:rect l="l" t="t" r="r" b="b"/>
              <a:pathLst>
                <a:path w="8739" h="4768" extrusionOk="0">
                  <a:moveTo>
                    <a:pt x="4370" y="1"/>
                  </a:moveTo>
                  <a:cubicBezTo>
                    <a:pt x="3392" y="1"/>
                    <a:pt x="2472" y="166"/>
                    <a:pt x="1709" y="478"/>
                  </a:cubicBezTo>
                  <a:cubicBezTo>
                    <a:pt x="905" y="806"/>
                    <a:pt x="355" y="1265"/>
                    <a:pt x="121" y="1806"/>
                  </a:cubicBezTo>
                  <a:cubicBezTo>
                    <a:pt x="117" y="1815"/>
                    <a:pt x="114" y="1825"/>
                    <a:pt x="109" y="1835"/>
                  </a:cubicBezTo>
                  <a:cubicBezTo>
                    <a:pt x="37" y="2009"/>
                    <a:pt x="0" y="2196"/>
                    <a:pt x="0" y="2384"/>
                  </a:cubicBezTo>
                  <a:cubicBezTo>
                    <a:pt x="0" y="3074"/>
                    <a:pt x="491" y="3699"/>
                    <a:pt x="1382" y="4144"/>
                  </a:cubicBezTo>
                  <a:cubicBezTo>
                    <a:pt x="2188" y="4546"/>
                    <a:pt x="3248" y="4767"/>
                    <a:pt x="4370" y="4767"/>
                  </a:cubicBezTo>
                  <a:cubicBezTo>
                    <a:pt x="5491" y="4767"/>
                    <a:pt x="6551" y="4546"/>
                    <a:pt x="7357" y="4144"/>
                  </a:cubicBezTo>
                  <a:cubicBezTo>
                    <a:pt x="8248" y="3699"/>
                    <a:pt x="8738" y="3074"/>
                    <a:pt x="8738" y="2384"/>
                  </a:cubicBezTo>
                  <a:cubicBezTo>
                    <a:pt x="8738" y="2196"/>
                    <a:pt x="8702" y="2009"/>
                    <a:pt x="8630" y="1835"/>
                  </a:cubicBezTo>
                  <a:cubicBezTo>
                    <a:pt x="8625" y="1825"/>
                    <a:pt x="8621" y="1815"/>
                    <a:pt x="8616" y="1806"/>
                  </a:cubicBezTo>
                  <a:cubicBezTo>
                    <a:pt x="8383" y="1265"/>
                    <a:pt x="7834" y="806"/>
                    <a:pt x="7030" y="478"/>
                  </a:cubicBezTo>
                  <a:cubicBezTo>
                    <a:pt x="6266" y="166"/>
                    <a:pt x="5347" y="1"/>
                    <a:pt x="437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85" name="Google Shape;1385;p52"/>
            <p:cNvSpPr/>
            <p:nvPr/>
          </p:nvSpPr>
          <p:spPr>
            <a:xfrm>
              <a:off x="8033230" y="2812111"/>
              <a:ext cx="133757" cy="145972"/>
            </a:xfrm>
            <a:custGeom>
              <a:avLst/>
              <a:gdLst/>
              <a:ahLst/>
              <a:cxnLst/>
              <a:rect l="l" t="t" r="r" b="b"/>
              <a:pathLst>
                <a:path w="4369" h="4768" extrusionOk="0">
                  <a:moveTo>
                    <a:pt x="4369" y="1"/>
                  </a:moveTo>
                  <a:cubicBezTo>
                    <a:pt x="3392" y="1"/>
                    <a:pt x="2472" y="166"/>
                    <a:pt x="1709" y="478"/>
                  </a:cubicBezTo>
                  <a:cubicBezTo>
                    <a:pt x="905" y="806"/>
                    <a:pt x="355" y="1265"/>
                    <a:pt x="121" y="1806"/>
                  </a:cubicBezTo>
                  <a:lnTo>
                    <a:pt x="109" y="1835"/>
                  </a:lnTo>
                  <a:cubicBezTo>
                    <a:pt x="37" y="2009"/>
                    <a:pt x="0" y="2196"/>
                    <a:pt x="0" y="2384"/>
                  </a:cubicBezTo>
                  <a:cubicBezTo>
                    <a:pt x="0" y="3074"/>
                    <a:pt x="491" y="3699"/>
                    <a:pt x="1382" y="4144"/>
                  </a:cubicBezTo>
                  <a:cubicBezTo>
                    <a:pt x="2188" y="4546"/>
                    <a:pt x="3248" y="4767"/>
                    <a:pt x="4369" y="4767"/>
                  </a:cubicBezTo>
                  <a:lnTo>
                    <a:pt x="4369" y="1"/>
                  </a:ln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386" name="Google Shape;1386;p52"/>
          <p:cNvGrpSpPr/>
          <p:nvPr/>
        </p:nvGrpSpPr>
        <p:grpSpPr>
          <a:xfrm>
            <a:off x="5526130" y="2720785"/>
            <a:ext cx="260972" cy="363755"/>
            <a:chOff x="6421596" y="2585101"/>
            <a:chExt cx="267636" cy="373044"/>
          </a:xfrm>
        </p:grpSpPr>
        <p:sp>
          <p:nvSpPr>
            <p:cNvPr id="1387" name="Google Shape;1387;p52"/>
            <p:cNvSpPr/>
            <p:nvPr/>
          </p:nvSpPr>
          <p:spPr>
            <a:xfrm>
              <a:off x="6421596" y="2585101"/>
              <a:ext cx="267636" cy="373044"/>
            </a:xfrm>
            <a:custGeom>
              <a:avLst/>
              <a:gdLst/>
              <a:ahLst/>
              <a:cxnLst/>
              <a:rect l="l" t="t" r="r" b="b"/>
              <a:pathLst>
                <a:path w="8742" h="12185" extrusionOk="0">
                  <a:moveTo>
                    <a:pt x="4370" y="1"/>
                  </a:moveTo>
                  <a:cubicBezTo>
                    <a:pt x="3261" y="1"/>
                    <a:pt x="1968" y="228"/>
                    <a:pt x="1032" y="823"/>
                  </a:cubicBezTo>
                  <a:cubicBezTo>
                    <a:pt x="734" y="1014"/>
                    <a:pt x="483" y="1235"/>
                    <a:pt x="298" y="1496"/>
                  </a:cubicBezTo>
                  <a:cubicBezTo>
                    <a:pt x="114" y="1756"/>
                    <a:pt x="0" y="2059"/>
                    <a:pt x="0" y="2384"/>
                  </a:cubicBezTo>
                  <a:lnTo>
                    <a:pt x="0" y="9801"/>
                  </a:lnTo>
                  <a:cubicBezTo>
                    <a:pt x="2" y="9990"/>
                    <a:pt x="39" y="10176"/>
                    <a:pt x="112" y="10352"/>
                  </a:cubicBezTo>
                  <a:cubicBezTo>
                    <a:pt x="174" y="10502"/>
                    <a:pt x="260" y="10647"/>
                    <a:pt x="364" y="10774"/>
                  </a:cubicBezTo>
                  <a:cubicBezTo>
                    <a:pt x="543" y="11003"/>
                    <a:pt x="777" y="11201"/>
                    <a:pt x="1050" y="11372"/>
                  </a:cubicBezTo>
                  <a:cubicBezTo>
                    <a:pt x="1985" y="11958"/>
                    <a:pt x="3268" y="12184"/>
                    <a:pt x="4372" y="12184"/>
                  </a:cubicBezTo>
                  <a:cubicBezTo>
                    <a:pt x="5482" y="12184"/>
                    <a:pt x="6775" y="11956"/>
                    <a:pt x="7710" y="11362"/>
                  </a:cubicBezTo>
                  <a:cubicBezTo>
                    <a:pt x="8008" y="11171"/>
                    <a:pt x="8259" y="10950"/>
                    <a:pt x="8444" y="10688"/>
                  </a:cubicBezTo>
                  <a:cubicBezTo>
                    <a:pt x="8628" y="10429"/>
                    <a:pt x="8742" y="10126"/>
                    <a:pt x="8742" y="9801"/>
                  </a:cubicBezTo>
                  <a:lnTo>
                    <a:pt x="8742" y="2382"/>
                  </a:lnTo>
                  <a:cubicBezTo>
                    <a:pt x="8740" y="2195"/>
                    <a:pt x="8703" y="2007"/>
                    <a:pt x="8631" y="1833"/>
                  </a:cubicBezTo>
                  <a:cubicBezTo>
                    <a:pt x="8568" y="1681"/>
                    <a:pt x="8482" y="1538"/>
                    <a:pt x="8380" y="1409"/>
                  </a:cubicBezTo>
                  <a:cubicBezTo>
                    <a:pt x="8199" y="1181"/>
                    <a:pt x="7965" y="984"/>
                    <a:pt x="7693" y="813"/>
                  </a:cubicBezTo>
                  <a:cubicBezTo>
                    <a:pt x="6757" y="227"/>
                    <a:pt x="5474" y="1"/>
                    <a:pt x="4370"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88" name="Google Shape;1388;p52"/>
            <p:cNvSpPr/>
            <p:nvPr/>
          </p:nvSpPr>
          <p:spPr>
            <a:xfrm>
              <a:off x="6555383" y="2585101"/>
              <a:ext cx="133849" cy="372983"/>
            </a:xfrm>
            <a:custGeom>
              <a:avLst/>
              <a:gdLst/>
              <a:ahLst/>
              <a:cxnLst/>
              <a:rect l="l" t="t" r="r" b="b"/>
              <a:pathLst>
                <a:path w="4372" h="12183" extrusionOk="0">
                  <a:moveTo>
                    <a:pt x="0" y="1"/>
                  </a:moveTo>
                  <a:lnTo>
                    <a:pt x="0" y="12182"/>
                  </a:lnTo>
                  <a:cubicBezTo>
                    <a:pt x="1111" y="12182"/>
                    <a:pt x="2404" y="11956"/>
                    <a:pt x="3338" y="11360"/>
                  </a:cubicBezTo>
                  <a:lnTo>
                    <a:pt x="3340" y="11362"/>
                  </a:lnTo>
                  <a:cubicBezTo>
                    <a:pt x="3638" y="11171"/>
                    <a:pt x="3889" y="10950"/>
                    <a:pt x="4074" y="10688"/>
                  </a:cubicBezTo>
                  <a:cubicBezTo>
                    <a:pt x="4258" y="10427"/>
                    <a:pt x="4372" y="10124"/>
                    <a:pt x="4372" y="9801"/>
                  </a:cubicBezTo>
                  <a:lnTo>
                    <a:pt x="4372" y="2382"/>
                  </a:lnTo>
                  <a:cubicBezTo>
                    <a:pt x="4370" y="2195"/>
                    <a:pt x="4333" y="2007"/>
                    <a:pt x="4261" y="1833"/>
                  </a:cubicBezTo>
                  <a:cubicBezTo>
                    <a:pt x="4198" y="1681"/>
                    <a:pt x="4112" y="1538"/>
                    <a:pt x="4010" y="1409"/>
                  </a:cubicBezTo>
                  <a:cubicBezTo>
                    <a:pt x="3829" y="1181"/>
                    <a:pt x="3595" y="984"/>
                    <a:pt x="3323" y="813"/>
                  </a:cubicBezTo>
                  <a:cubicBezTo>
                    <a:pt x="2387" y="227"/>
                    <a:pt x="1104" y="1"/>
                    <a:pt x="0"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389" name="Google Shape;1389;p52"/>
            <p:cNvSpPr/>
            <p:nvPr/>
          </p:nvSpPr>
          <p:spPr>
            <a:xfrm>
              <a:off x="6421626" y="2812111"/>
              <a:ext cx="267606" cy="145972"/>
            </a:xfrm>
            <a:custGeom>
              <a:avLst/>
              <a:gdLst/>
              <a:ahLst/>
              <a:cxnLst/>
              <a:rect l="l" t="t" r="r" b="b"/>
              <a:pathLst>
                <a:path w="8741" h="4768" extrusionOk="0">
                  <a:moveTo>
                    <a:pt x="4371" y="1"/>
                  </a:moveTo>
                  <a:cubicBezTo>
                    <a:pt x="3393" y="1"/>
                    <a:pt x="2473" y="166"/>
                    <a:pt x="1709" y="478"/>
                  </a:cubicBezTo>
                  <a:cubicBezTo>
                    <a:pt x="905" y="806"/>
                    <a:pt x="356" y="1265"/>
                    <a:pt x="123" y="1806"/>
                  </a:cubicBezTo>
                  <a:lnTo>
                    <a:pt x="110" y="1835"/>
                  </a:lnTo>
                  <a:cubicBezTo>
                    <a:pt x="38" y="2009"/>
                    <a:pt x="1" y="2196"/>
                    <a:pt x="1" y="2384"/>
                  </a:cubicBezTo>
                  <a:cubicBezTo>
                    <a:pt x="1" y="3074"/>
                    <a:pt x="492" y="3699"/>
                    <a:pt x="1384" y="4144"/>
                  </a:cubicBezTo>
                  <a:cubicBezTo>
                    <a:pt x="2188" y="4546"/>
                    <a:pt x="3249" y="4767"/>
                    <a:pt x="4371" y="4767"/>
                  </a:cubicBezTo>
                  <a:cubicBezTo>
                    <a:pt x="5491" y="4767"/>
                    <a:pt x="6553" y="4546"/>
                    <a:pt x="7357" y="4144"/>
                  </a:cubicBezTo>
                  <a:cubicBezTo>
                    <a:pt x="8248" y="3699"/>
                    <a:pt x="8741" y="3074"/>
                    <a:pt x="8741" y="2384"/>
                  </a:cubicBezTo>
                  <a:cubicBezTo>
                    <a:pt x="8739" y="2196"/>
                    <a:pt x="8702" y="2009"/>
                    <a:pt x="8630" y="1835"/>
                  </a:cubicBezTo>
                  <a:cubicBezTo>
                    <a:pt x="8627" y="1825"/>
                    <a:pt x="8622" y="1815"/>
                    <a:pt x="8618" y="1806"/>
                  </a:cubicBezTo>
                  <a:cubicBezTo>
                    <a:pt x="8384" y="1265"/>
                    <a:pt x="7836" y="806"/>
                    <a:pt x="7031" y="478"/>
                  </a:cubicBezTo>
                  <a:cubicBezTo>
                    <a:pt x="6269" y="166"/>
                    <a:pt x="5347" y="1"/>
                    <a:pt x="437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90" name="Google Shape;1390;p52"/>
            <p:cNvSpPr/>
            <p:nvPr/>
          </p:nvSpPr>
          <p:spPr>
            <a:xfrm>
              <a:off x="6421626" y="2812111"/>
              <a:ext cx="133818" cy="145972"/>
            </a:xfrm>
            <a:custGeom>
              <a:avLst/>
              <a:gdLst/>
              <a:ahLst/>
              <a:cxnLst/>
              <a:rect l="l" t="t" r="r" b="b"/>
              <a:pathLst>
                <a:path w="4371" h="4768" extrusionOk="0">
                  <a:moveTo>
                    <a:pt x="4371" y="1"/>
                  </a:moveTo>
                  <a:cubicBezTo>
                    <a:pt x="3393" y="1"/>
                    <a:pt x="2473" y="166"/>
                    <a:pt x="1709" y="478"/>
                  </a:cubicBezTo>
                  <a:cubicBezTo>
                    <a:pt x="905" y="806"/>
                    <a:pt x="356" y="1265"/>
                    <a:pt x="123" y="1806"/>
                  </a:cubicBezTo>
                  <a:lnTo>
                    <a:pt x="110" y="1835"/>
                  </a:lnTo>
                  <a:cubicBezTo>
                    <a:pt x="38" y="2009"/>
                    <a:pt x="1" y="2196"/>
                    <a:pt x="1" y="2384"/>
                  </a:cubicBezTo>
                  <a:cubicBezTo>
                    <a:pt x="1" y="3074"/>
                    <a:pt x="492" y="3699"/>
                    <a:pt x="1384" y="4144"/>
                  </a:cubicBezTo>
                  <a:cubicBezTo>
                    <a:pt x="2188" y="4546"/>
                    <a:pt x="3249" y="4767"/>
                    <a:pt x="4371" y="4767"/>
                  </a:cubicBezTo>
                  <a:lnTo>
                    <a:pt x="4371"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91" name="Google Shape;1391;p52"/>
            <p:cNvSpPr/>
            <p:nvPr/>
          </p:nvSpPr>
          <p:spPr>
            <a:xfrm>
              <a:off x="6421626" y="2585101"/>
              <a:ext cx="267606" cy="145972"/>
            </a:xfrm>
            <a:custGeom>
              <a:avLst/>
              <a:gdLst/>
              <a:ahLst/>
              <a:cxnLst/>
              <a:rect l="l" t="t" r="r" b="b"/>
              <a:pathLst>
                <a:path w="8741" h="4768" extrusionOk="0">
                  <a:moveTo>
                    <a:pt x="4371" y="1"/>
                  </a:moveTo>
                  <a:cubicBezTo>
                    <a:pt x="3393" y="1"/>
                    <a:pt x="2473" y="166"/>
                    <a:pt x="1709" y="478"/>
                  </a:cubicBezTo>
                  <a:cubicBezTo>
                    <a:pt x="905" y="806"/>
                    <a:pt x="356" y="1265"/>
                    <a:pt x="123" y="1806"/>
                  </a:cubicBezTo>
                  <a:cubicBezTo>
                    <a:pt x="118" y="1815"/>
                    <a:pt x="115" y="1825"/>
                    <a:pt x="110" y="1835"/>
                  </a:cubicBezTo>
                  <a:cubicBezTo>
                    <a:pt x="38" y="2009"/>
                    <a:pt x="1" y="2196"/>
                    <a:pt x="1" y="2384"/>
                  </a:cubicBezTo>
                  <a:cubicBezTo>
                    <a:pt x="1" y="3072"/>
                    <a:pt x="492" y="3699"/>
                    <a:pt x="1384" y="4144"/>
                  </a:cubicBezTo>
                  <a:cubicBezTo>
                    <a:pt x="2188" y="4546"/>
                    <a:pt x="3249" y="4767"/>
                    <a:pt x="4371" y="4767"/>
                  </a:cubicBezTo>
                  <a:cubicBezTo>
                    <a:pt x="5491" y="4767"/>
                    <a:pt x="6553" y="4546"/>
                    <a:pt x="7357" y="4144"/>
                  </a:cubicBezTo>
                  <a:cubicBezTo>
                    <a:pt x="8248" y="3699"/>
                    <a:pt x="8741" y="3072"/>
                    <a:pt x="8741" y="2384"/>
                  </a:cubicBezTo>
                  <a:cubicBezTo>
                    <a:pt x="8739" y="2195"/>
                    <a:pt x="8702" y="2009"/>
                    <a:pt x="8630" y="1835"/>
                  </a:cubicBezTo>
                  <a:cubicBezTo>
                    <a:pt x="8627" y="1825"/>
                    <a:pt x="8622" y="1815"/>
                    <a:pt x="8618" y="1804"/>
                  </a:cubicBezTo>
                  <a:cubicBezTo>
                    <a:pt x="8384" y="1265"/>
                    <a:pt x="7836" y="806"/>
                    <a:pt x="7031" y="478"/>
                  </a:cubicBezTo>
                  <a:cubicBezTo>
                    <a:pt x="6269" y="166"/>
                    <a:pt x="5347" y="1"/>
                    <a:pt x="437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92" name="Google Shape;1392;p52"/>
            <p:cNvSpPr/>
            <p:nvPr/>
          </p:nvSpPr>
          <p:spPr>
            <a:xfrm>
              <a:off x="6421626" y="2585101"/>
              <a:ext cx="133818" cy="145972"/>
            </a:xfrm>
            <a:custGeom>
              <a:avLst/>
              <a:gdLst/>
              <a:ahLst/>
              <a:cxnLst/>
              <a:rect l="l" t="t" r="r" b="b"/>
              <a:pathLst>
                <a:path w="4371" h="4768" extrusionOk="0">
                  <a:moveTo>
                    <a:pt x="4371" y="1"/>
                  </a:moveTo>
                  <a:cubicBezTo>
                    <a:pt x="3393" y="1"/>
                    <a:pt x="2473" y="166"/>
                    <a:pt x="1709" y="478"/>
                  </a:cubicBezTo>
                  <a:cubicBezTo>
                    <a:pt x="905" y="806"/>
                    <a:pt x="356" y="1265"/>
                    <a:pt x="123" y="1806"/>
                  </a:cubicBezTo>
                  <a:cubicBezTo>
                    <a:pt x="118" y="1815"/>
                    <a:pt x="115" y="1825"/>
                    <a:pt x="110" y="1835"/>
                  </a:cubicBezTo>
                  <a:cubicBezTo>
                    <a:pt x="38" y="2009"/>
                    <a:pt x="1" y="2196"/>
                    <a:pt x="1" y="2384"/>
                  </a:cubicBezTo>
                  <a:cubicBezTo>
                    <a:pt x="1" y="3072"/>
                    <a:pt x="492" y="3699"/>
                    <a:pt x="1384" y="4144"/>
                  </a:cubicBezTo>
                  <a:cubicBezTo>
                    <a:pt x="2188" y="4546"/>
                    <a:pt x="3249" y="4767"/>
                    <a:pt x="4371" y="4767"/>
                  </a:cubicBezTo>
                  <a:lnTo>
                    <a:pt x="4371" y="1"/>
                  </a:ln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393" name="Google Shape;1393;p52"/>
          <p:cNvGrpSpPr/>
          <p:nvPr/>
        </p:nvGrpSpPr>
        <p:grpSpPr>
          <a:xfrm>
            <a:off x="7820836" y="3301659"/>
            <a:ext cx="394264" cy="363695"/>
            <a:chOff x="7967163" y="3180808"/>
            <a:chExt cx="404332" cy="372983"/>
          </a:xfrm>
        </p:grpSpPr>
        <p:sp>
          <p:nvSpPr>
            <p:cNvPr id="1394" name="Google Shape;1394;p52"/>
            <p:cNvSpPr/>
            <p:nvPr/>
          </p:nvSpPr>
          <p:spPr>
            <a:xfrm>
              <a:off x="7967163" y="3181206"/>
              <a:ext cx="404332" cy="372585"/>
            </a:xfrm>
            <a:custGeom>
              <a:avLst/>
              <a:gdLst/>
              <a:ahLst/>
              <a:cxnLst/>
              <a:rect l="l" t="t" r="r" b="b"/>
              <a:pathLst>
                <a:path w="13207" h="12170" extrusionOk="0">
                  <a:moveTo>
                    <a:pt x="6532" y="1"/>
                  </a:moveTo>
                  <a:cubicBezTo>
                    <a:pt x="5753" y="1"/>
                    <a:pt x="4964" y="150"/>
                    <a:pt x="4208" y="463"/>
                  </a:cubicBezTo>
                  <a:cubicBezTo>
                    <a:pt x="1527" y="1574"/>
                    <a:pt x="1" y="4421"/>
                    <a:pt x="565" y="7268"/>
                  </a:cubicBezTo>
                  <a:cubicBezTo>
                    <a:pt x="1128" y="10114"/>
                    <a:pt x="3626" y="12168"/>
                    <a:pt x="6528" y="12169"/>
                  </a:cubicBezTo>
                  <a:cubicBezTo>
                    <a:pt x="6537" y="12169"/>
                    <a:pt x="6545" y="12169"/>
                    <a:pt x="6553" y="12169"/>
                  </a:cubicBezTo>
                  <a:cubicBezTo>
                    <a:pt x="8161" y="12169"/>
                    <a:pt x="9701" y="11527"/>
                    <a:pt x="10836" y="10387"/>
                  </a:cubicBezTo>
                  <a:cubicBezTo>
                    <a:pt x="12888" y="8335"/>
                    <a:pt x="13206" y="5119"/>
                    <a:pt x="11593" y="2706"/>
                  </a:cubicBezTo>
                  <a:cubicBezTo>
                    <a:pt x="10436" y="973"/>
                    <a:pt x="8516" y="1"/>
                    <a:pt x="653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95" name="Google Shape;1395;p52"/>
            <p:cNvSpPr/>
            <p:nvPr/>
          </p:nvSpPr>
          <p:spPr>
            <a:xfrm>
              <a:off x="8167018" y="3180808"/>
              <a:ext cx="201294" cy="372983"/>
            </a:xfrm>
            <a:custGeom>
              <a:avLst/>
              <a:gdLst/>
              <a:ahLst/>
              <a:cxnLst/>
              <a:rect l="l" t="t" r="r" b="b"/>
              <a:pathLst>
                <a:path w="6575" h="12183" extrusionOk="0">
                  <a:moveTo>
                    <a:pt x="4" y="0"/>
                  </a:moveTo>
                  <a:cubicBezTo>
                    <a:pt x="3" y="0"/>
                    <a:pt x="2" y="0"/>
                    <a:pt x="0" y="0"/>
                  </a:cubicBezTo>
                  <a:lnTo>
                    <a:pt x="0" y="12182"/>
                  </a:lnTo>
                  <a:cubicBezTo>
                    <a:pt x="9" y="12182"/>
                    <a:pt x="17" y="12182"/>
                    <a:pt x="25" y="12182"/>
                  </a:cubicBezTo>
                  <a:cubicBezTo>
                    <a:pt x="1633" y="12182"/>
                    <a:pt x="3173" y="11540"/>
                    <a:pt x="4308" y="10400"/>
                  </a:cubicBezTo>
                  <a:cubicBezTo>
                    <a:pt x="6052" y="8658"/>
                    <a:pt x="6574" y="6037"/>
                    <a:pt x="5630" y="3761"/>
                  </a:cubicBezTo>
                  <a:cubicBezTo>
                    <a:pt x="4687" y="1484"/>
                    <a:pt x="2467" y="0"/>
                    <a:pt x="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396" name="Google Shape;1396;p52"/>
            <p:cNvSpPr/>
            <p:nvPr/>
          </p:nvSpPr>
          <p:spPr>
            <a:xfrm>
              <a:off x="8067887" y="3269071"/>
              <a:ext cx="198538" cy="196181"/>
            </a:xfrm>
            <a:custGeom>
              <a:avLst/>
              <a:gdLst/>
              <a:ahLst/>
              <a:cxnLst/>
              <a:rect l="l" t="t" r="r" b="b"/>
              <a:pathLst>
                <a:path w="6485" h="6408" extrusionOk="0">
                  <a:moveTo>
                    <a:pt x="3239" y="1223"/>
                  </a:moveTo>
                  <a:cubicBezTo>
                    <a:pt x="3618" y="1223"/>
                    <a:pt x="3999" y="1330"/>
                    <a:pt x="4334" y="1551"/>
                  </a:cubicBezTo>
                  <a:lnTo>
                    <a:pt x="1578" y="4305"/>
                  </a:lnTo>
                  <a:cubicBezTo>
                    <a:pt x="1059" y="3517"/>
                    <a:pt x="1165" y="2472"/>
                    <a:pt x="1831" y="1804"/>
                  </a:cubicBezTo>
                  <a:cubicBezTo>
                    <a:pt x="2217" y="1420"/>
                    <a:pt x="2726" y="1223"/>
                    <a:pt x="3239" y="1223"/>
                  </a:cubicBezTo>
                  <a:close/>
                  <a:moveTo>
                    <a:pt x="4896" y="2112"/>
                  </a:moveTo>
                  <a:lnTo>
                    <a:pt x="4896" y="2112"/>
                  </a:lnTo>
                  <a:cubicBezTo>
                    <a:pt x="5416" y="2901"/>
                    <a:pt x="5310" y="3946"/>
                    <a:pt x="4643" y="4615"/>
                  </a:cubicBezTo>
                  <a:cubicBezTo>
                    <a:pt x="4258" y="4997"/>
                    <a:pt x="3749" y="5195"/>
                    <a:pt x="3235" y="5195"/>
                  </a:cubicBezTo>
                  <a:cubicBezTo>
                    <a:pt x="2857" y="5195"/>
                    <a:pt x="2476" y="5087"/>
                    <a:pt x="2141" y="4867"/>
                  </a:cubicBezTo>
                  <a:lnTo>
                    <a:pt x="4896" y="2112"/>
                  </a:lnTo>
                  <a:close/>
                  <a:moveTo>
                    <a:pt x="6048" y="0"/>
                  </a:moveTo>
                  <a:cubicBezTo>
                    <a:pt x="5946" y="0"/>
                    <a:pt x="5844" y="39"/>
                    <a:pt x="5767" y="117"/>
                  </a:cubicBezTo>
                  <a:lnTo>
                    <a:pt x="4905" y="980"/>
                  </a:lnTo>
                  <a:cubicBezTo>
                    <a:pt x="4408" y="610"/>
                    <a:pt x="3823" y="428"/>
                    <a:pt x="3241" y="428"/>
                  </a:cubicBezTo>
                  <a:cubicBezTo>
                    <a:pt x="2523" y="428"/>
                    <a:pt x="1810" y="704"/>
                    <a:pt x="1270" y="1243"/>
                  </a:cubicBezTo>
                  <a:cubicBezTo>
                    <a:pt x="280" y="2231"/>
                    <a:pt x="193" y="3787"/>
                    <a:pt x="1009" y="4876"/>
                  </a:cubicBezTo>
                  <a:lnTo>
                    <a:pt x="146" y="5738"/>
                  </a:lnTo>
                  <a:cubicBezTo>
                    <a:pt x="1" y="5896"/>
                    <a:pt x="6" y="6140"/>
                    <a:pt x="156" y="6291"/>
                  </a:cubicBezTo>
                  <a:cubicBezTo>
                    <a:pt x="234" y="6368"/>
                    <a:pt x="335" y="6407"/>
                    <a:pt x="437" y="6407"/>
                  </a:cubicBezTo>
                  <a:cubicBezTo>
                    <a:pt x="534" y="6407"/>
                    <a:pt x="631" y="6372"/>
                    <a:pt x="707" y="6301"/>
                  </a:cubicBezTo>
                  <a:lnTo>
                    <a:pt x="1570" y="5439"/>
                  </a:lnTo>
                  <a:cubicBezTo>
                    <a:pt x="2067" y="5809"/>
                    <a:pt x="2653" y="5991"/>
                    <a:pt x="3236" y="5991"/>
                  </a:cubicBezTo>
                  <a:cubicBezTo>
                    <a:pt x="3953" y="5991"/>
                    <a:pt x="4665" y="5716"/>
                    <a:pt x="5205" y="5177"/>
                  </a:cubicBezTo>
                  <a:cubicBezTo>
                    <a:pt x="6194" y="4187"/>
                    <a:pt x="6282" y="2633"/>
                    <a:pt x="5466" y="1543"/>
                  </a:cubicBezTo>
                  <a:lnTo>
                    <a:pt x="6328" y="680"/>
                  </a:lnTo>
                  <a:cubicBezTo>
                    <a:pt x="6484" y="524"/>
                    <a:pt x="6484" y="273"/>
                    <a:pt x="6328" y="117"/>
                  </a:cubicBezTo>
                  <a:cubicBezTo>
                    <a:pt x="6251" y="39"/>
                    <a:pt x="6150" y="0"/>
                    <a:pt x="604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397" name="Google Shape;1397;p52"/>
            <p:cNvSpPr/>
            <p:nvPr/>
          </p:nvSpPr>
          <p:spPr>
            <a:xfrm>
              <a:off x="8167018" y="3269071"/>
              <a:ext cx="99407" cy="183445"/>
            </a:xfrm>
            <a:custGeom>
              <a:avLst/>
              <a:gdLst/>
              <a:ahLst/>
              <a:cxnLst/>
              <a:rect l="l" t="t" r="r" b="b"/>
              <a:pathLst>
                <a:path w="3247" h="5992" extrusionOk="0">
                  <a:moveTo>
                    <a:pt x="2810" y="0"/>
                  </a:moveTo>
                  <a:cubicBezTo>
                    <a:pt x="2708" y="0"/>
                    <a:pt x="2606" y="39"/>
                    <a:pt x="2529" y="117"/>
                  </a:cubicBezTo>
                  <a:lnTo>
                    <a:pt x="1667" y="980"/>
                  </a:lnTo>
                  <a:cubicBezTo>
                    <a:pt x="1188" y="621"/>
                    <a:pt x="605" y="427"/>
                    <a:pt x="8" y="427"/>
                  </a:cubicBezTo>
                  <a:cubicBezTo>
                    <a:pt x="5" y="427"/>
                    <a:pt x="3" y="427"/>
                    <a:pt x="0" y="427"/>
                  </a:cubicBezTo>
                  <a:lnTo>
                    <a:pt x="0" y="1223"/>
                  </a:lnTo>
                  <a:cubicBezTo>
                    <a:pt x="389" y="1223"/>
                    <a:pt x="771" y="1337"/>
                    <a:pt x="1096" y="1551"/>
                  </a:cubicBezTo>
                  <a:lnTo>
                    <a:pt x="0" y="2646"/>
                  </a:lnTo>
                  <a:lnTo>
                    <a:pt x="0" y="3772"/>
                  </a:lnTo>
                  <a:lnTo>
                    <a:pt x="1658" y="2112"/>
                  </a:lnTo>
                  <a:cubicBezTo>
                    <a:pt x="2062" y="2723"/>
                    <a:pt x="2097" y="3506"/>
                    <a:pt x="1751" y="4151"/>
                  </a:cubicBezTo>
                  <a:cubicBezTo>
                    <a:pt x="1404" y="4795"/>
                    <a:pt x="730" y="5196"/>
                    <a:pt x="0" y="5196"/>
                  </a:cubicBezTo>
                  <a:lnTo>
                    <a:pt x="0" y="5991"/>
                  </a:lnTo>
                  <a:cubicBezTo>
                    <a:pt x="2" y="5991"/>
                    <a:pt x="4" y="5991"/>
                    <a:pt x="6" y="5991"/>
                  </a:cubicBezTo>
                  <a:cubicBezTo>
                    <a:pt x="741" y="5991"/>
                    <a:pt x="1447" y="5698"/>
                    <a:pt x="1968" y="5177"/>
                  </a:cubicBezTo>
                  <a:cubicBezTo>
                    <a:pt x="2956" y="4187"/>
                    <a:pt x="3044" y="2633"/>
                    <a:pt x="2228" y="1543"/>
                  </a:cubicBezTo>
                  <a:lnTo>
                    <a:pt x="3092" y="680"/>
                  </a:lnTo>
                  <a:cubicBezTo>
                    <a:pt x="3246" y="524"/>
                    <a:pt x="3246" y="273"/>
                    <a:pt x="3092" y="119"/>
                  </a:cubicBezTo>
                  <a:lnTo>
                    <a:pt x="3090" y="117"/>
                  </a:lnTo>
                  <a:cubicBezTo>
                    <a:pt x="3013" y="39"/>
                    <a:pt x="2912" y="0"/>
                    <a:pt x="2810"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398" name="Google Shape;1398;p52"/>
          <p:cNvGrpSpPr/>
          <p:nvPr/>
        </p:nvGrpSpPr>
        <p:grpSpPr>
          <a:xfrm>
            <a:off x="7048129" y="2139911"/>
            <a:ext cx="363695" cy="363695"/>
            <a:chOff x="7174725" y="1989395"/>
            <a:chExt cx="372983" cy="372983"/>
          </a:xfrm>
        </p:grpSpPr>
        <p:sp>
          <p:nvSpPr>
            <p:cNvPr id="1399" name="Google Shape;1399;p52"/>
            <p:cNvSpPr/>
            <p:nvPr/>
          </p:nvSpPr>
          <p:spPr>
            <a:xfrm>
              <a:off x="7174725" y="1989395"/>
              <a:ext cx="372983" cy="372983"/>
            </a:xfrm>
            <a:custGeom>
              <a:avLst/>
              <a:gdLst/>
              <a:ahLst/>
              <a:cxnLst/>
              <a:rect l="l" t="t" r="r" b="b"/>
              <a:pathLst>
                <a:path w="12183" h="12183" extrusionOk="0">
                  <a:moveTo>
                    <a:pt x="6092" y="1"/>
                  </a:moveTo>
                  <a:cubicBezTo>
                    <a:pt x="2732" y="1"/>
                    <a:pt x="0" y="2734"/>
                    <a:pt x="0" y="6092"/>
                  </a:cubicBezTo>
                  <a:cubicBezTo>
                    <a:pt x="0" y="9451"/>
                    <a:pt x="2732" y="12183"/>
                    <a:pt x="6092" y="12183"/>
                  </a:cubicBezTo>
                  <a:cubicBezTo>
                    <a:pt x="9450" y="12183"/>
                    <a:pt x="12182" y="9451"/>
                    <a:pt x="12182" y="6092"/>
                  </a:cubicBezTo>
                  <a:cubicBezTo>
                    <a:pt x="12182" y="2732"/>
                    <a:pt x="9450" y="1"/>
                    <a:pt x="609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400" name="Google Shape;1400;p52"/>
            <p:cNvSpPr/>
            <p:nvPr/>
          </p:nvSpPr>
          <p:spPr>
            <a:xfrm>
              <a:off x="7361231" y="1989395"/>
              <a:ext cx="186476" cy="372983"/>
            </a:xfrm>
            <a:custGeom>
              <a:avLst/>
              <a:gdLst/>
              <a:ahLst/>
              <a:cxnLst/>
              <a:rect l="l" t="t" r="r" b="b"/>
              <a:pathLst>
                <a:path w="6091" h="12183" extrusionOk="0">
                  <a:moveTo>
                    <a:pt x="0" y="1"/>
                  </a:moveTo>
                  <a:lnTo>
                    <a:pt x="0" y="12183"/>
                  </a:lnTo>
                  <a:cubicBezTo>
                    <a:pt x="3358" y="12183"/>
                    <a:pt x="6090" y="9451"/>
                    <a:pt x="6090" y="6092"/>
                  </a:cubicBezTo>
                  <a:cubicBezTo>
                    <a:pt x="6090" y="2732"/>
                    <a:pt x="3358" y="1"/>
                    <a:pt x="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401" name="Google Shape;1401;p52"/>
            <p:cNvSpPr/>
            <p:nvPr/>
          </p:nvSpPr>
          <p:spPr>
            <a:xfrm>
              <a:off x="7250925" y="2196964"/>
              <a:ext cx="218989" cy="24400"/>
            </a:xfrm>
            <a:custGeom>
              <a:avLst/>
              <a:gdLst/>
              <a:ahLst/>
              <a:cxnLst/>
              <a:rect l="l" t="t" r="r" b="b"/>
              <a:pathLst>
                <a:path w="7153" h="797" extrusionOk="0">
                  <a:moveTo>
                    <a:pt x="397" y="1"/>
                  </a:moveTo>
                  <a:cubicBezTo>
                    <a:pt x="178" y="1"/>
                    <a:pt x="0" y="178"/>
                    <a:pt x="0" y="399"/>
                  </a:cubicBezTo>
                  <a:cubicBezTo>
                    <a:pt x="0" y="619"/>
                    <a:pt x="178" y="796"/>
                    <a:pt x="397" y="796"/>
                  </a:cubicBezTo>
                  <a:lnTo>
                    <a:pt x="6755" y="796"/>
                  </a:lnTo>
                  <a:cubicBezTo>
                    <a:pt x="6975" y="796"/>
                    <a:pt x="7152" y="619"/>
                    <a:pt x="7152" y="399"/>
                  </a:cubicBezTo>
                  <a:cubicBezTo>
                    <a:pt x="7152" y="178"/>
                    <a:pt x="6975" y="1"/>
                    <a:pt x="6755"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02" name="Google Shape;1402;p52"/>
            <p:cNvSpPr/>
            <p:nvPr/>
          </p:nvSpPr>
          <p:spPr>
            <a:xfrm>
              <a:off x="7250925" y="2124009"/>
              <a:ext cx="218989" cy="24370"/>
            </a:xfrm>
            <a:custGeom>
              <a:avLst/>
              <a:gdLst/>
              <a:ahLst/>
              <a:cxnLst/>
              <a:rect l="l" t="t" r="r" b="b"/>
              <a:pathLst>
                <a:path w="7153" h="796" extrusionOk="0">
                  <a:moveTo>
                    <a:pt x="397" y="0"/>
                  </a:moveTo>
                  <a:cubicBezTo>
                    <a:pt x="178" y="0"/>
                    <a:pt x="0" y="178"/>
                    <a:pt x="0" y="397"/>
                  </a:cubicBezTo>
                  <a:cubicBezTo>
                    <a:pt x="0" y="617"/>
                    <a:pt x="178" y="796"/>
                    <a:pt x="397" y="796"/>
                  </a:cubicBezTo>
                  <a:lnTo>
                    <a:pt x="6755" y="796"/>
                  </a:lnTo>
                  <a:cubicBezTo>
                    <a:pt x="6975" y="796"/>
                    <a:pt x="7152" y="617"/>
                    <a:pt x="7152" y="397"/>
                  </a:cubicBezTo>
                  <a:cubicBezTo>
                    <a:pt x="7152" y="178"/>
                    <a:pt x="6975" y="0"/>
                    <a:pt x="6755"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03" name="Google Shape;1403;p52"/>
            <p:cNvSpPr/>
            <p:nvPr/>
          </p:nvSpPr>
          <p:spPr>
            <a:xfrm>
              <a:off x="7360405" y="2197025"/>
              <a:ext cx="109510" cy="24400"/>
            </a:xfrm>
            <a:custGeom>
              <a:avLst/>
              <a:gdLst/>
              <a:ahLst/>
              <a:cxnLst/>
              <a:rect l="l" t="t" r="r" b="b"/>
              <a:pathLst>
                <a:path w="3577" h="797" extrusionOk="0">
                  <a:moveTo>
                    <a:pt x="0" y="1"/>
                  </a:moveTo>
                  <a:lnTo>
                    <a:pt x="0" y="796"/>
                  </a:lnTo>
                  <a:lnTo>
                    <a:pt x="3179" y="796"/>
                  </a:lnTo>
                  <a:cubicBezTo>
                    <a:pt x="3399" y="796"/>
                    <a:pt x="3576" y="617"/>
                    <a:pt x="3576" y="397"/>
                  </a:cubicBezTo>
                  <a:cubicBezTo>
                    <a:pt x="3576" y="178"/>
                    <a:pt x="3399" y="1"/>
                    <a:pt x="3179"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04" name="Google Shape;1404;p52"/>
            <p:cNvSpPr/>
            <p:nvPr/>
          </p:nvSpPr>
          <p:spPr>
            <a:xfrm>
              <a:off x="7360405" y="2124009"/>
              <a:ext cx="109510" cy="24370"/>
            </a:xfrm>
            <a:custGeom>
              <a:avLst/>
              <a:gdLst/>
              <a:ahLst/>
              <a:cxnLst/>
              <a:rect l="l" t="t" r="r" b="b"/>
              <a:pathLst>
                <a:path w="3577" h="796" extrusionOk="0">
                  <a:moveTo>
                    <a:pt x="0" y="0"/>
                  </a:moveTo>
                  <a:lnTo>
                    <a:pt x="0" y="796"/>
                  </a:lnTo>
                  <a:lnTo>
                    <a:pt x="3179" y="796"/>
                  </a:lnTo>
                  <a:cubicBezTo>
                    <a:pt x="3399" y="796"/>
                    <a:pt x="3576" y="618"/>
                    <a:pt x="3576" y="399"/>
                  </a:cubicBezTo>
                  <a:cubicBezTo>
                    <a:pt x="3576" y="180"/>
                    <a:pt x="3399" y="0"/>
                    <a:pt x="3179"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05" name="Google Shape;1405;p52"/>
          <p:cNvGrpSpPr/>
          <p:nvPr/>
        </p:nvGrpSpPr>
        <p:grpSpPr>
          <a:xfrm>
            <a:off x="5480623" y="2139912"/>
            <a:ext cx="355844" cy="363755"/>
            <a:chOff x="5567192" y="1989395"/>
            <a:chExt cx="364931" cy="373044"/>
          </a:xfrm>
        </p:grpSpPr>
        <p:sp>
          <p:nvSpPr>
            <p:cNvPr id="1406" name="Google Shape;1406;p52"/>
            <p:cNvSpPr/>
            <p:nvPr/>
          </p:nvSpPr>
          <p:spPr>
            <a:xfrm>
              <a:off x="5567192" y="1989395"/>
              <a:ext cx="364931" cy="373044"/>
            </a:xfrm>
            <a:custGeom>
              <a:avLst/>
              <a:gdLst/>
              <a:ahLst/>
              <a:cxnLst/>
              <a:rect l="l" t="t" r="r" b="b"/>
              <a:pathLst>
                <a:path w="11920" h="12185" extrusionOk="0">
                  <a:moveTo>
                    <a:pt x="397" y="1"/>
                  </a:moveTo>
                  <a:cubicBezTo>
                    <a:pt x="178" y="1"/>
                    <a:pt x="0" y="178"/>
                    <a:pt x="0" y="398"/>
                  </a:cubicBezTo>
                  <a:lnTo>
                    <a:pt x="0" y="11786"/>
                  </a:lnTo>
                  <a:cubicBezTo>
                    <a:pt x="0" y="12005"/>
                    <a:pt x="178" y="12183"/>
                    <a:pt x="397" y="12183"/>
                  </a:cubicBezTo>
                  <a:lnTo>
                    <a:pt x="11522" y="12183"/>
                  </a:lnTo>
                  <a:lnTo>
                    <a:pt x="11522" y="12184"/>
                  </a:lnTo>
                  <a:cubicBezTo>
                    <a:pt x="11742" y="12184"/>
                    <a:pt x="11919" y="12005"/>
                    <a:pt x="11919" y="11786"/>
                  </a:cubicBezTo>
                  <a:lnTo>
                    <a:pt x="11919" y="398"/>
                  </a:lnTo>
                  <a:cubicBezTo>
                    <a:pt x="11919" y="178"/>
                    <a:pt x="11742" y="1"/>
                    <a:pt x="11522"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407" name="Google Shape;1407;p52"/>
            <p:cNvSpPr/>
            <p:nvPr/>
          </p:nvSpPr>
          <p:spPr>
            <a:xfrm>
              <a:off x="5749627" y="1989395"/>
              <a:ext cx="182496" cy="372983"/>
            </a:xfrm>
            <a:custGeom>
              <a:avLst/>
              <a:gdLst/>
              <a:ahLst/>
              <a:cxnLst/>
              <a:rect l="l" t="t" r="r" b="b"/>
              <a:pathLst>
                <a:path w="5961" h="12183" extrusionOk="0">
                  <a:moveTo>
                    <a:pt x="1" y="1"/>
                  </a:moveTo>
                  <a:lnTo>
                    <a:pt x="1" y="12183"/>
                  </a:lnTo>
                  <a:lnTo>
                    <a:pt x="5563" y="12183"/>
                  </a:lnTo>
                  <a:cubicBezTo>
                    <a:pt x="5783" y="12183"/>
                    <a:pt x="5960" y="12005"/>
                    <a:pt x="5960" y="11786"/>
                  </a:cubicBezTo>
                  <a:lnTo>
                    <a:pt x="5960" y="398"/>
                  </a:lnTo>
                  <a:cubicBezTo>
                    <a:pt x="5960" y="178"/>
                    <a:pt x="5783" y="1"/>
                    <a:pt x="5563"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408" name="Google Shape;1408;p52"/>
            <p:cNvSpPr/>
            <p:nvPr/>
          </p:nvSpPr>
          <p:spPr>
            <a:xfrm>
              <a:off x="5609380" y="2038011"/>
              <a:ext cx="279209" cy="255360"/>
            </a:xfrm>
            <a:custGeom>
              <a:avLst/>
              <a:gdLst/>
              <a:ahLst/>
              <a:cxnLst/>
              <a:rect l="l" t="t" r="r" b="b"/>
              <a:pathLst>
                <a:path w="9120" h="8341" extrusionOk="0">
                  <a:moveTo>
                    <a:pt x="4582" y="0"/>
                  </a:moveTo>
                  <a:cubicBezTo>
                    <a:pt x="4361" y="0"/>
                    <a:pt x="4183" y="180"/>
                    <a:pt x="4183" y="399"/>
                  </a:cubicBezTo>
                  <a:lnTo>
                    <a:pt x="4183" y="5334"/>
                  </a:lnTo>
                  <a:lnTo>
                    <a:pt x="277" y="7590"/>
                  </a:lnTo>
                  <a:cubicBezTo>
                    <a:pt x="74" y="7694"/>
                    <a:pt x="1" y="7945"/>
                    <a:pt x="115" y="8142"/>
                  </a:cubicBezTo>
                  <a:cubicBezTo>
                    <a:pt x="188" y="8270"/>
                    <a:pt x="322" y="8341"/>
                    <a:pt x="459" y="8341"/>
                  </a:cubicBezTo>
                  <a:cubicBezTo>
                    <a:pt x="533" y="8341"/>
                    <a:pt x="608" y="8320"/>
                    <a:pt x="676" y="8276"/>
                  </a:cubicBezTo>
                  <a:lnTo>
                    <a:pt x="4582" y="6022"/>
                  </a:lnTo>
                  <a:lnTo>
                    <a:pt x="8488" y="8276"/>
                  </a:lnTo>
                  <a:cubicBezTo>
                    <a:pt x="8545" y="8306"/>
                    <a:pt x="8607" y="8320"/>
                    <a:pt x="8668" y="8320"/>
                  </a:cubicBezTo>
                  <a:cubicBezTo>
                    <a:pt x="8805" y="8320"/>
                    <a:pt x="8939" y="8248"/>
                    <a:pt x="9012" y="8121"/>
                  </a:cubicBezTo>
                  <a:cubicBezTo>
                    <a:pt x="9119" y="7938"/>
                    <a:pt x="9062" y="7704"/>
                    <a:pt x="8885" y="7588"/>
                  </a:cubicBezTo>
                  <a:lnTo>
                    <a:pt x="4979" y="5334"/>
                  </a:lnTo>
                  <a:lnTo>
                    <a:pt x="4979" y="399"/>
                  </a:lnTo>
                  <a:cubicBezTo>
                    <a:pt x="4979" y="180"/>
                    <a:pt x="4801" y="0"/>
                    <a:pt x="4582"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09" name="Google Shape;1409;p52"/>
            <p:cNvSpPr/>
            <p:nvPr/>
          </p:nvSpPr>
          <p:spPr>
            <a:xfrm>
              <a:off x="5611798" y="2151532"/>
              <a:ext cx="72986" cy="64934"/>
            </a:xfrm>
            <a:custGeom>
              <a:avLst/>
              <a:gdLst/>
              <a:ahLst/>
              <a:cxnLst/>
              <a:rect l="l" t="t" r="r" b="b"/>
              <a:pathLst>
                <a:path w="2384" h="2121" extrusionOk="0">
                  <a:moveTo>
                    <a:pt x="509" y="0"/>
                  </a:moveTo>
                  <a:cubicBezTo>
                    <a:pt x="290" y="0"/>
                    <a:pt x="113" y="179"/>
                    <a:pt x="113" y="399"/>
                  </a:cubicBezTo>
                  <a:cubicBezTo>
                    <a:pt x="113" y="620"/>
                    <a:pt x="290" y="797"/>
                    <a:pt x="509" y="797"/>
                  </a:cubicBezTo>
                  <a:cubicBezTo>
                    <a:pt x="516" y="797"/>
                    <a:pt x="523" y="797"/>
                    <a:pt x="530" y="796"/>
                  </a:cubicBezTo>
                  <a:lnTo>
                    <a:pt x="895" y="796"/>
                  </a:lnTo>
                  <a:lnTo>
                    <a:pt x="250" y="1441"/>
                  </a:lnTo>
                  <a:cubicBezTo>
                    <a:pt x="0" y="1693"/>
                    <a:pt x="176" y="2120"/>
                    <a:pt x="530" y="2120"/>
                  </a:cubicBezTo>
                  <a:lnTo>
                    <a:pt x="1855" y="2120"/>
                  </a:lnTo>
                  <a:cubicBezTo>
                    <a:pt x="1862" y="2120"/>
                    <a:pt x="1869" y="2120"/>
                    <a:pt x="1875" y="2120"/>
                  </a:cubicBezTo>
                  <a:cubicBezTo>
                    <a:pt x="2094" y="2120"/>
                    <a:pt x="2272" y="1943"/>
                    <a:pt x="2272" y="1723"/>
                  </a:cubicBezTo>
                  <a:cubicBezTo>
                    <a:pt x="2272" y="1502"/>
                    <a:pt x="2094" y="1325"/>
                    <a:pt x="1875" y="1325"/>
                  </a:cubicBezTo>
                  <a:cubicBezTo>
                    <a:pt x="1869" y="1325"/>
                    <a:pt x="1862" y="1325"/>
                    <a:pt x="1855" y="1326"/>
                  </a:cubicBezTo>
                  <a:lnTo>
                    <a:pt x="1489" y="1326"/>
                  </a:lnTo>
                  <a:lnTo>
                    <a:pt x="2136" y="679"/>
                  </a:lnTo>
                  <a:cubicBezTo>
                    <a:pt x="2384" y="430"/>
                    <a:pt x="2208" y="3"/>
                    <a:pt x="1855" y="1"/>
                  </a:cubicBezTo>
                  <a:lnTo>
                    <a:pt x="530" y="1"/>
                  </a:lnTo>
                  <a:cubicBezTo>
                    <a:pt x="523" y="0"/>
                    <a:pt x="516" y="0"/>
                    <a:pt x="509"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10" name="Google Shape;1410;p52"/>
            <p:cNvSpPr/>
            <p:nvPr/>
          </p:nvSpPr>
          <p:spPr>
            <a:xfrm>
              <a:off x="5749627" y="2038011"/>
              <a:ext cx="138900" cy="254747"/>
            </a:xfrm>
            <a:custGeom>
              <a:avLst/>
              <a:gdLst/>
              <a:ahLst/>
              <a:cxnLst/>
              <a:rect l="l" t="t" r="r" b="b"/>
              <a:pathLst>
                <a:path w="4537" h="8321" extrusionOk="0">
                  <a:moveTo>
                    <a:pt x="1" y="0"/>
                  </a:moveTo>
                  <a:lnTo>
                    <a:pt x="1" y="6022"/>
                  </a:lnTo>
                  <a:lnTo>
                    <a:pt x="3907" y="8276"/>
                  </a:lnTo>
                  <a:lnTo>
                    <a:pt x="3905" y="8276"/>
                  </a:lnTo>
                  <a:cubicBezTo>
                    <a:pt x="3963" y="8306"/>
                    <a:pt x="4025" y="8320"/>
                    <a:pt x="4086" y="8320"/>
                  </a:cubicBezTo>
                  <a:cubicBezTo>
                    <a:pt x="4224" y="8320"/>
                    <a:pt x="4358" y="8248"/>
                    <a:pt x="4431" y="8121"/>
                  </a:cubicBezTo>
                  <a:cubicBezTo>
                    <a:pt x="4536" y="7938"/>
                    <a:pt x="4481" y="7704"/>
                    <a:pt x="4304" y="7588"/>
                  </a:cubicBezTo>
                  <a:lnTo>
                    <a:pt x="399" y="5334"/>
                  </a:lnTo>
                  <a:lnTo>
                    <a:pt x="399" y="399"/>
                  </a:lnTo>
                  <a:cubicBezTo>
                    <a:pt x="399" y="180"/>
                    <a:pt x="220" y="0"/>
                    <a:pt x="1"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11" name="Google Shape;1411;p52"/>
            <p:cNvSpPr/>
            <p:nvPr/>
          </p:nvSpPr>
          <p:spPr>
            <a:xfrm>
              <a:off x="5828859" y="2163227"/>
              <a:ext cx="60495" cy="57771"/>
            </a:xfrm>
            <a:custGeom>
              <a:avLst/>
              <a:gdLst/>
              <a:ahLst/>
              <a:cxnLst/>
              <a:rect l="l" t="t" r="r" b="b"/>
              <a:pathLst>
                <a:path w="1976" h="1887" extrusionOk="0">
                  <a:moveTo>
                    <a:pt x="442" y="1"/>
                  </a:moveTo>
                  <a:cubicBezTo>
                    <a:pt x="341" y="1"/>
                    <a:pt x="239" y="40"/>
                    <a:pt x="161" y="118"/>
                  </a:cubicBezTo>
                  <a:cubicBezTo>
                    <a:pt x="0" y="279"/>
                    <a:pt x="7" y="542"/>
                    <a:pt x="178" y="694"/>
                  </a:cubicBezTo>
                  <a:lnTo>
                    <a:pt x="426" y="944"/>
                  </a:lnTo>
                  <a:lnTo>
                    <a:pt x="178" y="1193"/>
                  </a:lnTo>
                  <a:cubicBezTo>
                    <a:pt x="7" y="1344"/>
                    <a:pt x="0" y="1609"/>
                    <a:pt x="161" y="1769"/>
                  </a:cubicBezTo>
                  <a:cubicBezTo>
                    <a:pt x="239" y="1848"/>
                    <a:pt x="341" y="1886"/>
                    <a:pt x="442" y="1886"/>
                  </a:cubicBezTo>
                  <a:cubicBezTo>
                    <a:pt x="551" y="1886"/>
                    <a:pt x="660" y="1842"/>
                    <a:pt x="739" y="1754"/>
                  </a:cubicBezTo>
                  <a:lnTo>
                    <a:pt x="989" y="1505"/>
                  </a:lnTo>
                  <a:lnTo>
                    <a:pt x="1237" y="1754"/>
                  </a:lnTo>
                  <a:cubicBezTo>
                    <a:pt x="1315" y="1842"/>
                    <a:pt x="1424" y="1886"/>
                    <a:pt x="1533" y="1886"/>
                  </a:cubicBezTo>
                  <a:cubicBezTo>
                    <a:pt x="1634" y="1886"/>
                    <a:pt x="1736" y="1848"/>
                    <a:pt x="1814" y="1769"/>
                  </a:cubicBezTo>
                  <a:cubicBezTo>
                    <a:pt x="1975" y="1609"/>
                    <a:pt x="1969" y="1344"/>
                    <a:pt x="1798" y="1193"/>
                  </a:cubicBezTo>
                  <a:lnTo>
                    <a:pt x="1551" y="944"/>
                  </a:lnTo>
                  <a:lnTo>
                    <a:pt x="1799" y="694"/>
                  </a:lnTo>
                  <a:cubicBezTo>
                    <a:pt x="1963" y="542"/>
                    <a:pt x="1967" y="282"/>
                    <a:pt x="1808" y="123"/>
                  </a:cubicBezTo>
                  <a:cubicBezTo>
                    <a:pt x="1730" y="45"/>
                    <a:pt x="1629" y="7"/>
                    <a:pt x="1527" y="7"/>
                  </a:cubicBezTo>
                  <a:cubicBezTo>
                    <a:pt x="1421" y="7"/>
                    <a:pt x="1315" y="49"/>
                    <a:pt x="1237" y="133"/>
                  </a:cubicBezTo>
                  <a:lnTo>
                    <a:pt x="989" y="383"/>
                  </a:lnTo>
                  <a:lnTo>
                    <a:pt x="739" y="133"/>
                  </a:lnTo>
                  <a:cubicBezTo>
                    <a:pt x="660" y="45"/>
                    <a:pt x="551" y="1"/>
                    <a:pt x="442"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12" name="Google Shape;1412;p52"/>
            <p:cNvSpPr/>
            <p:nvPr/>
          </p:nvSpPr>
          <p:spPr>
            <a:xfrm>
              <a:off x="5777211" y="2034460"/>
              <a:ext cx="58352" cy="60863"/>
            </a:xfrm>
            <a:custGeom>
              <a:avLst/>
              <a:gdLst/>
              <a:ahLst/>
              <a:cxnLst/>
              <a:rect l="l" t="t" r="r" b="b"/>
              <a:pathLst>
                <a:path w="1906" h="1988" extrusionOk="0">
                  <a:moveTo>
                    <a:pt x="439" y="0"/>
                  </a:moveTo>
                  <a:cubicBezTo>
                    <a:pt x="337" y="0"/>
                    <a:pt x="236" y="39"/>
                    <a:pt x="158" y="116"/>
                  </a:cubicBezTo>
                  <a:cubicBezTo>
                    <a:pt x="7" y="266"/>
                    <a:pt x="1" y="507"/>
                    <a:pt x="143" y="664"/>
                  </a:cubicBezTo>
                  <a:lnTo>
                    <a:pt x="555" y="1076"/>
                  </a:lnTo>
                  <a:lnTo>
                    <a:pt x="557" y="1078"/>
                  </a:lnTo>
                  <a:lnTo>
                    <a:pt x="557" y="1590"/>
                  </a:lnTo>
                  <a:cubicBezTo>
                    <a:pt x="557" y="1810"/>
                    <a:pt x="734" y="1987"/>
                    <a:pt x="954" y="1987"/>
                  </a:cubicBezTo>
                  <a:cubicBezTo>
                    <a:pt x="1173" y="1987"/>
                    <a:pt x="1352" y="1810"/>
                    <a:pt x="1352" y="1590"/>
                  </a:cubicBezTo>
                  <a:lnTo>
                    <a:pt x="1352" y="1078"/>
                  </a:lnTo>
                  <a:lnTo>
                    <a:pt x="1764" y="664"/>
                  </a:lnTo>
                  <a:cubicBezTo>
                    <a:pt x="1905" y="507"/>
                    <a:pt x="1900" y="267"/>
                    <a:pt x="1749" y="116"/>
                  </a:cubicBezTo>
                  <a:cubicBezTo>
                    <a:pt x="1672" y="39"/>
                    <a:pt x="1571" y="0"/>
                    <a:pt x="1469" y="0"/>
                  </a:cubicBezTo>
                  <a:cubicBezTo>
                    <a:pt x="1375" y="0"/>
                    <a:pt x="1279" y="34"/>
                    <a:pt x="1203" y="103"/>
                  </a:cubicBezTo>
                  <a:lnTo>
                    <a:pt x="954" y="351"/>
                  </a:lnTo>
                  <a:lnTo>
                    <a:pt x="704" y="101"/>
                  </a:lnTo>
                  <a:cubicBezTo>
                    <a:pt x="628" y="34"/>
                    <a:pt x="534" y="0"/>
                    <a:pt x="439"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13" name="Google Shape;1413;p52"/>
          <p:cNvGrpSpPr/>
          <p:nvPr/>
        </p:nvGrpSpPr>
        <p:grpSpPr>
          <a:xfrm>
            <a:off x="7833851" y="1559098"/>
            <a:ext cx="363695" cy="363636"/>
            <a:chOff x="7980511" y="1393749"/>
            <a:chExt cx="372983" cy="372921"/>
          </a:xfrm>
        </p:grpSpPr>
        <p:sp>
          <p:nvSpPr>
            <p:cNvPr id="1414" name="Google Shape;1414;p52"/>
            <p:cNvSpPr/>
            <p:nvPr/>
          </p:nvSpPr>
          <p:spPr>
            <a:xfrm>
              <a:off x="7980511" y="1393749"/>
              <a:ext cx="372860" cy="372921"/>
            </a:xfrm>
            <a:custGeom>
              <a:avLst/>
              <a:gdLst/>
              <a:ahLst/>
              <a:cxnLst/>
              <a:rect l="l" t="t" r="r" b="b"/>
              <a:pathLst>
                <a:path w="12179" h="12181" extrusionOk="0">
                  <a:moveTo>
                    <a:pt x="6091" y="0"/>
                  </a:moveTo>
                  <a:cubicBezTo>
                    <a:pt x="2732" y="0"/>
                    <a:pt x="0" y="2732"/>
                    <a:pt x="0" y="6091"/>
                  </a:cubicBezTo>
                  <a:cubicBezTo>
                    <a:pt x="0" y="9449"/>
                    <a:pt x="2732" y="12179"/>
                    <a:pt x="6091" y="12179"/>
                  </a:cubicBezTo>
                  <a:lnTo>
                    <a:pt x="6091" y="12181"/>
                  </a:lnTo>
                  <a:cubicBezTo>
                    <a:pt x="9447" y="12181"/>
                    <a:pt x="12179" y="9449"/>
                    <a:pt x="12179" y="6091"/>
                  </a:cubicBezTo>
                  <a:cubicBezTo>
                    <a:pt x="12179" y="2732"/>
                    <a:pt x="9449" y="0"/>
                    <a:pt x="6091"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415" name="Google Shape;1415;p52"/>
            <p:cNvSpPr/>
            <p:nvPr/>
          </p:nvSpPr>
          <p:spPr>
            <a:xfrm>
              <a:off x="8162916" y="1393749"/>
              <a:ext cx="190578" cy="372921"/>
            </a:xfrm>
            <a:custGeom>
              <a:avLst/>
              <a:gdLst/>
              <a:ahLst/>
              <a:cxnLst/>
              <a:rect l="l" t="t" r="r" b="b"/>
              <a:pathLst>
                <a:path w="6225" h="12181" extrusionOk="0">
                  <a:moveTo>
                    <a:pt x="134" y="0"/>
                  </a:moveTo>
                  <a:cubicBezTo>
                    <a:pt x="89" y="0"/>
                    <a:pt x="45" y="4"/>
                    <a:pt x="0" y="4"/>
                  </a:cubicBezTo>
                  <a:lnTo>
                    <a:pt x="0" y="12177"/>
                  </a:lnTo>
                  <a:cubicBezTo>
                    <a:pt x="45" y="12177"/>
                    <a:pt x="89" y="12181"/>
                    <a:pt x="134" y="12181"/>
                  </a:cubicBezTo>
                  <a:cubicBezTo>
                    <a:pt x="3492" y="12181"/>
                    <a:pt x="6224" y="9449"/>
                    <a:pt x="6224" y="6091"/>
                  </a:cubicBezTo>
                  <a:cubicBezTo>
                    <a:pt x="6224" y="2732"/>
                    <a:pt x="3492" y="0"/>
                    <a:pt x="13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416" name="Google Shape;1416;p52"/>
            <p:cNvSpPr/>
            <p:nvPr/>
          </p:nvSpPr>
          <p:spPr>
            <a:xfrm>
              <a:off x="8057477" y="1446346"/>
              <a:ext cx="169668" cy="227102"/>
            </a:xfrm>
            <a:custGeom>
              <a:avLst/>
              <a:gdLst/>
              <a:ahLst/>
              <a:cxnLst/>
              <a:rect l="l" t="t" r="r" b="b"/>
              <a:pathLst>
                <a:path w="5542" h="7418" extrusionOk="0">
                  <a:moveTo>
                    <a:pt x="4826" y="1"/>
                  </a:moveTo>
                  <a:cubicBezTo>
                    <a:pt x="3908" y="1"/>
                    <a:pt x="3111" y="630"/>
                    <a:pt x="2898" y="1523"/>
                  </a:cubicBezTo>
                  <a:lnTo>
                    <a:pt x="1893" y="5709"/>
                  </a:lnTo>
                  <a:cubicBezTo>
                    <a:pt x="1766" y="6244"/>
                    <a:pt x="1287" y="6622"/>
                    <a:pt x="738" y="6622"/>
                  </a:cubicBezTo>
                  <a:cubicBezTo>
                    <a:pt x="737" y="6622"/>
                    <a:pt x="735" y="6622"/>
                    <a:pt x="734" y="6622"/>
                  </a:cubicBezTo>
                  <a:lnTo>
                    <a:pt x="397" y="6622"/>
                  </a:lnTo>
                  <a:cubicBezTo>
                    <a:pt x="178" y="6622"/>
                    <a:pt x="0" y="6800"/>
                    <a:pt x="0" y="7021"/>
                  </a:cubicBezTo>
                  <a:cubicBezTo>
                    <a:pt x="0" y="7240"/>
                    <a:pt x="178" y="7418"/>
                    <a:pt x="397" y="7418"/>
                  </a:cubicBezTo>
                  <a:lnTo>
                    <a:pt x="734" y="7418"/>
                  </a:lnTo>
                  <a:lnTo>
                    <a:pt x="734" y="7416"/>
                  </a:lnTo>
                  <a:cubicBezTo>
                    <a:pt x="737" y="7416"/>
                    <a:pt x="739" y="7416"/>
                    <a:pt x="741" y="7416"/>
                  </a:cubicBezTo>
                  <a:cubicBezTo>
                    <a:pt x="1658" y="7416"/>
                    <a:pt x="2453" y="6785"/>
                    <a:pt x="2665" y="5893"/>
                  </a:cubicBezTo>
                  <a:lnTo>
                    <a:pt x="3670" y="1709"/>
                  </a:lnTo>
                  <a:cubicBezTo>
                    <a:pt x="3797" y="1175"/>
                    <a:pt x="4276" y="797"/>
                    <a:pt x="4826" y="797"/>
                  </a:cubicBezTo>
                  <a:cubicBezTo>
                    <a:pt x="4827" y="797"/>
                    <a:pt x="4828" y="797"/>
                    <a:pt x="4829" y="797"/>
                  </a:cubicBezTo>
                  <a:lnTo>
                    <a:pt x="5166" y="797"/>
                  </a:lnTo>
                  <a:cubicBezTo>
                    <a:pt x="5377" y="783"/>
                    <a:pt x="5541" y="609"/>
                    <a:pt x="5541" y="398"/>
                  </a:cubicBezTo>
                  <a:cubicBezTo>
                    <a:pt x="5541" y="187"/>
                    <a:pt x="5377" y="13"/>
                    <a:pt x="5166" y="1"/>
                  </a:cubicBezTo>
                  <a:lnTo>
                    <a:pt x="4829" y="1"/>
                  </a:lnTo>
                  <a:cubicBezTo>
                    <a:pt x="4828" y="1"/>
                    <a:pt x="4827" y="1"/>
                    <a:pt x="4826"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17" name="Google Shape;1417;p52"/>
            <p:cNvSpPr/>
            <p:nvPr/>
          </p:nvSpPr>
          <p:spPr>
            <a:xfrm>
              <a:off x="8161017" y="1600462"/>
              <a:ext cx="76721" cy="73476"/>
            </a:xfrm>
            <a:custGeom>
              <a:avLst/>
              <a:gdLst/>
              <a:ahLst/>
              <a:cxnLst/>
              <a:rect l="l" t="t" r="r" b="b"/>
              <a:pathLst>
                <a:path w="2506" h="2400" extrusionOk="0">
                  <a:moveTo>
                    <a:pt x="2047" y="0"/>
                  </a:moveTo>
                  <a:cubicBezTo>
                    <a:pt x="1946" y="0"/>
                    <a:pt x="1844" y="39"/>
                    <a:pt x="1767" y="116"/>
                  </a:cubicBezTo>
                  <a:lnTo>
                    <a:pt x="1253" y="630"/>
                  </a:lnTo>
                  <a:lnTo>
                    <a:pt x="739" y="116"/>
                  </a:lnTo>
                  <a:cubicBezTo>
                    <a:pt x="663" y="48"/>
                    <a:pt x="568" y="14"/>
                    <a:pt x="474" y="14"/>
                  </a:cubicBezTo>
                  <a:cubicBezTo>
                    <a:pt x="372" y="14"/>
                    <a:pt x="270" y="53"/>
                    <a:pt x="193" y="131"/>
                  </a:cubicBezTo>
                  <a:cubicBezTo>
                    <a:pt x="44" y="280"/>
                    <a:pt x="37" y="519"/>
                    <a:pt x="178" y="677"/>
                  </a:cubicBezTo>
                  <a:lnTo>
                    <a:pt x="692" y="1191"/>
                  </a:lnTo>
                  <a:lnTo>
                    <a:pt x="178" y="1705"/>
                  </a:lnTo>
                  <a:cubicBezTo>
                    <a:pt x="9" y="1858"/>
                    <a:pt x="0" y="2121"/>
                    <a:pt x="163" y="2283"/>
                  </a:cubicBezTo>
                  <a:cubicBezTo>
                    <a:pt x="240" y="2361"/>
                    <a:pt x="342" y="2399"/>
                    <a:pt x="443" y="2399"/>
                  </a:cubicBezTo>
                  <a:cubicBezTo>
                    <a:pt x="551" y="2399"/>
                    <a:pt x="660" y="2355"/>
                    <a:pt x="739" y="2266"/>
                  </a:cubicBezTo>
                  <a:lnTo>
                    <a:pt x="1253" y="1752"/>
                  </a:lnTo>
                  <a:lnTo>
                    <a:pt x="1767" y="2266"/>
                  </a:lnTo>
                  <a:cubicBezTo>
                    <a:pt x="1846" y="2355"/>
                    <a:pt x="1955" y="2399"/>
                    <a:pt x="2063" y="2399"/>
                  </a:cubicBezTo>
                  <a:cubicBezTo>
                    <a:pt x="2165" y="2399"/>
                    <a:pt x="2266" y="2361"/>
                    <a:pt x="2343" y="2283"/>
                  </a:cubicBezTo>
                  <a:cubicBezTo>
                    <a:pt x="2506" y="2121"/>
                    <a:pt x="2498" y="1858"/>
                    <a:pt x="2328" y="1705"/>
                  </a:cubicBezTo>
                  <a:lnTo>
                    <a:pt x="1814" y="1193"/>
                  </a:lnTo>
                  <a:lnTo>
                    <a:pt x="2328" y="678"/>
                  </a:lnTo>
                  <a:cubicBezTo>
                    <a:pt x="2483" y="523"/>
                    <a:pt x="2483" y="271"/>
                    <a:pt x="2328" y="116"/>
                  </a:cubicBezTo>
                  <a:cubicBezTo>
                    <a:pt x="2251" y="39"/>
                    <a:pt x="2149" y="0"/>
                    <a:pt x="2047"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18" name="Google Shape;1418;p52"/>
            <p:cNvSpPr/>
            <p:nvPr/>
          </p:nvSpPr>
          <p:spPr>
            <a:xfrm>
              <a:off x="8162916" y="1446407"/>
              <a:ext cx="64169" cy="81222"/>
            </a:xfrm>
            <a:custGeom>
              <a:avLst/>
              <a:gdLst/>
              <a:ahLst/>
              <a:cxnLst/>
              <a:rect l="l" t="t" r="r" b="b"/>
              <a:pathLst>
                <a:path w="2096" h="2653" extrusionOk="0">
                  <a:moveTo>
                    <a:pt x="1379" y="1"/>
                  </a:moveTo>
                  <a:cubicBezTo>
                    <a:pt x="864" y="1"/>
                    <a:pt x="369" y="201"/>
                    <a:pt x="0" y="562"/>
                  </a:cubicBezTo>
                  <a:lnTo>
                    <a:pt x="0" y="2652"/>
                  </a:lnTo>
                  <a:lnTo>
                    <a:pt x="226" y="1709"/>
                  </a:lnTo>
                  <a:cubicBezTo>
                    <a:pt x="353" y="1174"/>
                    <a:pt x="831" y="796"/>
                    <a:pt x="1382" y="796"/>
                  </a:cubicBezTo>
                  <a:cubicBezTo>
                    <a:pt x="1383" y="796"/>
                    <a:pt x="1384" y="796"/>
                    <a:pt x="1385" y="796"/>
                  </a:cubicBezTo>
                  <a:lnTo>
                    <a:pt x="1720" y="796"/>
                  </a:lnTo>
                  <a:cubicBezTo>
                    <a:pt x="1931" y="783"/>
                    <a:pt x="2096" y="609"/>
                    <a:pt x="2096" y="398"/>
                  </a:cubicBezTo>
                  <a:cubicBezTo>
                    <a:pt x="2096" y="187"/>
                    <a:pt x="1931" y="12"/>
                    <a:pt x="1720" y="1"/>
                  </a:cubicBezTo>
                  <a:lnTo>
                    <a:pt x="1385" y="1"/>
                  </a:lnTo>
                  <a:cubicBezTo>
                    <a:pt x="1383" y="1"/>
                    <a:pt x="1381" y="1"/>
                    <a:pt x="1379"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19" name="Google Shape;1419;p52"/>
          <p:cNvGrpSpPr/>
          <p:nvPr/>
        </p:nvGrpSpPr>
        <p:grpSpPr>
          <a:xfrm>
            <a:off x="6353784" y="2139942"/>
            <a:ext cx="180907" cy="363695"/>
            <a:chOff x="6462650" y="1989425"/>
            <a:chExt cx="185527" cy="372983"/>
          </a:xfrm>
        </p:grpSpPr>
        <p:sp>
          <p:nvSpPr>
            <p:cNvPr id="1420" name="Google Shape;1420;p52"/>
            <p:cNvSpPr/>
            <p:nvPr/>
          </p:nvSpPr>
          <p:spPr>
            <a:xfrm>
              <a:off x="6462650" y="2038256"/>
              <a:ext cx="185527" cy="169821"/>
            </a:xfrm>
            <a:custGeom>
              <a:avLst/>
              <a:gdLst/>
              <a:ahLst/>
              <a:cxnLst/>
              <a:rect l="l" t="t" r="r" b="b"/>
              <a:pathLst>
                <a:path w="6060" h="5547" extrusionOk="0">
                  <a:moveTo>
                    <a:pt x="2148" y="1"/>
                  </a:moveTo>
                  <a:cubicBezTo>
                    <a:pt x="2142" y="1"/>
                    <a:pt x="2135" y="1"/>
                    <a:pt x="2128" y="1"/>
                  </a:cubicBezTo>
                  <a:cubicBezTo>
                    <a:pt x="1594" y="3"/>
                    <a:pt x="1103" y="187"/>
                    <a:pt x="746" y="518"/>
                  </a:cubicBezTo>
                  <a:cubicBezTo>
                    <a:pt x="265" y="964"/>
                    <a:pt x="1" y="1599"/>
                    <a:pt x="3" y="2307"/>
                  </a:cubicBezTo>
                  <a:cubicBezTo>
                    <a:pt x="3" y="2677"/>
                    <a:pt x="73" y="3074"/>
                    <a:pt x="214" y="3486"/>
                  </a:cubicBezTo>
                  <a:cubicBezTo>
                    <a:pt x="326" y="3813"/>
                    <a:pt x="475" y="4128"/>
                    <a:pt x="656" y="4423"/>
                  </a:cubicBezTo>
                  <a:cubicBezTo>
                    <a:pt x="887" y="4796"/>
                    <a:pt x="1138" y="5083"/>
                    <a:pt x="1404" y="5274"/>
                  </a:cubicBezTo>
                  <a:cubicBezTo>
                    <a:pt x="1659" y="5453"/>
                    <a:pt x="1933" y="5545"/>
                    <a:pt x="2203" y="5545"/>
                  </a:cubicBezTo>
                  <a:cubicBezTo>
                    <a:pt x="2423" y="5545"/>
                    <a:pt x="2640" y="5484"/>
                    <a:pt x="2840" y="5361"/>
                  </a:cubicBezTo>
                  <a:lnTo>
                    <a:pt x="2878" y="5337"/>
                  </a:lnTo>
                  <a:cubicBezTo>
                    <a:pt x="2932" y="5304"/>
                    <a:pt x="2982" y="5274"/>
                    <a:pt x="3031" y="5247"/>
                  </a:cubicBezTo>
                  <a:cubicBezTo>
                    <a:pt x="3076" y="5272"/>
                    <a:pt x="3126" y="5304"/>
                    <a:pt x="3183" y="5337"/>
                  </a:cubicBezTo>
                  <a:lnTo>
                    <a:pt x="3223" y="5362"/>
                  </a:lnTo>
                  <a:cubicBezTo>
                    <a:pt x="3414" y="5481"/>
                    <a:pt x="3634" y="5545"/>
                    <a:pt x="3858" y="5547"/>
                  </a:cubicBezTo>
                  <a:lnTo>
                    <a:pt x="3862" y="5547"/>
                  </a:lnTo>
                  <a:cubicBezTo>
                    <a:pt x="4133" y="5547"/>
                    <a:pt x="4401" y="5455"/>
                    <a:pt x="4657" y="5272"/>
                  </a:cubicBezTo>
                  <a:cubicBezTo>
                    <a:pt x="4922" y="5083"/>
                    <a:pt x="5175" y="4796"/>
                    <a:pt x="5406" y="4423"/>
                  </a:cubicBezTo>
                  <a:cubicBezTo>
                    <a:pt x="5587" y="4128"/>
                    <a:pt x="5734" y="3813"/>
                    <a:pt x="5848" y="3486"/>
                  </a:cubicBezTo>
                  <a:cubicBezTo>
                    <a:pt x="5987" y="3076"/>
                    <a:pt x="6057" y="2679"/>
                    <a:pt x="6057" y="2307"/>
                  </a:cubicBezTo>
                  <a:cubicBezTo>
                    <a:pt x="6059" y="1599"/>
                    <a:pt x="5796" y="964"/>
                    <a:pt x="5314" y="518"/>
                  </a:cubicBezTo>
                  <a:cubicBezTo>
                    <a:pt x="4957" y="187"/>
                    <a:pt x="4466" y="3"/>
                    <a:pt x="3930" y="1"/>
                  </a:cubicBezTo>
                  <a:cubicBezTo>
                    <a:pt x="3923" y="1"/>
                    <a:pt x="3916" y="1"/>
                    <a:pt x="3909" y="1"/>
                  </a:cubicBezTo>
                  <a:cubicBezTo>
                    <a:pt x="3820" y="1"/>
                    <a:pt x="3731" y="11"/>
                    <a:pt x="3646" y="31"/>
                  </a:cubicBezTo>
                  <a:cubicBezTo>
                    <a:pt x="3416" y="83"/>
                    <a:pt x="3233" y="178"/>
                    <a:pt x="3081" y="257"/>
                  </a:cubicBezTo>
                  <a:cubicBezTo>
                    <a:pt x="3064" y="266"/>
                    <a:pt x="3048" y="272"/>
                    <a:pt x="3029" y="276"/>
                  </a:cubicBezTo>
                  <a:cubicBezTo>
                    <a:pt x="3004" y="269"/>
                    <a:pt x="2977" y="259"/>
                    <a:pt x="2954" y="245"/>
                  </a:cubicBezTo>
                  <a:cubicBezTo>
                    <a:pt x="2832" y="180"/>
                    <a:pt x="2646" y="83"/>
                    <a:pt x="2414" y="31"/>
                  </a:cubicBezTo>
                  <a:cubicBezTo>
                    <a:pt x="2326" y="11"/>
                    <a:pt x="2237" y="1"/>
                    <a:pt x="2148"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421" name="Google Shape;1421;p52"/>
            <p:cNvSpPr/>
            <p:nvPr/>
          </p:nvSpPr>
          <p:spPr>
            <a:xfrm>
              <a:off x="6555414" y="2038256"/>
              <a:ext cx="92763" cy="169821"/>
            </a:xfrm>
            <a:custGeom>
              <a:avLst/>
              <a:gdLst/>
              <a:ahLst/>
              <a:cxnLst/>
              <a:rect l="l" t="t" r="r" b="b"/>
              <a:pathLst>
                <a:path w="3030" h="5547" extrusionOk="0">
                  <a:moveTo>
                    <a:pt x="880" y="1"/>
                  </a:moveTo>
                  <a:cubicBezTo>
                    <a:pt x="791" y="1"/>
                    <a:pt x="703" y="11"/>
                    <a:pt x="616" y="31"/>
                  </a:cubicBezTo>
                  <a:cubicBezTo>
                    <a:pt x="386" y="83"/>
                    <a:pt x="205" y="177"/>
                    <a:pt x="53" y="257"/>
                  </a:cubicBezTo>
                  <a:cubicBezTo>
                    <a:pt x="36" y="266"/>
                    <a:pt x="19" y="271"/>
                    <a:pt x="1" y="276"/>
                  </a:cubicBezTo>
                  <a:lnTo>
                    <a:pt x="1" y="5248"/>
                  </a:lnTo>
                  <a:cubicBezTo>
                    <a:pt x="48" y="5272"/>
                    <a:pt x="98" y="5304"/>
                    <a:pt x="153" y="5337"/>
                  </a:cubicBezTo>
                  <a:lnTo>
                    <a:pt x="193" y="5362"/>
                  </a:lnTo>
                  <a:cubicBezTo>
                    <a:pt x="384" y="5481"/>
                    <a:pt x="604" y="5545"/>
                    <a:pt x="828" y="5547"/>
                  </a:cubicBezTo>
                  <a:lnTo>
                    <a:pt x="832" y="5547"/>
                  </a:lnTo>
                  <a:cubicBezTo>
                    <a:pt x="1103" y="5547"/>
                    <a:pt x="1371" y="5455"/>
                    <a:pt x="1627" y="5272"/>
                  </a:cubicBezTo>
                  <a:cubicBezTo>
                    <a:pt x="1892" y="5083"/>
                    <a:pt x="2145" y="4796"/>
                    <a:pt x="2376" y="4423"/>
                  </a:cubicBezTo>
                  <a:cubicBezTo>
                    <a:pt x="2555" y="4128"/>
                    <a:pt x="2704" y="3813"/>
                    <a:pt x="2818" y="3486"/>
                  </a:cubicBezTo>
                  <a:cubicBezTo>
                    <a:pt x="2957" y="3076"/>
                    <a:pt x="3027" y="2679"/>
                    <a:pt x="3027" y="2307"/>
                  </a:cubicBezTo>
                  <a:cubicBezTo>
                    <a:pt x="3029" y="1599"/>
                    <a:pt x="2764" y="964"/>
                    <a:pt x="2284" y="518"/>
                  </a:cubicBezTo>
                  <a:cubicBezTo>
                    <a:pt x="1927" y="187"/>
                    <a:pt x="1435" y="3"/>
                    <a:pt x="899" y="1"/>
                  </a:cubicBezTo>
                  <a:lnTo>
                    <a:pt x="900" y="1"/>
                  </a:lnTo>
                  <a:cubicBezTo>
                    <a:pt x="893" y="1"/>
                    <a:pt x="887" y="1"/>
                    <a:pt x="88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422" name="Google Shape;1422;p52"/>
            <p:cNvSpPr/>
            <p:nvPr/>
          </p:nvSpPr>
          <p:spPr>
            <a:xfrm>
              <a:off x="6555383" y="1989425"/>
              <a:ext cx="40687" cy="40626"/>
            </a:xfrm>
            <a:custGeom>
              <a:avLst/>
              <a:gdLst/>
              <a:ahLst/>
              <a:cxnLst/>
              <a:rect l="l" t="t" r="r" b="b"/>
              <a:pathLst>
                <a:path w="1329" h="1327" extrusionOk="0">
                  <a:moveTo>
                    <a:pt x="1280" y="0"/>
                  </a:moveTo>
                  <a:cubicBezTo>
                    <a:pt x="1258" y="0"/>
                    <a:pt x="1236" y="1"/>
                    <a:pt x="1214" y="3"/>
                  </a:cubicBezTo>
                  <a:cubicBezTo>
                    <a:pt x="1127" y="8"/>
                    <a:pt x="1040" y="23"/>
                    <a:pt x="957" y="45"/>
                  </a:cubicBezTo>
                  <a:cubicBezTo>
                    <a:pt x="740" y="107"/>
                    <a:pt x="543" y="222"/>
                    <a:pt x="384" y="383"/>
                  </a:cubicBezTo>
                  <a:cubicBezTo>
                    <a:pt x="225" y="542"/>
                    <a:pt x="109" y="740"/>
                    <a:pt x="47" y="956"/>
                  </a:cubicBezTo>
                  <a:cubicBezTo>
                    <a:pt x="25" y="1040"/>
                    <a:pt x="10" y="1127"/>
                    <a:pt x="3" y="1212"/>
                  </a:cubicBezTo>
                  <a:cubicBezTo>
                    <a:pt x="0" y="1251"/>
                    <a:pt x="0" y="1288"/>
                    <a:pt x="2" y="1325"/>
                  </a:cubicBezTo>
                  <a:lnTo>
                    <a:pt x="3" y="1325"/>
                  </a:lnTo>
                  <a:cubicBezTo>
                    <a:pt x="19" y="1326"/>
                    <a:pt x="35" y="1326"/>
                    <a:pt x="51" y="1326"/>
                  </a:cubicBezTo>
                  <a:cubicBezTo>
                    <a:pt x="73" y="1326"/>
                    <a:pt x="94" y="1325"/>
                    <a:pt x="116" y="1325"/>
                  </a:cubicBezTo>
                  <a:cubicBezTo>
                    <a:pt x="203" y="1318"/>
                    <a:pt x="288" y="1303"/>
                    <a:pt x="372" y="1281"/>
                  </a:cubicBezTo>
                  <a:cubicBezTo>
                    <a:pt x="905" y="1130"/>
                    <a:pt x="1285" y="665"/>
                    <a:pt x="1327" y="114"/>
                  </a:cubicBezTo>
                  <a:cubicBezTo>
                    <a:pt x="1328" y="77"/>
                    <a:pt x="1328" y="38"/>
                    <a:pt x="1327" y="1"/>
                  </a:cubicBezTo>
                  <a:cubicBezTo>
                    <a:pt x="1311" y="1"/>
                    <a:pt x="1295" y="0"/>
                    <a:pt x="128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423" name="Google Shape;1423;p52"/>
            <p:cNvSpPr/>
            <p:nvPr/>
          </p:nvSpPr>
          <p:spPr>
            <a:xfrm>
              <a:off x="6493878" y="2231957"/>
              <a:ext cx="123562" cy="130451"/>
            </a:xfrm>
            <a:custGeom>
              <a:avLst/>
              <a:gdLst/>
              <a:ahLst/>
              <a:cxnLst/>
              <a:rect l="l" t="t" r="r" b="b"/>
              <a:pathLst>
                <a:path w="4036" h="4261" extrusionOk="0">
                  <a:moveTo>
                    <a:pt x="2011" y="0"/>
                  </a:moveTo>
                  <a:cubicBezTo>
                    <a:pt x="1783" y="0"/>
                    <a:pt x="1602" y="193"/>
                    <a:pt x="1614" y="421"/>
                  </a:cubicBezTo>
                  <a:lnTo>
                    <a:pt x="1614" y="2905"/>
                  </a:lnTo>
                  <a:lnTo>
                    <a:pt x="703" y="1993"/>
                  </a:lnTo>
                  <a:cubicBezTo>
                    <a:pt x="628" y="1926"/>
                    <a:pt x="533" y="1892"/>
                    <a:pt x="439" y="1892"/>
                  </a:cubicBezTo>
                  <a:cubicBezTo>
                    <a:pt x="337" y="1892"/>
                    <a:pt x="236" y="1931"/>
                    <a:pt x="158" y="2008"/>
                  </a:cubicBezTo>
                  <a:cubicBezTo>
                    <a:pt x="9" y="2157"/>
                    <a:pt x="1" y="2397"/>
                    <a:pt x="142" y="2554"/>
                  </a:cubicBezTo>
                  <a:lnTo>
                    <a:pt x="1731" y="4144"/>
                  </a:lnTo>
                  <a:cubicBezTo>
                    <a:pt x="1768" y="4181"/>
                    <a:pt x="1812" y="4209"/>
                    <a:pt x="1860" y="4229"/>
                  </a:cubicBezTo>
                  <a:lnTo>
                    <a:pt x="1867" y="4233"/>
                  </a:lnTo>
                  <a:cubicBezTo>
                    <a:pt x="1913" y="4251"/>
                    <a:pt x="1962" y="4260"/>
                    <a:pt x="2011" y="4260"/>
                  </a:cubicBezTo>
                  <a:cubicBezTo>
                    <a:pt x="2060" y="4260"/>
                    <a:pt x="2110" y="4251"/>
                    <a:pt x="2157" y="4233"/>
                  </a:cubicBezTo>
                  <a:cubicBezTo>
                    <a:pt x="2158" y="4233"/>
                    <a:pt x="2160" y="4231"/>
                    <a:pt x="2162" y="4229"/>
                  </a:cubicBezTo>
                  <a:cubicBezTo>
                    <a:pt x="2212" y="4209"/>
                    <a:pt x="2255" y="4181"/>
                    <a:pt x="2292" y="4144"/>
                  </a:cubicBezTo>
                  <a:lnTo>
                    <a:pt x="3882" y="2554"/>
                  </a:lnTo>
                  <a:cubicBezTo>
                    <a:pt x="4036" y="2400"/>
                    <a:pt x="4036" y="2149"/>
                    <a:pt x="3882" y="1993"/>
                  </a:cubicBezTo>
                  <a:cubicBezTo>
                    <a:pt x="3804" y="1916"/>
                    <a:pt x="3702" y="1878"/>
                    <a:pt x="3600" y="1878"/>
                  </a:cubicBezTo>
                  <a:cubicBezTo>
                    <a:pt x="3499" y="1878"/>
                    <a:pt x="3397" y="1916"/>
                    <a:pt x="3319" y="1993"/>
                  </a:cubicBezTo>
                  <a:lnTo>
                    <a:pt x="2409" y="2905"/>
                  </a:lnTo>
                  <a:lnTo>
                    <a:pt x="2409" y="421"/>
                  </a:lnTo>
                  <a:cubicBezTo>
                    <a:pt x="2421" y="193"/>
                    <a:pt x="2240" y="0"/>
                    <a:pt x="201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424" name="Google Shape;1424;p52"/>
            <p:cNvSpPr/>
            <p:nvPr/>
          </p:nvSpPr>
          <p:spPr>
            <a:xfrm>
              <a:off x="6555414" y="2232661"/>
              <a:ext cx="62761" cy="129716"/>
            </a:xfrm>
            <a:custGeom>
              <a:avLst/>
              <a:gdLst/>
              <a:ahLst/>
              <a:cxnLst/>
              <a:rect l="l" t="t" r="r" b="b"/>
              <a:pathLst>
                <a:path w="2050" h="4237" extrusionOk="0">
                  <a:moveTo>
                    <a:pt x="1" y="1"/>
                  </a:moveTo>
                  <a:lnTo>
                    <a:pt x="1" y="4237"/>
                  </a:lnTo>
                  <a:cubicBezTo>
                    <a:pt x="51" y="4237"/>
                    <a:pt x="100" y="4227"/>
                    <a:pt x="147" y="4208"/>
                  </a:cubicBezTo>
                  <a:lnTo>
                    <a:pt x="147" y="4210"/>
                  </a:lnTo>
                  <a:cubicBezTo>
                    <a:pt x="148" y="4210"/>
                    <a:pt x="150" y="4208"/>
                    <a:pt x="153" y="4206"/>
                  </a:cubicBezTo>
                  <a:cubicBezTo>
                    <a:pt x="202" y="4186"/>
                    <a:pt x="245" y="4158"/>
                    <a:pt x="282" y="4121"/>
                  </a:cubicBezTo>
                  <a:lnTo>
                    <a:pt x="1872" y="2531"/>
                  </a:lnTo>
                  <a:cubicBezTo>
                    <a:pt x="2043" y="2379"/>
                    <a:pt x="2049" y="2114"/>
                    <a:pt x="1888" y="1954"/>
                  </a:cubicBezTo>
                  <a:cubicBezTo>
                    <a:pt x="1810" y="1875"/>
                    <a:pt x="1708" y="1837"/>
                    <a:pt x="1607" y="1837"/>
                  </a:cubicBezTo>
                  <a:cubicBezTo>
                    <a:pt x="1497" y="1837"/>
                    <a:pt x="1388" y="1882"/>
                    <a:pt x="1309" y="1970"/>
                  </a:cubicBezTo>
                  <a:lnTo>
                    <a:pt x="399" y="2882"/>
                  </a:lnTo>
                  <a:lnTo>
                    <a:pt x="399" y="398"/>
                  </a:lnTo>
                  <a:cubicBezTo>
                    <a:pt x="399" y="178"/>
                    <a:pt x="220" y="1"/>
                    <a:pt x="1" y="1"/>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425" name="Google Shape;1425;p52"/>
          <p:cNvGrpSpPr/>
          <p:nvPr/>
        </p:nvGrpSpPr>
        <p:grpSpPr>
          <a:xfrm>
            <a:off x="6262405" y="1559039"/>
            <a:ext cx="363665" cy="363695"/>
            <a:chOff x="6368938" y="1393688"/>
            <a:chExt cx="372952" cy="372983"/>
          </a:xfrm>
        </p:grpSpPr>
        <p:sp>
          <p:nvSpPr>
            <p:cNvPr id="1426" name="Google Shape;1426;p52"/>
            <p:cNvSpPr/>
            <p:nvPr/>
          </p:nvSpPr>
          <p:spPr>
            <a:xfrm>
              <a:off x="6368938" y="1393688"/>
              <a:ext cx="372952" cy="372983"/>
            </a:xfrm>
            <a:custGeom>
              <a:avLst/>
              <a:gdLst/>
              <a:ahLst/>
              <a:cxnLst/>
              <a:rect l="l" t="t" r="r" b="b"/>
              <a:pathLst>
                <a:path w="12182" h="12183" extrusionOk="0">
                  <a:moveTo>
                    <a:pt x="6092" y="1"/>
                  </a:moveTo>
                  <a:cubicBezTo>
                    <a:pt x="2732" y="1"/>
                    <a:pt x="0" y="2733"/>
                    <a:pt x="0" y="6093"/>
                  </a:cubicBezTo>
                  <a:cubicBezTo>
                    <a:pt x="0" y="9451"/>
                    <a:pt x="2732" y="12183"/>
                    <a:pt x="6092" y="12183"/>
                  </a:cubicBezTo>
                  <a:cubicBezTo>
                    <a:pt x="9450" y="12183"/>
                    <a:pt x="12182" y="9451"/>
                    <a:pt x="12182" y="6093"/>
                  </a:cubicBezTo>
                  <a:cubicBezTo>
                    <a:pt x="12182" y="2733"/>
                    <a:pt x="9450" y="1"/>
                    <a:pt x="609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427" name="Google Shape;1427;p52"/>
            <p:cNvSpPr/>
            <p:nvPr/>
          </p:nvSpPr>
          <p:spPr>
            <a:xfrm>
              <a:off x="6555414" y="1393688"/>
              <a:ext cx="186476" cy="372983"/>
            </a:xfrm>
            <a:custGeom>
              <a:avLst/>
              <a:gdLst/>
              <a:ahLst/>
              <a:cxnLst/>
              <a:rect l="l" t="t" r="r" b="b"/>
              <a:pathLst>
                <a:path w="6091" h="12183" extrusionOk="0">
                  <a:moveTo>
                    <a:pt x="1" y="1"/>
                  </a:moveTo>
                  <a:lnTo>
                    <a:pt x="1" y="12183"/>
                  </a:lnTo>
                  <a:cubicBezTo>
                    <a:pt x="3359" y="12183"/>
                    <a:pt x="6091" y="9451"/>
                    <a:pt x="6091" y="6093"/>
                  </a:cubicBezTo>
                  <a:cubicBezTo>
                    <a:pt x="6091" y="2733"/>
                    <a:pt x="3359" y="1"/>
                    <a:pt x="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428" name="Google Shape;1428;p52"/>
            <p:cNvSpPr/>
            <p:nvPr/>
          </p:nvSpPr>
          <p:spPr>
            <a:xfrm>
              <a:off x="6420983" y="1519362"/>
              <a:ext cx="268861" cy="121695"/>
            </a:xfrm>
            <a:custGeom>
              <a:avLst/>
              <a:gdLst/>
              <a:ahLst/>
              <a:cxnLst/>
              <a:rect l="l" t="t" r="r" b="b"/>
              <a:pathLst>
                <a:path w="8782" h="3975" extrusionOk="0">
                  <a:moveTo>
                    <a:pt x="2007" y="795"/>
                  </a:moveTo>
                  <a:cubicBezTo>
                    <a:pt x="2693" y="795"/>
                    <a:pt x="3268" y="1344"/>
                    <a:pt x="3856" y="1988"/>
                  </a:cubicBezTo>
                  <a:cubicBezTo>
                    <a:pt x="3268" y="2631"/>
                    <a:pt x="2693" y="3178"/>
                    <a:pt x="2007" y="3178"/>
                  </a:cubicBezTo>
                  <a:cubicBezTo>
                    <a:pt x="1355" y="3170"/>
                    <a:pt x="831" y="2639"/>
                    <a:pt x="831" y="1988"/>
                  </a:cubicBezTo>
                  <a:cubicBezTo>
                    <a:pt x="831" y="1334"/>
                    <a:pt x="1355" y="803"/>
                    <a:pt x="2007" y="795"/>
                  </a:cubicBezTo>
                  <a:close/>
                  <a:moveTo>
                    <a:pt x="6775" y="795"/>
                  </a:moveTo>
                  <a:cubicBezTo>
                    <a:pt x="7429" y="803"/>
                    <a:pt x="7951" y="1334"/>
                    <a:pt x="7951" y="1988"/>
                  </a:cubicBezTo>
                  <a:cubicBezTo>
                    <a:pt x="7951" y="2639"/>
                    <a:pt x="7429" y="3170"/>
                    <a:pt x="6775" y="3178"/>
                  </a:cubicBezTo>
                  <a:cubicBezTo>
                    <a:pt x="6090" y="3178"/>
                    <a:pt x="5516" y="2631"/>
                    <a:pt x="4928" y="1988"/>
                  </a:cubicBezTo>
                  <a:cubicBezTo>
                    <a:pt x="5516" y="1344"/>
                    <a:pt x="6090" y="795"/>
                    <a:pt x="6775" y="795"/>
                  </a:cubicBezTo>
                  <a:close/>
                  <a:moveTo>
                    <a:pt x="1985" y="1"/>
                  </a:moveTo>
                  <a:cubicBezTo>
                    <a:pt x="891" y="1"/>
                    <a:pt x="0" y="889"/>
                    <a:pt x="0" y="1988"/>
                  </a:cubicBezTo>
                  <a:cubicBezTo>
                    <a:pt x="0" y="3086"/>
                    <a:pt x="891" y="3974"/>
                    <a:pt x="1985" y="3974"/>
                  </a:cubicBezTo>
                  <a:cubicBezTo>
                    <a:pt x="1992" y="3974"/>
                    <a:pt x="2000" y="3974"/>
                    <a:pt x="2007" y="3974"/>
                  </a:cubicBezTo>
                  <a:cubicBezTo>
                    <a:pt x="2993" y="3974"/>
                    <a:pt x="3718" y="3309"/>
                    <a:pt x="4392" y="2579"/>
                  </a:cubicBezTo>
                  <a:cubicBezTo>
                    <a:pt x="5065" y="3309"/>
                    <a:pt x="5789" y="3974"/>
                    <a:pt x="6775" y="3974"/>
                  </a:cubicBezTo>
                  <a:cubicBezTo>
                    <a:pt x="6782" y="3974"/>
                    <a:pt x="6790" y="3974"/>
                    <a:pt x="6797" y="3974"/>
                  </a:cubicBezTo>
                  <a:cubicBezTo>
                    <a:pt x="7892" y="3974"/>
                    <a:pt x="8782" y="3086"/>
                    <a:pt x="8782" y="1988"/>
                  </a:cubicBezTo>
                  <a:cubicBezTo>
                    <a:pt x="8782" y="889"/>
                    <a:pt x="7892" y="1"/>
                    <a:pt x="6797" y="1"/>
                  </a:cubicBezTo>
                  <a:cubicBezTo>
                    <a:pt x="6790" y="1"/>
                    <a:pt x="6782" y="1"/>
                    <a:pt x="6775" y="1"/>
                  </a:cubicBezTo>
                  <a:cubicBezTo>
                    <a:pt x="5789" y="1"/>
                    <a:pt x="5065" y="664"/>
                    <a:pt x="4392" y="1396"/>
                  </a:cubicBezTo>
                  <a:cubicBezTo>
                    <a:pt x="3718" y="664"/>
                    <a:pt x="2993" y="1"/>
                    <a:pt x="2007" y="1"/>
                  </a:cubicBezTo>
                  <a:cubicBezTo>
                    <a:pt x="2000" y="1"/>
                    <a:pt x="1992" y="1"/>
                    <a:pt x="1985"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29" name="Google Shape;1429;p52"/>
            <p:cNvSpPr/>
            <p:nvPr/>
          </p:nvSpPr>
          <p:spPr>
            <a:xfrm>
              <a:off x="6555414" y="1519362"/>
              <a:ext cx="134430" cy="121695"/>
            </a:xfrm>
            <a:custGeom>
              <a:avLst/>
              <a:gdLst/>
              <a:ahLst/>
              <a:cxnLst/>
              <a:rect l="l" t="t" r="r" b="b"/>
              <a:pathLst>
                <a:path w="4391" h="3975" extrusionOk="0">
                  <a:moveTo>
                    <a:pt x="2384" y="795"/>
                  </a:moveTo>
                  <a:cubicBezTo>
                    <a:pt x="3038" y="803"/>
                    <a:pt x="3560" y="1334"/>
                    <a:pt x="3560" y="1988"/>
                  </a:cubicBezTo>
                  <a:cubicBezTo>
                    <a:pt x="3560" y="2639"/>
                    <a:pt x="3038" y="3170"/>
                    <a:pt x="2384" y="3178"/>
                  </a:cubicBezTo>
                  <a:cubicBezTo>
                    <a:pt x="1699" y="3178"/>
                    <a:pt x="1125" y="2631"/>
                    <a:pt x="537" y="1988"/>
                  </a:cubicBezTo>
                  <a:cubicBezTo>
                    <a:pt x="1125" y="1344"/>
                    <a:pt x="1699" y="795"/>
                    <a:pt x="2384" y="795"/>
                  </a:cubicBezTo>
                  <a:close/>
                  <a:moveTo>
                    <a:pt x="2406" y="1"/>
                  </a:moveTo>
                  <a:cubicBezTo>
                    <a:pt x="2399" y="1"/>
                    <a:pt x="2391" y="1"/>
                    <a:pt x="2384" y="1"/>
                  </a:cubicBezTo>
                  <a:cubicBezTo>
                    <a:pt x="1398" y="1"/>
                    <a:pt x="674" y="664"/>
                    <a:pt x="1" y="1396"/>
                  </a:cubicBezTo>
                  <a:lnTo>
                    <a:pt x="1" y="2579"/>
                  </a:lnTo>
                  <a:cubicBezTo>
                    <a:pt x="674" y="3309"/>
                    <a:pt x="1398" y="3974"/>
                    <a:pt x="2384" y="3974"/>
                  </a:cubicBezTo>
                  <a:cubicBezTo>
                    <a:pt x="2391" y="3974"/>
                    <a:pt x="2399" y="3974"/>
                    <a:pt x="2406" y="3974"/>
                  </a:cubicBezTo>
                  <a:cubicBezTo>
                    <a:pt x="3501" y="3974"/>
                    <a:pt x="4391" y="3086"/>
                    <a:pt x="4391" y="1988"/>
                  </a:cubicBezTo>
                  <a:cubicBezTo>
                    <a:pt x="4391" y="889"/>
                    <a:pt x="3501" y="1"/>
                    <a:pt x="2406"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30" name="Google Shape;1430;p52"/>
          <p:cNvGrpSpPr/>
          <p:nvPr/>
        </p:nvGrpSpPr>
        <p:grpSpPr>
          <a:xfrm>
            <a:off x="7048129" y="1559039"/>
            <a:ext cx="363695" cy="363695"/>
            <a:chOff x="7174725" y="1393688"/>
            <a:chExt cx="372983" cy="372983"/>
          </a:xfrm>
        </p:grpSpPr>
        <p:sp>
          <p:nvSpPr>
            <p:cNvPr id="1431" name="Google Shape;1431;p52"/>
            <p:cNvSpPr/>
            <p:nvPr/>
          </p:nvSpPr>
          <p:spPr>
            <a:xfrm>
              <a:off x="7174725" y="1393688"/>
              <a:ext cx="372983" cy="372983"/>
            </a:xfrm>
            <a:custGeom>
              <a:avLst/>
              <a:gdLst/>
              <a:ahLst/>
              <a:cxnLst/>
              <a:rect l="l" t="t" r="r" b="b"/>
              <a:pathLst>
                <a:path w="12183" h="12183" extrusionOk="0">
                  <a:moveTo>
                    <a:pt x="6092" y="1"/>
                  </a:moveTo>
                  <a:cubicBezTo>
                    <a:pt x="2732" y="1"/>
                    <a:pt x="0" y="2733"/>
                    <a:pt x="0" y="6093"/>
                  </a:cubicBezTo>
                  <a:cubicBezTo>
                    <a:pt x="0" y="9451"/>
                    <a:pt x="2732" y="12183"/>
                    <a:pt x="6092" y="12183"/>
                  </a:cubicBezTo>
                  <a:cubicBezTo>
                    <a:pt x="9450" y="12183"/>
                    <a:pt x="12182" y="9451"/>
                    <a:pt x="12182" y="6093"/>
                  </a:cubicBezTo>
                  <a:cubicBezTo>
                    <a:pt x="12182" y="2733"/>
                    <a:pt x="9450" y="1"/>
                    <a:pt x="6092"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432" name="Google Shape;1432;p52"/>
            <p:cNvSpPr/>
            <p:nvPr/>
          </p:nvSpPr>
          <p:spPr>
            <a:xfrm>
              <a:off x="7361231" y="1393688"/>
              <a:ext cx="186476" cy="372983"/>
            </a:xfrm>
            <a:custGeom>
              <a:avLst/>
              <a:gdLst/>
              <a:ahLst/>
              <a:cxnLst/>
              <a:rect l="l" t="t" r="r" b="b"/>
              <a:pathLst>
                <a:path w="6091" h="12183" extrusionOk="0">
                  <a:moveTo>
                    <a:pt x="0" y="1"/>
                  </a:moveTo>
                  <a:lnTo>
                    <a:pt x="0" y="12183"/>
                  </a:lnTo>
                  <a:cubicBezTo>
                    <a:pt x="3358" y="12183"/>
                    <a:pt x="6090" y="9451"/>
                    <a:pt x="6090" y="6093"/>
                  </a:cubicBezTo>
                  <a:cubicBezTo>
                    <a:pt x="6090" y="2733"/>
                    <a:pt x="3358" y="1"/>
                    <a:pt x="0"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433" name="Google Shape;1433;p52"/>
            <p:cNvSpPr/>
            <p:nvPr/>
          </p:nvSpPr>
          <p:spPr>
            <a:xfrm>
              <a:off x="7251721" y="1494962"/>
              <a:ext cx="194650" cy="170342"/>
            </a:xfrm>
            <a:custGeom>
              <a:avLst/>
              <a:gdLst/>
              <a:ahLst/>
              <a:cxnLst/>
              <a:rect l="l" t="t" r="r" b="b"/>
              <a:pathLst>
                <a:path w="6358" h="5564" extrusionOk="0">
                  <a:moveTo>
                    <a:pt x="2781" y="1"/>
                  </a:moveTo>
                  <a:cubicBezTo>
                    <a:pt x="1247" y="1"/>
                    <a:pt x="1" y="1249"/>
                    <a:pt x="1" y="2783"/>
                  </a:cubicBezTo>
                  <a:cubicBezTo>
                    <a:pt x="1" y="4315"/>
                    <a:pt x="1247" y="5563"/>
                    <a:pt x="2781" y="5563"/>
                  </a:cubicBezTo>
                  <a:lnTo>
                    <a:pt x="5960" y="5563"/>
                  </a:lnTo>
                  <a:cubicBezTo>
                    <a:pt x="6180" y="5563"/>
                    <a:pt x="6357" y="5386"/>
                    <a:pt x="6357" y="5166"/>
                  </a:cubicBezTo>
                  <a:cubicBezTo>
                    <a:pt x="6357" y="4947"/>
                    <a:pt x="6180" y="4768"/>
                    <a:pt x="5960" y="4768"/>
                  </a:cubicBezTo>
                  <a:lnTo>
                    <a:pt x="2781" y="4768"/>
                  </a:lnTo>
                  <a:cubicBezTo>
                    <a:pt x="1838" y="4768"/>
                    <a:pt x="1024" y="4103"/>
                    <a:pt x="835" y="3178"/>
                  </a:cubicBezTo>
                  <a:lnTo>
                    <a:pt x="5960" y="3178"/>
                  </a:lnTo>
                  <a:cubicBezTo>
                    <a:pt x="6179" y="3178"/>
                    <a:pt x="6357" y="3002"/>
                    <a:pt x="6357" y="2783"/>
                  </a:cubicBezTo>
                  <a:lnTo>
                    <a:pt x="6357" y="2783"/>
                  </a:lnTo>
                  <a:cubicBezTo>
                    <a:pt x="6357" y="2783"/>
                    <a:pt x="6357" y="2784"/>
                    <a:pt x="6357" y="2785"/>
                  </a:cubicBezTo>
                  <a:lnTo>
                    <a:pt x="6357" y="2781"/>
                  </a:lnTo>
                  <a:cubicBezTo>
                    <a:pt x="6357" y="2782"/>
                    <a:pt x="6357" y="2782"/>
                    <a:pt x="6357" y="2783"/>
                  </a:cubicBezTo>
                  <a:lnTo>
                    <a:pt x="6357" y="2783"/>
                  </a:lnTo>
                  <a:cubicBezTo>
                    <a:pt x="6357" y="2563"/>
                    <a:pt x="6179" y="2386"/>
                    <a:pt x="5960" y="2386"/>
                  </a:cubicBezTo>
                  <a:lnTo>
                    <a:pt x="835" y="2386"/>
                  </a:lnTo>
                  <a:cubicBezTo>
                    <a:pt x="1024" y="1461"/>
                    <a:pt x="1838" y="798"/>
                    <a:pt x="2781" y="796"/>
                  </a:cubicBezTo>
                  <a:lnTo>
                    <a:pt x="5960" y="796"/>
                  </a:lnTo>
                  <a:cubicBezTo>
                    <a:pt x="6180" y="796"/>
                    <a:pt x="6357" y="619"/>
                    <a:pt x="6357" y="399"/>
                  </a:cubicBezTo>
                  <a:cubicBezTo>
                    <a:pt x="6357" y="180"/>
                    <a:pt x="6180" y="1"/>
                    <a:pt x="596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34" name="Google Shape;1434;p52"/>
            <p:cNvSpPr/>
            <p:nvPr/>
          </p:nvSpPr>
          <p:spPr>
            <a:xfrm>
              <a:off x="7361170" y="1567979"/>
              <a:ext cx="85202" cy="24339"/>
            </a:xfrm>
            <a:custGeom>
              <a:avLst/>
              <a:gdLst/>
              <a:ahLst/>
              <a:cxnLst/>
              <a:rect l="l" t="t" r="r" b="b"/>
              <a:pathLst>
                <a:path w="2783" h="795" extrusionOk="0">
                  <a:moveTo>
                    <a:pt x="0" y="1"/>
                  </a:moveTo>
                  <a:lnTo>
                    <a:pt x="0" y="795"/>
                  </a:lnTo>
                  <a:lnTo>
                    <a:pt x="2385" y="795"/>
                  </a:lnTo>
                  <a:cubicBezTo>
                    <a:pt x="2605" y="795"/>
                    <a:pt x="2782" y="618"/>
                    <a:pt x="2782" y="399"/>
                  </a:cubicBezTo>
                  <a:lnTo>
                    <a:pt x="2782" y="399"/>
                  </a:lnTo>
                  <a:cubicBezTo>
                    <a:pt x="2782" y="399"/>
                    <a:pt x="2782" y="399"/>
                    <a:pt x="2782" y="400"/>
                  </a:cubicBezTo>
                  <a:lnTo>
                    <a:pt x="2782" y="398"/>
                  </a:lnTo>
                  <a:cubicBezTo>
                    <a:pt x="2782" y="398"/>
                    <a:pt x="2782" y="398"/>
                    <a:pt x="2782" y="399"/>
                  </a:cubicBezTo>
                  <a:lnTo>
                    <a:pt x="2782" y="399"/>
                  </a:lnTo>
                  <a:cubicBezTo>
                    <a:pt x="2782" y="178"/>
                    <a:pt x="2605" y="1"/>
                    <a:pt x="2385"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35" name="Google Shape;1435;p52"/>
            <p:cNvSpPr/>
            <p:nvPr/>
          </p:nvSpPr>
          <p:spPr>
            <a:xfrm>
              <a:off x="7361170" y="1640965"/>
              <a:ext cx="85202" cy="24370"/>
            </a:xfrm>
            <a:custGeom>
              <a:avLst/>
              <a:gdLst/>
              <a:ahLst/>
              <a:cxnLst/>
              <a:rect l="l" t="t" r="r" b="b"/>
              <a:pathLst>
                <a:path w="2783" h="796" extrusionOk="0">
                  <a:moveTo>
                    <a:pt x="0" y="0"/>
                  </a:moveTo>
                  <a:lnTo>
                    <a:pt x="0" y="796"/>
                  </a:lnTo>
                  <a:lnTo>
                    <a:pt x="2385" y="796"/>
                  </a:lnTo>
                  <a:cubicBezTo>
                    <a:pt x="2605" y="796"/>
                    <a:pt x="2782" y="618"/>
                    <a:pt x="2782" y="399"/>
                  </a:cubicBezTo>
                  <a:cubicBezTo>
                    <a:pt x="2782" y="180"/>
                    <a:pt x="2605" y="0"/>
                    <a:pt x="2385"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36" name="Google Shape;1436;p52"/>
            <p:cNvSpPr/>
            <p:nvPr/>
          </p:nvSpPr>
          <p:spPr>
            <a:xfrm>
              <a:off x="7361231" y="1495024"/>
              <a:ext cx="85140" cy="24400"/>
            </a:xfrm>
            <a:custGeom>
              <a:avLst/>
              <a:gdLst/>
              <a:ahLst/>
              <a:cxnLst/>
              <a:rect l="l" t="t" r="r" b="b"/>
              <a:pathLst>
                <a:path w="2781" h="797" extrusionOk="0">
                  <a:moveTo>
                    <a:pt x="0" y="0"/>
                  </a:moveTo>
                  <a:lnTo>
                    <a:pt x="0" y="796"/>
                  </a:lnTo>
                  <a:lnTo>
                    <a:pt x="2383" y="796"/>
                  </a:lnTo>
                  <a:cubicBezTo>
                    <a:pt x="2603" y="796"/>
                    <a:pt x="2780" y="618"/>
                    <a:pt x="2780" y="399"/>
                  </a:cubicBezTo>
                  <a:cubicBezTo>
                    <a:pt x="2780" y="178"/>
                    <a:pt x="2603" y="0"/>
                    <a:pt x="2383"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37" name="Google Shape;1437;p52"/>
          <p:cNvGrpSpPr/>
          <p:nvPr/>
        </p:nvGrpSpPr>
        <p:grpSpPr>
          <a:xfrm>
            <a:off x="5476654" y="1559039"/>
            <a:ext cx="363755" cy="363695"/>
            <a:chOff x="5563120" y="1393688"/>
            <a:chExt cx="373044" cy="372983"/>
          </a:xfrm>
        </p:grpSpPr>
        <p:sp>
          <p:nvSpPr>
            <p:cNvPr id="1438" name="Google Shape;1438;p52"/>
            <p:cNvSpPr/>
            <p:nvPr/>
          </p:nvSpPr>
          <p:spPr>
            <a:xfrm>
              <a:off x="5563120" y="1393688"/>
              <a:ext cx="373044" cy="372983"/>
            </a:xfrm>
            <a:custGeom>
              <a:avLst/>
              <a:gdLst/>
              <a:ahLst/>
              <a:cxnLst/>
              <a:rect l="l" t="t" r="r" b="b"/>
              <a:pathLst>
                <a:path w="12185" h="12183" extrusionOk="0">
                  <a:moveTo>
                    <a:pt x="6093" y="1"/>
                  </a:moveTo>
                  <a:cubicBezTo>
                    <a:pt x="2734" y="1"/>
                    <a:pt x="1" y="2733"/>
                    <a:pt x="1" y="6093"/>
                  </a:cubicBezTo>
                  <a:cubicBezTo>
                    <a:pt x="1" y="9451"/>
                    <a:pt x="2734" y="12183"/>
                    <a:pt x="6093" y="12183"/>
                  </a:cubicBezTo>
                  <a:cubicBezTo>
                    <a:pt x="9451" y="12183"/>
                    <a:pt x="12184" y="9451"/>
                    <a:pt x="12184" y="6093"/>
                  </a:cubicBezTo>
                  <a:cubicBezTo>
                    <a:pt x="12184" y="2734"/>
                    <a:pt x="9451" y="1"/>
                    <a:pt x="6093"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439" name="Google Shape;1439;p52"/>
            <p:cNvSpPr/>
            <p:nvPr/>
          </p:nvSpPr>
          <p:spPr>
            <a:xfrm>
              <a:off x="5749627" y="1393688"/>
              <a:ext cx="186537" cy="372983"/>
            </a:xfrm>
            <a:custGeom>
              <a:avLst/>
              <a:gdLst/>
              <a:ahLst/>
              <a:cxnLst/>
              <a:rect l="l" t="t" r="r" b="b"/>
              <a:pathLst>
                <a:path w="6093" h="12183" extrusionOk="0">
                  <a:moveTo>
                    <a:pt x="1" y="1"/>
                  </a:moveTo>
                  <a:lnTo>
                    <a:pt x="1" y="12183"/>
                  </a:lnTo>
                  <a:cubicBezTo>
                    <a:pt x="3359" y="12183"/>
                    <a:pt x="6092" y="9451"/>
                    <a:pt x="6092" y="6093"/>
                  </a:cubicBezTo>
                  <a:cubicBezTo>
                    <a:pt x="6092" y="2733"/>
                    <a:pt x="3359" y="1"/>
                    <a:pt x="1"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440" name="Google Shape;1440;p52"/>
            <p:cNvSpPr/>
            <p:nvPr/>
          </p:nvSpPr>
          <p:spPr>
            <a:xfrm>
              <a:off x="5638984" y="1512688"/>
              <a:ext cx="221285" cy="53944"/>
            </a:xfrm>
            <a:custGeom>
              <a:avLst/>
              <a:gdLst/>
              <a:ahLst/>
              <a:cxnLst/>
              <a:rect l="l" t="t" r="r" b="b"/>
              <a:pathLst>
                <a:path w="7228" h="1762" extrusionOk="0">
                  <a:moveTo>
                    <a:pt x="2025" y="0"/>
                  </a:moveTo>
                  <a:cubicBezTo>
                    <a:pt x="1394" y="0"/>
                    <a:pt x="763" y="184"/>
                    <a:pt x="216" y="551"/>
                  </a:cubicBezTo>
                  <a:cubicBezTo>
                    <a:pt x="44" y="675"/>
                    <a:pt x="0" y="914"/>
                    <a:pt x="119" y="1092"/>
                  </a:cubicBezTo>
                  <a:cubicBezTo>
                    <a:pt x="195" y="1206"/>
                    <a:pt x="321" y="1269"/>
                    <a:pt x="450" y="1269"/>
                  </a:cubicBezTo>
                  <a:cubicBezTo>
                    <a:pt x="520" y="1269"/>
                    <a:pt x="592" y="1250"/>
                    <a:pt x="657" y="1211"/>
                  </a:cubicBezTo>
                  <a:cubicBezTo>
                    <a:pt x="1070" y="933"/>
                    <a:pt x="1548" y="795"/>
                    <a:pt x="2025" y="795"/>
                  </a:cubicBezTo>
                  <a:cubicBezTo>
                    <a:pt x="2502" y="795"/>
                    <a:pt x="2980" y="933"/>
                    <a:pt x="3394" y="1211"/>
                  </a:cubicBezTo>
                  <a:cubicBezTo>
                    <a:pt x="3930" y="1569"/>
                    <a:pt x="4559" y="1760"/>
                    <a:pt x="5204" y="1762"/>
                  </a:cubicBezTo>
                  <a:cubicBezTo>
                    <a:pt x="5847" y="1760"/>
                    <a:pt x="6477" y="1569"/>
                    <a:pt x="7013" y="1211"/>
                  </a:cubicBezTo>
                  <a:cubicBezTo>
                    <a:pt x="7186" y="1085"/>
                    <a:pt x="7228" y="847"/>
                    <a:pt x="7109" y="670"/>
                  </a:cubicBezTo>
                  <a:cubicBezTo>
                    <a:pt x="7033" y="556"/>
                    <a:pt x="6907" y="493"/>
                    <a:pt x="6778" y="493"/>
                  </a:cubicBezTo>
                  <a:cubicBezTo>
                    <a:pt x="6708" y="493"/>
                    <a:pt x="6637" y="512"/>
                    <a:pt x="6573" y="551"/>
                  </a:cubicBezTo>
                  <a:cubicBezTo>
                    <a:pt x="6158" y="827"/>
                    <a:pt x="5681" y="965"/>
                    <a:pt x="5203" y="965"/>
                  </a:cubicBezTo>
                  <a:cubicBezTo>
                    <a:pt x="4726" y="965"/>
                    <a:pt x="4249" y="827"/>
                    <a:pt x="3834" y="551"/>
                  </a:cubicBezTo>
                  <a:cubicBezTo>
                    <a:pt x="3287" y="184"/>
                    <a:pt x="2656" y="0"/>
                    <a:pt x="2025"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41" name="Google Shape;1441;p52"/>
            <p:cNvSpPr/>
            <p:nvPr/>
          </p:nvSpPr>
          <p:spPr>
            <a:xfrm>
              <a:off x="5639015" y="1585797"/>
              <a:ext cx="222479" cy="53913"/>
            </a:xfrm>
            <a:custGeom>
              <a:avLst/>
              <a:gdLst/>
              <a:ahLst/>
              <a:cxnLst/>
              <a:rect l="l" t="t" r="r" b="b"/>
              <a:pathLst>
                <a:path w="7267" h="1761" extrusionOk="0">
                  <a:moveTo>
                    <a:pt x="2024" y="1"/>
                  </a:moveTo>
                  <a:cubicBezTo>
                    <a:pt x="1393" y="1"/>
                    <a:pt x="762" y="184"/>
                    <a:pt x="215" y="549"/>
                  </a:cubicBezTo>
                  <a:cubicBezTo>
                    <a:pt x="43" y="677"/>
                    <a:pt x="1" y="915"/>
                    <a:pt x="120" y="1090"/>
                  </a:cubicBezTo>
                  <a:cubicBezTo>
                    <a:pt x="196" y="1206"/>
                    <a:pt x="322" y="1269"/>
                    <a:pt x="451" y="1269"/>
                  </a:cubicBezTo>
                  <a:cubicBezTo>
                    <a:pt x="521" y="1269"/>
                    <a:pt x="591" y="1250"/>
                    <a:pt x="656" y="1211"/>
                  </a:cubicBezTo>
                  <a:cubicBezTo>
                    <a:pt x="1069" y="935"/>
                    <a:pt x="1547" y="797"/>
                    <a:pt x="2024" y="797"/>
                  </a:cubicBezTo>
                  <a:cubicBezTo>
                    <a:pt x="2501" y="797"/>
                    <a:pt x="2979" y="935"/>
                    <a:pt x="3393" y="1211"/>
                  </a:cubicBezTo>
                  <a:cubicBezTo>
                    <a:pt x="3929" y="1570"/>
                    <a:pt x="4558" y="1760"/>
                    <a:pt x="5203" y="1760"/>
                  </a:cubicBezTo>
                  <a:cubicBezTo>
                    <a:pt x="5846" y="1760"/>
                    <a:pt x="6476" y="1570"/>
                    <a:pt x="7012" y="1211"/>
                  </a:cubicBezTo>
                  <a:cubicBezTo>
                    <a:pt x="7208" y="1096"/>
                    <a:pt x="7267" y="839"/>
                    <a:pt x="7139" y="650"/>
                  </a:cubicBezTo>
                  <a:cubicBezTo>
                    <a:pt x="7063" y="534"/>
                    <a:pt x="6936" y="472"/>
                    <a:pt x="6807" y="472"/>
                  </a:cubicBezTo>
                  <a:cubicBezTo>
                    <a:pt x="6725" y="472"/>
                    <a:pt x="6643" y="497"/>
                    <a:pt x="6572" y="549"/>
                  </a:cubicBezTo>
                  <a:cubicBezTo>
                    <a:pt x="6157" y="827"/>
                    <a:pt x="5680" y="965"/>
                    <a:pt x="5202" y="965"/>
                  </a:cubicBezTo>
                  <a:cubicBezTo>
                    <a:pt x="4725" y="965"/>
                    <a:pt x="4248" y="827"/>
                    <a:pt x="3833" y="549"/>
                  </a:cubicBezTo>
                  <a:cubicBezTo>
                    <a:pt x="3286" y="184"/>
                    <a:pt x="2655" y="1"/>
                    <a:pt x="2024"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42" name="Google Shape;1442;p52"/>
            <p:cNvSpPr/>
            <p:nvPr/>
          </p:nvSpPr>
          <p:spPr>
            <a:xfrm>
              <a:off x="5749627" y="1598502"/>
              <a:ext cx="111867" cy="41238"/>
            </a:xfrm>
            <a:custGeom>
              <a:avLst/>
              <a:gdLst/>
              <a:ahLst/>
              <a:cxnLst/>
              <a:rect l="l" t="t" r="r" b="b"/>
              <a:pathLst>
                <a:path w="3654" h="1347" extrusionOk="0">
                  <a:moveTo>
                    <a:pt x="1" y="0"/>
                  </a:moveTo>
                  <a:lnTo>
                    <a:pt x="1" y="932"/>
                  </a:lnTo>
                  <a:cubicBezTo>
                    <a:pt x="495" y="1209"/>
                    <a:pt x="1043" y="1346"/>
                    <a:pt x="1589" y="1346"/>
                  </a:cubicBezTo>
                  <a:cubicBezTo>
                    <a:pt x="2222" y="1346"/>
                    <a:pt x="2854" y="1162"/>
                    <a:pt x="3399" y="796"/>
                  </a:cubicBezTo>
                  <a:cubicBezTo>
                    <a:pt x="3595" y="681"/>
                    <a:pt x="3654" y="424"/>
                    <a:pt x="3526" y="235"/>
                  </a:cubicBezTo>
                  <a:cubicBezTo>
                    <a:pt x="3450" y="120"/>
                    <a:pt x="3324" y="58"/>
                    <a:pt x="3195" y="58"/>
                  </a:cubicBezTo>
                  <a:cubicBezTo>
                    <a:pt x="3113" y="58"/>
                    <a:pt x="3030" y="83"/>
                    <a:pt x="2959" y="136"/>
                  </a:cubicBezTo>
                  <a:cubicBezTo>
                    <a:pt x="2544" y="413"/>
                    <a:pt x="2067" y="551"/>
                    <a:pt x="1589" y="551"/>
                  </a:cubicBezTo>
                  <a:cubicBezTo>
                    <a:pt x="1112" y="551"/>
                    <a:pt x="635" y="413"/>
                    <a:pt x="220" y="136"/>
                  </a:cubicBezTo>
                  <a:cubicBezTo>
                    <a:pt x="148" y="88"/>
                    <a:pt x="74" y="42"/>
                    <a:pt x="1"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43" name="Google Shape;1443;p52"/>
            <p:cNvSpPr/>
            <p:nvPr/>
          </p:nvSpPr>
          <p:spPr>
            <a:xfrm>
              <a:off x="5749627" y="1525394"/>
              <a:ext cx="111867" cy="41208"/>
            </a:xfrm>
            <a:custGeom>
              <a:avLst/>
              <a:gdLst/>
              <a:ahLst/>
              <a:cxnLst/>
              <a:rect l="l" t="t" r="r" b="b"/>
              <a:pathLst>
                <a:path w="3654" h="1346" extrusionOk="0">
                  <a:moveTo>
                    <a:pt x="1" y="0"/>
                  </a:moveTo>
                  <a:lnTo>
                    <a:pt x="1" y="931"/>
                  </a:lnTo>
                  <a:cubicBezTo>
                    <a:pt x="495" y="1208"/>
                    <a:pt x="1043" y="1346"/>
                    <a:pt x="1589" y="1346"/>
                  </a:cubicBezTo>
                  <a:cubicBezTo>
                    <a:pt x="2222" y="1346"/>
                    <a:pt x="2854" y="1161"/>
                    <a:pt x="3399" y="796"/>
                  </a:cubicBezTo>
                  <a:cubicBezTo>
                    <a:pt x="3595" y="680"/>
                    <a:pt x="3654" y="424"/>
                    <a:pt x="3526" y="235"/>
                  </a:cubicBezTo>
                  <a:cubicBezTo>
                    <a:pt x="3450" y="119"/>
                    <a:pt x="3324" y="57"/>
                    <a:pt x="3195" y="57"/>
                  </a:cubicBezTo>
                  <a:cubicBezTo>
                    <a:pt x="3113" y="57"/>
                    <a:pt x="3030" y="83"/>
                    <a:pt x="2959" y="136"/>
                  </a:cubicBezTo>
                  <a:cubicBezTo>
                    <a:pt x="2544" y="412"/>
                    <a:pt x="2067" y="550"/>
                    <a:pt x="1589" y="550"/>
                  </a:cubicBezTo>
                  <a:cubicBezTo>
                    <a:pt x="1112" y="550"/>
                    <a:pt x="635" y="412"/>
                    <a:pt x="220" y="136"/>
                  </a:cubicBezTo>
                  <a:cubicBezTo>
                    <a:pt x="148" y="87"/>
                    <a:pt x="74" y="42"/>
                    <a:pt x="1"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44" name="Google Shape;1444;p52"/>
          <p:cNvGrpSpPr/>
          <p:nvPr/>
        </p:nvGrpSpPr>
        <p:grpSpPr>
          <a:xfrm>
            <a:off x="4690990" y="3882533"/>
            <a:ext cx="363695" cy="363695"/>
            <a:chOff x="4757395" y="3776515"/>
            <a:chExt cx="372983" cy="372983"/>
          </a:xfrm>
        </p:grpSpPr>
        <p:sp>
          <p:nvSpPr>
            <p:cNvPr id="1445" name="Google Shape;1445;p52"/>
            <p:cNvSpPr/>
            <p:nvPr/>
          </p:nvSpPr>
          <p:spPr>
            <a:xfrm>
              <a:off x="4757395" y="3776515"/>
              <a:ext cx="372983" cy="372983"/>
            </a:xfrm>
            <a:custGeom>
              <a:avLst/>
              <a:gdLst/>
              <a:ahLst/>
              <a:cxnLst/>
              <a:rect l="l" t="t" r="r" b="b"/>
              <a:pathLst>
                <a:path w="12183" h="12183" extrusionOk="0">
                  <a:moveTo>
                    <a:pt x="6090" y="0"/>
                  </a:moveTo>
                  <a:cubicBezTo>
                    <a:pt x="2732" y="0"/>
                    <a:pt x="0" y="2732"/>
                    <a:pt x="0" y="6092"/>
                  </a:cubicBezTo>
                  <a:cubicBezTo>
                    <a:pt x="0" y="9450"/>
                    <a:pt x="2732" y="12182"/>
                    <a:pt x="6090" y="12182"/>
                  </a:cubicBezTo>
                  <a:cubicBezTo>
                    <a:pt x="9449" y="12182"/>
                    <a:pt x="12182" y="9450"/>
                    <a:pt x="12182" y="6092"/>
                  </a:cubicBezTo>
                  <a:cubicBezTo>
                    <a:pt x="12182" y="2734"/>
                    <a:pt x="9450" y="0"/>
                    <a:pt x="6090"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446" name="Google Shape;1446;p52"/>
            <p:cNvSpPr/>
            <p:nvPr/>
          </p:nvSpPr>
          <p:spPr>
            <a:xfrm>
              <a:off x="4943840" y="3776515"/>
              <a:ext cx="186537" cy="372983"/>
            </a:xfrm>
            <a:custGeom>
              <a:avLst/>
              <a:gdLst/>
              <a:ahLst/>
              <a:cxnLst/>
              <a:rect l="l" t="t" r="r" b="b"/>
              <a:pathLst>
                <a:path w="6093" h="12183" extrusionOk="0">
                  <a:moveTo>
                    <a:pt x="0" y="0"/>
                  </a:moveTo>
                  <a:lnTo>
                    <a:pt x="0" y="12182"/>
                  </a:lnTo>
                  <a:cubicBezTo>
                    <a:pt x="3359" y="12182"/>
                    <a:pt x="6092" y="9450"/>
                    <a:pt x="6092" y="6092"/>
                  </a:cubicBezTo>
                  <a:cubicBezTo>
                    <a:pt x="6092" y="2734"/>
                    <a:pt x="3359" y="0"/>
                    <a:pt x="0"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447" name="Google Shape;1447;p52"/>
            <p:cNvSpPr/>
            <p:nvPr/>
          </p:nvSpPr>
          <p:spPr>
            <a:xfrm>
              <a:off x="4892101" y="3860032"/>
              <a:ext cx="163545" cy="203988"/>
            </a:xfrm>
            <a:custGeom>
              <a:avLst/>
              <a:gdLst/>
              <a:ahLst/>
              <a:cxnLst/>
              <a:rect l="l" t="t" r="r" b="b"/>
              <a:pathLst>
                <a:path w="5342" h="6663" extrusionOk="0">
                  <a:moveTo>
                    <a:pt x="457" y="0"/>
                  </a:moveTo>
                  <a:cubicBezTo>
                    <a:pt x="329" y="0"/>
                    <a:pt x="203" y="62"/>
                    <a:pt x="126" y="178"/>
                  </a:cubicBezTo>
                  <a:cubicBezTo>
                    <a:pt x="0" y="366"/>
                    <a:pt x="57" y="621"/>
                    <a:pt x="252" y="738"/>
                  </a:cubicBezTo>
                  <a:lnTo>
                    <a:pt x="4166" y="3336"/>
                  </a:lnTo>
                  <a:lnTo>
                    <a:pt x="252" y="5934"/>
                  </a:lnTo>
                  <a:cubicBezTo>
                    <a:pt x="106" y="6031"/>
                    <a:pt x="41" y="6212"/>
                    <a:pt x="91" y="6379"/>
                  </a:cubicBezTo>
                  <a:cubicBezTo>
                    <a:pt x="141" y="6547"/>
                    <a:pt x="297" y="6662"/>
                    <a:pt x="471" y="6662"/>
                  </a:cubicBezTo>
                  <a:cubicBezTo>
                    <a:pt x="550" y="6662"/>
                    <a:pt x="625" y="6639"/>
                    <a:pt x="691" y="6595"/>
                  </a:cubicBezTo>
                  <a:lnTo>
                    <a:pt x="5106" y="3667"/>
                  </a:lnTo>
                  <a:cubicBezTo>
                    <a:pt x="5342" y="3510"/>
                    <a:pt x="5342" y="3161"/>
                    <a:pt x="5106" y="3004"/>
                  </a:cubicBezTo>
                  <a:lnTo>
                    <a:pt x="691" y="76"/>
                  </a:lnTo>
                  <a:cubicBezTo>
                    <a:pt x="620" y="25"/>
                    <a:pt x="538" y="0"/>
                    <a:pt x="457"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48" name="Google Shape;1448;p52"/>
            <p:cNvSpPr/>
            <p:nvPr/>
          </p:nvSpPr>
          <p:spPr>
            <a:xfrm>
              <a:off x="4944361" y="3883024"/>
              <a:ext cx="111286" cy="158310"/>
            </a:xfrm>
            <a:custGeom>
              <a:avLst/>
              <a:gdLst/>
              <a:ahLst/>
              <a:cxnLst/>
              <a:rect l="l" t="t" r="r" b="b"/>
              <a:pathLst>
                <a:path w="3635" h="5171" extrusionOk="0">
                  <a:moveTo>
                    <a:pt x="0" y="0"/>
                  </a:moveTo>
                  <a:lnTo>
                    <a:pt x="0" y="953"/>
                  </a:lnTo>
                  <a:lnTo>
                    <a:pt x="2461" y="2586"/>
                  </a:lnTo>
                  <a:lnTo>
                    <a:pt x="0" y="4216"/>
                  </a:lnTo>
                  <a:lnTo>
                    <a:pt x="0" y="5171"/>
                  </a:lnTo>
                  <a:lnTo>
                    <a:pt x="3397" y="2916"/>
                  </a:lnTo>
                  <a:cubicBezTo>
                    <a:pt x="3635" y="2759"/>
                    <a:pt x="3635" y="2410"/>
                    <a:pt x="3397" y="2255"/>
                  </a:cubicBezTo>
                  <a:lnTo>
                    <a:pt x="3399" y="2255"/>
                  </a:lnTo>
                  <a:lnTo>
                    <a:pt x="0" y="0"/>
                  </a:ln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49" name="Google Shape;1449;p52"/>
          <p:cNvGrpSpPr/>
          <p:nvPr/>
        </p:nvGrpSpPr>
        <p:grpSpPr>
          <a:xfrm>
            <a:off x="4690990" y="3301659"/>
            <a:ext cx="363695" cy="363695"/>
            <a:chOff x="4757395" y="3180808"/>
            <a:chExt cx="372983" cy="372983"/>
          </a:xfrm>
        </p:grpSpPr>
        <p:sp>
          <p:nvSpPr>
            <p:cNvPr id="1450" name="Google Shape;1450;p52"/>
            <p:cNvSpPr/>
            <p:nvPr/>
          </p:nvSpPr>
          <p:spPr>
            <a:xfrm>
              <a:off x="4757395" y="3180808"/>
              <a:ext cx="372983" cy="372983"/>
            </a:xfrm>
            <a:custGeom>
              <a:avLst/>
              <a:gdLst/>
              <a:ahLst/>
              <a:cxnLst/>
              <a:rect l="l" t="t" r="r" b="b"/>
              <a:pathLst>
                <a:path w="12183" h="12183" extrusionOk="0">
                  <a:moveTo>
                    <a:pt x="6090" y="0"/>
                  </a:moveTo>
                  <a:cubicBezTo>
                    <a:pt x="2732" y="0"/>
                    <a:pt x="0" y="2732"/>
                    <a:pt x="0" y="6092"/>
                  </a:cubicBezTo>
                  <a:cubicBezTo>
                    <a:pt x="0" y="9451"/>
                    <a:pt x="2732" y="12182"/>
                    <a:pt x="6090" y="12182"/>
                  </a:cubicBezTo>
                  <a:cubicBezTo>
                    <a:pt x="9449" y="12182"/>
                    <a:pt x="12182" y="9451"/>
                    <a:pt x="12182" y="6092"/>
                  </a:cubicBezTo>
                  <a:cubicBezTo>
                    <a:pt x="12182" y="2732"/>
                    <a:pt x="9450" y="0"/>
                    <a:pt x="6090"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451" name="Google Shape;1451;p52"/>
            <p:cNvSpPr/>
            <p:nvPr/>
          </p:nvSpPr>
          <p:spPr>
            <a:xfrm>
              <a:off x="4943840" y="3180808"/>
              <a:ext cx="186537" cy="372983"/>
            </a:xfrm>
            <a:custGeom>
              <a:avLst/>
              <a:gdLst/>
              <a:ahLst/>
              <a:cxnLst/>
              <a:rect l="l" t="t" r="r" b="b"/>
              <a:pathLst>
                <a:path w="6093" h="12183" extrusionOk="0">
                  <a:moveTo>
                    <a:pt x="0" y="0"/>
                  </a:moveTo>
                  <a:lnTo>
                    <a:pt x="0" y="12182"/>
                  </a:lnTo>
                  <a:cubicBezTo>
                    <a:pt x="3359" y="12182"/>
                    <a:pt x="6092" y="9451"/>
                    <a:pt x="6092" y="6092"/>
                  </a:cubicBezTo>
                  <a:cubicBezTo>
                    <a:pt x="6092" y="2732"/>
                    <a:pt x="3359" y="0"/>
                    <a:pt x="0"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452" name="Google Shape;1452;p52"/>
            <p:cNvSpPr/>
            <p:nvPr/>
          </p:nvSpPr>
          <p:spPr>
            <a:xfrm>
              <a:off x="4902142" y="3247610"/>
              <a:ext cx="128705" cy="158586"/>
            </a:xfrm>
            <a:custGeom>
              <a:avLst/>
              <a:gdLst/>
              <a:ahLst/>
              <a:cxnLst/>
              <a:rect l="l" t="t" r="r" b="b"/>
              <a:pathLst>
                <a:path w="4204" h="5180" extrusionOk="0">
                  <a:moveTo>
                    <a:pt x="450" y="0"/>
                  </a:moveTo>
                  <a:cubicBezTo>
                    <a:pt x="321" y="0"/>
                    <a:pt x="195" y="63"/>
                    <a:pt x="118" y="178"/>
                  </a:cubicBezTo>
                  <a:cubicBezTo>
                    <a:pt x="1" y="356"/>
                    <a:pt x="44" y="596"/>
                    <a:pt x="217" y="719"/>
                  </a:cubicBezTo>
                  <a:lnTo>
                    <a:pt x="3029" y="2585"/>
                  </a:lnTo>
                  <a:lnTo>
                    <a:pt x="217" y="4451"/>
                  </a:lnTo>
                  <a:cubicBezTo>
                    <a:pt x="71" y="4548"/>
                    <a:pt x="6" y="4729"/>
                    <a:pt x="56" y="4897"/>
                  </a:cubicBezTo>
                  <a:cubicBezTo>
                    <a:pt x="108" y="5064"/>
                    <a:pt x="262" y="5178"/>
                    <a:pt x="436" y="5180"/>
                  </a:cubicBezTo>
                  <a:lnTo>
                    <a:pt x="436" y="5178"/>
                  </a:lnTo>
                  <a:cubicBezTo>
                    <a:pt x="439" y="5178"/>
                    <a:pt x="441" y="5178"/>
                    <a:pt x="444" y="5178"/>
                  </a:cubicBezTo>
                  <a:cubicBezTo>
                    <a:pt x="520" y="5178"/>
                    <a:pt x="592" y="5155"/>
                    <a:pt x="656" y="5113"/>
                  </a:cubicBezTo>
                  <a:lnTo>
                    <a:pt x="3967" y="2917"/>
                  </a:lnTo>
                  <a:cubicBezTo>
                    <a:pt x="4203" y="2760"/>
                    <a:pt x="4203" y="2411"/>
                    <a:pt x="3967" y="2254"/>
                  </a:cubicBezTo>
                  <a:lnTo>
                    <a:pt x="656" y="58"/>
                  </a:lnTo>
                  <a:cubicBezTo>
                    <a:pt x="591" y="19"/>
                    <a:pt x="521" y="0"/>
                    <a:pt x="450"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53" name="Google Shape;1453;p52"/>
            <p:cNvSpPr/>
            <p:nvPr/>
          </p:nvSpPr>
          <p:spPr>
            <a:xfrm>
              <a:off x="4858057" y="3428116"/>
              <a:ext cx="171597" cy="24370"/>
            </a:xfrm>
            <a:custGeom>
              <a:avLst/>
              <a:gdLst/>
              <a:ahLst/>
              <a:cxnLst/>
              <a:rect l="l" t="t" r="r" b="b"/>
              <a:pathLst>
                <a:path w="5605" h="796" extrusionOk="0">
                  <a:moveTo>
                    <a:pt x="398" y="0"/>
                  </a:moveTo>
                  <a:cubicBezTo>
                    <a:pt x="180" y="0"/>
                    <a:pt x="0" y="177"/>
                    <a:pt x="0" y="398"/>
                  </a:cubicBezTo>
                  <a:cubicBezTo>
                    <a:pt x="0" y="618"/>
                    <a:pt x="180" y="795"/>
                    <a:pt x="398" y="795"/>
                  </a:cubicBezTo>
                  <a:cubicBezTo>
                    <a:pt x="405" y="795"/>
                    <a:pt x="412" y="795"/>
                    <a:pt x="419" y="795"/>
                  </a:cubicBezTo>
                  <a:lnTo>
                    <a:pt x="5186" y="795"/>
                  </a:lnTo>
                  <a:cubicBezTo>
                    <a:pt x="5193" y="795"/>
                    <a:pt x="5200" y="795"/>
                    <a:pt x="5207" y="795"/>
                  </a:cubicBezTo>
                  <a:cubicBezTo>
                    <a:pt x="5425" y="795"/>
                    <a:pt x="5605" y="618"/>
                    <a:pt x="5605" y="398"/>
                  </a:cubicBezTo>
                  <a:cubicBezTo>
                    <a:pt x="5605" y="177"/>
                    <a:pt x="5425" y="0"/>
                    <a:pt x="5207" y="0"/>
                  </a:cubicBezTo>
                  <a:cubicBezTo>
                    <a:pt x="5200" y="0"/>
                    <a:pt x="5193" y="0"/>
                    <a:pt x="5186" y="1"/>
                  </a:cubicBezTo>
                  <a:lnTo>
                    <a:pt x="419" y="1"/>
                  </a:lnTo>
                  <a:cubicBezTo>
                    <a:pt x="412" y="0"/>
                    <a:pt x="405" y="0"/>
                    <a:pt x="39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54" name="Google Shape;1454;p52"/>
            <p:cNvSpPr/>
            <p:nvPr/>
          </p:nvSpPr>
          <p:spPr>
            <a:xfrm>
              <a:off x="4943840" y="3428116"/>
              <a:ext cx="85814" cy="24370"/>
            </a:xfrm>
            <a:custGeom>
              <a:avLst/>
              <a:gdLst/>
              <a:ahLst/>
              <a:cxnLst/>
              <a:rect l="l" t="t" r="r" b="b"/>
              <a:pathLst>
                <a:path w="2803" h="796" extrusionOk="0">
                  <a:moveTo>
                    <a:pt x="2405" y="0"/>
                  </a:moveTo>
                  <a:cubicBezTo>
                    <a:pt x="2398" y="0"/>
                    <a:pt x="2391" y="0"/>
                    <a:pt x="2384" y="1"/>
                  </a:cubicBezTo>
                  <a:lnTo>
                    <a:pt x="0" y="1"/>
                  </a:lnTo>
                  <a:lnTo>
                    <a:pt x="0" y="795"/>
                  </a:lnTo>
                  <a:lnTo>
                    <a:pt x="2384" y="795"/>
                  </a:lnTo>
                  <a:cubicBezTo>
                    <a:pt x="2391" y="795"/>
                    <a:pt x="2398" y="795"/>
                    <a:pt x="2405" y="795"/>
                  </a:cubicBezTo>
                  <a:cubicBezTo>
                    <a:pt x="2623" y="795"/>
                    <a:pt x="2803" y="618"/>
                    <a:pt x="2803" y="398"/>
                  </a:cubicBezTo>
                  <a:cubicBezTo>
                    <a:pt x="2803" y="177"/>
                    <a:pt x="2623" y="0"/>
                    <a:pt x="2405"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55" name="Google Shape;1455;p52"/>
            <p:cNvSpPr/>
            <p:nvPr/>
          </p:nvSpPr>
          <p:spPr>
            <a:xfrm>
              <a:off x="4943840" y="3263713"/>
              <a:ext cx="87008" cy="126073"/>
            </a:xfrm>
            <a:custGeom>
              <a:avLst/>
              <a:gdLst/>
              <a:ahLst/>
              <a:cxnLst/>
              <a:rect l="l" t="t" r="r" b="b"/>
              <a:pathLst>
                <a:path w="2842" h="4118" extrusionOk="0">
                  <a:moveTo>
                    <a:pt x="0" y="1"/>
                  </a:moveTo>
                  <a:lnTo>
                    <a:pt x="0" y="956"/>
                  </a:lnTo>
                  <a:lnTo>
                    <a:pt x="1665" y="2059"/>
                  </a:lnTo>
                  <a:lnTo>
                    <a:pt x="0" y="3165"/>
                  </a:lnTo>
                  <a:lnTo>
                    <a:pt x="0" y="4118"/>
                  </a:lnTo>
                  <a:lnTo>
                    <a:pt x="2605" y="2391"/>
                  </a:lnTo>
                  <a:cubicBezTo>
                    <a:pt x="2841" y="2234"/>
                    <a:pt x="2841" y="1887"/>
                    <a:pt x="2605" y="1729"/>
                  </a:cubicBezTo>
                  <a:lnTo>
                    <a:pt x="2605" y="1728"/>
                  </a:lnTo>
                  <a:lnTo>
                    <a:pt x="0" y="1"/>
                  </a:ln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56" name="Google Shape;1456;p52"/>
          <p:cNvGrpSpPr/>
          <p:nvPr/>
        </p:nvGrpSpPr>
        <p:grpSpPr>
          <a:xfrm>
            <a:off x="4690990" y="2720786"/>
            <a:ext cx="363695" cy="363695"/>
            <a:chOff x="4757395" y="2585101"/>
            <a:chExt cx="372983" cy="372983"/>
          </a:xfrm>
        </p:grpSpPr>
        <p:sp>
          <p:nvSpPr>
            <p:cNvPr id="1457" name="Google Shape;1457;p52"/>
            <p:cNvSpPr/>
            <p:nvPr/>
          </p:nvSpPr>
          <p:spPr>
            <a:xfrm>
              <a:off x="4757395" y="2585101"/>
              <a:ext cx="372983" cy="372983"/>
            </a:xfrm>
            <a:custGeom>
              <a:avLst/>
              <a:gdLst/>
              <a:ahLst/>
              <a:cxnLst/>
              <a:rect l="l" t="t" r="r" b="b"/>
              <a:pathLst>
                <a:path w="12183" h="12183" extrusionOk="0">
                  <a:moveTo>
                    <a:pt x="6090" y="1"/>
                  </a:moveTo>
                  <a:cubicBezTo>
                    <a:pt x="2732" y="1"/>
                    <a:pt x="0" y="2734"/>
                    <a:pt x="0" y="6092"/>
                  </a:cubicBezTo>
                  <a:cubicBezTo>
                    <a:pt x="0" y="9451"/>
                    <a:pt x="2732" y="12182"/>
                    <a:pt x="6090" y="12182"/>
                  </a:cubicBezTo>
                  <a:cubicBezTo>
                    <a:pt x="9449" y="12182"/>
                    <a:pt x="12182" y="9451"/>
                    <a:pt x="12182" y="6092"/>
                  </a:cubicBezTo>
                  <a:cubicBezTo>
                    <a:pt x="12182" y="2734"/>
                    <a:pt x="9450" y="1"/>
                    <a:pt x="6090"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458" name="Google Shape;1458;p52"/>
            <p:cNvSpPr/>
            <p:nvPr/>
          </p:nvSpPr>
          <p:spPr>
            <a:xfrm>
              <a:off x="4943840" y="2585101"/>
              <a:ext cx="186537" cy="372983"/>
            </a:xfrm>
            <a:custGeom>
              <a:avLst/>
              <a:gdLst/>
              <a:ahLst/>
              <a:cxnLst/>
              <a:rect l="l" t="t" r="r" b="b"/>
              <a:pathLst>
                <a:path w="6093" h="12183" extrusionOk="0">
                  <a:moveTo>
                    <a:pt x="0" y="1"/>
                  </a:moveTo>
                  <a:lnTo>
                    <a:pt x="0" y="12182"/>
                  </a:lnTo>
                  <a:cubicBezTo>
                    <a:pt x="3359" y="12182"/>
                    <a:pt x="6092" y="9451"/>
                    <a:pt x="6092" y="6092"/>
                  </a:cubicBezTo>
                  <a:cubicBezTo>
                    <a:pt x="6092" y="2734"/>
                    <a:pt x="3359" y="1"/>
                    <a:pt x="0"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459" name="Google Shape;1459;p52"/>
            <p:cNvSpPr/>
            <p:nvPr/>
          </p:nvSpPr>
          <p:spPr>
            <a:xfrm>
              <a:off x="4834361" y="2759392"/>
              <a:ext cx="218989" cy="24400"/>
            </a:xfrm>
            <a:custGeom>
              <a:avLst/>
              <a:gdLst/>
              <a:ahLst/>
              <a:cxnLst/>
              <a:rect l="l" t="t" r="r" b="b"/>
              <a:pathLst>
                <a:path w="7153" h="797" extrusionOk="0">
                  <a:moveTo>
                    <a:pt x="397" y="1"/>
                  </a:moveTo>
                  <a:cubicBezTo>
                    <a:pt x="178" y="1"/>
                    <a:pt x="0" y="178"/>
                    <a:pt x="0" y="399"/>
                  </a:cubicBezTo>
                  <a:cubicBezTo>
                    <a:pt x="0" y="619"/>
                    <a:pt x="178" y="796"/>
                    <a:pt x="397" y="796"/>
                  </a:cubicBezTo>
                  <a:lnTo>
                    <a:pt x="6756" y="796"/>
                  </a:lnTo>
                  <a:cubicBezTo>
                    <a:pt x="6975" y="796"/>
                    <a:pt x="7152" y="619"/>
                    <a:pt x="7152" y="399"/>
                  </a:cubicBezTo>
                  <a:cubicBezTo>
                    <a:pt x="7152" y="178"/>
                    <a:pt x="6975" y="1"/>
                    <a:pt x="6756"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60" name="Google Shape;1460;p52"/>
            <p:cNvSpPr/>
            <p:nvPr/>
          </p:nvSpPr>
          <p:spPr>
            <a:xfrm>
              <a:off x="4834361" y="2832379"/>
              <a:ext cx="218989" cy="24370"/>
            </a:xfrm>
            <a:custGeom>
              <a:avLst/>
              <a:gdLst/>
              <a:ahLst/>
              <a:cxnLst/>
              <a:rect l="l" t="t" r="r" b="b"/>
              <a:pathLst>
                <a:path w="7153" h="796" extrusionOk="0">
                  <a:moveTo>
                    <a:pt x="397" y="0"/>
                  </a:moveTo>
                  <a:cubicBezTo>
                    <a:pt x="178" y="0"/>
                    <a:pt x="0" y="179"/>
                    <a:pt x="0" y="399"/>
                  </a:cubicBezTo>
                  <a:cubicBezTo>
                    <a:pt x="0" y="618"/>
                    <a:pt x="178" y="796"/>
                    <a:pt x="397" y="796"/>
                  </a:cubicBezTo>
                  <a:lnTo>
                    <a:pt x="6756" y="796"/>
                  </a:lnTo>
                  <a:cubicBezTo>
                    <a:pt x="6975" y="796"/>
                    <a:pt x="7152" y="618"/>
                    <a:pt x="7152" y="399"/>
                  </a:cubicBezTo>
                  <a:cubicBezTo>
                    <a:pt x="7152" y="179"/>
                    <a:pt x="6975" y="0"/>
                    <a:pt x="675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61" name="Google Shape;1461;p52"/>
            <p:cNvSpPr/>
            <p:nvPr/>
          </p:nvSpPr>
          <p:spPr>
            <a:xfrm>
              <a:off x="4834361" y="2686437"/>
              <a:ext cx="218989" cy="24370"/>
            </a:xfrm>
            <a:custGeom>
              <a:avLst/>
              <a:gdLst/>
              <a:ahLst/>
              <a:cxnLst/>
              <a:rect l="l" t="t" r="r" b="b"/>
              <a:pathLst>
                <a:path w="7153" h="796" extrusionOk="0">
                  <a:moveTo>
                    <a:pt x="397" y="0"/>
                  </a:moveTo>
                  <a:cubicBezTo>
                    <a:pt x="178" y="0"/>
                    <a:pt x="0" y="178"/>
                    <a:pt x="0" y="397"/>
                  </a:cubicBezTo>
                  <a:cubicBezTo>
                    <a:pt x="0" y="617"/>
                    <a:pt x="178" y="796"/>
                    <a:pt x="397" y="796"/>
                  </a:cubicBezTo>
                  <a:lnTo>
                    <a:pt x="6756" y="796"/>
                  </a:lnTo>
                  <a:cubicBezTo>
                    <a:pt x="6975" y="796"/>
                    <a:pt x="7152" y="617"/>
                    <a:pt x="7152" y="397"/>
                  </a:cubicBezTo>
                  <a:cubicBezTo>
                    <a:pt x="7152" y="178"/>
                    <a:pt x="6975" y="0"/>
                    <a:pt x="675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62" name="Google Shape;1462;p52"/>
            <p:cNvSpPr/>
            <p:nvPr/>
          </p:nvSpPr>
          <p:spPr>
            <a:xfrm>
              <a:off x="4943840" y="2832409"/>
              <a:ext cx="109510" cy="24400"/>
            </a:xfrm>
            <a:custGeom>
              <a:avLst/>
              <a:gdLst/>
              <a:ahLst/>
              <a:cxnLst/>
              <a:rect l="l" t="t" r="r" b="b"/>
              <a:pathLst>
                <a:path w="3577" h="797" extrusionOk="0">
                  <a:moveTo>
                    <a:pt x="0" y="1"/>
                  </a:moveTo>
                  <a:lnTo>
                    <a:pt x="0" y="796"/>
                  </a:lnTo>
                  <a:lnTo>
                    <a:pt x="3180" y="796"/>
                  </a:lnTo>
                  <a:cubicBezTo>
                    <a:pt x="3399" y="796"/>
                    <a:pt x="3576" y="619"/>
                    <a:pt x="3576" y="398"/>
                  </a:cubicBezTo>
                  <a:cubicBezTo>
                    <a:pt x="3576" y="178"/>
                    <a:pt x="3399" y="1"/>
                    <a:pt x="318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63" name="Google Shape;1463;p52"/>
            <p:cNvSpPr/>
            <p:nvPr/>
          </p:nvSpPr>
          <p:spPr>
            <a:xfrm>
              <a:off x="4943840" y="2759454"/>
              <a:ext cx="109510" cy="24370"/>
            </a:xfrm>
            <a:custGeom>
              <a:avLst/>
              <a:gdLst/>
              <a:ahLst/>
              <a:cxnLst/>
              <a:rect l="l" t="t" r="r" b="b"/>
              <a:pathLst>
                <a:path w="3577" h="796" extrusionOk="0">
                  <a:moveTo>
                    <a:pt x="0" y="0"/>
                  </a:moveTo>
                  <a:lnTo>
                    <a:pt x="0" y="796"/>
                  </a:lnTo>
                  <a:lnTo>
                    <a:pt x="3180" y="796"/>
                  </a:lnTo>
                  <a:cubicBezTo>
                    <a:pt x="3399" y="796"/>
                    <a:pt x="3576" y="617"/>
                    <a:pt x="3576" y="397"/>
                  </a:cubicBezTo>
                  <a:cubicBezTo>
                    <a:pt x="3576" y="178"/>
                    <a:pt x="3399" y="0"/>
                    <a:pt x="3180"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64" name="Google Shape;1464;p52"/>
            <p:cNvSpPr/>
            <p:nvPr/>
          </p:nvSpPr>
          <p:spPr>
            <a:xfrm>
              <a:off x="4943840" y="2686437"/>
              <a:ext cx="109510" cy="24370"/>
            </a:xfrm>
            <a:custGeom>
              <a:avLst/>
              <a:gdLst/>
              <a:ahLst/>
              <a:cxnLst/>
              <a:rect l="l" t="t" r="r" b="b"/>
              <a:pathLst>
                <a:path w="3577" h="796" extrusionOk="0">
                  <a:moveTo>
                    <a:pt x="0" y="0"/>
                  </a:moveTo>
                  <a:lnTo>
                    <a:pt x="0" y="796"/>
                  </a:lnTo>
                  <a:lnTo>
                    <a:pt x="3180" y="796"/>
                  </a:lnTo>
                  <a:cubicBezTo>
                    <a:pt x="3399" y="796"/>
                    <a:pt x="3576" y="618"/>
                    <a:pt x="3576" y="399"/>
                  </a:cubicBezTo>
                  <a:cubicBezTo>
                    <a:pt x="3576" y="178"/>
                    <a:pt x="3399" y="0"/>
                    <a:pt x="3180"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65" name="Google Shape;1465;p52"/>
          <p:cNvGrpSpPr/>
          <p:nvPr/>
        </p:nvGrpSpPr>
        <p:grpSpPr>
          <a:xfrm>
            <a:off x="4690990" y="2139911"/>
            <a:ext cx="363695" cy="363695"/>
            <a:chOff x="4757395" y="1989395"/>
            <a:chExt cx="372983" cy="372983"/>
          </a:xfrm>
        </p:grpSpPr>
        <p:sp>
          <p:nvSpPr>
            <p:cNvPr id="1466" name="Google Shape;1466;p52"/>
            <p:cNvSpPr/>
            <p:nvPr/>
          </p:nvSpPr>
          <p:spPr>
            <a:xfrm>
              <a:off x="4757395" y="1989395"/>
              <a:ext cx="372983" cy="372983"/>
            </a:xfrm>
            <a:custGeom>
              <a:avLst/>
              <a:gdLst/>
              <a:ahLst/>
              <a:cxnLst/>
              <a:rect l="l" t="t" r="r" b="b"/>
              <a:pathLst>
                <a:path w="12183" h="12183" extrusionOk="0">
                  <a:moveTo>
                    <a:pt x="6090" y="1"/>
                  </a:moveTo>
                  <a:cubicBezTo>
                    <a:pt x="2732" y="1"/>
                    <a:pt x="0" y="2734"/>
                    <a:pt x="0" y="6092"/>
                  </a:cubicBezTo>
                  <a:cubicBezTo>
                    <a:pt x="0" y="9451"/>
                    <a:pt x="2732" y="12183"/>
                    <a:pt x="6090" y="12183"/>
                  </a:cubicBezTo>
                  <a:cubicBezTo>
                    <a:pt x="9449" y="12183"/>
                    <a:pt x="12182" y="9451"/>
                    <a:pt x="12182" y="6092"/>
                  </a:cubicBezTo>
                  <a:cubicBezTo>
                    <a:pt x="12182" y="2734"/>
                    <a:pt x="9450" y="1"/>
                    <a:pt x="6090"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67" name="Google Shape;1467;p52"/>
            <p:cNvSpPr/>
            <p:nvPr/>
          </p:nvSpPr>
          <p:spPr>
            <a:xfrm>
              <a:off x="4943840" y="1989395"/>
              <a:ext cx="186537" cy="372983"/>
            </a:xfrm>
            <a:custGeom>
              <a:avLst/>
              <a:gdLst/>
              <a:ahLst/>
              <a:cxnLst/>
              <a:rect l="l" t="t" r="r" b="b"/>
              <a:pathLst>
                <a:path w="6093" h="12183" extrusionOk="0">
                  <a:moveTo>
                    <a:pt x="0" y="1"/>
                  </a:moveTo>
                  <a:lnTo>
                    <a:pt x="0" y="12183"/>
                  </a:lnTo>
                  <a:cubicBezTo>
                    <a:pt x="3359" y="12183"/>
                    <a:pt x="6092" y="9451"/>
                    <a:pt x="6092" y="6092"/>
                  </a:cubicBezTo>
                  <a:cubicBezTo>
                    <a:pt x="6092" y="2734"/>
                    <a:pt x="3359" y="1"/>
                    <a:pt x="0" y="1"/>
                  </a:cubicBez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468" name="Google Shape;1468;p52"/>
            <p:cNvSpPr/>
            <p:nvPr/>
          </p:nvSpPr>
          <p:spPr>
            <a:xfrm>
              <a:off x="4832769" y="2072912"/>
              <a:ext cx="163607" cy="203988"/>
            </a:xfrm>
            <a:custGeom>
              <a:avLst/>
              <a:gdLst/>
              <a:ahLst/>
              <a:cxnLst/>
              <a:rect l="l" t="t" r="r" b="b"/>
              <a:pathLst>
                <a:path w="5344" h="6663" extrusionOk="0">
                  <a:moveTo>
                    <a:pt x="4886" y="1"/>
                  </a:moveTo>
                  <a:cubicBezTo>
                    <a:pt x="4805" y="1"/>
                    <a:pt x="4723" y="25"/>
                    <a:pt x="4652" y="77"/>
                  </a:cubicBezTo>
                  <a:lnTo>
                    <a:pt x="238" y="3004"/>
                  </a:lnTo>
                  <a:cubicBezTo>
                    <a:pt x="1" y="3162"/>
                    <a:pt x="1" y="3510"/>
                    <a:pt x="238" y="3668"/>
                  </a:cubicBezTo>
                  <a:lnTo>
                    <a:pt x="4652" y="6595"/>
                  </a:lnTo>
                  <a:cubicBezTo>
                    <a:pt x="4717" y="6639"/>
                    <a:pt x="4794" y="6662"/>
                    <a:pt x="4871" y="6662"/>
                  </a:cubicBezTo>
                  <a:lnTo>
                    <a:pt x="4873" y="6662"/>
                  </a:lnTo>
                  <a:cubicBezTo>
                    <a:pt x="5047" y="6661"/>
                    <a:pt x="5201" y="6547"/>
                    <a:pt x="5251" y="6379"/>
                  </a:cubicBezTo>
                  <a:cubicBezTo>
                    <a:pt x="5302" y="6212"/>
                    <a:pt x="5238" y="6031"/>
                    <a:pt x="5092" y="5934"/>
                  </a:cubicBezTo>
                  <a:lnTo>
                    <a:pt x="1176" y="3336"/>
                  </a:lnTo>
                  <a:lnTo>
                    <a:pt x="5092" y="738"/>
                  </a:lnTo>
                  <a:cubicBezTo>
                    <a:pt x="5285" y="621"/>
                    <a:pt x="5344" y="366"/>
                    <a:pt x="5218" y="179"/>
                  </a:cubicBezTo>
                  <a:cubicBezTo>
                    <a:pt x="5141" y="63"/>
                    <a:pt x="5015" y="1"/>
                    <a:pt x="4886"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69" name="Google Shape;1469;p52"/>
            <p:cNvSpPr/>
            <p:nvPr/>
          </p:nvSpPr>
          <p:spPr>
            <a:xfrm>
              <a:off x="4944085" y="2224977"/>
              <a:ext cx="51005" cy="51923"/>
            </a:xfrm>
            <a:custGeom>
              <a:avLst/>
              <a:gdLst/>
              <a:ahLst/>
              <a:cxnLst/>
              <a:rect l="l" t="t" r="r" b="b"/>
              <a:pathLst>
                <a:path w="1666" h="1696" extrusionOk="0">
                  <a:moveTo>
                    <a:pt x="1" y="0"/>
                  </a:moveTo>
                  <a:lnTo>
                    <a:pt x="1" y="955"/>
                  </a:lnTo>
                  <a:lnTo>
                    <a:pt x="1016" y="1628"/>
                  </a:lnTo>
                  <a:cubicBezTo>
                    <a:pt x="1081" y="1672"/>
                    <a:pt x="1158" y="1695"/>
                    <a:pt x="1235" y="1695"/>
                  </a:cubicBezTo>
                  <a:cubicBezTo>
                    <a:pt x="1411" y="1694"/>
                    <a:pt x="1565" y="1580"/>
                    <a:pt x="1615" y="1412"/>
                  </a:cubicBezTo>
                  <a:cubicBezTo>
                    <a:pt x="1666" y="1245"/>
                    <a:pt x="1600" y="1064"/>
                    <a:pt x="1456" y="967"/>
                  </a:cubicBezTo>
                  <a:lnTo>
                    <a:pt x="1" y="0"/>
                  </a:ln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70" name="Google Shape;1470;p52"/>
            <p:cNvSpPr/>
            <p:nvPr/>
          </p:nvSpPr>
          <p:spPr>
            <a:xfrm>
              <a:off x="4944085" y="2072943"/>
              <a:ext cx="52229" cy="52229"/>
            </a:xfrm>
            <a:custGeom>
              <a:avLst/>
              <a:gdLst/>
              <a:ahLst/>
              <a:cxnLst/>
              <a:rect l="l" t="t" r="r" b="b"/>
              <a:pathLst>
                <a:path w="1706" h="1706" extrusionOk="0">
                  <a:moveTo>
                    <a:pt x="1250" y="1"/>
                  </a:moveTo>
                  <a:cubicBezTo>
                    <a:pt x="1168" y="1"/>
                    <a:pt x="1087" y="25"/>
                    <a:pt x="1016" y="77"/>
                  </a:cubicBezTo>
                  <a:lnTo>
                    <a:pt x="1016" y="76"/>
                  </a:lnTo>
                  <a:lnTo>
                    <a:pt x="1" y="749"/>
                  </a:lnTo>
                  <a:lnTo>
                    <a:pt x="1" y="1705"/>
                  </a:lnTo>
                  <a:lnTo>
                    <a:pt x="1456" y="739"/>
                  </a:lnTo>
                  <a:cubicBezTo>
                    <a:pt x="1649" y="622"/>
                    <a:pt x="1706" y="367"/>
                    <a:pt x="1582" y="178"/>
                  </a:cubicBezTo>
                  <a:cubicBezTo>
                    <a:pt x="1505" y="63"/>
                    <a:pt x="1378" y="1"/>
                    <a:pt x="1250"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71" name="Google Shape;1471;p52"/>
          <p:cNvGrpSpPr/>
          <p:nvPr/>
        </p:nvGrpSpPr>
        <p:grpSpPr>
          <a:xfrm>
            <a:off x="4690990" y="1559039"/>
            <a:ext cx="363695" cy="363695"/>
            <a:chOff x="4757395" y="1393688"/>
            <a:chExt cx="372983" cy="372983"/>
          </a:xfrm>
        </p:grpSpPr>
        <p:sp>
          <p:nvSpPr>
            <p:cNvPr id="1472" name="Google Shape;1472;p52"/>
            <p:cNvSpPr/>
            <p:nvPr/>
          </p:nvSpPr>
          <p:spPr>
            <a:xfrm>
              <a:off x="4757395" y="1393688"/>
              <a:ext cx="372983" cy="372983"/>
            </a:xfrm>
            <a:custGeom>
              <a:avLst/>
              <a:gdLst/>
              <a:ahLst/>
              <a:cxnLst/>
              <a:rect l="l" t="t" r="r" b="b"/>
              <a:pathLst>
                <a:path w="12183" h="12183" extrusionOk="0">
                  <a:moveTo>
                    <a:pt x="6090" y="1"/>
                  </a:moveTo>
                  <a:cubicBezTo>
                    <a:pt x="2732" y="1"/>
                    <a:pt x="0" y="2733"/>
                    <a:pt x="0" y="6093"/>
                  </a:cubicBezTo>
                  <a:cubicBezTo>
                    <a:pt x="0" y="9451"/>
                    <a:pt x="2732" y="12183"/>
                    <a:pt x="6090" y="12183"/>
                  </a:cubicBezTo>
                  <a:cubicBezTo>
                    <a:pt x="9449" y="12183"/>
                    <a:pt x="12182" y="9451"/>
                    <a:pt x="12182" y="6093"/>
                  </a:cubicBezTo>
                  <a:cubicBezTo>
                    <a:pt x="12182" y="2733"/>
                    <a:pt x="9450" y="1"/>
                    <a:pt x="609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473" name="Google Shape;1473;p52"/>
            <p:cNvSpPr/>
            <p:nvPr/>
          </p:nvSpPr>
          <p:spPr>
            <a:xfrm>
              <a:off x="4943840" y="1393688"/>
              <a:ext cx="186537" cy="372983"/>
            </a:xfrm>
            <a:custGeom>
              <a:avLst/>
              <a:gdLst/>
              <a:ahLst/>
              <a:cxnLst/>
              <a:rect l="l" t="t" r="r" b="b"/>
              <a:pathLst>
                <a:path w="6093" h="12183" extrusionOk="0">
                  <a:moveTo>
                    <a:pt x="0" y="1"/>
                  </a:moveTo>
                  <a:lnTo>
                    <a:pt x="0" y="12183"/>
                  </a:lnTo>
                  <a:cubicBezTo>
                    <a:pt x="3359" y="12183"/>
                    <a:pt x="6092" y="9451"/>
                    <a:pt x="6092" y="6093"/>
                  </a:cubicBezTo>
                  <a:cubicBezTo>
                    <a:pt x="6092" y="2733"/>
                    <a:pt x="3359" y="1"/>
                    <a:pt x="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474" name="Google Shape;1474;p52"/>
            <p:cNvSpPr/>
            <p:nvPr/>
          </p:nvSpPr>
          <p:spPr>
            <a:xfrm>
              <a:off x="4856863" y="1460490"/>
              <a:ext cx="128705" cy="158616"/>
            </a:xfrm>
            <a:custGeom>
              <a:avLst/>
              <a:gdLst/>
              <a:ahLst/>
              <a:cxnLst/>
              <a:rect l="l" t="t" r="r" b="b"/>
              <a:pathLst>
                <a:path w="4204" h="5181" extrusionOk="0">
                  <a:moveTo>
                    <a:pt x="3753" y="1"/>
                  </a:moveTo>
                  <a:cubicBezTo>
                    <a:pt x="3683" y="1"/>
                    <a:pt x="3613" y="19"/>
                    <a:pt x="3548" y="58"/>
                  </a:cubicBezTo>
                  <a:lnTo>
                    <a:pt x="239" y="2254"/>
                  </a:lnTo>
                  <a:cubicBezTo>
                    <a:pt x="1" y="2411"/>
                    <a:pt x="1" y="2760"/>
                    <a:pt x="239" y="2917"/>
                  </a:cubicBezTo>
                  <a:lnTo>
                    <a:pt x="3550" y="5113"/>
                  </a:lnTo>
                  <a:cubicBezTo>
                    <a:pt x="3614" y="5157"/>
                    <a:pt x="3691" y="5180"/>
                    <a:pt x="3768" y="5180"/>
                  </a:cubicBezTo>
                  <a:cubicBezTo>
                    <a:pt x="3944" y="5178"/>
                    <a:pt x="4098" y="5065"/>
                    <a:pt x="4148" y="4897"/>
                  </a:cubicBezTo>
                  <a:cubicBezTo>
                    <a:pt x="4198" y="4730"/>
                    <a:pt x="4133" y="4549"/>
                    <a:pt x="3989" y="4450"/>
                  </a:cubicBezTo>
                  <a:lnTo>
                    <a:pt x="1177" y="2586"/>
                  </a:lnTo>
                  <a:lnTo>
                    <a:pt x="3989" y="720"/>
                  </a:lnTo>
                  <a:cubicBezTo>
                    <a:pt x="4160" y="596"/>
                    <a:pt x="4203" y="356"/>
                    <a:pt x="4086" y="179"/>
                  </a:cubicBezTo>
                  <a:cubicBezTo>
                    <a:pt x="4009" y="64"/>
                    <a:pt x="3883" y="1"/>
                    <a:pt x="3753"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75" name="Google Shape;1475;p52"/>
            <p:cNvSpPr/>
            <p:nvPr/>
          </p:nvSpPr>
          <p:spPr>
            <a:xfrm>
              <a:off x="4858669" y="1640965"/>
              <a:ext cx="170372" cy="24370"/>
            </a:xfrm>
            <a:custGeom>
              <a:avLst/>
              <a:gdLst/>
              <a:ahLst/>
              <a:cxnLst/>
              <a:rect l="l" t="t" r="r" b="b"/>
              <a:pathLst>
                <a:path w="5565" h="796" extrusionOk="0">
                  <a:moveTo>
                    <a:pt x="399" y="0"/>
                  </a:moveTo>
                  <a:cubicBezTo>
                    <a:pt x="180" y="0"/>
                    <a:pt x="0" y="180"/>
                    <a:pt x="0" y="399"/>
                  </a:cubicBezTo>
                  <a:cubicBezTo>
                    <a:pt x="0" y="618"/>
                    <a:pt x="180" y="796"/>
                    <a:pt x="399" y="796"/>
                  </a:cubicBezTo>
                  <a:lnTo>
                    <a:pt x="5166" y="796"/>
                  </a:lnTo>
                  <a:cubicBezTo>
                    <a:pt x="5387" y="796"/>
                    <a:pt x="5565" y="618"/>
                    <a:pt x="5565" y="399"/>
                  </a:cubicBezTo>
                  <a:cubicBezTo>
                    <a:pt x="5565" y="180"/>
                    <a:pt x="5387" y="0"/>
                    <a:pt x="516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76" name="Google Shape;1476;p52"/>
            <p:cNvSpPr/>
            <p:nvPr/>
          </p:nvSpPr>
          <p:spPr>
            <a:xfrm>
              <a:off x="4943840" y="1641026"/>
              <a:ext cx="85202" cy="24370"/>
            </a:xfrm>
            <a:custGeom>
              <a:avLst/>
              <a:gdLst/>
              <a:ahLst/>
              <a:cxnLst/>
              <a:rect l="l" t="t" r="r" b="b"/>
              <a:pathLst>
                <a:path w="2783" h="796" extrusionOk="0">
                  <a:moveTo>
                    <a:pt x="0" y="0"/>
                  </a:moveTo>
                  <a:lnTo>
                    <a:pt x="0" y="796"/>
                  </a:lnTo>
                  <a:lnTo>
                    <a:pt x="2384" y="796"/>
                  </a:lnTo>
                  <a:cubicBezTo>
                    <a:pt x="2605" y="796"/>
                    <a:pt x="2783" y="616"/>
                    <a:pt x="2783" y="397"/>
                  </a:cubicBezTo>
                  <a:cubicBezTo>
                    <a:pt x="2783" y="178"/>
                    <a:pt x="2605" y="0"/>
                    <a:pt x="2384"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77" name="Google Shape;1477;p52"/>
            <p:cNvSpPr/>
            <p:nvPr/>
          </p:nvSpPr>
          <p:spPr>
            <a:xfrm>
              <a:off x="4943840" y="1460490"/>
              <a:ext cx="41728" cy="45371"/>
            </a:xfrm>
            <a:custGeom>
              <a:avLst/>
              <a:gdLst/>
              <a:ahLst/>
              <a:cxnLst/>
              <a:rect l="l" t="t" r="r" b="b"/>
              <a:pathLst>
                <a:path w="1363" h="1482" extrusionOk="0">
                  <a:moveTo>
                    <a:pt x="912" y="1"/>
                  </a:moveTo>
                  <a:cubicBezTo>
                    <a:pt x="842" y="1"/>
                    <a:pt x="772" y="19"/>
                    <a:pt x="707" y="58"/>
                  </a:cubicBezTo>
                  <a:lnTo>
                    <a:pt x="0" y="527"/>
                  </a:lnTo>
                  <a:lnTo>
                    <a:pt x="0" y="1482"/>
                  </a:lnTo>
                  <a:lnTo>
                    <a:pt x="1146" y="720"/>
                  </a:lnTo>
                  <a:cubicBezTo>
                    <a:pt x="1319" y="596"/>
                    <a:pt x="1362" y="356"/>
                    <a:pt x="1245" y="179"/>
                  </a:cubicBezTo>
                  <a:cubicBezTo>
                    <a:pt x="1168" y="64"/>
                    <a:pt x="1042" y="1"/>
                    <a:pt x="912"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78" name="Google Shape;1478;p52"/>
            <p:cNvSpPr/>
            <p:nvPr/>
          </p:nvSpPr>
          <p:spPr>
            <a:xfrm>
              <a:off x="4943840" y="1573429"/>
              <a:ext cx="41575" cy="45678"/>
            </a:xfrm>
            <a:custGeom>
              <a:avLst/>
              <a:gdLst/>
              <a:ahLst/>
              <a:cxnLst/>
              <a:rect l="l" t="t" r="r" b="b"/>
              <a:pathLst>
                <a:path w="1358" h="1492" extrusionOk="0">
                  <a:moveTo>
                    <a:pt x="0" y="0"/>
                  </a:moveTo>
                  <a:lnTo>
                    <a:pt x="0" y="955"/>
                  </a:lnTo>
                  <a:lnTo>
                    <a:pt x="709" y="1424"/>
                  </a:lnTo>
                  <a:cubicBezTo>
                    <a:pt x="773" y="1468"/>
                    <a:pt x="850" y="1491"/>
                    <a:pt x="927" y="1491"/>
                  </a:cubicBezTo>
                  <a:cubicBezTo>
                    <a:pt x="1103" y="1489"/>
                    <a:pt x="1257" y="1376"/>
                    <a:pt x="1307" y="1208"/>
                  </a:cubicBezTo>
                  <a:cubicBezTo>
                    <a:pt x="1357" y="1041"/>
                    <a:pt x="1294" y="860"/>
                    <a:pt x="1148" y="761"/>
                  </a:cubicBezTo>
                  <a:lnTo>
                    <a:pt x="0" y="0"/>
                  </a:ln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79" name="Google Shape;1479;p52"/>
          <p:cNvGrpSpPr/>
          <p:nvPr/>
        </p:nvGrpSpPr>
        <p:grpSpPr>
          <a:xfrm>
            <a:off x="3905268" y="3882533"/>
            <a:ext cx="363695" cy="363695"/>
            <a:chOff x="3951608" y="3776515"/>
            <a:chExt cx="372983" cy="372983"/>
          </a:xfrm>
        </p:grpSpPr>
        <p:sp>
          <p:nvSpPr>
            <p:cNvPr id="1480" name="Google Shape;1480;p52"/>
            <p:cNvSpPr/>
            <p:nvPr/>
          </p:nvSpPr>
          <p:spPr>
            <a:xfrm>
              <a:off x="3951608" y="3776515"/>
              <a:ext cx="372983" cy="372983"/>
            </a:xfrm>
            <a:custGeom>
              <a:avLst/>
              <a:gdLst/>
              <a:ahLst/>
              <a:cxnLst/>
              <a:rect l="l" t="t" r="r" b="b"/>
              <a:pathLst>
                <a:path w="12183" h="12183" extrusionOk="0">
                  <a:moveTo>
                    <a:pt x="6090" y="0"/>
                  </a:moveTo>
                  <a:cubicBezTo>
                    <a:pt x="2732" y="0"/>
                    <a:pt x="0" y="2732"/>
                    <a:pt x="0" y="6092"/>
                  </a:cubicBezTo>
                  <a:cubicBezTo>
                    <a:pt x="0" y="9450"/>
                    <a:pt x="2732" y="12182"/>
                    <a:pt x="6090" y="12182"/>
                  </a:cubicBezTo>
                  <a:cubicBezTo>
                    <a:pt x="9450" y="12182"/>
                    <a:pt x="12182" y="9450"/>
                    <a:pt x="12182" y="6092"/>
                  </a:cubicBezTo>
                  <a:cubicBezTo>
                    <a:pt x="12182" y="2734"/>
                    <a:pt x="9450" y="0"/>
                    <a:pt x="6090"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481" name="Google Shape;1481;p52"/>
            <p:cNvSpPr/>
            <p:nvPr/>
          </p:nvSpPr>
          <p:spPr>
            <a:xfrm>
              <a:off x="4138053" y="3776515"/>
              <a:ext cx="186537" cy="372983"/>
            </a:xfrm>
            <a:custGeom>
              <a:avLst/>
              <a:gdLst/>
              <a:ahLst/>
              <a:cxnLst/>
              <a:rect l="l" t="t" r="r" b="b"/>
              <a:pathLst>
                <a:path w="6093" h="12183" extrusionOk="0">
                  <a:moveTo>
                    <a:pt x="0" y="0"/>
                  </a:moveTo>
                  <a:lnTo>
                    <a:pt x="0" y="12182"/>
                  </a:lnTo>
                  <a:cubicBezTo>
                    <a:pt x="3360" y="12182"/>
                    <a:pt x="6092" y="9450"/>
                    <a:pt x="6092" y="6092"/>
                  </a:cubicBezTo>
                  <a:cubicBezTo>
                    <a:pt x="6092" y="2734"/>
                    <a:pt x="3360" y="0"/>
                    <a:pt x="0"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482" name="Google Shape;1482;p52"/>
            <p:cNvSpPr/>
            <p:nvPr/>
          </p:nvSpPr>
          <p:spPr>
            <a:xfrm>
              <a:off x="4028574" y="3844817"/>
              <a:ext cx="195293" cy="244430"/>
            </a:xfrm>
            <a:custGeom>
              <a:avLst/>
              <a:gdLst/>
              <a:ahLst/>
              <a:cxnLst/>
              <a:rect l="l" t="t" r="r" b="b"/>
              <a:pathLst>
                <a:path w="6379" h="7984" extrusionOk="0">
                  <a:moveTo>
                    <a:pt x="3819" y="1875"/>
                  </a:moveTo>
                  <a:lnTo>
                    <a:pt x="3114" y="3464"/>
                  </a:lnTo>
                  <a:lnTo>
                    <a:pt x="836" y="3464"/>
                  </a:lnTo>
                  <a:cubicBezTo>
                    <a:pt x="1025" y="2538"/>
                    <a:pt x="1839" y="1875"/>
                    <a:pt x="2782" y="1875"/>
                  </a:cubicBezTo>
                  <a:close/>
                  <a:moveTo>
                    <a:pt x="2759" y="4258"/>
                  </a:moveTo>
                  <a:lnTo>
                    <a:pt x="2107" y="5727"/>
                  </a:lnTo>
                  <a:cubicBezTo>
                    <a:pt x="1457" y="5491"/>
                    <a:pt x="975" y="4935"/>
                    <a:pt x="836" y="4258"/>
                  </a:cubicBezTo>
                  <a:close/>
                  <a:moveTo>
                    <a:pt x="4908" y="0"/>
                  </a:moveTo>
                  <a:cubicBezTo>
                    <a:pt x="4749" y="0"/>
                    <a:pt x="4599" y="97"/>
                    <a:pt x="4538" y="255"/>
                  </a:cubicBezTo>
                  <a:lnTo>
                    <a:pt x="4173" y="1079"/>
                  </a:lnTo>
                  <a:lnTo>
                    <a:pt x="2782" y="1079"/>
                  </a:lnTo>
                  <a:cubicBezTo>
                    <a:pt x="1248" y="1079"/>
                    <a:pt x="0" y="2327"/>
                    <a:pt x="0" y="3859"/>
                  </a:cubicBezTo>
                  <a:cubicBezTo>
                    <a:pt x="0" y="5042"/>
                    <a:pt x="742" y="6050"/>
                    <a:pt x="1784" y="6452"/>
                  </a:cubicBezTo>
                  <a:lnTo>
                    <a:pt x="1359" y="7407"/>
                  </a:lnTo>
                  <a:cubicBezTo>
                    <a:pt x="1256" y="7610"/>
                    <a:pt x="1345" y="7858"/>
                    <a:pt x="1553" y="7950"/>
                  </a:cubicBezTo>
                  <a:cubicBezTo>
                    <a:pt x="1605" y="7973"/>
                    <a:pt x="1660" y="7984"/>
                    <a:pt x="1714" y="7984"/>
                  </a:cubicBezTo>
                  <a:cubicBezTo>
                    <a:pt x="1873" y="7984"/>
                    <a:pt x="2024" y="7888"/>
                    <a:pt x="2086" y="7730"/>
                  </a:cubicBezTo>
                  <a:lnTo>
                    <a:pt x="2573" y="6631"/>
                  </a:lnTo>
                  <a:cubicBezTo>
                    <a:pt x="2643" y="6637"/>
                    <a:pt x="2712" y="6642"/>
                    <a:pt x="2782" y="6642"/>
                  </a:cubicBezTo>
                  <a:lnTo>
                    <a:pt x="5961" y="6642"/>
                  </a:lnTo>
                  <a:cubicBezTo>
                    <a:pt x="6181" y="6642"/>
                    <a:pt x="6358" y="6464"/>
                    <a:pt x="6358" y="6243"/>
                  </a:cubicBezTo>
                  <a:cubicBezTo>
                    <a:pt x="6358" y="6023"/>
                    <a:pt x="6181" y="5846"/>
                    <a:pt x="5961" y="5846"/>
                  </a:cubicBezTo>
                  <a:lnTo>
                    <a:pt x="2923" y="5846"/>
                  </a:lnTo>
                  <a:lnTo>
                    <a:pt x="3628" y="4256"/>
                  </a:lnTo>
                  <a:lnTo>
                    <a:pt x="5961" y="4258"/>
                  </a:lnTo>
                  <a:cubicBezTo>
                    <a:pt x="6181" y="4258"/>
                    <a:pt x="6358" y="4081"/>
                    <a:pt x="6358" y="3861"/>
                  </a:cubicBezTo>
                  <a:cubicBezTo>
                    <a:pt x="6358" y="3640"/>
                    <a:pt x="6181" y="3462"/>
                    <a:pt x="5961" y="3462"/>
                  </a:cubicBezTo>
                  <a:lnTo>
                    <a:pt x="3982" y="3462"/>
                  </a:lnTo>
                  <a:lnTo>
                    <a:pt x="4688" y="1873"/>
                  </a:lnTo>
                  <a:lnTo>
                    <a:pt x="5961" y="1873"/>
                  </a:lnTo>
                  <a:cubicBezTo>
                    <a:pt x="5968" y="1873"/>
                    <a:pt x="5975" y="1874"/>
                    <a:pt x="5982" y="1874"/>
                  </a:cubicBezTo>
                  <a:cubicBezTo>
                    <a:pt x="6199" y="1874"/>
                    <a:pt x="6378" y="1697"/>
                    <a:pt x="6378" y="1476"/>
                  </a:cubicBezTo>
                  <a:cubicBezTo>
                    <a:pt x="6378" y="1255"/>
                    <a:pt x="6199" y="1078"/>
                    <a:pt x="5982" y="1078"/>
                  </a:cubicBezTo>
                  <a:cubicBezTo>
                    <a:pt x="5975" y="1078"/>
                    <a:pt x="5968" y="1079"/>
                    <a:pt x="5961" y="1079"/>
                  </a:cubicBezTo>
                  <a:lnTo>
                    <a:pt x="5042" y="1079"/>
                  </a:lnTo>
                  <a:lnTo>
                    <a:pt x="5265" y="578"/>
                  </a:lnTo>
                  <a:cubicBezTo>
                    <a:pt x="5367" y="376"/>
                    <a:pt x="5278" y="128"/>
                    <a:pt x="5070" y="36"/>
                  </a:cubicBezTo>
                  <a:cubicBezTo>
                    <a:pt x="5017" y="12"/>
                    <a:pt x="4962" y="0"/>
                    <a:pt x="490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83" name="Google Shape;1483;p52"/>
            <p:cNvSpPr/>
            <p:nvPr/>
          </p:nvSpPr>
          <p:spPr>
            <a:xfrm>
              <a:off x="4138053" y="3844847"/>
              <a:ext cx="85814" cy="133941"/>
            </a:xfrm>
            <a:custGeom>
              <a:avLst/>
              <a:gdLst/>
              <a:ahLst/>
              <a:cxnLst/>
              <a:rect l="l" t="t" r="r" b="b"/>
              <a:pathLst>
                <a:path w="2803" h="4375" extrusionOk="0">
                  <a:moveTo>
                    <a:pt x="1333" y="0"/>
                  </a:moveTo>
                  <a:cubicBezTo>
                    <a:pt x="1174" y="0"/>
                    <a:pt x="1023" y="97"/>
                    <a:pt x="962" y="256"/>
                  </a:cubicBezTo>
                  <a:lnTo>
                    <a:pt x="597" y="1078"/>
                  </a:lnTo>
                  <a:lnTo>
                    <a:pt x="0" y="1078"/>
                  </a:lnTo>
                  <a:lnTo>
                    <a:pt x="0" y="1874"/>
                  </a:lnTo>
                  <a:lnTo>
                    <a:pt x="243" y="1874"/>
                  </a:lnTo>
                  <a:lnTo>
                    <a:pt x="0" y="2418"/>
                  </a:lnTo>
                  <a:lnTo>
                    <a:pt x="0" y="4374"/>
                  </a:lnTo>
                  <a:lnTo>
                    <a:pt x="52" y="4257"/>
                  </a:lnTo>
                  <a:lnTo>
                    <a:pt x="2385" y="4257"/>
                  </a:lnTo>
                  <a:cubicBezTo>
                    <a:pt x="2605" y="4257"/>
                    <a:pt x="2782" y="4078"/>
                    <a:pt x="2782" y="3858"/>
                  </a:cubicBezTo>
                  <a:cubicBezTo>
                    <a:pt x="2782" y="3639"/>
                    <a:pt x="2605" y="3461"/>
                    <a:pt x="2385" y="3461"/>
                  </a:cubicBezTo>
                  <a:lnTo>
                    <a:pt x="406" y="3461"/>
                  </a:lnTo>
                  <a:lnTo>
                    <a:pt x="1112" y="1872"/>
                  </a:lnTo>
                  <a:lnTo>
                    <a:pt x="2385" y="1874"/>
                  </a:lnTo>
                  <a:cubicBezTo>
                    <a:pt x="2392" y="1874"/>
                    <a:pt x="2399" y="1874"/>
                    <a:pt x="2406" y="1874"/>
                  </a:cubicBezTo>
                  <a:cubicBezTo>
                    <a:pt x="2623" y="1874"/>
                    <a:pt x="2802" y="1696"/>
                    <a:pt x="2802" y="1475"/>
                  </a:cubicBezTo>
                  <a:cubicBezTo>
                    <a:pt x="2802" y="1254"/>
                    <a:pt x="2623" y="1077"/>
                    <a:pt x="2406" y="1077"/>
                  </a:cubicBezTo>
                  <a:cubicBezTo>
                    <a:pt x="2399" y="1077"/>
                    <a:pt x="2392" y="1078"/>
                    <a:pt x="2385" y="1078"/>
                  </a:cubicBezTo>
                  <a:lnTo>
                    <a:pt x="1466" y="1078"/>
                  </a:lnTo>
                  <a:lnTo>
                    <a:pt x="1689" y="577"/>
                  </a:lnTo>
                  <a:cubicBezTo>
                    <a:pt x="1791" y="375"/>
                    <a:pt x="1702" y="127"/>
                    <a:pt x="1494" y="35"/>
                  </a:cubicBezTo>
                  <a:cubicBezTo>
                    <a:pt x="1442" y="11"/>
                    <a:pt x="1387" y="0"/>
                    <a:pt x="1333"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84" name="Google Shape;1484;p52"/>
            <p:cNvSpPr/>
            <p:nvPr/>
          </p:nvSpPr>
          <p:spPr>
            <a:xfrm>
              <a:off x="4138053" y="4023823"/>
              <a:ext cx="85202" cy="24400"/>
            </a:xfrm>
            <a:custGeom>
              <a:avLst/>
              <a:gdLst/>
              <a:ahLst/>
              <a:cxnLst/>
              <a:rect l="l" t="t" r="r" b="b"/>
              <a:pathLst>
                <a:path w="2783" h="797" extrusionOk="0">
                  <a:moveTo>
                    <a:pt x="0" y="1"/>
                  </a:moveTo>
                  <a:lnTo>
                    <a:pt x="0" y="796"/>
                  </a:lnTo>
                  <a:lnTo>
                    <a:pt x="2385" y="796"/>
                  </a:lnTo>
                  <a:cubicBezTo>
                    <a:pt x="2605" y="796"/>
                    <a:pt x="2782" y="617"/>
                    <a:pt x="2782" y="398"/>
                  </a:cubicBezTo>
                  <a:cubicBezTo>
                    <a:pt x="2782" y="178"/>
                    <a:pt x="2605" y="1"/>
                    <a:pt x="2385"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85" name="Google Shape;1485;p52"/>
          <p:cNvGrpSpPr/>
          <p:nvPr/>
        </p:nvGrpSpPr>
        <p:grpSpPr>
          <a:xfrm>
            <a:off x="3905268" y="3301659"/>
            <a:ext cx="363695" cy="363695"/>
            <a:chOff x="3951608" y="3180808"/>
            <a:chExt cx="372983" cy="372983"/>
          </a:xfrm>
        </p:grpSpPr>
        <p:sp>
          <p:nvSpPr>
            <p:cNvPr id="1486" name="Google Shape;1486;p52"/>
            <p:cNvSpPr/>
            <p:nvPr/>
          </p:nvSpPr>
          <p:spPr>
            <a:xfrm>
              <a:off x="3951608" y="3180808"/>
              <a:ext cx="372983" cy="372983"/>
            </a:xfrm>
            <a:custGeom>
              <a:avLst/>
              <a:gdLst/>
              <a:ahLst/>
              <a:cxnLst/>
              <a:rect l="l" t="t" r="r" b="b"/>
              <a:pathLst>
                <a:path w="12183" h="12183" extrusionOk="0">
                  <a:moveTo>
                    <a:pt x="6090" y="0"/>
                  </a:moveTo>
                  <a:cubicBezTo>
                    <a:pt x="2732" y="0"/>
                    <a:pt x="0" y="2732"/>
                    <a:pt x="0" y="6092"/>
                  </a:cubicBezTo>
                  <a:cubicBezTo>
                    <a:pt x="0" y="9451"/>
                    <a:pt x="2732" y="12182"/>
                    <a:pt x="6090" y="12182"/>
                  </a:cubicBezTo>
                  <a:cubicBezTo>
                    <a:pt x="9450" y="12182"/>
                    <a:pt x="12182" y="9451"/>
                    <a:pt x="12182" y="6092"/>
                  </a:cubicBezTo>
                  <a:cubicBezTo>
                    <a:pt x="12182" y="2732"/>
                    <a:pt x="9450" y="0"/>
                    <a:pt x="609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487" name="Google Shape;1487;p52"/>
            <p:cNvSpPr/>
            <p:nvPr/>
          </p:nvSpPr>
          <p:spPr>
            <a:xfrm>
              <a:off x="4138053" y="3180808"/>
              <a:ext cx="186537" cy="372983"/>
            </a:xfrm>
            <a:custGeom>
              <a:avLst/>
              <a:gdLst/>
              <a:ahLst/>
              <a:cxnLst/>
              <a:rect l="l" t="t" r="r" b="b"/>
              <a:pathLst>
                <a:path w="6093" h="12183" extrusionOk="0">
                  <a:moveTo>
                    <a:pt x="0" y="0"/>
                  </a:moveTo>
                  <a:lnTo>
                    <a:pt x="0" y="12182"/>
                  </a:lnTo>
                  <a:cubicBezTo>
                    <a:pt x="3360" y="12182"/>
                    <a:pt x="6092" y="9451"/>
                    <a:pt x="6092" y="6092"/>
                  </a:cubicBezTo>
                  <a:cubicBezTo>
                    <a:pt x="6092" y="2732"/>
                    <a:pt x="3360" y="0"/>
                    <a:pt x="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488" name="Google Shape;1488;p52"/>
            <p:cNvSpPr/>
            <p:nvPr/>
          </p:nvSpPr>
          <p:spPr>
            <a:xfrm>
              <a:off x="4028574" y="3240997"/>
              <a:ext cx="219020" cy="244522"/>
            </a:xfrm>
            <a:custGeom>
              <a:avLst/>
              <a:gdLst/>
              <a:ahLst/>
              <a:cxnLst/>
              <a:rect l="l" t="t" r="r" b="b"/>
              <a:pathLst>
                <a:path w="7154" h="7987" extrusionOk="0">
                  <a:moveTo>
                    <a:pt x="5176" y="0"/>
                  </a:moveTo>
                  <a:cubicBezTo>
                    <a:pt x="5017" y="0"/>
                    <a:pt x="4865" y="96"/>
                    <a:pt x="4804" y="255"/>
                  </a:cubicBezTo>
                  <a:lnTo>
                    <a:pt x="3849" y="2403"/>
                  </a:lnTo>
                  <a:lnTo>
                    <a:pt x="399" y="2403"/>
                  </a:lnTo>
                  <a:cubicBezTo>
                    <a:pt x="178" y="2403"/>
                    <a:pt x="0" y="2582"/>
                    <a:pt x="0" y="2801"/>
                  </a:cubicBezTo>
                  <a:cubicBezTo>
                    <a:pt x="0" y="3021"/>
                    <a:pt x="178" y="3198"/>
                    <a:pt x="399" y="3198"/>
                  </a:cubicBezTo>
                  <a:lnTo>
                    <a:pt x="3496" y="3198"/>
                  </a:lnTo>
                  <a:lnTo>
                    <a:pt x="2789" y="4788"/>
                  </a:lnTo>
                  <a:lnTo>
                    <a:pt x="399" y="4788"/>
                  </a:lnTo>
                  <a:cubicBezTo>
                    <a:pt x="178" y="4788"/>
                    <a:pt x="0" y="4965"/>
                    <a:pt x="0" y="5186"/>
                  </a:cubicBezTo>
                  <a:cubicBezTo>
                    <a:pt x="0" y="5406"/>
                    <a:pt x="178" y="5583"/>
                    <a:pt x="399" y="5583"/>
                  </a:cubicBezTo>
                  <a:lnTo>
                    <a:pt x="2436" y="5583"/>
                  </a:lnTo>
                  <a:lnTo>
                    <a:pt x="1625" y="7409"/>
                  </a:lnTo>
                  <a:cubicBezTo>
                    <a:pt x="1521" y="7612"/>
                    <a:pt x="1610" y="7860"/>
                    <a:pt x="1818" y="7952"/>
                  </a:cubicBezTo>
                  <a:cubicBezTo>
                    <a:pt x="1870" y="7975"/>
                    <a:pt x="1925" y="7986"/>
                    <a:pt x="1979" y="7986"/>
                  </a:cubicBezTo>
                  <a:cubicBezTo>
                    <a:pt x="2138" y="7986"/>
                    <a:pt x="2289" y="7890"/>
                    <a:pt x="2350" y="7732"/>
                  </a:cubicBezTo>
                  <a:lnTo>
                    <a:pt x="3305" y="5583"/>
                  </a:lnTo>
                  <a:lnTo>
                    <a:pt x="6757" y="5583"/>
                  </a:lnTo>
                  <a:cubicBezTo>
                    <a:pt x="6976" y="5583"/>
                    <a:pt x="7154" y="5406"/>
                    <a:pt x="7154" y="5186"/>
                  </a:cubicBezTo>
                  <a:cubicBezTo>
                    <a:pt x="7154" y="4965"/>
                    <a:pt x="6976" y="4788"/>
                    <a:pt x="6757" y="4788"/>
                  </a:cubicBezTo>
                  <a:lnTo>
                    <a:pt x="3658" y="4788"/>
                  </a:lnTo>
                  <a:lnTo>
                    <a:pt x="4364" y="3198"/>
                  </a:lnTo>
                  <a:lnTo>
                    <a:pt x="6757" y="3198"/>
                  </a:lnTo>
                  <a:cubicBezTo>
                    <a:pt x="6976" y="3198"/>
                    <a:pt x="7154" y="3021"/>
                    <a:pt x="7154" y="2801"/>
                  </a:cubicBezTo>
                  <a:cubicBezTo>
                    <a:pt x="7154" y="2582"/>
                    <a:pt x="6976" y="2403"/>
                    <a:pt x="6757" y="2403"/>
                  </a:cubicBezTo>
                  <a:lnTo>
                    <a:pt x="4719" y="2403"/>
                  </a:lnTo>
                  <a:lnTo>
                    <a:pt x="5529" y="577"/>
                  </a:lnTo>
                  <a:cubicBezTo>
                    <a:pt x="5633" y="374"/>
                    <a:pt x="5544" y="128"/>
                    <a:pt x="5337" y="34"/>
                  </a:cubicBezTo>
                  <a:cubicBezTo>
                    <a:pt x="5284" y="11"/>
                    <a:pt x="5230" y="0"/>
                    <a:pt x="517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89" name="Google Shape;1489;p52"/>
            <p:cNvSpPr/>
            <p:nvPr/>
          </p:nvSpPr>
          <p:spPr>
            <a:xfrm>
              <a:off x="4138053" y="3240997"/>
              <a:ext cx="109540" cy="170893"/>
            </a:xfrm>
            <a:custGeom>
              <a:avLst/>
              <a:gdLst/>
              <a:ahLst/>
              <a:cxnLst/>
              <a:rect l="l" t="t" r="r" b="b"/>
              <a:pathLst>
                <a:path w="3578" h="5582" extrusionOk="0">
                  <a:moveTo>
                    <a:pt x="1600" y="0"/>
                  </a:moveTo>
                  <a:cubicBezTo>
                    <a:pt x="1441" y="0"/>
                    <a:pt x="1289" y="96"/>
                    <a:pt x="1228" y="255"/>
                  </a:cubicBezTo>
                  <a:lnTo>
                    <a:pt x="273" y="2403"/>
                  </a:lnTo>
                  <a:lnTo>
                    <a:pt x="0" y="2403"/>
                  </a:lnTo>
                  <a:lnTo>
                    <a:pt x="0" y="5582"/>
                  </a:lnTo>
                  <a:lnTo>
                    <a:pt x="3181" y="5582"/>
                  </a:lnTo>
                  <a:cubicBezTo>
                    <a:pt x="3400" y="5582"/>
                    <a:pt x="3578" y="5404"/>
                    <a:pt x="3578" y="5185"/>
                  </a:cubicBezTo>
                  <a:cubicBezTo>
                    <a:pt x="3578" y="4964"/>
                    <a:pt x="3400" y="4786"/>
                    <a:pt x="3181" y="4786"/>
                  </a:cubicBezTo>
                  <a:lnTo>
                    <a:pt x="82" y="4786"/>
                  </a:lnTo>
                  <a:lnTo>
                    <a:pt x="788" y="3197"/>
                  </a:lnTo>
                  <a:lnTo>
                    <a:pt x="3181" y="3198"/>
                  </a:lnTo>
                  <a:cubicBezTo>
                    <a:pt x="3400" y="3198"/>
                    <a:pt x="3578" y="3021"/>
                    <a:pt x="3578" y="2801"/>
                  </a:cubicBezTo>
                  <a:cubicBezTo>
                    <a:pt x="3578" y="2582"/>
                    <a:pt x="3400" y="2403"/>
                    <a:pt x="3181" y="2403"/>
                  </a:cubicBezTo>
                  <a:lnTo>
                    <a:pt x="1143" y="2403"/>
                  </a:lnTo>
                  <a:lnTo>
                    <a:pt x="1953" y="577"/>
                  </a:lnTo>
                  <a:cubicBezTo>
                    <a:pt x="2057" y="374"/>
                    <a:pt x="1968" y="128"/>
                    <a:pt x="1761" y="34"/>
                  </a:cubicBezTo>
                  <a:cubicBezTo>
                    <a:pt x="1708" y="11"/>
                    <a:pt x="1654" y="0"/>
                    <a:pt x="1600"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90" name="Google Shape;1490;p52"/>
          <p:cNvGrpSpPr/>
          <p:nvPr/>
        </p:nvGrpSpPr>
        <p:grpSpPr>
          <a:xfrm>
            <a:off x="3905268" y="2720786"/>
            <a:ext cx="363695" cy="363695"/>
            <a:chOff x="3951608" y="2585101"/>
            <a:chExt cx="372983" cy="372983"/>
          </a:xfrm>
        </p:grpSpPr>
        <p:sp>
          <p:nvSpPr>
            <p:cNvPr id="1491" name="Google Shape;1491;p52"/>
            <p:cNvSpPr/>
            <p:nvPr/>
          </p:nvSpPr>
          <p:spPr>
            <a:xfrm>
              <a:off x="3951608" y="2585101"/>
              <a:ext cx="372983" cy="372983"/>
            </a:xfrm>
            <a:custGeom>
              <a:avLst/>
              <a:gdLst/>
              <a:ahLst/>
              <a:cxnLst/>
              <a:rect l="l" t="t" r="r" b="b"/>
              <a:pathLst>
                <a:path w="12183" h="12183" extrusionOk="0">
                  <a:moveTo>
                    <a:pt x="6090" y="1"/>
                  </a:moveTo>
                  <a:cubicBezTo>
                    <a:pt x="2732" y="1"/>
                    <a:pt x="0" y="2734"/>
                    <a:pt x="0" y="6092"/>
                  </a:cubicBezTo>
                  <a:cubicBezTo>
                    <a:pt x="0" y="9451"/>
                    <a:pt x="2732" y="12182"/>
                    <a:pt x="6090" y="12182"/>
                  </a:cubicBezTo>
                  <a:cubicBezTo>
                    <a:pt x="9450" y="12182"/>
                    <a:pt x="12182" y="9451"/>
                    <a:pt x="12182" y="6092"/>
                  </a:cubicBezTo>
                  <a:cubicBezTo>
                    <a:pt x="12182" y="2734"/>
                    <a:pt x="9450" y="1"/>
                    <a:pt x="6090"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492" name="Google Shape;1492;p52"/>
            <p:cNvSpPr/>
            <p:nvPr/>
          </p:nvSpPr>
          <p:spPr>
            <a:xfrm>
              <a:off x="4138053" y="2585101"/>
              <a:ext cx="186537" cy="372983"/>
            </a:xfrm>
            <a:custGeom>
              <a:avLst/>
              <a:gdLst/>
              <a:ahLst/>
              <a:cxnLst/>
              <a:rect l="l" t="t" r="r" b="b"/>
              <a:pathLst>
                <a:path w="6093" h="12183" extrusionOk="0">
                  <a:moveTo>
                    <a:pt x="0" y="1"/>
                  </a:moveTo>
                  <a:lnTo>
                    <a:pt x="0" y="12182"/>
                  </a:lnTo>
                  <a:cubicBezTo>
                    <a:pt x="3360" y="12182"/>
                    <a:pt x="6092" y="9451"/>
                    <a:pt x="6092" y="6092"/>
                  </a:cubicBezTo>
                  <a:cubicBezTo>
                    <a:pt x="6092" y="2734"/>
                    <a:pt x="3360" y="1"/>
                    <a:pt x="0"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493" name="Google Shape;1493;p52"/>
            <p:cNvSpPr/>
            <p:nvPr/>
          </p:nvSpPr>
          <p:spPr>
            <a:xfrm>
              <a:off x="4056311" y="2690631"/>
              <a:ext cx="163913" cy="161525"/>
            </a:xfrm>
            <a:custGeom>
              <a:avLst/>
              <a:gdLst/>
              <a:ahLst/>
              <a:cxnLst/>
              <a:rect l="l" t="t" r="r" b="b"/>
              <a:pathLst>
                <a:path w="5354" h="5276" extrusionOk="0">
                  <a:moveTo>
                    <a:pt x="4918" y="1"/>
                  </a:moveTo>
                  <a:cubicBezTo>
                    <a:pt x="4816" y="1"/>
                    <a:pt x="4715" y="39"/>
                    <a:pt x="4637" y="116"/>
                  </a:cubicBezTo>
                  <a:lnTo>
                    <a:pt x="143" y="4612"/>
                  </a:lnTo>
                  <a:cubicBezTo>
                    <a:pt x="0" y="4769"/>
                    <a:pt x="5" y="5010"/>
                    <a:pt x="156" y="5159"/>
                  </a:cubicBezTo>
                  <a:cubicBezTo>
                    <a:pt x="233" y="5237"/>
                    <a:pt x="335" y="5276"/>
                    <a:pt x="437" y="5276"/>
                  </a:cubicBezTo>
                  <a:cubicBezTo>
                    <a:pt x="532" y="5276"/>
                    <a:pt x="628" y="5242"/>
                    <a:pt x="704" y="5173"/>
                  </a:cubicBezTo>
                  <a:lnTo>
                    <a:pt x="5199" y="679"/>
                  </a:lnTo>
                  <a:cubicBezTo>
                    <a:pt x="5354" y="523"/>
                    <a:pt x="5354" y="272"/>
                    <a:pt x="5199" y="116"/>
                  </a:cubicBezTo>
                  <a:cubicBezTo>
                    <a:pt x="5122" y="39"/>
                    <a:pt x="5020" y="1"/>
                    <a:pt x="4918"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94" name="Google Shape;1494;p52"/>
            <p:cNvSpPr/>
            <p:nvPr/>
          </p:nvSpPr>
          <p:spPr>
            <a:xfrm>
              <a:off x="4138053" y="2690999"/>
              <a:ext cx="81803" cy="97815"/>
            </a:xfrm>
            <a:custGeom>
              <a:avLst/>
              <a:gdLst/>
              <a:ahLst/>
              <a:cxnLst/>
              <a:rect l="l" t="t" r="r" b="b"/>
              <a:pathLst>
                <a:path w="2672" h="3195" extrusionOk="0">
                  <a:moveTo>
                    <a:pt x="2235" y="1"/>
                  </a:moveTo>
                  <a:cubicBezTo>
                    <a:pt x="2139" y="1"/>
                    <a:pt x="2043" y="35"/>
                    <a:pt x="1967" y="104"/>
                  </a:cubicBezTo>
                  <a:lnTo>
                    <a:pt x="0" y="2071"/>
                  </a:lnTo>
                  <a:lnTo>
                    <a:pt x="0" y="3194"/>
                  </a:lnTo>
                  <a:lnTo>
                    <a:pt x="2529" y="667"/>
                  </a:lnTo>
                  <a:cubicBezTo>
                    <a:pt x="2672" y="509"/>
                    <a:pt x="2667" y="267"/>
                    <a:pt x="2516" y="118"/>
                  </a:cubicBezTo>
                  <a:cubicBezTo>
                    <a:pt x="2438" y="40"/>
                    <a:pt x="2337" y="1"/>
                    <a:pt x="2235"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95" name="Google Shape;1495;p52"/>
            <p:cNvSpPr/>
            <p:nvPr/>
          </p:nvSpPr>
          <p:spPr>
            <a:xfrm>
              <a:off x="4141482" y="2824296"/>
              <a:ext cx="106755" cy="24370"/>
            </a:xfrm>
            <a:custGeom>
              <a:avLst/>
              <a:gdLst/>
              <a:ahLst/>
              <a:cxnLst/>
              <a:rect l="l" t="t" r="r" b="b"/>
              <a:pathLst>
                <a:path w="3487" h="796" extrusionOk="0">
                  <a:moveTo>
                    <a:pt x="398" y="1"/>
                  </a:moveTo>
                  <a:cubicBezTo>
                    <a:pt x="180" y="1"/>
                    <a:pt x="1" y="177"/>
                    <a:pt x="1" y="398"/>
                  </a:cubicBezTo>
                  <a:cubicBezTo>
                    <a:pt x="1" y="619"/>
                    <a:pt x="180" y="796"/>
                    <a:pt x="398" y="796"/>
                  </a:cubicBezTo>
                  <a:cubicBezTo>
                    <a:pt x="405" y="796"/>
                    <a:pt x="412" y="795"/>
                    <a:pt x="419" y="795"/>
                  </a:cubicBezTo>
                  <a:lnTo>
                    <a:pt x="3069" y="795"/>
                  </a:lnTo>
                  <a:cubicBezTo>
                    <a:pt x="3076" y="795"/>
                    <a:pt x="3083" y="796"/>
                    <a:pt x="3090" y="796"/>
                  </a:cubicBezTo>
                  <a:cubicBezTo>
                    <a:pt x="3307" y="796"/>
                    <a:pt x="3486" y="619"/>
                    <a:pt x="3486" y="398"/>
                  </a:cubicBezTo>
                  <a:cubicBezTo>
                    <a:pt x="3486" y="177"/>
                    <a:pt x="3307" y="1"/>
                    <a:pt x="3090" y="1"/>
                  </a:cubicBezTo>
                  <a:cubicBezTo>
                    <a:pt x="3083" y="1"/>
                    <a:pt x="3076" y="1"/>
                    <a:pt x="3069" y="1"/>
                  </a:cubicBezTo>
                  <a:lnTo>
                    <a:pt x="419" y="1"/>
                  </a:lnTo>
                  <a:cubicBezTo>
                    <a:pt x="412" y="1"/>
                    <a:pt x="405" y="1"/>
                    <a:pt x="398"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496" name="Google Shape;1496;p52"/>
            <p:cNvSpPr/>
            <p:nvPr/>
          </p:nvSpPr>
          <p:spPr>
            <a:xfrm>
              <a:off x="4028574" y="2654597"/>
              <a:ext cx="105438" cy="105499"/>
            </a:xfrm>
            <a:custGeom>
              <a:avLst/>
              <a:gdLst/>
              <a:ahLst/>
              <a:cxnLst/>
              <a:rect l="l" t="t" r="r" b="b"/>
              <a:pathLst>
                <a:path w="3444" h="3446" extrusionOk="0">
                  <a:moveTo>
                    <a:pt x="1722" y="0"/>
                  </a:moveTo>
                  <a:cubicBezTo>
                    <a:pt x="1511" y="0"/>
                    <a:pt x="1335" y="166"/>
                    <a:pt x="1325" y="379"/>
                  </a:cubicBezTo>
                  <a:lnTo>
                    <a:pt x="1325" y="1305"/>
                  </a:lnTo>
                  <a:lnTo>
                    <a:pt x="399" y="1305"/>
                  </a:lnTo>
                  <a:cubicBezTo>
                    <a:pt x="178" y="1305"/>
                    <a:pt x="0" y="1484"/>
                    <a:pt x="0" y="1704"/>
                  </a:cubicBezTo>
                  <a:cubicBezTo>
                    <a:pt x="0" y="1923"/>
                    <a:pt x="178" y="2100"/>
                    <a:pt x="399" y="2100"/>
                  </a:cubicBezTo>
                  <a:lnTo>
                    <a:pt x="1325" y="2100"/>
                  </a:lnTo>
                  <a:lnTo>
                    <a:pt x="1325" y="3027"/>
                  </a:lnTo>
                  <a:lnTo>
                    <a:pt x="1325" y="3027"/>
                  </a:lnTo>
                  <a:cubicBezTo>
                    <a:pt x="1313" y="3255"/>
                    <a:pt x="1494" y="3445"/>
                    <a:pt x="1722" y="3445"/>
                  </a:cubicBezTo>
                  <a:cubicBezTo>
                    <a:pt x="1950" y="3445"/>
                    <a:pt x="2131" y="3255"/>
                    <a:pt x="2119" y="3027"/>
                  </a:cubicBezTo>
                  <a:lnTo>
                    <a:pt x="2119" y="2100"/>
                  </a:lnTo>
                  <a:lnTo>
                    <a:pt x="3047" y="2100"/>
                  </a:lnTo>
                  <a:cubicBezTo>
                    <a:pt x="3266" y="2100"/>
                    <a:pt x="3444" y="1921"/>
                    <a:pt x="3444" y="1702"/>
                  </a:cubicBezTo>
                  <a:cubicBezTo>
                    <a:pt x="3444" y="1482"/>
                    <a:pt x="3266" y="1305"/>
                    <a:pt x="3047" y="1305"/>
                  </a:cubicBezTo>
                  <a:lnTo>
                    <a:pt x="2119" y="1305"/>
                  </a:lnTo>
                  <a:lnTo>
                    <a:pt x="2119" y="379"/>
                  </a:lnTo>
                  <a:cubicBezTo>
                    <a:pt x="2109" y="166"/>
                    <a:pt x="1935" y="0"/>
                    <a:pt x="1722"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497" name="Google Shape;1497;p52"/>
          <p:cNvGrpSpPr/>
          <p:nvPr/>
        </p:nvGrpSpPr>
        <p:grpSpPr>
          <a:xfrm>
            <a:off x="3905268" y="2139911"/>
            <a:ext cx="363695" cy="363695"/>
            <a:chOff x="3951608" y="1989395"/>
            <a:chExt cx="372983" cy="372983"/>
          </a:xfrm>
        </p:grpSpPr>
        <p:sp>
          <p:nvSpPr>
            <p:cNvPr id="1498" name="Google Shape;1498;p52"/>
            <p:cNvSpPr/>
            <p:nvPr/>
          </p:nvSpPr>
          <p:spPr>
            <a:xfrm>
              <a:off x="3951608" y="1989395"/>
              <a:ext cx="372983" cy="372983"/>
            </a:xfrm>
            <a:custGeom>
              <a:avLst/>
              <a:gdLst/>
              <a:ahLst/>
              <a:cxnLst/>
              <a:rect l="l" t="t" r="r" b="b"/>
              <a:pathLst>
                <a:path w="12183" h="12183" extrusionOk="0">
                  <a:moveTo>
                    <a:pt x="6090" y="1"/>
                  </a:moveTo>
                  <a:cubicBezTo>
                    <a:pt x="2732" y="1"/>
                    <a:pt x="0" y="2734"/>
                    <a:pt x="0" y="6092"/>
                  </a:cubicBezTo>
                  <a:cubicBezTo>
                    <a:pt x="0" y="9451"/>
                    <a:pt x="2732" y="12183"/>
                    <a:pt x="6090" y="12183"/>
                  </a:cubicBezTo>
                  <a:cubicBezTo>
                    <a:pt x="9450" y="12183"/>
                    <a:pt x="12182" y="9451"/>
                    <a:pt x="12182" y="6092"/>
                  </a:cubicBezTo>
                  <a:cubicBezTo>
                    <a:pt x="12182" y="2732"/>
                    <a:pt x="9450" y="1"/>
                    <a:pt x="609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499" name="Google Shape;1499;p52"/>
            <p:cNvSpPr/>
            <p:nvPr/>
          </p:nvSpPr>
          <p:spPr>
            <a:xfrm>
              <a:off x="4138053" y="1989395"/>
              <a:ext cx="186537" cy="372983"/>
            </a:xfrm>
            <a:custGeom>
              <a:avLst/>
              <a:gdLst/>
              <a:ahLst/>
              <a:cxnLst/>
              <a:rect l="l" t="t" r="r" b="b"/>
              <a:pathLst>
                <a:path w="6093" h="12183" extrusionOk="0">
                  <a:moveTo>
                    <a:pt x="0" y="1"/>
                  </a:moveTo>
                  <a:lnTo>
                    <a:pt x="0" y="12183"/>
                  </a:lnTo>
                  <a:cubicBezTo>
                    <a:pt x="3360" y="12183"/>
                    <a:pt x="6092" y="9451"/>
                    <a:pt x="6092" y="6092"/>
                  </a:cubicBezTo>
                  <a:cubicBezTo>
                    <a:pt x="6092" y="2732"/>
                    <a:pt x="3360" y="1"/>
                    <a:pt x="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00" name="Google Shape;1500;p52"/>
            <p:cNvSpPr/>
            <p:nvPr/>
          </p:nvSpPr>
          <p:spPr>
            <a:xfrm>
              <a:off x="4028574" y="2163686"/>
              <a:ext cx="219020" cy="24400"/>
            </a:xfrm>
            <a:custGeom>
              <a:avLst/>
              <a:gdLst/>
              <a:ahLst/>
              <a:cxnLst/>
              <a:rect l="l" t="t" r="r" b="b"/>
              <a:pathLst>
                <a:path w="7154" h="797" extrusionOk="0">
                  <a:moveTo>
                    <a:pt x="399" y="1"/>
                  </a:moveTo>
                  <a:cubicBezTo>
                    <a:pt x="178" y="1"/>
                    <a:pt x="0" y="178"/>
                    <a:pt x="0" y="398"/>
                  </a:cubicBezTo>
                  <a:cubicBezTo>
                    <a:pt x="0" y="619"/>
                    <a:pt x="178" y="796"/>
                    <a:pt x="399" y="796"/>
                  </a:cubicBezTo>
                  <a:lnTo>
                    <a:pt x="6757" y="796"/>
                  </a:lnTo>
                  <a:cubicBezTo>
                    <a:pt x="6976" y="796"/>
                    <a:pt x="7154" y="619"/>
                    <a:pt x="7154" y="398"/>
                  </a:cubicBezTo>
                  <a:cubicBezTo>
                    <a:pt x="7154" y="178"/>
                    <a:pt x="6976" y="1"/>
                    <a:pt x="675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01" name="Google Shape;1501;p52"/>
            <p:cNvSpPr/>
            <p:nvPr/>
          </p:nvSpPr>
          <p:spPr>
            <a:xfrm>
              <a:off x="4138053" y="2163747"/>
              <a:ext cx="109540" cy="24400"/>
            </a:xfrm>
            <a:custGeom>
              <a:avLst/>
              <a:gdLst/>
              <a:ahLst/>
              <a:cxnLst/>
              <a:rect l="l" t="t" r="r" b="b"/>
              <a:pathLst>
                <a:path w="3578" h="797" extrusionOk="0">
                  <a:moveTo>
                    <a:pt x="0" y="0"/>
                  </a:moveTo>
                  <a:lnTo>
                    <a:pt x="0" y="796"/>
                  </a:lnTo>
                  <a:lnTo>
                    <a:pt x="3181" y="796"/>
                  </a:lnTo>
                  <a:cubicBezTo>
                    <a:pt x="3400" y="796"/>
                    <a:pt x="3578" y="617"/>
                    <a:pt x="3578" y="397"/>
                  </a:cubicBezTo>
                  <a:cubicBezTo>
                    <a:pt x="3578" y="178"/>
                    <a:pt x="3400" y="0"/>
                    <a:pt x="3181"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502" name="Google Shape;1502;p52"/>
          <p:cNvGrpSpPr/>
          <p:nvPr/>
        </p:nvGrpSpPr>
        <p:grpSpPr>
          <a:xfrm>
            <a:off x="3909148" y="1559038"/>
            <a:ext cx="355844" cy="363755"/>
            <a:chOff x="3955588" y="1393688"/>
            <a:chExt cx="364931" cy="373044"/>
          </a:xfrm>
        </p:grpSpPr>
        <p:sp>
          <p:nvSpPr>
            <p:cNvPr id="1503" name="Google Shape;1503;p52"/>
            <p:cNvSpPr/>
            <p:nvPr/>
          </p:nvSpPr>
          <p:spPr>
            <a:xfrm>
              <a:off x="4044096" y="1742332"/>
              <a:ext cx="187915" cy="24370"/>
            </a:xfrm>
            <a:custGeom>
              <a:avLst/>
              <a:gdLst/>
              <a:ahLst/>
              <a:cxnLst/>
              <a:rect l="l" t="t" r="r" b="b"/>
              <a:pathLst>
                <a:path w="6138" h="796" extrusionOk="0">
                  <a:moveTo>
                    <a:pt x="398" y="0"/>
                  </a:moveTo>
                  <a:cubicBezTo>
                    <a:pt x="180" y="0"/>
                    <a:pt x="1" y="178"/>
                    <a:pt x="1" y="398"/>
                  </a:cubicBezTo>
                  <a:cubicBezTo>
                    <a:pt x="1" y="619"/>
                    <a:pt x="180" y="795"/>
                    <a:pt x="397" y="795"/>
                  </a:cubicBezTo>
                  <a:cubicBezTo>
                    <a:pt x="405" y="795"/>
                    <a:pt x="413" y="795"/>
                    <a:pt x="421" y="795"/>
                  </a:cubicBezTo>
                  <a:lnTo>
                    <a:pt x="5717" y="795"/>
                  </a:lnTo>
                  <a:cubicBezTo>
                    <a:pt x="5725" y="795"/>
                    <a:pt x="5733" y="795"/>
                    <a:pt x="5741" y="795"/>
                  </a:cubicBezTo>
                  <a:cubicBezTo>
                    <a:pt x="5960" y="795"/>
                    <a:pt x="6138" y="619"/>
                    <a:pt x="6138" y="398"/>
                  </a:cubicBezTo>
                  <a:cubicBezTo>
                    <a:pt x="6138" y="178"/>
                    <a:pt x="5960" y="0"/>
                    <a:pt x="5741" y="0"/>
                  </a:cubicBezTo>
                  <a:cubicBezTo>
                    <a:pt x="5733" y="0"/>
                    <a:pt x="5725" y="0"/>
                    <a:pt x="5717" y="1"/>
                  </a:cubicBezTo>
                  <a:lnTo>
                    <a:pt x="421" y="1"/>
                  </a:lnTo>
                  <a:cubicBezTo>
                    <a:pt x="413" y="0"/>
                    <a:pt x="405" y="0"/>
                    <a:pt x="398"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504" name="Google Shape;1504;p52"/>
            <p:cNvSpPr/>
            <p:nvPr/>
          </p:nvSpPr>
          <p:spPr>
            <a:xfrm>
              <a:off x="4138053" y="1742332"/>
              <a:ext cx="93957" cy="24370"/>
            </a:xfrm>
            <a:custGeom>
              <a:avLst/>
              <a:gdLst/>
              <a:ahLst/>
              <a:cxnLst/>
              <a:rect l="l" t="t" r="r" b="b"/>
              <a:pathLst>
                <a:path w="3069" h="796" extrusionOk="0">
                  <a:moveTo>
                    <a:pt x="2672" y="0"/>
                  </a:moveTo>
                  <a:cubicBezTo>
                    <a:pt x="2664" y="0"/>
                    <a:pt x="2656" y="0"/>
                    <a:pt x="2648" y="1"/>
                  </a:cubicBezTo>
                  <a:lnTo>
                    <a:pt x="0" y="1"/>
                  </a:lnTo>
                  <a:lnTo>
                    <a:pt x="0" y="795"/>
                  </a:lnTo>
                  <a:lnTo>
                    <a:pt x="2648" y="795"/>
                  </a:lnTo>
                  <a:cubicBezTo>
                    <a:pt x="2656" y="795"/>
                    <a:pt x="2664" y="795"/>
                    <a:pt x="2672" y="795"/>
                  </a:cubicBezTo>
                  <a:cubicBezTo>
                    <a:pt x="2891" y="795"/>
                    <a:pt x="3069" y="619"/>
                    <a:pt x="3069" y="398"/>
                  </a:cubicBezTo>
                  <a:cubicBezTo>
                    <a:pt x="3069" y="178"/>
                    <a:pt x="2891" y="0"/>
                    <a:pt x="2672"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505" name="Google Shape;1505;p52"/>
            <p:cNvSpPr/>
            <p:nvPr/>
          </p:nvSpPr>
          <p:spPr>
            <a:xfrm>
              <a:off x="4101530" y="1669376"/>
              <a:ext cx="73047" cy="97356"/>
            </a:xfrm>
            <a:custGeom>
              <a:avLst/>
              <a:gdLst/>
              <a:ahLst/>
              <a:cxnLst/>
              <a:rect l="l" t="t" r="r" b="b"/>
              <a:pathLst>
                <a:path w="2386" h="3180" extrusionOk="0">
                  <a:moveTo>
                    <a:pt x="399" y="0"/>
                  </a:moveTo>
                  <a:cubicBezTo>
                    <a:pt x="180" y="0"/>
                    <a:pt x="1" y="178"/>
                    <a:pt x="1" y="399"/>
                  </a:cubicBezTo>
                  <a:lnTo>
                    <a:pt x="1" y="2781"/>
                  </a:lnTo>
                  <a:cubicBezTo>
                    <a:pt x="1" y="3000"/>
                    <a:pt x="180" y="3178"/>
                    <a:pt x="399" y="3178"/>
                  </a:cubicBezTo>
                  <a:lnTo>
                    <a:pt x="1989" y="3178"/>
                  </a:lnTo>
                  <a:lnTo>
                    <a:pt x="1989" y="3179"/>
                  </a:lnTo>
                  <a:cubicBezTo>
                    <a:pt x="2208" y="3179"/>
                    <a:pt x="2386" y="3002"/>
                    <a:pt x="2386" y="2782"/>
                  </a:cubicBezTo>
                  <a:lnTo>
                    <a:pt x="2386" y="399"/>
                  </a:lnTo>
                  <a:cubicBezTo>
                    <a:pt x="2386" y="178"/>
                    <a:pt x="2208" y="0"/>
                    <a:pt x="1989"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506" name="Google Shape;1506;p52"/>
            <p:cNvSpPr/>
            <p:nvPr/>
          </p:nvSpPr>
          <p:spPr>
            <a:xfrm>
              <a:off x="4138053" y="1669376"/>
              <a:ext cx="36524" cy="97294"/>
            </a:xfrm>
            <a:custGeom>
              <a:avLst/>
              <a:gdLst/>
              <a:ahLst/>
              <a:cxnLst/>
              <a:rect l="l" t="t" r="r" b="b"/>
              <a:pathLst>
                <a:path w="1193" h="3178" extrusionOk="0">
                  <a:moveTo>
                    <a:pt x="0" y="0"/>
                  </a:moveTo>
                  <a:lnTo>
                    <a:pt x="0" y="3178"/>
                  </a:lnTo>
                  <a:lnTo>
                    <a:pt x="794" y="3178"/>
                  </a:lnTo>
                  <a:cubicBezTo>
                    <a:pt x="1014" y="3178"/>
                    <a:pt x="1193" y="3000"/>
                    <a:pt x="1193" y="2781"/>
                  </a:cubicBezTo>
                  <a:lnTo>
                    <a:pt x="1193" y="399"/>
                  </a:lnTo>
                  <a:cubicBezTo>
                    <a:pt x="1193" y="178"/>
                    <a:pt x="1014" y="0"/>
                    <a:pt x="794"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507" name="Google Shape;1507;p52"/>
            <p:cNvSpPr/>
            <p:nvPr/>
          </p:nvSpPr>
          <p:spPr>
            <a:xfrm>
              <a:off x="3955588" y="1393688"/>
              <a:ext cx="364931" cy="267606"/>
            </a:xfrm>
            <a:custGeom>
              <a:avLst/>
              <a:gdLst/>
              <a:ahLst/>
              <a:cxnLst/>
              <a:rect l="l" t="t" r="r" b="b"/>
              <a:pathLst>
                <a:path w="11920" h="8741" extrusionOk="0">
                  <a:moveTo>
                    <a:pt x="399" y="1"/>
                  </a:moveTo>
                  <a:cubicBezTo>
                    <a:pt x="180" y="1"/>
                    <a:pt x="1" y="178"/>
                    <a:pt x="1" y="398"/>
                  </a:cubicBezTo>
                  <a:lnTo>
                    <a:pt x="1" y="8342"/>
                  </a:lnTo>
                  <a:cubicBezTo>
                    <a:pt x="1" y="8563"/>
                    <a:pt x="180" y="8741"/>
                    <a:pt x="399" y="8741"/>
                  </a:cubicBezTo>
                  <a:lnTo>
                    <a:pt x="11523" y="8741"/>
                  </a:lnTo>
                  <a:cubicBezTo>
                    <a:pt x="11742" y="8741"/>
                    <a:pt x="11920" y="8563"/>
                    <a:pt x="11920" y="8344"/>
                  </a:cubicBezTo>
                  <a:lnTo>
                    <a:pt x="11920" y="398"/>
                  </a:lnTo>
                  <a:cubicBezTo>
                    <a:pt x="11920" y="178"/>
                    <a:pt x="11742" y="1"/>
                    <a:pt x="11523" y="1"/>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1508" name="Google Shape;1508;p52"/>
            <p:cNvSpPr/>
            <p:nvPr/>
          </p:nvSpPr>
          <p:spPr>
            <a:xfrm>
              <a:off x="4138053" y="1393688"/>
              <a:ext cx="182465" cy="267606"/>
            </a:xfrm>
            <a:custGeom>
              <a:avLst/>
              <a:gdLst/>
              <a:ahLst/>
              <a:cxnLst/>
              <a:rect l="l" t="t" r="r" b="b"/>
              <a:pathLst>
                <a:path w="5960" h="8741" extrusionOk="0">
                  <a:moveTo>
                    <a:pt x="0" y="1"/>
                  </a:moveTo>
                  <a:lnTo>
                    <a:pt x="0" y="8741"/>
                  </a:lnTo>
                  <a:lnTo>
                    <a:pt x="5563" y="8741"/>
                  </a:lnTo>
                  <a:cubicBezTo>
                    <a:pt x="5782" y="8741"/>
                    <a:pt x="5960" y="8563"/>
                    <a:pt x="5960" y="8342"/>
                  </a:cubicBezTo>
                  <a:lnTo>
                    <a:pt x="5960" y="398"/>
                  </a:lnTo>
                  <a:cubicBezTo>
                    <a:pt x="5960" y="178"/>
                    <a:pt x="5782" y="1"/>
                    <a:pt x="5563" y="1"/>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1509" name="Google Shape;1509;p52"/>
            <p:cNvSpPr/>
            <p:nvPr/>
          </p:nvSpPr>
          <p:spPr>
            <a:xfrm>
              <a:off x="4109643" y="1466674"/>
              <a:ext cx="56852" cy="129746"/>
            </a:xfrm>
            <a:custGeom>
              <a:avLst/>
              <a:gdLst/>
              <a:ahLst/>
              <a:cxnLst/>
              <a:rect l="l" t="t" r="r" b="b"/>
              <a:pathLst>
                <a:path w="1857" h="4238" extrusionOk="0">
                  <a:moveTo>
                    <a:pt x="399" y="0"/>
                  </a:moveTo>
                  <a:cubicBezTo>
                    <a:pt x="180" y="0"/>
                    <a:pt x="0" y="178"/>
                    <a:pt x="0" y="397"/>
                  </a:cubicBezTo>
                  <a:lnTo>
                    <a:pt x="0" y="3839"/>
                  </a:lnTo>
                  <a:cubicBezTo>
                    <a:pt x="0" y="4060"/>
                    <a:pt x="180" y="4238"/>
                    <a:pt x="399" y="4238"/>
                  </a:cubicBezTo>
                  <a:lnTo>
                    <a:pt x="1459" y="4238"/>
                  </a:lnTo>
                  <a:cubicBezTo>
                    <a:pt x="1679" y="4238"/>
                    <a:pt x="1856" y="4060"/>
                    <a:pt x="1856" y="3841"/>
                  </a:cubicBezTo>
                  <a:lnTo>
                    <a:pt x="1856" y="397"/>
                  </a:lnTo>
                  <a:cubicBezTo>
                    <a:pt x="1856" y="178"/>
                    <a:pt x="1679" y="0"/>
                    <a:pt x="1459"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10" name="Google Shape;1510;p52"/>
            <p:cNvSpPr/>
            <p:nvPr/>
          </p:nvSpPr>
          <p:spPr>
            <a:xfrm>
              <a:off x="4138053" y="1466674"/>
              <a:ext cx="28441" cy="129746"/>
            </a:xfrm>
            <a:custGeom>
              <a:avLst/>
              <a:gdLst/>
              <a:ahLst/>
              <a:cxnLst/>
              <a:rect l="l" t="t" r="r" b="b"/>
              <a:pathLst>
                <a:path w="929" h="4238" extrusionOk="0">
                  <a:moveTo>
                    <a:pt x="0" y="0"/>
                  </a:moveTo>
                  <a:lnTo>
                    <a:pt x="0" y="4238"/>
                  </a:lnTo>
                  <a:lnTo>
                    <a:pt x="531" y="4238"/>
                  </a:lnTo>
                  <a:cubicBezTo>
                    <a:pt x="751" y="4238"/>
                    <a:pt x="928" y="4060"/>
                    <a:pt x="928" y="3839"/>
                  </a:cubicBezTo>
                  <a:lnTo>
                    <a:pt x="928" y="397"/>
                  </a:lnTo>
                  <a:cubicBezTo>
                    <a:pt x="928" y="178"/>
                    <a:pt x="751" y="0"/>
                    <a:pt x="531"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11" name="Google Shape;1511;p52"/>
            <p:cNvSpPr/>
            <p:nvPr/>
          </p:nvSpPr>
          <p:spPr>
            <a:xfrm>
              <a:off x="4206968" y="1515291"/>
              <a:ext cx="56791" cy="81130"/>
            </a:xfrm>
            <a:custGeom>
              <a:avLst/>
              <a:gdLst/>
              <a:ahLst/>
              <a:cxnLst/>
              <a:rect l="l" t="t" r="r" b="b"/>
              <a:pathLst>
                <a:path w="1855" h="2650" extrusionOk="0">
                  <a:moveTo>
                    <a:pt x="397" y="0"/>
                  </a:moveTo>
                  <a:cubicBezTo>
                    <a:pt x="178" y="0"/>
                    <a:pt x="0" y="178"/>
                    <a:pt x="0" y="399"/>
                  </a:cubicBezTo>
                  <a:lnTo>
                    <a:pt x="0" y="2251"/>
                  </a:lnTo>
                  <a:cubicBezTo>
                    <a:pt x="0" y="2472"/>
                    <a:pt x="178" y="2650"/>
                    <a:pt x="397" y="2650"/>
                  </a:cubicBezTo>
                  <a:lnTo>
                    <a:pt x="1458" y="2650"/>
                  </a:lnTo>
                  <a:cubicBezTo>
                    <a:pt x="1677" y="2650"/>
                    <a:pt x="1855" y="2472"/>
                    <a:pt x="1855" y="2251"/>
                  </a:cubicBezTo>
                  <a:lnTo>
                    <a:pt x="1855" y="399"/>
                  </a:lnTo>
                  <a:cubicBezTo>
                    <a:pt x="1855" y="178"/>
                    <a:pt x="1677" y="0"/>
                    <a:pt x="1458"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512" name="Google Shape;1512;p52"/>
            <p:cNvSpPr/>
            <p:nvPr/>
          </p:nvSpPr>
          <p:spPr>
            <a:xfrm>
              <a:off x="4012348" y="1442305"/>
              <a:ext cx="56852" cy="154116"/>
            </a:xfrm>
            <a:custGeom>
              <a:avLst/>
              <a:gdLst/>
              <a:ahLst/>
              <a:cxnLst/>
              <a:rect l="l" t="t" r="r" b="b"/>
              <a:pathLst>
                <a:path w="1857" h="5034" extrusionOk="0">
                  <a:moveTo>
                    <a:pt x="400" y="1"/>
                  </a:moveTo>
                  <a:cubicBezTo>
                    <a:pt x="179" y="1"/>
                    <a:pt x="1" y="180"/>
                    <a:pt x="1" y="399"/>
                  </a:cubicBezTo>
                  <a:lnTo>
                    <a:pt x="1" y="4635"/>
                  </a:lnTo>
                  <a:cubicBezTo>
                    <a:pt x="1" y="4856"/>
                    <a:pt x="179" y="5034"/>
                    <a:pt x="400" y="5034"/>
                  </a:cubicBezTo>
                  <a:lnTo>
                    <a:pt x="1458" y="5034"/>
                  </a:lnTo>
                  <a:cubicBezTo>
                    <a:pt x="1678" y="5034"/>
                    <a:pt x="1857" y="4856"/>
                    <a:pt x="1857" y="4637"/>
                  </a:cubicBezTo>
                  <a:lnTo>
                    <a:pt x="1857" y="399"/>
                  </a:lnTo>
                  <a:cubicBezTo>
                    <a:pt x="1857" y="180"/>
                    <a:pt x="1678" y="1"/>
                    <a:pt x="145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13" name="Google Shape;1513;p52"/>
            <p:cNvSpPr/>
            <p:nvPr/>
          </p:nvSpPr>
          <p:spPr>
            <a:xfrm>
              <a:off x="3955649" y="1620698"/>
              <a:ext cx="364870" cy="73047"/>
            </a:xfrm>
            <a:custGeom>
              <a:avLst/>
              <a:gdLst/>
              <a:ahLst/>
              <a:cxnLst/>
              <a:rect l="l" t="t" r="r" b="b"/>
              <a:pathLst>
                <a:path w="11918" h="2386" extrusionOk="0">
                  <a:moveTo>
                    <a:pt x="0" y="1"/>
                  </a:moveTo>
                  <a:lnTo>
                    <a:pt x="0" y="1989"/>
                  </a:lnTo>
                  <a:cubicBezTo>
                    <a:pt x="0" y="2208"/>
                    <a:pt x="178" y="2386"/>
                    <a:pt x="397" y="2386"/>
                  </a:cubicBezTo>
                  <a:lnTo>
                    <a:pt x="397" y="2384"/>
                  </a:lnTo>
                  <a:lnTo>
                    <a:pt x="11521" y="2384"/>
                  </a:lnTo>
                  <a:cubicBezTo>
                    <a:pt x="11740" y="2384"/>
                    <a:pt x="11918" y="2207"/>
                    <a:pt x="11918" y="1987"/>
                  </a:cubicBezTo>
                  <a:lnTo>
                    <a:pt x="11918" y="1"/>
                  </a:ln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514" name="Google Shape;1514;p52"/>
            <p:cNvSpPr/>
            <p:nvPr/>
          </p:nvSpPr>
          <p:spPr>
            <a:xfrm>
              <a:off x="4138084" y="1620698"/>
              <a:ext cx="182435" cy="73017"/>
            </a:xfrm>
            <a:custGeom>
              <a:avLst/>
              <a:gdLst/>
              <a:ahLst/>
              <a:cxnLst/>
              <a:rect l="l" t="t" r="r" b="b"/>
              <a:pathLst>
                <a:path w="5959" h="2385" extrusionOk="0">
                  <a:moveTo>
                    <a:pt x="1" y="1"/>
                  </a:moveTo>
                  <a:lnTo>
                    <a:pt x="1" y="2384"/>
                  </a:lnTo>
                  <a:lnTo>
                    <a:pt x="5562" y="2384"/>
                  </a:lnTo>
                  <a:cubicBezTo>
                    <a:pt x="5781" y="2384"/>
                    <a:pt x="5959" y="2207"/>
                    <a:pt x="5959" y="1987"/>
                  </a:cubicBezTo>
                  <a:lnTo>
                    <a:pt x="5959" y="1"/>
                  </a:lnTo>
                  <a:close/>
                </a:path>
              </a:pathLst>
            </a:custGeom>
            <a:solidFill>
              <a:schemeClr val="accent5"/>
            </a:solidFill>
            <a:ln>
              <a:noFill/>
            </a:ln>
          </p:spPr>
          <p:txBody>
            <a:bodyPr spcFirstLastPara="1" wrap="square" lIns="91425" tIns="91425" rIns="91425" bIns="91425" anchor="ctr" anchorCtr="0">
              <a:noAutofit/>
            </a:bodyPr>
            <a:lstStyle/>
            <a:p>
              <a:endParaRPr/>
            </a:p>
          </p:txBody>
        </p:sp>
      </p:grpSp>
      <p:grpSp>
        <p:nvGrpSpPr>
          <p:cNvPr id="1515" name="Google Shape;1515;p52"/>
          <p:cNvGrpSpPr/>
          <p:nvPr/>
        </p:nvGrpSpPr>
        <p:grpSpPr>
          <a:xfrm>
            <a:off x="3106529" y="3882533"/>
            <a:ext cx="394205" cy="363695"/>
            <a:chOff x="3132473" y="3776515"/>
            <a:chExt cx="404271" cy="372983"/>
          </a:xfrm>
        </p:grpSpPr>
        <p:sp>
          <p:nvSpPr>
            <p:cNvPr id="1516" name="Google Shape;1516;p52"/>
            <p:cNvSpPr/>
            <p:nvPr/>
          </p:nvSpPr>
          <p:spPr>
            <a:xfrm>
              <a:off x="3132473" y="3776943"/>
              <a:ext cx="404271" cy="372554"/>
            </a:xfrm>
            <a:custGeom>
              <a:avLst/>
              <a:gdLst/>
              <a:ahLst/>
              <a:cxnLst/>
              <a:rect l="l" t="t" r="r" b="b"/>
              <a:pathLst>
                <a:path w="13205" h="12169" extrusionOk="0">
                  <a:moveTo>
                    <a:pt x="6532" y="0"/>
                  </a:moveTo>
                  <a:cubicBezTo>
                    <a:pt x="5753" y="0"/>
                    <a:pt x="4964" y="150"/>
                    <a:pt x="4208" y="464"/>
                  </a:cubicBezTo>
                  <a:cubicBezTo>
                    <a:pt x="1526" y="1573"/>
                    <a:pt x="0" y="4420"/>
                    <a:pt x="563" y="7267"/>
                  </a:cubicBezTo>
                  <a:cubicBezTo>
                    <a:pt x="1128" y="10113"/>
                    <a:pt x="3623" y="12167"/>
                    <a:pt x="6526" y="12168"/>
                  </a:cubicBezTo>
                  <a:cubicBezTo>
                    <a:pt x="6534" y="12168"/>
                    <a:pt x="6543" y="12168"/>
                    <a:pt x="6551" y="12168"/>
                  </a:cubicBezTo>
                  <a:cubicBezTo>
                    <a:pt x="8158" y="12168"/>
                    <a:pt x="9701" y="11526"/>
                    <a:pt x="10836" y="10386"/>
                  </a:cubicBezTo>
                  <a:cubicBezTo>
                    <a:pt x="12888" y="8334"/>
                    <a:pt x="13204" y="5118"/>
                    <a:pt x="11593" y="2705"/>
                  </a:cubicBezTo>
                  <a:cubicBezTo>
                    <a:pt x="10436" y="973"/>
                    <a:pt x="8516" y="0"/>
                    <a:pt x="65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17" name="Google Shape;1517;p52"/>
            <p:cNvSpPr/>
            <p:nvPr/>
          </p:nvSpPr>
          <p:spPr>
            <a:xfrm>
              <a:off x="3332267" y="3776515"/>
              <a:ext cx="201294" cy="372983"/>
            </a:xfrm>
            <a:custGeom>
              <a:avLst/>
              <a:gdLst/>
              <a:ahLst/>
              <a:cxnLst/>
              <a:rect l="l" t="t" r="r" b="b"/>
              <a:pathLst>
                <a:path w="6575" h="12183" extrusionOk="0">
                  <a:moveTo>
                    <a:pt x="4" y="0"/>
                  </a:moveTo>
                  <a:cubicBezTo>
                    <a:pt x="3" y="0"/>
                    <a:pt x="1" y="0"/>
                    <a:pt x="0" y="0"/>
                  </a:cubicBezTo>
                  <a:lnTo>
                    <a:pt x="0" y="12182"/>
                  </a:lnTo>
                  <a:cubicBezTo>
                    <a:pt x="8" y="12182"/>
                    <a:pt x="17" y="12182"/>
                    <a:pt x="25" y="12182"/>
                  </a:cubicBezTo>
                  <a:cubicBezTo>
                    <a:pt x="1632" y="12182"/>
                    <a:pt x="3175" y="11540"/>
                    <a:pt x="4310" y="10400"/>
                  </a:cubicBezTo>
                  <a:cubicBezTo>
                    <a:pt x="6053" y="8658"/>
                    <a:pt x="6574" y="6037"/>
                    <a:pt x="5631" y="3761"/>
                  </a:cubicBezTo>
                  <a:cubicBezTo>
                    <a:pt x="4689" y="1484"/>
                    <a:pt x="2468" y="0"/>
                    <a:pt x="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18" name="Google Shape;1518;p52"/>
            <p:cNvSpPr/>
            <p:nvPr/>
          </p:nvSpPr>
          <p:spPr>
            <a:xfrm>
              <a:off x="3250371" y="3882320"/>
              <a:ext cx="164678" cy="162106"/>
            </a:xfrm>
            <a:custGeom>
              <a:avLst/>
              <a:gdLst/>
              <a:ahLst/>
              <a:cxnLst/>
              <a:rect l="l" t="t" r="r" b="b"/>
              <a:pathLst>
                <a:path w="5379" h="5295" extrusionOk="0">
                  <a:moveTo>
                    <a:pt x="439" y="1"/>
                  </a:moveTo>
                  <a:cubicBezTo>
                    <a:pt x="337" y="1"/>
                    <a:pt x="235" y="39"/>
                    <a:pt x="158" y="117"/>
                  </a:cubicBezTo>
                  <a:cubicBezTo>
                    <a:pt x="7" y="268"/>
                    <a:pt x="2" y="511"/>
                    <a:pt x="146" y="668"/>
                  </a:cubicBezTo>
                  <a:lnTo>
                    <a:pt x="2114" y="2636"/>
                  </a:lnTo>
                  <a:lnTo>
                    <a:pt x="146" y="4604"/>
                  </a:lnTo>
                  <a:cubicBezTo>
                    <a:pt x="0" y="4760"/>
                    <a:pt x="5" y="5005"/>
                    <a:pt x="156" y="5155"/>
                  </a:cubicBezTo>
                  <a:cubicBezTo>
                    <a:pt x="233" y="5233"/>
                    <a:pt x="335" y="5272"/>
                    <a:pt x="437" y="5272"/>
                  </a:cubicBezTo>
                  <a:cubicBezTo>
                    <a:pt x="534" y="5272"/>
                    <a:pt x="631" y="5236"/>
                    <a:pt x="707" y="5165"/>
                  </a:cubicBezTo>
                  <a:lnTo>
                    <a:pt x="2675" y="3197"/>
                  </a:lnTo>
                  <a:lnTo>
                    <a:pt x="4643" y="5165"/>
                  </a:lnTo>
                  <a:cubicBezTo>
                    <a:pt x="4722" y="5251"/>
                    <a:pt x="4830" y="5295"/>
                    <a:pt x="4937" y="5295"/>
                  </a:cubicBezTo>
                  <a:cubicBezTo>
                    <a:pt x="5039" y="5295"/>
                    <a:pt x="5140" y="5256"/>
                    <a:pt x="5218" y="5179"/>
                  </a:cubicBezTo>
                  <a:cubicBezTo>
                    <a:pt x="5378" y="5018"/>
                    <a:pt x="5373" y="4757"/>
                    <a:pt x="5206" y="4604"/>
                  </a:cubicBezTo>
                  <a:lnTo>
                    <a:pt x="3238" y="2636"/>
                  </a:lnTo>
                  <a:lnTo>
                    <a:pt x="5206" y="668"/>
                  </a:lnTo>
                  <a:cubicBezTo>
                    <a:pt x="5350" y="511"/>
                    <a:pt x="5345" y="268"/>
                    <a:pt x="5194" y="117"/>
                  </a:cubicBezTo>
                  <a:cubicBezTo>
                    <a:pt x="5117" y="39"/>
                    <a:pt x="5015" y="1"/>
                    <a:pt x="4913" y="1"/>
                  </a:cubicBezTo>
                  <a:cubicBezTo>
                    <a:pt x="4816" y="1"/>
                    <a:pt x="4720" y="35"/>
                    <a:pt x="4643" y="105"/>
                  </a:cubicBezTo>
                  <a:lnTo>
                    <a:pt x="2675" y="2073"/>
                  </a:lnTo>
                  <a:lnTo>
                    <a:pt x="707" y="105"/>
                  </a:lnTo>
                  <a:cubicBezTo>
                    <a:pt x="631" y="35"/>
                    <a:pt x="535" y="1"/>
                    <a:pt x="439"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19" name="Google Shape;1519;p52"/>
            <p:cNvSpPr/>
            <p:nvPr/>
          </p:nvSpPr>
          <p:spPr>
            <a:xfrm>
              <a:off x="3332267" y="3882320"/>
              <a:ext cx="82783" cy="162106"/>
            </a:xfrm>
            <a:custGeom>
              <a:avLst/>
              <a:gdLst/>
              <a:ahLst/>
              <a:cxnLst/>
              <a:rect l="l" t="t" r="r" b="b"/>
              <a:pathLst>
                <a:path w="2704" h="5295" extrusionOk="0">
                  <a:moveTo>
                    <a:pt x="2238" y="1"/>
                  </a:moveTo>
                  <a:cubicBezTo>
                    <a:pt x="2141" y="1"/>
                    <a:pt x="2045" y="35"/>
                    <a:pt x="1968" y="105"/>
                  </a:cubicBezTo>
                  <a:lnTo>
                    <a:pt x="0" y="2073"/>
                  </a:lnTo>
                  <a:lnTo>
                    <a:pt x="0" y="3199"/>
                  </a:lnTo>
                  <a:lnTo>
                    <a:pt x="1968" y="5167"/>
                  </a:lnTo>
                  <a:cubicBezTo>
                    <a:pt x="2047" y="5252"/>
                    <a:pt x="2154" y="5295"/>
                    <a:pt x="2262" y="5295"/>
                  </a:cubicBezTo>
                  <a:cubicBezTo>
                    <a:pt x="2363" y="5295"/>
                    <a:pt x="2465" y="5256"/>
                    <a:pt x="2543" y="5179"/>
                  </a:cubicBezTo>
                  <a:cubicBezTo>
                    <a:pt x="2703" y="5018"/>
                    <a:pt x="2698" y="4757"/>
                    <a:pt x="2531" y="4604"/>
                  </a:cubicBezTo>
                  <a:lnTo>
                    <a:pt x="563" y="2636"/>
                  </a:lnTo>
                  <a:lnTo>
                    <a:pt x="2531" y="668"/>
                  </a:lnTo>
                  <a:cubicBezTo>
                    <a:pt x="2675" y="511"/>
                    <a:pt x="2670" y="268"/>
                    <a:pt x="2519" y="117"/>
                  </a:cubicBezTo>
                  <a:cubicBezTo>
                    <a:pt x="2442" y="39"/>
                    <a:pt x="2340" y="1"/>
                    <a:pt x="2238"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520" name="Google Shape;1520;p52"/>
          <p:cNvGrpSpPr/>
          <p:nvPr/>
        </p:nvGrpSpPr>
        <p:grpSpPr>
          <a:xfrm>
            <a:off x="3147188" y="3301660"/>
            <a:ext cx="308378" cy="363755"/>
            <a:chOff x="3174171" y="3180808"/>
            <a:chExt cx="316253" cy="373044"/>
          </a:xfrm>
        </p:grpSpPr>
        <p:sp>
          <p:nvSpPr>
            <p:cNvPr id="1521" name="Google Shape;1521;p52"/>
            <p:cNvSpPr/>
            <p:nvPr/>
          </p:nvSpPr>
          <p:spPr>
            <a:xfrm>
              <a:off x="3174171" y="3180808"/>
              <a:ext cx="316253" cy="373044"/>
            </a:xfrm>
            <a:custGeom>
              <a:avLst/>
              <a:gdLst/>
              <a:ahLst/>
              <a:cxnLst/>
              <a:rect l="l" t="t" r="r" b="b"/>
              <a:pathLst>
                <a:path w="10330" h="12185" extrusionOk="0">
                  <a:moveTo>
                    <a:pt x="397" y="0"/>
                  </a:moveTo>
                  <a:cubicBezTo>
                    <a:pt x="178" y="0"/>
                    <a:pt x="0" y="178"/>
                    <a:pt x="0" y="399"/>
                  </a:cubicBezTo>
                  <a:lnTo>
                    <a:pt x="0" y="11785"/>
                  </a:lnTo>
                  <a:cubicBezTo>
                    <a:pt x="0" y="12005"/>
                    <a:pt x="178" y="12182"/>
                    <a:pt x="397" y="12182"/>
                  </a:cubicBezTo>
                  <a:lnTo>
                    <a:pt x="9931" y="12182"/>
                  </a:lnTo>
                  <a:lnTo>
                    <a:pt x="9931" y="12184"/>
                  </a:lnTo>
                  <a:cubicBezTo>
                    <a:pt x="10152" y="12184"/>
                    <a:pt x="10330" y="12005"/>
                    <a:pt x="10330" y="11785"/>
                  </a:cubicBezTo>
                  <a:lnTo>
                    <a:pt x="10330" y="399"/>
                  </a:lnTo>
                  <a:cubicBezTo>
                    <a:pt x="10330" y="178"/>
                    <a:pt x="10152" y="0"/>
                    <a:pt x="9931"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522" name="Google Shape;1522;p52"/>
            <p:cNvSpPr/>
            <p:nvPr/>
          </p:nvSpPr>
          <p:spPr>
            <a:xfrm>
              <a:off x="3332267" y="3180808"/>
              <a:ext cx="158157" cy="372983"/>
            </a:xfrm>
            <a:custGeom>
              <a:avLst/>
              <a:gdLst/>
              <a:ahLst/>
              <a:cxnLst/>
              <a:rect l="l" t="t" r="r" b="b"/>
              <a:pathLst>
                <a:path w="5166" h="12183" extrusionOk="0">
                  <a:moveTo>
                    <a:pt x="0" y="0"/>
                  </a:moveTo>
                  <a:lnTo>
                    <a:pt x="0" y="12182"/>
                  </a:lnTo>
                  <a:lnTo>
                    <a:pt x="4767" y="12182"/>
                  </a:lnTo>
                  <a:cubicBezTo>
                    <a:pt x="4988" y="12182"/>
                    <a:pt x="5166" y="12005"/>
                    <a:pt x="5166" y="11785"/>
                  </a:cubicBezTo>
                  <a:lnTo>
                    <a:pt x="5166" y="399"/>
                  </a:lnTo>
                  <a:cubicBezTo>
                    <a:pt x="5166" y="178"/>
                    <a:pt x="4988" y="0"/>
                    <a:pt x="4767"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523" name="Google Shape;1523;p52"/>
            <p:cNvSpPr/>
            <p:nvPr/>
          </p:nvSpPr>
          <p:spPr>
            <a:xfrm>
              <a:off x="3336308" y="3180808"/>
              <a:ext cx="105469" cy="145972"/>
            </a:xfrm>
            <a:custGeom>
              <a:avLst/>
              <a:gdLst/>
              <a:ahLst/>
              <a:cxnLst/>
              <a:rect l="l" t="t" r="r" b="b"/>
              <a:pathLst>
                <a:path w="3445" h="4768" extrusionOk="0">
                  <a:moveTo>
                    <a:pt x="0" y="0"/>
                  </a:moveTo>
                  <a:lnTo>
                    <a:pt x="0" y="4370"/>
                  </a:lnTo>
                  <a:cubicBezTo>
                    <a:pt x="2" y="4612"/>
                    <a:pt x="199" y="4767"/>
                    <a:pt x="402" y="4767"/>
                  </a:cubicBezTo>
                  <a:cubicBezTo>
                    <a:pt x="511" y="4767"/>
                    <a:pt x="621" y="4723"/>
                    <a:pt x="704" y="4625"/>
                  </a:cubicBezTo>
                  <a:lnTo>
                    <a:pt x="1722" y="3402"/>
                  </a:lnTo>
                  <a:lnTo>
                    <a:pt x="2742" y="4625"/>
                  </a:lnTo>
                  <a:cubicBezTo>
                    <a:pt x="2818" y="4715"/>
                    <a:pt x="2928" y="4767"/>
                    <a:pt x="3046" y="4767"/>
                  </a:cubicBezTo>
                  <a:lnTo>
                    <a:pt x="3046" y="4767"/>
                  </a:lnTo>
                  <a:cubicBezTo>
                    <a:pt x="3267" y="4767"/>
                    <a:pt x="3444" y="4590"/>
                    <a:pt x="3444" y="4370"/>
                  </a:cubicBezTo>
                  <a:lnTo>
                    <a:pt x="3444" y="0"/>
                  </a:lnTo>
                  <a:close/>
                  <a:moveTo>
                    <a:pt x="3046" y="4767"/>
                  </a:moveTo>
                  <a:cubicBezTo>
                    <a:pt x="3046" y="4767"/>
                    <a:pt x="3046" y="4767"/>
                    <a:pt x="3045" y="4767"/>
                  </a:cubicBezTo>
                  <a:lnTo>
                    <a:pt x="3047" y="4767"/>
                  </a:lnTo>
                  <a:cubicBezTo>
                    <a:pt x="3047" y="4767"/>
                    <a:pt x="3047" y="4767"/>
                    <a:pt x="3046" y="4767"/>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24" name="Google Shape;1524;p52"/>
            <p:cNvSpPr/>
            <p:nvPr/>
          </p:nvSpPr>
          <p:spPr>
            <a:xfrm>
              <a:off x="3389027" y="3180808"/>
              <a:ext cx="52750" cy="145972"/>
            </a:xfrm>
            <a:custGeom>
              <a:avLst/>
              <a:gdLst/>
              <a:ahLst/>
              <a:cxnLst/>
              <a:rect l="l" t="t" r="r" b="b"/>
              <a:pathLst>
                <a:path w="1723" h="4768" extrusionOk="0">
                  <a:moveTo>
                    <a:pt x="0" y="0"/>
                  </a:moveTo>
                  <a:lnTo>
                    <a:pt x="0" y="3402"/>
                  </a:lnTo>
                  <a:lnTo>
                    <a:pt x="1020" y="4625"/>
                  </a:lnTo>
                  <a:cubicBezTo>
                    <a:pt x="1103" y="4723"/>
                    <a:pt x="1213" y="4767"/>
                    <a:pt x="1321" y="4767"/>
                  </a:cubicBezTo>
                  <a:cubicBezTo>
                    <a:pt x="1524" y="4767"/>
                    <a:pt x="1721" y="4612"/>
                    <a:pt x="1722" y="4370"/>
                  </a:cubicBezTo>
                  <a:lnTo>
                    <a:pt x="1722"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25" name="Google Shape;1525;p52"/>
            <p:cNvSpPr/>
            <p:nvPr/>
          </p:nvSpPr>
          <p:spPr>
            <a:xfrm>
              <a:off x="3296447" y="3407788"/>
              <a:ext cx="121664" cy="24431"/>
            </a:xfrm>
            <a:custGeom>
              <a:avLst/>
              <a:gdLst/>
              <a:ahLst/>
              <a:cxnLst/>
              <a:rect l="l" t="t" r="r" b="b"/>
              <a:pathLst>
                <a:path w="3974" h="798" extrusionOk="0">
                  <a:moveTo>
                    <a:pt x="3575" y="1"/>
                  </a:moveTo>
                  <a:cubicBezTo>
                    <a:pt x="3568" y="1"/>
                    <a:pt x="3561" y="1"/>
                    <a:pt x="3554" y="1"/>
                  </a:cubicBezTo>
                  <a:lnTo>
                    <a:pt x="376" y="1"/>
                  </a:lnTo>
                  <a:cubicBezTo>
                    <a:pt x="165" y="13"/>
                    <a:pt x="1" y="189"/>
                    <a:pt x="1" y="400"/>
                  </a:cubicBezTo>
                  <a:cubicBezTo>
                    <a:pt x="1" y="609"/>
                    <a:pt x="165" y="785"/>
                    <a:pt x="376" y="797"/>
                  </a:cubicBezTo>
                  <a:lnTo>
                    <a:pt x="3554" y="797"/>
                  </a:lnTo>
                  <a:cubicBezTo>
                    <a:pt x="3561" y="797"/>
                    <a:pt x="3568" y="798"/>
                    <a:pt x="3575" y="798"/>
                  </a:cubicBezTo>
                  <a:cubicBezTo>
                    <a:pt x="3795" y="798"/>
                    <a:pt x="3974" y="621"/>
                    <a:pt x="3974" y="400"/>
                  </a:cubicBezTo>
                  <a:cubicBezTo>
                    <a:pt x="3974" y="178"/>
                    <a:pt x="3795" y="1"/>
                    <a:pt x="3575"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26" name="Google Shape;1526;p52"/>
            <p:cNvSpPr/>
            <p:nvPr/>
          </p:nvSpPr>
          <p:spPr>
            <a:xfrm>
              <a:off x="3270822" y="3456465"/>
              <a:ext cx="170342" cy="24370"/>
            </a:xfrm>
            <a:custGeom>
              <a:avLst/>
              <a:gdLst/>
              <a:ahLst/>
              <a:cxnLst/>
              <a:rect l="l" t="t" r="r" b="b"/>
              <a:pathLst>
                <a:path w="5564" h="796" extrusionOk="0">
                  <a:moveTo>
                    <a:pt x="398" y="0"/>
                  </a:moveTo>
                  <a:cubicBezTo>
                    <a:pt x="180" y="0"/>
                    <a:pt x="1" y="177"/>
                    <a:pt x="1" y="398"/>
                  </a:cubicBezTo>
                  <a:cubicBezTo>
                    <a:pt x="1" y="619"/>
                    <a:pt x="180" y="795"/>
                    <a:pt x="398" y="795"/>
                  </a:cubicBezTo>
                  <a:cubicBezTo>
                    <a:pt x="405" y="795"/>
                    <a:pt x="412" y="795"/>
                    <a:pt x="419" y="795"/>
                  </a:cubicBezTo>
                  <a:lnTo>
                    <a:pt x="5186" y="795"/>
                  </a:lnTo>
                  <a:cubicBezTo>
                    <a:pt x="5397" y="785"/>
                    <a:pt x="5563" y="609"/>
                    <a:pt x="5563" y="398"/>
                  </a:cubicBezTo>
                  <a:cubicBezTo>
                    <a:pt x="5563" y="185"/>
                    <a:pt x="5397" y="11"/>
                    <a:pt x="5186" y="1"/>
                  </a:cubicBezTo>
                  <a:lnTo>
                    <a:pt x="419" y="1"/>
                  </a:lnTo>
                  <a:cubicBezTo>
                    <a:pt x="412" y="1"/>
                    <a:pt x="405" y="0"/>
                    <a:pt x="39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27" name="Google Shape;1527;p52"/>
            <p:cNvSpPr/>
            <p:nvPr/>
          </p:nvSpPr>
          <p:spPr>
            <a:xfrm>
              <a:off x="3332267" y="3456465"/>
              <a:ext cx="108898" cy="24339"/>
            </a:xfrm>
            <a:custGeom>
              <a:avLst/>
              <a:gdLst/>
              <a:ahLst/>
              <a:cxnLst/>
              <a:rect l="l" t="t" r="r" b="b"/>
              <a:pathLst>
                <a:path w="3557" h="795" extrusionOk="0">
                  <a:moveTo>
                    <a:pt x="0" y="1"/>
                  </a:moveTo>
                  <a:lnTo>
                    <a:pt x="0" y="795"/>
                  </a:lnTo>
                  <a:lnTo>
                    <a:pt x="3177" y="795"/>
                  </a:lnTo>
                  <a:cubicBezTo>
                    <a:pt x="3390" y="785"/>
                    <a:pt x="3556" y="609"/>
                    <a:pt x="3556" y="398"/>
                  </a:cubicBezTo>
                  <a:cubicBezTo>
                    <a:pt x="3556" y="185"/>
                    <a:pt x="3390" y="11"/>
                    <a:pt x="317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28" name="Google Shape;1528;p52"/>
            <p:cNvSpPr/>
            <p:nvPr/>
          </p:nvSpPr>
          <p:spPr>
            <a:xfrm>
              <a:off x="3332267" y="3407788"/>
              <a:ext cx="85844" cy="24431"/>
            </a:xfrm>
            <a:custGeom>
              <a:avLst/>
              <a:gdLst/>
              <a:ahLst/>
              <a:cxnLst/>
              <a:rect l="l" t="t" r="r" b="b"/>
              <a:pathLst>
                <a:path w="2804" h="798" extrusionOk="0">
                  <a:moveTo>
                    <a:pt x="2404" y="1"/>
                  </a:moveTo>
                  <a:cubicBezTo>
                    <a:pt x="2398" y="1"/>
                    <a:pt x="2391" y="1"/>
                    <a:pt x="2384" y="1"/>
                  </a:cubicBezTo>
                  <a:lnTo>
                    <a:pt x="0" y="1"/>
                  </a:lnTo>
                  <a:lnTo>
                    <a:pt x="0" y="797"/>
                  </a:lnTo>
                  <a:lnTo>
                    <a:pt x="2384" y="797"/>
                  </a:lnTo>
                  <a:cubicBezTo>
                    <a:pt x="2391" y="797"/>
                    <a:pt x="2398" y="798"/>
                    <a:pt x="2404" y="798"/>
                  </a:cubicBezTo>
                  <a:cubicBezTo>
                    <a:pt x="2623" y="798"/>
                    <a:pt x="2804" y="621"/>
                    <a:pt x="2804" y="400"/>
                  </a:cubicBezTo>
                  <a:cubicBezTo>
                    <a:pt x="2804" y="178"/>
                    <a:pt x="2623" y="1"/>
                    <a:pt x="2404"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29" name="Google Shape;1529;p52"/>
            <p:cNvSpPr/>
            <p:nvPr/>
          </p:nvSpPr>
          <p:spPr>
            <a:xfrm>
              <a:off x="3222818" y="3180808"/>
              <a:ext cx="24339" cy="372983"/>
            </a:xfrm>
            <a:custGeom>
              <a:avLst/>
              <a:gdLst/>
              <a:ahLst/>
              <a:cxnLst/>
              <a:rect l="l" t="t" r="r" b="b"/>
              <a:pathLst>
                <a:path w="795" h="12183" extrusionOk="0">
                  <a:moveTo>
                    <a:pt x="1" y="0"/>
                  </a:moveTo>
                  <a:lnTo>
                    <a:pt x="1" y="12182"/>
                  </a:lnTo>
                  <a:lnTo>
                    <a:pt x="795" y="12182"/>
                  </a:lnTo>
                  <a:lnTo>
                    <a:pt x="795" y="0"/>
                  </a:lnTo>
                  <a:close/>
                </a:path>
              </a:pathLst>
            </a:custGeom>
            <a:solidFill>
              <a:schemeClr val="accent5"/>
            </a:solidFill>
            <a:ln>
              <a:noFill/>
            </a:ln>
          </p:spPr>
          <p:txBody>
            <a:bodyPr spcFirstLastPara="1" wrap="square" lIns="91425" tIns="91425" rIns="91425" bIns="91425" anchor="ctr" anchorCtr="0">
              <a:noAutofit/>
            </a:bodyPr>
            <a:lstStyle/>
            <a:p>
              <a:endParaRPr/>
            </a:p>
          </p:txBody>
        </p:sp>
      </p:grpSp>
      <p:grpSp>
        <p:nvGrpSpPr>
          <p:cNvPr id="1530" name="Google Shape;1530;p52"/>
          <p:cNvGrpSpPr/>
          <p:nvPr/>
        </p:nvGrpSpPr>
        <p:grpSpPr>
          <a:xfrm>
            <a:off x="3147188" y="2720725"/>
            <a:ext cx="308378" cy="363755"/>
            <a:chOff x="3174171" y="2585040"/>
            <a:chExt cx="316253" cy="373044"/>
          </a:xfrm>
        </p:grpSpPr>
        <p:sp>
          <p:nvSpPr>
            <p:cNvPr id="1531" name="Google Shape;1531;p52"/>
            <p:cNvSpPr/>
            <p:nvPr/>
          </p:nvSpPr>
          <p:spPr>
            <a:xfrm>
              <a:off x="3174171" y="2609348"/>
              <a:ext cx="316253" cy="348735"/>
            </a:xfrm>
            <a:custGeom>
              <a:avLst/>
              <a:gdLst/>
              <a:ahLst/>
              <a:cxnLst/>
              <a:rect l="l" t="t" r="r" b="b"/>
              <a:pathLst>
                <a:path w="10330" h="11391" extrusionOk="0">
                  <a:moveTo>
                    <a:pt x="397" y="1"/>
                  </a:moveTo>
                  <a:cubicBezTo>
                    <a:pt x="178" y="1"/>
                    <a:pt x="0" y="180"/>
                    <a:pt x="0" y="399"/>
                  </a:cubicBezTo>
                  <a:lnTo>
                    <a:pt x="0" y="10993"/>
                  </a:lnTo>
                  <a:cubicBezTo>
                    <a:pt x="0" y="11213"/>
                    <a:pt x="178" y="11390"/>
                    <a:pt x="397" y="11390"/>
                  </a:cubicBezTo>
                  <a:lnTo>
                    <a:pt x="9931" y="11390"/>
                  </a:lnTo>
                  <a:cubicBezTo>
                    <a:pt x="10152" y="11390"/>
                    <a:pt x="10330" y="11213"/>
                    <a:pt x="10330" y="10993"/>
                  </a:cubicBezTo>
                  <a:lnTo>
                    <a:pt x="10330" y="399"/>
                  </a:lnTo>
                  <a:cubicBezTo>
                    <a:pt x="10330" y="180"/>
                    <a:pt x="10152" y="1"/>
                    <a:pt x="9931"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532" name="Google Shape;1532;p52"/>
            <p:cNvSpPr/>
            <p:nvPr/>
          </p:nvSpPr>
          <p:spPr>
            <a:xfrm>
              <a:off x="3332267" y="2609348"/>
              <a:ext cx="158157" cy="348735"/>
            </a:xfrm>
            <a:custGeom>
              <a:avLst/>
              <a:gdLst/>
              <a:ahLst/>
              <a:cxnLst/>
              <a:rect l="l" t="t" r="r" b="b"/>
              <a:pathLst>
                <a:path w="5166" h="11391" extrusionOk="0">
                  <a:moveTo>
                    <a:pt x="4767" y="1"/>
                  </a:moveTo>
                  <a:lnTo>
                    <a:pt x="4767" y="4"/>
                  </a:lnTo>
                  <a:lnTo>
                    <a:pt x="0" y="4"/>
                  </a:lnTo>
                  <a:lnTo>
                    <a:pt x="0" y="11390"/>
                  </a:lnTo>
                  <a:lnTo>
                    <a:pt x="4767" y="11390"/>
                  </a:lnTo>
                  <a:cubicBezTo>
                    <a:pt x="4986" y="11390"/>
                    <a:pt x="5166" y="11213"/>
                    <a:pt x="5166" y="10993"/>
                  </a:cubicBezTo>
                  <a:lnTo>
                    <a:pt x="5166" y="399"/>
                  </a:lnTo>
                  <a:cubicBezTo>
                    <a:pt x="5166" y="180"/>
                    <a:pt x="4986" y="1"/>
                    <a:pt x="4767"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533" name="Google Shape;1533;p52"/>
            <p:cNvSpPr/>
            <p:nvPr/>
          </p:nvSpPr>
          <p:spPr>
            <a:xfrm>
              <a:off x="3220920" y="2699081"/>
              <a:ext cx="75619" cy="73017"/>
            </a:xfrm>
            <a:custGeom>
              <a:avLst/>
              <a:gdLst/>
              <a:ahLst/>
              <a:cxnLst/>
              <a:rect l="l" t="t" r="r" b="b"/>
              <a:pathLst>
                <a:path w="2470" h="2385" extrusionOk="0">
                  <a:moveTo>
                    <a:pt x="474" y="0"/>
                  </a:moveTo>
                  <a:cubicBezTo>
                    <a:pt x="372" y="0"/>
                    <a:pt x="271" y="39"/>
                    <a:pt x="193" y="117"/>
                  </a:cubicBezTo>
                  <a:cubicBezTo>
                    <a:pt x="44" y="266"/>
                    <a:pt x="38" y="507"/>
                    <a:pt x="178" y="664"/>
                  </a:cubicBezTo>
                  <a:lnTo>
                    <a:pt x="693" y="1177"/>
                  </a:lnTo>
                  <a:lnTo>
                    <a:pt x="178" y="1691"/>
                  </a:lnTo>
                  <a:cubicBezTo>
                    <a:pt x="9" y="1843"/>
                    <a:pt x="1" y="2106"/>
                    <a:pt x="163" y="2269"/>
                  </a:cubicBezTo>
                  <a:cubicBezTo>
                    <a:pt x="241" y="2346"/>
                    <a:pt x="342" y="2385"/>
                    <a:pt x="443" y="2385"/>
                  </a:cubicBezTo>
                  <a:cubicBezTo>
                    <a:pt x="552" y="2385"/>
                    <a:pt x="661" y="2341"/>
                    <a:pt x="739" y="2252"/>
                  </a:cubicBezTo>
                  <a:lnTo>
                    <a:pt x="1254" y="1740"/>
                  </a:lnTo>
                  <a:lnTo>
                    <a:pt x="1768" y="2252"/>
                  </a:lnTo>
                  <a:cubicBezTo>
                    <a:pt x="1844" y="2320"/>
                    <a:pt x="1939" y="2354"/>
                    <a:pt x="2034" y="2354"/>
                  </a:cubicBezTo>
                  <a:cubicBezTo>
                    <a:pt x="2135" y="2354"/>
                    <a:pt x="2237" y="2315"/>
                    <a:pt x="2314" y="2237"/>
                  </a:cubicBezTo>
                  <a:cubicBezTo>
                    <a:pt x="2463" y="2088"/>
                    <a:pt x="2470" y="1848"/>
                    <a:pt x="2329" y="1691"/>
                  </a:cubicBezTo>
                  <a:lnTo>
                    <a:pt x="1816" y="1177"/>
                  </a:lnTo>
                  <a:lnTo>
                    <a:pt x="2329" y="664"/>
                  </a:lnTo>
                  <a:cubicBezTo>
                    <a:pt x="2470" y="507"/>
                    <a:pt x="2463" y="266"/>
                    <a:pt x="2314" y="117"/>
                  </a:cubicBezTo>
                  <a:cubicBezTo>
                    <a:pt x="2237" y="39"/>
                    <a:pt x="2135" y="0"/>
                    <a:pt x="2033" y="0"/>
                  </a:cubicBezTo>
                  <a:cubicBezTo>
                    <a:pt x="1938" y="0"/>
                    <a:pt x="1844" y="34"/>
                    <a:pt x="1768" y="101"/>
                  </a:cubicBezTo>
                  <a:lnTo>
                    <a:pt x="1254" y="616"/>
                  </a:lnTo>
                  <a:lnTo>
                    <a:pt x="739" y="101"/>
                  </a:lnTo>
                  <a:cubicBezTo>
                    <a:pt x="664" y="34"/>
                    <a:pt x="569" y="0"/>
                    <a:pt x="474" y="0"/>
                  </a:cubicBezTo>
                  <a:close/>
                </a:path>
              </a:pathLst>
            </a:custGeom>
            <a:solidFill>
              <a:srgbClr val="FFF8D4"/>
            </a:solidFill>
            <a:ln>
              <a:noFill/>
            </a:ln>
          </p:spPr>
          <p:txBody>
            <a:bodyPr spcFirstLastPara="1" wrap="square" lIns="91425" tIns="91425" rIns="91425" bIns="91425" anchor="ctr" anchorCtr="0">
              <a:noAutofit/>
            </a:bodyPr>
            <a:lstStyle/>
            <a:p>
              <a:endParaRPr/>
            </a:p>
          </p:txBody>
        </p:sp>
        <p:sp>
          <p:nvSpPr>
            <p:cNvPr id="1534" name="Google Shape;1534;p52"/>
            <p:cNvSpPr/>
            <p:nvPr/>
          </p:nvSpPr>
          <p:spPr>
            <a:xfrm>
              <a:off x="3219940" y="2820224"/>
              <a:ext cx="75895" cy="73047"/>
            </a:xfrm>
            <a:custGeom>
              <a:avLst/>
              <a:gdLst/>
              <a:ahLst/>
              <a:cxnLst/>
              <a:rect l="l" t="t" r="r" b="b"/>
              <a:pathLst>
                <a:path w="2479" h="2386" extrusionOk="0">
                  <a:moveTo>
                    <a:pt x="1286" y="796"/>
                  </a:moveTo>
                  <a:cubicBezTo>
                    <a:pt x="1507" y="796"/>
                    <a:pt x="1684" y="973"/>
                    <a:pt x="1684" y="1193"/>
                  </a:cubicBezTo>
                  <a:cubicBezTo>
                    <a:pt x="1684" y="1433"/>
                    <a:pt x="1488" y="1592"/>
                    <a:pt x="1283" y="1592"/>
                  </a:cubicBezTo>
                  <a:cubicBezTo>
                    <a:pt x="1185" y="1592"/>
                    <a:pt x="1086" y="1555"/>
                    <a:pt x="1004" y="1474"/>
                  </a:cubicBezTo>
                  <a:cubicBezTo>
                    <a:pt x="755" y="1225"/>
                    <a:pt x="932" y="796"/>
                    <a:pt x="1286" y="796"/>
                  </a:cubicBezTo>
                  <a:close/>
                  <a:moveTo>
                    <a:pt x="1288" y="0"/>
                  </a:moveTo>
                  <a:cubicBezTo>
                    <a:pt x="977" y="0"/>
                    <a:pt x="672" y="122"/>
                    <a:pt x="443" y="350"/>
                  </a:cubicBezTo>
                  <a:cubicBezTo>
                    <a:pt x="103" y="690"/>
                    <a:pt x="1" y="1203"/>
                    <a:pt x="185" y="1648"/>
                  </a:cubicBezTo>
                  <a:cubicBezTo>
                    <a:pt x="369" y="2094"/>
                    <a:pt x="805" y="2385"/>
                    <a:pt x="1286" y="2385"/>
                  </a:cubicBezTo>
                  <a:cubicBezTo>
                    <a:pt x="1944" y="2384"/>
                    <a:pt x="2477" y="1851"/>
                    <a:pt x="2478" y="1193"/>
                  </a:cubicBezTo>
                  <a:cubicBezTo>
                    <a:pt x="2478" y="710"/>
                    <a:pt x="2187" y="277"/>
                    <a:pt x="1743" y="91"/>
                  </a:cubicBezTo>
                  <a:cubicBezTo>
                    <a:pt x="1596" y="30"/>
                    <a:pt x="1441" y="0"/>
                    <a:pt x="1288" y="0"/>
                  </a:cubicBezTo>
                  <a:close/>
                </a:path>
              </a:pathLst>
            </a:custGeom>
            <a:solidFill>
              <a:srgbClr val="FFF8D4"/>
            </a:solidFill>
            <a:ln>
              <a:noFill/>
            </a:ln>
          </p:spPr>
          <p:txBody>
            <a:bodyPr spcFirstLastPara="1" wrap="square" lIns="91425" tIns="91425" rIns="91425" bIns="91425" anchor="ctr" anchorCtr="0">
              <a:noAutofit/>
            </a:bodyPr>
            <a:lstStyle/>
            <a:p>
              <a:endParaRPr/>
            </a:p>
          </p:txBody>
        </p:sp>
        <p:sp>
          <p:nvSpPr>
            <p:cNvPr id="1535" name="Google Shape;1535;p52"/>
            <p:cNvSpPr/>
            <p:nvPr/>
          </p:nvSpPr>
          <p:spPr>
            <a:xfrm>
              <a:off x="3220920" y="2699081"/>
              <a:ext cx="75619" cy="73017"/>
            </a:xfrm>
            <a:custGeom>
              <a:avLst/>
              <a:gdLst/>
              <a:ahLst/>
              <a:cxnLst/>
              <a:rect l="l" t="t" r="r" b="b"/>
              <a:pathLst>
                <a:path w="2470" h="2385" extrusionOk="0">
                  <a:moveTo>
                    <a:pt x="474" y="0"/>
                  </a:moveTo>
                  <a:cubicBezTo>
                    <a:pt x="372" y="0"/>
                    <a:pt x="271" y="39"/>
                    <a:pt x="193" y="117"/>
                  </a:cubicBezTo>
                  <a:cubicBezTo>
                    <a:pt x="44" y="266"/>
                    <a:pt x="38" y="507"/>
                    <a:pt x="178" y="664"/>
                  </a:cubicBezTo>
                  <a:lnTo>
                    <a:pt x="693" y="1177"/>
                  </a:lnTo>
                  <a:lnTo>
                    <a:pt x="178" y="1691"/>
                  </a:lnTo>
                  <a:cubicBezTo>
                    <a:pt x="9" y="1843"/>
                    <a:pt x="1" y="2106"/>
                    <a:pt x="163" y="2269"/>
                  </a:cubicBezTo>
                  <a:cubicBezTo>
                    <a:pt x="241" y="2346"/>
                    <a:pt x="342" y="2385"/>
                    <a:pt x="443" y="2385"/>
                  </a:cubicBezTo>
                  <a:cubicBezTo>
                    <a:pt x="552" y="2385"/>
                    <a:pt x="661" y="2341"/>
                    <a:pt x="739" y="2252"/>
                  </a:cubicBezTo>
                  <a:lnTo>
                    <a:pt x="1254" y="1740"/>
                  </a:lnTo>
                  <a:lnTo>
                    <a:pt x="1768" y="2252"/>
                  </a:lnTo>
                  <a:cubicBezTo>
                    <a:pt x="1844" y="2320"/>
                    <a:pt x="1939" y="2354"/>
                    <a:pt x="2034" y="2354"/>
                  </a:cubicBezTo>
                  <a:cubicBezTo>
                    <a:pt x="2135" y="2354"/>
                    <a:pt x="2237" y="2315"/>
                    <a:pt x="2314" y="2237"/>
                  </a:cubicBezTo>
                  <a:cubicBezTo>
                    <a:pt x="2463" y="2088"/>
                    <a:pt x="2470" y="1848"/>
                    <a:pt x="2329" y="1691"/>
                  </a:cubicBezTo>
                  <a:lnTo>
                    <a:pt x="1816" y="1177"/>
                  </a:lnTo>
                  <a:lnTo>
                    <a:pt x="2329" y="664"/>
                  </a:lnTo>
                  <a:cubicBezTo>
                    <a:pt x="2470" y="507"/>
                    <a:pt x="2463" y="266"/>
                    <a:pt x="2314" y="117"/>
                  </a:cubicBezTo>
                  <a:cubicBezTo>
                    <a:pt x="2237" y="39"/>
                    <a:pt x="2135" y="0"/>
                    <a:pt x="2033" y="0"/>
                  </a:cubicBezTo>
                  <a:cubicBezTo>
                    <a:pt x="1938" y="0"/>
                    <a:pt x="1844" y="34"/>
                    <a:pt x="1768" y="101"/>
                  </a:cubicBezTo>
                  <a:lnTo>
                    <a:pt x="1254" y="616"/>
                  </a:lnTo>
                  <a:lnTo>
                    <a:pt x="739" y="101"/>
                  </a:lnTo>
                  <a:cubicBezTo>
                    <a:pt x="664" y="34"/>
                    <a:pt x="569" y="0"/>
                    <a:pt x="474"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36" name="Google Shape;1536;p52"/>
            <p:cNvSpPr/>
            <p:nvPr/>
          </p:nvSpPr>
          <p:spPr>
            <a:xfrm>
              <a:off x="3219940" y="2820224"/>
              <a:ext cx="75895" cy="73047"/>
            </a:xfrm>
            <a:custGeom>
              <a:avLst/>
              <a:gdLst/>
              <a:ahLst/>
              <a:cxnLst/>
              <a:rect l="l" t="t" r="r" b="b"/>
              <a:pathLst>
                <a:path w="2479" h="2386" extrusionOk="0">
                  <a:moveTo>
                    <a:pt x="1286" y="796"/>
                  </a:moveTo>
                  <a:cubicBezTo>
                    <a:pt x="1507" y="796"/>
                    <a:pt x="1684" y="973"/>
                    <a:pt x="1684" y="1193"/>
                  </a:cubicBezTo>
                  <a:cubicBezTo>
                    <a:pt x="1684" y="1433"/>
                    <a:pt x="1488" y="1592"/>
                    <a:pt x="1283" y="1592"/>
                  </a:cubicBezTo>
                  <a:cubicBezTo>
                    <a:pt x="1185" y="1592"/>
                    <a:pt x="1086" y="1555"/>
                    <a:pt x="1004" y="1474"/>
                  </a:cubicBezTo>
                  <a:cubicBezTo>
                    <a:pt x="755" y="1225"/>
                    <a:pt x="932" y="796"/>
                    <a:pt x="1286" y="796"/>
                  </a:cubicBezTo>
                  <a:close/>
                  <a:moveTo>
                    <a:pt x="1288" y="0"/>
                  </a:moveTo>
                  <a:cubicBezTo>
                    <a:pt x="977" y="0"/>
                    <a:pt x="672" y="122"/>
                    <a:pt x="443" y="350"/>
                  </a:cubicBezTo>
                  <a:cubicBezTo>
                    <a:pt x="103" y="690"/>
                    <a:pt x="1" y="1203"/>
                    <a:pt x="185" y="1648"/>
                  </a:cubicBezTo>
                  <a:cubicBezTo>
                    <a:pt x="369" y="2094"/>
                    <a:pt x="805" y="2385"/>
                    <a:pt x="1286" y="2385"/>
                  </a:cubicBezTo>
                  <a:cubicBezTo>
                    <a:pt x="1944" y="2384"/>
                    <a:pt x="2477" y="1851"/>
                    <a:pt x="2478" y="1193"/>
                  </a:cubicBezTo>
                  <a:cubicBezTo>
                    <a:pt x="2478" y="710"/>
                    <a:pt x="2187" y="277"/>
                    <a:pt x="1743" y="91"/>
                  </a:cubicBezTo>
                  <a:cubicBezTo>
                    <a:pt x="1596" y="30"/>
                    <a:pt x="1441" y="0"/>
                    <a:pt x="1288"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37" name="Google Shape;1537;p52"/>
            <p:cNvSpPr/>
            <p:nvPr/>
          </p:nvSpPr>
          <p:spPr>
            <a:xfrm>
              <a:off x="3271435" y="2585040"/>
              <a:ext cx="121725" cy="48770"/>
            </a:xfrm>
            <a:custGeom>
              <a:avLst/>
              <a:gdLst/>
              <a:ahLst/>
              <a:cxnLst/>
              <a:rect l="l" t="t" r="r" b="b"/>
              <a:pathLst>
                <a:path w="3976" h="1593" extrusionOk="0">
                  <a:moveTo>
                    <a:pt x="399" y="1"/>
                  </a:moveTo>
                  <a:cubicBezTo>
                    <a:pt x="180" y="1"/>
                    <a:pt x="1" y="178"/>
                    <a:pt x="1" y="398"/>
                  </a:cubicBezTo>
                  <a:lnTo>
                    <a:pt x="1" y="1193"/>
                  </a:lnTo>
                  <a:cubicBezTo>
                    <a:pt x="1" y="1413"/>
                    <a:pt x="180" y="1592"/>
                    <a:pt x="399" y="1592"/>
                  </a:cubicBezTo>
                  <a:lnTo>
                    <a:pt x="3577" y="1592"/>
                  </a:lnTo>
                  <a:cubicBezTo>
                    <a:pt x="3796" y="1592"/>
                    <a:pt x="3975" y="1413"/>
                    <a:pt x="3975" y="1193"/>
                  </a:cubicBezTo>
                  <a:lnTo>
                    <a:pt x="3975" y="398"/>
                  </a:lnTo>
                  <a:cubicBezTo>
                    <a:pt x="3975" y="178"/>
                    <a:pt x="3796" y="1"/>
                    <a:pt x="357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38" name="Google Shape;1538;p52"/>
            <p:cNvSpPr/>
            <p:nvPr/>
          </p:nvSpPr>
          <p:spPr>
            <a:xfrm>
              <a:off x="3332267" y="2585040"/>
              <a:ext cx="60832" cy="48770"/>
            </a:xfrm>
            <a:custGeom>
              <a:avLst/>
              <a:gdLst/>
              <a:ahLst/>
              <a:cxnLst/>
              <a:rect l="l" t="t" r="r" b="b"/>
              <a:pathLst>
                <a:path w="1987" h="1593" extrusionOk="0">
                  <a:moveTo>
                    <a:pt x="1590" y="1"/>
                  </a:moveTo>
                  <a:lnTo>
                    <a:pt x="1590" y="3"/>
                  </a:lnTo>
                  <a:lnTo>
                    <a:pt x="0" y="3"/>
                  </a:lnTo>
                  <a:lnTo>
                    <a:pt x="0" y="1592"/>
                  </a:lnTo>
                  <a:lnTo>
                    <a:pt x="1590" y="1592"/>
                  </a:lnTo>
                  <a:cubicBezTo>
                    <a:pt x="1809" y="1592"/>
                    <a:pt x="1987" y="1413"/>
                    <a:pt x="1987" y="1193"/>
                  </a:cubicBezTo>
                  <a:lnTo>
                    <a:pt x="1987" y="398"/>
                  </a:lnTo>
                  <a:cubicBezTo>
                    <a:pt x="1987" y="178"/>
                    <a:pt x="1809" y="1"/>
                    <a:pt x="1590"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39" name="Google Shape;1539;p52"/>
            <p:cNvSpPr/>
            <p:nvPr/>
          </p:nvSpPr>
          <p:spPr>
            <a:xfrm>
              <a:off x="3320112" y="2722899"/>
              <a:ext cx="121664" cy="24370"/>
            </a:xfrm>
            <a:custGeom>
              <a:avLst/>
              <a:gdLst/>
              <a:ahLst/>
              <a:cxnLst/>
              <a:rect l="l" t="t" r="r" b="b"/>
              <a:pathLst>
                <a:path w="3974" h="796" extrusionOk="0">
                  <a:moveTo>
                    <a:pt x="397" y="0"/>
                  </a:moveTo>
                  <a:cubicBezTo>
                    <a:pt x="178" y="0"/>
                    <a:pt x="0" y="179"/>
                    <a:pt x="0" y="399"/>
                  </a:cubicBezTo>
                  <a:cubicBezTo>
                    <a:pt x="0" y="618"/>
                    <a:pt x="178" y="796"/>
                    <a:pt x="397" y="796"/>
                  </a:cubicBezTo>
                  <a:lnTo>
                    <a:pt x="3574" y="796"/>
                  </a:lnTo>
                  <a:cubicBezTo>
                    <a:pt x="3796" y="796"/>
                    <a:pt x="3973" y="618"/>
                    <a:pt x="3973" y="399"/>
                  </a:cubicBezTo>
                  <a:cubicBezTo>
                    <a:pt x="3973" y="179"/>
                    <a:pt x="3796" y="0"/>
                    <a:pt x="3574"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40" name="Google Shape;1540;p52"/>
            <p:cNvSpPr/>
            <p:nvPr/>
          </p:nvSpPr>
          <p:spPr>
            <a:xfrm>
              <a:off x="3332267" y="2722899"/>
              <a:ext cx="109510" cy="24370"/>
            </a:xfrm>
            <a:custGeom>
              <a:avLst/>
              <a:gdLst/>
              <a:ahLst/>
              <a:cxnLst/>
              <a:rect l="l" t="t" r="r" b="b"/>
              <a:pathLst>
                <a:path w="3577" h="796" extrusionOk="0">
                  <a:moveTo>
                    <a:pt x="0" y="0"/>
                  </a:moveTo>
                  <a:lnTo>
                    <a:pt x="0" y="796"/>
                  </a:lnTo>
                  <a:lnTo>
                    <a:pt x="3179" y="796"/>
                  </a:lnTo>
                  <a:cubicBezTo>
                    <a:pt x="3399" y="796"/>
                    <a:pt x="3576" y="618"/>
                    <a:pt x="3576" y="399"/>
                  </a:cubicBezTo>
                  <a:cubicBezTo>
                    <a:pt x="3576" y="179"/>
                    <a:pt x="3399" y="0"/>
                    <a:pt x="3179"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41" name="Google Shape;1541;p52"/>
            <p:cNvSpPr/>
            <p:nvPr/>
          </p:nvSpPr>
          <p:spPr>
            <a:xfrm>
              <a:off x="3320725" y="2844563"/>
              <a:ext cx="120439" cy="24339"/>
            </a:xfrm>
            <a:custGeom>
              <a:avLst/>
              <a:gdLst/>
              <a:ahLst/>
              <a:cxnLst/>
              <a:rect l="l" t="t" r="r" b="b"/>
              <a:pathLst>
                <a:path w="3934" h="795" extrusionOk="0">
                  <a:moveTo>
                    <a:pt x="377" y="1"/>
                  </a:moveTo>
                  <a:cubicBezTo>
                    <a:pt x="166" y="11"/>
                    <a:pt x="0" y="187"/>
                    <a:pt x="0" y="398"/>
                  </a:cubicBezTo>
                  <a:cubicBezTo>
                    <a:pt x="0" y="609"/>
                    <a:pt x="166" y="785"/>
                    <a:pt x="377" y="795"/>
                  </a:cubicBezTo>
                  <a:lnTo>
                    <a:pt x="3554" y="795"/>
                  </a:lnTo>
                  <a:cubicBezTo>
                    <a:pt x="3767" y="785"/>
                    <a:pt x="3933" y="609"/>
                    <a:pt x="3933" y="398"/>
                  </a:cubicBezTo>
                  <a:cubicBezTo>
                    <a:pt x="3933" y="187"/>
                    <a:pt x="3767" y="11"/>
                    <a:pt x="3554"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42" name="Google Shape;1542;p52"/>
            <p:cNvSpPr/>
            <p:nvPr/>
          </p:nvSpPr>
          <p:spPr>
            <a:xfrm>
              <a:off x="3332267" y="2844563"/>
              <a:ext cx="108898" cy="24339"/>
            </a:xfrm>
            <a:custGeom>
              <a:avLst/>
              <a:gdLst/>
              <a:ahLst/>
              <a:cxnLst/>
              <a:rect l="l" t="t" r="r" b="b"/>
              <a:pathLst>
                <a:path w="3557" h="795" extrusionOk="0">
                  <a:moveTo>
                    <a:pt x="0" y="1"/>
                  </a:moveTo>
                  <a:lnTo>
                    <a:pt x="0" y="795"/>
                  </a:lnTo>
                  <a:lnTo>
                    <a:pt x="3179" y="795"/>
                  </a:lnTo>
                  <a:cubicBezTo>
                    <a:pt x="3390" y="785"/>
                    <a:pt x="3556" y="609"/>
                    <a:pt x="3556" y="398"/>
                  </a:cubicBezTo>
                  <a:cubicBezTo>
                    <a:pt x="3556" y="187"/>
                    <a:pt x="3390" y="11"/>
                    <a:pt x="3179"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543" name="Google Shape;1543;p52"/>
          <p:cNvGrpSpPr/>
          <p:nvPr/>
        </p:nvGrpSpPr>
        <p:grpSpPr>
          <a:xfrm>
            <a:off x="3123425" y="2139853"/>
            <a:ext cx="355844" cy="363815"/>
            <a:chOff x="3149801" y="1989333"/>
            <a:chExt cx="364931" cy="373105"/>
          </a:xfrm>
        </p:grpSpPr>
        <p:sp>
          <p:nvSpPr>
            <p:cNvPr id="1544" name="Google Shape;1544;p52"/>
            <p:cNvSpPr/>
            <p:nvPr/>
          </p:nvSpPr>
          <p:spPr>
            <a:xfrm>
              <a:off x="3293324" y="2252928"/>
              <a:ext cx="77946" cy="109449"/>
            </a:xfrm>
            <a:custGeom>
              <a:avLst/>
              <a:gdLst/>
              <a:ahLst/>
              <a:cxnLst/>
              <a:rect l="l" t="t" r="r" b="b"/>
              <a:pathLst>
                <a:path w="2546" h="3575" extrusionOk="0">
                  <a:moveTo>
                    <a:pt x="1270" y="1985"/>
                  </a:moveTo>
                  <a:cubicBezTo>
                    <a:pt x="1475" y="1985"/>
                    <a:pt x="1671" y="2144"/>
                    <a:pt x="1671" y="2384"/>
                  </a:cubicBezTo>
                  <a:cubicBezTo>
                    <a:pt x="1671" y="2603"/>
                    <a:pt x="1492" y="2781"/>
                    <a:pt x="1272" y="2781"/>
                  </a:cubicBezTo>
                  <a:cubicBezTo>
                    <a:pt x="917" y="2781"/>
                    <a:pt x="739" y="2352"/>
                    <a:pt x="991" y="2102"/>
                  </a:cubicBezTo>
                  <a:cubicBezTo>
                    <a:pt x="1072" y="2021"/>
                    <a:pt x="1172" y="1985"/>
                    <a:pt x="1270" y="1985"/>
                  </a:cubicBezTo>
                  <a:close/>
                  <a:moveTo>
                    <a:pt x="875" y="0"/>
                  </a:moveTo>
                  <a:lnTo>
                    <a:pt x="875" y="1260"/>
                  </a:lnTo>
                  <a:cubicBezTo>
                    <a:pt x="329" y="1454"/>
                    <a:pt x="1" y="2013"/>
                    <a:pt x="98" y="2585"/>
                  </a:cubicBezTo>
                  <a:cubicBezTo>
                    <a:pt x="197" y="3157"/>
                    <a:pt x="693" y="3575"/>
                    <a:pt x="1272" y="3575"/>
                  </a:cubicBezTo>
                  <a:cubicBezTo>
                    <a:pt x="1853" y="3575"/>
                    <a:pt x="2349" y="3157"/>
                    <a:pt x="2448" y="2585"/>
                  </a:cubicBezTo>
                  <a:cubicBezTo>
                    <a:pt x="2545" y="2013"/>
                    <a:pt x="2217" y="1454"/>
                    <a:pt x="1671" y="1260"/>
                  </a:cubicBezTo>
                  <a:lnTo>
                    <a:pt x="1671"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45" name="Google Shape;1545;p52"/>
            <p:cNvSpPr/>
            <p:nvPr/>
          </p:nvSpPr>
          <p:spPr>
            <a:xfrm>
              <a:off x="3332267" y="2252928"/>
              <a:ext cx="39004" cy="109510"/>
            </a:xfrm>
            <a:custGeom>
              <a:avLst/>
              <a:gdLst/>
              <a:ahLst/>
              <a:cxnLst/>
              <a:rect l="l" t="t" r="r" b="b"/>
              <a:pathLst>
                <a:path w="1274" h="3577" extrusionOk="0">
                  <a:moveTo>
                    <a:pt x="0" y="0"/>
                  </a:moveTo>
                  <a:lnTo>
                    <a:pt x="0" y="1987"/>
                  </a:lnTo>
                  <a:cubicBezTo>
                    <a:pt x="211" y="1997"/>
                    <a:pt x="377" y="2171"/>
                    <a:pt x="377" y="2384"/>
                  </a:cubicBezTo>
                  <a:cubicBezTo>
                    <a:pt x="377" y="2595"/>
                    <a:pt x="211" y="2771"/>
                    <a:pt x="0" y="2781"/>
                  </a:cubicBezTo>
                  <a:lnTo>
                    <a:pt x="0" y="3576"/>
                  </a:lnTo>
                  <a:cubicBezTo>
                    <a:pt x="581" y="3576"/>
                    <a:pt x="1077" y="3159"/>
                    <a:pt x="1174" y="2586"/>
                  </a:cubicBezTo>
                  <a:cubicBezTo>
                    <a:pt x="1273" y="2013"/>
                    <a:pt x="945" y="1454"/>
                    <a:pt x="399" y="1261"/>
                  </a:cubicBezTo>
                  <a:lnTo>
                    <a:pt x="399" y="1260"/>
                  </a:lnTo>
                  <a:lnTo>
                    <a:pt x="399"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46" name="Google Shape;1546;p52"/>
            <p:cNvSpPr/>
            <p:nvPr/>
          </p:nvSpPr>
          <p:spPr>
            <a:xfrm>
              <a:off x="3174171" y="2013703"/>
              <a:ext cx="316253" cy="251410"/>
            </a:xfrm>
            <a:custGeom>
              <a:avLst/>
              <a:gdLst/>
              <a:ahLst/>
              <a:cxnLst/>
              <a:rect l="l" t="t" r="r" b="b"/>
              <a:pathLst>
                <a:path w="10330" h="8212" extrusionOk="0">
                  <a:moveTo>
                    <a:pt x="397" y="1"/>
                  </a:moveTo>
                  <a:cubicBezTo>
                    <a:pt x="178" y="1"/>
                    <a:pt x="0" y="178"/>
                    <a:pt x="0" y="399"/>
                  </a:cubicBezTo>
                  <a:lnTo>
                    <a:pt x="0" y="7814"/>
                  </a:lnTo>
                  <a:cubicBezTo>
                    <a:pt x="0" y="8034"/>
                    <a:pt x="178" y="8211"/>
                    <a:pt x="397" y="8211"/>
                  </a:cubicBezTo>
                  <a:lnTo>
                    <a:pt x="9931" y="8211"/>
                  </a:lnTo>
                  <a:cubicBezTo>
                    <a:pt x="10152" y="8211"/>
                    <a:pt x="10330" y="8034"/>
                    <a:pt x="10330" y="7814"/>
                  </a:cubicBezTo>
                  <a:lnTo>
                    <a:pt x="10330" y="399"/>
                  </a:lnTo>
                  <a:cubicBezTo>
                    <a:pt x="10330" y="178"/>
                    <a:pt x="10152" y="1"/>
                    <a:pt x="9931" y="1"/>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1547" name="Google Shape;1547;p52"/>
            <p:cNvSpPr/>
            <p:nvPr/>
          </p:nvSpPr>
          <p:spPr>
            <a:xfrm>
              <a:off x="3332267" y="2013703"/>
              <a:ext cx="158157" cy="251410"/>
            </a:xfrm>
            <a:custGeom>
              <a:avLst/>
              <a:gdLst/>
              <a:ahLst/>
              <a:cxnLst/>
              <a:rect l="l" t="t" r="r" b="b"/>
              <a:pathLst>
                <a:path w="5166" h="8212" extrusionOk="0">
                  <a:moveTo>
                    <a:pt x="0" y="1"/>
                  </a:moveTo>
                  <a:lnTo>
                    <a:pt x="0" y="8211"/>
                  </a:lnTo>
                  <a:lnTo>
                    <a:pt x="4767" y="8211"/>
                  </a:lnTo>
                  <a:cubicBezTo>
                    <a:pt x="4986" y="8211"/>
                    <a:pt x="5166" y="8034"/>
                    <a:pt x="5166" y="7814"/>
                  </a:cubicBezTo>
                  <a:lnTo>
                    <a:pt x="5166" y="399"/>
                  </a:lnTo>
                  <a:cubicBezTo>
                    <a:pt x="5166" y="178"/>
                    <a:pt x="4986" y="1"/>
                    <a:pt x="4767" y="1"/>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1548" name="Google Shape;1548;p52"/>
            <p:cNvSpPr/>
            <p:nvPr/>
          </p:nvSpPr>
          <p:spPr>
            <a:xfrm>
              <a:off x="3149801" y="1989333"/>
              <a:ext cx="364931" cy="48770"/>
            </a:xfrm>
            <a:custGeom>
              <a:avLst/>
              <a:gdLst/>
              <a:ahLst/>
              <a:cxnLst/>
              <a:rect l="l" t="t" r="r" b="b"/>
              <a:pathLst>
                <a:path w="11920" h="1593" extrusionOk="0">
                  <a:moveTo>
                    <a:pt x="399" y="1"/>
                  </a:moveTo>
                  <a:cubicBezTo>
                    <a:pt x="180" y="1"/>
                    <a:pt x="1" y="180"/>
                    <a:pt x="1" y="400"/>
                  </a:cubicBezTo>
                  <a:lnTo>
                    <a:pt x="1" y="1194"/>
                  </a:lnTo>
                  <a:cubicBezTo>
                    <a:pt x="1" y="1413"/>
                    <a:pt x="180" y="1592"/>
                    <a:pt x="399" y="1592"/>
                  </a:cubicBezTo>
                  <a:lnTo>
                    <a:pt x="11523" y="1592"/>
                  </a:lnTo>
                  <a:cubicBezTo>
                    <a:pt x="11742" y="1592"/>
                    <a:pt x="11920" y="1413"/>
                    <a:pt x="11920" y="1194"/>
                  </a:cubicBezTo>
                  <a:lnTo>
                    <a:pt x="11920" y="400"/>
                  </a:lnTo>
                  <a:cubicBezTo>
                    <a:pt x="11920" y="180"/>
                    <a:pt x="11742" y="1"/>
                    <a:pt x="11523"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49" name="Google Shape;1549;p52"/>
            <p:cNvSpPr/>
            <p:nvPr/>
          </p:nvSpPr>
          <p:spPr>
            <a:xfrm>
              <a:off x="3332267" y="1989333"/>
              <a:ext cx="182465" cy="48770"/>
            </a:xfrm>
            <a:custGeom>
              <a:avLst/>
              <a:gdLst/>
              <a:ahLst/>
              <a:cxnLst/>
              <a:rect l="l" t="t" r="r" b="b"/>
              <a:pathLst>
                <a:path w="5960" h="1593" extrusionOk="0">
                  <a:moveTo>
                    <a:pt x="5561" y="1"/>
                  </a:moveTo>
                  <a:lnTo>
                    <a:pt x="5563" y="3"/>
                  </a:lnTo>
                  <a:lnTo>
                    <a:pt x="0" y="3"/>
                  </a:lnTo>
                  <a:lnTo>
                    <a:pt x="0" y="1592"/>
                  </a:lnTo>
                  <a:lnTo>
                    <a:pt x="5561" y="1592"/>
                  </a:lnTo>
                  <a:cubicBezTo>
                    <a:pt x="5782" y="1592"/>
                    <a:pt x="5960" y="1413"/>
                    <a:pt x="5960" y="1194"/>
                  </a:cubicBezTo>
                  <a:lnTo>
                    <a:pt x="5960" y="400"/>
                  </a:lnTo>
                  <a:cubicBezTo>
                    <a:pt x="5960" y="180"/>
                    <a:pt x="5782" y="1"/>
                    <a:pt x="5561"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50" name="Google Shape;1550;p52"/>
            <p:cNvSpPr/>
            <p:nvPr/>
          </p:nvSpPr>
          <p:spPr>
            <a:xfrm>
              <a:off x="3257903" y="2078576"/>
              <a:ext cx="143309" cy="137890"/>
            </a:xfrm>
            <a:custGeom>
              <a:avLst/>
              <a:gdLst/>
              <a:ahLst/>
              <a:cxnLst/>
              <a:rect l="l" t="t" r="r" b="b"/>
              <a:pathLst>
                <a:path w="4681" h="4504" extrusionOk="0">
                  <a:moveTo>
                    <a:pt x="2828" y="851"/>
                  </a:moveTo>
                  <a:cubicBezTo>
                    <a:pt x="3313" y="989"/>
                    <a:pt x="3694" y="1369"/>
                    <a:pt x="3833" y="1856"/>
                  </a:cubicBezTo>
                  <a:lnTo>
                    <a:pt x="2828" y="1856"/>
                  </a:lnTo>
                  <a:lnTo>
                    <a:pt x="2828" y="851"/>
                  </a:lnTo>
                  <a:close/>
                  <a:moveTo>
                    <a:pt x="2032" y="851"/>
                  </a:moveTo>
                  <a:lnTo>
                    <a:pt x="2032" y="2252"/>
                  </a:lnTo>
                  <a:cubicBezTo>
                    <a:pt x="2032" y="2471"/>
                    <a:pt x="2210" y="2650"/>
                    <a:pt x="2429" y="2650"/>
                  </a:cubicBezTo>
                  <a:lnTo>
                    <a:pt x="3833" y="2650"/>
                  </a:lnTo>
                  <a:cubicBezTo>
                    <a:pt x="3653" y="3277"/>
                    <a:pt x="3082" y="3709"/>
                    <a:pt x="2431" y="3709"/>
                  </a:cubicBezTo>
                  <a:lnTo>
                    <a:pt x="2429" y="3709"/>
                  </a:lnTo>
                  <a:cubicBezTo>
                    <a:pt x="1702" y="3709"/>
                    <a:pt x="1086" y="3173"/>
                    <a:pt x="987" y="2453"/>
                  </a:cubicBezTo>
                  <a:cubicBezTo>
                    <a:pt x="886" y="1732"/>
                    <a:pt x="1332" y="1049"/>
                    <a:pt x="2032" y="851"/>
                  </a:cubicBezTo>
                  <a:close/>
                  <a:moveTo>
                    <a:pt x="2429" y="0"/>
                  </a:moveTo>
                  <a:cubicBezTo>
                    <a:pt x="1518" y="0"/>
                    <a:pt x="697" y="548"/>
                    <a:pt x="349" y="1391"/>
                  </a:cubicBezTo>
                  <a:cubicBezTo>
                    <a:pt x="0" y="2231"/>
                    <a:pt x="193" y="3200"/>
                    <a:pt x="838" y="3843"/>
                  </a:cubicBezTo>
                  <a:cubicBezTo>
                    <a:pt x="1268" y="4274"/>
                    <a:pt x="1844" y="4503"/>
                    <a:pt x="2430" y="4503"/>
                  </a:cubicBezTo>
                  <a:cubicBezTo>
                    <a:pt x="2720" y="4503"/>
                    <a:pt x="3012" y="4447"/>
                    <a:pt x="3290" y="4332"/>
                  </a:cubicBezTo>
                  <a:cubicBezTo>
                    <a:pt x="4133" y="3983"/>
                    <a:pt x="4680" y="3161"/>
                    <a:pt x="4680" y="2252"/>
                  </a:cubicBezTo>
                  <a:cubicBezTo>
                    <a:pt x="4679" y="1009"/>
                    <a:pt x="3672" y="2"/>
                    <a:pt x="242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51" name="Google Shape;1551;p52"/>
            <p:cNvSpPr/>
            <p:nvPr/>
          </p:nvSpPr>
          <p:spPr>
            <a:xfrm>
              <a:off x="3332267" y="2078545"/>
              <a:ext cx="70323" cy="137921"/>
            </a:xfrm>
            <a:custGeom>
              <a:avLst/>
              <a:gdLst/>
              <a:ahLst/>
              <a:cxnLst/>
              <a:rect l="l" t="t" r="r" b="b"/>
              <a:pathLst>
                <a:path w="2297" h="4505" extrusionOk="0">
                  <a:moveTo>
                    <a:pt x="399" y="852"/>
                  </a:moveTo>
                  <a:cubicBezTo>
                    <a:pt x="884" y="990"/>
                    <a:pt x="1265" y="1370"/>
                    <a:pt x="1404" y="1857"/>
                  </a:cubicBezTo>
                  <a:lnTo>
                    <a:pt x="399" y="1857"/>
                  </a:lnTo>
                  <a:lnTo>
                    <a:pt x="399" y="852"/>
                  </a:lnTo>
                  <a:close/>
                  <a:moveTo>
                    <a:pt x="45" y="1"/>
                  </a:moveTo>
                  <a:cubicBezTo>
                    <a:pt x="30" y="1"/>
                    <a:pt x="16" y="1"/>
                    <a:pt x="2" y="1"/>
                  </a:cubicBezTo>
                  <a:lnTo>
                    <a:pt x="0" y="1"/>
                  </a:lnTo>
                  <a:lnTo>
                    <a:pt x="0" y="2649"/>
                  </a:lnTo>
                  <a:lnTo>
                    <a:pt x="1404" y="2649"/>
                  </a:lnTo>
                  <a:cubicBezTo>
                    <a:pt x="1224" y="3276"/>
                    <a:pt x="653" y="3708"/>
                    <a:pt x="2" y="3710"/>
                  </a:cubicBezTo>
                  <a:lnTo>
                    <a:pt x="2" y="4504"/>
                  </a:lnTo>
                  <a:cubicBezTo>
                    <a:pt x="16" y="4504"/>
                    <a:pt x="30" y="4504"/>
                    <a:pt x="45" y="4504"/>
                  </a:cubicBezTo>
                  <a:cubicBezTo>
                    <a:pt x="1285" y="4504"/>
                    <a:pt x="2296" y="3499"/>
                    <a:pt x="2296" y="2253"/>
                  </a:cubicBezTo>
                  <a:cubicBezTo>
                    <a:pt x="2296" y="1007"/>
                    <a:pt x="1285" y="1"/>
                    <a:pt x="45" y="1"/>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552" name="Google Shape;1552;p52"/>
          <p:cNvGrpSpPr/>
          <p:nvPr/>
        </p:nvGrpSpPr>
        <p:grpSpPr>
          <a:xfrm>
            <a:off x="3123485" y="1559038"/>
            <a:ext cx="355784" cy="363994"/>
            <a:chOff x="3149862" y="1393688"/>
            <a:chExt cx="364870" cy="373289"/>
          </a:xfrm>
        </p:grpSpPr>
        <p:sp>
          <p:nvSpPr>
            <p:cNvPr id="1553" name="Google Shape;1553;p52"/>
            <p:cNvSpPr/>
            <p:nvPr/>
          </p:nvSpPr>
          <p:spPr>
            <a:xfrm>
              <a:off x="3174171" y="1417996"/>
              <a:ext cx="316253" cy="218989"/>
            </a:xfrm>
            <a:custGeom>
              <a:avLst/>
              <a:gdLst/>
              <a:ahLst/>
              <a:cxnLst/>
              <a:rect l="l" t="t" r="r" b="b"/>
              <a:pathLst>
                <a:path w="10330" h="7153" extrusionOk="0">
                  <a:moveTo>
                    <a:pt x="397" y="1"/>
                  </a:moveTo>
                  <a:cubicBezTo>
                    <a:pt x="178" y="1"/>
                    <a:pt x="0" y="178"/>
                    <a:pt x="0" y="399"/>
                  </a:cubicBezTo>
                  <a:lnTo>
                    <a:pt x="0" y="6754"/>
                  </a:lnTo>
                  <a:cubicBezTo>
                    <a:pt x="0" y="6973"/>
                    <a:pt x="178" y="7151"/>
                    <a:pt x="397" y="7151"/>
                  </a:cubicBezTo>
                  <a:lnTo>
                    <a:pt x="9931" y="7151"/>
                  </a:lnTo>
                  <a:lnTo>
                    <a:pt x="9931" y="7153"/>
                  </a:lnTo>
                  <a:cubicBezTo>
                    <a:pt x="10152" y="7153"/>
                    <a:pt x="10330" y="6973"/>
                    <a:pt x="10330" y="6754"/>
                  </a:cubicBezTo>
                  <a:lnTo>
                    <a:pt x="10330" y="399"/>
                  </a:lnTo>
                  <a:cubicBezTo>
                    <a:pt x="10330" y="178"/>
                    <a:pt x="10152" y="1"/>
                    <a:pt x="9931"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54" name="Google Shape;1554;p52"/>
            <p:cNvSpPr/>
            <p:nvPr/>
          </p:nvSpPr>
          <p:spPr>
            <a:xfrm>
              <a:off x="3332267" y="1417996"/>
              <a:ext cx="158157" cy="218958"/>
            </a:xfrm>
            <a:custGeom>
              <a:avLst/>
              <a:gdLst/>
              <a:ahLst/>
              <a:cxnLst/>
              <a:rect l="l" t="t" r="r" b="b"/>
              <a:pathLst>
                <a:path w="5166" h="7152" extrusionOk="0">
                  <a:moveTo>
                    <a:pt x="0" y="1"/>
                  </a:moveTo>
                  <a:lnTo>
                    <a:pt x="0" y="7151"/>
                  </a:lnTo>
                  <a:lnTo>
                    <a:pt x="4767" y="7151"/>
                  </a:lnTo>
                  <a:cubicBezTo>
                    <a:pt x="4986" y="7151"/>
                    <a:pt x="5166" y="6973"/>
                    <a:pt x="5166" y="6754"/>
                  </a:cubicBezTo>
                  <a:lnTo>
                    <a:pt x="5166" y="399"/>
                  </a:lnTo>
                  <a:cubicBezTo>
                    <a:pt x="5166" y="178"/>
                    <a:pt x="4986" y="1"/>
                    <a:pt x="476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55" name="Google Shape;1555;p52"/>
            <p:cNvSpPr/>
            <p:nvPr/>
          </p:nvSpPr>
          <p:spPr>
            <a:xfrm>
              <a:off x="3208215" y="1637567"/>
              <a:ext cx="248073" cy="129410"/>
            </a:xfrm>
            <a:custGeom>
              <a:avLst/>
              <a:gdLst/>
              <a:ahLst/>
              <a:cxnLst/>
              <a:rect l="l" t="t" r="r" b="b"/>
              <a:pathLst>
                <a:path w="8103" h="4227" extrusionOk="0">
                  <a:moveTo>
                    <a:pt x="4052" y="1"/>
                  </a:moveTo>
                  <a:cubicBezTo>
                    <a:pt x="3841" y="1"/>
                    <a:pt x="3667" y="167"/>
                    <a:pt x="3655" y="378"/>
                  </a:cubicBezTo>
                  <a:lnTo>
                    <a:pt x="3655" y="2096"/>
                  </a:lnTo>
                  <a:lnTo>
                    <a:pt x="327" y="3451"/>
                  </a:lnTo>
                  <a:cubicBezTo>
                    <a:pt x="111" y="3527"/>
                    <a:pt x="0" y="3766"/>
                    <a:pt x="87" y="3979"/>
                  </a:cubicBezTo>
                  <a:cubicBezTo>
                    <a:pt x="150" y="4134"/>
                    <a:pt x="299" y="4226"/>
                    <a:pt x="456" y="4226"/>
                  </a:cubicBezTo>
                  <a:cubicBezTo>
                    <a:pt x="513" y="4226"/>
                    <a:pt x="571" y="4214"/>
                    <a:pt x="627" y="4188"/>
                  </a:cubicBezTo>
                  <a:lnTo>
                    <a:pt x="4052" y="2793"/>
                  </a:lnTo>
                  <a:lnTo>
                    <a:pt x="7477" y="4188"/>
                  </a:lnTo>
                  <a:cubicBezTo>
                    <a:pt x="7532" y="4214"/>
                    <a:pt x="7590" y="4226"/>
                    <a:pt x="7647" y="4226"/>
                  </a:cubicBezTo>
                  <a:cubicBezTo>
                    <a:pt x="7803" y="4226"/>
                    <a:pt x="7953" y="4134"/>
                    <a:pt x="8017" y="3979"/>
                  </a:cubicBezTo>
                  <a:cubicBezTo>
                    <a:pt x="8102" y="3766"/>
                    <a:pt x="7993" y="3527"/>
                    <a:pt x="7777" y="3451"/>
                  </a:cubicBezTo>
                  <a:lnTo>
                    <a:pt x="7779" y="3451"/>
                  </a:lnTo>
                  <a:lnTo>
                    <a:pt x="4451" y="2096"/>
                  </a:lnTo>
                  <a:lnTo>
                    <a:pt x="4451" y="378"/>
                  </a:lnTo>
                  <a:cubicBezTo>
                    <a:pt x="4437" y="167"/>
                    <a:pt x="4263" y="1"/>
                    <a:pt x="405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56" name="Google Shape;1556;p52"/>
            <p:cNvSpPr/>
            <p:nvPr/>
          </p:nvSpPr>
          <p:spPr>
            <a:xfrm>
              <a:off x="3332267" y="1636924"/>
              <a:ext cx="124052" cy="130053"/>
            </a:xfrm>
            <a:custGeom>
              <a:avLst/>
              <a:gdLst/>
              <a:ahLst/>
              <a:cxnLst/>
              <a:rect l="l" t="t" r="r" b="b"/>
              <a:pathLst>
                <a:path w="4052" h="4248" extrusionOk="0">
                  <a:moveTo>
                    <a:pt x="0" y="0"/>
                  </a:moveTo>
                  <a:lnTo>
                    <a:pt x="0" y="2812"/>
                  </a:lnTo>
                  <a:lnTo>
                    <a:pt x="3425" y="4208"/>
                  </a:lnTo>
                  <a:lnTo>
                    <a:pt x="3425" y="4209"/>
                  </a:lnTo>
                  <a:cubicBezTo>
                    <a:pt x="3481" y="4235"/>
                    <a:pt x="3539" y="4247"/>
                    <a:pt x="3596" y="4247"/>
                  </a:cubicBezTo>
                  <a:cubicBezTo>
                    <a:pt x="3753" y="4247"/>
                    <a:pt x="3902" y="4155"/>
                    <a:pt x="3966" y="4000"/>
                  </a:cubicBezTo>
                  <a:cubicBezTo>
                    <a:pt x="4052" y="3787"/>
                    <a:pt x="3943" y="3548"/>
                    <a:pt x="3725" y="3472"/>
                  </a:cubicBezTo>
                  <a:lnTo>
                    <a:pt x="399" y="2117"/>
                  </a:lnTo>
                  <a:lnTo>
                    <a:pt x="399" y="399"/>
                  </a:lnTo>
                  <a:cubicBezTo>
                    <a:pt x="399" y="178"/>
                    <a:pt x="220" y="0"/>
                    <a:pt x="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57" name="Google Shape;1557;p52"/>
            <p:cNvSpPr/>
            <p:nvPr/>
          </p:nvSpPr>
          <p:spPr>
            <a:xfrm>
              <a:off x="3149862" y="1393688"/>
              <a:ext cx="364870" cy="48708"/>
            </a:xfrm>
            <a:custGeom>
              <a:avLst/>
              <a:gdLst/>
              <a:ahLst/>
              <a:cxnLst/>
              <a:rect l="l" t="t" r="r" b="b"/>
              <a:pathLst>
                <a:path w="11918" h="1591" extrusionOk="0">
                  <a:moveTo>
                    <a:pt x="397" y="1"/>
                  </a:moveTo>
                  <a:cubicBezTo>
                    <a:pt x="178" y="1"/>
                    <a:pt x="0" y="178"/>
                    <a:pt x="0" y="398"/>
                  </a:cubicBezTo>
                  <a:lnTo>
                    <a:pt x="0" y="1192"/>
                  </a:lnTo>
                  <a:cubicBezTo>
                    <a:pt x="0" y="1411"/>
                    <a:pt x="178" y="1590"/>
                    <a:pt x="397" y="1590"/>
                  </a:cubicBezTo>
                  <a:lnTo>
                    <a:pt x="11521" y="1590"/>
                  </a:lnTo>
                  <a:cubicBezTo>
                    <a:pt x="11740" y="1590"/>
                    <a:pt x="11918" y="1413"/>
                    <a:pt x="11918" y="1193"/>
                  </a:cubicBezTo>
                  <a:lnTo>
                    <a:pt x="11918" y="398"/>
                  </a:lnTo>
                  <a:cubicBezTo>
                    <a:pt x="11918" y="178"/>
                    <a:pt x="11740" y="1"/>
                    <a:pt x="1152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58" name="Google Shape;1558;p52"/>
            <p:cNvSpPr/>
            <p:nvPr/>
          </p:nvSpPr>
          <p:spPr>
            <a:xfrm>
              <a:off x="3332267" y="1393688"/>
              <a:ext cx="182465" cy="48708"/>
            </a:xfrm>
            <a:custGeom>
              <a:avLst/>
              <a:gdLst/>
              <a:ahLst/>
              <a:cxnLst/>
              <a:rect l="l" t="t" r="r" b="b"/>
              <a:pathLst>
                <a:path w="5960" h="1591" extrusionOk="0">
                  <a:moveTo>
                    <a:pt x="0" y="1"/>
                  </a:moveTo>
                  <a:lnTo>
                    <a:pt x="0" y="1590"/>
                  </a:lnTo>
                  <a:lnTo>
                    <a:pt x="5561" y="1590"/>
                  </a:lnTo>
                  <a:cubicBezTo>
                    <a:pt x="5780" y="1590"/>
                    <a:pt x="5960" y="1411"/>
                    <a:pt x="5960" y="1192"/>
                  </a:cubicBezTo>
                  <a:lnTo>
                    <a:pt x="5960" y="398"/>
                  </a:lnTo>
                  <a:cubicBezTo>
                    <a:pt x="5960" y="178"/>
                    <a:pt x="5780" y="1"/>
                    <a:pt x="556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59" name="Google Shape;1559;p52"/>
            <p:cNvSpPr/>
            <p:nvPr/>
          </p:nvSpPr>
          <p:spPr>
            <a:xfrm>
              <a:off x="3149862" y="1612555"/>
              <a:ext cx="364870" cy="48739"/>
            </a:xfrm>
            <a:custGeom>
              <a:avLst/>
              <a:gdLst/>
              <a:ahLst/>
              <a:cxnLst/>
              <a:rect l="l" t="t" r="r" b="b"/>
              <a:pathLst>
                <a:path w="11918" h="1592" extrusionOk="0">
                  <a:moveTo>
                    <a:pt x="397" y="0"/>
                  </a:moveTo>
                  <a:cubicBezTo>
                    <a:pt x="178" y="0"/>
                    <a:pt x="0" y="178"/>
                    <a:pt x="0" y="397"/>
                  </a:cubicBezTo>
                  <a:lnTo>
                    <a:pt x="0" y="1193"/>
                  </a:lnTo>
                  <a:cubicBezTo>
                    <a:pt x="0" y="1412"/>
                    <a:pt x="178" y="1592"/>
                    <a:pt x="397" y="1592"/>
                  </a:cubicBezTo>
                  <a:lnTo>
                    <a:pt x="11521" y="1592"/>
                  </a:lnTo>
                  <a:cubicBezTo>
                    <a:pt x="11740" y="1592"/>
                    <a:pt x="11918" y="1412"/>
                    <a:pt x="11918" y="1193"/>
                  </a:cubicBezTo>
                  <a:lnTo>
                    <a:pt x="11918" y="397"/>
                  </a:lnTo>
                  <a:cubicBezTo>
                    <a:pt x="11918" y="178"/>
                    <a:pt x="11740" y="0"/>
                    <a:pt x="1152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60" name="Google Shape;1560;p52"/>
            <p:cNvSpPr/>
            <p:nvPr/>
          </p:nvSpPr>
          <p:spPr>
            <a:xfrm>
              <a:off x="3332267" y="1612555"/>
              <a:ext cx="182465" cy="48739"/>
            </a:xfrm>
            <a:custGeom>
              <a:avLst/>
              <a:gdLst/>
              <a:ahLst/>
              <a:cxnLst/>
              <a:rect l="l" t="t" r="r" b="b"/>
              <a:pathLst>
                <a:path w="5960" h="1592" extrusionOk="0">
                  <a:moveTo>
                    <a:pt x="5561" y="0"/>
                  </a:moveTo>
                  <a:lnTo>
                    <a:pt x="5563" y="2"/>
                  </a:lnTo>
                  <a:lnTo>
                    <a:pt x="0" y="2"/>
                  </a:lnTo>
                  <a:lnTo>
                    <a:pt x="0" y="1592"/>
                  </a:lnTo>
                  <a:lnTo>
                    <a:pt x="5561" y="1592"/>
                  </a:lnTo>
                  <a:cubicBezTo>
                    <a:pt x="5780" y="1592"/>
                    <a:pt x="5960" y="1412"/>
                    <a:pt x="5960" y="1193"/>
                  </a:cubicBezTo>
                  <a:lnTo>
                    <a:pt x="5960" y="397"/>
                  </a:lnTo>
                  <a:cubicBezTo>
                    <a:pt x="5960" y="178"/>
                    <a:pt x="5780" y="0"/>
                    <a:pt x="5561" y="0"/>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561" name="Google Shape;1561;p52"/>
          <p:cNvGrpSpPr/>
          <p:nvPr/>
        </p:nvGrpSpPr>
        <p:grpSpPr>
          <a:xfrm>
            <a:off x="2337762" y="3882533"/>
            <a:ext cx="355784" cy="363725"/>
            <a:chOff x="2344076" y="3776515"/>
            <a:chExt cx="364870" cy="373013"/>
          </a:xfrm>
        </p:grpSpPr>
        <p:sp>
          <p:nvSpPr>
            <p:cNvPr id="1562" name="Google Shape;1562;p52"/>
            <p:cNvSpPr/>
            <p:nvPr/>
          </p:nvSpPr>
          <p:spPr>
            <a:xfrm>
              <a:off x="2344076" y="3776515"/>
              <a:ext cx="364870" cy="373013"/>
            </a:xfrm>
            <a:custGeom>
              <a:avLst/>
              <a:gdLst/>
              <a:ahLst/>
              <a:cxnLst/>
              <a:rect l="l" t="t" r="r" b="b"/>
              <a:pathLst>
                <a:path w="11918" h="12184" extrusionOk="0">
                  <a:moveTo>
                    <a:pt x="397" y="0"/>
                  </a:moveTo>
                  <a:cubicBezTo>
                    <a:pt x="178" y="0"/>
                    <a:pt x="0" y="178"/>
                    <a:pt x="0" y="397"/>
                  </a:cubicBezTo>
                  <a:lnTo>
                    <a:pt x="0" y="11785"/>
                  </a:lnTo>
                  <a:cubicBezTo>
                    <a:pt x="0" y="12005"/>
                    <a:pt x="178" y="12182"/>
                    <a:pt x="397" y="12182"/>
                  </a:cubicBezTo>
                  <a:lnTo>
                    <a:pt x="11520" y="12182"/>
                  </a:lnTo>
                  <a:lnTo>
                    <a:pt x="11520" y="12184"/>
                  </a:lnTo>
                  <a:cubicBezTo>
                    <a:pt x="11740" y="12184"/>
                    <a:pt x="11917" y="12005"/>
                    <a:pt x="11917" y="11785"/>
                  </a:cubicBezTo>
                  <a:lnTo>
                    <a:pt x="11917" y="397"/>
                  </a:lnTo>
                  <a:cubicBezTo>
                    <a:pt x="11917" y="178"/>
                    <a:pt x="11740" y="0"/>
                    <a:pt x="11520"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63" name="Google Shape;1563;p52"/>
            <p:cNvSpPr/>
            <p:nvPr/>
          </p:nvSpPr>
          <p:spPr>
            <a:xfrm>
              <a:off x="2526510" y="3776515"/>
              <a:ext cx="182435" cy="372983"/>
            </a:xfrm>
            <a:custGeom>
              <a:avLst/>
              <a:gdLst/>
              <a:ahLst/>
              <a:cxnLst/>
              <a:rect l="l" t="t" r="r" b="b"/>
              <a:pathLst>
                <a:path w="5959" h="12183" extrusionOk="0">
                  <a:moveTo>
                    <a:pt x="1" y="0"/>
                  </a:moveTo>
                  <a:lnTo>
                    <a:pt x="1" y="12182"/>
                  </a:lnTo>
                  <a:lnTo>
                    <a:pt x="5561" y="12182"/>
                  </a:lnTo>
                  <a:cubicBezTo>
                    <a:pt x="5781" y="12182"/>
                    <a:pt x="5958" y="12005"/>
                    <a:pt x="5958" y="11785"/>
                  </a:cubicBezTo>
                  <a:lnTo>
                    <a:pt x="5958" y="397"/>
                  </a:lnTo>
                  <a:cubicBezTo>
                    <a:pt x="5958" y="178"/>
                    <a:pt x="5781" y="0"/>
                    <a:pt x="5561"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64" name="Google Shape;1564;p52"/>
            <p:cNvSpPr/>
            <p:nvPr/>
          </p:nvSpPr>
          <p:spPr>
            <a:xfrm>
              <a:off x="2401448" y="3821121"/>
              <a:ext cx="267024" cy="279760"/>
            </a:xfrm>
            <a:custGeom>
              <a:avLst/>
              <a:gdLst/>
              <a:ahLst/>
              <a:cxnLst/>
              <a:rect l="l" t="t" r="r" b="b"/>
              <a:pathLst>
                <a:path w="8722" h="9138" extrusionOk="0">
                  <a:moveTo>
                    <a:pt x="4084" y="1"/>
                  </a:moveTo>
                  <a:cubicBezTo>
                    <a:pt x="3982" y="1"/>
                    <a:pt x="3880" y="39"/>
                    <a:pt x="3803" y="116"/>
                  </a:cubicBezTo>
                  <a:lnTo>
                    <a:pt x="2612" y="1309"/>
                  </a:lnTo>
                  <a:cubicBezTo>
                    <a:pt x="2471" y="1466"/>
                    <a:pt x="2476" y="1706"/>
                    <a:pt x="2627" y="1855"/>
                  </a:cubicBezTo>
                  <a:cubicBezTo>
                    <a:pt x="2704" y="1932"/>
                    <a:pt x="2806" y="1971"/>
                    <a:pt x="2908" y="1971"/>
                  </a:cubicBezTo>
                  <a:cubicBezTo>
                    <a:pt x="3002" y="1971"/>
                    <a:pt x="3097" y="1937"/>
                    <a:pt x="3173" y="1870"/>
                  </a:cubicBezTo>
                  <a:lnTo>
                    <a:pt x="3687" y="1357"/>
                  </a:lnTo>
                  <a:lnTo>
                    <a:pt x="3687" y="5114"/>
                  </a:lnTo>
                  <a:cubicBezTo>
                    <a:pt x="2488" y="4831"/>
                    <a:pt x="1568" y="3302"/>
                    <a:pt x="1568" y="1456"/>
                  </a:cubicBezTo>
                  <a:cubicBezTo>
                    <a:pt x="1568" y="1237"/>
                    <a:pt x="1391" y="1059"/>
                    <a:pt x="1171" y="1059"/>
                  </a:cubicBezTo>
                  <a:cubicBezTo>
                    <a:pt x="950" y="1059"/>
                    <a:pt x="773" y="1237"/>
                    <a:pt x="773" y="1456"/>
                  </a:cubicBezTo>
                  <a:cubicBezTo>
                    <a:pt x="773" y="3756"/>
                    <a:pt x="2047" y="5655"/>
                    <a:pt x="3685" y="5923"/>
                  </a:cubicBezTo>
                  <a:lnTo>
                    <a:pt x="3685" y="6754"/>
                  </a:lnTo>
                  <a:lnTo>
                    <a:pt x="377" y="6754"/>
                  </a:lnTo>
                  <a:cubicBezTo>
                    <a:pt x="166" y="6764"/>
                    <a:pt x="0" y="6938"/>
                    <a:pt x="0" y="7151"/>
                  </a:cubicBezTo>
                  <a:cubicBezTo>
                    <a:pt x="0" y="7362"/>
                    <a:pt x="166" y="7538"/>
                    <a:pt x="377" y="7548"/>
                  </a:cubicBezTo>
                  <a:lnTo>
                    <a:pt x="3689" y="7548"/>
                  </a:lnTo>
                  <a:lnTo>
                    <a:pt x="3689" y="8740"/>
                  </a:lnTo>
                  <a:cubicBezTo>
                    <a:pt x="3689" y="8960"/>
                    <a:pt x="3866" y="9137"/>
                    <a:pt x="4087" y="9137"/>
                  </a:cubicBezTo>
                  <a:cubicBezTo>
                    <a:pt x="4307" y="9137"/>
                    <a:pt x="4484" y="8960"/>
                    <a:pt x="4484" y="8740"/>
                  </a:cubicBezTo>
                  <a:lnTo>
                    <a:pt x="4484" y="7548"/>
                  </a:lnTo>
                  <a:lnTo>
                    <a:pt x="7363" y="7548"/>
                  </a:lnTo>
                  <a:lnTo>
                    <a:pt x="6851" y="8060"/>
                  </a:lnTo>
                  <a:cubicBezTo>
                    <a:pt x="6680" y="8213"/>
                    <a:pt x="6673" y="8477"/>
                    <a:pt x="6834" y="8638"/>
                  </a:cubicBezTo>
                  <a:cubicBezTo>
                    <a:pt x="6913" y="8716"/>
                    <a:pt x="7015" y="8755"/>
                    <a:pt x="7116" y="8755"/>
                  </a:cubicBezTo>
                  <a:cubicBezTo>
                    <a:pt x="7225" y="8755"/>
                    <a:pt x="7333" y="8711"/>
                    <a:pt x="7412" y="8623"/>
                  </a:cubicBezTo>
                  <a:lnTo>
                    <a:pt x="8596" y="7439"/>
                  </a:lnTo>
                  <a:cubicBezTo>
                    <a:pt x="8677" y="7365"/>
                    <a:pt x="8722" y="7260"/>
                    <a:pt x="8722" y="7151"/>
                  </a:cubicBezTo>
                  <a:lnTo>
                    <a:pt x="8720" y="7151"/>
                  </a:lnTo>
                  <a:cubicBezTo>
                    <a:pt x="8720" y="7045"/>
                    <a:pt x="8677" y="6943"/>
                    <a:pt x="8603" y="6870"/>
                  </a:cubicBezTo>
                  <a:lnTo>
                    <a:pt x="7399" y="5665"/>
                  </a:lnTo>
                  <a:cubicBezTo>
                    <a:pt x="7323" y="5598"/>
                    <a:pt x="7228" y="5564"/>
                    <a:pt x="7133" y="5564"/>
                  </a:cubicBezTo>
                  <a:cubicBezTo>
                    <a:pt x="7030" y="5564"/>
                    <a:pt x="6928" y="5603"/>
                    <a:pt x="6851" y="5680"/>
                  </a:cubicBezTo>
                  <a:cubicBezTo>
                    <a:pt x="6702" y="5829"/>
                    <a:pt x="6695" y="6069"/>
                    <a:pt x="6836" y="6226"/>
                  </a:cubicBezTo>
                  <a:lnTo>
                    <a:pt x="7363" y="6754"/>
                  </a:lnTo>
                  <a:lnTo>
                    <a:pt x="4483" y="6754"/>
                  </a:lnTo>
                  <a:lnTo>
                    <a:pt x="4483" y="5923"/>
                  </a:lnTo>
                  <a:cubicBezTo>
                    <a:pt x="6121" y="5655"/>
                    <a:pt x="7395" y="3756"/>
                    <a:pt x="7395" y="1456"/>
                  </a:cubicBezTo>
                  <a:cubicBezTo>
                    <a:pt x="7384" y="1245"/>
                    <a:pt x="7209" y="1079"/>
                    <a:pt x="6997" y="1079"/>
                  </a:cubicBezTo>
                  <a:cubicBezTo>
                    <a:pt x="6786" y="1079"/>
                    <a:pt x="6611" y="1245"/>
                    <a:pt x="6600" y="1456"/>
                  </a:cubicBezTo>
                  <a:cubicBezTo>
                    <a:pt x="6600" y="3302"/>
                    <a:pt x="5680" y="4831"/>
                    <a:pt x="4481" y="5114"/>
                  </a:cubicBezTo>
                  <a:lnTo>
                    <a:pt x="4481" y="1357"/>
                  </a:lnTo>
                  <a:lnTo>
                    <a:pt x="5007" y="1883"/>
                  </a:lnTo>
                  <a:cubicBezTo>
                    <a:pt x="5083" y="1951"/>
                    <a:pt x="5178" y="1984"/>
                    <a:pt x="5273" y="1984"/>
                  </a:cubicBezTo>
                  <a:cubicBezTo>
                    <a:pt x="5375" y="1984"/>
                    <a:pt x="5477" y="1945"/>
                    <a:pt x="5555" y="1868"/>
                  </a:cubicBezTo>
                  <a:cubicBezTo>
                    <a:pt x="5704" y="1717"/>
                    <a:pt x="5710" y="1478"/>
                    <a:pt x="5570" y="1320"/>
                  </a:cubicBezTo>
                  <a:lnTo>
                    <a:pt x="4365" y="116"/>
                  </a:lnTo>
                  <a:cubicBezTo>
                    <a:pt x="4287" y="39"/>
                    <a:pt x="4186" y="1"/>
                    <a:pt x="4084"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65" name="Google Shape;1565;p52"/>
            <p:cNvSpPr/>
            <p:nvPr/>
          </p:nvSpPr>
          <p:spPr>
            <a:xfrm>
              <a:off x="2526449" y="3821121"/>
              <a:ext cx="143278" cy="279760"/>
            </a:xfrm>
            <a:custGeom>
              <a:avLst/>
              <a:gdLst/>
              <a:ahLst/>
              <a:cxnLst/>
              <a:rect l="l" t="t" r="r" b="b"/>
              <a:pathLst>
                <a:path w="4680" h="9138" extrusionOk="0">
                  <a:moveTo>
                    <a:pt x="1" y="1"/>
                  </a:moveTo>
                  <a:lnTo>
                    <a:pt x="1" y="9137"/>
                  </a:lnTo>
                  <a:cubicBezTo>
                    <a:pt x="220" y="9137"/>
                    <a:pt x="398" y="8958"/>
                    <a:pt x="398" y="8739"/>
                  </a:cubicBezTo>
                  <a:lnTo>
                    <a:pt x="400" y="8740"/>
                  </a:lnTo>
                  <a:lnTo>
                    <a:pt x="400" y="7548"/>
                  </a:lnTo>
                  <a:lnTo>
                    <a:pt x="3279" y="7548"/>
                  </a:lnTo>
                  <a:lnTo>
                    <a:pt x="2766" y="8060"/>
                  </a:lnTo>
                  <a:cubicBezTo>
                    <a:pt x="2595" y="8213"/>
                    <a:pt x="2589" y="8477"/>
                    <a:pt x="2750" y="8638"/>
                  </a:cubicBezTo>
                  <a:cubicBezTo>
                    <a:pt x="2828" y="8716"/>
                    <a:pt x="2930" y="8755"/>
                    <a:pt x="3032" y="8755"/>
                  </a:cubicBezTo>
                  <a:cubicBezTo>
                    <a:pt x="3140" y="8755"/>
                    <a:pt x="3249" y="8711"/>
                    <a:pt x="3327" y="8623"/>
                  </a:cubicBezTo>
                  <a:lnTo>
                    <a:pt x="4512" y="7439"/>
                  </a:lnTo>
                  <a:cubicBezTo>
                    <a:pt x="4674" y="7287"/>
                    <a:pt x="4679" y="7027"/>
                    <a:pt x="4520" y="6870"/>
                  </a:cubicBezTo>
                  <a:lnTo>
                    <a:pt x="3316" y="5665"/>
                  </a:lnTo>
                  <a:cubicBezTo>
                    <a:pt x="3240" y="5598"/>
                    <a:pt x="3145" y="5564"/>
                    <a:pt x="3050" y="5564"/>
                  </a:cubicBezTo>
                  <a:cubicBezTo>
                    <a:pt x="2947" y="5564"/>
                    <a:pt x="2845" y="5603"/>
                    <a:pt x="2768" y="5680"/>
                  </a:cubicBezTo>
                  <a:cubicBezTo>
                    <a:pt x="2619" y="5829"/>
                    <a:pt x="2612" y="6069"/>
                    <a:pt x="2753" y="6226"/>
                  </a:cubicBezTo>
                  <a:lnTo>
                    <a:pt x="3280" y="6754"/>
                  </a:lnTo>
                  <a:lnTo>
                    <a:pt x="400" y="6754"/>
                  </a:lnTo>
                  <a:lnTo>
                    <a:pt x="400" y="5923"/>
                  </a:lnTo>
                  <a:cubicBezTo>
                    <a:pt x="2038" y="5655"/>
                    <a:pt x="3312" y="3756"/>
                    <a:pt x="3312" y="1456"/>
                  </a:cubicBezTo>
                  <a:cubicBezTo>
                    <a:pt x="3301" y="1245"/>
                    <a:pt x="3126" y="1079"/>
                    <a:pt x="2914" y="1079"/>
                  </a:cubicBezTo>
                  <a:cubicBezTo>
                    <a:pt x="2703" y="1079"/>
                    <a:pt x="2528" y="1245"/>
                    <a:pt x="2517" y="1456"/>
                  </a:cubicBezTo>
                  <a:cubicBezTo>
                    <a:pt x="2517" y="3302"/>
                    <a:pt x="1597" y="4831"/>
                    <a:pt x="398" y="5114"/>
                  </a:cubicBezTo>
                  <a:lnTo>
                    <a:pt x="398" y="1357"/>
                  </a:lnTo>
                  <a:lnTo>
                    <a:pt x="924" y="1883"/>
                  </a:lnTo>
                  <a:cubicBezTo>
                    <a:pt x="1000" y="1951"/>
                    <a:pt x="1095" y="1984"/>
                    <a:pt x="1190" y="1984"/>
                  </a:cubicBezTo>
                  <a:cubicBezTo>
                    <a:pt x="1292" y="1984"/>
                    <a:pt x="1394" y="1945"/>
                    <a:pt x="1472" y="1868"/>
                  </a:cubicBezTo>
                  <a:cubicBezTo>
                    <a:pt x="1621" y="1717"/>
                    <a:pt x="1627" y="1478"/>
                    <a:pt x="1487" y="1320"/>
                  </a:cubicBezTo>
                  <a:lnTo>
                    <a:pt x="282" y="116"/>
                  </a:lnTo>
                  <a:cubicBezTo>
                    <a:pt x="207" y="42"/>
                    <a:pt x="106" y="1"/>
                    <a:pt x="1"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566" name="Google Shape;1566;p52"/>
          <p:cNvGrpSpPr/>
          <p:nvPr/>
        </p:nvGrpSpPr>
        <p:grpSpPr>
          <a:xfrm>
            <a:off x="2333793" y="3301660"/>
            <a:ext cx="363755" cy="363755"/>
            <a:chOff x="2340004" y="3180808"/>
            <a:chExt cx="373044" cy="373044"/>
          </a:xfrm>
        </p:grpSpPr>
        <p:sp>
          <p:nvSpPr>
            <p:cNvPr id="1567" name="Google Shape;1567;p52"/>
            <p:cNvSpPr/>
            <p:nvPr/>
          </p:nvSpPr>
          <p:spPr>
            <a:xfrm>
              <a:off x="2340004" y="3180808"/>
              <a:ext cx="373044" cy="373044"/>
            </a:xfrm>
            <a:custGeom>
              <a:avLst/>
              <a:gdLst/>
              <a:ahLst/>
              <a:cxnLst/>
              <a:rect l="l" t="t" r="r" b="b"/>
              <a:pathLst>
                <a:path w="12185" h="12185" extrusionOk="0">
                  <a:moveTo>
                    <a:pt x="399" y="0"/>
                  </a:moveTo>
                  <a:cubicBezTo>
                    <a:pt x="178" y="0"/>
                    <a:pt x="1" y="178"/>
                    <a:pt x="1" y="399"/>
                  </a:cubicBezTo>
                  <a:lnTo>
                    <a:pt x="1" y="11785"/>
                  </a:lnTo>
                  <a:cubicBezTo>
                    <a:pt x="1" y="12005"/>
                    <a:pt x="178" y="12182"/>
                    <a:pt x="399" y="12182"/>
                  </a:cubicBezTo>
                  <a:lnTo>
                    <a:pt x="11786" y="12182"/>
                  </a:lnTo>
                  <a:lnTo>
                    <a:pt x="11786" y="12184"/>
                  </a:lnTo>
                  <a:cubicBezTo>
                    <a:pt x="12007" y="12184"/>
                    <a:pt x="12184" y="12005"/>
                    <a:pt x="12184" y="11785"/>
                  </a:cubicBezTo>
                  <a:lnTo>
                    <a:pt x="12184" y="399"/>
                  </a:lnTo>
                  <a:cubicBezTo>
                    <a:pt x="12184" y="178"/>
                    <a:pt x="12007" y="0"/>
                    <a:pt x="11786"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568" name="Google Shape;1568;p52"/>
            <p:cNvSpPr/>
            <p:nvPr/>
          </p:nvSpPr>
          <p:spPr>
            <a:xfrm>
              <a:off x="2526449" y="3180808"/>
              <a:ext cx="186598" cy="372983"/>
            </a:xfrm>
            <a:custGeom>
              <a:avLst/>
              <a:gdLst/>
              <a:ahLst/>
              <a:cxnLst/>
              <a:rect l="l" t="t" r="r" b="b"/>
              <a:pathLst>
                <a:path w="6095" h="12183" extrusionOk="0">
                  <a:moveTo>
                    <a:pt x="1" y="0"/>
                  </a:moveTo>
                  <a:lnTo>
                    <a:pt x="1" y="12182"/>
                  </a:lnTo>
                  <a:lnTo>
                    <a:pt x="5696" y="12182"/>
                  </a:lnTo>
                  <a:cubicBezTo>
                    <a:pt x="5915" y="12182"/>
                    <a:pt x="6094" y="12005"/>
                    <a:pt x="6094" y="11785"/>
                  </a:cubicBezTo>
                  <a:lnTo>
                    <a:pt x="6094" y="399"/>
                  </a:lnTo>
                  <a:cubicBezTo>
                    <a:pt x="6094" y="178"/>
                    <a:pt x="5915" y="0"/>
                    <a:pt x="5696" y="0"/>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569" name="Google Shape;1569;p52"/>
            <p:cNvSpPr/>
            <p:nvPr/>
          </p:nvSpPr>
          <p:spPr>
            <a:xfrm>
              <a:off x="2395815" y="3224863"/>
              <a:ext cx="94019" cy="284352"/>
            </a:xfrm>
            <a:custGeom>
              <a:avLst/>
              <a:gdLst/>
              <a:ahLst/>
              <a:cxnLst/>
              <a:rect l="l" t="t" r="r" b="b"/>
              <a:pathLst>
                <a:path w="3071" h="9288" extrusionOk="0">
                  <a:moveTo>
                    <a:pt x="2563" y="0"/>
                  </a:moveTo>
                  <a:cubicBezTo>
                    <a:pt x="2445" y="0"/>
                    <a:pt x="2328" y="53"/>
                    <a:pt x="2250" y="154"/>
                  </a:cubicBezTo>
                  <a:cubicBezTo>
                    <a:pt x="0" y="2719"/>
                    <a:pt x="0" y="6588"/>
                    <a:pt x="2250" y="9152"/>
                  </a:cubicBezTo>
                  <a:cubicBezTo>
                    <a:pt x="2323" y="9238"/>
                    <a:pt x="2434" y="9288"/>
                    <a:pt x="2548" y="9288"/>
                  </a:cubicBezTo>
                  <a:cubicBezTo>
                    <a:pt x="2888" y="9286"/>
                    <a:pt x="3070" y="8886"/>
                    <a:pt x="2846" y="8628"/>
                  </a:cubicBezTo>
                  <a:cubicBezTo>
                    <a:pt x="859" y="6362"/>
                    <a:pt x="859" y="2943"/>
                    <a:pt x="2846" y="677"/>
                  </a:cubicBezTo>
                  <a:cubicBezTo>
                    <a:pt x="3007" y="514"/>
                    <a:pt x="2997" y="250"/>
                    <a:pt x="2826" y="99"/>
                  </a:cubicBezTo>
                  <a:cubicBezTo>
                    <a:pt x="2750" y="33"/>
                    <a:pt x="2656" y="0"/>
                    <a:pt x="2563"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70" name="Google Shape;1570;p52"/>
            <p:cNvSpPr/>
            <p:nvPr/>
          </p:nvSpPr>
          <p:spPr>
            <a:xfrm>
              <a:off x="2563187" y="3225904"/>
              <a:ext cx="94019" cy="283311"/>
            </a:xfrm>
            <a:custGeom>
              <a:avLst/>
              <a:gdLst/>
              <a:ahLst/>
              <a:cxnLst/>
              <a:rect l="l" t="t" r="r" b="b"/>
              <a:pathLst>
                <a:path w="3071" h="9254" extrusionOk="0">
                  <a:moveTo>
                    <a:pt x="536" y="0"/>
                  </a:moveTo>
                  <a:cubicBezTo>
                    <a:pt x="443" y="0"/>
                    <a:pt x="350" y="33"/>
                    <a:pt x="275" y="99"/>
                  </a:cubicBezTo>
                  <a:cubicBezTo>
                    <a:pt x="117" y="238"/>
                    <a:pt x="94" y="477"/>
                    <a:pt x="225" y="643"/>
                  </a:cubicBezTo>
                  <a:cubicBezTo>
                    <a:pt x="2211" y="2909"/>
                    <a:pt x="2211" y="6328"/>
                    <a:pt x="225" y="8594"/>
                  </a:cubicBezTo>
                  <a:cubicBezTo>
                    <a:pt x="0" y="8852"/>
                    <a:pt x="183" y="9252"/>
                    <a:pt x="523" y="9254"/>
                  </a:cubicBezTo>
                  <a:cubicBezTo>
                    <a:pt x="637" y="9254"/>
                    <a:pt x="747" y="9204"/>
                    <a:pt x="823" y="9118"/>
                  </a:cubicBezTo>
                  <a:cubicBezTo>
                    <a:pt x="3070" y="6554"/>
                    <a:pt x="3070" y="2685"/>
                    <a:pt x="823" y="120"/>
                  </a:cubicBezTo>
                  <a:cubicBezTo>
                    <a:pt x="744" y="41"/>
                    <a:pt x="640" y="0"/>
                    <a:pt x="536"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571" name="Google Shape;1571;p52"/>
          <p:cNvGrpSpPr/>
          <p:nvPr/>
        </p:nvGrpSpPr>
        <p:grpSpPr>
          <a:xfrm>
            <a:off x="2333763" y="2720785"/>
            <a:ext cx="369636" cy="363755"/>
            <a:chOff x="2339973" y="2585101"/>
            <a:chExt cx="379075" cy="373044"/>
          </a:xfrm>
        </p:grpSpPr>
        <p:sp>
          <p:nvSpPr>
            <p:cNvPr id="1572" name="Google Shape;1572;p52"/>
            <p:cNvSpPr/>
            <p:nvPr/>
          </p:nvSpPr>
          <p:spPr>
            <a:xfrm>
              <a:off x="2340126" y="2589357"/>
              <a:ext cx="198508" cy="196120"/>
            </a:xfrm>
            <a:custGeom>
              <a:avLst/>
              <a:gdLst/>
              <a:ahLst/>
              <a:cxnLst/>
              <a:rect l="l" t="t" r="r" b="b"/>
              <a:pathLst>
                <a:path w="6484" h="6406" extrusionOk="0">
                  <a:moveTo>
                    <a:pt x="2733" y="0"/>
                  </a:moveTo>
                  <a:cubicBezTo>
                    <a:pt x="2629" y="0"/>
                    <a:pt x="2526" y="40"/>
                    <a:pt x="2447" y="119"/>
                  </a:cubicBezTo>
                  <a:lnTo>
                    <a:pt x="158" y="2407"/>
                  </a:lnTo>
                  <a:cubicBezTo>
                    <a:pt x="0" y="2567"/>
                    <a:pt x="0" y="2823"/>
                    <a:pt x="158" y="2980"/>
                  </a:cubicBezTo>
                  <a:lnTo>
                    <a:pt x="3466" y="6287"/>
                  </a:lnTo>
                  <a:cubicBezTo>
                    <a:pt x="3541" y="6364"/>
                    <a:pt x="3643" y="6406"/>
                    <a:pt x="3750" y="6406"/>
                  </a:cubicBezTo>
                  <a:lnTo>
                    <a:pt x="3752" y="6406"/>
                  </a:lnTo>
                  <a:cubicBezTo>
                    <a:pt x="3859" y="6406"/>
                    <a:pt x="3961" y="6364"/>
                    <a:pt x="4038" y="6287"/>
                  </a:cubicBezTo>
                  <a:lnTo>
                    <a:pt x="6326" y="3999"/>
                  </a:lnTo>
                  <a:cubicBezTo>
                    <a:pt x="6484" y="3840"/>
                    <a:pt x="6484" y="3583"/>
                    <a:pt x="6326" y="3426"/>
                  </a:cubicBezTo>
                  <a:lnTo>
                    <a:pt x="3018" y="119"/>
                  </a:lnTo>
                  <a:cubicBezTo>
                    <a:pt x="2940" y="40"/>
                    <a:pt x="2836" y="0"/>
                    <a:pt x="2733"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573" name="Google Shape;1573;p52"/>
            <p:cNvSpPr/>
            <p:nvPr/>
          </p:nvSpPr>
          <p:spPr>
            <a:xfrm>
              <a:off x="2511448" y="2760678"/>
              <a:ext cx="198508" cy="196120"/>
            </a:xfrm>
            <a:custGeom>
              <a:avLst/>
              <a:gdLst/>
              <a:ahLst/>
              <a:cxnLst/>
              <a:rect l="l" t="t" r="r" b="b"/>
              <a:pathLst>
                <a:path w="6484" h="6406" extrusionOk="0">
                  <a:moveTo>
                    <a:pt x="2733" y="0"/>
                  </a:moveTo>
                  <a:cubicBezTo>
                    <a:pt x="2629" y="0"/>
                    <a:pt x="2526" y="40"/>
                    <a:pt x="2447" y="119"/>
                  </a:cubicBezTo>
                  <a:lnTo>
                    <a:pt x="159" y="2407"/>
                  </a:lnTo>
                  <a:cubicBezTo>
                    <a:pt x="0" y="2567"/>
                    <a:pt x="0" y="2821"/>
                    <a:pt x="159" y="2980"/>
                  </a:cubicBezTo>
                  <a:lnTo>
                    <a:pt x="3464" y="6287"/>
                  </a:lnTo>
                  <a:cubicBezTo>
                    <a:pt x="3541" y="6362"/>
                    <a:pt x="3643" y="6406"/>
                    <a:pt x="3750" y="6406"/>
                  </a:cubicBezTo>
                  <a:lnTo>
                    <a:pt x="3752" y="6406"/>
                  </a:lnTo>
                  <a:cubicBezTo>
                    <a:pt x="3859" y="6406"/>
                    <a:pt x="3961" y="6362"/>
                    <a:pt x="4038" y="6287"/>
                  </a:cubicBezTo>
                  <a:lnTo>
                    <a:pt x="6326" y="3999"/>
                  </a:lnTo>
                  <a:cubicBezTo>
                    <a:pt x="6484" y="3840"/>
                    <a:pt x="6484" y="3583"/>
                    <a:pt x="6326" y="3426"/>
                  </a:cubicBezTo>
                  <a:lnTo>
                    <a:pt x="3020" y="119"/>
                  </a:lnTo>
                  <a:cubicBezTo>
                    <a:pt x="2941" y="40"/>
                    <a:pt x="2837" y="0"/>
                    <a:pt x="2733"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574" name="Google Shape;1574;p52"/>
            <p:cNvSpPr/>
            <p:nvPr/>
          </p:nvSpPr>
          <p:spPr>
            <a:xfrm>
              <a:off x="2591782" y="2788630"/>
              <a:ext cx="53974" cy="52719"/>
            </a:xfrm>
            <a:custGeom>
              <a:avLst/>
              <a:gdLst/>
              <a:ahLst/>
              <a:cxnLst/>
              <a:rect l="l" t="t" r="r" b="b"/>
              <a:pathLst>
                <a:path w="1763" h="1722" extrusionOk="0">
                  <a:moveTo>
                    <a:pt x="1190" y="0"/>
                  </a:moveTo>
                  <a:lnTo>
                    <a:pt x="163" y="1027"/>
                  </a:lnTo>
                  <a:cubicBezTo>
                    <a:pt x="2" y="1185"/>
                    <a:pt x="1" y="1443"/>
                    <a:pt x="160" y="1602"/>
                  </a:cubicBezTo>
                  <a:cubicBezTo>
                    <a:pt x="239" y="1682"/>
                    <a:pt x="343" y="1721"/>
                    <a:pt x="447" y="1721"/>
                  </a:cubicBezTo>
                  <a:cubicBezTo>
                    <a:pt x="552" y="1721"/>
                    <a:pt x="657" y="1681"/>
                    <a:pt x="736" y="1600"/>
                  </a:cubicBezTo>
                  <a:lnTo>
                    <a:pt x="1763" y="573"/>
                  </a:lnTo>
                  <a:lnTo>
                    <a:pt x="1190"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75" name="Google Shape;1575;p52"/>
            <p:cNvSpPr/>
            <p:nvPr/>
          </p:nvSpPr>
          <p:spPr>
            <a:xfrm>
              <a:off x="2455759" y="2652393"/>
              <a:ext cx="53699" cy="52474"/>
            </a:xfrm>
            <a:custGeom>
              <a:avLst/>
              <a:gdLst/>
              <a:ahLst/>
              <a:cxnLst/>
              <a:rect l="l" t="t" r="r" b="b"/>
              <a:pathLst>
                <a:path w="1754" h="1714" extrusionOk="0">
                  <a:moveTo>
                    <a:pt x="1183" y="0"/>
                  </a:moveTo>
                  <a:lnTo>
                    <a:pt x="156" y="1025"/>
                  </a:lnTo>
                  <a:cubicBezTo>
                    <a:pt x="0" y="1184"/>
                    <a:pt x="2" y="1437"/>
                    <a:pt x="159" y="1595"/>
                  </a:cubicBezTo>
                  <a:cubicBezTo>
                    <a:pt x="238" y="1674"/>
                    <a:pt x="342" y="1713"/>
                    <a:pt x="445" y="1713"/>
                  </a:cubicBezTo>
                  <a:cubicBezTo>
                    <a:pt x="547" y="1713"/>
                    <a:pt x="650" y="1675"/>
                    <a:pt x="729" y="1598"/>
                  </a:cubicBezTo>
                  <a:lnTo>
                    <a:pt x="1754" y="571"/>
                  </a:lnTo>
                  <a:lnTo>
                    <a:pt x="1183"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76" name="Google Shape;1576;p52"/>
            <p:cNvSpPr/>
            <p:nvPr/>
          </p:nvSpPr>
          <p:spPr>
            <a:xfrm>
              <a:off x="2586363" y="2585101"/>
              <a:ext cx="132685" cy="125460"/>
            </a:xfrm>
            <a:custGeom>
              <a:avLst/>
              <a:gdLst/>
              <a:ahLst/>
              <a:cxnLst/>
              <a:rect l="l" t="t" r="r" b="b"/>
              <a:pathLst>
                <a:path w="4334" h="4098" extrusionOk="0">
                  <a:moveTo>
                    <a:pt x="2113" y="1"/>
                  </a:moveTo>
                  <a:cubicBezTo>
                    <a:pt x="1595" y="1"/>
                    <a:pt x="1077" y="199"/>
                    <a:pt x="682" y="595"/>
                  </a:cubicBezTo>
                  <a:lnTo>
                    <a:pt x="158" y="1118"/>
                  </a:lnTo>
                  <a:cubicBezTo>
                    <a:pt x="0" y="1275"/>
                    <a:pt x="0" y="1531"/>
                    <a:pt x="158" y="1691"/>
                  </a:cubicBezTo>
                  <a:lnTo>
                    <a:pt x="2447" y="3979"/>
                  </a:lnTo>
                  <a:cubicBezTo>
                    <a:pt x="2523" y="4056"/>
                    <a:pt x="2625" y="4097"/>
                    <a:pt x="2732" y="4097"/>
                  </a:cubicBezTo>
                  <a:cubicBezTo>
                    <a:pt x="2839" y="4097"/>
                    <a:pt x="2943" y="4056"/>
                    <a:pt x="3019" y="3979"/>
                  </a:cubicBezTo>
                  <a:lnTo>
                    <a:pt x="3543" y="3456"/>
                  </a:lnTo>
                  <a:cubicBezTo>
                    <a:pt x="4333" y="2665"/>
                    <a:pt x="4333" y="1384"/>
                    <a:pt x="3543" y="595"/>
                  </a:cubicBezTo>
                  <a:cubicBezTo>
                    <a:pt x="3148" y="199"/>
                    <a:pt x="2631" y="1"/>
                    <a:pt x="2113"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77" name="Google Shape;1577;p52"/>
            <p:cNvSpPr/>
            <p:nvPr/>
          </p:nvSpPr>
          <p:spPr>
            <a:xfrm>
              <a:off x="2626193" y="2603256"/>
              <a:ext cx="92855" cy="107306"/>
            </a:xfrm>
            <a:custGeom>
              <a:avLst/>
              <a:gdLst/>
              <a:ahLst/>
              <a:cxnLst/>
              <a:rect l="l" t="t" r="r" b="b"/>
              <a:pathLst>
                <a:path w="3033" h="3505" extrusionOk="0">
                  <a:moveTo>
                    <a:pt x="2242" y="0"/>
                  </a:moveTo>
                  <a:lnTo>
                    <a:pt x="1" y="2242"/>
                  </a:lnTo>
                  <a:lnTo>
                    <a:pt x="1146" y="3386"/>
                  </a:lnTo>
                  <a:cubicBezTo>
                    <a:pt x="1225" y="3465"/>
                    <a:pt x="1329" y="3505"/>
                    <a:pt x="1432" y="3505"/>
                  </a:cubicBezTo>
                  <a:cubicBezTo>
                    <a:pt x="1535" y="3505"/>
                    <a:pt x="1639" y="3465"/>
                    <a:pt x="1718" y="3386"/>
                  </a:cubicBezTo>
                  <a:lnTo>
                    <a:pt x="2242" y="2863"/>
                  </a:lnTo>
                  <a:cubicBezTo>
                    <a:pt x="3032" y="2072"/>
                    <a:pt x="3032" y="791"/>
                    <a:pt x="2242"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578" name="Google Shape;1578;p52"/>
            <p:cNvSpPr/>
            <p:nvPr/>
          </p:nvSpPr>
          <p:spPr>
            <a:xfrm>
              <a:off x="2372670" y="2610542"/>
              <a:ext cx="314875" cy="314845"/>
            </a:xfrm>
            <a:custGeom>
              <a:avLst/>
              <a:gdLst/>
              <a:ahLst/>
              <a:cxnLst/>
              <a:rect l="l" t="t" r="r" b="b"/>
              <a:pathLst>
                <a:path w="10285" h="10284" extrusionOk="0">
                  <a:moveTo>
                    <a:pt x="7424" y="0"/>
                  </a:moveTo>
                  <a:lnTo>
                    <a:pt x="120" y="7305"/>
                  </a:lnTo>
                  <a:cubicBezTo>
                    <a:pt x="44" y="7380"/>
                    <a:pt x="1" y="7482"/>
                    <a:pt x="1" y="7590"/>
                  </a:cubicBezTo>
                  <a:lnTo>
                    <a:pt x="2" y="7590"/>
                  </a:lnTo>
                  <a:cubicBezTo>
                    <a:pt x="1" y="7697"/>
                    <a:pt x="44" y="7801"/>
                    <a:pt x="120" y="7878"/>
                  </a:cubicBezTo>
                  <a:lnTo>
                    <a:pt x="2409" y="10166"/>
                  </a:lnTo>
                  <a:cubicBezTo>
                    <a:pt x="2488" y="10244"/>
                    <a:pt x="2591" y="10284"/>
                    <a:pt x="2695" y="10284"/>
                  </a:cubicBezTo>
                  <a:cubicBezTo>
                    <a:pt x="2799" y="10284"/>
                    <a:pt x="2903" y="10244"/>
                    <a:pt x="2982" y="10166"/>
                  </a:cubicBezTo>
                  <a:lnTo>
                    <a:pt x="10285" y="2863"/>
                  </a:lnTo>
                  <a:cubicBezTo>
                    <a:pt x="9727" y="2303"/>
                    <a:pt x="7424" y="0"/>
                    <a:pt x="74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79" name="Google Shape;1579;p52"/>
            <p:cNvSpPr/>
            <p:nvPr/>
          </p:nvSpPr>
          <p:spPr>
            <a:xfrm>
              <a:off x="2411337" y="2654322"/>
              <a:ext cx="276209" cy="271096"/>
            </a:xfrm>
            <a:custGeom>
              <a:avLst/>
              <a:gdLst/>
              <a:ahLst/>
              <a:cxnLst/>
              <a:rect l="l" t="t" r="r" b="b"/>
              <a:pathLst>
                <a:path w="9022" h="8855" extrusionOk="0">
                  <a:moveTo>
                    <a:pt x="7592" y="1"/>
                  </a:moveTo>
                  <a:lnTo>
                    <a:pt x="3796" y="3796"/>
                  </a:lnTo>
                  <a:lnTo>
                    <a:pt x="63" y="7530"/>
                  </a:lnTo>
                  <a:lnTo>
                    <a:pt x="1" y="7592"/>
                  </a:lnTo>
                  <a:lnTo>
                    <a:pt x="573" y="8164"/>
                  </a:lnTo>
                  <a:lnTo>
                    <a:pt x="1146" y="8736"/>
                  </a:lnTo>
                  <a:cubicBezTo>
                    <a:pt x="1225" y="8815"/>
                    <a:pt x="1328" y="8855"/>
                    <a:pt x="1432" y="8855"/>
                  </a:cubicBezTo>
                  <a:cubicBezTo>
                    <a:pt x="1535" y="8855"/>
                    <a:pt x="1639" y="8815"/>
                    <a:pt x="1717" y="8736"/>
                  </a:cubicBezTo>
                  <a:lnTo>
                    <a:pt x="5226" y="5227"/>
                  </a:lnTo>
                  <a:lnTo>
                    <a:pt x="9022" y="1433"/>
                  </a:lnTo>
                  <a:lnTo>
                    <a:pt x="8164" y="574"/>
                  </a:lnTo>
                  <a:lnTo>
                    <a:pt x="7592"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80" name="Google Shape;1580;p52"/>
            <p:cNvSpPr/>
            <p:nvPr/>
          </p:nvSpPr>
          <p:spPr>
            <a:xfrm>
              <a:off x="2340004" y="2830511"/>
              <a:ext cx="130787" cy="127634"/>
            </a:xfrm>
            <a:custGeom>
              <a:avLst/>
              <a:gdLst/>
              <a:ahLst/>
              <a:cxnLst/>
              <a:rect l="l" t="t" r="r" b="b"/>
              <a:pathLst>
                <a:path w="4272" h="4169" extrusionOk="0">
                  <a:moveTo>
                    <a:pt x="1474" y="1"/>
                  </a:moveTo>
                  <a:cubicBezTo>
                    <a:pt x="1299" y="1"/>
                    <a:pt x="1127" y="114"/>
                    <a:pt x="1079" y="309"/>
                  </a:cubicBezTo>
                  <a:lnTo>
                    <a:pt x="1079" y="309"/>
                  </a:lnTo>
                  <a:cubicBezTo>
                    <a:pt x="1079" y="309"/>
                    <a:pt x="1079" y="309"/>
                    <a:pt x="1079" y="309"/>
                  </a:cubicBezTo>
                  <a:lnTo>
                    <a:pt x="1079" y="309"/>
                  </a:lnTo>
                  <a:cubicBezTo>
                    <a:pt x="1078" y="309"/>
                    <a:pt x="19" y="3641"/>
                    <a:pt x="13" y="3666"/>
                  </a:cubicBezTo>
                  <a:cubicBezTo>
                    <a:pt x="4" y="3697"/>
                    <a:pt x="1" y="3729"/>
                    <a:pt x="1" y="3763"/>
                  </a:cubicBezTo>
                  <a:cubicBezTo>
                    <a:pt x="1" y="3986"/>
                    <a:pt x="182" y="4166"/>
                    <a:pt x="406" y="4166"/>
                  </a:cubicBezTo>
                  <a:lnTo>
                    <a:pt x="406" y="4168"/>
                  </a:lnTo>
                  <a:cubicBezTo>
                    <a:pt x="438" y="4168"/>
                    <a:pt x="470" y="4163"/>
                    <a:pt x="502" y="4156"/>
                  </a:cubicBezTo>
                  <a:lnTo>
                    <a:pt x="502" y="4156"/>
                  </a:lnTo>
                  <a:cubicBezTo>
                    <a:pt x="502" y="4156"/>
                    <a:pt x="502" y="4156"/>
                    <a:pt x="501" y="4156"/>
                  </a:cubicBezTo>
                  <a:cubicBezTo>
                    <a:pt x="492" y="4156"/>
                    <a:pt x="3816" y="3099"/>
                    <a:pt x="3858" y="3088"/>
                  </a:cubicBezTo>
                  <a:cubicBezTo>
                    <a:pt x="4165" y="3012"/>
                    <a:pt x="4272" y="2632"/>
                    <a:pt x="4047" y="2409"/>
                  </a:cubicBezTo>
                  <a:lnTo>
                    <a:pt x="2883" y="1257"/>
                  </a:lnTo>
                  <a:lnTo>
                    <a:pt x="1759" y="120"/>
                  </a:lnTo>
                  <a:cubicBezTo>
                    <a:pt x="1678" y="38"/>
                    <a:pt x="1576" y="1"/>
                    <a:pt x="1474" y="1"/>
                  </a:cubicBezTo>
                  <a:close/>
                </a:path>
              </a:pathLst>
            </a:custGeom>
            <a:solidFill>
              <a:srgbClr val="FFCF00"/>
            </a:solidFill>
            <a:ln>
              <a:noFill/>
            </a:ln>
          </p:spPr>
          <p:txBody>
            <a:bodyPr spcFirstLastPara="1" wrap="square" lIns="91425" tIns="91425" rIns="91425" bIns="91425" anchor="ctr" anchorCtr="0">
              <a:noAutofit/>
            </a:bodyPr>
            <a:lstStyle/>
            <a:p>
              <a:endParaRPr/>
            </a:p>
          </p:txBody>
        </p:sp>
        <p:sp>
          <p:nvSpPr>
            <p:cNvPr id="1581" name="Google Shape;1581;p52"/>
            <p:cNvSpPr/>
            <p:nvPr/>
          </p:nvSpPr>
          <p:spPr>
            <a:xfrm>
              <a:off x="2340004" y="2830511"/>
              <a:ext cx="130787" cy="127634"/>
            </a:xfrm>
            <a:custGeom>
              <a:avLst/>
              <a:gdLst/>
              <a:ahLst/>
              <a:cxnLst/>
              <a:rect l="l" t="t" r="r" b="b"/>
              <a:pathLst>
                <a:path w="4272" h="4169" extrusionOk="0">
                  <a:moveTo>
                    <a:pt x="1474" y="1"/>
                  </a:moveTo>
                  <a:cubicBezTo>
                    <a:pt x="1299" y="1"/>
                    <a:pt x="1127" y="114"/>
                    <a:pt x="1079" y="309"/>
                  </a:cubicBezTo>
                  <a:lnTo>
                    <a:pt x="1079" y="309"/>
                  </a:lnTo>
                  <a:cubicBezTo>
                    <a:pt x="1079" y="309"/>
                    <a:pt x="1079" y="309"/>
                    <a:pt x="1079" y="309"/>
                  </a:cubicBezTo>
                  <a:lnTo>
                    <a:pt x="1079" y="309"/>
                  </a:lnTo>
                  <a:cubicBezTo>
                    <a:pt x="1078" y="309"/>
                    <a:pt x="19" y="3641"/>
                    <a:pt x="13" y="3666"/>
                  </a:cubicBezTo>
                  <a:cubicBezTo>
                    <a:pt x="4" y="3697"/>
                    <a:pt x="1" y="3729"/>
                    <a:pt x="1" y="3763"/>
                  </a:cubicBezTo>
                  <a:cubicBezTo>
                    <a:pt x="1" y="3986"/>
                    <a:pt x="182" y="4166"/>
                    <a:pt x="406" y="4166"/>
                  </a:cubicBezTo>
                  <a:lnTo>
                    <a:pt x="406" y="4168"/>
                  </a:lnTo>
                  <a:cubicBezTo>
                    <a:pt x="438" y="4168"/>
                    <a:pt x="470" y="4163"/>
                    <a:pt x="502" y="4156"/>
                  </a:cubicBezTo>
                  <a:lnTo>
                    <a:pt x="502" y="4156"/>
                  </a:lnTo>
                  <a:cubicBezTo>
                    <a:pt x="502" y="4156"/>
                    <a:pt x="502" y="4156"/>
                    <a:pt x="501" y="4156"/>
                  </a:cubicBezTo>
                  <a:cubicBezTo>
                    <a:pt x="492" y="4156"/>
                    <a:pt x="3816" y="3099"/>
                    <a:pt x="3858" y="3088"/>
                  </a:cubicBezTo>
                  <a:cubicBezTo>
                    <a:pt x="4165" y="3012"/>
                    <a:pt x="4272" y="2632"/>
                    <a:pt x="4047" y="2409"/>
                  </a:cubicBezTo>
                  <a:lnTo>
                    <a:pt x="2883" y="1257"/>
                  </a:lnTo>
                  <a:lnTo>
                    <a:pt x="1759" y="120"/>
                  </a:lnTo>
                  <a:cubicBezTo>
                    <a:pt x="1678" y="38"/>
                    <a:pt x="1576" y="1"/>
                    <a:pt x="1474"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582" name="Google Shape;1582;p52"/>
            <p:cNvSpPr/>
            <p:nvPr/>
          </p:nvSpPr>
          <p:spPr>
            <a:xfrm>
              <a:off x="2343647" y="2869392"/>
              <a:ext cx="123991" cy="88692"/>
            </a:xfrm>
            <a:custGeom>
              <a:avLst/>
              <a:gdLst/>
              <a:ahLst/>
              <a:cxnLst/>
              <a:rect l="l" t="t" r="r" b="b"/>
              <a:pathLst>
                <a:path w="4050" h="2897" extrusionOk="0">
                  <a:moveTo>
                    <a:pt x="383" y="2885"/>
                  </a:moveTo>
                  <a:cubicBezTo>
                    <a:pt x="383" y="2885"/>
                    <a:pt x="383" y="2885"/>
                    <a:pt x="382" y="2885"/>
                  </a:cubicBezTo>
                  <a:lnTo>
                    <a:pt x="382" y="2885"/>
                  </a:lnTo>
                  <a:cubicBezTo>
                    <a:pt x="383" y="2885"/>
                    <a:pt x="383" y="2885"/>
                    <a:pt x="383" y="2885"/>
                  </a:cubicBezTo>
                  <a:close/>
                  <a:moveTo>
                    <a:pt x="2778" y="0"/>
                  </a:moveTo>
                  <a:lnTo>
                    <a:pt x="1" y="2779"/>
                  </a:lnTo>
                  <a:cubicBezTo>
                    <a:pt x="78" y="2855"/>
                    <a:pt x="181" y="2896"/>
                    <a:pt x="286" y="2896"/>
                  </a:cubicBezTo>
                  <a:cubicBezTo>
                    <a:pt x="318" y="2896"/>
                    <a:pt x="351" y="2893"/>
                    <a:pt x="382" y="2885"/>
                  </a:cubicBezTo>
                  <a:lnTo>
                    <a:pt x="382" y="2885"/>
                  </a:lnTo>
                  <a:cubicBezTo>
                    <a:pt x="382" y="2885"/>
                    <a:pt x="382" y="2885"/>
                    <a:pt x="382" y="2885"/>
                  </a:cubicBezTo>
                  <a:cubicBezTo>
                    <a:pt x="378" y="2885"/>
                    <a:pt x="3697" y="1828"/>
                    <a:pt x="3739" y="1818"/>
                  </a:cubicBezTo>
                  <a:cubicBezTo>
                    <a:pt x="3920" y="1773"/>
                    <a:pt x="4047" y="1612"/>
                    <a:pt x="4047" y="1424"/>
                  </a:cubicBezTo>
                  <a:lnTo>
                    <a:pt x="4049" y="1424"/>
                  </a:lnTo>
                  <a:cubicBezTo>
                    <a:pt x="4047" y="1317"/>
                    <a:pt x="4006" y="1215"/>
                    <a:pt x="3930" y="1138"/>
                  </a:cubicBezTo>
                  <a:lnTo>
                    <a:pt x="2778" y="0"/>
                  </a:ln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583" name="Google Shape;1583;p52"/>
            <p:cNvSpPr/>
            <p:nvPr/>
          </p:nvSpPr>
          <p:spPr>
            <a:xfrm>
              <a:off x="2339973" y="2908426"/>
              <a:ext cx="49658" cy="49658"/>
            </a:xfrm>
            <a:custGeom>
              <a:avLst/>
              <a:gdLst/>
              <a:ahLst/>
              <a:cxnLst/>
              <a:rect l="l" t="t" r="r" b="b"/>
              <a:pathLst>
                <a:path w="1622" h="1622" extrusionOk="0">
                  <a:moveTo>
                    <a:pt x="369" y="0"/>
                  </a:moveTo>
                  <a:cubicBezTo>
                    <a:pt x="174" y="610"/>
                    <a:pt x="15" y="1111"/>
                    <a:pt x="14" y="1121"/>
                  </a:cubicBezTo>
                  <a:cubicBezTo>
                    <a:pt x="5" y="1151"/>
                    <a:pt x="0" y="1184"/>
                    <a:pt x="2" y="1216"/>
                  </a:cubicBezTo>
                  <a:cubicBezTo>
                    <a:pt x="0" y="1446"/>
                    <a:pt x="188" y="1621"/>
                    <a:pt x="405" y="1621"/>
                  </a:cubicBezTo>
                  <a:cubicBezTo>
                    <a:pt x="437" y="1621"/>
                    <a:pt x="470" y="1618"/>
                    <a:pt x="503" y="1610"/>
                  </a:cubicBezTo>
                  <a:lnTo>
                    <a:pt x="503" y="1610"/>
                  </a:lnTo>
                  <a:cubicBezTo>
                    <a:pt x="503" y="1610"/>
                    <a:pt x="503" y="1610"/>
                    <a:pt x="502" y="1610"/>
                  </a:cubicBezTo>
                  <a:cubicBezTo>
                    <a:pt x="498" y="1610"/>
                    <a:pt x="1002" y="1450"/>
                    <a:pt x="1621" y="1253"/>
                  </a:cubicBezTo>
                  <a:lnTo>
                    <a:pt x="369" y="0"/>
                  </a:lnTo>
                  <a:close/>
                </a:path>
              </a:pathLst>
            </a:custGeom>
            <a:solidFill>
              <a:schemeClr val="accent1"/>
            </a:solidFill>
            <a:ln>
              <a:noFill/>
            </a:ln>
          </p:spPr>
          <p:txBody>
            <a:bodyPr spcFirstLastPara="1" wrap="square" lIns="91425" tIns="91425" rIns="91425" bIns="91425" anchor="ctr" anchorCtr="0">
              <a:noAutofit/>
            </a:bodyPr>
            <a:lstStyle/>
            <a:p>
              <a:endParaRPr/>
            </a:p>
          </p:txBody>
        </p:sp>
        <p:sp>
          <p:nvSpPr>
            <p:cNvPr id="1584" name="Google Shape;1584;p52"/>
            <p:cNvSpPr/>
            <p:nvPr/>
          </p:nvSpPr>
          <p:spPr>
            <a:xfrm>
              <a:off x="2343647" y="2927652"/>
              <a:ext cx="45984" cy="30431"/>
            </a:xfrm>
            <a:custGeom>
              <a:avLst/>
              <a:gdLst/>
              <a:ahLst/>
              <a:cxnLst/>
              <a:rect l="l" t="t" r="r" b="b"/>
              <a:pathLst>
                <a:path w="1502" h="994" extrusionOk="0">
                  <a:moveTo>
                    <a:pt x="877" y="0"/>
                  </a:moveTo>
                  <a:lnTo>
                    <a:pt x="1" y="875"/>
                  </a:lnTo>
                  <a:cubicBezTo>
                    <a:pt x="77" y="952"/>
                    <a:pt x="180" y="993"/>
                    <a:pt x="286" y="993"/>
                  </a:cubicBezTo>
                  <a:cubicBezTo>
                    <a:pt x="318" y="993"/>
                    <a:pt x="351" y="990"/>
                    <a:pt x="383" y="982"/>
                  </a:cubicBezTo>
                  <a:lnTo>
                    <a:pt x="383" y="982"/>
                  </a:lnTo>
                  <a:cubicBezTo>
                    <a:pt x="383" y="982"/>
                    <a:pt x="382" y="982"/>
                    <a:pt x="382" y="982"/>
                  </a:cubicBezTo>
                  <a:cubicBezTo>
                    <a:pt x="383" y="982"/>
                    <a:pt x="885" y="821"/>
                    <a:pt x="1501" y="625"/>
                  </a:cubicBezTo>
                  <a:lnTo>
                    <a:pt x="877" y="0"/>
                  </a:lnTo>
                  <a:close/>
                </a:path>
              </a:pathLst>
            </a:custGeom>
            <a:solidFill>
              <a:schemeClr val="accent1"/>
            </a:solidFill>
            <a:ln>
              <a:noFill/>
            </a:ln>
          </p:spPr>
          <p:txBody>
            <a:bodyPr spcFirstLastPara="1" wrap="square" lIns="91425" tIns="91425" rIns="91425" bIns="91425" anchor="ctr" anchorCtr="0">
              <a:noAutofit/>
            </a:bodyPr>
            <a:lstStyle/>
            <a:p>
              <a:endParaRPr/>
            </a:p>
          </p:txBody>
        </p:sp>
      </p:grpSp>
      <p:grpSp>
        <p:nvGrpSpPr>
          <p:cNvPr id="1585" name="Google Shape;1585;p52"/>
          <p:cNvGrpSpPr/>
          <p:nvPr/>
        </p:nvGrpSpPr>
        <p:grpSpPr>
          <a:xfrm>
            <a:off x="2320807" y="2139911"/>
            <a:ext cx="394175" cy="363695"/>
            <a:chOff x="2326686" y="1989395"/>
            <a:chExt cx="404240" cy="372983"/>
          </a:xfrm>
        </p:grpSpPr>
        <p:sp>
          <p:nvSpPr>
            <p:cNvPr id="1586" name="Google Shape;1586;p52"/>
            <p:cNvSpPr/>
            <p:nvPr/>
          </p:nvSpPr>
          <p:spPr>
            <a:xfrm>
              <a:off x="2326686" y="1989793"/>
              <a:ext cx="404240" cy="372585"/>
            </a:xfrm>
            <a:custGeom>
              <a:avLst/>
              <a:gdLst/>
              <a:ahLst/>
              <a:cxnLst/>
              <a:rect l="l" t="t" r="r" b="b"/>
              <a:pathLst>
                <a:path w="13204" h="12170" extrusionOk="0">
                  <a:moveTo>
                    <a:pt x="6531" y="1"/>
                  </a:moveTo>
                  <a:cubicBezTo>
                    <a:pt x="5752" y="1"/>
                    <a:pt x="4963" y="151"/>
                    <a:pt x="4206" y="463"/>
                  </a:cubicBezTo>
                  <a:cubicBezTo>
                    <a:pt x="1525" y="1574"/>
                    <a:pt x="0" y="4421"/>
                    <a:pt x="563" y="7269"/>
                  </a:cubicBezTo>
                  <a:cubicBezTo>
                    <a:pt x="1128" y="10114"/>
                    <a:pt x="3625" y="12168"/>
                    <a:pt x="6528" y="12170"/>
                  </a:cubicBezTo>
                  <a:cubicBezTo>
                    <a:pt x="6534" y="12170"/>
                    <a:pt x="6540" y="12170"/>
                    <a:pt x="6546" y="12170"/>
                  </a:cubicBezTo>
                  <a:cubicBezTo>
                    <a:pt x="8156" y="12170"/>
                    <a:pt x="9699" y="11529"/>
                    <a:pt x="10836" y="10387"/>
                  </a:cubicBezTo>
                  <a:cubicBezTo>
                    <a:pt x="12887" y="8336"/>
                    <a:pt x="13204" y="5118"/>
                    <a:pt x="11593" y="2706"/>
                  </a:cubicBezTo>
                  <a:cubicBezTo>
                    <a:pt x="10436" y="973"/>
                    <a:pt x="8515" y="1"/>
                    <a:pt x="6531"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587" name="Google Shape;1587;p52"/>
            <p:cNvSpPr/>
            <p:nvPr/>
          </p:nvSpPr>
          <p:spPr>
            <a:xfrm>
              <a:off x="2522347" y="1989395"/>
              <a:ext cx="190640" cy="372983"/>
            </a:xfrm>
            <a:custGeom>
              <a:avLst/>
              <a:gdLst/>
              <a:ahLst/>
              <a:cxnLst/>
              <a:rect l="l" t="t" r="r" b="b"/>
              <a:pathLst>
                <a:path w="6227" h="12183" extrusionOk="0">
                  <a:moveTo>
                    <a:pt x="137" y="1"/>
                  </a:moveTo>
                  <a:cubicBezTo>
                    <a:pt x="90" y="1"/>
                    <a:pt x="46" y="6"/>
                    <a:pt x="1" y="7"/>
                  </a:cubicBezTo>
                  <a:lnTo>
                    <a:pt x="1" y="12176"/>
                  </a:lnTo>
                  <a:cubicBezTo>
                    <a:pt x="46" y="12178"/>
                    <a:pt x="90" y="12183"/>
                    <a:pt x="137" y="12183"/>
                  </a:cubicBezTo>
                  <a:cubicBezTo>
                    <a:pt x="3500" y="12183"/>
                    <a:pt x="6227" y="9456"/>
                    <a:pt x="6227" y="6092"/>
                  </a:cubicBezTo>
                  <a:cubicBezTo>
                    <a:pt x="6227" y="2727"/>
                    <a:pt x="3500" y="1"/>
                    <a:pt x="137"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588" name="Google Shape;1588;p52"/>
            <p:cNvSpPr/>
            <p:nvPr/>
          </p:nvSpPr>
          <p:spPr>
            <a:xfrm>
              <a:off x="2441401" y="2095200"/>
              <a:ext cx="167035" cy="161739"/>
            </a:xfrm>
            <a:custGeom>
              <a:avLst/>
              <a:gdLst/>
              <a:ahLst/>
              <a:cxnLst/>
              <a:rect l="l" t="t" r="r" b="b"/>
              <a:pathLst>
                <a:path w="5456" h="5283" extrusionOk="0">
                  <a:moveTo>
                    <a:pt x="5017" y="1"/>
                  </a:moveTo>
                  <a:cubicBezTo>
                    <a:pt x="4920" y="1"/>
                    <a:pt x="4823" y="36"/>
                    <a:pt x="4747" y="106"/>
                  </a:cubicBezTo>
                  <a:lnTo>
                    <a:pt x="250" y="4603"/>
                  </a:lnTo>
                  <a:cubicBezTo>
                    <a:pt x="0" y="4854"/>
                    <a:pt x="178" y="5281"/>
                    <a:pt x="531" y="5283"/>
                  </a:cubicBezTo>
                  <a:lnTo>
                    <a:pt x="531" y="5281"/>
                  </a:lnTo>
                  <a:cubicBezTo>
                    <a:pt x="637" y="5281"/>
                    <a:pt x="737" y="5239"/>
                    <a:pt x="813" y="5166"/>
                  </a:cubicBezTo>
                  <a:lnTo>
                    <a:pt x="5310" y="668"/>
                  </a:lnTo>
                  <a:cubicBezTo>
                    <a:pt x="5455" y="511"/>
                    <a:pt x="5450" y="268"/>
                    <a:pt x="5300" y="117"/>
                  </a:cubicBezTo>
                  <a:cubicBezTo>
                    <a:pt x="5221" y="40"/>
                    <a:pt x="5119" y="1"/>
                    <a:pt x="5017"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89" name="Google Shape;1589;p52"/>
            <p:cNvSpPr/>
            <p:nvPr/>
          </p:nvSpPr>
          <p:spPr>
            <a:xfrm>
              <a:off x="2522408" y="2095200"/>
              <a:ext cx="86028" cy="101948"/>
            </a:xfrm>
            <a:custGeom>
              <a:avLst/>
              <a:gdLst/>
              <a:ahLst/>
              <a:cxnLst/>
              <a:rect l="l" t="t" r="r" b="b"/>
              <a:pathLst>
                <a:path w="2810" h="3330" extrusionOk="0">
                  <a:moveTo>
                    <a:pt x="2371" y="1"/>
                  </a:moveTo>
                  <a:cubicBezTo>
                    <a:pt x="2274" y="1"/>
                    <a:pt x="2177" y="36"/>
                    <a:pt x="2101" y="106"/>
                  </a:cubicBezTo>
                  <a:lnTo>
                    <a:pt x="1" y="2206"/>
                  </a:lnTo>
                  <a:lnTo>
                    <a:pt x="1" y="3330"/>
                  </a:lnTo>
                  <a:lnTo>
                    <a:pt x="2664" y="668"/>
                  </a:lnTo>
                  <a:cubicBezTo>
                    <a:pt x="2809" y="511"/>
                    <a:pt x="2804" y="268"/>
                    <a:pt x="2654" y="117"/>
                  </a:cubicBezTo>
                  <a:cubicBezTo>
                    <a:pt x="2575" y="40"/>
                    <a:pt x="2473" y="1"/>
                    <a:pt x="2371"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90" name="Google Shape;1590;p52"/>
            <p:cNvSpPr/>
            <p:nvPr/>
          </p:nvSpPr>
          <p:spPr>
            <a:xfrm>
              <a:off x="2442258" y="2066483"/>
              <a:ext cx="83120" cy="73047"/>
            </a:xfrm>
            <a:custGeom>
              <a:avLst/>
              <a:gdLst/>
              <a:ahLst/>
              <a:cxnLst/>
              <a:rect l="l" t="t" r="r" b="b"/>
              <a:pathLst>
                <a:path w="2715" h="2386" extrusionOk="0">
                  <a:moveTo>
                    <a:pt x="1428" y="796"/>
                  </a:moveTo>
                  <a:cubicBezTo>
                    <a:pt x="1532" y="796"/>
                    <a:pt x="1634" y="838"/>
                    <a:pt x="1707" y="911"/>
                  </a:cubicBezTo>
                  <a:cubicBezTo>
                    <a:pt x="1841" y="1047"/>
                    <a:pt x="1863" y="1256"/>
                    <a:pt x="1758" y="1414"/>
                  </a:cubicBezTo>
                  <a:cubicBezTo>
                    <a:pt x="1682" y="1527"/>
                    <a:pt x="1555" y="1591"/>
                    <a:pt x="1425" y="1591"/>
                  </a:cubicBezTo>
                  <a:cubicBezTo>
                    <a:pt x="1374" y="1591"/>
                    <a:pt x="1323" y="1581"/>
                    <a:pt x="1274" y="1561"/>
                  </a:cubicBezTo>
                  <a:cubicBezTo>
                    <a:pt x="1099" y="1487"/>
                    <a:pt x="999" y="1302"/>
                    <a:pt x="1036" y="1116"/>
                  </a:cubicBezTo>
                  <a:cubicBezTo>
                    <a:pt x="1073" y="930"/>
                    <a:pt x="1237" y="796"/>
                    <a:pt x="1426" y="796"/>
                  </a:cubicBezTo>
                  <a:close/>
                  <a:moveTo>
                    <a:pt x="1429" y="0"/>
                  </a:moveTo>
                  <a:cubicBezTo>
                    <a:pt x="972" y="0"/>
                    <a:pt x="522" y="262"/>
                    <a:pt x="326" y="735"/>
                  </a:cubicBezTo>
                  <a:cubicBezTo>
                    <a:pt x="1" y="1521"/>
                    <a:pt x="577" y="2385"/>
                    <a:pt x="1426" y="2385"/>
                  </a:cubicBezTo>
                  <a:cubicBezTo>
                    <a:pt x="1908" y="2385"/>
                    <a:pt x="2344" y="2094"/>
                    <a:pt x="2528" y="1648"/>
                  </a:cubicBezTo>
                  <a:cubicBezTo>
                    <a:pt x="2714" y="1203"/>
                    <a:pt x="2612" y="690"/>
                    <a:pt x="2270" y="350"/>
                  </a:cubicBezTo>
                  <a:cubicBezTo>
                    <a:pt x="2032" y="112"/>
                    <a:pt x="1729" y="0"/>
                    <a:pt x="1429"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91" name="Google Shape;1591;p52"/>
            <p:cNvSpPr/>
            <p:nvPr/>
          </p:nvSpPr>
          <p:spPr>
            <a:xfrm>
              <a:off x="2531409" y="2204220"/>
              <a:ext cx="83120" cy="73078"/>
            </a:xfrm>
            <a:custGeom>
              <a:avLst/>
              <a:gdLst/>
              <a:ahLst/>
              <a:cxnLst/>
              <a:rect l="l" t="t" r="r" b="b"/>
              <a:pathLst>
                <a:path w="2715" h="2387" extrusionOk="0">
                  <a:moveTo>
                    <a:pt x="1430" y="797"/>
                  </a:moveTo>
                  <a:cubicBezTo>
                    <a:pt x="1536" y="797"/>
                    <a:pt x="1636" y="839"/>
                    <a:pt x="1712" y="915"/>
                  </a:cubicBezTo>
                  <a:cubicBezTo>
                    <a:pt x="1866" y="1069"/>
                    <a:pt x="1866" y="1320"/>
                    <a:pt x="1712" y="1476"/>
                  </a:cubicBezTo>
                  <a:cubicBezTo>
                    <a:pt x="1633" y="1551"/>
                    <a:pt x="1531" y="1589"/>
                    <a:pt x="1430" y="1589"/>
                  </a:cubicBezTo>
                  <a:cubicBezTo>
                    <a:pt x="1329" y="1589"/>
                    <a:pt x="1227" y="1551"/>
                    <a:pt x="1149" y="1476"/>
                  </a:cubicBezTo>
                  <a:cubicBezTo>
                    <a:pt x="899" y="1226"/>
                    <a:pt x="1077" y="799"/>
                    <a:pt x="1430" y="797"/>
                  </a:cubicBezTo>
                  <a:close/>
                  <a:moveTo>
                    <a:pt x="1431" y="1"/>
                  </a:moveTo>
                  <a:cubicBezTo>
                    <a:pt x="972" y="1"/>
                    <a:pt x="522" y="262"/>
                    <a:pt x="325" y="737"/>
                  </a:cubicBezTo>
                  <a:cubicBezTo>
                    <a:pt x="0" y="1523"/>
                    <a:pt x="578" y="2387"/>
                    <a:pt x="1428" y="2387"/>
                  </a:cubicBezTo>
                  <a:cubicBezTo>
                    <a:pt x="1428" y="2387"/>
                    <a:pt x="1429" y="2387"/>
                    <a:pt x="1430" y="2387"/>
                  </a:cubicBezTo>
                  <a:cubicBezTo>
                    <a:pt x="1913" y="2387"/>
                    <a:pt x="2346" y="2095"/>
                    <a:pt x="2531" y="1652"/>
                  </a:cubicBezTo>
                  <a:cubicBezTo>
                    <a:pt x="2715" y="1206"/>
                    <a:pt x="2613" y="693"/>
                    <a:pt x="2273" y="352"/>
                  </a:cubicBezTo>
                  <a:cubicBezTo>
                    <a:pt x="2035" y="113"/>
                    <a:pt x="1731" y="1"/>
                    <a:pt x="1431"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592" name="Google Shape;1592;p52"/>
          <p:cNvGrpSpPr/>
          <p:nvPr/>
        </p:nvGrpSpPr>
        <p:grpSpPr>
          <a:xfrm>
            <a:off x="2333793" y="1559039"/>
            <a:ext cx="363695" cy="363695"/>
            <a:chOff x="2340004" y="1393688"/>
            <a:chExt cx="372983" cy="372983"/>
          </a:xfrm>
        </p:grpSpPr>
        <p:sp>
          <p:nvSpPr>
            <p:cNvPr id="1593" name="Google Shape;1593;p52"/>
            <p:cNvSpPr/>
            <p:nvPr/>
          </p:nvSpPr>
          <p:spPr>
            <a:xfrm>
              <a:off x="2340004" y="1393688"/>
              <a:ext cx="372983" cy="372983"/>
            </a:xfrm>
            <a:custGeom>
              <a:avLst/>
              <a:gdLst/>
              <a:ahLst/>
              <a:cxnLst/>
              <a:rect l="l" t="t" r="r" b="b"/>
              <a:pathLst>
                <a:path w="12183" h="12183" extrusionOk="0">
                  <a:moveTo>
                    <a:pt x="6093" y="1"/>
                  </a:moveTo>
                  <a:cubicBezTo>
                    <a:pt x="2733" y="1"/>
                    <a:pt x="1" y="2733"/>
                    <a:pt x="1" y="6093"/>
                  </a:cubicBezTo>
                  <a:cubicBezTo>
                    <a:pt x="1" y="9451"/>
                    <a:pt x="2733" y="12183"/>
                    <a:pt x="6093" y="12183"/>
                  </a:cubicBezTo>
                  <a:cubicBezTo>
                    <a:pt x="9451" y="12183"/>
                    <a:pt x="12183" y="9451"/>
                    <a:pt x="12183" y="6093"/>
                  </a:cubicBezTo>
                  <a:cubicBezTo>
                    <a:pt x="12183" y="2733"/>
                    <a:pt x="9451" y="1"/>
                    <a:pt x="609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94" name="Google Shape;1594;p52"/>
            <p:cNvSpPr/>
            <p:nvPr/>
          </p:nvSpPr>
          <p:spPr>
            <a:xfrm>
              <a:off x="2526510" y="1393688"/>
              <a:ext cx="186476" cy="372983"/>
            </a:xfrm>
            <a:custGeom>
              <a:avLst/>
              <a:gdLst/>
              <a:ahLst/>
              <a:cxnLst/>
              <a:rect l="l" t="t" r="r" b="b"/>
              <a:pathLst>
                <a:path w="6091" h="12183" extrusionOk="0">
                  <a:moveTo>
                    <a:pt x="1" y="1"/>
                  </a:moveTo>
                  <a:lnTo>
                    <a:pt x="1" y="12183"/>
                  </a:lnTo>
                  <a:cubicBezTo>
                    <a:pt x="3359" y="12183"/>
                    <a:pt x="6091" y="9451"/>
                    <a:pt x="6091" y="6093"/>
                  </a:cubicBezTo>
                  <a:cubicBezTo>
                    <a:pt x="6091" y="2733"/>
                    <a:pt x="3359" y="1"/>
                    <a:pt x="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95" name="Google Shape;1595;p52"/>
            <p:cNvSpPr/>
            <p:nvPr/>
          </p:nvSpPr>
          <p:spPr>
            <a:xfrm>
              <a:off x="2441339" y="1495024"/>
              <a:ext cx="170372" cy="170372"/>
            </a:xfrm>
            <a:custGeom>
              <a:avLst/>
              <a:gdLst/>
              <a:ahLst/>
              <a:cxnLst/>
              <a:rect l="l" t="t" r="r" b="b"/>
              <a:pathLst>
                <a:path w="5565" h="5565" extrusionOk="0">
                  <a:moveTo>
                    <a:pt x="397" y="0"/>
                  </a:moveTo>
                  <a:cubicBezTo>
                    <a:pt x="178" y="0"/>
                    <a:pt x="0" y="178"/>
                    <a:pt x="0" y="399"/>
                  </a:cubicBezTo>
                  <a:cubicBezTo>
                    <a:pt x="0" y="618"/>
                    <a:pt x="178" y="796"/>
                    <a:pt x="397" y="796"/>
                  </a:cubicBezTo>
                  <a:lnTo>
                    <a:pt x="796" y="796"/>
                  </a:lnTo>
                  <a:lnTo>
                    <a:pt x="796" y="5166"/>
                  </a:lnTo>
                  <a:cubicBezTo>
                    <a:pt x="796" y="5387"/>
                    <a:pt x="974" y="5565"/>
                    <a:pt x="1193" y="5565"/>
                  </a:cubicBezTo>
                  <a:cubicBezTo>
                    <a:pt x="1412" y="5565"/>
                    <a:pt x="1592" y="5387"/>
                    <a:pt x="1592" y="5166"/>
                  </a:cubicBezTo>
                  <a:lnTo>
                    <a:pt x="1592" y="796"/>
                  </a:lnTo>
                  <a:lnTo>
                    <a:pt x="3975" y="796"/>
                  </a:lnTo>
                  <a:lnTo>
                    <a:pt x="3975" y="4372"/>
                  </a:lnTo>
                  <a:cubicBezTo>
                    <a:pt x="3975" y="5030"/>
                    <a:pt x="4509" y="5563"/>
                    <a:pt x="5168" y="5565"/>
                  </a:cubicBezTo>
                  <a:cubicBezTo>
                    <a:pt x="5387" y="5565"/>
                    <a:pt x="5565" y="5385"/>
                    <a:pt x="5565" y="5166"/>
                  </a:cubicBezTo>
                  <a:cubicBezTo>
                    <a:pt x="5565" y="4947"/>
                    <a:pt x="5387" y="4769"/>
                    <a:pt x="5168" y="4769"/>
                  </a:cubicBezTo>
                  <a:lnTo>
                    <a:pt x="5166" y="4769"/>
                  </a:lnTo>
                  <a:cubicBezTo>
                    <a:pt x="4947" y="4769"/>
                    <a:pt x="4767" y="4590"/>
                    <a:pt x="4767" y="4370"/>
                  </a:cubicBezTo>
                  <a:lnTo>
                    <a:pt x="4767" y="796"/>
                  </a:lnTo>
                  <a:lnTo>
                    <a:pt x="5166" y="796"/>
                  </a:lnTo>
                  <a:cubicBezTo>
                    <a:pt x="5385" y="796"/>
                    <a:pt x="5563" y="618"/>
                    <a:pt x="5563" y="399"/>
                  </a:cubicBezTo>
                  <a:cubicBezTo>
                    <a:pt x="5563" y="178"/>
                    <a:pt x="5385" y="0"/>
                    <a:pt x="516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596" name="Google Shape;1596;p52"/>
            <p:cNvSpPr/>
            <p:nvPr/>
          </p:nvSpPr>
          <p:spPr>
            <a:xfrm>
              <a:off x="2526510" y="1495024"/>
              <a:ext cx="85171" cy="170372"/>
            </a:xfrm>
            <a:custGeom>
              <a:avLst/>
              <a:gdLst/>
              <a:ahLst/>
              <a:cxnLst/>
              <a:rect l="l" t="t" r="r" b="b"/>
              <a:pathLst>
                <a:path w="2782" h="5565" extrusionOk="0">
                  <a:moveTo>
                    <a:pt x="1" y="0"/>
                  </a:moveTo>
                  <a:lnTo>
                    <a:pt x="1" y="796"/>
                  </a:lnTo>
                  <a:lnTo>
                    <a:pt x="1191" y="796"/>
                  </a:lnTo>
                  <a:lnTo>
                    <a:pt x="1191" y="4372"/>
                  </a:lnTo>
                  <a:cubicBezTo>
                    <a:pt x="1193" y="5030"/>
                    <a:pt x="1726" y="5563"/>
                    <a:pt x="2384" y="5565"/>
                  </a:cubicBezTo>
                  <a:cubicBezTo>
                    <a:pt x="2603" y="5565"/>
                    <a:pt x="2781" y="5385"/>
                    <a:pt x="2781" y="5166"/>
                  </a:cubicBezTo>
                  <a:cubicBezTo>
                    <a:pt x="2781" y="4947"/>
                    <a:pt x="2603" y="4769"/>
                    <a:pt x="2384" y="4769"/>
                  </a:cubicBezTo>
                  <a:cubicBezTo>
                    <a:pt x="2165" y="4769"/>
                    <a:pt x="1985" y="4590"/>
                    <a:pt x="1985" y="4370"/>
                  </a:cubicBezTo>
                  <a:lnTo>
                    <a:pt x="1985" y="796"/>
                  </a:lnTo>
                  <a:lnTo>
                    <a:pt x="2384" y="796"/>
                  </a:lnTo>
                  <a:cubicBezTo>
                    <a:pt x="2603" y="796"/>
                    <a:pt x="2781" y="618"/>
                    <a:pt x="2781" y="399"/>
                  </a:cubicBezTo>
                  <a:cubicBezTo>
                    <a:pt x="2781" y="178"/>
                    <a:pt x="2603" y="0"/>
                    <a:pt x="2384"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597" name="Google Shape;1597;p52"/>
          <p:cNvGrpSpPr/>
          <p:nvPr/>
        </p:nvGrpSpPr>
        <p:grpSpPr>
          <a:xfrm>
            <a:off x="1548069" y="3882533"/>
            <a:ext cx="363755" cy="363725"/>
            <a:chOff x="1534217" y="3776515"/>
            <a:chExt cx="373044" cy="373013"/>
          </a:xfrm>
        </p:grpSpPr>
        <p:sp>
          <p:nvSpPr>
            <p:cNvPr id="1598" name="Google Shape;1598;p52"/>
            <p:cNvSpPr/>
            <p:nvPr/>
          </p:nvSpPr>
          <p:spPr>
            <a:xfrm>
              <a:off x="1736919" y="3776515"/>
              <a:ext cx="170281" cy="170311"/>
            </a:xfrm>
            <a:custGeom>
              <a:avLst/>
              <a:gdLst/>
              <a:ahLst/>
              <a:cxnLst/>
              <a:rect l="l" t="t" r="r" b="b"/>
              <a:pathLst>
                <a:path w="5562" h="5563" extrusionOk="0">
                  <a:moveTo>
                    <a:pt x="398" y="0"/>
                  </a:moveTo>
                  <a:cubicBezTo>
                    <a:pt x="178" y="0"/>
                    <a:pt x="1" y="178"/>
                    <a:pt x="1" y="397"/>
                  </a:cubicBezTo>
                  <a:lnTo>
                    <a:pt x="1" y="5164"/>
                  </a:lnTo>
                  <a:cubicBezTo>
                    <a:pt x="1" y="5384"/>
                    <a:pt x="178" y="5563"/>
                    <a:pt x="398" y="5563"/>
                  </a:cubicBezTo>
                  <a:lnTo>
                    <a:pt x="5165" y="5563"/>
                  </a:lnTo>
                  <a:cubicBezTo>
                    <a:pt x="5384" y="5563"/>
                    <a:pt x="5562" y="5384"/>
                    <a:pt x="5562" y="5164"/>
                  </a:cubicBezTo>
                  <a:cubicBezTo>
                    <a:pt x="5562" y="2317"/>
                    <a:pt x="3245" y="0"/>
                    <a:pt x="39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599" name="Google Shape;1599;p52"/>
            <p:cNvSpPr/>
            <p:nvPr/>
          </p:nvSpPr>
          <p:spPr>
            <a:xfrm>
              <a:off x="1740501" y="3822866"/>
              <a:ext cx="166760" cy="123960"/>
            </a:xfrm>
            <a:custGeom>
              <a:avLst/>
              <a:gdLst/>
              <a:ahLst/>
              <a:cxnLst/>
              <a:rect l="l" t="t" r="r" b="b"/>
              <a:pathLst>
                <a:path w="5447" h="4049" extrusionOk="0">
                  <a:moveTo>
                    <a:pt x="3932" y="0"/>
                  </a:moveTo>
                  <a:lnTo>
                    <a:pt x="1" y="3932"/>
                  </a:lnTo>
                  <a:cubicBezTo>
                    <a:pt x="75" y="4005"/>
                    <a:pt x="177" y="4047"/>
                    <a:pt x="282" y="4047"/>
                  </a:cubicBezTo>
                  <a:lnTo>
                    <a:pt x="281" y="4049"/>
                  </a:lnTo>
                  <a:lnTo>
                    <a:pt x="5048" y="4049"/>
                  </a:lnTo>
                  <a:cubicBezTo>
                    <a:pt x="5267" y="4049"/>
                    <a:pt x="5446" y="3870"/>
                    <a:pt x="5446" y="3650"/>
                  </a:cubicBezTo>
                  <a:cubicBezTo>
                    <a:pt x="5446" y="2280"/>
                    <a:pt x="4902" y="967"/>
                    <a:pt x="39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600" name="Google Shape;1600;p52"/>
            <p:cNvSpPr/>
            <p:nvPr/>
          </p:nvSpPr>
          <p:spPr>
            <a:xfrm>
              <a:off x="1534217" y="3833275"/>
              <a:ext cx="316284" cy="316253"/>
            </a:xfrm>
            <a:custGeom>
              <a:avLst/>
              <a:gdLst/>
              <a:ahLst/>
              <a:cxnLst/>
              <a:rect l="l" t="t" r="r" b="b"/>
              <a:pathLst>
                <a:path w="10331" h="10330" extrusionOk="0">
                  <a:moveTo>
                    <a:pt x="5164" y="1"/>
                  </a:moveTo>
                  <a:cubicBezTo>
                    <a:pt x="2317" y="1"/>
                    <a:pt x="1" y="2317"/>
                    <a:pt x="1" y="5164"/>
                  </a:cubicBezTo>
                  <a:cubicBezTo>
                    <a:pt x="1" y="8012"/>
                    <a:pt x="2317" y="10328"/>
                    <a:pt x="5164" y="10328"/>
                  </a:cubicBezTo>
                  <a:lnTo>
                    <a:pt x="5166" y="10330"/>
                  </a:lnTo>
                  <a:cubicBezTo>
                    <a:pt x="8014" y="10330"/>
                    <a:pt x="10330" y="8013"/>
                    <a:pt x="10330" y="5166"/>
                  </a:cubicBezTo>
                  <a:cubicBezTo>
                    <a:pt x="10330" y="4945"/>
                    <a:pt x="10152" y="4767"/>
                    <a:pt x="9933" y="4767"/>
                  </a:cubicBezTo>
                  <a:lnTo>
                    <a:pt x="5563" y="4767"/>
                  </a:lnTo>
                  <a:lnTo>
                    <a:pt x="5563" y="399"/>
                  </a:lnTo>
                  <a:cubicBezTo>
                    <a:pt x="5563" y="178"/>
                    <a:pt x="5384" y="1"/>
                    <a:pt x="5164"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601" name="Google Shape;1601;p52"/>
            <p:cNvSpPr/>
            <p:nvPr/>
          </p:nvSpPr>
          <p:spPr>
            <a:xfrm>
              <a:off x="1580568" y="3979216"/>
              <a:ext cx="269932" cy="170281"/>
            </a:xfrm>
            <a:custGeom>
              <a:avLst/>
              <a:gdLst/>
              <a:ahLst/>
              <a:cxnLst/>
              <a:rect l="l" t="t" r="r" b="b"/>
              <a:pathLst>
                <a:path w="8817" h="5562" extrusionOk="0">
                  <a:moveTo>
                    <a:pt x="4049" y="0"/>
                  </a:moveTo>
                  <a:lnTo>
                    <a:pt x="1" y="4047"/>
                  </a:lnTo>
                  <a:cubicBezTo>
                    <a:pt x="966" y="5015"/>
                    <a:pt x="2278" y="5561"/>
                    <a:pt x="3644" y="5561"/>
                  </a:cubicBezTo>
                  <a:cubicBezTo>
                    <a:pt x="3646" y="5561"/>
                    <a:pt x="3648" y="5561"/>
                    <a:pt x="3650" y="5561"/>
                  </a:cubicBezTo>
                  <a:cubicBezTo>
                    <a:pt x="6498" y="5561"/>
                    <a:pt x="8816" y="3245"/>
                    <a:pt x="8816" y="397"/>
                  </a:cubicBezTo>
                  <a:cubicBezTo>
                    <a:pt x="8816" y="178"/>
                    <a:pt x="8637" y="0"/>
                    <a:pt x="8417"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grpSp>
      <p:grpSp>
        <p:nvGrpSpPr>
          <p:cNvPr id="1602" name="Google Shape;1602;p52"/>
          <p:cNvGrpSpPr/>
          <p:nvPr/>
        </p:nvGrpSpPr>
        <p:grpSpPr>
          <a:xfrm>
            <a:off x="1548070" y="3301659"/>
            <a:ext cx="363695" cy="363695"/>
            <a:chOff x="1534217" y="3180808"/>
            <a:chExt cx="372983" cy="372983"/>
          </a:xfrm>
        </p:grpSpPr>
        <p:sp>
          <p:nvSpPr>
            <p:cNvPr id="1603" name="Google Shape;1603;p52"/>
            <p:cNvSpPr/>
            <p:nvPr/>
          </p:nvSpPr>
          <p:spPr>
            <a:xfrm>
              <a:off x="1534217" y="3180808"/>
              <a:ext cx="372983" cy="372983"/>
            </a:xfrm>
            <a:custGeom>
              <a:avLst/>
              <a:gdLst/>
              <a:ahLst/>
              <a:cxnLst/>
              <a:rect l="l" t="t" r="r" b="b"/>
              <a:pathLst>
                <a:path w="12183" h="12183" extrusionOk="0">
                  <a:moveTo>
                    <a:pt x="6092" y="0"/>
                  </a:moveTo>
                  <a:cubicBezTo>
                    <a:pt x="2732" y="0"/>
                    <a:pt x="1" y="2732"/>
                    <a:pt x="1" y="6092"/>
                  </a:cubicBezTo>
                  <a:cubicBezTo>
                    <a:pt x="1" y="9451"/>
                    <a:pt x="2732" y="12182"/>
                    <a:pt x="6092" y="12182"/>
                  </a:cubicBezTo>
                  <a:cubicBezTo>
                    <a:pt x="9451" y="12182"/>
                    <a:pt x="12183" y="9451"/>
                    <a:pt x="12183" y="6092"/>
                  </a:cubicBezTo>
                  <a:cubicBezTo>
                    <a:pt x="12183" y="2732"/>
                    <a:pt x="9451" y="0"/>
                    <a:pt x="609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604" name="Google Shape;1604;p52"/>
            <p:cNvSpPr/>
            <p:nvPr/>
          </p:nvSpPr>
          <p:spPr>
            <a:xfrm>
              <a:off x="1720724" y="3180808"/>
              <a:ext cx="186476" cy="372983"/>
            </a:xfrm>
            <a:custGeom>
              <a:avLst/>
              <a:gdLst/>
              <a:ahLst/>
              <a:cxnLst/>
              <a:rect l="l" t="t" r="r" b="b"/>
              <a:pathLst>
                <a:path w="6091" h="12183" extrusionOk="0">
                  <a:moveTo>
                    <a:pt x="0" y="0"/>
                  </a:moveTo>
                  <a:lnTo>
                    <a:pt x="0" y="12182"/>
                  </a:lnTo>
                  <a:cubicBezTo>
                    <a:pt x="3359" y="12182"/>
                    <a:pt x="6091" y="9451"/>
                    <a:pt x="6091" y="6092"/>
                  </a:cubicBezTo>
                  <a:cubicBezTo>
                    <a:pt x="6091" y="2732"/>
                    <a:pt x="3359" y="0"/>
                    <a:pt x="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605" name="Google Shape;1605;p52"/>
            <p:cNvSpPr/>
            <p:nvPr/>
          </p:nvSpPr>
          <p:spPr>
            <a:xfrm>
              <a:off x="1611244" y="3257162"/>
              <a:ext cx="218989" cy="220336"/>
            </a:xfrm>
            <a:custGeom>
              <a:avLst/>
              <a:gdLst/>
              <a:ahLst/>
              <a:cxnLst/>
              <a:rect l="l" t="t" r="r" b="b"/>
              <a:pathLst>
                <a:path w="7153" h="7197" extrusionOk="0">
                  <a:moveTo>
                    <a:pt x="3576" y="0"/>
                  </a:moveTo>
                  <a:cubicBezTo>
                    <a:pt x="3349" y="0"/>
                    <a:pt x="3168" y="191"/>
                    <a:pt x="3179" y="419"/>
                  </a:cubicBezTo>
                  <a:lnTo>
                    <a:pt x="3179" y="3201"/>
                  </a:lnTo>
                  <a:lnTo>
                    <a:pt x="397" y="3201"/>
                  </a:lnTo>
                  <a:cubicBezTo>
                    <a:pt x="178" y="3201"/>
                    <a:pt x="0" y="3379"/>
                    <a:pt x="0" y="3600"/>
                  </a:cubicBezTo>
                  <a:cubicBezTo>
                    <a:pt x="0" y="3819"/>
                    <a:pt x="178" y="3997"/>
                    <a:pt x="397" y="3997"/>
                  </a:cubicBezTo>
                  <a:lnTo>
                    <a:pt x="3179" y="3997"/>
                  </a:lnTo>
                  <a:lnTo>
                    <a:pt x="3179" y="6779"/>
                  </a:lnTo>
                  <a:cubicBezTo>
                    <a:pt x="3168" y="7005"/>
                    <a:pt x="3349" y="7196"/>
                    <a:pt x="3576" y="7196"/>
                  </a:cubicBezTo>
                  <a:cubicBezTo>
                    <a:pt x="3804" y="7196"/>
                    <a:pt x="3985" y="7005"/>
                    <a:pt x="3973" y="6779"/>
                  </a:cubicBezTo>
                  <a:lnTo>
                    <a:pt x="3973" y="3995"/>
                  </a:lnTo>
                  <a:lnTo>
                    <a:pt x="6755" y="3995"/>
                  </a:lnTo>
                  <a:cubicBezTo>
                    <a:pt x="6975" y="3995"/>
                    <a:pt x="7152" y="3818"/>
                    <a:pt x="7152" y="3598"/>
                  </a:cubicBezTo>
                  <a:cubicBezTo>
                    <a:pt x="7152" y="3377"/>
                    <a:pt x="6975" y="3200"/>
                    <a:pt x="6755" y="3200"/>
                  </a:cubicBezTo>
                  <a:lnTo>
                    <a:pt x="6755" y="3201"/>
                  </a:lnTo>
                  <a:lnTo>
                    <a:pt x="3973" y="3201"/>
                  </a:lnTo>
                  <a:lnTo>
                    <a:pt x="3973" y="419"/>
                  </a:lnTo>
                  <a:cubicBezTo>
                    <a:pt x="3985" y="191"/>
                    <a:pt x="3804" y="0"/>
                    <a:pt x="3576"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606" name="Google Shape;1606;p52"/>
            <p:cNvSpPr/>
            <p:nvPr/>
          </p:nvSpPr>
          <p:spPr>
            <a:xfrm>
              <a:off x="1720662" y="3257835"/>
              <a:ext cx="109571" cy="218989"/>
            </a:xfrm>
            <a:custGeom>
              <a:avLst/>
              <a:gdLst/>
              <a:ahLst/>
              <a:cxnLst/>
              <a:rect l="l" t="t" r="r" b="b"/>
              <a:pathLst>
                <a:path w="3579" h="7153" extrusionOk="0">
                  <a:moveTo>
                    <a:pt x="1" y="0"/>
                  </a:moveTo>
                  <a:lnTo>
                    <a:pt x="1" y="7152"/>
                  </a:lnTo>
                  <a:cubicBezTo>
                    <a:pt x="222" y="7152"/>
                    <a:pt x="399" y="6973"/>
                    <a:pt x="399" y="6754"/>
                  </a:cubicBezTo>
                  <a:lnTo>
                    <a:pt x="399" y="3973"/>
                  </a:lnTo>
                  <a:lnTo>
                    <a:pt x="3181" y="3973"/>
                  </a:lnTo>
                  <a:cubicBezTo>
                    <a:pt x="3401" y="3973"/>
                    <a:pt x="3578" y="3796"/>
                    <a:pt x="3578" y="3576"/>
                  </a:cubicBezTo>
                  <a:cubicBezTo>
                    <a:pt x="3578" y="3355"/>
                    <a:pt x="3401" y="3178"/>
                    <a:pt x="3181" y="3178"/>
                  </a:cubicBezTo>
                  <a:lnTo>
                    <a:pt x="3181" y="3179"/>
                  </a:lnTo>
                  <a:lnTo>
                    <a:pt x="399" y="3179"/>
                  </a:lnTo>
                  <a:lnTo>
                    <a:pt x="399" y="397"/>
                  </a:lnTo>
                  <a:cubicBezTo>
                    <a:pt x="399" y="178"/>
                    <a:pt x="222" y="0"/>
                    <a:pt x="1"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607" name="Google Shape;1607;p52"/>
          <p:cNvGrpSpPr/>
          <p:nvPr/>
        </p:nvGrpSpPr>
        <p:grpSpPr>
          <a:xfrm>
            <a:off x="1548069" y="2769297"/>
            <a:ext cx="363755" cy="266734"/>
            <a:chOff x="1534217" y="2634851"/>
            <a:chExt cx="373044" cy="273545"/>
          </a:xfrm>
        </p:grpSpPr>
        <p:sp>
          <p:nvSpPr>
            <p:cNvPr id="1608" name="Google Shape;1608;p52"/>
            <p:cNvSpPr/>
            <p:nvPr/>
          </p:nvSpPr>
          <p:spPr>
            <a:xfrm>
              <a:off x="1534217" y="2634851"/>
              <a:ext cx="373044" cy="273545"/>
            </a:xfrm>
            <a:custGeom>
              <a:avLst/>
              <a:gdLst/>
              <a:ahLst/>
              <a:cxnLst/>
              <a:rect l="l" t="t" r="r" b="b"/>
              <a:pathLst>
                <a:path w="12185" h="8935" extrusionOk="0">
                  <a:moveTo>
                    <a:pt x="6092" y="2437"/>
                  </a:moveTo>
                  <a:cubicBezTo>
                    <a:pt x="8107" y="2437"/>
                    <a:pt x="9747" y="4075"/>
                    <a:pt x="9747" y="6092"/>
                  </a:cubicBezTo>
                  <a:cubicBezTo>
                    <a:pt x="9747" y="6315"/>
                    <a:pt x="9565" y="6497"/>
                    <a:pt x="9340" y="6497"/>
                  </a:cubicBezTo>
                  <a:lnTo>
                    <a:pt x="2843" y="6497"/>
                  </a:lnTo>
                  <a:cubicBezTo>
                    <a:pt x="2619" y="6497"/>
                    <a:pt x="2438" y="6315"/>
                    <a:pt x="2438" y="6092"/>
                  </a:cubicBezTo>
                  <a:cubicBezTo>
                    <a:pt x="2438" y="4075"/>
                    <a:pt x="4077" y="2437"/>
                    <a:pt x="6092" y="2437"/>
                  </a:cubicBezTo>
                  <a:close/>
                  <a:moveTo>
                    <a:pt x="6092" y="0"/>
                  </a:moveTo>
                  <a:cubicBezTo>
                    <a:pt x="2734" y="0"/>
                    <a:pt x="1" y="2732"/>
                    <a:pt x="1" y="6092"/>
                  </a:cubicBezTo>
                  <a:lnTo>
                    <a:pt x="1" y="8527"/>
                  </a:lnTo>
                  <a:cubicBezTo>
                    <a:pt x="1" y="8752"/>
                    <a:pt x="183" y="8934"/>
                    <a:pt x="408" y="8934"/>
                  </a:cubicBezTo>
                  <a:lnTo>
                    <a:pt x="11777" y="8934"/>
                  </a:lnTo>
                  <a:cubicBezTo>
                    <a:pt x="12002" y="8934"/>
                    <a:pt x="12184" y="8752"/>
                    <a:pt x="12184" y="8527"/>
                  </a:cubicBezTo>
                  <a:lnTo>
                    <a:pt x="12184" y="6092"/>
                  </a:lnTo>
                  <a:cubicBezTo>
                    <a:pt x="12184" y="2732"/>
                    <a:pt x="9451" y="0"/>
                    <a:pt x="6092"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609" name="Google Shape;1609;p52"/>
            <p:cNvSpPr/>
            <p:nvPr/>
          </p:nvSpPr>
          <p:spPr>
            <a:xfrm>
              <a:off x="1720724" y="2634851"/>
              <a:ext cx="186476" cy="273545"/>
            </a:xfrm>
            <a:custGeom>
              <a:avLst/>
              <a:gdLst/>
              <a:ahLst/>
              <a:cxnLst/>
              <a:rect l="l" t="t" r="r" b="b"/>
              <a:pathLst>
                <a:path w="6091" h="8935" extrusionOk="0">
                  <a:moveTo>
                    <a:pt x="0" y="0"/>
                  </a:moveTo>
                  <a:lnTo>
                    <a:pt x="0" y="2437"/>
                  </a:lnTo>
                  <a:cubicBezTo>
                    <a:pt x="2015" y="2437"/>
                    <a:pt x="3655" y="4075"/>
                    <a:pt x="3655" y="6092"/>
                  </a:cubicBezTo>
                  <a:cubicBezTo>
                    <a:pt x="3655" y="6315"/>
                    <a:pt x="3473" y="6497"/>
                    <a:pt x="3248" y="6497"/>
                  </a:cubicBezTo>
                  <a:lnTo>
                    <a:pt x="0" y="6497"/>
                  </a:lnTo>
                  <a:lnTo>
                    <a:pt x="0" y="8934"/>
                  </a:lnTo>
                  <a:lnTo>
                    <a:pt x="5685" y="8934"/>
                  </a:lnTo>
                  <a:cubicBezTo>
                    <a:pt x="5910" y="8934"/>
                    <a:pt x="6091" y="8752"/>
                    <a:pt x="6091" y="8527"/>
                  </a:cubicBezTo>
                  <a:lnTo>
                    <a:pt x="6091" y="6092"/>
                  </a:lnTo>
                  <a:cubicBezTo>
                    <a:pt x="6091" y="2732"/>
                    <a:pt x="3359" y="0"/>
                    <a:pt x="0" y="0"/>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610" name="Google Shape;1610;p52"/>
            <p:cNvSpPr/>
            <p:nvPr/>
          </p:nvSpPr>
          <p:spPr>
            <a:xfrm>
              <a:off x="1708110" y="2634881"/>
              <a:ext cx="25196" cy="33462"/>
            </a:xfrm>
            <a:custGeom>
              <a:avLst/>
              <a:gdLst/>
              <a:ahLst/>
              <a:cxnLst/>
              <a:rect l="l" t="t" r="r" b="b"/>
              <a:pathLst>
                <a:path w="823" h="1093" extrusionOk="0">
                  <a:moveTo>
                    <a:pt x="412" y="1"/>
                  </a:moveTo>
                  <a:cubicBezTo>
                    <a:pt x="275" y="1"/>
                    <a:pt x="139" y="6"/>
                    <a:pt x="5" y="16"/>
                  </a:cubicBezTo>
                  <a:lnTo>
                    <a:pt x="5" y="678"/>
                  </a:lnTo>
                  <a:cubicBezTo>
                    <a:pt x="0" y="905"/>
                    <a:pt x="185" y="1093"/>
                    <a:pt x="412" y="1093"/>
                  </a:cubicBezTo>
                  <a:cubicBezTo>
                    <a:pt x="640" y="1093"/>
                    <a:pt x="823" y="905"/>
                    <a:pt x="818" y="678"/>
                  </a:cubicBezTo>
                  <a:lnTo>
                    <a:pt x="818" y="16"/>
                  </a:lnTo>
                  <a:cubicBezTo>
                    <a:pt x="684" y="6"/>
                    <a:pt x="548" y="1"/>
                    <a:pt x="412"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11" name="Google Shape;1611;p52"/>
            <p:cNvSpPr/>
            <p:nvPr/>
          </p:nvSpPr>
          <p:spPr>
            <a:xfrm>
              <a:off x="1580415" y="2681049"/>
              <a:ext cx="40044" cy="38789"/>
            </a:xfrm>
            <a:custGeom>
              <a:avLst/>
              <a:gdLst/>
              <a:ahLst/>
              <a:cxnLst/>
              <a:rect l="l" t="t" r="r" b="b"/>
              <a:pathLst>
                <a:path w="1308" h="1267" extrusionOk="0">
                  <a:moveTo>
                    <a:pt x="575" y="0"/>
                  </a:moveTo>
                  <a:cubicBezTo>
                    <a:pt x="371" y="180"/>
                    <a:pt x="180" y="371"/>
                    <a:pt x="1" y="575"/>
                  </a:cubicBezTo>
                  <a:lnTo>
                    <a:pt x="579" y="1153"/>
                  </a:lnTo>
                  <a:cubicBezTo>
                    <a:pt x="658" y="1229"/>
                    <a:pt x="759" y="1266"/>
                    <a:pt x="860" y="1266"/>
                  </a:cubicBezTo>
                  <a:cubicBezTo>
                    <a:pt x="964" y="1266"/>
                    <a:pt x="1068" y="1227"/>
                    <a:pt x="1148" y="1148"/>
                  </a:cubicBezTo>
                  <a:cubicBezTo>
                    <a:pt x="1304" y="990"/>
                    <a:pt x="1307" y="737"/>
                    <a:pt x="1153" y="578"/>
                  </a:cubicBezTo>
                  <a:lnTo>
                    <a:pt x="575"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12" name="Google Shape;1612;p52"/>
            <p:cNvSpPr/>
            <p:nvPr/>
          </p:nvSpPr>
          <p:spPr>
            <a:xfrm>
              <a:off x="1534217" y="2808866"/>
              <a:ext cx="33462" cy="24921"/>
            </a:xfrm>
            <a:custGeom>
              <a:avLst/>
              <a:gdLst/>
              <a:ahLst/>
              <a:cxnLst/>
              <a:rect l="l" t="t" r="r" b="b"/>
              <a:pathLst>
                <a:path w="1093" h="814" extrusionOk="0">
                  <a:moveTo>
                    <a:pt x="686" y="1"/>
                  </a:moveTo>
                  <a:cubicBezTo>
                    <a:pt x="683" y="1"/>
                    <a:pt x="680" y="1"/>
                    <a:pt x="677" y="1"/>
                  </a:cubicBezTo>
                  <a:lnTo>
                    <a:pt x="16" y="1"/>
                  </a:lnTo>
                  <a:cubicBezTo>
                    <a:pt x="7" y="135"/>
                    <a:pt x="1" y="271"/>
                    <a:pt x="1" y="408"/>
                  </a:cubicBezTo>
                  <a:lnTo>
                    <a:pt x="1" y="813"/>
                  </a:lnTo>
                  <a:lnTo>
                    <a:pt x="677" y="813"/>
                  </a:lnTo>
                  <a:cubicBezTo>
                    <a:pt x="680" y="813"/>
                    <a:pt x="683" y="813"/>
                    <a:pt x="686" y="813"/>
                  </a:cubicBezTo>
                  <a:cubicBezTo>
                    <a:pt x="910" y="813"/>
                    <a:pt x="1093" y="633"/>
                    <a:pt x="1093" y="406"/>
                  </a:cubicBezTo>
                  <a:cubicBezTo>
                    <a:pt x="1093" y="182"/>
                    <a:pt x="910" y="1"/>
                    <a:pt x="686"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13" name="Google Shape;1613;p52"/>
            <p:cNvSpPr/>
            <p:nvPr/>
          </p:nvSpPr>
          <p:spPr>
            <a:xfrm>
              <a:off x="1720724" y="2634881"/>
              <a:ext cx="12430" cy="33156"/>
            </a:xfrm>
            <a:custGeom>
              <a:avLst/>
              <a:gdLst/>
              <a:ahLst/>
              <a:cxnLst/>
              <a:rect l="l" t="t" r="r" b="b"/>
              <a:pathLst>
                <a:path w="406" h="1083" extrusionOk="0">
                  <a:moveTo>
                    <a:pt x="0" y="1"/>
                  </a:moveTo>
                  <a:lnTo>
                    <a:pt x="0" y="1083"/>
                  </a:lnTo>
                  <a:cubicBezTo>
                    <a:pt x="225" y="1083"/>
                    <a:pt x="406" y="900"/>
                    <a:pt x="406" y="678"/>
                  </a:cubicBezTo>
                  <a:lnTo>
                    <a:pt x="406" y="676"/>
                  </a:lnTo>
                  <a:lnTo>
                    <a:pt x="406" y="16"/>
                  </a:lnTo>
                  <a:cubicBezTo>
                    <a:pt x="272" y="6"/>
                    <a:pt x="136" y="1"/>
                    <a:pt x="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14" name="Google Shape;1614;p52"/>
            <p:cNvSpPr/>
            <p:nvPr/>
          </p:nvSpPr>
          <p:spPr>
            <a:xfrm>
              <a:off x="1873982" y="2808897"/>
              <a:ext cx="33217" cy="24890"/>
            </a:xfrm>
            <a:custGeom>
              <a:avLst/>
              <a:gdLst/>
              <a:ahLst/>
              <a:cxnLst/>
              <a:rect l="l" t="t" r="r" b="b"/>
              <a:pathLst>
                <a:path w="1085" h="813" extrusionOk="0">
                  <a:moveTo>
                    <a:pt x="408" y="0"/>
                  </a:moveTo>
                  <a:cubicBezTo>
                    <a:pt x="183" y="0"/>
                    <a:pt x="1" y="183"/>
                    <a:pt x="3" y="407"/>
                  </a:cubicBezTo>
                  <a:cubicBezTo>
                    <a:pt x="1" y="630"/>
                    <a:pt x="183" y="812"/>
                    <a:pt x="408" y="812"/>
                  </a:cubicBezTo>
                  <a:lnTo>
                    <a:pt x="1085" y="812"/>
                  </a:lnTo>
                  <a:lnTo>
                    <a:pt x="1085" y="407"/>
                  </a:lnTo>
                  <a:cubicBezTo>
                    <a:pt x="1085" y="270"/>
                    <a:pt x="1078" y="134"/>
                    <a:pt x="1069"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15" name="Google Shape;1615;p52"/>
            <p:cNvSpPr/>
            <p:nvPr/>
          </p:nvSpPr>
          <p:spPr>
            <a:xfrm>
              <a:off x="1820804" y="2681049"/>
              <a:ext cx="40197" cy="38973"/>
            </a:xfrm>
            <a:custGeom>
              <a:avLst/>
              <a:gdLst/>
              <a:ahLst/>
              <a:cxnLst/>
              <a:rect l="l" t="t" r="r" b="b"/>
              <a:pathLst>
                <a:path w="1313" h="1273" extrusionOk="0">
                  <a:moveTo>
                    <a:pt x="738" y="0"/>
                  </a:moveTo>
                  <a:lnTo>
                    <a:pt x="160" y="578"/>
                  </a:lnTo>
                  <a:cubicBezTo>
                    <a:pt x="1" y="737"/>
                    <a:pt x="1" y="994"/>
                    <a:pt x="160" y="1153"/>
                  </a:cubicBezTo>
                  <a:cubicBezTo>
                    <a:pt x="240" y="1232"/>
                    <a:pt x="343" y="1272"/>
                    <a:pt x="447" y="1272"/>
                  </a:cubicBezTo>
                  <a:cubicBezTo>
                    <a:pt x="551" y="1272"/>
                    <a:pt x="655" y="1232"/>
                    <a:pt x="735" y="1153"/>
                  </a:cubicBezTo>
                  <a:lnTo>
                    <a:pt x="1312" y="575"/>
                  </a:lnTo>
                  <a:cubicBezTo>
                    <a:pt x="1133" y="371"/>
                    <a:pt x="942" y="180"/>
                    <a:pt x="738"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grpSp>
      <p:grpSp>
        <p:nvGrpSpPr>
          <p:cNvPr id="1616" name="Google Shape;1616;p52"/>
          <p:cNvGrpSpPr/>
          <p:nvPr/>
        </p:nvGrpSpPr>
        <p:grpSpPr>
          <a:xfrm>
            <a:off x="1551384" y="2139912"/>
            <a:ext cx="356471" cy="363755"/>
            <a:chOff x="1537615" y="1989395"/>
            <a:chExt cx="365574" cy="373044"/>
          </a:xfrm>
        </p:grpSpPr>
        <p:sp>
          <p:nvSpPr>
            <p:cNvPr id="1617" name="Google Shape;1617;p52"/>
            <p:cNvSpPr/>
            <p:nvPr/>
          </p:nvSpPr>
          <p:spPr>
            <a:xfrm>
              <a:off x="1538228" y="1989395"/>
              <a:ext cx="364961" cy="373044"/>
            </a:xfrm>
            <a:custGeom>
              <a:avLst/>
              <a:gdLst/>
              <a:ahLst/>
              <a:cxnLst/>
              <a:rect l="l" t="t" r="r" b="b"/>
              <a:pathLst>
                <a:path w="11921" h="12185" extrusionOk="0">
                  <a:moveTo>
                    <a:pt x="5961" y="1"/>
                  </a:moveTo>
                  <a:cubicBezTo>
                    <a:pt x="5827" y="1"/>
                    <a:pt x="5692" y="68"/>
                    <a:pt x="5615" y="202"/>
                  </a:cubicBezTo>
                  <a:lnTo>
                    <a:pt x="126" y="9772"/>
                  </a:lnTo>
                  <a:cubicBezTo>
                    <a:pt x="0" y="9992"/>
                    <a:pt x="107" y="10271"/>
                    <a:pt x="347" y="10350"/>
                  </a:cubicBezTo>
                  <a:lnTo>
                    <a:pt x="5836" y="12164"/>
                  </a:lnTo>
                  <a:cubicBezTo>
                    <a:pt x="5877" y="12178"/>
                    <a:pt x="5919" y="12184"/>
                    <a:pt x="5961" y="12184"/>
                  </a:cubicBezTo>
                  <a:cubicBezTo>
                    <a:pt x="6003" y="12184"/>
                    <a:pt x="6045" y="12178"/>
                    <a:pt x="6085" y="12164"/>
                  </a:cubicBezTo>
                  <a:lnTo>
                    <a:pt x="11576" y="10348"/>
                  </a:lnTo>
                  <a:cubicBezTo>
                    <a:pt x="11815" y="10270"/>
                    <a:pt x="11921" y="9990"/>
                    <a:pt x="11795" y="9772"/>
                  </a:cubicBezTo>
                  <a:lnTo>
                    <a:pt x="6306" y="202"/>
                  </a:lnTo>
                  <a:cubicBezTo>
                    <a:pt x="6230" y="68"/>
                    <a:pt x="6096" y="1"/>
                    <a:pt x="596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618" name="Google Shape;1618;p52"/>
            <p:cNvSpPr/>
            <p:nvPr/>
          </p:nvSpPr>
          <p:spPr>
            <a:xfrm>
              <a:off x="1720724" y="1989395"/>
              <a:ext cx="182465" cy="372983"/>
            </a:xfrm>
            <a:custGeom>
              <a:avLst/>
              <a:gdLst/>
              <a:ahLst/>
              <a:cxnLst/>
              <a:rect l="l" t="t" r="r" b="b"/>
              <a:pathLst>
                <a:path w="5960" h="12183" extrusionOk="0">
                  <a:moveTo>
                    <a:pt x="0" y="1"/>
                  </a:moveTo>
                  <a:lnTo>
                    <a:pt x="0" y="12183"/>
                  </a:lnTo>
                  <a:cubicBezTo>
                    <a:pt x="42" y="12183"/>
                    <a:pt x="84" y="12176"/>
                    <a:pt x="126" y="12164"/>
                  </a:cubicBezTo>
                  <a:lnTo>
                    <a:pt x="124" y="12162"/>
                  </a:lnTo>
                  <a:lnTo>
                    <a:pt x="5615" y="10348"/>
                  </a:lnTo>
                  <a:cubicBezTo>
                    <a:pt x="5854" y="10270"/>
                    <a:pt x="5960" y="9990"/>
                    <a:pt x="5834" y="9772"/>
                  </a:cubicBezTo>
                  <a:lnTo>
                    <a:pt x="345" y="202"/>
                  </a:lnTo>
                  <a:cubicBezTo>
                    <a:pt x="275" y="78"/>
                    <a:pt x="143" y="1"/>
                    <a:pt x="0"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619" name="Google Shape;1619;p52"/>
            <p:cNvSpPr/>
            <p:nvPr/>
          </p:nvSpPr>
          <p:spPr>
            <a:xfrm>
              <a:off x="1537615" y="2226875"/>
              <a:ext cx="363492" cy="135502"/>
            </a:xfrm>
            <a:custGeom>
              <a:avLst/>
              <a:gdLst/>
              <a:ahLst/>
              <a:cxnLst/>
              <a:rect l="l" t="t" r="r" b="b"/>
              <a:pathLst>
                <a:path w="11873" h="4426" extrusionOk="0">
                  <a:moveTo>
                    <a:pt x="5982" y="0"/>
                  </a:moveTo>
                  <a:cubicBezTo>
                    <a:pt x="5940" y="0"/>
                    <a:pt x="5898" y="7"/>
                    <a:pt x="5857" y="20"/>
                  </a:cubicBezTo>
                  <a:lnTo>
                    <a:pt x="3112" y="928"/>
                  </a:lnTo>
                  <a:lnTo>
                    <a:pt x="369" y="1834"/>
                  </a:lnTo>
                  <a:cubicBezTo>
                    <a:pt x="0" y="1953"/>
                    <a:pt x="0" y="2474"/>
                    <a:pt x="369" y="2591"/>
                  </a:cubicBezTo>
                  <a:lnTo>
                    <a:pt x="3112" y="3499"/>
                  </a:lnTo>
                  <a:lnTo>
                    <a:pt x="5857" y="4405"/>
                  </a:lnTo>
                  <a:cubicBezTo>
                    <a:pt x="5898" y="4419"/>
                    <a:pt x="5940" y="4426"/>
                    <a:pt x="5982" y="4426"/>
                  </a:cubicBezTo>
                  <a:cubicBezTo>
                    <a:pt x="6024" y="4426"/>
                    <a:pt x="6066" y="4419"/>
                    <a:pt x="6107" y="4405"/>
                  </a:cubicBezTo>
                  <a:lnTo>
                    <a:pt x="8851" y="3499"/>
                  </a:lnTo>
                  <a:lnTo>
                    <a:pt x="11596" y="2591"/>
                  </a:lnTo>
                  <a:cubicBezTo>
                    <a:pt x="11760" y="2540"/>
                    <a:pt x="11872" y="2385"/>
                    <a:pt x="11872" y="2213"/>
                  </a:cubicBezTo>
                  <a:cubicBezTo>
                    <a:pt x="11872" y="2040"/>
                    <a:pt x="11760" y="1888"/>
                    <a:pt x="11596" y="1834"/>
                  </a:cubicBezTo>
                  <a:lnTo>
                    <a:pt x="8852" y="928"/>
                  </a:lnTo>
                  <a:lnTo>
                    <a:pt x="6107" y="20"/>
                  </a:lnTo>
                  <a:cubicBezTo>
                    <a:pt x="6066" y="7"/>
                    <a:pt x="6024" y="0"/>
                    <a:pt x="598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620" name="Google Shape;1620;p52"/>
            <p:cNvSpPr/>
            <p:nvPr/>
          </p:nvSpPr>
          <p:spPr>
            <a:xfrm>
              <a:off x="1720724" y="2226875"/>
              <a:ext cx="180384" cy="135502"/>
            </a:xfrm>
            <a:custGeom>
              <a:avLst/>
              <a:gdLst/>
              <a:ahLst/>
              <a:cxnLst/>
              <a:rect l="l" t="t" r="r" b="b"/>
              <a:pathLst>
                <a:path w="5892" h="4426" extrusionOk="0">
                  <a:moveTo>
                    <a:pt x="0" y="0"/>
                  </a:moveTo>
                  <a:lnTo>
                    <a:pt x="0" y="4426"/>
                  </a:lnTo>
                  <a:cubicBezTo>
                    <a:pt x="42" y="4426"/>
                    <a:pt x="86" y="4419"/>
                    <a:pt x="126" y="4405"/>
                  </a:cubicBezTo>
                  <a:lnTo>
                    <a:pt x="124" y="4405"/>
                  </a:lnTo>
                  <a:lnTo>
                    <a:pt x="2870" y="3499"/>
                  </a:lnTo>
                  <a:lnTo>
                    <a:pt x="5615" y="2591"/>
                  </a:lnTo>
                  <a:cubicBezTo>
                    <a:pt x="5779" y="2540"/>
                    <a:pt x="5891" y="2385"/>
                    <a:pt x="5891" y="2213"/>
                  </a:cubicBezTo>
                  <a:cubicBezTo>
                    <a:pt x="5891" y="2040"/>
                    <a:pt x="5779" y="1888"/>
                    <a:pt x="5615" y="1834"/>
                  </a:cubicBezTo>
                  <a:lnTo>
                    <a:pt x="2871" y="928"/>
                  </a:lnTo>
                  <a:lnTo>
                    <a:pt x="126" y="20"/>
                  </a:lnTo>
                  <a:cubicBezTo>
                    <a:pt x="86" y="7"/>
                    <a:pt x="42" y="0"/>
                    <a:pt x="0" y="0"/>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621" name="Google Shape;1621;p52"/>
          <p:cNvGrpSpPr/>
          <p:nvPr/>
        </p:nvGrpSpPr>
        <p:grpSpPr>
          <a:xfrm>
            <a:off x="1548070" y="1559009"/>
            <a:ext cx="367725" cy="363725"/>
            <a:chOff x="1534217" y="1393657"/>
            <a:chExt cx="377116" cy="373013"/>
          </a:xfrm>
        </p:grpSpPr>
        <p:sp>
          <p:nvSpPr>
            <p:cNvPr id="1622" name="Google Shape;1622;p52"/>
            <p:cNvSpPr/>
            <p:nvPr/>
          </p:nvSpPr>
          <p:spPr>
            <a:xfrm>
              <a:off x="1534217" y="1393657"/>
              <a:ext cx="377116" cy="373013"/>
            </a:xfrm>
            <a:custGeom>
              <a:avLst/>
              <a:gdLst/>
              <a:ahLst/>
              <a:cxnLst/>
              <a:rect l="l" t="t" r="r" b="b"/>
              <a:pathLst>
                <a:path w="12318" h="12184" extrusionOk="0">
                  <a:moveTo>
                    <a:pt x="2792" y="5771"/>
                  </a:moveTo>
                  <a:cubicBezTo>
                    <a:pt x="2890" y="5771"/>
                    <a:pt x="2989" y="5807"/>
                    <a:pt x="3071" y="5889"/>
                  </a:cubicBezTo>
                  <a:lnTo>
                    <a:pt x="6297" y="9115"/>
                  </a:lnTo>
                  <a:cubicBezTo>
                    <a:pt x="6411" y="9229"/>
                    <a:pt x="6446" y="9400"/>
                    <a:pt x="6384" y="9549"/>
                  </a:cubicBezTo>
                  <a:cubicBezTo>
                    <a:pt x="6322" y="9698"/>
                    <a:pt x="6176" y="9795"/>
                    <a:pt x="6015" y="9795"/>
                  </a:cubicBezTo>
                  <a:lnTo>
                    <a:pt x="2789" y="9795"/>
                  </a:lnTo>
                  <a:cubicBezTo>
                    <a:pt x="2568" y="9795"/>
                    <a:pt x="2391" y="9616"/>
                    <a:pt x="2391" y="9397"/>
                  </a:cubicBezTo>
                  <a:lnTo>
                    <a:pt x="2391" y="6171"/>
                  </a:lnTo>
                  <a:cubicBezTo>
                    <a:pt x="2391" y="5930"/>
                    <a:pt x="2587" y="5771"/>
                    <a:pt x="2792" y="5771"/>
                  </a:cubicBezTo>
                  <a:close/>
                  <a:moveTo>
                    <a:pt x="401" y="1"/>
                  </a:moveTo>
                  <a:cubicBezTo>
                    <a:pt x="197" y="1"/>
                    <a:pt x="1" y="160"/>
                    <a:pt x="1" y="400"/>
                  </a:cubicBezTo>
                  <a:lnTo>
                    <a:pt x="1" y="11787"/>
                  </a:lnTo>
                  <a:cubicBezTo>
                    <a:pt x="1" y="12006"/>
                    <a:pt x="178" y="12184"/>
                    <a:pt x="399" y="12184"/>
                  </a:cubicBezTo>
                  <a:lnTo>
                    <a:pt x="11784" y="12184"/>
                  </a:lnTo>
                  <a:cubicBezTo>
                    <a:pt x="11785" y="12184"/>
                    <a:pt x="11785" y="12184"/>
                    <a:pt x="11786" y="12184"/>
                  </a:cubicBezTo>
                  <a:cubicBezTo>
                    <a:pt x="12140" y="12184"/>
                    <a:pt x="12318" y="11754"/>
                    <a:pt x="12065" y="11504"/>
                  </a:cubicBezTo>
                  <a:lnTo>
                    <a:pt x="12067" y="11504"/>
                  </a:lnTo>
                  <a:lnTo>
                    <a:pt x="681" y="119"/>
                  </a:lnTo>
                  <a:cubicBezTo>
                    <a:pt x="599" y="37"/>
                    <a:pt x="499" y="1"/>
                    <a:pt x="401" y="1"/>
                  </a:cubicBez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623" name="Google Shape;1623;p52"/>
            <p:cNvSpPr/>
            <p:nvPr/>
          </p:nvSpPr>
          <p:spPr>
            <a:xfrm>
              <a:off x="1537799" y="1571530"/>
              <a:ext cx="370380" cy="195140"/>
            </a:xfrm>
            <a:custGeom>
              <a:avLst/>
              <a:gdLst/>
              <a:ahLst/>
              <a:cxnLst/>
              <a:rect l="l" t="t" r="r" b="b"/>
              <a:pathLst>
                <a:path w="12098" h="6374" extrusionOk="0">
                  <a:moveTo>
                    <a:pt x="6257" y="0"/>
                  </a:moveTo>
                  <a:lnTo>
                    <a:pt x="4567" y="1690"/>
                  </a:lnTo>
                  <a:lnTo>
                    <a:pt x="6180" y="3303"/>
                  </a:lnTo>
                  <a:cubicBezTo>
                    <a:pt x="6432" y="3554"/>
                    <a:pt x="6254" y="3984"/>
                    <a:pt x="5900" y="3984"/>
                  </a:cubicBezTo>
                  <a:cubicBezTo>
                    <a:pt x="5900" y="3984"/>
                    <a:pt x="5899" y="3984"/>
                    <a:pt x="5898" y="3984"/>
                  </a:cubicBezTo>
                  <a:lnTo>
                    <a:pt x="2672" y="3984"/>
                  </a:lnTo>
                  <a:cubicBezTo>
                    <a:pt x="2567" y="3984"/>
                    <a:pt x="2465" y="3942"/>
                    <a:pt x="2391" y="3866"/>
                  </a:cubicBezTo>
                  <a:lnTo>
                    <a:pt x="1" y="6256"/>
                  </a:lnTo>
                  <a:cubicBezTo>
                    <a:pt x="75" y="6332"/>
                    <a:pt x="177" y="6374"/>
                    <a:pt x="282" y="6374"/>
                  </a:cubicBezTo>
                  <a:lnTo>
                    <a:pt x="11669" y="6374"/>
                  </a:lnTo>
                  <a:cubicBezTo>
                    <a:pt x="11829" y="6374"/>
                    <a:pt x="11973" y="6277"/>
                    <a:pt x="12035" y="6127"/>
                  </a:cubicBezTo>
                  <a:cubicBezTo>
                    <a:pt x="12097" y="5978"/>
                    <a:pt x="12064" y="5808"/>
                    <a:pt x="11950" y="5694"/>
                  </a:cubicBezTo>
                  <a:lnTo>
                    <a:pt x="6257" y="0"/>
                  </a:lnTo>
                  <a:close/>
                </a:path>
              </a:pathLst>
            </a:custGeom>
            <a:solidFill>
              <a:schemeClr val="accent4"/>
            </a:solidFill>
            <a:ln>
              <a:noFill/>
            </a:ln>
          </p:spPr>
          <p:txBody>
            <a:bodyPr spcFirstLastPara="1" wrap="square" lIns="91425" tIns="91425" rIns="91425" bIns="91425" anchor="ctr" anchorCtr="0">
              <a:noAutofit/>
            </a:bodyPr>
            <a:lstStyle/>
            <a:p>
              <a:endParaRPr/>
            </a:p>
          </p:txBody>
        </p:sp>
        <p:sp>
          <p:nvSpPr>
            <p:cNvPr id="1624" name="Google Shape;1624;p52"/>
            <p:cNvSpPr/>
            <p:nvPr/>
          </p:nvSpPr>
          <p:spPr>
            <a:xfrm>
              <a:off x="1692833" y="1563264"/>
              <a:ext cx="45494" cy="44331"/>
            </a:xfrm>
            <a:custGeom>
              <a:avLst/>
              <a:gdLst/>
              <a:ahLst/>
              <a:cxnLst/>
              <a:rect l="l" t="t" r="r" b="b"/>
              <a:pathLst>
                <a:path w="1486" h="1448" extrusionOk="0">
                  <a:moveTo>
                    <a:pt x="923" y="1"/>
                  </a:moveTo>
                  <a:lnTo>
                    <a:pt x="156" y="768"/>
                  </a:lnTo>
                  <a:cubicBezTo>
                    <a:pt x="0" y="924"/>
                    <a:pt x="0" y="1177"/>
                    <a:pt x="156" y="1331"/>
                  </a:cubicBezTo>
                  <a:cubicBezTo>
                    <a:pt x="233" y="1409"/>
                    <a:pt x="335" y="1448"/>
                    <a:pt x="438" y="1448"/>
                  </a:cubicBezTo>
                  <a:cubicBezTo>
                    <a:pt x="539" y="1448"/>
                    <a:pt x="641" y="1409"/>
                    <a:pt x="719" y="1332"/>
                  </a:cubicBezTo>
                  <a:lnTo>
                    <a:pt x="1486" y="565"/>
                  </a:lnTo>
                  <a:lnTo>
                    <a:pt x="923" y="1"/>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25" name="Google Shape;1625;p52"/>
            <p:cNvSpPr/>
            <p:nvPr/>
          </p:nvSpPr>
          <p:spPr>
            <a:xfrm>
              <a:off x="1654932" y="1511525"/>
              <a:ext cx="31656" cy="30493"/>
            </a:xfrm>
            <a:custGeom>
              <a:avLst/>
              <a:gdLst/>
              <a:ahLst/>
              <a:cxnLst/>
              <a:rect l="l" t="t" r="r" b="b"/>
              <a:pathLst>
                <a:path w="1034" h="996" extrusionOk="0">
                  <a:moveTo>
                    <a:pt x="471" y="1"/>
                  </a:moveTo>
                  <a:lnTo>
                    <a:pt x="156" y="316"/>
                  </a:lnTo>
                  <a:cubicBezTo>
                    <a:pt x="0" y="471"/>
                    <a:pt x="0" y="723"/>
                    <a:pt x="156" y="878"/>
                  </a:cubicBezTo>
                  <a:cubicBezTo>
                    <a:pt x="234" y="956"/>
                    <a:pt x="336" y="995"/>
                    <a:pt x="438" y="995"/>
                  </a:cubicBezTo>
                  <a:cubicBezTo>
                    <a:pt x="541" y="995"/>
                    <a:pt x="643" y="956"/>
                    <a:pt x="721" y="878"/>
                  </a:cubicBezTo>
                  <a:lnTo>
                    <a:pt x="1034" y="565"/>
                  </a:lnTo>
                  <a:lnTo>
                    <a:pt x="471" y="1"/>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26" name="Google Shape;1626;p52"/>
            <p:cNvSpPr/>
            <p:nvPr/>
          </p:nvSpPr>
          <p:spPr>
            <a:xfrm>
              <a:off x="1589355" y="1459847"/>
              <a:ext cx="45494" cy="44331"/>
            </a:xfrm>
            <a:custGeom>
              <a:avLst/>
              <a:gdLst/>
              <a:ahLst/>
              <a:cxnLst/>
              <a:rect l="l" t="t" r="r" b="b"/>
              <a:pathLst>
                <a:path w="1486" h="1448" extrusionOk="0">
                  <a:moveTo>
                    <a:pt x="923" y="0"/>
                  </a:moveTo>
                  <a:lnTo>
                    <a:pt x="156" y="768"/>
                  </a:lnTo>
                  <a:cubicBezTo>
                    <a:pt x="0" y="922"/>
                    <a:pt x="0" y="1175"/>
                    <a:pt x="156" y="1330"/>
                  </a:cubicBezTo>
                  <a:cubicBezTo>
                    <a:pt x="234" y="1408"/>
                    <a:pt x="336" y="1447"/>
                    <a:pt x="437" y="1447"/>
                  </a:cubicBezTo>
                  <a:cubicBezTo>
                    <a:pt x="539" y="1447"/>
                    <a:pt x="641" y="1408"/>
                    <a:pt x="719" y="1330"/>
                  </a:cubicBezTo>
                  <a:lnTo>
                    <a:pt x="1486" y="563"/>
                  </a:lnTo>
                  <a:lnTo>
                    <a:pt x="923"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27" name="Google Shape;1627;p52"/>
            <p:cNvSpPr/>
            <p:nvPr/>
          </p:nvSpPr>
          <p:spPr>
            <a:xfrm>
              <a:off x="1796251" y="1666743"/>
              <a:ext cx="45555" cy="44331"/>
            </a:xfrm>
            <a:custGeom>
              <a:avLst/>
              <a:gdLst/>
              <a:ahLst/>
              <a:cxnLst/>
              <a:rect l="l" t="t" r="r" b="b"/>
              <a:pathLst>
                <a:path w="1488" h="1448" extrusionOk="0">
                  <a:moveTo>
                    <a:pt x="924" y="1"/>
                  </a:moveTo>
                  <a:lnTo>
                    <a:pt x="156" y="768"/>
                  </a:lnTo>
                  <a:cubicBezTo>
                    <a:pt x="1" y="924"/>
                    <a:pt x="1" y="1175"/>
                    <a:pt x="156" y="1331"/>
                  </a:cubicBezTo>
                  <a:cubicBezTo>
                    <a:pt x="234" y="1409"/>
                    <a:pt x="336" y="1448"/>
                    <a:pt x="439" y="1448"/>
                  </a:cubicBezTo>
                  <a:cubicBezTo>
                    <a:pt x="541" y="1448"/>
                    <a:pt x="643" y="1409"/>
                    <a:pt x="721" y="1331"/>
                  </a:cubicBezTo>
                  <a:lnTo>
                    <a:pt x="1488" y="564"/>
                  </a:lnTo>
                  <a:lnTo>
                    <a:pt x="924" y="1"/>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28" name="Google Shape;1628;p52"/>
            <p:cNvSpPr/>
            <p:nvPr/>
          </p:nvSpPr>
          <p:spPr>
            <a:xfrm>
              <a:off x="1758411" y="1615004"/>
              <a:ext cx="31656" cy="30493"/>
            </a:xfrm>
            <a:custGeom>
              <a:avLst/>
              <a:gdLst/>
              <a:ahLst/>
              <a:cxnLst/>
              <a:rect l="l" t="t" r="r" b="b"/>
              <a:pathLst>
                <a:path w="1034" h="996" extrusionOk="0">
                  <a:moveTo>
                    <a:pt x="469" y="1"/>
                  </a:moveTo>
                  <a:lnTo>
                    <a:pt x="156" y="316"/>
                  </a:lnTo>
                  <a:cubicBezTo>
                    <a:pt x="0" y="470"/>
                    <a:pt x="0" y="723"/>
                    <a:pt x="156" y="879"/>
                  </a:cubicBezTo>
                  <a:cubicBezTo>
                    <a:pt x="234" y="956"/>
                    <a:pt x="336" y="995"/>
                    <a:pt x="438" y="995"/>
                  </a:cubicBezTo>
                  <a:cubicBezTo>
                    <a:pt x="539" y="995"/>
                    <a:pt x="641" y="956"/>
                    <a:pt x="719" y="879"/>
                  </a:cubicBezTo>
                  <a:lnTo>
                    <a:pt x="1034" y="564"/>
                  </a:lnTo>
                  <a:lnTo>
                    <a:pt x="469" y="1"/>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29" name="Google Shape;1629;p52"/>
            <p:cNvSpPr/>
            <p:nvPr/>
          </p:nvSpPr>
          <p:spPr>
            <a:xfrm>
              <a:off x="1697242" y="1571592"/>
              <a:ext cx="41085" cy="36003"/>
            </a:xfrm>
            <a:custGeom>
              <a:avLst/>
              <a:gdLst/>
              <a:ahLst/>
              <a:cxnLst/>
              <a:rect l="l" t="t" r="r" b="b"/>
              <a:pathLst>
                <a:path w="1342" h="1176" extrusionOk="0">
                  <a:moveTo>
                    <a:pt x="1049" y="0"/>
                  </a:moveTo>
                  <a:lnTo>
                    <a:pt x="0" y="1047"/>
                  </a:lnTo>
                  <a:cubicBezTo>
                    <a:pt x="4" y="1052"/>
                    <a:pt x="7" y="1055"/>
                    <a:pt x="12" y="1060"/>
                  </a:cubicBezTo>
                  <a:cubicBezTo>
                    <a:pt x="89" y="1137"/>
                    <a:pt x="191" y="1176"/>
                    <a:pt x="293" y="1176"/>
                  </a:cubicBezTo>
                  <a:cubicBezTo>
                    <a:pt x="395" y="1176"/>
                    <a:pt x="497" y="1137"/>
                    <a:pt x="575" y="1060"/>
                  </a:cubicBezTo>
                  <a:lnTo>
                    <a:pt x="1342" y="293"/>
                  </a:lnTo>
                  <a:lnTo>
                    <a:pt x="1049" y="0"/>
                  </a:lnTo>
                  <a:close/>
                </a:path>
              </a:pathLst>
            </a:custGeom>
            <a:solidFill>
              <a:schemeClr val="accent2"/>
            </a:solidFill>
            <a:ln>
              <a:noFill/>
            </a:ln>
          </p:spPr>
          <p:txBody>
            <a:bodyPr spcFirstLastPara="1" wrap="square" lIns="91425" tIns="91425" rIns="91425" bIns="91425" anchor="ctr" anchorCtr="0">
              <a:noAutofit/>
            </a:bodyPr>
            <a:lstStyle/>
            <a:p>
              <a:endParaRPr/>
            </a:p>
          </p:txBody>
        </p:sp>
      </p:grpSp>
      <p:grpSp>
        <p:nvGrpSpPr>
          <p:cNvPr id="1630" name="Google Shape;1630;p52"/>
          <p:cNvGrpSpPr/>
          <p:nvPr/>
        </p:nvGrpSpPr>
        <p:grpSpPr>
          <a:xfrm>
            <a:off x="821635" y="3882533"/>
            <a:ext cx="245150" cy="363725"/>
            <a:chOff x="789232" y="3776515"/>
            <a:chExt cx="251410" cy="373013"/>
          </a:xfrm>
        </p:grpSpPr>
        <p:sp>
          <p:nvSpPr>
            <p:cNvPr id="1631" name="Google Shape;1631;p52"/>
            <p:cNvSpPr/>
            <p:nvPr/>
          </p:nvSpPr>
          <p:spPr>
            <a:xfrm>
              <a:off x="789232" y="4052172"/>
              <a:ext cx="251410" cy="97356"/>
            </a:xfrm>
            <a:custGeom>
              <a:avLst/>
              <a:gdLst/>
              <a:ahLst/>
              <a:cxnLst/>
              <a:rect l="l" t="t" r="r" b="b"/>
              <a:pathLst>
                <a:path w="8212" h="3180" extrusionOk="0">
                  <a:moveTo>
                    <a:pt x="398" y="1"/>
                  </a:moveTo>
                  <a:cubicBezTo>
                    <a:pt x="178" y="1"/>
                    <a:pt x="1" y="178"/>
                    <a:pt x="1" y="398"/>
                  </a:cubicBezTo>
                  <a:lnTo>
                    <a:pt x="1" y="2781"/>
                  </a:lnTo>
                  <a:cubicBezTo>
                    <a:pt x="1" y="3001"/>
                    <a:pt x="178" y="3178"/>
                    <a:pt x="398" y="3178"/>
                  </a:cubicBezTo>
                  <a:lnTo>
                    <a:pt x="7813" y="3178"/>
                  </a:lnTo>
                  <a:lnTo>
                    <a:pt x="7813" y="3180"/>
                  </a:lnTo>
                  <a:cubicBezTo>
                    <a:pt x="8034" y="3180"/>
                    <a:pt x="8212" y="3001"/>
                    <a:pt x="8212" y="2781"/>
                  </a:cubicBezTo>
                  <a:lnTo>
                    <a:pt x="8212" y="398"/>
                  </a:lnTo>
                  <a:cubicBezTo>
                    <a:pt x="8212" y="178"/>
                    <a:pt x="8034" y="1"/>
                    <a:pt x="7813"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632" name="Google Shape;1632;p52"/>
            <p:cNvSpPr/>
            <p:nvPr/>
          </p:nvSpPr>
          <p:spPr>
            <a:xfrm>
              <a:off x="914937" y="4052172"/>
              <a:ext cx="125705" cy="97325"/>
            </a:xfrm>
            <a:custGeom>
              <a:avLst/>
              <a:gdLst/>
              <a:ahLst/>
              <a:cxnLst/>
              <a:rect l="l" t="t" r="r" b="b"/>
              <a:pathLst>
                <a:path w="4106" h="3179" extrusionOk="0">
                  <a:moveTo>
                    <a:pt x="0" y="1"/>
                  </a:moveTo>
                  <a:lnTo>
                    <a:pt x="0" y="3178"/>
                  </a:lnTo>
                  <a:lnTo>
                    <a:pt x="3707" y="3178"/>
                  </a:lnTo>
                  <a:cubicBezTo>
                    <a:pt x="3928" y="3178"/>
                    <a:pt x="4106" y="3001"/>
                    <a:pt x="4106" y="2781"/>
                  </a:cubicBezTo>
                  <a:lnTo>
                    <a:pt x="4106" y="398"/>
                  </a:lnTo>
                  <a:cubicBezTo>
                    <a:pt x="4106" y="178"/>
                    <a:pt x="3928" y="1"/>
                    <a:pt x="3707"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633" name="Google Shape;1633;p52"/>
            <p:cNvSpPr/>
            <p:nvPr/>
          </p:nvSpPr>
          <p:spPr>
            <a:xfrm>
              <a:off x="789232" y="3776515"/>
              <a:ext cx="251410" cy="72986"/>
            </a:xfrm>
            <a:custGeom>
              <a:avLst/>
              <a:gdLst/>
              <a:ahLst/>
              <a:cxnLst/>
              <a:rect l="l" t="t" r="r" b="b"/>
              <a:pathLst>
                <a:path w="8212" h="2384" extrusionOk="0">
                  <a:moveTo>
                    <a:pt x="400" y="0"/>
                  </a:moveTo>
                  <a:cubicBezTo>
                    <a:pt x="178" y="0"/>
                    <a:pt x="1" y="178"/>
                    <a:pt x="1" y="397"/>
                  </a:cubicBezTo>
                  <a:lnTo>
                    <a:pt x="1" y="2384"/>
                  </a:lnTo>
                  <a:lnTo>
                    <a:pt x="8212" y="2384"/>
                  </a:lnTo>
                  <a:lnTo>
                    <a:pt x="8212" y="397"/>
                  </a:lnTo>
                  <a:cubicBezTo>
                    <a:pt x="8212" y="178"/>
                    <a:pt x="8034" y="0"/>
                    <a:pt x="7815"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634" name="Google Shape;1634;p52"/>
            <p:cNvSpPr/>
            <p:nvPr/>
          </p:nvSpPr>
          <p:spPr>
            <a:xfrm>
              <a:off x="914937" y="3776515"/>
              <a:ext cx="125705" cy="72986"/>
            </a:xfrm>
            <a:custGeom>
              <a:avLst/>
              <a:gdLst/>
              <a:ahLst/>
              <a:cxnLst/>
              <a:rect l="l" t="t" r="r" b="b"/>
              <a:pathLst>
                <a:path w="4106" h="2384" extrusionOk="0">
                  <a:moveTo>
                    <a:pt x="0" y="0"/>
                  </a:moveTo>
                  <a:lnTo>
                    <a:pt x="0" y="2384"/>
                  </a:lnTo>
                  <a:lnTo>
                    <a:pt x="4106" y="2384"/>
                  </a:lnTo>
                  <a:lnTo>
                    <a:pt x="4106" y="397"/>
                  </a:lnTo>
                  <a:cubicBezTo>
                    <a:pt x="4106" y="178"/>
                    <a:pt x="3926" y="0"/>
                    <a:pt x="3707"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635" name="Google Shape;1635;p52"/>
            <p:cNvSpPr/>
            <p:nvPr/>
          </p:nvSpPr>
          <p:spPr>
            <a:xfrm>
              <a:off x="789232" y="3825162"/>
              <a:ext cx="251410" cy="251349"/>
            </a:xfrm>
            <a:custGeom>
              <a:avLst/>
              <a:gdLst/>
              <a:ahLst/>
              <a:cxnLst/>
              <a:rect l="l" t="t" r="r" b="b"/>
              <a:pathLst>
                <a:path w="8212" h="8210" extrusionOk="0">
                  <a:moveTo>
                    <a:pt x="1" y="1"/>
                  </a:moveTo>
                  <a:lnTo>
                    <a:pt x="1" y="8210"/>
                  </a:lnTo>
                  <a:lnTo>
                    <a:pt x="8212" y="8210"/>
                  </a:lnTo>
                  <a:lnTo>
                    <a:pt x="8212"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636" name="Google Shape;1636;p52"/>
            <p:cNvSpPr/>
            <p:nvPr/>
          </p:nvSpPr>
          <p:spPr>
            <a:xfrm>
              <a:off x="914937" y="3825162"/>
              <a:ext cx="125705" cy="251349"/>
            </a:xfrm>
            <a:custGeom>
              <a:avLst/>
              <a:gdLst/>
              <a:ahLst/>
              <a:cxnLst/>
              <a:rect l="l" t="t" r="r" b="b"/>
              <a:pathLst>
                <a:path w="4106" h="8210" extrusionOk="0">
                  <a:moveTo>
                    <a:pt x="0" y="1"/>
                  </a:moveTo>
                  <a:lnTo>
                    <a:pt x="0" y="8210"/>
                  </a:lnTo>
                  <a:lnTo>
                    <a:pt x="4106" y="8210"/>
                  </a:lnTo>
                  <a:lnTo>
                    <a:pt x="4106" y="1"/>
                  </a:ln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637" name="Google Shape;1637;p52"/>
            <p:cNvSpPr/>
            <p:nvPr/>
          </p:nvSpPr>
          <p:spPr>
            <a:xfrm>
              <a:off x="878352" y="3873778"/>
              <a:ext cx="73109" cy="73109"/>
            </a:xfrm>
            <a:custGeom>
              <a:avLst/>
              <a:gdLst/>
              <a:ahLst/>
              <a:cxnLst/>
              <a:rect l="l" t="t" r="r" b="b"/>
              <a:pathLst>
                <a:path w="2388" h="2388" extrusionOk="0">
                  <a:moveTo>
                    <a:pt x="1194" y="1"/>
                  </a:moveTo>
                  <a:cubicBezTo>
                    <a:pt x="974" y="1"/>
                    <a:pt x="797" y="178"/>
                    <a:pt x="797" y="398"/>
                  </a:cubicBezTo>
                  <a:lnTo>
                    <a:pt x="797" y="796"/>
                  </a:lnTo>
                  <a:lnTo>
                    <a:pt x="398" y="796"/>
                  </a:lnTo>
                  <a:cubicBezTo>
                    <a:pt x="179" y="796"/>
                    <a:pt x="1" y="974"/>
                    <a:pt x="1" y="1193"/>
                  </a:cubicBezTo>
                  <a:cubicBezTo>
                    <a:pt x="1" y="1414"/>
                    <a:pt x="179" y="1592"/>
                    <a:pt x="398" y="1592"/>
                  </a:cubicBezTo>
                  <a:lnTo>
                    <a:pt x="797" y="1592"/>
                  </a:lnTo>
                  <a:lnTo>
                    <a:pt x="797" y="1989"/>
                  </a:lnTo>
                  <a:cubicBezTo>
                    <a:pt x="797" y="2210"/>
                    <a:pt x="974" y="2388"/>
                    <a:pt x="1194" y="2388"/>
                  </a:cubicBezTo>
                  <a:cubicBezTo>
                    <a:pt x="1413" y="2388"/>
                    <a:pt x="1592" y="2210"/>
                    <a:pt x="1592" y="1989"/>
                  </a:cubicBezTo>
                  <a:lnTo>
                    <a:pt x="1592" y="1592"/>
                  </a:lnTo>
                  <a:lnTo>
                    <a:pt x="1989" y="1592"/>
                  </a:lnTo>
                  <a:cubicBezTo>
                    <a:pt x="2209" y="1592"/>
                    <a:pt x="2388" y="1414"/>
                    <a:pt x="2388" y="1193"/>
                  </a:cubicBezTo>
                  <a:cubicBezTo>
                    <a:pt x="2388" y="974"/>
                    <a:pt x="2209" y="796"/>
                    <a:pt x="1989" y="796"/>
                  </a:cubicBezTo>
                  <a:lnTo>
                    <a:pt x="1592" y="796"/>
                  </a:lnTo>
                  <a:lnTo>
                    <a:pt x="1592" y="398"/>
                  </a:lnTo>
                  <a:cubicBezTo>
                    <a:pt x="1592" y="178"/>
                    <a:pt x="1413" y="1"/>
                    <a:pt x="1194" y="1"/>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1638" name="Google Shape;1638;p52"/>
            <p:cNvSpPr/>
            <p:nvPr/>
          </p:nvSpPr>
          <p:spPr>
            <a:xfrm>
              <a:off x="914937" y="3873748"/>
              <a:ext cx="36524" cy="73078"/>
            </a:xfrm>
            <a:custGeom>
              <a:avLst/>
              <a:gdLst/>
              <a:ahLst/>
              <a:cxnLst/>
              <a:rect l="l" t="t" r="r" b="b"/>
              <a:pathLst>
                <a:path w="1193" h="2387" extrusionOk="0">
                  <a:moveTo>
                    <a:pt x="0" y="0"/>
                  </a:moveTo>
                  <a:lnTo>
                    <a:pt x="0" y="2387"/>
                  </a:lnTo>
                  <a:cubicBezTo>
                    <a:pt x="220" y="2387"/>
                    <a:pt x="397" y="2208"/>
                    <a:pt x="397" y="1988"/>
                  </a:cubicBezTo>
                  <a:lnTo>
                    <a:pt x="397" y="1591"/>
                  </a:lnTo>
                  <a:lnTo>
                    <a:pt x="796" y="1591"/>
                  </a:lnTo>
                  <a:cubicBezTo>
                    <a:pt x="1015" y="1591"/>
                    <a:pt x="1193" y="1412"/>
                    <a:pt x="1193" y="1193"/>
                  </a:cubicBezTo>
                  <a:cubicBezTo>
                    <a:pt x="1193" y="973"/>
                    <a:pt x="1015" y="796"/>
                    <a:pt x="796" y="796"/>
                  </a:cubicBezTo>
                  <a:lnTo>
                    <a:pt x="397" y="796"/>
                  </a:lnTo>
                  <a:lnTo>
                    <a:pt x="397" y="397"/>
                  </a:lnTo>
                  <a:cubicBezTo>
                    <a:pt x="397" y="178"/>
                    <a:pt x="220" y="0"/>
                    <a:pt x="0" y="0"/>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1639" name="Google Shape;1639;p52"/>
            <p:cNvSpPr/>
            <p:nvPr/>
          </p:nvSpPr>
          <p:spPr>
            <a:xfrm>
              <a:off x="878413" y="3995412"/>
              <a:ext cx="73047" cy="24400"/>
            </a:xfrm>
            <a:custGeom>
              <a:avLst/>
              <a:gdLst/>
              <a:ahLst/>
              <a:cxnLst/>
              <a:rect l="l" t="t" r="r" b="b"/>
              <a:pathLst>
                <a:path w="2386" h="797" extrusionOk="0">
                  <a:moveTo>
                    <a:pt x="399" y="1"/>
                  </a:moveTo>
                  <a:cubicBezTo>
                    <a:pt x="178" y="1"/>
                    <a:pt x="1" y="178"/>
                    <a:pt x="1" y="398"/>
                  </a:cubicBezTo>
                  <a:cubicBezTo>
                    <a:pt x="1" y="617"/>
                    <a:pt x="178" y="796"/>
                    <a:pt x="399" y="796"/>
                  </a:cubicBezTo>
                  <a:lnTo>
                    <a:pt x="1987" y="796"/>
                  </a:lnTo>
                  <a:cubicBezTo>
                    <a:pt x="2207" y="796"/>
                    <a:pt x="2386" y="617"/>
                    <a:pt x="2386" y="398"/>
                  </a:cubicBezTo>
                  <a:cubicBezTo>
                    <a:pt x="2386" y="178"/>
                    <a:pt x="2207" y="1"/>
                    <a:pt x="1987" y="1"/>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1640" name="Google Shape;1640;p52"/>
            <p:cNvSpPr/>
            <p:nvPr/>
          </p:nvSpPr>
          <p:spPr>
            <a:xfrm>
              <a:off x="914937" y="3995412"/>
              <a:ext cx="36524" cy="24400"/>
            </a:xfrm>
            <a:custGeom>
              <a:avLst/>
              <a:gdLst/>
              <a:ahLst/>
              <a:cxnLst/>
              <a:rect l="l" t="t" r="r" b="b"/>
              <a:pathLst>
                <a:path w="1193" h="797" extrusionOk="0">
                  <a:moveTo>
                    <a:pt x="0" y="1"/>
                  </a:moveTo>
                  <a:lnTo>
                    <a:pt x="0" y="796"/>
                  </a:lnTo>
                  <a:lnTo>
                    <a:pt x="794" y="796"/>
                  </a:lnTo>
                  <a:cubicBezTo>
                    <a:pt x="1014" y="796"/>
                    <a:pt x="1193" y="619"/>
                    <a:pt x="1193" y="399"/>
                  </a:cubicBezTo>
                  <a:cubicBezTo>
                    <a:pt x="1193" y="180"/>
                    <a:pt x="1014" y="1"/>
                    <a:pt x="794" y="1"/>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1641" name="Google Shape;1641;p52"/>
            <p:cNvSpPr/>
            <p:nvPr/>
          </p:nvSpPr>
          <p:spPr>
            <a:xfrm>
              <a:off x="902721" y="4100850"/>
              <a:ext cx="28503" cy="24400"/>
            </a:xfrm>
            <a:custGeom>
              <a:avLst/>
              <a:gdLst/>
              <a:ahLst/>
              <a:cxnLst/>
              <a:rect l="l" t="t" r="r" b="b"/>
              <a:pathLst>
                <a:path w="931" h="797" extrusionOk="0">
                  <a:moveTo>
                    <a:pt x="399" y="0"/>
                  </a:moveTo>
                  <a:cubicBezTo>
                    <a:pt x="180" y="0"/>
                    <a:pt x="1" y="178"/>
                    <a:pt x="1" y="397"/>
                  </a:cubicBezTo>
                  <a:cubicBezTo>
                    <a:pt x="1" y="638"/>
                    <a:pt x="197" y="796"/>
                    <a:pt x="401" y="796"/>
                  </a:cubicBezTo>
                  <a:cubicBezTo>
                    <a:pt x="499" y="796"/>
                    <a:pt x="599" y="760"/>
                    <a:pt x="681" y="679"/>
                  </a:cubicBezTo>
                  <a:cubicBezTo>
                    <a:pt x="930" y="429"/>
                    <a:pt x="753" y="0"/>
                    <a:pt x="399" y="0"/>
                  </a:cubicBezTo>
                  <a:close/>
                </a:path>
              </a:pathLst>
            </a:custGeom>
            <a:solidFill>
              <a:schemeClr val="accent6"/>
            </a:solidFill>
            <a:ln>
              <a:noFill/>
            </a:ln>
          </p:spPr>
          <p:txBody>
            <a:bodyPr spcFirstLastPara="1" wrap="square" lIns="91425" tIns="91425" rIns="91425" bIns="91425" anchor="ctr" anchorCtr="0">
              <a:noAutofit/>
            </a:bodyPr>
            <a:lstStyle/>
            <a:p>
              <a:endParaRPr/>
            </a:p>
          </p:txBody>
        </p:sp>
        <p:sp>
          <p:nvSpPr>
            <p:cNvPr id="1642" name="Google Shape;1642;p52"/>
            <p:cNvSpPr/>
            <p:nvPr/>
          </p:nvSpPr>
          <p:spPr>
            <a:xfrm>
              <a:off x="914937" y="4100789"/>
              <a:ext cx="12185" cy="24400"/>
            </a:xfrm>
            <a:custGeom>
              <a:avLst/>
              <a:gdLst/>
              <a:ahLst/>
              <a:cxnLst/>
              <a:rect l="l" t="t" r="r" b="b"/>
              <a:pathLst>
                <a:path w="398" h="797" extrusionOk="0">
                  <a:moveTo>
                    <a:pt x="0" y="1"/>
                  </a:moveTo>
                  <a:lnTo>
                    <a:pt x="0" y="796"/>
                  </a:lnTo>
                  <a:cubicBezTo>
                    <a:pt x="219" y="796"/>
                    <a:pt x="397" y="618"/>
                    <a:pt x="397" y="399"/>
                  </a:cubicBezTo>
                  <a:lnTo>
                    <a:pt x="397" y="399"/>
                  </a:lnTo>
                  <a:cubicBezTo>
                    <a:pt x="397" y="399"/>
                    <a:pt x="397" y="399"/>
                    <a:pt x="397" y="399"/>
                  </a:cubicBezTo>
                  <a:lnTo>
                    <a:pt x="397" y="398"/>
                  </a:lnTo>
                  <a:cubicBezTo>
                    <a:pt x="397" y="398"/>
                    <a:pt x="397" y="398"/>
                    <a:pt x="397" y="399"/>
                  </a:cubicBezTo>
                  <a:cubicBezTo>
                    <a:pt x="397" y="179"/>
                    <a:pt x="219" y="1"/>
                    <a:pt x="0" y="1"/>
                  </a:cubicBezTo>
                  <a:close/>
                </a:path>
              </a:pathLst>
            </a:custGeom>
            <a:solidFill>
              <a:schemeClr val="accent6"/>
            </a:solidFill>
            <a:ln>
              <a:noFill/>
            </a:ln>
          </p:spPr>
          <p:txBody>
            <a:bodyPr spcFirstLastPara="1" wrap="square" lIns="91425" tIns="91425" rIns="91425" bIns="91425" anchor="ctr" anchorCtr="0">
              <a:noAutofit/>
            </a:bodyPr>
            <a:lstStyle/>
            <a:p>
              <a:endParaRPr/>
            </a:p>
          </p:txBody>
        </p:sp>
      </p:grpSp>
      <p:grpSp>
        <p:nvGrpSpPr>
          <p:cNvPr id="1643" name="Google Shape;1643;p52"/>
          <p:cNvGrpSpPr/>
          <p:nvPr/>
        </p:nvGrpSpPr>
        <p:grpSpPr>
          <a:xfrm>
            <a:off x="762298" y="3301659"/>
            <a:ext cx="363755" cy="363695"/>
            <a:chOff x="728430" y="3180808"/>
            <a:chExt cx="373044" cy="372983"/>
          </a:xfrm>
        </p:grpSpPr>
        <p:sp>
          <p:nvSpPr>
            <p:cNvPr id="1644" name="Google Shape;1644;p52"/>
            <p:cNvSpPr/>
            <p:nvPr/>
          </p:nvSpPr>
          <p:spPr>
            <a:xfrm>
              <a:off x="728491" y="3180808"/>
              <a:ext cx="372983" cy="372983"/>
            </a:xfrm>
            <a:custGeom>
              <a:avLst/>
              <a:gdLst/>
              <a:ahLst/>
              <a:cxnLst/>
              <a:rect l="l" t="t" r="r" b="b"/>
              <a:pathLst>
                <a:path w="12183" h="12183" extrusionOk="0">
                  <a:moveTo>
                    <a:pt x="6090" y="0"/>
                  </a:moveTo>
                  <a:cubicBezTo>
                    <a:pt x="2740" y="0"/>
                    <a:pt x="0" y="2722"/>
                    <a:pt x="0" y="6091"/>
                  </a:cubicBezTo>
                  <a:lnTo>
                    <a:pt x="0" y="6092"/>
                  </a:lnTo>
                  <a:cubicBezTo>
                    <a:pt x="0" y="9442"/>
                    <a:pt x="2722" y="12182"/>
                    <a:pt x="6090" y="12182"/>
                  </a:cubicBezTo>
                  <a:lnTo>
                    <a:pt x="6092" y="12182"/>
                  </a:lnTo>
                  <a:cubicBezTo>
                    <a:pt x="9442" y="12182"/>
                    <a:pt x="12182" y="9461"/>
                    <a:pt x="12182" y="6092"/>
                  </a:cubicBezTo>
                  <a:cubicBezTo>
                    <a:pt x="12182" y="2742"/>
                    <a:pt x="9459" y="0"/>
                    <a:pt x="609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645" name="Google Shape;1645;p52"/>
            <p:cNvSpPr/>
            <p:nvPr/>
          </p:nvSpPr>
          <p:spPr>
            <a:xfrm>
              <a:off x="914937" y="3180808"/>
              <a:ext cx="186537" cy="372983"/>
            </a:xfrm>
            <a:custGeom>
              <a:avLst/>
              <a:gdLst/>
              <a:ahLst/>
              <a:cxnLst/>
              <a:rect l="l" t="t" r="r" b="b"/>
              <a:pathLst>
                <a:path w="6093" h="12183" extrusionOk="0">
                  <a:moveTo>
                    <a:pt x="0" y="0"/>
                  </a:moveTo>
                  <a:lnTo>
                    <a:pt x="0" y="12182"/>
                  </a:lnTo>
                  <a:cubicBezTo>
                    <a:pt x="3350" y="12182"/>
                    <a:pt x="6092" y="9461"/>
                    <a:pt x="6092" y="6092"/>
                  </a:cubicBezTo>
                  <a:cubicBezTo>
                    <a:pt x="6092" y="2742"/>
                    <a:pt x="3369" y="0"/>
                    <a:pt x="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646" name="Google Shape;1646;p52"/>
            <p:cNvSpPr/>
            <p:nvPr/>
          </p:nvSpPr>
          <p:spPr>
            <a:xfrm>
              <a:off x="728430" y="3269989"/>
              <a:ext cx="373044" cy="194620"/>
            </a:xfrm>
            <a:custGeom>
              <a:avLst/>
              <a:gdLst/>
              <a:ahLst/>
              <a:cxnLst/>
              <a:rect l="l" t="t" r="r" b="b"/>
              <a:pathLst>
                <a:path w="12185" h="6357" extrusionOk="0">
                  <a:moveTo>
                    <a:pt x="6092" y="0"/>
                  </a:moveTo>
                  <a:cubicBezTo>
                    <a:pt x="3089" y="0"/>
                    <a:pt x="0" y="1248"/>
                    <a:pt x="0" y="3179"/>
                  </a:cubicBezTo>
                  <a:lnTo>
                    <a:pt x="0" y="3181"/>
                  </a:lnTo>
                  <a:cubicBezTo>
                    <a:pt x="0" y="5388"/>
                    <a:pt x="3759" y="6357"/>
                    <a:pt x="6092" y="6357"/>
                  </a:cubicBezTo>
                  <a:cubicBezTo>
                    <a:pt x="9117" y="6357"/>
                    <a:pt x="12184" y="5099"/>
                    <a:pt x="12184" y="3179"/>
                  </a:cubicBezTo>
                  <a:lnTo>
                    <a:pt x="12184" y="3178"/>
                  </a:lnTo>
                  <a:cubicBezTo>
                    <a:pt x="12184" y="1325"/>
                    <a:pt x="9265" y="2"/>
                    <a:pt x="609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647" name="Google Shape;1647;p52"/>
            <p:cNvSpPr/>
            <p:nvPr/>
          </p:nvSpPr>
          <p:spPr>
            <a:xfrm>
              <a:off x="914937" y="3270020"/>
              <a:ext cx="186537" cy="194589"/>
            </a:xfrm>
            <a:custGeom>
              <a:avLst/>
              <a:gdLst/>
              <a:ahLst/>
              <a:cxnLst/>
              <a:rect l="l" t="t" r="r" b="b"/>
              <a:pathLst>
                <a:path w="6093" h="6356" extrusionOk="0">
                  <a:moveTo>
                    <a:pt x="0" y="1"/>
                  </a:moveTo>
                  <a:lnTo>
                    <a:pt x="0" y="6356"/>
                  </a:lnTo>
                  <a:cubicBezTo>
                    <a:pt x="3025" y="6356"/>
                    <a:pt x="6092" y="5098"/>
                    <a:pt x="6092" y="3178"/>
                  </a:cubicBezTo>
                  <a:lnTo>
                    <a:pt x="6092" y="3177"/>
                  </a:lnTo>
                  <a:cubicBezTo>
                    <a:pt x="6092" y="1326"/>
                    <a:pt x="3173" y="1"/>
                    <a:pt x="0" y="1"/>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648" name="Google Shape;1648;p52"/>
          <p:cNvGrpSpPr/>
          <p:nvPr/>
        </p:nvGrpSpPr>
        <p:grpSpPr>
          <a:xfrm>
            <a:off x="762347" y="2720786"/>
            <a:ext cx="363755" cy="363695"/>
            <a:chOff x="728430" y="2585101"/>
            <a:chExt cx="373044" cy="372983"/>
          </a:xfrm>
        </p:grpSpPr>
        <p:sp>
          <p:nvSpPr>
            <p:cNvPr id="1649" name="Google Shape;1649;p52"/>
            <p:cNvSpPr/>
            <p:nvPr/>
          </p:nvSpPr>
          <p:spPr>
            <a:xfrm>
              <a:off x="728430" y="2585101"/>
              <a:ext cx="373044" cy="372983"/>
            </a:xfrm>
            <a:custGeom>
              <a:avLst/>
              <a:gdLst/>
              <a:ahLst/>
              <a:cxnLst/>
              <a:rect l="l" t="t" r="r" b="b"/>
              <a:pathLst>
                <a:path w="12185" h="12183" extrusionOk="0">
                  <a:moveTo>
                    <a:pt x="6092" y="1"/>
                  </a:moveTo>
                  <a:cubicBezTo>
                    <a:pt x="2734" y="1"/>
                    <a:pt x="0" y="2734"/>
                    <a:pt x="0" y="6092"/>
                  </a:cubicBezTo>
                  <a:cubicBezTo>
                    <a:pt x="0" y="9451"/>
                    <a:pt x="2734" y="12182"/>
                    <a:pt x="6092" y="12182"/>
                  </a:cubicBezTo>
                  <a:cubicBezTo>
                    <a:pt x="9451" y="12182"/>
                    <a:pt x="12184" y="9451"/>
                    <a:pt x="12184" y="6092"/>
                  </a:cubicBezTo>
                  <a:cubicBezTo>
                    <a:pt x="12184" y="2734"/>
                    <a:pt x="9451" y="1"/>
                    <a:pt x="6092"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650" name="Google Shape;1650;p52"/>
            <p:cNvSpPr/>
            <p:nvPr/>
          </p:nvSpPr>
          <p:spPr>
            <a:xfrm>
              <a:off x="914937" y="2585101"/>
              <a:ext cx="186537" cy="372983"/>
            </a:xfrm>
            <a:custGeom>
              <a:avLst/>
              <a:gdLst/>
              <a:ahLst/>
              <a:cxnLst/>
              <a:rect l="l" t="t" r="r" b="b"/>
              <a:pathLst>
                <a:path w="6093" h="12183" extrusionOk="0">
                  <a:moveTo>
                    <a:pt x="0" y="1"/>
                  </a:moveTo>
                  <a:lnTo>
                    <a:pt x="0" y="12182"/>
                  </a:lnTo>
                  <a:cubicBezTo>
                    <a:pt x="3359" y="12182"/>
                    <a:pt x="6092" y="9451"/>
                    <a:pt x="6092" y="6092"/>
                  </a:cubicBezTo>
                  <a:cubicBezTo>
                    <a:pt x="6092" y="2734"/>
                    <a:pt x="3359" y="1"/>
                    <a:pt x="0"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sp>
          <p:nvSpPr>
            <p:cNvPr id="1651" name="Google Shape;1651;p52"/>
            <p:cNvSpPr/>
            <p:nvPr/>
          </p:nvSpPr>
          <p:spPr>
            <a:xfrm>
              <a:off x="781455" y="2677650"/>
              <a:ext cx="242869" cy="202396"/>
            </a:xfrm>
            <a:custGeom>
              <a:avLst/>
              <a:gdLst/>
              <a:ahLst/>
              <a:cxnLst/>
              <a:rect l="l" t="t" r="r" b="b"/>
              <a:pathLst>
                <a:path w="7933" h="6611" extrusionOk="0">
                  <a:moveTo>
                    <a:pt x="5688" y="1"/>
                  </a:moveTo>
                  <a:cubicBezTo>
                    <a:pt x="5541" y="1"/>
                    <a:pt x="5405" y="85"/>
                    <a:pt x="5338" y="217"/>
                  </a:cubicBezTo>
                  <a:lnTo>
                    <a:pt x="2776" y="5346"/>
                  </a:lnTo>
                  <a:lnTo>
                    <a:pt x="1536" y="2867"/>
                  </a:lnTo>
                  <a:cubicBezTo>
                    <a:pt x="1471" y="2734"/>
                    <a:pt x="1335" y="2651"/>
                    <a:pt x="1188" y="2651"/>
                  </a:cubicBezTo>
                  <a:lnTo>
                    <a:pt x="392" y="2651"/>
                  </a:lnTo>
                  <a:cubicBezTo>
                    <a:pt x="176" y="2651"/>
                    <a:pt x="0" y="2825"/>
                    <a:pt x="0" y="3041"/>
                  </a:cubicBezTo>
                  <a:cubicBezTo>
                    <a:pt x="0" y="3257"/>
                    <a:pt x="176" y="3431"/>
                    <a:pt x="392" y="3431"/>
                  </a:cubicBezTo>
                  <a:lnTo>
                    <a:pt x="943" y="3431"/>
                  </a:lnTo>
                  <a:lnTo>
                    <a:pt x="2426" y="6394"/>
                  </a:lnTo>
                  <a:cubicBezTo>
                    <a:pt x="2491" y="6526"/>
                    <a:pt x="2627" y="6610"/>
                    <a:pt x="2776" y="6610"/>
                  </a:cubicBezTo>
                  <a:cubicBezTo>
                    <a:pt x="2923" y="6610"/>
                    <a:pt x="3059" y="6526"/>
                    <a:pt x="3126" y="6394"/>
                  </a:cubicBezTo>
                  <a:lnTo>
                    <a:pt x="5931" y="783"/>
                  </a:lnTo>
                  <a:lnTo>
                    <a:pt x="7543" y="783"/>
                  </a:lnTo>
                  <a:cubicBezTo>
                    <a:pt x="7759" y="783"/>
                    <a:pt x="7933" y="609"/>
                    <a:pt x="7933" y="393"/>
                  </a:cubicBezTo>
                  <a:cubicBezTo>
                    <a:pt x="7933" y="177"/>
                    <a:pt x="7759" y="1"/>
                    <a:pt x="7543"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652" name="Google Shape;1652;p52"/>
            <p:cNvSpPr/>
            <p:nvPr/>
          </p:nvSpPr>
          <p:spPr>
            <a:xfrm>
              <a:off x="915120" y="2677650"/>
              <a:ext cx="109265" cy="119888"/>
            </a:xfrm>
            <a:custGeom>
              <a:avLst/>
              <a:gdLst/>
              <a:ahLst/>
              <a:cxnLst/>
              <a:rect l="l" t="t" r="r" b="b"/>
              <a:pathLst>
                <a:path w="3569" h="3916" extrusionOk="0">
                  <a:moveTo>
                    <a:pt x="1324" y="1"/>
                  </a:moveTo>
                  <a:cubicBezTo>
                    <a:pt x="1175" y="1"/>
                    <a:pt x="1039" y="85"/>
                    <a:pt x="974" y="217"/>
                  </a:cubicBezTo>
                  <a:lnTo>
                    <a:pt x="1" y="2167"/>
                  </a:lnTo>
                  <a:lnTo>
                    <a:pt x="1" y="3915"/>
                  </a:lnTo>
                  <a:lnTo>
                    <a:pt x="1567" y="783"/>
                  </a:lnTo>
                  <a:lnTo>
                    <a:pt x="3178" y="783"/>
                  </a:lnTo>
                  <a:cubicBezTo>
                    <a:pt x="3394" y="783"/>
                    <a:pt x="3569" y="609"/>
                    <a:pt x="3569" y="393"/>
                  </a:cubicBezTo>
                  <a:cubicBezTo>
                    <a:pt x="3569" y="177"/>
                    <a:pt x="3394" y="1"/>
                    <a:pt x="3178" y="1"/>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653" name="Google Shape;1653;p52"/>
          <p:cNvGrpSpPr/>
          <p:nvPr/>
        </p:nvGrpSpPr>
        <p:grpSpPr>
          <a:xfrm>
            <a:off x="749331" y="2139911"/>
            <a:ext cx="394264" cy="363695"/>
            <a:chOff x="715082" y="1989395"/>
            <a:chExt cx="404332" cy="372983"/>
          </a:xfrm>
        </p:grpSpPr>
        <p:sp>
          <p:nvSpPr>
            <p:cNvPr id="1654" name="Google Shape;1654;p52"/>
            <p:cNvSpPr/>
            <p:nvPr/>
          </p:nvSpPr>
          <p:spPr>
            <a:xfrm>
              <a:off x="715082" y="1989793"/>
              <a:ext cx="404332" cy="372585"/>
            </a:xfrm>
            <a:custGeom>
              <a:avLst/>
              <a:gdLst/>
              <a:ahLst/>
              <a:cxnLst/>
              <a:rect l="l" t="t" r="r" b="b"/>
              <a:pathLst>
                <a:path w="13207" h="12170" extrusionOk="0">
                  <a:moveTo>
                    <a:pt x="6532" y="1"/>
                  </a:moveTo>
                  <a:cubicBezTo>
                    <a:pt x="5753" y="1"/>
                    <a:pt x="4965" y="151"/>
                    <a:pt x="4208" y="463"/>
                  </a:cubicBezTo>
                  <a:cubicBezTo>
                    <a:pt x="1527" y="1572"/>
                    <a:pt x="1" y="4421"/>
                    <a:pt x="565" y="7269"/>
                  </a:cubicBezTo>
                  <a:cubicBezTo>
                    <a:pt x="1128" y="10114"/>
                    <a:pt x="3626" y="12168"/>
                    <a:pt x="6528" y="12170"/>
                  </a:cubicBezTo>
                  <a:cubicBezTo>
                    <a:pt x="6537" y="12170"/>
                    <a:pt x="6545" y="12170"/>
                    <a:pt x="6553" y="12170"/>
                  </a:cubicBezTo>
                  <a:cubicBezTo>
                    <a:pt x="8161" y="12170"/>
                    <a:pt x="9701" y="11527"/>
                    <a:pt x="10836" y="10387"/>
                  </a:cubicBezTo>
                  <a:cubicBezTo>
                    <a:pt x="12890" y="8336"/>
                    <a:pt x="13206" y="5120"/>
                    <a:pt x="11595" y="2706"/>
                  </a:cubicBezTo>
                  <a:cubicBezTo>
                    <a:pt x="10437" y="973"/>
                    <a:pt x="8516" y="1"/>
                    <a:pt x="6532"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55" name="Google Shape;1655;p52"/>
            <p:cNvSpPr/>
            <p:nvPr/>
          </p:nvSpPr>
          <p:spPr>
            <a:xfrm>
              <a:off x="914937" y="1989395"/>
              <a:ext cx="186476" cy="372983"/>
            </a:xfrm>
            <a:custGeom>
              <a:avLst/>
              <a:gdLst/>
              <a:ahLst/>
              <a:cxnLst/>
              <a:rect l="l" t="t" r="r" b="b"/>
              <a:pathLst>
                <a:path w="6091" h="12183" extrusionOk="0">
                  <a:moveTo>
                    <a:pt x="0" y="1"/>
                  </a:moveTo>
                  <a:lnTo>
                    <a:pt x="0" y="12183"/>
                  </a:lnTo>
                  <a:cubicBezTo>
                    <a:pt x="3364" y="12183"/>
                    <a:pt x="6090" y="9456"/>
                    <a:pt x="6090" y="6092"/>
                  </a:cubicBezTo>
                  <a:cubicBezTo>
                    <a:pt x="6090" y="2727"/>
                    <a:pt x="3364" y="1"/>
                    <a:pt x="0"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1656" name="Google Shape;1656;p52"/>
            <p:cNvSpPr/>
            <p:nvPr/>
          </p:nvSpPr>
          <p:spPr>
            <a:xfrm>
              <a:off x="825847" y="2074321"/>
              <a:ext cx="174169" cy="202886"/>
            </a:xfrm>
            <a:custGeom>
              <a:avLst/>
              <a:gdLst/>
              <a:ahLst/>
              <a:cxnLst/>
              <a:rect l="l" t="t" r="r" b="b"/>
              <a:pathLst>
                <a:path w="5689" h="6627" extrusionOk="0">
                  <a:moveTo>
                    <a:pt x="522" y="0"/>
                  </a:moveTo>
                  <a:cubicBezTo>
                    <a:pt x="187" y="2"/>
                    <a:pt x="3" y="391"/>
                    <a:pt x="214" y="650"/>
                  </a:cubicBezTo>
                  <a:lnTo>
                    <a:pt x="2393" y="3313"/>
                  </a:lnTo>
                  <a:lnTo>
                    <a:pt x="214" y="5978"/>
                  </a:lnTo>
                  <a:cubicBezTo>
                    <a:pt x="1" y="6238"/>
                    <a:pt x="187" y="6626"/>
                    <a:pt x="520" y="6626"/>
                  </a:cubicBezTo>
                  <a:lnTo>
                    <a:pt x="5292" y="6626"/>
                  </a:lnTo>
                  <a:cubicBezTo>
                    <a:pt x="5511" y="6626"/>
                    <a:pt x="5689" y="6447"/>
                    <a:pt x="5689" y="6228"/>
                  </a:cubicBezTo>
                  <a:lnTo>
                    <a:pt x="5689" y="5432"/>
                  </a:lnTo>
                  <a:cubicBezTo>
                    <a:pt x="5689" y="5213"/>
                    <a:pt x="5511" y="5035"/>
                    <a:pt x="5292" y="5035"/>
                  </a:cubicBezTo>
                  <a:cubicBezTo>
                    <a:pt x="5071" y="5035"/>
                    <a:pt x="4893" y="5213"/>
                    <a:pt x="4893" y="5432"/>
                  </a:cubicBezTo>
                  <a:lnTo>
                    <a:pt x="4893" y="5831"/>
                  </a:lnTo>
                  <a:lnTo>
                    <a:pt x="1359" y="5831"/>
                  </a:lnTo>
                  <a:lnTo>
                    <a:pt x="3213" y="3565"/>
                  </a:lnTo>
                  <a:cubicBezTo>
                    <a:pt x="3332" y="3419"/>
                    <a:pt x="3332" y="3208"/>
                    <a:pt x="3213" y="3062"/>
                  </a:cubicBezTo>
                  <a:lnTo>
                    <a:pt x="1359" y="796"/>
                  </a:lnTo>
                  <a:lnTo>
                    <a:pt x="4893" y="796"/>
                  </a:lnTo>
                  <a:lnTo>
                    <a:pt x="4893" y="1195"/>
                  </a:lnTo>
                  <a:cubicBezTo>
                    <a:pt x="4893" y="1414"/>
                    <a:pt x="5071" y="1592"/>
                    <a:pt x="5292" y="1592"/>
                  </a:cubicBezTo>
                  <a:cubicBezTo>
                    <a:pt x="5511" y="1592"/>
                    <a:pt x="5689" y="1414"/>
                    <a:pt x="5689" y="1195"/>
                  </a:cubicBezTo>
                  <a:lnTo>
                    <a:pt x="5689" y="399"/>
                  </a:lnTo>
                  <a:cubicBezTo>
                    <a:pt x="5689" y="180"/>
                    <a:pt x="5511" y="0"/>
                    <a:pt x="5292"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657" name="Google Shape;1657;p52"/>
            <p:cNvSpPr/>
            <p:nvPr/>
          </p:nvSpPr>
          <p:spPr>
            <a:xfrm>
              <a:off x="914784" y="2228467"/>
              <a:ext cx="85232" cy="48739"/>
            </a:xfrm>
            <a:custGeom>
              <a:avLst/>
              <a:gdLst/>
              <a:ahLst/>
              <a:cxnLst/>
              <a:rect l="l" t="t" r="r" b="b"/>
              <a:pathLst>
                <a:path w="2784" h="1592" extrusionOk="0">
                  <a:moveTo>
                    <a:pt x="2385" y="0"/>
                  </a:moveTo>
                  <a:cubicBezTo>
                    <a:pt x="2166" y="0"/>
                    <a:pt x="1988" y="179"/>
                    <a:pt x="1988" y="399"/>
                  </a:cubicBezTo>
                  <a:lnTo>
                    <a:pt x="1988" y="796"/>
                  </a:lnTo>
                  <a:lnTo>
                    <a:pt x="0" y="796"/>
                  </a:lnTo>
                  <a:lnTo>
                    <a:pt x="0" y="1591"/>
                  </a:lnTo>
                  <a:lnTo>
                    <a:pt x="2385" y="1591"/>
                  </a:lnTo>
                  <a:cubicBezTo>
                    <a:pt x="2605" y="1591"/>
                    <a:pt x="2784" y="1414"/>
                    <a:pt x="2784" y="1194"/>
                  </a:cubicBezTo>
                  <a:lnTo>
                    <a:pt x="2784" y="399"/>
                  </a:lnTo>
                  <a:cubicBezTo>
                    <a:pt x="2784" y="179"/>
                    <a:pt x="2605" y="0"/>
                    <a:pt x="2385"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658" name="Google Shape;1658;p52"/>
            <p:cNvSpPr/>
            <p:nvPr/>
          </p:nvSpPr>
          <p:spPr>
            <a:xfrm>
              <a:off x="914814" y="2156522"/>
              <a:ext cx="13073" cy="38483"/>
            </a:xfrm>
            <a:custGeom>
              <a:avLst/>
              <a:gdLst/>
              <a:ahLst/>
              <a:cxnLst/>
              <a:rect l="l" t="t" r="r" b="b"/>
              <a:pathLst>
                <a:path w="427" h="1257" extrusionOk="0">
                  <a:moveTo>
                    <a:pt x="1" y="0"/>
                  </a:moveTo>
                  <a:lnTo>
                    <a:pt x="1" y="1257"/>
                  </a:lnTo>
                  <a:lnTo>
                    <a:pt x="307" y="880"/>
                  </a:lnTo>
                  <a:cubicBezTo>
                    <a:pt x="426" y="734"/>
                    <a:pt x="426" y="523"/>
                    <a:pt x="307" y="377"/>
                  </a:cubicBezTo>
                  <a:lnTo>
                    <a:pt x="1" y="0"/>
                  </a:ln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659" name="Google Shape;1659;p52"/>
            <p:cNvSpPr/>
            <p:nvPr/>
          </p:nvSpPr>
          <p:spPr>
            <a:xfrm>
              <a:off x="914814" y="2074382"/>
              <a:ext cx="85202" cy="48739"/>
            </a:xfrm>
            <a:custGeom>
              <a:avLst/>
              <a:gdLst/>
              <a:ahLst/>
              <a:cxnLst/>
              <a:rect l="l" t="t" r="r" b="b"/>
              <a:pathLst>
                <a:path w="2783" h="1592" extrusionOk="0">
                  <a:moveTo>
                    <a:pt x="1" y="0"/>
                  </a:moveTo>
                  <a:lnTo>
                    <a:pt x="1" y="796"/>
                  </a:lnTo>
                  <a:lnTo>
                    <a:pt x="1987" y="796"/>
                  </a:lnTo>
                  <a:lnTo>
                    <a:pt x="1987" y="1193"/>
                  </a:lnTo>
                  <a:cubicBezTo>
                    <a:pt x="1987" y="1412"/>
                    <a:pt x="2165" y="1591"/>
                    <a:pt x="2386" y="1591"/>
                  </a:cubicBezTo>
                  <a:cubicBezTo>
                    <a:pt x="2605" y="1591"/>
                    <a:pt x="2783" y="1412"/>
                    <a:pt x="2783" y="1193"/>
                  </a:cubicBezTo>
                  <a:lnTo>
                    <a:pt x="2783" y="397"/>
                  </a:lnTo>
                  <a:cubicBezTo>
                    <a:pt x="2783" y="178"/>
                    <a:pt x="2605" y="0"/>
                    <a:pt x="2386"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grpSp>
        <p:nvGrpSpPr>
          <p:cNvPr id="1660" name="Google Shape;1660;p52"/>
          <p:cNvGrpSpPr/>
          <p:nvPr/>
        </p:nvGrpSpPr>
        <p:grpSpPr>
          <a:xfrm>
            <a:off x="7044307" y="2720845"/>
            <a:ext cx="367546" cy="363636"/>
            <a:chOff x="7170806" y="2585162"/>
            <a:chExt cx="376932" cy="372921"/>
          </a:xfrm>
        </p:grpSpPr>
        <p:sp>
          <p:nvSpPr>
            <p:cNvPr id="1661" name="Google Shape;1661;p52"/>
            <p:cNvSpPr/>
            <p:nvPr/>
          </p:nvSpPr>
          <p:spPr>
            <a:xfrm>
              <a:off x="7170806" y="2821020"/>
              <a:ext cx="374391" cy="137063"/>
            </a:xfrm>
            <a:custGeom>
              <a:avLst/>
              <a:gdLst/>
              <a:ahLst/>
              <a:cxnLst/>
              <a:rect l="l" t="t" r="r" b="b"/>
              <a:pathLst>
                <a:path w="12229" h="4477" extrusionOk="0">
                  <a:moveTo>
                    <a:pt x="4595" y="1"/>
                  </a:moveTo>
                  <a:cubicBezTo>
                    <a:pt x="4486" y="3"/>
                    <a:pt x="4384" y="46"/>
                    <a:pt x="4307" y="123"/>
                  </a:cubicBezTo>
                  <a:cubicBezTo>
                    <a:pt x="1" y="4431"/>
                    <a:pt x="227" y="4195"/>
                    <a:pt x="183" y="4270"/>
                  </a:cubicBezTo>
                  <a:cubicBezTo>
                    <a:pt x="254" y="4398"/>
                    <a:pt x="388" y="4476"/>
                    <a:pt x="534" y="4476"/>
                  </a:cubicBezTo>
                  <a:lnTo>
                    <a:pt x="7841" y="4476"/>
                  </a:lnTo>
                  <a:cubicBezTo>
                    <a:pt x="7949" y="4475"/>
                    <a:pt x="8051" y="4431"/>
                    <a:pt x="8128" y="4356"/>
                  </a:cubicBezTo>
                  <a:lnTo>
                    <a:pt x="8129" y="4356"/>
                  </a:lnTo>
                  <a:lnTo>
                    <a:pt x="12190" y="296"/>
                  </a:lnTo>
                  <a:cubicBezTo>
                    <a:pt x="12203" y="281"/>
                    <a:pt x="12216" y="266"/>
                    <a:pt x="12228" y="249"/>
                  </a:cubicBezTo>
                  <a:cubicBezTo>
                    <a:pt x="12215" y="140"/>
                    <a:pt x="12144" y="76"/>
                    <a:pt x="12128" y="76"/>
                  </a:cubicBezTo>
                  <a:cubicBezTo>
                    <a:pt x="12102" y="61"/>
                    <a:pt x="12076" y="46"/>
                    <a:pt x="12049" y="36"/>
                  </a:cubicBezTo>
                  <a:cubicBezTo>
                    <a:pt x="12014" y="23"/>
                    <a:pt x="11975" y="13"/>
                    <a:pt x="11938" y="6"/>
                  </a:cubicBezTo>
                  <a:cubicBezTo>
                    <a:pt x="11930" y="6"/>
                    <a:pt x="11911" y="1"/>
                    <a:pt x="1190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662" name="Google Shape;1662;p52"/>
            <p:cNvSpPr/>
            <p:nvPr/>
          </p:nvSpPr>
          <p:spPr>
            <a:xfrm>
              <a:off x="7174725" y="2585162"/>
              <a:ext cx="369217" cy="136972"/>
            </a:xfrm>
            <a:custGeom>
              <a:avLst/>
              <a:gdLst/>
              <a:ahLst/>
              <a:cxnLst/>
              <a:rect l="l" t="t" r="r" b="b"/>
              <a:pathLst>
                <a:path w="12060" h="4474" extrusionOk="0">
                  <a:moveTo>
                    <a:pt x="4466" y="0"/>
                  </a:moveTo>
                  <a:cubicBezTo>
                    <a:pt x="4358" y="0"/>
                    <a:pt x="4255" y="44"/>
                    <a:pt x="4179" y="119"/>
                  </a:cubicBezTo>
                  <a:lnTo>
                    <a:pt x="119" y="4179"/>
                  </a:lnTo>
                  <a:cubicBezTo>
                    <a:pt x="99" y="4198"/>
                    <a:pt x="82" y="4219"/>
                    <a:pt x="67" y="4241"/>
                  </a:cubicBezTo>
                  <a:cubicBezTo>
                    <a:pt x="61" y="4251"/>
                    <a:pt x="54" y="4261"/>
                    <a:pt x="49" y="4271"/>
                  </a:cubicBezTo>
                  <a:cubicBezTo>
                    <a:pt x="45" y="4278"/>
                    <a:pt x="44" y="4283"/>
                    <a:pt x="40" y="4290"/>
                  </a:cubicBezTo>
                  <a:cubicBezTo>
                    <a:pt x="37" y="4295"/>
                    <a:pt x="35" y="4301"/>
                    <a:pt x="32" y="4308"/>
                  </a:cubicBezTo>
                  <a:cubicBezTo>
                    <a:pt x="30" y="4313"/>
                    <a:pt x="27" y="4320"/>
                    <a:pt x="25" y="4327"/>
                  </a:cubicBezTo>
                  <a:cubicBezTo>
                    <a:pt x="24" y="4333"/>
                    <a:pt x="20" y="4340"/>
                    <a:pt x="19" y="4347"/>
                  </a:cubicBezTo>
                  <a:cubicBezTo>
                    <a:pt x="12" y="4367"/>
                    <a:pt x="9" y="4389"/>
                    <a:pt x="5" y="4409"/>
                  </a:cubicBezTo>
                  <a:cubicBezTo>
                    <a:pt x="4" y="4415"/>
                    <a:pt x="2" y="4424"/>
                    <a:pt x="2" y="4430"/>
                  </a:cubicBezTo>
                  <a:cubicBezTo>
                    <a:pt x="0" y="4446"/>
                    <a:pt x="0" y="4459"/>
                    <a:pt x="0" y="4474"/>
                  </a:cubicBezTo>
                  <a:lnTo>
                    <a:pt x="7707" y="4474"/>
                  </a:lnTo>
                  <a:lnTo>
                    <a:pt x="12060" y="117"/>
                  </a:lnTo>
                  <a:lnTo>
                    <a:pt x="12060" y="117"/>
                  </a:lnTo>
                  <a:lnTo>
                    <a:pt x="12058" y="119"/>
                  </a:lnTo>
                  <a:cubicBezTo>
                    <a:pt x="11983" y="45"/>
                    <a:pt x="11881" y="2"/>
                    <a:pt x="1177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663" name="Google Shape;1663;p52"/>
            <p:cNvSpPr/>
            <p:nvPr/>
          </p:nvSpPr>
          <p:spPr>
            <a:xfrm>
              <a:off x="7410644" y="2588744"/>
              <a:ext cx="137094" cy="369339"/>
            </a:xfrm>
            <a:custGeom>
              <a:avLst/>
              <a:gdLst/>
              <a:ahLst/>
              <a:cxnLst/>
              <a:rect l="l" t="t" r="r" b="b"/>
              <a:pathLst>
                <a:path w="4478" h="12064" extrusionOk="0">
                  <a:moveTo>
                    <a:pt x="4354" y="0"/>
                  </a:moveTo>
                  <a:lnTo>
                    <a:pt x="1" y="4357"/>
                  </a:lnTo>
                  <a:lnTo>
                    <a:pt x="1" y="12063"/>
                  </a:lnTo>
                  <a:cubicBezTo>
                    <a:pt x="111" y="12063"/>
                    <a:pt x="217" y="12020"/>
                    <a:pt x="295" y="11943"/>
                  </a:cubicBezTo>
                  <a:lnTo>
                    <a:pt x="4357" y="7883"/>
                  </a:lnTo>
                  <a:cubicBezTo>
                    <a:pt x="4433" y="7806"/>
                    <a:pt x="4476" y="7704"/>
                    <a:pt x="4476" y="7596"/>
                  </a:cubicBezTo>
                  <a:lnTo>
                    <a:pt x="4476" y="287"/>
                  </a:lnTo>
                  <a:cubicBezTo>
                    <a:pt x="4478" y="178"/>
                    <a:pt x="4433" y="74"/>
                    <a:pt x="435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664" name="Google Shape;1664;p52"/>
            <p:cNvSpPr/>
            <p:nvPr/>
          </p:nvSpPr>
          <p:spPr>
            <a:xfrm>
              <a:off x="7410644" y="2821020"/>
              <a:ext cx="134553" cy="137063"/>
            </a:xfrm>
            <a:custGeom>
              <a:avLst/>
              <a:gdLst/>
              <a:ahLst/>
              <a:cxnLst/>
              <a:rect l="l" t="t" r="r" b="b"/>
              <a:pathLst>
                <a:path w="4395" h="4477" extrusionOk="0">
                  <a:moveTo>
                    <a:pt x="1" y="1"/>
                  </a:moveTo>
                  <a:lnTo>
                    <a:pt x="1" y="4476"/>
                  </a:lnTo>
                  <a:cubicBezTo>
                    <a:pt x="111" y="4476"/>
                    <a:pt x="217" y="4433"/>
                    <a:pt x="295" y="4356"/>
                  </a:cubicBezTo>
                  <a:lnTo>
                    <a:pt x="4356" y="296"/>
                  </a:lnTo>
                  <a:cubicBezTo>
                    <a:pt x="4364" y="287"/>
                    <a:pt x="4371" y="281"/>
                    <a:pt x="4377" y="272"/>
                  </a:cubicBezTo>
                  <a:cubicBezTo>
                    <a:pt x="4379" y="269"/>
                    <a:pt x="4392" y="251"/>
                    <a:pt x="4394" y="249"/>
                  </a:cubicBezTo>
                  <a:cubicBezTo>
                    <a:pt x="4381" y="140"/>
                    <a:pt x="4310" y="76"/>
                    <a:pt x="4294" y="76"/>
                  </a:cubicBezTo>
                  <a:cubicBezTo>
                    <a:pt x="4268" y="61"/>
                    <a:pt x="4242" y="46"/>
                    <a:pt x="4215" y="36"/>
                  </a:cubicBezTo>
                  <a:cubicBezTo>
                    <a:pt x="4180" y="23"/>
                    <a:pt x="4141" y="13"/>
                    <a:pt x="4104" y="6"/>
                  </a:cubicBezTo>
                  <a:cubicBezTo>
                    <a:pt x="4096" y="6"/>
                    <a:pt x="4077" y="1"/>
                    <a:pt x="406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665" name="Google Shape;1665;p52"/>
            <p:cNvSpPr/>
            <p:nvPr/>
          </p:nvSpPr>
          <p:spPr>
            <a:xfrm>
              <a:off x="7174725" y="2586387"/>
              <a:ext cx="131338" cy="135747"/>
            </a:xfrm>
            <a:custGeom>
              <a:avLst/>
              <a:gdLst/>
              <a:ahLst/>
              <a:cxnLst/>
              <a:rect l="l" t="t" r="r" b="b"/>
              <a:pathLst>
                <a:path w="4290" h="4434" extrusionOk="0">
                  <a:moveTo>
                    <a:pt x="4290" y="0"/>
                  </a:moveTo>
                  <a:cubicBezTo>
                    <a:pt x="4248" y="21"/>
                    <a:pt x="4211" y="47"/>
                    <a:pt x="4179" y="79"/>
                  </a:cubicBezTo>
                  <a:lnTo>
                    <a:pt x="119" y="4139"/>
                  </a:lnTo>
                  <a:cubicBezTo>
                    <a:pt x="99" y="4158"/>
                    <a:pt x="82" y="4179"/>
                    <a:pt x="67" y="4201"/>
                  </a:cubicBezTo>
                  <a:cubicBezTo>
                    <a:pt x="61" y="4211"/>
                    <a:pt x="54" y="4221"/>
                    <a:pt x="49" y="4231"/>
                  </a:cubicBezTo>
                  <a:cubicBezTo>
                    <a:pt x="45" y="4238"/>
                    <a:pt x="44" y="4243"/>
                    <a:pt x="40" y="4250"/>
                  </a:cubicBezTo>
                  <a:cubicBezTo>
                    <a:pt x="37" y="4255"/>
                    <a:pt x="35" y="4261"/>
                    <a:pt x="32" y="4268"/>
                  </a:cubicBezTo>
                  <a:cubicBezTo>
                    <a:pt x="30" y="4273"/>
                    <a:pt x="27" y="4280"/>
                    <a:pt x="25" y="4287"/>
                  </a:cubicBezTo>
                  <a:cubicBezTo>
                    <a:pt x="24" y="4293"/>
                    <a:pt x="20" y="4300"/>
                    <a:pt x="19" y="4307"/>
                  </a:cubicBezTo>
                  <a:cubicBezTo>
                    <a:pt x="12" y="4327"/>
                    <a:pt x="9" y="4349"/>
                    <a:pt x="5" y="4369"/>
                  </a:cubicBezTo>
                  <a:cubicBezTo>
                    <a:pt x="4" y="4375"/>
                    <a:pt x="2" y="4384"/>
                    <a:pt x="2" y="4390"/>
                  </a:cubicBezTo>
                  <a:cubicBezTo>
                    <a:pt x="0" y="4406"/>
                    <a:pt x="0" y="4419"/>
                    <a:pt x="0" y="4434"/>
                  </a:cubicBezTo>
                  <a:lnTo>
                    <a:pt x="4290" y="4434"/>
                  </a:lnTo>
                  <a:lnTo>
                    <a:pt x="4290"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666" name="Google Shape;1666;p52"/>
            <p:cNvSpPr/>
            <p:nvPr/>
          </p:nvSpPr>
          <p:spPr>
            <a:xfrm>
              <a:off x="7170806" y="2722134"/>
              <a:ext cx="135318" cy="234572"/>
            </a:xfrm>
            <a:custGeom>
              <a:avLst/>
              <a:gdLst/>
              <a:ahLst/>
              <a:cxnLst/>
              <a:rect l="l" t="t" r="r" b="b"/>
              <a:pathLst>
                <a:path w="4420" h="7662" extrusionOk="0">
                  <a:moveTo>
                    <a:pt x="128" y="0"/>
                  </a:moveTo>
                  <a:lnTo>
                    <a:pt x="128" y="7299"/>
                  </a:lnTo>
                  <a:cubicBezTo>
                    <a:pt x="128" y="7370"/>
                    <a:pt x="147" y="7440"/>
                    <a:pt x="183" y="7502"/>
                  </a:cubicBezTo>
                  <a:lnTo>
                    <a:pt x="183" y="7502"/>
                  </a:lnTo>
                  <a:lnTo>
                    <a:pt x="183" y="7500"/>
                  </a:lnTo>
                  <a:cubicBezTo>
                    <a:pt x="227" y="7425"/>
                    <a:pt x="1" y="7661"/>
                    <a:pt x="4307" y="3353"/>
                  </a:cubicBezTo>
                  <a:cubicBezTo>
                    <a:pt x="4341" y="3321"/>
                    <a:pt x="4378" y="3295"/>
                    <a:pt x="4419" y="3275"/>
                  </a:cubicBezTo>
                  <a:lnTo>
                    <a:pt x="4419" y="0"/>
                  </a:lnTo>
                  <a:close/>
                  <a:moveTo>
                    <a:pt x="183" y="7502"/>
                  </a:moveTo>
                  <a:lnTo>
                    <a:pt x="183" y="7502"/>
                  </a:lnTo>
                  <a:cubicBezTo>
                    <a:pt x="186" y="7506"/>
                    <a:pt x="189" y="7511"/>
                    <a:pt x="191" y="7515"/>
                  </a:cubicBezTo>
                  <a:lnTo>
                    <a:pt x="191" y="7515"/>
                  </a:lnTo>
                  <a:cubicBezTo>
                    <a:pt x="189" y="7511"/>
                    <a:pt x="186" y="7506"/>
                    <a:pt x="183" y="7502"/>
                  </a:cubicBezTo>
                  <a:close/>
                  <a:moveTo>
                    <a:pt x="191" y="7515"/>
                  </a:moveTo>
                  <a:lnTo>
                    <a:pt x="191" y="7515"/>
                  </a:lnTo>
                  <a:cubicBezTo>
                    <a:pt x="201" y="7530"/>
                    <a:pt x="212" y="7545"/>
                    <a:pt x="224" y="7559"/>
                  </a:cubicBezTo>
                  <a:cubicBezTo>
                    <a:pt x="212" y="7545"/>
                    <a:pt x="201" y="7530"/>
                    <a:pt x="191" y="7515"/>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667" name="Google Shape;1667;p52"/>
            <p:cNvSpPr/>
            <p:nvPr/>
          </p:nvSpPr>
          <p:spPr>
            <a:xfrm>
              <a:off x="7174725" y="2722134"/>
              <a:ext cx="235950" cy="235950"/>
            </a:xfrm>
            <a:custGeom>
              <a:avLst/>
              <a:gdLst/>
              <a:ahLst/>
              <a:cxnLst/>
              <a:rect l="l" t="t" r="r" b="b"/>
              <a:pathLst>
                <a:path w="7707" h="7707" extrusionOk="0">
                  <a:moveTo>
                    <a:pt x="0" y="0"/>
                  </a:moveTo>
                  <a:lnTo>
                    <a:pt x="0" y="7298"/>
                  </a:lnTo>
                  <a:cubicBezTo>
                    <a:pt x="0" y="7524"/>
                    <a:pt x="181" y="7705"/>
                    <a:pt x="406" y="7706"/>
                  </a:cubicBezTo>
                  <a:lnTo>
                    <a:pt x="7707" y="7706"/>
                  </a:lnTo>
                  <a:lnTo>
                    <a:pt x="7707" y="0"/>
                  </a:lnTo>
                  <a:close/>
                </a:path>
              </a:pathLst>
            </a:custGeom>
            <a:solidFill>
              <a:schemeClr val="dk1"/>
            </a:solidFill>
            <a:ln>
              <a:noFill/>
            </a:ln>
          </p:spPr>
          <p:txBody>
            <a:bodyPr spcFirstLastPara="1" wrap="square" lIns="91425" tIns="91425" rIns="91425" bIns="91425" anchor="ctr" anchorCtr="0">
              <a:noAutofit/>
            </a:bodyPr>
            <a:lstStyle/>
            <a:p>
              <a:endParaRPr/>
            </a:p>
          </p:txBody>
        </p:sp>
      </p:grpSp>
      <p:grpSp>
        <p:nvGrpSpPr>
          <p:cNvPr id="1668" name="Google Shape;1668;p52"/>
          <p:cNvGrpSpPr/>
          <p:nvPr/>
        </p:nvGrpSpPr>
        <p:grpSpPr>
          <a:xfrm>
            <a:off x="6288106" y="2720786"/>
            <a:ext cx="363755" cy="363695"/>
            <a:chOff x="5563120" y="2585101"/>
            <a:chExt cx="373044" cy="372983"/>
          </a:xfrm>
        </p:grpSpPr>
        <p:sp>
          <p:nvSpPr>
            <p:cNvPr id="1669" name="Google Shape;1669;p52"/>
            <p:cNvSpPr/>
            <p:nvPr/>
          </p:nvSpPr>
          <p:spPr>
            <a:xfrm>
              <a:off x="5563120" y="2585101"/>
              <a:ext cx="373044" cy="372983"/>
            </a:xfrm>
            <a:custGeom>
              <a:avLst/>
              <a:gdLst/>
              <a:ahLst/>
              <a:cxnLst/>
              <a:rect l="l" t="t" r="r" b="b"/>
              <a:pathLst>
                <a:path w="12185" h="12183" extrusionOk="0">
                  <a:moveTo>
                    <a:pt x="6093" y="1"/>
                  </a:moveTo>
                  <a:cubicBezTo>
                    <a:pt x="2734" y="1"/>
                    <a:pt x="1" y="2734"/>
                    <a:pt x="1" y="6092"/>
                  </a:cubicBezTo>
                  <a:cubicBezTo>
                    <a:pt x="1" y="9451"/>
                    <a:pt x="2734" y="12182"/>
                    <a:pt x="6093" y="12182"/>
                  </a:cubicBezTo>
                  <a:cubicBezTo>
                    <a:pt x="9451" y="12182"/>
                    <a:pt x="12184" y="9451"/>
                    <a:pt x="12184" y="6092"/>
                  </a:cubicBezTo>
                  <a:cubicBezTo>
                    <a:pt x="12184" y="2734"/>
                    <a:pt x="9451" y="1"/>
                    <a:pt x="6093"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670" name="Google Shape;1670;p52"/>
            <p:cNvSpPr/>
            <p:nvPr/>
          </p:nvSpPr>
          <p:spPr>
            <a:xfrm>
              <a:off x="5749627" y="2585101"/>
              <a:ext cx="186537" cy="372983"/>
            </a:xfrm>
            <a:custGeom>
              <a:avLst/>
              <a:gdLst/>
              <a:ahLst/>
              <a:cxnLst/>
              <a:rect l="l" t="t" r="r" b="b"/>
              <a:pathLst>
                <a:path w="6093" h="12183" extrusionOk="0">
                  <a:moveTo>
                    <a:pt x="1" y="1"/>
                  </a:moveTo>
                  <a:lnTo>
                    <a:pt x="1" y="12182"/>
                  </a:lnTo>
                  <a:cubicBezTo>
                    <a:pt x="3359" y="12182"/>
                    <a:pt x="6092" y="9451"/>
                    <a:pt x="6092" y="6092"/>
                  </a:cubicBezTo>
                  <a:cubicBezTo>
                    <a:pt x="6092" y="2734"/>
                    <a:pt x="3359" y="1"/>
                    <a:pt x="1"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671" name="Google Shape;1671;p52"/>
            <p:cNvSpPr/>
            <p:nvPr/>
          </p:nvSpPr>
          <p:spPr>
            <a:xfrm>
              <a:off x="5640148" y="2759392"/>
              <a:ext cx="218989" cy="24400"/>
            </a:xfrm>
            <a:custGeom>
              <a:avLst/>
              <a:gdLst/>
              <a:ahLst/>
              <a:cxnLst/>
              <a:rect l="l" t="t" r="r" b="b"/>
              <a:pathLst>
                <a:path w="7153" h="797" extrusionOk="0">
                  <a:moveTo>
                    <a:pt x="398" y="1"/>
                  </a:moveTo>
                  <a:cubicBezTo>
                    <a:pt x="178" y="1"/>
                    <a:pt x="1" y="178"/>
                    <a:pt x="1" y="399"/>
                  </a:cubicBezTo>
                  <a:cubicBezTo>
                    <a:pt x="1" y="619"/>
                    <a:pt x="178" y="796"/>
                    <a:pt x="398" y="796"/>
                  </a:cubicBezTo>
                  <a:lnTo>
                    <a:pt x="6756" y="796"/>
                  </a:lnTo>
                  <a:cubicBezTo>
                    <a:pt x="6975" y="796"/>
                    <a:pt x="7153" y="619"/>
                    <a:pt x="7153" y="399"/>
                  </a:cubicBezTo>
                  <a:cubicBezTo>
                    <a:pt x="7153" y="178"/>
                    <a:pt x="6975" y="1"/>
                    <a:pt x="6756"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672" name="Google Shape;1672;p52"/>
            <p:cNvSpPr/>
            <p:nvPr/>
          </p:nvSpPr>
          <p:spPr>
            <a:xfrm>
              <a:off x="5710256" y="2662129"/>
              <a:ext cx="75925" cy="72986"/>
            </a:xfrm>
            <a:custGeom>
              <a:avLst/>
              <a:gdLst/>
              <a:ahLst/>
              <a:cxnLst/>
              <a:rect l="l" t="t" r="r" b="b"/>
              <a:pathLst>
                <a:path w="2480" h="2384" extrusionOk="0">
                  <a:moveTo>
                    <a:pt x="1287" y="794"/>
                  </a:moveTo>
                  <a:cubicBezTo>
                    <a:pt x="1506" y="794"/>
                    <a:pt x="1684" y="972"/>
                    <a:pt x="1684" y="1193"/>
                  </a:cubicBezTo>
                  <a:cubicBezTo>
                    <a:pt x="1684" y="1432"/>
                    <a:pt x="1488" y="1591"/>
                    <a:pt x="1283" y="1591"/>
                  </a:cubicBezTo>
                  <a:cubicBezTo>
                    <a:pt x="1186" y="1591"/>
                    <a:pt x="1086" y="1555"/>
                    <a:pt x="1005" y="1474"/>
                  </a:cubicBezTo>
                  <a:cubicBezTo>
                    <a:pt x="754" y="1223"/>
                    <a:pt x="932" y="794"/>
                    <a:pt x="1287" y="794"/>
                  </a:cubicBezTo>
                  <a:close/>
                  <a:moveTo>
                    <a:pt x="1287" y="0"/>
                  </a:moveTo>
                  <a:cubicBezTo>
                    <a:pt x="976" y="0"/>
                    <a:pt x="672" y="121"/>
                    <a:pt x="444" y="349"/>
                  </a:cubicBezTo>
                  <a:cubicBezTo>
                    <a:pt x="102" y="690"/>
                    <a:pt x="0" y="1203"/>
                    <a:pt x="186" y="1648"/>
                  </a:cubicBezTo>
                  <a:cubicBezTo>
                    <a:pt x="370" y="2094"/>
                    <a:pt x="804" y="2384"/>
                    <a:pt x="1287" y="2384"/>
                  </a:cubicBezTo>
                  <a:cubicBezTo>
                    <a:pt x="1945" y="2384"/>
                    <a:pt x="2478" y="1849"/>
                    <a:pt x="2479" y="1191"/>
                  </a:cubicBezTo>
                  <a:cubicBezTo>
                    <a:pt x="2479" y="710"/>
                    <a:pt x="2188" y="275"/>
                    <a:pt x="1742" y="91"/>
                  </a:cubicBezTo>
                  <a:cubicBezTo>
                    <a:pt x="1595" y="30"/>
                    <a:pt x="1440" y="0"/>
                    <a:pt x="1287"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673" name="Google Shape;1673;p52"/>
            <p:cNvSpPr/>
            <p:nvPr/>
          </p:nvSpPr>
          <p:spPr>
            <a:xfrm>
              <a:off x="5710256" y="2808070"/>
              <a:ext cx="75925" cy="73047"/>
            </a:xfrm>
            <a:custGeom>
              <a:avLst/>
              <a:gdLst/>
              <a:ahLst/>
              <a:cxnLst/>
              <a:rect l="l" t="t" r="r" b="b"/>
              <a:pathLst>
                <a:path w="2480" h="2386" extrusionOk="0">
                  <a:moveTo>
                    <a:pt x="1287" y="796"/>
                  </a:moveTo>
                  <a:cubicBezTo>
                    <a:pt x="1506" y="796"/>
                    <a:pt x="1684" y="973"/>
                    <a:pt x="1684" y="1193"/>
                  </a:cubicBezTo>
                  <a:cubicBezTo>
                    <a:pt x="1684" y="1433"/>
                    <a:pt x="1488" y="1592"/>
                    <a:pt x="1284" y="1592"/>
                  </a:cubicBezTo>
                  <a:cubicBezTo>
                    <a:pt x="1186" y="1592"/>
                    <a:pt x="1087" y="1555"/>
                    <a:pt x="1005" y="1474"/>
                  </a:cubicBezTo>
                  <a:cubicBezTo>
                    <a:pt x="754" y="1225"/>
                    <a:pt x="932" y="796"/>
                    <a:pt x="1287" y="796"/>
                  </a:cubicBezTo>
                  <a:close/>
                  <a:moveTo>
                    <a:pt x="1287" y="0"/>
                  </a:moveTo>
                  <a:cubicBezTo>
                    <a:pt x="977" y="0"/>
                    <a:pt x="672" y="122"/>
                    <a:pt x="444" y="350"/>
                  </a:cubicBezTo>
                  <a:cubicBezTo>
                    <a:pt x="102" y="690"/>
                    <a:pt x="0" y="1203"/>
                    <a:pt x="185" y="1648"/>
                  </a:cubicBezTo>
                  <a:cubicBezTo>
                    <a:pt x="369" y="2094"/>
                    <a:pt x="804" y="2385"/>
                    <a:pt x="1287" y="2385"/>
                  </a:cubicBezTo>
                  <a:cubicBezTo>
                    <a:pt x="1945" y="2384"/>
                    <a:pt x="2478" y="1851"/>
                    <a:pt x="2479" y="1193"/>
                  </a:cubicBezTo>
                  <a:cubicBezTo>
                    <a:pt x="2479" y="710"/>
                    <a:pt x="2188" y="277"/>
                    <a:pt x="1742" y="91"/>
                  </a:cubicBezTo>
                  <a:cubicBezTo>
                    <a:pt x="1595" y="30"/>
                    <a:pt x="1440" y="0"/>
                    <a:pt x="1287"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674" name="Google Shape;1674;p52"/>
            <p:cNvSpPr/>
            <p:nvPr/>
          </p:nvSpPr>
          <p:spPr>
            <a:xfrm>
              <a:off x="5749627" y="2808101"/>
              <a:ext cx="37014" cy="73078"/>
            </a:xfrm>
            <a:custGeom>
              <a:avLst/>
              <a:gdLst/>
              <a:ahLst/>
              <a:cxnLst/>
              <a:rect l="l" t="t" r="r" b="b"/>
              <a:pathLst>
                <a:path w="1209" h="2387" extrusionOk="0">
                  <a:moveTo>
                    <a:pt x="16" y="1"/>
                  </a:moveTo>
                  <a:cubicBezTo>
                    <a:pt x="11" y="1"/>
                    <a:pt x="6" y="1"/>
                    <a:pt x="1" y="1"/>
                  </a:cubicBezTo>
                  <a:lnTo>
                    <a:pt x="1" y="796"/>
                  </a:lnTo>
                  <a:cubicBezTo>
                    <a:pt x="220" y="796"/>
                    <a:pt x="397" y="975"/>
                    <a:pt x="398" y="1193"/>
                  </a:cubicBezTo>
                  <a:lnTo>
                    <a:pt x="398" y="1193"/>
                  </a:lnTo>
                  <a:cubicBezTo>
                    <a:pt x="397" y="1412"/>
                    <a:pt x="220" y="1590"/>
                    <a:pt x="1" y="1590"/>
                  </a:cubicBezTo>
                  <a:lnTo>
                    <a:pt x="1" y="2386"/>
                  </a:lnTo>
                  <a:cubicBezTo>
                    <a:pt x="6" y="2386"/>
                    <a:pt x="11" y="2386"/>
                    <a:pt x="16" y="2386"/>
                  </a:cubicBezTo>
                  <a:cubicBezTo>
                    <a:pt x="672" y="2386"/>
                    <a:pt x="1208" y="1853"/>
                    <a:pt x="1208" y="1193"/>
                  </a:cubicBezTo>
                  <a:cubicBezTo>
                    <a:pt x="1208" y="534"/>
                    <a:pt x="672" y="1"/>
                    <a:pt x="16" y="1"/>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675" name="Google Shape;1675;p52"/>
            <p:cNvSpPr/>
            <p:nvPr/>
          </p:nvSpPr>
          <p:spPr>
            <a:xfrm>
              <a:off x="5749627" y="2759454"/>
              <a:ext cx="109510" cy="24370"/>
            </a:xfrm>
            <a:custGeom>
              <a:avLst/>
              <a:gdLst/>
              <a:ahLst/>
              <a:cxnLst/>
              <a:rect l="l" t="t" r="r" b="b"/>
              <a:pathLst>
                <a:path w="3577" h="796" extrusionOk="0">
                  <a:moveTo>
                    <a:pt x="1" y="0"/>
                  </a:moveTo>
                  <a:lnTo>
                    <a:pt x="1" y="796"/>
                  </a:lnTo>
                  <a:lnTo>
                    <a:pt x="3180" y="796"/>
                  </a:lnTo>
                  <a:cubicBezTo>
                    <a:pt x="3399" y="796"/>
                    <a:pt x="3577" y="617"/>
                    <a:pt x="3577" y="397"/>
                  </a:cubicBezTo>
                  <a:cubicBezTo>
                    <a:pt x="3577" y="178"/>
                    <a:pt x="3399" y="0"/>
                    <a:pt x="3180"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1676" name="Google Shape;1676;p52"/>
            <p:cNvSpPr/>
            <p:nvPr/>
          </p:nvSpPr>
          <p:spPr>
            <a:xfrm>
              <a:off x="5749627" y="2662129"/>
              <a:ext cx="36493" cy="72986"/>
            </a:xfrm>
            <a:custGeom>
              <a:avLst/>
              <a:gdLst/>
              <a:ahLst/>
              <a:cxnLst/>
              <a:rect l="l" t="t" r="r" b="b"/>
              <a:pathLst>
                <a:path w="1192" h="2384" extrusionOk="0">
                  <a:moveTo>
                    <a:pt x="1" y="0"/>
                  </a:moveTo>
                  <a:lnTo>
                    <a:pt x="1" y="794"/>
                  </a:lnTo>
                  <a:cubicBezTo>
                    <a:pt x="220" y="794"/>
                    <a:pt x="397" y="973"/>
                    <a:pt x="398" y="1192"/>
                  </a:cubicBezTo>
                  <a:lnTo>
                    <a:pt x="398" y="1192"/>
                  </a:lnTo>
                  <a:cubicBezTo>
                    <a:pt x="397" y="1413"/>
                    <a:pt x="220" y="1590"/>
                    <a:pt x="1" y="1590"/>
                  </a:cubicBezTo>
                  <a:lnTo>
                    <a:pt x="1" y="2384"/>
                  </a:lnTo>
                  <a:cubicBezTo>
                    <a:pt x="659" y="2384"/>
                    <a:pt x="1192" y="1851"/>
                    <a:pt x="1192" y="1193"/>
                  </a:cubicBezTo>
                  <a:cubicBezTo>
                    <a:pt x="1192" y="535"/>
                    <a:pt x="659" y="0"/>
                    <a:pt x="1" y="0"/>
                  </a:cubicBezTo>
                  <a:close/>
                </a:path>
              </a:pathLst>
            </a:custGeom>
            <a:solidFill>
              <a:schemeClr val="lt2"/>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680"/>
        <p:cNvGrpSpPr/>
        <p:nvPr/>
      </p:nvGrpSpPr>
      <p:grpSpPr>
        <a:xfrm>
          <a:off x="0" y="0"/>
          <a:ext cx="0" cy="0"/>
          <a:chOff x="0" y="0"/>
          <a:chExt cx="0" cy="0"/>
        </a:xfrm>
      </p:grpSpPr>
      <p:sp>
        <p:nvSpPr>
          <p:cNvPr id="1681" name="Google Shape;1681;p53"/>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Alternative resources</a:t>
            </a:r>
            <a:endParaRPr/>
          </a:p>
        </p:txBody>
      </p:sp>
      <p:grpSp>
        <p:nvGrpSpPr>
          <p:cNvPr id="1682" name="Google Shape;1682;p53"/>
          <p:cNvGrpSpPr/>
          <p:nvPr/>
        </p:nvGrpSpPr>
        <p:grpSpPr>
          <a:xfrm>
            <a:off x="715063" y="1364418"/>
            <a:ext cx="2774509" cy="1367473"/>
            <a:chOff x="2606207" y="4233779"/>
            <a:chExt cx="2777842" cy="1369116"/>
          </a:xfrm>
        </p:grpSpPr>
        <p:sp>
          <p:nvSpPr>
            <p:cNvPr id="1683" name="Google Shape;1683;p53"/>
            <p:cNvSpPr/>
            <p:nvPr/>
          </p:nvSpPr>
          <p:spPr>
            <a:xfrm>
              <a:off x="2854122" y="4290623"/>
              <a:ext cx="2227879" cy="104647"/>
            </a:xfrm>
            <a:custGeom>
              <a:avLst/>
              <a:gdLst/>
              <a:ahLst/>
              <a:cxnLst/>
              <a:rect l="l" t="t" r="r" b="b"/>
              <a:pathLst>
                <a:path w="78856" h="3704" extrusionOk="0">
                  <a:moveTo>
                    <a:pt x="0" y="1"/>
                  </a:moveTo>
                  <a:lnTo>
                    <a:pt x="0" y="3704"/>
                  </a:lnTo>
                  <a:lnTo>
                    <a:pt x="78855" y="3704"/>
                  </a:lnTo>
                  <a:lnTo>
                    <a:pt x="78855" y="1"/>
                  </a:ln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1684" name="Google Shape;1684;p53"/>
            <p:cNvGrpSpPr/>
            <p:nvPr/>
          </p:nvGrpSpPr>
          <p:grpSpPr>
            <a:xfrm>
              <a:off x="2606207" y="4233779"/>
              <a:ext cx="2777842" cy="1369116"/>
              <a:chOff x="5046400" y="3450925"/>
              <a:chExt cx="2458050" cy="1211500"/>
            </a:xfrm>
          </p:grpSpPr>
          <p:sp>
            <p:nvSpPr>
              <p:cNvPr id="1685" name="Google Shape;1685;p53"/>
              <p:cNvSpPr/>
              <p:nvPr/>
            </p:nvSpPr>
            <p:spPr>
              <a:xfrm>
                <a:off x="5046400" y="4536775"/>
                <a:ext cx="2458050" cy="125650"/>
              </a:xfrm>
              <a:custGeom>
                <a:avLst/>
                <a:gdLst/>
                <a:ahLst/>
                <a:cxnLst/>
                <a:rect l="l" t="t" r="r" b="b"/>
                <a:pathLst>
                  <a:path w="98322" h="5026" extrusionOk="0">
                    <a:moveTo>
                      <a:pt x="49161" y="1"/>
                    </a:moveTo>
                    <a:cubicBezTo>
                      <a:pt x="22003" y="1"/>
                      <a:pt x="0" y="1120"/>
                      <a:pt x="0" y="2513"/>
                    </a:cubicBezTo>
                    <a:cubicBezTo>
                      <a:pt x="0" y="3906"/>
                      <a:pt x="22003" y="5025"/>
                      <a:pt x="49161" y="5025"/>
                    </a:cubicBezTo>
                    <a:cubicBezTo>
                      <a:pt x="76319" y="5025"/>
                      <a:pt x="98322" y="3906"/>
                      <a:pt x="98322" y="2513"/>
                    </a:cubicBezTo>
                    <a:cubicBezTo>
                      <a:pt x="98322" y="1120"/>
                      <a:pt x="76319" y="1"/>
                      <a:pt x="49161" y="1"/>
                    </a:cubicBezTo>
                    <a:close/>
                  </a:path>
                </a:pathLst>
              </a:custGeom>
              <a:solidFill>
                <a:srgbClr val="34679A">
                  <a:alpha val="52810"/>
                </a:srgbClr>
              </a:solidFill>
              <a:ln>
                <a:noFill/>
              </a:ln>
            </p:spPr>
            <p:txBody>
              <a:bodyPr spcFirstLastPara="1" wrap="square" lIns="91425" tIns="91425" rIns="91425" bIns="91425" anchor="ctr" anchorCtr="0">
                <a:noAutofit/>
              </a:bodyPr>
              <a:lstStyle/>
              <a:p>
                <a:endParaRPr/>
              </a:p>
            </p:txBody>
          </p:sp>
          <p:sp>
            <p:nvSpPr>
              <p:cNvPr id="1686" name="Google Shape;1686;p53"/>
              <p:cNvSpPr/>
              <p:nvPr/>
            </p:nvSpPr>
            <p:spPr>
              <a:xfrm>
                <a:off x="5265775" y="3720900"/>
                <a:ext cx="1949375" cy="32175"/>
              </a:xfrm>
              <a:custGeom>
                <a:avLst/>
                <a:gdLst/>
                <a:ahLst/>
                <a:cxnLst/>
                <a:rect l="l" t="t" r="r" b="b"/>
                <a:pathLst>
                  <a:path w="77975" h="1287" extrusionOk="0">
                    <a:moveTo>
                      <a:pt x="0" y="1"/>
                    </a:moveTo>
                    <a:lnTo>
                      <a:pt x="0" y="1287"/>
                    </a:lnTo>
                    <a:lnTo>
                      <a:pt x="77974" y="1287"/>
                    </a:lnTo>
                    <a:lnTo>
                      <a:pt x="77974" y="1"/>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687" name="Google Shape;1687;p53"/>
              <p:cNvSpPr/>
              <p:nvPr/>
            </p:nvSpPr>
            <p:spPr>
              <a:xfrm>
                <a:off x="5265775" y="3931950"/>
                <a:ext cx="1949375" cy="32175"/>
              </a:xfrm>
              <a:custGeom>
                <a:avLst/>
                <a:gdLst/>
                <a:ahLst/>
                <a:cxnLst/>
                <a:rect l="l" t="t" r="r" b="b"/>
                <a:pathLst>
                  <a:path w="77975" h="1287" extrusionOk="0">
                    <a:moveTo>
                      <a:pt x="0" y="0"/>
                    </a:moveTo>
                    <a:lnTo>
                      <a:pt x="0" y="1286"/>
                    </a:lnTo>
                    <a:lnTo>
                      <a:pt x="77974" y="1286"/>
                    </a:lnTo>
                    <a:lnTo>
                      <a:pt x="77974"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688" name="Google Shape;1688;p53"/>
              <p:cNvSpPr/>
              <p:nvPr/>
            </p:nvSpPr>
            <p:spPr>
              <a:xfrm>
                <a:off x="5265775" y="4142975"/>
                <a:ext cx="1949375" cy="32475"/>
              </a:xfrm>
              <a:custGeom>
                <a:avLst/>
                <a:gdLst/>
                <a:ahLst/>
                <a:cxnLst/>
                <a:rect l="l" t="t" r="r" b="b"/>
                <a:pathLst>
                  <a:path w="77975" h="1299" extrusionOk="0">
                    <a:moveTo>
                      <a:pt x="0" y="1"/>
                    </a:moveTo>
                    <a:lnTo>
                      <a:pt x="0" y="1299"/>
                    </a:lnTo>
                    <a:lnTo>
                      <a:pt x="77974" y="1299"/>
                    </a:lnTo>
                    <a:lnTo>
                      <a:pt x="77974" y="1"/>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689" name="Google Shape;1689;p53"/>
              <p:cNvSpPr/>
              <p:nvPr/>
            </p:nvSpPr>
            <p:spPr>
              <a:xfrm>
                <a:off x="5265775" y="4354325"/>
                <a:ext cx="1949375" cy="32175"/>
              </a:xfrm>
              <a:custGeom>
                <a:avLst/>
                <a:gdLst/>
                <a:ahLst/>
                <a:cxnLst/>
                <a:rect l="l" t="t" r="r" b="b"/>
                <a:pathLst>
                  <a:path w="77975" h="1287" extrusionOk="0">
                    <a:moveTo>
                      <a:pt x="0" y="0"/>
                    </a:moveTo>
                    <a:lnTo>
                      <a:pt x="0" y="1286"/>
                    </a:lnTo>
                    <a:lnTo>
                      <a:pt x="77974" y="1286"/>
                    </a:lnTo>
                    <a:lnTo>
                      <a:pt x="77974"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1690" name="Google Shape;1690;p53"/>
              <p:cNvSpPr/>
              <p:nvPr/>
            </p:nvSpPr>
            <p:spPr>
              <a:xfrm>
                <a:off x="6115575" y="3519100"/>
                <a:ext cx="1109675" cy="18175"/>
              </a:xfrm>
              <a:custGeom>
                <a:avLst/>
                <a:gdLst/>
                <a:ahLst/>
                <a:cxnLst/>
                <a:rect l="l" t="t" r="r" b="b"/>
                <a:pathLst>
                  <a:path w="44387" h="727" extrusionOk="0">
                    <a:moveTo>
                      <a:pt x="22194" y="0"/>
                    </a:moveTo>
                    <a:cubicBezTo>
                      <a:pt x="18491" y="36"/>
                      <a:pt x="14800" y="24"/>
                      <a:pt x="11097" y="84"/>
                    </a:cubicBezTo>
                    <a:lnTo>
                      <a:pt x="5549" y="191"/>
                    </a:lnTo>
                    <a:cubicBezTo>
                      <a:pt x="3691" y="250"/>
                      <a:pt x="1846" y="286"/>
                      <a:pt x="0" y="369"/>
                    </a:cubicBezTo>
                    <a:cubicBezTo>
                      <a:pt x="1846" y="453"/>
                      <a:pt x="3703" y="489"/>
                      <a:pt x="5549" y="548"/>
                    </a:cubicBezTo>
                    <a:lnTo>
                      <a:pt x="11097" y="643"/>
                    </a:lnTo>
                    <a:cubicBezTo>
                      <a:pt x="14788" y="703"/>
                      <a:pt x="18491" y="703"/>
                      <a:pt x="22194" y="727"/>
                    </a:cubicBezTo>
                    <a:cubicBezTo>
                      <a:pt x="25896" y="703"/>
                      <a:pt x="29587" y="703"/>
                      <a:pt x="33290" y="643"/>
                    </a:cubicBezTo>
                    <a:lnTo>
                      <a:pt x="38839" y="548"/>
                    </a:lnTo>
                    <a:cubicBezTo>
                      <a:pt x="40696" y="489"/>
                      <a:pt x="42541" y="453"/>
                      <a:pt x="44387" y="369"/>
                    </a:cubicBezTo>
                    <a:cubicBezTo>
                      <a:pt x="42541" y="286"/>
                      <a:pt x="40696" y="250"/>
                      <a:pt x="38839" y="191"/>
                    </a:cubicBezTo>
                    <a:lnTo>
                      <a:pt x="33290" y="84"/>
                    </a:lnTo>
                    <a:cubicBezTo>
                      <a:pt x="29587" y="24"/>
                      <a:pt x="25896" y="36"/>
                      <a:pt x="22194"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691" name="Google Shape;1691;p53"/>
              <p:cNvSpPr/>
              <p:nvPr/>
            </p:nvSpPr>
            <p:spPr>
              <a:xfrm>
                <a:off x="5212175" y="3450925"/>
                <a:ext cx="63425" cy="1106425"/>
              </a:xfrm>
              <a:custGeom>
                <a:avLst/>
                <a:gdLst/>
                <a:ahLst/>
                <a:cxnLst/>
                <a:rect l="l" t="t" r="r" b="b"/>
                <a:pathLst>
                  <a:path w="2537" h="44257" extrusionOk="0">
                    <a:moveTo>
                      <a:pt x="1" y="1"/>
                    </a:moveTo>
                    <a:lnTo>
                      <a:pt x="1" y="44256"/>
                    </a:lnTo>
                    <a:lnTo>
                      <a:pt x="2537" y="44256"/>
                    </a:lnTo>
                    <a:lnTo>
                      <a:pt x="2537" y="1"/>
                    </a:ln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692" name="Google Shape;1692;p53"/>
              <p:cNvSpPr/>
              <p:nvPr/>
            </p:nvSpPr>
            <p:spPr>
              <a:xfrm>
                <a:off x="7205600" y="3450925"/>
                <a:ext cx="63425" cy="1106425"/>
              </a:xfrm>
              <a:custGeom>
                <a:avLst/>
                <a:gdLst/>
                <a:ahLst/>
                <a:cxnLst/>
                <a:rect l="l" t="t" r="r" b="b"/>
                <a:pathLst>
                  <a:path w="2537" h="44257" extrusionOk="0">
                    <a:moveTo>
                      <a:pt x="0" y="1"/>
                    </a:moveTo>
                    <a:lnTo>
                      <a:pt x="0" y="44256"/>
                    </a:lnTo>
                    <a:lnTo>
                      <a:pt x="2536" y="44256"/>
                    </a:lnTo>
                    <a:lnTo>
                      <a:pt x="2536" y="1"/>
                    </a:ln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693" name="Google Shape;1693;p53"/>
              <p:cNvSpPr/>
              <p:nvPr/>
            </p:nvSpPr>
            <p:spPr>
              <a:xfrm>
                <a:off x="5220825" y="3508375"/>
                <a:ext cx="14300" cy="932575"/>
              </a:xfrm>
              <a:custGeom>
                <a:avLst/>
                <a:gdLst/>
                <a:ahLst/>
                <a:cxnLst/>
                <a:rect l="l" t="t" r="r" b="b"/>
                <a:pathLst>
                  <a:path w="572" h="37303" extrusionOk="0">
                    <a:moveTo>
                      <a:pt x="286" y="1"/>
                    </a:moveTo>
                    <a:cubicBezTo>
                      <a:pt x="214" y="1560"/>
                      <a:pt x="191" y="3108"/>
                      <a:pt x="143" y="4668"/>
                    </a:cubicBezTo>
                    <a:lnTo>
                      <a:pt x="72" y="9323"/>
                    </a:lnTo>
                    <a:cubicBezTo>
                      <a:pt x="24" y="12431"/>
                      <a:pt x="24" y="15550"/>
                      <a:pt x="0" y="18658"/>
                    </a:cubicBezTo>
                    <a:cubicBezTo>
                      <a:pt x="24" y="21765"/>
                      <a:pt x="24" y="24873"/>
                      <a:pt x="72" y="27980"/>
                    </a:cubicBezTo>
                    <a:lnTo>
                      <a:pt x="143" y="32636"/>
                    </a:lnTo>
                    <a:cubicBezTo>
                      <a:pt x="191" y="34195"/>
                      <a:pt x="214" y="35743"/>
                      <a:pt x="286" y="37303"/>
                    </a:cubicBezTo>
                    <a:cubicBezTo>
                      <a:pt x="345" y="35743"/>
                      <a:pt x="381" y="34195"/>
                      <a:pt x="429" y="32636"/>
                    </a:cubicBezTo>
                    <a:lnTo>
                      <a:pt x="500" y="27980"/>
                    </a:lnTo>
                    <a:cubicBezTo>
                      <a:pt x="548" y="24873"/>
                      <a:pt x="548" y="21765"/>
                      <a:pt x="572" y="18658"/>
                    </a:cubicBezTo>
                    <a:cubicBezTo>
                      <a:pt x="548" y="15550"/>
                      <a:pt x="548" y="12431"/>
                      <a:pt x="500" y="9323"/>
                    </a:cubicBezTo>
                    <a:lnTo>
                      <a:pt x="429" y="4668"/>
                    </a:lnTo>
                    <a:cubicBezTo>
                      <a:pt x="381" y="3108"/>
                      <a:pt x="345" y="1560"/>
                      <a:pt x="286" y="1"/>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694" name="Google Shape;1694;p53"/>
              <p:cNvSpPr/>
              <p:nvPr/>
            </p:nvSpPr>
            <p:spPr>
              <a:xfrm>
                <a:off x="7230000" y="3547675"/>
                <a:ext cx="14300" cy="909650"/>
              </a:xfrm>
              <a:custGeom>
                <a:avLst/>
                <a:gdLst/>
                <a:ahLst/>
                <a:cxnLst/>
                <a:rect l="l" t="t" r="r" b="b"/>
                <a:pathLst>
                  <a:path w="572" h="36386" extrusionOk="0">
                    <a:moveTo>
                      <a:pt x="286" y="0"/>
                    </a:moveTo>
                    <a:cubicBezTo>
                      <a:pt x="227" y="1512"/>
                      <a:pt x="203" y="3025"/>
                      <a:pt x="155" y="4549"/>
                    </a:cubicBezTo>
                    <a:lnTo>
                      <a:pt x="72" y="9097"/>
                    </a:lnTo>
                    <a:cubicBezTo>
                      <a:pt x="24" y="12121"/>
                      <a:pt x="24" y="15157"/>
                      <a:pt x="0" y="18193"/>
                    </a:cubicBezTo>
                    <a:cubicBezTo>
                      <a:pt x="24" y="21229"/>
                      <a:pt x="24" y="24253"/>
                      <a:pt x="72" y="27289"/>
                    </a:cubicBezTo>
                    <a:lnTo>
                      <a:pt x="155" y="31838"/>
                    </a:lnTo>
                    <a:cubicBezTo>
                      <a:pt x="203" y="33350"/>
                      <a:pt x="227" y="34874"/>
                      <a:pt x="286" y="36386"/>
                    </a:cubicBezTo>
                    <a:cubicBezTo>
                      <a:pt x="358" y="34874"/>
                      <a:pt x="381" y="33350"/>
                      <a:pt x="429" y="31838"/>
                    </a:cubicBezTo>
                    <a:lnTo>
                      <a:pt x="512" y="27289"/>
                    </a:lnTo>
                    <a:cubicBezTo>
                      <a:pt x="560" y="24253"/>
                      <a:pt x="548" y="21229"/>
                      <a:pt x="572" y="18193"/>
                    </a:cubicBezTo>
                    <a:cubicBezTo>
                      <a:pt x="548" y="15157"/>
                      <a:pt x="560" y="12121"/>
                      <a:pt x="512" y="9097"/>
                    </a:cubicBezTo>
                    <a:lnTo>
                      <a:pt x="429" y="4549"/>
                    </a:lnTo>
                    <a:cubicBezTo>
                      <a:pt x="381" y="3025"/>
                      <a:pt x="358" y="1512"/>
                      <a:pt x="286" y="0"/>
                    </a:cubicBezTo>
                    <a:close/>
                  </a:path>
                </a:pathLst>
              </a:custGeom>
              <a:solidFill>
                <a:schemeClr val="accent5"/>
              </a:solidFill>
              <a:ln>
                <a:noFill/>
              </a:ln>
            </p:spPr>
            <p:txBody>
              <a:bodyPr spcFirstLastPara="1" wrap="square" lIns="91425" tIns="91425" rIns="91425" bIns="91425" anchor="ctr" anchorCtr="0">
                <a:noAutofit/>
              </a:bodyPr>
              <a:lstStyle/>
              <a:p>
                <a:endParaRPr/>
              </a:p>
            </p:txBody>
          </p:sp>
          <p:sp>
            <p:nvSpPr>
              <p:cNvPr id="1695" name="Google Shape;1695;p53"/>
              <p:cNvSpPr/>
              <p:nvPr/>
            </p:nvSpPr>
            <p:spPr>
              <a:xfrm>
                <a:off x="5180325" y="4490350"/>
                <a:ext cx="2139875" cy="92600"/>
              </a:xfrm>
              <a:custGeom>
                <a:avLst/>
                <a:gdLst/>
                <a:ahLst/>
                <a:cxnLst/>
                <a:rect l="l" t="t" r="r" b="b"/>
                <a:pathLst>
                  <a:path w="85595" h="3704" extrusionOk="0">
                    <a:moveTo>
                      <a:pt x="1" y="0"/>
                    </a:moveTo>
                    <a:lnTo>
                      <a:pt x="1" y="3703"/>
                    </a:lnTo>
                    <a:lnTo>
                      <a:pt x="85595" y="3703"/>
                    </a:lnTo>
                    <a:lnTo>
                      <a:pt x="85595" y="0"/>
                    </a:lnTo>
                    <a:close/>
                  </a:path>
                </a:pathLst>
              </a:cu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696" name="Google Shape;1696;p53"/>
              <p:cNvSpPr/>
              <p:nvPr/>
            </p:nvSpPr>
            <p:spPr>
              <a:xfrm>
                <a:off x="5476200" y="4100650"/>
                <a:ext cx="84850" cy="116475"/>
              </a:xfrm>
              <a:custGeom>
                <a:avLst/>
                <a:gdLst/>
                <a:ahLst/>
                <a:cxnLst/>
                <a:rect l="l" t="t" r="r" b="b"/>
                <a:pathLst>
                  <a:path w="3394" h="4659" extrusionOk="0">
                    <a:moveTo>
                      <a:pt x="1714" y="1"/>
                    </a:moveTo>
                    <a:cubicBezTo>
                      <a:pt x="1014" y="1"/>
                      <a:pt x="370" y="431"/>
                      <a:pt x="120" y="1099"/>
                    </a:cubicBezTo>
                    <a:cubicBezTo>
                      <a:pt x="36" y="1301"/>
                      <a:pt x="1" y="1503"/>
                      <a:pt x="1" y="1706"/>
                    </a:cubicBezTo>
                    <a:lnTo>
                      <a:pt x="1" y="2980"/>
                    </a:lnTo>
                    <a:cubicBezTo>
                      <a:pt x="1" y="3901"/>
                      <a:pt x="751" y="4659"/>
                      <a:pt x="1670" y="4659"/>
                    </a:cubicBezTo>
                    <a:cubicBezTo>
                      <a:pt x="1677" y="4659"/>
                      <a:pt x="1684" y="4659"/>
                      <a:pt x="1691" y="4658"/>
                    </a:cubicBezTo>
                    <a:cubicBezTo>
                      <a:pt x="1703" y="4659"/>
                      <a:pt x="1714" y="4659"/>
                      <a:pt x="1726" y="4659"/>
                    </a:cubicBezTo>
                    <a:cubicBezTo>
                      <a:pt x="2260" y="4659"/>
                      <a:pt x="2758" y="4387"/>
                      <a:pt x="3073" y="3956"/>
                    </a:cubicBezTo>
                    <a:cubicBezTo>
                      <a:pt x="3275" y="3670"/>
                      <a:pt x="3382" y="3325"/>
                      <a:pt x="3382" y="2980"/>
                    </a:cubicBezTo>
                    <a:lnTo>
                      <a:pt x="3382" y="1706"/>
                    </a:lnTo>
                    <a:lnTo>
                      <a:pt x="3394" y="1706"/>
                    </a:lnTo>
                    <a:cubicBezTo>
                      <a:pt x="3394" y="884"/>
                      <a:pt x="2811" y="182"/>
                      <a:pt x="2013" y="27"/>
                    </a:cubicBezTo>
                    <a:cubicBezTo>
                      <a:pt x="1913" y="9"/>
                      <a:pt x="1813" y="1"/>
                      <a:pt x="171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697" name="Google Shape;1697;p53"/>
              <p:cNvSpPr/>
              <p:nvPr/>
            </p:nvSpPr>
            <p:spPr>
              <a:xfrm>
                <a:off x="5580375" y="4100950"/>
                <a:ext cx="84575" cy="116175"/>
              </a:xfrm>
              <a:custGeom>
                <a:avLst/>
                <a:gdLst/>
                <a:ahLst/>
                <a:cxnLst/>
                <a:rect l="l" t="t" r="r" b="b"/>
                <a:pathLst>
                  <a:path w="3383" h="4647" extrusionOk="0">
                    <a:moveTo>
                      <a:pt x="1701" y="0"/>
                    </a:moveTo>
                    <a:cubicBezTo>
                      <a:pt x="1010" y="0"/>
                      <a:pt x="368" y="421"/>
                      <a:pt x="108" y="1087"/>
                    </a:cubicBezTo>
                    <a:cubicBezTo>
                      <a:pt x="37" y="1289"/>
                      <a:pt x="1" y="1491"/>
                      <a:pt x="1" y="1694"/>
                    </a:cubicBezTo>
                    <a:lnTo>
                      <a:pt x="1" y="2968"/>
                    </a:lnTo>
                    <a:cubicBezTo>
                      <a:pt x="1" y="3889"/>
                      <a:pt x="739" y="4647"/>
                      <a:pt x="1670" y="4647"/>
                    </a:cubicBezTo>
                    <a:cubicBezTo>
                      <a:pt x="1677" y="4647"/>
                      <a:pt x="1684" y="4647"/>
                      <a:pt x="1692" y="4646"/>
                    </a:cubicBezTo>
                    <a:cubicBezTo>
                      <a:pt x="1703" y="4647"/>
                      <a:pt x="1715" y="4647"/>
                      <a:pt x="1726" y="4647"/>
                    </a:cubicBezTo>
                    <a:cubicBezTo>
                      <a:pt x="2261" y="4647"/>
                      <a:pt x="2758" y="4375"/>
                      <a:pt x="3061" y="3944"/>
                    </a:cubicBezTo>
                    <a:cubicBezTo>
                      <a:pt x="3275" y="3658"/>
                      <a:pt x="3382" y="3313"/>
                      <a:pt x="3382" y="2968"/>
                    </a:cubicBezTo>
                    <a:lnTo>
                      <a:pt x="3382" y="1694"/>
                    </a:lnTo>
                    <a:cubicBezTo>
                      <a:pt x="3382" y="884"/>
                      <a:pt x="2799" y="182"/>
                      <a:pt x="2001" y="27"/>
                    </a:cubicBezTo>
                    <a:cubicBezTo>
                      <a:pt x="1901" y="9"/>
                      <a:pt x="1800" y="0"/>
                      <a:pt x="1701"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698" name="Google Shape;1698;p53"/>
              <p:cNvSpPr/>
              <p:nvPr/>
            </p:nvSpPr>
            <p:spPr>
              <a:xfrm>
                <a:off x="6068550" y="4100650"/>
                <a:ext cx="84850" cy="116475"/>
              </a:xfrm>
              <a:custGeom>
                <a:avLst/>
                <a:gdLst/>
                <a:ahLst/>
                <a:cxnLst/>
                <a:rect l="l" t="t" r="r" b="b"/>
                <a:pathLst>
                  <a:path w="3394" h="4659" extrusionOk="0">
                    <a:moveTo>
                      <a:pt x="1705" y="1"/>
                    </a:moveTo>
                    <a:cubicBezTo>
                      <a:pt x="1013" y="1"/>
                      <a:pt x="370" y="431"/>
                      <a:pt x="119" y="1099"/>
                    </a:cubicBezTo>
                    <a:cubicBezTo>
                      <a:pt x="36" y="1301"/>
                      <a:pt x="0" y="1503"/>
                      <a:pt x="0" y="1706"/>
                    </a:cubicBezTo>
                    <a:lnTo>
                      <a:pt x="0" y="2980"/>
                    </a:lnTo>
                    <a:cubicBezTo>
                      <a:pt x="0" y="3901"/>
                      <a:pt x="750" y="4659"/>
                      <a:pt x="1669" y="4659"/>
                    </a:cubicBezTo>
                    <a:cubicBezTo>
                      <a:pt x="1677" y="4659"/>
                      <a:pt x="1684" y="4659"/>
                      <a:pt x="1691" y="4658"/>
                    </a:cubicBezTo>
                    <a:cubicBezTo>
                      <a:pt x="1702" y="4659"/>
                      <a:pt x="1714" y="4659"/>
                      <a:pt x="1725" y="4659"/>
                    </a:cubicBezTo>
                    <a:cubicBezTo>
                      <a:pt x="2260" y="4659"/>
                      <a:pt x="2757" y="4387"/>
                      <a:pt x="3060" y="3956"/>
                    </a:cubicBezTo>
                    <a:cubicBezTo>
                      <a:pt x="3274" y="3670"/>
                      <a:pt x="3382" y="3325"/>
                      <a:pt x="3382" y="2980"/>
                    </a:cubicBezTo>
                    <a:lnTo>
                      <a:pt x="3382" y="1706"/>
                    </a:lnTo>
                    <a:lnTo>
                      <a:pt x="3393" y="1706"/>
                    </a:lnTo>
                    <a:cubicBezTo>
                      <a:pt x="3393" y="884"/>
                      <a:pt x="2810" y="182"/>
                      <a:pt x="2000" y="27"/>
                    </a:cubicBezTo>
                    <a:cubicBezTo>
                      <a:pt x="1902" y="9"/>
                      <a:pt x="1803" y="1"/>
                      <a:pt x="1705"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699" name="Google Shape;1699;p53"/>
              <p:cNvSpPr/>
              <p:nvPr/>
            </p:nvSpPr>
            <p:spPr>
              <a:xfrm>
                <a:off x="6172425" y="4100650"/>
                <a:ext cx="85150" cy="116475"/>
              </a:xfrm>
              <a:custGeom>
                <a:avLst/>
                <a:gdLst/>
                <a:ahLst/>
                <a:cxnLst/>
                <a:rect l="l" t="t" r="r" b="b"/>
                <a:pathLst>
                  <a:path w="3406" h="4659" extrusionOk="0">
                    <a:moveTo>
                      <a:pt x="1714" y="1"/>
                    </a:moveTo>
                    <a:cubicBezTo>
                      <a:pt x="1013" y="1"/>
                      <a:pt x="370" y="431"/>
                      <a:pt x="120" y="1099"/>
                    </a:cubicBezTo>
                    <a:cubicBezTo>
                      <a:pt x="48" y="1301"/>
                      <a:pt x="0" y="1503"/>
                      <a:pt x="12" y="1706"/>
                    </a:cubicBezTo>
                    <a:lnTo>
                      <a:pt x="12" y="2980"/>
                    </a:lnTo>
                    <a:cubicBezTo>
                      <a:pt x="1" y="3901"/>
                      <a:pt x="751" y="4659"/>
                      <a:pt x="1681" y="4659"/>
                    </a:cubicBezTo>
                    <a:cubicBezTo>
                      <a:pt x="1689" y="4659"/>
                      <a:pt x="1696" y="4659"/>
                      <a:pt x="1703" y="4658"/>
                    </a:cubicBezTo>
                    <a:cubicBezTo>
                      <a:pt x="1714" y="4659"/>
                      <a:pt x="1725" y="4659"/>
                      <a:pt x="1737" y="4659"/>
                    </a:cubicBezTo>
                    <a:cubicBezTo>
                      <a:pt x="2260" y="4659"/>
                      <a:pt x="2758" y="4387"/>
                      <a:pt x="3072" y="3956"/>
                    </a:cubicBezTo>
                    <a:cubicBezTo>
                      <a:pt x="3275" y="3670"/>
                      <a:pt x="3394" y="3325"/>
                      <a:pt x="3394" y="2980"/>
                    </a:cubicBezTo>
                    <a:lnTo>
                      <a:pt x="3394" y="1706"/>
                    </a:lnTo>
                    <a:cubicBezTo>
                      <a:pt x="3406" y="884"/>
                      <a:pt x="2822" y="182"/>
                      <a:pt x="2013" y="27"/>
                    </a:cubicBezTo>
                    <a:cubicBezTo>
                      <a:pt x="1912" y="9"/>
                      <a:pt x="1813" y="1"/>
                      <a:pt x="171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00" name="Google Shape;1700;p53"/>
              <p:cNvSpPr/>
              <p:nvPr/>
            </p:nvSpPr>
            <p:spPr>
              <a:xfrm>
                <a:off x="6276300" y="4100950"/>
                <a:ext cx="84850" cy="116175"/>
              </a:xfrm>
              <a:custGeom>
                <a:avLst/>
                <a:gdLst/>
                <a:ahLst/>
                <a:cxnLst/>
                <a:rect l="l" t="t" r="r" b="b"/>
                <a:pathLst>
                  <a:path w="3394" h="4647" extrusionOk="0">
                    <a:moveTo>
                      <a:pt x="1709" y="0"/>
                    </a:moveTo>
                    <a:cubicBezTo>
                      <a:pt x="1013" y="0"/>
                      <a:pt x="380" y="421"/>
                      <a:pt x="120" y="1087"/>
                    </a:cubicBezTo>
                    <a:cubicBezTo>
                      <a:pt x="48" y="1289"/>
                      <a:pt x="1" y="1491"/>
                      <a:pt x="13" y="1694"/>
                    </a:cubicBezTo>
                    <a:lnTo>
                      <a:pt x="13" y="2968"/>
                    </a:lnTo>
                    <a:cubicBezTo>
                      <a:pt x="13" y="3889"/>
                      <a:pt x="751" y="4647"/>
                      <a:pt x="1682" y="4647"/>
                    </a:cubicBezTo>
                    <a:cubicBezTo>
                      <a:pt x="1689" y="4647"/>
                      <a:pt x="1696" y="4647"/>
                      <a:pt x="1703" y="4646"/>
                    </a:cubicBezTo>
                    <a:cubicBezTo>
                      <a:pt x="1715" y="4647"/>
                      <a:pt x="1726" y="4647"/>
                      <a:pt x="1737" y="4647"/>
                    </a:cubicBezTo>
                    <a:cubicBezTo>
                      <a:pt x="2260" y="4647"/>
                      <a:pt x="2758" y="4375"/>
                      <a:pt x="3073" y="3944"/>
                    </a:cubicBezTo>
                    <a:cubicBezTo>
                      <a:pt x="3275" y="3658"/>
                      <a:pt x="3394" y="3313"/>
                      <a:pt x="3394" y="2968"/>
                    </a:cubicBezTo>
                    <a:lnTo>
                      <a:pt x="3394" y="1694"/>
                    </a:lnTo>
                    <a:cubicBezTo>
                      <a:pt x="3394" y="884"/>
                      <a:pt x="2811" y="182"/>
                      <a:pt x="2013" y="27"/>
                    </a:cubicBezTo>
                    <a:cubicBezTo>
                      <a:pt x="1911" y="9"/>
                      <a:pt x="1809" y="0"/>
                      <a:pt x="1709" y="0"/>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01" name="Google Shape;1701;p53"/>
              <p:cNvSpPr/>
              <p:nvPr/>
            </p:nvSpPr>
            <p:spPr>
              <a:xfrm>
                <a:off x="6380475" y="4100650"/>
                <a:ext cx="85175" cy="116475"/>
              </a:xfrm>
              <a:custGeom>
                <a:avLst/>
                <a:gdLst/>
                <a:ahLst/>
                <a:cxnLst/>
                <a:rect l="l" t="t" r="r" b="b"/>
                <a:pathLst>
                  <a:path w="3407" h="4659" extrusionOk="0">
                    <a:moveTo>
                      <a:pt x="1714" y="1"/>
                    </a:moveTo>
                    <a:cubicBezTo>
                      <a:pt x="1014" y="1"/>
                      <a:pt x="370" y="431"/>
                      <a:pt x="120" y="1099"/>
                    </a:cubicBezTo>
                    <a:cubicBezTo>
                      <a:pt x="49" y="1301"/>
                      <a:pt x="1" y="1503"/>
                      <a:pt x="13" y="1706"/>
                    </a:cubicBezTo>
                    <a:lnTo>
                      <a:pt x="13" y="2980"/>
                    </a:lnTo>
                    <a:cubicBezTo>
                      <a:pt x="1" y="3901"/>
                      <a:pt x="751" y="4659"/>
                      <a:pt x="1682" y="4659"/>
                    </a:cubicBezTo>
                    <a:cubicBezTo>
                      <a:pt x="1689" y="4659"/>
                      <a:pt x="1696" y="4659"/>
                      <a:pt x="1704" y="4658"/>
                    </a:cubicBezTo>
                    <a:cubicBezTo>
                      <a:pt x="1715" y="4659"/>
                      <a:pt x="1726" y="4659"/>
                      <a:pt x="1737" y="4659"/>
                    </a:cubicBezTo>
                    <a:cubicBezTo>
                      <a:pt x="2261" y="4659"/>
                      <a:pt x="2758" y="4387"/>
                      <a:pt x="3073" y="3956"/>
                    </a:cubicBezTo>
                    <a:cubicBezTo>
                      <a:pt x="3275" y="3670"/>
                      <a:pt x="3394" y="3325"/>
                      <a:pt x="3394" y="2980"/>
                    </a:cubicBezTo>
                    <a:lnTo>
                      <a:pt x="3394" y="1706"/>
                    </a:lnTo>
                    <a:cubicBezTo>
                      <a:pt x="3406" y="884"/>
                      <a:pt x="2823" y="182"/>
                      <a:pt x="2013" y="27"/>
                    </a:cubicBezTo>
                    <a:cubicBezTo>
                      <a:pt x="1913" y="9"/>
                      <a:pt x="1813" y="1"/>
                      <a:pt x="1714"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02" name="Google Shape;1702;p53"/>
              <p:cNvSpPr/>
              <p:nvPr/>
            </p:nvSpPr>
            <p:spPr>
              <a:xfrm>
                <a:off x="6983250" y="4100550"/>
                <a:ext cx="84850" cy="116575"/>
              </a:xfrm>
              <a:custGeom>
                <a:avLst/>
                <a:gdLst/>
                <a:ahLst/>
                <a:cxnLst/>
                <a:rect l="l" t="t" r="r" b="b"/>
                <a:pathLst>
                  <a:path w="3394" h="4663" extrusionOk="0">
                    <a:moveTo>
                      <a:pt x="1683" y="1"/>
                    </a:moveTo>
                    <a:cubicBezTo>
                      <a:pt x="990" y="1"/>
                      <a:pt x="355" y="430"/>
                      <a:pt x="107" y="1103"/>
                    </a:cubicBezTo>
                    <a:cubicBezTo>
                      <a:pt x="36" y="1305"/>
                      <a:pt x="0" y="1507"/>
                      <a:pt x="0" y="1710"/>
                    </a:cubicBezTo>
                    <a:lnTo>
                      <a:pt x="0" y="2984"/>
                    </a:lnTo>
                    <a:cubicBezTo>
                      <a:pt x="0" y="3905"/>
                      <a:pt x="739" y="4663"/>
                      <a:pt x="1669" y="4663"/>
                    </a:cubicBezTo>
                    <a:cubicBezTo>
                      <a:pt x="1676" y="4663"/>
                      <a:pt x="1684" y="4663"/>
                      <a:pt x="1691" y="4662"/>
                    </a:cubicBezTo>
                    <a:cubicBezTo>
                      <a:pt x="1702" y="4663"/>
                      <a:pt x="1714" y="4663"/>
                      <a:pt x="1725" y="4663"/>
                    </a:cubicBezTo>
                    <a:cubicBezTo>
                      <a:pt x="2260" y="4663"/>
                      <a:pt x="2757" y="4391"/>
                      <a:pt x="3060" y="3960"/>
                    </a:cubicBezTo>
                    <a:cubicBezTo>
                      <a:pt x="3262" y="3674"/>
                      <a:pt x="3381" y="3329"/>
                      <a:pt x="3381" y="2984"/>
                    </a:cubicBezTo>
                    <a:lnTo>
                      <a:pt x="3381" y="1710"/>
                    </a:lnTo>
                    <a:cubicBezTo>
                      <a:pt x="3393" y="888"/>
                      <a:pt x="2810" y="174"/>
                      <a:pt x="2000" y="31"/>
                    </a:cubicBezTo>
                    <a:cubicBezTo>
                      <a:pt x="1894" y="11"/>
                      <a:pt x="1788" y="1"/>
                      <a:pt x="1683"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03" name="Google Shape;1703;p53"/>
              <p:cNvSpPr/>
              <p:nvPr/>
            </p:nvSpPr>
            <p:spPr>
              <a:xfrm>
                <a:off x="7087125" y="4100550"/>
                <a:ext cx="85150" cy="116575"/>
              </a:xfrm>
              <a:custGeom>
                <a:avLst/>
                <a:gdLst/>
                <a:ahLst/>
                <a:cxnLst/>
                <a:rect l="l" t="t" r="r" b="b"/>
                <a:pathLst>
                  <a:path w="3406" h="4663" extrusionOk="0">
                    <a:moveTo>
                      <a:pt x="1695" y="1"/>
                    </a:moveTo>
                    <a:cubicBezTo>
                      <a:pt x="1002" y="1"/>
                      <a:pt x="368" y="430"/>
                      <a:pt x="119" y="1103"/>
                    </a:cubicBezTo>
                    <a:cubicBezTo>
                      <a:pt x="36" y="1305"/>
                      <a:pt x="0" y="1507"/>
                      <a:pt x="0" y="1710"/>
                    </a:cubicBezTo>
                    <a:lnTo>
                      <a:pt x="0" y="2984"/>
                    </a:lnTo>
                    <a:cubicBezTo>
                      <a:pt x="0" y="3905"/>
                      <a:pt x="751" y="4663"/>
                      <a:pt x="1670" y="4663"/>
                    </a:cubicBezTo>
                    <a:cubicBezTo>
                      <a:pt x="1677" y="4663"/>
                      <a:pt x="1684" y="4663"/>
                      <a:pt x="1691" y="4662"/>
                    </a:cubicBezTo>
                    <a:cubicBezTo>
                      <a:pt x="1702" y="4663"/>
                      <a:pt x="1714" y="4663"/>
                      <a:pt x="1725" y="4663"/>
                    </a:cubicBezTo>
                    <a:cubicBezTo>
                      <a:pt x="2260" y="4663"/>
                      <a:pt x="2757" y="4391"/>
                      <a:pt x="3072" y="3960"/>
                    </a:cubicBezTo>
                    <a:cubicBezTo>
                      <a:pt x="3275" y="3674"/>
                      <a:pt x="3382" y="3329"/>
                      <a:pt x="3382" y="2984"/>
                    </a:cubicBezTo>
                    <a:lnTo>
                      <a:pt x="3382" y="1710"/>
                    </a:lnTo>
                    <a:lnTo>
                      <a:pt x="3394" y="1710"/>
                    </a:lnTo>
                    <a:cubicBezTo>
                      <a:pt x="3406" y="888"/>
                      <a:pt x="2822" y="174"/>
                      <a:pt x="2013" y="31"/>
                    </a:cubicBezTo>
                    <a:cubicBezTo>
                      <a:pt x="1906" y="11"/>
                      <a:pt x="1800" y="1"/>
                      <a:pt x="1695" y="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04" name="Google Shape;1704;p53"/>
              <p:cNvSpPr/>
              <p:nvPr/>
            </p:nvSpPr>
            <p:spPr>
              <a:xfrm>
                <a:off x="5676825" y="4312200"/>
                <a:ext cx="84550" cy="116250"/>
              </a:xfrm>
              <a:custGeom>
                <a:avLst/>
                <a:gdLst/>
                <a:ahLst/>
                <a:cxnLst/>
                <a:rect l="l" t="t" r="r" b="b"/>
                <a:pathLst>
                  <a:path w="3382" h="4650" extrusionOk="0">
                    <a:moveTo>
                      <a:pt x="1683" y="0"/>
                    </a:moveTo>
                    <a:cubicBezTo>
                      <a:pt x="993" y="0"/>
                      <a:pt x="366" y="428"/>
                      <a:pt x="108" y="1090"/>
                    </a:cubicBezTo>
                    <a:cubicBezTo>
                      <a:pt x="36" y="1280"/>
                      <a:pt x="1" y="1483"/>
                      <a:pt x="1" y="1697"/>
                    </a:cubicBezTo>
                    <a:lnTo>
                      <a:pt x="1" y="2959"/>
                    </a:lnTo>
                    <a:cubicBezTo>
                      <a:pt x="1" y="3888"/>
                      <a:pt x="751" y="4650"/>
                      <a:pt x="1691" y="4650"/>
                    </a:cubicBezTo>
                    <a:cubicBezTo>
                      <a:pt x="2239" y="4650"/>
                      <a:pt x="2751" y="4388"/>
                      <a:pt x="3060" y="3936"/>
                    </a:cubicBezTo>
                    <a:cubicBezTo>
                      <a:pt x="3263" y="3650"/>
                      <a:pt x="3382" y="3316"/>
                      <a:pt x="3382" y="2959"/>
                    </a:cubicBezTo>
                    <a:lnTo>
                      <a:pt x="3382" y="1697"/>
                    </a:lnTo>
                    <a:cubicBezTo>
                      <a:pt x="3382" y="876"/>
                      <a:pt x="2799" y="173"/>
                      <a:pt x="2001" y="30"/>
                    </a:cubicBezTo>
                    <a:cubicBezTo>
                      <a:pt x="1894" y="10"/>
                      <a:pt x="1788" y="0"/>
                      <a:pt x="1683"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05" name="Google Shape;1705;p53"/>
              <p:cNvSpPr/>
              <p:nvPr/>
            </p:nvSpPr>
            <p:spPr>
              <a:xfrm>
                <a:off x="6414425" y="4311900"/>
                <a:ext cx="84850" cy="116550"/>
              </a:xfrm>
              <a:custGeom>
                <a:avLst/>
                <a:gdLst/>
                <a:ahLst/>
                <a:cxnLst/>
                <a:rect l="l" t="t" r="r" b="b"/>
                <a:pathLst>
                  <a:path w="3394" h="4662" extrusionOk="0">
                    <a:moveTo>
                      <a:pt x="1687" y="0"/>
                    </a:moveTo>
                    <a:cubicBezTo>
                      <a:pt x="1002" y="0"/>
                      <a:pt x="367" y="430"/>
                      <a:pt x="119" y="1102"/>
                    </a:cubicBezTo>
                    <a:cubicBezTo>
                      <a:pt x="36" y="1292"/>
                      <a:pt x="0" y="1495"/>
                      <a:pt x="0" y="1709"/>
                    </a:cubicBezTo>
                    <a:lnTo>
                      <a:pt x="0" y="2971"/>
                    </a:lnTo>
                    <a:cubicBezTo>
                      <a:pt x="0" y="3900"/>
                      <a:pt x="762" y="4662"/>
                      <a:pt x="1691" y="4662"/>
                    </a:cubicBezTo>
                    <a:cubicBezTo>
                      <a:pt x="2239" y="4662"/>
                      <a:pt x="2751" y="4400"/>
                      <a:pt x="3060" y="3948"/>
                    </a:cubicBezTo>
                    <a:cubicBezTo>
                      <a:pt x="3274" y="3662"/>
                      <a:pt x="3382" y="3328"/>
                      <a:pt x="3382" y="2971"/>
                    </a:cubicBezTo>
                    <a:lnTo>
                      <a:pt x="3382" y="1709"/>
                    </a:lnTo>
                    <a:lnTo>
                      <a:pt x="3394" y="1709"/>
                    </a:lnTo>
                    <a:cubicBezTo>
                      <a:pt x="3394" y="888"/>
                      <a:pt x="2810" y="173"/>
                      <a:pt x="2000" y="30"/>
                    </a:cubicBezTo>
                    <a:cubicBezTo>
                      <a:pt x="1896" y="10"/>
                      <a:pt x="1791" y="0"/>
                      <a:pt x="1687"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06" name="Google Shape;1706;p53"/>
              <p:cNvSpPr/>
              <p:nvPr/>
            </p:nvSpPr>
            <p:spPr>
              <a:xfrm>
                <a:off x="6519200" y="4311700"/>
                <a:ext cx="85150" cy="116750"/>
              </a:xfrm>
              <a:custGeom>
                <a:avLst/>
                <a:gdLst/>
                <a:ahLst/>
                <a:cxnLst/>
                <a:rect l="l" t="t" r="r" b="b"/>
                <a:pathLst>
                  <a:path w="3406" h="4670" extrusionOk="0">
                    <a:moveTo>
                      <a:pt x="1714" y="0"/>
                    </a:moveTo>
                    <a:cubicBezTo>
                      <a:pt x="1014" y="0"/>
                      <a:pt x="370" y="432"/>
                      <a:pt x="119" y="1110"/>
                    </a:cubicBezTo>
                    <a:cubicBezTo>
                      <a:pt x="48" y="1300"/>
                      <a:pt x="0" y="1503"/>
                      <a:pt x="12" y="1717"/>
                    </a:cubicBezTo>
                    <a:lnTo>
                      <a:pt x="12" y="2979"/>
                    </a:lnTo>
                    <a:cubicBezTo>
                      <a:pt x="0" y="3908"/>
                      <a:pt x="762" y="4670"/>
                      <a:pt x="1691" y="4670"/>
                    </a:cubicBezTo>
                    <a:cubicBezTo>
                      <a:pt x="2239" y="4670"/>
                      <a:pt x="2751" y="4408"/>
                      <a:pt x="3072" y="3956"/>
                    </a:cubicBezTo>
                    <a:cubicBezTo>
                      <a:pt x="3274" y="3670"/>
                      <a:pt x="3394" y="3336"/>
                      <a:pt x="3382" y="2979"/>
                    </a:cubicBezTo>
                    <a:lnTo>
                      <a:pt x="3382" y="1717"/>
                    </a:lnTo>
                    <a:lnTo>
                      <a:pt x="3394" y="1717"/>
                    </a:lnTo>
                    <a:cubicBezTo>
                      <a:pt x="3405" y="896"/>
                      <a:pt x="2822" y="181"/>
                      <a:pt x="2012" y="26"/>
                    </a:cubicBezTo>
                    <a:cubicBezTo>
                      <a:pt x="1912" y="9"/>
                      <a:pt x="1813" y="0"/>
                      <a:pt x="1714"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07" name="Google Shape;1707;p53"/>
              <p:cNvSpPr/>
              <p:nvPr/>
            </p:nvSpPr>
            <p:spPr>
              <a:xfrm>
                <a:off x="6624275" y="4311900"/>
                <a:ext cx="84850" cy="116550"/>
              </a:xfrm>
              <a:custGeom>
                <a:avLst/>
                <a:gdLst/>
                <a:ahLst/>
                <a:cxnLst/>
                <a:rect l="l" t="t" r="r" b="b"/>
                <a:pathLst>
                  <a:path w="3394" h="4662" extrusionOk="0">
                    <a:moveTo>
                      <a:pt x="1687" y="0"/>
                    </a:moveTo>
                    <a:cubicBezTo>
                      <a:pt x="1002" y="0"/>
                      <a:pt x="367" y="430"/>
                      <a:pt x="119" y="1102"/>
                    </a:cubicBezTo>
                    <a:cubicBezTo>
                      <a:pt x="36" y="1292"/>
                      <a:pt x="0" y="1495"/>
                      <a:pt x="0" y="1709"/>
                    </a:cubicBezTo>
                    <a:lnTo>
                      <a:pt x="0" y="2971"/>
                    </a:lnTo>
                    <a:cubicBezTo>
                      <a:pt x="0" y="3900"/>
                      <a:pt x="762" y="4662"/>
                      <a:pt x="1691" y="4662"/>
                    </a:cubicBezTo>
                    <a:cubicBezTo>
                      <a:pt x="2239" y="4662"/>
                      <a:pt x="2750" y="4400"/>
                      <a:pt x="3060" y="3948"/>
                    </a:cubicBezTo>
                    <a:cubicBezTo>
                      <a:pt x="3274" y="3662"/>
                      <a:pt x="3382" y="3328"/>
                      <a:pt x="3382" y="2971"/>
                    </a:cubicBezTo>
                    <a:lnTo>
                      <a:pt x="3382" y="1709"/>
                    </a:lnTo>
                    <a:lnTo>
                      <a:pt x="3393" y="1709"/>
                    </a:lnTo>
                    <a:cubicBezTo>
                      <a:pt x="3393" y="888"/>
                      <a:pt x="2810" y="173"/>
                      <a:pt x="2000" y="30"/>
                    </a:cubicBezTo>
                    <a:cubicBezTo>
                      <a:pt x="1895" y="10"/>
                      <a:pt x="1791" y="0"/>
                      <a:pt x="1687"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08" name="Google Shape;1708;p53"/>
              <p:cNvSpPr/>
              <p:nvPr/>
            </p:nvSpPr>
            <p:spPr>
              <a:xfrm>
                <a:off x="6729350" y="4311700"/>
                <a:ext cx="85150" cy="116750"/>
              </a:xfrm>
              <a:custGeom>
                <a:avLst/>
                <a:gdLst/>
                <a:ahLst/>
                <a:cxnLst/>
                <a:rect l="l" t="t" r="r" b="b"/>
                <a:pathLst>
                  <a:path w="3406" h="4670" extrusionOk="0">
                    <a:moveTo>
                      <a:pt x="1713" y="0"/>
                    </a:moveTo>
                    <a:cubicBezTo>
                      <a:pt x="1011" y="0"/>
                      <a:pt x="359" y="432"/>
                      <a:pt x="119" y="1110"/>
                    </a:cubicBezTo>
                    <a:cubicBezTo>
                      <a:pt x="36" y="1300"/>
                      <a:pt x="0" y="1503"/>
                      <a:pt x="0" y="1717"/>
                    </a:cubicBezTo>
                    <a:lnTo>
                      <a:pt x="0" y="2979"/>
                    </a:lnTo>
                    <a:cubicBezTo>
                      <a:pt x="0" y="3908"/>
                      <a:pt x="750" y="4670"/>
                      <a:pt x="1691" y="4670"/>
                    </a:cubicBezTo>
                    <a:cubicBezTo>
                      <a:pt x="2227" y="4670"/>
                      <a:pt x="2738" y="4408"/>
                      <a:pt x="3060" y="3956"/>
                    </a:cubicBezTo>
                    <a:cubicBezTo>
                      <a:pt x="3262" y="3670"/>
                      <a:pt x="3370" y="3336"/>
                      <a:pt x="3370" y="2979"/>
                    </a:cubicBezTo>
                    <a:lnTo>
                      <a:pt x="3370" y="1717"/>
                    </a:lnTo>
                    <a:lnTo>
                      <a:pt x="3393" y="1717"/>
                    </a:lnTo>
                    <a:cubicBezTo>
                      <a:pt x="3405" y="896"/>
                      <a:pt x="2822" y="181"/>
                      <a:pt x="2012" y="26"/>
                    </a:cubicBezTo>
                    <a:cubicBezTo>
                      <a:pt x="1912" y="9"/>
                      <a:pt x="1812" y="0"/>
                      <a:pt x="1713" y="0"/>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09" name="Google Shape;1709;p53"/>
              <p:cNvSpPr/>
              <p:nvPr/>
            </p:nvSpPr>
            <p:spPr>
              <a:xfrm>
                <a:off x="5673550" y="3889325"/>
                <a:ext cx="85150" cy="116750"/>
              </a:xfrm>
              <a:custGeom>
                <a:avLst/>
                <a:gdLst/>
                <a:ahLst/>
                <a:cxnLst/>
                <a:rect l="l" t="t" r="r" b="b"/>
                <a:pathLst>
                  <a:path w="3406" h="4670" extrusionOk="0">
                    <a:moveTo>
                      <a:pt x="1714" y="0"/>
                    </a:moveTo>
                    <a:cubicBezTo>
                      <a:pt x="1014" y="0"/>
                      <a:pt x="370" y="432"/>
                      <a:pt x="120" y="1110"/>
                    </a:cubicBezTo>
                    <a:cubicBezTo>
                      <a:pt x="48" y="1300"/>
                      <a:pt x="1" y="1515"/>
                      <a:pt x="12" y="1717"/>
                    </a:cubicBezTo>
                    <a:lnTo>
                      <a:pt x="12" y="2979"/>
                    </a:lnTo>
                    <a:cubicBezTo>
                      <a:pt x="12" y="3920"/>
                      <a:pt x="763" y="4670"/>
                      <a:pt x="1703" y="4670"/>
                    </a:cubicBezTo>
                    <a:cubicBezTo>
                      <a:pt x="2239" y="4670"/>
                      <a:pt x="2751" y="4408"/>
                      <a:pt x="3072" y="3967"/>
                    </a:cubicBezTo>
                    <a:cubicBezTo>
                      <a:pt x="3275" y="3682"/>
                      <a:pt x="3394" y="3336"/>
                      <a:pt x="3394" y="2979"/>
                    </a:cubicBezTo>
                    <a:lnTo>
                      <a:pt x="3394" y="1717"/>
                    </a:lnTo>
                    <a:cubicBezTo>
                      <a:pt x="3406" y="896"/>
                      <a:pt x="2822" y="181"/>
                      <a:pt x="2013" y="27"/>
                    </a:cubicBezTo>
                    <a:cubicBezTo>
                      <a:pt x="1913" y="9"/>
                      <a:pt x="1813" y="0"/>
                      <a:pt x="1714"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10" name="Google Shape;1710;p53"/>
              <p:cNvSpPr/>
              <p:nvPr/>
            </p:nvSpPr>
            <p:spPr>
              <a:xfrm>
                <a:off x="5790525" y="3889525"/>
                <a:ext cx="84850" cy="116550"/>
              </a:xfrm>
              <a:custGeom>
                <a:avLst/>
                <a:gdLst/>
                <a:ahLst/>
                <a:cxnLst/>
                <a:rect l="l" t="t" r="r" b="b"/>
                <a:pathLst>
                  <a:path w="3394" h="4662" extrusionOk="0">
                    <a:moveTo>
                      <a:pt x="1695" y="0"/>
                    </a:moveTo>
                    <a:cubicBezTo>
                      <a:pt x="1002" y="0"/>
                      <a:pt x="368" y="430"/>
                      <a:pt x="120" y="1102"/>
                    </a:cubicBezTo>
                    <a:cubicBezTo>
                      <a:pt x="36" y="1292"/>
                      <a:pt x="1" y="1507"/>
                      <a:pt x="1" y="1709"/>
                    </a:cubicBezTo>
                    <a:lnTo>
                      <a:pt x="1" y="2971"/>
                    </a:lnTo>
                    <a:cubicBezTo>
                      <a:pt x="1" y="3912"/>
                      <a:pt x="763" y="4662"/>
                      <a:pt x="1691" y="4662"/>
                    </a:cubicBezTo>
                    <a:cubicBezTo>
                      <a:pt x="2239" y="4662"/>
                      <a:pt x="2751" y="4400"/>
                      <a:pt x="3073" y="3959"/>
                    </a:cubicBezTo>
                    <a:cubicBezTo>
                      <a:pt x="3275" y="3674"/>
                      <a:pt x="3382" y="3328"/>
                      <a:pt x="3382" y="2971"/>
                    </a:cubicBezTo>
                    <a:lnTo>
                      <a:pt x="3382" y="1709"/>
                    </a:lnTo>
                    <a:lnTo>
                      <a:pt x="3394" y="1709"/>
                    </a:lnTo>
                    <a:cubicBezTo>
                      <a:pt x="3394" y="888"/>
                      <a:pt x="2811" y="185"/>
                      <a:pt x="2013" y="30"/>
                    </a:cubicBezTo>
                    <a:cubicBezTo>
                      <a:pt x="1906" y="10"/>
                      <a:pt x="1800" y="0"/>
                      <a:pt x="1695"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11" name="Google Shape;1711;p53"/>
              <p:cNvSpPr/>
              <p:nvPr/>
            </p:nvSpPr>
            <p:spPr>
              <a:xfrm>
                <a:off x="5907500" y="3889325"/>
                <a:ext cx="85175" cy="116750"/>
              </a:xfrm>
              <a:custGeom>
                <a:avLst/>
                <a:gdLst/>
                <a:ahLst/>
                <a:cxnLst/>
                <a:rect l="l" t="t" r="r" b="b"/>
                <a:pathLst>
                  <a:path w="3407" h="4670" extrusionOk="0">
                    <a:moveTo>
                      <a:pt x="1715" y="0"/>
                    </a:moveTo>
                    <a:cubicBezTo>
                      <a:pt x="1014" y="0"/>
                      <a:pt x="370" y="432"/>
                      <a:pt x="120" y="1110"/>
                    </a:cubicBezTo>
                    <a:cubicBezTo>
                      <a:pt x="37" y="1300"/>
                      <a:pt x="1" y="1515"/>
                      <a:pt x="1" y="1717"/>
                    </a:cubicBezTo>
                    <a:lnTo>
                      <a:pt x="1" y="2979"/>
                    </a:lnTo>
                    <a:cubicBezTo>
                      <a:pt x="1" y="3920"/>
                      <a:pt x="763" y="4670"/>
                      <a:pt x="1692" y="4670"/>
                    </a:cubicBezTo>
                    <a:cubicBezTo>
                      <a:pt x="2239" y="4670"/>
                      <a:pt x="2751" y="4408"/>
                      <a:pt x="3061" y="3967"/>
                    </a:cubicBezTo>
                    <a:cubicBezTo>
                      <a:pt x="3275" y="3682"/>
                      <a:pt x="3382" y="3336"/>
                      <a:pt x="3382" y="2979"/>
                    </a:cubicBezTo>
                    <a:lnTo>
                      <a:pt x="3382" y="1717"/>
                    </a:lnTo>
                    <a:lnTo>
                      <a:pt x="3394" y="1717"/>
                    </a:lnTo>
                    <a:cubicBezTo>
                      <a:pt x="3406" y="896"/>
                      <a:pt x="2823" y="181"/>
                      <a:pt x="2013" y="27"/>
                    </a:cubicBezTo>
                    <a:cubicBezTo>
                      <a:pt x="1913" y="9"/>
                      <a:pt x="1813" y="0"/>
                      <a:pt x="1715"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12" name="Google Shape;1712;p53"/>
              <p:cNvSpPr/>
              <p:nvPr/>
            </p:nvSpPr>
            <p:spPr>
              <a:xfrm>
                <a:off x="6024500" y="3889525"/>
                <a:ext cx="84850" cy="116550"/>
              </a:xfrm>
              <a:custGeom>
                <a:avLst/>
                <a:gdLst/>
                <a:ahLst/>
                <a:cxnLst/>
                <a:rect l="l" t="t" r="r" b="b"/>
                <a:pathLst>
                  <a:path w="3394" h="4662" extrusionOk="0">
                    <a:moveTo>
                      <a:pt x="1687" y="0"/>
                    </a:moveTo>
                    <a:cubicBezTo>
                      <a:pt x="1001" y="0"/>
                      <a:pt x="366" y="430"/>
                      <a:pt x="107" y="1102"/>
                    </a:cubicBezTo>
                    <a:cubicBezTo>
                      <a:pt x="36" y="1292"/>
                      <a:pt x="0" y="1507"/>
                      <a:pt x="0" y="1709"/>
                    </a:cubicBezTo>
                    <a:lnTo>
                      <a:pt x="0" y="2971"/>
                    </a:lnTo>
                    <a:cubicBezTo>
                      <a:pt x="0" y="3912"/>
                      <a:pt x="762" y="4662"/>
                      <a:pt x="1691" y="4662"/>
                    </a:cubicBezTo>
                    <a:cubicBezTo>
                      <a:pt x="2238" y="4662"/>
                      <a:pt x="2750" y="4400"/>
                      <a:pt x="3060" y="3959"/>
                    </a:cubicBezTo>
                    <a:cubicBezTo>
                      <a:pt x="3274" y="3674"/>
                      <a:pt x="3381" y="3328"/>
                      <a:pt x="3381" y="2971"/>
                    </a:cubicBezTo>
                    <a:lnTo>
                      <a:pt x="3381" y="1709"/>
                    </a:lnTo>
                    <a:cubicBezTo>
                      <a:pt x="3393" y="888"/>
                      <a:pt x="2810" y="185"/>
                      <a:pt x="2000" y="30"/>
                    </a:cubicBezTo>
                    <a:cubicBezTo>
                      <a:pt x="1895" y="10"/>
                      <a:pt x="1790" y="0"/>
                      <a:pt x="1687"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13" name="Google Shape;1713;p53"/>
              <p:cNvSpPr/>
              <p:nvPr/>
            </p:nvSpPr>
            <p:spPr>
              <a:xfrm>
                <a:off x="6688550" y="3889525"/>
                <a:ext cx="85175" cy="116550"/>
              </a:xfrm>
              <a:custGeom>
                <a:avLst/>
                <a:gdLst/>
                <a:ahLst/>
                <a:cxnLst/>
                <a:rect l="l" t="t" r="r" b="b"/>
                <a:pathLst>
                  <a:path w="3407" h="4662" extrusionOk="0">
                    <a:moveTo>
                      <a:pt x="1695" y="0"/>
                    </a:moveTo>
                    <a:cubicBezTo>
                      <a:pt x="1002" y="0"/>
                      <a:pt x="368" y="430"/>
                      <a:pt x="120" y="1102"/>
                    </a:cubicBezTo>
                    <a:cubicBezTo>
                      <a:pt x="49" y="1292"/>
                      <a:pt x="1" y="1507"/>
                      <a:pt x="13" y="1709"/>
                    </a:cubicBezTo>
                    <a:lnTo>
                      <a:pt x="13" y="2971"/>
                    </a:lnTo>
                    <a:cubicBezTo>
                      <a:pt x="1" y="3912"/>
                      <a:pt x="763" y="4662"/>
                      <a:pt x="1703" y="4662"/>
                    </a:cubicBezTo>
                    <a:cubicBezTo>
                      <a:pt x="2239" y="4662"/>
                      <a:pt x="2751" y="4400"/>
                      <a:pt x="3073" y="3959"/>
                    </a:cubicBezTo>
                    <a:cubicBezTo>
                      <a:pt x="3275" y="3674"/>
                      <a:pt x="3394" y="3328"/>
                      <a:pt x="3394" y="2971"/>
                    </a:cubicBezTo>
                    <a:lnTo>
                      <a:pt x="3394" y="1709"/>
                    </a:lnTo>
                    <a:cubicBezTo>
                      <a:pt x="3406" y="888"/>
                      <a:pt x="2823" y="185"/>
                      <a:pt x="2013" y="30"/>
                    </a:cubicBezTo>
                    <a:cubicBezTo>
                      <a:pt x="1907" y="10"/>
                      <a:pt x="1800" y="0"/>
                      <a:pt x="1695"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14" name="Google Shape;1714;p53"/>
              <p:cNvSpPr/>
              <p:nvPr/>
            </p:nvSpPr>
            <p:spPr>
              <a:xfrm>
                <a:off x="6805550" y="3889325"/>
                <a:ext cx="85150" cy="116750"/>
              </a:xfrm>
              <a:custGeom>
                <a:avLst/>
                <a:gdLst/>
                <a:ahLst/>
                <a:cxnLst/>
                <a:rect l="l" t="t" r="r" b="b"/>
                <a:pathLst>
                  <a:path w="3406" h="4670" extrusionOk="0">
                    <a:moveTo>
                      <a:pt x="1714" y="0"/>
                    </a:moveTo>
                    <a:cubicBezTo>
                      <a:pt x="1013" y="0"/>
                      <a:pt x="370" y="432"/>
                      <a:pt x="119" y="1110"/>
                    </a:cubicBezTo>
                    <a:cubicBezTo>
                      <a:pt x="36" y="1300"/>
                      <a:pt x="0" y="1515"/>
                      <a:pt x="0" y="1717"/>
                    </a:cubicBezTo>
                    <a:lnTo>
                      <a:pt x="0" y="2979"/>
                    </a:lnTo>
                    <a:cubicBezTo>
                      <a:pt x="0" y="3920"/>
                      <a:pt x="762" y="4670"/>
                      <a:pt x="1691" y="4670"/>
                    </a:cubicBezTo>
                    <a:cubicBezTo>
                      <a:pt x="2238" y="4670"/>
                      <a:pt x="2750" y="4408"/>
                      <a:pt x="3072" y="3967"/>
                    </a:cubicBezTo>
                    <a:cubicBezTo>
                      <a:pt x="3274" y="3682"/>
                      <a:pt x="3381" y="3336"/>
                      <a:pt x="3381" y="2979"/>
                    </a:cubicBezTo>
                    <a:lnTo>
                      <a:pt x="3381" y="1717"/>
                    </a:lnTo>
                    <a:lnTo>
                      <a:pt x="3393" y="1717"/>
                    </a:lnTo>
                    <a:cubicBezTo>
                      <a:pt x="3405" y="896"/>
                      <a:pt x="2822" y="181"/>
                      <a:pt x="2012" y="27"/>
                    </a:cubicBezTo>
                    <a:cubicBezTo>
                      <a:pt x="1912" y="9"/>
                      <a:pt x="1812" y="0"/>
                      <a:pt x="1714" y="0"/>
                    </a:cubicBezTo>
                    <a:close/>
                  </a:path>
                </a:pathLst>
              </a:custGeom>
              <a:solidFill>
                <a:schemeClr val="accent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15" name="Google Shape;1715;p53"/>
              <p:cNvSpPr/>
              <p:nvPr/>
            </p:nvSpPr>
            <p:spPr>
              <a:xfrm>
                <a:off x="5483350" y="3677300"/>
                <a:ext cx="84850" cy="116675"/>
              </a:xfrm>
              <a:custGeom>
                <a:avLst/>
                <a:gdLst/>
                <a:ahLst/>
                <a:cxnLst/>
                <a:rect l="l" t="t" r="r" b="b"/>
                <a:pathLst>
                  <a:path w="3394" h="4667" extrusionOk="0">
                    <a:moveTo>
                      <a:pt x="1695" y="0"/>
                    </a:moveTo>
                    <a:cubicBezTo>
                      <a:pt x="1002" y="0"/>
                      <a:pt x="368" y="430"/>
                      <a:pt x="120" y="1102"/>
                    </a:cubicBezTo>
                    <a:cubicBezTo>
                      <a:pt x="36" y="1292"/>
                      <a:pt x="0" y="1495"/>
                      <a:pt x="0" y="1709"/>
                    </a:cubicBezTo>
                    <a:lnTo>
                      <a:pt x="0" y="2971"/>
                    </a:lnTo>
                    <a:cubicBezTo>
                      <a:pt x="0" y="4012"/>
                      <a:pt x="847" y="4666"/>
                      <a:pt x="1709" y="4666"/>
                    </a:cubicBezTo>
                    <a:cubicBezTo>
                      <a:pt x="2208" y="4666"/>
                      <a:pt x="2711" y="4448"/>
                      <a:pt x="3060" y="3959"/>
                    </a:cubicBezTo>
                    <a:cubicBezTo>
                      <a:pt x="3275" y="3674"/>
                      <a:pt x="3382" y="3328"/>
                      <a:pt x="3382" y="2971"/>
                    </a:cubicBezTo>
                    <a:lnTo>
                      <a:pt x="3382" y="1709"/>
                    </a:lnTo>
                    <a:lnTo>
                      <a:pt x="3394" y="1709"/>
                    </a:lnTo>
                    <a:cubicBezTo>
                      <a:pt x="3394" y="888"/>
                      <a:pt x="2810" y="173"/>
                      <a:pt x="2013" y="30"/>
                    </a:cubicBezTo>
                    <a:cubicBezTo>
                      <a:pt x="1906" y="10"/>
                      <a:pt x="1800" y="0"/>
                      <a:pt x="1695"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16" name="Google Shape;1716;p53"/>
              <p:cNvSpPr/>
              <p:nvPr/>
            </p:nvSpPr>
            <p:spPr>
              <a:xfrm>
                <a:off x="5580100" y="3677300"/>
                <a:ext cx="85150" cy="116550"/>
              </a:xfrm>
              <a:custGeom>
                <a:avLst/>
                <a:gdLst/>
                <a:ahLst/>
                <a:cxnLst/>
                <a:rect l="l" t="t" r="r" b="b"/>
                <a:pathLst>
                  <a:path w="3406" h="4662" extrusionOk="0">
                    <a:moveTo>
                      <a:pt x="1694" y="0"/>
                    </a:moveTo>
                    <a:cubicBezTo>
                      <a:pt x="1002" y="0"/>
                      <a:pt x="367" y="430"/>
                      <a:pt x="119" y="1102"/>
                    </a:cubicBezTo>
                    <a:cubicBezTo>
                      <a:pt x="48" y="1292"/>
                      <a:pt x="0" y="1495"/>
                      <a:pt x="12" y="1709"/>
                    </a:cubicBezTo>
                    <a:lnTo>
                      <a:pt x="12" y="2971"/>
                    </a:lnTo>
                    <a:cubicBezTo>
                      <a:pt x="12" y="3900"/>
                      <a:pt x="762" y="4662"/>
                      <a:pt x="1703" y="4662"/>
                    </a:cubicBezTo>
                    <a:cubicBezTo>
                      <a:pt x="2238" y="4662"/>
                      <a:pt x="2750" y="4400"/>
                      <a:pt x="3072" y="3959"/>
                    </a:cubicBezTo>
                    <a:cubicBezTo>
                      <a:pt x="3274" y="3674"/>
                      <a:pt x="3393" y="3328"/>
                      <a:pt x="3393" y="2971"/>
                    </a:cubicBezTo>
                    <a:lnTo>
                      <a:pt x="3393" y="1709"/>
                    </a:lnTo>
                    <a:cubicBezTo>
                      <a:pt x="3405" y="888"/>
                      <a:pt x="2822" y="173"/>
                      <a:pt x="2012" y="30"/>
                    </a:cubicBezTo>
                    <a:cubicBezTo>
                      <a:pt x="1906" y="10"/>
                      <a:pt x="1799" y="0"/>
                      <a:pt x="1694"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17" name="Google Shape;1717;p53"/>
              <p:cNvSpPr/>
              <p:nvPr/>
            </p:nvSpPr>
            <p:spPr>
              <a:xfrm>
                <a:off x="5677125" y="3677750"/>
                <a:ext cx="84550" cy="116100"/>
              </a:xfrm>
              <a:custGeom>
                <a:avLst/>
                <a:gdLst/>
                <a:ahLst/>
                <a:cxnLst/>
                <a:rect l="l" t="t" r="r" b="b"/>
                <a:pathLst>
                  <a:path w="3382" h="4644" extrusionOk="0">
                    <a:moveTo>
                      <a:pt x="1691" y="0"/>
                    </a:moveTo>
                    <a:cubicBezTo>
                      <a:pt x="762" y="0"/>
                      <a:pt x="0" y="750"/>
                      <a:pt x="0" y="1691"/>
                    </a:cubicBezTo>
                    <a:lnTo>
                      <a:pt x="0" y="2953"/>
                    </a:lnTo>
                    <a:cubicBezTo>
                      <a:pt x="0" y="3882"/>
                      <a:pt x="762" y="4644"/>
                      <a:pt x="1691" y="4644"/>
                    </a:cubicBezTo>
                    <a:cubicBezTo>
                      <a:pt x="2620" y="4644"/>
                      <a:pt x="3382" y="3882"/>
                      <a:pt x="3382" y="2953"/>
                    </a:cubicBezTo>
                    <a:lnTo>
                      <a:pt x="3382" y="1691"/>
                    </a:lnTo>
                    <a:cubicBezTo>
                      <a:pt x="3382" y="750"/>
                      <a:pt x="2620" y="0"/>
                      <a:pt x="1691"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18" name="Google Shape;1718;p53"/>
              <p:cNvSpPr/>
              <p:nvPr/>
            </p:nvSpPr>
            <p:spPr>
              <a:xfrm>
                <a:off x="5774150" y="3677300"/>
                <a:ext cx="84875" cy="116675"/>
              </a:xfrm>
              <a:custGeom>
                <a:avLst/>
                <a:gdLst/>
                <a:ahLst/>
                <a:cxnLst/>
                <a:rect l="l" t="t" r="r" b="b"/>
                <a:pathLst>
                  <a:path w="3395" h="4667" extrusionOk="0">
                    <a:moveTo>
                      <a:pt x="1688" y="0"/>
                    </a:moveTo>
                    <a:cubicBezTo>
                      <a:pt x="1002" y="0"/>
                      <a:pt x="368" y="430"/>
                      <a:pt x="120" y="1102"/>
                    </a:cubicBezTo>
                    <a:cubicBezTo>
                      <a:pt x="37" y="1292"/>
                      <a:pt x="1" y="1495"/>
                      <a:pt x="1" y="1709"/>
                    </a:cubicBezTo>
                    <a:lnTo>
                      <a:pt x="1" y="2971"/>
                    </a:lnTo>
                    <a:cubicBezTo>
                      <a:pt x="1" y="4012"/>
                      <a:pt x="847" y="4666"/>
                      <a:pt x="1710" y="4666"/>
                    </a:cubicBezTo>
                    <a:cubicBezTo>
                      <a:pt x="2208" y="4666"/>
                      <a:pt x="2712" y="4448"/>
                      <a:pt x="3061" y="3959"/>
                    </a:cubicBezTo>
                    <a:cubicBezTo>
                      <a:pt x="3275" y="3674"/>
                      <a:pt x="3382" y="3328"/>
                      <a:pt x="3382" y="2971"/>
                    </a:cubicBezTo>
                    <a:lnTo>
                      <a:pt x="3382" y="1709"/>
                    </a:lnTo>
                    <a:lnTo>
                      <a:pt x="3394" y="1709"/>
                    </a:lnTo>
                    <a:cubicBezTo>
                      <a:pt x="3394" y="888"/>
                      <a:pt x="2811" y="173"/>
                      <a:pt x="2001" y="30"/>
                    </a:cubicBezTo>
                    <a:cubicBezTo>
                      <a:pt x="1896" y="10"/>
                      <a:pt x="1791" y="0"/>
                      <a:pt x="1688"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19" name="Google Shape;1719;p53"/>
              <p:cNvSpPr/>
              <p:nvPr/>
            </p:nvSpPr>
            <p:spPr>
              <a:xfrm>
                <a:off x="5870900" y="3677300"/>
                <a:ext cx="84850" cy="116550"/>
              </a:xfrm>
              <a:custGeom>
                <a:avLst/>
                <a:gdLst/>
                <a:ahLst/>
                <a:cxnLst/>
                <a:rect l="l" t="t" r="r" b="b"/>
                <a:pathLst>
                  <a:path w="3394" h="4662" extrusionOk="0">
                    <a:moveTo>
                      <a:pt x="1695" y="0"/>
                    </a:moveTo>
                    <a:cubicBezTo>
                      <a:pt x="1002" y="0"/>
                      <a:pt x="368" y="430"/>
                      <a:pt x="119" y="1102"/>
                    </a:cubicBezTo>
                    <a:cubicBezTo>
                      <a:pt x="36" y="1292"/>
                      <a:pt x="0" y="1495"/>
                      <a:pt x="0" y="1709"/>
                    </a:cubicBezTo>
                    <a:lnTo>
                      <a:pt x="0" y="2971"/>
                    </a:lnTo>
                    <a:cubicBezTo>
                      <a:pt x="0" y="3900"/>
                      <a:pt x="762" y="4662"/>
                      <a:pt x="1691" y="4662"/>
                    </a:cubicBezTo>
                    <a:cubicBezTo>
                      <a:pt x="2239" y="4662"/>
                      <a:pt x="2751" y="4400"/>
                      <a:pt x="3060" y="3959"/>
                    </a:cubicBezTo>
                    <a:cubicBezTo>
                      <a:pt x="3275" y="3674"/>
                      <a:pt x="3382" y="3328"/>
                      <a:pt x="3382" y="2971"/>
                    </a:cubicBezTo>
                    <a:lnTo>
                      <a:pt x="3382" y="1709"/>
                    </a:lnTo>
                    <a:lnTo>
                      <a:pt x="3394" y="1709"/>
                    </a:lnTo>
                    <a:cubicBezTo>
                      <a:pt x="3394" y="888"/>
                      <a:pt x="2810" y="173"/>
                      <a:pt x="2013" y="30"/>
                    </a:cubicBezTo>
                    <a:cubicBezTo>
                      <a:pt x="1906" y="10"/>
                      <a:pt x="1800" y="0"/>
                      <a:pt x="1695"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20" name="Google Shape;1720;p53"/>
              <p:cNvSpPr/>
              <p:nvPr/>
            </p:nvSpPr>
            <p:spPr>
              <a:xfrm>
                <a:off x="6670400" y="3677300"/>
                <a:ext cx="85150" cy="116675"/>
              </a:xfrm>
              <a:custGeom>
                <a:avLst/>
                <a:gdLst/>
                <a:ahLst/>
                <a:cxnLst/>
                <a:rect l="l" t="t" r="r" b="b"/>
                <a:pathLst>
                  <a:path w="3406" h="4667" extrusionOk="0">
                    <a:moveTo>
                      <a:pt x="1695" y="0"/>
                    </a:moveTo>
                    <a:cubicBezTo>
                      <a:pt x="1002" y="0"/>
                      <a:pt x="368" y="430"/>
                      <a:pt x="120" y="1102"/>
                    </a:cubicBezTo>
                    <a:cubicBezTo>
                      <a:pt x="48" y="1292"/>
                      <a:pt x="1" y="1495"/>
                      <a:pt x="1" y="1709"/>
                    </a:cubicBezTo>
                    <a:lnTo>
                      <a:pt x="1" y="2971"/>
                    </a:lnTo>
                    <a:cubicBezTo>
                      <a:pt x="1" y="4012"/>
                      <a:pt x="847" y="4666"/>
                      <a:pt x="1712" y="4666"/>
                    </a:cubicBezTo>
                    <a:cubicBezTo>
                      <a:pt x="2213" y="4666"/>
                      <a:pt x="2719" y="4448"/>
                      <a:pt x="3072" y="3959"/>
                    </a:cubicBezTo>
                    <a:cubicBezTo>
                      <a:pt x="3275" y="3674"/>
                      <a:pt x="3394" y="3328"/>
                      <a:pt x="3382" y="2971"/>
                    </a:cubicBezTo>
                    <a:lnTo>
                      <a:pt x="3382" y="1709"/>
                    </a:lnTo>
                    <a:lnTo>
                      <a:pt x="3394" y="1709"/>
                    </a:lnTo>
                    <a:cubicBezTo>
                      <a:pt x="3406" y="888"/>
                      <a:pt x="2822" y="173"/>
                      <a:pt x="2013" y="30"/>
                    </a:cubicBezTo>
                    <a:cubicBezTo>
                      <a:pt x="1906" y="10"/>
                      <a:pt x="1800" y="0"/>
                      <a:pt x="1695"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21" name="Google Shape;1721;p53"/>
              <p:cNvSpPr/>
              <p:nvPr/>
            </p:nvSpPr>
            <p:spPr>
              <a:xfrm>
                <a:off x="6767450" y="3677300"/>
                <a:ext cx="84850" cy="116550"/>
              </a:xfrm>
              <a:custGeom>
                <a:avLst/>
                <a:gdLst/>
                <a:ahLst/>
                <a:cxnLst/>
                <a:rect l="l" t="t" r="r" b="b"/>
                <a:pathLst>
                  <a:path w="3394" h="4662" extrusionOk="0">
                    <a:moveTo>
                      <a:pt x="1687" y="0"/>
                    </a:moveTo>
                    <a:cubicBezTo>
                      <a:pt x="1001" y="0"/>
                      <a:pt x="366" y="430"/>
                      <a:pt x="107" y="1102"/>
                    </a:cubicBezTo>
                    <a:cubicBezTo>
                      <a:pt x="36" y="1292"/>
                      <a:pt x="0" y="1495"/>
                      <a:pt x="0" y="1709"/>
                    </a:cubicBezTo>
                    <a:lnTo>
                      <a:pt x="0" y="2971"/>
                    </a:lnTo>
                    <a:cubicBezTo>
                      <a:pt x="0" y="3900"/>
                      <a:pt x="750" y="4662"/>
                      <a:pt x="1691" y="4662"/>
                    </a:cubicBezTo>
                    <a:cubicBezTo>
                      <a:pt x="2238" y="4662"/>
                      <a:pt x="2750" y="4400"/>
                      <a:pt x="3060" y="3959"/>
                    </a:cubicBezTo>
                    <a:cubicBezTo>
                      <a:pt x="3274" y="3674"/>
                      <a:pt x="3381" y="3328"/>
                      <a:pt x="3381" y="2971"/>
                    </a:cubicBezTo>
                    <a:lnTo>
                      <a:pt x="3381" y="1709"/>
                    </a:lnTo>
                    <a:cubicBezTo>
                      <a:pt x="3393" y="888"/>
                      <a:pt x="2810" y="173"/>
                      <a:pt x="2000" y="30"/>
                    </a:cubicBezTo>
                    <a:cubicBezTo>
                      <a:pt x="1895" y="10"/>
                      <a:pt x="1790" y="0"/>
                      <a:pt x="1687"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22" name="Google Shape;1722;p53"/>
              <p:cNvSpPr/>
              <p:nvPr/>
            </p:nvSpPr>
            <p:spPr>
              <a:xfrm>
                <a:off x="6864175" y="3677300"/>
                <a:ext cx="85150" cy="116550"/>
              </a:xfrm>
              <a:custGeom>
                <a:avLst/>
                <a:gdLst/>
                <a:ahLst/>
                <a:cxnLst/>
                <a:rect l="l" t="t" r="r" b="b"/>
                <a:pathLst>
                  <a:path w="3406" h="4662" extrusionOk="0">
                    <a:moveTo>
                      <a:pt x="1695" y="0"/>
                    </a:moveTo>
                    <a:cubicBezTo>
                      <a:pt x="1002" y="0"/>
                      <a:pt x="368" y="430"/>
                      <a:pt x="120" y="1102"/>
                    </a:cubicBezTo>
                    <a:cubicBezTo>
                      <a:pt x="48" y="1292"/>
                      <a:pt x="1" y="1495"/>
                      <a:pt x="12" y="1709"/>
                    </a:cubicBezTo>
                    <a:lnTo>
                      <a:pt x="12" y="2971"/>
                    </a:lnTo>
                    <a:cubicBezTo>
                      <a:pt x="1" y="3900"/>
                      <a:pt x="763" y="4662"/>
                      <a:pt x="1703" y="4662"/>
                    </a:cubicBezTo>
                    <a:cubicBezTo>
                      <a:pt x="2632" y="4662"/>
                      <a:pt x="3382" y="3900"/>
                      <a:pt x="3394" y="2971"/>
                    </a:cubicBezTo>
                    <a:lnTo>
                      <a:pt x="3394" y="1709"/>
                    </a:lnTo>
                    <a:cubicBezTo>
                      <a:pt x="3406" y="888"/>
                      <a:pt x="2822" y="173"/>
                      <a:pt x="2013" y="30"/>
                    </a:cubicBezTo>
                    <a:cubicBezTo>
                      <a:pt x="1906" y="10"/>
                      <a:pt x="1800" y="0"/>
                      <a:pt x="1695"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723" name="Google Shape;1723;p53"/>
              <p:cNvSpPr/>
              <p:nvPr/>
            </p:nvSpPr>
            <p:spPr>
              <a:xfrm>
                <a:off x="6960925" y="3677300"/>
                <a:ext cx="85150" cy="116675"/>
              </a:xfrm>
              <a:custGeom>
                <a:avLst/>
                <a:gdLst/>
                <a:ahLst/>
                <a:cxnLst/>
                <a:rect l="l" t="t" r="r" b="b"/>
                <a:pathLst>
                  <a:path w="3406" h="4667" extrusionOk="0">
                    <a:moveTo>
                      <a:pt x="1695" y="0"/>
                    </a:moveTo>
                    <a:cubicBezTo>
                      <a:pt x="1002" y="0"/>
                      <a:pt x="367" y="430"/>
                      <a:pt x="119" y="1102"/>
                    </a:cubicBezTo>
                    <a:cubicBezTo>
                      <a:pt x="48" y="1292"/>
                      <a:pt x="0" y="1495"/>
                      <a:pt x="12" y="1709"/>
                    </a:cubicBezTo>
                    <a:lnTo>
                      <a:pt x="12" y="2971"/>
                    </a:lnTo>
                    <a:cubicBezTo>
                      <a:pt x="12" y="4012"/>
                      <a:pt x="854" y="4666"/>
                      <a:pt x="1715" y="4666"/>
                    </a:cubicBezTo>
                    <a:cubicBezTo>
                      <a:pt x="2214" y="4666"/>
                      <a:pt x="2719" y="4448"/>
                      <a:pt x="3072" y="3959"/>
                    </a:cubicBezTo>
                    <a:cubicBezTo>
                      <a:pt x="3274" y="3674"/>
                      <a:pt x="3393" y="3328"/>
                      <a:pt x="3393" y="2971"/>
                    </a:cubicBezTo>
                    <a:lnTo>
                      <a:pt x="3393" y="1709"/>
                    </a:lnTo>
                    <a:cubicBezTo>
                      <a:pt x="3405" y="888"/>
                      <a:pt x="2822" y="173"/>
                      <a:pt x="2012" y="30"/>
                    </a:cubicBezTo>
                    <a:cubicBezTo>
                      <a:pt x="1906" y="10"/>
                      <a:pt x="1799" y="0"/>
                      <a:pt x="1695"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grpSp>
        <p:nvGrpSpPr>
          <p:cNvPr id="1724" name="Google Shape;1724;p53"/>
          <p:cNvGrpSpPr/>
          <p:nvPr/>
        </p:nvGrpSpPr>
        <p:grpSpPr>
          <a:xfrm>
            <a:off x="4777905" y="1299509"/>
            <a:ext cx="1061108" cy="1816258"/>
            <a:chOff x="615850" y="1720575"/>
            <a:chExt cx="917675" cy="1570750"/>
          </a:xfrm>
        </p:grpSpPr>
        <p:sp>
          <p:nvSpPr>
            <p:cNvPr id="1725" name="Google Shape;1725;p53"/>
            <p:cNvSpPr/>
            <p:nvPr/>
          </p:nvSpPr>
          <p:spPr>
            <a:xfrm>
              <a:off x="615850" y="1720575"/>
              <a:ext cx="917675" cy="1570750"/>
            </a:xfrm>
            <a:custGeom>
              <a:avLst/>
              <a:gdLst/>
              <a:ahLst/>
              <a:cxnLst/>
              <a:rect l="l" t="t" r="r" b="b"/>
              <a:pathLst>
                <a:path w="36707" h="62830" extrusionOk="0">
                  <a:moveTo>
                    <a:pt x="35576" y="1"/>
                  </a:moveTo>
                  <a:lnTo>
                    <a:pt x="714" y="239"/>
                  </a:lnTo>
                  <a:cubicBezTo>
                    <a:pt x="322" y="239"/>
                    <a:pt x="0" y="560"/>
                    <a:pt x="0" y="953"/>
                  </a:cubicBezTo>
                  <a:lnTo>
                    <a:pt x="417" y="62115"/>
                  </a:lnTo>
                  <a:cubicBezTo>
                    <a:pt x="429" y="62508"/>
                    <a:pt x="750" y="62830"/>
                    <a:pt x="1143" y="62830"/>
                  </a:cubicBezTo>
                  <a:lnTo>
                    <a:pt x="36005" y="62592"/>
                  </a:lnTo>
                  <a:cubicBezTo>
                    <a:pt x="36397" y="62592"/>
                    <a:pt x="36707" y="62270"/>
                    <a:pt x="36707" y="61877"/>
                  </a:cubicBezTo>
                  <a:lnTo>
                    <a:pt x="36290" y="703"/>
                  </a:lnTo>
                  <a:cubicBezTo>
                    <a:pt x="36290" y="310"/>
                    <a:pt x="35969" y="1"/>
                    <a:pt x="35576" y="1"/>
                  </a:cubicBezTo>
                  <a:close/>
                </a:path>
              </a:pathLst>
            </a:custGeom>
            <a:solidFill>
              <a:srgbClr val="FAEBDE"/>
            </a:solidFill>
            <a:ln w="19050" cap="flat" cmpd="sng">
              <a:solidFill>
                <a:schemeClr val="dk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1726" name="Google Shape;1726;p53"/>
            <p:cNvSpPr/>
            <p:nvPr/>
          </p:nvSpPr>
          <p:spPr>
            <a:xfrm>
              <a:off x="617025" y="1915550"/>
              <a:ext cx="906975" cy="5975"/>
            </a:xfrm>
            <a:custGeom>
              <a:avLst/>
              <a:gdLst/>
              <a:ahLst/>
              <a:cxnLst/>
              <a:rect l="l" t="t" r="r" b="b"/>
              <a:pathLst>
                <a:path w="36279" h="239" fill="none" extrusionOk="0">
                  <a:moveTo>
                    <a:pt x="1" y="238"/>
                  </a:moveTo>
                  <a:lnTo>
                    <a:pt x="36279" y="0"/>
                  </a:lnTo>
                </a:path>
              </a:pathLst>
            </a:custGeom>
            <a:noFill/>
            <a:ln w="17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27" name="Google Shape;1727;p53"/>
            <p:cNvSpPr/>
            <p:nvPr/>
          </p:nvSpPr>
          <p:spPr>
            <a:xfrm>
              <a:off x="618225" y="2051275"/>
              <a:ext cx="906975" cy="6275"/>
            </a:xfrm>
            <a:custGeom>
              <a:avLst/>
              <a:gdLst/>
              <a:ahLst/>
              <a:cxnLst/>
              <a:rect l="l" t="t" r="r" b="b"/>
              <a:pathLst>
                <a:path w="36279" h="251" fill="none" extrusionOk="0">
                  <a:moveTo>
                    <a:pt x="0" y="251"/>
                  </a:moveTo>
                  <a:lnTo>
                    <a:pt x="36279" y="0"/>
                  </a:lnTo>
                </a:path>
              </a:pathLst>
            </a:custGeom>
            <a:noFill/>
            <a:ln w="17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28" name="Google Shape;1728;p53"/>
            <p:cNvSpPr/>
            <p:nvPr/>
          </p:nvSpPr>
          <p:spPr>
            <a:xfrm>
              <a:off x="619125" y="2187300"/>
              <a:ext cx="906975" cy="6275"/>
            </a:xfrm>
            <a:custGeom>
              <a:avLst/>
              <a:gdLst/>
              <a:ahLst/>
              <a:cxnLst/>
              <a:rect l="l" t="t" r="r" b="b"/>
              <a:pathLst>
                <a:path w="36279" h="251" fill="none" extrusionOk="0">
                  <a:moveTo>
                    <a:pt x="0" y="251"/>
                  </a:moveTo>
                  <a:lnTo>
                    <a:pt x="36278" y="1"/>
                  </a:lnTo>
                </a:path>
              </a:pathLst>
            </a:custGeom>
            <a:noFill/>
            <a:ln w="17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29" name="Google Shape;1729;p53"/>
            <p:cNvSpPr/>
            <p:nvPr/>
          </p:nvSpPr>
          <p:spPr>
            <a:xfrm>
              <a:off x="620000" y="2323325"/>
              <a:ext cx="907000" cy="6275"/>
            </a:xfrm>
            <a:custGeom>
              <a:avLst/>
              <a:gdLst/>
              <a:ahLst/>
              <a:cxnLst/>
              <a:rect l="l" t="t" r="r" b="b"/>
              <a:pathLst>
                <a:path w="36280" h="251" fill="none" extrusionOk="0">
                  <a:moveTo>
                    <a:pt x="1" y="251"/>
                  </a:moveTo>
                  <a:lnTo>
                    <a:pt x="36279" y="1"/>
                  </a:lnTo>
                </a:path>
              </a:pathLst>
            </a:custGeom>
            <a:noFill/>
            <a:ln w="17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30" name="Google Shape;1730;p53"/>
            <p:cNvSpPr/>
            <p:nvPr/>
          </p:nvSpPr>
          <p:spPr>
            <a:xfrm>
              <a:off x="620900" y="2459350"/>
              <a:ext cx="906975" cy="6000"/>
            </a:xfrm>
            <a:custGeom>
              <a:avLst/>
              <a:gdLst/>
              <a:ahLst/>
              <a:cxnLst/>
              <a:rect l="l" t="t" r="r" b="b"/>
              <a:pathLst>
                <a:path w="36279" h="240" fill="none" extrusionOk="0">
                  <a:moveTo>
                    <a:pt x="0" y="239"/>
                  </a:moveTo>
                  <a:lnTo>
                    <a:pt x="36279" y="1"/>
                  </a:lnTo>
                </a:path>
              </a:pathLst>
            </a:custGeom>
            <a:noFill/>
            <a:ln w="17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31" name="Google Shape;1731;p53"/>
            <p:cNvSpPr/>
            <p:nvPr/>
          </p:nvSpPr>
          <p:spPr>
            <a:xfrm>
              <a:off x="621800" y="2595100"/>
              <a:ext cx="906975" cy="6275"/>
            </a:xfrm>
            <a:custGeom>
              <a:avLst/>
              <a:gdLst/>
              <a:ahLst/>
              <a:cxnLst/>
              <a:rect l="l" t="t" r="r" b="b"/>
              <a:pathLst>
                <a:path w="36279" h="251" fill="none" extrusionOk="0">
                  <a:moveTo>
                    <a:pt x="0" y="250"/>
                  </a:moveTo>
                  <a:lnTo>
                    <a:pt x="36279" y="0"/>
                  </a:lnTo>
                </a:path>
              </a:pathLst>
            </a:custGeom>
            <a:noFill/>
            <a:ln w="17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32" name="Google Shape;1732;p53"/>
            <p:cNvSpPr/>
            <p:nvPr/>
          </p:nvSpPr>
          <p:spPr>
            <a:xfrm>
              <a:off x="622675" y="2731125"/>
              <a:ext cx="907000" cy="6275"/>
            </a:xfrm>
            <a:custGeom>
              <a:avLst/>
              <a:gdLst/>
              <a:ahLst/>
              <a:cxnLst/>
              <a:rect l="l" t="t" r="r" b="b"/>
              <a:pathLst>
                <a:path w="36280" h="251" fill="none" extrusionOk="0">
                  <a:moveTo>
                    <a:pt x="1" y="250"/>
                  </a:moveTo>
                  <a:lnTo>
                    <a:pt x="36279" y="0"/>
                  </a:lnTo>
                </a:path>
              </a:pathLst>
            </a:custGeom>
            <a:noFill/>
            <a:ln w="17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33" name="Google Shape;1733;p53"/>
            <p:cNvSpPr/>
            <p:nvPr/>
          </p:nvSpPr>
          <p:spPr>
            <a:xfrm>
              <a:off x="623575" y="2867150"/>
              <a:ext cx="906975" cy="6275"/>
            </a:xfrm>
            <a:custGeom>
              <a:avLst/>
              <a:gdLst/>
              <a:ahLst/>
              <a:cxnLst/>
              <a:rect l="l" t="t" r="r" b="b"/>
              <a:pathLst>
                <a:path w="36279" h="251" fill="none" extrusionOk="0">
                  <a:moveTo>
                    <a:pt x="1" y="250"/>
                  </a:moveTo>
                  <a:lnTo>
                    <a:pt x="36279" y="0"/>
                  </a:lnTo>
                </a:path>
              </a:pathLst>
            </a:custGeom>
            <a:noFill/>
            <a:ln w="1775" cap="flat" cmpd="sng">
              <a:solidFill>
                <a:schemeClr val="lt1"/>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34" name="Google Shape;1734;p53"/>
            <p:cNvSpPr/>
            <p:nvPr/>
          </p:nvSpPr>
          <p:spPr>
            <a:xfrm>
              <a:off x="738775" y="1731300"/>
              <a:ext cx="10450" cy="1553775"/>
            </a:xfrm>
            <a:custGeom>
              <a:avLst/>
              <a:gdLst/>
              <a:ahLst/>
              <a:cxnLst/>
              <a:rect l="l" t="t" r="r" b="b"/>
              <a:pathLst>
                <a:path w="418" h="62151" fill="none" extrusionOk="0">
                  <a:moveTo>
                    <a:pt x="0" y="0"/>
                  </a:moveTo>
                  <a:lnTo>
                    <a:pt x="417" y="62151"/>
                  </a:lnTo>
                </a:path>
              </a:pathLst>
            </a:custGeom>
            <a:noFill/>
            <a:ln w="9525" cap="flat" cmpd="sng">
              <a:solidFill>
                <a:schemeClr val="accent2"/>
              </a:solidFill>
              <a:prstDash val="solid"/>
              <a:miter lim="11906"/>
              <a:headEnd type="none" w="sm" len="sm"/>
              <a:tailEnd type="none" w="sm" len="sm"/>
            </a:ln>
          </p:spPr>
          <p:txBody>
            <a:bodyPr spcFirstLastPara="1" wrap="square" lIns="91425" tIns="91425" rIns="91425" bIns="91425" anchor="ctr" anchorCtr="0">
              <a:noAutofit/>
            </a:bodyPr>
            <a:lstStyle/>
            <a:p>
              <a:endParaRPr/>
            </a:p>
          </p:txBody>
        </p:sp>
        <p:sp>
          <p:nvSpPr>
            <p:cNvPr id="1735" name="Google Shape;1735;p53"/>
            <p:cNvSpPr/>
            <p:nvPr/>
          </p:nvSpPr>
          <p:spPr>
            <a:xfrm>
              <a:off x="837300" y="1982700"/>
              <a:ext cx="47350" cy="60900"/>
            </a:xfrm>
            <a:custGeom>
              <a:avLst/>
              <a:gdLst/>
              <a:ahLst/>
              <a:cxnLst/>
              <a:rect l="l" t="t" r="r" b="b"/>
              <a:pathLst>
                <a:path w="1894" h="2436" extrusionOk="0">
                  <a:moveTo>
                    <a:pt x="851" y="0"/>
                  </a:moveTo>
                  <a:cubicBezTo>
                    <a:pt x="766" y="0"/>
                    <a:pt x="695" y="60"/>
                    <a:pt x="691" y="207"/>
                  </a:cubicBezTo>
                  <a:cubicBezTo>
                    <a:pt x="691" y="246"/>
                    <a:pt x="726" y="267"/>
                    <a:pt x="758" y="267"/>
                  </a:cubicBezTo>
                  <a:cubicBezTo>
                    <a:pt x="785" y="267"/>
                    <a:pt x="810" y="252"/>
                    <a:pt x="810" y="219"/>
                  </a:cubicBezTo>
                  <a:cubicBezTo>
                    <a:pt x="989" y="291"/>
                    <a:pt x="1048" y="386"/>
                    <a:pt x="1012" y="517"/>
                  </a:cubicBezTo>
                  <a:cubicBezTo>
                    <a:pt x="989" y="636"/>
                    <a:pt x="965" y="743"/>
                    <a:pt x="929" y="850"/>
                  </a:cubicBezTo>
                  <a:cubicBezTo>
                    <a:pt x="881" y="993"/>
                    <a:pt x="822" y="1124"/>
                    <a:pt x="762" y="1255"/>
                  </a:cubicBezTo>
                  <a:cubicBezTo>
                    <a:pt x="584" y="1589"/>
                    <a:pt x="346" y="1886"/>
                    <a:pt x="60" y="2124"/>
                  </a:cubicBezTo>
                  <a:cubicBezTo>
                    <a:pt x="0" y="2184"/>
                    <a:pt x="24" y="2291"/>
                    <a:pt x="119" y="2303"/>
                  </a:cubicBezTo>
                  <a:cubicBezTo>
                    <a:pt x="407" y="2359"/>
                    <a:pt x="798" y="2436"/>
                    <a:pt x="1166" y="2436"/>
                  </a:cubicBezTo>
                  <a:cubicBezTo>
                    <a:pt x="1422" y="2436"/>
                    <a:pt x="1667" y="2399"/>
                    <a:pt x="1858" y="2291"/>
                  </a:cubicBezTo>
                  <a:cubicBezTo>
                    <a:pt x="1881" y="2279"/>
                    <a:pt x="1893" y="2232"/>
                    <a:pt x="1858" y="2220"/>
                  </a:cubicBezTo>
                  <a:cubicBezTo>
                    <a:pt x="1770" y="2196"/>
                    <a:pt x="1683" y="2188"/>
                    <a:pt x="1596" y="2188"/>
                  </a:cubicBezTo>
                  <a:cubicBezTo>
                    <a:pt x="1421" y="2188"/>
                    <a:pt x="1246" y="2220"/>
                    <a:pt x="1072" y="2220"/>
                  </a:cubicBezTo>
                  <a:cubicBezTo>
                    <a:pt x="820" y="2210"/>
                    <a:pt x="576" y="2186"/>
                    <a:pt x="334" y="2148"/>
                  </a:cubicBezTo>
                  <a:lnTo>
                    <a:pt x="334" y="2148"/>
                  </a:lnTo>
                  <a:cubicBezTo>
                    <a:pt x="805" y="1685"/>
                    <a:pt x="1200" y="1027"/>
                    <a:pt x="1179" y="350"/>
                  </a:cubicBezTo>
                  <a:cubicBezTo>
                    <a:pt x="1164" y="153"/>
                    <a:pt x="988" y="0"/>
                    <a:pt x="85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36" name="Google Shape;1736;p53"/>
            <p:cNvSpPr/>
            <p:nvPr/>
          </p:nvSpPr>
          <p:spPr>
            <a:xfrm>
              <a:off x="886950" y="2004775"/>
              <a:ext cx="39450" cy="33750"/>
            </a:xfrm>
            <a:custGeom>
              <a:avLst/>
              <a:gdLst/>
              <a:ahLst/>
              <a:cxnLst/>
              <a:rect l="l" t="t" r="r" b="b"/>
              <a:pathLst>
                <a:path w="1578" h="1350" extrusionOk="0">
                  <a:moveTo>
                    <a:pt x="1082" y="1"/>
                  </a:moveTo>
                  <a:cubicBezTo>
                    <a:pt x="1026" y="1"/>
                    <a:pt x="975" y="62"/>
                    <a:pt x="1015" y="134"/>
                  </a:cubicBezTo>
                  <a:cubicBezTo>
                    <a:pt x="1016" y="137"/>
                    <a:pt x="1017" y="141"/>
                    <a:pt x="1018" y="144"/>
                  </a:cubicBezTo>
                  <a:lnTo>
                    <a:pt x="1018" y="144"/>
                  </a:lnTo>
                  <a:lnTo>
                    <a:pt x="1015" y="146"/>
                  </a:lnTo>
                  <a:cubicBezTo>
                    <a:pt x="1017" y="149"/>
                    <a:pt x="1019" y="152"/>
                    <a:pt x="1022" y="155"/>
                  </a:cubicBezTo>
                  <a:lnTo>
                    <a:pt x="1022" y="155"/>
                  </a:lnTo>
                  <a:cubicBezTo>
                    <a:pt x="1060" y="266"/>
                    <a:pt x="1097" y="379"/>
                    <a:pt x="1134" y="492"/>
                  </a:cubicBezTo>
                  <a:lnTo>
                    <a:pt x="1134" y="492"/>
                  </a:lnTo>
                  <a:cubicBezTo>
                    <a:pt x="1134" y="708"/>
                    <a:pt x="1013" y="911"/>
                    <a:pt x="769" y="911"/>
                  </a:cubicBezTo>
                  <a:cubicBezTo>
                    <a:pt x="753" y="911"/>
                    <a:pt x="735" y="910"/>
                    <a:pt x="717" y="908"/>
                  </a:cubicBezTo>
                  <a:cubicBezTo>
                    <a:pt x="562" y="884"/>
                    <a:pt x="419" y="765"/>
                    <a:pt x="384" y="610"/>
                  </a:cubicBezTo>
                  <a:cubicBezTo>
                    <a:pt x="350" y="403"/>
                    <a:pt x="542" y="259"/>
                    <a:pt x="726" y="259"/>
                  </a:cubicBezTo>
                  <a:cubicBezTo>
                    <a:pt x="806" y="259"/>
                    <a:pt x="885" y="287"/>
                    <a:pt x="943" y="348"/>
                  </a:cubicBezTo>
                  <a:cubicBezTo>
                    <a:pt x="955" y="361"/>
                    <a:pt x="971" y="366"/>
                    <a:pt x="986" y="366"/>
                  </a:cubicBezTo>
                  <a:cubicBezTo>
                    <a:pt x="1030" y="366"/>
                    <a:pt x="1074" y="321"/>
                    <a:pt x="1038" y="277"/>
                  </a:cubicBezTo>
                  <a:cubicBezTo>
                    <a:pt x="942" y="170"/>
                    <a:pt x="830" y="125"/>
                    <a:pt x="721" y="125"/>
                  </a:cubicBezTo>
                  <a:cubicBezTo>
                    <a:pt x="344" y="125"/>
                    <a:pt x="0" y="654"/>
                    <a:pt x="443" y="968"/>
                  </a:cubicBezTo>
                  <a:cubicBezTo>
                    <a:pt x="558" y="1049"/>
                    <a:pt x="670" y="1084"/>
                    <a:pt x="773" y="1084"/>
                  </a:cubicBezTo>
                  <a:cubicBezTo>
                    <a:pt x="971" y="1084"/>
                    <a:pt x="1135" y="954"/>
                    <a:pt x="1226" y="776"/>
                  </a:cubicBezTo>
                  <a:lnTo>
                    <a:pt x="1226" y="776"/>
                  </a:lnTo>
                  <a:cubicBezTo>
                    <a:pt x="1284" y="953"/>
                    <a:pt x="1343" y="1129"/>
                    <a:pt x="1408" y="1301"/>
                  </a:cubicBezTo>
                  <a:cubicBezTo>
                    <a:pt x="1420" y="1335"/>
                    <a:pt x="1447" y="1349"/>
                    <a:pt x="1474" y="1349"/>
                  </a:cubicBezTo>
                  <a:cubicBezTo>
                    <a:pt x="1524" y="1349"/>
                    <a:pt x="1578" y="1303"/>
                    <a:pt x="1562" y="1241"/>
                  </a:cubicBezTo>
                  <a:cubicBezTo>
                    <a:pt x="1483" y="978"/>
                    <a:pt x="1392" y="716"/>
                    <a:pt x="1302" y="453"/>
                  </a:cubicBezTo>
                  <a:lnTo>
                    <a:pt x="1302" y="453"/>
                  </a:lnTo>
                  <a:cubicBezTo>
                    <a:pt x="1301" y="319"/>
                    <a:pt x="1261" y="184"/>
                    <a:pt x="1171" y="68"/>
                  </a:cubicBezTo>
                  <a:lnTo>
                    <a:pt x="1171" y="68"/>
                  </a:lnTo>
                  <a:cubicBezTo>
                    <a:pt x="1171" y="66"/>
                    <a:pt x="1170" y="64"/>
                    <a:pt x="1169" y="63"/>
                  </a:cubicBezTo>
                  <a:lnTo>
                    <a:pt x="1168" y="64"/>
                  </a:lnTo>
                  <a:lnTo>
                    <a:pt x="1168" y="64"/>
                  </a:lnTo>
                  <a:cubicBezTo>
                    <a:pt x="1164" y="59"/>
                    <a:pt x="1161" y="55"/>
                    <a:pt x="1158" y="51"/>
                  </a:cubicBezTo>
                  <a:cubicBezTo>
                    <a:pt x="1138" y="16"/>
                    <a:pt x="1109" y="1"/>
                    <a:pt x="108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37" name="Google Shape;1737;p53"/>
            <p:cNvSpPr/>
            <p:nvPr/>
          </p:nvSpPr>
          <p:spPr>
            <a:xfrm>
              <a:off x="973625" y="2002150"/>
              <a:ext cx="25" cy="25"/>
            </a:xfrm>
            <a:custGeom>
              <a:avLst/>
              <a:gdLst/>
              <a:ahLst/>
              <a:cxnLst/>
              <a:rect l="l" t="t" r="r" b="b"/>
              <a:pathLst>
                <a:path w="1" h="1" extrusionOk="0">
                  <a:moveTo>
                    <a:pt x="0" y="1"/>
                  </a:moveTo>
                  <a:lnTo>
                    <a:pt x="0" y="1"/>
                  </a:lnTo>
                  <a:close/>
                </a:path>
              </a:pathLst>
            </a:custGeom>
            <a:solidFill>
              <a:srgbClr val="493B3A"/>
            </a:solidFill>
            <a:ln>
              <a:noFill/>
            </a:ln>
          </p:spPr>
          <p:txBody>
            <a:bodyPr spcFirstLastPara="1" wrap="square" lIns="91425" tIns="91425" rIns="91425" bIns="91425" anchor="ctr" anchorCtr="0">
              <a:noAutofit/>
            </a:bodyPr>
            <a:lstStyle/>
            <a:p>
              <a:endParaRPr/>
            </a:p>
          </p:txBody>
        </p:sp>
        <p:sp>
          <p:nvSpPr>
            <p:cNvPr id="1738" name="Google Shape;1738;p53"/>
            <p:cNvSpPr/>
            <p:nvPr/>
          </p:nvSpPr>
          <p:spPr>
            <a:xfrm>
              <a:off x="972425" y="1980500"/>
              <a:ext cx="7475" cy="56400"/>
            </a:xfrm>
            <a:custGeom>
              <a:avLst/>
              <a:gdLst/>
              <a:ahLst/>
              <a:cxnLst/>
              <a:rect l="l" t="t" r="r" b="b"/>
              <a:pathLst>
                <a:path w="299" h="2256" extrusionOk="0">
                  <a:moveTo>
                    <a:pt x="84" y="1"/>
                  </a:moveTo>
                  <a:cubicBezTo>
                    <a:pt x="54" y="1"/>
                    <a:pt x="25" y="16"/>
                    <a:pt x="25" y="45"/>
                  </a:cubicBezTo>
                  <a:cubicBezTo>
                    <a:pt x="25" y="748"/>
                    <a:pt x="1" y="1498"/>
                    <a:pt x="96" y="2189"/>
                  </a:cubicBezTo>
                  <a:cubicBezTo>
                    <a:pt x="102" y="2232"/>
                    <a:pt x="143" y="2256"/>
                    <a:pt x="183" y="2256"/>
                  </a:cubicBezTo>
                  <a:cubicBezTo>
                    <a:pt x="221" y="2256"/>
                    <a:pt x="257" y="2235"/>
                    <a:pt x="263" y="2189"/>
                  </a:cubicBezTo>
                  <a:cubicBezTo>
                    <a:pt x="298" y="1486"/>
                    <a:pt x="203" y="748"/>
                    <a:pt x="144" y="45"/>
                  </a:cubicBezTo>
                  <a:cubicBezTo>
                    <a:pt x="144" y="16"/>
                    <a:pt x="114" y="1"/>
                    <a:pt x="84" y="1"/>
                  </a:cubicBezTo>
                  <a:close/>
                </a:path>
              </a:pathLst>
            </a:custGeom>
            <a:solidFill>
              <a:srgbClr val="493B3A"/>
            </a:solidFill>
            <a:ln>
              <a:noFill/>
            </a:ln>
          </p:spPr>
          <p:txBody>
            <a:bodyPr spcFirstLastPara="1" wrap="square" lIns="91425" tIns="91425" rIns="91425" bIns="91425" anchor="ctr" anchorCtr="0">
              <a:noAutofit/>
            </a:bodyPr>
            <a:lstStyle/>
            <a:p>
              <a:endParaRPr/>
            </a:p>
          </p:txBody>
        </p:sp>
        <p:sp>
          <p:nvSpPr>
            <p:cNvPr id="1739" name="Google Shape;1739;p53"/>
            <p:cNvSpPr/>
            <p:nvPr/>
          </p:nvSpPr>
          <p:spPr>
            <a:xfrm>
              <a:off x="954950" y="2002750"/>
              <a:ext cx="39225" cy="9875"/>
            </a:xfrm>
            <a:custGeom>
              <a:avLst/>
              <a:gdLst/>
              <a:ahLst/>
              <a:cxnLst/>
              <a:rect l="l" t="t" r="r" b="b"/>
              <a:pathLst>
                <a:path w="1569" h="395" extrusionOk="0">
                  <a:moveTo>
                    <a:pt x="1438" y="1"/>
                  </a:moveTo>
                  <a:cubicBezTo>
                    <a:pt x="985" y="72"/>
                    <a:pt x="545" y="156"/>
                    <a:pt x="93" y="239"/>
                  </a:cubicBezTo>
                  <a:cubicBezTo>
                    <a:pt x="1" y="250"/>
                    <a:pt x="19" y="394"/>
                    <a:pt x="106" y="394"/>
                  </a:cubicBezTo>
                  <a:cubicBezTo>
                    <a:pt x="109" y="394"/>
                    <a:pt x="113" y="394"/>
                    <a:pt x="116" y="394"/>
                  </a:cubicBezTo>
                  <a:lnTo>
                    <a:pt x="128" y="382"/>
                  </a:lnTo>
                  <a:cubicBezTo>
                    <a:pt x="569" y="322"/>
                    <a:pt x="1021" y="263"/>
                    <a:pt x="1462" y="191"/>
                  </a:cubicBezTo>
                  <a:cubicBezTo>
                    <a:pt x="1569" y="156"/>
                    <a:pt x="1545" y="1"/>
                    <a:pt x="143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40" name="Google Shape;1740;p53"/>
            <p:cNvSpPr/>
            <p:nvPr/>
          </p:nvSpPr>
          <p:spPr>
            <a:xfrm>
              <a:off x="1018175" y="1977125"/>
              <a:ext cx="48675" cy="63175"/>
            </a:xfrm>
            <a:custGeom>
              <a:avLst/>
              <a:gdLst/>
              <a:ahLst/>
              <a:cxnLst/>
              <a:rect l="l" t="t" r="r" b="b"/>
              <a:pathLst>
                <a:path w="1947" h="2527" extrusionOk="0">
                  <a:moveTo>
                    <a:pt x="815" y="0"/>
                  </a:moveTo>
                  <a:cubicBezTo>
                    <a:pt x="707" y="0"/>
                    <a:pt x="601" y="48"/>
                    <a:pt x="528" y="145"/>
                  </a:cubicBezTo>
                  <a:cubicBezTo>
                    <a:pt x="485" y="205"/>
                    <a:pt x="542" y="272"/>
                    <a:pt x="600" y="272"/>
                  </a:cubicBezTo>
                  <a:cubicBezTo>
                    <a:pt x="621" y="272"/>
                    <a:pt x="643" y="263"/>
                    <a:pt x="659" y="240"/>
                  </a:cubicBezTo>
                  <a:lnTo>
                    <a:pt x="873" y="180"/>
                  </a:lnTo>
                  <a:cubicBezTo>
                    <a:pt x="1076" y="323"/>
                    <a:pt x="1123" y="478"/>
                    <a:pt x="993" y="645"/>
                  </a:cubicBezTo>
                  <a:cubicBezTo>
                    <a:pt x="940" y="760"/>
                    <a:pt x="879" y="874"/>
                    <a:pt x="801" y="973"/>
                  </a:cubicBezTo>
                  <a:lnTo>
                    <a:pt x="801" y="973"/>
                  </a:lnTo>
                  <a:cubicBezTo>
                    <a:pt x="797" y="975"/>
                    <a:pt x="794" y="976"/>
                    <a:pt x="790" y="978"/>
                  </a:cubicBezTo>
                  <a:lnTo>
                    <a:pt x="793" y="982"/>
                  </a:lnTo>
                  <a:lnTo>
                    <a:pt x="793" y="982"/>
                  </a:lnTo>
                  <a:cubicBezTo>
                    <a:pt x="785" y="993"/>
                    <a:pt x="776" y="1003"/>
                    <a:pt x="766" y="1014"/>
                  </a:cubicBezTo>
                  <a:cubicBezTo>
                    <a:pt x="713" y="1067"/>
                    <a:pt x="764" y="1149"/>
                    <a:pt x="835" y="1149"/>
                  </a:cubicBezTo>
                  <a:cubicBezTo>
                    <a:pt x="844" y="1149"/>
                    <a:pt x="853" y="1147"/>
                    <a:pt x="862" y="1145"/>
                  </a:cubicBezTo>
                  <a:cubicBezTo>
                    <a:pt x="958" y="1096"/>
                    <a:pt x="1048" y="1074"/>
                    <a:pt x="1130" y="1074"/>
                  </a:cubicBezTo>
                  <a:cubicBezTo>
                    <a:pt x="1604" y="1074"/>
                    <a:pt x="1803" y="1800"/>
                    <a:pt x="1397" y="2145"/>
                  </a:cubicBezTo>
                  <a:cubicBezTo>
                    <a:pt x="1235" y="2282"/>
                    <a:pt x="1057" y="2335"/>
                    <a:pt x="876" y="2335"/>
                  </a:cubicBezTo>
                  <a:cubicBezTo>
                    <a:pt x="618" y="2335"/>
                    <a:pt x="354" y="2228"/>
                    <a:pt x="123" y="2109"/>
                  </a:cubicBezTo>
                  <a:cubicBezTo>
                    <a:pt x="112" y="2104"/>
                    <a:pt x="101" y="2102"/>
                    <a:pt x="91" y="2102"/>
                  </a:cubicBezTo>
                  <a:cubicBezTo>
                    <a:pt x="29" y="2102"/>
                    <a:pt x="1" y="2187"/>
                    <a:pt x="52" y="2228"/>
                  </a:cubicBezTo>
                  <a:cubicBezTo>
                    <a:pt x="269" y="2426"/>
                    <a:pt x="556" y="2526"/>
                    <a:pt x="837" y="2526"/>
                  </a:cubicBezTo>
                  <a:cubicBezTo>
                    <a:pt x="1250" y="2526"/>
                    <a:pt x="1649" y="2310"/>
                    <a:pt x="1790" y="1871"/>
                  </a:cubicBezTo>
                  <a:cubicBezTo>
                    <a:pt x="1946" y="1383"/>
                    <a:pt x="1559" y="903"/>
                    <a:pt x="1099" y="903"/>
                  </a:cubicBezTo>
                  <a:cubicBezTo>
                    <a:pt x="1084" y="903"/>
                    <a:pt x="1070" y="904"/>
                    <a:pt x="1055" y="905"/>
                  </a:cubicBezTo>
                  <a:lnTo>
                    <a:pt x="1055" y="905"/>
                  </a:lnTo>
                  <a:cubicBezTo>
                    <a:pt x="1219" y="663"/>
                    <a:pt x="1336" y="360"/>
                    <a:pt x="1100" y="133"/>
                  </a:cubicBezTo>
                  <a:cubicBezTo>
                    <a:pt x="1024" y="45"/>
                    <a:pt x="919" y="0"/>
                    <a:pt x="8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41" name="Google Shape;1741;p53"/>
            <p:cNvSpPr/>
            <p:nvPr/>
          </p:nvSpPr>
          <p:spPr>
            <a:xfrm>
              <a:off x="1082825" y="1996325"/>
              <a:ext cx="30125" cy="36050"/>
            </a:xfrm>
            <a:custGeom>
              <a:avLst/>
              <a:gdLst/>
              <a:ahLst/>
              <a:cxnLst/>
              <a:rect l="l" t="t" r="r" b="b"/>
              <a:pathLst>
                <a:path w="1205" h="1442" extrusionOk="0">
                  <a:moveTo>
                    <a:pt x="128" y="0"/>
                  </a:moveTo>
                  <a:cubicBezTo>
                    <a:pt x="66" y="0"/>
                    <a:pt x="0" y="47"/>
                    <a:pt x="14" y="127"/>
                  </a:cubicBezTo>
                  <a:lnTo>
                    <a:pt x="93" y="808"/>
                  </a:lnTo>
                  <a:lnTo>
                    <a:pt x="93" y="808"/>
                  </a:lnTo>
                  <a:cubicBezTo>
                    <a:pt x="88" y="854"/>
                    <a:pt x="90" y="901"/>
                    <a:pt x="97" y="948"/>
                  </a:cubicBezTo>
                  <a:cubicBezTo>
                    <a:pt x="113" y="1008"/>
                    <a:pt x="162" y="1035"/>
                    <a:pt x="210" y="1035"/>
                  </a:cubicBezTo>
                  <a:cubicBezTo>
                    <a:pt x="267" y="1035"/>
                    <a:pt x="323" y="996"/>
                    <a:pt x="323" y="925"/>
                  </a:cubicBezTo>
                  <a:lnTo>
                    <a:pt x="322" y="913"/>
                  </a:lnTo>
                  <a:lnTo>
                    <a:pt x="322" y="913"/>
                  </a:lnTo>
                  <a:lnTo>
                    <a:pt x="323" y="913"/>
                  </a:lnTo>
                  <a:cubicBezTo>
                    <a:pt x="322" y="907"/>
                    <a:pt x="321" y="901"/>
                    <a:pt x="320" y="895"/>
                  </a:cubicBezTo>
                  <a:lnTo>
                    <a:pt x="320" y="895"/>
                  </a:lnTo>
                  <a:lnTo>
                    <a:pt x="315" y="855"/>
                  </a:lnTo>
                  <a:lnTo>
                    <a:pt x="315" y="855"/>
                  </a:lnTo>
                  <a:cubicBezTo>
                    <a:pt x="305" y="659"/>
                    <a:pt x="468" y="549"/>
                    <a:pt x="632" y="549"/>
                  </a:cubicBezTo>
                  <a:cubicBezTo>
                    <a:pt x="793" y="549"/>
                    <a:pt x="954" y="657"/>
                    <a:pt x="943" y="901"/>
                  </a:cubicBezTo>
                  <a:cubicBezTo>
                    <a:pt x="931" y="1084"/>
                    <a:pt x="776" y="1235"/>
                    <a:pt x="594" y="1235"/>
                  </a:cubicBezTo>
                  <a:cubicBezTo>
                    <a:pt x="587" y="1235"/>
                    <a:pt x="580" y="1235"/>
                    <a:pt x="573" y="1234"/>
                  </a:cubicBezTo>
                  <a:cubicBezTo>
                    <a:pt x="395" y="1234"/>
                    <a:pt x="300" y="1139"/>
                    <a:pt x="169" y="1044"/>
                  </a:cubicBezTo>
                  <a:cubicBezTo>
                    <a:pt x="154" y="1038"/>
                    <a:pt x="138" y="1035"/>
                    <a:pt x="121" y="1035"/>
                  </a:cubicBezTo>
                  <a:cubicBezTo>
                    <a:pt x="70" y="1035"/>
                    <a:pt x="20" y="1064"/>
                    <a:pt x="38" y="1127"/>
                  </a:cubicBezTo>
                  <a:cubicBezTo>
                    <a:pt x="95" y="1339"/>
                    <a:pt x="348" y="1442"/>
                    <a:pt x="575" y="1442"/>
                  </a:cubicBezTo>
                  <a:cubicBezTo>
                    <a:pt x="628" y="1442"/>
                    <a:pt x="680" y="1436"/>
                    <a:pt x="728" y="1425"/>
                  </a:cubicBezTo>
                  <a:cubicBezTo>
                    <a:pt x="1014" y="1353"/>
                    <a:pt x="1204" y="1067"/>
                    <a:pt x="1145" y="770"/>
                  </a:cubicBezTo>
                  <a:cubicBezTo>
                    <a:pt x="1112" y="506"/>
                    <a:pt x="876" y="313"/>
                    <a:pt x="615" y="313"/>
                  </a:cubicBezTo>
                  <a:cubicBezTo>
                    <a:pt x="594" y="313"/>
                    <a:pt x="572" y="315"/>
                    <a:pt x="550" y="317"/>
                  </a:cubicBezTo>
                  <a:cubicBezTo>
                    <a:pt x="441" y="339"/>
                    <a:pt x="346" y="389"/>
                    <a:pt x="270" y="458"/>
                  </a:cubicBezTo>
                  <a:lnTo>
                    <a:pt x="270" y="458"/>
                  </a:lnTo>
                  <a:lnTo>
                    <a:pt x="228" y="91"/>
                  </a:lnTo>
                  <a:cubicBezTo>
                    <a:pt x="223" y="28"/>
                    <a:pt x="177" y="0"/>
                    <a:pt x="1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42" name="Google Shape;1742;p53"/>
            <p:cNvSpPr/>
            <p:nvPr/>
          </p:nvSpPr>
          <p:spPr>
            <a:xfrm>
              <a:off x="1155300" y="2004125"/>
              <a:ext cx="32075" cy="8500"/>
            </a:xfrm>
            <a:custGeom>
              <a:avLst/>
              <a:gdLst/>
              <a:ahLst/>
              <a:cxnLst/>
              <a:rect l="l" t="t" r="r" b="b"/>
              <a:pathLst>
                <a:path w="1283" h="340" extrusionOk="0">
                  <a:moveTo>
                    <a:pt x="969" y="0"/>
                  </a:moveTo>
                  <a:cubicBezTo>
                    <a:pt x="693" y="0"/>
                    <a:pt x="399" y="77"/>
                    <a:pt x="139" y="112"/>
                  </a:cubicBezTo>
                  <a:cubicBezTo>
                    <a:pt x="0" y="136"/>
                    <a:pt x="30" y="339"/>
                    <a:pt x="163" y="339"/>
                  </a:cubicBezTo>
                  <a:cubicBezTo>
                    <a:pt x="167" y="339"/>
                    <a:pt x="171" y="339"/>
                    <a:pt x="175" y="339"/>
                  </a:cubicBezTo>
                  <a:cubicBezTo>
                    <a:pt x="520" y="279"/>
                    <a:pt x="949" y="279"/>
                    <a:pt x="1246" y="101"/>
                  </a:cubicBezTo>
                  <a:cubicBezTo>
                    <a:pt x="1282" y="77"/>
                    <a:pt x="1258" y="29"/>
                    <a:pt x="1234" y="29"/>
                  </a:cubicBezTo>
                  <a:cubicBezTo>
                    <a:pt x="1149" y="9"/>
                    <a:pt x="1060" y="0"/>
                    <a:pt x="96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43" name="Google Shape;1743;p53"/>
            <p:cNvSpPr/>
            <p:nvPr/>
          </p:nvSpPr>
          <p:spPr>
            <a:xfrm>
              <a:off x="1158550" y="2019000"/>
              <a:ext cx="29400" cy="7300"/>
            </a:xfrm>
            <a:custGeom>
              <a:avLst/>
              <a:gdLst/>
              <a:ahLst/>
              <a:cxnLst/>
              <a:rect l="l" t="t" r="r" b="b"/>
              <a:pathLst>
                <a:path w="1176" h="292" extrusionOk="0">
                  <a:moveTo>
                    <a:pt x="903" y="1"/>
                  </a:moveTo>
                  <a:cubicBezTo>
                    <a:pt x="814" y="1"/>
                    <a:pt x="725" y="10"/>
                    <a:pt x="640" y="29"/>
                  </a:cubicBezTo>
                  <a:lnTo>
                    <a:pt x="128" y="89"/>
                  </a:lnTo>
                  <a:cubicBezTo>
                    <a:pt x="1" y="101"/>
                    <a:pt x="20" y="292"/>
                    <a:pt x="141" y="292"/>
                  </a:cubicBezTo>
                  <a:cubicBezTo>
                    <a:pt x="145" y="292"/>
                    <a:pt x="148" y="292"/>
                    <a:pt x="152" y="291"/>
                  </a:cubicBezTo>
                  <a:lnTo>
                    <a:pt x="676" y="220"/>
                  </a:lnTo>
                  <a:cubicBezTo>
                    <a:pt x="831" y="220"/>
                    <a:pt x="985" y="184"/>
                    <a:pt x="1128" y="125"/>
                  </a:cubicBezTo>
                  <a:cubicBezTo>
                    <a:pt x="1176" y="101"/>
                    <a:pt x="1164" y="29"/>
                    <a:pt x="1116" y="18"/>
                  </a:cubicBezTo>
                  <a:cubicBezTo>
                    <a:pt x="1047" y="7"/>
                    <a:pt x="975" y="1"/>
                    <a:pt x="90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44" name="Google Shape;1744;p53"/>
            <p:cNvSpPr/>
            <p:nvPr/>
          </p:nvSpPr>
          <p:spPr>
            <a:xfrm>
              <a:off x="1214350" y="1955175"/>
              <a:ext cx="48625" cy="71275"/>
            </a:xfrm>
            <a:custGeom>
              <a:avLst/>
              <a:gdLst/>
              <a:ahLst/>
              <a:cxnLst/>
              <a:rect l="l" t="t" r="r" b="b"/>
              <a:pathLst>
                <a:path w="1945" h="2851" extrusionOk="0">
                  <a:moveTo>
                    <a:pt x="1013" y="1"/>
                  </a:moveTo>
                  <a:cubicBezTo>
                    <a:pt x="293" y="1"/>
                    <a:pt x="1" y="970"/>
                    <a:pt x="527" y="1475"/>
                  </a:cubicBezTo>
                  <a:cubicBezTo>
                    <a:pt x="542" y="1487"/>
                    <a:pt x="557" y="1493"/>
                    <a:pt x="572" y="1493"/>
                  </a:cubicBezTo>
                  <a:cubicBezTo>
                    <a:pt x="627" y="1493"/>
                    <a:pt x="667" y="1415"/>
                    <a:pt x="611" y="1368"/>
                  </a:cubicBezTo>
                  <a:cubicBezTo>
                    <a:pt x="242" y="1011"/>
                    <a:pt x="337" y="249"/>
                    <a:pt x="908" y="154"/>
                  </a:cubicBezTo>
                  <a:cubicBezTo>
                    <a:pt x="954" y="146"/>
                    <a:pt x="998" y="142"/>
                    <a:pt x="1040" y="142"/>
                  </a:cubicBezTo>
                  <a:cubicBezTo>
                    <a:pt x="1574" y="142"/>
                    <a:pt x="1845" y="738"/>
                    <a:pt x="1647" y="1201"/>
                  </a:cubicBezTo>
                  <a:cubicBezTo>
                    <a:pt x="1420" y="1749"/>
                    <a:pt x="896" y="2166"/>
                    <a:pt x="1111" y="2797"/>
                  </a:cubicBezTo>
                  <a:cubicBezTo>
                    <a:pt x="1123" y="2835"/>
                    <a:pt x="1151" y="2850"/>
                    <a:pt x="1180" y="2850"/>
                  </a:cubicBezTo>
                  <a:cubicBezTo>
                    <a:pt x="1232" y="2850"/>
                    <a:pt x="1289" y="2799"/>
                    <a:pt x="1266" y="2737"/>
                  </a:cubicBezTo>
                  <a:cubicBezTo>
                    <a:pt x="1016" y="1999"/>
                    <a:pt x="1944" y="1511"/>
                    <a:pt x="1885" y="785"/>
                  </a:cubicBezTo>
                  <a:cubicBezTo>
                    <a:pt x="1849" y="404"/>
                    <a:pt x="1563" y="106"/>
                    <a:pt x="1206" y="23"/>
                  </a:cubicBezTo>
                  <a:cubicBezTo>
                    <a:pt x="1139" y="8"/>
                    <a:pt x="1074" y="1"/>
                    <a:pt x="10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45" name="Google Shape;1745;p53"/>
            <p:cNvSpPr/>
            <p:nvPr/>
          </p:nvSpPr>
          <p:spPr>
            <a:xfrm>
              <a:off x="1242950" y="2042500"/>
              <a:ext cx="5775" cy="4175"/>
            </a:xfrm>
            <a:custGeom>
              <a:avLst/>
              <a:gdLst/>
              <a:ahLst/>
              <a:cxnLst/>
              <a:rect l="l" t="t" r="r" b="b"/>
              <a:pathLst>
                <a:path w="231" h="167" extrusionOk="0">
                  <a:moveTo>
                    <a:pt x="116" y="1"/>
                  </a:moveTo>
                  <a:cubicBezTo>
                    <a:pt x="39" y="1"/>
                    <a:pt x="1" y="119"/>
                    <a:pt x="86" y="161"/>
                  </a:cubicBezTo>
                  <a:cubicBezTo>
                    <a:pt x="96" y="165"/>
                    <a:pt x="105" y="166"/>
                    <a:pt x="114" y="166"/>
                  </a:cubicBezTo>
                  <a:cubicBezTo>
                    <a:pt x="192" y="166"/>
                    <a:pt x="231" y="38"/>
                    <a:pt x="145" y="6"/>
                  </a:cubicBezTo>
                  <a:cubicBezTo>
                    <a:pt x="135" y="2"/>
                    <a:pt x="125" y="1"/>
                    <a:pt x="116" y="1"/>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746" name="Google Shape;1746;p53"/>
          <p:cNvGrpSpPr/>
          <p:nvPr/>
        </p:nvGrpSpPr>
        <p:grpSpPr>
          <a:xfrm>
            <a:off x="6502601" y="2616825"/>
            <a:ext cx="1860975" cy="1941050"/>
            <a:chOff x="5346100" y="1500775"/>
            <a:chExt cx="1860975" cy="1941050"/>
          </a:xfrm>
        </p:grpSpPr>
        <p:sp>
          <p:nvSpPr>
            <p:cNvPr id="1747" name="Google Shape;1747;p53"/>
            <p:cNvSpPr/>
            <p:nvPr/>
          </p:nvSpPr>
          <p:spPr>
            <a:xfrm>
              <a:off x="5787825" y="3167600"/>
              <a:ext cx="20925" cy="10250"/>
            </a:xfrm>
            <a:custGeom>
              <a:avLst/>
              <a:gdLst/>
              <a:ahLst/>
              <a:cxnLst/>
              <a:rect l="l" t="t" r="r" b="b"/>
              <a:pathLst>
                <a:path w="837" h="410" extrusionOk="0">
                  <a:moveTo>
                    <a:pt x="662" y="1"/>
                  </a:moveTo>
                  <a:cubicBezTo>
                    <a:pt x="645" y="1"/>
                    <a:pt x="627" y="5"/>
                    <a:pt x="608" y="15"/>
                  </a:cubicBezTo>
                  <a:cubicBezTo>
                    <a:pt x="524" y="50"/>
                    <a:pt x="441" y="74"/>
                    <a:pt x="358" y="98"/>
                  </a:cubicBezTo>
                  <a:cubicBezTo>
                    <a:pt x="274" y="134"/>
                    <a:pt x="191" y="146"/>
                    <a:pt x="108" y="158"/>
                  </a:cubicBezTo>
                  <a:cubicBezTo>
                    <a:pt x="48" y="169"/>
                    <a:pt x="0" y="241"/>
                    <a:pt x="12" y="300"/>
                  </a:cubicBezTo>
                  <a:cubicBezTo>
                    <a:pt x="23" y="364"/>
                    <a:pt x="72" y="409"/>
                    <a:pt x="133" y="409"/>
                  </a:cubicBezTo>
                  <a:cubicBezTo>
                    <a:pt x="141" y="409"/>
                    <a:pt x="148" y="409"/>
                    <a:pt x="155" y="408"/>
                  </a:cubicBezTo>
                  <a:cubicBezTo>
                    <a:pt x="167" y="408"/>
                    <a:pt x="238" y="396"/>
                    <a:pt x="322" y="372"/>
                  </a:cubicBezTo>
                  <a:lnTo>
                    <a:pt x="429" y="336"/>
                  </a:lnTo>
                  <a:cubicBezTo>
                    <a:pt x="524" y="312"/>
                    <a:pt x="619" y="277"/>
                    <a:pt x="703" y="241"/>
                  </a:cubicBezTo>
                  <a:cubicBezTo>
                    <a:pt x="837" y="179"/>
                    <a:pt x="774" y="1"/>
                    <a:pt x="66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48" name="Google Shape;1748;p53"/>
            <p:cNvSpPr/>
            <p:nvPr/>
          </p:nvSpPr>
          <p:spPr>
            <a:xfrm>
              <a:off x="5779200" y="3154825"/>
              <a:ext cx="28100" cy="11700"/>
            </a:xfrm>
            <a:custGeom>
              <a:avLst/>
              <a:gdLst/>
              <a:ahLst/>
              <a:cxnLst/>
              <a:rect l="l" t="t" r="r" b="b"/>
              <a:pathLst>
                <a:path w="1124" h="468" extrusionOk="0">
                  <a:moveTo>
                    <a:pt x="949" y="0"/>
                  </a:moveTo>
                  <a:cubicBezTo>
                    <a:pt x="932" y="0"/>
                    <a:pt x="913" y="5"/>
                    <a:pt x="893" y="14"/>
                  </a:cubicBezTo>
                  <a:cubicBezTo>
                    <a:pt x="774" y="61"/>
                    <a:pt x="643" y="109"/>
                    <a:pt x="512" y="145"/>
                  </a:cubicBezTo>
                  <a:cubicBezTo>
                    <a:pt x="381" y="180"/>
                    <a:pt x="250" y="204"/>
                    <a:pt x="119" y="228"/>
                  </a:cubicBezTo>
                  <a:cubicBezTo>
                    <a:pt x="48" y="228"/>
                    <a:pt x="0" y="299"/>
                    <a:pt x="12" y="359"/>
                  </a:cubicBezTo>
                  <a:cubicBezTo>
                    <a:pt x="23" y="423"/>
                    <a:pt x="72" y="468"/>
                    <a:pt x="133" y="468"/>
                  </a:cubicBezTo>
                  <a:cubicBezTo>
                    <a:pt x="140" y="468"/>
                    <a:pt x="147" y="467"/>
                    <a:pt x="155" y="466"/>
                  </a:cubicBezTo>
                  <a:cubicBezTo>
                    <a:pt x="155" y="466"/>
                    <a:pt x="322" y="442"/>
                    <a:pt x="488" y="407"/>
                  </a:cubicBezTo>
                  <a:lnTo>
                    <a:pt x="583" y="395"/>
                  </a:lnTo>
                  <a:cubicBezTo>
                    <a:pt x="714" y="347"/>
                    <a:pt x="857" y="299"/>
                    <a:pt x="988" y="240"/>
                  </a:cubicBezTo>
                  <a:cubicBezTo>
                    <a:pt x="1123" y="188"/>
                    <a:pt x="1068" y="0"/>
                    <a:pt x="94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49" name="Google Shape;1749;p53"/>
            <p:cNvSpPr/>
            <p:nvPr/>
          </p:nvSpPr>
          <p:spPr>
            <a:xfrm>
              <a:off x="5825600" y="3070225"/>
              <a:ext cx="344150" cy="87425"/>
            </a:xfrm>
            <a:custGeom>
              <a:avLst/>
              <a:gdLst/>
              <a:ahLst/>
              <a:cxnLst/>
              <a:rect l="l" t="t" r="r" b="b"/>
              <a:pathLst>
                <a:path w="13766" h="3497" extrusionOk="0">
                  <a:moveTo>
                    <a:pt x="13584" y="1"/>
                  </a:moveTo>
                  <a:cubicBezTo>
                    <a:pt x="13573" y="1"/>
                    <a:pt x="13562" y="2"/>
                    <a:pt x="13551" y="4"/>
                  </a:cubicBezTo>
                  <a:lnTo>
                    <a:pt x="144" y="3255"/>
                  </a:lnTo>
                  <a:cubicBezTo>
                    <a:pt x="0" y="3288"/>
                    <a:pt x="42" y="3497"/>
                    <a:pt x="173" y="3497"/>
                  </a:cubicBezTo>
                  <a:cubicBezTo>
                    <a:pt x="183" y="3497"/>
                    <a:pt x="193" y="3495"/>
                    <a:pt x="204" y="3493"/>
                  </a:cubicBezTo>
                  <a:lnTo>
                    <a:pt x="13610" y="243"/>
                  </a:lnTo>
                  <a:cubicBezTo>
                    <a:pt x="13765" y="209"/>
                    <a:pt x="13725" y="1"/>
                    <a:pt x="1358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50" name="Google Shape;1750;p53"/>
            <p:cNvSpPr/>
            <p:nvPr/>
          </p:nvSpPr>
          <p:spPr>
            <a:xfrm>
              <a:off x="5735300" y="3172275"/>
              <a:ext cx="44200" cy="15150"/>
            </a:xfrm>
            <a:custGeom>
              <a:avLst/>
              <a:gdLst/>
              <a:ahLst/>
              <a:cxnLst/>
              <a:rect l="l" t="t" r="r" b="b"/>
              <a:pathLst>
                <a:path w="1768" h="606" extrusionOk="0">
                  <a:moveTo>
                    <a:pt x="172" y="1"/>
                  </a:moveTo>
                  <a:cubicBezTo>
                    <a:pt x="76" y="1"/>
                    <a:pt x="0" y="129"/>
                    <a:pt x="89" y="209"/>
                  </a:cubicBezTo>
                  <a:cubicBezTo>
                    <a:pt x="161" y="268"/>
                    <a:pt x="232" y="316"/>
                    <a:pt x="304" y="363"/>
                  </a:cubicBezTo>
                  <a:cubicBezTo>
                    <a:pt x="482" y="447"/>
                    <a:pt x="661" y="518"/>
                    <a:pt x="839" y="554"/>
                  </a:cubicBezTo>
                  <a:cubicBezTo>
                    <a:pt x="985" y="590"/>
                    <a:pt x="1130" y="606"/>
                    <a:pt x="1276" y="606"/>
                  </a:cubicBezTo>
                  <a:cubicBezTo>
                    <a:pt x="1321" y="606"/>
                    <a:pt x="1366" y="604"/>
                    <a:pt x="1411" y="602"/>
                  </a:cubicBezTo>
                  <a:cubicBezTo>
                    <a:pt x="1494" y="590"/>
                    <a:pt x="1589" y="578"/>
                    <a:pt x="1673" y="566"/>
                  </a:cubicBezTo>
                  <a:lnTo>
                    <a:pt x="1673" y="554"/>
                  </a:lnTo>
                  <a:cubicBezTo>
                    <a:pt x="1732" y="530"/>
                    <a:pt x="1768" y="471"/>
                    <a:pt x="1756" y="399"/>
                  </a:cubicBezTo>
                  <a:cubicBezTo>
                    <a:pt x="1746" y="350"/>
                    <a:pt x="1697" y="310"/>
                    <a:pt x="1646" y="310"/>
                  </a:cubicBezTo>
                  <a:cubicBezTo>
                    <a:pt x="1635" y="310"/>
                    <a:pt x="1624" y="312"/>
                    <a:pt x="1613" y="316"/>
                  </a:cubicBezTo>
                  <a:cubicBezTo>
                    <a:pt x="1542" y="328"/>
                    <a:pt x="1458" y="340"/>
                    <a:pt x="1387" y="340"/>
                  </a:cubicBezTo>
                  <a:cubicBezTo>
                    <a:pt x="1345" y="343"/>
                    <a:pt x="1304" y="344"/>
                    <a:pt x="1262" y="344"/>
                  </a:cubicBezTo>
                  <a:cubicBezTo>
                    <a:pt x="1137" y="344"/>
                    <a:pt x="1012" y="331"/>
                    <a:pt x="887" y="304"/>
                  </a:cubicBezTo>
                  <a:cubicBezTo>
                    <a:pt x="732" y="268"/>
                    <a:pt x="565" y="209"/>
                    <a:pt x="423" y="137"/>
                  </a:cubicBezTo>
                  <a:cubicBezTo>
                    <a:pt x="351" y="101"/>
                    <a:pt x="292" y="66"/>
                    <a:pt x="232" y="18"/>
                  </a:cubicBezTo>
                  <a:cubicBezTo>
                    <a:pt x="212" y="6"/>
                    <a:pt x="192" y="1"/>
                    <a:pt x="1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51" name="Google Shape;1751;p53"/>
            <p:cNvSpPr/>
            <p:nvPr/>
          </p:nvSpPr>
          <p:spPr>
            <a:xfrm>
              <a:off x="5739000" y="3164875"/>
              <a:ext cx="21450" cy="41925"/>
            </a:xfrm>
            <a:custGeom>
              <a:avLst/>
              <a:gdLst/>
              <a:ahLst/>
              <a:cxnLst/>
              <a:rect l="l" t="t" r="r" b="b"/>
              <a:pathLst>
                <a:path w="858" h="1677" extrusionOk="0">
                  <a:moveTo>
                    <a:pt x="676" y="1"/>
                  </a:moveTo>
                  <a:cubicBezTo>
                    <a:pt x="595" y="1"/>
                    <a:pt x="513" y="82"/>
                    <a:pt x="560" y="183"/>
                  </a:cubicBezTo>
                  <a:cubicBezTo>
                    <a:pt x="584" y="243"/>
                    <a:pt x="596" y="314"/>
                    <a:pt x="608" y="374"/>
                  </a:cubicBezTo>
                  <a:cubicBezTo>
                    <a:pt x="608" y="540"/>
                    <a:pt x="572" y="707"/>
                    <a:pt x="501" y="850"/>
                  </a:cubicBezTo>
                  <a:cubicBezTo>
                    <a:pt x="429" y="1005"/>
                    <a:pt x="334" y="1148"/>
                    <a:pt x="215" y="1279"/>
                  </a:cubicBezTo>
                  <a:lnTo>
                    <a:pt x="48" y="1469"/>
                  </a:lnTo>
                  <a:cubicBezTo>
                    <a:pt x="1" y="1517"/>
                    <a:pt x="13" y="1600"/>
                    <a:pt x="60" y="1648"/>
                  </a:cubicBezTo>
                  <a:cubicBezTo>
                    <a:pt x="86" y="1665"/>
                    <a:pt x="113" y="1676"/>
                    <a:pt x="143" y="1676"/>
                  </a:cubicBezTo>
                  <a:cubicBezTo>
                    <a:pt x="155" y="1676"/>
                    <a:pt x="167" y="1675"/>
                    <a:pt x="179" y="1671"/>
                  </a:cubicBezTo>
                  <a:cubicBezTo>
                    <a:pt x="203" y="1660"/>
                    <a:pt x="215" y="1648"/>
                    <a:pt x="239" y="1636"/>
                  </a:cubicBezTo>
                  <a:lnTo>
                    <a:pt x="406" y="1445"/>
                  </a:lnTo>
                  <a:cubicBezTo>
                    <a:pt x="537" y="1290"/>
                    <a:pt x="644" y="1136"/>
                    <a:pt x="727" y="957"/>
                  </a:cubicBezTo>
                  <a:cubicBezTo>
                    <a:pt x="810" y="767"/>
                    <a:pt x="858" y="564"/>
                    <a:pt x="846" y="362"/>
                  </a:cubicBezTo>
                  <a:cubicBezTo>
                    <a:pt x="846" y="267"/>
                    <a:pt x="822" y="159"/>
                    <a:pt x="787" y="76"/>
                  </a:cubicBezTo>
                  <a:cubicBezTo>
                    <a:pt x="762" y="23"/>
                    <a:pt x="719" y="1"/>
                    <a:pt x="67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52" name="Google Shape;1752;p53"/>
            <p:cNvSpPr/>
            <p:nvPr/>
          </p:nvSpPr>
          <p:spPr>
            <a:xfrm>
              <a:off x="5829450" y="3126575"/>
              <a:ext cx="23275" cy="11450"/>
            </a:xfrm>
            <a:custGeom>
              <a:avLst/>
              <a:gdLst/>
              <a:ahLst/>
              <a:cxnLst/>
              <a:rect l="l" t="t" r="r" b="b"/>
              <a:pathLst>
                <a:path w="931" h="458" extrusionOk="0">
                  <a:moveTo>
                    <a:pt x="788" y="1"/>
                  </a:moveTo>
                  <a:cubicBezTo>
                    <a:pt x="669" y="24"/>
                    <a:pt x="550" y="48"/>
                    <a:pt x="443" y="84"/>
                  </a:cubicBezTo>
                  <a:cubicBezTo>
                    <a:pt x="324" y="120"/>
                    <a:pt x="217" y="167"/>
                    <a:pt x="109" y="227"/>
                  </a:cubicBezTo>
                  <a:cubicBezTo>
                    <a:pt x="0" y="292"/>
                    <a:pt x="51" y="458"/>
                    <a:pt x="170" y="458"/>
                  </a:cubicBezTo>
                  <a:cubicBezTo>
                    <a:pt x="181" y="458"/>
                    <a:pt x="193" y="456"/>
                    <a:pt x="205" y="453"/>
                  </a:cubicBezTo>
                  <a:cubicBezTo>
                    <a:pt x="205" y="453"/>
                    <a:pt x="217" y="453"/>
                    <a:pt x="228" y="441"/>
                  </a:cubicBezTo>
                  <a:cubicBezTo>
                    <a:pt x="324" y="394"/>
                    <a:pt x="419" y="346"/>
                    <a:pt x="514" y="322"/>
                  </a:cubicBezTo>
                  <a:cubicBezTo>
                    <a:pt x="609" y="286"/>
                    <a:pt x="717" y="263"/>
                    <a:pt x="812" y="251"/>
                  </a:cubicBezTo>
                  <a:cubicBezTo>
                    <a:pt x="883" y="239"/>
                    <a:pt x="931" y="179"/>
                    <a:pt x="919" y="108"/>
                  </a:cubicBezTo>
                  <a:cubicBezTo>
                    <a:pt x="919" y="48"/>
                    <a:pt x="848" y="1"/>
                    <a:pt x="78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53" name="Google Shape;1753;p53"/>
            <p:cNvSpPr/>
            <p:nvPr/>
          </p:nvSpPr>
          <p:spPr>
            <a:xfrm>
              <a:off x="5854500" y="3090500"/>
              <a:ext cx="31875" cy="49075"/>
            </a:xfrm>
            <a:custGeom>
              <a:avLst/>
              <a:gdLst/>
              <a:ahLst/>
              <a:cxnLst/>
              <a:rect l="l" t="t" r="r" b="b"/>
              <a:pathLst>
                <a:path w="1275" h="1963" extrusionOk="0">
                  <a:moveTo>
                    <a:pt x="262" y="265"/>
                  </a:moveTo>
                  <a:cubicBezTo>
                    <a:pt x="334" y="313"/>
                    <a:pt x="393" y="396"/>
                    <a:pt x="405" y="491"/>
                  </a:cubicBezTo>
                  <a:cubicBezTo>
                    <a:pt x="429" y="658"/>
                    <a:pt x="429" y="836"/>
                    <a:pt x="405" y="1015"/>
                  </a:cubicBezTo>
                  <a:cubicBezTo>
                    <a:pt x="358" y="836"/>
                    <a:pt x="322" y="670"/>
                    <a:pt x="298" y="491"/>
                  </a:cubicBezTo>
                  <a:lnTo>
                    <a:pt x="262" y="265"/>
                  </a:lnTo>
                  <a:close/>
                  <a:moveTo>
                    <a:pt x="753" y="1336"/>
                  </a:moveTo>
                  <a:cubicBezTo>
                    <a:pt x="813" y="1336"/>
                    <a:pt x="872" y="1357"/>
                    <a:pt x="917" y="1396"/>
                  </a:cubicBezTo>
                  <a:cubicBezTo>
                    <a:pt x="965" y="1444"/>
                    <a:pt x="989" y="1503"/>
                    <a:pt x="1000" y="1563"/>
                  </a:cubicBezTo>
                  <a:cubicBezTo>
                    <a:pt x="1012" y="1598"/>
                    <a:pt x="1012" y="1634"/>
                    <a:pt x="1024" y="1682"/>
                  </a:cubicBezTo>
                  <a:lnTo>
                    <a:pt x="1024" y="1706"/>
                  </a:lnTo>
                  <a:cubicBezTo>
                    <a:pt x="1000" y="1712"/>
                    <a:pt x="976" y="1715"/>
                    <a:pt x="953" y="1715"/>
                  </a:cubicBezTo>
                  <a:cubicBezTo>
                    <a:pt x="887" y="1715"/>
                    <a:pt x="827" y="1690"/>
                    <a:pt x="774" y="1646"/>
                  </a:cubicBezTo>
                  <a:cubicBezTo>
                    <a:pt x="691" y="1575"/>
                    <a:pt x="619" y="1503"/>
                    <a:pt x="560" y="1408"/>
                  </a:cubicBezTo>
                  <a:lnTo>
                    <a:pt x="572" y="1408"/>
                  </a:lnTo>
                  <a:cubicBezTo>
                    <a:pt x="584" y="1396"/>
                    <a:pt x="596" y="1396"/>
                    <a:pt x="608" y="1384"/>
                  </a:cubicBezTo>
                  <a:cubicBezTo>
                    <a:pt x="651" y="1351"/>
                    <a:pt x="702" y="1336"/>
                    <a:pt x="753" y="1336"/>
                  </a:cubicBezTo>
                  <a:close/>
                  <a:moveTo>
                    <a:pt x="231" y="1"/>
                  </a:moveTo>
                  <a:cubicBezTo>
                    <a:pt x="158" y="1"/>
                    <a:pt x="90" y="36"/>
                    <a:pt x="48" y="98"/>
                  </a:cubicBezTo>
                  <a:cubicBezTo>
                    <a:pt x="12" y="158"/>
                    <a:pt x="0" y="217"/>
                    <a:pt x="12" y="277"/>
                  </a:cubicBezTo>
                  <a:lnTo>
                    <a:pt x="12" y="289"/>
                  </a:lnTo>
                  <a:lnTo>
                    <a:pt x="48" y="527"/>
                  </a:lnTo>
                  <a:cubicBezTo>
                    <a:pt x="84" y="836"/>
                    <a:pt x="167" y="1158"/>
                    <a:pt x="298" y="1444"/>
                  </a:cubicBezTo>
                  <a:cubicBezTo>
                    <a:pt x="381" y="1598"/>
                    <a:pt x="489" y="1741"/>
                    <a:pt x="631" y="1848"/>
                  </a:cubicBezTo>
                  <a:cubicBezTo>
                    <a:pt x="727" y="1925"/>
                    <a:pt x="845" y="1963"/>
                    <a:pt x="967" y="1963"/>
                  </a:cubicBezTo>
                  <a:cubicBezTo>
                    <a:pt x="998" y="1963"/>
                    <a:pt x="1029" y="1960"/>
                    <a:pt x="1060" y="1956"/>
                  </a:cubicBezTo>
                  <a:cubicBezTo>
                    <a:pt x="1108" y="1944"/>
                    <a:pt x="1155" y="1920"/>
                    <a:pt x="1191" y="1884"/>
                  </a:cubicBezTo>
                  <a:cubicBezTo>
                    <a:pt x="1203" y="1884"/>
                    <a:pt x="1215" y="1872"/>
                    <a:pt x="1227" y="1860"/>
                  </a:cubicBezTo>
                  <a:cubicBezTo>
                    <a:pt x="1262" y="1801"/>
                    <a:pt x="1274" y="1729"/>
                    <a:pt x="1262" y="1658"/>
                  </a:cubicBezTo>
                  <a:cubicBezTo>
                    <a:pt x="1251" y="1610"/>
                    <a:pt x="1239" y="1551"/>
                    <a:pt x="1239" y="1503"/>
                  </a:cubicBezTo>
                  <a:cubicBezTo>
                    <a:pt x="1203" y="1396"/>
                    <a:pt x="1155" y="1301"/>
                    <a:pt x="1084" y="1229"/>
                  </a:cubicBezTo>
                  <a:cubicBezTo>
                    <a:pt x="996" y="1141"/>
                    <a:pt x="881" y="1092"/>
                    <a:pt x="765" y="1092"/>
                  </a:cubicBezTo>
                  <a:cubicBezTo>
                    <a:pt x="724" y="1092"/>
                    <a:pt x="683" y="1098"/>
                    <a:pt x="643" y="1110"/>
                  </a:cubicBezTo>
                  <a:cubicBezTo>
                    <a:pt x="679" y="884"/>
                    <a:pt x="679" y="658"/>
                    <a:pt x="643" y="444"/>
                  </a:cubicBezTo>
                  <a:cubicBezTo>
                    <a:pt x="619" y="241"/>
                    <a:pt x="465" y="63"/>
                    <a:pt x="262" y="3"/>
                  </a:cubicBezTo>
                  <a:cubicBezTo>
                    <a:pt x="252" y="2"/>
                    <a:pt x="241" y="1"/>
                    <a:pt x="2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54" name="Google Shape;1754;p53"/>
            <p:cNvSpPr/>
            <p:nvPr/>
          </p:nvSpPr>
          <p:spPr>
            <a:xfrm>
              <a:off x="5954200" y="3066400"/>
              <a:ext cx="32175" cy="48900"/>
            </a:xfrm>
            <a:custGeom>
              <a:avLst/>
              <a:gdLst/>
              <a:ahLst/>
              <a:cxnLst/>
              <a:rect l="l" t="t" r="r" b="b"/>
              <a:pathLst>
                <a:path w="1287" h="1956" extrusionOk="0">
                  <a:moveTo>
                    <a:pt x="276" y="273"/>
                  </a:moveTo>
                  <a:lnTo>
                    <a:pt x="276" y="273"/>
                  </a:lnTo>
                  <a:cubicBezTo>
                    <a:pt x="351" y="321"/>
                    <a:pt x="395" y="401"/>
                    <a:pt x="418" y="491"/>
                  </a:cubicBezTo>
                  <a:cubicBezTo>
                    <a:pt x="441" y="657"/>
                    <a:pt x="441" y="836"/>
                    <a:pt x="418" y="1003"/>
                  </a:cubicBezTo>
                  <a:cubicBezTo>
                    <a:pt x="358" y="836"/>
                    <a:pt x="322" y="657"/>
                    <a:pt x="311" y="491"/>
                  </a:cubicBezTo>
                  <a:lnTo>
                    <a:pt x="276" y="273"/>
                  </a:lnTo>
                  <a:close/>
                  <a:moveTo>
                    <a:pt x="762" y="1336"/>
                  </a:moveTo>
                  <a:cubicBezTo>
                    <a:pt x="820" y="1336"/>
                    <a:pt x="878" y="1357"/>
                    <a:pt x="930" y="1396"/>
                  </a:cubicBezTo>
                  <a:cubicBezTo>
                    <a:pt x="965" y="1443"/>
                    <a:pt x="1001" y="1503"/>
                    <a:pt x="1013" y="1562"/>
                  </a:cubicBezTo>
                  <a:cubicBezTo>
                    <a:pt x="1013" y="1598"/>
                    <a:pt x="1025" y="1634"/>
                    <a:pt x="1025" y="1669"/>
                  </a:cubicBezTo>
                  <a:lnTo>
                    <a:pt x="1025" y="1705"/>
                  </a:lnTo>
                  <a:cubicBezTo>
                    <a:pt x="1006" y="1708"/>
                    <a:pt x="987" y="1709"/>
                    <a:pt x="967" y="1709"/>
                  </a:cubicBezTo>
                  <a:cubicBezTo>
                    <a:pt x="900" y="1709"/>
                    <a:pt x="830" y="1692"/>
                    <a:pt x="775" y="1646"/>
                  </a:cubicBezTo>
                  <a:cubicBezTo>
                    <a:pt x="692" y="1574"/>
                    <a:pt x="620" y="1491"/>
                    <a:pt x="572" y="1408"/>
                  </a:cubicBezTo>
                  <a:cubicBezTo>
                    <a:pt x="584" y="1396"/>
                    <a:pt x="608" y="1396"/>
                    <a:pt x="620" y="1384"/>
                  </a:cubicBezTo>
                  <a:cubicBezTo>
                    <a:pt x="664" y="1351"/>
                    <a:pt x="712" y="1336"/>
                    <a:pt x="762" y="1336"/>
                  </a:cubicBezTo>
                  <a:close/>
                  <a:moveTo>
                    <a:pt x="243" y="0"/>
                  </a:moveTo>
                  <a:cubicBezTo>
                    <a:pt x="168" y="0"/>
                    <a:pt x="90" y="36"/>
                    <a:pt x="49" y="98"/>
                  </a:cubicBezTo>
                  <a:cubicBezTo>
                    <a:pt x="13" y="145"/>
                    <a:pt x="1" y="217"/>
                    <a:pt x="25" y="276"/>
                  </a:cubicBezTo>
                  <a:lnTo>
                    <a:pt x="25" y="288"/>
                  </a:lnTo>
                  <a:lnTo>
                    <a:pt x="49" y="515"/>
                  </a:lnTo>
                  <a:cubicBezTo>
                    <a:pt x="84" y="836"/>
                    <a:pt x="180" y="1146"/>
                    <a:pt x="311" y="1443"/>
                  </a:cubicBezTo>
                  <a:cubicBezTo>
                    <a:pt x="382" y="1598"/>
                    <a:pt x="489" y="1741"/>
                    <a:pt x="632" y="1836"/>
                  </a:cubicBezTo>
                  <a:cubicBezTo>
                    <a:pt x="724" y="1910"/>
                    <a:pt x="845" y="1955"/>
                    <a:pt x="967" y="1955"/>
                  </a:cubicBezTo>
                  <a:cubicBezTo>
                    <a:pt x="1002" y="1955"/>
                    <a:pt x="1038" y="1951"/>
                    <a:pt x="1073" y="1943"/>
                  </a:cubicBezTo>
                  <a:cubicBezTo>
                    <a:pt x="1120" y="1943"/>
                    <a:pt x="1168" y="1920"/>
                    <a:pt x="1215" y="1884"/>
                  </a:cubicBezTo>
                  <a:cubicBezTo>
                    <a:pt x="1227" y="1884"/>
                    <a:pt x="1227" y="1872"/>
                    <a:pt x="1239" y="1860"/>
                  </a:cubicBezTo>
                  <a:cubicBezTo>
                    <a:pt x="1275" y="1800"/>
                    <a:pt x="1287" y="1729"/>
                    <a:pt x="1275" y="1646"/>
                  </a:cubicBezTo>
                  <a:cubicBezTo>
                    <a:pt x="1275" y="1598"/>
                    <a:pt x="1263" y="1550"/>
                    <a:pt x="1251" y="1503"/>
                  </a:cubicBezTo>
                  <a:cubicBezTo>
                    <a:pt x="1227" y="1396"/>
                    <a:pt x="1180" y="1300"/>
                    <a:pt x="1096" y="1217"/>
                  </a:cubicBezTo>
                  <a:cubicBezTo>
                    <a:pt x="1004" y="1134"/>
                    <a:pt x="882" y="1086"/>
                    <a:pt x="754" y="1086"/>
                  </a:cubicBezTo>
                  <a:cubicBezTo>
                    <a:pt x="718" y="1086"/>
                    <a:pt x="681" y="1090"/>
                    <a:pt x="644" y="1098"/>
                  </a:cubicBezTo>
                  <a:cubicBezTo>
                    <a:pt x="680" y="884"/>
                    <a:pt x="680" y="657"/>
                    <a:pt x="644" y="443"/>
                  </a:cubicBezTo>
                  <a:cubicBezTo>
                    <a:pt x="620" y="229"/>
                    <a:pt x="477" y="62"/>
                    <a:pt x="275" y="3"/>
                  </a:cubicBezTo>
                  <a:cubicBezTo>
                    <a:pt x="264" y="1"/>
                    <a:pt x="253" y="0"/>
                    <a:pt x="24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55" name="Google Shape;1755;p53"/>
            <p:cNvSpPr/>
            <p:nvPr/>
          </p:nvSpPr>
          <p:spPr>
            <a:xfrm>
              <a:off x="5888075" y="3089625"/>
              <a:ext cx="27775" cy="12075"/>
            </a:xfrm>
            <a:custGeom>
              <a:avLst/>
              <a:gdLst/>
              <a:ahLst/>
              <a:cxnLst/>
              <a:rect l="l" t="t" r="r" b="b"/>
              <a:pathLst>
                <a:path w="1111" h="483" extrusionOk="0">
                  <a:moveTo>
                    <a:pt x="986" y="0"/>
                  </a:moveTo>
                  <a:cubicBezTo>
                    <a:pt x="980" y="0"/>
                    <a:pt x="973" y="1"/>
                    <a:pt x="967" y="2"/>
                  </a:cubicBezTo>
                  <a:cubicBezTo>
                    <a:pt x="824" y="26"/>
                    <a:pt x="681" y="50"/>
                    <a:pt x="539" y="98"/>
                  </a:cubicBezTo>
                  <a:cubicBezTo>
                    <a:pt x="396" y="133"/>
                    <a:pt x="265" y="181"/>
                    <a:pt x="122" y="240"/>
                  </a:cubicBezTo>
                  <a:cubicBezTo>
                    <a:pt x="1" y="295"/>
                    <a:pt x="53" y="483"/>
                    <a:pt x="174" y="483"/>
                  </a:cubicBezTo>
                  <a:cubicBezTo>
                    <a:pt x="184" y="483"/>
                    <a:pt x="194" y="481"/>
                    <a:pt x="205" y="479"/>
                  </a:cubicBezTo>
                  <a:lnTo>
                    <a:pt x="229" y="479"/>
                  </a:lnTo>
                  <a:cubicBezTo>
                    <a:pt x="348" y="419"/>
                    <a:pt x="479" y="371"/>
                    <a:pt x="610" y="336"/>
                  </a:cubicBezTo>
                  <a:cubicBezTo>
                    <a:pt x="741" y="300"/>
                    <a:pt x="860" y="264"/>
                    <a:pt x="1003" y="252"/>
                  </a:cubicBezTo>
                  <a:cubicBezTo>
                    <a:pt x="1062" y="240"/>
                    <a:pt x="1110" y="169"/>
                    <a:pt x="1098" y="109"/>
                  </a:cubicBezTo>
                  <a:cubicBezTo>
                    <a:pt x="1098" y="45"/>
                    <a:pt x="1041" y="0"/>
                    <a:pt x="98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56" name="Google Shape;1756;p53"/>
            <p:cNvSpPr/>
            <p:nvPr/>
          </p:nvSpPr>
          <p:spPr>
            <a:xfrm>
              <a:off x="5894650" y="3081050"/>
              <a:ext cx="14925" cy="27875"/>
            </a:xfrm>
            <a:custGeom>
              <a:avLst/>
              <a:gdLst/>
              <a:ahLst/>
              <a:cxnLst/>
              <a:rect l="l" t="t" r="r" b="b"/>
              <a:pathLst>
                <a:path w="597" h="1115" extrusionOk="0">
                  <a:moveTo>
                    <a:pt x="151" y="1"/>
                  </a:moveTo>
                  <a:cubicBezTo>
                    <a:pt x="75" y="1"/>
                    <a:pt x="0" y="70"/>
                    <a:pt x="37" y="167"/>
                  </a:cubicBezTo>
                  <a:lnTo>
                    <a:pt x="347" y="1036"/>
                  </a:lnTo>
                  <a:cubicBezTo>
                    <a:pt x="366" y="1083"/>
                    <a:pt x="407" y="1115"/>
                    <a:pt x="458" y="1115"/>
                  </a:cubicBezTo>
                  <a:cubicBezTo>
                    <a:pt x="472" y="1115"/>
                    <a:pt x="486" y="1112"/>
                    <a:pt x="502" y="1107"/>
                  </a:cubicBezTo>
                  <a:cubicBezTo>
                    <a:pt x="573" y="1083"/>
                    <a:pt x="597" y="1012"/>
                    <a:pt x="585" y="953"/>
                  </a:cubicBezTo>
                  <a:lnTo>
                    <a:pt x="264" y="83"/>
                  </a:lnTo>
                  <a:cubicBezTo>
                    <a:pt x="241" y="25"/>
                    <a:pt x="196" y="1"/>
                    <a:pt x="15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57" name="Google Shape;1757;p53"/>
            <p:cNvSpPr/>
            <p:nvPr/>
          </p:nvSpPr>
          <p:spPr>
            <a:xfrm>
              <a:off x="5898250" y="3111950"/>
              <a:ext cx="28600" cy="10950"/>
            </a:xfrm>
            <a:custGeom>
              <a:avLst/>
              <a:gdLst/>
              <a:ahLst/>
              <a:cxnLst/>
              <a:rect l="l" t="t" r="r" b="b"/>
              <a:pathLst>
                <a:path w="1144" h="438" extrusionOk="0">
                  <a:moveTo>
                    <a:pt x="1004" y="0"/>
                  </a:moveTo>
                  <a:cubicBezTo>
                    <a:pt x="995" y="0"/>
                    <a:pt x="986" y="1"/>
                    <a:pt x="977" y="2"/>
                  </a:cubicBezTo>
                  <a:lnTo>
                    <a:pt x="108" y="193"/>
                  </a:lnTo>
                  <a:cubicBezTo>
                    <a:pt x="48" y="205"/>
                    <a:pt x="1" y="276"/>
                    <a:pt x="24" y="336"/>
                  </a:cubicBezTo>
                  <a:cubicBezTo>
                    <a:pt x="34" y="394"/>
                    <a:pt x="76" y="437"/>
                    <a:pt x="131" y="437"/>
                  </a:cubicBezTo>
                  <a:cubicBezTo>
                    <a:pt x="142" y="437"/>
                    <a:pt x="155" y="435"/>
                    <a:pt x="167" y="431"/>
                  </a:cubicBezTo>
                  <a:lnTo>
                    <a:pt x="1036" y="252"/>
                  </a:lnTo>
                  <a:cubicBezTo>
                    <a:pt x="1108" y="228"/>
                    <a:pt x="1144" y="169"/>
                    <a:pt x="1132" y="98"/>
                  </a:cubicBezTo>
                  <a:cubicBezTo>
                    <a:pt x="1121" y="35"/>
                    <a:pt x="1066" y="0"/>
                    <a:pt x="100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58" name="Google Shape;1758;p53"/>
            <p:cNvSpPr/>
            <p:nvPr/>
          </p:nvSpPr>
          <p:spPr>
            <a:xfrm>
              <a:off x="5930100" y="3007350"/>
              <a:ext cx="205400" cy="106650"/>
            </a:xfrm>
            <a:custGeom>
              <a:avLst/>
              <a:gdLst/>
              <a:ahLst/>
              <a:cxnLst/>
              <a:rect l="l" t="t" r="r" b="b"/>
              <a:pathLst>
                <a:path w="8216" h="4266" extrusionOk="0">
                  <a:moveTo>
                    <a:pt x="8086" y="1"/>
                  </a:moveTo>
                  <a:cubicBezTo>
                    <a:pt x="8075" y="1"/>
                    <a:pt x="8062" y="3"/>
                    <a:pt x="8049" y="7"/>
                  </a:cubicBezTo>
                  <a:cubicBezTo>
                    <a:pt x="6882" y="341"/>
                    <a:pt x="5692" y="662"/>
                    <a:pt x="4537" y="972"/>
                  </a:cubicBezTo>
                  <a:lnTo>
                    <a:pt x="3263" y="1305"/>
                  </a:lnTo>
                  <a:cubicBezTo>
                    <a:pt x="2489" y="1519"/>
                    <a:pt x="1679" y="1734"/>
                    <a:pt x="870" y="1960"/>
                  </a:cubicBezTo>
                  <a:lnTo>
                    <a:pt x="572" y="2055"/>
                  </a:lnTo>
                  <a:lnTo>
                    <a:pt x="524" y="2067"/>
                  </a:lnTo>
                  <a:cubicBezTo>
                    <a:pt x="393" y="2079"/>
                    <a:pt x="286" y="2162"/>
                    <a:pt x="227" y="2269"/>
                  </a:cubicBezTo>
                  <a:cubicBezTo>
                    <a:pt x="191" y="2377"/>
                    <a:pt x="191" y="2484"/>
                    <a:pt x="227" y="2591"/>
                  </a:cubicBezTo>
                  <a:cubicBezTo>
                    <a:pt x="239" y="2603"/>
                    <a:pt x="239" y="2627"/>
                    <a:pt x="239" y="2650"/>
                  </a:cubicBezTo>
                  <a:lnTo>
                    <a:pt x="405" y="3484"/>
                  </a:lnTo>
                  <a:cubicBezTo>
                    <a:pt x="346" y="3412"/>
                    <a:pt x="298" y="3341"/>
                    <a:pt x="239" y="3269"/>
                  </a:cubicBezTo>
                  <a:cubicBezTo>
                    <a:pt x="211" y="3235"/>
                    <a:pt x="175" y="3216"/>
                    <a:pt x="138" y="3216"/>
                  </a:cubicBezTo>
                  <a:cubicBezTo>
                    <a:pt x="112" y="3216"/>
                    <a:pt x="85" y="3226"/>
                    <a:pt x="60" y="3246"/>
                  </a:cubicBezTo>
                  <a:cubicBezTo>
                    <a:pt x="12" y="3281"/>
                    <a:pt x="1" y="3365"/>
                    <a:pt x="48" y="3424"/>
                  </a:cubicBezTo>
                  <a:cubicBezTo>
                    <a:pt x="239" y="3662"/>
                    <a:pt x="405" y="3924"/>
                    <a:pt x="548" y="4198"/>
                  </a:cubicBezTo>
                  <a:cubicBezTo>
                    <a:pt x="567" y="4235"/>
                    <a:pt x="607" y="4265"/>
                    <a:pt x="652" y="4265"/>
                  </a:cubicBezTo>
                  <a:cubicBezTo>
                    <a:pt x="665" y="4265"/>
                    <a:pt x="678" y="4263"/>
                    <a:pt x="691" y="4258"/>
                  </a:cubicBezTo>
                  <a:cubicBezTo>
                    <a:pt x="751" y="4234"/>
                    <a:pt x="786" y="4174"/>
                    <a:pt x="774" y="4115"/>
                  </a:cubicBezTo>
                  <a:lnTo>
                    <a:pt x="477" y="2591"/>
                  </a:lnTo>
                  <a:cubicBezTo>
                    <a:pt x="477" y="2579"/>
                    <a:pt x="465" y="2555"/>
                    <a:pt x="465" y="2531"/>
                  </a:cubicBezTo>
                  <a:cubicBezTo>
                    <a:pt x="441" y="2472"/>
                    <a:pt x="441" y="2412"/>
                    <a:pt x="453" y="2365"/>
                  </a:cubicBezTo>
                  <a:cubicBezTo>
                    <a:pt x="465" y="2329"/>
                    <a:pt x="513" y="2317"/>
                    <a:pt x="584" y="2293"/>
                  </a:cubicBezTo>
                  <a:lnTo>
                    <a:pt x="632" y="2281"/>
                  </a:lnTo>
                  <a:lnTo>
                    <a:pt x="929" y="2198"/>
                  </a:lnTo>
                  <a:cubicBezTo>
                    <a:pt x="1739" y="1972"/>
                    <a:pt x="2560" y="1746"/>
                    <a:pt x="3322" y="1543"/>
                  </a:cubicBezTo>
                  <a:lnTo>
                    <a:pt x="4596" y="1198"/>
                  </a:lnTo>
                  <a:cubicBezTo>
                    <a:pt x="5751" y="888"/>
                    <a:pt x="6942" y="579"/>
                    <a:pt x="8121" y="245"/>
                  </a:cubicBezTo>
                  <a:cubicBezTo>
                    <a:pt x="8180" y="222"/>
                    <a:pt x="8216" y="150"/>
                    <a:pt x="8204" y="91"/>
                  </a:cubicBezTo>
                  <a:cubicBezTo>
                    <a:pt x="8184" y="42"/>
                    <a:pt x="8141" y="1"/>
                    <a:pt x="808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59" name="Google Shape;1759;p53"/>
            <p:cNvSpPr/>
            <p:nvPr/>
          </p:nvSpPr>
          <p:spPr>
            <a:xfrm>
              <a:off x="5974400" y="3057700"/>
              <a:ext cx="34600" cy="30325"/>
            </a:xfrm>
            <a:custGeom>
              <a:avLst/>
              <a:gdLst/>
              <a:ahLst/>
              <a:cxnLst/>
              <a:rect l="l" t="t" r="r" b="b"/>
              <a:pathLst>
                <a:path w="1384" h="1213" extrusionOk="0">
                  <a:moveTo>
                    <a:pt x="419" y="1"/>
                  </a:moveTo>
                  <a:cubicBezTo>
                    <a:pt x="199" y="1"/>
                    <a:pt x="1" y="222"/>
                    <a:pt x="98" y="470"/>
                  </a:cubicBezTo>
                  <a:cubicBezTo>
                    <a:pt x="116" y="528"/>
                    <a:pt x="160" y="552"/>
                    <a:pt x="206" y="552"/>
                  </a:cubicBezTo>
                  <a:cubicBezTo>
                    <a:pt x="282" y="552"/>
                    <a:pt x="361" y="483"/>
                    <a:pt x="324" y="386"/>
                  </a:cubicBezTo>
                  <a:cubicBezTo>
                    <a:pt x="298" y="316"/>
                    <a:pt x="356" y="252"/>
                    <a:pt x="421" y="252"/>
                  </a:cubicBezTo>
                  <a:cubicBezTo>
                    <a:pt x="444" y="252"/>
                    <a:pt x="469" y="260"/>
                    <a:pt x="491" y="279"/>
                  </a:cubicBezTo>
                  <a:cubicBezTo>
                    <a:pt x="526" y="327"/>
                    <a:pt x="538" y="386"/>
                    <a:pt x="538" y="446"/>
                  </a:cubicBezTo>
                  <a:cubicBezTo>
                    <a:pt x="526" y="517"/>
                    <a:pt x="503" y="601"/>
                    <a:pt x="467" y="672"/>
                  </a:cubicBezTo>
                  <a:lnTo>
                    <a:pt x="443" y="720"/>
                  </a:lnTo>
                  <a:cubicBezTo>
                    <a:pt x="407" y="803"/>
                    <a:pt x="372" y="874"/>
                    <a:pt x="348" y="958"/>
                  </a:cubicBezTo>
                  <a:cubicBezTo>
                    <a:pt x="348" y="994"/>
                    <a:pt x="336" y="1017"/>
                    <a:pt x="336" y="1041"/>
                  </a:cubicBezTo>
                  <a:cubicBezTo>
                    <a:pt x="336" y="1053"/>
                    <a:pt x="336" y="1053"/>
                    <a:pt x="336" y="1053"/>
                  </a:cubicBezTo>
                  <a:cubicBezTo>
                    <a:pt x="324" y="1101"/>
                    <a:pt x="336" y="1160"/>
                    <a:pt x="372" y="1184"/>
                  </a:cubicBezTo>
                  <a:cubicBezTo>
                    <a:pt x="398" y="1201"/>
                    <a:pt x="430" y="1213"/>
                    <a:pt x="460" y="1213"/>
                  </a:cubicBezTo>
                  <a:cubicBezTo>
                    <a:pt x="471" y="1213"/>
                    <a:pt x="481" y="1211"/>
                    <a:pt x="491" y="1208"/>
                  </a:cubicBezTo>
                  <a:lnTo>
                    <a:pt x="515" y="1208"/>
                  </a:lnTo>
                  <a:lnTo>
                    <a:pt x="1229" y="934"/>
                  </a:lnTo>
                  <a:cubicBezTo>
                    <a:pt x="1277" y="910"/>
                    <a:pt x="1324" y="874"/>
                    <a:pt x="1348" y="827"/>
                  </a:cubicBezTo>
                  <a:cubicBezTo>
                    <a:pt x="1384" y="767"/>
                    <a:pt x="1360" y="684"/>
                    <a:pt x="1300" y="648"/>
                  </a:cubicBezTo>
                  <a:cubicBezTo>
                    <a:pt x="1282" y="641"/>
                    <a:pt x="1261" y="637"/>
                    <a:pt x="1242" y="637"/>
                  </a:cubicBezTo>
                  <a:cubicBezTo>
                    <a:pt x="1199" y="637"/>
                    <a:pt x="1158" y="655"/>
                    <a:pt x="1134" y="696"/>
                  </a:cubicBezTo>
                  <a:lnTo>
                    <a:pt x="646" y="886"/>
                  </a:lnTo>
                  <a:cubicBezTo>
                    <a:pt x="657" y="863"/>
                    <a:pt x="669" y="851"/>
                    <a:pt x="681" y="827"/>
                  </a:cubicBezTo>
                  <a:lnTo>
                    <a:pt x="705" y="779"/>
                  </a:lnTo>
                  <a:cubicBezTo>
                    <a:pt x="753" y="672"/>
                    <a:pt x="788" y="565"/>
                    <a:pt x="788" y="446"/>
                  </a:cubicBezTo>
                  <a:cubicBezTo>
                    <a:pt x="800" y="315"/>
                    <a:pt x="741" y="172"/>
                    <a:pt x="646" y="89"/>
                  </a:cubicBezTo>
                  <a:cubicBezTo>
                    <a:pt x="575" y="27"/>
                    <a:pt x="496" y="1"/>
                    <a:pt x="41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60" name="Google Shape;1760;p53"/>
            <p:cNvSpPr/>
            <p:nvPr/>
          </p:nvSpPr>
          <p:spPr>
            <a:xfrm>
              <a:off x="6021175" y="3067950"/>
              <a:ext cx="37825" cy="12875"/>
            </a:xfrm>
            <a:custGeom>
              <a:avLst/>
              <a:gdLst/>
              <a:ahLst/>
              <a:cxnLst/>
              <a:rect l="l" t="t" r="r" b="b"/>
              <a:pathLst>
                <a:path w="1513" h="515" extrusionOk="0">
                  <a:moveTo>
                    <a:pt x="1334" y="0"/>
                  </a:moveTo>
                  <a:cubicBezTo>
                    <a:pt x="1322" y="0"/>
                    <a:pt x="1013" y="24"/>
                    <a:pt x="703" y="72"/>
                  </a:cubicBezTo>
                  <a:cubicBezTo>
                    <a:pt x="560" y="95"/>
                    <a:pt x="406" y="131"/>
                    <a:pt x="263" y="167"/>
                  </a:cubicBezTo>
                  <a:cubicBezTo>
                    <a:pt x="203" y="179"/>
                    <a:pt x="144" y="203"/>
                    <a:pt x="84" y="250"/>
                  </a:cubicBezTo>
                  <a:cubicBezTo>
                    <a:pt x="60" y="286"/>
                    <a:pt x="37" y="322"/>
                    <a:pt x="25" y="357"/>
                  </a:cubicBezTo>
                  <a:cubicBezTo>
                    <a:pt x="1" y="429"/>
                    <a:pt x="48" y="488"/>
                    <a:pt x="120" y="512"/>
                  </a:cubicBezTo>
                  <a:cubicBezTo>
                    <a:pt x="128" y="514"/>
                    <a:pt x="135" y="514"/>
                    <a:pt x="143" y="514"/>
                  </a:cubicBezTo>
                  <a:cubicBezTo>
                    <a:pt x="194" y="514"/>
                    <a:pt x="242" y="481"/>
                    <a:pt x="263" y="429"/>
                  </a:cubicBezTo>
                  <a:cubicBezTo>
                    <a:pt x="287" y="417"/>
                    <a:pt x="310" y="405"/>
                    <a:pt x="334" y="405"/>
                  </a:cubicBezTo>
                  <a:cubicBezTo>
                    <a:pt x="453" y="369"/>
                    <a:pt x="608" y="345"/>
                    <a:pt x="751" y="322"/>
                  </a:cubicBezTo>
                  <a:cubicBezTo>
                    <a:pt x="1049" y="274"/>
                    <a:pt x="1358" y="250"/>
                    <a:pt x="1358" y="250"/>
                  </a:cubicBezTo>
                  <a:lnTo>
                    <a:pt x="1370" y="250"/>
                  </a:lnTo>
                  <a:cubicBezTo>
                    <a:pt x="1513" y="214"/>
                    <a:pt x="1477" y="0"/>
                    <a:pt x="133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61" name="Google Shape;1761;p53"/>
            <p:cNvSpPr/>
            <p:nvPr/>
          </p:nvSpPr>
          <p:spPr>
            <a:xfrm>
              <a:off x="6065525" y="3036775"/>
              <a:ext cx="26825" cy="40425"/>
            </a:xfrm>
            <a:custGeom>
              <a:avLst/>
              <a:gdLst/>
              <a:ahLst/>
              <a:cxnLst/>
              <a:rect l="l" t="t" r="r" b="b"/>
              <a:pathLst>
                <a:path w="1073" h="1617" extrusionOk="0">
                  <a:moveTo>
                    <a:pt x="297" y="1"/>
                  </a:moveTo>
                  <a:cubicBezTo>
                    <a:pt x="273" y="1"/>
                    <a:pt x="249" y="7"/>
                    <a:pt x="227" y="21"/>
                  </a:cubicBezTo>
                  <a:cubicBezTo>
                    <a:pt x="168" y="68"/>
                    <a:pt x="156" y="140"/>
                    <a:pt x="203" y="199"/>
                  </a:cubicBezTo>
                  <a:lnTo>
                    <a:pt x="203" y="223"/>
                  </a:lnTo>
                  <a:cubicBezTo>
                    <a:pt x="203" y="295"/>
                    <a:pt x="179" y="366"/>
                    <a:pt x="156" y="426"/>
                  </a:cubicBezTo>
                  <a:cubicBezTo>
                    <a:pt x="96" y="688"/>
                    <a:pt x="49" y="938"/>
                    <a:pt x="25" y="1200"/>
                  </a:cubicBezTo>
                  <a:cubicBezTo>
                    <a:pt x="13" y="1271"/>
                    <a:pt x="13" y="1342"/>
                    <a:pt x="13" y="1414"/>
                  </a:cubicBezTo>
                  <a:cubicBezTo>
                    <a:pt x="1" y="1509"/>
                    <a:pt x="72" y="1604"/>
                    <a:pt x="179" y="1616"/>
                  </a:cubicBezTo>
                  <a:lnTo>
                    <a:pt x="251" y="1616"/>
                  </a:lnTo>
                  <a:lnTo>
                    <a:pt x="310" y="1604"/>
                  </a:lnTo>
                  <a:lnTo>
                    <a:pt x="668" y="1473"/>
                  </a:lnTo>
                  <a:lnTo>
                    <a:pt x="834" y="1414"/>
                  </a:lnTo>
                  <a:cubicBezTo>
                    <a:pt x="989" y="1354"/>
                    <a:pt x="1037" y="1330"/>
                    <a:pt x="1061" y="1271"/>
                  </a:cubicBezTo>
                  <a:cubicBezTo>
                    <a:pt x="1072" y="1223"/>
                    <a:pt x="1072" y="1188"/>
                    <a:pt x="1049" y="1152"/>
                  </a:cubicBezTo>
                  <a:cubicBezTo>
                    <a:pt x="1019" y="1115"/>
                    <a:pt x="980" y="1096"/>
                    <a:pt x="940" y="1096"/>
                  </a:cubicBezTo>
                  <a:cubicBezTo>
                    <a:pt x="916" y="1096"/>
                    <a:pt x="892" y="1103"/>
                    <a:pt x="870" y="1116"/>
                  </a:cubicBezTo>
                  <a:cubicBezTo>
                    <a:pt x="870" y="1128"/>
                    <a:pt x="858" y="1128"/>
                    <a:pt x="858" y="1140"/>
                  </a:cubicBezTo>
                  <a:lnTo>
                    <a:pt x="751" y="1176"/>
                  </a:lnTo>
                  <a:lnTo>
                    <a:pt x="584" y="1235"/>
                  </a:lnTo>
                  <a:lnTo>
                    <a:pt x="275" y="1342"/>
                  </a:lnTo>
                  <a:lnTo>
                    <a:pt x="287" y="1223"/>
                  </a:lnTo>
                  <a:cubicBezTo>
                    <a:pt x="299" y="973"/>
                    <a:pt x="346" y="735"/>
                    <a:pt x="406" y="497"/>
                  </a:cubicBezTo>
                  <a:cubicBezTo>
                    <a:pt x="441" y="402"/>
                    <a:pt x="453" y="307"/>
                    <a:pt x="453" y="199"/>
                  </a:cubicBezTo>
                  <a:cubicBezTo>
                    <a:pt x="453" y="152"/>
                    <a:pt x="430" y="92"/>
                    <a:pt x="406" y="57"/>
                  </a:cubicBezTo>
                  <a:cubicBezTo>
                    <a:pt x="376" y="19"/>
                    <a:pt x="337" y="1"/>
                    <a:pt x="29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62" name="Google Shape;1762;p53"/>
            <p:cNvSpPr/>
            <p:nvPr/>
          </p:nvSpPr>
          <p:spPr>
            <a:xfrm>
              <a:off x="6069450" y="3038425"/>
              <a:ext cx="25575" cy="49900"/>
            </a:xfrm>
            <a:custGeom>
              <a:avLst/>
              <a:gdLst/>
              <a:ahLst/>
              <a:cxnLst/>
              <a:rect l="l" t="t" r="r" b="b"/>
              <a:pathLst>
                <a:path w="1023" h="1996" extrusionOk="0">
                  <a:moveTo>
                    <a:pt x="172" y="0"/>
                  </a:moveTo>
                  <a:cubicBezTo>
                    <a:pt x="86" y="0"/>
                    <a:pt x="0" y="94"/>
                    <a:pt x="58" y="193"/>
                  </a:cubicBezTo>
                  <a:cubicBezTo>
                    <a:pt x="106" y="264"/>
                    <a:pt x="142" y="348"/>
                    <a:pt x="177" y="443"/>
                  </a:cubicBezTo>
                  <a:cubicBezTo>
                    <a:pt x="237" y="586"/>
                    <a:pt x="308" y="800"/>
                    <a:pt x="368" y="1003"/>
                  </a:cubicBezTo>
                  <a:lnTo>
                    <a:pt x="380" y="1050"/>
                  </a:lnTo>
                  <a:cubicBezTo>
                    <a:pt x="427" y="1264"/>
                    <a:pt x="511" y="1479"/>
                    <a:pt x="606" y="1681"/>
                  </a:cubicBezTo>
                  <a:cubicBezTo>
                    <a:pt x="654" y="1776"/>
                    <a:pt x="713" y="1872"/>
                    <a:pt x="784" y="1955"/>
                  </a:cubicBezTo>
                  <a:cubicBezTo>
                    <a:pt x="802" y="1982"/>
                    <a:pt x="834" y="1995"/>
                    <a:pt x="868" y="1995"/>
                  </a:cubicBezTo>
                  <a:cubicBezTo>
                    <a:pt x="880" y="1995"/>
                    <a:pt x="892" y="1994"/>
                    <a:pt x="904" y="1991"/>
                  </a:cubicBezTo>
                  <a:cubicBezTo>
                    <a:pt x="927" y="1991"/>
                    <a:pt x="939" y="1979"/>
                    <a:pt x="963" y="1967"/>
                  </a:cubicBezTo>
                  <a:cubicBezTo>
                    <a:pt x="1011" y="1931"/>
                    <a:pt x="1023" y="1848"/>
                    <a:pt x="975" y="1800"/>
                  </a:cubicBezTo>
                  <a:cubicBezTo>
                    <a:pt x="915" y="1729"/>
                    <a:pt x="868" y="1645"/>
                    <a:pt x="832" y="1562"/>
                  </a:cubicBezTo>
                  <a:cubicBezTo>
                    <a:pt x="737" y="1372"/>
                    <a:pt x="665" y="1181"/>
                    <a:pt x="618" y="979"/>
                  </a:cubicBezTo>
                  <a:lnTo>
                    <a:pt x="594" y="931"/>
                  </a:lnTo>
                  <a:cubicBezTo>
                    <a:pt x="534" y="717"/>
                    <a:pt x="475" y="503"/>
                    <a:pt x="415" y="348"/>
                  </a:cubicBezTo>
                  <a:cubicBezTo>
                    <a:pt x="368" y="252"/>
                    <a:pt x="320" y="157"/>
                    <a:pt x="273" y="62"/>
                  </a:cubicBezTo>
                  <a:cubicBezTo>
                    <a:pt x="247" y="18"/>
                    <a:pt x="209" y="0"/>
                    <a:pt x="1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63" name="Google Shape;1763;p53"/>
            <p:cNvSpPr/>
            <p:nvPr/>
          </p:nvSpPr>
          <p:spPr>
            <a:xfrm>
              <a:off x="6100950" y="3055700"/>
              <a:ext cx="17900" cy="24875"/>
            </a:xfrm>
            <a:custGeom>
              <a:avLst/>
              <a:gdLst/>
              <a:ahLst/>
              <a:cxnLst/>
              <a:rect l="l" t="t" r="r" b="b"/>
              <a:pathLst>
                <a:path w="716" h="995" extrusionOk="0">
                  <a:moveTo>
                    <a:pt x="382" y="264"/>
                  </a:moveTo>
                  <a:cubicBezTo>
                    <a:pt x="382" y="264"/>
                    <a:pt x="394" y="276"/>
                    <a:pt x="406" y="276"/>
                  </a:cubicBezTo>
                  <a:cubicBezTo>
                    <a:pt x="406" y="276"/>
                    <a:pt x="406" y="288"/>
                    <a:pt x="417" y="300"/>
                  </a:cubicBezTo>
                  <a:cubicBezTo>
                    <a:pt x="429" y="347"/>
                    <a:pt x="441" y="407"/>
                    <a:pt x="453" y="454"/>
                  </a:cubicBezTo>
                  <a:cubicBezTo>
                    <a:pt x="465" y="538"/>
                    <a:pt x="453" y="609"/>
                    <a:pt x="429" y="681"/>
                  </a:cubicBezTo>
                  <a:cubicBezTo>
                    <a:pt x="417" y="704"/>
                    <a:pt x="394" y="728"/>
                    <a:pt x="358" y="740"/>
                  </a:cubicBezTo>
                  <a:cubicBezTo>
                    <a:pt x="350" y="744"/>
                    <a:pt x="343" y="745"/>
                    <a:pt x="338" y="745"/>
                  </a:cubicBezTo>
                  <a:cubicBezTo>
                    <a:pt x="327" y="745"/>
                    <a:pt x="322" y="740"/>
                    <a:pt x="322" y="740"/>
                  </a:cubicBezTo>
                  <a:cubicBezTo>
                    <a:pt x="275" y="704"/>
                    <a:pt x="263" y="609"/>
                    <a:pt x="263" y="538"/>
                  </a:cubicBezTo>
                  <a:cubicBezTo>
                    <a:pt x="251" y="466"/>
                    <a:pt x="275" y="395"/>
                    <a:pt x="310" y="323"/>
                  </a:cubicBezTo>
                  <a:cubicBezTo>
                    <a:pt x="322" y="300"/>
                    <a:pt x="346" y="276"/>
                    <a:pt x="382" y="264"/>
                  </a:cubicBezTo>
                  <a:close/>
                  <a:moveTo>
                    <a:pt x="432" y="1"/>
                  </a:moveTo>
                  <a:cubicBezTo>
                    <a:pt x="292" y="1"/>
                    <a:pt x="174" y="71"/>
                    <a:pt x="108" y="193"/>
                  </a:cubicBezTo>
                  <a:cubicBezTo>
                    <a:pt x="36" y="300"/>
                    <a:pt x="1" y="419"/>
                    <a:pt x="13" y="550"/>
                  </a:cubicBezTo>
                  <a:cubicBezTo>
                    <a:pt x="1" y="704"/>
                    <a:pt x="60" y="847"/>
                    <a:pt x="191" y="954"/>
                  </a:cubicBezTo>
                  <a:cubicBezTo>
                    <a:pt x="236" y="981"/>
                    <a:pt x="294" y="995"/>
                    <a:pt x="355" y="995"/>
                  </a:cubicBezTo>
                  <a:cubicBezTo>
                    <a:pt x="376" y="995"/>
                    <a:pt x="397" y="993"/>
                    <a:pt x="417" y="990"/>
                  </a:cubicBezTo>
                  <a:lnTo>
                    <a:pt x="429" y="978"/>
                  </a:lnTo>
                  <a:cubicBezTo>
                    <a:pt x="525" y="954"/>
                    <a:pt x="608" y="883"/>
                    <a:pt x="656" y="800"/>
                  </a:cubicBezTo>
                  <a:cubicBezTo>
                    <a:pt x="703" y="681"/>
                    <a:pt x="715" y="550"/>
                    <a:pt x="691" y="431"/>
                  </a:cubicBezTo>
                  <a:cubicBezTo>
                    <a:pt x="691" y="347"/>
                    <a:pt x="667" y="264"/>
                    <a:pt x="632" y="193"/>
                  </a:cubicBezTo>
                  <a:cubicBezTo>
                    <a:pt x="620" y="157"/>
                    <a:pt x="596" y="121"/>
                    <a:pt x="560" y="97"/>
                  </a:cubicBezTo>
                  <a:cubicBezTo>
                    <a:pt x="548" y="50"/>
                    <a:pt x="513" y="14"/>
                    <a:pt x="465" y="2"/>
                  </a:cubicBezTo>
                  <a:cubicBezTo>
                    <a:pt x="454" y="1"/>
                    <a:pt x="443" y="1"/>
                    <a:pt x="43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64" name="Google Shape;1764;p53"/>
            <p:cNvSpPr/>
            <p:nvPr/>
          </p:nvSpPr>
          <p:spPr>
            <a:xfrm>
              <a:off x="6108800" y="3056900"/>
              <a:ext cx="29975" cy="20225"/>
            </a:xfrm>
            <a:custGeom>
              <a:avLst/>
              <a:gdLst/>
              <a:ahLst/>
              <a:cxnLst/>
              <a:rect l="l" t="t" r="r" b="b"/>
              <a:pathLst>
                <a:path w="1199" h="809" extrusionOk="0">
                  <a:moveTo>
                    <a:pt x="164" y="0"/>
                  </a:moveTo>
                  <a:cubicBezTo>
                    <a:pt x="82" y="0"/>
                    <a:pt x="0" y="85"/>
                    <a:pt x="56" y="180"/>
                  </a:cubicBezTo>
                  <a:cubicBezTo>
                    <a:pt x="80" y="240"/>
                    <a:pt x="115" y="299"/>
                    <a:pt x="151" y="347"/>
                  </a:cubicBezTo>
                  <a:cubicBezTo>
                    <a:pt x="246" y="466"/>
                    <a:pt x="342" y="573"/>
                    <a:pt x="449" y="668"/>
                  </a:cubicBezTo>
                  <a:cubicBezTo>
                    <a:pt x="520" y="716"/>
                    <a:pt x="592" y="764"/>
                    <a:pt x="675" y="799"/>
                  </a:cubicBezTo>
                  <a:cubicBezTo>
                    <a:pt x="717" y="805"/>
                    <a:pt x="758" y="808"/>
                    <a:pt x="800" y="808"/>
                  </a:cubicBezTo>
                  <a:cubicBezTo>
                    <a:pt x="842" y="808"/>
                    <a:pt x="883" y="805"/>
                    <a:pt x="925" y="799"/>
                  </a:cubicBezTo>
                  <a:cubicBezTo>
                    <a:pt x="985" y="776"/>
                    <a:pt x="1056" y="752"/>
                    <a:pt x="1115" y="728"/>
                  </a:cubicBezTo>
                  <a:cubicBezTo>
                    <a:pt x="1175" y="692"/>
                    <a:pt x="1199" y="621"/>
                    <a:pt x="1163" y="561"/>
                  </a:cubicBezTo>
                  <a:cubicBezTo>
                    <a:pt x="1147" y="521"/>
                    <a:pt x="1103" y="497"/>
                    <a:pt x="1058" y="497"/>
                  </a:cubicBezTo>
                  <a:cubicBezTo>
                    <a:pt x="1037" y="497"/>
                    <a:pt x="1015" y="502"/>
                    <a:pt x="996" y="514"/>
                  </a:cubicBezTo>
                  <a:cubicBezTo>
                    <a:pt x="961" y="525"/>
                    <a:pt x="913" y="549"/>
                    <a:pt x="865" y="561"/>
                  </a:cubicBezTo>
                  <a:cubicBezTo>
                    <a:pt x="842" y="567"/>
                    <a:pt x="821" y="570"/>
                    <a:pt x="801" y="570"/>
                  </a:cubicBezTo>
                  <a:cubicBezTo>
                    <a:pt x="782" y="570"/>
                    <a:pt x="764" y="567"/>
                    <a:pt x="746" y="561"/>
                  </a:cubicBezTo>
                  <a:cubicBezTo>
                    <a:pt x="687" y="537"/>
                    <a:pt x="639" y="514"/>
                    <a:pt x="604" y="478"/>
                  </a:cubicBezTo>
                  <a:cubicBezTo>
                    <a:pt x="508" y="395"/>
                    <a:pt x="425" y="311"/>
                    <a:pt x="353" y="204"/>
                  </a:cubicBezTo>
                  <a:cubicBezTo>
                    <a:pt x="330" y="168"/>
                    <a:pt x="294" y="121"/>
                    <a:pt x="270" y="73"/>
                  </a:cubicBezTo>
                  <a:cubicBezTo>
                    <a:pt x="246" y="21"/>
                    <a:pt x="205" y="0"/>
                    <a:pt x="16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65" name="Google Shape;1765;p53"/>
            <p:cNvSpPr/>
            <p:nvPr/>
          </p:nvSpPr>
          <p:spPr>
            <a:xfrm>
              <a:off x="5997075" y="3152450"/>
              <a:ext cx="17875" cy="24750"/>
            </a:xfrm>
            <a:custGeom>
              <a:avLst/>
              <a:gdLst/>
              <a:ahLst/>
              <a:cxnLst/>
              <a:rect l="l" t="t" r="r" b="b"/>
              <a:pathLst>
                <a:path w="715" h="990" extrusionOk="0">
                  <a:moveTo>
                    <a:pt x="381" y="263"/>
                  </a:moveTo>
                  <a:lnTo>
                    <a:pt x="405" y="275"/>
                  </a:lnTo>
                  <a:cubicBezTo>
                    <a:pt x="405" y="275"/>
                    <a:pt x="417" y="275"/>
                    <a:pt x="417" y="299"/>
                  </a:cubicBezTo>
                  <a:cubicBezTo>
                    <a:pt x="441" y="347"/>
                    <a:pt x="453" y="406"/>
                    <a:pt x="453" y="454"/>
                  </a:cubicBezTo>
                  <a:cubicBezTo>
                    <a:pt x="465" y="525"/>
                    <a:pt x="465" y="609"/>
                    <a:pt x="429" y="680"/>
                  </a:cubicBezTo>
                  <a:cubicBezTo>
                    <a:pt x="417" y="704"/>
                    <a:pt x="393" y="728"/>
                    <a:pt x="358" y="740"/>
                  </a:cubicBezTo>
                  <a:lnTo>
                    <a:pt x="334" y="740"/>
                  </a:lnTo>
                  <a:cubicBezTo>
                    <a:pt x="286" y="704"/>
                    <a:pt x="262" y="644"/>
                    <a:pt x="262" y="537"/>
                  </a:cubicBezTo>
                  <a:cubicBezTo>
                    <a:pt x="262" y="466"/>
                    <a:pt x="274" y="383"/>
                    <a:pt x="310" y="323"/>
                  </a:cubicBezTo>
                  <a:cubicBezTo>
                    <a:pt x="334" y="299"/>
                    <a:pt x="358" y="275"/>
                    <a:pt x="381" y="263"/>
                  </a:cubicBezTo>
                  <a:close/>
                  <a:moveTo>
                    <a:pt x="434" y="0"/>
                  </a:moveTo>
                  <a:cubicBezTo>
                    <a:pt x="302" y="0"/>
                    <a:pt x="174" y="70"/>
                    <a:pt x="108" y="180"/>
                  </a:cubicBezTo>
                  <a:cubicBezTo>
                    <a:pt x="36" y="287"/>
                    <a:pt x="12" y="418"/>
                    <a:pt x="12" y="537"/>
                  </a:cubicBezTo>
                  <a:cubicBezTo>
                    <a:pt x="0" y="692"/>
                    <a:pt x="72" y="847"/>
                    <a:pt x="191" y="942"/>
                  </a:cubicBezTo>
                  <a:cubicBezTo>
                    <a:pt x="239" y="974"/>
                    <a:pt x="291" y="990"/>
                    <a:pt x="343" y="990"/>
                  </a:cubicBezTo>
                  <a:cubicBezTo>
                    <a:pt x="368" y="990"/>
                    <a:pt x="393" y="986"/>
                    <a:pt x="417" y="978"/>
                  </a:cubicBezTo>
                  <a:lnTo>
                    <a:pt x="429" y="978"/>
                  </a:lnTo>
                  <a:cubicBezTo>
                    <a:pt x="524" y="954"/>
                    <a:pt x="608" y="883"/>
                    <a:pt x="655" y="787"/>
                  </a:cubicBezTo>
                  <a:cubicBezTo>
                    <a:pt x="703" y="680"/>
                    <a:pt x="715" y="549"/>
                    <a:pt x="703" y="430"/>
                  </a:cubicBezTo>
                  <a:cubicBezTo>
                    <a:pt x="691" y="347"/>
                    <a:pt x="667" y="263"/>
                    <a:pt x="643" y="180"/>
                  </a:cubicBezTo>
                  <a:cubicBezTo>
                    <a:pt x="620" y="144"/>
                    <a:pt x="596" y="121"/>
                    <a:pt x="572" y="85"/>
                  </a:cubicBezTo>
                  <a:cubicBezTo>
                    <a:pt x="548" y="37"/>
                    <a:pt x="512" y="2"/>
                    <a:pt x="465" y="2"/>
                  </a:cubicBezTo>
                  <a:cubicBezTo>
                    <a:pt x="454" y="1"/>
                    <a:pt x="444" y="0"/>
                    <a:pt x="43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66" name="Google Shape;1766;p53"/>
            <p:cNvSpPr/>
            <p:nvPr/>
          </p:nvSpPr>
          <p:spPr>
            <a:xfrm>
              <a:off x="6004875" y="3153550"/>
              <a:ext cx="31025" cy="20225"/>
            </a:xfrm>
            <a:custGeom>
              <a:avLst/>
              <a:gdLst/>
              <a:ahLst/>
              <a:cxnLst/>
              <a:rect l="l" t="t" r="r" b="b"/>
              <a:pathLst>
                <a:path w="1241" h="809" extrusionOk="0">
                  <a:moveTo>
                    <a:pt x="171" y="0"/>
                  </a:moveTo>
                  <a:cubicBezTo>
                    <a:pt x="88" y="0"/>
                    <a:pt x="1" y="86"/>
                    <a:pt x="58" y="184"/>
                  </a:cubicBezTo>
                  <a:cubicBezTo>
                    <a:pt x="93" y="243"/>
                    <a:pt x="129" y="303"/>
                    <a:pt x="165" y="350"/>
                  </a:cubicBezTo>
                  <a:cubicBezTo>
                    <a:pt x="248" y="469"/>
                    <a:pt x="343" y="577"/>
                    <a:pt x="450" y="660"/>
                  </a:cubicBezTo>
                  <a:cubicBezTo>
                    <a:pt x="522" y="720"/>
                    <a:pt x="593" y="767"/>
                    <a:pt x="677" y="791"/>
                  </a:cubicBezTo>
                  <a:cubicBezTo>
                    <a:pt x="718" y="803"/>
                    <a:pt x="760" y="809"/>
                    <a:pt x="802" y="809"/>
                  </a:cubicBezTo>
                  <a:cubicBezTo>
                    <a:pt x="843" y="809"/>
                    <a:pt x="885" y="803"/>
                    <a:pt x="927" y="791"/>
                  </a:cubicBezTo>
                  <a:cubicBezTo>
                    <a:pt x="986" y="779"/>
                    <a:pt x="1058" y="755"/>
                    <a:pt x="1117" y="731"/>
                  </a:cubicBezTo>
                  <a:cubicBezTo>
                    <a:pt x="1240" y="660"/>
                    <a:pt x="1178" y="491"/>
                    <a:pt x="1067" y="491"/>
                  </a:cubicBezTo>
                  <a:cubicBezTo>
                    <a:pt x="1049" y="491"/>
                    <a:pt x="1030" y="495"/>
                    <a:pt x="1010" y="505"/>
                  </a:cubicBezTo>
                  <a:cubicBezTo>
                    <a:pt x="962" y="529"/>
                    <a:pt x="915" y="541"/>
                    <a:pt x="867" y="553"/>
                  </a:cubicBezTo>
                  <a:cubicBezTo>
                    <a:pt x="849" y="559"/>
                    <a:pt x="828" y="562"/>
                    <a:pt x="808" y="562"/>
                  </a:cubicBezTo>
                  <a:cubicBezTo>
                    <a:pt x="787" y="562"/>
                    <a:pt x="766" y="559"/>
                    <a:pt x="748" y="553"/>
                  </a:cubicBezTo>
                  <a:cubicBezTo>
                    <a:pt x="700" y="541"/>
                    <a:pt x="653" y="505"/>
                    <a:pt x="605" y="469"/>
                  </a:cubicBezTo>
                  <a:cubicBezTo>
                    <a:pt x="522" y="398"/>
                    <a:pt x="439" y="303"/>
                    <a:pt x="367" y="208"/>
                  </a:cubicBezTo>
                  <a:cubicBezTo>
                    <a:pt x="331" y="160"/>
                    <a:pt x="308" y="112"/>
                    <a:pt x="272" y="65"/>
                  </a:cubicBezTo>
                  <a:cubicBezTo>
                    <a:pt x="249" y="19"/>
                    <a:pt x="211" y="0"/>
                    <a:pt x="1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67" name="Google Shape;1767;p53"/>
            <p:cNvSpPr/>
            <p:nvPr/>
          </p:nvSpPr>
          <p:spPr>
            <a:xfrm>
              <a:off x="6131900" y="3043500"/>
              <a:ext cx="27050" cy="27700"/>
            </a:xfrm>
            <a:custGeom>
              <a:avLst/>
              <a:gdLst/>
              <a:ahLst/>
              <a:cxnLst/>
              <a:rect l="l" t="t" r="r" b="b"/>
              <a:pathLst>
                <a:path w="1082" h="1108" extrusionOk="0">
                  <a:moveTo>
                    <a:pt x="456" y="0"/>
                  </a:moveTo>
                  <a:cubicBezTo>
                    <a:pt x="338" y="0"/>
                    <a:pt x="233" y="58"/>
                    <a:pt x="168" y="145"/>
                  </a:cubicBezTo>
                  <a:cubicBezTo>
                    <a:pt x="25" y="347"/>
                    <a:pt x="1" y="609"/>
                    <a:pt x="120" y="823"/>
                  </a:cubicBezTo>
                  <a:cubicBezTo>
                    <a:pt x="221" y="996"/>
                    <a:pt x="409" y="1108"/>
                    <a:pt x="602" y="1108"/>
                  </a:cubicBezTo>
                  <a:cubicBezTo>
                    <a:pt x="636" y="1108"/>
                    <a:pt x="670" y="1104"/>
                    <a:pt x="703" y="1097"/>
                  </a:cubicBezTo>
                  <a:lnTo>
                    <a:pt x="751" y="1085"/>
                  </a:lnTo>
                  <a:cubicBezTo>
                    <a:pt x="834" y="1061"/>
                    <a:pt x="906" y="1014"/>
                    <a:pt x="965" y="954"/>
                  </a:cubicBezTo>
                  <a:cubicBezTo>
                    <a:pt x="989" y="931"/>
                    <a:pt x="1013" y="907"/>
                    <a:pt x="1025" y="871"/>
                  </a:cubicBezTo>
                  <a:cubicBezTo>
                    <a:pt x="1082" y="774"/>
                    <a:pt x="1000" y="687"/>
                    <a:pt x="916" y="687"/>
                  </a:cubicBezTo>
                  <a:cubicBezTo>
                    <a:pt x="877" y="687"/>
                    <a:pt x="837" y="706"/>
                    <a:pt x="811" y="752"/>
                  </a:cubicBezTo>
                  <a:cubicBezTo>
                    <a:pt x="811" y="764"/>
                    <a:pt x="799" y="776"/>
                    <a:pt x="787" y="788"/>
                  </a:cubicBezTo>
                  <a:cubicBezTo>
                    <a:pt x="751" y="811"/>
                    <a:pt x="715" y="835"/>
                    <a:pt x="668" y="847"/>
                  </a:cubicBezTo>
                  <a:cubicBezTo>
                    <a:pt x="642" y="854"/>
                    <a:pt x="617" y="857"/>
                    <a:pt x="592" y="857"/>
                  </a:cubicBezTo>
                  <a:cubicBezTo>
                    <a:pt x="488" y="857"/>
                    <a:pt x="392" y="800"/>
                    <a:pt x="334" y="704"/>
                  </a:cubicBezTo>
                  <a:cubicBezTo>
                    <a:pt x="275" y="573"/>
                    <a:pt x="275" y="419"/>
                    <a:pt x="358" y="300"/>
                  </a:cubicBezTo>
                  <a:cubicBezTo>
                    <a:pt x="382" y="264"/>
                    <a:pt x="430" y="240"/>
                    <a:pt x="465" y="240"/>
                  </a:cubicBezTo>
                  <a:cubicBezTo>
                    <a:pt x="473" y="242"/>
                    <a:pt x="481" y="242"/>
                    <a:pt x="488" y="242"/>
                  </a:cubicBezTo>
                  <a:cubicBezTo>
                    <a:pt x="540" y="242"/>
                    <a:pt x="587" y="208"/>
                    <a:pt x="608" y="157"/>
                  </a:cubicBezTo>
                  <a:cubicBezTo>
                    <a:pt x="620" y="97"/>
                    <a:pt x="596" y="38"/>
                    <a:pt x="549" y="14"/>
                  </a:cubicBezTo>
                  <a:cubicBezTo>
                    <a:pt x="537" y="2"/>
                    <a:pt x="525" y="2"/>
                    <a:pt x="501" y="2"/>
                  </a:cubicBezTo>
                  <a:lnTo>
                    <a:pt x="489" y="2"/>
                  </a:lnTo>
                  <a:cubicBezTo>
                    <a:pt x="478" y="1"/>
                    <a:pt x="467" y="0"/>
                    <a:pt x="45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68" name="Google Shape;1768;p53"/>
            <p:cNvSpPr/>
            <p:nvPr/>
          </p:nvSpPr>
          <p:spPr>
            <a:xfrm>
              <a:off x="5956900" y="3141700"/>
              <a:ext cx="44950" cy="52900"/>
            </a:xfrm>
            <a:custGeom>
              <a:avLst/>
              <a:gdLst/>
              <a:ahLst/>
              <a:cxnLst/>
              <a:rect l="l" t="t" r="r" b="b"/>
              <a:pathLst>
                <a:path w="1798" h="2116" extrusionOk="0">
                  <a:moveTo>
                    <a:pt x="487" y="0"/>
                  </a:moveTo>
                  <a:cubicBezTo>
                    <a:pt x="335" y="0"/>
                    <a:pt x="185" y="68"/>
                    <a:pt x="72" y="181"/>
                  </a:cubicBezTo>
                  <a:cubicBezTo>
                    <a:pt x="36" y="229"/>
                    <a:pt x="12" y="289"/>
                    <a:pt x="0" y="348"/>
                  </a:cubicBezTo>
                  <a:cubicBezTo>
                    <a:pt x="0" y="372"/>
                    <a:pt x="0" y="396"/>
                    <a:pt x="0" y="432"/>
                  </a:cubicBezTo>
                  <a:cubicBezTo>
                    <a:pt x="0" y="491"/>
                    <a:pt x="60" y="539"/>
                    <a:pt x="119" y="539"/>
                  </a:cubicBezTo>
                  <a:cubicBezTo>
                    <a:pt x="191" y="539"/>
                    <a:pt x="250" y="479"/>
                    <a:pt x="250" y="420"/>
                  </a:cubicBezTo>
                  <a:cubicBezTo>
                    <a:pt x="250" y="408"/>
                    <a:pt x="250" y="396"/>
                    <a:pt x="250" y="396"/>
                  </a:cubicBezTo>
                  <a:cubicBezTo>
                    <a:pt x="250" y="372"/>
                    <a:pt x="262" y="348"/>
                    <a:pt x="274" y="336"/>
                  </a:cubicBezTo>
                  <a:cubicBezTo>
                    <a:pt x="335" y="284"/>
                    <a:pt x="409" y="251"/>
                    <a:pt x="486" y="251"/>
                  </a:cubicBezTo>
                  <a:cubicBezTo>
                    <a:pt x="514" y="251"/>
                    <a:pt x="543" y="255"/>
                    <a:pt x="572" y="265"/>
                  </a:cubicBezTo>
                  <a:cubicBezTo>
                    <a:pt x="631" y="277"/>
                    <a:pt x="667" y="312"/>
                    <a:pt x="679" y="372"/>
                  </a:cubicBezTo>
                  <a:cubicBezTo>
                    <a:pt x="691" y="455"/>
                    <a:pt x="679" y="539"/>
                    <a:pt x="631" y="622"/>
                  </a:cubicBezTo>
                  <a:cubicBezTo>
                    <a:pt x="536" y="848"/>
                    <a:pt x="464" y="1086"/>
                    <a:pt x="405" y="1324"/>
                  </a:cubicBezTo>
                  <a:cubicBezTo>
                    <a:pt x="369" y="1455"/>
                    <a:pt x="345" y="1575"/>
                    <a:pt x="322" y="1705"/>
                  </a:cubicBezTo>
                  <a:lnTo>
                    <a:pt x="286" y="1979"/>
                  </a:lnTo>
                  <a:cubicBezTo>
                    <a:pt x="274" y="2027"/>
                    <a:pt x="310" y="2075"/>
                    <a:pt x="357" y="2098"/>
                  </a:cubicBezTo>
                  <a:cubicBezTo>
                    <a:pt x="374" y="2107"/>
                    <a:pt x="397" y="2115"/>
                    <a:pt x="421" y="2115"/>
                  </a:cubicBezTo>
                  <a:cubicBezTo>
                    <a:pt x="432" y="2115"/>
                    <a:pt x="442" y="2114"/>
                    <a:pt x="453" y="2110"/>
                  </a:cubicBezTo>
                  <a:cubicBezTo>
                    <a:pt x="464" y="2098"/>
                    <a:pt x="476" y="2098"/>
                    <a:pt x="488" y="2086"/>
                  </a:cubicBezTo>
                  <a:lnTo>
                    <a:pt x="512" y="2075"/>
                  </a:lnTo>
                  <a:lnTo>
                    <a:pt x="1703" y="1670"/>
                  </a:lnTo>
                  <a:cubicBezTo>
                    <a:pt x="1762" y="1646"/>
                    <a:pt x="1798" y="1586"/>
                    <a:pt x="1774" y="1527"/>
                  </a:cubicBezTo>
                  <a:cubicBezTo>
                    <a:pt x="1755" y="1470"/>
                    <a:pt x="1707" y="1436"/>
                    <a:pt x="1658" y="1436"/>
                  </a:cubicBezTo>
                  <a:cubicBezTo>
                    <a:pt x="1645" y="1436"/>
                    <a:pt x="1632" y="1439"/>
                    <a:pt x="1619" y="1444"/>
                  </a:cubicBezTo>
                  <a:lnTo>
                    <a:pt x="548" y="1813"/>
                  </a:lnTo>
                  <a:lnTo>
                    <a:pt x="548" y="1813"/>
                  </a:lnTo>
                  <a:lnTo>
                    <a:pt x="560" y="1741"/>
                  </a:lnTo>
                  <a:cubicBezTo>
                    <a:pt x="572" y="1622"/>
                    <a:pt x="595" y="1503"/>
                    <a:pt x="631" y="1396"/>
                  </a:cubicBezTo>
                  <a:cubicBezTo>
                    <a:pt x="691" y="1158"/>
                    <a:pt x="762" y="932"/>
                    <a:pt x="857" y="717"/>
                  </a:cubicBezTo>
                  <a:cubicBezTo>
                    <a:pt x="905" y="586"/>
                    <a:pt x="929" y="455"/>
                    <a:pt x="905" y="312"/>
                  </a:cubicBezTo>
                  <a:cubicBezTo>
                    <a:pt x="881" y="170"/>
                    <a:pt x="762" y="51"/>
                    <a:pt x="607" y="15"/>
                  </a:cubicBezTo>
                  <a:cubicBezTo>
                    <a:pt x="568" y="5"/>
                    <a:pt x="527" y="0"/>
                    <a:pt x="48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69" name="Google Shape;1769;p53"/>
            <p:cNvSpPr/>
            <p:nvPr/>
          </p:nvSpPr>
          <p:spPr>
            <a:xfrm>
              <a:off x="6098575" y="2195850"/>
              <a:ext cx="21000" cy="9550"/>
            </a:xfrm>
            <a:custGeom>
              <a:avLst/>
              <a:gdLst/>
              <a:ahLst/>
              <a:cxnLst/>
              <a:rect l="l" t="t" r="r" b="b"/>
              <a:pathLst>
                <a:path w="840" h="382" extrusionOk="0">
                  <a:moveTo>
                    <a:pt x="670" y="1"/>
                  </a:moveTo>
                  <a:cubicBezTo>
                    <a:pt x="654" y="1"/>
                    <a:pt x="637" y="4"/>
                    <a:pt x="620" y="11"/>
                  </a:cubicBezTo>
                  <a:cubicBezTo>
                    <a:pt x="536" y="47"/>
                    <a:pt x="453" y="70"/>
                    <a:pt x="370" y="94"/>
                  </a:cubicBezTo>
                  <a:cubicBezTo>
                    <a:pt x="286" y="106"/>
                    <a:pt x="203" y="130"/>
                    <a:pt x="120" y="142"/>
                  </a:cubicBezTo>
                  <a:cubicBezTo>
                    <a:pt x="48" y="142"/>
                    <a:pt x="0" y="201"/>
                    <a:pt x="12" y="273"/>
                  </a:cubicBezTo>
                  <a:cubicBezTo>
                    <a:pt x="12" y="337"/>
                    <a:pt x="70" y="382"/>
                    <a:pt x="125" y="382"/>
                  </a:cubicBezTo>
                  <a:cubicBezTo>
                    <a:pt x="131" y="382"/>
                    <a:pt x="137" y="381"/>
                    <a:pt x="143" y="380"/>
                  </a:cubicBezTo>
                  <a:cubicBezTo>
                    <a:pt x="143" y="380"/>
                    <a:pt x="227" y="368"/>
                    <a:pt x="322" y="356"/>
                  </a:cubicBezTo>
                  <a:cubicBezTo>
                    <a:pt x="358" y="344"/>
                    <a:pt x="393" y="344"/>
                    <a:pt x="429" y="332"/>
                  </a:cubicBezTo>
                  <a:cubicBezTo>
                    <a:pt x="524" y="308"/>
                    <a:pt x="620" y="273"/>
                    <a:pt x="703" y="237"/>
                  </a:cubicBezTo>
                  <a:cubicBezTo>
                    <a:pt x="840" y="184"/>
                    <a:pt x="790" y="1"/>
                    <a:pt x="67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70" name="Google Shape;1770;p53"/>
            <p:cNvSpPr/>
            <p:nvPr/>
          </p:nvSpPr>
          <p:spPr>
            <a:xfrm>
              <a:off x="6090550" y="2183050"/>
              <a:ext cx="28150" cy="10750"/>
            </a:xfrm>
            <a:custGeom>
              <a:avLst/>
              <a:gdLst/>
              <a:ahLst/>
              <a:cxnLst/>
              <a:rect l="l" t="t" r="r" b="b"/>
              <a:pathLst>
                <a:path w="1126" h="430" extrusionOk="0">
                  <a:moveTo>
                    <a:pt x="944" y="1"/>
                  </a:moveTo>
                  <a:cubicBezTo>
                    <a:pt x="928" y="1"/>
                    <a:pt x="911" y="4"/>
                    <a:pt x="893" y="11"/>
                  </a:cubicBezTo>
                  <a:cubicBezTo>
                    <a:pt x="643" y="106"/>
                    <a:pt x="381" y="166"/>
                    <a:pt x="119" y="189"/>
                  </a:cubicBezTo>
                  <a:cubicBezTo>
                    <a:pt x="48" y="189"/>
                    <a:pt x="0" y="249"/>
                    <a:pt x="0" y="320"/>
                  </a:cubicBezTo>
                  <a:cubicBezTo>
                    <a:pt x="11" y="375"/>
                    <a:pt x="61" y="429"/>
                    <a:pt x="115" y="429"/>
                  </a:cubicBezTo>
                  <a:cubicBezTo>
                    <a:pt x="121" y="429"/>
                    <a:pt x="126" y="429"/>
                    <a:pt x="131" y="428"/>
                  </a:cubicBezTo>
                  <a:cubicBezTo>
                    <a:pt x="250" y="416"/>
                    <a:pt x="369" y="404"/>
                    <a:pt x="476" y="380"/>
                  </a:cubicBezTo>
                  <a:lnTo>
                    <a:pt x="572" y="368"/>
                  </a:lnTo>
                  <a:cubicBezTo>
                    <a:pt x="702" y="332"/>
                    <a:pt x="845" y="285"/>
                    <a:pt x="988" y="237"/>
                  </a:cubicBezTo>
                  <a:cubicBezTo>
                    <a:pt x="1125" y="184"/>
                    <a:pt x="1066" y="1"/>
                    <a:pt x="94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71" name="Google Shape;1771;p53"/>
            <p:cNvSpPr/>
            <p:nvPr/>
          </p:nvSpPr>
          <p:spPr>
            <a:xfrm>
              <a:off x="6137075" y="2077150"/>
              <a:ext cx="347100" cy="110075"/>
            </a:xfrm>
            <a:custGeom>
              <a:avLst/>
              <a:gdLst/>
              <a:ahLst/>
              <a:cxnLst/>
              <a:rect l="l" t="t" r="r" b="b"/>
              <a:pathLst>
                <a:path w="13884" h="4403" extrusionOk="0">
                  <a:moveTo>
                    <a:pt x="10141" y="615"/>
                  </a:moveTo>
                  <a:cubicBezTo>
                    <a:pt x="10188" y="746"/>
                    <a:pt x="10224" y="913"/>
                    <a:pt x="10271" y="1080"/>
                  </a:cubicBezTo>
                  <a:lnTo>
                    <a:pt x="10271" y="1127"/>
                  </a:lnTo>
                  <a:lnTo>
                    <a:pt x="10307" y="1258"/>
                  </a:lnTo>
                  <a:lnTo>
                    <a:pt x="9998" y="1354"/>
                  </a:lnTo>
                  <a:cubicBezTo>
                    <a:pt x="9998" y="1318"/>
                    <a:pt x="9998" y="1270"/>
                    <a:pt x="10010" y="1235"/>
                  </a:cubicBezTo>
                  <a:cubicBezTo>
                    <a:pt x="10045" y="1020"/>
                    <a:pt x="10081" y="818"/>
                    <a:pt x="10141" y="615"/>
                  </a:cubicBezTo>
                  <a:close/>
                  <a:moveTo>
                    <a:pt x="5545" y="1246"/>
                  </a:moveTo>
                  <a:lnTo>
                    <a:pt x="5545" y="1246"/>
                  </a:lnTo>
                  <a:cubicBezTo>
                    <a:pt x="5616" y="1306"/>
                    <a:pt x="5664" y="1389"/>
                    <a:pt x="5676" y="1485"/>
                  </a:cubicBezTo>
                  <a:cubicBezTo>
                    <a:pt x="5699" y="1651"/>
                    <a:pt x="5688" y="1830"/>
                    <a:pt x="5652" y="1997"/>
                  </a:cubicBezTo>
                  <a:cubicBezTo>
                    <a:pt x="5616" y="1830"/>
                    <a:pt x="5580" y="1651"/>
                    <a:pt x="5569" y="1473"/>
                  </a:cubicBezTo>
                  <a:lnTo>
                    <a:pt x="5545" y="1246"/>
                  </a:lnTo>
                  <a:close/>
                  <a:moveTo>
                    <a:pt x="5983" y="2343"/>
                  </a:moveTo>
                  <a:cubicBezTo>
                    <a:pt x="6044" y="2343"/>
                    <a:pt x="6105" y="2367"/>
                    <a:pt x="6152" y="2413"/>
                  </a:cubicBezTo>
                  <a:cubicBezTo>
                    <a:pt x="6188" y="2461"/>
                    <a:pt x="6223" y="2520"/>
                    <a:pt x="6223" y="2580"/>
                  </a:cubicBezTo>
                  <a:cubicBezTo>
                    <a:pt x="6235" y="2616"/>
                    <a:pt x="6247" y="2651"/>
                    <a:pt x="6247" y="2699"/>
                  </a:cubicBezTo>
                  <a:cubicBezTo>
                    <a:pt x="6247" y="2699"/>
                    <a:pt x="6247" y="2711"/>
                    <a:pt x="6247" y="2723"/>
                  </a:cubicBezTo>
                  <a:cubicBezTo>
                    <a:pt x="6232" y="2725"/>
                    <a:pt x="6217" y="2726"/>
                    <a:pt x="6202" y="2726"/>
                  </a:cubicBezTo>
                  <a:cubicBezTo>
                    <a:pt x="6125" y="2726"/>
                    <a:pt x="6057" y="2699"/>
                    <a:pt x="5997" y="2640"/>
                  </a:cubicBezTo>
                  <a:lnTo>
                    <a:pt x="5997" y="2651"/>
                  </a:lnTo>
                  <a:cubicBezTo>
                    <a:pt x="5914" y="2580"/>
                    <a:pt x="5854" y="2497"/>
                    <a:pt x="5807" y="2401"/>
                  </a:cubicBezTo>
                  <a:cubicBezTo>
                    <a:pt x="5819" y="2401"/>
                    <a:pt x="5830" y="2401"/>
                    <a:pt x="5842" y="2389"/>
                  </a:cubicBezTo>
                  <a:cubicBezTo>
                    <a:pt x="5885" y="2358"/>
                    <a:pt x="5934" y="2343"/>
                    <a:pt x="5983" y="2343"/>
                  </a:cubicBezTo>
                  <a:close/>
                  <a:moveTo>
                    <a:pt x="1520" y="2044"/>
                  </a:moveTo>
                  <a:lnTo>
                    <a:pt x="1520" y="2044"/>
                  </a:lnTo>
                  <a:cubicBezTo>
                    <a:pt x="1592" y="2104"/>
                    <a:pt x="1628" y="2187"/>
                    <a:pt x="1639" y="2270"/>
                  </a:cubicBezTo>
                  <a:cubicBezTo>
                    <a:pt x="1663" y="2437"/>
                    <a:pt x="1663" y="2616"/>
                    <a:pt x="1628" y="2782"/>
                  </a:cubicBezTo>
                  <a:lnTo>
                    <a:pt x="1628" y="2794"/>
                  </a:lnTo>
                  <a:cubicBezTo>
                    <a:pt x="1580" y="2616"/>
                    <a:pt x="1556" y="2437"/>
                    <a:pt x="1544" y="2270"/>
                  </a:cubicBezTo>
                  <a:lnTo>
                    <a:pt x="1520" y="2044"/>
                  </a:lnTo>
                  <a:close/>
                  <a:moveTo>
                    <a:pt x="1950" y="3137"/>
                  </a:moveTo>
                  <a:cubicBezTo>
                    <a:pt x="2010" y="3137"/>
                    <a:pt x="2068" y="3159"/>
                    <a:pt x="2116" y="3199"/>
                  </a:cubicBezTo>
                  <a:cubicBezTo>
                    <a:pt x="2163" y="3247"/>
                    <a:pt x="2187" y="3306"/>
                    <a:pt x="2199" y="3378"/>
                  </a:cubicBezTo>
                  <a:cubicBezTo>
                    <a:pt x="2211" y="3413"/>
                    <a:pt x="2211" y="3449"/>
                    <a:pt x="2211" y="3485"/>
                  </a:cubicBezTo>
                  <a:lnTo>
                    <a:pt x="2211" y="3509"/>
                  </a:lnTo>
                  <a:cubicBezTo>
                    <a:pt x="2197" y="3511"/>
                    <a:pt x="2183" y="3512"/>
                    <a:pt x="2169" y="3512"/>
                  </a:cubicBezTo>
                  <a:cubicBezTo>
                    <a:pt x="2097" y="3512"/>
                    <a:pt x="2022" y="3487"/>
                    <a:pt x="1973" y="3437"/>
                  </a:cubicBezTo>
                  <a:cubicBezTo>
                    <a:pt x="1889" y="3378"/>
                    <a:pt x="1818" y="3294"/>
                    <a:pt x="1770" y="3199"/>
                  </a:cubicBezTo>
                  <a:cubicBezTo>
                    <a:pt x="1782" y="3187"/>
                    <a:pt x="1806" y="3187"/>
                    <a:pt x="1818" y="3175"/>
                  </a:cubicBezTo>
                  <a:cubicBezTo>
                    <a:pt x="1859" y="3150"/>
                    <a:pt x="1905" y="3137"/>
                    <a:pt x="1950" y="3137"/>
                  </a:cubicBezTo>
                  <a:close/>
                  <a:moveTo>
                    <a:pt x="10086" y="0"/>
                  </a:moveTo>
                  <a:cubicBezTo>
                    <a:pt x="10062" y="0"/>
                    <a:pt x="10039" y="7"/>
                    <a:pt x="10021" y="20"/>
                  </a:cubicBezTo>
                  <a:cubicBezTo>
                    <a:pt x="9962" y="56"/>
                    <a:pt x="9938" y="139"/>
                    <a:pt x="9986" y="187"/>
                  </a:cubicBezTo>
                  <a:cubicBezTo>
                    <a:pt x="9986" y="199"/>
                    <a:pt x="9986" y="211"/>
                    <a:pt x="9986" y="223"/>
                  </a:cubicBezTo>
                  <a:cubicBezTo>
                    <a:pt x="9974" y="294"/>
                    <a:pt x="9962" y="365"/>
                    <a:pt x="9938" y="425"/>
                  </a:cubicBezTo>
                  <a:cubicBezTo>
                    <a:pt x="9855" y="675"/>
                    <a:pt x="9795" y="937"/>
                    <a:pt x="9771" y="1187"/>
                  </a:cubicBezTo>
                  <a:cubicBezTo>
                    <a:pt x="9760" y="1258"/>
                    <a:pt x="9748" y="1330"/>
                    <a:pt x="9748" y="1401"/>
                  </a:cubicBezTo>
                  <a:cubicBezTo>
                    <a:pt x="9724" y="1497"/>
                    <a:pt x="9795" y="1592"/>
                    <a:pt x="9890" y="1616"/>
                  </a:cubicBezTo>
                  <a:lnTo>
                    <a:pt x="9962" y="1616"/>
                  </a:lnTo>
                  <a:lnTo>
                    <a:pt x="10021" y="1604"/>
                  </a:lnTo>
                  <a:lnTo>
                    <a:pt x="10367" y="1485"/>
                  </a:lnTo>
                  <a:cubicBezTo>
                    <a:pt x="10402" y="1580"/>
                    <a:pt x="10438" y="1675"/>
                    <a:pt x="10474" y="1758"/>
                  </a:cubicBezTo>
                  <a:cubicBezTo>
                    <a:pt x="10522" y="1866"/>
                    <a:pt x="10569" y="1961"/>
                    <a:pt x="10629" y="2044"/>
                  </a:cubicBezTo>
                  <a:cubicBezTo>
                    <a:pt x="10652" y="2068"/>
                    <a:pt x="10676" y="2080"/>
                    <a:pt x="10700" y="2092"/>
                  </a:cubicBezTo>
                  <a:lnTo>
                    <a:pt x="6342" y="2937"/>
                  </a:lnTo>
                  <a:cubicBezTo>
                    <a:pt x="6366" y="2925"/>
                    <a:pt x="6390" y="2913"/>
                    <a:pt x="6414" y="2901"/>
                  </a:cubicBezTo>
                  <a:lnTo>
                    <a:pt x="6438" y="2878"/>
                  </a:lnTo>
                  <a:cubicBezTo>
                    <a:pt x="6473" y="2818"/>
                    <a:pt x="6497" y="2747"/>
                    <a:pt x="6485" y="2675"/>
                  </a:cubicBezTo>
                  <a:cubicBezTo>
                    <a:pt x="6473" y="2628"/>
                    <a:pt x="6473" y="2580"/>
                    <a:pt x="6461" y="2532"/>
                  </a:cubicBezTo>
                  <a:cubicBezTo>
                    <a:pt x="6438" y="2425"/>
                    <a:pt x="6402" y="2318"/>
                    <a:pt x="6331" y="2247"/>
                  </a:cubicBezTo>
                  <a:cubicBezTo>
                    <a:pt x="6237" y="2144"/>
                    <a:pt x="6114" y="2092"/>
                    <a:pt x="5985" y="2092"/>
                  </a:cubicBezTo>
                  <a:cubicBezTo>
                    <a:pt x="5950" y="2092"/>
                    <a:pt x="5914" y="2096"/>
                    <a:pt x="5878" y="2104"/>
                  </a:cubicBezTo>
                  <a:cubicBezTo>
                    <a:pt x="5926" y="1889"/>
                    <a:pt x="5938" y="1663"/>
                    <a:pt x="5914" y="1437"/>
                  </a:cubicBezTo>
                  <a:cubicBezTo>
                    <a:pt x="5902" y="1235"/>
                    <a:pt x="5759" y="1056"/>
                    <a:pt x="5569" y="985"/>
                  </a:cubicBezTo>
                  <a:cubicBezTo>
                    <a:pt x="5549" y="980"/>
                    <a:pt x="5529" y="977"/>
                    <a:pt x="5511" y="977"/>
                  </a:cubicBezTo>
                  <a:cubicBezTo>
                    <a:pt x="5440" y="977"/>
                    <a:pt x="5377" y="1011"/>
                    <a:pt x="5330" y="1068"/>
                  </a:cubicBezTo>
                  <a:cubicBezTo>
                    <a:pt x="5307" y="1116"/>
                    <a:pt x="5283" y="1187"/>
                    <a:pt x="5295" y="1246"/>
                  </a:cubicBezTo>
                  <a:lnTo>
                    <a:pt x="5295" y="1258"/>
                  </a:lnTo>
                  <a:lnTo>
                    <a:pt x="5318" y="1497"/>
                  </a:lnTo>
                  <a:cubicBezTo>
                    <a:pt x="5342" y="1818"/>
                    <a:pt x="5414" y="2128"/>
                    <a:pt x="5533" y="2425"/>
                  </a:cubicBezTo>
                  <a:cubicBezTo>
                    <a:pt x="5604" y="2580"/>
                    <a:pt x="5699" y="2723"/>
                    <a:pt x="5830" y="2842"/>
                  </a:cubicBezTo>
                  <a:cubicBezTo>
                    <a:pt x="5938" y="2925"/>
                    <a:pt x="6057" y="2961"/>
                    <a:pt x="6188" y="2973"/>
                  </a:cubicBezTo>
                  <a:lnTo>
                    <a:pt x="2306" y="3735"/>
                  </a:lnTo>
                  <a:cubicBezTo>
                    <a:pt x="2330" y="3723"/>
                    <a:pt x="2354" y="3699"/>
                    <a:pt x="2378" y="3687"/>
                  </a:cubicBezTo>
                  <a:cubicBezTo>
                    <a:pt x="2390" y="3675"/>
                    <a:pt x="2401" y="3675"/>
                    <a:pt x="2401" y="3663"/>
                  </a:cubicBezTo>
                  <a:cubicBezTo>
                    <a:pt x="2449" y="3604"/>
                    <a:pt x="2461" y="3532"/>
                    <a:pt x="2449" y="3461"/>
                  </a:cubicBezTo>
                  <a:cubicBezTo>
                    <a:pt x="2449" y="3413"/>
                    <a:pt x="2437" y="3366"/>
                    <a:pt x="2437" y="3318"/>
                  </a:cubicBezTo>
                  <a:cubicBezTo>
                    <a:pt x="2413" y="3211"/>
                    <a:pt x="2366" y="3116"/>
                    <a:pt x="2294" y="3032"/>
                  </a:cubicBezTo>
                  <a:cubicBezTo>
                    <a:pt x="2208" y="2937"/>
                    <a:pt x="2075" y="2879"/>
                    <a:pt x="1946" y="2879"/>
                  </a:cubicBezTo>
                  <a:cubicBezTo>
                    <a:pt x="1915" y="2879"/>
                    <a:pt x="1884" y="2883"/>
                    <a:pt x="1854" y="2890"/>
                  </a:cubicBezTo>
                  <a:cubicBezTo>
                    <a:pt x="1901" y="2675"/>
                    <a:pt x="1913" y="2449"/>
                    <a:pt x="1878" y="2223"/>
                  </a:cubicBezTo>
                  <a:cubicBezTo>
                    <a:pt x="1866" y="2020"/>
                    <a:pt x="1735" y="1842"/>
                    <a:pt x="1532" y="1770"/>
                  </a:cubicBezTo>
                  <a:cubicBezTo>
                    <a:pt x="1515" y="1765"/>
                    <a:pt x="1497" y="1763"/>
                    <a:pt x="1479" y="1763"/>
                  </a:cubicBezTo>
                  <a:cubicBezTo>
                    <a:pt x="1411" y="1763"/>
                    <a:pt x="1344" y="1797"/>
                    <a:pt x="1306" y="1854"/>
                  </a:cubicBezTo>
                  <a:cubicBezTo>
                    <a:pt x="1270" y="1913"/>
                    <a:pt x="1258" y="1973"/>
                    <a:pt x="1270" y="2032"/>
                  </a:cubicBezTo>
                  <a:lnTo>
                    <a:pt x="1270" y="2044"/>
                  </a:lnTo>
                  <a:lnTo>
                    <a:pt x="1294" y="2282"/>
                  </a:lnTo>
                  <a:cubicBezTo>
                    <a:pt x="1306" y="2604"/>
                    <a:pt x="1378" y="2913"/>
                    <a:pt x="1508" y="3211"/>
                  </a:cubicBezTo>
                  <a:cubicBezTo>
                    <a:pt x="1568" y="3366"/>
                    <a:pt x="1675" y="3509"/>
                    <a:pt x="1806" y="3628"/>
                  </a:cubicBezTo>
                  <a:cubicBezTo>
                    <a:pt x="1901" y="3711"/>
                    <a:pt x="2032" y="3759"/>
                    <a:pt x="2151" y="3759"/>
                  </a:cubicBezTo>
                  <a:lnTo>
                    <a:pt x="139" y="4152"/>
                  </a:lnTo>
                  <a:cubicBezTo>
                    <a:pt x="0" y="4198"/>
                    <a:pt x="42" y="4402"/>
                    <a:pt x="176" y="4402"/>
                  </a:cubicBezTo>
                  <a:cubicBezTo>
                    <a:pt x="179" y="4402"/>
                    <a:pt x="183" y="4402"/>
                    <a:pt x="187" y="4402"/>
                  </a:cubicBezTo>
                  <a:lnTo>
                    <a:pt x="13724" y="1747"/>
                  </a:lnTo>
                  <a:cubicBezTo>
                    <a:pt x="13883" y="1713"/>
                    <a:pt x="13847" y="1495"/>
                    <a:pt x="13700" y="1495"/>
                  </a:cubicBezTo>
                  <a:cubicBezTo>
                    <a:pt x="13692" y="1495"/>
                    <a:pt x="13685" y="1495"/>
                    <a:pt x="13677" y="1497"/>
                  </a:cubicBezTo>
                  <a:lnTo>
                    <a:pt x="13689" y="1508"/>
                  </a:lnTo>
                  <a:lnTo>
                    <a:pt x="10819" y="2068"/>
                  </a:lnTo>
                  <a:cubicBezTo>
                    <a:pt x="10867" y="2020"/>
                    <a:pt x="10879" y="1949"/>
                    <a:pt x="10843" y="1889"/>
                  </a:cubicBezTo>
                  <a:cubicBezTo>
                    <a:pt x="10783" y="1818"/>
                    <a:pt x="10748" y="1735"/>
                    <a:pt x="10712" y="1663"/>
                  </a:cubicBezTo>
                  <a:cubicBezTo>
                    <a:pt x="10676" y="1580"/>
                    <a:pt x="10641" y="1497"/>
                    <a:pt x="10617" y="1413"/>
                  </a:cubicBezTo>
                  <a:cubicBezTo>
                    <a:pt x="10724" y="1377"/>
                    <a:pt x="10772" y="1366"/>
                    <a:pt x="10795" y="1306"/>
                  </a:cubicBezTo>
                  <a:cubicBezTo>
                    <a:pt x="10807" y="1258"/>
                    <a:pt x="10807" y="1223"/>
                    <a:pt x="10783" y="1187"/>
                  </a:cubicBezTo>
                  <a:cubicBezTo>
                    <a:pt x="10761" y="1150"/>
                    <a:pt x="10720" y="1131"/>
                    <a:pt x="10681" y="1131"/>
                  </a:cubicBezTo>
                  <a:cubicBezTo>
                    <a:pt x="10657" y="1131"/>
                    <a:pt x="10635" y="1138"/>
                    <a:pt x="10617" y="1151"/>
                  </a:cubicBezTo>
                  <a:lnTo>
                    <a:pt x="10593" y="1163"/>
                  </a:lnTo>
                  <a:lnTo>
                    <a:pt x="10545" y="1175"/>
                  </a:lnTo>
                  <a:cubicBezTo>
                    <a:pt x="10533" y="1139"/>
                    <a:pt x="10533" y="1104"/>
                    <a:pt x="10522" y="1056"/>
                  </a:cubicBezTo>
                  <a:lnTo>
                    <a:pt x="10510" y="1020"/>
                  </a:lnTo>
                  <a:cubicBezTo>
                    <a:pt x="10450" y="794"/>
                    <a:pt x="10402" y="580"/>
                    <a:pt x="10343" y="425"/>
                  </a:cubicBezTo>
                  <a:cubicBezTo>
                    <a:pt x="10307" y="318"/>
                    <a:pt x="10271" y="223"/>
                    <a:pt x="10224" y="127"/>
                  </a:cubicBezTo>
                  <a:cubicBezTo>
                    <a:pt x="10212" y="103"/>
                    <a:pt x="10200" y="80"/>
                    <a:pt x="10188" y="56"/>
                  </a:cubicBezTo>
                  <a:cubicBezTo>
                    <a:pt x="10166" y="19"/>
                    <a:pt x="10125" y="0"/>
                    <a:pt x="1008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72" name="Google Shape;1772;p53"/>
            <p:cNvSpPr/>
            <p:nvPr/>
          </p:nvSpPr>
          <p:spPr>
            <a:xfrm>
              <a:off x="6045650" y="2190850"/>
              <a:ext cx="45600" cy="41075"/>
            </a:xfrm>
            <a:custGeom>
              <a:avLst/>
              <a:gdLst/>
              <a:ahLst/>
              <a:cxnLst/>
              <a:rect l="l" t="t" r="r" b="b"/>
              <a:pathLst>
                <a:path w="1824" h="1643" extrusionOk="0">
                  <a:moveTo>
                    <a:pt x="854" y="0"/>
                  </a:moveTo>
                  <a:cubicBezTo>
                    <a:pt x="777" y="0"/>
                    <a:pt x="698" y="72"/>
                    <a:pt x="736" y="163"/>
                  </a:cubicBezTo>
                  <a:cubicBezTo>
                    <a:pt x="760" y="235"/>
                    <a:pt x="772" y="306"/>
                    <a:pt x="772" y="378"/>
                  </a:cubicBezTo>
                  <a:cubicBezTo>
                    <a:pt x="772" y="437"/>
                    <a:pt x="760" y="497"/>
                    <a:pt x="748" y="556"/>
                  </a:cubicBezTo>
                  <a:cubicBezTo>
                    <a:pt x="641" y="520"/>
                    <a:pt x="534" y="461"/>
                    <a:pt x="439" y="401"/>
                  </a:cubicBezTo>
                  <a:cubicBezTo>
                    <a:pt x="367" y="366"/>
                    <a:pt x="308" y="330"/>
                    <a:pt x="260" y="282"/>
                  </a:cubicBezTo>
                  <a:cubicBezTo>
                    <a:pt x="232" y="259"/>
                    <a:pt x="202" y="249"/>
                    <a:pt x="175" y="249"/>
                  </a:cubicBezTo>
                  <a:cubicBezTo>
                    <a:pt x="75" y="249"/>
                    <a:pt x="0" y="377"/>
                    <a:pt x="93" y="461"/>
                  </a:cubicBezTo>
                  <a:cubicBezTo>
                    <a:pt x="165" y="520"/>
                    <a:pt x="236" y="568"/>
                    <a:pt x="308" y="616"/>
                  </a:cubicBezTo>
                  <a:cubicBezTo>
                    <a:pt x="427" y="687"/>
                    <a:pt x="546" y="735"/>
                    <a:pt x="665" y="782"/>
                  </a:cubicBezTo>
                  <a:cubicBezTo>
                    <a:pt x="665" y="794"/>
                    <a:pt x="653" y="818"/>
                    <a:pt x="641" y="830"/>
                  </a:cubicBezTo>
                  <a:cubicBezTo>
                    <a:pt x="570" y="985"/>
                    <a:pt x="463" y="1128"/>
                    <a:pt x="343" y="1247"/>
                  </a:cubicBezTo>
                  <a:lnTo>
                    <a:pt x="177" y="1425"/>
                  </a:lnTo>
                  <a:cubicBezTo>
                    <a:pt x="100" y="1513"/>
                    <a:pt x="155" y="1642"/>
                    <a:pt x="258" y="1642"/>
                  </a:cubicBezTo>
                  <a:cubicBezTo>
                    <a:pt x="266" y="1642"/>
                    <a:pt x="275" y="1641"/>
                    <a:pt x="284" y="1640"/>
                  </a:cubicBezTo>
                  <a:cubicBezTo>
                    <a:pt x="308" y="1628"/>
                    <a:pt x="332" y="1616"/>
                    <a:pt x="355" y="1604"/>
                  </a:cubicBezTo>
                  <a:lnTo>
                    <a:pt x="534" y="1413"/>
                  </a:lnTo>
                  <a:cubicBezTo>
                    <a:pt x="665" y="1270"/>
                    <a:pt x="772" y="1116"/>
                    <a:pt x="867" y="949"/>
                  </a:cubicBezTo>
                  <a:cubicBezTo>
                    <a:pt x="891" y="913"/>
                    <a:pt x="903" y="889"/>
                    <a:pt x="915" y="854"/>
                  </a:cubicBezTo>
                  <a:cubicBezTo>
                    <a:pt x="1082" y="889"/>
                    <a:pt x="1248" y="901"/>
                    <a:pt x="1403" y="901"/>
                  </a:cubicBezTo>
                  <a:cubicBezTo>
                    <a:pt x="1498" y="901"/>
                    <a:pt x="1582" y="889"/>
                    <a:pt x="1665" y="878"/>
                  </a:cubicBezTo>
                  <a:cubicBezTo>
                    <a:pt x="1824" y="844"/>
                    <a:pt x="1788" y="626"/>
                    <a:pt x="1640" y="626"/>
                  </a:cubicBezTo>
                  <a:cubicBezTo>
                    <a:pt x="1633" y="626"/>
                    <a:pt x="1625" y="626"/>
                    <a:pt x="1617" y="628"/>
                  </a:cubicBezTo>
                  <a:lnTo>
                    <a:pt x="1617" y="651"/>
                  </a:lnTo>
                  <a:cubicBezTo>
                    <a:pt x="1546" y="663"/>
                    <a:pt x="1463" y="663"/>
                    <a:pt x="1391" y="663"/>
                  </a:cubicBezTo>
                  <a:cubicBezTo>
                    <a:pt x="1358" y="666"/>
                    <a:pt x="1325" y="668"/>
                    <a:pt x="1291" y="668"/>
                  </a:cubicBezTo>
                  <a:cubicBezTo>
                    <a:pt x="1190" y="668"/>
                    <a:pt x="1085" y="654"/>
                    <a:pt x="986" y="628"/>
                  </a:cubicBezTo>
                  <a:cubicBezTo>
                    <a:pt x="1010" y="544"/>
                    <a:pt x="1010" y="461"/>
                    <a:pt x="1010" y="378"/>
                  </a:cubicBezTo>
                  <a:cubicBezTo>
                    <a:pt x="1010" y="270"/>
                    <a:pt x="998" y="175"/>
                    <a:pt x="963" y="80"/>
                  </a:cubicBezTo>
                  <a:cubicBezTo>
                    <a:pt x="941" y="24"/>
                    <a:pt x="897" y="0"/>
                    <a:pt x="85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73" name="Google Shape;1773;p53"/>
            <p:cNvSpPr/>
            <p:nvPr/>
          </p:nvSpPr>
          <p:spPr>
            <a:xfrm>
              <a:off x="6141625" y="2156775"/>
              <a:ext cx="23650" cy="10525"/>
            </a:xfrm>
            <a:custGeom>
              <a:avLst/>
              <a:gdLst/>
              <a:ahLst/>
              <a:cxnLst/>
              <a:rect l="l" t="t" r="r" b="b"/>
              <a:pathLst>
                <a:path w="946" h="421" extrusionOk="0">
                  <a:moveTo>
                    <a:pt x="821" y="1"/>
                  </a:moveTo>
                  <a:cubicBezTo>
                    <a:pt x="815" y="1"/>
                    <a:pt x="809" y="1"/>
                    <a:pt x="803" y="2"/>
                  </a:cubicBezTo>
                  <a:cubicBezTo>
                    <a:pt x="684" y="14"/>
                    <a:pt x="564" y="26"/>
                    <a:pt x="457" y="62"/>
                  </a:cubicBezTo>
                  <a:cubicBezTo>
                    <a:pt x="338" y="97"/>
                    <a:pt x="231" y="133"/>
                    <a:pt x="124" y="193"/>
                  </a:cubicBezTo>
                  <a:cubicBezTo>
                    <a:pt x="1" y="249"/>
                    <a:pt x="46" y="421"/>
                    <a:pt x="171" y="421"/>
                  </a:cubicBezTo>
                  <a:cubicBezTo>
                    <a:pt x="179" y="421"/>
                    <a:pt x="187" y="420"/>
                    <a:pt x="195" y="419"/>
                  </a:cubicBezTo>
                  <a:cubicBezTo>
                    <a:pt x="207" y="419"/>
                    <a:pt x="219" y="419"/>
                    <a:pt x="231" y="407"/>
                  </a:cubicBezTo>
                  <a:cubicBezTo>
                    <a:pt x="326" y="371"/>
                    <a:pt x="422" y="324"/>
                    <a:pt x="529" y="300"/>
                  </a:cubicBezTo>
                  <a:cubicBezTo>
                    <a:pt x="624" y="276"/>
                    <a:pt x="719" y="252"/>
                    <a:pt x="826" y="240"/>
                  </a:cubicBezTo>
                  <a:cubicBezTo>
                    <a:pt x="898" y="240"/>
                    <a:pt x="945" y="181"/>
                    <a:pt x="934" y="109"/>
                  </a:cubicBezTo>
                  <a:cubicBezTo>
                    <a:pt x="934" y="55"/>
                    <a:pt x="884" y="1"/>
                    <a:pt x="82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74" name="Google Shape;1774;p53"/>
            <p:cNvSpPr/>
            <p:nvPr/>
          </p:nvSpPr>
          <p:spPr>
            <a:xfrm>
              <a:off x="6202350" y="2113900"/>
              <a:ext cx="27825" cy="28125"/>
            </a:xfrm>
            <a:custGeom>
              <a:avLst/>
              <a:gdLst/>
              <a:ahLst/>
              <a:cxnLst/>
              <a:rect l="l" t="t" r="r" b="b"/>
              <a:pathLst>
                <a:path w="1113" h="1125" extrusionOk="0">
                  <a:moveTo>
                    <a:pt x="421" y="0"/>
                  </a:moveTo>
                  <a:cubicBezTo>
                    <a:pt x="413" y="0"/>
                    <a:pt x="405" y="1"/>
                    <a:pt x="398" y="3"/>
                  </a:cubicBezTo>
                  <a:cubicBezTo>
                    <a:pt x="338" y="27"/>
                    <a:pt x="302" y="86"/>
                    <a:pt x="314" y="157"/>
                  </a:cubicBezTo>
                  <a:lnTo>
                    <a:pt x="410" y="467"/>
                  </a:lnTo>
                  <a:cubicBezTo>
                    <a:pt x="267" y="515"/>
                    <a:pt x="136" y="562"/>
                    <a:pt x="124" y="562"/>
                  </a:cubicBezTo>
                  <a:cubicBezTo>
                    <a:pt x="0" y="619"/>
                    <a:pt x="46" y="802"/>
                    <a:pt x="172" y="802"/>
                  </a:cubicBezTo>
                  <a:cubicBezTo>
                    <a:pt x="180" y="802"/>
                    <a:pt x="187" y="802"/>
                    <a:pt x="195" y="800"/>
                  </a:cubicBezTo>
                  <a:lnTo>
                    <a:pt x="183" y="789"/>
                  </a:lnTo>
                  <a:lnTo>
                    <a:pt x="207" y="789"/>
                  </a:lnTo>
                  <a:cubicBezTo>
                    <a:pt x="302" y="753"/>
                    <a:pt x="386" y="729"/>
                    <a:pt x="481" y="705"/>
                  </a:cubicBezTo>
                  <a:lnTo>
                    <a:pt x="576" y="1039"/>
                  </a:lnTo>
                  <a:cubicBezTo>
                    <a:pt x="597" y="1090"/>
                    <a:pt x="654" y="1124"/>
                    <a:pt x="708" y="1124"/>
                  </a:cubicBezTo>
                  <a:cubicBezTo>
                    <a:pt x="715" y="1124"/>
                    <a:pt x="723" y="1123"/>
                    <a:pt x="731" y="1122"/>
                  </a:cubicBezTo>
                  <a:lnTo>
                    <a:pt x="743" y="1122"/>
                  </a:lnTo>
                  <a:cubicBezTo>
                    <a:pt x="802" y="1098"/>
                    <a:pt x="838" y="1027"/>
                    <a:pt x="826" y="967"/>
                  </a:cubicBezTo>
                  <a:lnTo>
                    <a:pt x="719" y="646"/>
                  </a:lnTo>
                  <a:cubicBezTo>
                    <a:pt x="874" y="622"/>
                    <a:pt x="993" y="610"/>
                    <a:pt x="993" y="610"/>
                  </a:cubicBezTo>
                  <a:cubicBezTo>
                    <a:pt x="1064" y="598"/>
                    <a:pt x="1112" y="538"/>
                    <a:pt x="1100" y="479"/>
                  </a:cubicBezTo>
                  <a:cubicBezTo>
                    <a:pt x="1100" y="408"/>
                    <a:pt x="1041" y="360"/>
                    <a:pt x="969" y="360"/>
                  </a:cubicBezTo>
                  <a:cubicBezTo>
                    <a:pt x="862" y="372"/>
                    <a:pt x="755" y="396"/>
                    <a:pt x="648" y="408"/>
                  </a:cubicBezTo>
                  <a:lnTo>
                    <a:pt x="552" y="86"/>
                  </a:lnTo>
                  <a:cubicBezTo>
                    <a:pt x="532" y="34"/>
                    <a:pt x="475" y="0"/>
                    <a:pt x="42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75" name="Google Shape;1775;p53"/>
            <p:cNvSpPr/>
            <p:nvPr/>
          </p:nvSpPr>
          <p:spPr>
            <a:xfrm>
              <a:off x="6210175" y="2145475"/>
              <a:ext cx="30800" cy="9975"/>
            </a:xfrm>
            <a:custGeom>
              <a:avLst/>
              <a:gdLst/>
              <a:ahLst/>
              <a:cxnLst/>
              <a:rect l="l" t="t" r="r" b="b"/>
              <a:pathLst>
                <a:path w="1232" h="399" extrusionOk="0">
                  <a:moveTo>
                    <a:pt x="1058" y="0"/>
                  </a:moveTo>
                  <a:cubicBezTo>
                    <a:pt x="1052" y="0"/>
                    <a:pt x="1045" y="1"/>
                    <a:pt x="1037" y="2"/>
                  </a:cubicBezTo>
                  <a:lnTo>
                    <a:pt x="156" y="157"/>
                  </a:lnTo>
                  <a:cubicBezTo>
                    <a:pt x="0" y="179"/>
                    <a:pt x="32" y="398"/>
                    <a:pt x="172" y="398"/>
                  </a:cubicBezTo>
                  <a:cubicBezTo>
                    <a:pt x="182" y="398"/>
                    <a:pt x="193" y="397"/>
                    <a:pt x="204" y="395"/>
                  </a:cubicBezTo>
                  <a:lnTo>
                    <a:pt x="1073" y="252"/>
                  </a:lnTo>
                  <a:cubicBezTo>
                    <a:pt x="1232" y="218"/>
                    <a:pt x="1196" y="0"/>
                    <a:pt x="105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76" name="Google Shape;1776;p53"/>
            <p:cNvSpPr/>
            <p:nvPr/>
          </p:nvSpPr>
          <p:spPr>
            <a:xfrm>
              <a:off x="6243700" y="2050400"/>
              <a:ext cx="209400" cy="98175"/>
            </a:xfrm>
            <a:custGeom>
              <a:avLst/>
              <a:gdLst/>
              <a:ahLst/>
              <a:cxnLst/>
              <a:rect l="l" t="t" r="r" b="b"/>
              <a:pathLst>
                <a:path w="8376" h="3927" extrusionOk="0">
                  <a:moveTo>
                    <a:pt x="8254" y="0"/>
                  </a:moveTo>
                  <a:cubicBezTo>
                    <a:pt x="8243" y="0"/>
                    <a:pt x="8232" y="2"/>
                    <a:pt x="8221" y="7"/>
                  </a:cubicBezTo>
                  <a:cubicBezTo>
                    <a:pt x="7030" y="281"/>
                    <a:pt x="5840" y="554"/>
                    <a:pt x="4661" y="804"/>
                  </a:cubicBezTo>
                  <a:lnTo>
                    <a:pt x="3375" y="1090"/>
                  </a:lnTo>
                  <a:cubicBezTo>
                    <a:pt x="2589" y="1257"/>
                    <a:pt x="1768" y="1447"/>
                    <a:pt x="958" y="1638"/>
                  </a:cubicBezTo>
                  <a:lnTo>
                    <a:pt x="649" y="1709"/>
                  </a:lnTo>
                  <a:lnTo>
                    <a:pt x="601" y="1721"/>
                  </a:lnTo>
                  <a:cubicBezTo>
                    <a:pt x="470" y="1733"/>
                    <a:pt x="363" y="1805"/>
                    <a:pt x="303" y="1912"/>
                  </a:cubicBezTo>
                  <a:cubicBezTo>
                    <a:pt x="268" y="2019"/>
                    <a:pt x="256" y="2126"/>
                    <a:pt x="280" y="2233"/>
                  </a:cubicBezTo>
                  <a:cubicBezTo>
                    <a:pt x="280" y="2245"/>
                    <a:pt x="280" y="2269"/>
                    <a:pt x="291" y="2293"/>
                  </a:cubicBezTo>
                  <a:lnTo>
                    <a:pt x="422" y="3138"/>
                  </a:lnTo>
                  <a:cubicBezTo>
                    <a:pt x="375" y="3055"/>
                    <a:pt x="315" y="2983"/>
                    <a:pt x="268" y="2912"/>
                  </a:cubicBezTo>
                  <a:cubicBezTo>
                    <a:pt x="241" y="2875"/>
                    <a:pt x="206" y="2860"/>
                    <a:pt x="172" y="2860"/>
                  </a:cubicBezTo>
                  <a:cubicBezTo>
                    <a:pt x="83" y="2860"/>
                    <a:pt x="0" y="2960"/>
                    <a:pt x="77" y="3055"/>
                  </a:cubicBezTo>
                  <a:cubicBezTo>
                    <a:pt x="256" y="3305"/>
                    <a:pt x="411" y="3579"/>
                    <a:pt x="530" y="3852"/>
                  </a:cubicBezTo>
                  <a:cubicBezTo>
                    <a:pt x="550" y="3894"/>
                    <a:pt x="598" y="3926"/>
                    <a:pt x="649" y="3926"/>
                  </a:cubicBezTo>
                  <a:cubicBezTo>
                    <a:pt x="657" y="3926"/>
                    <a:pt x="665" y="3925"/>
                    <a:pt x="672" y="3924"/>
                  </a:cubicBezTo>
                  <a:lnTo>
                    <a:pt x="684" y="3924"/>
                  </a:lnTo>
                  <a:cubicBezTo>
                    <a:pt x="744" y="3912"/>
                    <a:pt x="780" y="3852"/>
                    <a:pt x="768" y="3793"/>
                  </a:cubicBezTo>
                  <a:lnTo>
                    <a:pt x="542" y="2257"/>
                  </a:lnTo>
                  <a:lnTo>
                    <a:pt x="530" y="2197"/>
                  </a:lnTo>
                  <a:cubicBezTo>
                    <a:pt x="518" y="2138"/>
                    <a:pt x="518" y="2078"/>
                    <a:pt x="530" y="2019"/>
                  </a:cubicBezTo>
                  <a:cubicBezTo>
                    <a:pt x="542" y="1995"/>
                    <a:pt x="589" y="1983"/>
                    <a:pt x="661" y="1971"/>
                  </a:cubicBezTo>
                  <a:lnTo>
                    <a:pt x="708" y="1947"/>
                  </a:lnTo>
                  <a:lnTo>
                    <a:pt x="1006" y="1876"/>
                  </a:lnTo>
                  <a:cubicBezTo>
                    <a:pt x="1827" y="1685"/>
                    <a:pt x="2649" y="1507"/>
                    <a:pt x="3423" y="1328"/>
                  </a:cubicBezTo>
                  <a:lnTo>
                    <a:pt x="4709" y="1043"/>
                  </a:lnTo>
                  <a:cubicBezTo>
                    <a:pt x="5876" y="792"/>
                    <a:pt x="7090" y="531"/>
                    <a:pt x="8269" y="245"/>
                  </a:cubicBezTo>
                  <a:cubicBezTo>
                    <a:pt x="8340" y="221"/>
                    <a:pt x="8376" y="161"/>
                    <a:pt x="8364" y="90"/>
                  </a:cubicBezTo>
                  <a:cubicBezTo>
                    <a:pt x="8354" y="41"/>
                    <a:pt x="8304" y="0"/>
                    <a:pt x="825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77" name="Google Shape;1777;p53"/>
            <p:cNvSpPr/>
            <p:nvPr/>
          </p:nvSpPr>
          <p:spPr>
            <a:xfrm>
              <a:off x="6289800" y="2094400"/>
              <a:ext cx="33825" cy="30300"/>
            </a:xfrm>
            <a:custGeom>
              <a:avLst/>
              <a:gdLst/>
              <a:ahLst/>
              <a:cxnLst/>
              <a:rect l="l" t="t" r="r" b="b"/>
              <a:pathLst>
                <a:path w="1353" h="1212" extrusionOk="0">
                  <a:moveTo>
                    <a:pt x="418" y="0"/>
                  </a:moveTo>
                  <a:cubicBezTo>
                    <a:pt x="202" y="0"/>
                    <a:pt x="0" y="206"/>
                    <a:pt x="79" y="449"/>
                  </a:cubicBezTo>
                  <a:cubicBezTo>
                    <a:pt x="102" y="506"/>
                    <a:pt x="150" y="531"/>
                    <a:pt x="196" y="531"/>
                  </a:cubicBezTo>
                  <a:cubicBezTo>
                    <a:pt x="268" y="531"/>
                    <a:pt x="338" y="472"/>
                    <a:pt x="317" y="378"/>
                  </a:cubicBezTo>
                  <a:cubicBezTo>
                    <a:pt x="305" y="342"/>
                    <a:pt x="329" y="295"/>
                    <a:pt x="364" y="271"/>
                  </a:cubicBezTo>
                  <a:cubicBezTo>
                    <a:pt x="382" y="259"/>
                    <a:pt x="403" y="253"/>
                    <a:pt x="424" y="253"/>
                  </a:cubicBezTo>
                  <a:cubicBezTo>
                    <a:pt x="445" y="253"/>
                    <a:pt x="466" y="259"/>
                    <a:pt x="483" y="271"/>
                  </a:cubicBezTo>
                  <a:cubicBezTo>
                    <a:pt x="519" y="318"/>
                    <a:pt x="543" y="378"/>
                    <a:pt x="531" y="449"/>
                  </a:cubicBezTo>
                  <a:cubicBezTo>
                    <a:pt x="519" y="521"/>
                    <a:pt x="495" y="592"/>
                    <a:pt x="448" y="664"/>
                  </a:cubicBezTo>
                  <a:lnTo>
                    <a:pt x="424" y="711"/>
                  </a:lnTo>
                  <a:cubicBezTo>
                    <a:pt x="376" y="783"/>
                    <a:pt x="341" y="866"/>
                    <a:pt x="317" y="949"/>
                  </a:cubicBezTo>
                  <a:cubicBezTo>
                    <a:pt x="305" y="973"/>
                    <a:pt x="305" y="1009"/>
                    <a:pt x="293" y="1033"/>
                  </a:cubicBezTo>
                  <a:lnTo>
                    <a:pt x="293" y="1045"/>
                  </a:lnTo>
                  <a:cubicBezTo>
                    <a:pt x="281" y="1092"/>
                    <a:pt x="293" y="1140"/>
                    <a:pt x="329" y="1176"/>
                  </a:cubicBezTo>
                  <a:cubicBezTo>
                    <a:pt x="364" y="1199"/>
                    <a:pt x="400" y="1211"/>
                    <a:pt x="448" y="1211"/>
                  </a:cubicBezTo>
                  <a:lnTo>
                    <a:pt x="460" y="1211"/>
                  </a:lnTo>
                  <a:lnTo>
                    <a:pt x="1186" y="961"/>
                  </a:lnTo>
                  <a:cubicBezTo>
                    <a:pt x="1245" y="937"/>
                    <a:pt x="1281" y="902"/>
                    <a:pt x="1317" y="854"/>
                  </a:cubicBezTo>
                  <a:cubicBezTo>
                    <a:pt x="1353" y="795"/>
                    <a:pt x="1341" y="723"/>
                    <a:pt x="1281" y="687"/>
                  </a:cubicBezTo>
                  <a:cubicBezTo>
                    <a:pt x="1259" y="674"/>
                    <a:pt x="1235" y="667"/>
                    <a:pt x="1211" y="667"/>
                  </a:cubicBezTo>
                  <a:cubicBezTo>
                    <a:pt x="1171" y="667"/>
                    <a:pt x="1132" y="686"/>
                    <a:pt x="1103" y="723"/>
                  </a:cubicBezTo>
                  <a:lnTo>
                    <a:pt x="614" y="890"/>
                  </a:lnTo>
                  <a:lnTo>
                    <a:pt x="638" y="830"/>
                  </a:lnTo>
                  <a:lnTo>
                    <a:pt x="674" y="783"/>
                  </a:lnTo>
                  <a:cubicBezTo>
                    <a:pt x="733" y="687"/>
                    <a:pt x="769" y="568"/>
                    <a:pt x="781" y="461"/>
                  </a:cubicBezTo>
                  <a:cubicBezTo>
                    <a:pt x="793" y="330"/>
                    <a:pt x="745" y="187"/>
                    <a:pt x="650" y="92"/>
                  </a:cubicBezTo>
                  <a:cubicBezTo>
                    <a:pt x="580" y="28"/>
                    <a:pt x="498" y="0"/>
                    <a:pt x="41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78" name="Google Shape;1778;p53"/>
            <p:cNvSpPr/>
            <p:nvPr/>
          </p:nvSpPr>
          <p:spPr>
            <a:xfrm>
              <a:off x="6335850" y="2107700"/>
              <a:ext cx="37200" cy="11175"/>
            </a:xfrm>
            <a:custGeom>
              <a:avLst/>
              <a:gdLst/>
              <a:ahLst/>
              <a:cxnLst/>
              <a:rect l="l" t="t" r="r" b="b"/>
              <a:pathLst>
                <a:path w="1488" h="447" extrusionOk="0">
                  <a:moveTo>
                    <a:pt x="1356" y="1"/>
                  </a:moveTo>
                  <a:cubicBezTo>
                    <a:pt x="1344" y="1"/>
                    <a:pt x="1035" y="1"/>
                    <a:pt x="725" y="36"/>
                  </a:cubicBezTo>
                  <a:cubicBezTo>
                    <a:pt x="570" y="60"/>
                    <a:pt x="427" y="84"/>
                    <a:pt x="285" y="108"/>
                  </a:cubicBezTo>
                  <a:cubicBezTo>
                    <a:pt x="213" y="120"/>
                    <a:pt x="154" y="144"/>
                    <a:pt x="94" y="191"/>
                  </a:cubicBezTo>
                  <a:cubicBezTo>
                    <a:pt x="70" y="215"/>
                    <a:pt x="46" y="251"/>
                    <a:pt x="23" y="286"/>
                  </a:cubicBezTo>
                  <a:cubicBezTo>
                    <a:pt x="0" y="383"/>
                    <a:pt x="75" y="447"/>
                    <a:pt x="149" y="447"/>
                  </a:cubicBezTo>
                  <a:cubicBezTo>
                    <a:pt x="194" y="447"/>
                    <a:pt x="238" y="424"/>
                    <a:pt x="261" y="370"/>
                  </a:cubicBezTo>
                  <a:cubicBezTo>
                    <a:pt x="285" y="358"/>
                    <a:pt x="308" y="346"/>
                    <a:pt x="332" y="346"/>
                  </a:cubicBezTo>
                  <a:cubicBezTo>
                    <a:pt x="451" y="322"/>
                    <a:pt x="606" y="298"/>
                    <a:pt x="749" y="286"/>
                  </a:cubicBezTo>
                  <a:cubicBezTo>
                    <a:pt x="1047" y="251"/>
                    <a:pt x="1356" y="239"/>
                    <a:pt x="1356" y="239"/>
                  </a:cubicBezTo>
                  <a:lnTo>
                    <a:pt x="1380" y="239"/>
                  </a:lnTo>
                  <a:cubicBezTo>
                    <a:pt x="1439" y="227"/>
                    <a:pt x="1487" y="179"/>
                    <a:pt x="1475" y="120"/>
                  </a:cubicBezTo>
                  <a:cubicBezTo>
                    <a:pt x="1475" y="48"/>
                    <a:pt x="1428" y="1"/>
                    <a:pt x="135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79" name="Google Shape;1779;p53"/>
            <p:cNvSpPr/>
            <p:nvPr/>
          </p:nvSpPr>
          <p:spPr>
            <a:xfrm>
              <a:off x="6415575" y="2097550"/>
              <a:ext cx="37825" cy="24850"/>
            </a:xfrm>
            <a:custGeom>
              <a:avLst/>
              <a:gdLst/>
              <a:ahLst/>
              <a:cxnLst/>
              <a:rect l="l" t="t" r="r" b="b"/>
              <a:pathLst>
                <a:path w="1513" h="994" extrusionOk="0">
                  <a:moveTo>
                    <a:pt x="405" y="264"/>
                  </a:moveTo>
                  <a:lnTo>
                    <a:pt x="429" y="288"/>
                  </a:lnTo>
                  <a:lnTo>
                    <a:pt x="441" y="311"/>
                  </a:lnTo>
                  <a:cubicBezTo>
                    <a:pt x="453" y="359"/>
                    <a:pt x="465" y="407"/>
                    <a:pt x="465" y="466"/>
                  </a:cubicBezTo>
                  <a:cubicBezTo>
                    <a:pt x="477" y="538"/>
                    <a:pt x="465" y="621"/>
                    <a:pt x="441" y="692"/>
                  </a:cubicBezTo>
                  <a:cubicBezTo>
                    <a:pt x="417" y="716"/>
                    <a:pt x="394" y="740"/>
                    <a:pt x="358" y="740"/>
                  </a:cubicBezTo>
                  <a:lnTo>
                    <a:pt x="334" y="740"/>
                  </a:lnTo>
                  <a:cubicBezTo>
                    <a:pt x="286" y="681"/>
                    <a:pt x="263" y="609"/>
                    <a:pt x="274" y="538"/>
                  </a:cubicBezTo>
                  <a:cubicBezTo>
                    <a:pt x="274" y="466"/>
                    <a:pt x="286" y="395"/>
                    <a:pt x="334" y="323"/>
                  </a:cubicBezTo>
                  <a:cubicBezTo>
                    <a:pt x="346" y="300"/>
                    <a:pt x="370" y="276"/>
                    <a:pt x="405" y="264"/>
                  </a:cubicBezTo>
                  <a:close/>
                  <a:moveTo>
                    <a:pt x="453" y="0"/>
                  </a:moveTo>
                  <a:cubicBezTo>
                    <a:pt x="323" y="0"/>
                    <a:pt x="196" y="60"/>
                    <a:pt x="120" y="180"/>
                  </a:cubicBezTo>
                  <a:cubicBezTo>
                    <a:pt x="48" y="276"/>
                    <a:pt x="13" y="407"/>
                    <a:pt x="13" y="526"/>
                  </a:cubicBezTo>
                  <a:cubicBezTo>
                    <a:pt x="1" y="681"/>
                    <a:pt x="60" y="835"/>
                    <a:pt x="179" y="942"/>
                  </a:cubicBezTo>
                  <a:cubicBezTo>
                    <a:pt x="228" y="972"/>
                    <a:pt x="293" y="993"/>
                    <a:pt x="361" y="993"/>
                  </a:cubicBezTo>
                  <a:cubicBezTo>
                    <a:pt x="376" y="993"/>
                    <a:pt x="391" y="992"/>
                    <a:pt x="405" y="990"/>
                  </a:cubicBezTo>
                  <a:cubicBezTo>
                    <a:pt x="513" y="966"/>
                    <a:pt x="596" y="895"/>
                    <a:pt x="644" y="811"/>
                  </a:cubicBezTo>
                  <a:cubicBezTo>
                    <a:pt x="667" y="764"/>
                    <a:pt x="691" y="716"/>
                    <a:pt x="703" y="657"/>
                  </a:cubicBezTo>
                  <a:lnTo>
                    <a:pt x="763" y="728"/>
                  </a:lnTo>
                  <a:cubicBezTo>
                    <a:pt x="822" y="788"/>
                    <a:pt x="906" y="835"/>
                    <a:pt x="977" y="871"/>
                  </a:cubicBezTo>
                  <a:cubicBezTo>
                    <a:pt x="1026" y="885"/>
                    <a:pt x="1075" y="891"/>
                    <a:pt x="1123" y="891"/>
                  </a:cubicBezTo>
                  <a:cubicBezTo>
                    <a:pt x="1158" y="891"/>
                    <a:pt x="1192" y="888"/>
                    <a:pt x="1227" y="883"/>
                  </a:cubicBezTo>
                  <a:cubicBezTo>
                    <a:pt x="1298" y="871"/>
                    <a:pt x="1370" y="847"/>
                    <a:pt x="1429" y="823"/>
                  </a:cubicBezTo>
                  <a:cubicBezTo>
                    <a:pt x="1489" y="788"/>
                    <a:pt x="1513" y="716"/>
                    <a:pt x="1489" y="657"/>
                  </a:cubicBezTo>
                  <a:cubicBezTo>
                    <a:pt x="1471" y="613"/>
                    <a:pt x="1427" y="588"/>
                    <a:pt x="1382" y="588"/>
                  </a:cubicBezTo>
                  <a:cubicBezTo>
                    <a:pt x="1366" y="588"/>
                    <a:pt x="1350" y="591"/>
                    <a:pt x="1334" y="597"/>
                  </a:cubicBezTo>
                  <a:cubicBezTo>
                    <a:pt x="1287" y="609"/>
                    <a:pt x="1239" y="633"/>
                    <a:pt x="1179" y="633"/>
                  </a:cubicBezTo>
                  <a:cubicBezTo>
                    <a:pt x="1161" y="639"/>
                    <a:pt x="1144" y="642"/>
                    <a:pt x="1126" y="642"/>
                  </a:cubicBezTo>
                  <a:cubicBezTo>
                    <a:pt x="1108" y="642"/>
                    <a:pt x="1090" y="639"/>
                    <a:pt x="1072" y="633"/>
                  </a:cubicBezTo>
                  <a:cubicBezTo>
                    <a:pt x="1013" y="609"/>
                    <a:pt x="977" y="585"/>
                    <a:pt x="929" y="550"/>
                  </a:cubicBezTo>
                  <a:cubicBezTo>
                    <a:pt x="846" y="466"/>
                    <a:pt x="763" y="371"/>
                    <a:pt x="703" y="264"/>
                  </a:cubicBezTo>
                  <a:cubicBezTo>
                    <a:pt x="644" y="192"/>
                    <a:pt x="620" y="133"/>
                    <a:pt x="620" y="121"/>
                  </a:cubicBezTo>
                  <a:cubicBezTo>
                    <a:pt x="608" y="109"/>
                    <a:pt x="596" y="85"/>
                    <a:pt x="584" y="73"/>
                  </a:cubicBezTo>
                  <a:cubicBezTo>
                    <a:pt x="560" y="38"/>
                    <a:pt x="536" y="14"/>
                    <a:pt x="489" y="2"/>
                  </a:cubicBezTo>
                  <a:cubicBezTo>
                    <a:pt x="477" y="1"/>
                    <a:pt x="465" y="0"/>
                    <a:pt x="4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80" name="Google Shape;1780;p53"/>
            <p:cNvSpPr/>
            <p:nvPr/>
          </p:nvSpPr>
          <p:spPr>
            <a:xfrm>
              <a:off x="6307225" y="2189750"/>
              <a:ext cx="39350" cy="24650"/>
            </a:xfrm>
            <a:custGeom>
              <a:avLst/>
              <a:gdLst/>
              <a:ahLst/>
              <a:cxnLst/>
              <a:rect l="l" t="t" r="r" b="b"/>
              <a:pathLst>
                <a:path w="1574" h="986" extrusionOk="0">
                  <a:moveTo>
                    <a:pt x="417" y="255"/>
                  </a:moveTo>
                  <a:cubicBezTo>
                    <a:pt x="417" y="267"/>
                    <a:pt x="429" y="267"/>
                    <a:pt x="441" y="279"/>
                  </a:cubicBezTo>
                  <a:lnTo>
                    <a:pt x="453" y="302"/>
                  </a:lnTo>
                  <a:cubicBezTo>
                    <a:pt x="465" y="350"/>
                    <a:pt x="477" y="398"/>
                    <a:pt x="477" y="457"/>
                  </a:cubicBezTo>
                  <a:cubicBezTo>
                    <a:pt x="489" y="529"/>
                    <a:pt x="477" y="612"/>
                    <a:pt x="441" y="672"/>
                  </a:cubicBezTo>
                  <a:cubicBezTo>
                    <a:pt x="429" y="707"/>
                    <a:pt x="406" y="719"/>
                    <a:pt x="370" y="731"/>
                  </a:cubicBezTo>
                  <a:lnTo>
                    <a:pt x="346" y="731"/>
                  </a:lnTo>
                  <a:cubicBezTo>
                    <a:pt x="287" y="672"/>
                    <a:pt x="263" y="600"/>
                    <a:pt x="275" y="529"/>
                  </a:cubicBezTo>
                  <a:cubicBezTo>
                    <a:pt x="275" y="457"/>
                    <a:pt x="298" y="374"/>
                    <a:pt x="334" y="314"/>
                  </a:cubicBezTo>
                  <a:cubicBezTo>
                    <a:pt x="358" y="291"/>
                    <a:pt x="382" y="267"/>
                    <a:pt x="417" y="255"/>
                  </a:cubicBezTo>
                  <a:close/>
                  <a:moveTo>
                    <a:pt x="446" y="0"/>
                  </a:moveTo>
                  <a:cubicBezTo>
                    <a:pt x="322" y="0"/>
                    <a:pt x="204" y="68"/>
                    <a:pt x="132" y="171"/>
                  </a:cubicBezTo>
                  <a:cubicBezTo>
                    <a:pt x="60" y="279"/>
                    <a:pt x="25" y="398"/>
                    <a:pt x="25" y="529"/>
                  </a:cubicBezTo>
                  <a:cubicBezTo>
                    <a:pt x="1" y="683"/>
                    <a:pt x="72" y="838"/>
                    <a:pt x="191" y="933"/>
                  </a:cubicBezTo>
                  <a:cubicBezTo>
                    <a:pt x="237" y="970"/>
                    <a:pt x="296" y="985"/>
                    <a:pt x="353" y="985"/>
                  </a:cubicBezTo>
                  <a:cubicBezTo>
                    <a:pt x="371" y="985"/>
                    <a:pt x="389" y="984"/>
                    <a:pt x="406" y="981"/>
                  </a:cubicBezTo>
                  <a:lnTo>
                    <a:pt x="417" y="981"/>
                  </a:lnTo>
                  <a:cubicBezTo>
                    <a:pt x="513" y="957"/>
                    <a:pt x="608" y="898"/>
                    <a:pt x="656" y="803"/>
                  </a:cubicBezTo>
                  <a:cubicBezTo>
                    <a:pt x="679" y="755"/>
                    <a:pt x="691" y="707"/>
                    <a:pt x="703" y="660"/>
                  </a:cubicBezTo>
                  <a:lnTo>
                    <a:pt x="775" y="719"/>
                  </a:lnTo>
                  <a:cubicBezTo>
                    <a:pt x="834" y="779"/>
                    <a:pt x="906" y="826"/>
                    <a:pt x="989" y="862"/>
                  </a:cubicBezTo>
                  <a:cubicBezTo>
                    <a:pt x="1050" y="879"/>
                    <a:pt x="1111" y="891"/>
                    <a:pt x="1172" y="891"/>
                  </a:cubicBezTo>
                  <a:cubicBezTo>
                    <a:pt x="1194" y="891"/>
                    <a:pt x="1217" y="889"/>
                    <a:pt x="1239" y="886"/>
                  </a:cubicBezTo>
                  <a:cubicBezTo>
                    <a:pt x="1310" y="874"/>
                    <a:pt x="1370" y="850"/>
                    <a:pt x="1441" y="814"/>
                  </a:cubicBezTo>
                  <a:cubicBezTo>
                    <a:pt x="1574" y="764"/>
                    <a:pt x="1515" y="583"/>
                    <a:pt x="1398" y="583"/>
                  </a:cubicBezTo>
                  <a:cubicBezTo>
                    <a:pt x="1379" y="583"/>
                    <a:pt x="1357" y="588"/>
                    <a:pt x="1334" y="600"/>
                  </a:cubicBezTo>
                  <a:lnTo>
                    <a:pt x="1346" y="588"/>
                  </a:lnTo>
                  <a:lnTo>
                    <a:pt x="1346" y="588"/>
                  </a:lnTo>
                  <a:cubicBezTo>
                    <a:pt x="1287" y="600"/>
                    <a:pt x="1239" y="624"/>
                    <a:pt x="1191" y="624"/>
                  </a:cubicBezTo>
                  <a:cubicBezTo>
                    <a:pt x="1174" y="630"/>
                    <a:pt x="1153" y="633"/>
                    <a:pt x="1132" y="633"/>
                  </a:cubicBezTo>
                  <a:cubicBezTo>
                    <a:pt x="1111" y="633"/>
                    <a:pt x="1090" y="630"/>
                    <a:pt x="1072" y="624"/>
                  </a:cubicBezTo>
                  <a:cubicBezTo>
                    <a:pt x="1025" y="600"/>
                    <a:pt x="977" y="576"/>
                    <a:pt x="941" y="541"/>
                  </a:cubicBezTo>
                  <a:cubicBezTo>
                    <a:pt x="846" y="457"/>
                    <a:pt x="775" y="362"/>
                    <a:pt x="703" y="255"/>
                  </a:cubicBezTo>
                  <a:cubicBezTo>
                    <a:pt x="679" y="207"/>
                    <a:pt x="644" y="171"/>
                    <a:pt x="620" y="112"/>
                  </a:cubicBezTo>
                  <a:cubicBezTo>
                    <a:pt x="596" y="64"/>
                    <a:pt x="548" y="29"/>
                    <a:pt x="501" y="5"/>
                  </a:cubicBezTo>
                  <a:cubicBezTo>
                    <a:pt x="482" y="2"/>
                    <a:pt x="464" y="0"/>
                    <a:pt x="44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81" name="Google Shape;1781;p53"/>
            <p:cNvSpPr/>
            <p:nvPr/>
          </p:nvSpPr>
          <p:spPr>
            <a:xfrm>
              <a:off x="6447425" y="2086575"/>
              <a:ext cx="26225" cy="27850"/>
            </a:xfrm>
            <a:custGeom>
              <a:avLst/>
              <a:gdLst/>
              <a:ahLst/>
              <a:cxnLst/>
              <a:rect l="l" t="t" r="r" b="b"/>
              <a:pathLst>
                <a:path w="1049" h="1114" extrusionOk="0">
                  <a:moveTo>
                    <a:pt x="524" y="0"/>
                  </a:moveTo>
                  <a:lnTo>
                    <a:pt x="524" y="12"/>
                  </a:lnTo>
                  <a:lnTo>
                    <a:pt x="513" y="12"/>
                  </a:lnTo>
                  <a:cubicBezTo>
                    <a:pt x="493" y="9"/>
                    <a:pt x="474" y="7"/>
                    <a:pt x="455" y="7"/>
                  </a:cubicBezTo>
                  <a:cubicBezTo>
                    <a:pt x="347" y="7"/>
                    <a:pt x="250" y="62"/>
                    <a:pt x="179" y="143"/>
                  </a:cubicBezTo>
                  <a:cubicBezTo>
                    <a:pt x="24" y="334"/>
                    <a:pt x="1" y="596"/>
                    <a:pt x="108" y="810"/>
                  </a:cubicBezTo>
                  <a:cubicBezTo>
                    <a:pt x="202" y="999"/>
                    <a:pt x="389" y="1114"/>
                    <a:pt x="596" y="1114"/>
                  </a:cubicBezTo>
                  <a:cubicBezTo>
                    <a:pt x="623" y="1114"/>
                    <a:pt x="651" y="1112"/>
                    <a:pt x="679" y="1108"/>
                  </a:cubicBezTo>
                  <a:lnTo>
                    <a:pt x="727" y="1096"/>
                  </a:lnTo>
                  <a:cubicBezTo>
                    <a:pt x="810" y="1084"/>
                    <a:pt x="882" y="1036"/>
                    <a:pt x="941" y="977"/>
                  </a:cubicBezTo>
                  <a:cubicBezTo>
                    <a:pt x="965" y="965"/>
                    <a:pt x="989" y="929"/>
                    <a:pt x="1013" y="905"/>
                  </a:cubicBezTo>
                  <a:cubicBezTo>
                    <a:pt x="1048" y="846"/>
                    <a:pt x="1025" y="774"/>
                    <a:pt x="977" y="739"/>
                  </a:cubicBezTo>
                  <a:cubicBezTo>
                    <a:pt x="955" y="725"/>
                    <a:pt x="929" y="718"/>
                    <a:pt x="904" y="718"/>
                  </a:cubicBezTo>
                  <a:cubicBezTo>
                    <a:pt x="862" y="718"/>
                    <a:pt x="821" y="737"/>
                    <a:pt x="798" y="774"/>
                  </a:cubicBezTo>
                  <a:cubicBezTo>
                    <a:pt x="786" y="786"/>
                    <a:pt x="786" y="798"/>
                    <a:pt x="775" y="798"/>
                  </a:cubicBezTo>
                  <a:cubicBezTo>
                    <a:pt x="739" y="834"/>
                    <a:pt x="703" y="858"/>
                    <a:pt x="655" y="858"/>
                  </a:cubicBezTo>
                  <a:cubicBezTo>
                    <a:pt x="637" y="861"/>
                    <a:pt x="618" y="863"/>
                    <a:pt x="599" y="863"/>
                  </a:cubicBezTo>
                  <a:cubicBezTo>
                    <a:pt x="488" y="863"/>
                    <a:pt x="385" y="803"/>
                    <a:pt x="334" y="691"/>
                  </a:cubicBezTo>
                  <a:cubicBezTo>
                    <a:pt x="263" y="572"/>
                    <a:pt x="286" y="417"/>
                    <a:pt x="370" y="298"/>
                  </a:cubicBezTo>
                  <a:cubicBezTo>
                    <a:pt x="394" y="262"/>
                    <a:pt x="441" y="238"/>
                    <a:pt x="477" y="238"/>
                  </a:cubicBezTo>
                  <a:cubicBezTo>
                    <a:pt x="487" y="240"/>
                    <a:pt x="497" y="241"/>
                    <a:pt x="506" y="241"/>
                  </a:cubicBezTo>
                  <a:cubicBezTo>
                    <a:pt x="555" y="241"/>
                    <a:pt x="600" y="217"/>
                    <a:pt x="620" y="167"/>
                  </a:cubicBezTo>
                  <a:cubicBezTo>
                    <a:pt x="644" y="107"/>
                    <a:pt x="620" y="48"/>
                    <a:pt x="572" y="12"/>
                  </a:cubicBezTo>
                  <a:cubicBezTo>
                    <a:pt x="560" y="12"/>
                    <a:pt x="536" y="12"/>
                    <a:pt x="5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82" name="Google Shape;1782;p53"/>
            <p:cNvSpPr/>
            <p:nvPr/>
          </p:nvSpPr>
          <p:spPr>
            <a:xfrm>
              <a:off x="6268250" y="2177325"/>
              <a:ext cx="44075" cy="52650"/>
            </a:xfrm>
            <a:custGeom>
              <a:avLst/>
              <a:gdLst/>
              <a:ahLst/>
              <a:cxnLst/>
              <a:rect l="l" t="t" r="r" b="b"/>
              <a:pathLst>
                <a:path w="1763" h="2106" extrusionOk="0">
                  <a:moveTo>
                    <a:pt x="473" y="0"/>
                  </a:moveTo>
                  <a:cubicBezTo>
                    <a:pt x="331" y="0"/>
                    <a:pt x="198" y="54"/>
                    <a:pt x="95" y="157"/>
                  </a:cubicBezTo>
                  <a:cubicBezTo>
                    <a:pt x="60" y="204"/>
                    <a:pt x="24" y="264"/>
                    <a:pt x="12" y="323"/>
                  </a:cubicBezTo>
                  <a:cubicBezTo>
                    <a:pt x="12" y="347"/>
                    <a:pt x="0" y="371"/>
                    <a:pt x="0" y="395"/>
                  </a:cubicBezTo>
                  <a:cubicBezTo>
                    <a:pt x="0" y="466"/>
                    <a:pt x="60" y="514"/>
                    <a:pt x="131" y="514"/>
                  </a:cubicBezTo>
                  <a:cubicBezTo>
                    <a:pt x="191" y="514"/>
                    <a:pt x="250" y="466"/>
                    <a:pt x="250" y="395"/>
                  </a:cubicBezTo>
                  <a:lnTo>
                    <a:pt x="250" y="383"/>
                  </a:lnTo>
                  <a:cubicBezTo>
                    <a:pt x="262" y="359"/>
                    <a:pt x="274" y="335"/>
                    <a:pt x="286" y="323"/>
                  </a:cubicBezTo>
                  <a:cubicBezTo>
                    <a:pt x="343" y="274"/>
                    <a:pt x="412" y="247"/>
                    <a:pt x="485" y="247"/>
                  </a:cubicBezTo>
                  <a:cubicBezTo>
                    <a:pt x="517" y="247"/>
                    <a:pt x="550" y="253"/>
                    <a:pt x="583" y="264"/>
                  </a:cubicBezTo>
                  <a:cubicBezTo>
                    <a:pt x="631" y="276"/>
                    <a:pt x="679" y="323"/>
                    <a:pt x="679" y="371"/>
                  </a:cubicBezTo>
                  <a:cubicBezTo>
                    <a:pt x="691" y="454"/>
                    <a:pt x="667" y="549"/>
                    <a:pt x="631" y="621"/>
                  </a:cubicBezTo>
                  <a:cubicBezTo>
                    <a:pt x="524" y="847"/>
                    <a:pt x="441" y="1085"/>
                    <a:pt x="369" y="1323"/>
                  </a:cubicBezTo>
                  <a:cubicBezTo>
                    <a:pt x="333" y="1442"/>
                    <a:pt x="298" y="1561"/>
                    <a:pt x="274" y="1692"/>
                  </a:cubicBezTo>
                  <a:lnTo>
                    <a:pt x="214" y="1954"/>
                  </a:lnTo>
                  <a:cubicBezTo>
                    <a:pt x="202" y="2014"/>
                    <a:pt x="238" y="2062"/>
                    <a:pt x="286" y="2085"/>
                  </a:cubicBezTo>
                  <a:cubicBezTo>
                    <a:pt x="300" y="2099"/>
                    <a:pt x="318" y="2105"/>
                    <a:pt x="337" y="2105"/>
                  </a:cubicBezTo>
                  <a:cubicBezTo>
                    <a:pt x="351" y="2105"/>
                    <a:pt x="366" y="2102"/>
                    <a:pt x="381" y="2097"/>
                  </a:cubicBezTo>
                  <a:cubicBezTo>
                    <a:pt x="393" y="2097"/>
                    <a:pt x="405" y="2097"/>
                    <a:pt x="429" y="2085"/>
                  </a:cubicBezTo>
                  <a:lnTo>
                    <a:pt x="452" y="2085"/>
                  </a:lnTo>
                  <a:lnTo>
                    <a:pt x="1655" y="1728"/>
                  </a:lnTo>
                  <a:cubicBezTo>
                    <a:pt x="1715" y="1716"/>
                    <a:pt x="1762" y="1645"/>
                    <a:pt x="1738" y="1585"/>
                  </a:cubicBezTo>
                  <a:cubicBezTo>
                    <a:pt x="1729" y="1526"/>
                    <a:pt x="1678" y="1484"/>
                    <a:pt x="1621" y="1484"/>
                  </a:cubicBezTo>
                  <a:cubicBezTo>
                    <a:pt x="1609" y="1484"/>
                    <a:pt x="1596" y="1486"/>
                    <a:pt x="1584" y="1490"/>
                  </a:cubicBezTo>
                  <a:lnTo>
                    <a:pt x="500" y="1811"/>
                  </a:lnTo>
                  <a:lnTo>
                    <a:pt x="512" y="1740"/>
                  </a:lnTo>
                  <a:cubicBezTo>
                    <a:pt x="536" y="1621"/>
                    <a:pt x="572" y="1502"/>
                    <a:pt x="595" y="1383"/>
                  </a:cubicBezTo>
                  <a:cubicBezTo>
                    <a:pt x="667" y="1157"/>
                    <a:pt x="750" y="942"/>
                    <a:pt x="857" y="728"/>
                  </a:cubicBezTo>
                  <a:cubicBezTo>
                    <a:pt x="917" y="609"/>
                    <a:pt x="941" y="466"/>
                    <a:pt x="929" y="335"/>
                  </a:cubicBezTo>
                  <a:cubicBezTo>
                    <a:pt x="905" y="180"/>
                    <a:pt x="786" y="61"/>
                    <a:pt x="643" y="26"/>
                  </a:cubicBezTo>
                  <a:cubicBezTo>
                    <a:pt x="586" y="9"/>
                    <a:pt x="529" y="0"/>
                    <a:pt x="47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83" name="Google Shape;1783;p53"/>
            <p:cNvSpPr/>
            <p:nvPr/>
          </p:nvSpPr>
          <p:spPr>
            <a:xfrm>
              <a:off x="6184325" y="2636325"/>
              <a:ext cx="13550" cy="49550"/>
            </a:xfrm>
            <a:custGeom>
              <a:avLst/>
              <a:gdLst/>
              <a:ahLst/>
              <a:cxnLst/>
              <a:rect l="l" t="t" r="r" b="b"/>
              <a:pathLst>
                <a:path w="542" h="1982" extrusionOk="0">
                  <a:moveTo>
                    <a:pt x="414" y="1"/>
                  </a:moveTo>
                  <a:cubicBezTo>
                    <a:pt x="355" y="1"/>
                    <a:pt x="297" y="40"/>
                    <a:pt x="297" y="120"/>
                  </a:cubicBezTo>
                  <a:cubicBezTo>
                    <a:pt x="273" y="406"/>
                    <a:pt x="250" y="692"/>
                    <a:pt x="202" y="977"/>
                  </a:cubicBezTo>
                  <a:cubicBezTo>
                    <a:pt x="154" y="1263"/>
                    <a:pt x="95" y="1549"/>
                    <a:pt x="11" y="1835"/>
                  </a:cubicBezTo>
                  <a:cubicBezTo>
                    <a:pt x="1" y="1908"/>
                    <a:pt x="55" y="1982"/>
                    <a:pt x="134" y="1982"/>
                  </a:cubicBezTo>
                  <a:cubicBezTo>
                    <a:pt x="144" y="1982"/>
                    <a:pt x="155" y="1980"/>
                    <a:pt x="166" y="1978"/>
                  </a:cubicBezTo>
                  <a:cubicBezTo>
                    <a:pt x="202" y="1978"/>
                    <a:pt x="238" y="1942"/>
                    <a:pt x="250" y="1894"/>
                  </a:cubicBezTo>
                  <a:cubicBezTo>
                    <a:pt x="261" y="1882"/>
                    <a:pt x="380" y="1454"/>
                    <a:pt x="440" y="1025"/>
                  </a:cubicBezTo>
                  <a:cubicBezTo>
                    <a:pt x="488" y="727"/>
                    <a:pt x="523" y="430"/>
                    <a:pt x="535" y="132"/>
                  </a:cubicBezTo>
                  <a:cubicBezTo>
                    <a:pt x="541" y="46"/>
                    <a:pt x="477" y="1"/>
                    <a:pt x="41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84" name="Google Shape;1784;p53"/>
            <p:cNvSpPr/>
            <p:nvPr/>
          </p:nvSpPr>
          <p:spPr>
            <a:xfrm>
              <a:off x="6211100" y="2660450"/>
              <a:ext cx="44375" cy="14525"/>
            </a:xfrm>
            <a:custGeom>
              <a:avLst/>
              <a:gdLst/>
              <a:ahLst/>
              <a:cxnLst/>
              <a:rect l="l" t="t" r="r" b="b"/>
              <a:pathLst>
                <a:path w="1775" h="581" extrusionOk="0">
                  <a:moveTo>
                    <a:pt x="202" y="1"/>
                  </a:moveTo>
                  <a:cubicBezTo>
                    <a:pt x="155" y="1"/>
                    <a:pt x="119" y="12"/>
                    <a:pt x="95" y="24"/>
                  </a:cubicBezTo>
                  <a:cubicBezTo>
                    <a:pt x="24" y="48"/>
                    <a:pt x="0" y="132"/>
                    <a:pt x="24" y="191"/>
                  </a:cubicBezTo>
                  <a:cubicBezTo>
                    <a:pt x="50" y="235"/>
                    <a:pt x="96" y="260"/>
                    <a:pt x="143" y="260"/>
                  </a:cubicBezTo>
                  <a:cubicBezTo>
                    <a:pt x="159" y="260"/>
                    <a:pt x="175" y="257"/>
                    <a:pt x="191" y="251"/>
                  </a:cubicBezTo>
                  <a:lnTo>
                    <a:pt x="214" y="251"/>
                  </a:lnTo>
                  <a:cubicBezTo>
                    <a:pt x="262" y="251"/>
                    <a:pt x="310" y="251"/>
                    <a:pt x="345" y="274"/>
                  </a:cubicBezTo>
                  <a:lnTo>
                    <a:pt x="1607" y="572"/>
                  </a:lnTo>
                  <a:cubicBezTo>
                    <a:pt x="1613" y="578"/>
                    <a:pt x="1622" y="581"/>
                    <a:pt x="1633" y="581"/>
                  </a:cubicBezTo>
                  <a:cubicBezTo>
                    <a:pt x="1643" y="581"/>
                    <a:pt x="1655" y="578"/>
                    <a:pt x="1667" y="572"/>
                  </a:cubicBezTo>
                  <a:cubicBezTo>
                    <a:pt x="1703" y="560"/>
                    <a:pt x="1738" y="524"/>
                    <a:pt x="1750" y="477"/>
                  </a:cubicBezTo>
                  <a:cubicBezTo>
                    <a:pt x="1774" y="417"/>
                    <a:pt x="1726" y="346"/>
                    <a:pt x="1667" y="334"/>
                  </a:cubicBezTo>
                  <a:lnTo>
                    <a:pt x="405" y="24"/>
                  </a:lnTo>
                  <a:cubicBezTo>
                    <a:pt x="345" y="1"/>
                    <a:pt x="274" y="1"/>
                    <a:pt x="20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85" name="Google Shape;1785;p53"/>
            <p:cNvSpPr/>
            <p:nvPr/>
          </p:nvSpPr>
          <p:spPr>
            <a:xfrm>
              <a:off x="6227200" y="2647900"/>
              <a:ext cx="8925" cy="40000"/>
            </a:xfrm>
            <a:custGeom>
              <a:avLst/>
              <a:gdLst/>
              <a:ahLst/>
              <a:cxnLst/>
              <a:rect l="l" t="t" r="r" b="b"/>
              <a:pathLst>
                <a:path w="357" h="1600" extrusionOk="0">
                  <a:moveTo>
                    <a:pt x="217" y="1"/>
                  </a:moveTo>
                  <a:cubicBezTo>
                    <a:pt x="212" y="1"/>
                    <a:pt x="207" y="1"/>
                    <a:pt x="201" y="2"/>
                  </a:cubicBezTo>
                  <a:cubicBezTo>
                    <a:pt x="130" y="2"/>
                    <a:pt x="82" y="62"/>
                    <a:pt x="82" y="133"/>
                  </a:cubicBezTo>
                  <a:cubicBezTo>
                    <a:pt x="106" y="360"/>
                    <a:pt x="106" y="574"/>
                    <a:pt x="94" y="788"/>
                  </a:cubicBezTo>
                  <a:cubicBezTo>
                    <a:pt x="82" y="1015"/>
                    <a:pt x="59" y="1229"/>
                    <a:pt x="23" y="1443"/>
                  </a:cubicBezTo>
                  <a:cubicBezTo>
                    <a:pt x="1" y="1531"/>
                    <a:pt x="71" y="1599"/>
                    <a:pt x="157" y="1599"/>
                  </a:cubicBezTo>
                  <a:cubicBezTo>
                    <a:pt x="164" y="1599"/>
                    <a:pt x="171" y="1599"/>
                    <a:pt x="178" y="1598"/>
                  </a:cubicBezTo>
                  <a:cubicBezTo>
                    <a:pt x="225" y="1574"/>
                    <a:pt x="261" y="1538"/>
                    <a:pt x="273" y="1491"/>
                  </a:cubicBezTo>
                  <a:cubicBezTo>
                    <a:pt x="309" y="1265"/>
                    <a:pt x="332" y="1038"/>
                    <a:pt x="344" y="800"/>
                  </a:cubicBezTo>
                  <a:cubicBezTo>
                    <a:pt x="356" y="574"/>
                    <a:pt x="344" y="348"/>
                    <a:pt x="332" y="110"/>
                  </a:cubicBezTo>
                  <a:cubicBezTo>
                    <a:pt x="321" y="55"/>
                    <a:pt x="271" y="1"/>
                    <a:pt x="21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86" name="Google Shape;1786;p53"/>
            <p:cNvSpPr/>
            <p:nvPr/>
          </p:nvSpPr>
          <p:spPr>
            <a:xfrm>
              <a:off x="6266475" y="2662725"/>
              <a:ext cx="35425" cy="29300"/>
            </a:xfrm>
            <a:custGeom>
              <a:avLst/>
              <a:gdLst/>
              <a:ahLst/>
              <a:cxnLst/>
              <a:rect l="l" t="t" r="r" b="b"/>
              <a:pathLst>
                <a:path w="1417" h="1172" extrusionOk="0">
                  <a:moveTo>
                    <a:pt x="162" y="0"/>
                  </a:moveTo>
                  <a:cubicBezTo>
                    <a:pt x="81" y="0"/>
                    <a:pt x="1" y="78"/>
                    <a:pt x="47" y="171"/>
                  </a:cubicBezTo>
                  <a:cubicBezTo>
                    <a:pt x="83" y="255"/>
                    <a:pt x="119" y="326"/>
                    <a:pt x="178" y="398"/>
                  </a:cubicBezTo>
                  <a:cubicBezTo>
                    <a:pt x="273" y="541"/>
                    <a:pt x="404" y="683"/>
                    <a:pt x="547" y="803"/>
                  </a:cubicBezTo>
                  <a:cubicBezTo>
                    <a:pt x="690" y="910"/>
                    <a:pt x="845" y="1017"/>
                    <a:pt x="1012" y="1088"/>
                  </a:cubicBezTo>
                  <a:cubicBezTo>
                    <a:pt x="1083" y="1112"/>
                    <a:pt x="1166" y="1148"/>
                    <a:pt x="1250" y="1172"/>
                  </a:cubicBezTo>
                  <a:lnTo>
                    <a:pt x="1309" y="1172"/>
                  </a:lnTo>
                  <a:cubicBezTo>
                    <a:pt x="1357" y="1148"/>
                    <a:pt x="1381" y="1112"/>
                    <a:pt x="1393" y="1076"/>
                  </a:cubicBezTo>
                  <a:cubicBezTo>
                    <a:pt x="1416" y="1005"/>
                    <a:pt x="1369" y="933"/>
                    <a:pt x="1309" y="922"/>
                  </a:cubicBezTo>
                  <a:cubicBezTo>
                    <a:pt x="1238" y="898"/>
                    <a:pt x="1166" y="874"/>
                    <a:pt x="1107" y="850"/>
                  </a:cubicBezTo>
                  <a:cubicBezTo>
                    <a:pt x="952" y="791"/>
                    <a:pt x="821" y="707"/>
                    <a:pt x="702" y="612"/>
                  </a:cubicBezTo>
                  <a:cubicBezTo>
                    <a:pt x="583" y="505"/>
                    <a:pt x="464" y="386"/>
                    <a:pt x="381" y="255"/>
                  </a:cubicBezTo>
                  <a:cubicBezTo>
                    <a:pt x="333" y="195"/>
                    <a:pt x="297" y="136"/>
                    <a:pt x="273" y="76"/>
                  </a:cubicBezTo>
                  <a:cubicBezTo>
                    <a:pt x="249" y="22"/>
                    <a:pt x="205" y="0"/>
                    <a:pt x="16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87" name="Google Shape;1787;p53"/>
            <p:cNvSpPr/>
            <p:nvPr/>
          </p:nvSpPr>
          <p:spPr>
            <a:xfrm>
              <a:off x="6256300" y="2664025"/>
              <a:ext cx="34750" cy="30775"/>
            </a:xfrm>
            <a:custGeom>
              <a:avLst/>
              <a:gdLst/>
              <a:ahLst/>
              <a:cxnLst/>
              <a:rect l="l" t="t" r="r" b="b"/>
              <a:pathLst>
                <a:path w="1390" h="1231" extrusionOk="0">
                  <a:moveTo>
                    <a:pt x="1260" y="0"/>
                  </a:moveTo>
                  <a:cubicBezTo>
                    <a:pt x="1200" y="0"/>
                    <a:pt x="1139" y="39"/>
                    <a:pt x="1133" y="119"/>
                  </a:cubicBezTo>
                  <a:cubicBezTo>
                    <a:pt x="1133" y="179"/>
                    <a:pt x="1109" y="239"/>
                    <a:pt x="1085" y="310"/>
                  </a:cubicBezTo>
                  <a:cubicBezTo>
                    <a:pt x="1014" y="441"/>
                    <a:pt x="919" y="572"/>
                    <a:pt x="788" y="667"/>
                  </a:cubicBezTo>
                  <a:cubicBezTo>
                    <a:pt x="657" y="762"/>
                    <a:pt x="514" y="834"/>
                    <a:pt x="359" y="905"/>
                  </a:cubicBezTo>
                  <a:lnTo>
                    <a:pt x="133" y="989"/>
                  </a:lnTo>
                  <a:cubicBezTo>
                    <a:pt x="1" y="1044"/>
                    <a:pt x="52" y="1231"/>
                    <a:pt x="173" y="1231"/>
                  </a:cubicBezTo>
                  <a:cubicBezTo>
                    <a:pt x="183" y="1231"/>
                    <a:pt x="193" y="1229"/>
                    <a:pt x="204" y="1227"/>
                  </a:cubicBezTo>
                  <a:cubicBezTo>
                    <a:pt x="216" y="1227"/>
                    <a:pt x="228" y="1227"/>
                    <a:pt x="228" y="1215"/>
                  </a:cubicBezTo>
                  <a:lnTo>
                    <a:pt x="454" y="1132"/>
                  </a:lnTo>
                  <a:cubicBezTo>
                    <a:pt x="633" y="1060"/>
                    <a:pt x="788" y="965"/>
                    <a:pt x="942" y="858"/>
                  </a:cubicBezTo>
                  <a:cubicBezTo>
                    <a:pt x="1097" y="739"/>
                    <a:pt x="1228" y="584"/>
                    <a:pt x="1311" y="405"/>
                  </a:cubicBezTo>
                  <a:cubicBezTo>
                    <a:pt x="1347" y="310"/>
                    <a:pt x="1371" y="227"/>
                    <a:pt x="1383" y="131"/>
                  </a:cubicBezTo>
                  <a:cubicBezTo>
                    <a:pt x="1389" y="45"/>
                    <a:pt x="1325" y="0"/>
                    <a:pt x="126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88" name="Google Shape;1788;p53"/>
            <p:cNvSpPr/>
            <p:nvPr/>
          </p:nvSpPr>
          <p:spPr>
            <a:xfrm>
              <a:off x="6155125" y="2613850"/>
              <a:ext cx="29500" cy="86600"/>
            </a:xfrm>
            <a:custGeom>
              <a:avLst/>
              <a:gdLst/>
              <a:ahLst/>
              <a:cxnLst/>
              <a:rect l="l" t="t" r="r" b="b"/>
              <a:pathLst>
                <a:path w="1180" h="3464" extrusionOk="0">
                  <a:moveTo>
                    <a:pt x="1035" y="1"/>
                  </a:moveTo>
                  <a:cubicBezTo>
                    <a:pt x="1008" y="1"/>
                    <a:pt x="979" y="10"/>
                    <a:pt x="953" y="31"/>
                  </a:cubicBezTo>
                  <a:cubicBezTo>
                    <a:pt x="810" y="162"/>
                    <a:pt x="691" y="317"/>
                    <a:pt x="596" y="472"/>
                  </a:cubicBezTo>
                  <a:cubicBezTo>
                    <a:pt x="382" y="829"/>
                    <a:pt x="239" y="1222"/>
                    <a:pt x="155" y="1626"/>
                  </a:cubicBezTo>
                  <a:cubicBezTo>
                    <a:pt x="36" y="2019"/>
                    <a:pt x="1" y="2436"/>
                    <a:pt x="36" y="2853"/>
                  </a:cubicBezTo>
                  <a:cubicBezTo>
                    <a:pt x="60" y="2996"/>
                    <a:pt x="96" y="3127"/>
                    <a:pt x="167" y="3258"/>
                  </a:cubicBezTo>
                  <a:cubicBezTo>
                    <a:pt x="179" y="3305"/>
                    <a:pt x="215" y="3365"/>
                    <a:pt x="239" y="3412"/>
                  </a:cubicBezTo>
                  <a:cubicBezTo>
                    <a:pt x="268" y="3442"/>
                    <a:pt x="306" y="3463"/>
                    <a:pt x="345" y="3463"/>
                  </a:cubicBezTo>
                  <a:cubicBezTo>
                    <a:pt x="353" y="3463"/>
                    <a:pt x="361" y="3462"/>
                    <a:pt x="370" y="3460"/>
                  </a:cubicBezTo>
                  <a:cubicBezTo>
                    <a:pt x="382" y="3460"/>
                    <a:pt x="405" y="3448"/>
                    <a:pt x="417" y="3436"/>
                  </a:cubicBezTo>
                  <a:cubicBezTo>
                    <a:pt x="465" y="3400"/>
                    <a:pt x="489" y="3329"/>
                    <a:pt x="453" y="3269"/>
                  </a:cubicBezTo>
                  <a:cubicBezTo>
                    <a:pt x="453" y="3269"/>
                    <a:pt x="417" y="3222"/>
                    <a:pt x="382" y="3150"/>
                  </a:cubicBezTo>
                  <a:cubicBezTo>
                    <a:pt x="334" y="3043"/>
                    <a:pt x="298" y="2924"/>
                    <a:pt x="286" y="2817"/>
                  </a:cubicBezTo>
                  <a:cubicBezTo>
                    <a:pt x="251" y="2436"/>
                    <a:pt x="286" y="2043"/>
                    <a:pt x="394" y="1686"/>
                  </a:cubicBezTo>
                  <a:cubicBezTo>
                    <a:pt x="477" y="1305"/>
                    <a:pt x="608" y="948"/>
                    <a:pt x="798" y="614"/>
                  </a:cubicBezTo>
                  <a:cubicBezTo>
                    <a:pt x="882" y="472"/>
                    <a:pt x="989" y="341"/>
                    <a:pt x="1120" y="221"/>
                  </a:cubicBezTo>
                  <a:cubicBezTo>
                    <a:pt x="1167" y="186"/>
                    <a:pt x="1179" y="102"/>
                    <a:pt x="1132" y="43"/>
                  </a:cubicBezTo>
                  <a:cubicBezTo>
                    <a:pt x="1105" y="16"/>
                    <a:pt x="1071" y="1"/>
                    <a:pt x="103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89" name="Google Shape;1789;p53"/>
            <p:cNvSpPr/>
            <p:nvPr/>
          </p:nvSpPr>
          <p:spPr>
            <a:xfrm>
              <a:off x="6295025" y="2644925"/>
              <a:ext cx="22050" cy="78425"/>
            </a:xfrm>
            <a:custGeom>
              <a:avLst/>
              <a:gdLst/>
              <a:ahLst/>
              <a:cxnLst/>
              <a:rect l="l" t="t" r="r" b="b"/>
              <a:pathLst>
                <a:path w="882" h="3137" extrusionOk="0">
                  <a:moveTo>
                    <a:pt x="468" y="0"/>
                  </a:moveTo>
                  <a:cubicBezTo>
                    <a:pt x="451" y="0"/>
                    <a:pt x="434" y="4"/>
                    <a:pt x="417" y="14"/>
                  </a:cubicBezTo>
                  <a:cubicBezTo>
                    <a:pt x="358" y="38"/>
                    <a:pt x="334" y="121"/>
                    <a:pt x="358" y="181"/>
                  </a:cubicBezTo>
                  <a:cubicBezTo>
                    <a:pt x="417" y="324"/>
                    <a:pt x="465" y="467"/>
                    <a:pt x="501" y="610"/>
                  </a:cubicBezTo>
                  <a:cubicBezTo>
                    <a:pt x="596" y="943"/>
                    <a:pt x="632" y="1288"/>
                    <a:pt x="620" y="1634"/>
                  </a:cubicBezTo>
                  <a:cubicBezTo>
                    <a:pt x="608" y="1967"/>
                    <a:pt x="524" y="2300"/>
                    <a:pt x="370" y="2598"/>
                  </a:cubicBezTo>
                  <a:cubicBezTo>
                    <a:pt x="310" y="2681"/>
                    <a:pt x="251" y="2765"/>
                    <a:pt x="167" y="2836"/>
                  </a:cubicBezTo>
                  <a:cubicBezTo>
                    <a:pt x="143" y="2860"/>
                    <a:pt x="120" y="2884"/>
                    <a:pt x="84" y="2908"/>
                  </a:cubicBezTo>
                  <a:cubicBezTo>
                    <a:pt x="24" y="2943"/>
                    <a:pt x="1" y="3015"/>
                    <a:pt x="36" y="3074"/>
                  </a:cubicBezTo>
                  <a:cubicBezTo>
                    <a:pt x="66" y="3114"/>
                    <a:pt x="104" y="3137"/>
                    <a:pt x="150" y="3137"/>
                  </a:cubicBezTo>
                  <a:cubicBezTo>
                    <a:pt x="159" y="3137"/>
                    <a:pt x="169" y="3136"/>
                    <a:pt x="179" y="3134"/>
                  </a:cubicBezTo>
                  <a:cubicBezTo>
                    <a:pt x="191" y="3122"/>
                    <a:pt x="203" y="3122"/>
                    <a:pt x="215" y="3122"/>
                  </a:cubicBezTo>
                  <a:cubicBezTo>
                    <a:pt x="263" y="3086"/>
                    <a:pt x="298" y="3050"/>
                    <a:pt x="334" y="3027"/>
                  </a:cubicBezTo>
                  <a:cubicBezTo>
                    <a:pt x="441" y="2931"/>
                    <a:pt x="513" y="2836"/>
                    <a:pt x="584" y="2729"/>
                  </a:cubicBezTo>
                  <a:cubicBezTo>
                    <a:pt x="763" y="2396"/>
                    <a:pt x="858" y="2026"/>
                    <a:pt x="870" y="1645"/>
                  </a:cubicBezTo>
                  <a:cubicBezTo>
                    <a:pt x="882" y="1276"/>
                    <a:pt x="846" y="907"/>
                    <a:pt x="751" y="550"/>
                  </a:cubicBezTo>
                  <a:cubicBezTo>
                    <a:pt x="703" y="383"/>
                    <a:pt x="655" y="229"/>
                    <a:pt x="584" y="74"/>
                  </a:cubicBezTo>
                  <a:cubicBezTo>
                    <a:pt x="558" y="31"/>
                    <a:pt x="513" y="0"/>
                    <a:pt x="46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90" name="Google Shape;1790;p53"/>
            <p:cNvSpPr/>
            <p:nvPr/>
          </p:nvSpPr>
          <p:spPr>
            <a:xfrm>
              <a:off x="6322700" y="2637300"/>
              <a:ext cx="28450" cy="29725"/>
            </a:xfrm>
            <a:custGeom>
              <a:avLst/>
              <a:gdLst/>
              <a:ahLst/>
              <a:cxnLst/>
              <a:rect l="l" t="t" r="r" b="b"/>
              <a:pathLst>
                <a:path w="1138" h="1189" extrusionOk="0">
                  <a:moveTo>
                    <a:pt x="414" y="1"/>
                  </a:moveTo>
                  <a:cubicBezTo>
                    <a:pt x="256" y="1"/>
                    <a:pt x="99" y="105"/>
                    <a:pt x="72" y="296"/>
                  </a:cubicBezTo>
                  <a:cubicBezTo>
                    <a:pt x="72" y="367"/>
                    <a:pt x="120" y="426"/>
                    <a:pt x="179" y="438"/>
                  </a:cubicBezTo>
                  <a:cubicBezTo>
                    <a:pt x="187" y="440"/>
                    <a:pt x="194" y="440"/>
                    <a:pt x="201" y="440"/>
                  </a:cubicBezTo>
                  <a:cubicBezTo>
                    <a:pt x="263" y="440"/>
                    <a:pt x="312" y="395"/>
                    <a:pt x="322" y="331"/>
                  </a:cubicBezTo>
                  <a:cubicBezTo>
                    <a:pt x="334" y="296"/>
                    <a:pt x="358" y="260"/>
                    <a:pt x="406" y="248"/>
                  </a:cubicBezTo>
                  <a:cubicBezTo>
                    <a:pt x="441" y="248"/>
                    <a:pt x="477" y="272"/>
                    <a:pt x="501" y="307"/>
                  </a:cubicBezTo>
                  <a:cubicBezTo>
                    <a:pt x="513" y="355"/>
                    <a:pt x="501" y="415"/>
                    <a:pt x="465" y="462"/>
                  </a:cubicBezTo>
                  <a:cubicBezTo>
                    <a:pt x="430" y="534"/>
                    <a:pt x="382" y="581"/>
                    <a:pt x="322" y="629"/>
                  </a:cubicBezTo>
                  <a:lnTo>
                    <a:pt x="275" y="665"/>
                  </a:lnTo>
                  <a:cubicBezTo>
                    <a:pt x="215" y="712"/>
                    <a:pt x="156" y="760"/>
                    <a:pt x="96" y="819"/>
                  </a:cubicBezTo>
                  <a:cubicBezTo>
                    <a:pt x="72" y="843"/>
                    <a:pt x="60" y="867"/>
                    <a:pt x="37" y="891"/>
                  </a:cubicBezTo>
                  <a:cubicBezTo>
                    <a:pt x="37" y="891"/>
                    <a:pt x="37" y="891"/>
                    <a:pt x="37" y="903"/>
                  </a:cubicBezTo>
                  <a:cubicBezTo>
                    <a:pt x="13" y="938"/>
                    <a:pt x="1" y="986"/>
                    <a:pt x="13" y="1034"/>
                  </a:cubicBezTo>
                  <a:cubicBezTo>
                    <a:pt x="37" y="1069"/>
                    <a:pt x="72" y="1105"/>
                    <a:pt x="120" y="1105"/>
                  </a:cubicBezTo>
                  <a:lnTo>
                    <a:pt x="858" y="1188"/>
                  </a:lnTo>
                  <a:lnTo>
                    <a:pt x="941" y="1188"/>
                  </a:lnTo>
                  <a:cubicBezTo>
                    <a:pt x="953" y="1177"/>
                    <a:pt x="977" y="1165"/>
                    <a:pt x="1001" y="1153"/>
                  </a:cubicBezTo>
                  <a:cubicBezTo>
                    <a:pt x="1138" y="1084"/>
                    <a:pt x="1058" y="911"/>
                    <a:pt x="946" y="911"/>
                  </a:cubicBezTo>
                  <a:cubicBezTo>
                    <a:pt x="921" y="911"/>
                    <a:pt x="895" y="919"/>
                    <a:pt x="870" y="938"/>
                  </a:cubicBezTo>
                  <a:lnTo>
                    <a:pt x="382" y="891"/>
                  </a:lnTo>
                  <a:lnTo>
                    <a:pt x="418" y="855"/>
                  </a:lnTo>
                  <a:lnTo>
                    <a:pt x="465" y="831"/>
                  </a:lnTo>
                  <a:cubicBezTo>
                    <a:pt x="560" y="760"/>
                    <a:pt x="632" y="677"/>
                    <a:pt x="691" y="581"/>
                  </a:cubicBezTo>
                  <a:cubicBezTo>
                    <a:pt x="763" y="474"/>
                    <a:pt x="775" y="331"/>
                    <a:pt x="727" y="212"/>
                  </a:cubicBezTo>
                  <a:cubicBezTo>
                    <a:pt x="669" y="69"/>
                    <a:pt x="541" y="1"/>
                    <a:pt x="41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91" name="Google Shape;1791;p53"/>
            <p:cNvSpPr/>
            <p:nvPr/>
          </p:nvSpPr>
          <p:spPr>
            <a:xfrm>
              <a:off x="6157225" y="1713025"/>
              <a:ext cx="268200" cy="240225"/>
            </a:xfrm>
            <a:custGeom>
              <a:avLst/>
              <a:gdLst/>
              <a:ahLst/>
              <a:cxnLst/>
              <a:rect l="l" t="t" r="r" b="b"/>
              <a:pathLst>
                <a:path w="10728" h="9609" extrusionOk="0">
                  <a:moveTo>
                    <a:pt x="2655" y="0"/>
                  </a:moveTo>
                  <a:cubicBezTo>
                    <a:pt x="2631" y="0"/>
                    <a:pt x="2607" y="12"/>
                    <a:pt x="2584" y="24"/>
                  </a:cubicBezTo>
                  <a:cubicBezTo>
                    <a:pt x="2584" y="24"/>
                    <a:pt x="2477" y="83"/>
                    <a:pt x="2298" y="214"/>
                  </a:cubicBezTo>
                  <a:cubicBezTo>
                    <a:pt x="2024" y="405"/>
                    <a:pt x="1774" y="631"/>
                    <a:pt x="1548" y="869"/>
                  </a:cubicBezTo>
                  <a:cubicBezTo>
                    <a:pt x="1191" y="1238"/>
                    <a:pt x="893" y="1655"/>
                    <a:pt x="655" y="2119"/>
                  </a:cubicBezTo>
                  <a:cubicBezTo>
                    <a:pt x="357" y="2703"/>
                    <a:pt x="155" y="3346"/>
                    <a:pt x="83" y="4012"/>
                  </a:cubicBezTo>
                  <a:cubicBezTo>
                    <a:pt x="0" y="4798"/>
                    <a:pt x="83" y="5596"/>
                    <a:pt x="345" y="6334"/>
                  </a:cubicBezTo>
                  <a:cubicBezTo>
                    <a:pt x="595" y="7060"/>
                    <a:pt x="1143" y="7739"/>
                    <a:pt x="1976" y="8358"/>
                  </a:cubicBezTo>
                  <a:cubicBezTo>
                    <a:pt x="2727" y="8918"/>
                    <a:pt x="3596" y="9311"/>
                    <a:pt x="4512" y="9501"/>
                  </a:cubicBezTo>
                  <a:cubicBezTo>
                    <a:pt x="4872" y="9573"/>
                    <a:pt x="5236" y="9609"/>
                    <a:pt x="5600" y="9609"/>
                  </a:cubicBezTo>
                  <a:cubicBezTo>
                    <a:pt x="6019" y="9609"/>
                    <a:pt x="6438" y="9561"/>
                    <a:pt x="6846" y="9465"/>
                  </a:cubicBezTo>
                  <a:cubicBezTo>
                    <a:pt x="7025" y="9430"/>
                    <a:pt x="7203" y="9370"/>
                    <a:pt x="7382" y="9311"/>
                  </a:cubicBezTo>
                  <a:cubicBezTo>
                    <a:pt x="7834" y="9132"/>
                    <a:pt x="8263" y="8918"/>
                    <a:pt x="8680" y="8680"/>
                  </a:cubicBezTo>
                  <a:lnTo>
                    <a:pt x="8763" y="8632"/>
                  </a:lnTo>
                  <a:cubicBezTo>
                    <a:pt x="9168" y="8418"/>
                    <a:pt x="9537" y="8168"/>
                    <a:pt x="9870" y="7870"/>
                  </a:cubicBezTo>
                  <a:cubicBezTo>
                    <a:pt x="10239" y="7537"/>
                    <a:pt x="10489" y="7108"/>
                    <a:pt x="10597" y="6632"/>
                  </a:cubicBezTo>
                  <a:cubicBezTo>
                    <a:pt x="10704" y="6167"/>
                    <a:pt x="10728" y="5703"/>
                    <a:pt x="10680" y="5239"/>
                  </a:cubicBezTo>
                  <a:lnTo>
                    <a:pt x="10680" y="5155"/>
                  </a:lnTo>
                  <a:lnTo>
                    <a:pt x="10430" y="5132"/>
                  </a:lnTo>
                  <a:lnTo>
                    <a:pt x="10430" y="5132"/>
                  </a:lnTo>
                  <a:cubicBezTo>
                    <a:pt x="10430" y="5179"/>
                    <a:pt x="10442" y="5215"/>
                    <a:pt x="10442" y="5263"/>
                  </a:cubicBezTo>
                  <a:cubicBezTo>
                    <a:pt x="10489" y="5691"/>
                    <a:pt x="10466" y="6144"/>
                    <a:pt x="10370" y="6572"/>
                  </a:cubicBezTo>
                  <a:cubicBezTo>
                    <a:pt x="10263" y="7001"/>
                    <a:pt x="10037" y="7394"/>
                    <a:pt x="9716" y="7691"/>
                  </a:cubicBezTo>
                  <a:cubicBezTo>
                    <a:pt x="9394" y="7965"/>
                    <a:pt x="9037" y="8215"/>
                    <a:pt x="8656" y="8418"/>
                  </a:cubicBezTo>
                  <a:lnTo>
                    <a:pt x="8573" y="8465"/>
                  </a:lnTo>
                  <a:cubicBezTo>
                    <a:pt x="8168" y="8703"/>
                    <a:pt x="7739" y="8906"/>
                    <a:pt x="7310" y="9073"/>
                  </a:cubicBezTo>
                  <a:cubicBezTo>
                    <a:pt x="6755" y="9268"/>
                    <a:pt x="6176" y="9368"/>
                    <a:pt x="5595" y="9368"/>
                  </a:cubicBezTo>
                  <a:cubicBezTo>
                    <a:pt x="5253" y="9368"/>
                    <a:pt x="4911" y="9334"/>
                    <a:pt x="4572" y="9263"/>
                  </a:cubicBezTo>
                  <a:cubicBezTo>
                    <a:pt x="3691" y="9073"/>
                    <a:pt x="2858" y="8703"/>
                    <a:pt x="2131" y="8168"/>
                  </a:cubicBezTo>
                  <a:cubicBezTo>
                    <a:pt x="1334" y="7572"/>
                    <a:pt x="822" y="6941"/>
                    <a:pt x="583" y="6263"/>
                  </a:cubicBezTo>
                  <a:cubicBezTo>
                    <a:pt x="333" y="5548"/>
                    <a:pt x="250" y="4786"/>
                    <a:pt x="333" y="4036"/>
                  </a:cubicBezTo>
                  <a:cubicBezTo>
                    <a:pt x="405" y="3405"/>
                    <a:pt x="595" y="2798"/>
                    <a:pt x="881" y="2226"/>
                  </a:cubicBezTo>
                  <a:cubicBezTo>
                    <a:pt x="1107" y="1798"/>
                    <a:pt x="1393" y="1393"/>
                    <a:pt x="1726" y="1036"/>
                  </a:cubicBezTo>
                  <a:cubicBezTo>
                    <a:pt x="1953" y="810"/>
                    <a:pt x="2179" y="607"/>
                    <a:pt x="2441" y="417"/>
                  </a:cubicBezTo>
                  <a:cubicBezTo>
                    <a:pt x="2607" y="298"/>
                    <a:pt x="2715" y="226"/>
                    <a:pt x="2715" y="226"/>
                  </a:cubicBezTo>
                  <a:cubicBezTo>
                    <a:pt x="2727" y="226"/>
                    <a:pt x="2738" y="214"/>
                    <a:pt x="2750" y="202"/>
                  </a:cubicBezTo>
                  <a:lnTo>
                    <a:pt x="2655"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92" name="Google Shape;1792;p53"/>
            <p:cNvSpPr/>
            <p:nvPr/>
          </p:nvSpPr>
          <p:spPr>
            <a:xfrm>
              <a:off x="6344450" y="2236650"/>
              <a:ext cx="24425" cy="51450"/>
            </a:xfrm>
            <a:custGeom>
              <a:avLst/>
              <a:gdLst/>
              <a:ahLst/>
              <a:cxnLst/>
              <a:rect l="l" t="t" r="r" b="b"/>
              <a:pathLst>
                <a:path w="977" h="2058" extrusionOk="0">
                  <a:moveTo>
                    <a:pt x="883" y="0"/>
                  </a:moveTo>
                  <a:cubicBezTo>
                    <a:pt x="852" y="0"/>
                    <a:pt x="818" y="20"/>
                    <a:pt x="810" y="46"/>
                  </a:cubicBezTo>
                  <a:cubicBezTo>
                    <a:pt x="810" y="46"/>
                    <a:pt x="583" y="510"/>
                    <a:pt x="381" y="986"/>
                  </a:cubicBezTo>
                  <a:cubicBezTo>
                    <a:pt x="179" y="1451"/>
                    <a:pt x="12" y="1951"/>
                    <a:pt x="12" y="1951"/>
                  </a:cubicBezTo>
                  <a:cubicBezTo>
                    <a:pt x="0" y="1998"/>
                    <a:pt x="12" y="2046"/>
                    <a:pt x="60" y="2058"/>
                  </a:cubicBezTo>
                  <a:lnTo>
                    <a:pt x="107" y="2058"/>
                  </a:lnTo>
                  <a:cubicBezTo>
                    <a:pt x="131" y="2046"/>
                    <a:pt x="155" y="2034"/>
                    <a:pt x="167" y="1998"/>
                  </a:cubicBezTo>
                  <a:cubicBezTo>
                    <a:pt x="167" y="1998"/>
                    <a:pt x="345" y="1510"/>
                    <a:pt x="536" y="1046"/>
                  </a:cubicBezTo>
                  <a:cubicBezTo>
                    <a:pt x="726" y="581"/>
                    <a:pt x="953" y="117"/>
                    <a:pt x="953" y="117"/>
                  </a:cubicBezTo>
                  <a:cubicBezTo>
                    <a:pt x="976" y="81"/>
                    <a:pt x="964" y="22"/>
                    <a:pt x="917" y="10"/>
                  </a:cubicBezTo>
                  <a:cubicBezTo>
                    <a:pt x="907" y="3"/>
                    <a:pt x="895" y="0"/>
                    <a:pt x="88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93" name="Google Shape;1793;p53"/>
            <p:cNvSpPr/>
            <p:nvPr/>
          </p:nvSpPr>
          <p:spPr>
            <a:xfrm>
              <a:off x="6365275" y="2238300"/>
              <a:ext cx="16700" cy="50700"/>
            </a:xfrm>
            <a:custGeom>
              <a:avLst/>
              <a:gdLst/>
              <a:ahLst/>
              <a:cxnLst/>
              <a:rect l="l" t="t" r="r" b="b"/>
              <a:pathLst>
                <a:path w="668" h="2028" extrusionOk="0">
                  <a:moveTo>
                    <a:pt x="91" y="0"/>
                  </a:moveTo>
                  <a:cubicBezTo>
                    <a:pt x="85" y="0"/>
                    <a:pt x="78" y="1"/>
                    <a:pt x="72" y="4"/>
                  </a:cubicBezTo>
                  <a:cubicBezTo>
                    <a:pt x="24" y="15"/>
                    <a:pt x="0" y="63"/>
                    <a:pt x="0" y="99"/>
                  </a:cubicBezTo>
                  <a:cubicBezTo>
                    <a:pt x="12" y="134"/>
                    <a:pt x="24" y="170"/>
                    <a:pt x="36" y="194"/>
                  </a:cubicBezTo>
                  <a:cubicBezTo>
                    <a:pt x="72" y="265"/>
                    <a:pt x="108" y="337"/>
                    <a:pt x="143" y="396"/>
                  </a:cubicBezTo>
                  <a:lnTo>
                    <a:pt x="167" y="432"/>
                  </a:lnTo>
                  <a:cubicBezTo>
                    <a:pt x="215" y="504"/>
                    <a:pt x="262" y="575"/>
                    <a:pt x="286" y="658"/>
                  </a:cubicBezTo>
                  <a:cubicBezTo>
                    <a:pt x="322" y="766"/>
                    <a:pt x="346" y="873"/>
                    <a:pt x="358" y="992"/>
                  </a:cubicBezTo>
                  <a:lnTo>
                    <a:pt x="489" y="1956"/>
                  </a:lnTo>
                  <a:cubicBezTo>
                    <a:pt x="501" y="2004"/>
                    <a:pt x="536" y="2028"/>
                    <a:pt x="584" y="2028"/>
                  </a:cubicBezTo>
                  <a:cubicBezTo>
                    <a:pt x="632" y="2016"/>
                    <a:pt x="667" y="1980"/>
                    <a:pt x="655" y="1932"/>
                  </a:cubicBezTo>
                  <a:lnTo>
                    <a:pt x="524" y="968"/>
                  </a:lnTo>
                  <a:cubicBezTo>
                    <a:pt x="512" y="837"/>
                    <a:pt x="489" y="718"/>
                    <a:pt x="453" y="599"/>
                  </a:cubicBezTo>
                  <a:cubicBezTo>
                    <a:pt x="405" y="504"/>
                    <a:pt x="370" y="420"/>
                    <a:pt x="310" y="337"/>
                  </a:cubicBezTo>
                  <a:lnTo>
                    <a:pt x="286" y="313"/>
                  </a:lnTo>
                  <a:cubicBezTo>
                    <a:pt x="251" y="254"/>
                    <a:pt x="215" y="194"/>
                    <a:pt x="191" y="134"/>
                  </a:cubicBezTo>
                  <a:cubicBezTo>
                    <a:pt x="167" y="87"/>
                    <a:pt x="167" y="63"/>
                    <a:pt x="167" y="63"/>
                  </a:cubicBezTo>
                  <a:cubicBezTo>
                    <a:pt x="157" y="24"/>
                    <a:pt x="123" y="0"/>
                    <a:pt x="9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94" name="Google Shape;1794;p53"/>
            <p:cNvSpPr/>
            <p:nvPr/>
          </p:nvSpPr>
          <p:spPr>
            <a:xfrm>
              <a:off x="6350875" y="2264800"/>
              <a:ext cx="26925" cy="8950"/>
            </a:xfrm>
            <a:custGeom>
              <a:avLst/>
              <a:gdLst/>
              <a:ahLst/>
              <a:cxnLst/>
              <a:rect l="l" t="t" r="r" b="b"/>
              <a:pathLst>
                <a:path w="1077" h="358" extrusionOk="0">
                  <a:moveTo>
                    <a:pt x="114" y="1"/>
                  </a:moveTo>
                  <a:cubicBezTo>
                    <a:pt x="24" y="1"/>
                    <a:pt x="1" y="136"/>
                    <a:pt x="100" y="158"/>
                  </a:cubicBezTo>
                  <a:lnTo>
                    <a:pt x="969" y="348"/>
                  </a:lnTo>
                  <a:cubicBezTo>
                    <a:pt x="975" y="354"/>
                    <a:pt x="981" y="357"/>
                    <a:pt x="989" y="357"/>
                  </a:cubicBezTo>
                  <a:cubicBezTo>
                    <a:pt x="996" y="357"/>
                    <a:pt x="1005" y="354"/>
                    <a:pt x="1017" y="348"/>
                  </a:cubicBezTo>
                  <a:cubicBezTo>
                    <a:pt x="1041" y="348"/>
                    <a:pt x="1065" y="325"/>
                    <a:pt x="1077" y="289"/>
                  </a:cubicBezTo>
                  <a:cubicBezTo>
                    <a:pt x="1077" y="241"/>
                    <a:pt x="1053" y="194"/>
                    <a:pt x="1005" y="182"/>
                  </a:cubicBezTo>
                  <a:lnTo>
                    <a:pt x="136" y="3"/>
                  </a:lnTo>
                  <a:cubicBezTo>
                    <a:pt x="128" y="1"/>
                    <a:pt x="121" y="1"/>
                    <a:pt x="11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95" name="Google Shape;1795;p53"/>
            <p:cNvSpPr/>
            <p:nvPr/>
          </p:nvSpPr>
          <p:spPr>
            <a:xfrm>
              <a:off x="6390525" y="2262950"/>
              <a:ext cx="35800" cy="9675"/>
            </a:xfrm>
            <a:custGeom>
              <a:avLst/>
              <a:gdLst/>
              <a:ahLst/>
              <a:cxnLst/>
              <a:rect l="l" t="t" r="r" b="b"/>
              <a:pathLst>
                <a:path w="1432" h="387" extrusionOk="0">
                  <a:moveTo>
                    <a:pt x="116" y="1"/>
                  </a:moveTo>
                  <a:cubicBezTo>
                    <a:pt x="31" y="1"/>
                    <a:pt x="1" y="139"/>
                    <a:pt x="98" y="161"/>
                  </a:cubicBezTo>
                  <a:cubicBezTo>
                    <a:pt x="110" y="161"/>
                    <a:pt x="407" y="244"/>
                    <a:pt x="717" y="303"/>
                  </a:cubicBezTo>
                  <a:cubicBezTo>
                    <a:pt x="860" y="327"/>
                    <a:pt x="1015" y="351"/>
                    <a:pt x="1157" y="375"/>
                  </a:cubicBezTo>
                  <a:lnTo>
                    <a:pt x="1300" y="387"/>
                  </a:lnTo>
                  <a:lnTo>
                    <a:pt x="1348" y="387"/>
                  </a:lnTo>
                  <a:cubicBezTo>
                    <a:pt x="1384" y="375"/>
                    <a:pt x="1407" y="351"/>
                    <a:pt x="1419" y="315"/>
                  </a:cubicBezTo>
                  <a:cubicBezTo>
                    <a:pt x="1431" y="280"/>
                    <a:pt x="1431" y="244"/>
                    <a:pt x="1396" y="220"/>
                  </a:cubicBezTo>
                  <a:cubicBezTo>
                    <a:pt x="1382" y="200"/>
                    <a:pt x="1366" y="192"/>
                    <a:pt x="1347" y="192"/>
                  </a:cubicBezTo>
                  <a:cubicBezTo>
                    <a:pt x="1332" y="192"/>
                    <a:pt x="1316" y="197"/>
                    <a:pt x="1300" y="208"/>
                  </a:cubicBezTo>
                  <a:lnTo>
                    <a:pt x="1288" y="220"/>
                  </a:lnTo>
                  <a:lnTo>
                    <a:pt x="1169" y="208"/>
                  </a:lnTo>
                  <a:cubicBezTo>
                    <a:pt x="1050" y="184"/>
                    <a:pt x="884" y="161"/>
                    <a:pt x="753" y="137"/>
                  </a:cubicBezTo>
                  <a:cubicBezTo>
                    <a:pt x="443" y="89"/>
                    <a:pt x="145" y="6"/>
                    <a:pt x="145" y="6"/>
                  </a:cubicBezTo>
                  <a:cubicBezTo>
                    <a:pt x="135" y="2"/>
                    <a:pt x="125" y="1"/>
                    <a:pt x="11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96" name="Google Shape;1796;p53"/>
            <p:cNvSpPr/>
            <p:nvPr/>
          </p:nvSpPr>
          <p:spPr>
            <a:xfrm>
              <a:off x="6405450" y="2253100"/>
              <a:ext cx="5975" cy="32025"/>
            </a:xfrm>
            <a:custGeom>
              <a:avLst/>
              <a:gdLst/>
              <a:ahLst/>
              <a:cxnLst/>
              <a:rect l="l" t="t" r="r" b="b"/>
              <a:pathLst>
                <a:path w="239" h="1281" extrusionOk="0">
                  <a:moveTo>
                    <a:pt x="147" y="1"/>
                  </a:moveTo>
                  <a:cubicBezTo>
                    <a:pt x="109" y="1"/>
                    <a:pt x="72" y="22"/>
                    <a:pt x="60" y="66"/>
                  </a:cubicBezTo>
                  <a:lnTo>
                    <a:pt x="1" y="1197"/>
                  </a:lnTo>
                  <a:cubicBezTo>
                    <a:pt x="1" y="1245"/>
                    <a:pt x="37" y="1281"/>
                    <a:pt x="84" y="1281"/>
                  </a:cubicBezTo>
                  <a:lnTo>
                    <a:pt x="108" y="1281"/>
                  </a:lnTo>
                  <a:cubicBezTo>
                    <a:pt x="144" y="1269"/>
                    <a:pt x="168" y="1245"/>
                    <a:pt x="168" y="1209"/>
                  </a:cubicBezTo>
                  <a:lnTo>
                    <a:pt x="239" y="78"/>
                  </a:lnTo>
                  <a:cubicBezTo>
                    <a:pt x="233" y="28"/>
                    <a:pt x="189" y="1"/>
                    <a:pt x="14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97" name="Google Shape;1797;p53"/>
            <p:cNvSpPr/>
            <p:nvPr/>
          </p:nvSpPr>
          <p:spPr>
            <a:xfrm>
              <a:off x="6433450" y="2252650"/>
              <a:ext cx="11925" cy="49750"/>
            </a:xfrm>
            <a:custGeom>
              <a:avLst/>
              <a:gdLst/>
              <a:ahLst/>
              <a:cxnLst/>
              <a:rect l="l" t="t" r="r" b="b"/>
              <a:pathLst>
                <a:path w="477" h="1990" extrusionOk="0">
                  <a:moveTo>
                    <a:pt x="350" y="0"/>
                  </a:moveTo>
                  <a:cubicBezTo>
                    <a:pt x="301" y="0"/>
                    <a:pt x="252" y="43"/>
                    <a:pt x="274" y="108"/>
                  </a:cubicBezTo>
                  <a:cubicBezTo>
                    <a:pt x="298" y="192"/>
                    <a:pt x="310" y="287"/>
                    <a:pt x="310" y="370"/>
                  </a:cubicBezTo>
                  <a:cubicBezTo>
                    <a:pt x="298" y="573"/>
                    <a:pt x="274" y="775"/>
                    <a:pt x="226" y="977"/>
                  </a:cubicBezTo>
                  <a:lnTo>
                    <a:pt x="12" y="1882"/>
                  </a:lnTo>
                  <a:cubicBezTo>
                    <a:pt x="0" y="1930"/>
                    <a:pt x="36" y="1977"/>
                    <a:pt x="83" y="1989"/>
                  </a:cubicBezTo>
                  <a:lnTo>
                    <a:pt x="119" y="1989"/>
                  </a:lnTo>
                  <a:cubicBezTo>
                    <a:pt x="143" y="1977"/>
                    <a:pt x="167" y="1954"/>
                    <a:pt x="179" y="1918"/>
                  </a:cubicBezTo>
                  <a:lnTo>
                    <a:pt x="381" y="1013"/>
                  </a:lnTo>
                  <a:cubicBezTo>
                    <a:pt x="441" y="811"/>
                    <a:pt x="476" y="584"/>
                    <a:pt x="476" y="370"/>
                  </a:cubicBezTo>
                  <a:cubicBezTo>
                    <a:pt x="476" y="263"/>
                    <a:pt x="464" y="156"/>
                    <a:pt x="429" y="61"/>
                  </a:cubicBezTo>
                  <a:cubicBezTo>
                    <a:pt x="415" y="18"/>
                    <a:pt x="382" y="0"/>
                    <a:pt x="35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98" name="Google Shape;1798;p53"/>
            <p:cNvSpPr/>
            <p:nvPr/>
          </p:nvSpPr>
          <p:spPr>
            <a:xfrm>
              <a:off x="6439675" y="2253550"/>
              <a:ext cx="26225" cy="26750"/>
            </a:xfrm>
            <a:custGeom>
              <a:avLst/>
              <a:gdLst/>
              <a:ahLst/>
              <a:cxnLst/>
              <a:rect l="l" t="t" r="r" b="b"/>
              <a:pathLst>
                <a:path w="1049" h="1070" extrusionOk="0">
                  <a:moveTo>
                    <a:pt x="168" y="1"/>
                  </a:moveTo>
                  <a:cubicBezTo>
                    <a:pt x="72" y="25"/>
                    <a:pt x="96" y="167"/>
                    <a:pt x="192" y="167"/>
                  </a:cubicBezTo>
                  <a:cubicBezTo>
                    <a:pt x="217" y="164"/>
                    <a:pt x="243" y="163"/>
                    <a:pt x="268" y="163"/>
                  </a:cubicBezTo>
                  <a:cubicBezTo>
                    <a:pt x="338" y="163"/>
                    <a:pt x="408" y="174"/>
                    <a:pt x="477" y="191"/>
                  </a:cubicBezTo>
                  <a:cubicBezTo>
                    <a:pt x="561" y="227"/>
                    <a:pt x="644" y="275"/>
                    <a:pt x="715" y="346"/>
                  </a:cubicBezTo>
                  <a:cubicBezTo>
                    <a:pt x="799" y="406"/>
                    <a:pt x="858" y="501"/>
                    <a:pt x="882" y="608"/>
                  </a:cubicBezTo>
                  <a:cubicBezTo>
                    <a:pt x="882" y="644"/>
                    <a:pt x="870" y="679"/>
                    <a:pt x="834" y="703"/>
                  </a:cubicBezTo>
                  <a:cubicBezTo>
                    <a:pt x="799" y="751"/>
                    <a:pt x="751" y="775"/>
                    <a:pt x="704" y="798"/>
                  </a:cubicBezTo>
                  <a:cubicBezTo>
                    <a:pt x="620" y="846"/>
                    <a:pt x="525" y="882"/>
                    <a:pt x="430" y="894"/>
                  </a:cubicBezTo>
                  <a:lnTo>
                    <a:pt x="215" y="894"/>
                  </a:lnTo>
                  <a:cubicBezTo>
                    <a:pt x="168" y="882"/>
                    <a:pt x="144" y="882"/>
                    <a:pt x="144" y="882"/>
                  </a:cubicBezTo>
                  <a:cubicBezTo>
                    <a:pt x="134" y="878"/>
                    <a:pt x="124" y="877"/>
                    <a:pt x="115" y="877"/>
                  </a:cubicBezTo>
                  <a:cubicBezTo>
                    <a:pt x="29" y="877"/>
                    <a:pt x="1" y="1015"/>
                    <a:pt x="108" y="1037"/>
                  </a:cubicBezTo>
                  <a:cubicBezTo>
                    <a:pt x="132" y="1048"/>
                    <a:pt x="168" y="1048"/>
                    <a:pt x="203" y="1060"/>
                  </a:cubicBezTo>
                  <a:cubicBezTo>
                    <a:pt x="245" y="1066"/>
                    <a:pt x="287" y="1069"/>
                    <a:pt x="328" y="1069"/>
                  </a:cubicBezTo>
                  <a:cubicBezTo>
                    <a:pt x="370" y="1069"/>
                    <a:pt x="412" y="1066"/>
                    <a:pt x="453" y="1060"/>
                  </a:cubicBezTo>
                  <a:cubicBezTo>
                    <a:pt x="489" y="1048"/>
                    <a:pt x="525" y="1048"/>
                    <a:pt x="561" y="1037"/>
                  </a:cubicBezTo>
                  <a:cubicBezTo>
                    <a:pt x="632" y="1013"/>
                    <a:pt x="715" y="989"/>
                    <a:pt x="787" y="941"/>
                  </a:cubicBezTo>
                  <a:cubicBezTo>
                    <a:pt x="846" y="918"/>
                    <a:pt x="906" y="870"/>
                    <a:pt x="954" y="822"/>
                  </a:cubicBezTo>
                  <a:cubicBezTo>
                    <a:pt x="1025" y="763"/>
                    <a:pt x="1049" y="679"/>
                    <a:pt x="1049" y="584"/>
                  </a:cubicBezTo>
                  <a:cubicBezTo>
                    <a:pt x="1025" y="441"/>
                    <a:pt x="942" y="310"/>
                    <a:pt x="834" y="215"/>
                  </a:cubicBezTo>
                  <a:cubicBezTo>
                    <a:pt x="739" y="144"/>
                    <a:pt x="644" y="72"/>
                    <a:pt x="525" y="36"/>
                  </a:cubicBezTo>
                  <a:cubicBezTo>
                    <a:pt x="442" y="13"/>
                    <a:pt x="358" y="1"/>
                    <a:pt x="27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799" name="Google Shape;1799;p53"/>
            <p:cNvSpPr/>
            <p:nvPr/>
          </p:nvSpPr>
          <p:spPr>
            <a:xfrm>
              <a:off x="6434025" y="2275575"/>
              <a:ext cx="33975" cy="29025"/>
            </a:xfrm>
            <a:custGeom>
              <a:avLst/>
              <a:gdLst/>
              <a:ahLst/>
              <a:cxnLst/>
              <a:rect l="l" t="t" r="r" b="b"/>
              <a:pathLst>
                <a:path w="1359" h="1161" extrusionOk="0">
                  <a:moveTo>
                    <a:pt x="394" y="1"/>
                  </a:moveTo>
                  <a:cubicBezTo>
                    <a:pt x="346" y="1"/>
                    <a:pt x="310" y="48"/>
                    <a:pt x="322" y="96"/>
                  </a:cubicBezTo>
                  <a:cubicBezTo>
                    <a:pt x="322" y="132"/>
                    <a:pt x="358" y="167"/>
                    <a:pt x="406" y="167"/>
                  </a:cubicBezTo>
                  <a:lnTo>
                    <a:pt x="501" y="167"/>
                  </a:lnTo>
                  <a:cubicBezTo>
                    <a:pt x="596" y="167"/>
                    <a:pt x="679" y="179"/>
                    <a:pt x="763" y="203"/>
                  </a:cubicBezTo>
                  <a:cubicBezTo>
                    <a:pt x="882" y="227"/>
                    <a:pt x="989" y="287"/>
                    <a:pt x="1060" y="382"/>
                  </a:cubicBezTo>
                  <a:cubicBezTo>
                    <a:pt x="1156" y="465"/>
                    <a:pt x="1180" y="596"/>
                    <a:pt x="1144" y="715"/>
                  </a:cubicBezTo>
                  <a:cubicBezTo>
                    <a:pt x="1096" y="834"/>
                    <a:pt x="989" y="918"/>
                    <a:pt x="858" y="953"/>
                  </a:cubicBezTo>
                  <a:cubicBezTo>
                    <a:pt x="761" y="973"/>
                    <a:pt x="656" y="992"/>
                    <a:pt x="556" y="992"/>
                  </a:cubicBezTo>
                  <a:cubicBezTo>
                    <a:pt x="533" y="992"/>
                    <a:pt x="511" y="991"/>
                    <a:pt x="489" y="989"/>
                  </a:cubicBezTo>
                  <a:cubicBezTo>
                    <a:pt x="394" y="989"/>
                    <a:pt x="310" y="977"/>
                    <a:pt x="227" y="965"/>
                  </a:cubicBezTo>
                  <a:cubicBezTo>
                    <a:pt x="168" y="941"/>
                    <a:pt x="132" y="929"/>
                    <a:pt x="132" y="929"/>
                  </a:cubicBezTo>
                  <a:cubicBezTo>
                    <a:pt x="124" y="927"/>
                    <a:pt x="115" y="926"/>
                    <a:pt x="107" y="926"/>
                  </a:cubicBezTo>
                  <a:cubicBezTo>
                    <a:pt x="69" y="926"/>
                    <a:pt x="34" y="950"/>
                    <a:pt x="25" y="989"/>
                  </a:cubicBezTo>
                  <a:cubicBezTo>
                    <a:pt x="1" y="1025"/>
                    <a:pt x="25" y="1072"/>
                    <a:pt x="72" y="1096"/>
                  </a:cubicBezTo>
                  <a:cubicBezTo>
                    <a:pt x="108" y="1108"/>
                    <a:pt x="144" y="1120"/>
                    <a:pt x="191" y="1120"/>
                  </a:cubicBezTo>
                  <a:cubicBezTo>
                    <a:pt x="287" y="1144"/>
                    <a:pt x="382" y="1156"/>
                    <a:pt x="489" y="1156"/>
                  </a:cubicBezTo>
                  <a:cubicBezTo>
                    <a:pt x="519" y="1159"/>
                    <a:pt x="549" y="1160"/>
                    <a:pt x="578" y="1160"/>
                  </a:cubicBezTo>
                  <a:cubicBezTo>
                    <a:pt x="668" y="1160"/>
                    <a:pt x="757" y="1147"/>
                    <a:pt x="846" y="1120"/>
                  </a:cubicBezTo>
                  <a:lnTo>
                    <a:pt x="906" y="1108"/>
                  </a:lnTo>
                  <a:cubicBezTo>
                    <a:pt x="1072" y="1060"/>
                    <a:pt x="1227" y="941"/>
                    <a:pt x="1299" y="775"/>
                  </a:cubicBezTo>
                  <a:cubicBezTo>
                    <a:pt x="1358" y="596"/>
                    <a:pt x="1311" y="406"/>
                    <a:pt x="1191" y="275"/>
                  </a:cubicBezTo>
                  <a:cubicBezTo>
                    <a:pt x="1084" y="156"/>
                    <a:pt x="953" y="72"/>
                    <a:pt x="810" y="37"/>
                  </a:cubicBezTo>
                  <a:cubicBezTo>
                    <a:pt x="703" y="13"/>
                    <a:pt x="608" y="1"/>
                    <a:pt x="5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00" name="Google Shape;1800;p53"/>
            <p:cNvSpPr/>
            <p:nvPr/>
          </p:nvSpPr>
          <p:spPr>
            <a:xfrm>
              <a:off x="6485050" y="2275850"/>
              <a:ext cx="18075" cy="6300"/>
            </a:xfrm>
            <a:custGeom>
              <a:avLst/>
              <a:gdLst/>
              <a:ahLst/>
              <a:cxnLst/>
              <a:rect l="l" t="t" r="r" b="b"/>
              <a:pathLst>
                <a:path w="723" h="252" extrusionOk="0">
                  <a:moveTo>
                    <a:pt x="114" y="1"/>
                  </a:moveTo>
                  <a:cubicBezTo>
                    <a:pt x="18" y="1"/>
                    <a:pt x="0" y="134"/>
                    <a:pt x="103" y="156"/>
                  </a:cubicBezTo>
                  <a:lnTo>
                    <a:pt x="627" y="252"/>
                  </a:lnTo>
                  <a:lnTo>
                    <a:pt x="663" y="252"/>
                  </a:lnTo>
                  <a:cubicBezTo>
                    <a:pt x="686" y="240"/>
                    <a:pt x="710" y="216"/>
                    <a:pt x="722" y="180"/>
                  </a:cubicBezTo>
                  <a:cubicBezTo>
                    <a:pt x="722" y="133"/>
                    <a:pt x="698" y="97"/>
                    <a:pt x="651" y="85"/>
                  </a:cubicBezTo>
                  <a:lnTo>
                    <a:pt x="127" y="2"/>
                  </a:lnTo>
                  <a:cubicBezTo>
                    <a:pt x="122" y="1"/>
                    <a:pt x="118" y="1"/>
                    <a:pt x="11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01" name="Google Shape;1801;p53"/>
            <p:cNvSpPr/>
            <p:nvPr/>
          </p:nvSpPr>
          <p:spPr>
            <a:xfrm>
              <a:off x="6482950" y="2287475"/>
              <a:ext cx="22550" cy="6875"/>
            </a:xfrm>
            <a:custGeom>
              <a:avLst/>
              <a:gdLst/>
              <a:ahLst/>
              <a:cxnLst/>
              <a:rect l="l" t="t" r="r" b="b"/>
              <a:pathLst>
                <a:path w="902" h="275" extrusionOk="0">
                  <a:moveTo>
                    <a:pt x="105" y="0"/>
                  </a:moveTo>
                  <a:cubicBezTo>
                    <a:pt x="8" y="0"/>
                    <a:pt x="1" y="156"/>
                    <a:pt x="116" y="168"/>
                  </a:cubicBezTo>
                  <a:cubicBezTo>
                    <a:pt x="116" y="168"/>
                    <a:pt x="282" y="180"/>
                    <a:pt x="449" y="203"/>
                  </a:cubicBezTo>
                  <a:cubicBezTo>
                    <a:pt x="616" y="227"/>
                    <a:pt x="770" y="275"/>
                    <a:pt x="770" y="275"/>
                  </a:cubicBezTo>
                  <a:lnTo>
                    <a:pt x="818" y="275"/>
                  </a:lnTo>
                  <a:cubicBezTo>
                    <a:pt x="901" y="251"/>
                    <a:pt x="901" y="132"/>
                    <a:pt x="818" y="108"/>
                  </a:cubicBezTo>
                  <a:cubicBezTo>
                    <a:pt x="806" y="108"/>
                    <a:pt x="651" y="61"/>
                    <a:pt x="473" y="37"/>
                  </a:cubicBezTo>
                  <a:cubicBezTo>
                    <a:pt x="354" y="13"/>
                    <a:pt x="235" y="1"/>
                    <a:pt x="116" y="1"/>
                  </a:cubicBezTo>
                  <a:cubicBezTo>
                    <a:pt x="112" y="1"/>
                    <a:pt x="108" y="0"/>
                    <a:pt x="10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02" name="Google Shape;1802;p53"/>
            <p:cNvSpPr/>
            <p:nvPr/>
          </p:nvSpPr>
          <p:spPr>
            <a:xfrm>
              <a:off x="6510525" y="2269175"/>
              <a:ext cx="30500" cy="44350"/>
            </a:xfrm>
            <a:custGeom>
              <a:avLst/>
              <a:gdLst/>
              <a:ahLst/>
              <a:cxnLst/>
              <a:rect l="l" t="t" r="r" b="b"/>
              <a:pathLst>
                <a:path w="1220" h="1774" extrusionOk="0">
                  <a:moveTo>
                    <a:pt x="784" y="0"/>
                  </a:moveTo>
                  <a:cubicBezTo>
                    <a:pt x="725" y="0"/>
                    <a:pt x="665" y="10"/>
                    <a:pt x="608" y="31"/>
                  </a:cubicBezTo>
                  <a:cubicBezTo>
                    <a:pt x="441" y="90"/>
                    <a:pt x="298" y="209"/>
                    <a:pt x="203" y="376"/>
                  </a:cubicBezTo>
                  <a:cubicBezTo>
                    <a:pt x="120" y="543"/>
                    <a:pt x="60" y="733"/>
                    <a:pt x="36" y="924"/>
                  </a:cubicBezTo>
                  <a:cubicBezTo>
                    <a:pt x="1" y="1126"/>
                    <a:pt x="48" y="1340"/>
                    <a:pt x="179" y="1507"/>
                  </a:cubicBezTo>
                  <a:cubicBezTo>
                    <a:pt x="298" y="1650"/>
                    <a:pt x="453" y="1745"/>
                    <a:pt x="644" y="1769"/>
                  </a:cubicBezTo>
                  <a:cubicBezTo>
                    <a:pt x="666" y="1772"/>
                    <a:pt x="688" y="1774"/>
                    <a:pt x="711" y="1774"/>
                  </a:cubicBezTo>
                  <a:cubicBezTo>
                    <a:pt x="773" y="1774"/>
                    <a:pt x="836" y="1762"/>
                    <a:pt x="906" y="1745"/>
                  </a:cubicBezTo>
                  <a:cubicBezTo>
                    <a:pt x="941" y="1745"/>
                    <a:pt x="977" y="1721"/>
                    <a:pt x="1013" y="1709"/>
                  </a:cubicBezTo>
                  <a:cubicBezTo>
                    <a:pt x="1060" y="1686"/>
                    <a:pt x="1108" y="1662"/>
                    <a:pt x="1144" y="1638"/>
                  </a:cubicBezTo>
                  <a:cubicBezTo>
                    <a:pt x="1220" y="1581"/>
                    <a:pt x="1167" y="1486"/>
                    <a:pt x="1100" y="1486"/>
                  </a:cubicBezTo>
                  <a:cubicBezTo>
                    <a:pt x="1083" y="1486"/>
                    <a:pt x="1065" y="1492"/>
                    <a:pt x="1048" y="1507"/>
                  </a:cubicBezTo>
                  <a:cubicBezTo>
                    <a:pt x="1013" y="1519"/>
                    <a:pt x="989" y="1543"/>
                    <a:pt x="953" y="1555"/>
                  </a:cubicBezTo>
                  <a:cubicBezTo>
                    <a:pt x="882" y="1581"/>
                    <a:pt x="810" y="1595"/>
                    <a:pt x="739" y="1595"/>
                  </a:cubicBezTo>
                  <a:cubicBezTo>
                    <a:pt x="715" y="1595"/>
                    <a:pt x="691" y="1593"/>
                    <a:pt x="667" y="1590"/>
                  </a:cubicBezTo>
                  <a:cubicBezTo>
                    <a:pt x="525" y="1578"/>
                    <a:pt x="394" y="1507"/>
                    <a:pt x="310" y="1388"/>
                  </a:cubicBezTo>
                  <a:cubicBezTo>
                    <a:pt x="215" y="1269"/>
                    <a:pt x="179" y="1102"/>
                    <a:pt x="203" y="947"/>
                  </a:cubicBezTo>
                  <a:cubicBezTo>
                    <a:pt x="227" y="769"/>
                    <a:pt x="275" y="602"/>
                    <a:pt x="358" y="459"/>
                  </a:cubicBezTo>
                  <a:cubicBezTo>
                    <a:pt x="417" y="328"/>
                    <a:pt x="525" y="233"/>
                    <a:pt x="656" y="185"/>
                  </a:cubicBezTo>
                  <a:cubicBezTo>
                    <a:pt x="698" y="175"/>
                    <a:pt x="741" y="169"/>
                    <a:pt x="783" y="169"/>
                  </a:cubicBezTo>
                  <a:cubicBezTo>
                    <a:pt x="834" y="169"/>
                    <a:pt x="884" y="178"/>
                    <a:pt x="929" y="197"/>
                  </a:cubicBezTo>
                  <a:cubicBezTo>
                    <a:pt x="965" y="209"/>
                    <a:pt x="989" y="233"/>
                    <a:pt x="1013" y="245"/>
                  </a:cubicBezTo>
                  <a:cubicBezTo>
                    <a:pt x="1030" y="263"/>
                    <a:pt x="1051" y="270"/>
                    <a:pt x="1071" y="270"/>
                  </a:cubicBezTo>
                  <a:cubicBezTo>
                    <a:pt x="1131" y="270"/>
                    <a:pt x="1186" y="200"/>
                    <a:pt x="1132" y="138"/>
                  </a:cubicBezTo>
                  <a:cubicBezTo>
                    <a:pt x="1096" y="90"/>
                    <a:pt x="1048" y="66"/>
                    <a:pt x="1001" y="42"/>
                  </a:cubicBezTo>
                  <a:cubicBezTo>
                    <a:pt x="934" y="16"/>
                    <a:pt x="860" y="0"/>
                    <a:pt x="7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03" name="Google Shape;1803;p53"/>
            <p:cNvSpPr/>
            <p:nvPr/>
          </p:nvSpPr>
          <p:spPr>
            <a:xfrm>
              <a:off x="6545350" y="2258925"/>
              <a:ext cx="22250" cy="23225"/>
            </a:xfrm>
            <a:custGeom>
              <a:avLst/>
              <a:gdLst/>
              <a:ahLst/>
              <a:cxnLst/>
              <a:rect l="l" t="t" r="r" b="b"/>
              <a:pathLst>
                <a:path w="890" h="929" extrusionOk="0">
                  <a:moveTo>
                    <a:pt x="343" y="0"/>
                  </a:moveTo>
                  <a:cubicBezTo>
                    <a:pt x="224" y="0"/>
                    <a:pt x="104" y="80"/>
                    <a:pt x="84" y="226"/>
                  </a:cubicBezTo>
                  <a:cubicBezTo>
                    <a:pt x="84" y="274"/>
                    <a:pt x="108" y="322"/>
                    <a:pt x="156" y="322"/>
                  </a:cubicBezTo>
                  <a:cubicBezTo>
                    <a:pt x="162" y="323"/>
                    <a:pt x="168" y="324"/>
                    <a:pt x="174" y="324"/>
                  </a:cubicBezTo>
                  <a:cubicBezTo>
                    <a:pt x="215" y="324"/>
                    <a:pt x="251" y="291"/>
                    <a:pt x="251" y="250"/>
                  </a:cubicBezTo>
                  <a:cubicBezTo>
                    <a:pt x="263" y="214"/>
                    <a:pt x="287" y="179"/>
                    <a:pt x="322" y="167"/>
                  </a:cubicBezTo>
                  <a:cubicBezTo>
                    <a:pt x="370" y="167"/>
                    <a:pt x="406" y="191"/>
                    <a:pt x="429" y="226"/>
                  </a:cubicBezTo>
                  <a:cubicBezTo>
                    <a:pt x="441" y="274"/>
                    <a:pt x="429" y="322"/>
                    <a:pt x="406" y="369"/>
                  </a:cubicBezTo>
                  <a:cubicBezTo>
                    <a:pt x="370" y="429"/>
                    <a:pt x="322" y="476"/>
                    <a:pt x="275" y="512"/>
                  </a:cubicBezTo>
                  <a:lnTo>
                    <a:pt x="239" y="536"/>
                  </a:lnTo>
                  <a:cubicBezTo>
                    <a:pt x="191" y="572"/>
                    <a:pt x="144" y="619"/>
                    <a:pt x="96" y="667"/>
                  </a:cubicBezTo>
                  <a:cubicBezTo>
                    <a:pt x="84" y="679"/>
                    <a:pt x="60" y="703"/>
                    <a:pt x="48" y="714"/>
                  </a:cubicBezTo>
                  <a:lnTo>
                    <a:pt x="48" y="726"/>
                  </a:lnTo>
                  <a:cubicBezTo>
                    <a:pt x="1" y="774"/>
                    <a:pt x="36" y="869"/>
                    <a:pt x="108" y="881"/>
                  </a:cubicBezTo>
                  <a:lnTo>
                    <a:pt x="703" y="929"/>
                  </a:lnTo>
                  <a:lnTo>
                    <a:pt x="763" y="929"/>
                  </a:lnTo>
                  <a:cubicBezTo>
                    <a:pt x="787" y="917"/>
                    <a:pt x="798" y="905"/>
                    <a:pt x="810" y="893"/>
                  </a:cubicBezTo>
                  <a:cubicBezTo>
                    <a:pt x="890" y="843"/>
                    <a:pt x="837" y="736"/>
                    <a:pt x="769" y="736"/>
                  </a:cubicBezTo>
                  <a:cubicBezTo>
                    <a:pt x="755" y="736"/>
                    <a:pt x="741" y="740"/>
                    <a:pt x="727" y="750"/>
                  </a:cubicBezTo>
                  <a:lnTo>
                    <a:pt x="715" y="750"/>
                  </a:lnTo>
                  <a:lnTo>
                    <a:pt x="287" y="714"/>
                  </a:lnTo>
                  <a:lnTo>
                    <a:pt x="346" y="667"/>
                  </a:lnTo>
                  <a:lnTo>
                    <a:pt x="382" y="631"/>
                  </a:lnTo>
                  <a:cubicBezTo>
                    <a:pt x="453" y="583"/>
                    <a:pt x="513" y="524"/>
                    <a:pt x="548" y="441"/>
                  </a:cubicBezTo>
                  <a:cubicBezTo>
                    <a:pt x="608" y="357"/>
                    <a:pt x="620" y="250"/>
                    <a:pt x="572" y="155"/>
                  </a:cubicBezTo>
                  <a:cubicBezTo>
                    <a:pt x="530" y="50"/>
                    <a:pt x="437" y="0"/>
                    <a:pt x="34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04" name="Google Shape;1804;p53"/>
            <p:cNvSpPr/>
            <p:nvPr/>
          </p:nvSpPr>
          <p:spPr>
            <a:xfrm>
              <a:off x="6470650" y="2242125"/>
              <a:ext cx="21525" cy="23000"/>
            </a:xfrm>
            <a:custGeom>
              <a:avLst/>
              <a:gdLst/>
              <a:ahLst/>
              <a:cxnLst/>
              <a:rect l="l" t="t" r="r" b="b"/>
              <a:pathLst>
                <a:path w="861" h="920" extrusionOk="0">
                  <a:moveTo>
                    <a:pt x="338" y="0"/>
                  </a:moveTo>
                  <a:cubicBezTo>
                    <a:pt x="321" y="0"/>
                    <a:pt x="304" y="2"/>
                    <a:pt x="286" y="5"/>
                  </a:cubicBezTo>
                  <a:cubicBezTo>
                    <a:pt x="167" y="17"/>
                    <a:pt x="84" y="112"/>
                    <a:pt x="72" y="232"/>
                  </a:cubicBezTo>
                  <a:cubicBezTo>
                    <a:pt x="59" y="289"/>
                    <a:pt x="105" y="323"/>
                    <a:pt x="152" y="323"/>
                  </a:cubicBezTo>
                  <a:cubicBezTo>
                    <a:pt x="192" y="323"/>
                    <a:pt x="233" y="298"/>
                    <a:pt x="238" y="243"/>
                  </a:cubicBezTo>
                  <a:cubicBezTo>
                    <a:pt x="238" y="208"/>
                    <a:pt x="274" y="172"/>
                    <a:pt x="310" y="160"/>
                  </a:cubicBezTo>
                  <a:cubicBezTo>
                    <a:pt x="346" y="160"/>
                    <a:pt x="393" y="184"/>
                    <a:pt x="405" y="220"/>
                  </a:cubicBezTo>
                  <a:cubicBezTo>
                    <a:pt x="417" y="267"/>
                    <a:pt x="417" y="327"/>
                    <a:pt x="381" y="362"/>
                  </a:cubicBezTo>
                  <a:cubicBezTo>
                    <a:pt x="357" y="422"/>
                    <a:pt x="310" y="470"/>
                    <a:pt x="250" y="505"/>
                  </a:cubicBezTo>
                  <a:lnTo>
                    <a:pt x="227" y="529"/>
                  </a:lnTo>
                  <a:cubicBezTo>
                    <a:pt x="167" y="577"/>
                    <a:pt x="119" y="613"/>
                    <a:pt x="72" y="660"/>
                  </a:cubicBezTo>
                  <a:cubicBezTo>
                    <a:pt x="60" y="684"/>
                    <a:pt x="48" y="696"/>
                    <a:pt x="36" y="720"/>
                  </a:cubicBezTo>
                  <a:cubicBezTo>
                    <a:pt x="12" y="743"/>
                    <a:pt x="0" y="779"/>
                    <a:pt x="24" y="815"/>
                  </a:cubicBezTo>
                  <a:cubicBezTo>
                    <a:pt x="36" y="839"/>
                    <a:pt x="60" y="863"/>
                    <a:pt x="96" y="863"/>
                  </a:cubicBezTo>
                  <a:lnTo>
                    <a:pt x="691" y="910"/>
                  </a:lnTo>
                  <a:cubicBezTo>
                    <a:pt x="697" y="916"/>
                    <a:pt x="706" y="919"/>
                    <a:pt x="715" y="919"/>
                  </a:cubicBezTo>
                  <a:cubicBezTo>
                    <a:pt x="724" y="919"/>
                    <a:pt x="733" y="916"/>
                    <a:pt x="738" y="910"/>
                  </a:cubicBezTo>
                  <a:cubicBezTo>
                    <a:pt x="762" y="910"/>
                    <a:pt x="774" y="898"/>
                    <a:pt x="798" y="886"/>
                  </a:cubicBezTo>
                  <a:cubicBezTo>
                    <a:pt x="860" y="834"/>
                    <a:pt x="814" y="737"/>
                    <a:pt x="738" y="737"/>
                  </a:cubicBezTo>
                  <a:cubicBezTo>
                    <a:pt x="726" y="737"/>
                    <a:pt x="715" y="739"/>
                    <a:pt x="703" y="743"/>
                  </a:cubicBezTo>
                  <a:lnTo>
                    <a:pt x="691" y="743"/>
                  </a:lnTo>
                  <a:lnTo>
                    <a:pt x="262" y="708"/>
                  </a:lnTo>
                  <a:lnTo>
                    <a:pt x="322" y="660"/>
                  </a:lnTo>
                  <a:lnTo>
                    <a:pt x="357" y="636"/>
                  </a:lnTo>
                  <a:cubicBezTo>
                    <a:pt x="429" y="577"/>
                    <a:pt x="488" y="517"/>
                    <a:pt x="536" y="434"/>
                  </a:cubicBezTo>
                  <a:cubicBezTo>
                    <a:pt x="584" y="351"/>
                    <a:pt x="596" y="243"/>
                    <a:pt x="560" y="148"/>
                  </a:cubicBezTo>
                  <a:cubicBezTo>
                    <a:pt x="519" y="57"/>
                    <a:pt x="435" y="0"/>
                    <a:pt x="33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05" name="Google Shape;1805;p53"/>
            <p:cNvSpPr/>
            <p:nvPr/>
          </p:nvSpPr>
          <p:spPr>
            <a:xfrm>
              <a:off x="5932775" y="2617825"/>
              <a:ext cx="22050" cy="52225"/>
            </a:xfrm>
            <a:custGeom>
              <a:avLst/>
              <a:gdLst/>
              <a:ahLst/>
              <a:cxnLst/>
              <a:rect l="l" t="t" r="r" b="b"/>
              <a:pathLst>
                <a:path w="882" h="2089" extrusionOk="0">
                  <a:moveTo>
                    <a:pt x="147" y="1"/>
                  </a:moveTo>
                  <a:cubicBezTo>
                    <a:pt x="130" y="1"/>
                    <a:pt x="112" y="5"/>
                    <a:pt x="96" y="15"/>
                  </a:cubicBezTo>
                  <a:cubicBezTo>
                    <a:pt x="25" y="39"/>
                    <a:pt x="1" y="110"/>
                    <a:pt x="25" y="170"/>
                  </a:cubicBezTo>
                  <a:cubicBezTo>
                    <a:pt x="36" y="182"/>
                    <a:pt x="227" y="622"/>
                    <a:pt x="370" y="1063"/>
                  </a:cubicBezTo>
                  <a:cubicBezTo>
                    <a:pt x="465" y="1372"/>
                    <a:pt x="548" y="1682"/>
                    <a:pt x="620" y="1991"/>
                  </a:cubicBezTo>
                  <a:cubicBezTo>
                    <a:pt x="630" y="2045"/>
                    <a:pt x="689" y="2088"/>
                    <a:pt x="744" y="2088"/>
                  </a:cubicBezTo>
                  <a:cubicBezTo>
                    <a:pt x="750" y="2088"/>
                    <a:pt x="756" y="2088"/>
                    <a:pt x="763" y="2087"/>
                  </a:cubicBezTo>
                  <a:cubicBezTo>
                    <a:pt x="834" y="2063"/>
                    <a:pt x="882" y="2003"/>
                    <a:pt x="858" y="1932"/>
                  </a:cubicBezTo>
                  <a:cubicBezTo>
                    <a:pt x="858" y="1908"/>
                    <a:pt x="751" y="1444"/>
                    <a:pt x="608" y="991"/>
                  </a:cubicBezTo>
                  <a:cubicBezTo>
                    <a:pt x="501" y="682"/>
                    <a:pt x="382" y="372"/>
                    <a:pt x="251" y="74"/>
                  </a:cubicBezTo>
                  <a:cubicBezTo>
                    <a:pt x="233" y="31"/>
                    <a:pt x="191" y="1"/>
                    <a:pt x="14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06" name="Google Shape;1806;p53"/>
            <p:cNvSpPr/>
            <p:nvPr/>
          </p:nvSpPr>
          <p:spPr>
            <a:xfrm>
              <a:off x="5964325" y="2621075"/>
              <a:ext cx="47975" cy="17200"/>
            </a:xfrm>
            <a:custGeom>
              <a:avLst/>
              <a:gdLst/>
              <a:ahLst/>
              <a:cxnLst/>
              <a:rect l="l" t="t" r="r" b="b"/>
              <a:pathLst>
                <a:path w="1919" h="688" extrusionOk="0">
                  <a:moveTo>
                    <a:pt x="1748" y="0"/>
                  </a:moveTo>
                  <a:cubicBezTo>
                    <a:pt x="1738" y="0"/>
                    <a:pt x="1727" y="1"/>
                    <a:pt x="1715" y="4"/>
                  </a:cubicBezTo>
                  <a:lnTo>
                    <a:pt x="346" y="337"/>
                  </a:lnTo>
                  <a:cubicBezTo>
                    <a:pt x="275" y="349"/>
                    <a:pt x="203" y="373"/>
                    <a:pt x="132" y="409"/>
                  </a:cubicBezTo>
                  <a:cubicBezTo>
                    <a:pt x="96" y="433"/>
                    <a:pt x="72" y="456"/>
                    <a:pt x="48" y="492"/>
                  </a:cubicBezTo>
                  <a:cubicBezTo>
                    <a:pt x="1" y="540"/>
                    <a:pt x="13" y="623"/>
                    <a:pt x="72" y="659"/>
                  </a:cubicBezTo>
                  <a:cubicBezTo>
                    <a:pt x="90" y="676"/>
                    <a:pt x="113" y="687"/>
                    <a:pt x="139" y="687"/>
                  </a:cubicBezTo>
                  <a:cubicBezTo>
                    <a:pt x="148" y="687"/>
                    <a:pt x="158" y="686"/>
                    <a:pt x="167" y="683"/>
                  </a:cubicBezTo>
                  <a:cubicBezTo>
                    <a:pt x="203" y="671"/>
                    <a:pt x="227" y="659"/>
                    <a:pt x="239" y="635"/>
                  </a:cubicBezTo>
                  <a:cubicBezTo>
                    <a:pt x="251" y="635"/>
                    <a:pt x="251" y="623"/>
                    <a:pt x="263" y="623"/>
                  </a:cubicBezTo>
                  <a:cubicBezTo>
                    <a:pt x="310" y="599"/>
                    <a:pt x="358" y="575"/>
                    <a:pt x="406" y="575"/>
                  </a:cubicBezTo>
                  <a:lnTo>
                    <a:pt x="1775" y="242"/>
                  </a:lnTo>
                  <a:cubicBezTo>
                    <a:pt x="1919" y="209"/>
                    <a:pt x="1888" y="0"/>
                    <a:pt x="174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07" name="Google Shape;1807;p53"/>
            <p:cNvSpPr/>
            <p:nvPr/>
          </p:nvSpPr>
          <p:spPr>
            <a:xfrm>
              <a:off x="5975050" y="2610700"/>
              <a:ext cx="22050" cy="39525"/>
            </a:xfrm>
            <a:custGeom>
              <a:avLst/>
              <a:gdLst/>
              <a:ahLst/>
              <a:cxnLst/>
              <a:rect l="l" t="t" r="r" b="b"/>
              <a:pathLst>
                <a:path w="882" h="1581" extrusionOk="0">
                  <a:moveTo>
                    <a:pt x="140" y="1"/>
                  </a:moveTo>
                  <a:cubicBezTo>
                    <a:pt x="117" y="1"/>
                    <a:pt x="94" y="9"/>
                    <a:pt x="72" y="26"/>
                  </a:cubicBezTo>
                  <a:cubicBezTo>
                    <a:pt x="12" y="62"/>
                    <a:pt x="0" y="133"/>
                    <a:pt x="36" y="193"/>
                  </a:cubicBezTo>
                  <a:cubicBezTo>
                    <a:pt x="167" y="395"/>
                    <a:pt x="274" y="609"/>
                    <a:pt x="381" y="824"/>
                  </a:cubicBezTo>
                  <a:cubicBezTo>
                    <a:pt x="477" y="1038"/>
                    <a:pt x="560" y="1264"/>
                    <a:pt x="631" y="1490"/>
                  </a:cubicBezTo>
                  <a:cubicBezTo>
                    <a:pt x="651" y="1539"/>
                    <a:pt x="694" y="1580"/>
                    <a:pt x="749" y="1580"/>
                  </a:cubicBezTo>
                  <a:cubicBezTo>
                    <a:pt x="761" y="1580"/>
                    <a:pt x="773" y="1578"/>
                    <a:pt x="786" y="1574"/>
                  </a:cubicBezTo>
                  <a:cubicBezTo>
                    <a:pt x="846" y="1550"/>
                    <a:pt x="881" y="1479"/>
                    <a:pt x="870" y="1419"/>
                  </a:cubicBezTo>
                  <a:cubicBezTo>
                    <a:pt x="798" y="1181"/>
                    <a:pt x="703" y="943"/>
                    <a:pt x="608" y="717"/>
                  </a:cubicBezTo>
                  <a:cubicBezTo>
                    <a:pt x="500" y="490"/>
                    <a:pt x="381" y="276"/>
                    <a:pt x="250" y="62"/>
                  </a:cubicBezTo>
                  <a:cubicBezTo>
                    <a:pt x="220" y="24"/>
                    <a:pt x="181" y="1"/>
                    <a:pt x="14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08" name="Google Shape;1808;p53"/>
            <p:cNvSpPr/>
            <p:nvPr/>
          </p:nvSpPr>
          <p:spPr>
            <a:xfrm>
              <a:off x="6019400" y="2605975"/>
              <a:ext cx="46700" cy="15625"/>
            </a:xfrm>
            <a:custGeom>
              <a:avLst/>
              <a:gdLst/>
              <a:ahLst/>
              <a:cxnLst/>
              <a:rect l="l" t="t" r="r" b="b"/>
              <a:pathLst>
                <a:path w="1868" h="625" extrusionOk="0">
                  <a:moveTo>
                    <a:pt x="133" y="0"/>
                  </a:moveTo>
                  <a:cubicBezTo>
                    <a:pt x="97" y="0"/>
                    <a:pt x="63" y="15"/>
                    <a:pt x="36" y="48"/>
                  </a:cubicBezTo>
                  <a:cubicBezTo>
                    <a:pt x="0" y="96"/>
                    <a:pt x="0" y="179"/>
                    <a:pt x="60" y="215"/>
                  </a:cubicBezTo>
                  <a:cubicBezTo>
                    <a:pt x="131" y="275"/>
                    <a:pt x="215" y="322"/>
                    <a:pt x="286" y="370"/>
                  </a:cubicBezTo>
                  <a:cubicBezTo>
                    <a:pt x="465" y="465"/>
                    <a:pt x="655" y="536"/>
                    <a:pt x="846" y="572"/>
                  </a:cubicBezTo>
                  <a:cubicBezTo>
                    <a:pt x="1000" y="609"/>
                    <a:pt x="1155" y="624"/>
                    <a:pt x="1304" y="624"/>
                  </a:cubicBezTo>
                  <a:cubicBezTo>
                    <a:pt x="1350" y="624"/>
                    <a:pt x="1396" y="623"/>
                    <a:pt x="1441" y="620"/>
                  </a:cubicBezTo>
                  <a:cubicBezTo>
                    <a:pt x="1536" y="608"/>
                    <a:pt x="1632" y="596"/>
                    <a:pt x="1715" y="584"/>
                  </a:cubicBezTo>
                  <a:lnTo>
                    <a:pt x="1715" y="572"/>
                  </a:lnTo>
                  <a:cubicBezTo>
                    <a:pt x="1867" y="540"/>
                    <a:pt x="1831" y="328"/>
                    <a:pt x="1696" y="328"/>
                  </a:cubicBezTo>
                  <a:cubicBezTo>
                    <a:pt x="1683" y="328"/>
                    <a:pt x="1670" y="330"/>
                    <a:pt x="1655" y="334"/>
                  </a:cubicBezTo>
                  <a:cubicBezTo>
                    <a:pt x="1572" y="358"/>
                    <a:pt x="1501" y="370"/>
                    <a:pt x="1417" y="370"/>
                  </a:cubicBezTo>
                  <a:cubicBezTo>
                    <a:pt x="1376" y="373"/>
                    <a:pt x="1333" y="374"/>
                    <a:pt x="1290" y="374"/>
                  </a:cubicBezTo>
                  <a:cubicBezTo>
                    <a:pt x="1162" y="374"/>
                    <a:pt x="1030" y="361"/>
                    <a:pt x="905" y="334"/>
                  </a:cubicBezTo>
                  <a:cubicBezTo>
                    <a:pt x="727" y="298"/>
                    <a:pt x="560" y="239"/>
                    <a:pt x="405" y="155"/>
                  </a:cubicBezTo>
                  <a:cubicBezTo>
                    <a:pt x="346" y="120"/>
                    <a:pt x="274" y="72"/>
                    <a:pt x="215" y="25"/>
                  </a:cubicBezTo>
                  <a:cubicBezTo>
                    <a:pt x="189" y="9"/>
                    <a:pt x="160" y="0"/>
                    <a:pt x="13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09" name="Google Shape;1809;p53"/>
            <p:cNvSpPr/>
            <p:nvPr/>
          </p:nvSpPr>
          <p:spPr>
            <a:xfrm>
              <a:off x="6022975" y="2598650"/>
              <a:ext cx="21750" cy="43500"/>
            </a:xfrm>
            <a:custGeom>
              <a:avLst/>
              <a:gdLst/>
              <a:ahLst/>
              <a:cxnLst/>
              <a:rect l="l" t="t" r="r" b="b"/>
              <a:pathLst>
                <a:path w="870" h="1740" extrusionOk="0">
                  <a:moveTo>
                    <a:pt x="692" y="0"/>
                  </a:moveTo>
                  <a:cubicBezTo>
                    <a:pt x="609" y="0"/>
                    <a:pt x="524" y="79"/>
                    <a:pt x="572" y="175"/>
                  </a:cubicBezTo>
                  <a:cubicBezTo>
                    <a:pt x="596" y="246"/>
                    <a:pt x="619" y="318"/>
                    <a:pt x="619" y="389"/>
                  </a:cubicBezTo>
                  <a:cubicBezTo>
                    <a:pt x="619" y="556"/>
                    <a:pt x="584" y="734"/>
                    <a:pt x="512" y="889"/>
                  </a:cubicBezTo>
                  <a:cubicBezTo>
                    <a:pt x="429" y="1044"/>
                    <a:pt x="334" y="1199"/>
                    <a:pt x="215" y="1330"/>
                  </a:cubicBezTo>
                  <a:lnTo>
                    <a:pt x="48" y="1532"/>
                  </a:lnTo>
                  <a:cubicBezTo>
                    <a:pt x="0" y="1580"/>
                    <a:pt x="0" y="1663"/>
                    <a:pt x="60" y="1711"/>
                  </a:cubicBezTo>
                  <a:cubicBezTo>
                    <a:pt x="77" y="1728"/>
                    <a:pt x="107" y="1739"/>
                    <a:pt x="136" y="1739"/>
                  </a:cubicBezTo>
                  <a:cubicBezTo>
                    <a:pt x="147" y="1739"/>
                    <a:pt x="157" y="1738"/>
                    <a:pt x="167" y="1734"/>
                  </a:cubicBezTo>
                  <a:cubicBezTo>
                    <a:pt x="191" y="1722"/>
                    <a:pt x="215" y="1711"/>
                    <a:pt x="227" y="1699"/>
                  </a:cubicBezTo>
                  <a:lnTo>
                    <a:pt x="405" y="1496"/>
                  </a:lnTo>
                  <a:cubicBezTo>
                    <a:pt x="536" y="1341"/>
                    <a:pt x="643" y="1175"/>
                    <a:pt x="738" y="996"/>
                  </a:cubicBezTo>
                  <a:cubicBezTo>
                    <a:pt x="834" y="794"/>
                    <a:pt x="869" y="579"/>
                    <a:pt x="869" y="365"/>
                  </a:cubicBezTo>
                  <a:cubicBezTo>
                    <a:pt x="858" y="270"/>
                    <a:pt x="834" y="163"/>
                    <a:pt x="798" y="67"/>
                  </a:cubicBezTo>
                  <a:cubicBezTo>
                    <a:pt x="774" y="20"/>
                    <a:pt x="733" y="0"/>
                    <a:pt x="69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10" name="Google Shape;1810;p53"/>
            <p:cNvSpPr/>
            <p:nvPr/>
          </p:nvSpPr>
          <p:spPr>
            <a:xfrm>
              <a:off x="5905400" y="2603375"/>
              <a:ext cx="33350" cy="92650"/>
            </a:xfrm>
            <a:custGeom>
              <a:avLst/>
              <a:gdLst/>
              <a:ahLst/>
              <a:cxnLst/>
              <a:rect l="l" t="t" r="r" b="b"/>
              <a:pathLst>
                <a:path w="1334" h="3706" extrusionOk="0">
                  <a:moveTo>
                    <a:pt x="262" y="1"/>
                  </a:moveTo>
                  <a:cubicBezTo>
                    <a:pt x="212" y="1"/>
                    <a:pt x="161" y="27"/>
                    <a:pt x="143" y="81"/>
                  </a:cubicBezTo>
                  <a:cubicBezTo>
                    <a:pt x="72" y="271"/>
                    <a:pt x="24" y="474"/>
                    <a:pt x="12" y="688"/>
                  </a:cubicBezTo>
                  <a:cubicBezTo>
                    <a:pt x="0" y="1129"/>
                    <a:pt x="48" y="1581"/>
                    <a:pt x="167" y="2010"/>
                  </a:cubicBezTo>
                  <a:cubicBezTo>
                    <a:pt x="250" y="2450"/>
                    <a:pt x="417" y="2879"/>
                    <a:pt x="667" y="3260"/>
                  </a:cubicBezTo>
                  <a:cubicBezTo>
                    <a:pt x="750" y="3379"/>
                    <a:pt x="858" y="3498"/>
                    <a:pt x="989" y="3593"/>
                  </a:cubicBezTo>
                  <a:cubicBezTo>
                    <a:pt x="1024" y="3629"/>
                    <a:pt x="1084" y="3665"/>
                    <a:pt x="1131" y="3688"/>
                  </a:cubicBezTo>
                  <a:cubicBezTo>
                    <a:pt x="1148" y="3697"/>
                    <a:pt x="1171" y="3705"/>
                    <a:pt x="1196" y="3705"/>
                  </a:cubicBezTo>
                  <a:cubicBezTo>
                    <a:pt x="1206" y="3705"/>
                    <a:pt x="1216" y="3704"/>
                    <a:pt x="1227" y="3700"/>
                  </a:cubicBezTo>
                  <a:cubicBezTo>
                    <a:pt x="1250" y="3688"/>
                    <a:pt x="1286" y="3677"/>
                    <a:pt x="1310" y="3641"/>
                  </a:cubicBezTo>
                  <a:cubicBezTo>
                    <a:pt x="1334" y="3581"/>
                    <a:pt x="1322" y="3510"/>
                    <a:pt x="1262" y="3474"/>
                  </a:cubicBezTo>
                  <a:cubicBezTo>
                    <a:pt x="1215" y="3450"/>
                    <a:pt x="1179" y="3415"/>
                    <a:pt x="1131" y="3391"/>
                  </a:cubicBezTo>
                  <a:cubicBezTo>
                    <a:pt x="1036" y="3307"/>
                    <a:pt x="941" y="3212"/>
                    <a:pt x="869" y="3105"/>
                  </a:cubicBezTo>
                  <a:cubicBezTo>
                    <a:pt x="643" y="2760"/>
                    <a:pt x="488" y="2367"/>
                    <a:pt x="405" y="1950"/>
                  </a:cubicBezTo>
                  <a:cubicBezTo>
                    <a:pt x="298" y="1545"/>
                    <a:pt x="250" y="1129"/>
                    <a:pt x="262" y="712"/>
                  </a:cubicBezTo>
                  <a:cubicBezTo>
                    <a:pt x="274" y="521"/>
                    <a:pt x="310" y="343"/>
                    <a:pt x="369" y="176"/>
                  </a:cubicBezTo>
                  <a:cubicBezTo>
                    <a:pt x="405" y="105"/>
                    <a:pt x="369" y="33"/>
                    <a:pt x="310" y="9"/>
                  </a:cubicBezTo>
                  <a:cubicBezTo>
                    <a:pt x="295" y="3"/>
                    <a:pt x="279" y="1"/>
                    <a:pt x="26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11" name="Google Shape;1811;p53"/>
            <p:cNvSpPr/>
            <p:nvPr/>
          </p:nvSpPr>
          <p:spPr>
            <a:xfrm>
              <a:off x="6044650" y="2570575"/>
              <a:ext cx="39375" cy="80150"/>
            </a:xfrm>
            <a:custGeom>
              <a:avLst/>
              <a:gdLst/>
              <a:ahLst/>
              <a:cxnLst/>
              <a:rect l="l" t="t" r="r" b="b"/>
              <a:pathLst>
                <a:path w="1575" h="3206" extrusionOk="0">
                  <a:moveTo>
                    <a:pt x="199" y="1"/>
                  </a:moveTo>
                  <a:cubicBezTo>
                    <a:pt x="106" y="1"/>
                    <a:pt x="1" y="167"/>
                    <a:pt x="110" y="226"/>
                  </a:cubicBezTo>
                  <a:cubicBezTo>
                    <a:pt x="241" y="333"/>
                    <a:pt x="360" y="452"/>
                    <a:pt x="479" y="571"/>
                  </a:cubicBezTo>
                  <a:cubicBezTo>
                    <a:pt x="729" y="845"/>
                    <a:pt x="931" y="1167"/>
                    <a:pt x="1086" y="1512"/>
                  </a:cubicBezTo>
                  <a:cubicBezTo>
                    <a:pt x="1253" y="1833"/>
                    <a:pt x="1336" y="2203"/>
                    <a:pt x="1324" y="2572"/>
                  </a:cubicBezTo>
                  <a:cubicBezTo>
                    <a:pt x="1324" y="2691"/>
                    <a:pt x="1300" y="2798"/>
                    <a:pt x="1253" y="2905"/>
                  </a:cubicBezTo>
                  <a:cubicBezTo>
                    <a:pt x="1241" y="2941"/>
                    <a:pt x="1229" y="2976"/>
                    <a:pt x="1205" y="3012"/>
                  </a:cubicBezTo>
                  <a:cubicBezTo>
                    <a:pt x="1151" y="3099"/>
                    <a:pt x="1215" y="3206"/>
                    <a:pt x="1317" y="3206"/>
                  </a:cubicBezTo>
                  <a:cubicBezTo>
                    <a:pt x="1327" y="3206"/>
                    <a:pt x="1337" y="3205"/>
                    <a:pt x="1348" y="3203"/>
                  </a:cubicBezTo>
                  <a:cubicBezTo>
                    <a:pt x="1372" y="3191"/>
                    <a:pt x="1395" y="3179"/>
                    <a:pt x="1419" y="3143"/>
                  </a:cubicBezTo>
                  <a:cubicBezTo>
                    <a:pt x="1443" y="3095"/>
                    <a:pt x="1467" y="3048"/>
                    <a:pt x="1491" y="3000"/>
                  </a:cubicBezTo>
                  <a:cubicBezTo>
                    <a:pt x="1538" y="2869"/>
                    <a:pt x="1562" y="2726"/>
                    <a:pt x="1574" y="2584"/>
                  </a:cubicBezTo>
                  <a:cubicBezTo>
                    <a:pt x="1574" y="2179"/>
                    <a:pt x="1491" y="1774"/>
                    <a:pt x="1312" y="1405"/>
                  </a:cubicBezTo>
                  <a:cubicBezTo>
                    <a:pt x="1145" y="1036"/>
                    <a:pt x="919" y="702"/>
                    <a:pt x="657" y="405"/>
                  </a:cubicBezTo>
                  <a:cubicBezTo>
                    <a:pt x="526" y="274"/>
                    <a:pt x="395" y="143"/>
                    <a:pt x="252" y="24"/>
                  </a:cubicBezTo>
                  <a:cubicBezTo>
                    <a:pt x="236" y="8"/>
                    <a:pt x="218" y="1"/>
                    <a:pt x="19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12" name="Google Shape;1812;p53"/>
            <p:cNvSpPr/>
            <p:nvPr/>
          </p:nvSpPr>
          <p:spPr>
            <a:xfrm>
              <a:off x="6063075" y="2549350"/>
              <a:ext cx="35825" cy="31475"/>
            </a:xfrm>
            <a:custGeom>
              <a:avLst/>
              <a:gdLst/>
              <a:ahLst/>
              <a:cxnLst/>
              <a:rect l="l" t="t" r="r" b="b"/>
              <a:pathLst>
                <a:path w="1433" h="1259" extrusionOk="0">
                  <a:moveTo>
                    <a:pt x="440" y="1"/>
                  </a:moveTo>
                  <a:cubicBezTo>
                    <a:pt x="209" y="1"/>
                    <a:pt x="1" y="230"/>
                    <a:pt x="99" y="480"/>
                  </a:cubicBezTo>
                  <a:cubicBezTo>
                    <a:pt x="118" y="536"/>
                    <a:pt x="166" y="570"/>
                    <a:pt x="215" y="570"/>
                  </a:cubicBezTo>
                  <a:cubicBezTo>
                    <a:pt x="228" y="570"/>
                    <a:pt x="241" y="568"/>
                    <a:pt x="254" y="563"/>
                  </a:cubicBezTo>
                  <a:cubicBezTo>
                    <a:pt x="325" y="539"/>
                    <a:pt x="361" y="468"/>
                    <a:pt x="337" y="396"/>
                  </a:cubicBezTo>
                  <a:cubicBezTo>
                    <a:pt x="301" y="324"/>
                    <a:pt x="367" y="252"/>
                    <a:pt x="437" y="252"/>
                  </a:cubicBezTo>
                  <a:cubicBezTo>
                    <a:pt x="460" y="252"/>
                    <a:pt x="483" y="260"/>
                    <a:pt x="504" y="277"/>
                  </a:cubicBezTo>
                  <a:cubicBezTo>
                    <a:pt x="551" y="325"/>
                    <a:pt x="575" y="396"/>
                    <a:pt x="563" y="456"/>
                  </a:cubicBezTo>
                  <a:cubicBezTo>
                    <a:pt x="563" y="539"/>
                    <a:pt x="539" y="623"/>
                    <a:pt x="492" y="694"/>
                  </a:cubicBezTo>
                  <a:lnTo>
                    <a:pt x="468" y="754"/>
                  </a:lnTo>
                  <a:cubicBezTo>
                    <a:pt x="432" y="825"/>
                    <a:pt x="397" y="908"/>
                    <a:pt x="373" y="1004"/>
                  </a:cubicBezTo>
                  <a:cubicBezTo>
                    <a:pt x="361" y="1027"/>
                    <a:pt x="349" y="1051"/>
                    <a:pt x="349" y="1087"/>
                  </a:cubicBezTo>
                  <a:lnTo>
                    <a:pt x="349" y="1099"/>
                  </a:lnTo>
                  <a:cubicBezTo>
                    <a:pt x="337" y="1147"/>
                    <a:pt x="361" y="1194"/>
                    <a:pt x="397" y="1230"/>
                  </a:cubicBezTo>
                  <a:cubicBezTo>
                    <a:pt x="414" y="1247"/>
                    <a:pt x="444" y="1258"/>
                    <a:pt x="473" y="1258"/>
                  </a:cubicBezTo>
                  <a:cubicBezTo>
                    <a:pt x="484" y="1258"/>
                    <a:pt x="494" y="1257"/>
                    <a:pt x="504" y="1254"/>
                  </a:cubicBezTo>
                  <a:lnTo>
                    <a:pt x="528" y="1254"/>
                  </a:lnTo>
                  <a:lnTo>
                    <a:pt x="1278" y="956"/>
                  </a:lnTo>
                  <a:cubicBezTo>
                    <a:pt x="1325" y="932"/>
                    <a:pt x="1373" y="896"/>
                    <a:pt x="1397" y="849"/>
                  </a:cubicBezTo>
                  <a:cubicBezTo>
                    <a:pt x="1432" y="789"/>
                    <a:pt x="1409" y="718"/>
                    <a:pt x="1349" y="682"/>
                  </a:cubicBezTo>
                  <a:cubicBezTo>
                    <a:pt x="1330" y="671"/>
                    <a:pt x="1310" y="665"/>
                    <a:pt x="1290" y="665"/>
                  </a:cubicBezTo>
                  <a:cubicBezTo>
                    <a:pt x="1247" y="665"/>
                    <a:pt x="1207" y="689"/>
                    <a:pt x="1182" y="730"/>
                  </a:cubicBezTo>
                  <a:lnTo>
                    <a:pt x="658" y="932"/>
                  </a:lnTo>
                  <a:lnTo>
                    <a:pt x="658" y="932"/>
                  </a:lnTo>
                  <a:lnTo>
                    <a:pt x="694" y="861"/>
                  </a:lnTo>
                  <a:lnTo>
                    <a:pt x="718" y="801"/>
                  </a:lnTo>
                  <a:cubicBezTo>
                    <a:pt x="778" y="694"/>
                    <a:pt x="813" y="575"/>
                    <a:pt x="813" y="456"/>
                  </a:cubicBezTo>
                  <a:cubicBezTo>
                    <a:pt x="825" y="325"/>
                    <a:pt x="778" y="182"/>
                    <a:pt x="670" y="87"/>
                  </a:cubicBezTo>
                  <a:cubicBezTo>
                    <a:pt x="598" y="27"/>
                    <a:pt x="518" y="1"/>
                    <a:pt x="44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13" name="Google Shape;1813;p53"/>
            <p:cNvSpPr/>
            <p:nvPr/>
          </p:nvSpPr>
          <p:spPr>
            <a:xfrm>
              <a:off x="5803975" y="2395675"/>
              <a:ext cx="38650" cy="37100"/>
            </a:xfrm>
            <a:custGeom>
              <a:avLst/>
              <a:gdLst/>
              <a:ahLst/>
              <a:cxnLst/>
              <a:rect l="l" t="t" r="r" b="b"/>
              <a:pathLst>
                <a:path w="1546" h="1484" extrusionOk="0">
                  <a:moveTo>
                    <a:pt x="725" y="1"/>
                  </a:moveTo>
                  <a:cubicBezTo>
                    <a:pt x="693" y="1"/>
                    <a:pt x="661" y="3"/>
                    <a:pt x="628" y="7"/>
                  </a:cubicBezTo>
                  <a:cubicBezTo>
                    <a:pt x="497" y="19"/>
                    <a:pt x="366" y="55"/>
                    <a:pt x="247" y="114"/>
                  </a:cubicBezTo>
                  <a:cubicBezTo>
                    <a:pt x="200" y="138"/>
                    <a:pt x="152" y="162"/>
                    <a:pt x="116" y="185"/>
                  </a:cubicBezTo>
                  <a:cubicBezTo>
                    <a:pt x="1" y="262"/>
                    <a:pt x="80" y="417"/>
                    <a:pt x="190" y="417"/>
                  </a:cubicBezTo>
                  <a:cubicBezTo>
                    <a:pt x="216" y="417"/>
                    <a:pt x="244" y="408"/>
                    <a:pt x="271" y="388"/>
                  </a:cubicBezTo>
                  <a:cubicBezTo>
                    <a:pt x="295" y="364"/>
                    <a:pt x="331" y="352"/>
                    <a:pt x="354" y="328"/>
                  </a:cubicBezTo>
                  <a:cubicBezTo>
                    <a:pt x="450" y="281"/>
                    <a:pt x="545" y="257"/>
                    <a:pt x="640" y="245"/>
                  </a:cubicBezTo>
                  <a:cubicBezTo>
                    <a:pt x="658" y="244"/>
                    <a:pt x="676" y="243"/>
                    <a:pt x="694" y="243"/>
                  </a:cubicBezTo>
                  <a:cubicBezTo>
                    <a:pt x="816" y="243"/>
                    <a:pt x="929" y="278"/>
                    <a:pt x="1033" y="340"/>
                  </a:cubicBezTo>
                  <a:cubicBezTo>
                    <a:pt x="1152" y="424"/>
                    <a:pt x="1247" y="555"/>
                    <a:pt x="1271" y="709"/>
                  </a:cubicBezTo>
                  <a:cubicBezTo>
                    <a:pt x="1283" y="864"/>
                    <a:pt x="1224" y="1007"/>
                    <a:pt x="1116" y="1114"/>
                  </a:cubicBezTo>
                  <a:cubicBezTo>
                    <a:pt x="1021" y="1198"/>
                    <a:pt x="902" y="1245"/>
                    <a:pt x="771" y="1245"/>
                  </a:cubicBezTo>
                  <a:cubicBezTo>
                    <a:pt x="664" y="1233"/>
                    <a:pt x="557" y="1186"/>
                    <a:pt x="474" y="1126"/>
                  </a:cubicBezTo>
                  <a:cubicBezTo>
                    <a:pt x="439" y="1091"/>
                    <a:pt x="397" y="1069"/>
                    <a:pt x="350" y="1069"/>
                  </a:cubicBezTo>
                  <a:cubicBezTo>
                    <a:pt x="332" y="1069"/>
                    <a:pt x="314" y="1072"/>
                    <a:pt x="295" y="1078"/>
                  </a:cubicBezTo>
                  <a:cubicBezTo>
                    <a:pt x="259" y="1090"/>
                    <a:pt x="224" y="1126"/>
                    <a:pt x="212" y="1162"/>
                  </a:cubicBezTo>
                  <a:cubicBezTo>
                    <a:pt x="200" y="1233"/>
                    <a:pt x="235" y="1293"/>
                    <a:pt x="295" y="1317"/>
                  </a:cubicBezTo>
                  <a:lnTo>
                    <a:pt x="331" y="1317"/>
                  </a:lnTo>
                  <a:cubicBezTo>
                    <a:pt x="450" y="1412"/>
                    <a:pt x="605" y="1471"/>
                    <a:pt x="759" y="1483"/>
                  </a:cubicBezTo>
                  <a:cubicBezTo>
                    <a:pt x="831" y="1483"/>
                    <a:pt x="902" y="1471"/>
                    <a:pt x="974" y="1459"/>
                  </a:cubicBezTo>
                  <a:cubicBezTo>
                    <a:pt x="1093" y="1436"/>
                    <a:pt x="1212" y="1376"/>
                    <a:pt x="1295" y="1293"/>
                  </a:cubicBezTo>
                  <a:cubicBezTo>
                    <a:pt x="1462" y="1126"/>
                    <a:pt x="1545" y="900"/>
                    <a:pt x="1521" y="686"/>
                  </a:cubicBezTo>
                  <a:cubicBezTo>
                    <a:pt x="1486" y="459"/>
                    <a:pt x="1355" y="257"/>
                    <a:pt x="1164" y="138"/>
                  </a:cubicBezTo>
                  <a:cubicBezTo>
                    <a:pt x="1035" y="49"/>
                    <a:pt x="882" y="1"/>
                    <a:pt x="72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14" name="Google Shape;1814;p53"/>
            <p:cNvSpPr/>
            <p:nvPr/>
          </p:nvSpPr>
          <p:spPr>
            <a:xfrm>
              <a:off x="5798400" y="2380575"/>
              <a:ext cx="12950" cy="24875"/>
            </a:xfrm>
            <a:custGeom>
              <a:avLst/>
              <a:gdLst/>
              <a:ahLst/>
              <a:cxnLst/>
              <a:rect l="l" t="t" r="r" b="b"/>
              <a:pathLst>
                <a:path w="518" h="995" extrusionOk="0">
                  <a:moveTo>
                    <a:pt x="153" y="1"/>
                  </a:moveTo>
                  <a:cubicBezTo>
                    <a:pt x="78" y="1"/>
                    <a:pt x="1" y="64"/>
                    <a:pt x="30" y="158"/>
                  </a:cubicBezTo>
                  <a:lnTo>
                    <a:pt x="268" y="909"/>
                  </a:lnTo>
                  <a:cubicBezTo>
                    <a:pt x="278" y="960"/>
                    <a:pt x="334" y="994"/>
                    <a:pt x="387" y="994"/>
                  </a:cubicBezTo>
                  <a:cubicBezTo>
                    <a:pt x="395" y="994"/>
                    <a:pt x="403" y="993"/>
                    <a:pt x="411" y="992"/>
                  </a:cubicBezTo>
                  <a:lnTo>
                    <a:pt x="423" y="980"/>
                  </a:lnTo>
                  <a:cubicBezTo>
                    <a:pt x="482" y="968"/>
                    <a:pt x="518" y="897"/>
                    <a:pt x="494" y="837"/>
                  </a:cubicBezTo>
                  <a:lnTo>
                    <a:pt x="268" y="87"/>
                  </a:lnTo>
                  <a:cubicBezTo>
                    <a:pt x="249" y="27"/>
                    <a:pt x="202" y="1"/>
                    <a:pt x="15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15" name="Google Shape;1815;p53"/>
            <p:cNvSpPr/>
            <p:nvPr/>
          </p:nvSpPr>
          <p:spPr>
            <a:xfrm>
              <a:off x="5797950" y="2368000"/>
              <a:ext cx="35375" cy="16300"/>
            </a:xfrm>
            <a:custGeom>
              <a:avLst/>
              <a:gdLst/>
              <a:ahLst/>
              <a:cxnLst/>
              <a:rect l="l" t="t" r="r" b="b"/>
              <a:pathLst>
                <a:path w="1415" h="652" extrusionOk="0">
                  <a:moveTo>
                    <a:pt x="1232" y="0"/>
                  </a:moveTo>
                  <a:cubicBezTo>
                    <a:pt x="1219" y="0"/>
                    <a:pt x="1205" y="2"/>
                    <a:pt x="1191" y="7"/>
                  </a:cubicBezTo>
                  <a:lnTo>
                    <a:pt x="95" y="411"/>
                  </a:lnTo>
                  <a:cubicBezTo>
                    <a:pt x="36" y="435"/>
                    <a:pt x="0" y="507"/>
                    <a:pt x="24" y="566"/>
                  </a:cubicBezTo>
                  <a:cubicBezTo>
                    <a:pt x="45" y="618"/>
                    <a:pt x="93" y="652"/>
                    <a:pt x="152" y="652"/>
                  </a:cubicBezTo>
                  <a:cubicBezTo>
                    <a:pt x="161" y="652"/>
                    <a:pt x="170" y="651"/>
                    <a:pt x="179" y="650"/>
                  </a:cubicBezTo>
                  <a:lnTo>
                    <a:pt x="179" y="638"/>
                  </a:lnTo>
                  <a:lnTo>
                    <a:pt x="1274" y="245"/>
                  </a:lnTo>
                  <a:cubicBezTo>
                    <a:pt x="1414" y="191"/>
                    <a:pt x="1359" y="0"/>
                    <a:pt x="12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16" name="Google Shape;1816;p53"/>
            <p:cNvSpPr/>
            <p:nvPr/>
          </p:nvSpPr>
          <p:spPr>
            <a:xfrm>
              <a:off x="5846450" y="2390550"/>
              <a:ext cx="31575" cy="27325"/>
            </a:xfrm>
            <a:custGeom>
              <a:avLst/>
              <a:gdLst/>
              <a:ahLst/>
              <a:cxnLst/>
              <a:rect l="l" t="t" r="r" b="b"/>
              <a:pathLst>
                <a:path w="1263" h="1093" extrusionOk="0">
                  <a:moveTo>
                    <a:pt x="142" y="1"/>
                  </a:moveTo>
                  <a:cubicBezTo>
                    <a:pt x="127" y="1"/>
                    <a:pt x="111" y="4"/>
                    <a:pt x="96" y="9"/>
                  </a:cubicBezTo>
                  <a:cubicBezTo>
                    <a:pt x="37" y="33"/>
                    <a:pt x="1" y="105"/>
                    <a:pt x="25" y="164"/>
                  </a:cubicBezTo>
                  <a:cubicBezTo>
                    <a:pt x="60" y="236"/>
                    <a:pt x="96" y="307"/>
                    <a:pt x="132" y="367"/>
                  </a:cubicBezTo>
                  <a:cubicBezTo>
                    <a:pt x="310" y="652"/>
                    <a:pt x="560" y="879"/>
                    <a:pt x="870" y="1010"/>
                  </a:cubicBezTo>
                  <a:cubicBezTo>
                    <a:pt x="941" y="1045"/>
                    <a:pt x="1013" y="1069"/>
                    <a:pt x="1084" y="1093"/>
                  </a:cubicBezTo>
                  <a:lnTo>
                    <a:pt x="1144" y="1093"/>
                  </a:lnTo>
                  <a:cubicBezTo>
                    <a:pt x="1263" y="1057"/>
                    <a:pt x="1263" y="879"/>
                    <a:pt x="1144" y="855"/>
                  </a:cubicBezTo>
                  <a:cubicBezTo>
                    <a:pt x="1084" y="831"/>
                    <a:pt x="1025" y="807"/>
                    <a:pt x="965" y="783"/>
                  </a:cubicBezTo>
                  <a:cubicBezTo>
                    <a:pt x="715" y="664"/>
                    <a:pt x="489" y="486"/>
                    <a:pt x="346" y="236"/>
                  </a:cubicBezTo>
                  <a:cubicBezTo>
                    <a:pt x="310" y="188"/>
                    <a:pt x="287" y="129"/>
                    <a:pt x="251" y="81"/>
                  </a:cubicBezTo>
                  <a:cubicBezTo>
                    <a:pt x="233" y="27"/>
                    <a:pt x="188" y="1"/>
                    <a:pt x="14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17" name="Google Shape;1817;p53"/>
            <p:cNvSpPr/>
            <p:nvPr/>
          </p:nvSpPr>
          <p:spPr>
            <a:xfrm>
              <a:off x="5854500" y="2384075"/>
              <a:ext cx="14000" cy="47125"/>
            </a:xfrm>
            <a:custGeom>
              <a:avLst/>
              <a:gdLst/>
              <a:ahLst/>
              <a:cxnLst/>
              <a:rect l="l" t="t" r="r" b="b"/>
              <a:pathLst>
                <a:path w="560" h="1885" extrusionOk="0">
                  <a:moveTo>
                    <a:pt x="435" y="1"/>
                  </a:moveTo>
                  <a:cubicBezTo>
                    <a:pt x="372" y="1"/>
                    <a:pt x="310" y="42"/>
                    <a:pt x="310" y="126"/>
                  </a:cubicBezTo>
                  <a:cubicBezTo>
                    <a:pt x="298" y="399"/>
                    <a:pt x="274" y="661"/>
                    <a:pt x="227" y="935"/>
                  </a:cubicBezTo>
                  <a:cubicBezTo>
                    <a:pt x="179" y="1197"/>
                    <a:pt x="108" y="1459"/>
                    <a:pt x="24" y="1721"/>
                  </a:cubicBezTo>
                  <a:cubicBezTo>
                    <a:pt x="0" y="1781"/>
                    <a:pt x="36" y="1852"/>
                    <a:pt x="96" y="1876"/>
                  </a:cubicBezTo>
                  <a:cubicBezTo>
                    <a:pt x="108" y="1882"/>
                    <a:pt x="119" y="1885"/>
                    <a:pt x="131" y="1885"/>
                  </a:cubicBezTo>
                  <a:cubicBezTo>
                    <a:pt x="143" y="1885"/>
                    <a:pt x="155" y="1882"/>
                    <a:pt x="167" y="1876"/>
                  </a:cubicBezTo>
                  <a:cubicBezTo>
                    <a:pt x="203" y="1864"/>
                    <a:pt x="238" y="1840"/>
                    <a:pt x="262" y="1804"/>
                  </a:cubicBezTo>
                  <a:cubicBezTo>
                    <a:pt x="453" y="1257"/>
                    <a:pt x="548" y="697"/>
                    <a:pt x="560" y="126"/>
                  </a:cubicBezTo>
                  <a:cubicBezTo>
                    <a:pt x="560" y="42"/>
                    <a:pt x="497" y="1"/>
                    <a:pt x="43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18" name="Google Shape;1818;p53"/>
            <p:cNvSpPr/>
            <p:nvPr/>
          </p:nvSpPr>
          <p:spPr>
            <a:xfrm>
              <a:off x="5806275" y="2417625"/>
              <a:ext cx="105850" cy="37175"/>
            </a:xfrm>
            <a:custGeom>
              <a:avLst/>
              <a:gdLst/>
              <a:ahLst/>
              <a:cxnLst/>
              <a:rect l="l" t="t" r="r" b="b"/>
              <a:pathLst>
                <a:path w="4234" h="1487" extrusionOk="0">
                  <a:moveTo>
                    <a:pt x="4052" y="0"/>
                  </a:moveTo>
                  <a:cubicBezTo>
                    <a:pt x="4036" y="0"/>
                    <a:pt x="4019" y="3"/>
                    <a:pt x="4001" y="10"/>
                  </a:cubicBezTo>
                  <a:cubicBezTo>
                    <a:pt x="4001" y="10"/>
                    <a:pt x="3763" y="105"/>
                    <a:pt x="3406" y="236"/>
                  </a:cubicBezTo>
                  <a:cubicBezTo>
                    <a:pt x="3049" y="367"/>
                    <a:pt x="2560" y="522"/>
                    <a:pt x="2060" y="677"/>
                  </a:cubicBezTo>
                  <a:cubicBezTo>
                    <a:pt x="1656" y="796"/>
                    <a:pt x="1251" y="915"/>
                    <a:pt x="917" y="1010"/>
                  </a:cubicBezTo>
                  <a:lnTo>
                    <a:pt x="96" y="1248"/>
                  </a:lnTo>
                  <a:cubicBezTo>
                    <a:pt x="36" y="1260"/>
                    <a:pt x="1" y="1332"/>
                    <a:pt x="12" y="1391"/>
                  </a:cubicBezTo>
                  <a:cubicBezTo>
                    <a:pt x="32" y="1440"/>
                    <a:pt x="75" y="1481"/>
                    <a:pt x="130" y="1481"/>
                  </a:cubicBezTo>
                  <a:cubicBezTo>
                    <a:pt x="142" y="1481"/>
                    <a:pt x="154" y="1479"/>
                    <a:pt x="167" y="1474"/>
                  </a:cubicBezTo>
                  <a:lnTo>
                    <a:pt x="191" y="1486"/>
                  </a:lnTo>
                  <a:lnTo>
                    <a:pt x="1013" y="1248"/>
                  </a:lnTo>
                  <a:cubicBezTo>
                    <a:pt x="1334" y="1153"/>
                    <a:pt x="1751" y="1046"/>
                    <a:pt x="2156" y="915"/>
                  </a:cubicBezTo>
                  <a:cubicBezTo>
                    <a:pt x="2656" y="772"/>
                    <a:pt x="3144" y="605"/>
                    <a:pt x="3501" y="474"/>
                  </a:cubicBezTo>
                  <a:cubicBezTo>
                    <a:pt x="3846" y="343"/>
                    <a:pt x="4096" y="236"/>
                    <a:pt x="4096" y="236"/>
                  </a:cubicBezTo>
                  <a:cubicBezTo>
                    <a:pt x="4233" y="183"/>
                    <a:pt x="4174" y="0"/>
                    <a:pt x="405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19" name="Google Shape;1819;p53"/>
            <p:cNvSpPr/>
            <p:nvPr/>
          </p:nvSpPr>
          <p:spPr>
            <a:xfrm>
              <a:off x="5842900" y="2465200"/>
              <a:ext cx="29475" cy="19950"/>
            </a:xfrm>
            <a:custGeom>
              <a:avLst/>
              <a:gdLst/>
              <a:ahLst/>
              <a:cxnLst/>
              <a:rect l="l" t="t" r="r" b="b"/>
              <a:pathLst>
                <a:path w="1179" h="798" extrusionOk="0">
                  <a:moveTo>
                    <a:pt x="171" y="0"/>
                  </a:moveTo>
                  <a:cubicBezTo>
                    <a:pt x="84" y="0"/>
                    <a:pt x="1" y="98"/>
                    <a:pt x="60" y="191"/>
                  </a:cubicBezTo>
                  <a:lnTo>
                    <a:pt x="167" y="345"/>
                  </a:lnTo>
                  <a:cubicBezTo>
                    <a:pt x="238" y="464"/>
                    <a:pt x="333" y="560"/>
                    <a:pt x="452" y="655"/>
                  </a:cubicBezTo>
                  <a:cubicBezTo>
                    <a:pt x="572" y="738"/>
                    <a:pt x="714" y="798"/>
                    <a:pt x="869" y="798"/>
                  </a:cubicBezTo>
                  <a:cubicBezTo>
                    <a:pt x="917" y="798"/>
                    <a:pt x="976" y="798"/>
                    <a:pt x="1024" y="786"/>
                  </a:cubicBezTo>
                  <a:cubicBezTo>
                    <a:pt x="1048" y="774"/>
                    <a:pt x="1072" y="774"/>
                    <a:pt x="1095" y="762"/>
                  </a:cubicBezTo>
                  <a:cubicBezTo>
                    <a:pt x="1155" y="726"/>
                    <a:pt x="1179" y="655"/>
                    <a:pt x="1155" y="595"/>
                  </a:cubicBezTo>
                  <a:cubicBezTo>
                    <a:pt x="1137" y="551"/>
                    <a:pt x="1087" y="527"/>
                    <a:pt x="1038" y="527"/>
                  </a:cubicBezTo>
                  <a:cubicBezTo>
                    <a:pt x="1021" y="527"/>
                    <a:pt x="1004" y="530"/>
                    <a:pt x="988" y="536"/>
                  </a:cubicBezTo>
                  <a:cubicBezTo>
                    <a:pt x="953" y="548"/>
                    <a:pt x="917" y="560"/>
                    <a:pt x="869" y="560"/>
                  </a:cubicBezTo>
                  <a:cubicBezTo>
                    <a:pt x="774" y="548"/>
                    <a:pt x="679" y="512"/>
                    <a:pt x="595" y="452"/>
                  </a:cubicBezTo>
                  <a:cubicBezTo>
                    <a:pt x="500" y="381"/>
                    <a:pt x="429" y="298"/>
                    <a:pt x="369" y="202"/>
                  </a:cubicBezTo>
                  <a:lnTo>
                    <a:pt x="274" y="60"/>
                  </a:lnTo>
                  <a:cubicBezTo>
                    <a:pt x="246" y="17"/>
                    <a:pt x="208" y="0"/>
                    <a:pt x="1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20" name="Google Shape;1820;p53"/>
            <p:cNvSpPr/>
            <p:nvPr/>
          </p:nvSpPr>
          <p:spPr>
            <a:xfrm>
              <a:off x="5848850" y="2459200"/>
              <a:ext cx="35025" cy="90075"/>
            </a:xfrm>
            <a:custGeom>
              <a:avLst/>
              <a:gdLst/>
              <a:ahLst/>
              <a:cxnLst/>
              <a:rect l="l" t="t" r="r" b="b"/>
              <a:pathLst>
                <a:path w="1401" h="3603" extrusionOk="0">
                  <a:moveTo>
                    <a:pt x="857" y="1478"/>
                  </a:moveTo>
                  <a:lnTo>
                    <a:pt x="893" y="2240"/>
                  </a:lnTo>
                  <a:lnTo>
                    <a:pt x="893" y="2407"/>
                  </a:lnTo>
                  <a:lnTo>
                    <a:pt x="893" y="2836"/>
                  </a:lnTo>
                  <a:cubicBezTo>
                    <a:pt x="893" y="2931"/>
                    <a:pt x="881" y="3026"/>
                    <a:pt x="857" y="3121"/>
                  </a:cubicBezTo>
                  <a:cubicBezTo>
                    <a:pt x="845" y="3205"/>
                    <a:pt x="810" y="3276"/>
                    <a:pt x="750" y="3324"/>
                  </a:cubicBezTo>
                  <a:cubicBezTo>
                    <a:pt x="724" y="3343"/>
                    <a:pt x="691" y="3352"/>
                    <a:pt x="654" y="3352"/>
                  </a:cubicBezTo>
                  <a:cubicBezTo>
                    <a:pt x="624" y="3352"/>
                    <a:pt x="592" y="3346"/>
                    <a:pt x="560" y="3336"/>
                  </a:cubicBezTo>
                  <a:cubicBezTo>
                    <a:pt x="488" y="3312"/>
                    <a:pt x="429" y="3264"/>
                    <a:pt x="393" y="3205"/>
                  </a:cubicBezTo>
                  <a:cubicBezTo>
                    <a:pt x="298" y="3050"/>
                    <a:pt x="250" y="2871"/>
                    <a:pt x="262" y="2705"/>
                  </a:cubicBezTo>
                  <a:cubicBezTo>
                    <a:pt x="298" y="2371"/>
                    <a:pt x="429" y="2050"/>
                    <a:pt x="631" y="1776"/>
                  </a:cubicBezTo>
                  <a:cubicBezTo>
                    <a:pt x="703" y="1681"/>
                    <a:pt x="774" y="1574"/>
                    <a:pt x="857" y="1478"/>
                  </a:cubicBezTo>
                  <a:close/>
                  <a:moveTo>
                    <a:pt x="867" y="0"/>
                  </a:moveTo>
                  <a:cubicBezTo>
                    <a:pt x="860" y="0"/>
                    <a:pt x="853" y="1"/>
                    <a:pt x="845" y="2"/>
                  </a:cubicBezTo>
                  <a:cubicBezTo>
                    <a:pt x="786" y="26"/>
                    <a:pt x="738" y="85"/>
                    <a:pt x="762" y="157"/>
                  </a:cubicBezTo>
                  <a:cubicBezTo>
                    <a:pt x="774" y="240"/>
                    <a:pt x="786" y="335"/>
                    <a:pt x="798" y="431"/>
                  </a:cubicBezTo>
                  <a:cubicBezTo>
                    <a:pt x="822" y="585"/>
                    <a:pt x="834" y="823"/>
                    <a:pt x="845" y="1121"/>
                  </a:cubicBezTo>
                  <a:cubicBezTo>
                    <a:pt x="691" y="1288"/>
                    <a:pt x="548" y="1454"/>
                    <a:pt x="429" y="1645"/>
                  </a:cubicBezTo>
                  <a:cubicBezTo>
                    <a:pt x="191" y="1943"/>
                    <a:pt x="60" y="2312"/>
                    <a:pt x="12" y="2693"/>
                  </a:cubicBezTo>
                  <a:cubicBezTo>
                    <a:pt x="0" y="2919"/>
                    <a:pt x="60" y="3145"/>
                    <a:pt x="191" y="3348"/>
                  </a:cubicBezTo>
                  <a:cubicBezTo>
                    <a:pt x="262" y="3455"/>
                    <a:pt x="369" y="3538"/>
                    <a:pt x="488" y="3574"/>
                  </a:cubicBezTo>
                  <a:cubicBezTo>
                    <a:pt x="534" y="3593"/>
                    <a:pt x="584" y="3602"/>
                    <a:pt x="633" y="3602"/>
                  </a:cubicBezTo>
                  <a:cubicBezTo>
                    <a:pt x="673" y="3602"/>
                    <a:pt x="713" y="3596"/>
                    <a:pt x="750" y="3586"/>
                  </a:cubicBezTo>
                  <a:cubicBezTo>
                    <a:pt x="798" y="3574"/>
                    <a:pt x="845" y="3550"/>
                    <a:pt x="893" y="3514"/>
                  </a:cubicBezTo>
                  <a:cubicBezTo>
                    <a:pt x="1000" y="3431"/>
                    <a:pt x="1072" y="3312"/>
                    <a:pt x="1096" y="3181"/>
                  </a:cubicBezTo>
                  <a:cubicBezTo>
                    <a:pt x="1119" y="3062"/>
                    <a:pt x="1131" y="2955"/>
                    <a:pt x="1131" y="2848"/>
                  </a:cubicBezTo>
                  <a:cubicBezTo>
                    <a:pt x="1143" y="2693"/>
                    <a:pt x="1131" y="2538"/>
                    <a:pt x="1131" y="2395"/>
                  </a:cubicBezTo>
                  <a:lnTo>
                    <a:pt x="1131" y="2228"/>
                  </a:lnTo>
                  <a:lnTo>
                    <a:pt x="1096" y="1204"/>
                  </a:lnTo>
                  <a:cubicBezTo>
                    <a:pt x="1215" y="1085"/>
                    <a:pt x="1298" y="1014"/>
                    <a:pt x="1298" y="1014"/>
                  </a:cubicBezTo>
                  <a:cubicBezTo>
                    <a:pt x="1401" y="930"/>
                    <a:pt x="1313" y="787"/>
                    <a:pt x="1213" y="787"/>
                  </a:cubicBezTo>
                  <a:cubicBezTo>
                    <a:pt x="1185" y="787"/>
                    <a:pt x="1157" y="798"/>
                    <a:pt x="1131" y="823"/>
                  </a:cubicBezTo>
                  <a:lnTo>
                    <a:pt x="1072" y="883"/>
                  </a:lnTo>
                  <a:cubicBezTo>
                    <a:pt x="1072" y="681"/>
                    <a:pt x="1060" y="526"/>
                    <a:pt x="1048" y="395"/>
                  </a:cubicBezTo>
                  <a:cubicBezTo>
                    <a:pt x="1024" y="216"/>
                    <a:pt x="1000" y="97"/>
                    <a:pt x="1000" y="97"/>
                  </a:cubicBezTo>
                  <a:cubicBezTo>
                    <a:pt x="979" y="44"/>
                    <a:pt x="929" y="0"/>
                    <a:pt x="8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21" name="Google Shape;1821;p53"/>
            <p:cNvSpPr/>
            <p:nvPr/>
          </p:nvSpPr>
          <p:spPr>
            <a:xfrm>
              <a:off x="5931875" y="2397825"/>
              <a:ext cx="28050" cy="13925"/>
            </a:xfrm>
            <a:custGeom>
              <a:avLst/>
              <a:gdLst/>
              <a:ahLst/>
              <a:cxnLst/>
              <a:rect l="l" t="t" r="r" b="b"/>
              <a:pathLst>
                <a:path w="1122" h="557" extrusionOk="0">
                  <a:moveTo>
                    <a:pt x="960" y="1"/>
                  </a:moveTo>
                  <a:cubicBezTo>
                    <a:pt x="951" y="1"/>
                    <a:pt x="940" y="2"/>
                    <a:pt x="930" y="4"/>
                  </a:cubicBezTo>
                  <a:cubicBezTo>
                    <a:pt x="787" y="28"/>
                    <a:pt x="644" y="76"/>
                    <a:pt x="513" y="123"/>
                  </a:cubicBezTo>
                  <a:cubicBezTo>
                    <a:pt x="370" y="183"/>
                    <a:pt x="239" y="242"/>
                    <a:pt x="120" y="326"/>
                  </a:cubicBezTo>
                  <a:cubicBezTo>
                    <a:pt x="0" y="391"/>
                    <a:pt x="60" y="556"/>
                    <a:pt x="180" y="556"/>
                  </a:cubicBezTo>
                  <a:cubicBezTo>
                    <a:pt x="192" y="556"/>
                    <a:pt x="203" y="555"/>
                    <a:pt x="215" y="552"/>
                  </a:cubicBezTo>
                  <a:cubicBezTo>
                    <a:pt x="227" y="540"/>
                    <a:pt x="239" y="540"/>
                    <a:pt x="251" y="528"/>
                  </a:cubicBezTo>
                  <a:cubicBezTo>
                    <a:pt x="358" y="469"/>
                    <a:pt x="477" y="409"/>
                    <a:pt x="608" y="350"/>
                  </a:cubicBezTo>
                  <a:cubicBezTo>
                    <a:pt x="727" y="302"/>
                    <a:pt x="846" y="266"/>
                    <a:pt x="977" y="242"/>
                  </a:cubicBezTo>
                  <a:cubicBezTo>
                    <a:pt x="1121" y="209"/>
                    <a:pt x="1090" y="1"/>
                    <a:pt x="96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22" name="Google Shape;1822;p53"/>
            <p:cNvSpPr/>
            <p:nvPr/>
          </p:nvSpPr>
          <p:spPr>
            <a:xfrm>
              <a:off x="5935425" y="2387975"/>
              <a:ext cx="14950" cy="35650"/>
            </a:xfrm>
            <a:custGeom>
              <a:avLst/>
              <a:gdLst/>
              <a:ahLst/>
              <a:cxnLst/>
              <a:rect l="l" t="t" r="r" b="b"/>
              <a:pathLst>
                <a:path w="598" h="1426" extrusionOk="0">
                  <a:moveTo>
                    <a:pt x="131" y="1"/>
                  </a:moveTo>
                  <a:cubicBezTo>
                    <a:pt x="65" y="1"/>
                    <a:pt x="0" y="50"/>
                    <a:pt x="14" y="136"/>
                  </a:cubicBezTo>
                  <a:cubicBezTo>
                    <a:pt x="14" y="148"/>
                    <a:pt x="73" y="446"/>
                    <a:pt x="157" y="744"/>
                  </a:cubicBezTo>
                  <a:cubicBezTo>
                    <a:pt x="228" y="1041"/>
                    <a:pt x="335" y="1327"/>
                    <a:pt x="335" y="1339"/>
                  </a:cubicBezTo>
                  <a:cubicBezTo>
                    <a:pt x="355" y="1399"/>
                    <a:pt x="400" y="1425"/>
                    <a:pt x="456" y="1425"/>
                  </a:cubicBezTo>
                  <a:cubicBezTo>
                    <a:pt x="467" y="1425"/>
                    <a:pt x="478" y="1424"/>
                    <a:pt x="490" y="1422"/>
                  </a:cubicBezTo>
                  <a:lnTo>
                    <a:pt x="502" y="1422"/>
                  </a:lnTo>
                  <a:cubicBezTo>
                    <a:pt x="561" y="1398"/>
                    <a:pt x="597" y="1327"/>
                    <a:pt x="573" y="1255"/>
                  </a:cubicBezTo>
                  <a:cubicBezTo>
                    <a:pt x="573" y="1255"/>
                    <a:pt x="466" y="970"/>
                    <a:pt x="395" y="684"/>
                  </a:cubicBezTo>
                  <a:cubicBezTo>
                    <a:pt x="311" y="398"/>
                    <a:pt x="252" y="101"/>
                    <a:pt x="252" y="101"/>
                  </a:cubicBezTo>
                  <a:cubicBezTo>
                    <a:pt x="236" y="32"/>
                    <a:pt x="183" y="1"/>
                    <a:pt x="1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23" name="Google Shape;1823;p53"/>
            <p:cNvSpPr/>
            <p:nvPr/>
          </p:nvSpPr>
          <p:spPr>
            <a:xfrm>
              <a:off x="5988450" y="2341900"/>
              <a:ext cx="50700" cy="28875"/>
            </a:xfrm>
            <a:custGeom>
              <a:avLst/>
              <a:gdLst/>
              <a:ahLst/>
              <a:cxnLst/>
              <a:rect l="l" t="t" r="r" b="b"/>
              <a:pathLst>
                <a:path w="2028" h="1155" extrusionOk="0">
                  <a:moveTo>
                    <a:pt x="512" y="289"/>
                  </a:moveTo>
                  <a:cubicBezTo>
                    <a:pt x="548" y="384"/>
                    <a:pt x="595" y="467"/>
                    <a:pt x="655" y="539"/>
                  </a:cubicBezTo>
                  <a:cubicBezTo>
                    <a:pt x="667" y="598"/>
                    <a:pt x="679" y="646"/>
                    <a:pt x="667" y="705"/>
                  </a:cubicBezTo>
                  <a:cubicBezTo>
                    <a:pt x="655" y="777"/>
                    <a:pt x="607" y="848"/>
                    <a:pt x="548" y="884"/>
                  </a:cubicBezTo>
                  <a:cubicBezTo>
                    <a:pt x="530" y="902"/>
                    <a:pt x="506" y="911"/>
                    <a:pt x="481" y="911"/>
                  </a:cubicBezTo>
                  <a:cubicBezTo>
                    <a:pt x="456" y="911"/>
                    <a:pt x="429" y="902"/>
                    <a:pt x="405" y="884"/>
                  </a:cubicBezTo>
                  <a:cubicBezTo>
                    <a:pt x="298" y="777"/>
                    <a:pt x="274" y="598"/>
                    <a:pt x="357" y="467"/>
                  </a:cubicBezTo>
                  <a:cubicBezTo>
                    <a:pt x="393" y="396"/>
                    <a:pt x="441" y="336"/>
                    <a:pt x="512" y="301"/>
                  </a:cubicBezTo>
                  <a:lnTo>
                    <a:pt x="512" y="289"/>
                  </a:lnTo>
                  <a:close/>
                  <a:moveTo>
                    <a:pt x="655" y="1"/>
                  </a:moveTo>
                  <a:cubicBezTo>
                    <a:pt x="628" y="1"/>
                    <a:pt x="600" y="5"/>
                    <a:pt x="572" y="15"/>
                  </a:cubicBezTo>
                  <a:cubicBezTo>
                    <a:pt x="512" y="27"/>
                    <a:pt x="453" y="50"/>
                    <a:pt x="393" y="86"/>
                  </a:cubicBezTo>
                  <a:cubicBezTo>
                    <a:pt x="286" y="146"/>
                    <a:pt x="191" y="241"/>
                    <a:pt x="131" y="348"/>
                  </a:cubicBezTo>
                  <a:cubicBezTo>
                    <a:pt x="0" y="586"/>
                    <a:pt x="48" y="896"/>
                    <a:pt x="250" y="1086"/>
                  </a:cubicBezTo>
                  <a:cubicBezTo>
                    <a:pt x="312" y="1130"/>
                    <a:pt x="393" y="1155"/>
                    <a:pt x="475" y="1155"/>
                  </a:cubicBezTo>
                  <a:cubicBezTo>
                    <a:pt x="504" y="1155"/>
                    <a:pt x="532" y="1152"/>
                    <a:pt x="560" y="1146"/>
                  </a:cubicBezTo>
                  <a:cubicBezTo>
                    <a:pt x="607" y="1134"/>
                    <a:pt x="655" y="1110"/>
                    <a:pt x="691" y="1086"/>
                  </a:cubicBezTo>
                  <a:cubicBezTo>
                    <a:pt x="810" y="1003"/>
                    <a:pt x="881" y="884"/>
                    <a:pt x="905" y="741"/>
                  </a:cubicBezTo>
                  <a:cubicBezTo>
                    <a:pt x="976" y="777"/>
                    <a:pt x="1036" y="801"/>
                    <a:pt x="1107" y="824"/>
                  </a:cubicBezTo>
                  <a:cubicBezTo>
                    <a:pt x="1158" y="833"/>
                    <a:pt x="1208" y="838"/>
                    <a:pt x="1258" y="838"/>
                  </a:cubicBezTo>
                  <a:cubicBezTo>
                    <a:pt x="1538" y="838"/>
                    <a:pt x="1801" y="700"/>
                    <a:pt x="1953" y="467"/>
                  </a:cubicBezTo>
                  <a:cubicBezTo>
                    <a:pt x="2027" y="368"/>
                    <a:pt x="1941" y="269"/>
                    <a:pt x="1854" y="269"/>
                  </a:cubicBezTo>
                  <a:cubicBezTo>
                    <a:pt x="1815" y="269"/>
                    <a:pt x="1776" y="289"/>
                    <a:pt x="1750" y="336"/>
                  </a:cubicBezTo>
                  <a:cubicBezTo>
                    <a:pt x="1646" y="505"/>
                    <a:pt x="1468" y="593"/>
                    <a:pt x="1287" y="593"/>
                  </a:cubicBezTo>
                  <a:cubicBezTo>
                    <a:pt x="1136" y="593"/>
                    <a:pt x="983" y="532"/>
                    <a:pt x="869" y="408"/>
                  </a:cubicBezTo>
                  <a:cubicBezTo>
                    <a:pt x="857" y="360"/>
                    <a:pt x="834" y="312"/>
                    <a:pt x="822" y="277"/>
                  </a:cubicBezTo>
                  <a:cubicBezTo>
                    <a:pt x="869" y="229"/>
                    <a:pt x="881" y="158"/>
                    <a:pt x="846" y="98"/>
                  </a:cubicBezTo>
                  <a:cubicBezTo>
                    <a:pt x="802" y="37"/>
                    <a:pt x="732" y="1"/>
                    <a:pt x="65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24" name="Google Shape;1824;p53"/>
            <p:cNvSpPr/>
            <p:nvPr/>
          </p:nvSpPr>
          <p:spPr>
            <a:xfrm>
              <a:off x="6008975" y="2297450"/>
              <a:ext cx="45100" cy="30700"/>
            </a:xfrm>
            <a:custGeom>
              <a:avLst/>
              <a:gdLst/>
              <a:ahLst/>
              <a:cxnLst/>
              <a:rect l="l" t="t" r="r" b="b"/>
              <a:pathLst>
                <a:path w="1804" h="1228" extrusionOk="0">
                  <a:moveTo>
                    <a:pt x="406" y="1"/>
                  </a:moveTo>
                  <a:cubicBezTo>
                    <a:pt x="386" y="1"/>
                    <a:pt x="366" y="3"/>
                    <a:pt x="346" y="7"/>
                  </a:cubicBezTo>
                  <a:cubicBezTo>
                    <a:pt x="275" y="43"/>
                    <a:pt x="215" y="90"/>
                    <a:pt x="155" y="162"/>
                  </a:cubicBezTo>
                  <a:lnTo>
                    <a:pt x="155" y="174"/>
                  </a:lnTo>
                  <a:cubicBezTo>
                    <a:pt x="60" y="293"/>
                    <a:pt x="1" y="435"/>
                    <a:pt x="1" y="590"/>
                  </a:cubicBezTo>
                  <a:cubicBezTo>
                    <a:pt x="1" y="662"/>
                    <a:pt x="48" y="721"/>
                    <a:pt x="120" y="721"/>
                  </a:cubicBezTo>
                  <a:cubicBezTo>
                    <a:pt x="191" y="721"/>
                    <a:pt x="251" y="662"/>
                    <a:pt x="251" y="602"/>
                  </a:cubicBezTo>
                  <a:cubicBezTo>
                    <a:pt x="251" y="495"/>
                    <a:pt x="286" y="400"/>
                    <a:pt x="358" y="316"/>
                  </a:cubicBezTo>
                  <a:cubicBezTo>
                    <a:pt x="370" y="293"/>
                    <a:pt x="394" y="269"/>
                    <a:pt x="429" y="245"/>
                  </a:cubicBezTo>
                  <a:cubicBezTo>
                    <a:pt x="441" y="257"/>
                    <a:pt x="441" y="269"/>
                    <a:pt x="453" y="281"/>
                  </a:cubicBezTo>
                  <a:cubicBezTo>
                    <a:pt x="560" y="459"/>
                    <a:pt x="572" y="686"/>
                    <a:pt x="477" y="876"/>
                  </a:cubicBezTo>
                  <a:cubicBezTo>
                    <a:pt x="453" y="924"/>
                    <a:pt x="429" y="959"/>
                    <a:pt x="394" y="995"/>
                  </a:cubicBezTo>
                  <a:lnTo>
                    <a:pt x="370" y="1019"/>
                  </a:lnTo>
                  <a:cubicBezTo>
                    <a:pt x="334" y="1055"/>
                    <a:pt x="334" y="1102"/>
                    <a:pt x="346" y="1138"/>
                  </a:cubicBezTo>
                  <a:cubicBezTo>
                    <a:pt x="356" y="1187"/>
                    <a:pt x="406" y="1228"/>
                    <a:pt x="456" y="1228"/>
                  </a:cubicBezTo>
                  <a:cubicBezTo>
                    <a:pt x="467" y="1228"/>
                    <a:pt x="478" y="1226"/>
                    <a:pt x="489" y="1221"/>
                  </a:cubicBezTo>
                  <a:lnTo>
                    <a:pt x="513" y="1221"/>
                  </a:lnTo>
                  <a:lnTo>
                    <a:pt x="656" y="1174"/>
                  </a:lnTo>
                  <a:cubicBezTo>
                    <a:pt x="1001" y="1055"/>
                    <a:pt x="1346" y="924"/>
                    <a:pt x="1679" y="769"/>
                  </a:cubicBezTo>
                  <a:cubicBezTo>
                    <a:pt x="1803" y="707"/>
                    <a:pt x="1748" y="529"/>
                    <a:pt x="1631" y="529"/>
                  </a:cubicBezTo>
                  <a:cubicBezTo>
                    <a:pt x="1613" y="529"/>
                    <a:pt x="1593" y="533"/>
                    <a:pt x="1572" y="543"/>
                  </a:cubicBezTo>
                  <a:cubicBezTo>
                    <a:pt x="1298" y="674"/>
                    <a:pt x="1025" y="781"/>
                    <a:pt x="739" y="888"/>
                  </a:cubicBezTo>
                  <a:cubicBezTo>
                    <a:pt x="822" y="638"/>
                    <a:pt x="798" y="364"/>
                    <a:pt x="644" y="138"/>
                  </a:cubicBezTo>
                  <a:cubicBezTo>
                    <a:pt x="594" y="49"/>
                    <a:pt x="504" y="1"/>
                    <a:pt x="40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25" name="Google Shape;1825;p53"/>
            <p:cNvSpPr/>
            <p:nvPr/>
          </p:nvSpPr>
          <p:spPr>
            <a:xfrm>
              <a:off x="5986350" y="2352575"/>
              <a:ext cx="103650" cy="42775"/>
            </a:xfrm>
            <a:custGeom>
              <a:avLst/>
              <a:gdLst/>
              <a:ahLst/>
              <a:cxnLst/>
              <a:rect l="l" t="t" r="r" b="b"/>
              <a:pathLst>
                <a:path w="4146" h="1711" extrusionOk="0">
                  <a:moveTo>
                    <a:pt x="3973" y="1"/>
                  </a:moveTo>
                  <a:cubicBezTo>
                    <a:pt x="3963" y="1"/>
                    <a:pt x="3953" y="2"/>
                    <a:pt x="3942" y="4"/>
                  </a:cubicBezTo>
                  <a:cubicBezTo>
                    <a:pt x="3942" y="16"/>
                    <a:pt x="2954" y="350"/>
                    <a:pt x="2001" y="707"/>
                  </a:cubicBezTo>
                  <a:cubicBezTo>
                    <a:pt x="1049" y="1064"/>
                    <a:pt x="96" y="1469"/>
                    <a:pt x="84" y="1469"/>
                  </a:cubicBezTo>
                  <a:cubicBezTo>
                    <a:pt x="25" y="1493"/>
                    <a:pt x="1" y="1576"/>
                    <a:pt x="25" y="1636"/>
                  </a:cubicBezTo>
                  <a:cubicBezTo>
                    <a:pt x="44" y="1685"/>
                    <a:pt x="89" y="1710"/>
                    <a:pt x="138" y="1710"/>
                  </a:cubicBezTo>
                  <a:cubicBezTo>
                    <a:pt x="148" y="1710"/>
                    <a:pt x="158" y="1709"/>
                    <a:pt x="168" y="1707"/>
                  </a:cubicBezTo>
                  <a:lnTo>
                    <a:pt x="179" y="1695"/>
                  </a:lnTo>
                  <a:cubicBezTo>
                    <a:pt x="191" y="1695"/>
                    <a:pt x="1132" y="1302"/>
                    <a:pt x="2084" y="945"/>
                  </a:cubicBezTo>
                  <a:cubicBezTo>
                    <a:pt x="3037" y="576"/>
                    <a:pt x="4013" y="243"/>
                    <a:pt x="4013" y="243"/>
                  </a:cubicBezTo>
                  <a:cubicBezTo>
                    <a:pt x="4145" y="188"/>
                    <a:pt x="4094" y="1"/>
                    <a:pt x="397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26" name="Google Shape;1826;p53"/>
            <p:cNvSpPr/>
            <p:nvPr/>
          </p:nvSpPr>
          <p:spPr>
            <a:xfrm>
              <a:off x="6026575" y="2404400"/>
              <a:ext cx="36000" cy="38825"/>
            </a:xfrm>
            <a:custGeom>
              <a:avLst/>
              <a:gdLst/>
              <a:ahLst/>
              <a:cxnLst/>
              <a:rect l="l" t="t" r="r" b="b"/>
              <a:pathLst>
                <a:path w="1440" h="1553" extrusionOk="0">
                  <a:moveTo>
                    <a:pt x="172" y="1"/>
                  </a:moveTo>
                  <a:cubicBezTo>
                    <a:pt x="86" y="1"/>
                    <a:pt x="1" y="94"/>
                    <a:pt x="59" y="194"/>
                  </a:cubicBezTo>
                  <a:cubicBezTo>
                    <a:pt x="142" y="337"/>
                    <a:pt x="213" y="479"/>
                    <a:pt x="273" y="622"/>
                  </a:cubicBezTo>
                  <a:lnTo>
                    <a:pt x="309" y="706"/>
                  </a:lnTo>
                  <a:cubicBezTo>
                    <a:pt x="321" y="741"/>
                    <a:pt x="344" y="765"/>
                    <a:pt x="380" y="777"/>
                  </a:cubicBezTo>
                  <a:cubicBezTo>
                    <a:pt x="416" y="777"/>
                    <a:pt x="464" y="777"/>
                    <a:pt x="487" y="753"/>
                  </a:cubicBezTo>
                  <a:cubicBezTo>
                    <a:pt x="571" y="695"/>
                    <a:pt x="666" y="666"/>
                    <a:pt x="760" y="666"/>
                  </a:cubicBezTo>
                  <a:cubicBezTo>
                    <a:pt x="801" y="666"/>
                    <a:pt x="841" y="671"/>
                    <a:pt x="880" y="682"/>
                  </a:cubicBezTo>
                  <a:cubicBezTo>
                    <a:pt x="1011" y="694"/>
                    <a:pt x="1118" y="777"/>
                    <a:pt x="1166" y="908"/>
                  </a:cubicBezTo>
                  <a:cubicBezTo>
                    <a:pt x="1178" y="1027"/>
                    <a:pt x="1130" y="1146"/>
                    <a:pt x="1023" y="1218"/>
                  </a:cubicBezTo>
                  <a:cubicBezTo>
                    <a:pt x="933" y="1281"/>
                    <a:pt x="829" y="1310"/>
                    <a:pt x="722" y="1310"/>
                  </a:cubicBezTo>
                  <a:cubicBezTo>
                    <a:pt x="688" y="1310"/>
                    <a:pt x="653" y="1307"/>
                    <a:pt x="618" y="1301"/>
                  </a:cubicBezTo>
                  <a:cubicBezTo>
                    <a:pt x="606" y="1297"/>
                    <a:pt x="593" y="1295"/>
                    <a:pt x="581" y="1295"/>
                  </a:cubicBezTo>
                  <a:cubicBezTo>
                    <a:pt x="524" y="1295"/>
                    <a:pt x="475" y="1337"/>
                    <a:pt x="475" y="1396"/>
                  </a:cubicBezTo>
                  <a:cubicBezTo>
                    <a:pt x="464" y="1468"/>
                    <a:pt x="511" y="1527"/>
                    <a:pt x="571" y="1539"/>
                  </a:cubicBezTo>
                  <a:cubicBezTo>
                    <a:pt x="616" y="1548"/>
                    <a:pt x="662" y="1552"/>
                    <a:pt x="707" y="1552"/>
                  </a:cubicBezTo>
                  <a:cubicBezTo>
                    <a:pt x="781" y="1552"/>
                    <a:pt x="854" y="1542"/>
                    <a:pt x="928" y="1527"/>
                  </a:cubicBezTo>
                  <a:cubicBezTo>
                    <a:pt x="1011" y="1515"/>
                    <a:pt x="1095" y="1480"/>
                    <a:pt x="1166" y="1420"/>
                  </a:cubicBezTo>
                  <a:cubicBezTo>
                    <a:pt x="1356" y="1301"/>
                    <a:pt x="1440" y="1063"/>
                    <a:pt x="1404" y="849"/>
                  </a:cubicBezTo>
                  <a:cubicBezTo>
                    <a:pt x="1333" y="634"/>
                    <a:pt x="1154" y="479"/>
                    <a:pt x="940" y="432"/>
                  </a:cubicBezTo>
                  <a:cubicBezTo>
                    <a:pt x="891" y="424"/>
                    <a:pt x="841" y="420"/>
                    <a:pt x="790" y="420"/>
                  </a:cubicBezTo>
                  <a:cubicBezTo>
                    <a:pt x="682" y="420"/>
                    <a:pt x="573" y="439"/>
                    <a:pt x="475" y="479"/>
                  </a:cubicBezTo>
                  <a:cubicBezTo>
                    <a:pt x="416" y="337"/>
                    <a:pt x="344" y="194"/>
                    <a:pt x="273" y="63"/>
                  </a:cubicBezTo>
                  <a:cubicBezTo>
                    <a:pt x="248" y="19"/>
                    <a:pt x="210" y="1"/>
                    <a:pt x="1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27" name="Google Shape;1827;p53"/>
            <p:cNvSpPr/>
            <p:nvPr/>
          </p:nvSpPr>
          <p:spPr>
            <a:xfrm>
              <a:off x="6024350" y="2389750"/>
              <a:ext cx="28400" cy="16575"/>
            </a:xfrm>
            <a:custGeom>
              <a:avLst/>
              <a:gdLst/>
              <a:ahLst/>
              <a:cxnLst/>
              <a:rect l="l" t="t" r="r" b="b"/>
              <a:pathLst>
                <a:path w="1136" h="663" extrusionOk="0">
                  <a:moveTo>
                    <a:pt x="988" y="1"/>
                  </a:moveTo>
                  <a:cubicBezTo>
                    <a:pt x="968" y="1"/>
                    <a:pt x="949" y="6"/>
                    <a:pt x="934" y="18"/>
                  </a:cubicBezTo>
                  <a:cubicBezTo>
                    <a:pt x="922" y="18"/>
                    <a:pt x="731" y="137"/>
                    <a:pt x="529" y="232"/>
                  </a:cubicBezTo>
                  <a:cubicBezTo>
                    <a:pt x="338" y="339"/>
                    <a:pt x="124" y="422"/>
                    <a:pt x="124" y="422"/>
                  </a:cubicBezTo>
                  <a:cubicBezTo>
                    <a:pt x="1" y="490"/>
                    <a:pt x="46" y="663"/>
                    <a:pt x="171" y="663"/>
                  </a:cubicBezTo>
                  <a:cubicBezTo>
                    <a:pt x="179" y="663"/>
                    <a:pt x="187" y="662"/>
                    <a:pt x="195" y="661"/>
                  </a:cubicBezTo>
                  <a:lnTo>
                    <a:pt x="219" y="649"/>
                  </a:lnTo>
                  <a:cubicBezTo>
                    <a:pt x="231" y="649"/>
                    <a:pt x="433" y="565"/>
                    <a:pt x="648" y="458"/>
                  </a:cubicBezTo>
                  <a:cubicBezTo>
                    <a:pt x="850" y="351"/>
                    <a:pt x="1053" y="232"/>
                    <a:pt x="1053" y="232"/>
                  </a:cubicBezTo>
                  <a:cubicBezTo>
                    <a:pt x="1112" y="196"/>
                    <a:pt x="1136" y="125"/>
                    <a:pt x="1100" y="65"/>
                  </a:cubicBezTo>
                  <a:cubicBezTo>
                    <a:pt x="1076" y="25"/>
                    <a:pt x="1030" y="1"/>
                    <a:pt x="98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28" name="Google Shape;1828;p53"/>
            <p:cNvSpPr/>
            <p:nvPr/>
          </p:nvSpPr>
          <p:spPr>
            <a:xfrm>
              <a:off x="6067850" y="2399225"/>
              <a:ext cx="38300" cy="23725"/>
            </a:xfrm>
            <a:custGeom>
              <a:avLst/>
              <a:gdLst/>
              <a:ahLst/>
              <a:cxnLst/>
              <a:rect l="l" t="t" r="r" b="b"/>
              <a:pathLst>
                <a:path w="1532" h="949" extrusionOk="0">
                  <a:moveTo>
                    <a:pt x="158" y="0"/>
                  </a:moveTo>
                  <a:cubicBezTo>
                    <a:pt x="80" y="0"/>
                    <a:pt x="1" y="75"/>
                    <a:pt x="39" y="174"/>
                  </a:cubicBezTo>
                  <a:cubicBezTo>
                    <a:pt x="75" y="246"/>
                    <a:pt x="110" y="317"/>
                    <a:pt x="170" y="389"/>
                  </a:cubicBezTo>
                  <a:cubicBezTo>
                    <a:pt x="277" y="532"/>
                    <a:pt x="420" y="663"/>
                    <a:pt x="587" y="758"/>
                  </a:cubicBezTo>
                  <a:cubicBezTo>
                    <a:pt x="741" y="841"/>
                    <a:pt x="920" y="901"/>
                    <a:pt x="1099" y="925"/>
                  </a:cubicBezTo>
                  <a:cubicBezTo>
                    <a:pt x="1147" y="939"/>
                    <a:pt x="1196" y="944"/>
                    <a:pt x="1247" y="944"/>
                  </a:cubicBezTo>
                  <a:cubicBezTo>
                    <a:pt x="1284" y="944"/>
                    <a:pt x="1321" y="941"/>
                    <a:pt x="1360" y="936"/>
                  </a:cubicBezTo>
                  <a:lnTo>
                    <a:pt x="1372" y="936"/>
                  </a:lnTo>
                  <a:lnTo>
                    <a:pt x="1372" y="948"/>
                  </a:lnTo>
                  <a:cubicBezTo>
                    <a:pt x="1531" y="914"/>
                    <a:pt x="1506" y="697"/>
                    <a:pt x="1359" y="697"/>
                  </a:cubicBezTo>
                  <a:cubicBezTo>
                    <a:pt x="1352" y="697"/>
                    <a:pt x="1345" y="697"/>
                    <a:pt x="1337" y="698"/>
                  </a:cubicBezTo>
                  <a:cubicBezTo>
                    <a:pt x="1301" y="704"/>
                    <a:pt x="1268" y="707"/>
                    <a:pt x="1235" y="707"/>
                  </a:cubicBezTo>
                  <a:cubicBezTo>
                    <a:pt x="1203" y="707"/>
                    <a:pt x="1170" y="704"/>
                    <a:pt x="1134" y="698"/>
                  </a:cubicBezTo>
                  <a:cubicBezTo>
                    <a:pt x="979" y="675"/>
                    <a:pt x="837" y="615"/>
                    <a:pt x="718" y="544"/>
                  </a:cubicBezTo>
                  <a:cubicBezTo>
                    <a:pt x="575" y="472"/>
                    <a:pt x="467" y="365"/>
                    <a:pt x="372" y="246"/>
                  </a:cubicBezTo>
                  <a:cubicBezTo>
                    <a:pt x="325" y="198"/>
                    <a:pt x="301" y="139"/>
                    <a:pt x="265" y="79"/>
                  </a:cubicBezTo>
                  <a:cubicBezTo>
                    <a:pt x="244" y="24"/>
                    <a:pt x="201" y="0"/>
                    <a:pt x="15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29" name="Google Shape;1829;p53"/>
            <p:cNvSpPr/>
            <p:nvPr/>
          </p:nvSpPr>
          <p:spPr>
            <a:xfrm>
              <a:off x="6068800" y="2393850"/>
              <a:ext cx="24750" cy="45875"/>
            </a:xfrm>
            <a:custGeom>
              <a:avLst/>
              <a:gdLst/>
              <a:ahLst/>
              <a:cxnLst/>
              <a:rect l="l" t="t" r="r" b="b"/>
              <a:pathLst>
                <a:path w="990" h="1835" extrusionOk="0">
                  <a:moveTo>
                    <a:pt x="859" y="1"/>
                  </a:moveTo>
                  <a:cubicBezTo>
                    <a:pt x="795" y="1"/>
                    <a:pt x="733" y="43"/>
                    <a:pt x="739" y="128"/>
                  </a:cubicBezTo>
                  <a:cubicBezTo>
                    <a:pt x="739" y="223"/>
                    <a:pt x="727" y="306"/>
                    <a:pt x="715" y="389"/>
                  </a:cubicBezTo>
                  <a:cubicBezTo>
                    <a:pt x="668" y="770"/>
                    <a:pt x="501" y="1140"/>
                    <a:pt x="251" y="1437"/>
                  </a:cubicBezTo>
                  <a:cubicBezTo>
                    <a:pt x="191" y="1497"/>
                    <a:pt x="132" y="1556"/>
                    <a:pt x="60" y="1616"/>
                  </a:cubicBezTo>
                  <a:cubicBezTo>
                    <a:pt x="13" y="1652"/>
                    <a:pt x="1" y="1735"/>
                    <a:pt x="48" y="1794"/>
                  </a:cubicBezTo>
                  <a:cubicBezTo>
                    <a:pt x="66" y="1821"/>
                    <a:pt x="98" y="1835"/>
                    <a:pt x="132" y="1835"/>
                  </a:cubicBezTo>
                  <a:cubicBezTo>
                    <a:pt x="144" y="1835"/>
                    <a:pt x="156" y="1833"/>
                    <a:pt x="168" y="1830"/>
                  </a:cubicBezTo>
                  <a:cubicBezTo>
                    <a:pt x="191" y="1830"/>
                    <a:pt x="203" y="1818"/>
                    <a:pt x="215" y="1806"/>
                  </a:cubicBezTo>
                  <a:cubicBezTo>
                    <a:pt x="299" y="1735"/>
                    <a:pt x="370" y="1663"/>
                    <a:pt x="429" y="1592"/>
                  </a:cubicBezTo>
                  <a:cubicBezTo>
                    <a:pt x="572" y="1425"/>
                    <a:pt x="691" y="1235"/>
                    <a:pt x="787" y="1044"/>
                  </a:cubicBezTo>
                  <a:cubicBezTo>
                    <a:pt x="870" y="842"/>
                    <a:pt x="930" y="639"/>
                    <a:pt x="965" y="413"/>
                  </a:cubicBezTo>
                  <a:cubicBezTo>
                    <a:pt x="977" y="318"/>
                    <a:pt x="989" y="223"/>
                    <a:pt x="989" y="116"/>
                  </a:cubicBezTo>
                  <a:cubicBezTo>
                    <a:pt x="983" y="40"/>
                    <a:pt x="920" y="1"/>
                    <a:pt x="85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30" name="Google Shape;1830;p53"/>
            <p:cNvSpPr/>
            <p:nvPr/>
          </p:nvSpPr>
          <p:spPr>
            <a:xfrm>
              <a:off x="5839325" y="1876950"/>
              <a:ext cx="38425" cy="63400"/>
            </a:xfrm>
            <a:custGeom>
              <a:avLst/>
              <a:gdLst/>
              <a:ahLst/>
              <a:cxnLst/>
              <a:rect l="l" t="t" r="r" b="b"/>
              <a:pathLst>
                <a:path w="1537" h="2536" extrusionOk="0">
                  <a:moveTo>
                    <a:pt x="1293" y="0"/>
                  </a:moveTo>
                  <a:cubicBezTo>
                    <a:pt x="1283" y="0"/>
                    <a:pt x="1273" y="1"/>
                    <a:pt x="1262" y="3"/>
                  </a:cubicBezTo>
                  <a:lnTo>
                    <a:pt x="119" y="218"/>
                  </a:lnTo>
                  <a:cubicBezTo>
                    <a:pt x="48" y="230"/>
                    <a:pt x="0" y="301"/>
                    <a:pt x="24" y="372"/>
                  </a:cubicBezTo>
                  <a:cubicBezTo>
                    <a:pt x="24" y="384"/>
                    <a:pt x="24" y="396"/>
                    <a:pt x="36" y="408"/>
                  </a:cubicBezTo>
                  <a:cubicBezTo>
                    <a:pt x="24" y="432"/>
                    <a:pt x="24" y="444"/>
                    <a:pt x="24" y="468"/>
                  </a:cubicBezTo>
                  <a:lnTo>
                    <a:pt x="131" y="1242"/>
                  </a:lnTo>
                  <a:cubicBezTo>
                    <a:pt x="150" y="1308"/>
                    <a:pt x="214" y="1359"/>
                    <a:pt x="288" y="1359"/>
                  </a:cubicBezTo>
                  <a:cubicBezTo>
                    <a:pt x="307" y="1359"/>
                    <a:pt x="326" y="1356"/>
                    <a:pt x="345" y="1349"/>
                  </a:cubicBezTo>
                  <a:cubicBezTo>
                    <a:pt x="369" y="1337"/>
                    <a:pt x="405" y="1325"/>
                    <a:pt x="441" y="1313"/>
                  </a:cubicBezTo>
                  <a:cubicBezTo>
                    <a:pt x="512" y="1286"/>
                    <a:pt x="590" y="1273"/>
                    <a:pt x="665" y="1273"/>
                  </a:cubicBezTo>
                  <a:cubicBezTo>
                    <a:pt x="690" y="1273"/>
                    <a:pt x="715" y="1274"/>
                    <a:pt x="738" y="1277"/>
                  </a:cubicBezTo>
                  <a:cubicBezTo>
                    <a:pt x="869" y="1289"/>
                    <a:pt x="1000" y="1337"/>
                    <a:pt x="1107" y="1432"/>
                  </a:cubicBezTo>
                  <a:cubicBezTo>
                    <a:pt x="1215" y="1539"/>
                    <a:pt x="1286" y="1682"/>
                    <a:pt x="1286" y="1837"/>
                  </a:cubicBezTo>
                  <a:cubicBezTo>
                    <a:pt x="1274" y="1992"/>
                    <a:pt x="1203" y="2135"/>
                    <a:pt x="1072" y="2218"/>
                  </a:cubicBezTo>
                  <a:cubicBezTo>
                    <a:pt x="991" y="2271"/>
                    <a:pt x="898" y="2298"/>
                    <a:pt x="800" y="2298"/>
                  </a:cubicBezTo>
                  <a:cubicBezTo>
                    <a:pt x="768" y="2298"/>
                    <a:pt x="735" y="2295"/>
                    <a:pt x="703" y="2289"/>
                  </a:cubicBezTo>
                  <a:cubicBezTo>
                    <a:pt x="595" y="2266"/>
                    <a:pt x="500" y="2206"/>
                    <a:pt x="429" y="2123"/>
                  </a:cubicBezTo>
                  <a:cubicBezTo>
                    <a:pt x="393" y="2063"/>
                    <a:pt x="334" y="2039"/>
                    <a:pt x="262" y="2039"/>
                  </a:cubicBezTo>
                  <a:cubicBezTo>
                    <a:pt x="226" y="2051"/>
                    <a:pt x="191" y="2075"/>
                    <a:pt x="167" y="2123"/>
                  </a:cubicBezTo>
                  <a:cubicBezTo>
                    <a:pt x="143" y="2182"/>
                    <a:pt x="167" y="2254"/>
                    <a:pt x="226" y="2289"/>
                  </a:cubicBezTo>
                  <a:lnTo>
                    <a:pt x="250" y="2289"/>
                  </a:lnTo>
                  <a:cubicBezTo>
                    <a:pt x="357" y="2397"/>
                    <a:pt x="488" y="2480"/>
                    <a:pt x="643" y="2516"/>
                  </a:cubicBezTo>
                  <a:cubicBezTo>
                    <a:pt x="701" y="2529"/>
                    <a:pt x="759" y="2536"/>
                    <a:pt x="816" y="2536"/>
                  </a:cubicBezTo>
                  <a:cubicBezTo>
                    <a:pt x="958" y="2536"/>
                    <a:pt x="1096" y="2493"/>
                    <a:pt x="1215" y="2408"/>
                  </a:cubicBezTo>
                  <a:cubicBezTo>
                    <a:pt x="1393" y="2277"/>
                    <a:pt x="1512" y="2075"/>
                    <a:pt x="1524" y="1849"/>
                  </a:cubicBezTo>
                  <a:cubicBezTo>
                    <a:pt x="1536" y="1623"/>
                    <a:pt x="1441" y="1396"/>
                    <a:pt x="1274" y="1254"/>
                  </a:cubicBezTo>
                  <a:cubicBezTo>
                    <a:pt x="1131" y="1123"/>
                    <a:pt x="941" y="1039"/>
                    <a:pt x="750" y="1027"/>
                  </a:cubicBezTo>
                  <a:cubicBezTo>
                    <a:pt x="727" y="1025"/>
                    <a:pt x="704" y="1024"/>
                    <a:pt x="681" y="1024"/>
                  </a:cubicBezTo>
                  <a:cubicBezTo>
                    <a:pt x="573" y="1024"/>
                    <a:pt x="467" y="1046"/>
                    <a:pt x="369" y="1075"/>
                  </a:cubicBezTo>
                  <a:lnTo>
                    <a:pt x="357" y="1075"/>
                  </a:lnTo>
                  <a:lnTo>
                    <a:pt x="274" y="444"/>
                  </a:lnTo>
                  <a:lnTo>
                    <a:pt x="1298" y="241"/>
                  </a:lnTo>
                  <a:cubicBezTo>
                    <a:pt x="1465" y="230"/>
                    <a:pt x="1434" y="0"/>
                    <a:pt x="129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31" name="Google Shape;1831;p53"/>
            <p:cNvSpPr/>
            <p:nvPr/>
          </p:nvSpPr>
          <p:spPr>
            <a:xfrm>
              <a:off x="5885100" y="1898700"/>
              <a:ext cx="27475" cy="45450"/>
            </a:xfrm>
            <a:custGeom>
              <a:avLst/>
              <a:gdLst/>
              <a:ahLst/>
              <a:cxnLst/>
              <a:rect l="l" t="t" r="r" b="b"/>
              <a:pathLst>
                <a:path w="1099" h="1818" extrusionOk="0">
                  <a:moveTo>
                    <a:pt x="777" y="0"/>
                  </a:moveTo>
                  <a:cubicBezTo>
                    <a:pt x="724" y="0"/>
                    <a:pt x="668" y="35"/>
                    <a:pt x="658" y="98"/>
                  </a:cubicBezTo>
                  <a:cubicBezTo>
                    <a:pt x="622" y="324"/>
                    <a:pt x="562" y="538"/>
                    <a:pt x="503" y="741"/>
                  </a:cubicBezTo>
                  <a:cubicBezTo>
                    <a:pt x="419" y="645"/>
                    <a:pt x="360" y="538"/>
                    <a:pt x="312" y="431"/>
                  </a:cubicBezTo>
                  <a:cubicBezTo>
                    <a:pt x="288" y="372"/>
                    <a:pt x="277" y="312"/>
                    <a:pt x="253" y="253"/>
                  </a:cubicBezTo>
                  <a:cubicBezTo>
                    <a:pt x="238" y="193"/>
                    <a:pt x="189" y="166"/>
                    <a:pt x="140" y="166"/>
                  </a:cubicBezTo>
                  <a:cubicBezTo>
                    <a:pt x="71" y="166"/>
                    <a:pt x="1" y="217"/>
                    <a:pt x="15" y="300"/>
                  </a:cubicBezTo>
                  <a:cubicBezTo>
                    <a:pt x="38" y="384"/>
                    <a:pt x="62" y="455"/>
                    <a:pt x="86" y="526"/>
                  </a:cubicBezTo>
                  <a:cubicBezTo>
                    <a:pt x="146" y="681"/>
                    <a:pt x="241" y="824"/>
                    <a:pt x="348" y="955"/>
                  </a:cubicBezTo>
                  <a:cubicBezTo>
                    <a:pt x="360" y="979"/>
                    <a:pt x="384" y="1003"/>
                    <a:pt x="408" y="1026"/>
                  </a:cubicBezTo>
                  <a:cubicBezTo>
                    <a:pt x="324" y="1229"/>
                    <a:pt x="229" y="1431"/>
                    <a:pt x="122" y="1634"/>
                  </a:cubicBezTo>
                  <a:cubicBezTo>
                    <a:pt x="86" y="1693"/>
                    <a:pt x="98" y="1765"/>
                    <a:pt x="169" y="1800"/>
                  </a:cubicBezTo>
                  <a:cubicBezTo>
                    <a:pt x="178" y="1809"/>
                    <a:pt x="192" y="1817"/>
                    <a:pt x="208" y="1817"/>
                  </a:cubicBezTo>
                  <a:cubicBezTo>
                    <a:pt x="215" y="1817"/>
                    <a:pt x="222" y="1816"/>
                    <a:pt x="229" y="1812"/>
                  </a:cubicBezTo>
                  <a:cubicBezTo>
                    <a:pt x="277" y="1812"/>
                    <a:pt x="312" y="1788"/>
                    <a:pt x="336" y="1753"/>
                  </a:cubicBezTo>
                  <a:cubicBezTo>
                    <a:pt x="431" y="1574"/>
                    <a:pt x="515" y="1396"/>
                    <a:pt x="598" y="1205"/>
                  </a:cubicBezTo>
                  <a:cubicBezTo>
                    <a:pt x="634" y="1229"/>
                    <a:pt x="669" y="1253"/>
                    <a:pt x="705" y="1288"/>
                  </a:cubicBezTo>
                  <a:cubicBezTo>
                    <a:pt x="777" y="1324"/>
                    <a:pt x="836" y="1360"/>
                    <a:pt x="908" y="1396"/>
                  </a:cubicBezTo>
                  <a:cubicBezTo>
                    <a:pt x="931" y="1407"/>
                    <a:pt x="943" y="1407"/>
                    <a:pt x="967" y="1407"/>
                  </a:cubicBezTo>
                  <a:cubicBezTo>
                    <a:pt x="1015" y="1396"/>
                    <a:pt x="1050" y="1372"/>
                    <a:pt x="1074" y="1324"/>
                  </a:cubicBezTo>
                  <a:cubicBezTo>
                    <a:pt x="1098" y="1265"/>
                    <a:pt x="1074" y="1193"/>
                    <a:pt x="1003" y="1169"/>
                  </a:cubicBezTo>
                  <a:cubicBezTo>
                    <a:pt x="955" y="1146"/>
                    <a:pt x="896" y="1110"/>
                    <a:pt x="848" y="1074"/>
                  </a:cubicBezTo>
                  <a:cubicBezTo>
                    <a:pt x="789" y="1038"/>
                    <a:pt x="741" y="1003"/>
                    <a:pt x="693" y="955"/>
                  </a:cubicBezTo>
                  <a:cubicBezTo>
                    <a:pt x="789" y="693"/>
                    <a:pt x="860" y="419"/>
                    <a:pt x="908" y="145"/>
                  </a:cubicBezTo>
                  <a:cubicBezTo>
                    <a:pt x="919" y="74"/>
                    <a:pt x="872" y="14"/>
                    <a:pt x="800" y="3"/>
                  </a:cubicBezTo>
                  <a:cubicBezTo>
                    <a:pt x="793" y="1"/>
                    <a:pt x="785" y="0"/>
                    <a:pt x="77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32" name="Google Shape;1832;p53"/>
            <p:cNvSpPr/>
            <p:nvPr/>
          </p:nvSpPr>
          <p:spPr>
            <a:xfrm>
              <a:off x="5834650" y="1938550"/>
              <a:ext cx="110100" cy="20950"/>
            </a:xfrm>
            <a:custGeom>
              <a:avLst/>
              <a:gdLst/>
              <a:ahLst/>
              <a:cxnLst/>
              <a:rect l="l" t="t" r="r" b="b"/>
              <a:pathLst>
                <a:path w="4404" h="838" extrusionOk="0">
                  <a:moveTo>
                    <a:pt x="4230" y="0"/>
                  </a:moveTo>
                  <a:cubicBezTo>
                    <a:pt x="4221" y="0"/>
                    <a:pt x="4210" y="1"/>
                    <a:pt x="4200" y="4"/>
                  </a:cubicBezTo>
                  <a:lnTo>
                    <a:pt x="4200" y="16"/>
                  </a:lnTo>
                  <a:cubicBezTo>
                    <a:pt x="4200" y="16"/>
                    <a:pt x="3950" y="63"/>
                    <a:pt x="3580" y="135"/>
                  </a:cubicBezTo>
                  <a:cubicBezTo>
                    <a:pt x="3211" y="206"/>
                    <a:pt x="2711" y="290"/>
                    <a:pt x="2199" y="349"/>
                  </a:cubicBezTo>
                  <a:cubicBezTo>
                    <a:pt x="1783" y="409"/>
                    <a:pt x="1354" y="456"/>
                    <a:pt x="1009" y="492"/>
                  </a:cubicBezTo>
                  <a:lnTo>
                    <a:pt x="163" y="587"/>
                  </a:lnTo>
                  <a:cubicBezTo>
                    <a:pt x="1" y="611"/>
                    <a:pt x="19" y="838"/>
                    <a:pt x="175" y="838"/>
                  </a:cubicBezTo>
                  <a:cubicBezTo>
                    <a:pt x="179" y="838"/>
                    <a:pt x="183" y="838"/>
                    <a:pt x="187" y="837"/>
                  </a:cubicBezTo>
                  <a:lnTo>
                    <a:pt x="1032" y="742"/>
                  </a:lnTo>
                  <a:cubicBezTo>
                    <a:pt x="1378" y="706"/>
                    <a:pt x="1806" y="659"/>
                    <a:pt x="2223" y="599"/>
                  </a:cubicBezTo>
                  <a:cubicBezTo>
                    <a:pt x="2735" y="528"/>
                    <a:pt x="3247" y="444"/>
                    <a:pt x="3616" y="373"/>
                  </a:cubicBezTo>
                  <a:cubicBezTo>
                    <a:pt x="3997" y="314"/>
                    <a:pt x="4247" y="254"/>
                    <a:pt x="4259" y="254"/>
                  </a:cubicBezTo>
                  <a:cubicBezTo>
                    <a:pt x="4403" y="210"/>
                    <a:pt x="4362" y="0"/>
                    <a:pt x="423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33" name="Google Shape;1833;p53"/>
            <p:cNvSpPr/>
            <p:nvPr/>
          </p:nvSpPr>
          <p:spPr>
            <a:xfrm>
              <a:off x="5864925" y="1974050"/>
              <a:ext cx="42075" cy="88425"/>
            </a:xfrm>
            <a:custGeom>
              <a:avLst/>
              <a:gdLst/>
              <a:ahLst/>
              <a:cxnLst/>
              <a:rect l="l" t="t" r="r" b="b"/>
              <a:pathLst>
                <a:path w="1683" h="3537" extrusionOk="0">
                  <a:moveTo>
                    <a:pt x="1072" y="1465"/>
                  </a:moveTo>
                  <a:lnTo>
                    <a:pt x="964" y="2215"/>
                  </a:lnTo>
                  <a:cubicBezTo>
                    <a:pt x="964" y="2275"/>
                    <a:pt x="953" y="2322"/>
                    <a:pt x="953" y="2382"/>
                  </a:cubicBezTo>
                  <a:cubicBezTo>
                    <a:pt x="929" y="2525"/>
                    <a:pt x="917" y="2668"/>
                    <a:pt x="881" y="2811"/>
                  </a:cubicBezTo>
                  <a:cubicBezTo>
                    <a:pt x="869" y="2906"/>
                    <a:pt x="834" y="2989"/>
                    <a:pt x="798" y="3084"/>
                  </a:cubicBezTo>
                  <a:cubicBezTo>
                    <a:pt x="786" y="3156"/>
                    <a:pt x="738" y="3215"/>
                    <a:pt x="667" y="3263"/>
                  </a:cubicBezTo>
                  <a:cubicBezTo>
                    <a:pt x="644" y="3272"/>
                    <a:pt x="620" y="3276"/>
                    <a:pt x="595" y="3276"/>
                  </a:cubicBezTo>
                  <a:cubicBezTo>
                    <a:pt x="554" y="3276"/>
                    <a:pt x="513" y="3266"/>
                    <a:pt x="476" y="3251"/>
                  </a:cubicBezTo>
                  <a:cubicBezTo>
                    <a:pt x="417" y="3204"/>
                    <a:pt x="357" y="3144"/>
                    <a:pt x="333" y="3084"/>
                  </a:cubicBezTo>
                  <a:cubicBezTo>
                    <a:pt x="262" y="2918"/>
                    <a:pt x="250" y="2739"/>
                    <a:pt x="286" y="2573"/>
                  </a:cubicBezTo>
                  <a:cubicBezTo>
                    <a:pt x="381" y="2239"/>
                    <a:pt x="560" y="1953"/>
                    <a:pt x="798" y="1715"/>
                  </a:cubicBezTo>
                  <a:cubicBezTo>
                    <a:pt x="881" y="1632"/>
                    <a:pt x="976" y="1537"/>
                    <a:pt x="1072" y="1465"/>
                  </a:cubicBezTo>
                  <a:close/>
                  <a:moveTo>
                    <a:pt x="1310" y="1"/>
                  </a:moveTo>
                  <a:cubicBezTo>
                    <a:pt x="1238" y="13"/>
                    <a:pt x="1191" y="72"/>
                    <a:pt x="1191" y="132"/>
                  </a:cubicBezTo>
                  <a:lnTo>
                    <a:pt x="1191" y="406"/>
                  </a:lnTo>
                  <a:cubicBezTo>
                    <a:pt x="1191" y="501"/>
                    <a:pt x="1179" y="620"/>
                    <a:pt x="1155" y="751"/>
                  </a:cubicBezTo>
                  <a:cubicBezTo>
                    <a:pt x="1149" y="745"/>
                    <a:pt x="1140" y="742"/>
                    <a:pt x="1130" y="742"/>
                  </a:cubicBezTo>
                  <a:cubicBezTo>
                    <a:pt x="1119" y="742"/>
                    <a:pt x="1107" y="745"/>
                    <a:pt x="1095" y="751"/>
                  </a:cubicBezTo>
                  <a:cubicBezTo>
                    <a:pt x="1072" y="757"/>
                    <a:pt x="1051" y="760"/>
                    <a:pt x="1031" y="760"/>
                  </a:cubicBezTo>
                  <a:cubicBezTo>
                    <a:pt x="1012" y="760"/>
                    <a:pt x="994" y="757"/>
                    <a:pt x="976" y="751"/>
                  </a:cubicBezTo>
                  <a:cubicBezTo>
                    <a:pt x="869" y="727"/>
                    <a:pt x="786" y="679"/>
                    <a:pt x="714" y="596"/>
                  </a:cubicBezTo>
                  <a:cubicBezTo>
                    <a:pt x="643" y="513"/>
                    <a:pt x="572" y="417"/>
                    <a:pt x="524" y="322"/>
                  </a:cubicBezTo>
                  <a:lnTo>
                    <a:pt x="453" y="156"/>
                  </a:lnTo>
                  <a:cubicBezTo>
                    <a:pt x="432" y="106"/>
                    <a:pt x="392" y="85"/>
                    <a:pt x="350" y="85"/>
                  </a:cubicBezTo>
                  <a:cubicBezTo>
                    <a:pt x="271" y="85"/>
                    <a:pt x="187" y="161"/>
                    <a:pt x="226" y="263"/>
                  </a:cubicBezTo>
                  <a:lnTo>
                    <a:pt x="310" y="429"/>
                  </a:lnTo>
                  <a:cubicBezTo>
                    <a:pt x="357" y="548"/>
                    <a:pt x="441" y="668"/>
                    <a:pt x="536" y="775"/>
                  </a:cubicBezTo>
                  <a:cubicBezTo>
                    <a:pt x="643" y="882"/>
                    <a:pt x="774" y="965"/>
                    <a:pt x="929" y="989"/>
                  </a:cubicBezTo>
                  <a:cubicBezTo>
                    <a:pt x="976" y="1001"/>
                    <a:pt x="1024" y="1001"/>
                    <a:pt x="1084" y="1001"/>
                  </a:cubicBezTo>
                  <a:lnTo>
                    <a:pt x="1131" y="1001"/>
                  </a:lnTo>
                  <a:cubicBezTo>
                    <a:pt x="1131" y="1037"/>
                    <a:pt x="1119" y="1072"/>
                    <a:pt x="1119" y="1108"/>
                  </a:cubicBezTo>
                  <a:cubicBezTo>
                    <a:pt x="941" y="1251"/>
                    <a:pt x="774" y="1394"/>
                    <a:pt x="619" y="1560"/>
                  </a:cubicBezTo>
                  <a:cubicBezTo>
                    <a:pt x="345" y="1822"/>
                    <a:pt x="155" y="2156"/>
                    <a:pt x="48" y="2525"/>
                  </a:cubicBezTo>
                  <a:cubicBezTo>
                    <a:pt x="0" y="2751"/>
                    <a:pt x="12" y="2989"/>
                    <a:pt x="107" y="3192"/>
                  </a:cubicBezTo>
                  <a:cubicBezTo>
                    <a:pt x="167" y="3323"/>
                    <a:pt x="250" y="3418"/>
                    <a:pt x="369" y="3477"/>
                  </a:cubicBezTo>
                  <a:cubicBezTo>
                    <a:pt x="453" y="3525"/>
                    <a:pt x="536" y="3537"/>
                    <a:pt x="631" y="3537"/>
                  </a:cubicBezTo>
                  <a:cubicBezTo>
                    <a:pt x="679" y="3525"/>
                    <a:pt x="738" y="3513"/>
                    <a:pt x="786" y="3489"/>
                  </a:cubicBezTo>
                  <a:cubicBezTo>
                    <a:pt x="905" y="3430"/>
                    <a:pt x="988" y="3323"/>
                    <a:pt x="1036" y="3192"/>
                  </a:cubicBezTo>
                  <a:cubicBezTo>
                    <a:pt x="1084" y="3096"/>
                    <a:pt x="1107" y="2989"/>
                    <a:pt x="1131" y="2882"/>
                  </a:cubicBezTo>
                  <a:cubicBezTo>
                    <a:pt x="1167" y="2727"/>
                    <a:pt x="1179" y="2573"/>
                    <a:pt x="1203" y="2430"/>
                  </a:cubicBezTo>
                  <a:cubicBezTo>
                    <a:pt x="1203" y="2382"/>
                    <a:pt x="1215" y="2322"/>
                    <a:pt x="1226" y="2275"/>
                  </a:cubicBezTo>
                  <a:lnTo>
                    <a:pt x="1345" y="1263"/>
                  </a:lnTo>
                  <a:cubicBezTo>
                    <a:pt x="1500" y="1156"/>
                    <a:pt x="1584" y="1108"/>
                    <a:pt x="1584" y="1096"/>
                  </a:cubicBezTo>
                  <a:cubicBezTo>
                    <a:pt x="1683" y="1027"/>
                    <a:pt x="1616" y="874"/>
                    <a:pt x="1516" y="874"/>
                  </a:cubicBezTo>
                  <a:cubicBezTo>
                    <a:pt x="1496" y="874"/>
                    <a:pt x="1474" y="880"/>
                    <a:pt x="1453" y="894"/>
                  </a:cubicBezTo>
                  <a:lnTo>
                    <a:pt x="1393" y="929"/>
                  </a:lnTo>
                  <a:cubicBezTo>
                    <a:pt x="1417" y="739"/>
                    <a:pt x="1429" y="572"/>
                    <a:pt x="1429" y="453"/>
                  </a:cubicBezTo>
                  <a:cubicBezTo>
                    <a:pt x="1441" y="334"/>
                    <a:pt x="1441" y="227"/>
                    <a:pt x="1441" y="120"/>
                  </a:cubicBezTo>
                  <a:cubicBezTo>
                    <a:pt x="1429" y="48"/>
                    <a:pt x="1369" y="1"/>
                    <a:pt x="13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34" name="Google Shape;1834;p53"/>
            <p:cNvSpPr/>
            <p:nvPr/>
          </p:nvSpPr>
          <p:spPr>
            <a:xfrm>
              <a:off x="5967100" y="1914825"/>
              <a:ext cx="28700" cy="36625"/>
            </a:xfrm>
            <a:custGeom>
              <a:avLst/>
              <a:gdLst/>
              <a:ahLst/>
              <a:cxnLst/>
              <a:rect l="l" t="t" r="r" b="b"/>
              <a:pathLst>
                <a:path w="1148" h="1465" extrusionOk="0">
                  <a:moveTo>
                    <a:pt x="378" y="0"/>
                  </a:moveTo>
                  <a:cubicBezTo>
                    <a:pt x="306" y="0"/>
                    <a:pt x="259" y="60"/>
                    <a:pt x="259" y="120"/>
                  </a:cubicBezTo>
                  <a:cubicBezTo>
                    <a:pt x="259" y="131"/>
                    <a:pt x="259" y="358"/>
                    <a:pt x="283" y="620"/>
                  </a:cubicBezTo>
                  <a:cubicBezTo>
                    <a:pt x="187" y="655"/>
                    <a:pt x="140" y="679"/>
                    <a:pt x="128" y="679"/>
                  </a:cubicBezTo>
                  <a:cubicBezTo>
                    <a:pt x="1" y="737"/>
                    <a:pt x="42" y="918"/>
                    <a:pt x="164" y="918"/>
                  </a:cubicBezTo>
                  <a:cubicBezTo>
                    <a:pt x="168" y="918"/>
                    <a:pt x="172" y="918"/>
                    <a:pt x="176" y="917"/>
                  </a:cubicBezTo>
                  <a:cubicBezTo>
                    <a:pt x="187" y="917"/>
                    <a:pt x="211" y="917"/>
                    <a:pt x="223" y="905"/>
                  </a:cubicBezTo>
                  <a:lnTo>
                    <a:pt x="306" y="870"/>
                  </a:lnTo>
                  <a:cubicBezTo>
                    <a:pt x="342" y="1132"/>
                    <a:pt x="378" y="1358"/>
                    <a:pt x="378" y="1358"/>
                  </a:cubicBezTo>
                  <a:cubicBezTo>
                    <a:pt x="390" y="1429"/>
                    <a:pt x="449" y="1465"/>
                    <a:pt x="509" y="1465"/>
                  </a:cubicBezTo>
                  <a:lnTo>
                    <a:pt x="521" y="1465"/>
                  </a:lnTo>
                  <a:cubicBezTo>
                    <a:pt x="592" y="1453"/>
                    <a:pt x="640" y="1382"/>
                    <a:pt x="628" y="1310"/>
                  </a:cubicBezTo>
                  <a:cubicBezTo>
                    <a:pt x="628" y="1310"/>
                    <a:pt x="580" y="1072"/>
                    <a:pt x="545" y="798"/>
                  </a:cubicBezTo>
                  <a:lnTo>
                    <a:pt x="592" y="786"/>
                  </a:lnTo>
                  <a:cubicBezTo>
                    <a:pt x="723" y="762"/>
                    <a:pt x="854" y="739"/>
                    <a:pt x="985" y="739"/>
                  </a:cubicBezTo>
                  <a:cubicBezTo>
                    <a:pt x="1148" y="727"/>
                    <a:pt x="1129" y="488"/>
                    <a:pt x="984" y="488"/>
                  </a:cubicBezTo>
                  <a:cubicBezTo>
                    <a:pt x="980" y="488"/>
                    <a:pt x="977" y="488"/>
                    <a:pt x="973" y="489"/>
                  </a:cubicBezTo>
                  <a:lnTo>
                    <a:pt x="973" y="501"/>
                  </a:lnTo>
                  <a:cubicBezTo>
                    <a:pt x="830" y="501"/>
                    <a:pt x="687" y="524"/>
                    <a:pt x="545" y="548"/>
                  </a:cubicBezTo>
                  <a:lnTo>
                    <a:pt x="521" y="548"/>
                  </a:lnTo>
                  <a:cubicBezTo>
                    <a:pt x="509" y="322"/>
                    <a:pt x="509" y="120"/>
                    <a:pt x="509" y="120"/>
                  </a:cubicBezTo>
                  <a:cubicBezTo>
                    <a:pt x="497" y="48"/>
                    <a:pt x="449" y="0"/>
                    <a:pt x="37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35" name="Google Shape;1835;p53"/>
            <p:cNvSpPr/>
            <p:nvPr/>
          </p:nvSpPr>
          <p:spPr>
            <a:xfrm>
              <a:off x="6031300" y="1879950"/>
              <a:ext cx="51100" cy="28050"/>
            </a:xfrm>
            <a:custGeom>
              <a:avLst/>
              <a:gdLst/>
              <a:ahLst/>
              <a:cxnLst/>
              <a:rect l="l" t="t" r="r" b="b"/>
              <a:pathLst>
                <a:path w="2044" h="1122" extrusionOk="0">
                  <a:moveTo>
                    <a:pt x="548" y="276"/>
                  </a:moveTo>
                  <a:cubicBezTo>
                    <a:pt x="572" y="360"/>
                    <a:pt x="596" y="455"/>
                    <a:pt x="644" y="538"/>
                  </a:cubicBezTo>
                  <a:cubicBezTo>
                    <a:pt x="656" y="586"/>
                    <a:pt x="644" y="645"/>
                    <a:pt x="632" y="705"/>
                  </a:cubicBezTo>
                  <a:cubicBezTo>
                    <a:pt x="608" y="776"/>
                    <a:pt x="548" y="824"/>
                    <a:pt x="489" y="860"/>
                  </a:cubicBezTo>
                  <a:cubicBezTo>
                    <a:pt x="468" y="868"/>
                    <a:pt x="447" y="872"/>
                    <a:pt x="427" y="872"/>
                  </a:cubicBezTo>
                  <a:cubicBezTo>
                    <a:pt x="390" y="872"/>
                    <a:pt x="357" y="859"/>
                    <a:pt x="334" y="836"/>
                  </a:cubicBezTo>
                  <a:cubicBezTo>
                    <a:pt x="251" y="705"/>
                    <a:pt x="263" y="538"/>
                    <a:pt x="370" y="419"/>
                  </a:cubicBezTo>
                  <a:cubicBezTo>
                    <a:pt x="417" y="360"/>
                    <a:pt x="477" y="300"/>
                    <a:pt x="548" y="276"/>
                  </a:cubicBezTo>
                  <a:close/>
                  <a:moveTo>
                    <a:pt x="695" y="1"/>
                  </a:moveTo>
                  <a:cubicBezTo>
                    <a:pt x="686" y="1"/>
                    <a:pt x="677" y="1"/>
                    <a:pt x="667" y="2"/>
                  </a:cubicBezTo>
                  <a:cubicBezTo>
                    <a:pt x="596" y="2"/>
                    <a:pt x="536" y="14"/>
                    <a:pt x="477" y="38"/>
                  </a:cubicBezTo>
                  <a:cubicBezTo>
                    <a:pt x="358" y="86"/>
                    <a:pt x="251" y="169"/>
                    <a:pt x="179" y="276"/>
                  </a:cubicBezTo>
                  <a:cubicBezTo>
                    <a:pt x="1" y="479"/>
                    <a:pt x="1" y="788"/>
                    <a:pt x="179" y="1003"/>
                  </a:cubicBezTo>
                  <a:cubicBezTo>
                    <a:pt x="251" y="1086"/>
                    <a:pt x="346" y="1122"/>
                    <a:pt x="453" y="1122"/>
                  </a:cubicBezTo>
                  <a:cubicBezTo>
                    <a:pt x="501" y="1122"/>
                    <a:pt x="560" y="1110"/>
                    <a:pt x="608" y="1086"/>
                  </a:cubicBezTo>
                  <a:cubicBezTo>
                    <a:pt x="727" y="1026"/>
                    <a:pt x="822" y="919"/>
                    <a:pt x="870" y="788"/>
                  </a:cubicBezTo>
                  <a:cubicBezTo>
                    <a:pt x="929" y="836"/>
                    <a:pt x="989" y="872"/>
                    <a:pt x="1060" y="895"/>
                  </a:cubicBezTo>
                  <a:cubicBezTo>
                    <a:pt x="1154" y="931"/>
                    <a:pt x="1252" y="949"/>
                    <a:pt x="1349" y="949"/>
                  </a:cubicBezTo>
                  <a:cubicBezTo>
                    <a:pt x="1574" y="949"/>
                    <a:pt x="1795" y="856"/>
                    <a:pt x="1953" y="681"/>
                  </a:cubicBezTo>
                  <a:cubicBezTo>
                    <a:pt x="2043" y="591"/>
                    <a:pt x="1956" y="473"/>
                    <a:pt x="1862" y="473"/>
                  </a:cubicBezTo>
                  <a:cubicBezTo>
                    <a:pt x="1832" y="473"/>
                    <a:pt x="1801" y="485"/>
                    <a:pt x="1775" y="514"/>
                  </a:cubicBezTo>
                  <a:cubicBezTo>
                    <a:pt x="1664" y="642"/>
                    <a:pt x="1510" y="705"/>
                    <a:pt x="1356" y="705"/>
                  </a:cubicBezTo>
                  <a:cubicBezTo>
                    <a:pt x="1179" y="705"/>
                    <a:pt x="1002" y="621"/>
                    <a:pt x="894" y="455"/>
                  </a:cubicBezTo>
                  <a:cubicBezTo>
                    <a:pt x="894" y="395"/>
                    <a:pt x="882" y="348"/>
                    <a:pt x="858" y="300"/>
                  </a:cubicBezTo>
                  <a:cubicBezTo>
                    <a:pt x="917" y="276"/>
                    <a:pt x="941" y="193"/>
                    <a:pt x="917" y="133"/>
                  </a:cubicBezTo>
                  <a:cubicBezTo>
                    <a:pt x="874" y="57"/>
                    <a:pt x="791" y="1"/>
                    <a:pt x="69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36" name="Google Shape;1836;p53"/>
            <p:cNvSpPr/>
            <p:nvPr/>
          </p:nvSpPr>
          <p:spPr>
            <a:xfrm>
              <a:off x="6058400" y="1838625"/>
              <a:ext cx="44625" cy="30675"/>
            </a:xfrm>
            <a:custGeom>
              <a:avLst/>
              <a:gdLst/>
              <a:ahLst/>
              <a:cxnLst/>
              <a:rect l="l" t="t" r="r" b="b"/>
              <a:pathLst>
                <a:path w="1785" h="1227" extrusionOk="0">
                  <a:moveTo>
                    <a:pt x="453" y="0"/>
                  </a:moveTo>
                  <a:cubicBezTo>
                    <a:pt x="381" y="24"/>
                    <a:pt x="298" y="60"/>
                    <a:pt x="238" y="120"/>
                  </a:cubicBezTo>
                  <a:lnTo>
                    <a:pt x="226" y="131"/>
                  </a:lnTo>
                  <a:cubicBezTo>
                    <a:pt x="119" y="239"/>
                    <a:pt x="36" y="370"/>
                    <a:pt x="12" y="524"/>
                  </a:cubicBezTo>
                  <a:cubicBezTo>
                    <a:pt x="0" y="584"/>
                    <a:pt x="48" y="655"/>
                    <a:pt x="107" y="667"/>
                  </a:cubicBezTo>
                  <a:cubicBezTo>
                    <a:pt x="115" y="668"/>
                    <a:pt x="122" y="669"/>
                    <a:pt x="129" y="669"/>
                  </a:cubicBezTo>
                  <a:cubicBezTo>
                    <a:pt x="193" y="669"/>
                    <a:pt x="251" y="624"/>
                    <a:pt x="262" y="560"/>
                  </a:cubicBezTo>
                  <a:cubicBezTo>
                    <a:pt x="286" y="465"/>
                    <a:pt x="334" y="370"/>
                    <a:pt x="405" y="310"/>
                  </a:cubicBezTo>
                  <a:cubicBezTo>
                    <a:pt x="429" y="286"/>
                    <a:pt x="464" y="262"/>
                    <a:pt x="488" y="250"/>
                  </a:cubicBezTo>
                  <a:cubicBezTo>
                    <a:pt x="500" y="262"/>
                    <a:pt x="512" y="274"/>
                    <a:pt x="512" y="286"/>
                  </a:cubicBezTo>
                  <a:cubicBezTo>
                    <a:pt x="595" y="477"/>
                    <a:pt x="572" y="703"/>
                    <a:pt x="441" y="882"/>
                  </a:cubicBezTo>
                  <a:cubicBezTo>
                    <a:pt x="405" y="917"/>
                    <a:pt x="369" y="953"/>
                    <a:pt x="334" y="989"/>
                  </a:cubicBezTo>
                  <a:lnTo>
                    <a:pt x="310" y="1001"/>
                  </a:lnTo>
                  <a:cubicBezTo>
                    <a:pt x="274" y="1024"/>
                    <a:pt x="250" y="1072"/>
                    <a:pt x="262" y="1120"/>
                  </a:cubicBezTo>
                  <a:cubicBezTo>
                    <a:pt x="262" y="1155"/>
                    <a:pt x="286" y="1179"/>
                    <a:pt x="310" y="1203"/>
                  </a:cubicBezTo>
                  <a:cubicBezTo>
                    <a:pt x="334" y="1215"/>
                    <a:pt x="369" y="1227"/>
                    <a:pt x="393" y="1227"/>
                  </a:cubicBezTo>
                  <a:lnTo>
                    <a:pt x="429" y="1227"/>
                  </a:lnTo>
                  <a:lnTo>
                    <a:pt x="572" y="1203"/>
                  </a:lnTo>
                  <a:cubicBezTo>
                    <a:pt x="929" y="1143"/>
                    <a:pt x="1286" y="1072"/>
                    <a:pt x="1643" y="977"/>
                  </a:cubicBezTo>
                  <a:cubicBezTo>
                    <a:pt x="1784" y="933"/>
                    <a:pt x="1738" y="732"/>
                    <a:pt x="1611" y="732"/>
                  </a:cubicBezTo>
                  <a:cubicBezTo>
                    <a:pt x="1599" y="732"/>
                    <a:pt x="1586" y="734"/>
                    <a:pt x="1572" y="739"/>
                  </a:cubicBezTo>
                  <a:cubicBezTo>
                    <a:pt x="1286" y="810"/>
                    <a:pt x="988" y="882"/>
                    <a:pt x="691" y="929"/>
                  </a:cubicBezTo>
                  <a:cubicBezTo>
                    <a:pt x="822" y="703"/>
                    <a:pt x="834" y="417"/>
                    <a:pt x="726" y="179"/>
                  </a:cubicBezTo>
                  <a:cubicBezTo>
                    <a:pt x="691" y="72"/>
                    <a:pt x="572" y="0"/>
                    <a:pt x="4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37" name="Google Shape;1837;p53"/>
            <p:cNvSpPr/>
            <p:nvPr/>
          </p:nvSpPr>
          <p:spPr>
            <a:xfrm>
              <a:off x="6023275" y="1904100"/>
              <a:ext cx="108775" cy="26575"/>
            </a:xfrm>
            <a:custGeom>
              <a:avLst/>
              <a:gdLst/>
              <a:ahLst/>
              <a:cxnLst/>
              <a:rect l="l" t="t" r="r" b="b"/>
              <a:pathLst>
                <a:path w="4351" h="1063" extrusionOk="0">
                  <a:moveTo>
                    <a:pt x="4155" y="1"/>
                  </a:moveTo>
                  <a:cubicBezTo>
                    <a:pt x="4144" y="1"/>
                    <a:pt x="3132" y="168"/>
                    <a:pt x="2131" y="370"/>
                  </a:cubicBezTo>
                  <a:cubicBezTo>
                    <a:pt x="1131" y="572"/>
                    <a:pt x="119" y="810"/>
                    <a:pt x="107" y="822"/>
                  </a:cubicBezTo>
                  <a:cubicBezTo>
                    <a:pt x="48" y="834"/>
                    <a:pt x="0" y="906"/>
                    <a:pt x="24" y="965"/>
                  </a:cubicBezTo>
                  <a:cubicBezTo>
                    <a:pt x="35" y="1019"/>
                    <a:pt x="84" y="1062"/>
                    <a:pt x="136" y="1062"/>
                  </a:cubicBezTo>
                  <a:cubicBezTo>
                    <a:pt x="143" y="1062"/>
                    <a:pt x="149" y="1062"/>
                    <a:pt x="155" y="1060"/>
                  </a:cubicBezTo>
                  <a:lnTo>
                    <a:pt x="167" y="1060"/>
                  </a:lnTo>
                  <a:cubicBezTo>
                    <a:pt x="179" y="1060"/>
                    <a:pt x="1179" y="822"/>
                    <a:pt x="2179" y="632"/>
                  </a:cubicBezTo>
                  <a:cubicBezTo>
                    <a:pt x="3167" y="429"/>
                    <a:pt x="4191" y="263"/>
                    <a:pt x="4203" y="251"/>
                  </a:cubicBezTo>
                  <a:cubicBezTo>
                    <a:pt x="4351" y="228"/>
                    <a:pt x="4325" y="11"/>
                    <a:pt x="4178" y="11"/>
                  </a:cubicBezTo>
                  <a:cubicBezTo>
                    <a:pt x="4171" y="11"/>
                    <a:pt x="4163" y="12"/>
                    <a:pt x="4155" y="13"/>
                  </a:cubicBezTo>
                  <a:lnTo>
                    <a:pt x="4155"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38" name="Google Shape;1838;p53"/>
            <p:cNvSpPr/>
            <p:nvPr/>
          </p:nvSpPr>
          <p:spPr>
            <a:xfrm>
              <a:off x="6059875" y="1934525"/>
              <a:ext cx="32475" cy="52350"/>
            </a:xfrm>
            <a:custGeom>
              <a:avLst/>
              <a:gdLst/>
              <a:ahLst/>
              <a:cxnLst/>
              <a:rect l="l" t="t" r="r" b="b"/>
              <a:pathLst>
                <a:path w="1299" h="2094" extrusionOk="0">
                  <a:moveTo>
                    <a:pt x="1014" y="1"/>
                  </a:moveTo>
                  <a:cubicBezTo>
                    <a:pt x="998" y="1"/>
                    <a:pt x="982" y="4"/>
                    <a:pt x="965" y="10"/>
                  </a:cubicBezTo>
                  <a:cubicBezTo>
                    <a:pt x="965" y="10"/>
                    <a:pt x="751" y="94"/>
                    <a:pt x="536" y="165"/>
                  </a:cubicBezTo>
                  <a:cubicBezTo>
                    <a:pt x="322" y="236"/>
                    <a:pt x="108" y="284"/>
                    <a:pt x="108" y="284"/>
                  </a:cubicBezTo>
                  <a:cubicBezTo>
                    <a:pt x="36" y="308"/>
                    <a:pt x="1" y="367"/>
                    <a:pt x="13" y="439"/>
                  </a:cubicBezTo>
                  <a:cubicBezTo>
                    <a:pt x="24" y="475"/>
                    <a:pt x="48" y="498"/>
                    <a:pt x="84" y="510"/>
                  </a:cubicBezTo>
                  <a:cubicBezTo>
                    <a:pt x="48" y="546"/>
                    <a:pt x="48" y="594"/>
                    <a:pt x="60" y="641"/>
                  </a:cubicBezTo>
                  <a:cubicBezTo>
                    <a:pt x="120" y="784"/>
                    <a:pt x="167" y="939"/>
                    <a:pt x="203" y="1106"/>
                  </a:cubicBezTo>
                  <a:lnTo>
                    <a:pt x="227" y="1177"/>
                  </a:lnTo>
                  <a:cubicBezTo>
                    <a:pt x="227" y="1213"/>
                    <a:pt x="251" y="1248"/>
                    <a:pt x="286" y="1260"/>
                  </a:cubicBezTo>
                  <a:cubicBezTo>
                    <a:pt x="304" y="1266"/>
                    <a:pt x="322" y="1269"/>
                    <a:pt x="340" y="1269"/>
                  </a:cubicBezTo>
                  <a:cubicBezTo>
                    <a:pt x="358" y="1269"/>
                    <a:pt x="376" y="1266"/>
                    <a:pt x="394" y="1260"/>
                  </a:cubicBezTo>
                  <a:cubicBezTo>
                    <a:pt x="463" y="1229"/>
                    <a:pt x="535" y="1214"/>
                    <a:pt x="607" y="1214"/>
                  </a:cubicBezTo>
                  <a:cubicBezTo>
                    <a:pt x="672" y="1214"/>
                    <a:pt x="737" y="1226"/>
                    <a:pt x="798" y="1248"/>
                  </a:cubicBezTo>
                  <a:cubicBezTo>
                    <a:pt x="917" y="1296"/>
                    <a:pt x="1013" y="1391"/>
                    <a:pt x="1037" y="1522"/>
                  </a:cubicBezTo>
                  <a:cubicBezTo>
                    <a:pt x="1037" y="1641"/>
                    <a:pt x="965" y="1760"/>
                    <a:pt x="846" y="1820"/>
                  </a:cubicBezTo>
                  <a:cubicBezTo>
                    <a:pt x="781" y="1844"/>
                    <a:pt x="712" y="1856"/>
                    <a:pt x="644" y="1856"/>
                  </a:cubicBezTo>
                  <a:cubicBezTo>
                    <a:pt x="575" y="1856"/>
                    <a:pt x="507" y="1844"/>
                    <a:pt x="441" y="1820"/>
                  </a:cubicBezTo>
                  <a:cubicBezTo>
                    <a:pt x="426" y="1815"/>
                    <a:pt x="411" y="1812"/>
                    <a:pt x="397" y="1812"/>
                  </a:cubicBezTo>
                  <a:cubicBezTo>
                    <a:pt x="346" y="1812"/>
                    <a:pt x="305" y="1845"/>
                    <a:pt x="286" y="1891"/>
                  </a:cubicBezTo>
                  <a:cubicBezTo>
                    <a:pt x="275" y="1963"/>
                    <a:pt x="310" y="2022"/>
                    <a:pt x="370" y="2046"/>
                  </a:cubicBezTo>
                  <a:cubicBezTo>
                    <a:pt x="477" y="2082"/>
                    <a:pt x="596" y="2094"/>
                    <a:pt x="715" y="2094"/>
                  </a:cubicBezTo>
                  <a:cubicBezTo>
                    <a:pt x="798" y="2082"/>
                    <a:pt x="882" y="2058"/>
                    <a:pt x="965" y="2022"/>
                  </a:cubicBezTo>
                  <a:cubicBezTo>
                    <a:pt x="1167" y="1927"/>
                    <a:pt x="1298" y="1725"/>
                    <a:pt x="1287" y="1487"/>
                  </a:cubicBezTo>
                  <a:cubicBezTo>
                    <a:pt x="1263" y="1272"/>
                    <a:pt x="1108" y="1082"/>
                    <a:pt x="894" y="1010"/>
                  </a:cubicBezTo>
                  <a:cubicBezTo>
                    <a:pt x="804" y="973"/>
                    <a:pt x="706" y="954"/>
                    <a:pt x="609" y="954"/>
                  </a:cubicBezTo>
                  <a:cubicBezTo>
                    <a:pt x="552" y="954"/>
                    <a:pt x="495" y="961"/>
                    <a:pt x="441" y="975"/>
                  </a:cubicBezTo>
                  <a:cubicBezTo>
                    <a:pt x="394" y="832"/>
                    <a:pt x="358" y="677"/>
                    <a:pt x="298" y="534"/>
                  </a:cubicBezTo>
                  <a:cubicBezTo>
                    <a:pt x="298" y="522"/>
                    <a:pt x="286" y="498"/>
                    <a:pt x="275" y="486"/>
                  </a:cubicBezTo>
                  <a:cubicBezTo>
                    <a:pt x="358" y="463"/>
                    <a:pt x="489" y="439"/>
                    <a:pt x="620" y="391"/>
                  </a:cubicBezTo>
                  <a:cubicBezTo>
                    <a:pt x="834" y="332"/>
                    <a:pt x="1048" y="248"/>
                    <a:pt x="1048" y="248"/>
                  </a:cubicBezTo>
                  <a:cubicBezTo>
                    <a:pt x="1197" y="195"/>
                    <a:pt x="1138" y="1"/>
                    <a:pt x="101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39" name="Google Shape;1839;p53"/>
            <p:cNvSpPr/>
            <p:nvPr/>
          </p:nvSpPr>
          <p:spPr>
            <a:xfrm>
              <a:off x="6097375" y="1945275"/>
              <a:ext cx="38125" cy="42200"/>
            </a:xfrm>
            <a:custGeom>
              <a:avLst/>
              <a:gdLst/>
              <a:ahLst/>
              <a:cxnLst/>
              <a:rect l="l" t="t" r="r" b="b"/>
              <a:pathLst>
                <a:path w="1525" h="1688" extrusionOk="0">
                  <a:moveTo>
                    <a:pt x="1105" y="0"/>
                  </a:moveTo>
                  <a:cubicBezTo>
                    <a:pt x="1049" y="0"/>
                    <a:pt x="994" y="34"/>
                    <a:pt x="989" y="104"/>
                  </a:cubicBezTo>
                  <a:cubicBezTo>
                    <a:pt x="965" y="199"/>
                    <a:pt x="953" y="283"/>
                    <a:pt x="930" y="366"/>
                  </a:cubicBezTo>
                  <a:cubicBezTo>
                    <a:pt x="882" y="473"/>
                    <a:pt x="846" y="580"/>
                    <a:pt x="787" y="687"/>
                  </a:cubicBezTo>
                  <a:cubicBezTo>
                    <a:pt x="680" y="592"/>
                    <a:pt x="596" y="485"/>
                    <a:pt x="525" y="366"/>
                  </a:cubicBezTo>
                  <a:cubicBezTo>
                    <a:pt x="501" y="306"/>
                    <a:pt x="465" y="247"/>
                    <a:pt x="453" y="175"/>
                  </a:cubicBezTo>
                  <a:cubicBezTo>
                    <a:pt x="434" y="113"/>
                    <a:pt x="384" y="86"/>
                    <a:pt x="335" y="86"/>
                  </a:cubicBezTo>
                  <a:cubicBezTo>
                    <a:pt x="261" y="86"/>
                    <a:pt x="187" y="147"/>
                    <a:pt x="215" y="247"/>
                  </a:cubicBezTo>
                  <a:cubicBezTo>
                    <a:pt x="239" y="318"/>
                    <a:pt x="263" y="402"/>
                    <a:pt x="310" y="473"/>
                  </a:cubicBezTo>
                  <a:cubicBezTo>
                    <a:pt x="394" y="640"/>
                    <a:pt x="513" y="783"/>
                    <a:pt x="656" y="902"/>
                  </a:cubicBezTo>
                  <a:cubicBezTo>
                    <a:pt x="549" y="1057"/>
                    <a:pt x="429" y="1187"/>
                    <a:pt x="287" y="1307"/>
                  </a:cubicBezTo>
                  <a:cubicBezTo>
                    <a:pt x="215" y="1366"/>
                    <a:pt x="156" y="1414"/>
                    <a:pt x="72" y="1461"/>
                  </a:cubicBezTo>
                  <a:cubicBezTo>
                    <a:pt x="13" y="1497"/>
                    <a:pt x="1" y="1568"/>
                    <a:pt x="37" y="1628"/>
                  </a:cubicBezTo>
                  <a:cubicBezTo>
                    <a:pt x="48" y="1664"/>
                    <a:pt x="96" y="1688"/>
                    <a:pt x="144" y="1688"/>
                  </a:cubicBezTo>
                  <a:cubicBezTo>
                    <a:pt x="168" y="1688"/>
                    <a:pt x="179" y="1688"/>
                    <a:pt x="203" y="1676"/>
                  </a:cubicBezTo>
                  <a:cubicBezTo>
                    <a:pt x="287" y="1628"/>
                    <a:pt x="370" y="1568"/>
                    <a:pt x="441" y="1497"/>
                  </a:cubicBezTo>
                  <a:cubicBezTo>
                    <a:pt x="608" y="1366"/>
                    <a:pt x="739" y="1211"/>
                    <a:pt x="858" y="1045"/>
                  </a:cubicBezTo>
                  <a:cubicBezTo>
                    <a:pt x="953" y="1092"/>
                    <a:pt x="1037" y="1128"/>
                    <a:pt x="1132" y="1164"/>
                  </a:cubicBezTo>
                  <a:cubicBezTo>
                    <a:pt x="1215" y="1187"/>
                    <a:pt x="1299" y="1211"/>
                    <a:pt x="1394" y="1211"/>
                  </a:cubicBezTo>
                  <a:lnTo>
                    <a:pt x="1406" y="1211"/>
                  </a:lnTo>
                  <a:cubicBezTo>
                    <a:pt x="1465" y="1211"/>
                    <a:pt x="1513" y="1164"/>
                    <a:pt x="1525" y="1092"/>
                  </a:cubicBezTo>
                  <a:cubicBezTo>
                    <a:pt x="1525" y="1033"/>
                    <a:pt x="1465" y="973"/>
                    <a:pt x="1406" y="973"/>
                  </a:cubicBezTo>
                  <a:cubicBezTo>
                    <a:pt x="1334" y="961"/>
                    <a:pt x="1275" y="949"/>
                    <a:pt x="1203" y="937"/>
                  </a:cubicBezTo>
                  <a:cubicBezTo>
                    <a:pt x="1132" y="902"/>
                    <a:pt x="1061" y="878"/>
                    <a:pt x="989" y="830"/>
                  </a:cubicBezTo>
                  <a:cubicBezTo>
                    <a:pt x="1061" y="711"/>
                    <a:pt x="1120" y="580"/>
                    <a:pt x="1156" y="437"/>
                  </a:cubicBezTo>
                  <a:cubicBezTo>
                    <a:pt x="1191" y="342"/>
                    <a:pt x="1215" y="235"/>
                    <a:pt x="1227" y="140"/>
                  </a:cubicBezTo>
                  <a:cubicBezTo>
                    <a:pt x="1240" y="49"/>
                    <a:pt x="1172" y="0"/>
                    <a:pt x="110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0" name="Google Shape;1840;p53"/>
            <p:cNvSpPr/>
            <p:nvPr/>
          </p:nvSpPr>
          <p:spPr>
            <a:xfrm>
              <a:off x="5588450" y="2586925"/>
              <a:ext cx="29125" cy="30975"/>
            </a:xfrm>
            <a:custGeom>
              <a:avLst/>
              <a:gdLst/>
              <a:ahLst/>
              <a:cxnLst/>
              <a:rect l="l" t="t" r="r" b="b"/>
              <a:pathLst>
                <a:path w="1165" h="1239" extrusionOk="0">
                  <a:moveTo>
                    <a:pt x="522" y="1"/>
                  </a:moveTo>
                  <a:cubicBezTo>
                    <a:pt x="415" y="1"/>
                    <a:pt x="308" y="13"/>
                    <a:pt x="201" y="36"/>
                  </a:cubicBezTo>
                  <a:cubicBezTo>
                    <a:pt x="165" y="48"/>
                    <a:pt x="129" y="72"/>
                    <a:pt x="93" y="84"/>
                  </a:cubicBezTo>
                  <a:cubicBezTo>
                    <a:pt x="0" y="146"/>
                    <a:pt x="51" y="272"/>
                    <a:pt x="145" y="272"/>
                  </a:cubicBezTo>
                  <a:cubicBezTo>
                    <a:pt x="158" y="272"/>
                    <a:pt x="173" y="269"/>
                    <a:pt x="189" y="263"/>
                  </a:cubicBezTo>
                  <a:cubicBezTo>
                    <a:pt x="212" y="251"/>
                    <a:pt x="236" y="239"/>
                    <a:pt x="272" y="239"/>
                  </a:cubicBezTo>
                  <a:cubicBezTo>
                    <a:pt x="343" y="215"/>
                    <a:pt x="427" y="203"/>
                    <a:pt x="510" y="203"/>
                  </a:cubicBezTo>
                  <a:cubicBezTo>
                    <a:pt x="617" y="215"/>
                    <a:pt x="724" y="263"/>
                    <a:pt x="808" y="334"/>
                  </a:cubicBezTo>
                  <a:cubicBezTo>
                    <a:pt x="903" y="417"/>
                    <a:pt x="963" y="536"/>
                    <a:pt x="963" y="667"/>
                  </a:cubicBezTo>
                  <a:cubicBezTo>
                    <a:pt x="951" y="787"/>
                    <a:pt x="879" y="906"/>
                    <a:pt x="784" y="977"/>
                  </a:cubicBezTo>
                  <a:cubicBezTo>
                    <a:pt x="722" y="1021"/>
                    <a:pt x="647" y="1046"/>
                    <a:pt x="569" y="1046"/>
                  </a:cubicBezTo>
                  <a:cubicBezTo>
                    <a:pt x="542" y="1046"/>
                    <a:pt x="514" y="1043"/>
                    <a:pt x="486" y="1037"/>
                  </a:cubicBezTo>
                  <a:cubicBezTo>
                    <a:pt x="391" y="1013"/>
                    <a:pt x="320" y="965"/>
                    <a:pt x="260" y="894"/>
                  </a:cubicBezTo>
                  <a:cubicBezTo>
                    <a:pt x="231" y="854"/>
                    <a:pt x="193" y="831"/>
                    <a:pt x="147" y="831"/>
                  </a:cubicBezTo>
                  <a:cubicBezTo>
                    <a:pt x="137" y="831"/>
                    <a:pt x="127" y="832"/>
                    <a:pt x="117" y="834"/>
                  </a:cubicBezTo>
                  <a:cubicBezTo>
                    <a:pt x="82" y="834"/>
                    <a:pt x="58" y="858"/>
                    <a:pt x="46" y="894"/>
                  </a:cubicBezTo>
                  <a:cubicBezTo>
                    <a:pt x="10" y="941"/>
                    <a:pt x="34" y="1013"/>
                    <a:pt x="93" y="1037"/>
                  </a:cubicBezTo>
                  <a:lnTo>
                    <a:pt x="105" y="1037"/>
                  </a:lnTo>
                  <a:cubicBezTo>
                    <a:pt x="201" y="1132"/>
                    <a:pt x="308" y="1191"/>
                    <a:pt x="439" y="1227"/>
                  </a:cubicBezTo>
                  <a:cubicBezTo>
                    <a:pt x="498" y="1239"/>
                    <a:pt x="558" y="1239"/>
                    <a:pt x="617" y="1239"/>
                  </a:cubicBezTo>
                  <a:cubicBezTo>
                    <a:pt x="713" y="1227"/>
                    <a:pt x="820" y="1203"/>
                    <a:pt x="903" y="1144"/>
                  </a:cubicBezTo>
                  <a:cubicBezTo>
                    <a:pt x="1058" y="1037"/>
                    <a:pt x="1153" y="858"/>
                    <a:pt x="1165" y="679"/>
                  </a:cubicBezTo>
                  <a:cubicBezTo>
                    <a:pt x="1165" y="489"/>
                    <a:pt x="1094" y="310"/>
                    <a:pt x="951" y="191"/>
                  </a:cubicBezTo>
                  <a:cubicBezTo>
                    <a:pt x="832" y="84"/>
                    <a:pt x="689" y="13"/>
                    <a:pt x="52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1" name="Google Shape;1841;p53"/>
            <p:cNvSpPr/>
            <p:nvPr/>
          </p:nvSpPr>
          <p:spPr>
            <a:xfrm>
              <a:off x="5586600" y="2572300"/>
              <a:ext cx="7475" cy="21200"/>
            </a:xfrm>
            <a:custGeom>
              <a:avLst/>
              <a:gdLst/>
              <a:ahLst/>
              <a:cxnLst/>
              <a:rect l="l" t="t" r="r" b="b"/>
              <a:pathLst>
                <a:path w="299" h="848" extrusionOk="0">
                  <a:moveTo>
                    <a:pt x="111" y="0"/>
                  </a:moveTo>
                  <a:cubicBezTo>
                    <a:pt x="106" y="0"/>
                    <a:pt x="101" y="1"/>
                    <a:pt x="96" y="2"/>
                  </a:cubicBezTo>
                  <a:cubicBezTo>
                    <a:pt x="36" y="14"/>
                    <a:pt x="1" y="62"/>
                    <a:pt x="1" y="109"/>
                  </a:cubicBezTo>
                  <a:lnTo>
                    <a:pt x="84" y="752"/>
                  </a:lnTo>
                  <a:cubicBezTo>
                    <a:pt x="96" y="812"/>
                    <a:pt x="144" y="848"/>
                    <a:pt x="191" y="848"/>
                  </a:cubicBezTo>
                  <a:lnTo>
                    <a:pt x="203" y="836"/>
                  </a:lnTo>
                  <a:cubicBezTo>
                    <a:pt x="263" y="836"/>
                    <a:pt x="298" y="788"/>
                    <a:pt x="286" y="729"/>
                  </a:cubicBezTo>
                  <a:lnTo>
                    <a:pt x="203" y="86"/>
                  </a:lnTo>
                  <a:cubicBezTo>
                    <a:pt x="192" y="43"/>
                    <a:pt x="153" y="0"/>
                    <a:pt x="11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2" name="Google Shape;1842;p53"/>
            <p:cNvSpPr/>
            <p:nvPr/>
          </p:nvSpPr>
          <p:spPr>
            <a:xfrm>
              <a:off x="5585725" y="2565750"/>
              <a:ext cx="29475" cy="9600"/>
            </a:xfrm>
            <a:custGeom>
              <a:avLst/>
              <a:gdLst/>
              <a:ahLst/>
              <a:cxnLst/>
              <a:rect l="l" t="t" r="r" b="b"/>
              <a:pathLst>
                <a:path w="1179" h="384" extrusionOk="0">
                  <a:moveTo>
                    <a:pt x="1071" y="0"/>
                  </a:moveTo>
                  <a:cubicBezTo>
                    <a:pt x="1063" y="0"/>
                    <a:pt x="1055" y="1"/>
                    <a:pt x="1048" y="2"/>
                  </a:cubicBezTo>
                  <a:lnTo>
                    <a:pt x="119" y="181"/>
                  </a:lnTo>
                  <a:cubicBezTo>
                    <a:pt x="0" y="205"/>
                    <a:pt x="12" y="383"/>
                    <a:pt x="143" y="383"/>
                  </a:cubicBezTo>
                  <a:lnTo>
                    <a:pt x="155" y="383"/>
                  </a:lnTo>
                  <a:lnTo>
                    <a:pt x="1095" y="205"/>
                  </a:lnTo>
                  <a:cubicBezTo>
                    <a:pt x="1143" y="193"/>
                    <a:pt x="1179" y="133"/>
                    <a:pt x="1167" y="86"/>
                  </a:cubicBezTo>
                  <a:cubicBezTo>
                    <a:pt x="1167" y="34"/>
                    <a:pt x="1122" y="0"/>
                    <a:pt x="10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3" name="Google Shape;1843;p53"/>
            <p:cNvSpPr/>
            <p:nvPr/>
          </p:nvSpPr>
          <p:spPr>
            <a:xfrm>
              <a:off x="5623875" y="2586775"/>
              <a:ext cx="22875" cy="25775"/>
            </a:xfrm>
            <a:custGeom>
              <a:avLst/>
              <a:gdLst/>
              <a:ahLst/>
              <a:cxnLst/>
              <a:rect l="l" t="t" r="r" b="b"/>
              <a:pathLst>
                <a:path w="915" h="1031" extrusionOk="0">
                  <a:moveTo>
                    <a:pt x="124" y="1"/>
                  </a:moveTo>
                  <a:cubicBezTo>
                    <a:pt x="62" y="1"/>
                    <a:pt x="1" y="49"/>
                    <a:pt x="22" y="126"/>
                  </a:cubicBezTo>
                  <a:cubicBezTo>
                    <a:pt x="34" y="185"/>
                    <a:pt x="58" y="245"/>
                    <a:pt x="81" y="304"/>
                  </a:cubicBezTo>
                  <a:cubicBezTo>
                    <a:pt x="129" y="435"/>
                    <a:pt x="200" y="554"/>
                    <a:pt x="284" y="650"/>
                  </a:cubicBezTo>
                  <a:cubicBezTo>
                    <a:pt x="379" y="757"/>
                    <a:pt x="474" y="852"/>
                    <a:pt x="581" y="923"/>
                  </a:cubicBezTo>
                  <a:cubicBezTo>
                    <a:pt x="641" y="959"/>
                    <a:pt x="689" y="995"/>
                    <a:pt x="748" y="1019"/>
                  </a:cubicBezTo>
                  <a:cubicBezTo>
                    <a:pt x="772" y="1031"/>
                    <a:pt x="784" y="1031"/>
                    <a:pt x="796" y="1031"/>
                  </a:cubicBezTo>
                  <a:cubicBezTo>
                    <a:pt x="843" y="1031"/>
                    <a:pt x="867" y="1007"/>
                    <a:pt x="891" y="971"/>
                  </a:cubicBezTo>
                  <a:cubicBezTo>
                    <a:pt x="915" y="923"/>
                    <a:pt x="891" y="852"/>
                    <a:pt x="831" y="840"/>
                  </a:cubicBezTo>
                  <a:cubicBezTo>
                    <a:pt x="784" y="816"/>
                    <a:pt x="748" y="793"/>
                    <a:pt x="700" y="757"/>
                  </a:cubicBezTo>
                  <a:cubicBezTo>
                    <a:pt x="605" y="697"/>
                    <a:pt x="522" y="614"/>
                    <a:pt x="450" y="531"/>
                  </a:cubicBezTo>
                  <a:cubicBezTo>
                    <a:pt x="367" y="435"/>
                    <a:pt x="308" y="340"/>
                    <a:pt x="272" y="233"/>
                  </a:cubicBezTo>
                  <a:cubicBezTo>
                    <a:pt x="248" y="185"/>
                    <a:pt x="236" y="138"/>
                    <a:pt x="224" y="78"/>
                  </a:cubicBezTo>
                  <a:cubicBezTo>
                    <a:pt x="210" y="24"/>
                    <a:pt x="167" y="1"/>
                    <a:pt x="12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4" name="Google Shape;1844;p53"/>
            <p:cNvSpPr/>
            <p:nvPr/>
          </p:nvSpPr>
          <p:spPr>
            <a:xfrm>
              <a:off x="5625600" y="2583600"/>
              <a:ext cx="17275" cy="37275"/>
            </a:xfrm>
            <a:custGeom>
              <a:avLst/>
              <a:gdLst/>
              <a:ahLst/>
              <a:cxnLst/>
              <a:rect l="l" t="t" r="r" b="b"/>
              <a:pathLst>
                <a:path w="691" h="1491" extrusionOk="0">
                  <a:moveTo>
                    <a:pt x="573" y="0"/>
                  </a:moveTo>
                  <a:cubicBezTo>
                    <a:pt x="525" y="0"/>
                    <a:pt x="487" y="34"/>
                    <a:pt x="477" y="86"/>
                  </a:cubicBezTo>
                  <a:cubicBezTo>
                    <a:pt x="441" y="300"/>
                    <a:pt x="381" y="527"/>
                    <a:pt x="310" y="729"/>
                  </a:cubicBezTo>
                  <a:cubicBezTo>
                    <a:pt x="227" y="943"/>
                    <a:pt x="131" y="1146"/>
                    <a:pt x="24" y="1348"/>
                  </a:cubicBezTo>
                  <a:cubicBezTo>
                    <a:pt x="0" y="1396"/>
                    <a:pt x="12" y="1455"/>
                    <a:pt x="72" y="1479"/>
                  </a:cubicBezTo>
                  <a:cubicBezTo>
                    <a:pt x="84" y="1491"/>
                    <a:pt x="108" y="1491"/>
                    <a:pt x="120" y="1491"/>
                  </a:cubicBezTo>
                  <a:cubicBezTo>
                    <a:pt x="155" y="1491"/>
                    <a:pt x="179" y="1467"/>
                    <a:pt x="203" y="1443"/>
                  </a:cubicBezTo>
                  <a:cubicBezTo>
                    <a:pt x="310" y="1241"/>
                    <a:pt x="417" y="1027"/>
                    <a:pt x="501" y="800"/>
                  </a:cubicBezTo>
                  <a:cubicBezTo>
                    <a:pt x="572" y="574"/>
                    <a:pt x="631" y="348"/>
                    <a:pt x="679" y="122"/>
                  </a:cubicBezTo>
                  <a:cubicBezTo>
                    <a:pt x="691" y="62"/>
                    <a:pt x="643" y="3"/>
                    <a:pt x="596" y="3"/>
                  </a:cubicBezTo>
                  <a:cubicBezTo>
                    <a:pt x="588" y="1"/>
                    <a:pt x="581" y="0"/>
                    <a:pt x="57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5" name="Google Shape;1845;p53"/>
            <p:cNvSpPr/>
            <p:nvPr/>
          </p:nvSpPr>
          <p:spPr>
            <a:xfrm>
              <a:off x="5583325" y="2616650"/>
              <a:ext cx="89750" cy="17025"/>
            </a:xfrm>
            <a:custGeom>
              <a:avLst/>
              <a:gdLst/>
              <a:ahLst/>
              <a:cxnLst/>
              <a:rect l="l" t="t" r="r" b="b"/>
              <a:pathLst>
                <a:path w="3590" h="681" extrusionOk="0">
                  <a:moveTo>
                    <a:pt x="3451" y="0"/>
                  </a:moveTo>
                  <a:cubicBezTo>
                    <a:pt x="3444" y="0"/>
                    <a:pt x="3437" y="1"/>
                    <a:pt x="3430" y="2"/>
                  </a:cubicBezTo>
                  <a:cubicBezTo>
                    <a:pt x="3430" y="2"/>
                    <a:pt x="3215" y="50"/>
                    <a:pt x="2918" y="109"/>
                  </a:cubicBezTo>
                  <a:cubicBezTo>
                    <a:pt x="2608" y="157"/>
                    <a:pt x="2192" y="229"/>
                    <a:pt x="1775" y="276"/>
                  </a:cubicBezTo>
                  <a:cubicBezTo>
                    <a:pt x="1430" y="324"/>
                    <a:pt x="1072" y="371"/>
                    <a:pt x="787" y="395"/>
                  </a:cubicBezTo>
                  <a:lnTo>
                    <a:pt x="96" y="479"/>
                  </a:lnTo>
                  <a:cubicBezTo>
                    <a:pt x="36" y="479"/>
                    <a:pt x="1" y="538"/>
                    <a:pt x="1" y="586"/>
                  </a:cubicBezTo>
                  <a:cubicBezTo>
                    <a:pt x="13" y="645"/>
                    <a:pt x="60" y="681"/>
                    <a:pt x="108" y="681"/>
                  </a:cubicBezTo>
                  <a:lnTo>
                    <a:pt x="120" y="681"/>
                  </a:lnTo>
                  <a:lnTo>
                    <a:pt x="810" y="598"/>
                  </a:lnTo>
                  <a:cubicBezTo>
                    <a:pt x="1096" y="574"/>
                    <a:pt x="1453" y="526"/>
                    <a:pt x="1799" y="479"/>
                  </a:cubicBezTo>
                  <a:cubicBezTo>
                    <a:pt x="2227" y="431"/>
                    <a:pt x="2644" y="360"/>
                    <a:pt x="2954" y="300"/>
                  </a:cubicBezTo>
                  <a:cubicBezTo>
                    <a:pt x="3263" y="252"/>
                    <a:pt x="3477" y="193"/>
                    <a:pt x="3477" y="193"/>
                  </a:cubicBezTo>
                  <a:cubicBezTo>
                    <a:pt x="3589" y="159"/>
                    <a:pt x="3554" y="0"/>
                    <a:pt x="345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6" name="Google Shape;1846;p53"/>
            <p:cNvSpPr/>
            <p:nvPr/>
          </p:nvSpPr>
          <p:spPr>
            <a:xfrm>
              <a:off x="5611300" y="2647425"/>
              <a:ext cx="22400" cy="18700"/>
            </a:xfrm>
            <a:custGeom>
              <a:avLst/>
              <a:gdLst/>
              <a:ahLst/>
              <a:cxnLst/>
              <a:rect l="l" t="t" r="r" b="b"/>
              <a:pathLst>
                <a:path w="896" h="748" extrusionOk="0">
                  <a:moveTo>
                    <a:pt x="124" y="0"/>
                  </a:moveTo>
                  <a:cubicBezTo>
                    <a:pt x="111" y="0"/>
                    <a:pt x="97" y="3"/>
                    <a:pt x="84" y="10"/>
                  </a:cubicBezTo>
                  <a:cubicBezTo>
                    <a:pt x="25" y="21"/>
                    <a:pt x="1" y="93"/>
                    <a:pt x="25" y="141"/>
                  </a:cubicBezTo>
                  <a:lnTo>
                    <a:pt x="84" y="272"/>
                  </a:lnTo>
                  <a:cubicBezTo>
                    <a:pt x="132" y="379"/>
                    <a:pt x="203" y="474"/>
                    <a:pt x="275" y="557"/>
                  </a:cubicBezTo>
                  <a:cubicBezTo>
                    <a:pt x="358" y="653"/>
                    <a:pt x="477" y="712"/>
                    <a:pt x="608" y="736"/>
                  </a:cubicBezTo>
                  <a:cubicBezTo>
                    <a:pt x="644" y="748"/>
                    <a:pt x="680" y="748"/>
                    <a:pt x="727" y="748"/>
                  </a:cubicBezTo>
                  <a:cubicBezTo>
                    <a:pt x="751" y="748"/>
                    <a:pt x="763" y="736"/>
                    <a:pt x="787" y="736"/>
                  </a:cubicBezTo>
                  <a:cubicBezTo>
                    <a:pt x="895" y="693"/>
                    <a:pt x="865" y="541"/>
                    <a:pt x="760" y="541"/>
                  </a:cubicBezTo>
                  <a:cubicBezTo>
                    <a:pt x="750" y="541"/>
                    <a:pt x="739" y="542"/>
                    <a:pt x="727" y="545"/>
                  </a:cubicBezTo>
                  <a:lnTo>
                    <a:pt x="632" y="545"/>
                  </a:lnTo>
                  <a:cubicBezTo>
                    <a:pt x="549" y="522"/>
                    <a:pt x="477" y="474"/>
                    <a:pt x="418" y="414"/>
                  </a:cubicBezTo>
                  <a:cubicBezTo>
                    <a:pt x="358" y="355"/>
                    <a:pt x="311" y="272"/>
                    <a:pt x="275" y="188"/>
                  </a:cubicBezTo>
                  <a:lnTo>
                    <a:pt x="215" y="57"/>
                  </a:lnTo>
                  <a:cubicBezTo>
                    <a:pt x="198" y="22"/>
                    <a:pt x="161" y="0"/>
                    <a:pt x="1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7" name="Google Shape;1847;p53"/>
            <p:cNvSpPr/>
            <p:nvPr/>
          </p:nvSpPr>
          <p:spPr>
            <a:xfrm>
              <a:off x="5607150" y="2645575"/>
              <a:ext cx="34250" cy="72650"/>
            </a:xfrm>
            <a:custGeom>
              <a:avLst/>
              <a:gdLst/>
              <a:ahLst/>
              <a:cxnLst/>
              <a:rect l="l" t="t" r="r" b="b"/>
              <a:pathLst>
                <a:path w="1370" h="2906" extrusionOk="0">
                  <a:moveTo>
                    <a:pt x="881" y="1203"/>
                  </a:moveTo>
                  <a:lnTo>
                    <a:pt x="810" y="1822"/>
                  </a:lnTo>
                  <a:lnTo>
                    <a:pt x="786" y="1953"/>
                  </a:lnTo>
                  <a:cubicBezTo>
                    <a:pt x="774" y="2072"/>
                    <a:pt x="762" y="2191"/>
                    <a:pt x="738" y="2310"/>
                  </a:cubicBezTo>
                  <a:cubicBezTo>
                    <a:pt x="715" y="2393"/>
                    <a:pt x="691" y="2465"/>
                    <a:pt x="667" y="2536"/>
                  </a:cubicBezTo>
                  <a:cubicBezTo>
                    <a:pt x="655" y="2596"/>
                    <a:pt x="607" y="2655"/>
                    <a:pt x="560" y="2691"/>
                  </a:cubicBezTo>
                  <a:cubicBezTo>
                    <a:pt x="537" y="2700"/>
                    <a:pt x="516" y="2704"/>
                    <a:pt x="496" y="2704"/>
                  </a:cubicBezTo>
                  <a:cubicBezTo>
                    <a:pt x="464" y="2704"/>
                    <a:pt x="435" y="2694"/>
                    <a:pt x="405" y="2679"/>
                  </a:cubicBezTo>
                  <a:cubicBezTo>
                    <a:pt x="346" y="2643"/>
                    <a:pt x="298" y="2596"/>
                    <a:pt x="274" y="2536"/>
                  </a:cubicBezTo>
                  <a:cubicBezTo>
                    <a:pt x="215" y="2405"/>
                    <a:pt x="203" y="2262"/>
                    <a:pt x="238" y="2120"/>
                  </a:cubicBezTo>
                  <a:cubicBezTo>
                    <a:pt x="322" y="1846"/>
                    <a:pt x="465" y="1608"/>
                    <a:pt x="667" y="1417"/>
                  </a:cubicBezTo>
                  <a:cubicBezTo>
                    <a:pt x="738" y="1346"/>
                    <a:pt x="810" y="1274"/>
                    <a:pt x="881" y="1203"/>
                  </a:cubicBezTo>
                  <a:close/>
                  <a:moveTo>
                    <a:pt x="1084" y="0"/>
                  </a:moveTo>
                  <a:cubicBezTo>
                    <a:pt x="1024" y="12"/>
                    <a:pt x="977" y="60"/>
                    <a:pt x="988" y="107"/>
                  </a:cubicBezTo>
                  <a:cubicBezTo>
                    <a:pt x="988" y="107"/>
                    <a:pt x="988" y="203"/>
                    <a:pt x="988" y="334"/>
                  </a:cubicBezTo>
                  <a:cubicBezTo>
                    <a:pt x="977" y="476"/>
                    <a:pt x="953" y="655"/>
                    <a:pt x="929" y="905"/>
                  </a:cubicBezTo>
                  <a:cubicBezTo>
                    <a:pt x="774" y="1024"/>
                    <a:pt x="643" y="1143"/>
                    <a:pt x="512" y="1274"/>
                  </a:cubicBezTo>
                  <a:cubicBezTo>
                    <a:pt x="286" y="1489"/>
                    <a:pt x="119" y="1774"/>
                    <a:pt x="36" y="2072"/>
                  </a:cubicBezTo>
                  <a:cubicBezTo>
                    <a:pt x="0" y="2262"/>
                    <a:pt x="12" y="2453"/>
                    <a:pt x="96" y="2631"/>
                  </a:cubicBezTo>
                  <a:cubicBezTo>
                    <a:pt x="131" y="2727"/>
                    <a:pt x="215" y="2810"/>
                    <a:pt x="310" y="2858"/>
                  </a:cubicBezTo>
                  <a:cubicBezTo>
                    <a:pt x="369" y="2893"/>
                    <a:pt x="441" y="2905"/>
                    <a:pt x="524" y="2905"/>
                  </a:cubicBezTo>
                  <a:cubicBezTo>
                    <a:pt x="572" y="2905"/>
                    <a:pt x="607" y="2893"/>
                    <a:pt x="655" y="2870"/>
                  </a:cubicBezTo>
                  <a:cubicBezTo>
                    <a:pt x="750" y="2810"/>
                    <a:pt x="822" y="2727"/>
                    <a:pt x="858" y="2620"/>
                  </a:cubicBezTo>
                  <a:cubicBezTo>
                    <a:pt x="893" y="2536"/>
                    <a:pt x="917" y="2441"/>
                    <a:pt x="941" y="2358"/>
                  </a:cubicBezTo>
                  <a:cubicBezTo>
                    <a:pt x="965" y="2227"/>
                    <a:pt x="977" y="2108"/>
                    <a:pt x="1000" y="1989"/>
                  </a:cubicBezTo>
                  <a:cubicBezTo>
                    <a:pt x="1000" y="1941"/>
                    <a:pt x="1012" y="1893"/>
                    <a:pt x="1012" y="1858"/>
                  </a:cubicBezTo>
                  <a:lnTo>
                    <a:pt x="1119" y="1012"/>
                  </a:lnTo>
                  <a:cubicBezTo>
                    <a:pt x="1239" y="929"/>
                    <a:pt x="1310" y="881"/>
                    <a:pt x="1310" y="881"/>
                  </a:cubicBezTo>
                  <a:cubicBezTo>
                    <a:pt x="1358" y="857"/>
                    <a:pt x="1369" y="798"/>
                    <a:pt x="1346" y="750"/>
                  </a:cubicBezTo>
                  <a:cubicBezTo>
                    <a:pt x="1323" y="713"/>
                    <a:pt x="1292" y="695"/>
                    <a:pt x="1260" y="695"/>
                  </a:cubicBezTo>
                  <a:cubicBezTo>
                    <a:pt x="1240" y="695"/>
                    <a:pt x="1221" y="701"/>
                    <a:pt x="1203" y="715"/>
                  </a:cubicBezTo>
                  <a:lnTo>
                    <a:pt x="1155" y="750"/>
                  </a:lnTo>
                  <a:cubicBezTo>
                    <a:pt x="1167" y="584"/>
                    <a:pt x="1191" y="453"/>
                    <a:pt x="1191" y="346"/>
                  </a:cubicBezTo>
                  <a:lnTo>
                    <a:pt x="1191" y="95"/>
                  </a:lnTo>
                  <a:cubicBezTo>
                    <a:pt x="1191" y="36"/>
                    <a:pt x="1131" y="0"/>
                    <a:pt x="10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8" name="Google Shape;1848;p53"/>
            <p:cNvSpPr/>
            <p:nvPr/>
          </p:nvSpPr>
          <p:spPr>
            <a:xfrm>
              <a:off x="5692275" y="2606875"/>
              <a:ext cx="22650" cy="8950"/>
            </a:xfrm>
            <a:custGeom>
              <a:avLst/>
              <a:gdLst/>
              <a:ahLst/>
              <a:cxnLst/>
              <a:rect l="l" t="t" r="r" b="b"/>
              <a:pathLst>
                <a:path w="906" h="358" extrusionOk="0">
                  <a:moveTo>
                    <a:pt x="774" y="0"/>
                  </a:moveTo>
                  <a:cubicBezTo>
                    <a:pt x="655" y="12"/>
                    <a:pt x="536" y="24"/>
                    <a:pt x="417" y="48"/>
                  </a:cubicBezTo>
                  <a:cubicBezTo>
                    <a:pt x="298" y="84"/>
                    <a:pt x="191" y="119"/>
                    <a:pt x="72" y="155"/>
                  </a:cubicBezTo>
                  <a:cubicBezTo>
                    <a:pt x="24" y="179"/>
                    <a:pt x="0" y="239"/>
                    <a:pt x="24" y="298"/>
                  </a:cubicBezTo>
                  <a:cubicBezTo>
                    <a:pt x="36" y="334"/>
                    <a:pt x="72" y="358"/>
                    <a:pt x="120" y="358"/>
                  </a:cubicBezTo>
                  <a:lnTo>
                    <a:pt x="155" y="346"/>
                  </a:lnTo>
                  <a:cubicBezTo>
                    <a:pt x="250" y="310"/>
                    <a:pt x="358" y="274"/>
                    <a:pt x="465" y="250"/>
                  </a:cubicBezTo>
                  <a:cubicBezTo>
                    <a:pt x="572" y="227"/>
                    <a:pt x="679" y="215"/>
                    <a:pt x="786" y="215"/>
                  </a:cubicBezTo>
                  <a:cubicBezTo>
                    <a:pt x="905" y="191"/>
                    <a:pt x="893" y="12"/>
                    <a:pt x="7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9" name="Google Shape;1849;p53"/>
            <p:cNvSpPr/>
            <p:nvPr/>
          </p:nvSpPr>
          <p:spPr>
            <a:xfrm>
              <a:off x="5696750" y="2596750"/>
              <a:ext cx="8050" cy="30400"/>
            </a:xfrm>
            <a:custGeom>
              <a:avLst/>
              <a:gdLst/>
              <a:ahLst/>
              <a:cxnLst/>
              <a:rect l="l" t="t" r="r" b="b"/>
              <a:pathLst>
                <a:path w="322" h="1216" extrusionOk="0">
                  <a:moveTo>
                    <a:pt x="107" y="1"/>
                  </a:moveTo>
                  <a:cubicBezTo>
                    <a:pt x="48" y="1"/>
                    <a:pt x="0" y="48"/>
                    <a:pt x="12" y="108"/>
                  </a:cubicBezTo>
                  <a:cubicBezTo>
                    <a:pt x="12" y="120"/>
                    <a:pt x="12" y="370"/>
                    <a:pt x="36" y="620"/>
                  </a:cubicBezTo>
                  <a:cubicBezTo>
                    <a:pt x="60" y="870"/>
                    <a:pt x="107" y="1120"/>
                    <a:pt x="107" y="1132"/>
                  </a:cubicBezTo>
                  <a:cubicBezTo>
                    <a:pt x="119" y="1179"/>
                    <a:pt x="167" y="1215"/>
                    <a:pt x="214" y="1215"/>
                  </a:cubicBezTo>
                  <a:lnTo>
                    <a:pt x="226" y="1215"/>
                  </a:lnTo>
                  <a:cubicBezTo>
                    <a:pt x="286" y="1203"/>
                    <a:pt x="322" y="1144"/>
                    <a:pt x="310" y="1096"/>
                  </a:cubicBezTo>
                  <a:cubicBezTo>
                    <a:pt x="310" y="1096"/>
                    <a:pt x="274" y="846"/>
                    <a:pt x="238" y="596"/>
                  </a:cubicBezTo>
                  <a:cubicBezTo>
                    <a:pt x="214" y="358"/>
                    <a:pt x="214" y="108"/>
                    <a:pt x="214" y="108"/>
                  </a:cubicBezTo>
                  <a:cubicBezTo>
                    <a:pt x="202" y="48"/>
                    <a:pt x="167" y="1"/>
                    <a:pt x="10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50" name="Google Shape;1850;p53"/>
            <p:cNvSpPr/>
            <p:nvPr/>
          </p:nvSpPr>
          <p:spPr>
            <a:xfrm>
              <a:off x="5744375" y="2568125"/>
              <a:ext cx="41575" cy="23050"/>
            </a:xfrm>
            <a:custGeom>
              <a:avLst/>
              <a:gdLst/>
              <a:ahLst/>
              <a:cxnLst/>
              <a:rect l="l" t="t" r="r" b="b"/>
              <a:pathLst>
                <a:path w="1663" h="922" extrusionOk="0">
                  <a:moveTo>
                    <a:pt x="464" y="229"/>
                  </a:moveTo>
                  <a:cubicBezTo>
                    <a:pt x="476" y="300"/>
                    <a:pt x="512" y="372"/>
                    <a:pt x="548" y="443"/>
                  </a:cubicBezTo>
                  <a:cubicBezTo>
                    <a:pt x="560" y="491"/>
                    <a:pt x="548" y="526"/>
                    <a:pt x="536" y="574"/>
                  </a:cubicBezTo>
                  <a:cubicBezTo>
                    <a:pt x="512" y="634"/>
                    <a:pt x="476" y="681"/>
                    <a:pt x="417" y="705"/>
                  </a:cubicBezTo>
                  <a:cubicBezTo>
                    <a:pt x="403" y="714"/>
                    <a:pt x="388" y="718"/>
                    <a:pt x="372" y="718"/>
                  </a:cubicBezTo>
                  <a:cubicBezTo>
                    <a:pt x="346" y="718"/>
                    <a:pt x="320" y="708"/>
                    <a:pt x="298" y="693"/>
                  </a:cubicBezTo>
                  <a:cubicBezTo>
                    <a:pt x="226" y="586"/>
                    <a:pt x="226" y="443"/>
                    <a:pt x="322" y="348"/>
                  </a:cubicBezTo>
                  <a:cubicBezTo>
                    <a:pt x="357" y="288"/>
                    <a:pt x="405" y="253"/>
                    <a:pt x="464" y="229"/>
                  </a:cubicBezTo>
                  <a:close/>
                  <a:moveTo>
                    <a:pt x="573" y="1"/>
                  </a:moveTo>
                  <a:cubicBezTo>
                    <a:pt x="565" y="1"/>
                    <a:pt x="556" y="1"/>
                    <a:pt x="548" y="3"/>
                  </a:cubicBezTo>
                  <a:cubicBezTo>
                    <a:pt x="488" y="3"/>
                    <a:pt x="441" y="15"/>
                    <a:pt x="393" y="38"/>
                  </a:cubicBezTo>
                  <a:cubicBezTo>
                    <a:pt x="298" y="74"/>
                    <a:pt x="202" y="134"/>
                    <a:pt x="143" y="217"/>
                  </a:cubicBezTo>
                  <a:cubicBezTo>
                    <a:pt x="0" y="396"/>
                    <a:pt x="0" y="657"/>
                    <a:pt x="143" y="836"/>
                  </a:cubicBezTo>
                  <a:cubicBezTo>
                    <a:pt x="195" y="888"/>
                    <a:pt x="274" y="922"/>
                    <a:pt x="348" y="922"/>
                  </a:cubicBezTo>
                  <a:cubicBezTo>
                    <a:pt x="359" y="922"/>
                    <a:pt x="370" y="921"/>
                    <a:pt x="381" y="919"/>
                  </a:cubicBezTo>
                  <a:cubicBezTo>
                    <a:pt x="429" y="919"/>
                    <a:pt x="464" y="907"/>
                    <a:pt x="500" y="896"/>
                  </a:cubicBezTo>
                  <a:cubicBezTo>
                    <a:pt x="607" y="836"/>
                    <a:pt x="679" y="753"/>
                    <a:pt x="726" y="646"/>
                  </a:cubicBezTo>
                  <a:cubicBezTo>
                    <a:pt x="774" y="681"/>
                    <a:pt x="822" y="717"/>
                    <a:pt x="869" y="741"/>
                  </a:cubicBezTo>
                  <a:cubicBezTo>
                    <a:pt x="946" y="765"/>
                    <a:pt x="1024" y="777"/>
                    <a:pt x="1102" y="777"/>
                  </a:cubicBezTo>
                  <a:cubicBezTo>
                    <a:pt x="1290" y="777"/>
                    <a:pt x="1472" y="706"/>
                    <a:pt x="1607" y="562"/>
                  </a:cubicBezTo>
                  <a:cubicBezTo>
                    <a:pt x="1663" y="488"/>
                    <a:pt x="1596" y="393"/>
                    <a:pt x="1519" y="393"/>
                  </a:cubicBezTo>
                  <a:cubicBezTo>
                    <a:pt x="1497" y="393"/>
                    <a:pt x="1474" y="401"/>
                    <a:pt x="1453" y="419"/>
                  </a:cubicBezTo>
                  <a:cubicBezTo>
                    <a:pt x="1364" y="524"/>
                    <a:pt x="1238" y="575"/>
                    <a:pt x="1112" y="575"/>
                  </a:cubicBezTo>
                  <a:cubicBezTo>
                    <a:pt x="966" y="575"/>
                    <a:pt x="821" y="506"/>
                    <a:pt x="738" y="372"/>
                  </a:cubicBezTo>
                  <a:cubicBezTo>
                    <a:pt x="726" y="324"/>
                    <a:pt x="714" y="288"/>
                    <a:pt x="703" y="253"/>
                  </a:cubicBezTo>
                  <a:cubicBezTo>
                    <a:pt x="750" y="229"/>
                    <a:pt x="774" y="157"/>
                    <a:pt x="750" y="110"/>
                  </a:cubicBezTo>
                  <a:cubicBezTo>
                    <a:pt x="718" y="46"/>
                    <a:pt x="648" y="1"/>
                    <a:pt x="57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51" name="Google Shape;1851;p53"/>
            <p:cNvSpPr/>
            <p:nvPr/>
          </p:nvSpPr>
          <p:spPr>
            <a:xfrm>
              <a:off x="5766950" y="2533900"/>
              <a:ext cx="36075" cy="25375"/>
            </a:xfrm>
            <a:custGeom>
              <a:avLst/>
              <a:gdLst/>
              <a:ahLst/>
              <a:cxnLst/>
              <a:rect l="l" t="t" r="r" b="b"/>
              <a:pathLst>
                <a:path w="1443" h="1015" extrusionOk="0">
                  <a:moveTo>
                    <a:pt x="407" y="1"/>
                  </a:moveTo>
                  <a:cubicBezTo>
                    <a:pt x="399" y="1"/>
                    <a:pt x="391" y="1"/>
                    <a:pt x="383" y="2"/>
                  </a:cubicBezTo>
                  <a:cubicBezTo>
                    <a:pt x="311" y="14"/>
                    <a:pt x="252" y="50"/>
                    <a:pt x="204" y="98"/>
                  </a:cubicBezTo>
                  <a:lnTo>
                    <a:pt x="192" y="98"/>
                  </a:lnTo>
                  <a:cubicBezTo>
                    <a:pt x="97" y="193"/>
                    <a:pt x="38" y="300"/>
                    <a:pt x="14" y="431"/>
                  </a:cubicBezTo>
                  <a:cubicBezTo>
                    <a:pt x="0" y="499"/>
                    <a:pt x="57" y="540"/>
                    <a:pt x="115" y="540"/>
                  </a:cubicBezTo>
                  <a:cubicBezTo>
                    <a:pt x="158" y="540"/>
                    <a:pt x="201" y="518"/>
                    <a:pt x="216" y="467"/>
                  </a:cubicBezTo>
                  <a:cubicBezTo>
                    <a:pt x="228" y="383"/>
                    <a:pt x="276" y="312"/>
                    <a:pt x="335" y="252"/>
                  </a:cubicBezTo>
                  <a:cubicBezTo>
                    <a:pt x="359" y="229"/>
                    <a:pt x="383" y="217"/>
                    <a:pt x="407" y="205"/>
                  </a:cubicBezTo>
                  <a:cubicBezTo>
                    <a:pt x="407" y="217"/>
                    <a:pt x="419" y="217"/>
                    <a:pt x="419" y="229"/>
                  </a:cubicBezTo>
                  <a:cubicBezTo>
                    <a:pt x="490" y="395"/>
                    <a:pt x="466" y="586"/>
                    <a:pt x="359" y="717"/>
                  </a:cubicBezTo>
                  <a:cubicBezTo>
                    <a:pt x="335" y="752"/>
                    <a:pt x="300" y="788"/>
                    <a:pt x="264" y="812"/>
                  </a:cubicBezTo>
                  <a:lnTo>
                    <a:pt x="252" y="824"/>
                  </a:lnTo>
                  <a:cubicBezTo>
                    <a:pt x="228" y="848"/>
                    <a:pt x="204" y="883"/>
                    <a:pt x="216" y="919"/>
                  </a:cubicBezTo>
                  <a:cubicBezTo>
                    <a:pt x="216" y="955"/>
                    <a:pt x="228" y="979"/>
                    <a:pt x="252" y="991"/>
                  </a:cubicBezTo>
                  <a:cubicBezTo>
                    <a:pt x="276" y="1003"/>
                    <a:pt x="300" y="1014"/>
                    <a:pt x="323" y="1014"/>
                  </a:cubicBezTo>
                  <a:lnTo>
                    <a:pt x="347" y="1014"/>
                  </a:lnTo>
                  <a:lnTo>
                    <a:pt x="478" y="991"/>
                  </a:lnTo>
                  <a:cubicBezTo>
                    <a:pt x="776" y="943"/>
                    <a:pt x="1062" y="883"/>
                    <a:pt x="1359" y="800"/>
                  </a:cubicBezTo>
                  <a:cubicBezTo>
                    <a:pt x="1407" y="788"/>
                    <a:pt x="1443" y="729"/>
                    <a:pt x="1431" y="681"/>
                  </a:cubicBezTo>
                  <a:cubicBezTo>
                    <a:pt x="1411" y="631"/>
                    <a:pt x="1374" y="607"/>
                    <a:pt x="1328" y="607"/>
                  </a:cubicBezTo>
                  <a:cubicBezTo>
                    <a:pt x="1319" y="607"/>
                    <a:pt x="1310" y="608"/>
                    <a:pt x="1300" y="610"/>
                  </a:cubicBezTo>
                  <a:cubicBezTo>
                    <a:pt x="1062" y="669"/>
                    <a:pt x="823" y="729"/>
                    <a:pt x="573" y="776"/>
                  </a:cubicBezTo>
                  <a:cubicBezTo>
                    <a:pt x="681" y="574"/>
                    <a:pt x="692" y="348"/>
                    <a:pt x="609" y="145"/>
                  </a:cubicBezTo>
                  <a:cubicBezTo>
                    <a:pt x="576" y="58"/>
                    <a:pt x="494" y="1"/>
                    <a:pt x="40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52" name="Google Shape;1852;p53"/>
            <p:cNvSpPr/>
            <p:nvPr/>
          </p:nvSpPr>
          <p:spPr>
            <a:xfrm>
              <a:off x="5738125" y="2587800"/>
              <a:ext cx="89800" cy="22075"/>
            </a:xfrm>
            <a:custGeom>
              <a:avLst/>
              <a:gdLst/>
              <a:ahLst/>
              <a:cxnLst/>
              <a:rect l="l" t="t" r="r" b="b"/>
              <a:pathLst>
                <a:path w="3592" h="883" extrusionOk="0">
                  <a:moveTo>
                    <a:pt x="3441" y="1"/>
                  </a:moveTo>
                  <a:cubicBezTo>
                    <a:pt x="3437" y="1"/>
                    <a:pt x="3433" y="1"/>
                    <a:pt x="3429" y="1"/>
                  </a:cubicBezTo>
                  <a:cubicBezTo>
                    <a:pt x="3417" y="13"/>
                    <a:pt x="2572" y="156"/>
                    <a:pt x="1750" y="311"/>
                  </a:cubicBezTo>
                  <a:cubicBezTo>
                    <a:pt x="929" y="478"/>
                    <a:pt x="95" y="680"/>
                    <a:pt x="83" y="680"/>
                  </a:cubicBezTo>
                  <a:cubicBezTo>
                    <a:pt x="36" y="692"/>
                    <a:pt x="0" y="740"/>
                    <a:pt x="12" y="799"/>
                  </a:cubicBezTo>
                  <a:cubicBezTo>
                    <a:pt x="24" y="847"/>
                    <a:pt x="71" y="882"/>
                    <a:pt x="119" y="882"/>
                  </a:cubicBezTo>
                  <a:lnTo>
                    <a:pt x="131" y="871"/>
                  </a:lnTo>
                  <a:cubicBezTo>
                    <a:pt x="143" y="871"/>
                    <a:pt x="964" y="680"/>
                    <a:pt x="1786" y="513"/>
                  </a:cubicBezTo>
                  <a:cubicBezTo>
                    <a:pt x="2607" y="347"/>
                    <a:pt x="3453" y="204"/>
                    <a:pt x="3453" y="204"/>
                  </a:cubicBezTo>
                  <a:cubicBezTo>
                    <a:pt x="3591" y="181"/>
                    <a:pt x="3562" y="1"/>
                    <a:pt x="344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53" name="Google Shape;1853;p53"/>
            <p:cNvSpPr/>
            <p:nvPr/>
          </p:nvSpPr>
          <p:spPr>
            <a:xfrm>
              <a:off x="5768775" y="2622725"/>
              <a:ext cx="25925" cy="33700"/>
            </a:xfrm>
            <a:custGeom>
              <a:avLst/>
              <a:gdLst/>
              <a:ahLst/>
              <a:cxnLst/>
              <a:rect l="l" t="t" r="r" b="b"/>
              <a:pathLst>
                <a:path w="1037" h="1348" extrusionOk="0">
                  <a:moveTo>
                    <a:pt x="122" y="0"/>
                  </a:moveTo>
                  <a:cubicBezTo>
                    <a:pt x="109" y="0"/>
                    <a:pt x="96" y="3"/>
                    <a:pt x="84" y="9"/>
                  </a:cubicBezTo>
                  <a:cubicBezTo>
                    <a:pt x="24" y="33"/>
                    <a:pt x="0" y="93"/>
                    <a:pt x="24" y="140"/>
                  </a:cubicBezTo>
                  <a:cubicBezTo>
                    <a:pt x="72" y="271"/>
                    <a:pt x="108" y="390"/>
                    <a:pt x="131" y="521"/>
                  </a:cubicBezTo>
                  <a:lnTo>
                    <a:pt x="155" y="593"/>
                  </a:lnTo>
                  <a:cubicBezTo>
                    <a:pt x="155" y="617"/>
                    <a:pt x="179" y="640"/>
                    <a:pt x="215" y="664"/>
                  </a:cubicBezTo>
                  <a:cubicBezTo>
                    <a:pt x="227" y="670"/>
                    <a:pt x="241" y="673"/>
                    <a:pt x="256" y="673"/>
                  </a:cubicBezTo>
                  <a:cubicBezTo>
                    <a:pt x="271" y="673"/>
                    <a:pt x="286" y="670"/>
                    <a:pt x="298" y="664"/>
                  </a:cubicBezTo>
                  <a:cubicBezTo>
                    <a:pt x="355" y="633"/>
                    <a:pt x="414" y="618"/>
                    <a:pt x="474" y="618"/>
                  </a:cubicBezTo>
                  <a:cubicBezTo>
                    <a:pt x="528" y="618"/>
                    <a:pt x="581" y="630"/>
                    <a:pt x="631" y="652"/>
                  </a:cubicBezTo>
                  <a:cubicBezTo>
                    <a:pt x="727" y="688"/>
                    <a:pt x="798" y="771"/>
                    <a:pt x="822" y="867"/>
                  </a:cubicBezTo>
                  <a:cubicBezTo>
                    <a:pt x="822" y="974"/>
                    <a:pt x="762" y="1069"/>
                    <a:pt x="679" y="1117"/>
                  </a:cubicBezTo>
                  <a:cubicBezTo>
                    <a:pt x="619" y="1134"/>
                    <a:pt x="560" y="1143"/>
                    <a:pt x="502" y="1143"/>
                  </a:cubicBezTo>
                  <a:cubicBezTo>
                    <a:pt x="444" y="1143"/>
                    <a:pt x="387" y="1134"/>
                    <a:pt x="334" y="1117"/>
                  </a:cubicBezTo>
                  <a:cubicBezTo>
                    <a:pt x="319" y="1111"/>
                    <a:pt x="306" y="1109"/>
                    <a:pt x="293" y="1109"/>
                  </a:cubicBezTo>
                  <a:cubicBezTo>
                    <a:pt x="192" y="1109"/>
                    <a:pt x="158" y="1265"/>
                    <a:pt x="274" y="1307"/>
                  </a:cubicBezTo>
                  <a:cubicBezTo>
                    <a:pt x="346" y="1334"/>
                    <a:pt x="417" y="1347"/>
                    <a:pt x="489" y="1347"/>
                  </a:cubicBezTo>
                  <a:cubicBezTo>
                    <a:pt x="512" y="1347"/>
                    <a:pt x="536" y="1346"/>
                    <a:pt x="560" y="1343"/>
                  </a:cubicBezTo>
                  <a:cubicBezTo>
                    <a:pt x="631" y="1343"/>
                    <a:pt x="691" y="1331"/>
                    <a:pt x="762" y="1307"/>
                  </a:cubicBezTo>
                  <a:cubicBezTo>
                    <a:pt x="929" y="1224"/>
                    <a:pt x="1036" y="1045"/>
                    <a:pt x="1024" y="855"/>
                  </a:cubicBezTo>
                  <a:cubicBezTo>
                    <a:pt x="1000" y="676"/>
                    <a:pt x="881" y="521"/>
                    <a:pt x="703" y="462"/>
                  </a:cubicBezTo>
                  <a:cubicBezTo>
                    <a:pt x="631" y="433"/>
                    <a:pt x="554" y="417"/>
                    <a:pt x="476" y="417"/>
                  </a:cubicBezTo>
                  <a:cubicBezTo>
                    <a:pt x="425" y="417"/>
                    <a:pt x="373" y="424"/>
                    <a:pt x="322" y="438"/>
                  </a:cubicBezTo>
                  <a:cubicBezTo>
                    <a:pt x="298" y="307"/>
                    <a:pt x="262" y="188"/>
                    <a:pt x="215" y="69"/>
                  </a:cubicBezTo>
                  <a:cubicBezTo>
                    <a:pt x="197" y="25"/>
                    <a:pt x="160" y="0"/>
                    <a:pt x="12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54" name="Google Shape;1854;p53"/>
            <p:cNvSpPr/>
            <p:nvPr/>
          </p:nvSpPr>
          <p:spPr>
            <a:xfrm>
              <a:off x="5767675" y="2613200"/>
              <a:ext cx="24050" cy="10675"/>
            </a:xfrm>
            <a:custGeom>
              <a:avLst/>
              <a:gdLst/>
              <a:ahLst/>
              <a:cxnLst/>
              <a:rect l="l" t="t" r="r" b="b"/>
              <a:pathLst>
                <a:path w="962" h="427" extrusionOk="0">
                  <a:moveTo>
                    <a:pt x="858" y="0"/>
                  </a:moveTo>
                  <a:cubicBezTo>
                    <a:pt x="845" y="0"/>
                    <a:pt x="831" y="3"/>
                    <a:pt x="818" y="9"/>
                  </a:cubicBezTo>
                  <a:cubicBezTo>
                    <a:pt x="818" y="9"/>
                    <a:pt x="640" y="69"/>
                    <a:pt x="461" y="128"/>
                  </a:cubicBezTo>
                  <a:cubicBezTo>
                    <a:pt x="294" y="188"/>
                    <a:pt x="104" y="236"/>
                    <a:pt x="104" y="236"/>
                  </a:cubicBezTo>
                  <a:cubicBezTo>
                    <a:pt x="0" y="259"/>
                    <a:pt x="19" y="427"/>
                    <a:pt x="128" y="427"/>
                  </a:cubicBezTo>
                  <a:cubicBezTo>
                    <a:pt x="132" y="427"/>
                    <a:pt x="136" y="426"/>
                    <a:pt x="140" y="426"/>
                  </a:cubicBezTo>
                  <a:lnTo>
                    <a:pt x="152" y="426"/>
                  </a:lnTo>
                  <a:cubicBezTo>
                    <a:pt x="163" y="426"/>
                    <a:pt x="342" y="378"/>
                    <a:pt x="521" y="319"/>
                  </a:cubicBezTo>
                  <a:cubicBezTo>
                    <a:pt x="699" y="259"/>
                    <a:pt x="890" y="200"/>
                    <a:pt x="890" y="200"/>
                  </a:cubicBezTo>
                  <a:cubicBezTo>
                    <a:pt x="937" y="176"/>
                    <a:pt x="961" y="117"/>
                    <a:pt x="949" y="57"/>
                  </a:cubicBezTo>
                  <a:cubicBezTo>
                    <a:pt x="932" y="22"/>
                    <a:pt x="895" y="0"/>
                    <a:pt x="85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55" name="Google Shape;1855;p53"/>
            <p:cNvSpPr/>
            <p:nvPr/>
          </p:nvSpPr>
          <p:spPr>
            <a:xfrm>
              <a:off x="5802725" y="2623650"/>
              <a:ext cx="27975" cy="23725"/>
            </a:xfrm>
            <a:custGeom>
              <a:avLst/>
              <a:gdLst/>
              <a:ahLst/>
              <a:cxnLst/>
              <a:rect l="l" t="t" r="r" b="b"/>
              <a:pathLst>
                <a:path w="1119" h="949" extrusionOk="0">
                  <a:moveTo>
                    <a:pt x="132" y="0"/>
                  </a:moveTo>
                  <a:cubicBezTo>
                    <a:pt x="68" y="0"/>
                    <a:pt x="0" y="55"/>
                    <a:pt x="35" y="139"/>
                  </a:cubicBezTo>
                  <a:cubicBezTo>
                    <a:pt x="47" y="210"/>
                    <a:pt x="83" y="270"/>
                    <a:pt x="107" y="330"/>
                  </a:cubicBezTo>
                  <a:cubicBezTo>
                    <a:pt x="178" y="472"/>
                    <a:pt x="285" y="591"/>
                    <a:pt x="404" y="687"/>
                  </a:cubicBezTo>
                  <a:cubicBezTo>
                    <a:pt x="512" y="782"/>
                    <a:pt x="655" y="853"/>
                    <a:pt x="797" y="901"/>
                  </a:cubicBezTo>
                  <a:cubicBezTo>
                    <a:pt x="857" y="925"/>
                    <a:pt x="928" y="937"/>
                    <a:pt x="1000" y="949"/>
                  </a:cubicBezTo>
                  <a:lnTo>
                    <a:pt x="1024" y="949"/>
                  </a:lnTo>
                  <a:cubicBezTo>
                    <a:pt x="1071" y="937"/>
                    <a:pt x="1107" y="901"/>
                    <a:pt x="1107" y="842"/>
                  </a:cubicBezTo>
                  <a:cubicBezTo>
                    <a:pt x="1119" y="794"/>
                    <a:pt x="1071" y="746"/>
                    <a:pt x="1012" y="734"/>
                  </a:cubicBezTo>
                  <a:cubicBezTo>
                    <a:pt x="964" y="734"/>
                    <a:pt x="905" y="722"/>
                    <a:pt x="857" y="699"/>
                  </a:cubicBezTo>
                  <a:cubicBezTo>
                    <a:pt x="738" y="663"/>
                    <a:pt x="631" y="603"/>
                    <a:pt x="524" y="532"/>
                  </a:cubicBezTo>
                  <a:cubicBezTo>
                    <a:pt x="428" y="449"/>
                    <a:pt x="357" y="353"/>
                    <a:pt x="297" y="234"/>
                  </a:cubicBezTo>
                  <a:cubicBezTo>
                    <a:pt x="262" y="187"/>
                    <a:pt x="250" y="139"/>
                    <a:pt x="226" y="91"/>
                  </a:cubicBezTo>
                  <a:cubicBezTo>
                    <a:pt x="221" y="27"/>
                    <a:pt x="177" y="0"/>
                    <a:pt x="1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56" name="Google Shape;1856;p53"/>
            <p:cNvSpPr/>
            <p:nvPr/>
          </p:nvSpPr>
          <p:spPr>
            <a:xfrm>
              <a:off x="5798525" y="2622050"/>
              <a:ext cx="26225" cy="35150"/>
            </a:xfrm>
            <a:custGeom>
              <a:avLst/>
              <a:gdLst/>
              <a:ahLst/>
              <a:cxnLst/>
              <a:rect l="l" t="t" r="r" b="b"/>
              <a:pathLst>
                <a:path w="1049" h="1406" extrusionOk="0">
                  <a:moveTo>
                    <a:pt x="953" y="1"/>
                  </a:moveTo>
                  <a:cubicBezTo>
                    <a:pt x="894" y="1"/>
                    <a:pt x="846" y="36"/>
                    <a:pt x="834" y="96"/>
                  </a:cubicBezTo>
                  <a:cubicBezTo>
                    <a:pt x="823" y="167"/>
                    <a:pt x="811" y="239"/>
                    <a:pt x="787" y="298"/>
                  </a:cubicBezTo>
                  <a:cubicBezTo>
                    <a:pt x="739" y="453"/>
                    <a:pt x="668" y="596"/>
                    <a:pt x="584" y="727"/>
                  </a:cubicBezTo>
                  <a:cubicBezTo>
                    <a:pt x="489" y="858"/>
                    <a:pt x="382" y="977"/>
                    <a:pt x="263" y="1084"/>
                  </a:cubicBezTo>
                  <a:cubicBezTo>
                    <a:pt x="203" y="1132"/>
                    <a:pt x="144" y="1167"/>
                    <a:pt x="84" y="1215"/>
                  </a:cubicBezTo>
                  <a:cubicBezTo>
                    <a:pt x="1" y="1263"/>
                    <a:pt x="37" y="1406"/>
                    <a:pt x="144" y="1406"/>
                  </a:cubicBezTo>
                  <a:cubicBezTo>
                    <a:pt x="156" y="1406"/>
                    <a:pt x="180" y="1394"/>
                    <a:pt x="191" y="1394"/>
                  </a:cubicBezTo>
                  <a:cubicBezTo>
                    <a:pt x="263" y="1346"/>
                    <a:pt x="322" y="1298"/>
                    <a:pt x="394" y="1239"/>
                  </a:cubicBezTo>
                  <a:cubicBezTo>
                    <a:pt x="525" y="1132"/>
                    <a:pt x="644" y="989"/>
                    <a:pt x="751" y="846"/>
                  </a:cubicBezTo>
                  <a:cubicBezTo>
                    <a:pt x="846" y="691"/>
                    <a:pt x="930" y="536"/>
                    <a:pt x="977" y="358"/>
                  </a:cubicBezTo>
                  <a:cubicBezTo>
                    <a:pt x="1013" y="286"/>
                    <a:pt x="1025" y="203"/>
                    <a:pt x="1037" y="120"/>
                  </a:cubicBezTo>
                  <a:cubicBezTo>
                    <a:pt x="1049" y="60"/>
                    <a:pt x="1001" y="13"/>
                    <a:pt x="95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57" name="Google Shape;1857;p53"/>
            <p:cNvSpPr/>
            <p:nvPr/>
          </p:nvSpPr>
          <p:spPr>
            <a:xfrm>
              <a:off x="6382250" y="2501500"/>
              <a:ext cx="254800" cy="336375"/>
            </a:xfrm>
            <a:custGeom>
              <a:avLst/>
              <a:gdLst/>
              <a:ahLst/>
              <a:cxnLst/>
              <a:rect l="l" t="t" r="r" b="b"/>
              <a:pathLst>
                <a:path w="10192" h="13455" extrusionOk="0">
                  <a:moveTo>
                    <a:pt x="6080" y="1140"/>
                  </a:moveTo>
                  <a:cubicBezTo>
                    <a:pt x="6662" y="1140"/>
                    <a:pt x="7242" y="1280"/>
                    <a:pt x="7763" y="1560"/>
                  </a:cubicBezTo>
                  <a:cubicBezTo>
                    <a:pt x="8430" y="1953"/>
                    <a:pt x="8954" y="2537"/>
                    <a:pt x="9275" y="3251"/>
                  </a:cubicBezTo>
                  <a:cubicBezTo>
                    <a:pt x="9263" y="3263"/>
                    <a:pt x="9263" y="3275"/>
                    <a:pt x="9275" y="3299"/>
                  </a:cubicBezTo>
                  <a:cubicBezTo>
                    <a:pt x="9466" y="3763"/>
                    <a:pt x="9585" y="4251"/>
                    <a:pt x="9632" y="4751"/>
                  </a:cubicBezTo>
                  <a:lnTo>
                    <a:pt x="9644" y="4751"/>
                  </a:lnTo>
                  <a:cubicBezTo>
                    <a:pt x="9620" y="4763"/>
                    <a:pt x="9608" y="4775"/>
                    <a:pt x="9585" y="4799"/>
                  </a:cubicBezTo>
                  <a:cubicBezTo>
                    <a:pt x="9478" y="4918"/>
                    <a:pt x="9466" y="5096"/>
                    <a:pt x="9561" y="5239"/>
                  </a:cubicBezTo>
                  <a:cubicBezTo>
                    <a:pt x="9573" y="5263"/>
                    <a:pt x="9585" y="5275"/>
                    <a:pt x="9608" y="5287"/>
                  </a:cubicBezTo>
                  <a:cubicBezTo>
                    <a:pt x="9608" y="5370"/>
                    <a:pt x="9597" y="5466"/>
                    <a:pt x="9585" y="5549"/>
                  </a:cubicBezTo>
                  <a:cubicBezTo>
                    <a:pt x="9585" y="5561"/>
                    <a:pt x="9585" y="5585"/>
                    <a:pt x="9573" y="5608"/>
                  </a:cubicBezTo>
                  <a:cubicBezTo>
                    <a:pt x="9430" y="6323"/>
                    <a:pt x="9049" y="6966"/>
                    <a:pt x="8477" y="7430"/>
                  </a:cubicBezTo>
                  <a:cubicBezTo>
                    <a:pt x="8204" y="7633"/>
                    <a:pt x="7906" y="7799"/>
                    <a:pt x="7584" y="7918"/>
                  </a:cubicBezTo>
                  <a:lnTo>
                    <a:pt x="7334" y="7311"/>
                  </a:lnTo>
                  <a:cubicBezTo>
                    <a:pt x="7180" y="6906"/>
                    <a:pt x="7013" y="6501"/>
                    <a:pt x="6858" y="6097"/>
                  </a:cubicBezTo>
                  <a:cubicBezTo>
                    <a:pt x="6668" y="5620"/>
                    <a:pt x="6477" y="5132"/>
                    <a:pt x="6275" y="4644"/>
                  </a:cubicBezTo>
                  <a:cubicBezTo>
                    <a:pt x="6334" y="4585"/>
                    <a:pt x="6358" y="4501"/>
                    <a:pt x="6346" y="4418"/>
                  </a:cubicBezTo>
                  <a:cubicBezTo>
                    <a:pt x="6346" y="4370"/>
                    <a:pt x="6310" y="4334"/>
                    <a:pt x="6263" y="4334"/>
                  </a:cubicBezTo>
                  <a:cubicBezTo>
                    <a:pt x="6251" y="4299"/>
                    <a:pt x="6215" y="4275"/>
                    <a:pt x="6179" y="4263"/>
                  </a:cubicBezTo>
                  <a:cubicBezTo>
                    <a:pt x="6168" y="4251"/>
                    <a:pt x="6144" y="4239"/>
                    <a:pt x="6120" y="4239"/>
                  </a:cubicBezTo>
                  <a:cubicBezTo>
                    <a:pt x="5906" y="3703"/>
                    <a:pt x="5679" y="3168"/>
                    <a:pt x="5441" y="2632"/>
                  </a:cubicBezTo>
                  <a:cubicBezTo>
                    <a:pt x="5275" y="2263"/>
                    <a:pt x="5120" y="1882"/>
                    <a:pt x="4965" y="1513"/>
                  </a:cubicBezTo>
                  <a:lnTo>
                    <a:pt x="4906" y="1346"/>
                  </a:lnTo>
                  <a:cubicBezTo>
                    <a:pt x="5013" y="1298"/>
                    <a:pt x="5120" y="1263"/>
                    <a:pt x="5239" y="1239"/>
                  </a:cubicBezTo>
                  <a:cubicBezTo>
                    <a:pt x="5515" y="1173"/>
                    <a:pt x="5798" y="1140"/>
                    <a:pt x="6080" y="1140"/>
                  </a:cubicBezTo>
                  <a:close/>
                  <a:moveTo>
                    <a:pt x="4679" y="1429"/>
                  </a:moveTo>
                  <a:lnTo>
                    <a:pt x="4917" y="2025"/>
                  </a:lnTo>
                  <a:cubicBezTo>
                    <a:pt x="4989" y="2215"/>
                    <a:pt x="5060" y="2406"/>
                    <a:pt x="5144" y="2584"/>
                  </a:cubicBezTo>
                  <a:cubicBezTo>
                    <a:pt x="5263" y="2894"/>
                    <a:pt x="5394" y="3203"/>
                    <a:pt x="5513" y="3513"/>
                  </a:cubicBezTo>
                  <a:cubicBezTo>
                    <a:pt x="5644" y="3811"/>
                    <a:pt x="5763" y="4108"/>
                    <a:pt x="5882" y="4406"/>
                  </a:cubicBezTo>
                  <a:cubicBezTo>
                    <a:pt x="5834" y="4489"/>
                    <a:pt x="5834" y="4596"/>
                    <a:pt x="5870" y="4680"/>
                  </a:cubicBezTo>
                  <a:cubicBezTo>
                    <a:pt x="5891" y="4744"/>
                    <a:pt x="5951" y="4789"/>
                    <a:pt x="6015" y="4789"/>
                  </a:cubicBezTo>
                  <a:cubicBezTo>
                    <a:pt x="6022" y="4789"/>
                    <a:pt x="6029" y="4788"/>
                    <a:pt x="6037" y="4787"/>
                  </a:cubicBezTo>
                  <a:cubicBezTo>
                    <a:pt x="6287" y="5394"/>
                    <a:pt x="6525" y="6001"/>
                    <a:pt x="6775" y="6620"/>
                  </a:cubicBezTo>
                  <a:cubicBezTo>
                    <a:pt x="6953" y="7073"/>
                    <a:pt x="7132" y="7537"/>
                    <a:pt x="7322" y="8002"/>
                  </a:cubicBezTo>
                  <a:cubicBezTo>
                    <a:pt x="6979" y="8101"/>
                    <a:pt x="6626" y="8151"/>
                    <a:pt x="6274" y="8151"/>
                  </a:cubicBezTo>
                  <a:cubicBezTo>
                    <a:pt x="5698" y="8151"/>
                    <a:pt x="5125" y="8018"/>
                    <a:pt x="4608" y="7752"/>
                  </a:cubicBezTo>
                  <a:cubicBezTo>
                    <a:pt x="4453" y="7680"/>
                    <a:pt x="4310" y="7597"/>
                    <a:pt x="4179" y="7502"/>
                  </a:cubicBezTo>
                  <a:lnTo>
                    <a:pt x="3965" y="7311"/>
                  </a:lnTo>
                  <a:cubicBezTo>
                    <a:pt x="3965" y="7252"/>
                    <a:pt x="3941" y="7192"/>
                    <a:pt x="3917" y="7144"/>
                  </a:cubicBezTo>
                  <a:cubicBezTo>
                    <a:pt x="3905" y="7085"/>
                    <a:pt x="3870" y="7049"/>
                    <a:pt x="3822" y="7037"/>
                  </a:cubicBezTo>
                  <a:cubicBezTo>
                    <a:pt x="3798" y="7025"/>
                    <a:pt x="3771" y="7019"/>
                    <a:pt x="3745" y="7019"/>
                  </a:cubicBezTo>
                  <a:cubicBezTo>
                    <a:pt x="3718" y="7019"/>
                    <a:pt x="3691" y="7025"/>
                    <a:pt x="3667" y="7037"/>
                  </a:cubicBezTo>
                  <a:lnTo>
                    <a:pt x="3584" y="6954"/>
                  </a:lnTo>
                  <a:cubicBezTo>
                    <a:pt x="3441" y="6799"/>
                    <a:pt x="3322" y="6632"/>
                    <a:pt x="3215" y="6454"/>
                  </a:cubicBezTo>
                  <a:cubicBezTo>
                    <a:pt x="2846" y="5823"/>
                    <a:pt x="2679" y="5120"/>
                    <a:pt x="2703" y="4394"/>
                  </a:cubicBezTo>
                  <a:cubicBezTo>
                    <a:pt x="2703" y="3680"/>
                    <a:pt x="2941" y="2977"/>
                    <a:pt x="3393" y="2406"/>
                  </a:cubicBezTo>
                  <a:cubicBezTo>
                    <a:pt x="3739" y="1989"/>
                    <a:pt x="4179" y="1656"/>
                    <a:pt x="4679" y="1429"/>
                  </a:cubicBezTo>
                  <a:close/>
                  <a:moveTo>
                    <a:pt x="9501" y="6501"/>
                  </a:moveTo>
                  <a:lnTo>
                    <a:pt x="9501" y="6501"/>
                  </a:lnTo>
                  <a:cubicBezTo>
                    <a:pt x="9478" y="6799"/>
                    <a:pt x="9454" y="7085"/>
                    <a:pt x="9430" y="7382"/>
                  </a:cubicBezTo>
                  <a:cubicBezTo>
                    <a:pt x="9335" y="8490"/>
                    <a:pt x="9239" y="9645"/>
                    <a:pt x="9144" y="10776"/>
                  </a:cubicBezTo>
                  <a:lnTo>
                    <a:pt x="9144" y="10907"/>
                  </a:lnTo>
                  <a:cubicBezTo>
                    <a:pt x="9120" y="11133"/>
                    <a:pt x="9108" y="11359"/>
                    <a:pt x="9085" y="11597"/>
                  </a:cubicBezTo>
                  <a:lnTo>
                    <a:pt x="9037" y="11466"/>
                  </a:lnTo>
                  <a:cubicBezTo>
                    <a:pt x="9001" y="11383"/>
                    <a:pt x="8954" y="11300"/>
                    <a:pt x="8918" y="11204"/>
                  </a:cubicBezTo>
                  <a:lnTo>
                    <a:pt x="8716" y="10716"/>
                  </a:lnTo>
                  <a:cubicBezTo>
                    <a:pt x="8620" y="10490"/>
                    <a:pt x="8537" y="10252"/>
                    <a:pt x="8442" y="10026"/>
                  </a:cubicBezTo>
                  <a:cubicBezTo>
                    <a:pt x="8180" y="9407"/>
                    <a:pt x="7930" y="8775"/>
                    <a:pt x="7680" y="8156"/>
                  </a:cubicBezTo>
                  <a:cubicBezTo>
                    <a:pt x="7906" y="8073"/>
                    <a:pt x="8108" y="7966"/>
                    <a:pt x="8311" y="7847"/>
                  </a:cubicBezTo>
                  <a:cubicBezTo>
                    <a:pt x="8823" y="7513"/>
                    <a:pt x="9239" y="7049"/>
                    <a:pt x="9501" y="6501"/>
                  </a:cubicBezTo>
                  <a:close/>
                  <a:moveTo>
                    <a:pt x="7406" y="8252"/>
                  </a:moveTo>
                  <a:cubicBezTo>
                    <a:pt x="7632" y="8811"/>
                    <a:pt x="7858" y="9359"/>
                    <a:pt x="8084" y="9907"/>
                  </a:cubicBezTo>
                  <a:lnTo>
                    <a:pt x="8156" y="10109"/>
                  </a:lnTo>
                  <a:cubicBezTo>
                    <a:pt x="8311" y="10490"/>
                    <a:pt x="8477" y="10883"/>
                    <a:pt x="8644" y="11264"/>
                  </a:cubicBezTo>
                  <a:lnTo>
                    <a:pt x="8739" y="11490"/>
                  </a:lnTo>
                  <a:cubicBezTo>
                    <a:pt x="8775" y="11573"/>
                    <a:pt x="8811" y="11657"/>
                    <a:pt x="8846" y="11740"/>
                  </a:cubicBezTo>
                  <a:cubicBezTo>
                    <a:pt x="8644" y="11550"/>
                    <a:pt x="8442" y="11359"/>
                    <a:pt x="8239" y="11181"/>
                  </a:cubicBezTo>
                  <a:lnTo>
                    <a:pt x="8204" y="11145"/>
                  </a:lnTo>
                  <a:cubicBezTo>
                    <a:pt x="7453" y="10466"/>
                    <a:pt x="6703" y="9776"/>
                    <a:pt x="6037" y="9180"/>
                  </a:cubicBezTo>
                  <a:lnTo>
                    <a:pt x="5703" y="8883"/>
                  </a:lnTo>
                  <a:lnTo>
                    <a:pt x="5001" y="8252"/>
                  </a:lnTo>
                  <a:lnTo>
                    <a:pt x="5001" y="8252"/>
                  </a:lnTo>
                  <a:cubicBezTo>
                    <a:pt x="5400" y="8373"/>
                    <a:pt x="5814" y="8437"/>
                    <a:pt x="6228" y="8437"/>
                  </a:cubicBezTo>
                  <a:cubicBezTo>
                    <a:pt x="6543" y="8437"/>
                    <a:pt x="6859" y="8400"/>
                    <a:pt x="7168" y="8323"/>
                  </a:cubicBezTo>
                  <a:cubicBezTo>
                    <a:pt x="7251" y="8299"/>
                    <a:pt x="7334" y="8275"/>
                    <a:pt x="7406" y="8252"/>
                  </a:cubicBezTo>
                  <a:close/>
                  <a:moveTo>
                    <a:pt x="4274" y="1"/>
                  </a:moveTo>
                  <a:cubicBezTo>
                    <a:pt x="4259" y="1"/>
                    <a:pt x="4243" y="5"/>
                    <a:pt x="4227" y="13"/>
                  </a:cubicBezTo>
                  <a:cubicBezTo>
                    <a:pt x="4155" y="48"/>
                    <a:pt x="4120" y="132"/>
                    <a:pt x="4144" y="203"/>
                  </a:cubicBezTo>
                  <a:cubicBezTo>
                    <a:pt x="4286" y="536"/>
                    <a:pt x="4441" y="870"/>
                    <a:pt x="4584" y="1215"/>
                  </a:cubicBezTo>
                  <a:cubicBezTo>
                    <a:pt x="3512" y="1715"/>
                    <a:pt x="2691" y="2727"/>
                    <a:pt x="2512" y="3882"/>
                  </a:cubicBezTo>
                  <a:cubicBezTo>
                    <a:pt x="2393" y="4656"/>
                    <a:pt x="2477" y="5466"/>
                    <a:pt x="2774" y="6204"/>
                  </a:cubicBezTo>
                  <a:cubicBezTo>
                    <a:pt x="2774" y="6216"/>
                    <a:pt x="2786" y="6216"/>
                    <a:pt x="2786" y="6228"/>
                  </a:cubicBezTo>
                  <a:lnTo>
                    <a:pt x="2286" y="5775"/>
                  </a:lnTo>
                  <a:cubicBezTo>
                    <a:pt x="2060" y="5561"/>
                    <a:pt x="1834" y="5358"/>
                    <a:pt x="1607" y="5156"/>
                  </a:cubicBezTo>
                  <a:cubicBezTo>
                    <a:pt x="1143" y="4739"/>
                    <a:pt x="655" y="4299"/>
                    <a:pt x="214" y="3846"/>
                  </a:cubicBezTo>
                  <a:cubicBezTo>
                    <a:pt x="197" y="3829"/>
                    <a:pt x="173" y="3818"/>
                    <a:pt x="148" y="3818"/>
                  </a:cubicBezTo>
                  <a:cubicBezTo>
                    <a:pt x="138" y="3818"/>
                    <a:pt x="129" y="3819"/>
                    <a:pt x="119" y="3823"/>
                  </a:cubicBezTo>
                  <a:cubicBezTo>
                    <a:pt x="72" y="3834"/>
                    <a:pt x="24" y="3882"/>
                    <a:pt x="12" y="3930"/>
                  </a:cubicBezTo>
                  <a:cubicBezTo>
                    <a:pt x="0" y="3965"/>
                    <a:pt x="12" y="4013"/>
                    <a:pt x="36" y="4037"/>
                  </a:cubicBezTo>
                  <a:cubicBezTo>
                    <a:pt x="405" y="4418"/>
                    <a:pt x="798" y="4775"/>
                    <a:pt x="1179" y="5120"/>
                  </a:cubicBezTo>
                  <a:cubicBezTo>
                    <a:pt x="1417" y="5335"/>
                    <a:pt x="1667" y="5561"/>
                    <a:pt x="1905" y="5799"/>
                  </a:cubicBezTo>
                  <a:cubicBezTo>
                    <a:pt x="2477" y="6347"/>
                    <a:pt x="2965" y="6787"/>
                    <a:pt x="3417" y="7204"/>
                  </a:cubicBezTo>
                  <a:lnTo>
                    <a:pt x="3429" y="7216"/>
                  </a:lnTo>
                  <a:cubicBezTo>
                    <a:pt x="3453" y="7240"/>
                    <a:pt x="3465" y="7263"/>
                    <a:pt x="3489" y="7275"/>
                  </a:cubicBezTo>
                  <a:cubicBezTo>
                    <a:pt x="3477" y="7323"/>
                    <a:pt x="3477" y="7382"/>
                    <a:pt x="3489" y="7430"/>
                  </a:cubicBezTo>
                  <a:cubicBezTo>
                    <a:pt x="3512" y="7502"/>
                    <a:pt x="3572" y="7573"/>
                    <a:pt x="3655" y="7597"/>
                  </a:cubicBezTo>
                  <a:cubicBezTo>
                    <a:pt x="3673" y="7603"/>
                    <a:pt x="3694" y="7606"/>
                    <a:pt x="3715" y="7606"/>
                  </a:cubicBezTo>
                  <a:cubicBezTo>
                    <a:pt x="3736" y="7606"/>
                    <a:pt x="3757" y="7603"/>
                    <a:pt x="3774" y="7597"/>
                  </a:cubicBezTo>
                  <a:cubicBezTo>
                    <a:pt x="3786" y="7597"/>
                    <a:pt x="3798" y="7585"/>
                    <a:pt x="3810" y="7585"/>
                  </a:cubicBezTo>
                  <a:cubicBezTo>
                    <a:pt x="3858" y="7621"/>
                    <a:pt x="3905" y="7656"/>
                    <a:pt x="3953" y="7692"/>
                  </a:cubicBezTo>
                  <a:cubicBezTo>
                    <a:pt x="4584" y="8275"/>
                    <a:pt x="5227" y="8847"/>
                    <a:pt x="5846" y="9407"/>
                  </a:cubicBezTo>
                  <a:cubicBezTo>
                    <a:pt x="6477" y="9978"/>
                    <a:pt x="7096" y="10538"/>
                    <a:pt x="7727" y="11109"/>
                  </a:cubicBezTo>
                  <a:cubicBezTo>
                    <a:pt x="7977" y="11335"/>
                    <a:pt x="8227" y="11573"/>
                    <a:pt x="8477" y="11800"/>
                  </a:cubicBezTo>
                  <a:lnTo>
                    <a:pt x="8799" y="12097"/>
                  </a:lnTo>
                  <a:cubicBezTo>
                    <a:pt x="8846" y="12133"/>
                    <a:pt x="8882" y="12181"/>
                    <a:pt x="8930" y="12216"/>
                  </a:cubicBezTo>
                  <a:cubicBezTo>
                    <a:pt x="8930" y="12240"/>
                    <a:pt x="8930" y="12276"/>
                    <a:pt x="8930" y="12312"/>
                  </a:cubicBezTo>
                  <a:cubicBezTo>
                    <a:pt x="8942" y="12371"/>
                    <a:pt x="8977" y="12419"/>
                    <a:pt x="9025" y="12455"/>
                  </a:cubicBezTo>
                  <a:lnTo>
                    <a:pt x="9025" y="12478"/>
                  </a:lnTo>
                  <a:cubicBezTo>
                    <a:pt x="9001" y="12776"/>
                    <a:pt x="8989" y="13074"/>
                    <a:pt x="9001" y="13371"/>
                  </a:cubicBezTo>
                  <a:cubicBezTo>
                    <a:pt x="9001" y="13419"/>
                    <a:pt x="9037" y="13455"/>
                    <a:pt x="9085" y="13455"/>
                  </a:cubicBezTo>
                  <a:lnTo>
                    <a:pt x="9097" y="13455"/>
                  </a:lnTo>
                  <a:cubicBezTo>
                    <a:pt x="9144" y="13443"/>
                    <a:pt x="9180" y="13395"/>
                    <a:pt x="9204" y="13347"/>
                  </a:cubicBezTo>
                  <a:cubicBezTo>
                    <a:pt x="9239" y="13109"/>
                    <a:pt x="9251" y="12871"/>
                    <a:pt x="9263" y="12633"/>
                  </a:cubicBezTo>
                  <a:lnTo>
                    <a:pt x="9263" y="12538"/>
                  </a:lnTo>
                  <a:cubicBezTo>
                    <a:pt x="9382" y="12657"/>
                    <a:pt x="9525" y="12764"/>
                    <a:pt x="9656" y="12859"/>
                  </a:cubicBezTo>
                  <a:cubicBezTo>
                    <a:pt x="9673" y="12868"/>
                    <a:pt x="9690" y="12876"/>
                    <a:pt x="9707" y="12876"/>
                  </a:cubicBezTo>
                  <a:cubicBezTo>
                    <a:pt x="9714" y="12876"/>
                    <a:pt x="9721" y="12875"/>
                    <a:pt x="9728" y="12871"/>
                  </a:cubicBezTo>
                  <a:cubicBezTo>
                    <a:pt x="9739" y="12871"/>
                    <a:pt x="9763" y="12859"/>
                    <a:pt x="9775" y="12847"/>
                  </a:cubicBezTo>
                  <a:cubicBezTo>
                    <a:pt x="9811" y="12812"/>
                    <a:pt x="9823" y="12752"/>
                    <a:pt x="9799" y="12693"/>
                  </a:cubicBezTo>
                  <a:cubicBezTo>
                    <a:pt x="9692" y="12550"/>
                    <a:pt x="9561" y="12407"/>
                    <a:pt x="9430" y="12288"/>
                  </a:cubicBezTo>
                  <a:cubicBezTo>
                    <a:pt x="9454" y="12216"/>
                    <a:pt x="9454" y="12145"/>
                    <a:pt x="9430" y="12085"/>
                  </a:cubicBezTo>
                  <a:cubicBezTo>
                    <a:pt x="9418" y="12062"/>
                    <a:pt x="9394" y="12038"/>
                    <a:pt x="9358" y="12038"/>
                  </a:cubicBezTo>
                  <a:lnTo>
                    <a:pt x="9358" y="12026"/>
                  </a:lnTo>
                  <a:cubicBezTo>
                    <a:pt x="9347" y="12014"/>
                    <a:pt x="9335" y="11990"/>
                    <a:pt x="9311" y="11978"/>
                  </a:cubicBezTo>
                  <a:cubicBezTo>
                    <a:pt x="9335" y="11681"/>
                    <a:pt x="9358" y="11383"/>
                    <a:pt x="9382" y="11085"/>
                  </a:cubicBezTo>
                  <a:cubicBezTo>
                    <a:pt x="9454" y="10121"/>
                    <a:pt x="9537" y="9145"/>
                    <a:pt x="9620" y="8180"/>
                  </a:cubicBezTo>
                  <a:cubicBezTo>
                    <a:pt x="9656" y="7752"/>
                    <a:pt x="9692" y="7323"/>
                    <a:pt x="9728" y="6882"/>
                  </a:cubicBezTo>
                  <a:cubicBezTo>
                    <a:pt x="9775" y="6418"/>
                    <a:pt x="9811" y="5930"/>
                    <a:pt x="9859" y="5454"/>
                  </a:cubicBezTo>
                  <a:cubicBezTo>
                    <a:pt x="9870" y="5382"/>
                    <a:pt x="9870" y="5323"/>
                    <a:pt x="9882" y="5263"/>
                  </a:cubicBezTo>
                  <a:cubicBezTo>
                    <a:pt x="9918" y="5227"/>
                    <a:pt x="9954" y="5204"/>
                    <a:pt x="9978" y="5156"/>
                  </a:cubicBezTo>
                  <a:cubicBezTo>
                    <a:pt x="10013" y="5096"/>
                    <a:pt x="10037" y="5013"/>
                    <a:pt x="10025" y="4930"/>
                  </a:cubicBezTo>
                  <a:cubicBezTo>
                    <a:pt x="10037" y="4894"/>
                    <a:pt x="10037" y="4858"/>
                    <a:pt x="10013" y="4823"/>
                  </a:cubicBezTo>
                  <a:cubicBezTo>
                    <a:pt x="9989" y="4787"/>
                    <a:pt x="9954" y="4751"/>
                    <a:pt x="9906" y="4727"/>
                  </a:cubicBezTo>
                  <a:cubicBezTo>
                    <a:pt x="9954" y="4192"/>
                    <a:pt x="9989" y="3656"/>
                    <a:pt x="10013" y="3120"/>
                  </a:cubicBezTo>
                  <a:cubicBezTo>
                    <a:pt x="10037" y="2715"/>
                    <a:pt x="10061" y="2310"/>
                    <a:pt x="10097" y="1929"/>
                  </a:cubicBezTo>
                  <a:cubicBezTo>
                    <a:pt x="10144" y="1406"/>
                    <a:pt x="10180" y="858"/>
                    <a:pt x="10192" y="310"/>
                  </a:cubicBezTo>
                  <a:cubicBezTo>
                    <a:pt x="10192" y="251"/>
                    <a:pt x="10156" y="215"/>
                    <a:pt x="10109" y="215"/>
                  </a:cubicBezTo>
                  <a:cubicBezTo>
                    <a:pt x="10037" y="227"/>
                    <a:pt x="9978" y="286"/>
                    <a:pt x="9966" y="370"/>
                  </a:cubicBezTo>
                  <a:cubicBezTo>
                    <a:pt x="9954" y="1013"/>
                    <a:pt x="9894" y="1667"/>
                    <a:pt x="9835" y="2299"/>
                  </a:cubicBezTo>
                  <a:cubicBezTo>
                    <a:pt x="9823" y="2513"/>
                    <a:pt x="9799" y="2727"/>
                    <a:pt x="9787" y="2941"/>
                  </a:cubicBezTo>
                  <a:cubicBezTo>
                    <a:pt x="9763" y="3180"/>
                    <a:pt x="9751" y="3430"/>
                    <a:pt x="9728" y="3668"/>
                  </a:cubicBezTo>
                  <a:cubicBezTo>
                    <a:pt x="9668" y="3477"/>
                    <a:pt x="9597" y="3299"/>
                    <a:pt x="9513" y="3120"/>
                  </a:cubicBezTo>
                  <a:cubicBezTo>
                    <a:pt x="9501" y="3108"/>
                    <a:pt x="9489" y="3096"/>
                    <a:pt x="9478" y="3084"/>
                  </a:cubicBezTo>
                  <a:cubicBezTo>
                    <a:pt x="9168" y="2382"/>
                    <a:pt x="8656" y="1775"/>
                    <a:pt x="8013" y="1370"/>
                  </a:cubicBezTo>
                  <a:cubicBezTo>
                    <a:pt x="7430" y="1035"/>
                    <a:pt x="6778" y="862"/>
                    <a:pt x="6119" y="862"/>
                  </a:cubicBezTo>
                  <a:cubicBezTo>
                    <a:pt x="5957" y="862"/>
                    <a:pt x="5794" y="872"/>
                    <a:pt x="5632" y="894"/>
                  </a:cubicBezTo>
                  <a:cubicBezTo>
                    <a:pt x="5346" y="929"/>
                    <a:pt x="5072" y="1001"/>
                    <a:pt x="4810" y="1108"/>
                  </a:cubicBezTo>
                  <a:cubicBezTo>
                    <a:pt x="4655" y="751"/>
                    <a:pt x="4513" y="394"/>
                    <a:pt x="4346" y="48"/>
                  </a:cubicBezTo>
                  <a:cubicBezTo>
                    <a:pt x="4330" y="16"/>
                    <a:pt x="4304" y="1"/>
                    <a:pt x="42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58" name="Google Shape;1858;p53"/>
            <p:cNvSpPr/>
            <p:nvPr/>
          </p:nvSpPr>
          <p:spPr>
            <a:xfrm>
              <a:off x="5441650" y="1937150"/>
              <a:ext cx="347100" cy="121775"/>
            </a:xfrm>
            <a:custGeom>
              <a:avLst/>
              <a:gdLst/>
              <a:ahLst/>
              <a:cxnLst/>
              <a:rect l="l" t="t" r="r" b="b"/>
              <a:pathLst>
                <a:path w="13884" h="4871" extrusionOk="0">
                  <a:moveTo>
                    <a:pt x="12323" y="1060"/>
                  </a:moveTo>
                  <a:cubicBezTo>
                    <a:pt x="12454" y="1215"/>
                    <a:pt x="12490" y="1393"/>
                    <a:pt x="12383" y="1441"/>
                  </a:cubicBezTo>
                  <a:cubicBezTo>
                    <a:pt x="12358" y="1449"/>
                    <a:pt x="12332" y="1453"/>
                    <a:pt x="12308" y="1453"/>
                  </a:cubicBezTo>
                  <a:cubicBezTo>
                    <a:pt x="12264" y="1453"/>
                    <a:pt x="12223" y="1440"/>
                    <a:pt x="12192" y="1417"/>
                  </a:cubicBezTo>
                  <a:cubicBezTo>
                    <a:pt x="12121" y="1274"/>
                    <a:pt x="12180" y="1120"/>
                    <a:pt x="12323" y="1060"/>
                  </a:cubicBezTo>
                  <a:close/>
                  <a:moveTo>
                    <a:pt x="12573" y="0"/>
                  </a:moveTo>
                  <a:lnTo>
                    <a:pt x="12573" y="0"/>
                  </a:lnTo>
                  <a:cubicBezTo>
                    <a:pt x="12597" y="48"/>
                    <a:pt x="12621" y="108"/>
                    <a:pt x="12657" y="143"/>
                  </a:cubicBezTo>
                  <a:cubicBezTo>
                    <a:pt x="12859" y="346"/>
                    <a:pt x="13002" y="596"/>
                    <a:pt x="13085" y="870"/>
                  </a:cubicBezTo>
                  <a:cubicBezTo>
                    <a:pt x="13157" y="1084"/>
                    <a:pt x="13026" y="1215"/>
                    <a:pt x="12942" y="1358"/>
                  </a:cubicBezTo>
                  <a:cubicBezTo>
                    <a:pt x="12919" y="1405"/>
                    <a:pt x="12823" y="1393"/>
                    <a:pt x="12752" y="1405"/>
                  </a:cubicBezTo>
                  <a:cubicBezTo>
                    <a:pt x="12740" y="1405"/>
                    <a:pt x="12740" y="1417"/>
                    <a:pt x="12728" y="1441"/>
                  </a:cubicBezTo>
                  <a:cubicBezTo>
                    <a:pt x="12752" y="1477"/>
                    <a:pt x="12776" y="1512"/>
                    <a:pt x="12800" y="1560"/>
                  </a:cubicBezTo>
                  <a:lnTo>
                    <a:pt x="12538" y="1596"/>
                  </a:lnTo>
                  <a:lnTo>
                    <a:pt x="12538" y="1596"/>
                  </a:lnTo>
                  <a:lnTo>
                    <a:pt x="12621" y="1429"/>
                  </a:lnTo>
                  <a:cubicBezTo>
                    <a:pt x="12704" y="1274"/>
                    <a:pt x="12561" y="917"/>
                    <a:pt x="12383" y="881"/>
                  </a:cubicBezTo>
                  <a:cubicBezTo>
                    <a:pt x="12370" y="880"/>
                    <a:pt x="12357" y="880"/>
                    <a:pt x="12344" y="880"/>
                  </a:cubicBezTo>
                  <a:cubicBezTo>
                    <a:pt x="12227" y="880"/>
                    <a:pt x="12114" y="929"/>
                    <a:pt x="12050" y="1036"/>
                  </a:cubicBezTo>
                  <a:cubicBezTo>
                    <a:pt x="11990" y="1120"/>
                    <a:pt x="11930" y="1393"/>
                    <a:pt x="12002" y="1465"/>
                  </a:cubicBezTo>
                  <a:cubicBezTo>
                    <a:pt x="12061" y="1536"/>
                    <a:pt x="12109" y="1608"/>
                    <a:pt x="12157" y="1691"/>
                  </a:cubicBezTo>
                  <a:lnTo>
                    <a:pt x="11335" y="1786"/>
                  </a:lnTo>
                  <a:cubicBezTo>
                    <a:pt x="11359" y="1620"/>
                    <a:pt x="11383" y="1465"/>
                    <a:pt x="11407" y="1274"/>
                  </a:cubicBezTo>
                  <a:cubicBezTo>
                    <a:pt x="11514" y="1370"/>
                    <a:pt x="11621" y="1477"/>
                    <a:pt x="11704" y="1584"/>
                  </a:cubicBezTo>
                  <a:cubicBezTo>
                    <a:pt x="11755" y="1640"/>
                    <a:pt x="11789" y="1672"/>
                    <a:pt x="11823" y="1672"/>
                  </a:cubicBezTo>
                  <a:cubicBezTo>
                    <a:pt x="11861" y="1672"/>
                    <a:pt x="11897" y="1631"/>
                    <a:pt x="11954" y="1536"/>
                  </a:cubicBezTo>
                  <a:cubicBezTo>
                    <a:pt x="11799" y="1405"/>
                    <a:pt x="11657" y="1262"/>
                    <a:pt x="11502" y="1120"/>
                  </a:cubicBezTo>
                  <a:cubicBezTo>
                    <a:pt x="11490" y="1096"/>
                    <a:pt x="11478" y="1072"/>
                    <a:pt x="11478" y="1048"/>
                  </a:cubicBezTo>
                  <a:cubicBezTo>
                    <a:pt x="11490" y="893"/>
                    <a:pt x="11514" y="750"/>
                    <a:pt x="11549" y="608"/>
                  </a:cubicBezTo>
                  <a:cubicBezTo>
                    <a:pt x="11573" y="524"/>
                    <a:pt x="11585" y="465"/>
                    <a:pt x="11490" y="465"/>
                  </a:cubicBezTo>
                  <a:cubicBezTo>
                    <a:pt x="11442" y="477"/>
                    <a:pt x="11395" y="524"/>
                    <a:pt x="11371" y="584"/>
                  </a:cubicBezTo>
                  <a:cubicBezTo>
                    <a:pt x="11347" y="715"/>
                    <a:pt x="11323" y="858"/>
                    <a:pt x="11311" y="989"/>
                  </a:cubicBezTo>
                  <a:cubicBezTo>
                    <a:pt x="11216" y="917"/>
                    <a:pt x="11133" y="846"/>
                    <a:pt x="11037" y="774"/>
                  </a:cubicBezTo>
                  <a:cubicBezTo>
                    <a:pt x="11002" y="762"/>
                    <a:pt x="10966" y="750"/>
                    <a:pt x="10918" y="750"/>
                  </a:cubicBezTo>
                  <a:cubicBezTo>
                    <a:pt x="10918" y="786"/>
                    <a:pt x="10907" y="834"/>
                    <a:pt x="10918" y="858"/>
                  </a:cubicBezTo>
                  <a:cubicBezTo>
                    <a:pt x="10990" y="941"/>
                    <a:pt x="11085" y="1012"/>
                    <a:pt x="11157" y="1108"/>
                  </a:cubicBezTo>
                  <a:cubicBezTo>
                    <a:pt x="11192" y="1155"/>
                    <a:pt x="11240" y="1215"/>
                    <a:pt x="11240" y="1274"/>
                  </a:cubicBezTo>
                  <a:cubicBezTo>
                    <a:pt x="11228" y="1465"/>
                    <a:pt x="11180" y="1655"/>
                    <a:pt x="11157" y="1858"/>
                  </a:cubicBezTo>
                  <a:cubicBezTo>
                    <a:pt x="11101" y="1870"/>
                    <a:pt x="11043" y="1898"/>
                    <a:pt x="10991" y="1898"/>
                  </a:cubicBezTo>
                  <a:cubicBezTo>
                    <a:pt x="10943" y="1898"/>
                    <a:pt x="10900" y="1873"/>
                    <a:pt x="10871" y="1786"/>
                  </a:cubicBezTo>
                  <a:cubicBezTo>
                    <a:pt x="10835" y="1810"/>
                    <a:pt x="10799" y="1822"/>
                    <a:pt x="10764" y="1846"/>
                  </a:cubicBezTo>
                  <a:cubicBezTo>
                    <a:pt x="10728" y="1858"/>
                    <a:pt x="10704" y="1893"/>
                    <a:pt x="10692" y="1893"/>
                  </a:cubicBezTo>
                  <a:cubicBezTo>
                    <a:pt x="10526" y="1786"/>
                    <a:pt x="10406" y="1620"/>
                    <a:pt x="10371" y="1417"/>
                  </a:cubicBezTo>
                  <a:cubicBezTo>
                    <a:pt x="10371" y="1286"/>
                    <a:pt x="10395" y="1155"/>
                    <a:pt x="10418" y="1024"/>
                  </a:cubicBezTo>
                  <a:cubicBezTo>
                    <a:pt x="10441" y="866"/>
                    <a:pt x="10421" y="665"/>
                    <a:pt x="10693" y="665"/>
                  </a:cubicBezTo>
                  <a:cubicBezTo>
                    <a:pt x="10708" y="665"/>
                    <a:pt x="10723" y="666"/>
                    <a:pt x="10740" y="667"/>
                  </a:cubicBezTo>
                  <a:cubicBezTo>
                    <a:pt x="10668" y="572"/>
                    <a:pt x="10633" y="500"/>
                    <a:pt x="10573" y="489"/>
                  </a:cubicBezTo>
                  <a:cubicBezTo>
                    <a:pt x="10514" y="489"/>
                    <a:pt x="10454" y="512"/>
                    <a:pt x="10418" y="560"/>
                  </a:cubicBezTo>
                  <a:cubicBezTo>
                    <a:pt x="10192" y="870"/>
                    <a:pt x="10121" y="1262"/>
                    <a:pt x="10216" y="1632"/>
                  </a:cubicBezTo>
                  <a:cubicBezTo>
                    <a:pt x="10252" y="1763"/>
                    <a:pt x="10395" y="1870"/>
                    <a:pt x="10478" y="1989"/>
                  </a:cubicBezTo>
                  <a:lnTo>
                    <a:pt x="9585" y="2203"/>
                  </a:lnTo>
                  <a:cubicBezTo>
                    <a:pt x="9549" y="2060"/>
                    <a:pt x="9513" y="1917"/>
                    <a:pt x="9478" y="1774"/>
                  </a:cubicBezTo>
                  <a:cubicBezTo>
                    <a:pt x="9633" y="1739"/>
                    <a:pt x="9764" y="1715"/>
                    <a:pt x="9883" y="1667"/>
                  </a:cubicBezTo>
                  <a:cubicBezTo>
                    <a:pt x="9942" y="1655"/>
                    <a:pt x="9978" y="1596"/>
                    <a:pt x="10014" y="1560"/>
                  </a:cubicBezTo>
                  <a:cubicBezTo>
                    <a:pt x="9960" y="1539"/>
                    <a:pt x="9917" y="1499"/>
                    <a:pt x="9866" y="1499"/>
                  </a:cubicBezTo>
                  <a:cubicBezTo>
                    <a:pt x="9860" y="1499"/>
                    <a:pt x="9853" y="1499"/>
                    <a:pt x="9847" y="1501"/>
                  </a:cubicBezTo>
                  <a:cubicBezTo>
                    <a:pt x="9716" y="1524"/>
                    <a:pt x="9573" y="1560"/>
                    <a:pt x="9406" y="1608"/>
                  </a:cubicBezTo>
                  <a:lnTo>
                    <a:pt x="9287" y="631"/>
                  </a:lnTo>
                  <a:lnTo>
                    <a:pt x="9335" y="608"/>
                  </a:lnTo>
                  <a:cubicBezTo>
                    <a:pt x="9383" y="631"/>
                    <a:pt x="9454" y="655"/>
                    <a:pt x="9478" y="703"/>
                  </a:cubicBezTo>
                  <a:cubicBezTo>
                    <a:pt x="9513" y="750"/>
                    <a:pt x="9442" y="798"/>
                    <a:pt x="9430" y="858"/>
                  </a:cubicBezTo>
                  <a:cubicBezTo>
                    <a:pt x="9418" y="893"/>
                    <a:pt x="9406" y="941"/>
                    <a:pt x="9406" y="989"/>
                  </a:cubicBezTo>
                  <a:cubicBezTo>
                    <a:pt x="9621" y="870"/>
                    <a:pt x="9716" y="762"/>
                    <a:pt x="9668" y="655"/>
                  </a:cubicBezTo>
                  <a:cubicBezTo>
                    <a:pt x="9633" y="584"/>
                    <a:pt x="9573" y="524"/>
                    <a:pt x="9502" y="477"/>
                  </a:cubicBezTo>
                  <a:cubicBezTo>
                    <a:pt x="9460" y="453"/>
                    <a:pt x="9416" y="441"/>
                    <a:pt x="9373" y="441"/>
                  </a:cubicBezTo>
                  <a:cubicBezTo>
                    <a:pt x="9268" y="441"/>
                    <a:pt x="9170" y="509"/>
                    <a:pt x="9144" y="620"/>
                  </a:cubicBezTo>
                  <a:cubicBezTo>
                    <a:pt x="9121" y="762"/>
                    <a:pt x="9121" y="905"/>
                    <a:pt x="9144" y="1036"/>
                  </a:cubicBezTo>
                  <a:cubicBezTo>
                    <a:pt x="9168" y="1251"/>
                    <a:pt x="9216" y="1465"/>
                    <a:pt x="9252" y="1679"/>
                  </a:cubicBezTo>
                  <a:cubicBezTo>
                    <a:pt x="9037" y="1786"/>
                    <a:pt x="9025" y="1798"/>
                    <a:pt x="9144" y="1917"/>
                  </a:cubicBezTo>
                  <a:lnTo>
                    <a:pt x="9287" y="1810"/>
                  </a:lnTo>
                  <a:cubicBezTo>
                    <a:pt x="9323" y="1977"/>
                    <a:pt x="9359" y="2108"/>
                    <a:pt x="9383" y="2239"/>
                  </a:cubicBezTo>
                  <a:cubicBezTo>
                    <a:pt x="9335" y="2263"/>
                    <a:pt x="9287" y="2263"/>
                    <a:pt x="9240" y="2274"/>
                  </a:cubicBezTo>
                  <a:cubicBezTo>
                    <a:pt x="8632" y="2465"/>
                    <a:pt x="8001" y="2596"/>
                    <a:pt x="7406" y="2822"/>
                  </a:cubicBezTo>
                  <a:cubicBezTo>
                    <a:pt x="6799" y="3036"/>
                    <a:pt x="6108" y="3167"/>
                    <a:pt x="5465" y="3334"/>
                  </a:cubicBezTo>
                  <a:cubicBezTo>
                    <a:pt x="4941" y="3465"/>
                    <a:pt x="4430" y="3596"/>
                    <a:pt x="3906" y="3739"/>
                  </a:cubicBezTo>
                  <a:cubicBezTo>
                    <a:pt x="3668" y="3810"/>
                    <a:pt x="3453" y="3918"/>
                    <a:pt x="3215" y="3977"/>
                  </a:cubicBezTo>
                  <a:cubicBezTo>
                    <a:pt x="3060" y="4013"/>
                    <a:pt x="2906" y="4025"/>
                    <a:pt x="2751" y="4072"/>
                  </a:cubicBezTo>
                  <a:cubicBezTo>
                    <a:pt x="2155" y="4251"/>
                    <a:pt x="1548" y="4406"/>
                    <a:pt x="941" y="4560"/>
                  </a:cubicBezTo>
                  <a:cubicBezTo>
                    <a:pt x="679" y="4632"/>
                    <a:pt x="405" y="4668"/>
                    <a:pt x="143" y="4727"/>
                  </a:cubicBezTo>
                  <a:cubicBezTo>
                    <a:pt x="96" y="4739"/>
                    <a:pt x="48" y="4787"/>
                    <a:pt x="0" y="4822"/>
                  </a:cubicBezTo>
                  <a:cubicBezTo>
                    <a:pt x="60" y="4846"/>
                    <a:pt x="131" y="4858"/>
                    <a:pt x="191" y="4870"/>
                  </a:cubicBezTo>
                  <a:lnTo>
                    <a:pt x="239" y="4870"/>
                  </a:lnTo>
                  <a:cubicBezTo>
                    <a:pt x="417" y="4834"/>
                    <a:pt x="608" y="4811"/>
                    <a:pt x="786" y="4787"/>
                  </a:cubicBezTo>
                  <a:cubicBezTo>
                    <a:pt x="858" y="4775"/>
                    <a:pt x="941" y="4775"/>
                    <a:pt x="1012" y="4763"/>
                  </a:cubicBezTo>
                  <a:cubicBezTo>
                    <a:pt x="1108" y="4727"/>
                    <a:pt x="1191" y="4668"/>
                    <a:pt x="1298" y="4644"/>
                  </a:cubicBezTo>
                  <a:cubicBezTo>
                    <a:pt x="1977" y="4465"/>
                    <a:pt x="2667" y="4310"/>
                    <a:pt x="3346" y="4120"/>
                  </a:cubicBezTo>
                  <a:cubicBezTo>
                    <a:pt x="4191" y="3894"/>
                    <a:pt x="5025" y="3632"/>
                    <a:pt x="5870" y="3406"/>
                  </a:cubicBezTo>
                  <a:cubicBezTo>
                    <a:pt x="6370" y="3263"/>
                    <a:pt x="6882" y="3167"/>
                    <a:pt x="7382" y="3036"/>
                  </a:cubicBezTo>
                  <a:cubicBezTo>
                    <a:pt x="7930" y="2882"/>
                    <a:pt x="8490" y="2727"/>
                    <a:pt x="9037" y="2560"/>
                  </a:cubicBezTo>
                  <a:cubicBezTo>
                    <a:pt x="9180" y="2525"/>
                    <a:pt x="9311" y="2453"/>
                    <a:pt x="9454" y="2429"/>
                  </a:cubicBezTo>
                  <a:cubicBezTo>
                    <a:pt x="9597" y="2394"/>
                    <a:pt x="9716" y="2394"/>
                    <a:pt x="9835" y="2370"/>
                  </a:cubicBezTo>
                  <a:cubicBezTo>
                    <a:pt x="9990" y="2346"/>
                    <a:pt x="10133" y="2298"/>
                    <a:pt x="10287" y="2263"/>
                  </a:cubicBezTo>
                  <a:cubicBezTo>
                    <a:pt x="10597" y="2203"/>
                    <a:pt x="10907" y="2132"/>
                    <a:pt x="11216" y="2072"/>
                  </a:cubicBezTo>
                  <a:lnTo>
                    <a:pt x="12585" y="1774"/>
                  </a:lnTo>
                  <a:cubicBezTo>
                    <a:pt x="12609" y="1774"/>
                    <a:pt x="12645" y="1763"/>
                    <a:pt x="12669" y="1763"/>
                  </a:cubicBezTo>
                  <a:cubicBezTo>
                    <a:pt x="13014" y="1691"/>
                    <a:pt x="13371" y="1632"/>
                    <a:pt x="13728" y="1548"/>
                  </a:cubicBezTo>
                  <a:cubicBezTo>
                    <a:pt x="13764" y="1536"/>
                    <a:pt x="13883" y="1465"/>
                    <a:pt x="13812" y="1346"/>
                  </a:cubicBezTo>
                  <a:cubicBezTo>
                    <a:pt x="13784" y="1304"/>
                    <a:pt x="13680" y="1279"/>
                    <a:pt x="13591" y="1279"/>
                  </a:cubicBezTo>
                  <a:cubicBezTo>
                    <a:pt x="13526" y="1279"/>
                    <a:pt x="13469" y="1292"/>
                    <a:pt x="13454" y="1322"/>
                  </a:cubicBezTo>
                  <a:cubicBezTo>
                    <a:pt x="13383" y="1477"/>
                    <a:pt x="13252" y="1429"/>
                    <a:pt x="13121" y="1453"/>
                  </a:cubicBezTo>
                  <a:cubicBezTo>
                    <a:pt x="13145" y="1405"/>
                    <a:pt x="13181" y="1370"/>
                    <a:pt x="13204" y="1322"/>
                  </a:cubicBezTo>
                  <a:cubicBezTo>
                    <a:pt x="13312" y="1155"/>
                    <a:pt x="13335" y="941"/>
                    <a:pt x="13264" y="762"/>
                  </a:cubicBezTo>
                  <a:cubicBezTo>
                    <a:pt x="13228" y="631"/>
                    <a:pt x="13157" y="512"/>
                    <a:pt x="13085" y="393"/>
                  </a:cubicBezTo>
                  <a:cubicBezTo>
                    <a:pt x="12990" y="262"/>
                    <a:pt x="12871" y="143"/>
                    <a:pt x="12752" y="24"/>
                  </a:cubicBezTo>
                  <a:cubicBezTo>
                    <a:pt x="12716" y="0"/>
                    <a:pt x="12645" y="12"/>
                    <a:pt x="1257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59" name="Google Shape;1859;p53"/>
            <p:cNvSpPr/>
            <p:nvPr/>
          </p:nvSpPr>
          <p:spPr>
            <a:xfrm>
              <a:off x="5586300" y="2031800"/>
              <a:ext cx="38125" cy="40800"/>
            </a:xfrm>
            <a:custGeom>
              <a:avLst/>
              <a:gdLst/>
              <a:ahLst/>
              <a:cxnLst/>
              <a:rect l="l" t="t" r="r" b="b"/>
              <a:pathLst>
                <a:path w="1525" h="1632" extrusionOk="0">
                  <a:moveTo>
                    <a:pt x="60" y="1"/>
                  </a:moveTo>
                  <a:lnTo>
                    <a:pt x="1" y="36"/>
                  </a:lnTo>
                  <a:cubicBezTo>
                    <a:pt x="25" y="143"/>
                    <a:pt x="48" y="239"/>
                    <a:pt x="72" y="334"/>
                  </a:cubicBezTo>
                  <a:cubicBezTo>
                    <a:pt x="108" y="453"/>
                    <a:pt x="120" y="572"/>
                    <a:pt x="132" y="691"/>
                  </a:cubicBezTo>
                  <a:cubicBezTo>
                    <a:pt x="156" y="965"/>
                    <a:pt x="144" y="1239"/>
                    <a:pt x="156" y="1513"/>
                  </a:cubicBezTo>
                  <a:cubicBezTo>
                    <a:pt x="156" y="1560"/>
                    <a:pt x="203" y="1632"/>
                    <a:pt x="227" y="1632"/>
                  </a:cubicBezTo>
                  <a:cubicBezTo>
                    <a:pt x="287" y="1632"/>
                    <a:pt x="346" y="1608"/>
                    <a:pt x="382" y="1572"/>
                  </a:cubicBezTo>
                  <a:cubicBezTo>
                    <a:pt x="429" y="1513"/>
                    <a:pt x="465" y="1453"/>
                    <a:pt x="477" y="1382"/>
                  </a:cubicBezTo>
                  <a:cubicBezTo>
                    <a:pt x="549" y="1179"/>
                    <a:pt x="608" y="977"/>
                    <a:pt x="691" y="763"/>
                  </a:cubicBezTo>
                  <a:cubicBezTo>
                    <a:pt x="715" y="894"/>
                    <a:pt x="739" y="1013"/>
                    <a:pt x="775" y="1120"/>
                  </a:cubicBezTo>
                  <a:cubicBezTo>
                    <a:pt x="819" y="1260"/>
                    <a:pt x="908" y="1343"/>
                    <a:pt x="1023" y="1343"/>
                  </a:cubicBezTo>
                  <a:cubicBezTo>
                    <a:pt x="1064" y="1343"/>
                    <a:pt x="1109" y="1332"/>
                    <a:pt x="1156" y="1310"/>
                  </a:cubicBezTo>
                  <a:cubicBezTo>
                    <a:pt x="1287" y="1239"/>
                    <a:pt x="1394" y="1155"/>
                    <a:pt x="1501" y="1048"/>
                  </a:cubicBezTo>
                  <a:cubicBezTo>
                    <a:pt x="1525" y="1025"/>
                    <a:pt x="1501" y="929"/>
                    <a:pt x="1477" y="905"/>
                  </a:cubicBezTo>
                  <a:cubicBezTo>
                    <a:pt x="1441" y="870"/>
                    <a:pt x="1382" y="846"/>
                    <a:pt x="1334" y="846"/>
                  </a:cubicBezTo>
                  <a:cubicBezTo>
                    <a:pt x="1322" y="846"/>
                    <a:pt x="1311" y="917"/>
                    <a:pt x="1287" y="953"/>
                  </a:cubicBezTo>
                  <a:cubicBezTo>
                    <a:pt x="1227" y="1025"/>
                    <a:pt x="1156" y="1084"/>
                    <a:pt x="1072" y="1132"/>
                  </a:cubicBezTo>
                  <a:cubicBezTo>
                    <a:pt x="1058" y="1137"/>
                    <a:pt x="1045" y="1139"/>
                    <a:pt x="1032" y="1139"/>
                  </a:cubicBezTo>
                  <a:cubicBezTo>
                    <a:pt x="961" y="1139"/>
                    <a:pt x="916" y="1060"/>
                    <a:pt x="906" y="989"/>
                  </a:cubicBezTo>
                  <a:cubicBezTo>
                    <a:pt x="882" y="870"/>
                    <a:pt x="870" y="751"/>
                    <a:pt x="834" y="632"/>
                  </a:cubicBezTo>
                  <a:cubicBezTo>
                    <a:pt x="822" y="560"/>
                    <a:pt x="787" y="489"/>
                    <a:pt x="751" y="429"/>
                  </a:cubicBezTo>
                  <a:cubicBezTo>
                    <a:pt x="729" y="414"/>
                    <a:pt x="698" y="404"/>
                    <a:pt x="669" y="404"/>
                  </a:cubicBezTo>
                  <a:cubicBezTo>
                    <a:pt x="651" y="404"/>
                    <a:pt x="634" y="408"/>
                    <a:pt x="620" y="417"/>
                  </a:cubicBezTo>
                  <a:cubicBezTo>
                    <a:pt x="572" y="477"/>
                    <a:pt x="537" y="536"/>
                    <a:pt x="525" y="608"/>
                  </a:cubicBezTo>
                  <a:cubicBezTo>
                    <a:pt x="477" y="763"/>
                    <a:pt x="441" y="894"/>
                    <a:pt x="394" y="1036"/>
                  </a:cubicBezTo>
                  <a:cubicBezTo>
                    <a:pt x="370" y="989"/>
                    <a:pt x="346" y="941"/>
                    <a:pt x="346" y="894"/>
                  </a:cubicBezTo>
                  <a:cubicBezTo>
                    <a:pt x="298" y="655"/>
                    <a:pt x="251" y="429"/>
                    <a:pt x="191" y="203"/>
                  </a:cubicBezTo>
                  <a:cubicBezTo>
                    <a:pt x="168" y="120"/>
                    <a:pt x="120" y="60"/>
                    <a:pt x="6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60" name="Google Shape;1860;p53"/>
            <p:cNvSpPr/>
            <p:nvPr/>
          </p:nvSpPr>
          <p:spPr>
            <a:xfrm>
              <a:off x="5575900" y="1972275"/>
              <a:ext cx="33950" cy="38425"/>
            </a:xfrm>
            <a:custGeom>
              <a:avLst/>
              <a:gdLst/>
              <a:ahLst/>
              <a:cxnLst/>
              <a:rect l="l" t="t" r="r" b="b"/>
              <a:pathLst>
                <a:path w="1358" h="1537" extrusionOk="0">
                  <a:moveTo>
                    <a:pt x="12" y="0"/>
                  </a:moveTo>
                  <a:cubicBezTo>
                    <a:pt x="0" y="36"/>
                    <a:pt x="0" y="84"/>
                    <a:pt x="0" y="119"/>
                  </a:cubicBezTo>
                  <a:cubicBezTo>
                    <a:pt x="24" y="215"/>
                    <a:pt x="72" y="298"/>
                    <a:pt x="83" y="381"/>
                  </a:cubicBezTo>
                  <a:cubicBezTo>
                    <a:pt x="167" y="727"/>
                    <a:pt x="250" y="1072"/>
                    <a:pt x="333" y="1405"/>
                  </a:cubicBezTo>
                  <a:cubicBezTo>
                    <a:pt x="357" y="1453"/>
                    <a:pt x="429" y="1489"/>
                    <a:pt x="476" y="1536"/>
                  </a:cubicBezTo>
                  <a:cubicBezTo>
                    <a:pt x="512" y="1489"/>
                    <a:pt x="560" y="1453"/>
                    <a:pt x="584" y="1405"/>
                  </a:cubicBezTo>
                  <a:cubicBezTo>
                    <a:pt x="643" y="1250"/>
                    <a:pt x="679" y="1084"/>
                    <a:pt x="738" y="893"/>
                  </a:cubicBezTo>
                  <a:cubicBezTo>
                    <a:pt x="774" y="953"/>
                    <a:pt x="786" y="977"/>
                    <a:pt x="798" y="1012"/>
                  </a:cubicBezTo>
                  <a:cubicBezTo>
                    <a:pt x="834" y="1108"/>
                    <a:pt x="881" y="1203"/>
                    <a:pt x="917" y="1298"/>
                  </a:cubicBezTo>
                  <a:cubicBezTo>
                    <a:pt x="959" y="1373"/>
                    <a:pt x="1036" y="1419"/>
                    <a:pt x="1115" y="1419"/>
                  </a:cubicBezTo>
                  <a:cubicBezTo>
                    <a:pt x="1149" y="1419"/>
                    <a:pt x="1183" y="1411"/>
                    <a:pt x="1215" y="1393"/>
                  </a:cubicBezTo>
                  <a:cubicBezTo>
                    <a:pt x="1322" y="1358"/>
                    <a:pt x="1357" y="1250"/>
                    <a:pt x="1322" y="1167"/>
                  </a:cubicBezTo>
                  <a:cubicBezTo>
                    <a:pt x="1293" y="1101"/>
                    <a:pt x="1280" y="1019"/>
                    <a:pt x="1203" y="1019"/>
                  </a:cubicBezTo>
                  <a:cubicBezTo>
                    <a:pt x="1184" y="1019"/>
                    <a:pt x="1160" y="1024"/>
                    <a:pt x="1131" y="1036"/>
                  </a:cubicBezTo>
                  <a:cubicBezTo>
                    <a:pt x="1131" y="1096"/>
                    <a:pt x="1143" y="1143"/>
                    <a:pt x="1143" y="1179"/>
                  </a:cubicBezTo>
                  <a:lnTo>
                    <a:pt x="1095" y="1203"/>
                  </a:lnTo>
                  <a:cubicBezTo>
                    <a:pt x="893" y="1024"/>
                    <a:pt x="1000" y="715"/>
                    <a:pt x="834" y="500"/>
                  </a:cubicBezTo>
                  <a:cubicBezTo>
                    <a:pt x="584" y="596"/>
                    <a:pt x="607" y="881"/>
                    <a:pt x="464" y="1084"/>
                  </a:cubicBezTo>
                  <a:cubicBezTo>
                    <a:pt x="453" y="1000"/>
                    <a:pt x="441" y="953"/>
                    <a:pt x="429" y="905"/>
                  </a:cubicBezTo>
                  <a:cubicBezTo>
                    <a:pt x="345" y="608"/>
                    <a:pt x="322" y="298"/>
                    <a:pt x="107" y="60"/>
                  </a:cubicBezTo>
                  <a:cubicBezTo>
                    <a:pt x="83" y="36"/>
                    <a:pt x="48" y="24"/>
                    <a:pt x="1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61" name="Google Shape;1861;p53"/>
            <p:cNvSpPr/>
            <p:nvPr/>
          </p:nvSpPr>
          <p:spPr>
            <a:xfrm>
              <a:off x="5436575" y="1988850"/>
              <a:ext cx="22350" cy="51300"/>
            </a:xfrm>
            <a:custGeom>
              <a:avLst/>
              <a:gdLst/>
              <a:ahLst/>
              <a:cxnLst/>
              <a:rect l="l" t="t" r="r" b="b"/>
              <a:pathLst>
                <a:path w="894" h="2052" extrusionOk="0">
                  <a:moveTo>
                    <a:pt x="332" y="0"/>
                  </a:moveTo>
                  <a:cubicBezTo>
                    <a:pt x="269" y="0"/>
                    <a:pt x="213" y="21"/>
                    <a:pt x="191" y="64"/>
                  </a:cubicBezTo>
                  <a:cubicBezTo>
                    <a:pt x="132" y="135"/>
                    <a:pt x="108" y="230"/>
                    <a:pt x="108" y="326"/>
                  </a:cubicBezTo>
                  <a:cubicBezTo>
                    <a:pt x="144" y="671"/>
                    <a:pt x="191" y="1016"/>
                    <a:pt x="251" y="1349"/>
                  </a:cubicBezTo>
                  <a:cubicBezTo>
                    <a:pt x="287" y="1480"/>
                    <a:pt x="251" y="1552"/>
                    <a:pt x="120" y="1564"/>
                  </a:cubicBezTo>
                  <a:cubicBezTo>
                    <a:pt x="84" y="1576"/>
                    <a:pt x="37" y="1588"/>
                    <a:pt x="1" y="1611"/>
                  </a:cubicBezTo>
                  <a:lnTo>
                    <a:pt x="13" y="1659"/>
                  </a:lnTo>
                  <a:lnTo>
                    <a:pt x="382" y="1659"/>
                  </a:lnTo>
                  <a:cubicBezTo>
                    <a:pt x="406" y="1742"/>
                    <a:pt x="430" y="1838"/>
                    <a:pt x="465" y="1921"/>
                  </a:cubicBezTo>
                  <a:cubicBezTo>
                    <a:pt x="477" y="1981"/>
                    <a:pt x="537" y="2016"/>
                    <a:pt x="584" y="2052"/>
                  </a:cubicBezTo>
                  <a:cubicBezTo>
                    <a:pt x="596" y="2004"/>
                    <a:pt x="644" y="1945"/>
                    <a:pt x="632" y="1897"/>
                  </a:cubicBezTo>
                  <a:cubicBezTo>
                    <a:pt x="620" y="1790"/>
                    <a:pt x="596" y="1683"/>
                    <a:pt x="561" y="1576"/>
                  </a:cubicBezTo>
                  <a:cubicBezTo>
                    <a:pt x="644" y="1552"/>
                    <a:pt x="715" y="1516"/>
                    <a:pt x="787" y="1469"/>
                  </a:cubicBezTo>
                  <a:cubicBezTo>
                    <a:pt x="834" y="1433"/>
                    <a:pt x="870" y="1397"/>
                    <a:pt x="894" y="1349"/>
                  </a:cubicBezTo>
                  <a:cubicBezTo>
                    <a:pt x="846" y="1326"/>
                    <a:pt x="787" y="1314"/>
                    <a:pt x="727" y="1314"/>
                  </a:cubicBezTo>
                  <a:cubicBezTo>
                    <a:pt x="644" y="1338"/>
                    <a:pt x="549" y="1361"/>
                    <a:pt x="465" y="1397"/>
                  </a:cubicBezTo>
                  <a:cubicBezTo>
                    <a:pt x="394" y="1040"/>
                    <a:pt x="334" y="695"/>
                    <a:pt x="275" y="361"/>
                  </a:cubicBezTo>
                  <a:cubicBezTo>
                    <a:pt x="275" y="302"/>
                    <a:pt x="311" y="242"/>
                    <a:pt x="358" y="206"/>
                  </a:cubicBezTo>
                  <a:cubicBezTo>
                    <a:pt x="360" y="205"/>
                    <a:pt x="363" y="204"/>
                    <a:pt x="366" y="204"/>
                  </a:cubicBezTo>
                  <a:cubicBezTo>
                    <a:pt x="391" y="204"/>
                    <a:pt x="457" y="235"/>
                    <a:pt x="477" y="266"/>
                  </a:cubicBezTo>
                  <a:cubicBezTo>
                    <a:pt x="513" y="337"/>
                    <a:pt x="537" y="409"/>
                    <a:pt x="549" y="480"/>
                  </a:cubicBezTo>
                  <a:cubicBezTo>
                    <a:pt x="561" y="504"/>
                    <a:pt x="584" y="540"/>
                    <a:pt x="596" y="564"/>
                  </a:cubicBezTo>
                  <a:cubicBezTo>
                    <a:pt x="620" y="540"/>
                    <a:pt x="656" y="516"/>
                    <a:pt x="656" y="492"/>
                  </a:cubicBezTo>
                  <a:cubicBezTo>
                    <a:pt x="644" y="361"/>
                    <a:pt x="596" y="230"/>
                    <a:pt x="537" y="99"/>
                  </a:cubicBezTo>
                  <a:cubicBezTo>
                    <a:pt x="497" y="33"/>
                    <a:pt x="410" y="0"/>
                    <a:pt x="3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62" name="Google Shape;1862;p53"/>
            <p:cNvSpPr/>
            <p:nvPr/>
          </p:nvSpPr>
          <p:spPr>
            <a:xfrm>
              <a:off x="5495225" y="1988350"/>
              <a:ext cx="29500" cy="43275"/>
            </a:xfrm>
            <a:custGeom>
              <a:avLst/>
              <a:gdLst/>
              <a:ahLst/>
              <a:cxnLst/>
              <a:rect l="l" t="t" r="r" b="b"/>
              <a:pathLst>
                <a:path w="1180" h="1731" extrusionOk="0">
                  <a:moveTo>
                    <a:pt x="679" y="0"/>
                  </a:moveTo>
                  <a:cubicBezTo>
                    <a:pt x="584" y="0"/>
                    <a:pt x="584" y="84"/>
                    <a:pt x="572" y="167"/>
                  </a:cubicBezTo>
                  <a:cubicBezTo>
                    <a:pt x="548" y="322"/>
                    <a:pt x="512" y="488"/>
                    <a:pt x="477" y="643"/>
                  </a:cubicBezTo>
                  <a:cubicBezTo>
                    <a:pt x="322" y="536"/>
                    <a:pt x="215" y="441"/>
                    <a:pt x="96" y="346"/>
                  </a:cubicBezTo>
                  <a:cubicBezTo>
                    <a:pt x="84" y="340"/>
                    <a:pt x="69" y="337"/>
                    <a:pt x="54" y="337"/>
                  </a:cubicBezTo>
                  <a:cubicBezTo>
                    <a:pt x="39" y="337"/>
                    <a:pt x="24" y="340"/>
                    <a:pt x="12" y="346"/>
                  </a:cubicBezTo>
                  <a:cubicBezTo>
                    <a:pt x="1" y="381"/>
                    <a:pt x="1" y="405"/>
                    <a:pt x="12" y="429"/>
                  </a:cubicBezTo>
                  <a:cubicBezTo>
                    <a:pt x="72" y="512"/>
                    <a:pt x="155" y="584"/>
                    <a:pt x="227" y="655"/>
                  </a:cubicBezTo>
                  <a:cubicBezTo>
                    <a:pt x="286" y="715"/>
                    <a:pt x="405" y="798"/>
                    <a:pt x="405" y="869"/>
                  </a:cubicBezTo>
                  <a:cubicBezTo>
                    <a:pt x="382" y="1108"/>
                    <a:pt x="322" y="1346"/>
                    <a:pt x="286" y="1584"/>
                  </a:cubicBezTo>
                  <a:cubicBezTo>
                    <a:pt x="276" y="1648"/>
                    <a:pt x="284" y="1730"/>
                    <a:pt x="379" y="1730"/>
                  </a:cubicBezTo>
                  <a:cubicBezTo>
                    <a:pt x="391" y="1730"/>
                    <a:pt x="403" y="1729"/>
                    <a:pt x="417" y="1727"/>
                  </a:cubicBezTo>
                  <a:cubicBezTo>
                    <a:pt x="465" y="1489"/>
                    <a:pt x="501" y="1250"/>
                    <a:pt x="548" y="1000"/>
                  </a:cubicBezTo>
                  <a:cubicBezTo>
                    <a:pt x="584" y="1024"/>
                    <a:pt x="608" y="1048"/>
                    <a:pt x="643" y="1072"/>
                  </a:cubicBezTo>
                  <a:cubicBezTo>
                    <a:pt x="751" y="1179"/>
                    <a:pt x="870" y="1298"/>
                    <a:pt x="989" y="1393"/>
                  </a:cubicBezTo>
                  <a:cubicBezTo>
                    <a:pt x="1004" y="1409"/>
                    <a:pt x="1028" y="1413"/>
                    <a:pt x="1055" y="1413"/>
                  </a:cubicBezTo>
                  <a:cubicBezTo>
                    <a:pt x="1092" y="1413"/>
                    <a:pt x="1133" y="1405"/>
                    <a:pt x="1167" y="1405"/>
                  </a:cubicBezTo>
                  <a:cubicBezTo>
                    <a:pt x="1167" y="1369"/>
                    <a:pt x="1179" y="1310"/>
                    <a:pt x="1155" y="1298"/>
                  </a:cubicBezTo>
                  <a:cubicBezTo>
                    <a:pt x="977" y="1119"/>
                    <a:pt x="798" y="965"/>
                    <a:pt x="608" y="798"/>
                  </a:cubicBezTo>
                  <a:cubicBezTo>
                    <a:pt x="667" y="572"/>
                    <a:pt x="739" y="369"/>
                    <a:pt x="786" y="155"/>
                  </a:cubicBezTo>
                  <a:cubicBezTo>
                    <a:pt x="786" y="107"/>
                    <a:pt x="715" y="0"/>
                    <a:pt x="6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63" name="Google Shape;1863;p53"/>
            <p:cNvSpPr/>
            <p:nvPr/>
          </p:nvSpPr>
          <p:spPr>
            <a:xfrm>
              <a:off x="5470525" y="1983575"/>
              <a:ext cx="25925" cy="51525"/>
            </a:xfrm>
            <a:custGeom>
              <a:avLst/>
              <a:gdLst/>
              <a:ahLst/>
              <a:cxnLst/>
              <a:rect l="l" t="t" r="r" b="b"/>
              <a:pathLst>
                <a:path w="1037" h="2061" extrusionOk="0">
                  <a:moveTo>
                    <a:pt x="477" y="1"/>
                  </a:moveTo>
                  <a:cubicBezTo>
                    <a:pt x="357" y="13"/>
                    <a:pt x="250" y="84"/>
                    <a:pt x="203" y="203"/>
                  </a:cubicBezTo>
                  <a:cubicBezTo>
                    <a:pt x="60" y="489"/>
                    <a:pt x="0" y="798"/>
                    <a:pt x="36" y="1120"/>
                  </a:cubicBezTo>
                  <a:cubicBezTo>
                    <a:pt x="72" y="1477"/>
                    <a:pt x="131" y="1822"/>
                    <a:pt x="524" y="1989"/>
                  </a:cubicBezTo>
                  <a:cubicBezTo>
                    <a:pt x="643" y="2037"/>
                    <a:pt x="786" y="2061"/>
                    <a:pt x="917" y="2061"/>
                  </a:cubicBezTo>
                  <a:cubicBezTo>
                    <a:pt x="1036" y="2061"/>
                    <a:pt x="1036" y="1953"/>
                    <a:pt x="1036" y="1858"/>
                  </a:cubicBezTo>
                  <a:cubicBezTo>
                    <a:pt x="1036" y="1848"/>
                    <a:pt x="983" y="1820"/>
                    <a:pt x="946" y="1820"/>
                  </a:cubicBezTo>
                  <a:cubicBezTo>
                    <a:pt x="940" y="1820"/>
                    <a:pt x="934" y="1821"/>
                    <a:pt x="929" y="1822"/>
                  </a:cubicBezTo>
                  <a:cubicBezTo>
                    <a:pt x="876" y="1840"/>
                    <a:pt x="823" y="1848"/>
                    <a:pt x="770" y="1848"/>
                  </a:cubicBezTo>
                  <a:cubicBezTo>
                    <a:pt x="538" y="1848"/>
                    <a:pt x="323" y="1686"/>
                    <a:pt x="274" y="1453"/>
                  </a:cubicBezTo>
                  <a:cubicBezTo>
                    <a:pt x="238" y="1227"/>
                    <a:pt x="227" y="1001"/>
                    <a:pt x="238" y="775"/>
                  </a:cubicBezTo>
                  <a:cubicBezTo>
                    <a:pt x="238" y="644"/>
                    <a:pt x="262" y="513"/>
                    <a:pt x="310" y="394"/>
                  </a:cubicBezTo>
                  <a:cubicBezTo>
                    <a:pt x="381" y="275"/>
                    <a:pt x="465" y="144"/>
                    <a:pt x="560" y="36"/>
                  </a:cubicBezTo>
                  <a:cubicBezTo>
                    <a:pt x="536" y="13"/>
                    <a:pt x="500" y="1"/>
                    <a:pt x="47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64" name="Google Shape;1864;p53"/>
            <p:cNvSpPr/>
            <p:nvPr/>
          </p:nvSpPr>
          <p:spPr>
            <a:xfrm>
              <a:off x="5605050" y="1959175"/>
              <a:ext cx="23550" cy="45575"/>
            </a:xfrm>
            <a:custGeom>
              <a:avLst/>
              <a:gdLst/>
              <a:ahLst/>
              <a:cxnLst/>
              <a:rect l="l" t="t" r="r" b="b"/>
              <a:pathLst>
                <a:path w="942" h="1823" extrusionOk="0">
                  <a:moveTo>
                    <a:pt x="84" y="0"/>
                  </a:moveTo>
                  <a:cubicBezTo>
                    <a:pt x="60" y="0"/>
                    <a:pt x="13" y="24"/>
                    <a:pt x="1" y="48"/>
                  </a:cubicBezTo>
                  <a:cubicBezTo>
                    <a:pt x="1" y="84"/>
                    <a:pt x="13" y="120"/>
                    <a:pt x="37" y="143"/>
                  </a:cubicBezTo>
                  <a:cubicBezTo>
                    <a:pt x="156" y="227"/>
                    <a:pt x="287" y="310"/>
                    <a:pt x="406" y="393"/>
                  </a:cubicBezTo>
                  <a:cubicBezTo>
                    <a:pt x="561" y="512"/>
                    <a:pt x="680" y="679"/>
                    <a:pt x="739" y="870"/>
                  </a:cubicBezTo>
                  <a:cubicBezTo>
                    <a:pt x="739" y="1012"/>
                    <a:pt x="715" y="1143"/>
                    <a:pt x="691" y="1286"/>
                  </a:cubicBezTo>
                  <a:cubicBezTo>
                    <a:pt x="656" y="1417"/>
                    <a:pt x="584" y="1536"/>
                    <a:pt x="549" y="1667"/>
                  </a:cubicBezTo>
                  <a:cubicBezTo>
                    <a:pt x="537" y="1715"/>
                    <a:pt x="572" y="1774"/>
                    <a:pt x="596" y="1822"/>
                  </a:cubicBezTo>
                  <a:cubicBezTo>
                    <a:pt x="644" y="1798"/>
                    <a:pt x="739" y="1786"/>
                    <a:pt x="763" y="1739"/>
                  </a:cubicBezTo>
                  <a:cubicBezTo>
                    <a:pt x="870" y="1489"/>
                    <a:pt x="930" y="1203"/>
                    <a:pt x="930" y="929"/>
                  </a:cubicBezTo>
                  <a:cubicBezTo>
                    <a:pt x="942" y="822"/>
                    <a:pt x="906" y="727"/>
                    <a:pt x="858" y="643"/>
                  </a:cubicBezTo>
                  <a:cubicBezTo>
                    <a:pt x="703" y="465"/>
                    <a:pt x="537" y="286"/>
                    <a:pt x="370" y="131"/>
                  </a:cubicBezTo>
                  <a:cubicBezTo>
                    <a:pt x="287" y="72"/>
                    <a:pt x="191" y="24"/>
                    <a:pt x="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65" name="Google Shape;1865;p53"/>
            <p:cNvSpPr/>
            <p:nvPr/>
          </p:nvSpPr>
          <p:spPr>
            <a:xfrm>
              <a:off x="5521725" y="2002925"/>
              <a:ext cx="21750" cy="24650"/>
            </a:xfrm>
            <a:custGeom>
              <a:avLst/>
              <a:gdLst/>
              <a:ahLst/>
              <a:cxnLst/>
              <a:rect l="l" t="t" r="r" b="b"/>
              <a:pathLst>
                <a:path w="870" h="986" extrusionOk="0">
                  <a:moveTo>
                    <a:pt x="378" y="177"/>
                  </a:moveTo>
                  <a:cubicBezTo>
                    <a:pt x="432" y="177"/>
                    <a:pt x="492" y="250"/>
                    <a:pt x="524" y="275"/>
                  </a:cubicBezTo>
                  <a:cubicBezTo>
                    <a:pt x="655" y="358"/>
                    <a:pt x="655" y="644"/>
                    <a:pt x="536" y="786"/>
                  </a:cubicBezTo>
                  <a:cubicBezTo>
                    <a:pt x="536" y="699"/>
                    <a:pt x="536" y="624"/>
                    <a:pt x="474" y="624"/>
                  </a:cubicBezTo>
                  <a:cubicBezTo>
                    <a:pt x="452" y="624"/>
                    <a:pt x="422" y="634"/>
                    <a:pt x="381" y="656"/>
                  </a:cubicBezTo>
                  <a:cubicBezTo>
                    <a:pt x="380" y="657"/>
                    <a:pt x="378" y="657"/>
                    <a:pt x="375" y="657"/>
                  </a:cubicBezTo>
                  <a:cubicBezTo>
                    <a:pt x="352" y="657"/>
                    <a:pt x="286" y="617"/>
                    <a:pt x="286" y="596"/>
                  </a:cubicBezTo>
                  <a:cubicBezTo>
                    <a:pt x="274" y="477"/>
                    <a:pt x="274" y="358"/>
                    <a:pt x="310" y="239"/>
                  </a:cubicBezTo>
                  <a:cubicBezTo>
                    <a:pt x="329" y="193"/>
                    <a:pt x="353" y="177"/>
                    <a:pt x="378" y="177"/>
                  </a:cubicBezTo>
                  <a:close/>
                  <a:moveTo>
                    <a:pt x="334" y="1"/>
                  </a:moveTo>
                  <a:cubicBezTo>
                    <a:pt x="250" y="48"/>
                    <a:pt x="179" y="72"/>
                    <a:pt x="155" y="120"/>
                  </a:cubicBezTo>
                  <a:cubicBezTo>
                    <a:pt x="0" y="417"/>
                    <a:pt x="95" y="775"/>
                    <a:pt x="381" y="965"/>
                  </a:cubicBezTo>
                  <a:cubicBezTo>
                    <a:pt x="417" y="978"/>
                    <a:pt x="456" y="985"/>
                    <a:pt x="496" y="985"/>
                  </a:cubicBezTo>
                  <a:cubicBezTo>
                    <a:pt x="562" y="985"/>
                    <a:pt x="631" y="967"/>
                    <a:pt x="691" y="929"/>
                  </a:cubicBezTo>
                  <a:cubicBezTo>
                    <a:pt x="869" y="751"/>
                    <a:pt x="846" y="298"/>
                    <a:pt x="631" y="132"/>
                  </a:cubicBezTo>
                  <a:cubicBezTo>
                    <a:pt x="536" y="72"/>
                    <a:pt x="441" y="24"/>
                    <a:pt x="33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66" name="Google Shape;1866;p53"/>
            <p:cNvSpPr/>
            <p:nvPr/>
          </p:nvSpPr>
          <p:spPr>
            <a:xfrm>
              <a:off x="5557425" y="1985375"/>
              <a:ext cx="22350" cy="27400"/>
            </a:xfrm>
            <a:custGeom>
              <a:avLst/>
              <a:gdLst/>
              <a:ahLst/>
              <a:cxnLst/>
              <a:rect l="l" t="t" r="r" b="b"/>
              <a:pathLst>
                <a:path w="894" h="1096" extrusionOk="0">
                  <a:moveTo>
                    <a:pt x="180" y="24"/>
                  </a:moveTo>
                  <a:lnTo>
                    <a:pt x="180" y="24"/>
                  </a:lnTo>
                  <a:cubicBezTo>
                    <a:pt x="215" y="191"/>
                    <a:pt x="263" y="357"/>
                    <a:pt x="299" y="512"/>
                  </a:cubicBezTo>
                  <a:cubicBezTo>
                    <a:pt x="227" y="524"/>
                    <a:pt x="168" y="536"/>
                    <a:pt x="108" y="560"/>
                  </a:cubicBezTo>
                  <a:cubicBezTo>
                    <a:pt x="72" y="584"/>
                    <a:pt x="37" y="619"/>
                    <a:pt x="1" y="643"/>
                  </a:cubicBezTo>
                  <a:cubicBezTo>
                    <a:pt x="37" y="667"/>
                    <a:pt x="84" y="691"/>
                    <a:pt x="132" y="703"/>
                  </a:cubicBezTo>
                  <a:cubicBezTo>
                    <a:pt x="191" y="715"/>
                    <a:pt x="239" y="715"/>
                    <a:pt x="299" y="715"/>
                  </a:cubicBezTo>
                  <a:cubicBezTo>
                    <a:pt x="310" y="798"/>
                    <a:pt x="322" y="893"/>
                    <a:pt x="346" y="988"/>
                  </a:cubicBezTo>
                  <a:cubicBezTo>
                    <a:pt x="370" y="1036"/>
                    <a:pt x="441" y="1060"/>
                    <a:pt x="501" y="1096"/>
                  </a:cubicBezTo>
                  <a:cubicBezTo>
                    <a:pt x="525" y="1060"/>
                    <a:pt x="549" y="1000"/>
                    <a:pt x="561" y="953"/>
                  </a:cubicBezTo>
                  <a:cubicBezTo>
                    <a:pt x="561" y="881"/>
                    <a:pt x="525" y="810"/>
                    <a:pt x="525" y="738"/>
                  </a:cubicBezTo>
                  <a:cubicBezTo>
                    <a:pt x="525" y="691"/>
                    <a:pt x="549" y="643"/>
                    <a:pt x="584" y="607"/>
                  </a:cubicBezTo>
                  <a:cubicBezTo>
                    <a:pt x="632" y="572"/>
                    <a:pt x="691" y="548"/>
                    <a:pt x="763" y="548"/>
                  </a:cubicBezTo>
                  <a:cubicBezTo>
                    <a:pt x="822" y="548"/>
                    <a:pt x="894" y="536"/>
                    <a:pt x="870" y="441"/>
                  </a:cubicBezTo>
                  <a:cubicBezTo>
                    <a:pt x="861" y="371"/>
                    <a:pt x="827" y="327"/>
                    <a:pt x="772" y="327"/>
                  </a:cubicBezTo>
                  <a:cubicBezTo>
                    <a:pt x="752" y="327"/>
                    <a:pt x="729" y="333"/>
                    <a:pt x="703" y="345"/>
                  </a:cubicBezTo>
                  <a:cubicBezTo>
                    <a:pt x="608" y="393"/>
                    <a:pt x="549" y="417"/>
                    <a:pt x="453" y="465"/>
                  </a:cubicBezTo>
                  <a:cubicBezTo>
                    <a:pt x="287" y="0"/>
                    <a:pt x="310" y="36"/>
                    <a:pt x="180" y="24"/>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67" name="Google Shape;1867;p53"/>
            <p:cNvSpPr/>
            <p:nvPr/>
          </p:nvSpPr>
          <p:spPr>
            <a:xfrm>
              <a:off x="5640475" y="1971250"/>
              <a:ext cx="17300" cy="7900"/>
            </a:xfrm>
            <a:custGeom>
              <a:avLst/>
              <a:gdLst/>
              <a:ahLst/>
              <a:cxnLst/>
              <a:rect l="l" t="t" r="r" b="b"/>
              <a:pathLst>
                <a:path w="692" h="316" extrusionOk="0">
                  <a:moveTo>
                    <a:pt x="559" y="1"/>
                  </a:moveTo>
                  <a:cubicBezTo>
                    <a:pt x="538" y="1"/>
                    <a:pt x="514" y="6"/>
                    <a:pt x="489" y="18"/>
                  </a:cubicBezTo>
                  <a:cubicBezTo>
                    <a:pt x="322" y="77"/>
                    <a:pt x="167" y="160"/>
                    <a:pt x="13" y="244"/>
                  </a:cubicBezTo>
                  <a:cubicBezTo>
                    <a:pt x="13" y="256"/>
                    <a:pt x="13" y="268"/>
                    <a:pt x="1" y="291"/>
                  </a:cubicBezTo>
                  <a:cubicBezTo>
                    <a:pt x="48" y="303"/>
                    <a:pt x="96" y="315"/>
                    <a:pt x="156" y="315"/>
                  </a:cubicBezTo>
                  <a:cubicBezTo>
                    <a:pt x="251" y="303"/>
                    <a:pt x="334" y="256"/>
                    <a:pt x="429" y="232"/>
                  </a:cubicBezTo>
                  <a:cubicBezTo>
                    <a:pt x="465" y="232"/>
                    <a:pt x="513" y="232"/>
                    <a:pt x="548" y="244"/>
                  </a:cubicBezTo>
                  <a:cubicBezTo>
                    <a:pt x="596" y="256"/>
                    <a:pt x="632" y="279"/>
                    <a:pt x="668" y="291"/>
                  </a:cubicBezTo>
                  <a:cubicBezTo>
                    <a:pt x="679" y="244"/>
                    <a:pt x="691" y="184"/>
                    <a:pt x="691" y="137"/>
                  </a:cubicBezTo>
                  <a:cubicBezTo>
                    <a:pt x="673" y="55"/>
                    <a:pt x="627" y="1"/>
                    <a:pt x="55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68" name="Google Shape;1868;p53"/>
            <p:cNvSpPr/>
            <p:nvPr/>
          </p:nvSpPr>
          <p:spPr>
            <a:xfrm>
              <a:off x="6028925" y="2828300"/>
              <a:ext cx="308100" cy="79650"/>
            </a:xfrm>
            <a:custGeom>
              <a:avLst/>
              <a:gdLst/>
              <a:ahLst/>
              <a:cxnLst/>
              <a:rect l="l" t="t" r="r" b="b"/>
              <a:pathLst>
                <a:path w="12324" h="3186" extrusionOk="0">
                  <a:moveTo>
                    <a:pt x="12158" y="0"/>
                  </a:moveTo>
                  <a:cubicBezTo>
                    <a:pt x="12153" y="0"/>
                    <a:pt x="12149" y="1"/>
                    <a:pt x="12145" y="2"/>
                  </a:cubicBezTo>
                  <a:cubicBezTo>
                    <a:pt x="11728" y="121"/>
                    <a:pt x="11299" y="240"/>
                    <a:pt x="10883" y="371"/>
                  </a:cubicBezTo>
                  <a:cubicBezTo>
                    <a:pt x="10168" y="597"/>
                    <a:pt x="9454" y="847"/>
                    <a:pt x="8716" y="1037"/>
                  </a:cubicBezTo>
                  <a:cubicBezTo>
                    <a:pt x="7597" y="1335"/>
                    <a:pt x="6442" y="1585"/>
                    <a:pt x="5311" y="1883"/>
                  </a:cubicBezTo>
                  <a:cubicBezTo>
                    <a:pt x="4096" y="2216"/>
                    <a:pt x="2858" y="2478"/>
                    <a:pt x="1608" y="2657"/>
                  </a:cubicBezTo>
                  <a:cubicBezTo>
                    <a:pt x="1060" y="2728"/>
                    <a:pt x="489" y="2812"/>
                    <a:pt x="0" y="3133"/>
                  </a:cubicBezTo>
                  <a:lnTo>
                    <a:pt x="12" y="3181"/>
                  </a:lnTo>
                  <a:cubicBezTo>
                    <a:pt x="51" y="3184"/>
                    <a:pt x="90" y="3186"/>
                    <a:pt x="130" y="3186"/>
                  </a:cubicBezTo>
                  <a:cubicBezTo>
                    <a:pt x="226" y="3186"/>
                    <a:pt x="325" y="3177"/>
                    <a:pt x="417" y="3169"/>
                  </a:cubicBezTo>
                  <a:cubicBezTo>
                    <a:pt x="691" y="3121"/>
                    <a:pt x="965" y="3038"/>
                    <a:pt x="1239" y="2990"/>
                  </a:cubicBezTo>
                  <a:cubicBezTo>
                    <a:pt x="1953" y="2859"/>
                    <a:pt x="2679" y="2776"/>
                    <a:pt x="3382" y="2621"/>
                  </a:cubicBezTo>
                  <a:cubicBezTo>
                    <a:pt x="4299" y="2407"/>
                    <a:pt x="5192" y="2145"/>
                    <a:pt x="6108" y="1907"/>
                  </a:cubicBezTo>
                  <a:cubicBezTo>
                    <a:pt x="6263" y="1859"/>
                    <a:pt x="6442" y="1883"/>
                    <a:pt x="6596" y="1847"/>
                  </a:cubicBezTo>
                  <a:cubicBezTo>
                    <a:pt x="7466" y="1597"/>
                    <a:pt x="8371" y="1466"/>
                    <a:pt x="9228" y="1145"/>
                  </a:cubicBezTo>
                  <a:cubicBezTo>
                    <a:pt x="10014" y="847"/>
                    <a:pt x="10835" y="645"/>
                    <a:pt x="11645" y="395"/>
                  </a:cubicBezTo>
                  <a:cubicBezTo>
                    <a:pt x="11835" y="335"/>
                    <a:pt x="12038" y="287"/>
                    <a:pt x="12228" y="216"/>
                  </a:cubicBezTo>
                  <a:cubicBezTo>
                    <a:pt x="12264" y="204"/>
                    <a:pt x="12288" y="121"/>
                    <a:pt x="12323" y="73"/>
                  </a:cubicBezTo>
                  <a:cubicBezTo>
                    <a:pt x="12269" y="51"/>
                    <a:pt x="12205" y="0"/>
                    <a:pt x="1215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69" name="Google Shape;1869;p53"/>
            <p:cNvSpPr/>
            <p:nvPr/>
          </p:nvSpPr>
          <p:spPr>
            <a:xfrm>
              <a:off x="5781325" y="2884200"/>
              <a:ext cx="67250" cy="90475"/>
            </a:xfrm>
            <a:custGeom>
              <a:avLst/>
              <a:gdLst/>
              <a:ahLst/>
              <a:cxnLst/>
              <a:rect l="l" t="t" r="r" b="b"/>
              <a:pathLst>
                <a:path w="2690" h="3619" extrusionOk="0">
                  <a:moveTo>
                    <a:pt x="987" y="1"/>
                  </a:moveTo>
                  <a:cubicBezTo>
                    <a:pt x="383" y="1"/>
                    <a:pt x="0" y="544"/>
                    <a:pt x="10" y="1135"/>
                  </a:cubicBezTo>
                  <a:cubicBezTo>
                    <a:pt x="22" y="1290"/>
                    <a:pt x="165" y="1421"/>
                    <a:pt x="260" y="1564"/>
                  </a:cubicBezTo>
                  <a:cubicBezTo>
                    <a:pt x="379" y="1773"/>
                    <a:pt x="601" y="1899"/>
                    <a:pt x="837" y="1899"/>
                  </a:cubicBezTo>
                  <a:cubicBezTo>
                    <a:pt x="911" y="1899"/>
                    <a:pt x="985" y="1887"/>
                    <a:pt x="1058" y="1861"/>
                  </a:cubicBezTo>
                  <a:cubicBezTo>
                    <a:pt x="1237" y="1814"/>
                    <a:pt x="1439" y="1790"/>
                    <a:pt x="1630" y="1790"/>
                  </a:cubicBezTo>
                  <a:cubicBezTo>
                    <a:pt x="1635" y="1790"/>
                    <a:pt x="1640" y="1790"/>
                    <a:pt x="1645" y="1790"/>
                  </a:cubicBezTo>
                  <a:cubicBezTo>
                    <a:pt x="2009" y="1790"/>
                    <a:pt x="2344" y="2188"/>
                    <a:pt x="2320" y="2564"/>
                  </a:cubicBezTo>
                  <a:cubicBezTo>
                    <a:pt x="2284" y="2945"/>
                    <a:pt x="2070" y="3147"/>
                    <a:pt x="1737" y="3266"/>
                  </a:cubicBezTo>
                  <a:cubicBezTo>
                    <a:pt x="1638" y="3295"/>
                    <a:pt x="1571" y="3313"/>
                    <a:pt x="1522" y="3313"/>
                  </a:cubicBezTo>
                  <a:cubicBezTo>
                    <a:pt x="1430" y="3313"/>
                    <a:pt x="1398" y="3251"/>
                    <a:pt x="1320" y="3088"/>
                  </a:cubicBezTo>
                  <a:cubicBezTo>
                    <a:pt x="1284" y="3016"/>
                    <a:pt x="1153" y="2992"/>
                    <a:pt x="1070" y="2945"/>
                  </a:cubicBezTo>
                  <a:cubicBezTo>
                    <a:pt x="1058" y="3028"/>
                    <a:pt x="999" y="3135"/>
                    <a:pt x="1034" y="3207"/>
                  </a:cubicBezTo>
                  <a:cubicBezTo>
                    <a:pt x="1138" y="3424"/>
                    <a:pt x="1324" y="3619"/>
                    <a:pt x="1575" y="3619"/>
                  </a:cubicBezTo>
                  <a:cubicBezTo>
                    <a:pt x="1641" y="3619"/>
                    <a:pt x="1710" y="3605"/>
                    <a:pt x="1784" y="3576"/>
                  </a:cubicBezTo>
                  <a:cubicBezTo>
                    <a:pt x="1963" y="3481"/>
                    <a:pt x="2118" y="3373"/>
                    <a:pt x="2273" y="3243"/>
                  </a:cubicBezTo>
                  <a:cubicBezTo>
                    <a:pt x="2523" y="2969"/>
                    <a:pt x="2689" y="2754"/>
                    <a:pt x="2523" y="2314"/>
                  </a:cubicBezTo>
                  <a:cubicBezTo>
                    <a:pt x="2499" y="2242"/>
                    <a:pt x="2487" y="2183"/>
                    <a:pt x="2463" y="2111"/>
                  </a:cubicBezTo>
                  <a:cubicBezTo>
                    <a:pt x="2392" y="1802"/>
                    <a:pt x="2118" y="1576"/>
                    <a:pt x="1796" y="1552"/>
                  </a:cubicBezTo>
                  <a:cubicBezTo>
                    <a:pt x="1746" y="1550"/>
                    <a:pt x="1695" y="1549"/>
                    <a:pt x="1643" y="1549"/>
                  </a:cubicBezTo>
                  <a:cubicBezTo>
                    <a:pt x="1406" y="1549"/>
                    <a:pt x="1164" y="1570"/>
                    <a:pt x="939" y="1599"/>
                  </a:cubicBezTo>
                  <a:cubicBezTo>
                    <a:pt x="887" y="1603"/>
                    <a:pt x="840" y="1609"/>
                    <a:pt x="794" y="1609"/>
                  </a:cubicBezTo>
                  <a:cubicBezTo>
                    <a:pt x="704" y="1609"/>
                    <a:pt x="622" y="1588"/>
                    <a:pt x="534" y="1492"/>
                  </a:cubicBezTo>
                  <a:cubicBezTo>
                    <a:pt x="344" y="1302"/>
                    <a:pt x="225" y="1111"/>
                    <a:pt x="308" y="837"/>
                  </a:cubicBezTo>
                  <a:cubicBezTo>
                    <a:pt x="356" y="587"/>
                    <a:pt x="546" y="373"/>
                    <a:pt x="796" y="278"/>
                  </a:cubicBezTo>
                  <a:cubicBezTo>
                    <a:pt x="873" y="250"/>
                    <a:pt x="951" y="236"/>
                    <a:pt x="1028" y="236"/>
                  </a:cubicBezTo>
                  <a:cubicBezTo>
                    <a:pt x="1215" y="236"/>
                    <a:pt x="1392" y="317"/>
                    <a:pt x="1511" y="468"/>
                  </a:cubicBezTo>
                  <a:cubicBezTo>
                    <a:pt x="1530" y="488"/>
                    <a:pt x="1565" y="507"/>
                    <a:pt x="1591" y="507"/>
                  </a:cubicBezTo>
                  <a:cubicBezTo>
                    <a:pt x="1596" y="507"/>
                    <a:pt x="1601" y="506"/>
                    <a:pt x="1606" y="504"/>
                  </a:cubicBezTo>
                  <a:cubicBezTo>
                    <a:pt x="1630" y="492"/>
                    <a:pt x="1665" y="421"/>
                    <a:pt x="1653" y="409"/>
                  </a:cubicBezTo>
                  <a:cubicBezTo>
                    <a:pt x="1570" y="290"/>
                    <a:pt x="1499" y="123"/>
                    <a:pt x="1391" y="75"/>
                  </a:cubicBezTo>
                  <a:cubicBezTo>
                    <a:pt x="1248" y="24"/>
                    <a:pt x="1113" y="1"/>
                    <a:pt x="98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70" name="Google Shape;1870;p53"/>
            <p:cNvSpPr/>
            <p:nvPr/>
          </p:nvSpPr>
          <p:spPr>
            <a:xfrm>
              <a:off x="6019700" y="2823225"/>
              <a:ext cx="52700" cy="54900"/>
            </a:xfrm>
            <a:custGeom>
              <a:avLst/>
              <a:gdLst/>
              <a:ahLst/>
              <a:cxnLst/>
              <a:rect l="l" t="t" r="r" b="b"/>
              <a:pathLst>
                <a:path w="2108" h="2196" extrusionOk="0">
                  <a:moveTo>
                    <a:pt x="1113" y="765"/>
                  </a:moveTo>
                  <a:cubicBezTo>
                    <a:pt x="1157" y="765"/>
                    <a:pt x="1204" y="774"/>
                    <a:pt x="1250" y="788"/>
                  </a:cubicBezTo>
                  <a:cubicBezTo>
                    <a:pt x="1560" y="919"/>
                    <a:pt x="1679" y="1288"/>
                    <a:pt x="1512" y="1574"/>
                  </a:cubicBezTo>
                  <a:cubicBezTo>
                    <a:pt x="1405" y="1705"/>
                    <a:pt x="1298" y="1824"/>
                    <a:pt x="1179" y="1931"/>
                  </a:cubicBezTo>
                  <a:lnTo>
                    <a:pt x="1167" y="1931"/>
                  </a:lnTo>
                  <a:cubicBezTo>
                    <a:pt x="941" y="1907"/>
                    <a:pt x="774" y="1717"/>
                    <a:pt x="774" y="1502"/>
                  </a:cubicBezTo>
                  <a:cubicBezTo>
                    <a:pt x="798" y="1312"/>
                    <a:pt x="834" y="1133"/>
                    <a:pt x="881" y="955"/>
                  </a:cubicBezTo>
                  <a:cubicBezTo>
                    <a:pt x="923" y="813"/>
                    <a:pt x="1011" y="765"/>
                    <a:pt x="1113" y="765"/>
                  </a:cubicBezTo>
                  <a:close/>
                  <a:moveTo>
                    <a:pt x="1052" y="1"/>
                  </a:moveTo>
                  <a:cubicBezTo>
                    <a:pt x="610" y="1"/>
                    <a:pt x="285" y="222"/>
                    <a:pt x="24" y="562"/>
                  </a:cubicBezTo>
                  <a:cubicBezTo>
                    <a:pt x="0" y="633"/>
                    <a:pt x="24" y="705"/>
                    <a:pt x="72" y="764"/>
                  </a:cubicBezTo>
                  <a:cubicBezTo>
                    <a:pt x="179" y="788"/>
                    <a:pt x="274" y="800"/>
                    <a:pt x="381" y="800"/>
                  </a:cubicBezTo>
                  <a:cubicBezTo>
                    <a:pt x="381" y="717"/>
                    <a:pt x="369" y="633"/>
                    <a:pt x="369" y="550"/>
                  </a:cubicBezTo>
                  <a:cubicBezTo>
                    <a:pt x="556" y="363"/>
                    <a:pt x="805" y="277"/>
                    <a:pt x="1022" y="277"/>
                  </a:cubicBezTo>
                  <a:cubicBezTo>
                    <a:pt x="1291" y="277"/>
                    <a:pt x="1512" y="408"/>
                    <a:pt x="1512" y="645"/>
                  </a:cubicBezTo>
                  <a:cubicBezTo>
                    <a:pt x="1453" y="621"/>
                    <a:pt x="1393" y="586"/>
                    <a:pt x="1334" y="562"/>
                  </a:cubicBezTo>
                  <a:cubicBezTo>
                    <a:pt x="1263" y="518"/>
                    <a:pt x="1186" y="496"/>
                    <a:pt x="1109" y="496"/>
                  </a:cubicBezTo>
                  <a:cubicBezTo>
                    <a:pt x="981" y="496"/>
                    <a:pt x="856" y="557"/>
                    <a:pt x="774" y="669"/>
                  </a:cubicBezTo>
                  <a:cubicBezTo>
                    <a:pt x="500" y="1002"/>
                    <a:pt x="477" y="1371"/>
                    <a:pt x="596" y="1788"/>
                  </a:cubicBezTo>
                  <a:cubicBezTo>
                    <a:pt x="643" y="1967"/>
                    <a:pt x="786" y="2122"/>
                    <a:pt x="965" y="2181"/>
                  </a:cubicBezTo>
                  <a:cubicBezTo>
                    <a:pt x="1004" y="2191"/>
                    <a:pt x="1044" y="2196"/>
                    <a:pt x="1083" y="2196"/>
                  </a:cubicBezTo>
                  <a:cubicBezTo>
                    <a:pt x="1239" y="2196"/>
                    <a:pt x="1394" y="2123"/>
                    <a:pt x="1489" y="1991"/>
                  </a:cubicBezTo>
                  <a:cubicBezTo>
                    <a:pt x="1572" y="1883"/>
                    <a:pt x="1679" y="1776"/>
                    <a:pt x="1762" y="1693"/>
                  </a:cubicBezTo>
                  <a:lnTo>
                    <a:pt x="2072" y="1860"/>
                  </a:lnTo>
                  <a:lnTo>
                    <a:pt x="2108" y="1788"/>
                  </a:lnTo>
                  <a:cubicBezTo>
                    <a:pt x="2036" y="1681"/>
                    <a:pt x="1989" y="1550"/>
                    <a:pt x="1941" y="1431"/>
                  </a:cubicBezTo>
                  <a:cubicBezTo>
                    <a:pt x="1846" y="1098"/>
                    <a:pt x="1786" y="764"/>
                    <a:pt x="1703" y="431"/>
                  </a:cubicBezTo>
                  <a:cubicBezTo>
                    <a:pt x="1608" y="193"/>
                    <a:pt x="1381" y="14"/>
                    <a:pt x="1120" y="2"/>
                  </a:cubicBezTo>
                  <a:cubicBezTo>
                    <a:pt x="1097" y="1"/>
                    <a:pt x="1074" y="1"/>
                    <a:pt x="105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71" name="Google Shape;1871;p53"/>
            <p:cNvSpPr/>
            <p:nvPr/>
          </p:nvSpPr>
          <p:spPr>
            <a:xfrm>
              <a:off x="6163175" y="2797275"/>
              <a:ext cx="47350" cy="46325"/>
            </a:xfrm>
            <a:custGeom>
              <a:avLst/>
              <a:gdLst/>
              <a:ahLst/>
              <a:cxnLst/>
              <a:rect l="l" t="t" r="r" b="b"/>
              <a:pathLst>
                <a:path w="1894" h="1853" extrusionOk="0">
                  <a:moveTo>
                    <a:pt x="1119" y="850"/>
                  </a:moveTo>
                  <a:cubicBezTo>
                    <a:pt x="1274" y="850"/>
                    <a:pt x="1405" y="909"/>
                    <a:pt x="1512" y="1028"/>
                  </a:cubicBezTo>
                  <a:cubicBezTo>
                    <a:pt x="1596" y="1183"/>
                    <a:pt x="1310" y="1493"/>
                    <a:pt x="1084" y="1552"/>
                  </a:cubicBezTo>
                  <a:cubicBezTo>
                    <a:pt x="1040" y="1564"/>
                    <a:pt x="1001" y="1570"/>
                    <a:pt x="967" y="1570"/>
                  </a:cubicBezTo>
                  <a:cubicBezTo>
                    <a:pt x="859" y="1570"/>
                    <a:pt x="798" y="1512"/>
                    <a:pt x="798" y="1386"/>
                  </a:cubicBezTo>
                  <a:cubicBezTo>
                    <a:pt x="738" y="1100"/>
                    <a:pt x="869" y="862"/>
                    <a:pt x="1119" y="850"/>
                  </a:cubicBezTo>
                  <a:close/>
                  <a:moveTo>
                    <a:pt x="979" y="1"/>
                  </a:moveTo>
                  <a:cubicBezTo>
                    <a:pt x="639" y="1"/>
                    <a:pt x="200" y="211"/>
                    <a:pt x="36" y="421"/>
                  </a:cubicBezTo>
                  <a:cubicBezTo>
                    <a:pt x="0" y="469"/>
                    <a:pt x="48" y="588"/>
                    <a:pt x="48" y="671"/>
                  </a:cubicBezTo>
                  <a:cubicBezTo>
                    <a:pt x="119" y="659"/>
                    <a:pt x="191" y="624"/>
                    <a:pt x="262" y="600"/>
                  </a:cubicBezTo>
                  <a:cubicBezTo>
                    <a:pt x="310" y="564"/>
                    <a:pt x="345" y="481"/>
                    <a:pt x="405" y="457"/>
                  </a:cubicBezTo>
                  <a:cubicBezTo>
                    <a:pt x="572" y="397"/>
                    <a:pt x="738" y="338"/>
                    <a:pt x="905" y="290"/>
                  </a:cubicBezTo>
                  <a:cubicBezTo>
                    <a:pt x="948" y="280"/>
                    <a:pt x="986" y="274"/>
                    <a:pt x="1022" y="274"/>
                  </a:cubicBezTo>
                  <a:cubicBezTo>
                    <a:pt x="1187" y="274"/>
                    <a:pt x="1292" y="387"/>
                    <a:pt x="1429" y="612"/>
                  </a:cubicBezTo>
                  <a:cubicBezTo>
                    <a:pt x="1367" y="603"/>
                    <a:pt x="1308" y="599"/>
                    <a:pt x="1251" y="599"/>
                  </a:cubicBezTo>
                  <a:cubicBezTo>
                    <a:pt x="895" y="599"/>
                    <a:pt x="647" y="764"/>
                    <a:pt x="524" y="1124"/>
                  </a:cubicBezTo>
                  <a:cubicBezTo>
                    <a:pt x="464" y="1290"/>
                    <a:pt x="536" y="1647"/>
                    <a:pt x="667" y="1731"/>
                  </a:cubicBezTo>
                  <a:cubicBezTo>
                    <a:pt x="796" y="1815"/>
                    <a:pt x="921" y="1852"/>
                    <a:pt x="1039" y="1852"/>
                  </a:cubicBezTo>
                  <a:cubicBezTo>
                    <a:pt x="1302" y="1852"/>
                    <a:pt x="1527" y="1668"/>
                    <a:pt x="1667" y="1421"/>
                  </a:cubicBezTo>
                  <a:cubicBezTo>
                    <a:pt x="1893" y="1016"/>
                    <a:pt x="1738" y="635"/>
                    <a:pt x="1524" y="278"/>
                  </a:cubicBezTo>
                  <a:cubicBezTo>
                    <a:pt x="1453" y="183"/>
                    <a:pt x="1357" y="112"/>
                    <a:pt x="1250" y="64"/>
                  </a:cubicBezTo>
                  <a:cubicBezTo>
                    <a:pt x="1176" y="20"/>
                    <a:pt x="1082" y="1"/>
                    <a:pt x="97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72" name="Google Shape;1872;p53"/>
            <p:cNvSpPr/>
            <p:nvPr/>
          </p:nvSpPr>
          <p:spPr>
            <a:xfrm>
              <a:off x="6239075" y="2786575"/>
              <a:ext cx="36925" cy="40725"/>
            </a:xfrm>
            <a:custGeom>
              <a:avLst/>
              <a:gdLst/>
              <a:ahLst/>
              <a:cxnLst/>
              <a:rect l="l" t="t" r="r" b="b"/>
              <a:pathLst>
                <a:path w="1477" h="1629" extrusionOk="0">
                  <a:moveTo>
                    <a:pt x="151" y="0"/>
                  </a:moveTo>
                  <a:cubicBezTo>
                    <a:pt x="98" y="0"/>
                    <a:pt x="52" y="43"/>
                    <a:pt x="0" y="123"/>
                  </a:cubicBezTo>
                  <a:cubicBezTo>
                    <a:pt x="191" y="397"/>
                    <a:pt x="429" y="635"/>
                    <a:pt x="465" y="992"/>
                  </a:cubicBezTo>
                  <a:cubicBezTo>
                    <a:pt x="488" y="1159"/>
                    <a:pt x="524" y="1313"/>
                    <a:pt x="584" y="1456"/>
                  </a:cubicBezTo>
                  <a:cubicBezTo>
                    <a:pt x="612" y="1542"/>
                    <a:pt x="649" y="1628"/>
                    <a:pt x="742" y="1628"/>
                  </a:cubicBezTo>
                  <a:cubicBezTo>
                    <a:pt x="765" y="1628"/>
                    <a:pt x="791" y="1623"/>
                    <a:pt x="822" y="1611"/>
                  </a:cubicBezTo>
                  <a:cubicBezTo>
                    <a:pt x="977" y="1563"/>
                    <a:pt x="893" y="1444"/>
                    <a:pt x="881" y="1361"/>
                  </a:cubicBezTo>
                  <a:cubicBezTo>
                    <a:pt x="834" y="1099"/>
                    <a:pt x="631" y="897"/>
                    <a:pt x="715" y="599"/>
                  </a:cubicBezTo>
                  <a:cubicBezTo>
                    <a:pt x="762" y="420"/>
                    <a:pt x="822" y="325"/>
                    <a:pt x="953" y="313"/>
                  </a:cubicBezTo>
                  <a:cubicBezTo>
                    <a:pt x="1024" y="444"/>
                    <a:pt x="1060" y="575"/>
                    <a:pt x="1143" y="623"/>
                  </a:cubicBezTo>
                  <a:cubicBezTo>
                    <a:pt x="1155" y="630"/>
                    <a:pt x="1172" y="634"/>
                    <a:pt x="1190" y="634"/>
                  </a:cubicBezTo>
                  <a:cubicBezTo>
                    <a:pt x="1262" y="634"/>
                    <a:pt x="1367" y="584"/>
                    <a:pt x="1405" y="528"/>
                  </a:cubicBezTo>
                  <a:cubicBezTo>
                    <a:pt x="1465" y="444"/>
                    <a:pt x="1477" y="337"/>
                    <a:pt x="1441" y="242"/>
                  </a:cubicBezTo>
                  <a:cubicBezTo>
                    <a:pt x="1333" y="104"/>
                    <a:pt x="1172" y="30"/>
                    <a:pt x="1003" y="30"/>
                  </a:cubicBezTo>
                  <a:cubicBezTo>
                    <a:pt x="910" y="30"/>
                    <a:pt x="815" y="52"/>
                    <a:pt x="727" y="99"/>
                  </a:cubicBezTo>
                  <a:cubicBezTo>
                    <a:pt x="643" y="159"/>
                    <a:pt x="560" y="242"/>
                    <a:pt x="488" y="325"/>
                  </a:cubicBezTo>
                  <a:cubicBezTo>
                    <a:pt x="330" y="102"/>
                    <a:pt x="232" y="0"/>
                    <a:pt x="15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73" name="Google Shape;1873;p53"/>
            <p:cNvSpPr/>
            <p:nvPr/>
          </p:nvSpPr>
          <p:spPr>
            <a:xfrm>
              <a:off x="6186975" y="2889200"/>
              <a:ext cx="36925" cy="43950"/>
            </a:xfrm>
            <a:custGeom>
              <a:avLst/>
              <a:gdLst/>
              <a:ahLst/>
              <a:cxnLst/>
              <a:rect l="l" t="t" r="r" b="b"/>
              <a:pathLst>
                <a:path w="1477" h="1758" extrusionOk="0">
                  <a:moveTo>
                    <a:pt x="1095" y="0"/>
                  </a:moveTo>
                  <a:cubicBezTo>
                    <a:pt x="978" y="0"/>
                    <a:pt x="866" y="48"/>
                    <a:pt x="786" y="137"/>
                  </a:cubicBezTo>
                  <a:cubicBezTo>
                    <a:pt x="655" y="328"/>
                    <a:pt x="536" y="530"/>
                    <a:pt x="441" y="733"/>
                  </a:cubicBezTo>
                  <a:cubicBezTo>
                    <a:pt x="334" y="626"/>
                    <a:pt x="251" y="447"/>
                    <a:pt x="1" y="411"/>
                  </a:cubicBezTo>
                  <a:lnTo>
                    <a:pt x="1" y="411"/>
                  </a:lnTo>
                  <a:cubicBezTo>
                    <a:pt x="60" y="542"/>
                    <a:pt x="108" y="637"/>
                    <a:pt x="144" y="733"/>
                  </a:cubicBezTo>
                  <a:cubicBezTo>
                    <a:pt x="263" y="983"/>
                    <a:pt x="370" y="1221"/>
                    <a:pt x="489" y="1471"/>
                  </a:cubicBezTo>
                  <a:cubicBezTo>
                    <a:pt x="536" y="1554"/>
                    <a:pt x="584" y="1638"/>
                    <a:pt x="644" y="1721"/>
                  </a:cubicBezTo>
                  <a:cubicBezTo>
                    <a:pt x="674" y="1744"/>
                    <a:pt x="710" y="1757"/>
                    <a:pt x="744" y="1757"/>
                  </a:cubicBezTo>
                  <a:cubicBezTo>
                    <a:pt x="763" y="1757"/>
                    <a:pt x="781" y="1753"/>
                    <a:pt x="798" y="1745"/>
                  </a:cubicBezTo>
                  <a:cubicBezTo>
                    <a:pt x="834" y="1733"/>
                    <a:pt x="858" y="1661"/>
                    <a:pt x="858" y="1614"/>
                  </a:cubicBezTo>
                  <a:cubicBezTo>
                    <a:pt x="858" y="1566"/>
                    <a:pt x="834" y="1519"/>
                    <a:pt x="810" y="1483"/>
                  </a:cubicBezTo>
                  <a:cubicBezTo>
                    <a:pt x="655" y="1161"/>
                    <a:pt x="679" y="780"/>
                    <a:pt x="870" y="483"/>
                  </a:cubicBezTo>
                  <a:lnTo>
                    <a:pt x="1025" y="245"/>
                  </a:lnTo>
                  <a:cubicBezTo>
                    <a:pt x="1036" y="256"/>
                    <a:pt x="1060" y="280"/>
                    <a:pt x="1072" y="280"/>
                  </a:cubicBezTo>
                  <a:cubicBezTo>
                    <a:pt x="1072" y="340"/>
                    <a:pt x="1072" y="399"/>
                    <a:pt x="1072" y="459"/>
                  </a:cubicBezTo>
                  <a:cubicBezTo>
                    <a:pt x="1088" y="569"/>
                    <a:pt x="1165" y="637"/>
                    <a:pt x="1247" y="637"/>
                  </a:cubicBezTo>
                  <a:cubicBezTo>
                    <a:pt x="1290" y="637"/>
                    <a:pt x="1333" y="619"/>
                    <a:pt x="1370" y="578"/>
                  </a:cubicBezTo>
                  <a:cubicBezTo>
                    <a:pt x="1441" y="483"/>
                    <a:pt x="1477" y="387"/>
                    <a:pt x="1477" y="280"/>
                  </a:cubicBezTo>
                  <a:cubicBezTo>
                    <a:pt x="1477" y="78"/>
                    <a:pt x="1287" y="30"/>
                    <a:pt x="1167" y="6"/>
                  </a:cubicBezTo>
                  <a:cubicBezTo>
                    <a:pt x="1143" y="2"/>
                    <a:pt x="1119" y="0"/>
                    <a:pt x="109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74" name="Google Shape;1874;p53"/>
            <p:cNvSpPr/>
            <p:nvPr/>
          </p:nvSpPr>
          <p:spPr>
            <a:xfrm>
              <a:off x="6275675" y="2753625"/>
              <a:ext cx="39025" cy="32175"/>
            </a:xfrm>
            <a:custGeom>
              <a:avLst/>
              <a:gdLst/>
              <a:ahLst/>
              <a:cxnLst/>
              <a:rect l="l" t="t" r="r" b="b"/>
              <a:pathLst>
                <a:path w="1561" h="1287" extrusionOk="0">
                  <a:moveTo>
                    <a:pt x="13" y="0"/>
                  </a:moveTo>
                  <a:cubicBezTo>
                    <a:pt x="13" y="84"/>
                    <a:pt x="1" y="119"/>
                    <a:pt x="13" y="131"/>
                  </a:cubicBezTo>
                  <a:cubicBezTo>
                    <a:pt x="191" y="429"/>
                    <a:pt x="286" y="762"/>
                    <a:pt x="298" y="1107"/>
                  </a:cubicBezTo>
                  <a:cubicBezTo>
                    <a:pt x="298" y="1179"/>
                    <a:pt x="370" y="1227"/>
                    <a:pt x="406" y="1286"/>
                  </a:cubicBezTo>
                  <a:cubicBezTo>
                    <a:pt x="465" y="1238"/>
                    <a:pt x="513" y="1191"/>
                    <a:pt x="560" y="1131"/>
                  </a:cubicBezTo>
                  <a:cubicBezTo>
                    <a:pt x="584" y="1096"/>
                    <a:pt x="560" y="1024"/>
                    <a:pt x="572" y="976"/>
                  </a:cubicBezTo>
                  <a:cubicBezTo>
                    <a:pt x="620" y="798"/>
                    <a:pt x="679" y="631"/>
                    <a:pt x="739" y="465"/>
                  </a:cubicBezTo>
                  <a:lnTo>
                    <a:pt x="798" y="476"/>
                  </a:lnTo>
                  <a:cubicBezTo>
                    <a:pt x="822" y="584"/>
                    <a:pt x="846" y="691"/>
                    <a:pt x="882" y="786"/>
                  </a:cubicBezTo>
                  <a:cubicBezTo>
                    <a:pt x="929" y="893"/>
                    <a:pt x="1001" y="988"/>
                    <a:pt x="1096" y="1048"/>
                  </a:cubicBezTo>
                  <a:cubicBezTo>
                    <a:pt x="1138" y="1069"/>
                    <a:pt x="1176" y="1078"/>
                    <a:pt x="1212" y="1078"/>
                  </a:cubicBezTo>
                  <a:cubicBezTo>
                    <a:pt x="1343" y="1078"/>
                    <a:pt x="1443" y="963"/>
                    <a:pt x="1537" y="869"/>
                  </a:cubicBezTo>
                  <a:cubicBezTo>
                    <a:pt x="1560" y="822"/>
                    <a:pt x="1560" y="762"/>
                    <a:pt x="1525" y="715"/>
                  </a:cubicBezTo>
                  <a:cubicBezTo>
                    <a:pt x="1484" y="671"/>
                    <a:pt x="1448" y="655"/>
                    <a:pt x="1413" y="655"/>
                  </a:cubicBezTo>
                  <a:cubicBezTo>
                    <a:pt x="1325" y="655"/>
                    <a:pt x="1250" y="760"/>
                    <a:pt x="1156" y="786"/>
                  </a:cubicBezTo>
                  <a:cubicBezTo>
                    <a:pt x="1132" y="631"/>
                    <a:pt x="1096" y="488"/>
                    <a:pt x="1048" y="345"/>
                  </a:cubicBezTo>
                  <a:cubicBezTo>
                    <a:pt x="972" y="180"/>
                    <a:pt x="875" y="96"/>
                    <a:pt x="772" y="96"/>
                  </a:cubicBezTo>
                  <a:cubicBezTo>
                    <a:pt x="683" y="96"/>
                    <a:pt x="589" y="159"/>
                    <a:pt x="501" y="286"/>
                  </a:cubicBezTo>
                  <a:cubicBezTo>
                    <a:pt x="489" y="310"/>
                    <a:pt x="477" y="334"/>
                    <a:pt x="465" y="369"/>
                  </a:cubicBezTo>
                  <a:lnTo>
                    <a:pt x="13"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75" name="Google Shape;1875;p53"/>
            <p:cNvSpPr/>
            <p:nvPr/>
          </p:nvSpPr>
          <p:spPr>
            <a:xfrm>
              <a:off x="6075950" y="2836325"/>
              <a:ext cx="33375" cy="39050"/>
            </a:xfrm>
            <a:custGeom>
              <a:avLst/>
              <a:gdLst/>
              <a:ahLst/>
              <a:cxnLst/>
              <a:rect l="l" t="t" r="r" b="b"/>
              <a:pathLst>
                <a:path w="1335" h="1562" extrusionOk="0">
                  <a:moveTo>
                    <a:pt x="268" y="0"/>
                  </a:moveTo>
                  <a:cubicBezTo>
                    <a:pt x="245" y="0"/>
                    <a:pt x="179" y="40"/>
                    <a:pt x="179" y="62"/>
                  </a:cubicBezTo>
                  <a:cubicBezTo>
                    <a:pt x="155" y="252"/>
                    <a:pt x="132" y="443"/>
                    <a:pt x="108" y="669"/>
                  </a:cubicBezTo>
                  <a:lnTo>
                    <a:pt x="298" y="621"/>
                  </a:lnTo>
                  <a:cubicBezTo>
                    <a:pt x="346" y="824"/>
                    <a:pt x="394" y="1026"/>
                    <a:pt x="441" y="1228"/>
                  </a:cubicBezTo>
                  <a:cubicBezTo>
                    <a:pt x="334" y="1264"/>
                    <a:pt x="215" y="1300"/>
                    <a:pt x="96" y="1336"/>
                  </a:cubicBezTo>
                  <a:cubicBezTo>
                    <a:pt x="60" y="1359"/>
                    <a:pt x="36" y="1419"/>
                    <a:pt x="1" y="1467"/>
                  </a:cubicBezTo>
                  <a:cubicBezTo>
                    <a:pt x="48" y="1502"/>
                    <a:pt x="96" y="1562"/>
                    <a:pt x="132" y="1562"/>
                  </a:cubicBezTo>
                  <a:cubicBezTo>
                    <a:pt x="310" y="1562"/>
                    <a:pt x="489" y="1550"/>
                    <a:pt x="667" y="1526"/>
                  </a:cubicBezTo>
                  <a:cubicBezTo>
                    <a:pt x="834" y="1502"/>
                    <a:pt x="1001" y="1455"/>
                    <a:pt x="1156" y="1395"/>
                  </a:cubicBezTo>
                  <a:cubicBezTo>
                    <a:pt x="1239" y="1359"/>
                    <a:pt x="1275" y="1252"/>
                    <a:pt x="1334" y="1169"/>
                  </a:cubicBezTo>
                  <a:cubicBezTo>
                    <a:pt x="1263" y="1145"/>
                    <a:pt x="1179" y="1121"/>
                    <a:pt x="1096" y="1121"/>
                  </a:cubicBezTo>
                  <a:cubicBezTo>
                    <a:pt x="965" y="1145"/>
                    <a:pt x="834" y="1169"/>
                    <a:pt x="703" y="1217"/>
                  </a:cubicBezTo>
                  <a:cubicBezTo>
                    <a:pt x="620" y="847"/>
                    <a:pt x="536" y="502"/>
                    <a:pt x="441" y="145"/>
                  </a:cubicBezTo>
                  <a:cubicBezTo>
                    <a:pt x="417" y="85"/>
                    <a:pt x="334" y="38"/>
                    <a:pt x="274" y="2"/>
                  </a:cubicBezTo>
                  <a:cubicBezTo>
                    <a:pt x="273" y="1"/>
                    <a:pt x="271" y="0"/>
                    <a:pt x="26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76" name="Google Shape;1876;p53"/>
            <p:cNvSpPr/>
            <p:nvPr/>
          </p:nvSpPr>
          <p:spPr>
            <a:xfrm>
              <a:off x="5849725" y="2933650"/>
              <a:ext cx="36050" cy="30425"/>
            </a:xfrm>
            <a:custGeom>
              <a:avLst/>
              <a:gdLst/>
              <a:ahLst/>
              <a:cxnLst/>
              <a:rect l="l" t="t" r="r" b="b"/>
              <a:pathLst>
                <a:path w="1442" h="1217" extrusionOk="0">
                  <a:moveTo>
                    <a:pt x="774" y="0"/>
                  </a:moveTo>
                  <a:cubicBezTo>
                    <a:pt x="660" y="0"/>
                    <a:pt x="549" y="38"/>
                    <a:pt x="465" y="122"/>
                  </a:cubicBezTo>
                  <a:cubicBezTo>
                    <a:pt x="401" y="222"/>
                    <a:pt x="358" y="281"/>
                    <a:pt x="271" y="281"/>
                  </a:cubicBezTo>
                  <a:cubicBezTo>
                    <a:pt x="245" y="281"/>
                    <a:pt x="215" y="275"/>
                    <a:pt x="179" y="264"/>
                  </a:cubicBezTo>
                  <a:cubicBezTo>
                    <a:pt x="175" y="263"/>
                    <a:pt x="171" y="263"/>
                    <a:pt x="166" y="263"/>
                  </a:cubicBezTo>
                  <a:cubicBezTo>
                    <a:pt x="119" y="263"/>
                    <a:pt x="56" y="315"/>
                    <a:pt x="13" y="348"/>
                  </a:cubicBezTo>
                  <a:cubicBezTo>
                    <a:pt x="1" y="360"/>
                    <a:pt x="25" y="443"/>
                    <a:pt x="48" y="443"/>
                  </a:cubicBezTo>
                  <a:cubicBezTo>
                    <a:pt x="275" y="479"/>
                    <a:pt x="227" y="681"/>
                    <a:pt x="287" y="836"/>
                  </a:cubicBezTo>
                  <a:cubicBezTo>
                    <a:pt x="299" y="931"/>
                    <a:pt x="322" y="1038"/>
                    <a:pt x="358" y="1134"/>
                  </a:cubicBezTo>
                  <a:cubicBezTo>
                    <a:pt x="394" y="1181"/>
                    <a:pt x="453" y="1217"/>
                    <a:pt x="513" y="1217"/>
                  </a:cubicBezTo>
                  <a:cubicBezTo>
                    <a:pt x="560" y="1193"/>
                    <a:pt x="608" y="1157"/>
                    <a:pt x="620" y="1098"/>
                  </a:cubicBezTo>
                  <a:cubicBezTo>
                    <a:pt x="620" y="979"/>
                    <a:pt x="572" y="872"/>
                    <a:pt x="572" y="753"/>
                  </a:cubicBezTo>
                  <a:cubicBezTo>
                    <a:pt x="584" y="610"/>
                    <a:pt x="608" y="479"/>
                    <a:pt x="656" y="348"/>
                  </a:cubicBezTo>
                  <a:cubicBezTo>
                    <a:pt x="656" y="336"/>
                    <a:pt x="703" y="330"/>
                    <a:pt x="752" y="330"/>
                  </a:cubicBezTo>
                  <a:cubicBezTo>
                    <a:pt x="802" y="330"/>
                    <a:pt x="852" y="336"/>
                    <a:pt x="858" y="348"/>
                  </a:cubicBezTo>
                  <a:cubicBezTo>
                    <a:pt x="941" y="514"/>
                    <a:pt x="989" y="705"/>
                    <a:pt x="1061" y="884"/>
                  </a:cubicBezTo>
                  <a:cubicBezTo>
                    <a:pt x="1072" y="991"/>
                    <a:pt x="1120" y="1074"/>
                    <a:pt x="1191" y="1157"/>
                  </a:cubicBezTo>
                  <a:cubicBezTo>
                    <a:pt x="1207" y="1169"/>
                    <a:pt x="1229" y="1173"/>
                    <a:pt x="1255" y="1173"/>
                  </a:cubicBezTo>
                  <a:cubicBezTo>
                    <a:pt x="1311" y="1173"/>
                    <a:pt x="1385" y="1154"/>
                    <a:pt x="1442" y="1145"/>
                  </a:cubicBezTo>
                  <a:cubicBezTo>
                    <a:pt x="1442" y="1098"/>
                    <a:pt x="1430" y="1050"/>
                    <a:pt x="1418" y="1003"/>
                  </a:cubicBezTo>
                  <a:cubicBezTo>
                    <a:pt x="1370" y="919"/>
                    <a:pt x="1322" y="848"/>
                    <a:pt x="1287" y="764"/>
                  </a:cubicBezTo>
                  <a:cubicBezTo>
                    <a:pt x="1239" y="586"/>
                    <a:pt x="1191" y="407"/>
                    <a:pt x="1120" y="241"/>
                  </a:cubicBezTo>
                  <a:cubicBezTo>
                    <a:pt x="1061" y="122"/>
                    <a:pt x="953" y="38"/>
                    <a:pt x="822" y="2"/>
                  </a:cubicBezTo>
                  <a:cubicBezTo>
                    <a:pt x="806" y="1"/>
                    <a:pt x="790" y="0"/>
                    <a:pt x="7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77" name="Google Shape;1877;p53"/>
            <p:cNvSpPr/>
            <p:nvPr/>
          </p:nvSpPr>
          <p:spPr>
            <a:xfrm>
              <a:off x="6108400" y="2917025"/>
              <a:ext cx="18175" cy="50375"/>
            </a:xfrm>
            <a:custGeom>
              <a:avLst/>
              <a:gdLst/>
              <a:ahLst/>
              <a:cxnLst/>
              <a:rect l="l" t="t" r="r" b="b"/>
              <a:pathLst>
                <a:path w="727" h="2015" extrusionOk="0">
                  <a:moveTo>
                    <a:pt x="203" y="1"/>
                  </a:moveTo>
                  <a:cubicBezTo>
                    <a:pt x="167" y="48"/>
                    <a:pt x="131" y="108"/>
                    <a:pt x="108" y="179"/>
                  </a:cubicBezTo>
                  <a:cubicBezTo>
                    <a:pt x="96" y="263"/>
                    <a:pt x="72" y="346"/>
                    <a:pt x="72" y="429"/>
                  </a:cubicBezTo>
                  <a:cubicBezTo>
                    <a:pt x="48" y="596"/>
                    <a:pt x="24" y="763"/>
                    <a:pt x="0" y="929"/>
                  </a:cubicBezTo>
                  <a:lnTo>
                    <a:pt x="36" y="953"/>
                  </a:lnTo>
                  <a:lnTo>
                    <a:pt x="250" y="739"/>
                  </a:lnTo>
                  <a:cubicBezTo>
                    <a:pt x="286" y="882"/>
                    <a:pt x="310" y="1025"/>
                    <a:pt x="322" y="1156"/>
                  </a:cubicBezTo>
                  <a:cubicBezTo>
                    <a:pt x="358" y="1382"/>
                    <a:pt x="369" y="1608"/>
                    <a:pt x="393" y="1834"/>
                  </a:cubicBezTo>
                  <a:cubicBezTo>
                    <a:pt x="404" y="1945"/>
                    <a:pt x="456" y="2014"/>
                    <a:pt x="568" y="2014"/>
                  </a:cubicBezTo>
                  <a:cubicBezTo>
                    <a:pt x="577" y="2014"/>
                    <a:pt x="586" y="2014"/>
                    <a:pt x="596" y="2013"/>
                  </a:cubicBezTo>
                  <a:cubicBezTo>
                    <a:pt x="727" y="2001"/>
                    <a:pt x="703" y="1906"/>
                    <a:pt x="679" y="1810"/>
                  </a:cubicBezTo>
                  <a:cubicBezTo>
                    <a:pt x="643" y="1644"/>
                    <a:pt x="631" y="1477"/>
                    <a:pt x="596" y="1310"/>
                  </a:cubicBezTo>
                  <a:cubicBezTo>
                    <a:pt x="512" y="917"/>
                    <a:pt x="417" y="525"/>
                    <a:pt x="322" y="132"/>
                  </a:cubicBezTo>
                  <a:cubicBezTo>
                    <a:pt x="310" y="84"/>
                    <a:pt x="239" y="48"/>
                    <a:pt x="20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78" name="Google Shape;1878;p53"/>
            <p:cNvSpPr/>
            <p:nvPr/>
          </p:nvSpPr>
          <p:spPr>
            <a:xfrm>
              <a:off x="6221800" y="2808100"/>
              <a:ext cx="16700" cy="37525"/>
            </a:xfrm>
            <a:custGeom>
              <a:avLst/>
              <a:gdLst/>
              <a:ahLst/>
              <a:cxnLst/>
              <a:rect l="l" t="t" r="r" b="b"/>
              <a:pathLst>
                <a:path w="668" h="1501" extrusionOk="0">
                  <a:moveTo>
                    <a:pt x="191" y="0"/>
                  </a:moveTo>
                  <a:cubicBezTo>
                    <a:pt x="144" y="0"/>
                    <a:pt x="36" y="48"/>
                    <a:pt x="36" y="83"/>
                  </a:cubicBezTo>
                  <a:cubicBezTo>
                    <a:pt x="13" y="321"/>
                    <a:pt x="1" y="560"/>
                    <a:pt x="1" y="798"/>
                  </a:cubicBezTo>
                  <a:cubicBezTo>
                    <a:pt x="1" y="810"/>
                    <a:pt x="48" y="833"/>
                    <a:pt x="120" y="905"/>
                  </a:cubicBezTo>
                  <a:lnTo>
                    <a:pt x="167" y="667"/>
                  </a:lnTo>
                  <a:lnTo>
                    <a:pt x="227" y="691"/>
                  </a:lnTo>
                  <a:lnTo>
                    <a:pt x="489" y="1500"/>
                  </a:lnTo>
                  <a:lnTo>
                    <a:pt x="656" y="1453"/>
                  </a:lnTo>
                  <a:cubicBezTo>
                    <a:pt x="656" y="1298"/>
                    <a:pt x="667" y="1155"/>
                    <a:pt x="656" y="1000"/>
                  </a:cubicBezTo>
                  <a:cubicBezTo>
                    <a:pt x="656" y="953"/>
                    <a:pt x="644" y="905"/>
                    <a:pt x="620" y="857"/>
                  </a:cubicBezTo>
                  <a:cubicBezTo>
                    <a:pt x="572" y="786"/>
                    <a:pt x="525" y="726"/>
                    <a:pt x="489" y="655"/>
                  </a:cubicBezTo>
                  <a:cubicBezTo>
                    <a:pt x="417" y="476"/>
                    <a:pt x="370" y="298"/>
                    <a:pt x="310" y="119"/>
                  </a:cubicBezTo>
                  <a:cubicBezTo>
                    <a:pt x="286" y="71"/>
                    <a:pt x="239" y="12"/>
                    <a:pt x="19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79" name="Google Shape;1879;p53"/>
            <p:cNvSpPr/>
            <p:nvPr/>
          </p:nvSpPr>
          <p:spPr>
            <a:xfrm>
              <a:off x="5904200" y="2883200"/>
              <a:ext cx="36050" cy="15100"/>
            </a:xfrm>
            <a:custGeom>
              <a:avLst/>
              <a:gdLst/>
              <a:ahLst/>
              <a:cxnLst/>
              <a:rect l="l" t="t" r="r" b="b"/>
              <a:pathLst>
                <a:path w="1442" h="604" extrusionOk="0">
                  <a:moveTo>
                    <a:pt x="1247" y="1"/>
                  </a:moveTo>
                  <a:cubicBezTo>
                    <a:pt x="1226" y="1"/>
                    <a:pt x="1207" y="3"/>
                    <a:pt x="1191" y="8"/>
                  </a:cubicBezTo>
                  <a:cubicBezTo>
                    <a:pt x="834" y="80"/>
                    <a:pt x="489" y="163"/>
                    <a:pt x="144" y="258"/>
                  </a:cubicBezTo>
                  <a:cubicBezTo>
                    <a:pt x="84" y="270"/>
                    <a:pt x="48" y="354"/>
                    <a:pt x="1" y="413"/>
                  </a:cubicBezTo>
                  <a:cubicBezTo>
                    <a:pt x="66" y="435"/>
                    <a:pt x="131" y="486"/>
                    <a:pt x="187" y="486"/>
                  </a:cubicBezTo>
                  <a:cubicBezTo>
                    <a:pt x="192" y="486"/>
                    <a:pt x="198" y="486"/>
                    <a:pt x="203" y="485"/>
                  </a:cubicBezTo>
                  <a:cubicBezTo>
                    <a:pt x="477" y="425"/>
                    <a:pt x="739" y="354"/>
                    <a:pt x="1013" y="294"/>
                  </a:cubicBezTo>
                  <a:cubicBezTo>
                    <a:pt x="1013" y="401"/>
                    <a:pt x="1025" y="485"/>
                    <a:pt x="1048" y="604"/>
                  </a:cubicBezTo>
                  <a:cubicBezTo>
                    <a:pt x="1168" y="520"/>
                    <a:pt x="1275" y="425"/>
                    <a:pt x="1370" y="318"/>
                  </a:cubicBezTo>
                  <a:cubicBezTo>
                    <a:pt x="1429" y="246"/>
                    <a:pt x="1441" y="163"/>
                    <a:pt x="1429" y="68"/>
                  </a:cubicBezTo>
                  <a:cubicBezTo>
                    <a:pt x="1411" y="31"/>
                    <a:pt x="1320" y="1"/>
                    <a:pt x="124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80" name="Google Shape;1880;p53"/>
            <p:cNvSpPr/>
            <p:nvPr/>
          </p:nvSpPr>
          <p:spPr>
            <a:xfrm>
              <a:off x="6140550" y="2923575"/>
              <a:ext cx="42850" cy="11350"/>
            </a:xfrm>
            <a:custGeom>
              <a:avLst/>
              <a:gdLst/>
              <a:ahLst/>
              <a:cxnLst/>
              <a:rect l="l" t="t" r="r" b="b"/>
              <a:pathLst>
                <a:path w="1714" h="454" extrusionOk="0">
                  <a:moveTo>
                    <a:pt x="1415" y="0"/>
                  </a:moveTo>
                  <a:cubicBezTo>
                    <a:pt x="1412" y="0"/>
                    <a:pt x="1408" y="0"/>
                    <a:pt x="1405" y="1"/>
                  </a:cubicBezTo>
                  <a:cubicBezTo>
                    <a:pt x="977" y="24"/>
                    <a:pt x="548" y="108"/>
                    <a:pt x="155" y="263"/>
                  </a:cubicBezTo>
                  <a:cubicBezTo>
                    <a:pt x="84" y="286"/>
                    <a:pt x="48" y="346"/>
                    <a:pt x="0" y="394"/>
                  </a:cubicBezTo>
                  <a:lnTo>
                    <a:pt x="36" y="453"/>
                  </a:lnTo>
                  <a:cubicBezTo>
                    <a:pt x="274" y="405"/>
                    <a:pt x="500" y="358"/>
                    <a:pt x="750" y="322"/>
                  </a:cubicBezTo>
                  <a:cubicBezTo>
                    <a:pt x="891" y="309"/>
                    <a:pt x="1035" y="259"/>
                    <a:pt x="1171" y="259"/>
                  </a:cubicBezTo>
                  <a:cubicBezTo>
                    <a:pt x="1289" y="259"/>
                    <a:pt x="1401" y="297"/>
                    <a:pt x="1500" y="429"/>
                  </a:cubicBezTo>
                  <a:cubicBezTo>
                    <a:pt x="1509" y="431"/>
                    <a:pt x="1518" y="432"/>
                    <a:pt x="1527" y="432"/>
                  </a:cubicBezTo>
                  <a:cubicBezTo>
                    <a:pt x="1568" y="432"/>
                    <a:pt x="1614" y="411"/>
                    <a:pt x="1643" y="382"/>
                  </a:cubicBezTo>
                  <a:cubicBezTo>
                    <a:pt x="1713" y="242"/>
                    <a:pt x="1556" y="0"/>
                    <a:pt x="14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81" name="Google Shape;1881;p53"/>
            <p:cNvSpPr/>
            <p:nvPr/>
          </p:nvSpPr>
          <p:spPr>
            <a:xfrm>
              <a:off x="5908075" y="2902450"/>
              <a:ext cx="36925" cy="8350"/>
            </a:xfrm>
            <a:custGeom>
              <a:avLst/>
              <a:gdLst/>
              <a:ahLst/>
              <a:cxnLst/>
              <a:rect l="l" t="t" r="r" b="b"/>
              <a:pathLst>
                <a:path w="1477" h="334" extrusionOk="0">
                  <a:moveTo>
                    <a:pt x="1036" y="0"/>
                  </a:moveTo>
                  <a:cubicBezTo>
                    <a:pt x="770" y="0"/>
                    <a:pt x="549" y="214"/>
                    <a:pt x="288" y="214"/>
                  </a:cubicBezTo>
                  <a:cubicBezTo>
                    <a:pt x="223" y="214"/>
                    <a:pt x="155" y="200"/>
                    <a:pt x="84" y="167"/>
                  </a:cubicBezTo>
                  <a:cubicBezTo>
                    <a:pt x="72" y="167"/>
                    <a:pt x="36" y="227"/>
                    <a:pt x="0" y="250"/>
                  </a:cubicBezTo>
                  <a:cubicBezTo>
                    <a:pt x="36" y="286"/>
                    <a:pt x="84" y="334"/>
                    <a:pt x="120" y="334"/>
                  </a:cubicBezTo>
                  <a:cubicBezTo>
                    <a:pt x="524" y="310"/>
                    <a:pt x="917" y="274"/>
                    <a:pt x="1322" y="238"/>
                  </a:cubicBezTo>
                  <a:cubicBezTo>
                    <a:pt x="1370" y="227"/>
                    <a:pt x="1429" y="155"/>
                    <a:pt x="1477" y="119"/>
                  </a:cubicBezTo>
                  <a:cubicBezTo>
                    <a:pt x="1477" y="84"/>
                    <a:pt x="1465" y="60"/>
                    <a:pt x="1465" y="24"/>
                  </a:cubicBezTo>
                  <a:cubicBezTo>
                    <a:pt x="1322" y="12"/>
                    <a:pt x="1179" y="0"/>
                    <a:pt x="103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82" name="Google Shape;1882;p53"/>
            <p:cNvSpPr/>
            <p:nvPr/>
          </p:nvSpPr>
          <p:spPr>
            <a:xfrm>
              <a:off x="6121800" y="2829775"/>
              <a:ext cx="32450" cy="10475"/>
            </a:xfrm>
            <a:custGeom>
              <a:avLst/>
              <a:gdLst/>
              <a:ahLst/>
              <a:cxnLst/>
              <a:rect l="l" t="t" r="r" b="b"/>
              <a:pathLst>
                <a:path w="1298" h="419" extrusionOk="0">
                  <a:moveTo>
                    <a:pt x="1133" y="1"/>
                  </a:moveTo>
                  <a:cubicBezTo>
                    <a:pt x="1128" y="1"/>
                    <a:pt x="1124" y="1"/>
                    <a:pt x="1119" y="2"/>
                  </a:cubicBezTo>
                  <a:cubicBezTo>
                    <a:pt x="929" y="38"/>
                    <a:pt x="738" y="109"/>
                    <a:pt x="548" y="157"/>
                  </a:cubicBezTo>
                  <a:cubicBezTo>
                    <a:pt x="417" y="181"/>
                    <a:pt x="274" y="169"/>
                    <a:pt x="131" y="205"/>
                  </a:cubicBezTo>
                  <a:cubicBezTo>
                    <a:pt x="84" y="216"/>
                    <a:pt x="48" y="276"/>
                    <a:pt x="0" y="324"/>
                  </a:cubicBezTo>
                  <a:cubicBezTo>
                    <a:pt x="12" y="336"/>
                    <a:pt x="12" y="359"/>
                    <a:pt x="24" y="383"/>
                  </a:cubicBezTo>
                  <a:cubicBezTo>
                    <a:pt x="107" y="407"/>
                    <a:pt x="191" y="419"/>
                    <a:pt x="274" y="419"/>
                  </a:cubicBezTo>
                  <a:cubicBezTo>
                    <a:pt x="595" y="371"/>
                    <a:pt x="905" y="312"/>
                    <a:pt x="1215" y="240"/>
                  </a:cubicBezTo>
                  <a:cubicBezTo>
                    <a:pt x="1250" y="228"/>
                    <a:pt x="1274" y="145"/>
                    <a:pt x="1298" y="97"/>
                  </a:cubicBezTo>
                  <a:cubicBezTo>
                    <a:pt x="1243" y="64"/>
                    <a:pt x="1188" y="1"/>
                    <a:pt x="113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83" name="Google Shape;1883;p53"/>
            <p:cNvSpPr/>
            <p:nvPr/>
          </p:nvSpPr>
          <p:spPr>
            <a:xfrm>
              <a:off x="5712725" y="2123550"/>
              <a:ext cx="90300" cy="246200"/>
            </a:xfrm>
            <a:custGeom>
              <a:avLst/>
              <a:gdLst/>
              <a:ahLst/>
              <a:cxnLst/>
              <a:rect l="l" t="t" r="r" b="b"/>
              <a:pathLst>
                <a:path w="3612" h="9848" extrusionOk="0">
                  <a:moveTo>
                    <a:pt x="390" y="0"/>
                  </a:moveTo>
                  <a:cubicBezTo>
                    <a:pt x="174" y="0"/>
                    <a:pt x="1" y="215"/>
                    <a:pt x="75" y="438"/>
                  </a:cubicBezTo>
                  <a:cubicBezTo>
                    <a:pt x="123" y="414"/>
                    <a:pt x="171" y="414"/>
                    <a:pt x="183" y="391"/>
                  </a:cubicBezTo>
                  <a:cubicBezTo>
                    <a:pt x="224" y="260"/>
                    <a:pt x="296" y="221"/>
                    <a:pt x="376" y="221"/>
                  </a:cubicBezTo>
                  <a:cubicBezTo>
                    <a:pt x="456" y="221"/>
                    <a:pt x="546" y="260"/>
                    <a:pt x="623" y="283"/>
                  </a:cubicBezTo>
                  <a:cubicBezTo>
                    <a:pt x="814" y="343"/>
                    <a:pt x="921" y="522"/>
                    <a:pt x="885" y="712"/>
                  </a:cubicBezTo>
                  <a:cubicBezTo>
                    <a:pt x="861" y="795"/>
                    <a:pt x="849" y="879"/>
                    <a:pt x="849" y="962"/>
                  </a:cubicBezTo>
                  <a:cubicBezTo>
                    <a:pt x="968" y="1605"/>
                    <a:pt x="1099" y="2248"/>
                    <a:pt x="1242" y="2891"/>
                  </a:cubicBezTo>
                  <a:cubicBezTo>
                    <a:pt x="1326" y="3308"/>
                    <a:pt x="1504" y="3701"/>
                    <a:pt x="1766" y="4034"/>
                  </a:cubicBezTo>
                  <a:cubicBezTo>
                    <a:pt x="1893" y="4196"/>
                    <a:pt x="2009" y="4392"/>
                    <a:pt x="2267" y="4392"/>
                  </a:cubicBezTo>
                  <a:cubicBezTo>
                    <a:pt x="2275" y="4392"/>
                    <a:pt x="2282" y="4391"/>
                    <a:pt x="2290" y="4391"/>
                  </a:cubicBezTo>
                  <a:lnTo>
                    <a:pt x="2290" y="4391"/>
                  </a:lnTo>
                  <a:cubicBezTo>
                    <a:pt x="2266" y="4582"/>
                    <a:pt x="2195" y="4784"/>
                    <a:pt x="2219" y="4963"/>
                  </a:cubicBezTo>
                  <a:cubicBezTo>
                    <a:pt x="2350" y="5617"/>
                    <a:pt x="2504" y="6284"/>
                    <a:pt x="2671" y="6927"/>
                  </a:cubicBezTo>
                  <a:cubicBezTo>
                    <a:pt x="2838" y="7558"/>
                    <a:pt x="3064" y="8189"/>
                    <a:pt x="3254" y="8820"/>
                  </a:cubicBezTo>
                  <a:cubicBezTo>
                    <a:pt x="3326" y="9082"/>
                    <a:pt x="3242" y="9249"/>
                    <a:pt x="3004" y="9380"/>
                  </a:cubicBezTo>
                  <a:cubicBezTo>
                    <a:pt x="2933" y="9427"/>
                    <a:pt x="2885" y="9499"/>
                    <a:pt x="2814" y="9546"/>
                  </a:cubicBezTo>
                  <a:cubicBezTo>
                    <a:pt x="2707" y="9618"/>
                    <a:pt x="2671" y="9737"/>
                    <a:pt x="2766" y="9797"/>
                  </a:cubicBezTo>
                  <a:cubicBezTo>
                    <a:pt x="2810" y="9831"/>
                    <a:pt x="2858" y="9847"/>
                    <a:pt x="2905" y="9847"/>
                  </a:cubicBezTo>
                  <a:cubicBezTo>
                    <a:pt x="2986" y="9847"/>
                    <a:pt x="3062" y="9800"/>
                    <a:pt x="3100" y="9725"/>
                  </a:cubicBezTo>
                  <a:cubicBezTo>
                    <a:pt x="3123" y="9666"/>
                    <a:pt x="3171" y="9618"/>
                    <a:pt x="3219" y="9582"/>
                  </a:cubicBezTo>
                  <a:cubicBezTo>
                    <a:pt x="3528" y="9380"/>
                    <a:pt x="3612" y="9213"/>
                    <a:pt x="3528" y="8844"/>
                  </a:cubicBezTo>
                  <a:cubicBezTo>
                    <a:pt x="3421" y="8404"/>
                    <a:pt x="3278" y="7987"/>
                    <a:pt x="3171" y="7534"/>
                  </a:cubicBezTo>
                  <a:cubicBezTo>
                    <a:pt x="2981" y="6701"/>
                    <a:pt x="2635" y="5891"/>
                    <a:pt x="2528" y="5022"/>
                  </a:cubicBezTo>
                  <a:cubicBezTo>
                    <a:pt x="2516" y="4760"/>
                    <a:pt x="2576" y="4510"/>
                    <a:pt x="2707" y="4284"/>
                  </a:cubicBezTo>
                  <a:cubicBezTo>
                    <a:pt x="2742" y="4177"/>
                    <a:pt x="2766" y="4082"/>
                    <a:pt x="2778" y="3974"/>
                  </a:cubicBezTo>
                  <a:cubicBezTo>
                    <a:pt x="2683" y="3974"/>
                    <a:pt x="2588" y="3986"/>
                    <a:pt x="2492" y="3998"/>
                  </a:cubicBezTo>
                  <a:cubicBezTo>
                    <a:pt x="2407" y="4016"/>
                    <a:pt x="2322" y="4056"/>
                    <a:pt x="2245" y="4056"/>
                  </a:cubicBezTo>
                  <a:cubicBezTo>
                    <a:pt x="2171" y="4056"/>
                    <a:pt x="2104" y="4019"/>
                    <a:pt x="2052" y="3891"/>
                  </a:cubicBezTo>
                  <a:cubicBezTo>
                    <a:pt x="1945" y="3665"/>
                    <a:pt x="1802" y="3462"/>
                    <a:pt x="1683" y="3236"/>
                  </a:cubicBezTo>
                  <a:cubicBezTo>
                    <a:pt x="1409" y="2653"/>
                    <a:pt x="1254" y="2022"/>
                    <a:pt x="1218" y="1379"/>
                  </a:cubicBezTo>
                  <a:cubicBezTo>
                    <a:pt x="1195" y="1069"/>
                    <a:pt x="1159" y="760"/>
                    <a:pt x="1099" y="450"/>
                  </a:cubicBezTo>
                  <a:cubicBezTo>
                    <a:pt x="1028" y="117"/>
                    <a:pt x="754" y="57"/>
                    <a:pt x="468" y="10"/>
                  </a:cubicBezTo>
                  <a:cubicBezTo>
                    <a:pt x="442" y="3"/>
                    <a:pt x="416" y="0"/>
                    <a:pt x="39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84" name="Google Shape;1884;p53"/>
            <p:cNvSpPr/>
            <p:nvPr/>
          </p:nvSpPr>
          <p:spPr>
            <a:xfrm>
              <a:off x="5694650" y="2359525"/>
              <a:ext cx="48250" cy="72050"/>
            </a:xfrm>
            <a:custGeom>
              <a:avLst/>
              <a:gdLst/>
              <a:ahLst/>
              <a:cxnLst/>
              <a:rect l="l" t="t" r="r" b="b"/>
              <a:pathLst>
                <a:path w="1930" h="2882" extrusionOk="0">
                  <a:moveTo>
                    <a:pt x="508" y="398"/>
                  </a:moveTo>
                  <a:cubicBezTo>
                    <a:pt x="525" y="398"/>
                    <a:pt x="543" y="401"/>
                    <a:pt x="560" y="405"/>
                  </a:cubicBezTo>
                  <a:cubicBezTo>
                    <a:pt x="632" y="453"/>
                    <a:pt x="679" y="512"/>
                    <a:pt x="715" y="584"/>
                  </a:cubicBezTo>
                  <a:cubicBezTo>
                    <a:pt x="739" y="739"/>
                    <a:pt x="739" y="881"/>
                    <a:pt x="715" y="1036"/>
                  </a:cubicBezTo>
                  <a:cubicBezTo>
                    <a:pt x="667" y="1143"/>
                    <a:pt x="608" y="1239"/>
                    <a:pt x="536" y="1334"/>
                  </a:cubicBezTo>
                  <a:cubicBezTo>
                    <a:pt x="441" y="1262"/>
                    <a:pt x="370" y="1239"/>
                    <a:pt x="334" y="1179"/>
                  </a:cubicBezTo>
                  <a:cubicBezTo>
                    <a:pt x="203" y="941"/>
                    <a:pt x="239" y="631"/>
                    <a:pt x="417" y="429"/>
                  </a:cubicBezTo>
                  <a:cubicBezTo>
                    <a:pt x="448" y="406"/>
                    <a:pt x="478" y="398"/>
                    <a:pt x="508" y="398"/>
                  </a:cubicBezTo>
                  <a:close/>
                  <a:moveTo>
                    <a:pt x="1393" y="1301"/>
                  </a:moveTo>
                  <a:cubicBezTo>
                    <a:pt x="1467" y="1301"/>
                    <a:pt x="1533" y="1332"/>
                    <a:pt x="1560" y="1441"/>
                  </a:cubicBezTo>
                  <a:cubicBezTo>
                    <a:pt x="1584" y="1643"/>
                    <a:pt x="1608" y="1846"/>
                    <a:pt x="1608" y="2048"/>
                  </a:cubicBezTo>
                  <a:cubicBezTo>
                    <a:pt x="1608" y="2227"/>
                    <a:pt x="1596" y="2417"/>
                    <a:pt x="1584" y="2608"/>
                  </a:cubicBezTo>
                  <a:cubicBezTo>
                    <a:pt x="1322" y="2286"/>
                    <a:pt x="1096" y="1977"/>
                    <a:pt x="1060" y="1572"/>
                  </a:cubicBezTo>
                  <a:cubicBezTo>
                    <a:pt x="1048" y="1429"/>
                    <a:pt x="1096" y="1358"/>
                    <a:pt x="1227" y="1334"/>
                  </a:cubicBezTo>
                  <a:cubicBezTo>
                    <a:pt x="1278" y="1319"/>
                    <a:pt x="1338" y="1301"/>
                    <a:pt x="1393" y="1301"/>
                  </a:cubicBezTo>
                  <a:close/>
                  <a:moveTo>
                    <a:pt x="917" y="0"/>
                  </a:moveTo>
                  <a:lnTo>
                    <a:pt x="834" y="215"/>
                  </a:lnTo>
                  <a:cubicBezTo>
                    <a:pt x="705" y="163"/>
                    <a:pt x="589" y="137"/>
                    <a:pt x="487" y="137"/>
                  </a:cubicBezTo>
                  <a:cubicBezTo>
                    <a:pt x="259" y="137"/>
                    <a:pt x="102" y="268"/>
                    <a:pt x="36" y="548"/>
                  </a:cubicBezTo>
                  <a:cubicBezTo>
                    <a:pt x="1" y="774"/>
                    <a:pt x="13" y="1012"/>
                    <a:pt x="72" y="1239"/>
                  </a:cubicBezTo>
                  <a:cubicBezTo>
                    <a:pt x="117" y="1445"/>
                    <a:pt x="230" y="1543"/>
                    <a:pt x="395" y="1543"/>
                  </a:cubicBezTo>
                  <a:cubicBezTo>
                    <a:pt x="449" y="1543"/>
                    <a:pt x="508" y="1533"/>
                    <a:pt x="572" y="1512"/>
                  </a:cubicBezTo>
                  <a:lnTo>
                    <a:pt x="775" y="1453"/>
                  </a:lnTo>
                  <a:cubicBezTo>
                    <a:pt x="810" y="1631"/>
                    <a:pt x="858" y="1774"/>
                    <a:pt x="882" y="1917"/>
                  </a:cubicBezTo>
                  <a:cubicBezTo>
                    <a:pt x="917" y="2227"/>
                    <a:pt x="1048" y="2513"/>
                    <a:pt x="1275" y="2727"/>
                  </a:cubicBezTo>
                  <a:cubicBezTo>
                    <a:pt x="1370" y="2822"/>
                    <a:pt x="1501" y="2870"/>
                    <a:pt x="1632" y="2882"/>
                  </a:cubicBezTo>
                  <a:cubicBezTo>
                    <a:pt x="1787" y="2870"/>
                    <a:pt x="1858" y="2715"/>
                    <a:pt x="1858" y="2560"/>
                  </a:cubicBezTo>
                  <a:cubicBezTo>
                    <a:pt x="1870" y="2286"/>
                    <a:pt x="1882" y="2012"/>
                    <a:pt x="1870" y="1727"/>
                  </a:cubicBezTo>
                  <a:cubicBezTo>
                    <a:pt x="1846" y="1429"/>
                    <a:pt x="1822" y="1096"/>
                    <a:pt x="1394" y="1000"/>
                  </a:cubicBezTo>
                  <a:cubicBezTo>
                    <a:pt x="1572" y="798"/>
                    <a:pt x="1727" y="619"/>
                    <a:pt x="1870" y="441"/>
                  </a:cubicBezTo>
                  <a:cubicBezTo>
                    <a:pt x="1918" y="393"/>
                    <a:pt x="1930" y="334"/>
                    <a:pt x="1918" y="274"/>
                  </a:cubicBezTo>
                  <a:cubicBezTo>
                    <a:pt x="1888" y="235"/>
                    <a:pt x="1842" y="212"/>
                    <a:pt x="1793" y="212"/>
                  </a:cubicBezTo>
                  <a:cubicBezTo>
                    <a:pt x="1783" y="212"/>
                    <a:pt x="1773" y="213"/>
                    <a:pt x="1763" y="215"/>
                  </a:cubicBezTo>
                  <a:cubicBezTo>
                    <a:pt x="1668" y="262"/>
                    <a:pt x="1584" y="322"/>
                    <a:pt x="1513" y="405"/>
                  </a:cubicBezTo>
                  <a:cubicBezTo>
                    <a:pt x="1418" y="500"/>
                    <a:pt x="1346" y="608"/>
                    <a:pt x="1239" y="739"/>
                  </a:cubicBezTo>
                  <a:lnTo>
                    <a:pt x="977" y="12"/>
                  </a:lnTo>
                  <a:lnTo>
                    <a:pt x="917"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85" name="Google Shape;1885;p53"/>
            <p:cNvSpPr/>
            <p:nvPr/>
          </p:nvSpPr>
          <p:spPr>
            <a:xfrm>
              <a:off x="5577675" y="2267625"/>
              <a:ext cx="51825" cy="54275"/>
            </a:xfrm>
            <a:custGeom>
              <a:avLst/>
              <a:gdLst/>
              <a:ahLst/>
              <a:cxnLst/>
              <a:rect l="l" t="t" r="r" b="b"/>
              <a:pathLst>
                <a:path w="2073" h="2171" extrusionOk="0">
                  <a:moveTo>
                    <a:pt x="743" y="211"/>
                  </a:moveTo>
                  <a:cubicBezTo>
                    <a:pt x="777" y="211"/>
                    <a:pt x="905" y="308"/>
                    <a:pt x="905" y="331"/>
                  </a:cubicBezTo>
                  <a:cubicBezTo>
                    <a:pt x="834" y="605"/>
                    <a:pt x="739" y="878"/>
                    <a:pt x="655" y="1140"/>
                  </a:cubicBezTo>
                  <a:cubicBezTo>
                    <a:pt x="643" y="1176"/>
                    <a:pt x="584" y="1188"/>
                    <a:pt x="513" y="1236"/>
                  </a:cubicBezTo>
                  <a:cubicBezTo>
                    <a:pt x="477" y="1164"/>
                    <a:pt x="405" y="1105"/>
                    <a:pt x="382" y="1033"/>
                  </a:cubicBezTo>
                  <a:cubicBezTo>
                    <a:pt x="370" y="914"/>
                    <a:pt x="370" y="795"/>
                    <a:pt x="382" y="676"/>
                  </a:cubicBezTo>
                  <a:cubicBezTo>
                    <a:pt x="358" y="414"/>
                    <a:pt x="560" y="319"/>
                    <a:pt x="739" y="212"/>
                  </a:cubicBezTo>
                  <a:cubicBezTo>
                    <a:pt x="740" y="211"/>
                    <a:pt x="742" y="211"/>
                    <a:pt x="743" y="211"/>
                  </a:cubicBezTo>
                  <a:close/>
                  <a:moveTo>
                    <a:pt x="1405" y="1319"/>
                  </a:moveTo>
                  <a:lnTo>
                    <a:pt x="1405" y="1331"/>
                  </a:lnTo>
                  <a:cubicBezTo>
                    <a:pt x="1513" y="1367"/>
                    <a:pt x="1691" y="1402"/>
                    <a:pt x="1715" y="1474"/>
                  </a:cubicBezTo>
                  <a:cubicBezTo>
                    <a:pt x="1751" y="1593"/>
                    <a:pt x="1667" y="1724"/>
                    <a:pt x="1632" y="1855"/>
                  </a:cubicBezTo>
                  <a:cubicBezTo>
                    <a:pt x="1572" y="1831"/>
                    <a:pt x="1477" y="1831"/>
                    <a:pt x="1465" y="1795"/>
                  </a:cubicBezTo>
                  <a:cubicBezTo>
                    <a:pt x="1429" y="1664"/>
                    <a:pt x="1394" y="1533"/>
                    <a:pt x="1370" y="1402"/>
                  </a:cubicBezTo>
                  <a:lnTo>
                    <a:pt x="1405" y="1319"/>
                  </a:lnTo>
                  <a:close/>
                  <a:moveTo>
                    <a:pt x="682" y="0"/>
                  </a:moveTo>
                  <a:cubicBezTo>
                    <a:pt x="564" y="0"/>
                    <a:pt x="449" y="45"/>
                    <a:pt x="358" y="128"/>
                  </a:cubicBezTo>
                  <a:cubicBezTo>
                    <a:pt x="72" y="450"/>
                    <a:pt x="1" y="914"/>
                    <a:pt x="191" y="1307"/>
                  </a:cubicBezTo>
                  <a:cubicBezTo>
                    <a:pt x="260" y="1445"/>
                    <a:pt x="399" y="1524"/>
                    <a:pt x="543" y="1524"/>
                  </a:cubicBezTo>
                  <a:cubicBezTo>
                    <a:pt x="622" y="1524"/>
                    <a:pt x="703" y="1500"/>
                    <a:pt x="774" y="1450"/>
                  </a:cubicBezTo>
                  <a:cubicBezTo>
                    <a:pt x="858" y="1367"/>
                    <a:pt x="929" y="1259"/>
                    <a:pt x="989" y="1152"/>
                  </a:cubicBezTo>
                  <a:cubicBezTo>
                    <a:pt x="1024" y="1390"/>
                    <a:pt x="1084" y="1628"/>
                    <a:pt x="1167" y="1867"/>
                  </a:cubicBezTo>
                  <a:cubicBezTo>
                    <a:pt x="1240" y="2051"/>
                    <a:pt x="1377" y="2171"/>
                    <a:pt x="1531" y="2171"/>
                  </a:cubicBezTo>
                  <a:cubicBezTo>
                    <a:pt x="1606" y="2171"/>
                    <a:pt x="1685" y="2143"/>
                    <a:pt x="1763" y="2081"/>
                  </a:cubicBezTo>
                  <a:cubicBezTo>
                    <a:pt x="1882" y="1974"/>
                    <a:pt x="1965" y="1843"/>
                    <a:pt x="2001" y="1700"/>
                  </a:cubicBezTo>
                  <a:cubicBezTo>
                    <a:pt x="2072" y="1331"/>
                    <a:pt x="1941" y="1176"/>
                    <a:pt x="1441" y="1033"/>
                  </a:cubicBezTo>
                  <a:cubicBezTo>
                    <a:pt x="1548" y="914"/>
                    <a:pt x="1644" y="795"/>
                    <a:pt x="1727" y="676"/>
                  </a:cubicBezTo>
                  <a:cubicBezTo>
                    <a:pt x="1786" y="605"/>
                    <a:pt x="1834" y="533"/>
                    <a:pt x="1858" y="462"/>
                  </a:cubicBezTo>
                  <a:cubicBezTo>
                    <a:pt x="1870" y="426"/>
                    <a:pt x="1798" y="343"/>
                    <a:pt x="1786" y="343"/>
                  </a:cubicBezTo>
                  <a:cubicBezTo>
                    <a:pt x="1691" y="355"/>
                    <a:pt x="1596" y="390"/>
                    <a:pt x="1525" y="450"/>
                  </a:cubicBezTo>
                  <a:cubicBezTo>
                    <a:pt x="1417" y="569"/>
                    <a:pt x="1322" y="688"/>
                    <a:pt x="1239" y="819"/>
                  </a:cubicBezTo>
                  <a:cubicBezTo>
                    <a:pt x="1227" y="545"/>
                    <a:pt x="1215" y="319"/>
                    <a:pt x="1203" y="140"/>
                  </a:cubicBezTo>
                  <a:cubicBezTo>
                    <a:pt x="1096" y="116"/>
                    <a:pt x="977" y="81"/>
                    <a:pt x="882" y="45"/>
                  </a:cubicBezTo>
                  <a:cubicBezTo>
                    <a:pt x="817" y="15"/>
                    <a:pt x="749" y="0"/>
                    <a:pt x="68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86" name="Google Shape;1886;p53"/>
            <p:cNvSpPr/>
            <p:nvPr/>
          </p:nvSpPr>
          <p:spPr>
            <a:xfrm>
              <a:off x="5617550" y="2377050"/>
              <a:ext cx="31000" cy="77600"/>
            </a:xfrm>
            <a:custGeom>
              <a:avLst/>
              <a:gdLst/>
              <a:ahLst/>
              <a:cxnLst/>
              <a:rect l="l" t="t" r="r" b="b"/>
              <a:pathLst>
                <a:path w="1240" h="3104" extrusionOk="0">
                  <a:moveTo>
                    <a:pt x="705" y="307"/>
                  </a:moveTo>
                  <a:cubicBezTo>
                    <a:pt x="784" y="307"/>
                    <a:pt x="873" y="320"/>
                    <a:pt x="882" y="347"/>
                  </a:cubicBezTo>
                  <a:cubicBezTo>
                    <a:pt x="930" y="454"/>
                    <a:pt x="918" y="561"/>
                    <a:pt x="870" y="657"/>
                  </a:cubicBezTo>
                  <a:cubicBezTo>
                    <a:pt x="739" y="811"/>
                    <a:pt x="584" y="942"/>
                    <a:pt x="430" y="1050"/>
                  </a:cubicBezTo>
                  <a:cubicBezTo>
                    <a:pt x="394" y="895"/>
                    <a:pt x="370" y="823"/>
                    <a:pt x="346" y="752"/>
                  </a:cubicBezTo>
                  <a:cubicBezTo>
                    <a:pt x="275" y="466"/>
                    <a:pt x="334" y="371"/>
                    <a:pt x="632" y="311"/>
                  </a:cubicBezTo>
                  <a:cubicBezTo>
                    <a:pt x="653" y="308"/>
                    <a:pt x="678" y="307"/>
                    <a:pt x="705" y="307"/>
                  </a:cubicBezTo>
                  <a:close/>
                  <a:moveTo>
                    <a:pt x="671" y="0"/>
                  </a:moveTo>
                  <a:cubicBezTo>
                    <a:pt x="584" y="0"/>
                    <a:pt x="498" y="16"/>
                    <a:pt x="418" y="49"/>
                  </a:cubicBezTo>
                  <a:cubicBezTo>
                    <a:pt x="168" y="216"/>
                    <a:pt x="1" y="561"/>
                    <a:pt x="72" y="776"/>
                  </a:cubicBezTo>
                  <a:cubicBezTo>
                    <a:pt x="180" y="1026"/>
                    <a:pt x="263" y="1288"/>
                    <a:pt x="346" y="1550"/>
                  </a:cubicBezTo>
                  <a:cubicBezTo>
                    <a:pt x="430" y="1990"/>
                    <a:pt x="751" y="2395"/>
                    <a:pt x="680" y="2883"/>
                  </a:cubicBezTo>
                  <a:cubicBezTo>
                    <a:pt x="659" y="2998"/>
                    <a:pt x="748" y="3104"/>
                    <a:pt x="859" y="3104"/>
                  </a:cubicBezTo>
                  <a:cubicBezTo>
                    <a:pt x="874" y="3104"/>
                    <a:pt x="890" y="3102"/>
                    <a:pt x="906" y="3097"/>
                  </a:cubicBezTo>
                  <a:cubicBezTo>
                    <a:pt x="1061" y="3086"/>
                    <a:pt x="1037" y="2955"/>
                    <a:pt x="1013" y="2835"/>
                  </a:cubicBezTo>
                  <a:cubicBezTo>
                    <a:pt x="894" y="2371"/>
                    <a:pt x="787" y="1895"/>
                    <a:pt x="656" y="1395"/>
                  </a:cubicBezTo>
                  <a:cubicBezTo>
                    <a:pt x="918" y="1240"/>
                    <a:pt x="918" y="1240"/>
                    <a:pt x="1144" y="776"/>
                  </a:cubicBezTo>
                  <a:cubicBezTo>
                    <a:pt x="1239" y="549"/>
                    <a:pt x="1204" y="299"/>
                    <a:pt x="1049" y="109"/>
                  </a:cubicBezTo>
                  <a:cubicBezTo>
                    <a:pt x="934" y="37"/>
                    <a:pt x="802" y="0"/>
                    <a:pt x="6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87" name="Google Shape;1887;p53"/>
            <p:cNvSpPr/>
            <p:nvPr/>
          </p:nvSpPr>
          <p:spPr>
            <a:xfrm>
              <a:off x="5553875" y="2155075"/>
              <a:ext cx="38700" cy="57150"/>
            </a:xfrm>
            <a:custGeom>
              <a:avLst/>
              <a:gdLst/>
              <a:ahLst/>
              <a:cxnLst/>
              <a:rect l="l" t="t" r="r" b="b"/>
              <a:pathLst>
                <a:path w="1548" h="2286" extrusionOk="0">
                  <a:moveTo>
                    <a:pt x="787" y="270"/>
                  </a:moveTo>
                  <a:cubicBezTo>
                    <a:pt x="890" y="270"/>
                    <a:pt x="994" y="302"/>
                    <a:pt x="1084" y="368"/>
                  </a:cubicBezTo>
                  <a:cubicBezTo>
                    <a:pt x="1167" y="451"/>
                    <a:pt x="1203" y="558"/>
                    <a:pt x="1179" y="666"/>
                  </a:cubicBezTo>
                  <a:cubicBezTo>
                    <a:pt x="1131" y="856"/>
                    <a:pt x="1036" y="1058"/>
                    <a:pt x="774" y="1082"/>
                  </a:cubicBezTo>
                  <a:cubicBezTo>
                    <a:pt x="679" y="844"/>
                    <a:pt x="595" y="618"/>
                    <a:pt x="500" y="368"/>
                  </a:cubicBezTo>
                  <a:cubicBezTo>
                    <a:pt x="583" y="302"/>
                    <a:pt x="685" y="270"/>
                    <a:pt x="787" y="270"/>
                  </a:cubicBezTo>
                  <a:close/>
                  <a:moveTo>
                    <a:pt x="823" y="0"/>
                  </a:moveTo>
                  <a:cubicBezTo>
                    <a:pt x="629" y="0"/>
                    <a:pt x="436" y="75"/>
                    <a:pt x="286" y="225"/>
                  </a:cubicBezTo>
                  <a:cubicBezTo>
                    <a:pt x="155" y="356"/>
                    <a:pt x="0" y="546"/>
                    <a:pt x="107" y="773"/>
                  </a:cubicBezTo>
                  <a:cubicBezTo>
                    <a:pt x="179" y="880"/>
                    <a:pt x="274" y="987"/>
                    <a:pt x="369" y="1082"/>
                  </a:cubicBezTo>
                  <a:cubicBezTo>
                    <a:pt x="405" y="1177"/>
                    <a:pt x="429" y="1261"/>
                    <a:pt x="441" y="1356"/>
                  </a:cubicBezTo>
                  <a:cubicBezTo>
                    <a:pt x="464" y="1451"/>
                    <a:pt x="548" y="1523"/>
                    <a:pt x="572" y="1618"/>
                  </a:cubicBezTo>
                  <a:cubicBezTo>
                    <a:pt x="631" y="1832"/>
                    <a:pt x="679" y="2059"/>
                    <a:pt x="738" y="2273"/>
                  </a:cubicBezTo>
                  <a:cubicBezTo>
                    <a:pt x="777" y="2281"/>
                    <a:pt x="811" y="2286"/>
                    <a:pt x="841" y="2286"/>
                  </a:cubicBezTo>
                  <a:cubicBezTo>
                    <a:pt x="978" y="2286"/>
                    <a:pt x="1027" y="2196"/>
                    <a:pt x="988" y="2011"/>
                  </a:cubicBezTo>
                  <a:cubicBezTo>
                    <a:pt x="953" y="1892"/>
                    <a:pt x="953" y="1749"/>
                    <a:pt x="905" y="1630"/>
                  </a:cubicBezTo>
                  <a:cubicBezTo>
                    <a:pt x="845" y="1451"/>
                    <a:pt x="941" y="1368"/>
                    <a:pt x="1060" y="1273"/>
                  </a:cubicBezTo>
                  <a:cubicBezTo>
                    <a:pt x="1191" y="1166"/>
                    <a:pt x="1310" y="1047"/>
                    <a:pt x="1405" y="916"/>
                  </a:cubicBezTo>
                  <a:cubicBezTo>
                    <a:pt x="1548" y="713"/>
                    <a:pt x="1453" y="273"/>
                    <a:pt x="1286" y="154"/>
                  </a:cubicBezTo>
                  <a:cubicBezTo>
                    <a:pt x="1146" y="51"/>
                    <a:pt x="984" y="0"/>
                    <a:pt x="82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88" name="Google Shape;1888;p53"/>
            <p:cNvSpPr/>
            <p:nvPr/>
          </p:nvSpPr>
          <p:spPr>
            <a:xfrm>
              <a:off x="5500275" y="2289825"/>
              <a:ext cx="39025" cy="54250"/>
            </a:xfrm>
            <a:custGeom>
              <a:avLst/>
              <a:gdLst/>
              <a:ahLst/>
              <a:cxnLst/>
              <a:rect l="l" t="t" r="r" b="b"/>
              <a:pathLst>
                <a:path w="1561" h="2170" extrusionOk="0">
                  <a:moveTo>
                    <a:pt x="611" y="1"/>
                  </a:moveTo>
                  <a:cubicBezTo>
                    <a:pt x="558" y="1"/>
                    <a:pt x="504" y="13"/>
                    <a:pt x="453" y="38"/>
                  </a:cubicBezTo>
                  <a:cubicBezTo>
                    <a:pt x="108" y="169"/>
                    <a:pt x="1" y="729"/>
                    <a:pt x="275" y="1038"/>
                  </a:cubicBezTo>
                  <a:cubicBezTo>
                    <a:pt x="308" y="1078"/>
                    <a:pt x="375" y="1085"/>
                    <a:pt x="446" y="1085"/>
                  </a:cubicBezTo>
                  <a:cubicBezTo>
                    <a:pt x="480" y="1085"/>
                    <a:pt x="515" y="1083"/>
                    <a:pt x="547" y="1083"/>
                  </a:cubicBezTo>
                  <a:cubicBezTo>
                    <a:pt x="569" y="1083"/>
                    <a:pt x="589" y="1084"/>
                    <a:pt x="608" y="1086"/>
                  </a:cubicBezTo>
                  <a:lnTo>
                    <a:pt x="656" y="991"/>
                  </a:lnTo>
                  <a:lnTo>
                    <a:pt x="656" y="991"/>
                  </a:lnTo>
                  <a:cubicBezTo>
                    <a:pt x="632" y="994"/>
                    <a:pt x="611" y="995"/>
                    <a:pt x="592" y="995"/>
                  </a:cubicBezTo>
                  <a:cubicBezTo>
                    <a:pt x="404" y="995"/>
                    <a:pt x="394" y="847"/>
                    <a:pt x="394" y="729"/>
                  </a:cubicBezTo>
                  <a:cubicBezTo>
                    <a:pt x="394" y="598"/>
                    <a:pt x="430" y="467"/>
                    <a:pt x="477" y="336"/>
                  </a:cubicBezTo>
                  <a:cubicBezTo>
                    <a:pt x="484" y="322"/>
                    <a:pt x="540" y="316"/>
                    <a:pt x="588" y="316"/>
                  </a:cubicBezTo>
                  <a:cubicBezTo>
                    <a:pt x="621" y="316"/>
                    <a:pt x="651" y="319"/>
                    <a:pt x="656" y="324"/>
                  </a:cubicBezTo>
                  <a:cubicBezTo>
                    <a:pt x="727" y="467"/>
                    <a:pt x="787" y="610"/>
                    <a:pt x="811" y="764"/>
                  </a:cubicBezTo>
                  <a:cubicBezTo>
                    <a:pt x="882" y="1157"/>
                    <a:pt x="620" y="1479"/>
                    <a:pt x="513" y="1836"/>
                  </a:cubicBezTo>
                  <a:cubicBezTo>
                    <a:pt x="501" y="1943"/>
                    <a:pt x="501" y="2050"/>
                    <a:pt x="513" y="2169"/>
                  </a:cubicBezTo>
                  <a:cubicBezTo>
                    <a:pt x="620" y="2145"/>
                    <a:pt x="727" y="2122"/>
                    <a:pt x="834" y="2086"/>
                  </a:cubicBezTo>
                  <a:cubicBezTo>
                    <a:pt x="1013" y="2038"/>
                    <a:pt x="1192" y="1967"/>
                    <a:pt x="1370" y="1907"/>
                  </a:cubicBezTo>
                  <a:cubicBezTo>
                    <a:pt x="1430" y="1872"/>
                    <a:pt x="1501" y="1848"/>
                    <a:pt x="1561" y="1800"/>
                  </a:cubicBezTo>
                  <a:cubicBezTo>
                    <a:pt x="1501" y="1753"/>
                    <a:pt x="1453" y="1657"/>
                    <a:pt x="1394" y="1657"/>
                  </a:cubicBezTo>
                  <a:cubicBezTo>
                    <a:pt x="1345" y="1654"/>
                    <a:pt x="1297" y="1652"/>
                    <a:pt x="1250" y="1652"/>
                  </a:cubicBezTo>
                  <a:cubicBezTo>
                    <a:pt x="1136" y="1652"/>
                    <a:pt x="1024" y="1661"/>
                    <a:pt x="906" y="1669"/>
                  </a:cubicBezTo>
                  <a:cubicBezTo>
                    <a:pt x="918" y="1574"/>
                    <a:pt x="942" y="1491"/>
                    <a:pt x="965" y="1395"/>
                  </a:cubicBezTo>
                  <a:cubicBezTo>
                    <a:pt x="1180" y="1038"/>
                    <a:pt x="1180" y="598"/>
                    <a:pt x="965" y="240"/>
                  </a:cubicBezTo>
                  <a:cubicBezTo>
                    <a:pt x="904" y="92"/>
                    <a:pt x="759" y="1"/>
                    <a:pt x="61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89" name="Google Shape;1889;p53"/>
            <p:cNvSpPr/>
            <p:nvPr/>
          </p:nvSpPr>
          <p:spPr>
            <a:xfrm>
              <a:off x="5616675" y="2157500"/>
              <a:ext cx="60150" cy="33275"/>
            </a:xfrm>
            <a:custGeom>
              <a:avLst/>
              <a:gdLst/>
              <a:ahLst/>
              <a:cxnLst/>
              <a:rect l="l" t="t" r="r" b="b"/>
              <a:pathLst>
                <a:path w="2406" h="1331" extrusionOk="0">
                  <a:moveTo>
                    <a:pt x="1400" y="1"/>
                  </a:moveTo>
                  <a:cubicBezTo>
                    <a:pt x="1245" y="1"/>
                    <a:pt x="1176" y="101"/>
                    <a:pt x="1167" y="342"/>
                  </a:cubicBezTo>
                  <a:cubicBezTo>
                    <a:pt x="941" y="390"/>
                    <a:pt x="727" y="449"/>
                    <a:pt x="500" y="509"/>
                  </a:cubicBezTo>
                  <a:cubicBezTo>
                    <a:pt x="215" y="580"/>
                    <a:pt x="0" y="747"/>
                    <a:pt x="36" y="914"/>
                  </a:cubicBezTo>
                  <a:lnTo>
                    <a:pt x="1929" y="461"/>
                  </a:lnTo>
                  <a:lnTo>
                    <a:pt x="1929" y="461"/>
                  </a:lnTo>
                  <a:cubicBezTo>
                    <a:pt x="1810" y="699"/>
                    <a:pt x="1691" y="914"/>
                    <a:pt x="1584" y="1128"/>
                  </a:cubicBezTo>
                  <a:cubicBezTo>
                    <a:pt x="1560" y="1188"/>
                    <a:pt x="1608" y="1259"/>
                    <a:pt x="1608" y="1331"/>
                  </a:cubicBezTo>
                  <a:cubicBezTo>
                    <a:pt x="1691" y="1307"/>
                    <a:pt x="1822" y="1319"/>
                    <a:pt x="1858" y="1271"/>
                  </a:cubicBezTo>
                  <a:cubicBezTo>
                    <a:pt x="2048" y="950"/>
                    <a:pt x="2215" y="604"/>
                    <a:pt x="2405" y="235"/>
                  </a:cubicBezTo>
                  <a:cubicBezTo>
                    <a:pt x="2274" y="199"/>
                    <a:pt x="2167" y="152"/>
                    <a:pt x="2048" y="116"/>
                  </a:cubicBezTo>
                  <a:cubicBezTo>
                    <a:pt x="1893" y="80"/>
                    <a:pt x="1739" y="68"/>
                    <a:pt x="1584" y="33"/>
                  </a:cubicBezTo>
                  <a:cubicBezTo>
                    <a:pt x="1512" y="12"/>
                    <a:pt x="1451" y="1"/>
                    <a:pt x="140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90" name="Google Shape;1890;p53"/>
            <p:cNvSpPr/>
            <p:nvPr/>
          </p:nvSpPr>
          <p:spPr>
            <a:xfrm>
              <a:off x="5527375" y="2391200"/>
              <a:ext cx="40500" cy="46025"/>
            </a:xfrm>
            <a:custGeom>
              <a:avLst/>
              <a:gdLst/>
              <a:ahLst/>
              <a:cxnLst/>
              <a:rect l="l" t="t" r="r" b="b"/>
              <a:pathLst>
                <a:path w="1620" h="1841" extrusionOk="0">
                  <a:moveTo>
                    <a:pt x="648" y="1"/>
                  </a:moveTo>
                  <a:cubicBezTo>
                    <a:pt x="594" y="1"/>
                    <a:pt x="534" y="11"/>
                    <a:pt x="465" y="31"/>
                  </a:cubicBezTo>
                  <a:cubicBezTo>
                    <a:pt x="215" y="91"/>
                    <a:pt x="0" y="400"/>
                    <a:pt x="72" y="626"/>
                  </a:cubicBezTo>
                  <a:cubicBezTo>
                    <a:pt x="84" y="662"/>
                    <a:pt x="131" y="698"/>
                    <a:pt x="167" y="734"/>
                  </a:cubicBezTo>
                  <a:cubicBezTo>
                    <a:pt x="203" y="698"/>
                    <a:pt x="239" y="662"/>
                    <a:pt x="262" y="615"/>
                  </a:cubicBezTo>
                  <a:cubicBezTo>
                    <a:pt x="343" y="453"/>
                    <a:pt x="402" y="257"/>
                    <a:pt x="634" y="257"/>
                  </a:cubicBezTo>
                  <a:cubicBezTo>
                    <a:pt x="641" y="257"/>
                    <a:pt x="648" y="257"/>
                    <a:pt x="655" y="257"/>
                  </a:cubicBezTo>
                  <a:cubicBezTo>
                    <a:pt x="750" y="484"/>
                    <a:pt x="739" y="472"/>
                    <a:pt x="643" y="698"/>
                  </a:cubicBezTo>
                  <a:cubicBezTo>
                    <a:pt x="608" y="757"/>
                    <a:pt x="667" y="865"/>
                    <a:pt x="679" y="960"/>
                  </a:cubicBezTo>
                  <a:cubicBezTo>
                    <a:pt x="750" y="924"/>
                    <a:pt x="810" y="900"/>
                    <a:pt x="881" y="888"/>
                  </a:cubicBezTo>
                  <a:cubicBezTo>
                    <a:pt x="935" y="871"/>
                    <a:pt x="989" y="862"/>
                    <a:pt x="1042" y="862"/>
                  </a:cubicBezTo>
                  <a:cubicBezTo>
                    <a:pt x="1096" y="862"/>
                    <a:pt x="1149" y="871"/>
                    <a:pt x="1203" y="888"/>
                  </a:cubicBezTo>
                  <a:cubicBezTo>
                    <a:pt x="1262" y="948"/>
                    <a:pt x="1298" y="1043"/>
                    <a:pt x="1274" y="1138"/>
                  </a:cubicBezTo>
                  <a:cubicBezTo>
                    <a:pt x="1179" y="1281"/>
                    <a:pt x="1072" y="1400"/>
                    <a:pt x="953" y="1507"/>
                  </a:cubicBezTo>
                  <a:cubicBezTo>
                    <a:pt x="950" y="1513"/>
                    <a:pt x="943" y="1516"/>
                    <a:pt x="934" y="1516"/>
                  </a:cubicBezTo>
                  <a:cubicBezTo>
                    <a:pt x="907" y="1516"/>
                    <a:pt x="858" y="1496"/>
                    <a:pt x="822" y="1496"/>
                  </a:cubicBezTo>
                  <a:cubicBezTo>
                    <a:pt x="773" y="1487"/>
                    <a:pt x="708" y="1468"/>
                    <a:pt x="656" y="1468"/>
                  </a:cubicBezTo>
                  <a:cubicBezTo>
                    <a:pt x="632" y="1468"/>
                    <a:pt x="611" y="1472"/>
                    <a:pt x="596" y="1484"/>
                  </a:cubicBezTo>
                  <a:cubicBezTo>
                    <a:pt x="536" y="1543"/>
                    <a:pt x="512" y="1627"/>
                    <a:pt x="524" y="1710"/>
                  </a:cubicBezTo>
                  <a:cubicBezTo>
                    <a:pt x="524" y="1758"/>
                    <a:pt x="631" y="1841"/>
                    <a:pt x="667" y="1841"/>
                  </a:cubicBezTo>
                  <a:cubicBezTo>
                    <a:pt x="846" y="1829"/>
                    <a:pt x="1012" y="1781"/>
                    <a:pt x="1167" y="1698"/>
                  </a:cubicBezTo>
                  <a:cubicBezTo>
                    <a:pt x="1382" y="1567"/>
                    <a:pt x="1620" y="1293"/>
                    <a:pt x="1560" y="1019"/>
                  </a:cubicBezTo>
                  <a:cubicBezTo>
                    <a:pt x="1501" y="698"/>
                    <a:pt x="1393" y="591"/>
                    <a:pt x="1024" y="507"/>
                  </a:cubicBezTo>
                  <a:cubicBezTo>
                    <a:pt x="1012" y="448"/>
                    <a:pt x="1001" y="388"/>
                    <a:pt x="989" y="329"/>
                  </a:cubicBezTo>
                  <a:cubicBezTo>
                    <a:pt x="916" y="103"/>
                    <a:pt x="817" y="1"/>
                    <a:pt x="64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91" name="Google Shape;1891;p53"/>
            <p:cNvSpPr/>
            <p:nvPr/>
          </p:nvSpPr>
          <p:spPr>
            <a:xfrm>
              <a:off x="5717575" y="2241275"/>
              <a:ext cx="33950" cy="48650"/>
            </a:xfrm>
            <a:custGeom>
              <a:avLst/>
              <a:gdLst/>
              <a:ahLst/>
              <a:cxnLst/>
              <a:rect l="l" t="t" r="r" b="b"/>
              <a:pathLst>
                <a:path w="1358" h="1946" extrusionOk="0">
                  <a:moveTo>
                    <a:pt x="673" y="1"/>
                  </a:moveTo>
                  <a:cubicBezTo>
                    <a:pt x="411" y="1"/>
                    <a:pt x="165" y="160"/>
                    <a:pt x="72" y="420"/>
                  </a:cubicBezTo>
                  <a:cubicBezTo>
                    <a:pt x="0" y="563"/>
                    <a:pt x="108" y="742"/>
                    <a:pt x="262" y="742"/>
                  </a:cubicBezTo>
                  <a:cubicBezTo>
                    <a:pt x="453" y="766"/>
                    <a:pt x="632" y="801"/>
                    <a:pt x="798" y="849"/>
                  </a:cubicBezTo>
                  <a:cubicBezTo>
                    <a:pt x="882" y="885"/>
                    <a:pt x="989" y="1004"/>
                    <a:pt x="977" y="1075"/>
                  </a:cubicBezTo>
                  <a:cubicBezTo>
                    <a:pt x="941" y="1206"/>
                    <a:pt x="882" y="1337"/>
                    <a:pt x="798" y="1456"/>
                  </a:cubicBezTo>
                  <a:cubicBezTo>
                    <a:pt x="705" y="1596"/>
                    <a:pt x="649" y="1658"/>
                    <a:pt x="572" y="1658"/>
                  </a:cubicBezTo>
                  <a:cubicBezTo>
                    <a:pt x="511" y="1658"/>
                    <a:pt x="437" y="1620"/>
                    <a:pt x="322" y="1551"/>
                  </a:cubicBezTo>
                  <a:cubicBezTo>
                    <a:pt x="239" y="1528"/>
                    <a:pt x="155" y="1516"/>
                    <a:pt x="60" y="1504"/>
                  </a:cubicBezTo>
                  <a:lnTo>
                    <a:pt x="60" y="1504"/>
                  </a:lnTo>
                  <a:cubicBezTo>
                    <a:pt x="96" y="1587"/>
                    <a:pt x="131" y="1659"/>
                    <a:pt x="167" y="1730"/>
                  </a:cubicBezTo>
                  <a:cubicBezTo>
                    <a:pt x="259" y="1871"/>
                    <a:pt x="413" y="1945"/>
                    <a:pt x="568" y="1945"/>
                  </a:cubicBezTo>
                  <a:cubicBezTo>
                    <a:pt x="675" y="1945"/>
                    <a:pt x="782" y="1910"/>
                    <a:pt x="870" y="1837"/>
                  </a:cubicBezTo>
                  <a:cubicBezTo>
                    <a:pt x="1084" y="1670"/>
                    <a:pt x="1155" y="1432"/>
                    <a:pt x="1251" y="1182"/>
                  </a:cubicBezTo>
                  <a:cubicBezTo>
                    <a:pt x="1358" y="885"/>
                    <a:pt x="1239" y="670"/>
                    <a:pt x="870" y="587"/>
                  </a:cubicBezTo>
                  <a:cubicBezTo>
                    <a:pt x="703" y="551"/>
                    <a:pt x="536" y="516"/>
                    <a:pt x="298" y="468"/>
                  </a:cubicBezTo>
                  <a:lnTo>
                    <a:pt x="893" y="39"/>
                  </a:lnTo>
                  <a:cubicBezTo>
                    <a:pt x="821" y="13"/>
                    <a:pt x="746" y="1"/>
                    <a:pt x="67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92" name="Google Shape;1892;p53"/>
            <p:cNvSpPr/>
            <p:nvPr/>
          </p:nvSpPr>
          <p:spPr>
            <a:xfrm>
              <a:off x="5645550" y="2260925"/>
              <a:ext cx="53300" cy="25400"/>
            </a:xfrm>
            <a:custGeom>
              <a:avLst/>
              <a:gdLst/>
              <a:ahLst/>
              <a:cxnLst/>
              <a:rect l="l" t="t" r="r" b="b"/>
              <a:pathLst>
                <a:path w="2132" h="1016" extrusionOk="0">
                  <a:moveTo>
                    <a:pt x="1536" y="0"/>
                  </a:moveTo>
                  <a:cubicBezTo>
                    <a:pt x="1421" y="0"/>
                    <a:pt x="1275" y="96"/>
                    <a:pt x="1167" y="182"/>
                  </a:cubicBezTo>
                  <a:cubicBezTo>
                    <a:pt x="1119" y="218"/>
                    <a:pt x="1143" y="361"/>
                    <a:pt x="1143" y="515"/>
                  </a:cubicBezTo>
                  <a:lnTo>
                    <a:pt x="0" y="789"/>
                  </a:lnTo>
                  <a:cubicBezTo>
                    <a:pt x="29" y="912"/>
                    <a:pt x="117" y="982"/>
                    <a:pt x="253" y="982"/>
                  </a:cubicBezTo>
                  <a:cubicBezTo>
                    <a:pt x="289" y="982"/>
                    <a:pt x="327" y="978"/>
                    <a:pt x="369" y="968"/>
                  </a:cubicBezTo>
                  <a:cubicBezTo>
                    <a:pt x="738" y="884"/>
                    <a:pt x="1096" y="801"/>
                    <a:pt x="1453" y="706"/>
                  </a:cubicBezTo>
                  <a:cubicBezTo>
                    <a:pt x="1477" y="813"/>
                    <a:pt x="1488" y="884"/>
                    <a:pt x="1512" y="1015"/>
                  </a:cubicBezTo>
                  <a:cubicBezTo>
                    <a:pt x="1643" y="968"/>
                    <a:pt x="1762" y="908"/>
                    <a:pt x="1893" y="849"/>
                  </a:cubicBezTo>
                  <a:cubicBezTo>
                    <a:pt x="2024" y="765"/>
                    <a:pt x="2131" y="420"/>
                    <a:pt x="2036" y="325"/>
                  </a:cubicBezTo>
                  <a:cubicBezTo>
                    <a:pt x="1905" y="182"/>
                    <a:pt x="1750" y="75"/>
                    <a:pt x="1572" y="3"/>
                  </a:cubicBezTo>
                  <a:cubicBezTo>
                    <a:pt x="1560" y="1"/>
                    <a:pt x="1549" y="0"/>
                    <a:pt x="153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93" name="Google Shape;1893;p53"/>
            <p:cNvSpPr/>
            <p:nvPr/>
          </p:nvSpPr>
          <p:spPr>
            <a:xfrm>
              <a:off x="5877025" y="2188375"/>
              <a:ext cx="33750" cy="50025"/>
            </a:xfrm>
            <a:custGeom>
              <a:avLst/>
              <a:gdLst/>
              <a:ahLst/>
              <a:cxnLst/>
              <a:rect l="l" t="t" r="r" b="b"/>
              <a:pathLst>
                <a:path w="1350" h="2001" extrusionOk="0">
                  <a:moveTo>
                    <a:pt x="635" y="0"/>
                  </a:moveTo>
                  <a:cubicBezTo>
                    <a:pt x="385" y="0"/>
                    <a:pt x="159" y="167"/>
                    <a:pt x="76" y="405"/>
                  </a:cubicBezTo>
                  <a:cubicBezTo>
                    <a:pt x="1" y="683"/>
                    <a:pt x="127" y="865"/>
                    <a:pt x="369" y="865"/>
                  </a:cubicBezTo>
                  <a:cubicBezTo>
                    <a:pt x="397" y="865"/>
                    <a:pt x="426" y="862"/>
                    <a:pt x="457" y="858"/>
                  </a:cubicBezTo>
                  <a:cubicBezTo>
                    <a:pt x="526" y="840"/>
                    <a:pt x="603" y="829"/>
                    <a:pt x="680" y="829"/>
                  </a:cubicBezTo>
                  <a:cubicBezTo>
                    <a:pt x="709" y="829"/>
                    <a:pt x="738" y="831"/>
                    <a:pt x="766" y="834"/>
                  </a:cubicBezTo>
                  <a:cubicBezTo>
                    <a:pt x="861" y="858"/>
                    <a:pt x="945" y="905"/>
                    <a:pt x="992" y="977"/>
                  </a:cubicBezTo>
                  <a:cubicBezTo>
                    <a:pt x="1016" y="1012"/>
                    <a:pt x="969" y="1108"/>
                    <a:pt x="909" y="1191"/>
                  </a:cubicBezTo>
                  <a:cubicBezTo>
                    <a:pt x="850" y="1262"/>
                    <a:pt x="766" y="1358"/>
                    <a:pt x="683" y="1369"/>
                  </a:cubicBezTo>
                  <a:cubicBezTo>
                    <a:pt x="361" y="1429"/>
                    <a:pt x="219" y="1572"/>
                    <a:pt x="326" y="1917"/>
                  </a:cubicBezTo>
                  <a:lnTo>
                    <a:pt x="492" y="2001"/>
                  </a:lnTo>
                  <a:cubicBezTo>
                    <a:pt x="528" y="1786"/>
                    <a:pt x="695" y="1620"/>
                    <a:pt x="909" y="1584"/>
                  </a:cubicBezTo>
                  <a:cubicBezTo>
                    <a:pt x="957" y="1560"/>
                    <a:pt x="1004" y="1536"/>
                    <a:pt x="1040" y="1512"/>
                  </a:cubicBezTo>
                  <a:cubicBezTo>
                    <a:pt x="1159" y="1429"/>
                    <a:pt x="1350" y="1012"/>
                    <a:pt x="1326" y="917"/>
                  </a:cubicBezTo>
                  <a:cubicBezTo>
                    <a:pt x="1278" y="727"/>
                    <a:pt x="1004" y="584"/>
                    <a:pt x="742" y="584"/>
                  </a:cubicBezTo>
                  <a:cubicBezTo>
                    <a:pt x="611" y="584"/>
                    <a:pt x="469" y="607"/>
                    <a:pt x="326" y="619"/>
                  </a:cubicBezTo>
                  <a:cubicBezTo>
                    <a:pt x="368" y="373"/>
                    <a:pt x="411" y="284"/>
                    <a:pt x="532" y="284"/>
                  </a:cubicBezTo>
                  <a:cubicBezTo>
                    <a:pt x="580" y="284"/>
                    <a:pt x="641" y="298"/>
                    <a:pt x="719" y="322"/>
                  </a:cubicBezTo>
                  <a:cubicBezTo>
                    <a:pt x="728" y="325"/>
                    <a:pt x="736" y="326"/>
                    <a:pt x="745" y="326"/>
                  </a:cubicBezTo>
                  <a:cubicBezTo>
                    <a:pt x="771" y="326"/>
                    <a:pt x="796" y="313"/>
                    <a:pt x="814" y="286"/>
                  </a:cubicBezTo>
                  <a:cubicBezTo>
                    <a:pt x="885" y="191"/>
                    <a:pt x="754" y="0"/>
                    <a:pt x="63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94" name="Google Shape;1894;p53"/>
            <p:cNvSpPr/>
            <p:nvPr/>
          </p:nvSpPr>
          <p:spPr>
            <a:xfrm>
              <a:off x="5797350" y="2208275"/>
              <a:ext cx="35150" cy="35550"/>
            </a:xfrm>
            <a:custGeom>
              <a:avLst/>
              <a:gdLst/>
              <a:ahLst/>
              <a:cxnLst/>
              <a:rect l="l" t="t" r="r" b="b"/>
              <a:pathLst>
                <a:path w="1406" h="1422" extrusionOk="0">
                  <a:moveTo>
                    <a:pt x="1046" y="1"/>
                  </a:moveTo>
                  <a:cubicBezTo>
                    <a:pt x="975" y="1"/>
                    <a:pt x="904" y="27"/>
                    <a:pt x="846" y="85"/>
                  </a:cubicBezTo>
                  <a:cubicBezTo>
                    <a:pt x="715" y="204"/>
                    <a:pt x="584" y="347"/>
                    <a:pt x="465" y="502"/>
                  </a:cubicBezTo>
                  <a:lnTo>
                    <a:pt x="60" y="14"/>
                  </a:lnTo>
                  <a:lnTo>
                    <a:pt x="0" y="50"/>
                  </a:lnTo>
                  <a:cubicBezTo>
                    <a:pt x="0" y="109"/>
                    <a:pt x="12" y="169"/>
                    <a:pt x="24" y="228"/>
                  </a:cubicBezTo>
                  <a:cubicBezTo>
                    <a:pt x="191" y="609"/>
                    <a:pt x="358" y="990"/>
                    <a:pt x="536" y="1359"/>
                  </a:cubicBezTo>
                  <a:cubicBezTo>
                    <a:pt x="576" y="1399"/>
                    <a:pt x="640" y="1422"/>
                    <a:pt x="694" y="1422"/>
                  </a:cubicBezTo>
                  <a:cubicBezTo>
                    <a:pt x="706" y="1422"/>
                    <a:pt x="716" y="1421"/>
                    <a:pt x="727" y="1419"/>
                  </a:cubicBezTo>
                  <a:cubicBezTo>
                    <a:pt x="786" y="1359"/>
                    <a:pt x="822" y="1288"/>
                    <a:pt x="822" y="1205"/>
                  </a:cubicBezTo>
                  <a:cubicBezTo>
                    <a:pt x="798" y="1074"/>
                    <a:pt x="774" y="931"/>
                    <a:pt x="739" y="800"/>
                  </a:cubicBezTo>
                  <a:cubicBezTo>
                    <a:pt x="870" y="776"/>
                    <a:pt x="1012" y="740"/>
                    <a:pt x="1143" y="693"/>
                  </a:cubicBezTo>
                  <a:cubicBezTo>
                    <a:pt x="1346" y="597"/>
                    <a:pt x="1405" y="347"/>
                    <a:pt x="1298" y="157"/>
                  </a:cubicBezTo>
                  <a:cubicBezTo>
                    <a:pt x="1249" y="58"/>
                    <a:pt x="1149" y="1"/>
                    <a:pt x="104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95" name="Google Shape;1895;p53"/>
            <p:cNvSpPr/>
            <p:nvPr/>
          </p:nvSpPr>
          <p:spPr>
            <a:xfrm>
              <a:off x="5484800" y="2183000"/>
              <a:ext cx="24450" cy="53900"/>
            </a:xfrm>
            <a:custGeom>
              <a:avLst/>
              <a:gdLst/>
              <a:ahLst/>
              <a:cxnLst/>
              <a:rect l="l" t="t" r="r" b="b"/>
              <a:pathLst>
                <a:path w="978" h="2156" extrusionOk="0">
                  <a:moveTo>
                    <a:pt x="96" y="1"/>
                  </a:moveTo>
                  <a:cubicBezTo>
                    <a:pt x="72" y="96"/>
                    <a:pt x="1" y="191"/>
                    <a:pt x="25" y="263"/>
                  </a:cubicBezTo>
                  <a:cubicBezTo>
                    <a:pt x="132" y="763"/>
                    <a:pt x="251" y="1251"/>
                    <a:pt x="382" y="1763"/>
                  </a:cubicBezTo>
                  <a:cubicBezTo>
                    <a:pt x="275" y="1811"/>
                    <a:pt x="203" y="1823"/>
                    <a:pt x="179" y="1858"/>
                  </a:cubicBezTo>
                  <a:cubicBezTo>
                    <a:pt x="144" y="1930"/>
                    <a:pt x="108" y="2001"/>
                    <a:pt x="84" y="2085"/>
                  </a:cubicBezTo>
                  <a:cubicBezTo>
                    <a:pt x="144" y="2120"/>
                    <a:pt x="227" y="2144"/>
                    <a:pt x="298" y="2156"/>
                  </a:cubicBezTo>
                  <a:cubicBezTo>
                    <a:pt x="477" y="2144"/>
                    <a:pt x="656" y="2120"/>
                    <a:pt x="822" y="2085"/>
                  </a:cubicBezTo>
                  <a:cubicBezTo>
                    <a:pt x="882" y="2073"/>
                    <a:pt x="929" y="2013"/>
                    <a:pt x="977" y="1965"/>
                  </a:cubicBezTo>
                  <a:cubicBezTo>
                    <a:pt x="929" y="1918"/>
                    <a:pt x="882" y="1882"/>
                    <a:pt x="822" y="1846"/>
                  </a:cubicBezTo>
                  <a:cubicBezTo>
                    <a:pt x="763" y="1799"/>
                    <a:pt x="644" y="1787"/>
                    <a:pt x="620" y="1727"/>
                  </a:cubicBezTo>
                  <a:cubicBezTo>
                    <a:pt x="537" y="1406"/>
                    <a:pt x="477" y="1084"/>
                    <a:pt x="418" y="763"/>
                  </a:cubicBezTo>
                  <a:cubicBezTo>
                    <a:pt x="394" y="572"/>
                    <a:pt x="370" y="382"/>
                    <a:pt x="322" y="191"/>
                  </a:cubicBezTo>
                  <a:cubicBezTo>
                    <a:pt x="310" y="120"/>
                    <a:pt x="179" y="72"/>
                    <a:pt x="9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96" name="Google Shape;1896;p53"/>
            <p:cNvSpPr/>
            <p:nvPr/>
          </p:nvSpPr>
          <p:spPr>
            <a:xfrm>
              <a:off x="5841100" y="2196400"/>
              <a:ext cx="29200" cy="40500"/>
            </a:xfrm>
            <a:custGeom>
              <a:avLst/>
              <a:gdLst/>
              <a:ahLst/>
              <a:cxnLst/>
              <a:rect l="l" t="t" r="r" b="b"/>
              <a:pathLst>
                <a:path w="1168" h="1620" extrusionOk="0">
                  <a:moveTo>
                    <a:pt x="989" y="1"/>
                  </a:moveTo>
                  <a:cubicBezTo>
                    <a:pt x="929" y="25"/>
                    <a:pt x="894" y="72"/>
                    <a:pt x="882" y="132"/>
                  </a:cubicBezTo>
                  <a:cubicBezTo>
                    <a:pt x="846" y="441"/>
                    <a:pt x="822" y="739"/>
                    <a:pt x="786" y="1048"/>
                  </a:cubicBezTo>
                  <a:cubicBezTo>
                    <a:pt x="515" y="951"/>
                    <a:pt x="441" y="585"/>
                    <a:pt x="105" y="585"/>
                  </a:cubicBezTo>
                  <a:cubicBezTo>
                    <a:pt x="73" y="585"/>
                    <a:pt x="38" y="589"/>
                    <a:pt x="1" y="596"/>
                  </a:cubicBezTo>
                  <a:cubicBezTo>
                    <a:pt x="96" y="703"/>
                    <a:pt x="167" y="822"/>
                    <a:pt x="263" y="941"/>
                  </a:cubicBezTo>
                  <a:cubicBezTo>
                    <a:pt x="393" y="1120"/>
                    <a:pt x="536" y="1287"/>
                    <a:pt x="691" y="1465"/>
                  </a:cubicBezTo>
                  <a:cubicBezTo>
                    <a:pt x="751" y="1525"/>
                    <a:pt x="834" y="1572"/>
                    <a:pt x="905" y="1620"/>
                  </a:cubicBezTo>
                  <a:cubicBezTo>
                    <a:pt x="965" y="1549"/>
                    <a:pt x="1025" y="1453"/>
                    <a:pt x="1060" y="1370"/>
                  </a:cubicBezTo>
                  <a:cubicBezTo>
                    <a:pt x="1108" y="1072"/>
                    <a:pt x="1132" y="787"/>
                    <a:pt x="1155" y="489"/>
                  </a:cubicBezTo>
                  <a:cubicBezTo>
                    <a:pt x="1167" y="358"/>
                    <a:pt x="1155" y="215"/>
                    <a:pt x="1132" y="84"/>
                  </a:cubicBezTo>
                  <a:cubicBezTo>
                    <a:pt x="1120" y="48"/>
                    <a:pt x="1036" y="1"/>
                    <a:pt x="98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97" name="Google Shape;1897;p53"/>
            <p:cNvSpPr/>
            <p:nvPr/>
          </p:nvSpPr>
          <p:spPr>
            <a:xfrm>
              <a:off x="5656250" y="2367325"/>
              <a:ext cx="29500" cy="36925"/>
            </a:xfrm>
            <a:custGeom>
              <a:avLst/>
              <a:gdLst/>
              <a:ahLst/>
              <a:cxnLst/>
              <a:rect l="l" t="t" r="r" b="b"/>
              <a:pathLst>
                <a:path w="1180" h="1477" extrusionOk="0">
                  <a:moveTo>
                    <a:pt x="985" y="1"/>
                  </a:moveTo>
                  <a:cubicBezTo>
                    <a:pt x="911" y="1"/>
                    <a:pt x="889" y="71"/>
                    <a:pt x="882" y="236"/>
                  </a:cubicBezTo>
                  <a:cubicBezTo>
                    <a:pt x="858" y="510"/>
                    <a:pt x="822" y="796"/>
                    <a:pt x="799" y="1093"/>
                  </a:cubicBezTo>
                  <a:cubicBezTo>
                    <a:pt x="548" y="867"/>
                    <a:pt x="418" y="498"/>
                    <a:pt x="13" y="427"/>
                  </a:cubicBezTo>
                  <a:cubicBezTo>
                    <a:pt x="13" y="498"/>
                    <a:pt x="1" y="534"/>
                    <a:pt x="13" y="546"/>
                  </a:cubicBezTo>
                  <a:cubicBezTo>
                    <a:pt x="215" y="819"/>
                    <a:pt x="406" y="1093"/>
                    <a:pt x="632" y="1343"/>
                  </a:cubicBezTo>
                  <a:cubicBezTo>
                    <a:pt x="707" y="1429"/>
                    <a:pt x="811" y="1476"/>
                    <a:pt x="926" y="1476"/>
                  </a:cubicBezTo>
                  <a:cubicBezTo>
                    <a:pt x="939" y="1476"/>
                    <a:pt x="952" y="1475"/>
                    <a:pt x="965" y="1474"/>
                  </a:cubicBezTo>
                  <a:cubicBezTo>
                    <a:pt x="1120" y="1427"/>
                    <a:pt x="1108" y="1260"/>
                    <a:pt x="1108" y="1105"/>
                  </a:cubicBezTo>
                  <a:cubicBezTo>
                    <a:pt x="1120" y="760"/>
                    <a:pt x="1156" y="415"/>
                    <a:pt x="1180" y="69"/>
                  </a:cubicBezTo>
                  <a:cubicBezTo>
                    <a:pt x="1091" y="25"/>
                    <a:pt x="1029" y="1"/>
                    <a:pt x="98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98" name="Google Shape;1898;p53"/>
            <p:cNvSpPr/>
            <p:nvPr/>
          </p:nvSpPr>
          <p:spPr>
            <a:xfrm>
              <a:off x="5689300" y="2152950"/>
              <a:ext cx="30675" cy="28700"/>
            </a:xfrm>
            <a:custGeom>
              <a:avLst/>
              <a:gdLst/>
              <a:ahLst/>
              <a:cxnLst/>
              <a:rect l="l" t="t" r="r" b="b"/>
              <a:pathLst>
                <a:path w="1227" h="1148" extrusionOk="0">
                  <a:moveTo>
                    <a:pt x="893" y="0"/>
                  </a:moveTo>
                  <a:cubicBezTo>
                    <a:pt x="762" y="24"/>
                    <a:pt x="560" y="108"/>
                    <a:pt x="524" y="215"/>
                  </a:cubicBezTo>
                  <a:cubicBezTo>
                    <a:pt x="472" y="346"/>
                    <a:pt x="434" y="416"/>
                    <a:pt x="384" y="416"/>
                  </a:cubicBezTo>
                  <a:cubicBezTo>
                    <a:pt x="344" y="416"/>
                    <a:pt x="296" y="370"/>
                    <a:pt x="227" y="274"/>
                  </a:cubicBezTo>
                  <a:cubicBezTo>
                    <a:pt x="191" y="227"/>
                    <a:pt x="72" y="239"/>
                    <a:pt x="0" y="227"/>
                  </a:cubicBezTo>
                  <a:lnTo>
                    <a:pt x="0" y="227"/>
                  </a:lnTo>
                  <a:cubicBezTo>
                    <a:pt x="12" y="298"/>
                    <a:pt x="36" y="370"/>
                    <a:pt x="72" y="429"/>
                  </a:cubicBezTo>
                  <a:cubicBezTo>
                    <a:pt x="203" y="631"/>
                    <a:pt x="358" y="810"/>
                    <a:pt x="465" y="1024"/>
                  </a:cubicBezTo>
                  <a:cubicBezTo>
                    <a:pt x="510" y="1107"/>
                    <a:pt x="555" y="1147"/>
                    <a:pt x="616" y="1147"/>
                  </a:cubicBezTo>
                  <a:cubicBezTo>
                    <a:pt x="651" y="1147"/>
                    <a:pt x="691" y="1134"/>
                    <a:pt x="739" y="1108"/>
                  </a:cubicBezTo>
                  <a:cubicBezTo>
                    <a:pt x="679" y="489"/>
                    <a:pt x="703" y="358"/>
                    <a:pt x="870" y="310"/>
                  </a:cubicBezTo>
                  <a:cubicBezTo>
                    <a:pt x="917" y="417"/>
                    <a:pt x="965" y="512"/>
                    <a:pt x="1001" y="608"/>
                  </a:cubicBezTo>
                  <a:cubicBezTo>
                    <a:pt x="1060" y="572"/>
                    <a:pt x="1167" y="560"/>
                    <a:pt x="1179" y="524"/>
                  </a:cubicBezTo>
                  <a:cubicBezTo>
                    <a:pt x="1215" y="405"/>
                    <a:pt x="1227" y="286"/>
                    <a:pt x="1191" y="179"/>
                  </a:cubicBezTo>
                  <a:cubicBezTo>
                    <a:pt x="1120" y="72"/>
                    <a:pt x="1012" y="12"/>
                    <a:pt x="89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99" name="Google Shape;1899;p53"/>
            <p:cNvSpPr/>
            <p:nvPr/>
          </p:nvSpPr>
          <p:spPr>
            <a:xfrm>
              <a:off x="5548200" y="2320775"/>
              <a:ext cx="14325" cy="15250"/>
            </a:xfrm>
            <a:custGeom>
              <a:avLst/>
              <a:gdLst/>
              <a:ahLst/>
              <a:cxnLst/>
              <a:rect l="l" t="t" r="r" b="b"/>
              <a:pathLst>
                <a:path w="573" h="610" extrusionOk="0">
                  <a:moveTo>
                    <a:pt x="245" y="0"/>
                  </a:moveTo>
                  <a:cubicBezTo>
                    <a:pt x="173" y="0"/>
                    <a:pt x="96" y="59"/>
                    <a:pt x="1" y="74"/>
                  </a:cubicBezTo>
                  <a:cubicBezTo>
                    <a:pt x="48" y="241"/>
                    <a:pt x="84" y="407"/>
                    <a:pt x="132" y="610"/>
                  </a:cubicBezTo>
                  <a:cubicBezTo>
                    <a:pt x="263" y="407"/>
                    <a:pt x="572" y="395"/>
                    <a:pt x="382" y="98"/>
                  </a:cubicBezTo>
                  <a:cubicBezTo>
                    <a:pt x="336" y="24"/>
                    <a:pt x="291" y="0"/>
                    <a:pt x="24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00" name="Google Shape;1900;p53"/>
            <p:cNvSpPr/>
            <p:nvPr/>
          </p:nvSpPr>
          <p:spPr>
            <a:xfrm>
              <a:off x="5572325" y="2424875"/>
              <a:ext cx="12525" cy="11775"/>
            </a:xfrm>
            <a:custGeom>
              <a:avLst/>
              <a:gdLst/>
              <a:ahLst/>
              <a:cxnLst/>
              <a:rect l="l" t="t" r="r" b="b"/>
              <a:pathLst>
                <a:path w="501" h="471" extrusionOk="0">
                  <a:moveTo>
                    <a:pt x="272" y="1"/>
                  </a:moveTo>
                  <a:cubicBezTo>
                    <a:pt x="248" y="1"/>
                    <a:pt x="221" y="6"/>
                    <a:pt x="191" y="18"/>
                  </a:cubicBezTo>
                  <a:cubicBezTo>
                    <a:pt x="131" y="41"/>
                    <a:pt x="95" y="149"/>
                    <a:pt x="0" y="280"/>
                  </a:cubicBezTo>
                  <a:cubicBezTo>
                    <a:pt x="136" y="370"/>
                    <a:pt x="228" y="471"/>
                    <a:pt x="319" y="471"/>
                  </a:cubicBezTo>
                  <a:cubicBezTo>
                    <a:pt x="324" y="471"/>
                    <a:pt x="329" y="471"/>
                    <a:pt x="334" y="470"/>
                  </a:cubicBezTo>
                  <a:cubicBezTo>
                    <a:pt x="500" y="458"/>
                    <a:pt x="476" y="315"/>
                    <a:pt x="441" y="196"/>
                  </a:cubicBezTo>
                  <a:cubicBezTo>
                    <a:pt x="422" y="91"/>
                    <a:pt x="372" y="1"/>
                    <a:pt x="2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01" name="Google Shape;1901;p53"/>
            <p:cNvSpPr/>
            <p:nvPr/>
          </p:nvSpPr>
          <p:spPr>
            <a:xfrm>
              <a:off x="5517250" y="2219025"/>
              <a:ext cx="10450" cy="9250"/>
            </a:xfrm>
            <a:custGeom>
              <a:avLst/>
              <a:gdLst/>
              <a:ahLst/>
              <a:cxnLst/>
              <a:rect l="l" t="t" r="r" b="b"/>
              <a:pathLst>
                <a:path w="418" h="370" extrusionOk="0">
                  <a:moveTo>
                    <a:pt x="179" y="1"/>
                  </a:moveTo>
                  <a:cubicBezTo>
                    <a:pt x="132" y="1"/>
                    <a:pt x="84" y="108"/>
                    <a:pt x="1" y="203"/>
                  </a:cubicBezTo>
                  <a:lnTo>
                    <a:pt x="251" y="370"/>
                  </a:lnTo>
                  <a:lnTo>
                    <a:pt x="417" y="108"/>
                  </a:lnTo>
                  <a:cubicBezTo>
                    <a:pt x="346" y="60"/>
                    <a:pt x="263" y="24"/>
                    <a:pt x="17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02" name="Google Shape;1902;p53"/>
            <p:cNvSpPr/>
            <p:nvPr/>
          </p:nvSpPr>
          <p:spPr>
            <a:xfrm>
              <a:off x="5636025" y="2812250"/>
              <a:ext cx="41700" cy="65525"/>
            </a:xfrm>
            <a:custGeom>
              <a:avLst/>
              <a:gdLst/>
              <a:ahLst/>
              <a:cxnLst/>
              <a:rect l="l" t="t" r="r" b="b"/>
              <a:pathLst>
                <a:path w="1668" h="2621" extrusionOk="0">
                  <a:moveTo>
                    <a:pt x="572" y="298"/>
                  </a:moveTo>
                  <a:lnTo>
                    <a:pt x="1119" y="1429"/>
                  </a:lnTo>
                  <a:lnTo>
                    <a:pt x="334" y="1513"/>
                  </a:lnTo>
                  <a:cubicBezTo>
                    <a:pt x="393" y="1108"/>
                    <a:pt x="429" y="715"/>
                    <a:pt x="476" y="322"/>
                  </a:cubicBezTo>
                  <a:lnTo>
                    <a:pt x="572" y="298"/>
                  </a:lnTo>
                  <a:close/>
                  <a:moveTo>
                    <a:pt x="453" y="1"/>
                  </a:moveTo>
                  <a:cubicBezTo>
                    <a:pt x="405" y="1"/>
                    <a:pt x="357" y="96"/>
                    <a:pt x="334" y="155"/>
                  </a:cubicBezTo>
                  <a:cubicBezTo>
                    <a:pt x="286" y="370"/>
                    <a:pt x="250" y="584"/>
                    <a:pt x="214" y="798"/>
                  </a:cubicBezTo>
                  <a:cubicBezTo>
                    <a:pt x="143" y="1334"/>
                    <a:pt x="72" y="1870"/>
                    <a:pt x="0" y="2406"/>
                  </a:cubicBezTo>
                  <a:cubicBezTo>
                    <a:pt x="0" y="2477"/>
                    <a:pt x="60" y="2549"/>
                    <a:pt x="95" y="2620"/>
                  </a:cubicBezTo>
                  <a:cubicBezTo>
                    <a:pt x="143" y="2572"/>
                    <a:pt x="226" y="2513"/>
                    <a:pt x="238" y="2453"/>
                  </a:cubicBezTo>
                  <a:cubicBezTo>
                    <a:pt x="274" y="2263"/>
                    <a:pt x="286" y="2072"/>
                    <a:pt x="298" y="1894"/>
                  </a:cubicBezTo>
                  <a:cubicBezTo>
                    <a:pt x="298" y="1739"/>
                    <a:pt x="381" y="1679"/>
                    <a:pt x="512" y="1668"/>
                  </a:cubicBezTo>
                  <a:cubicBezTo>
                    <a:pt x="750" y="1632"/>
                    <a:pt x="988" y="1596"/>
                    <a:pt x="1203" y="1572"/>
                  </a:cubicBezTo>
                  <a:lnTo>
                    <a:pt x="1619" y="1965"/>
                  </a:lnTo>
                  <a:lnTo>
                    <a:pt x="1667" y="1918"/>
                  </a:lnTo>
                  <a:cubicBezTo>
                    <a:pt x="1667" y="1870"/>
                    <a:pt x="1655" y="1822"/>
                    <a:pt x="1631" y="1787"/>
                  </a:cubicBezTo>
                  <a:cubicBezTo>
                    <a:pt x="1441" y="1453"/>
                    <a:pt x="1238" y="1144"/>
                    <a:pt x="1036" y="822"/>
                  </a:cubicBezTo>
                  <a:cubicBezTo>
                    <a:pt x="893" y="584"/>
                    <a:pt x="774" y="334"/>
                    <a:pt x="631" y="96"/>
                  </a:cubicBezTo>
                  <a:cubicBezTo>
                    <a:pt x="595" y="36"/>
                    <a:pt x="524" y="1"/>
                    <a:pt x="45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03" name="Google Shape;1903;p53"/>
            <p:cNvSpPr/>
            <p:nvPr/>
          </p:nvSpPr>
          <p:spPr>
            <a:xfrm>
              <a:off x="5710425" y="2803925"/>
              <a:ext cx="40500" cy="57175"/>
            </a:xfrm>
            <a:custGeom>
              <a:avLst/>
              <a:gdLst/>
              <a:ahLst/>
              <a:cxnLst/>
              <a:rect l="l" t="t" r="r" b="b"/>
              <a:pathLst>
                <a:path w="1620" h="2287" extrusionOk="0">
                  <a:moveTo>
                    <a:pt x="215" y="322"/>
                  </a:moveTo>
                  <a:lnTo>
                    <a:pt x="763" y="1108"/>
                  </a:lnTo>
                  <a:lnTo>
                    <a:pt x="215" y="1239"/>
                  </a:lnTo>
                  <a:lnTo>
                    <a:pt x="215" y="322"/>
                  </a:lnTo>
                  <a:close/>
                  <a:moveTo>
                    <a:pt x="132" y="0"/>
                  </a:moveTo>
                  <a:cubicBezTo>
                    <a:pt x="84" y="84"/>
                    <a:pt x="48" y="167"/>
                    <a:pt x="36" y="262"/>
                  </a:cubicBezTo>
                  <a:cubicBezTo>
                    <a:pt x="13" y="596"/>
                    <a:pt x="13" y="929"/>
                    <a:pt x="13" y="1262"/>
                  </a:cubicBezTo>
                  <a:cubicBezTo>
                    <a:pt x="1" y="1572"/>
                    <a:pt x="1" y="1882"/>
                    <a:pt x="1" y="2179"/>
                  </a:cubicBezTo>
                  <a:cubicBezTo>
                    <a:pt x="1" y="2215"/>
                    <a:pt x="60" y="2251"/>
                    <a:pt x="84" y="2286"/>
                  </a:cubicBezTo>
                  <a:cubicBezTo>
                    <a:pt x="120" y="2251"/>
                    <a:pt x="191" y="2227"/>
                    <a:pt x="191" y="2191"/>
                  </a:cubicBezTo>
                  <a:cubicBezTo>
                    <a:pt x="203" y="2072"/>
                    <a:pt x="203" y="1953"/>
                    <a:pt x="191" y="1834"/>
                  </a:cubicBezTo>
                  <a:cubicBezTo>
                    <a:pt x="167" y="1441"/>
                    <a:pt x="191" y="1501"/>
                    <a:pt x="525" y="1334"/>
                  </a:cubicBezTo>
                  <a:cubicBezTo>
                    <a:pt x="622" y="1290"/>
                    <a:pt x="705" y="1271"/>
                    <a:pt x="777" y="1271"/>
                  </a:cubicBezTo>
                  <a:cubicBezTo>
                    <a:pt x="978" y="1271"/>
                    <a:pt x="1099" y="1418"/>
                    <a:pt x="1239" y="1584"/>
                  </a:cubicBezTo>
                  <a:cubicBezTo>
                    <a:pt x="1322" y="1691"/>
                    <a:pt x="1429" y="1798"/>
                    <a:pt x="1537" y="1905"/>
                  </a:cubicBezTo>
                  <a:lnTo>
                    <a:pt x="1620" y="1834"/>
                  </a:lnTo>
                  <a:cubicBezTo>
                    <a:pt x="1572" y="1751"/>
                    <a:pt x="1525" y="1667"/>
                    <a:pt x="1465" y="1584"/>
                  </a:cubicBezTo>
                  <a:cubicBezTo>
                    <a:pt x="1096" y="1108"/>
                    <a:pt x="727" y="631"/>
                    <a:pt x="346" y="155"/>
                  </a:cubicBezTo>
                  <a:cubicBezTo>
                    <a:pt x="275" y="96"/>
                    <a:pt x="203" y="36"/>
                    <a:pt x="1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04" name="Google Shape;1904;p53"/>
            <p:cNvSpPr/>
            <p:nvPr/>
          </p:nvSpPr>
          <p:spPr>
            <a:xfrm>
              <a:off x="5803300" y="2797425"/>
              <a:ext cx="23825" cy="57125"/>
            </a:xfrm>
            <a:custGeom>
              <a:avLst/>
              <a:gdLst/>
              <a:ahLst/>
              <a:cxnLst/>
              <a:rect l="l" t="t" r="r" b="b"/>
              <a:pathLst>
                <a:path w="953" h="2285" extrusionOk="0">
                  <a:moveTo>
                    <a:pt x="544" y="185"/>
                  </a:moveTo>
                  <a:cubicBezTo>
                    <a:pt x="664" y="185"/>
                    <a:pt x="747" y="274"/>
                    <a:pt x="715" y="391"/>
                  </a:cubicBezTo>
                  <a:cubicBezTo>
                    <a:pt x="655" y="594"/>
                    <a:pt x="572" y="796"/>
                    <a:pt x="477" y="987"/>
                  </a:cubicBezTo>
                  <a:lnTo>
                    <a:pt x="417" y="963"/>
                  </a:lnTo>
                  <a:cubicBezTo>
                    <a:pt x="334" y="772"/>
                    <a:pt x="262" y="582"/>
                    <a:pt x="215" y="391"/>
                  </a:cubicBezTo>
                  <a:cubicBezTo>
                    <a:pt x="191" y="201"/>
                    <a:pt x="358" y="213"/>
                    <a:pt x="501" y="189"/>
                  </a:cubicBezTo>
                  <a:cubicBezTo>
                    <a:pt x="515" y="186"/>
                    <a:pt x="530" y="185"/>
                    <a:pt x="544" y="185"/>
                  </a:cubicBezTo>
                  <a:close/>
                  <a:moveTo>
                    <a:pt x="547" y="0"/>
                  </a:moveTo>
                  <a:cubicBezTo>
                    <a:pt x="448" y="0"/>
                    <a:pt x="349" y="37"/>
                    <a:pt x="251" y="70"/>
                  </a:cubicBezTo>
                  <a:cubicBezTo>
                    <a:pt x="179" y="106"/>
                    <a:pt x="96" y="129"/>
                    <a:pt x="0" y="165"/>
                  </a:cubicBezTo>
                  <a:cubicBezTo>
                    <a:pt x="0" y="225"/>
                    <a:pt x="12" y="296"/>
                    <a:pt x="24" y="367"/>
                  </a:cubicBezTo>
                  <a:cubicBezTo>
                    <a:pt x="84" y="570"/>
                    <a:pt x="143" y="760"/>
                    <a:pt x="203" y="951"/>
                  </a:cubicBezTo>
                  <a:cubicBezTo>
                    <a:pt x="322" y="1344"/>
                    <a:pt x="429" y="1749"/>
                    <a:pt x="548" y="2142"/>
                  </a:cubicBezTo>
                  <a:cubicBezTo>
                    <a:pt x="560" y="2201"/>
                    <a:pt x="655" y="2237"/>
                    <a:pt x="715" y="2284"/>
                  </a:cubicBezTo>
                  <a:cubicBezTo>
                    <a:pt x="727" y="2213"/>
                    <a:pt x="739" y="2142"/>
                    <a:pt x="739" y="2070"/>
                  </a:cubicBezTo>
                  <a:cubicBezTo>
                    <a:pt x="679" y="1868"/>
                    <a:pt x="608" y="1665"/>
                    <a:pt x="536" y="1463"/>
                  </a:cubicBezTo>
                  <a:cubicBezTo>
                    <a:pt x="465" y="1332"/>
                    <a:pt x="501" y="1177"/>
                    <a:pt x="608" y="1082"/>
                  </a:cubicBezTo>
                  <a:cubicBezTo>
                    <a:pt x="715" y="939"/>
                    <a:pt x="798" y="784"/>
                    <a:pt x="858" y="618"/>
                  </a:cubicBezTo>
                  <a:cubicBezTo>
                    <a:pt x="941" y="427"/>
                    <a:pt x="953" y="248"/>
                    <a:pt x="786" y="94"/>
                  </a:cubicBezTo>
                  <a:cubicBezTo>
                    <a:pt x="706" y="24"/>
                    <a:pt x="626" y="0"/>
                    <a:pt x="54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05" name="Google Shape;1905;p53"/>
            <p:cNvSpPr/>
            <p:nvPr/>
          </p:nvSpPr>
          <p:spPr>
            <a:xfrm>
              <a:off x="5771750" y="2782025"/>
              <a:ext cx="33950" cy="60275"/>
            </a:xfrm>
            <a:custGeom>
              <a:avLst/>
              <a:gdLst/>
              <a:ahLst/>
              <a:cxnLst/>
              <a:rect l="l" t="t" r="r" b="b"/>
              <a:pathLst>
                <a:path w="1358" h="2411" extrusionOk="0">
                  <a:moveTo>
                    <a:pt x="771" y="0"/>
                  </a:moveTo>
                  <a:cubicBezTo>
                    <a:pt x="750" y="0"/>
                    <a:pt x="728" y="3"/>
                    <a:pt x="703" y="7"/>
                  </a:cubicBezTo>
                  <a:cubicBezTo>
                    <a:pt x="572" y="31"/>
                    <a:pt x="441" y="55"/>
                    <a:pt x="322" y="91"/>
                  </a:cubicBezTo>
                  <a:cubicBezTo>
                    <a:pt x="119" y="102"/>
                    <a:pt x="0" y="293"/>
                    <a:pt x="72" y="472"/>
                  </a:cubicBezTo>
                  <a:cubicBezTo>
                    <a:pt x="227" y="1079"/>
                    <a:pt x="393" y="1686"/>
                    <a:pt x="548" y="2281"/>
                  </a:cubicBezTo>
                  <a:cubicBezTo>
                    <a:pt x="572" y="2362"/>
                    <a:pt x="597" y="2410"/>
                    <a:pt x="655" y="2410"/>
                  </a:cubicBezTo>
                  <a:cubicBezTo>
                    <a:pt x="682" y="2410"/>
                    <a:pt x="717" y="2399"/>
                    <a:pt x="762" y="2377"/>
                  </a:cubicBezTo>
                  <a:cubicBezTo>
                    <a:pt x="905" y="2293"/>
                    <a:pt x="1060" y="2257"/>
                    <a:pt x="1203" y="2198"/>
                  </a:cubicBezTo>
                  <a:cubicBezTo>
                    <a:pt x="1274" y="2174"/>
                    <a:pt x="1310" y="2103"/>
                    <a:pt x="1358" y="2067"/>
                  </a:cubicBezTo>
                  <a:cubicBezTo>
                    <a:pt x="1294" y="2046"/>
                    <a:pt x="1230" y="2006"/>
                    <a:pt x="1175" y="2006"/>
                  </a:cubicBezTo>
                  <a:cubicBezTo>
                    <a:pt x="1168" y="2006"/>
                    <a:pt x="1162" y="2006"/>
                    <a:pt x="1155" y="2007"/>
                  </a:cubicBezTo>
                  <a:cubicBezTo>
                    <a:pt x="989" y="2055"/>
                    <a:pt x="834" y="2103"/>
                    <a:pt x="679" y="2174"/>
                  </a:cubicBezTo>
                  <a:cubicBezTo>
                    <a:pt x="536" y="1579"/>
                    <a:pt x="405" y="1031"/>
                    <a:pt x="262" y="472"/>
                  </a:cubicBezTo>
                  <a:cubicBezTo>
                    <a:pt x="239" y="364"/>
                    <a:pt x="262" y="293"/>
                    <a:pt x="393" y="269"/>
                  </a:cubicBezTo>
                  <a:cubicBezTo>
                    <a:pt x="548" y="233"/>
                    <a:pt x="703" y="198"/>
                    <a:pt x="881" y="150"/>
                  </a:cubicBezTo>
                  <a:cubicBezTo>
                    <a:pt x="901" y="44"/>
                    <a:pt x="857" y="0"/>
                    <a:pt x="7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06" name="Google Shape;1906;p53"/>
            <p:cNvSpPr/>
            <p:nvPr/>
          </p:nvSpPr>
          <p:spPr>
            <a:xfrm>
              <a:off x="5889925" y="2781900"/>
              <a:ext cx="21150" cy="58650"/>
            </a:xfrm>
            <a:custGeom>
              <a:avLst/>
              <a:gdLst/>
              <a:ahLst/>
              <a:cxnLst/>
              <a:rect l="l" t="t" r="r" b="b"/>
              <a:pathLst>
                <a:path w="846" h="2346" extrusionOk="0">
                  <a:moveTo>
                    <a:pt x="691" y="0"/>
                  </a:moveTo>
                  <a:cubicBezTo>
                    <a:pt x="655" y="60"/>
                    <a:pt x="607" y="107"/>
                    <a:pt x="596" y="167"/>
                  </a:cubicBezTo>
                  <a:cubicBezTo>
                    <a:pt x="572" y="286"/>
                    <a:pt x="584" y="405"/>
                    <a:pt x="572" y="512"/>
                  </a:cubicBezTo>
                  <a:cubicBezTo>
                    <a:pt x="548" y="596"/>
                    <a:pt x="536" y="667"/>
                    <a:pt x="500" y="738"/>
                  </a:cubicBezTo>
                  <a:cubicBezTo>
                    <a:pt x="441" y="691"/>
                    <a:pt x="381" y="631"/>
                    <a:pt x="322" y="572"/>
                  </a:cubicBezTo>
                  <a:cubicBezTo>
                    <a:pt x="226" y="453"/>
                    <a:pt x="155" y="322"/>
                    <a:pt x="48" y="155"/>
                  </a:cubicBezTo>
                  <a:lnTo>
                    <a:pt x="48" y="155"/>
                  </a:lnTo>
                  <a:cubicBezTo>
                    <a:pt x="0" y="500"/>
                    <a:pt x="203" y="834"/>
                    <a:pt x="536" y="965"/>
                  </a:cubicBezTo>
                  <a:cubicBezTo>
                    <a:pt x="536" y="1310"/>
                    <a:pt x="536" y="1667"/>
                    <a:pt x="536" y="2024"/>
                  </a:cubicBezTo>
                  <a:cubicBezTo>
                    <a:pt x="536" y="2155"/>
                    <a:pt x="488" y="2310"/>
                    <a:pt x="667" y="2346"/>
                  </a:cubicBezTo>
                  <a:cubicBezTo>
                    <a:pt x="726" y="2239"/>
                    <a:pt x="762" y="2131"/>
                    <a:pt x="762" y="2012"/>
                  </a:cubicBezTo>
                  <a:cubicBezTo>
                    <a:pt x="726" y="1512"/>
                    <a:pt x="679" y="1012"/>
                    <a:pt x="822" y="512"/>
                  </a:cubicBezTo>
                  <a:cubicBezTo>
                    <a:pt x="846" y="393"/>
                    <a:pt x="834" y="262"/>
                    <a:pt x="798" y="143"/>
                  </a:cubicBezTo>
                  <a:cubicBezTo>
                    <a:pt x="798" y="96"/>
                    <a:pt x="738" y="48"/>
                    <a:pt x="69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07" name="Google Shape;1907;p53"/>
            <p:cNvSpPr/>
            <p:nvPr/>
          </p:nvSpPr>
          <p:spPr>
            <a:xfrm>
              <a:off x="5747650" y="2810175"/>
              <a:ext cx="22925" cy="59850"/>
            </a:xfrm>
            <a:custGeom>
              <a:avLst/>
              <a:gdLst/>
              <a:ahLst/>
              <a:cxnLst/>
              <a:rect l="l" t="t" r="r" b="b"/>
              <a:pathLst>
                <a:path w="917" h="2394" extrusionOk="0">
                  <a:moveTo>
                    <a:pt x="786" y="0"/>
                  </a:moveTo>
                  <a:cubicBezTo>
                    <a:pt x="750" y="84"/>
                    <a:pt x="726" y="167"/>
                    <a:pt x="714" y="250"/>
                  </a:cubicBezTo>
                  <a:cubicBezTo>
                    <a:pt x="679" y="453"/>
                    <a:pt x="667" y="655"/>
                    <a:pt x="643" y="905"/>
                  </a:cubicBezTo>
                  <a:lnTo>
                    <a:pt x="71" y="346"/>
                  </a:lnTo>
                  <a:lnTo>
                    <a:pt x="0" y="405"/>
                  </a:lnTo>
                  <a:cubicBezTo>
                    <a:pt x="24" y="465"/>
                    <a:pt x="48" y="512"/>
                    <a:pt x="83" y="572"/>
                  </a:cubicBezTo>
                  <a:cubicBezTo>
                    <a:pt x="238" y="750"/>
                    <a:pt x="417" y="929"/>
                    <a:pt x="572" y="1108"/>
                  </a:cubicBezTo>
                  <a:cubicBezTo>
                    <a:pt x="619" y="1179"/>
                    <a:pt x="643" y="1251"/>
                    <a:pt x="643" y="1334"/>
                  </a:cubicBezTo>
                  <a:cubicBezTo>
                    <a:pt x="619" y="1632"/>
                    <a:pt x="572" y="1929"/>
                    <a:pt x="548" y="2227"/>
                  </a:cubicBezTo>
                  <a:cubicBezTo>
                    <a:pt x="536" y="2274"/>
                    <a:pt x="607" y="2334"/>
                    <a:pt x="643" y="2394"/>
                  </a:cubicBezTo>
                  <a:cubicBezTo>
                    <a:pt x="679" y="2346"/>
                    <a:pt x="702" y="2286"/>
                    <a:pt x="726" y="2227"/>
                  </a:cubicBezTo>
                  <a:cubicBezTo>
                    <a:pt x="762" y="2001"/>
                    <a:pt x="798" y="1762"/>
                    <a:pt x="822" y="1524"/>
                  </a:cubicBezTo>
                  <a:cubicBezTo>
                    <a:pt x="857" y="1096"/>
                    <a:pt x="893" y="667"/>
                    <a:pt x="917" y="238"/>
                  </a:cubicBezTo>
                  <a:cubicBezTo>
                    <a:pt x="917" y="167"/>
                    <a:pt x="833" y="84"/>
                    <a:pt x="78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08" name="Google Shape;1908;p53"/>
            <p:cNvSpPr/>
            <p:nvPr/>
          </p:nvSpPr>
          <p:spPr>
            <a:xfrm>
              <a:off x="5930100" y="2747375"/>
              <a:ext cx="32175" cy="59300"/>
            </a:xfrm>
            <a:custGeom>
              <a:avLst/>
              <a:gdLst/>
              <a:ahLst/>
              <a:cxnLst/>
              <a:rect l="l" t="t" r="r" b="b"/>
              <a:pathLst>
                <a:path w="1287" h="2372" extrusionOk="0">
                  <a:moveTo>
                    <a:pt x="691" y="0"/>
                  </a:moveTo>
                  <a:cubicBezTo>
                    <a:pt x="477" y="48"/>
                    <a:pt x="274" y="131"/>
                    <a:pt x="1" y="214"/>
                  </a:cubicBezTo>
                  <a:lnTo>
                    <a:pt x="262" y="369"/>
                  </a:lnTo>
                  <a:lnTo>
                    <a:pt x="620" y="179"/>
                  </a:lnTo>
                  <a:cubicBezTo>
                    <a:pt x="774" y="810"/>
                    <a:pt x="917" y="1417"/>
                    <a:pt x="1072" y="2036"/>
                  </a:cubicBezTo>
                  <a:cubicBezTo>
                    <a:pt x="965" y="2072"/>
                    <a:pt x="870" y="2119"/>
                    <a:pt x="763" y="2179"/>
                  </a:cubicBezTo>
                  <a:cubicBezTo>
                    <a:pt x="727" y="2203"/>
                    <a:pt x="703" y="2274"/>
                    <a:pt x="667" y="2322"/>
                  </a:cubicBezTo>
                  <a:cubicBezTo>
                    <a:pt x="719" y="2342"/>
                    <a:pt x="779" y="2372"/>
                    <a:pt x="825" y="2372"/>
                  </a:cubicBezTo>
                  <a:cubicBezTo>
                    <a:pt x="832" y="2372"/>
                    <a:pt x="839" y="2371"/>
                    <a:pt x="846" y="2369"/>
                  </a:cubicBezTo>
                  <a:cubicBezTo>
                    <a:pt x="977" y="2322"/>
                    <a:pt x="1096" y="2262"/>
                    <a:pt x="1215" y="2191"/>
                  </a:cubicBezTo>
                  <a:cubicBezTo>
                    <a:pt x="1263" y="2143"/>
                    <a:pt x="1286" y="2072"/>
                    <a:pt x="1286" y="2012"/>
                  </a:cubicBezTo>
                  <a:cubicBezTo>
                    <a:pt x="1132" y="1393"/>
                    <a:pt x="977" y="774"/>
                    <a:pt x="822" y="155"/>
                  </a:cubicBezTo>
                  <a:cubicBezTo>
                    <a:pt x="798" y="95"/>
                    <a:pt x="727" y="0"/>
                    <a:pt x="69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09" name="Google Shape;1909;p53"/>
            <p:cNvSpPr/>
            <p:nvPr/>
          </p:nvSpPr>
          <p:spPr>
            <a:xfrm>
              <a:off x="5675000" y="2830400"/>
              <a:ext cx="28900" cy="35150"/>
            </a:xfrm>
            <a:custGeom>
              <a:avLst/>
              <a:gdLst/>
              <a:ahLst/>
              <a:cxnLst/>
              <a:rect l="l" t="t" r="r" b="b"/>
              <a:pathLst>
                <a:path w="1156" h="1406" extrusionOk="0">
                  <a:moveTo>
                    <a:pt x="715" y="1"/>
                  </a:moveTo>
                  <a:cubicBezTo>
                    <a:pt x="668" y="25"/>
                    <a:pt x="608" y="37"/>
                    <a:pt x="584" y="72"/>
                  </a:cubicBezTo>
                  <a:cubicBezTo>
                    <a:pt x="525" y="191"/>
                    <a:pt x="489" y="311"/>
                    <a:pt x="441" y="442"/>
                  </a:cubicBezTo>
                  <a:cubicBezTo>
                    <a:pt x="251" y="352"/>
                    <a:pt x="156" y="308"/>
                    <a:pt x="101" y="308"/>
                  </a:cubicBezTo>
                  <a:cubicBezTo>
                    <a:pt x="46" y="308"/>
                    <a:pt x="31" y="352"/>
                    <a:pt x="1" y="442"/>
                  </a:cubicBezTo>
                  <a:cubicBezTo>
                    <a:pt x="370" y="549"/>
                    <a:pt x="406" y="620"/>
                    <a:pt x="358" y="989"/>
                  </a:cubicBezTo>
                  <a:cubicBezTo>
                    <a:pt x="334" y="1061"/>
                    <a:pt x="322" y="1132"/>
                    <a:pt x="322" y="1215"/>
                  </a:cubicBezTo>
                  <a:cubicBezTo>
                    <a:pt x="346" y="1287"/>
                    <a:pt x="382" y="1346"/>
                    <a:pt x="418" y="1406"/>
                  </a:cubicBezTo>
                  <a:lnTo>
                    <a:pt x="584" y="763"/>
                  </a:lnTo>
                  <a:lnTo>
                    <a:pt x="953" y="1108"/>
                  </a:lnTo>
                  <a:lnTo>
                    <a:pt x="1156" y="953"/>
                  </a:lnTo>
                  <a:cubicBezTo>
                    <a:pt x="1120" y="906"/>
                    <a:pt x="1084" y="858"/>
                    <a:pt x="1037" y="823"/>
                  </a:cubicBezTo>
                  <a:cubicBezTo>
                    <a:pt x="906" y="739"/>
                    <a:pt x="715" y="680"/>
                    <a:pt x="656" y="572"/>
                  </a:cubicBezTo>
                  <a:cubicBezTo>
                    <a:pt x="608" y="465"/>
                    <a:pt x="727" y="299"/>
                    <a:pt x="751" y="144"/>
                  </a:cubicBezTo>
                  <a:cubicBezTo>
                    <a:pt x="751" y="96"/>
                    <a:pt x="739" y="49"/>
                    <a:pt x="71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10" name="Google Shape;1910;p53"/>
            <p:cNvSpPr/>
            <p:nvPr/>
          </p:nvSpPr>
          <p:spPr>
            <a:xfrm>
              <a:off x="5848850" y="2790825"/>
              <a:ext cx="28900" cy="33075"/>
            </a:xfrm>
            <a:custGeom>
              <a:avLst/>
              <a:gdLst/>
              <a:ahLst/>
              <a:cxnLst/>
              <a:rect l="l" t="t" r="r" b="b"/>
              <a:pathLst>
                <a:path w="1156" h="1323" extrusionOk="0">
                  <a:moveTo>
                    <a:pt x="774" y="0"/>
                  </a:moveTo>
                  <a:cubicBezTo>
                    <a:pt x="726" y="24"/>
                    <a:pt x="679" y="48"/>
                    <a:pt x="667" y="84"/>
                  </a:cubicBezTo>
                  <a:cubicBezTo>
                    <a:pt x="619" y="179"/>
                    <a:pt x="584" y="262"/>
                    <a:pt x="560" y="370"/>
                  </a:cubicBezTo>
                  <a:cubicBezTo>
                    <a:pt x="280" y="234"/>
                    <a:pt x="178" y="184"/>
                    <a:pt x="110" y="184"/>
                  </a:cubicBezTo>
                  <a:cubicBezTo>
                    <a:pt x="71" y="184"/>
                    <a:pt x="44" y="201"/>
                    <a:pt x="0" y="227"/>
                  </a:cubicBezTo>
                  <a:cubicBezTo>
                    <a:pt x="12" y="250"/>
                    <a:pt x="24" y="274"/>
                    <a:pt x="48" y="286"/>
                  </a:cubicBezTo>
                  <a:cubicBezTo>
                    <a:pt x="464" y="489"/>
                    <a:pt x="476" y="512"/>
                    <a:pt x="393" y="929"/>
                  </a:cubicBezTo>
                  <a:cubicBezTo>
                    <a:pt x="369" y="1012"/>
                    <a:pt x="357" y="1084"/>
                    <a:pt x="357" y="1167"/>
                  </a:cubicBezTo>
                  <a:cubicBezTo>
                    <a:pt x="357" y="1215"/>
                    <a:pt x="405" y="1263"/>
                    <a:pt x="441" y="1322"/>
                  </a:cubicBezTo>
                  <a:cubicBezTo>
                    <a:pt x="512" y="1096"/>
                    <a:pt x="584" y="905"/>
                    <a:pt x="667" y="655"/>
                  </a:cubicBezTo>
                  <a:cubicBezTo>
                    <a:pt x="738" y="786"/>
                    <a:pt x="810" y="893"/>
                    <a:pt x="905" y="1001"/>
                  </a:cubicBezTo>
                  <a:cubicBezTo>
                    <a:pt x="953" y="1048"/>
                    <a:pt x="1048" y="1048"/>
                    <a:pt x="1131" y="1072"/>
                  </a:cubicBezTo>
                  <a:lnTo>
                    <a:pt x="1155" y="1036"/>
                  </a:lnTo>
                  <a:lnTo>
                    <a:pt x="726" y="453"/>
                  </a:lnTo>
                  <a:cubicBezTo>
                    <a:pt x="774" y="346"/>
                    <a:pt x="810" y="239"/>
                    <a:pt x="845" y="131"/>
                  </a:cubicBezTo>
                  <a:cubicBezTo>
                    <a:pt x="845" y="96"/>
                    <a:pt x="798" y="36"/>
                    <a:pt x="7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11" name="Google Shape;1911;p53"/>
            <p:cNvSpPr/>
            <p:nvPr/>
          </p:nvSpPr>
          <p:spPr>
            <a:xfrm>
              <a:off x="5828900" y="2782500"/>
              <a:ext cx="22350" cy="46025"/>
            </a:xfrm>
            <a:custGeom>
              <a:avLst/>
              <a:gdLst/>
              <a:ahLst/>
              <a:cxnLst/>
              <a:rect l="l" t="t" r="r" b="b"/>
              <a:pathLst>
                <a:path w="894" h="1841" extrusionOk="0">
                  <a:moveTo>
                    <a:pt x="489" y="0"/>
                  </a:moveTo>
                  <a:cubicBezTo>
                    <a:pt x="441" y="36"/>
                    <a:pt x="358" y="48"/>
                    <a:pt x="322" y="95"/>
                  </a:cubicBezTo>
                  <a:cubicBezTo>
                    <a:pt x="48" y="464"/>
                    <a:pt x="0" y="953"/>
                    <a:pt x="191" y="1369"/>
                  </a:cubicBezTo>
                  <a:cubicBezTo>
                    <a:pt x="286" y="1560"/>
                    <a:pt x="512" y="1691"/>
                    <a:pt x="691" y="1834"/>
                  </a:cubicBezTo>
                  <a:cubicBezTo>
                    <a:pt x="698" y="1838"/>
                    <a:pt x="707" y="1840"/>
                    <a:pt x="718" y="1840"/>
                  </a:cubicBezTo>
                  <a:cubicBezTo>
                    <a:pt x="763" y="1840"/>
                    <a:pt x="836" y="1808"/>
                    <a:pt x="893" y="1798"/>
                  </a:cubicBezTo>
                  <a:cubicBezTo>
                    <a:pt x="846" y="1750"/>
                    <a:pt x="810" y="1679"/>
                    <a:pt x="751" y="1655"/>
                  </a:cubicBezTo>
                  <a:cubicBezTo>
                    <a:pt x="524" y="1572"/>
                    <a:pt x="358" y="1381"/>
                    <a:pt x="310" y="1131"/>
                  </a:cubicBezTo>
                  <a:cubicBezTo>
                    <a:pt x="239" y="762"/>
                    <a:pt x="322" y="369"/>
                    <a:pt x="536" y="60"/>
                  </a:cubicBezTo>
                  <a:lnTo>
                    <a:pt x="489"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12" name="Google Shape;1912;p53"/>
            <p:cNvSpPr/>
            <p:nvPr/>
          </p:nvSpPr>
          <p:spPr>
            <a:xfrm>
              <a:off x="5913125" y="2769900"/>
              <a:ext cx="19075" cy="43300"/>
            </a:xfrm>
            <a:custGeom>
              <a:avLst/>
              <a:gdLst/>
              <a:ahLst/>
              <a:cxnLst/>
              <a:rect l="l" t="t" r="r" b="b"/>
              <a:pathLst>
                <a:path w="763" h="1732" extrusionOk="0">
                  <a:moveTo>
                    <a:pt x="171" y="0"/>
                  </a:moveTo>
                  <a:cubicBezTo>
                    <a:pt x="110" y="0"/>
                    <a:pt x="49" y="21"/>
                    <a:pt x="1" y="64"/>
                  </a:cubicBezTo>
                  <a:cubicBezTo>
                    <a:pt x="572" y="373"/>
                    <a:pt x="751" y="1111"/>
                    <a:pt x="382" y="1647"/>
                  </a:cubicBezTo>
                  <a:cubicBezTo>
                    <a:pt x="436" y="1680"/>
                    <a:pt x="500" y="1732"/>
                    <a:pt x="547" y="1732"/>
                  </a:cubicBezTo>
                  <a:cubicBezTo>
                    <a:pt x="552" y="1732"/>
                    <a:pt x="556" y="1731"/>
                    <a:pt x="560" y="1730"/>
                  </a:cubicBezTo>
                  <a:cubicBezTo>
                    <a:pt x="620" y="1695"/>
                    <a:pt x="668" y="1647"/>
                    <a:pt x="691" y="1576"/>
                  </a:cubicBezTo>
                  <a:cubicBezTo>
                    <a:pt x="727" y="1361"/>
                    <a:pt x="751" y="1135"/>
                    <a:pt x="763" y="921"/>
                  </a:cubicBezTo>
                  <a:cubicBezTo>
                    <a:pt x="763" y="599"/>
                    <a:pt x="620" y="302"/>
                    <a:pt x="370" y="99"/>
                  </a:cubicBezTo>
                  <a:cubicBezTo>
                    <a:pt x="324" y="33"/>
                    <a:pt x="248" y="0"/>
                    <a:pt x="1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13" name="Google Shape;1913;p53"/>
            <p:cNvSpPr/>
            <p:nvPr/>
          </p:nvSpPr>
          <p:spPr>
            <a:xfrm>
              <a:off x="5606850" y="2849650"/>
              <a:ext cx="26500" cy="23050"/>
            </a:xfrm>
            <a:custGeom>
              <a:avLst/>
              <a:gdLst/>
              <a:ahLst/>
              <a:cxnLst/>
              <a:rect l="l" t="t" r="r" b="b"/>
              <a:pathLst>
                <a:path w="1060" h="922" extrusionOk="0">
                  <a:moveTo>
                    <a:pt x="308" y="0"/>
                  </a:moveTo>
                  <a:cubicBezTo>
                    <a:pt x="252" y="0"/>
                    <a:pt x="205" y="48"/>
                    <a:pt x="167" y="148"/>
                  </a:cubicBezTo>
                  <a:cubicBezTo>
                    <a:pt x="96" y="338"/>
                    <a:pt x="36" y="529"/>
                    <a:pt x="0" y="731"/>
                  </a:cubicBezTo>
                  <a:cubicBezTo>
                    <a:pt x="0" y="791"/>
                    <a:pt x="12" y="862"/>
                    <a:pt x="36" y="922"/>
                  </a:cubicBezTo>
                  <a:cubicBezTo>
                    <a:pt x="108" y="815"/>
                    <a:pt x="155" y="707"/>
                    <a:pt x="191" y="588"/>
                  </a:cubicBezTo>
                  <a:cubicBezTo>
                    <a:pt x="227" y="469"/>
                    <a:pt x="262" y="362"/>
                    <a:pt x="310" y="219"/>
                  </a:cubicBezTo>
                  <a:cubicBezTo>
                    <a:pt x="369" y="291"/>
                    <a:pt x="405" y="326"/>
                    <a:pt x="441" y="374"/>
                  </a:cubicBezTo>
                  <a:cubicBezTo>
                    <a:pt x="546" y="516"/>
                    <a:pt x="637" y="581"/>
                    <a:pt x="723" y="581"/>
                  </a:cubicBezTo>
                  <a:cubicBezTo>
                    <a:pt x="831" y="581"/>
                    <a:pt x="930" y="477"/>
                    <a:pt x="1036" y="291"/>
                  </a:cubicBezTo>
                  <a:cubicBezTo>
                    <a:pt x="1060" y="255"/>
                    <a:pt x="1000" y="160"/>
                    <a:pt x="989" y="100"/>
                  </a:cubicBezTo>
                  <a:cubicBezTo>
                    <a:pt x="941" y="124"/>
                    <a:pt x="893" y="160"/>
                    <a:pt x="846" y="195"/>
                  </a:cubicBezTo>
                  <a:cubicBezTo>
                    <a:pt x="798" y="267"/>
                    <a:pt x="762" y="350"/>
                    <a:pt x="727" y="422"/>
                  </a:cubicBezTo>
                  <a:cubicBezTo>
                    <a:pt x="619" y="303"/>
                    <a:pt x="548" y="207"/>
                    <a:pt x="477" y="112"/>
                  </a:cubicBezTo>
                  <a:cubicBezTo>
                    <a:pt x="415" y="39"/>
                    <a:pt x="358" y="0"/>
                    <a:pt x="30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14" name="Google Shape;1914;p53"/>
            <p:cNvSpPr/>
            <p:nvPr/>
          </p:nvSpPr>
          <p:spPr>
            <a:xfrm>
              <a:off x="5877125" y="2816700"/>
              <a:ext cx="8625" cy="20025"/>
            </a:xfrm>
            <a:custGeom>
              <a:avLst/>
              <a:gdLst/>
              <a:ahLst/>
              <a:cxnLst/>
              <a:rect l="l" t="t" r="r" b="b"/>
              <a:pathLst>
                <a:path w="345" h="801" extrusionOk="0">
                  <a:moveTo>
                    <a:pt x="71" y="0"/>
                  </a:moveTo>
                  <a:cubicBezTo>
                    <a:pt x="56" y="0"/>
                    <a:pt x="40" y="0"/>
                    <a:pt x="24" y="1"/>
                  </a:cubicBezTo>
                  <a:lnTo>
                    <a:pt x="0" y="37"/>
                  </a:lnTo>
                  <a:lnTo>
                    <a:pt x="179" y="275"/>
                  </a:lnTo>
                  <a:cubicBezTo>
                    <a:pt x="131" y="323"/>
                    <a:pt x="84" y="382"/>
                    <a:pt x="60" y="454"/>
                  </a:cubicBezTo>
                  <a:cubicBezTo>
                    <a:pt x="24" y="537"/>
                    <a:pt x="12" y="620"/>
                    <a:pt x="12" y="716"/>
                  </a:cubicBezTo>
                  <a:cubicBezTo>
                    <a:pt x="12" y="748"/>
                    <a:pt x="91" y="801"/>
                    <a:pt x="114" y="801"/>
                  </a:cubicBezTo>
                  <a:cubicBezTo>
                    <a:pt x="117" y="801"/>
                    <a:pt x="118" y="800"/>
                    <a:pt x="119" y="799"/>
                  </a:cubicBezTo>
                  <a:cubicBezTo>
                    <a:pt x="179" y="763"/>
                    <a:pt x="226" y="704"/>
                    <a:pt x="262" y="632"/>
                  </a:cubicBezTo>
                  <a:cubicBezTo>
                    <a:pt x="298" y="525"/>
                    <a:pt x="322" y="406"/>
                    <a:pt x="334" y="299"/>
                  </a:cubicBezTo>
                  <a:cubicBezTo>
                    <a:pt x="345" y="77"/>
                    <a:pt x="273" y="0"/>
                    <a:pt x="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15" name="Google Shape;1915;p53"/>
            <p:cNvSpPr/>
            <p:nvPr/>
          </p:nvSpPr>
          <p:spPr>
            <a:xfrm>
              <a:off x="6223900" y="2885775"/>
              <a:ext cx="297675" cy="328050"/>
            </a:xfrm>
            <a:custGeom>
              <a:avLst/>
              <a:gdLst/>
              <a:ahLst/>
              <a:cxnLst/>
              <a:rect l="l" t="t" r="r" b="b"/>
              <a:pathLst>
                <a:path w="11907" h="13122" extrusionOk="0">
                  <a:moveTo>
                    <a:pt x="6204" y="5442"/>
                  </a:moveTo>
                  <a:cubicBezTo>
                    <a:pt x="6580" y="5442"/>
                    <a:pt x="6938" y="5525"/>
                    <a:pt x="7263" y="5751"/>
                  </a:cubicBezTo>
                  <a:cubicBezTo>
                    <a:pt x="7584" y="5977"/>
                    <a:pt x="7930" y="6192"/>
                    <a:pt x="8132" y="6561"/>
                  </a:cubicBezTo>
                  <a:cubicBezTo>
                    <a:pt x="8251" y="6787"/>
                    <a:pt x="8346" y="7013"/>
                    <a:pt x="8465" y="7263"/>
                  </a:cubicBezTo>
                  <a:lnTo>
                    <a:pt x="6096" y="7835"/>
                  </a:lnTo>
                  <a:cubicBezTo>
                    <a:pt x="5917" y="7073"/>
                    <a:pt x="5727" y="6299"/>
                    <a:pt x="5536" y="5513"/>
                  </a:cubicBezTo>
                  <a:cubicBezTo>
                    <a:pt x="5763" y="5470"/>
                    <a:pt x="5986" y="5442"/>
                    <a:pt x="6204" y="5442"/>
                  </a:cubicBezTo>
                  <a:close/>
                  <a:moveTo>
                    <a:pt x="5405" y="5549"/>
                  </a:moveTo>
                  <a:cubicBezTo>
                    <a:pt x="5596" y="6323"/>
                    <a:pt x="5786" y="7085"/>
                    <a:pt x="5965" y="7859"/>
                  </a:cubicBezTo>
                  <a:lnTo>
                    <a:pt x="3834" y="8383"/>
                  </a:lnTo>
                  <a:cubicBezTo>
                    <a:pt x="3703" y="7990"/>
                    <a:pt x="3703" y="7585"/>
                    <a:pt x="3822" y="7204"/>
                  </a:cubicBezTo>
                  <a:cubicBezTo>
                    <a:pt x="3870" y="6990"/>
                    <a:pt x="4072" y="6942"/>
                    <a:pt x="4227" y="6847"/>
                  </a:cubicBezTo>
                  <a:cubicBezTo>
                    <a:pt x="4310" y="6811"/>
                    <a:pt x="4393" y="6775"/>
                    <a:pt x="4477" y="6751"/>
                  </a:cubicBezTo>
                  <a:cubicBezTo>
                    <a:pt x="4512" y="6728"/>
                    <a:pt x="4536" y="6692"/>
                    <a:pt x="4560" y="6668"/>
                  </a:cubicBezTo>
                  <a:cubicBezTo>
                    <a:pt x="4536" y="6644"/>
                    <a:pt x="4501" y="6620"/>
                    <a:pt x="4477" y="6597"/>
                  </a:cubicBezTo>
                  <a:cubicBezTo>
                    <a:pt x="4393" y="6561"/>
                    <a:pt x="4298" y="6525"/>
                    <a:pt x="4191" y="6478"/>
                  </a:cubicBezTo>
                  <a:cubicBezTo>
                    <a:pt x="4512" y="6037"/>
                    <a:pt x="4882" y="5692"/>
                    <a:pt x="5405" y="5549"/>
                  </a:cubicBezTo>
                  <a:close/>
                  <a:moveTo>
                    <a:pt x="8418" y="7430"/>
                  </a:moveTo>
                  <a:lnTo>
                    <a:pt x="8418" y="7430"/>
                  </a:lnTo>
                  <a:cubicBezTo>
                    <a:pt x="8656" y="8561"/>
                    <a:pt x="7930" y="9716"/>
                    <a:pt x="6632" y="10073"/>
                  </a:cubicBezTo>
                  <a:cubicBezTo>
                    <a:pt x="6465" y="9383"/>
                    <a:pt x="6298" y="8692"/>
                    <a:pt x="6132" y="7990"/>
                  </a:cubicBezTo>
                  <a:lnTo>
                    <a:pt x="8418" y="7430"/>
                  </a:lnTo>
                  <a:close/>
                  <a:moveTo>
                    <a:pt x="6001" y="8013"/>
                  </a:moveTo>
                  <a:cubicBezTo>
                    <a:pt x="6167" y="8716"/>
                    <a:pt x="6334" y="9406"/>
                    <a:pt x="6501" y="10097"/>
                  </a:cubicBezTo>
                  <a:cubicBezTo>
                    <a:pt x="6356" y="10132"/>
                    <a:pt x="6207" y="10149"/>
                    <a:pt x="6056" y="10149"/>
                  </a:cubicBezTo>
                  <a:cubicBezTo>
                    <a:pt x="5128" y="10149"/>
                    <a:pt x="4146" y="9510"/>
                    <a:pt x="3870" y="8537"/>
                  </a:cubicBezTo>
                  <a:lnTo>
                    <a:pt x="6001" y="8013"/>
                  </a:lnTo>
                  <a:close/>
                  <a:moveTo>
                    <a:pt x="4143" y="1"/>
                  </a:moveTo>
                  <a:lnTo>
                    <a:pt x="4143" y="215"/>
                  </a:lnTo>
                  <a:cubicBezTo>
                    <a:pt x="4155" y="322"/>
                    <a:pt x="4155" y="441"/>
                    <a:pt x="4143" y="560"/>
                  </a:cubicBezTo>
                  <a:cubicBezTo>
                    <a:pt x="4108" y="703"/>
                    <a:pt x="4060" y="834"/>
                    <a:pt x="4001" y="977"/>
                  </a:cubicBezTo>
                  <a:cubicBezTo>
                    <a:pt x="3989" y="1013"/>
                    <a:pt x="3989" y="1060"/>
                    <a:pt x="3989" y="1108"/>
                  </a:cubicBezTo>
                  <a:lnTo>
                    <a:pt x="4143" y="1108"/>
                  </a:lnTo>
                  <a:cubicBezTo>
                    <a:pt x="4215" y="1084"/>
                    <a:pt x="4274" y="1072"/>
                    <a:pt x="4346" y="1036"/>
                  </a:cubicBezTo>
                  <a:cubicBezTo>
                    <a:pt x="4358" y="1108"/>
                    <a:pt x="4382" y="1155"/>
                    <a:pt x="4393" y="1215"/>
                  </a:cubicBezTo>
                  <a:cubicBezTo>
                    <a:pt x="4596" y="2096"/>
                    <a:pt x="4810" y="2977"/>
                    <a:pt x="5013" y="3846"/>
                  </a:cubicBezTo>
                  <a:cubicBezTo>
                    <a:pt x="5132" y="4323"/>
                    <a:pt x="5239" y="4799"/>
                    <a:pt x="5346" y="5275"/>
                  </a:cubicBezTo>
                  <a:cubicBezTo>
                    <a:pt x="5370" y="5370"/>
                    <a:pt x="5358" y="5406"/>
                    <a:pt x="5263" y="5442"/>
                  </a:cubicBezTo>
                  <a:cubicBezTo>
                    <a:pt x="4870" y="5573"/>
                    <a:pt x="4512" y="5799"/>
                    <a:pt x="4239" y="6120"/>
                  </a:cubicBezTo>
                  <a:cubicBezTo>
                    <a:pt x="4179" y="6192"/>
                    <a:pt x="4108" y="6275"/>
                    <a:pt x="4024" y="6370"/>
                  </a:cubicBezTo>
                  <a:cubicBezTo>
                    <a:pt x="3965" y="6311"/>
                    <a:pt x="3881" y="6251"/>
                    <a:pt x="3810" y="6192"/>
                  </a:cubicBezTo>
                  <a:cubicBezTo>
                    <a:pt x="3782" y="6178"/>
                    <a:pt x="3754" y="6172"/>
                    <a:pt x="3726" y="6172"/>
                  </a:cubicBezTo>
                  <a:cubicBezTo>
                    <a:pt x="3707" y="6172"/>
                    <a:pt x="3687" y="6175"/>
                    <a:pt x="3667" y="6180"/>
                  </a:cubicBezTo>
                  <a:cubicBezTo>
                    <a:pt x="3643" y="6192"/>
                    <a:pt x="3643" y="6263"/>
                    <a:pt x="3643" y="6311"/>
                  </a:cubicBezTo>
                  <a:cubicBezTo>
                    <a:pt x="3643" y="6454"/>
                    <a:pt x="3655" y="6597"/>
                    <a:pt x="3643" y="6728"/>
                  </a:cubicBezTo>
                  <a:cubicBezTo>
                    <a:pt x="3608" y="7037"/>
                    <a:pt x="3536" y="7335"/>
                    <a:pt x="3536" y="7632"/>
                  </a:cubicBezTo>
                  <a:cubicBezTo>
                    <a:pt x="3548" y="7894"/>
                    <a:pt x="3572" y="8156"/>
                    <a:pt x="3620" y="8406"/>
                  </a:cubicBezTo>
                  <a:lnTo>
                    <a:pt x="3060" y="8549"/>
                  </a:lnTo>
                  <a:lnTo>
                    <a:pt x="429" y="9180"/>
                  </a:lnTo>
                  <a:cubicBezTo>
                    <a:pt x="310" y="9216"/>
                    <a:pt x="191" y="9240"/>
                    <a:pt x="71" y="9275"/>
                  </a:cubicBezTo>
                  <a:cubicBezTo>
                    <a:pt x="48" y="9287"/>
                    <a:pt x="24" y="9323"/>
                    <a:pt x="0" y="9359"/>
                  </a:cubicBezTo>
                  <a:cubicBezTo>
                    <a:pt x="24" y="9371"/>
                    <a:pt x="60" y="9395"/>
                    <a:pt x="95" y="9406"/>
                  </a:cubicBezTo>
                  <a:lnTo>
                    <a:pt x="143" y="9406"/>
                  </a:lnTo>
                  <a:lnTo>
                    <a:pt x="71" y="9502"/>
                  </a:lnTo>
                  <a:cubicBezTo>
                    <a:pt x="107" y="9502"/>
                    <a:pt x="155" y="9502"/>
                    <a:pt x="179" y="9490"/>
                  </a:cubicBezTo>
                  <a:cubicBezTo>
                    <a:pt x="345" y="9406"/>
                    <a:pt x="512" y="9335"/>
                    <a:pt x="679" y="9275"/>
                  </a:cubicBezTo>
                  <a:cubicBezTo>
                    <a:pt x="1095" y="9168"/>
                    <a:pt x="1524" y="9073"/>
                    <a:pt x="1953" y="8978"/>
                  </a:cubicBezTo>
                  <a:lnTo>
                    <a:pt x="3631" y="8585"/>
                  </a:lnTo>
                  <a:cubicBezTo>
                    <a:pt x="3655" y="8585"/>
                    <a:pt x="3679" y="8573"/>
                    <a:pt x="3715" y="8573"/>
                  </a:cubicBezTo>
                  <a:cubicBezTo>
                    <a:pt x="3893" y="9121"/>
                    <a:pt x="4251" y="9585"/>
                    <a:pt x="4727" y="9907"/>
                  </a:cubicBezTo>
                  <a:cubicBezTo>
                    <a:pt x="4893" y="10037"/>
                    <a:pt x="5084" y="10145"/>
                    <a:pt x="5286" y="10216"/>
                  </a:cubicBezTo>
                  <a:cubicBezTo>
                    <a:pt x="5532" y="10267"/>
                    <a:pt x="5782" y="10317"/>
                    <a:pt x="6037" y="10317"/>
                  </a:cubicBezTo>
                  <a:cubicBezTo>
                    <a:pt x="6201" y="10317"/>
                    <a:pt x="6368" y="10296"/>
                    <a:pt x="6537" y="10240"/>
                  </a:cubicBezTo>
                  <a:cubicBezTo>
                    <a:pt x="6548" y="10311"/>
                    <a:pt x="6560" y="10371"/>
                    <a:pt x="6572" y="10407"/>
                  </a:cubicBezTo>
                  <a:cubicBezTo>
                    <a:pt x="6668" y="10871"/>
                    <a:pt x="6775" y="11323"/>
                    <a:pt x="6882" y="11788"/>
                  </a:cubicBezTo>
                  <a:cubicBezTo>
                    <a:pt x="6894" y="11859"/>
                    <a:pt x="6894" y="11931"/>
                    <a:pt x="6882" y="12014"/>
                  </a:cubicBezTo>
                  <a:cubicBezTo>
                    <a:pt x="6918" y="12050"/>
                    <a:pt x="6953" y="12097"/>
                    <a:pt x="6977" y="12157"/>
                  </a:cubicBezTo>
                  <a:cubicBezTo>
                    <a:pt x="7060" y="12419"/>
                    <a:pt x="7132" y="12693"/>
                    <a:pt x="7203" y="12966"/>
                  </a:cubicBezTo>
                  <a:cubicBezTo>
                    <a:pt x="7203" y="13002"/>
                    <a:pt x="7215" y="13038"/>
                    <a:pt x="7239" y="13074"/>
                  </a:cubicBezTo>
                  <a:cubicBezTo>
                    <a:pt x="7263" y="13085"/>
                    <a:pt x="7287" y="13109"/>
                    <a:pt x="7310" y="13121"/>
                  </a:cubicBezTo>
                  <a:cubicBezTo>
                    <a:pt x="7322" y="13097"/>
                    <a:pt x="7358" y="13074"/>
                    <a:pt x="7358" y="13038"/>
                  </a:cubicBezTo>
                  <a:cubicBezTo>
                    <a:pt x="7358" y="12978"/>
                    <a:pt x="7346" y="12907"/>
                    <a:pt x="7334" y="12847"/>
                  </a:cubicBezTo>
                  <a:cubicBezTo>
                    <a:pt x="7227" y="12466"/>
                    <a:pt x="7108" y="12097"/>
                    <a:pt x="7013" y="11728"/>
                  </a:cubicBezTo>
                  <a:cubicBezTo>
                    <a:pt x="6894" y="11276"/>
                    <a:pt x="6787" y="10811"/>
                    <a:pt x="6679" y="10359"/>
                  </a:cubicBezTo>
                  <a:cubicBezTo>
                    <a:pt x="6668" y="10311"/>
                    <a:pt x="6668" y="10264"/>
                    <a:pt x="6656" y="10228"/>
                  </a:cubicBezTo>
                  <a:cubicBezTo>
                    <a:pt x="6798" y="10168"/>
                    <a:pt x="6929" y="10133"/>
                    <a:pt x="7060" y="10073"/>
                  </a:cubicBezTo>
                  <a:cubicBezTo>
                    <a:pt x="8215" y="9597"/>
                    <a:pt x="8620" y="8513"/>
                    <a:pt x="8644" y="7513"/>
                  </a:cubicBezTo>
                  <a:cubicBezTo>
                    <a:pt x="8644" y="7394"/>
                    <a:pt x="8668" y="7359"/>
                    <a:pt x="8775" y="7335"/>
                  </a:cubicBezTo>
                  <a:cubicBezTo>
                    <a:pt x="9358" y="7204"/>
                    <a:pt x="9930" y="7061"/>
                    <a:pt x="10513" y="6930"/>
                  </a:cubicBezTo>
                  <a:lnTo>
                    <a:pt x="11001" y="6811"/>
                  </a:lnTo>
                  <a:cubicBezTo>
                    <a:pt x="11013" y="6859"/>
                    <a:pt x="11025" y="6930"/>
                    <a:pt x="11049" y="6990"/>
                  </a:cubicBezTo>
                  <a:cubicBezTo>
                    <a:pt x="11070" y="7075"/>
                    <a:pt x="11100" y="7118"/>
                    <a:pt x="11147" y="7118"/>
                  </a:cubicBezTo>
                  <a:cubicBezTo>
                    <a:pt x="11178" y="7118"/>
                    <a:pt x="11216" y="7099"/>
                    <a:pt x="11263" y="7061"/>
                  </a:cubicBezTo>
                  <a:cubicBezTo>
                    <a:pt x="11394" y="6966"/>
                    <a:pt x="11513" y="6870"/>
                    <a:pt x="11644" y="6775"/>
                  </a:cubicBezTo>
                  <a:cubicBezTo>
                    <a:pt x="11716" y="6728"/>
                    <a:pt x="11799" y="6680"/>
                    <a:pt x="11859" y="6632"/>
                  </a:cubicBezTo>
                  <a:cubicBezTo>
                    <a:pt x="11906" y="6597"/>
                    <a:pt x="11894" y="6513"/>
                    <a:pt x="11906" y="6466"/>
                  </a:cubicBezTo>
                  <a:cubicBezTo>
                    <a:pt x="11859" y="6454"/>
                    <a:pt x="11811" y="6442"/>
                    <a:pt x="11775" y="6442"/>
                  </a:cubicBezTo>
                  <a:cubicBezTo>
                    <a:pt x="11711" y="6453"/>
                    <a:pt x="11646" y="6458"/>
                    <a:pt x="11580" y="6458"/>
                  </a:cubicBezTo>
                  <a:cubicBezTo>
                    <a:pt x="11427" y="6458"/>
                    <a:pt x="11274" y="6429"/>
                    <a:pt x="11132" y="6370"/>
                  </a:cubicBezTo>
                  <a:cubicBezTo>
                    <a:pt x="11097" y="6364"/>
                    <a:pt x="11064" y="6361"/>
                    <a:pt x="11031" y="6361"/>
                  </a:cubicBezTo>
                  <a:cubicBezTo>
                    <a:pt x="10998" y="6361"/>
                    <a:pt x="10966" y="6364"/>
                    <a:pt x="10930" y="6370"/>
                  </a:cubicBezTo>
                  <a:lnTo>
                    <a:pt x="10930" y="6561"/>
                  </a:lnTo>
                  <a:cubicBezTo>
                    <a:pt x="10930" y="6585"/>
                    <a:pt x="10942" y="6609"/>
                    <a:pt x="10954" y="6644"/>
                  </a:cubicBezTo>
                  <a:lnTo>
                    <a:pt x="8632" y="7204"/>
                  </a:lnTo>
                  <a:cubicBezTo>
                    <a:pt x="8394" y="6585"/>
                    <a:pt x="7965" y="6037"/>
                    <a:pt x="7418" y="5668"/>
                  </a:cubicBezTo>
                  <a:cubicBezTo>
                    <a:pt x="7028" y="5387"/>
                    <a:pt x="6613" y="5296"/>
                    <a:pt x="6189" y="5296"/>
                  </a:cubicBezTo>
                  <a:cubicBezTo>
                    <a:pt x="5965" y="5296"/>
                    <a:pt x="5739" y="5321"/>
                    <a:pt x="5513" y="5358"/>
                  </a:cubicBezTo>
                  <a:cubicBezTo>
                    <a:pt x="5167" y="3906"/>
                    <a:pt x="4822" y="2465"/>
                    <a:pt x="4477" y="1024"/>
                  </a:cubicBezTo>
                  <a:cubicBezTo>
                    <a:pt x="4715" y="929"/>
                    <a:pt x="4739" y="882"/>
                    <a:pt x="4608" y="679"/>
                  </a:cubicBezTo>
                  <a:cubicBezTo>
                    <a:pt x="4560" y="608"/>
                    <a:pt x="4512" y="536"/>
                    <a:pt x="4465" y="465"/>
                  </a:cubicBezTo>
                  <a:cubicBezTo>
                    <a:pt x="4370" y="310"/>
                    <a:pt x="4274" y="143"/>
                    <a:pt x="417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16" name="Google Shape;1916;p53"/>
            <p:cNvSpPr/>
            <p:nvPr/>
          </p:nvSpPr>
          <p:spPr>
            <a:xfrm>
              <a:off x="6425100" y="2995275"/>
              <a:ext cx="17300" cy="31325"/>
            </a:xfrm>
            <a:custGeom>
              <a:avLst/>
              <a:gdLst/>
              <a:ahLst/>
              <a:cxnLst/>
              <a:rect l="l" t="t" r="r" b="b"/>
              <a:pathLst>
                <a:path w="692" h="1253" extrusionOk="0">
                  <a:moveTo>
                    <a:pt x="322" y="133"/>
                  </a:moveTo>
                  <a:cubicBezTo>
                    <a:pt x="489" y="216"/>
                    <a:pt x="513" y="371"/>
                    <a:pt x="548" y="550"/>
                  </a:cubicBezTo>
                  <a:lnTo>
                    <a:pt x="203" y="609"/>
                  </a:lnTo>
                  <a:cubicBezTo>
                    <a:pt x="167" y="443"/>
                    <a:pt x="203" y="264"/>
                    <a:pt x="322" y="133"/>
                  </a:cubicBezTo>
                  <a:close/>
                  <a:moveTo>
                    <a:pt x="584" y="728"/>
                  </a:moveTo>
                  <a:lnTo>
                    <a:pt x="584" y="728"/>
                  </a:lnTo>
                  <a:cubicBezTo>
                    <a:pt x="572" y="835"/>
                    <a:pt x="560" y="943"/>
                    <a:pt x="548" y="1038"/>
                  </a:cubicBezTo>
                  <a:cubicBezTo>
                    <a:pt x="538" y="1069"/>
                    <a:pt x="501" y="1126"/>
                    <a:pt x="461" y="1126"/>
                  </a:cubicBezTo>
                  <a:cubicBezTo>
                    <a:pt x="454" y="1126"/>
                    <a:pt x="448" y="1125"/>
                    <a:pt x="441" y="1121"/>
                  </a:cubicBezTo>
                  <a:cubicBezTo>
                    <a:pt x="394" y="1109"/>
                    <a:pt x="298" y="1121"/>
                    <a:pt x="346" y="1002"/>
                  </a:cubicBezTo>
                  <a:cubicBezTo>
                    <a:pt x="358" y="955"/>
                    <a:pt x="286" y="871"/>
                    <a:pt x="239" y="776"/>
                  </a:cubicBezTo>
                  <a:lnTo>
                    <a:pt x="584" y="728"/>
                  </a:lnTo>
                  <a:close/>
                  <a:moveTo>
                    <a:pt x="329" y="1"/>
                  </a:moveTo>
                  <a:cubicBezTo>
                    <a:pt x="276" y="1"/>
                    <a:pt x="228" y="45"/>
                    <a:pt x="179" y="121"/>
                  </a:cubicBezTo>
                  <a:cubicBezTo>
                    <a:pt x="24" y="359"/>
                    <a:pt x="1" y="871"/>
                    <a:pt x="227" y="1121"/>
                  </a:cubicBezTo>
                  <a:cubicBezTo>
                    <a:pt x="310" y="1205"/>
                    <a:pt x="417" y="1252"/>
                    <a:pt x="525" y="1252"/>
                  </a:cubicBezTo>
                  <a:cubicBezTo>
                    <a:pt x="584" y="1252"/>
                    <a:pt x="667" y="1109"/>
                    <a:pt x="679" y="1026"/>
                  </a:cubicBezTo>
                  <a:cubicBezTo>
                    <a:pt x="691" y="835"/>
                    <a:pt x="691" y="633"/>
                    <a:pt x="691" y="431"/>
                  </a:cubicBezTo>
                  <a:cubicBezTo>
                    <a:pt x="620" y="312"/>
                    <a:pt x="536" y="181"/>
                    <a:pt x="453" y="73"/>
                  </a:cubicBezTo>
                  <a:cubicBezTo>
                    <a:pt x="408" y="24"/>
                    <a:pt x="368" y="1"/>
                    <a:pt x="32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17" name="Google Shape;1917;p53"/>
            <p:cNvSpPr/>
            <p:nvPr/>
          </p:nvSpPr>
          <p:spPr>
            <a:xfrm>
              <a:off x="6422425" y="3153550"/>
              <a:ext cx="17300" cy="23700"/>
            </a:xfrm>
            <a:custGeom>
              <a:avLst/>
              <a:gdLst/>
              <a:ahLst/>
              <a:cxnLst/>
              <a:rect l="l" t="t" r="r" b="b"/>
              <a:pathLst>
                <a:path w="692" h="948" extrusionOk="0">
                  <a:moveTo>
                    <a:pt x="353" y="135"/>
                  </a:moveTo>
                  <a:cubicBezTo>
                    <a:pt x="389" y="135"/>
                    <a:pt x="424" y="161"/>
                    <a:pt x="453" y="219"/>
                  </a:cubicBezTo>
                  <a:cubicBezTo>
                    <a:pt x="572" y="446"/>
                    <a:pt x="608" y="541"/>
                    <a:pt x="489" y="815"/>
                  </a:cubicBezTo>
                  <a:cubicBezTo>
                    <a:pt x="465" y="791"/>
                    <a:pt x="429" y="767"/>
                    <a:pt x="393" y="743"/>
                  </a:cubicBezTo>
                  <a:cubicBezTo>
                    <a:pt x="203" y="636"/>
                    <a:pt x="131" y="410"/>
                    <a:pt x="239" y="219"/>
                  </a:cubicBezTo>
                  <a:cubicBezTo>
                    <a:pt x="275" y="164"/>
                    <a:pt x="315" y="135"/>
                    <a:pt x="353" y="135"/>
                  </a:cubicBezTo>
                  <a:close/>
                  <a:moveTo>
                    <a:pt x="346" y="1"/>
                  </a:moveTo>
                  <a:cubicBezTo>
                    <a:pt x="280" y="1"/>
                    <a:pt x="216" y="33"/>
                    <a:pt x="179" y="100"/>
                  </a:cubicBezTo>
                  <a:cubicBezTo>
                    <a:pt x="0" y="327"/>
                    <a:pt x="60" y="660"/>
                    <a:pt x="298" y="815"/>
                  </a:cubicBezTo>
                  <a:cubicBezTo>
                    <a:pt x="322" y="827"/>
                    <a:pt x="322" y="850"/>
                    <a:pt x="346" y="874"/>
                  </a:cubicBezTo>
                  <a:cubicBezTo>
                    <a:pt x="389" y="896"/>
                    <a:pt x="433" y="947"/>
                    <a:pt x="467" y="947"/>
                  </a:cubicBezTo>
                  <a:cubicBezTo>
                    <a:pt x="470" y="947"/>
                    <a:pt x="474" y="947"/>
                    <a:pt x="477" y="946"/>
                  </a:cubicBezTo>
                  <a:cubicBezTo>
                    <a:pt x="524" y="922"/>
                    <a:pt x="608" y="874"/>
                    <a:pt x="620" y="827"/>
                  </a:cubicBezTo>
                  <a:cubicBezTo>
                    <a:pt x="655" y="696"/>
                    <a:pt x="679" y="565"/>
                    <a:pt x="691" y="422"/>
                  </a:cubicBezTo>
                  <a:cubicBezTo>
                    <a:pt x="632" y="315"/>
                    <a:pt x="572" y="196"/>
                    <a:pt x="512" y="88"/>
                  </a:cubicBezTo>
                  <a:cubicBezTo>
                    <a:pt x="472" y="30"/>
                    <a:pt x="408" y="1"/>
                    <a:pt x="34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18" name="Google Shape;1918;p53"/>
            <p:cNvSpPr/>
            <p:nvPr/>
          </p:nvSpPr>
          <p:spPr>
            <a:xfrm>
              <a:off x="6488800" y="3013775"/>
              <a:ext cx="18475" cy="25325"/>
            </a:xfrm>
            <a:custGeom>
              <a:avLst/>
              <a:gdLst/>
              <a:ahLst/>
              <a:cxnLst/>
              <a:rect l="l" t="t" r="r" b="b"/>
              <a:pathLst>
                <a:path w="739" h="1013" extrusionOk="0">
                  <a:moveTo>
                    <a:pt x="429" y="0"/>
                  </a:moveTo>
                  <a:cubicBezTo>
                    <a:pt x="382" y="12"/>
                    <a:pt x="346" y="36"/>
                    <a:pt x="322" y="84"/>
                  </a:cubicBezTo>
                  <a:cubicBezTo>
                    <a:pt x="286" y="155"/>
                    <a:pt x="251" y="226"/>
                    <a:pt x="227" y="310"/>
                  </a:cubicBezTo>
                  <a:lnTo>
                    <a:pt x="36" y="119"/>
                  </a:lnTo>
                  <a:lnTo>
                    <a:pt x="1" y="155"/>
                  </a:lnTo>
                  <a:cubicBezTo>
                    <a:pt x="12" y="203"/>
                    <a:pt x="36" y="238"/>
                    <a:pt x="72" y="274"/>
                  </a:cubicBezTo>
                  <a:cubicBezTo>
                    <a:pt x="191" y="393"/>
                    <a:pt x="215" y="584"/>
                    <a:pt x="132" y="727"/>
                  </a:cubicBezTo>
                  <a:cubicBezTo>
                    <a:pt x="120" y="774"/>
                    <a:pt x="108" y="822"/>
                    <a:pt x="108" y="869"/>
                  </a:cubicBezTo>
                  <a:cubicBezTo>
                    <a:pt x="96" y="905"/>
                    <a:pt x="96" y="953"/>
                    <a:pt x="108" y="1000"/>
                  </a:cubicBezTo>
                  <a:lnTo>
                    <a:pt x="143" y="1012"/>
                  </a:lnTo>
                  <a:lnTo>
                    <a:pt x="298" y="596"/>
                  </a:lnTo>
                  <a:lnTo>
                    <a:pt x="513" y="798"/>
                  </a:lnTo>
                  <a:cubicBezTo>
                    <a:pt x="592" y="871"/>
                    <a:pt x="627" y="903"/>
                    <a:pt x="657" y="903"/>
                  </a:cubicBezTo>
                  <a:cubicBezTo>
                    <a:pt x="681" y="903"/>
                    <a:pt x="702" y="883"/>
                    <a:pt x="739" y="846"/>
                  </a:cubicBezTo>
                  <a:cubicBezTo>
                    <a:pt x="644" y="750"/>
                    <a:pt x="548" y="643"/>
                    <a:pt x="441" y="560"/>
                  </a:cubicBezTo>
                  <a:cubicBezTo>
                    <a:pt x="346" y="500"/>
                    <a:pt x="322" y="381"/>
                    <a:pt x="382" y="286"/>
                  </a:cubicBezTo>
                  <a:cubicBezTo>
                    <a:pt x="393" y="250"/>
                    <a:pt x="429" y="215"/>
                    <a:pt x="453" y="179"/>
                  </a:cubicBezTo>
                  <a:cubicBezTo>
                    <a:pt x="477" y="131"/>
                    <a:pt x="477" y="95"/>
                    <a:pt x="477" y="48"/>
                  </a:cubicBezTo>
                  <a:cubicBezTo>
                    <a:pt x="477" y="24"/>
                    <a:pt x="429" y="0"/>
                    <a:pt x="42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19" name="Google Shape;1919;p53"/>
            <p:cNvSpPr/>
            <p:nvPr/>
          </p:nvSpPr>
          <p:spPr>
            <a:xfrm>
              <a:off x="6295925" y="3008125"/>
              <a:ext cx="15800" cy="28575"/>
            </a:xfrm>
            <a:custGeom>
              <a:avLst/>
              <a:gdLst/>
              <a:ahLst/>
              <a:cxnLst/>
              <a:rect l="l" t="t" r="r" b="b"/>
              <a:pathLst>
                <a:path w="632" h="1143" extrusionOk="0">
                  <a:moveTo>
                    <a:pt x="524" y="0"/>
                  </a:moveTo>
                  <a:cubicBezTo>
                    <a:pt x="488" y="24"/>
                    <a:pt x="465" y="60"/>
                    <a:pt x="453" y="107"/>
                  </a:cubicBezTo>
                  <a:cubicBezTo>
                    <a:pt x="441" y="155"/>
                    <a:pt x="441" y="202"/>
                    <a:pt x="441" y="262"/>
                  </a:cubicBezTo>
                  <a:cubicBezTo>
                    <a:pt x="441" y="368"/>
                    <a:pt x="386" y="412"/>
                    <a:pt x="308" y="412"/>
                  </a:cubicBezTo>
                  <a:cubicBezTo>
                    <a:pt x="290" y="412"/>
                    <a:pt x="271" y="409"/>
                    <a:pt x="250" y="405"/>
                  </a:cubicBezTo>
                  <a:cubicBezTo>
                    <a:pt x="179" y="369"/>
                    <a:pt x="119" y="321"/>
                    <a:pt x="72" y="262"/>
                  </a:cubicBezTo>
                  <a:cubicBezTo>
                    <a:pt x="48" y="238"/>
                    <a:pt x="24" y="202"/>
                    <a:pt x="12" y="179"/>
                  </a:cubicBezTo>
                  <a:lnTo>
                    <a:pt x="12" y="179"/>
                  </a:lnTo>
                  <a:cubicBezTo>
                    <a:pt x="0" y="381"/>
                    <a:pt x="119" y="488"/>
                    <a:pt x="393" y="536"/>
                  </a:cubicBezTo>
                  <a:cubicBezTo>
                    <a:pt x="369" y="655"/>
                    <a:pt x="334" y="774"/>
                    <a:pt x="322" y="905"/>
                  </a:cubicBezTo>
                  <a:cubicBezTo>
                    <a:pt x="310" y="976"/>
                    <a:pt x="310" y="1048"/>
                    <a:pt x="322" y="1119"/>
                  </a:cubicBezTo>
                  <a:cubicBezTo>
                    <a:pt x="334" y="1131"/>
                    <a:pt x="393" y="1143"/>
                    <a:pt x="393" y="1143"/>
                  </a:cubicBezTo>
                  <a:cubicBezTo>
                    <a:pt x="429" y="1083"/>
                    <a:pt x="441" y="1024"/>
                    <a:pt x="465" y="953"/>
                  </a:cubicBezTo>
                  <a:lnTo>
                    <a:pt x="465" y="941"/>
                  </a:lnTo>
                  <a:cubicBezTo>
                    <a:pt x="465" y="738"/>
                    <a:pt x="512" y="524"/>
                    <a:pt x="596" y="345"/>
                  </a:cubicBezTo>
                  <a:cubicBezTo>
                    <a:pt x="631" y="262"/>
                    <a:pt x="631" y="179"/>
                    <a:pt x="608" y="95"/>
                  </a:cubicBezTo>
                  <a:cubicBezTo>
                    <a:pt x="608" y="60"/>
                    <a:pt x="548" y="24"/>
                    <a:pt x="5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20" name="Google Shape;1920;p53"/>
            <p:cNvSpPr/>
            <p:nvPr/>
          </p:nvSpPr>
          <p:spPr>
            <a:xfrm>
              <a:off x="6475400" y="3072150"/>
              <a:ext cx="13425" cy="18700"/>
            </a:xfrm>
            <a:custGeom>
              <a:avLst/>
              <a:gdLst/>
              <a:ahLst/>
              <a:cxnLst/>
              <a:rect l="l" t="t" r="r" b="b"/>
              <a:pathLst>
                <a:path w="537" h="748" extrusionOk="0">
                  <a:moveTo>
                    <a:pt x="191" y="142"/>
                  </a:moveTo>
                  <a:cubicBezTo>
                    <a:pt x="251" y="225"/>
                    <a:pt x="310" y="332"/>
                    <a:pt x="358" y="427"/>
                  </a:cubicBezTo>
                  <a:cubicBezTo>
                    <a:pt x="370" y="463"/>
                    <a:pt x="322" y="523"/>
                    <a:pt x="298" y="582"/>
                  </a:cubicBezTo>
                  <a:cubicBezTo>
                    <a:pt x="251" y="558"/>
                    <a:pt x="179" y="535"/>
                    <a:pt x="167" y="499"/>
                  </a:cubicBezTo>
                  <a:cubicBezTo>
                    <a:pt x="144" y="380"/>
                    <a:pt x="132" y="273"/>
                    <a:pt x="120" y="166"/>
                  </a:cubicBezTo>
                  <a:lnTo>
                    <a:pt x="191" y="142"/>
                  </a:lnTo>
                  <a:close/>
                  <a:moveTo>
                    <a:pt x="151" y="0"/>
                  </a:moveTo>
                  <a:cubicBezTo>
                    <a:pt x="97" y="0"/>
                    <a:pt x="44" y="39"/>
                    <a:pt x="37" y="106"/>
                  </a:cubicBezTo>
                  <a:cubicBezTo>
                    <a:pt x="13" y="213"/>
                    <a:pt x="1" y="332"/>
                    <a:pt x="1" y="439"/>
                  </a:cubicBezTo>
                  <a:lnTo>
                    <a:pt x="25" y="439"/>
                  </a:lnTo>
                  <a:cubicBezTo>
                    <a:pt x="37" y="487"/>
                    <a:pt x="48" y="535"/>
                    <a:pt x="72" y="582"/>
                  </a:cubicBezTo>
                  <a:cubicBezTo>
                    <a:pt x="112" y="652"/>
                    <a:pt x="136" y="748"/>
                    <a:pt x="227" y="748"/>
                  </a:cubicBezTo>
                  <a:cubicBezTo>
                    <a:pt x="244" y="748"/>
                    <a:pt x="264" y="745"/>
                    <a:pt x="287" y="737"/>
                  </a:cubicBezTo>
                  <a:cubicBezTo>
                    <a:pt x="418" y="701"/>
                    <a:pt x="537" y="535"/>
                    <a:pt x="489" y="416"/>
                  </a:cubicBezTo>
                  <a:cubicBezTo>
                    <a:pt x="429" y="285"/>
                    <a:pt x="346" y="154"/>
                    <a:pt x="239" y="46"/>
                  </a:cubicBezTo>
                  <a:cubicBezTo>
                    <a:pt x="216" y="15"/>
                    <a:pt x="184" y="0"/>
                    <a:pt x="15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21" name="Google Shape;1921;p53"/>
            <p:cNvSpPr/>
            <p:nvPr/>
          </p:nvSpPr>
          <p:spPr>
            <a:xfrm>
              <a:off x="6277475" y="3117375"/>
              <a:ext cx="16375" cy="16000"/>
            </a:xfrm>
            <a:custGeom>
              <a:avLst/>
              <a:gdLst/>
              <a:ahLst/>
              <a:cxnLst/>
              <a:rect l="l" t="t" r="r" b="b"/>
              <a:pathLst>
                <a:path w="655" h="640" extrusionOk="0">
                  <a:moveTo>
                    <a:pt x="224" y="130"/>
                  </a:moveTo>
                  <a:cubicBezTo>
                    <a:pt x="303" y="130"/>
                    <a:pt x="488" y="254"/>
                    <a:pt x="488" y="357"/>
                  </a:cubicBezTo>
                  <a:cubicBezTo>
                    <a:pt x="493" y="475"/>
                    <a:pt x="454" y="505"/>
                    <a:pt x="400" y="505"/>
                  </a:cubicBezTo>
                  <a:cubicBezTo>
                    <a:pt x="347" y="505"/>
                    <a:pt x="279" y="476"/>
                    <a:pt x="226" y="476"/>
                  </a:cubicBezTo>
                  <a:cubicBezTo>
                    <a:pt x="208" y="476"/>
                    <a:pt x="192" y="479"/>
                    <a:pt x="179" y="488"/>
                  </a:cubicBezTo>
                  <a:cubicBezTo>
                    <a:pt x="107" y="285"/>
                    <a:pt x="143" y="142"/>
                    <a:pt x="214" y="131"/>
                  </a:cubicBezTo>
                  <a:cubicBezTo>
                    <a:pt x="217" y="130"/>
                    <a:pt x="221" y="130"/>
                    <a:pt x="224" y="130"/>
                  </a:cubicBezTo>
                  <a:close/>
                  <a:moveTo>
                    <a:pt x="218" y="0"/>
                  </a:moveTo>
                  <a:cubicBezTo>
                    <a:pt x="129" y="0"/>
                    <a:pt x="62" y="61"/>
                    <a:pt x="24" y="190"/>
                  </a:cubicBezTo>
                  <a:cubicBezTo>
                    <a:pt x="12" y="262"/>
                    <a:pt x="0" y="321"/>
                    <a:pt x="12" y="392"/>
                  </a:cubicBezTo>
                  <a:cubicBezTo>
                    <a:pt x="24" y="500"/>
                    <a:pt x="107" y="595"/>
                    <a:pt x="214" y="619"/>
                  </a:cubicBezTo>
                  <a:cubicBezTo>
                    <a:pt x="253" y="633"/>
                    <a:pt x="292" y="639"/>
                    <a:pt x="330" y="639"/>
                  </a:cubicBezTo>
                  <a:cubicBezTo>
                    <a:pt x="424" y="639"/>
                    <a:pt x="513" y="599"/>
                    <a:pt x="572" y="523"/>
                  </a:cubicBezTo>
                  <a:cubicBezTo>
                    <a:pt x="655" y="416"/>
                    <a:pt x="607" y="309"/>
                    <a:pt x="536" y="214"/>
                  </a:cubicBezTo>
                  <a:cubicBezTo>
                    <a:pt x="500" y="154"/>
                    <a:pt x="453" y="107"/>
                    <a:pt x="393" y="59"/>
                  </a:cubicBezTo>
                  <a:cubicBezTo>
                    <a:pt x="328" y="20"/>
                    <a:pt x="269" y="0"/>
                    <a:pt x="21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22" name="Google Shape;1922;p53"/>
            <p:cNvSpPr/>
            <p:nvPr/>
          </p:nvSpPr>
          <p:spPr>
            <a:xfrm>
              <a:off x="6354550" y="2954525"/>
              <a:ext cx="13725" cy="19375"/>
            </a:xfrm>
            <a:custGeom>
              <a:avLst/>
              <a:gdLst/>
              <a:ahLst/>
              <a:cxnLst/>
              <a:rect l="l" t="t" r="r" b="b"/>
              <a:pathLst>
                <a:path w="549" h="775" extrusionOk="0">
                  <a:moveTo>
                    <a:pt x="310" y="120"/>
                  </a:moveTo>
                  <a:cubicBezTo>
                    <a:pt x="394" y="263"/>
                    <a:pt x="429" y="430"/>
                    <a:pt x="418" y="584"/>
                  </a:cubicBezTo>
                  <a:cubicBezTo>
                    <a:pt x="358" y="572"/>
                    <a:pt x="275" y="572"/>
                    <a:pt x="227" y="525"/>
                  </a:cubicBezTo>
                  <a:cubicBezTo>
                    <a:pt x="191" y="465"/>
                    <a:pt x="179" y="394"/>
                    <a:pt x="191" y="322"/>
                  </a:cubicBezTo>
                  <a:cubicBezTo>
                    <a:pt x="203" y="251"/>
                    <a:pt x="227" y="179"/>
                    <a:pt x="263" y="120"/>
                  </a:cubicBezTo>
                  <a:close/>
                  <a:moveTo>
                    <a:pt x="310" y="1"/>
                  </a:moveTo>
                  <a:cubicBezTo>
                    <a:pt x="227" y="25"/>
                    <a:pt x="168" y="72"/>
                    <a:pt x="132" y="132"/>
                  </a:cubicBezTo>
                  <a:cubicBezTo>
                    <a:pt x="1" y="358"/>
                    <a:pt x="96" y="632"/>
                    <a:pt x="322" y="751"/>
                  </a:cubicBezTo>
                  <a:cubicBezTo>
                    <a:pt x="342" y="767"/>
                    <a:pt x="366" y="775"/>
                    <a:pt x="389" y="775"/>
                  </a:cubicBezTo>
                  <a:cubicBezTo>
                    <a:pt x="451" y="775"/>
                    <a:pt x="513" y="725"/>
                    <a:pt x="513" y="656"/>
                  </a:cubicBezTo>
                  <a:cubicBezTo>
                    <a:pt x="537" y="560"/>
                    <a:pt x="537" y="453"/>
                    <a:pt x="549" y="346"/>
                  </a:cubicBezTo>
                  <a:cubicBezTo>
                    <a:pt x="525" y="287"/>
                    <a:pt x="489" y="215"/>
                    <a:pt x="453" y="156"/>
                  </a:cubicBezTo>
                  <a:cubicBezTo>
                    <a:pt x="418" y="96"/>
                    <a:pt x="358" y="1"/>
                    <a:pt x="3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23" name="Google Shape;1923;p53"/>
            <p:cNvSpPr/>
            <p:nvPr/>
          </p:nvSpPr>
          <p:spPr>
            <a:xfrm>
              <a:off x="6271225" y="3011975"/>
              <a:ext cx="17575" cy="22350"/>
            </a:xfrm>
            <a:custGeom>
              <a:avLst/>
              <a:gdLst/>
              <a:ahLst/>
              <a:cxnLst/>
              <a:rect l="l" t="t" r="r" b="b"/>
              <a:pathLst>
                <a:path w="703" h="894" extrusionOk="0">
                  <a:moveTo>
                    <a:pt x="572" y="1"/>
                  </a:moveTo>
                  <a:lnTo>
                    <a:pt x="572" y="1"/>
                  </a:lnTo>
                  <a:cubicBezTo>
                    <a:pt x="548" y="13"/>
                    <a:pt x="512" y="13"/>
                    <a:pt x="512" y="25"/>
                  </a:cubicBezTo>
                  <a:cubicBezTo>
                    <a:pt x="453" y="144"/>
                    <a:pt x="393" y="275"/>
                    <a:pt x="322" y="429"/>
                  </a:cubicBezTo>
                  <a:lnTo>
                    <a:pt x="48" y="179"/>
                  </a:lnTo>
                  <a:lnTo>
                    <a:pt x="0" y="215"/>
                  </a:lnTo>
                  <a:cubicBezTo>
                    <a:pt x="60" y="298"/>
                    <a:pt x="119" y="382"/>
                    <a:pt x="191" y="453"/>
                  </a:cubicBezTo>
                  <a:cubicBezTo>
                    <a:pt x="262" y="489"/>
                    <a:pt x="274" y="572"/>
                    <a:pt x="250" y="644"/>
                  </a:cubicBezTo>
                  <a:cubicBezTo>
                    <a:pt x="226" y="727"/>
                    <a:pt x="214" y="810"/>
                    <a:pt x="203" y="894"/>
                  </a:cubicBezTo>
                  <a:lnTo>
                    <a:pt x="250" y="894"/>
                  </a:lnTo>
                  <a:cubicBezTo>
                    <a:pt x="286" y="799"/>
                    <a:pt x="333" y="703"/>
                    <a:pt x="381" y="596"/>
                  </a:cubicBezTo>
                  <a:cubicBezTo>
                    <a:pt x="464" y="656"/>
                    <a:pt x="536" y="703"/>
                    <a:pt x="607" y="751"/>
                  </a:cubicBezTo>
                  <a:cubicBezTo>
                    <a:pt x="615" y="755"/>
                    <a:pt x="625" y="756"/>
                    <a:pt x="635" y="756"/>
                  </a:cubicBezTo>
                  <a:cubicBezTo>
                    <a:pt x="655" y="756"/>
                    <a:pt x="679" y="751"/>
                    <a:pt x="703" y="751"/>
                  </a:cubicBezTo>
                  <a:cubicBezTo>
                    <a:pt x="691" y="715"/>
                    <a:pt x="691" y="668"/>
                    <a:pt x="679" y="644"/>
                  </a:cubicBezTo>
                  <a:cubicBezTo>
                    <a:pt x="607" y="596"/>
                    <a:pt x="524" y="548"/>
                    <a:pt x="453" y="501"/>
                  </a:cubicBezTo>
                  <a:cubicBezTo>
                    <a:pt x="417" y="310"/>
                    <a:pt x="691" y="215"/>
                    <a:pt x="5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24" name="Google Shape;1924;p53"/>
            <p:cNvSpPr/>
            <p:nvPr/>
          </p:nvSpPr>
          <p:spPr>
            <a:xfrm>
              <a:off x="6379850" y="2947700"/>
              <a:ext cx="15225" cy="32450"/>
            </a:xfrm>
            <a:custGeom>
              <a:avLst/>
              <a:gdLst/>
              <a:ahLst/>
              <a:cxnLst/>
              <a:rect l="l" t="t" r="r" b="b"/>
              <a:pathLst>
                <a:path w="609" h="1298" extrusionOk="0">
                  <a:moveTo>
                    <a:pt x="1" y="0"/>
                  </a:moveTo>
                  <a:cubicBezTo>
                    <a:pt x="60" y="48"/>
                    <a:pt x="96" y="83"/>
                    <a:pt x="132" y="107"/>
                  </a:cubicBezTo>
                  <a:cubicBezTo>
                    <a:pt x="525" y="345"/>
                    <a:pt x="537" y="738"/>
                    <a:pt x="275" y="1024"/>
                  </a:cubicBezTo>
                  <a:cubicBezTo>
                    <a:pt x="203" y="1107"/>
                    <a:pt x="227" y="1238"/>
                    <a:pt x="334" y="1298"/>
                  </a:cubicBezTo>
                  <a:cubicBezTo>
                    <a:pt x="370" y="1191"/>
                    <a:pt x="406" y="1095"/>
                    <a:pt x="453" y="1012"/>
                  </a:cubicBezTo>
                  <a:cubicBezTo>
                    <a:pt x="584" y="810"/>
                    <a:pt x="608" y="572"/>
                    <a:pt x="525" y="357"/>
                  </a:cubicBezTo>
                  <a:cubicBezTo>
                    <a:pt x="441" y="143"/>
                    <a:pt x="227" y="0"/>
                    <a:pt x="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25" name="Google Shape;1925;p53"/>
            <p:cNvSpPr/>
            <p:nvPr/>
          </p:nvSpPr>
          <p:spPr>
            <a:xfrm>
              <a:off x="6258725" y="3010750"/>
              <a:ext cx="16075" cy="27700"/>
            </a:xfrm>
            <a:custGeom>
              <a:avLst/>
              <a:gdLst/>
              <a:ahLst/>
              <a:cxnLst/>
              <a:rect l="l" t="t" r="r" b="b"/>
              <a:pathLst>
                <a:path w="643" h="1108" extrusionOk="0">
                  <a:moveTo>
                    <a:pt x="336" y="1"/>
                  </a:moveTo>
                  <a:cubicBezTo>
                    <a:pt x="293" y="1"/>
                    <a:pt x="255" y="27"/>
                    <a:pt x="214" y="74"/>
                  </a:cubicBezTo>
                  <a:cubicBezTo>
                    <a:pt x="12" y="324"/>
                    <a:pt x="0" y="681"/>
                    <a:pt x="179" y="955"/>
                  </a:cubicBezTo>
                  <a:cubicBezTo>
                    <a:pt x="246" y="1051"/>
                    <a:pt x="351" y="1108"/>
                    <a:pt x="465" y="1108"/>
                  </a:cubicBezTo>
                  <a:cubicBezTo>
                    <a:pt x="492" y="1108"/>
                    <a:pt x="520" y="1104"/>
                    <a:pt x="548" y="1098"/>
                  </a:cubicBezTo>
                  <a:cubicBezTo>
                    <a:pt x="583" y="1098"/>
                    <a:pt x="607" y="1062"/>
                    <a:pt x="643" y="1038"/>
                  </a:cubicBezTo>
                  <a:cubicBezTo>
                    <a:pt x="607" y="1014"/>
                    <a:pt x="572" y="978"/>
                    <a:pt x="536" y="978"/>
                  </a:cubicBezTo>
                  <a:cubicBezTo>
                    <a:pt x="333" y="967"/>
                    <a:pt x="250" y="919"/>
                    <a:pt x="202" y="717"/>
                  </a:cubicBezTo>
                  <a:cubicBezTo>
                    <a:pt x="191" y="574"/>
                    <a:pt x="191" y="431"/>
                    <a:pt x="202" y="300"/>
                  </a:cubicBezTo>
                  <a:cubicBezTo>
                    <a:pt x="223" y="189"/>
                    <a:pt x="260" y="87"/>
                    <a:pt x="408" y="87"/>
                  </a:cubicBezTo>
                  <a:cubicBezTo>
                    <a:pt x="435" y="87"/>
                    <a:pt x="465" y="90"/>
                    <a:pt x="500" y="97"/>
                  </a:cubicBezTo>
                  <a:cubicBezTo>
                    <a:pt x="433" y="30"/>
                    <a:pt x="381" y="1"/>
                    <a:pt x="33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26" name="Google Shape;1926;p53"/>
            <p:cNvSpPr/>
            <p:nvPr/>
          </p:nvSpPr>
          <p:spPr>
            <a:xfrm>
              <a:off x="6466175" y="3143850"/>
              <a:ext cx="13725" cy="25925"/>
            </a:xfrm>
            <a:custGeom>
              <a:avLst/>
              <a:gdLst/>
              <a:ahLst/>
              <a:cxnLst/>
              <a:rect l="l" t="t" r="r" b="b"/>
              <a:pathLst>
                <a:path w="549" h="1037" extrusionOk="0">
                  <a:moveTo>
                    <a:pt x="36" y="0"/>
                  </a:moveTo>
                  <a:lnTo>
                    <a:pt x="1" y="48"/>
                  </a:lnTo>
                  <a:cubicBezTo>
                    <a:pt x="60" y="95"/>
                    <a:pt x="108" y="155"/>
                    <a:pt x="179" y="191"/>
                  </a:cubicBezTo>
                  <a:cubicBezTo>
                    <a:pt x="441" y="393"/>
                    <a:pt x="465" y="560"/>
                    <a:pt x="298" y="834"/>
                  </a:cubicBezTo>
                  <a:cubicBezTo>
                    <a:pt x="239" y="881"/>
                    <a:pt x="215" y="953"/>
                    <a:pt x="215" y="1036"/>
                  </a:cubicBezTo>
                  <a:cubicBezTo>
                    <a:pt x="251" y="1024"/>
                    <a:pt x="310" y="1024"/>
                    <a:pt x="334" y="988"/>
                  </a:cubicBezTo>
                  <a:cubicBezTo>
                    <a:pt x="394" y="917"/>
                    <a:pt x="441" y="846"/>
                    <a:pt x="489" y="750"/>
                  </a:cubicBezTo>
                  <a:cubicBezTo>
                    <a:pt x="525" y="691"/>
                    <a:pt x="548" y="619"/>
                    <a:pt x="548" y="548"/>
                  </a:cubicBezTo>
                  <a:cubicBezTo>
                    <a:pt x="489" y="286"/>
                    <a:pt x="298" y="72"/>
                    <a:pt x="3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27" name="Google Shape;1927;p53"/>
            <p:cNvSpPr/>
            <p:nvPr/>
          </p:nvSpPr>
          <p:spPr>
            <a:xfrm>
              <a:off x="6313775" y="3003650"/>
              <a:ext cx="16100" cy="25325"/>
            </a:xfrm>
            <a:custGeom>
              <a:avLst/>
              <a:gdLst/>
              <a:ahLst/>
              <a:cxnLst/>
              <a:rect l="l" t="t" r="r" b="b"/>
              <a:pathLst>
                <a:path w="644" h="1013" extrusionOk="0">
                  <a:moveTo>
                    <a:pt x="13" y="0"/>
                  </a:moveTo>
                  <a:lnTo>
                    <a:pt x="1" y="36"/>
                  </a:lnTo>
                  <a:cubicBezTo>
                    <a:pt x="96" y="119"/>
                    <a:pt x="203" y="203"/>
                    <a:pt x="298" y="298"/>
                  </a:cubicBezTo>
                  <a:cubicBezTo>
                    <a:pt x="346" y="346"/>
                    <a:pt x="370" y="417"/>
                    <a:pt x="358" y="489"/>
                  </a:cubicBezTo>
                  <a:cubicBezTo>
                    <a:pt x="334" y="667"/>
                    <a:pt x="227" y="822"/>
                    <a:pt x="60" y="917"/>
                  </a:cubicBezTo>
                  <a:cubicBezTo>
                    <a:pt x="92" y="981"/>
                    <a:pt x="113" y="1012"/>
                    <a:pt x="145" y="1012"/>
                  </a:cubicBezTo>
                  <a:cubicBezTo>
                    <a:pt x="161" y="1012"/>
                    <a:pt x="179" y="1005"/>
                    <a:pt x="203" y="989"/>
                  </a:cubicBezTo>
                  <a:cubicBezTo>
                    <a:pt x="263" y="953"/>
                    <a:pt x="310" y="905"/>
                    <a:pt x="334" y="846"/>
                  </a:cubicBezTo>
                  <a:cubicBezTo>
                    <a:pt x="644" y="358"/>
                    <a:pt x="525" y="286"/>
                    <a:pt x="132" y="36"/>
                  </a:cubicBezTo>
                  <a:cubicBezTo>
                    <a:pt x="96" y="12"/>
                    <a:pt x="60" y="0"/>
                    <a:pt x="1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28" name="Google Shape;1928;p53"/>
            <p:cNvSpPr/>
            <p:nvPr/>
          </p:nvSpPr>
          <p:spPr>
            <a:xfrm>
              <a:off x="6484050" y="3069425"/>
              <a:ext cx="16975" cy="24150"/>
            </a:xfrm>
            <a:custGeom>
              <a:avLst/>
              <a:gdLst/>
              <a:ahLst/>
              <a:cxnLst/>
              <a:rect l="l" t="t" r="r" b="b"/>
              <a:pathLst>
                <a:path w="679" h="966" extrusionOk="0">
                  <a:moveTo>
                    <a:pt x="0" y="1"/>
                  </a:moveTo>
                  <a:cubicBezTo>
                    <a:pt x="48" y="48"/>
                    <a:pt x="95" y="96"/>
                    <a:pt x="155" y="144"/>
                  </a:cubicBezTo>
                  <a:cubicBezTo>
                    <a:pt x="238" y="215"/>
                    <a:pt x="310" y="298"/>
                    <a:pt x="393" y="382"/>
                  </a:cubicBezTo>
                  <a:cubicBezTo>
                    <a:pt x="453" y="513"/>
                    <a:pt x="417" y="679"/>
                    <a:pt x="298" y="786"/>
                  </a:cubicBezTo>
                  <a:cubicBezTo>
                    <a:pt x="274" y="798"/>
                    <a:pt x="238" y="822"/>
                    <a:pt x="238" y="858"/>
                  </a:cubicBezTo>
                  <a:cubicBezTo>
                    <a:pt x="250" y="894"/>
                    <a:pt x="286" y="929"/>
                    <a:pt x="310" y="965"/>
                  </a:cubicBezTo>
                  <a:cubicBezTo>
                    <a:pt x="333" y="941"/>
                    <a:pt x="369" y="917"/>
                    <a:pt x="393" y="894"/>
                  </a:cubicBezTo>
                  <a:cubicBezTo>
                    <a:pt x="679" y="548"/>
                    <a:pt x="441" y="36"/>
                    <a:pt x="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29" name="Google Shape;1929;p53"/>
            <p:cNvSpPr/>
            <p:nvPr/>
          </p:nvSpPr>
          <p:spPr>
            <a:xfrm>
              <a:off x="6410825" y="3153975"/>
              <a:ext cx="12225" cy="27025"/>
            </a:xfrm>
            <a:custGeom>
              <a:avLst/>
              <a:gdLst/>
              <a:ahLst/>
              <a:cxnLst/>
              <a:rect l="l" t="t" r="r" b="b"/>
              <a:pathLst>
                <a:path w="489" h="1081" extrusionOk="0">
                  <a:moveTo>
                    <a:pt x="286" y="0"/>
                  </a:moveTo>
                  <a:cubicBezTo>
                    <a:pt x="250" y="36"/>
                    <a:pt x="214" y="60"/>
                    <a:pt x="179" y="95"/>
                  </a:cubicBezTo>
                  <a:cubicBezTo>
                    <a:pt x="36" y="274"/>
                    <a:pt x="0" y="512"/>
                    <a:pt x="95" y="726"/>
                  </a:cubicBezTo>
                  <a:cubicBezTo>
                    <a:pt x="167" y="857"/>
                    <a:pt x="250" y="964"/>
                    <a:pt x="345" y="1072"/>
                  </a:cubicBezTo>
                  <a:cubicBezTo>
                    <a:pt x="363" y="1078"/>
                    <a:pt x="384" y="1081"/>
                    <a:pt x="405" y="1081"/>
                  </a:cubicBezTo>
                  <a:cubicBezTo>
                    <a:pt x="426" y="1081"/>
                    <a:pt x="447" y="1078"/>
                    <a:pt x="464" y="1072"/>
                  </a:cubicBezTo>
                  <a:cubicBezTo>
                    <a:pt x="476" y="1048"/>
                    <a:pt x="488" y="988"/>
                    <a:pt x="476" y="953"/>
                  </a:cubicBezTo>
                  <a:cubicBezTo>
                    <a:pt x="476" y="929"/>
                    <a:pt x="453" y="917"/>
                    <a:pt x="405" y="881"/>
                  </a:cubicBezTo>
                  <a:cubicBezTo>
                    <a:pt x="357" y="857"/>
                    <a:pt x="286" y="845"/>
                    <a:pt x="274" y="810"/>
                  </a:cubicBezTo>
                  <a:cubicBezTo>
                    <a:pt x="226" y="726"/>
                    <a:pt x="191" y="619"/>
                    <a:pt x="191" y="512"/>
                  </a:cubicBezTo>
                  <a:cubicBezTo>
                    <a:pt x="203" y="345"/>
                    <a:pt x="238" y="167"/>
                    <a:pt x="28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30" name="Google Shape;1930;p53"/>
            <p:cNvSpPr/>
            <p:nvPr/>
          </p:nvSpPr>
          <p:spPr>
            <a:xfrm>
              <a:off x="6291450" y="3112000"/>
              <a:ext cx="14025" cy="26225"/>
            </a:xfrm>
            <a:custGeom>
              <a:avLst/>
              <a:gdLst/>
              <a:ahLst/>
              <a:cxnLst/>
              <a:rect l="l" t="t" r="r" b="b"/>
              <a:pathLst>
                <a:path w="561" h="1049" extrusionOk="0">
                  <a:moveTo>
                    <a:pt x="1" y="0"/>
                  </a:moveTo>
                  <a:cubicBezTo>
                    <a:pt x="25" y="36"/>
                    <a:pt x="48" y="84"/>
                    <a:pt x="72" y="119"/>
                  </a:cubicBezTo>
                  <a:cubicBezTo>
                    <a:pt x="120" y="191"/>
                    <a:pt x="179" y="238"/>
                    <a:pt x="227" y="310"/>
                  </a:cubicBezTo>
                  <a:cubicBezTo>
                    <a:pt x="346" y="500"/>
                    <a:pt x="358" y="738"/>
                    <a:pt x="239" y="929"/>
                  </a:cubicBezTo>
                  <a:cubicBezTo>
                    <a:pt x="239" y="977"/>
                    <a:pt x="239" y="1012"/>
                    <a:pt x="239" y="1048"/>
                  </a:cubicBezTo>
                  <a:cubicBezTo>
                    <a:pt x="286" y="1036"/>
                    <a:pt x="322" y="1012"/>
                    <a:pt x="358" y="988"/>
                  </a:cubicBezTo>
                  <a:cubicBezTo>
                    <a:pt x="370" y="988"/>
                    <a:pt x="382" y="965"/>
                    <a:pt x="382" y="953"/>
                  </a:cubicBezTo>
                  <a:cubicBezTo>
                    <a:pt x="560" y="584"/>
                    <a:pt x="382" y="131"/>
                    <a:pt x="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31" name="Google Shape;1931;p53"/>
            <p:cNvSpPr/>
            <p:nvPr/>
          </p:nvSpPr>
          <p:spPr>
            <a:xfrm>
              <a:off x="6240550" y="3123175"/>
              <a:ext cx="12225" cy="23100"/>
            </a:xfrm>
            <a:custGeom>
              <a:avLst/>
              <a:gdLst/>
              <a:ahLst/>
              <a:cxnLst/>
              <a:rect l="l" t="t" r="r" b="b"/>
              <a:pathLst>
                <a:path w="489" h="924" extrusionOk="0">
                  <a:moveTo>
                    <a:pt x="215" y="0"/>
                  </a:moveTo>
                  <a:cubicBezTo>
                    <a:pt x="153" y="0"/>
                    <a:pt x="116" y="52"/>
                    <a:pt x="96" y="113"/>
                  </a:cubicBezTo>
                  <a:cubicBezTo>
                    <a:pt x="1" y="327"/>
                    <a:pt x="13" y="589"/>
                    <a:pt x="132" y="803"/>
                  </a:cubicBezTo>
                  <a:cubicBezTo>
                    <a:pt x="183" y="883"/>
                    <a:pt x="242" y="923"/>
                    <a:pt x="319" y="923"/>
                  </a:cubicBezTo>
                  <a:cubicBezTo>
                    <a:pt x="368" y="923"/>
                    <a:pt x="424" y="907"/>
                    <a:pt x="489" y="875"/>
                  </a:cubicBezTo>
                  <a:cubicBezTo>
                    <a:pt x="36" y="684"/>
                    <a:pt x="132" y="363"/>
                    <a:pt x="251" y="6"/>
                  </a:cubicBezTo>
                  <a:cubicBezTo>
                    <a:pt x="238" y="2"/>
                    <a:pt x="226" y="0"/>
                    <a:pt x="2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32" name="Google Shape;1932;p53"/>
            <p:cNvSpPr/>
            <p:nvPr/>
          </p:nvSpPr>
          <p:spPr>
            <a:xfrm>
              <a:off x="6259900" y="3120325"/>
              <a:ext cx="10450" cy="22650"/>
            </a:xfrm>
            <a:custGeom>
              <a:avLst/>
              <a:gdLst/>
              <a:ahLst/>
              <a:cxnLst/>
              <a:rect l="l" t="t" r="r" b="b"/>
              <a:pathLst>
                <a:path w="418" h="906" extrusionOk="0">
                  <a:moveTo>
                    <a:pt x="72" y="1"/>
                  </a:moveTo>
                  <a:cubicBezTo>
                    <a:pt x="60" y="60"/>
                    <a:pt x="36" y="144"/>
                    <a:pt x="24" y="191"/>
                  </a:cubicBezTo>
                  <a:cubicBezTo>
                    <a:pt x="13" y="227"/>
                    <a:pt x="13" y="274"/>
                    <a:pt x="1" y="358"/>
                  </a:cubicBezTo>
                  <a:lnTo>
                    <a:pt x="120" y="239"/>
                  </a:lnTo>
                  <a:cubicBezTo>
                    <a:pt x="132" y="298"/>
                    <a:pt x="155" y="346"/>
                    <a:pt x="167" y="394"/>
                  </a:cubicBezTo>
                  <a:cubicBezTo>
                    <a:pt x="215" y="536"/>
                    <a:pt x="251" y="679"/>
                    <a:pt x="298" y="810"/>
                  </a:cubicBezTo>
                  <a:cubicBezTo>
                    <a:pt x="310" y="858"/>
                    <a:pt x="358" y="882"/>
                    <a:pt x="394" y="906"/>
                  </a:cubicBezTo>
                  <a:cubicBezTo>
                    <a:pt x="405" y="870"/>
                    <a:pt x="417" y="822"/>
                    <a:pt x="417" y="786"/>
                  </a:cubicBezTo>
                  <a:cubicBezTo>
                    <a:pt x="358" y="572"/>
                    <a:pt x="286" y="370"/>
                    <a:pt x="203" y="167"/>
                  </a:cubicBezTo>
                  <a:cubicBezTo>
                    <a:pt x="167" y="96"/>
                    <a:pt x="132" y="48"/>
                    <a:pt x="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33" name="Google Shape;1933;p53"/>
            <p:cNvSpPr/>
            <p:nvPr/>
          </p:nvSpPr>
          <p:spPr>
            <a:xfrm>
              <a:off x="6351575" y="2951250"/>
              <a:ext cx="6575" cy="27725"/>
            </a:xfrm>
            <a:custGeom>
              <a:avLst/>
              <a:gdLst/>
              <a:ahLst/>
              <a:cxnLst/>
              <a:rect l="l" t="t" r="r" b="b"/>
              <a:pathLst>
                <a:path w="263" h="1109" extrusionOk="0">
                  <a:moveTo>
                    <a:pt x="263" y="1"/>
                  </a:moveTo>
                  <a:lnTo>
                    <a:pt x="263" y="1"/>
                  </a:lnTo>
                  <a:cubicBezTo>
                    <a:pt x="120" y="49"/>
                    <a:pt x="25" y="191"/>
                    <a:pt x="25" y="346"/>
                  </a:cubicBezTo>
                  <a:cubicBezTo>
                    <a:pt x="13" y="620"/>
                    <a:pt x="1" y="894"/>
                    <a:pt x="251" y="1108"/>
                  </a:cubicBezTo>
                  <a:cubicBezTo>
                    <a:pt x="167" y="739"/>
                    <a:pt x="1" y="370"/>
                    <a:pt x="26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34" name="Google Shape;1934;p53"/>
            <p:cNvSpPr/>
            <p:nvPr/>
          </p:nvSpPr>
          <p:spPr>
            <a:xfrm>
              <a:off x="6375100" y="2956625"/>
              <a:ext cx="9550" cy="16400"/>
            </a:xfrm>
            <a:custGeom>
              <a:avLst/>
              <a:gdLst/>
              <a:ahLst/>
              <a:cxnLst/>
              <a:rect l="l" t="t" r="r" b="b"/>
              <a:pathLst>
                <a:path w="382" h="656" extrusionOk="0">
                  <a:moveTo>
                    <a:pt x="48" y="0"/>
                  </a:moveTo>
                  <a:cubicBezTo>
                    <a:pt x="24" y="95"/>
                    <a:pt x="12" y="191"/>
                    <a:pt x="0" y="286"/>
                  </a:cubicBezTo>
                  <a:lnTo>
                    <a:pt x="60" y="298"/>
                  </a:lnTo>
                  <a:lnTo>
                    <a:pt x="155" y="167"/>
                  </a:lnTo>
                  <a:cubicBezTo>
                    <a:pt x="191" y="322"/>
                    <a:pt x="215" y="441"/>
                    <a:pt x="250" y="560"/>
                  </a:cubicBezTo>
                  <a:cubicBezTo>
                    <a:pt x="262" y="596"/>
                    <a:pt x="298" y="619"/>
                    <a:pt x="334" y="655"/>
                  </a:cubicBezTo>
                  <a:cubicBezTo>
                    <a:pt x="346" y="619"/>
                    <a:pt x="381" y="584"/>
                    <a:pt x="369" y="548"/>
                  </a:cubicBezTo>
                  <a:cubicBezTo>
                    <a:pt x="322" y="369"/>
                    <a:pt x="250" y="191"/>
                    <a:pt x="179" y="12"/>
                  </a:cubicBezTo>
                  <a:cubicBezTo>
                    <a:pt x="167" y="0"/>
                    <a:pt x="48" y="0"/>
                    <a:pt x="4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35" name="Google Shape;1935;p53"/>
            <p:cNvSpPr/>
            <p:nvPr/>
          </p:nvSpPr>
          <p:spPr>
            <a:xfrm>
              <a:off x="6446225" y="3075075"/>
              <a:ext cx="11050" cy="20875"/>
            </a:xfrm>
            <a:custGeom>
              <a:avLst/>
              <a:gdLst/>
              <a:ahLst/>
              <a:cxnLst/>
              <a:rect l="l" t="t" r="r" b="b"/>
              <a:pathLst>
                <a:path w="442" h="835" extrusionOk="0">
                  <a:moveTo>
                    <a:pt x="275" y="1"/>
                  </a:moveTo>
                  <a:lnTo>
                    <a:pt x="275" y="1"/>
                  </a:lnTo>
                  <a:cubicBezTo>
                    <a:pt x="239" y="13"/>
                    <a:pt x="215" y="25"/>
                    <a:pt x="180" y="49"/>
                  </a:cubicBezTo>
                  <a:cubicBezTo>
                    <a:pt x="13" y="191"/>
                    <a:pt x="1" y="608"/>
                    <a:pt x="168" y="763"/>
                  </a:cubicBezTo>
                  <a:cubicBezTo>
                    <a:pt x="227" y="799"/>
                    <a:pt x="287" y="822"/>
                    <a:pt x="346" y="834"/>
                  </a:cubicBezTo>
                  <a:cubicBezTo>
                    <a:pt x="370" y="834"/>
                    <a:pt x="406" y="775"/>
                    <a:pt x="442" y="751"/>
                  </a:cubicBezTo>
                  <a:cubicBezTo>
                    <a:pt x="406" y="727"/>
                    <a:pt x="370" y="680"/>
                    <a:pt x="346" y="680"/>
                  </a:cubicBezTo>
                  <a:cubicBezTo>
                    <a:pt x="329" y="685"/>
                    <a:pt x="313" y="688"/>
                    <a:pt x="300" y="688"/>
                  </a:cubicBezTo>
                  <a:cubicBezTo>
                    <a:pt x="231" y="688"/>
                    <a:pt x="209" y="620"/>
                    <a:pt x="180" y="560"/>
                  </a:cubicBezTo>
                  <a:cubicBezTo>
                    <a:pt x="144" y="370"/>
                    <a:pt x="168" y="168"/>
                    <a:pt x="27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36" name="Google Shape;1936;p53"/>
            <p:cNvSpPr/>
            <p:nvPr/>
          </p:nvSpPr>
          <p:spPr>
            <a:xfrm>
              <a:off x="6459925" y="3148900"/>
              <a:ext cx="7775" cy="16700"/>
            </a:xfrm>
            <a:custGeom>
              <a:avLst/>
              <a:gdLst/>
              <a:ahLst/>
              <a:cxnLst/>
              <a:rect l="l" t="t" r="r" b="b"/>
              <a:pathLst>
                <a:path w="311" h="668" extrusionOk="0">
                  <a:moveTo>
                    <a:pt x="72" y="1"/>
                  </a:moveTo>
                  <a:cubicBezTo>
                    <a:pt x="48" y="24"/>
                    <a:pt x="1" y="48"/>
                    <a:pt x="1" y="72"/>
                  </a:cubicBezTo>
                  <a:cubicBezTo>
                    <a:pt x="1" y="144"/>
                    <a:pt x="1" y="203"/>
                    <a:pt x="13" y="274"/>
                  </a:cubicBezTo>
                  <a:cubicBezTo>
                    <a:pt x="19" y="274"/>
                    <a:pt x="25" y="273"/>
                    <a:pt x="30" y="273"/>
                  </a:cubicBezTo>
                  <a:cubicBezTo>
                    <a:pt x="105" y="273"/>
                    <a:pt x="86" y="349"/>
                    <a:pt x="108" y="394"/>
                  </a:cubicBezTo>
                  <a:cubicBezTo>
                    <a:pt x="132" y="453"/>
                    <a:pt x="155" y="513"/>
                    <a:pt x="179" y="572"/>
                  </a:cubicBezTo>
                  <a:cubicBezTo>
                    <a:pt x="191" y="608"/>
                    <a:pt x="239" y="620"/>
                    <a:pt x="298" y="667"/>
                  </a:cubicBezTo>
                  <a:cubicBezTo>
                    <a:pt x="310" y="620"/>
                    <a:pt x="310" y="584"/>
                    <a:pt x="310" y="536"/>
                  </a:cubicBezTo>
                  <a:cubicBezTo>
                    <a:pt x="263" y="394"/>
                    <a:pt x="215" y="251"/>
                    <a:pt x="155" y="120"/>
                  </a:cubicBezTo>
                  <a:cubicBezTo>
                    <a:pt x="132" y="72"/>
                    <a:pt x="108" y="36"/>
                    <a:pt x="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37" name="Google Shape;1937;p53"/>
            <p:cNvSpPr/>
            <p:nvPr/>
          </p:nvSpPr>
          <p:spPr>
            <a:xfrm>
              <a:off x="6458750" y="3076575"/>
              <a:ext cx="7450" cy="15800"/>
            </a:xfrm>
            <a:custGeom>
              <a:avLst/>
              <a:gdLst/>
              <a:ahLst/>
              <a:cxnLst/>
              <a:rect l="l" t="t" r="r" b="b"/>
              <a:pathLst>
                <a:path w="298" h="632" extrusionOk="0">
                  <a:moveTo>
                    <a:pt x="71" y="0"/>
                  </a:moveTo>
                  <a:cubicBezTo>
                    <a:pt x="48" y="72"/>
                    <a:pt x="24" y="143"/>
                    <a:pt x="12" y="203"/>
                  </a:cubicBezTo>
                  <a:cubicBezTo>
                    <a:pt x="0" y="250"/>
                    <a:pt x="0" y="310"/>
                    <a:pt x="0" y="358"/>
                  </a:cubicBezTo>
                  <a:lnTo>
                    <a:pt x="107" y="322"/>
                  </a:lnTo>
                  <a:cubicBezTo>
                    <a:pt x="119" y="393"/>
                    <a:pt x="143" y="465"/>
                    <a:pt x="179" y="536"/>
                  </a:cubicBezTo>
                  <a:cubicBezTo>
                    <a:pt x="202" y="572"/>
                    <a:pt x="250" y="596"/>
                    <a:pt x="286" y="631"/>
                  </a:cubicBezTo>
                  <a:cubicBezTo>
                    <a:pt x="298" y="584"/>
                    <a:pt x="298" y="548"/>
                    <a:pt x="298" y="500"/>
                  </a:cubicBezTo>
                  <a:cubicBezTo>
                    <a:pt x="262" y="381"/>
                    <a:pt x="214" y="274"/>
                    <a:pt x="167" y="179"/>
                  </a:cubicBezTo>
                  <a:cubicBezTo>
                    <a:pt x="143" y="119"/>
                    <a:pt x="107" y="60"/>
                    <a:pt x="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38" name="Google Shape;1938;p53"/>
            <p:cNvSpPr/>
            <p:nvPr/>
          </p:nvSpPr>
          <p:spPr>
            <a:xfrm>
              <a:off x="6468575" y="3086950"/>
              <a:ext cx="7150" cy="11800"/>
            </a:xfrm>
            <a:custGeom>
              <a:avLst/>
              <a:gdLst/>
              <a:ahLst/>
              <a:cxnLst/>
              <a:rect l="l" t="t" r="r" b="b"/>
              <a:pathLst>
                <a:path w="286" h="472" extrusionOk="0">
                  <a:moveTo>
                    <a:pt x="67" y="1"/>
                  </a:moveTo>
                  <a:cubicBezTo>
                    <a:pt x="50" y="1"/>
                    <a:pt x="1" y="54"/>
                    <a:pt x="12" y="97"/>
                  </a:cubicBezTo>
                  <a:cubicBezTo>
                    <a:pt x="24" y="133"/>
                    <a:pt x="71" y="169"/>
                    <a:pt x="107" y="205"/>
                  </a:cubicBezTo>
                  <a:lnTo>
                    <a:pt x="155" y="205"/>
                  </a:lnTo>
                  <a:cubicBezTo>
                    <a:pt x="119" y="264"/>
                    <a:pt x="83" y="312"/>
                    <a:pt x="59" y="371"/>
                  </a:cubicBezTo>
                  <a:cubicBezTo>
                    <a:pt x="59" y="407"/>
                    <a:pt x="59" y="443"/>
                    <a:pt x="59" y="466"/>
                  </a:cubicBezTo>
                  <a:cubicBezTo>
                    <a:pt x="83" y="466"/>
                    <a:pt x="118" y="472"/>
                    <a:pt x="141" y="472"/>
                  </a:cubicBezTo>
                  <a:cubicBezTo>
                    <a:pt x="153" y="472"/>
                    <a:pt x="163" y="470"/>
                    <a:pt x="167" y="466"/>
                  </a:cubicBezTo>
                  <a:cubicBezTo>
                    <a:pt x="274" y="347"/>
                    <a:pt x="286" y="193"/>
                    <a:pt x="214" y="62"/>
                  </a:cubicBezTo>
                  <a:cubicBezTo>
                    <a:pt x="167" y="26"/>
                    <a:pt x="119" y="2"/>
                    <a:pt x="71" y="2"/>
                  </a:cubicBezTo>
                  <a:cubicBezTo>
                    <a:pt x="70" y="1"/>
                    <a:pt x="69" y="1"/>
                    <a:pt x="6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39" name="Google Shape;1939;p53"/>
            <p:cNvSpPr/>
            <p:nvPr/>
          </p:nvSpPr>
          <p:spPr>
            <a:xfrm>
              <a:off x="6286400" y="3028000"/>
              <a:ext cx="10150" cy="12575"/>
            </a:xfrm>
            <a:custGeom>
              <a:avLst/>
              <a:gdLst/>
              <a:ahLst/>
              <a:cxnLst/>
              <a:rect l="l" t="t" r="r" b="b"/>
              <a:pathLst>
                <a:path w="406" h="503" extrusionOk="0">
                  <a:moveTo>
                    <a:pt x="275" y="0"/>
                  </a:moveTo>
                  <a:cubicBezTo>
                    <a:pt x="249" y="0"/>
                    <a:pt x="210" y="28"/>
                    <a:pt x="179" y="38"/>
                  </a:cubicBezTo>
                  <a:lnTo>
                    <a:pt x="155" y="74"/>
                  </a:lnTo>
                  <a:cubicBezTo>
                    <a:pt x="322" y="86"/>
                    <a:pt x="310" y="158"/>
                    <a:pt x="250" y="229"/>
                  </a:cubicBezTo>
                  <a:cubicBezTo>
                    <a:pt x="167" y="312"/>
                    <a:pt x="84" y="384"/>
                    <a:pt x="12" y="443"/>
                  </a:cubicBezTo>
                  <a:cubicBezTo>
                    <a:pt x="12" y="467"/>
                    <a:pt x="12" y="479"/>
                    <a:pt x="0" y="503"/>
                  </a:cubicBezTo>
                  <a:cubicBezTo>
                    <a:pt x="48" y="491"/>
                    <a:pt x="107" y="503"/>
                    <a:pt x="143" y="479"/>
                  </a:cubicBezTo>
                  <a:cubicBezTo>
                    <a:pt x="274" y="396"/>
                    <a:pt x="405" y="300"/>
                    <a:pt x="381" y="122"/>
                  </a:cubicBezTo>
                  <a:cubicBezTo>
                    <a:pt x="369" y="74"/>
                    <a:pt x="334" y="27"/>
                    <a:pt x="286" y="3"/>
                  </a:cubicBezTo>
                  <a:cubicBezTo>
                    <a:pt x="283" y="1"/>
                    <a:pt x="279" y="0"/>
                    <a:pt x="27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40" name="Google Shape;1940;p53"/>
            <p:cNvSpPr/>
            <p:nvPr/>
          </p:nvSpPr>
          <p:spPr>
            <a:xfrm>
              <a:off x="6443250" y="3168775"/>
              <a:ext cx="7475" cy="12000"/>
            </a:xfrm>
            <a:custGeom>
              <a:avLst/>
              <a:gdLst/>
              <a:ahLst/>
              <a:cxnLst/>
              <a:rect l="l" t="t" r="r" b="b"/>
              <a:pathLst>
                <a:path w="299" h="480" extrusionOk="0">
                  <a:moveTo>
                    <a:pt x="92" y="0"/>
                  </a:moveTo>
                  <a:cubicBezTo>
                    <a:pt x="67" y="0"/>
                    <a:pt x="30" y="18"/>
                    <a:pt x="1" y="27"/>
                  </a:cubicBezTo>
                  <a:cubicBezTo>
                    <a:pt x="25" y="51"/>
                    <a:pt x="37" y="99"/>
                    <a:pt x="60" y="111"/>
                  </a:cubicBezTo>
                  <a:cubicBezTo>
                    <a:pt x="168" y="146"/>
                    <a:pt x="168" y="218"/>
                    <a:pt x="120" y="301"/>
                  </a:cubicBezTo>
                  <a:cubicBezTo>
                    <a:pt x="96" y="325"/>
                    <a:pt x="72" y="361"/>
                    <a:pt x="60" y="396"/>
                  </a:cubicBezTo>
                  <a:cubicBezTo>
                    <a:pt x="49" y="420"/>
                    <a:pt x="49" y="456"/>
                    <a:pt x="60" y="480"/>
                  </a:cubicBezTo>
                  <a:cubicBezTo>
                    <a:pt x="84" y="480"/>
                    <a:pt x="120" y="480"/>
                    <a:pt x="132" y="468"/>
                  </a:cubicBezTo>
                  <a:cubicBezTo>
                    <a:pt x="191" y="372"/>
                    <a:pt x="239" y="277"/>
                    <a:pt x="299" y="170"/>
                  </a:cubicBezTo>
                  <a:cubicBezTo>
                    <a:pt x="239" y="111"/>
                    <a:pt x="168" y="51"/>
                    <a:pt x="108" y="3"/>
                  </a:cubicBezTo>
                  <a:cubicBezTo>
                    <a:pt x="104" y="1"/>
                    <a:pt x="98" y="0"/>
                    <a:pt x="9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41" name="Google Shape;1941;p53"/>
            <p:cNvSpPr/>
            <p:nvPr/>
          </p:nvSpPr>
          <p:spPr>
            <a:xfrm>
              <a:off x="6368550" y="2971200"/>
              <a:ext cx="6275" cy="11425"/>
            </a:xfrm>
            <a:custGeom>
              <a:avLst/>
              <a:gdLst/>
              <a:ahLst/>
              <a:cxnLst/>
              <a:rect l="l" t="t" r="r" b="b"/>
              <a:pathLst>
                <a:path w="251" h="457" extrusionOk="0">
                  <a:moveTo>
                    <a:pt x="0" y="1"/>
                  </a:moveTo>
                  <a:cubicBezTo>
                    <a:pt x="0" y="24"/>
                    <a:pt x="12" y="48"/>
                    <a:pt x="24" y="72"/>
                  </a:cubicBezTo>
                  <a:cubicBezTo>
                    <a:pt x="155" y="215"/>
                    <a:pt x="155" y="215"/>
                    <a:pt x="24" y="358"/>
                  </a:cubicBezTo>
                  <a:cubicBezTo>
                    <a:pt x="12" y="382"/>
                    <a:pt x="12" y="417"/>
                    <a:pt x="12" y="441"/>
                  </a:cubicBezTo>
                  <a:cubicBezTo>
                    <a:pt x="31" y="441"/>
                    <a:pt x="66" y="456"/>
                    <a:pt x="85" y="456"/>
                  </a:cubicBezTo>
                  <a:cubicBezTo>
                    <a:pt x="90" y="456"/>
                    <a:pt x="93" y="455"/>
                    <a:pt x="96" y="453"/>
                  </a:cubicBezTo>
                  <a:cubicBezTo>
                    <a:pt x="155" y="370"/>
                    <a:pt x="239" y="286"/>
                    <a:pt x="239" y="203"/>
                  </a:cubicBezTo>
                  <a:cubicBezTo>
                    <a:pt x="250" y="72"/>
                    <a:pt x="143" y="13"/>
                    <a:pt x="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42" name="Google Shape;1942;p53"/>
            <p:cNvSpPr/>
            <p:nvPr/>
          </p:nvSpPr>
          <p:spPr>
            <a:xfrm>
              <a:off x="6250675" y="3131650"/>
              <a:ext cx="9850" cy="5375"/>
            </a:xfrm>
            <a:custGeom>
              <a:avLst/>
              <a:gdLst/>
              <a:ahLst/>
              <a:cxnLst/>
              <a:rect l="l" t="t" r="r" b="b"/>
              <a:pathLst>
                <a:path w="394" h="215" extrusionOk="0">
                  <a:moveTo>
                    <a:pt x="358" y="0"/>
                  </a:moveTo>
                  <a:cubicBezTo>
                    <a:pt x="298" y="0"/>
                    <a:pt x="227" y="12"/>
                    <a:pt x="155" y="12"/>
                  </a:cubicBezTo>
                  <a:lnTo>
                    <a:pt x="143" y="12"/>
                  </a:lnTo>
                  <a:cubicBezTo>
                    <a:pt x="96" y="72"/>
                    <a:pt x="48" y="119"/>
                    <a:pt x="1" y="167"/>
                  </a:cubicBezTo>
                  <a:lnTo>
                    <a:pt x="227" y="214"/>
                  </a:lnTo>
                  <a:cubicBezTo>
                    <a:pt x="286" y="155"/>
                    <a:pt x="334" y="107"/>
                    <a:pt x="382" y="60"/>
                  </a:cubicBezTo>
                  <a:cubicBezTo>
                    <a:pt x="393" y="48"/>
                    <a:pt x="358" y="0"/>
                    <a:pt x="35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43" name="Google Shape;1943;p53"/>
            <p:cNvSpPr/>
            <p:nvPr/>
          </p:nvSpPr>
          <p:spPr>
            <a:xfrm>
              <a:off x="6273000" y="3135200"/>
              <a:ext cx="6275" cy="10450"/>
            </a:xfrm>
            <a:custGeom>
              <a:avLst/>
              <a:gdLst/>
              <a:ahLst/>
              <a:cxnLst/>
              <a:rect l="l" t="t" r="r" b="b"/>
              <a:pathLst>
                <a:path w="251" h="418" extrusionOk="0">
                  <a:moveTo>
                    <a:pt x="72" y="1"/>
                  </a:moveTo>
                  <a:lnTo>
                    <a:pt x="72" y="1"/>
                  </a:lnTo>
                  <a:cubicBezTo>
                    <a:pt x="155" y="96"/>
                    <a:pt x="132" y="239"/>
                    <a:pt x="36" y="311"/>
                  </a:cubicBezTo>
                  <a:cubicBezTo>
                    <a:pt x="1" y="322"/>
                    <a:pt x="12" y="382"/>
                    <a:pt x="1" y="418"/>
                  </a:cubicBezTo>
                  <a:cubicBezTo>
                    <a:pt x="48" y="406"/>
                    <a:pt x="96" y="418"/>
                    <a:pt x="120" y="394"/>
                  </a:cubicBezTo>
                  <a:cubicBezTo>
                    <a:pt x="167" y="334"/>
                    <a:pt x="203" y="275"/>
                    <a:pt x="227" y="203"/>
                  </a:cubicBezTo>
                  <a:cubicBezTo>
                    <a:pt x="251" y="108"/>
                    <a:pt x="203" y="49"/>
                    <a:pt x="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44" name="Google Shape;1944;p53"/>
            <p:cNvSpPr/>
            <p:nvPr/>
          </p:nvSpPr>
          <p:spPr>
            <a:xfrm>
              <a:off x="6449225" y="3159025"/>
              <a:ext cx="9250" cy="4125"/>
            </a:xfrm>
            <a:custGeom>
              <a:avLst/>
              <a:gdLst/>
              <a:ahLst/>
              <a:cxnLst/>
              <a:rect l="l" t="t" r="r" b="b"/>
              <a:pathLst>
                <a:path w="370" h="165" extrusionOk="0">
                  <a:moveTo>
                    <a:pt x="262" y="0"/>
                  </a:moveTo>
                  <a:cubicBezTo>
                    <a:pt x="179" y="36"/>
                    <a:pt x="95" y="72"/>
                    <a:pt x="0" y="120"/>
                  </a:cubicBezTo>
                  <a:cubicBezTo>
                    <a:pt x="54" y="149"/>
                    <a:pt x="110" y="164"/>
                    <a:pt x="167" y="164"/>
                  </a:cubicBezTo>
                  <a:cubicBezTo>
                    <a:pt x="223" y="164"/>
                    <a:pt x="280" y="149"/>
                    <a:pt x="333" y="120"/>
                  </a:cubicBezTo>
                  <a:cubicBezTo>
                    <a:pt x="369" y="96"/>
                    <a:pt x="357" y="48"/>
                    <a:pt x="369" y="12"/>
                  </a:cubicBezTo>
                  <a:cubicBezTo>
                    <a:pt x="333" y="0"/>
                    <a:pt x="298" y="0"/>
                    <a:pt x="26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45" name="Google Shape;1945;p53"/>
            <p:cNvSpPr/>
            <p:nvPr/>
          </p:nvSpPr>
          <p:spPr>
            <a:xfrm>
              <a:off x="5480650" y="1888775"/>
              <a:ext cx="30975" cy="39450"/>
            </a:xfrm>
            <a:custGeom>
              <a:avLst/>
              <a:gdLst/>
              <a:ahLst/>
              <a:cxnLst/>
              <a:rect l="l" t="t" r="r" b="b"/>
              <a:pathLst>
                <a:path w="1239" h="1578" extrusionOk="0">
                  <a:moveTo>
                    <a:pt x="584" y="161"/>
                  </a:moveTo>
                  <a:cubicBezTo>
                    <a:pt x="584" y="221"/>
                    <a:pt x="595" y="280"/>
                    <a:pt x="607" y="340"/>
                  </a:cubicBezTo>
                  <a:cubicBezTo>
                    <a:pt x="607" y="400"/>
                    <a:pt x="607" y="471"/>
                    <a:pt x="619" y="530"/>
                  </a:cubicBezTo>
                  <a:cubicBezTo>
                    <a:pt x="643" y="816"/>
                    <a:pt x="560" y="1102"/>
                    <a:pt x="393" y="1328"/>
                  </a:cubicBezTo>
                  <a:cubicBezTo>
                    <a:pt x="286" y="1007"/>
                    <a:pt x="286" y="650"/>
                    <a:pt x="393" y="328"/>
                  </a:cubicBezTo>
                  <a:cubicBezTo>
                    <a:pt x="405" y="304"/>
                    <a:pt x="417" y="280"/>
                    <a:pt x="429" y="269"/>
                  </a:cubicBezTo>
                  <a:cubicBezTo>
                    <a:pt x="476" y="233"/>
                    <a:pt x="524" y="197"/>
                    <a:pt x="584" y="161"/>
                  </a:cubicBezTo>
                  <a:close/>
                  <a:moveTo>
                    <a:pt x="567" y="1"/>
                  </a:moveTo>
                  <a:cubicBezTo>
                    <a:pt x="550" y="1"/>
                    <a:pt x="532" y="3"/>
                    <a:pt x="512" y="7"/>
                  </a:cubicBezTo>
                  <a:cubicBezTo>
                    <a:pt x="333" y="30"/>
                    <a:pt x="191" y="149"/>
                    <a:pt x="143" y="316"/>
                  </a:cubicBezTo>
                  <a:cubicBezTo>
                    <a:pt x="12" y="638"/>
                    <a:pt x="0" y="1007"/>
                    <a:pt x="107" y="1340"/>
                  </a:cubicBezTo>
                  <a:cubicBezTo>
                    <a:pt x="155" y="1447"/>
                    <a:pt x="238" y="1531"/>
                    <a:pt x="345" y="1566"/>
                  </a:cubicBezTo>
                  <a:cubicBezTo>
                    <a:pt x="364" y="1574"/>
                    <a:pt x="382" y="1577"/>
                    <a:pt x="399" y="1577"/>
                  </a:cubicBezTo>
                  <a:cubicBezTo>
                    <a:pt x="490" y="1577"/>
                    <a:pt x="557" y="1480"/>
                    <a:pt x="607" y="1400"/>
                  </a:cubicBezTo>
                  <a:cubicBezTo>
                    <a:pt x="667" y="1292"/>
                    <a:pt x="714" y="1173"/>
                    <a:pt x="774" y="1042"/>
                  </a:cubicBezTo>
                  <a:cubicBezTo>
                    <a:pt x="798" y="1114"/>
                    <a:pt x="845" y="1173"/>
                    <a:pt x="893" y="1233"/>
                  </a:cubicBezTo>
                  <a:cubicBezTo>
                    <a:pt x="965" y="1292"/>
                    <a:pt x="1036" y="1328"/>
                    <a:pt x="1119" y="1352"/>
                  </a:cubicBezTo>
                  <a:cubicBezTo>
                    <a:pt x="1167" y="1352"/>
                    <a:pt x="1215" y="1328"/>
                    <a:pt x="1238" y="1281"/>
                  </a:cubicBezTo>
                  <a:cubicBezTo>
                    <a:pt x="1238" y="1233"/>
                    <a:pt x="1226" y="1185"/>
                    <a:pt x="1203" y="1138"/>
                  </a:cubicBezTo>
                  <a:cubicBezTo>
                    <a:pt x="1155" y="1042"/>
                    <a:pt x="1084" y="983"/>
                    <a:pt x="1024" y="900"/>
                  </a:cubicBezTo>
                  <a:cubicBezTo>
                    <a:pt x="881" y="661"/>
                    <a:pt x="905" y="388"/>
                    <a:pt x="762" y="149"/>
                  </a:cubicBezTo>
                  <a:cubicBezTo>
                    <a:pt x="703" y="50"/>
                    <a:pt x="651" y="1"/>
                    <a:pt x="56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46" name="Google Shape;1946;p53"/>
            <p:cNvSpPr/>
            <p:nvPr/>
          </p:nvSpPr>
          <p:spPr>
            <a:xfrm>
              <a:off x="5442850" y="1878500"/>
              <a:ext cx="32150" cy="55425"/>
            </a:xfrm>
            <a:custGeom>
              <a:avLst/>
              <a:gdLst/>
              <a:ahLst/>
              <a:cxnLst/>
              <a:rect l="l" t="t" r="r" b="b"/>
              <a:pathLst>
                <a:path w="1286" h="2217" extrusionOk="0">
                  <a:moveTo>
                    <a:pt x="274" y="1"/>
                  </a:moveTo>
                  <a:cubicBezTo>
                    <a:pt x="238" y="49"/>
                    <a:pt x="202" y="108"/>
                    <a:pt x="179" y="168"/>
                  </a:cubicBezTo>
                  <a:cubicBezTo>
                    <a:pt x="191" y="251"/>
                    <a:pt x="202" y="322"/>
                    <a:pt x="226" y="394"/>
                  </a:cubicBezTo>
                  <a:cubicBezTo>
                    <a:pt x="298" y="644"/>
                    <a:pt x="369" y="894"/>
                    <a:pt x="441" y="1144"/>
                  </a:cubicBezTo>
                  <a:cubicBezTo>
                    <a:pt x="464" y="1203"/>
                    <a:pt x="441" y="1287"/>
                    <a:pt x="381" y="1322"/>
                  </a:cubicBezTo>
                  <a:cubicBezTo>
                    <a:pt x="322" y="1375"/>
                    <a:pt x="249" y="1402"/>
                    <a:pt x="175" y="1402"/>
                  </a:cubicBezTo>
                  <a:cubicBezTo>
                    <a:pt x="114" y="1402"/>
                    <a:pt x="54" y="1384"/>
                    <a:pt x="0" y="1346"/>
                  </a:cubicBezTo>
                  <a:lnTo>
                    <a:pt x="0" y="1346"/>
                  </a:lnTo>
                  <a:cubicBezTo>
                    <a:pt x="0" y="1418"/>
                    <a:pt x="0" y="1477"/>
                    <a:pt x="24" y="1513"/>
                  </a:cubicBezTo>
                  <a:cubicBezTo>
                    <a:pt x="84" y="1569"/>
                    <a:pt x="142" y="1591"/>
                    <a:pt x="200" y="1591"/>
                  </a:cubicBezTo>
                  <a:cubicBezTo>
                    <a:pt x="302" y="1591"/>
                    <a:pt x="401" y="1522"/>
                    <a:pt x="500" y="1453"/>
                  </a:cubicBezTo>
                  <a:lnTo>
                    <a:pt x="691" y="2061"/>
                  </a:lnTo>
                  <a:cubicBezTo>
                    <a:pt x="712" y="2159"/>
                    <a:pt x="794" y="2217"/>
                    <a:pt x="890" y="2217"/>
                  </a:cubicBezTo>
                  <a:cubicBezTo>
                    <a:pt x="899" y="2217"/>
                    <a:pt x="908" y="2216"/>
                    <a:pt x="917" y="2215"/>
                  </a:cubicBezTo>
                  <a:cubicBezTo>
                    <a:pt x="988" y="2204"/>
                    <a:pt x="1012" y="2061"/>
                    <a:pt x="976" y="1965"/>
                  </a:cubicBezTo>
                  <a:cubicBezTo>
                    <a:pt x="917" y="1775"/>
                    <a:pt x="869" y="1584"/>
                    <a:pt x="798" y="1394"/>
                  </a:cubicBezTo>
                  <a:cubicBezTo>
                    <a:pt x="774" y="1311"/>
                    <a:pt x="798" y="1263"/>
                    <a:pt x="881" y="1239"/>
                  </a:cubicBezTo>
                  <a:cubicBezTo>
                    <a:pt x="976" y="1215"/>
                    <a:pt x="1083" y="1168"/>
                    <a:pt x="1191" y="1132"/>
                  </a:cubicBezTo>
                  <a:cubicBezTo>
                    <a:pt x="1226" y="1108"/>
                    <a:pt x="1250" y="1061"/>
                    <a:pt x="1286" y="1025"/>
                  </a:cubicBezTo>
                  <a:cubicBezTo>
                    <a:pt x="1238" y="1001"/>
                    <a:pt x="1191" y="941"/>
                    <a:pt x="1155" y="941"/>
                  </a:cubicBezTo>
                  <a:cubicBezTo>
                    <a:pt x="1072" y="953"/>
                    <a:pt x="988" y="965"/>
                    <a:pt x="905" y="1001"/>
                  </a:cubicBezTo>
                  <a:cubicBezTo>
                    <a:pt x="845" y="1025"/>
                    <a:pt x="774" y="1049"/>
                    <a:pt x="714" y="1072"/>
                  </a:cubicBezTo>
                  <a:cubicBezTo>
                    <a:pt x="702" y="1013"/>
                    <a:pt x="691" y="965"/>
                    <a:pt x="679" y="918"/>
                  </a:cubicBezTo>
                  <a:cubicBezTo>
                    <a:pt x="607" y="656"/>
                    <a:pt x="536" y="394"/>
                    <a:pt x="452" y="132"/>
                  </a:cubicBezTo>
                  <a:cubicBezTo>
                    <a:pt x="429" y="72"/>
                    <a:pt x="333" y="49"/>
                    <a:pt x="2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47" name="Google Shape;1947;p53"/>
            <p:cNvSpPr/>
            <p:nvPr/>
          </p:nvSpPr>
          <p:spPr>
            <a:xfrm>
              <a:off x="5506525" y="1884750"/>
              <a:ext cx="36050" cy="35750"/>
            </a:xfrm>
            <a:custGeom>
              <a:avLst/>
              <a:gdLst/>
              <a:ahLst/>
              <a:cxnLst/>
              <a:rect l="l" t="t" r="r" b="b"/>
              <a:pathLst>
                <a:path w="1442" h="1430" extrusionOk="0">
                  <a:moveTo>
                    <a:pt x="906" y="1"/>
                  </a:moveTo>
                  <a:cubicBezTo>
                    <a:pt x="763" y="1"/>
                    <a:pt x="632" y="108"/>
                    <a:pt x="584" y="251"/>
                  </a:cubicBezTo>
                  <a:cubicBezTo>
                    <a:pt x="549" y="346"/>
                    <a:pt x="513" y="453"/>
                    <a:pt x="465" y="572"/>
                  </a:cubicBezTo>
                  <a:cubicBezTo>
                    <a:pt x="430" y="513"/>
                    <a:pt x="382" y="465"/>
                    <a:pt x="334" y="418"/>
                  </a:cubicBezTo>
                  <a:cubicBezTo>
                    <a:pt x="263" y="370"/>
                    <a:pt x="180" y="346"/>
                    <a:pt x="96" y="322"/>
                  </a:cubicBezTo>
                  <a:cubicBezTo>
                    <a:pt x="72" y="322"/>
                    <a:pt x="25" y="370"/>
                    <a:pt x="1" y="406"/>
                  </a:cubicBezTo>
                  <a:cubicBezTo>
                    <a:pt x="1" y="441"/>
                    <a:pt x="13" y="489"/>
                    <a:pt x="37" y="513"/>
                  </a:cubicBezTo>
                  <a:cubicBezTo>
                    <a:pt x="275" y="680"/>
                    <a:pt x="406" y="953"/>
                    <a:pt x="394" y="1239"/>
                  </a:cubicBezTo>
                  <a:cubicBezTo>
                    <a:pt x="394" y="1311"/>
                    <a:pt x="477" y="1430"/>
                    <a:pt x="513" y="1430"/>
                  </a:cubicBezTo>
                  <a:cubicBezTo>
                    <a:pt x="620" y="1430"/>
                    <a:pt x="680" y="1334"/>
                    <a:pt x="668" y="1227"/>
                  </a:cubicBezTo>
                  <a:cubicBezTo>
                    <a:pt x="656" y="1120"/>
                    <a:pt x="644" y="1037"/>
                    <a:pt x="632" y="942"/>
                  </a:cubicBezTo>
                  <a:cubicBezTo>
                    <a:pt x="620" y="691"/>
                    <a:pt x="703" y="430"/>
                    <a:pt x="858" y="227"/>
                  </a:cubicBezTo>
                  <a:cubicBezTo>
                    <a:pt x="989" y="406"/>
                    <a:pt x="1061" y="620"/>
                    <a:pt x="1084" y="834"/>
                  </a:cubicBezTo>
                  <a:cubicBezTo>
                    <a:pt x="1096" y="942"/>
                    <a:pt x="1096" y="1049"/>
                    <a:pt x="1120" y="1168"/>
                  </a:cubicBezTo>
                  <a:cubicBezTo>
                    <a:pt x="1120" y="1238"/>
                    <a:pt x="1180" y="1292"/>
                    <a:pt x="1249" y="1292"/>
                  </a:cubicBezTo>
                  <a:cubicBezTo>
                    <a:pt x="1262" y="1292"/>
                    <a:pt x="1274" y="1290"/>
                    <a:pt x="1287" y="1287"/>
                  </a:cubicBezTo>
                  <a:cubicBezTo>
                    <a:pt x="1382" y="1287"/>
                    <a:pt x="1442" y="1203"/>
                    <a:pt x="1418" y="1120"/>
                  </a:cubicBezTo>
                  <a:cubicBezTo>
                    <a:pt x="1358" y="822"/>
                    <a:pt x="1287" y="537"/>
                    <a:pt x="1203" y="239"/>
                  </a:cubicBezTo>
                  <a:cubicBezTo>
                    <a:pt x="1168" y="96"/>
                    <a:pt x="1049" y="1"/>
                    <a:pt x="90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48" name="Google Shape;1948;p53"/>
            <p:cNvSpPr/>
            <p:nvPr/>
          </p:nvSpPr>
          <p:spPr>
            <a:xfrm>
              <a:off x="5894375" y="1789225"/>
              <a:ext cx="36050" cy="36700"/>
            </a:xfrm>
            <a:custGeom>
              <a:avLst/>
              <a:gdLst/>
              <a:ahLst/>
              <a:cxnLst/>
              <a:rect l="l" t="t" r="r" b="b"/>
              <a:pathLst>
                <a:path w="1442" h="1468" extrusionOk="0">
                  <a:moveTo>
                    <a:pt x="1215" y="226"/>
                  </a:moveTo>
                  <a:lnTo>
                    <a:pt x="1215" y="226"/>
                  </a:lnTo>
                  <a:cubicBezTo>
                    <a:pt x="1249" y="347"/>
                    <a:pt x="1281" y="468"/>
                    <a:pt x="1311" y="589"/>
                  </a:cubicBezTo>
                  <a:lnTo>
                    <a:pt x="1311" y="589"/>
                  </a:lnTo>
                  <a:cubicBezTo>
                    <a:pt x="1363" y="471"/>
                    <a:pt x="1338" y="322"/>
                    <a:pt x="1215" y="226"/>
                  </a:cubicBezTo>
                  <a:close/>
                  <a:moveTo>
                    <a:pt x="1311" y="589"/>
                  </a:moveTo>
                  <a:lnTo>
                    <a:pt x="1311" y="589"/>
                  </a:lnTo>
                  <a:cubicBezTo>
                    <a:pt x="1272" y="677"/>
                    <a:pt x="1190" y="747"/>
                    <a:pt x="1072" y="762"/>
                  </a:cubicBezTo>
                  <a:cubicBezTo>
                    <a:pt x="1096" y="893"/>
                    <a:pt x="1120" y="1024"/>
                    <a:pt x="1156" y="1143"/>
                  </a:cubicBezTo>
                  <a:cubicBezTo>
                    <a:pt x="1191" y="1203"/>
                    <a:pt x="1263" y="1238"/>
                    <a:pt x="1334" y="1250"/>
                  </a:cubicBezTo>
                  <a:cubicBezTo>
                    <a:pt x="1358" y="1250"/>
                    <a:pt x="1441" y="1155"/>
                    <a:pt x="1430" y="1119"/>
                  </a:cubicBezTo>
                  <a:cubicBezTo>
                    <a:pt x="1394" y="942"/>
                    <a:pt x="1355" y="766"/>
                    <a:pt x="1311" y="589"/>
                  </a:cubicBezTo>
                  <a:close/>
                  <a:moveTo>
                    <a:pt x="906" y="0"/>
                  </a:moveTo>
                  <a:cubicBezTo>
                    <a:pt x="775" y="0"/>
                    <a:pt x="668" y="71"/>
                    <a:pt x="608" y="191"/>
                  </a:cubicBezTo>
                  <a:cubicBezTo>
                    <a:pt x="560" y="286"/>
                    <a:pt x="525" y="381"/>
                    <a:pt x="501" y="476"/>
                  </a:cubicBezTo>
                  <a:cubicBezTo>
                    <a:pt x="477" y="548"/>
                    <a:pt x="465" y="619"/>
                    <a:pt x="441" y="738"/>
                  </a:cubicBezTo>
                  <a:cubicBezTo>
                    <a:pt x="406" y="655"/>
                    <a:pt x="370" y="583"/>
                    <a:pt x="322" y="524"/>
                  </a:cubicBezTo>
                  <a:cubicBezTo>
                    <a:pt x="269" y="471"/>
                    <a:pt x="178" y="389"/>
                    <a:pt x="134" y="389"/>
                  </a:cubicBezTo>
                  <a:cubicBezTo>
                    <a:pt x="128" y="389"/>
                    <a:pt x="124" y="390"/>
                    <a:pt x="120" y="393"/>
                  </a:cubicBezTo>
                  <a:cubicBezTo>
                    <a:pt x="1" y="441"/>
                    <a:pt x="84" y="536"/>
                    <a:pt x="120" y="619"/>
                  </a:cubicBezTo>
                  <a:cubicBezTo>
                    <a:pt x="191" y="869"/>
                    <a:pt x="275" y="1119"/>
                    <a:pt x="346" y="1357"/>
                  </a:cubicBezTo>
                  <a:cubicBezTo>
                    <a:pt x="376" y="1438"/>
                    <a:pt x="423" y="1467"/>
                    <a:pt x="488" y="1467"/>
                  </a:cubicBezTo>
                  <a:cubicBezTo>
                    <a:pt x="499" y="1467"/>
                    <a:pt x="512" y="1466"/>
                    <a:pt x="525" y="1464"/>
                  </a:cubicBezTo>
                  <a:cubicBezTo>
                    <a:pt x="608" y="1464"/>
                    <a:pt x="620" y="1405"/>
                    <a:pt x="632" y="1334"/>
                  </a:cubicBezTo>
                  <a:cubicBezTo>
                    <a:pt x="656" y="1048"/>
                    <a:pt x="679" y="774"/>
                    <a:pt x="727" y="488"/>
                  </a:cubicBezTo>
                  <a:cubicBezTo>
                    <a:pt x="710" y="299"/>
                    <a:pt x="867" y="159"/>
                    <a:pt x="1031" y="159"/>
                  </a:cubicBezTo>
                  <a:cubicBezTo>
                    <a:pt x="1095" y="159"/>
                    <a:pt x="1159" y="180"/>
                    <a:pt x="1215" y="226"/>
                  </a:cubicBezTo>
                  <a:cubicBezTo>
                    <a:pt x="1168" y="83"/>
                    <a:pt x="1049" y="0"/>
                    <a:pt x="90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49" name="Google Shape;1949;p53"/>
            <p:cNvSpPr/>
            <p:nvPr/>
          </p:nvSpPr>
          <p:spPr>
            <a:xfrm>
              <a:off x="5865800" y="1799625"/>
              <a:ext cx="30700" cy="33100"/>
            </a:xfrm>
            <a:custGeom>
              <a:avLst/>
              <a:gdLst/>
              <a:ahLst/>
              <a:cxnLst/>
              <a:rect l="l" t="t" r="r" b="b"/>
              <a:pathLst>
                <a:path w="1228" h="1324" extrusionOk="0">
                  <a:moveTo>
                    <a:pt x="572" y="275"/>
                  </a:moveTo>
                  <a:lnTo>
                    <a:pt x="703" y="298"/>
                  </a:lnTo>
                  <a:cubicBezTo>
                    <a:pt x="715" y="584"/>
                    <a:pt x="513" y="751"/>
                    <a:pt x="370" y="941"/>
                  </a:cubicBezTo>
                  <a:lnTo>
                    <a:pt x="334" y="918"/>
                  </a:lnTo>
                  <a:lnTo>
                    <a:pt x="572" y="275"/>
                  </a:lnTo>
                  <a:close/>
                  <a:moveTo>
                    <a:pt x="710" y="0"/>
                  </a:moveTo>
                  <a:cubicBezTo>
                    <a:pt x="656" y="0"/>
                    <a:pt x="602" y="13"/>
                    <a:pt x="548" y="36"/>
                  </a:cubicBezTo>
                  <a:cubicBezTo>
                    <a:pt x="489" y="72"/>
                    <a:pt x="441" y="120"/>
                    <a:pt x="418" y="179"/>
                  </a:cubicBezTo>
                  <a:cubicBezTo>
                    <a:pt x="298" y="453"/>
                    <a:pt x="179" y="727"/>
                    <a:pt x="60" y="1013"/>
                  </a:cubicBezTo>
                  <a:cubicBezTo>
                    <a:pt x="1" y="1108"/>
                    <a:pt x="37" y="1239"/>
                    <a:pt x="144" y="1299"/>
                  </a:cubicBezTo>
                  <a:cubicBezTo>
                    <a:pt x="173" y="1316"/>
                    <a:pt x="200" y="1324"/>
                    <a:pt x="226" y="1324"/>
                  </a:cubicBezTo>
                  <a:cubicBezTo>
                    <a:pt x="302" y="1324"/>
                    <a:pt x="361" y="1254"/>
                    <a:pt x="406" y="1191"/>
                  </a:cubicBezTo>
                  <a:lnTo>
                    <a:pt x="822" y="715"/>
                  </a:lnTo>
                  <a:cubicBezTo>
                    <a:pt x="858" y="798"/>
                    <a:pt x="882" y="894"/>
                    <a:pt x="929" y="965"/>
                  </a:cubicBezTo>
                  <a:cubicBezTo>
                    <a:pt x="953" y="1034"/>
                    <a:pt x="1010" y="1074"/>
                    <a:pt x="1071" y="1074"/>
                  </a:cubicBezTo>
                  <a:cubicBezTo>
                    <a:pt x="1104" y="1074"/>
                    <a:pt x="1138" y="1062"/>
                    <a:pt x="1168" y="1037"/>
                  </a:cubicBezTo>
                  <a:cubicBezTo>
                    <a:pt x="1203" y="1001"/>
                    <a:pt x="1227" y="953"/>
                    <a:pt x="1215" y="906"/>
                  </a:cubicBezTo>
                  <a:cubicBezTo>
                    <a:pt x="1156" y="739"/>
                    <a:pt x="1084" y="572"/>
                    <a:pt x="1013" y="417"/>
                  </a:cubicBezTo>
                  <a:cubicBezTo>
                    <a:pt x="965" y="346"/>
                    <a:pt x="918" y="275"/>
                    <a:pt x="858" y="215"/>
                  </a:cubicBezTo>
                  <a:cubicBezTo>
                    <a:pt x="846" y="144"/>
                    <a:pt x="846" y="25"/>
                    <a:pt x="799" y="13"/>
                  </a:cubicBezTo>
                  <a:cubicBezTo>
                    <a:pt x="769" y="4"/>
                    <a:pt x="739" y="0"/>
                    <a:pt x="7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50" name="Google Shape;1950;p53"/>
            <p:cNvSpPr/>
            <p:nvPr/>
          </p:nvSpPr>
          <p:spPr>
            <a:xfrm>
              <a:off x="5947075" y="1768450"/>
              <a:ext cx="31575" cy="50550"/>
            </a:xfrm>
            <a:custGeom>
              <a:avLst/>
              <a:gdLst/>
              <a:ahLst/>
              <a:cxnLst/>
              <a:rect l="l" t="t" r="r" b="b"/>
              <a:pathLst>
                <a:path w="1263" h="2022" extrusionOk="0">
                  <a:moveTo>
                    <a:pt x="361" y="1"/>
                  </a:moveTo>
                  <a:cubicBezTo>
                    <a:pt x="343" y="1"/>
                    <a:pt x="326" y="3"/>
                    <a:pt x="310" y="9"/>
                  </a:cubicBezTo>
                  <a:cubicBezTo>
                    <a:pt x="203" y="45"/>
                    <a:pt x="131" y="140"/>
                    <a:pt x="95" y="248"/>
                  </a:cubicBezTo>
                  <a:cubicBezTo>
                    <a:pt x="36" y="533"/>
                    <a:pt x="0" y="819"/>
                    <a:pt x="0" y="1117"/>
                  </a:cubicBezTo>
                  <a:cubicBezTo>
                    <a:pt x="0" y="1629"/>
                    <a:pt x="191" y="1855"/>
                    <a:pt x="631" y="1986"/>
                  </a:cubicBezTo>
                  <a:cubicBezTo>
                    <a:pt x="703" y="2010"/>
                    <a:pt x="775" y="2022"/>
                    <a:pt x="847" y="2022"/>
                  </a:cubicBezTo>
                  <a:cubicBezTo>
                    <a:pt x="990" y="2022"/>
                    <a:pt x="1127" y="1974"/>
                    <a:pt x="1238" y="1879"/>
                  </a:cubicBezTo>
                  <a:cubicBezTo>
                    <a:pt x="1262" y="1843"/>
                    <a:pt x="1262" y="1784"/>
                    <a:pt x="1262" y="1736"/>
                  </a:cubicBezTo>
                  <a:lnTo>
                    <a:pt x="1262" y="1736"/>
                  </a:lnTo>
                  <a:cubicBezTo>
                    <a:pt x="1227" y="1748"/>
                    <a:pt x="1179" y="1760"/>
                    <a:pt x="1143" y="1772"/>
                  </a:cubicBezTo>
                  <a:cubicBezTo>
                    <a:pt x="1096" y="1784"/>
                    <a:pt x="1036" y="1831"/>
                    <a:pt x="1000" y="1831"/>
                  </a:cubicBezTo>
                  <a:cubicBezTo>
                    <a:pt x="643" y="1819"/>
                    <a:pt x="369" y="1688"/>
                    <a:pt x="298" y="1319"/>
                  </a:cubicBezTo>
                  <a:cubicBezTo>
                    <a:pt x="238" y="962"/>
                    <a:pt x="250" y="593"/>
                    <a:pt x="345" y="236"/>
                  </a:cubicBezTo>
                  <a:cubicBezTo>
                    <a:pt x="357" y="212"/>
                    <a:pt x="369" y="176"/>
                    <a:pt x="393" y="152"/>
                  </a:cubicBezTo>
                  <a:cubicBezTo>
                    <a:pt x="442" y="159"/>
                    <a:pt x="494" y="223"/>
                    <a:pt x="544" y="223"/>
                  </a:cubicBezTo>
                  <a:cubicBezTo>
                    <a:pt x="579" y="223"/>
                    <a:pt x="613" y="190"/>
                    <a:pt x="643" y="81"/>
                  </a:cubicBezTo>
                  <a:cubicBezTo>
                    <a:pt x="545" y="61"/>
                    <a:pt x="446" y="1"/>
                    <a:pt x="36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51" name="Google Shape;1951;p53"/>
            <p:cNvSpPr/>
            <p:nvPr/>
          </p:nvSpPr>
          <p:spPr>
            <a:xfrm>
              <a:off x="5981300" y="1769150"/>
              <a:ext cx="32775" cy="40775"/>
            </a:xfrm>
            <a:custGeom>
              <a:avLst/>
              <a:gdLst/>
              <a:ahLst/>
              <a:cxnLst/>
              <a:rect l="l" t="t" r="r" b="b"/>
              <a:pathLst>
                <a:path w="1311" h="1631" extrusionOk="0">
                  <a:moveTo>
                    <a:pt x="889" y="0"/>
                  </a:moveTo>
                  <a:cubicBezTo>
                    <a:pt x="847" y="0"/>
                    <a:pt x="805" y="9"/>
                    <a:pt x="762" y="17"/>
                  </a:cubicBezTo>
                  <a:cubicBezTo>
                    <a:pt x="727" y="29"/>
                    <a:pt x="703" y="65"/>
                    <a:pt x="679" y="101"/>
                  </a:cubicBezTo>
                  <a:cubicBezTo>
                    <a:pt x="620" y="196"/>
                    <a:pt x="548" y="303"/>
                    <a:pt x="477" y="410"/>
                  </a:cubicBezTo>
                  <a:cubicBezTo>
                    <a:pt x="381" y="339"/>
                    <a:pt x="298" y="279"/>
                    <a:pt x="203" y="232"/>
                  </a:cubicBezTo>
                  <a:cubicBezTo>
                    <a:pt x="189" y="226"/>
                    <a:pt x="173" y="224"/>
                    <a:pt x="156" y="224"/>
                  </a:cubicBezTo>
                  <a:cubicBezTo>
                    <a:pt x="105" y="224"/>
                    <a:pt x="46" y="246"/>
                    <a:pt x="0" y="255"/>
                  </a:cubicBezTo>
                  <a:cubicBezTo>
                    <a:pt x="12" y="327"/>
                    <a:pt x="36" y="386"/>
                    <a:pt x="72" y="434"/>
                  </a:cubicBezTo>
                  <a:cubicBezTo>
                    <a:pt x="143" y="493"/>
                    <a:pt x="215" y="541"/>
                    <a:pt x="298" y="589"/>
                  </a:cubicBezTo>
                  <a:cubicBezTo>
                    <a:pt x="381" y="636"/>
                    <a:pt x="381" y="684"/>
                    <a:pt x="358" y="767"/>
                  </a:cubicBezTo>
                  <a:cubicBezTo>
                    <a:pt x="310" y="934"/>
                    <a:pt x="274" y="1101"/>
                    <a:pt x="262" y="1267"/>
                  </a:cubicBezTo>
                  <a:cubicBezTo>
                    <a:pt x="262" y="1375"/>
                    <a:pt x="298" y="1482"/>
                    <a:pt x="346" y="1577"/>
                  </a:cubicBezTo>
                  <a:cubicBezTo>
                    <a:pt x="370" y="1613"/>
                    <a:pt x="399" y="1630"/>
                    <a:pt x="432" y="1630"/>
                  </a:cubicBezTo>
                  <a:cubicBezTo>
                    <a:pt x="465" y="1630"/>
                    <a:pt x="500" y="1613"/>
                    <a:pt x="536" y="1577"/>
                  </a:cubicBezTo>
                  <a:cubicBezTo>
                    <a:pt x="596" y="1529"/>
                    <a:pt x="584" y="1434"/>
                    <a:pt x="524" y="1410"/>
                  </a:cubicBezTo>
                  <a:cubicBezTo>
                    <a:pt x="393" y="1327"/>
                    <a:pt x="429" y="1220"/>
                    <a:pt x="453" y="1124"/>
                  </a:cubicBezTo>
                  <a:cubicBezTo>
                    <a:pt x="489" y="1017"/>
                    <a:pt x="524" y="898"/>
                    <a:pt x="572" y="767"/>
                  </a:cubicBezTo>
                  <a:cubicBezTo>
                    <a:pt x="751" y="886"/>
                    <a:pt x="917" y="1005"/>
                    <a:pt x="1084" y="1113"/>
                  </a:cubicBezTo>
                  <a:cubicBezTo>
                    <a:pt x="1116" y="1131"/>
                    <a:pt x="1150" y="1139"/>
                    <a:pt x="1181" y="1139"/>
                  </a:cubicBezTo>
                  <a:cubicBezTo>
                    <a:pt x="1252" y="1139"/>
                    <a:pt x="1310" y="1096"/>
                    <a:pt x="1310" y="1029"/>
                  </a:cubicBezTo>
                  <a:cubicBezTo>
                    <a:pt x="1298" y="970"/>
                    <a:pt x="1262" y="922"/>
                    <a:pt x="1203" y="886"/>
                  </a:cubicBezTo>
                  <a:cubicBezTo>
                    <a:pt x="1024" y="779"/>
                    <a:pt x="846" y="684"/>
                    <a:pt x="643" y="577"/>
                  </a:cubicBezTo>
                  <a:cubicBezTo>
                    <a:pt x="751" y="410"/>
                    <a:pt x="846" y="279"/>
                    <a:pt x="917" y="148"/>
                  </a:cubicBezTo>
                  <a:cubicBezTo>
                    <a:pt x="941" y="101"/>
                    <a:pt x="941" y="53"/>
                    <a:pt x="941" y="5"/>
                  </a:cubicBezTo>
                  <a:cubicBezTo>
                    <a:pt x="924" y="2"/>
                    <a:pt x="906" y="0"/>
                    <a:pt x="88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52" name="Google Shape;1952;p53"/>
            <p:cNvSpPr/>
            <p:nvPr/>
          </p:nvSpPr>
          <p:spPr>
            <a:xfrm>
              <a:off x="5633625" y="1850775"/>
              <a:ext cx="41700" cy="39125"/>
            </a:xfrm>
            <a:custGeom>
              <a:avLst/>
              <a:gdLst/>
              <a:ahLst/>
              <a:cxnLst/>
              <a:rect l="l" t="t" r="r" b="b"/>
              <a:pathLst>
                <a:path w="1668" h="1565" extrusionOk="0">
                  <a:moveTo>
                    <a:pt x="1033" y="0"/>
                  </a:moveTo>
                  <a:cubicBezTo>
                    <a:pt x="1029" y="0"/>
                    <a:pt x="1026" y="1"/>
                    <a:pt x="1025" y="3"/>
                  </a:cubicBezTo>
                  <a:cubicBezTo>
                    <a:pt x="942" y="50"/>
                    <a:pt x="870" y="110"/>
                    <a:pt x="811" y="181"/>
                  </a:cubicBezTo>
                  <a:cubicBezTo>
                    <a:pt x="763" y="300"/>
                    <a:pt x="715" y="431"/>
                    <a:pt x="680" y="562"/>
                  </a:cubicBezTo>
                  <a:cubicBezTo>
                    <a:pt x="501" y="491"/>
                    <a:pt x="346" y="431"/>
                    <a:pt x="191" y="360"/>
                  </a:cubicBezTo>
                  <a:cubicBezTo>
                    <a:pt x="156" y="346"/>
                    <a:pt x="126" y="319"/>
                    <a:pt x="96" y="319"/>
                  </a:cubicBezTo>
                  <a:cubicBezTo>
                    <a:pt x="76" y="319"/>
                    <a:pt x="56" y="332"/>
                    <a:pt x="37" y="372"/>
                  </a:cubicBezTo>
                  <a:cubicBezTo>
                    <a:pt x="1" y="455"/>
                    <a:pt x="37" y="503"/>
                    <a:pt x="108" y="526"/>
                  </a:cubicBezTo>
                  <a:cubicBezTo>
                    <a:pt x="251" y="598"/>
                    <a:pt x="406" y="669"/>
                    <a:pt x="549" y="729"/>
                  </a:cubicBezTo>
                  <a:cubicBezTo>
                    <a:pt x="620" y="753"/>
                    <a:pt x="656" y="777"/>
                    <a:pt x="632" y="860"/>
                  </a:cubicBezTo>
                  <a:cubicBezTo>
                    <a:pt x="596" y="1038"/>
                    <a:pt x="561" y="1217"/>
                    <a:pt x="525" y="1384"/>
                  </a:cubicBezTo>
                  <a:cubicBezTo>
                    <a:pt x="513" y="1455"/>
                    <a:pt x="501" y="1539"/>
                    <a:pt x="596" y="1562"/>
                  </a:cubicBezTo>
                  <a:cubicBezTo>
                    <a:pt x="606" y="1564"/>
                    <a:pt x="615" y="1564"/>
                    <a:pt x="623" y="1564"/>
                  </a:cubicBezTo>
                  <a:cubicBezTo>
                    <a:pt x="699" y="1564"/>
                    <a:pt x="730" y="1517"/>
                    <a:pt x="751" y="1431"/>
                  </a:cubicBezTo>
                  <a:cubicBezTo>
                    <a:pt x="787" y="1241"/>
                    <a:pt x="822" y="1050"/>
                    <a:pt x="858" y="848"/>
                  </a:cubicBezTo>
                  <a:cubicBezTo>
                    <a:pt x="918" y="860"/>
                    <a:pt x="965" y="872"/>
                    <a:pt x="1013" y="896"/>
                  </a:cubicBezTo>
                  <a:cubicBezTo>
                    <a:pt x="1168" y="967"/>
                    <a:pt x="1323" y="1038"/>
                    <a:pt x="1489" y="1098"/>
                  </a:cubicBezTo>
                  <a:cubicBezTo>
                    <a:pt x="1494" y="1099"/>
                    <a:pt x="1500" y="1100"/>
                    <a:pt x="1505" y="1100"/>
                  </a:cubicBezTo>
                  <a:cubicBezTo>
                    <a:pt x="1552" y="1100"/>
                    <a:pt x="1615" y="1060"/>
                    <a:pt x="1668" y="1038"/>
                  </a:cubicBezTo>
                  <a:cubicBezTo>
                    <a:pt x="1644" y="991"/>
                    <a:pt x="1620" y="931"/>
                    <a:pt x="1584" y="884"/>
                  </a:cubicBezTo>
                  <a:cubicBezTo>
                    <a:pt x="1573" y="860"/>
                    <a:pt x="1525" y="860"/>
                    <a:pt x="1501" y="848"/>
                  </a:cubicBezTo>
                  <a:lnTo>
                    <a:pt x="882" y="622"/>
                  </a:lnTo>
                  <a:cubicBezTo>
                    <a:pt x="965" y="455"/>
                    <a:pt x="1049" y="324"/>
                    <a:pt x="1120" y="169"/>
                  </a:cubicBezTo>
                  <a:cubicBezTo>
                    <a:pt x="1144" y="134"/>
                    <a:pt x="1144" y="98"/>
                    <a:pt x="1120" y="50"/>
                  </a:cubicBezTo>
                  <a:cubicBezTo>
                    <a:pt x="1110" y="30"/>
                    <a:pt x="1055" y="0"/>
                    <a:pt x="103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53" name="Google Shape;1953;p53"/>
            <p:cNvSpPr/>
            <p:nvPr/>
          </p:nvSpPr>
          <p:spPr>
            <a:xfrm>
              <a:off x="6011950" y="1752825"/>
              <a:ext cx="32475" cy="49800"/>
            </a:xfrm>
            <a:custGeom>
              <a:avLst/>
              <a:gdLst/>
              <a:ahLst/>
              <a:cxnLst/>
              <a:rect l="l" t="t" r="r" b="b"/>
              <a:pathLst>
                <a:path w="1299" h="1992" extrusionOk="0">
                  <a:moveTo>
                    <a:pt x="193" y="0"/>
                  </a:moveTo>
                  <a:cubicBezTo>
                    <a:pt x="181" y="0"/>
                    <a:pt x="168" y="1"/>
                    <a:pt x="156" y="3"/>
                  </a:cubicBezTo>
                  <a:cubicBezTo>
                    <a:pt x="96" y="3"/>
                    <a:pt x="48" y="39"/>
                    <a:pt x="25" y="87"/>
                  </a:cubicBezTo>
                  <a:cubicBezTo>
                    <a:pt x="1" y="123"/>
                    <a:pt x="25" y="182"/>
                    <a:pt x="48" y="230"/>
                  </a:cubicBezTo>
                  <a:cubicBezTo>
                    <a:pt x="72" y="265"/>
                    <a:pt x="108" y="277"/>
                    <a:pt x="132" y="301"/>
                  </a:cubicBezTo>
                  <a:lnTo>
                    <a:pt x="156" y="277"/>
                  </a:lnTo>
                  <a:cubicBezTo>
                    <a:pt x="179" y="277"/>
                    <a:pt x="203" y="272"/>
                    <a:pt x="223" y="272"/>
                  </a:cubicBezTo>
                  <a:cubicBezTo>
                    <a:pt x="234" y="272"/>
                    <a:pt x="243" y="273"/>
                    <a:pt x="251" y="277"/>
                  </a:cubicBezTo>
                  <a:cubicBezTo>
                    <a:pt x="346" y="337"/>
                    <a:pt x="441" y="408"/>
                    <a:pt x="537" y="480"/>
                  </a:cubicBezTo>
                  <a:cubicBezTo>
                    <a:pt x="1013" y="813"/>
                    <a:pt x="989" y="1254"/>
                    <a:pt x="727" y="1730"/>
                  </a:cubicBezTo>
                  <a:cubicBezTo>
                    <a:pt x="703" y="1777"/>
                    <a:pt x="632" y="1789"/>
                    <a:pt x="584" y="1813"/>
                  </a:cubicBezTo>
                  <a:cubicBezTo>
                    <a:pt x="525" y="1849"/>
                    <a:pt x="513" y="1873"/>
                    <a:pt x="477" y="1897"/>
                  </a:cubicBezTo>
                  <a:cubicBezTo>
                    <a:pt x="501" y="1920"/>
                    <a:pt x="537" y="1992"/>
                    <a:pt x="560" y="1992"/>
                  </a:cubicBezTo>
                  <a:cubicBezTo>
                    <a:pt x="656" y="1992"/>
                    <a:pt x="763" y="1968"/>
                    <a:pt x="858" y="1920"/>
                  </a:cubicBezTo>
                  <a:cubicBezTo>
                    <a:pt x="1263" y="1611"/>
                    <a:pt x="1299" y="849"/>
                    <a:pt x="929" y="492"/>
                  </a:cubicBezTo>
                  <a:cubicBezTo>
                    <a:pt x="751" y="325"/>
                    <a:pt x="560" y="182"/>
                    <a:pt x="358" y="51"/>
                  </a:cubicBezTo>
                  <a:cubicBezTo>
                    <a:pt x="309" y="22"/>
                    <a:pt x="252" y="0"/>
                    <a:pt x="19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54" name="Google Shape;1954;p53"/>
            <p:cNvSpPr/>
            <p:nvPr/>
          </p:nvSpPr>
          <p:spPr>
            <a:xfrm>
              <a:off x="5578275" y="1854875"/>
              <a:ext cx="23825" cy="53875"/>
            </a:xfrm>
            <a:custGeom>
              <a:avLst/>
              <a:gdLst/>
              <a:ahLst/>
              <a:cxnLst/>
              <a:rect l="l" t="t" r="r" b="b"/>
              <a:pathLst>
                <a:path w="953" h="2155" extrusionOk="0">
                  <a:moveTo>
                    <a:pt x="240" y="0"/>
                  </a:moveTo>
                  <a:cubicBezTo>
                    <a:pt x="165" y="0"/>
                    <a:pt x="111" y="70"/>
                    <a:pt x="72" y="208"/>
                  </a:cubicBezTo>
                  <a:cubicBezTo>
                    <a:pt x="60" y="243"/>
                    <a:pt x="48" y="291"/>
                    <a:pt x="48" y="327"/>
                  </a:cubicBezTo>
                  <a:cubicBezTo>
                    <a:pt x="0" y="743"/>
                    <a:pt x="48" y="1172"/>
                    <a:pt x="203" y="1565"/>
                  </a:cubicBezTo>
                  <a:cubicBezTo>
                    <a:pt x="286" y="1803"/>
                    <a:pt x="393" y="2029"/>
                    <a:pt x="667" y="2137"/>
                  </a:cubicBezTo>
                  <a:cubicBezTo>
                    <a:pt x="692" y="2149"/>
                    <a:pt x="719" y="2155"/>
                    <a:pt x="745" y="2155"/>
                  </a:cubicBezTo>
                  <a:cubicBezTo>
                    <a:pt x="820" y="2155"/>
                    <a:pt x="894" y="2108"/>
                    <a:pt x="929" y="2029"/>
                  </a:cubicBezTo>
                  <a:cubicBezTo>
                    <a:pt x="941" y="1970"/>
                    <a:pt x="953" y="1898"/>
                    <a:pt x="953" y="1827"/>
                  </a:cubicBezTo>
                  <a:lnTo>
                    <a:pt x="953" y="1827"/>
                  </a:lnTo>
                  <a:lnTo>
                    <a:pt x="750" y="1934"/>
                  </a:lnTo>
                  <a:cubicBezTo>
                    <a:pt x="298" y="1434"/>
                    <a:pt x="286" y="791"/>
                    <a:pt x="286" y="136"/>
                  </a:cubicBezTo>
                  <a:lnTo>
                    <a:pt x="465" y="136"/>
                  </a:lnTo>
                  <a:cubicBezTo>
                    <a:pt x="374" y="46"/>
                    <a:pt x="300" y="0"/>
                    <a:pt x="24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55" name="Google Shape;1955;p53"/>
            <p:cNvSpPr/>
            <p:nvPr/>
          </p:nvSpPr>
          <p:spPr>
            <a:xfrm>
              <a:off x="5839625" y="1792400"/>
              <a:ext cx="22050" cy="45050"/>
            </a:xfrm>
            <a:custGeom>
              <a:avLst/>
              <a:gdLst/>
              <a:ahLst/>
              <a:cxnLst/>
              <a:rect l="l" t="t" r="r" b="b"/>
              <a:pathLst>
                <a:path w="882" h="1802" extrusionOk="0">
                  <a:moveTo>
                    <a:pt x="171" y="0"/>
                  </a:moveTo>
                  <a:cubicBezTo>
                    <a:pt x="152" y="0"/>
                    <a:pt x="131" y="5"/>
                    <a:pt x="107" y="16"/>
                  </a:cubicBezTo>
                  <a:cubicBezTo>
                    <a:pt x="0" y="64"/>
                    <a:pt x="24" y="147"/>
                    <a:pt x="60" y="230"/>
                  </a:cubicBezTo>
                  <a:cubicBezTo>
                    <a:pt x="131" y="445"/>
                    <a:pt x="202" y="671"/>
                    <a:pt x="274" y="849"/>
                  </a:cubicBezTo>
                  <a:cubicBezTo>
                    <a:pt x="202" y="909"/>
                    <a:pt x="131" y="945"/>
                    <a:pt x="131" y="968"/>
                  </a:cubicBezTo>
                  <a:cubicBezTo>
                    <a:pt x="131" y="1004"/>
                    <a:pt x="179" y="1111"/>
                    <a:pt x="214" y="1111"/>
                  </a:cubicBezTo>
                  <a:cubicBezTo>
                    <a:pt x="357" y="1123"/>
                    <a:pt x="369" y="1230"/>
                    <a:pt x="393" y="1337"/>
                  </a:cubicBezTo>
                  <a:cubicBezTo>
                    <a:pt x="393" y="1421"/>
                    <a:pt x="405" y="1504"/>
                    <a:pt x="441" y="1576"/>
                  </a:cubicBezTo>
                  <a:cubicBezTo>
                    <a:pt x="464" y="1659"/>
                    <a:pt x="524" y="1718"/>
                    <a:pt x="583" y="1778"/>
                  </a:cubicBezTo>
                  <a:cubicBezTo>
                    <a:pt x="603" y="1794"/>
                    <a:pt x="627" y="1802"/>
                    <a:pt x="650" y="1802"/>
                  </a:cubicBezTo>
                  <a:cubicBezTo>
                    <a:pt x="711" y="1802"/>
                    <a:pt x="771" y="1752"/>
                    <a:pt x="762" y="1683"/>
                  </a:cubicBezTo>
                  <a:cubicBezTo>
                    <a:pt x="750" y="1564"/>
                    <a:pt x="726" y="1445"/>
                    <a:pt x="691" y="1326"/>
                  </a:cubicBezTo>
                  <a:cubicBezTo>
                    <a:pt x="595" y="1076"/>
                    <a:pt x="619" y="897"/>
                    <a:pt x="810" y="742"/>
                  </a:cubicBezTo>
                  <a:cubicBezTo>
                    <a:pt x="845" y="706"/>
                    <a:pt x="869" y="671"/>
                    <a:pt x="881" y="635"/>
                  </a:cubicBezTo>
                  <a:cubicBezTo>
                    <a:pt x="857" y="629"/>
                    <a:pt x="833" y="626"/>
                    <a:pt x="810" y="626"/>
                  </a:cubicBezTo>
                  <a:cubicBezTo>
                    <a:pt x="786" y="626"/>
                    <a:pt x="762" y="629"/>
                    <a:pt x="738" y="635"/>
                  </a:cubicBezTo>
                  <a:cubicBezTo>
                    <a:pt x="667" y="671"/>
                    <a:pt x="607" y="706"/>
                    <a:pt x="548" y="754"/>
                  </a:cubicBezTo>
                  <a:lnTo>
                    <a:pt x="298" y="111"/>
                  </a:lnTo>
                  <a:cubicBezTo>
                    <a:pt x="270" y="56"/>
                    <a:pt x="235" y="0"/>
                    <a:pt x="1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56" name="Google Shape;1956;p53"/>
            <p:cNvSpPr/>
            <p:nvPr/>
          </p:nvSpPr>
          <p:spPr>
            <a:xfrm>
              <a:off x="5737525" y="1837750"/>
              <a:ext cx="36625" cy="19975"/>
            </a:xfrm>
            <a:custGeom>
              <a:avLst/>
              <a:gdLst/>
              <a:ahLst/>
              <a:cxnLst/>
              <a:rect l="l" t="t" r="r" b="b"/>
              <a:pathLst>
                <a:path w="1465" h="799" extrusionOk="0">
                  <a:moveTo>
                    <a:pt x="1022" y="0"/>
                  </a:moveTo>
                  <a:cubicBezTo>
                    <a:pt x="995" y="0"/>
                    <a:pt x="965" y="7"/>
                    <a:pt x="941" y="12"/>
                  </a:cubicBezTo>
                  <a:cubicBezTo>
                    <a:pt x="869" y="35"/>
                    <a:pt x="810" y="59"/>
                    <a:pt x="750" y="83"/>
                  </a:cubicBezTo>
                  <a:cubicBezTo>
                    <a:pt x="560" y="143"/>
                    <a:pt x="381" y="214"/>
                    <a:pt x="203" y="285"/>
                  </a:cubicBezTo>
                  <a:cubicBezTo>
                    <a:pt x="131" y="333"/>
                    <a:pt x="60" y="381"/>
                    <a:pt x="0" y="440"/>
                  </a:cubicBezTo>
                  <a:cubicBezTo>
                    <a:pt x="48" y="488"/>
                    <a:pt x="84" y="547"/>
                    <a:pt x="155" y="619"/>
                  </a:cubicBezTo>
                  <a:cubicBezTo>
                    <a:pt x="155" y="740"/>
                    <a:pt x="186" y="798"/>
                    <a:pt x="272" y="798"/>
                  </a:cubicBezTo>
                  <a:cubicBezTo>
                    <a:pt x="304" y="798"/>
                    <a:pt x="344" y="790"/>
                    <a:pt x="393" y="774"/>
                  </a:cubicBezTo>
                  <a:lnTo>
                    <a:pt x="679" y="666"/>
                  </a:lnTo>
                  <a:cubicBezTo>
                    <a:pt x="917" y="583"/>
                    <a:pt x="1155" y="500"/>
                    <a:pt x="1381" y="405"/>
                  </a:cubicBezTo>
                  <a:cubicBezTo>
                    <a:pt x="1429" y="393"/>
                    <a:pt x="1441" y="309"/>
                    <a:pt x="1465" y="262"/>
                  </a:cubicBezTo>
                  <a:cubicBezTo>
                    <a:pt x="1417" y="238"/>
                    <a:pt x="1369" y="214"/>
                    <a:pt x="1322" y="190"/>
                  </a:cubicBezTo>
                  <a:cubicBezTo>
                    <a:pt x="1274" y="190"/>
                    <a:pt x="1238" y="226"/>
                    <a:pt x="1203" y="238"/>
                  </a:cubicBezTo>
                  <a:cubicBezTo>
                    <a:pt x="953" y="333"/>
                    <a:pt x="691" y="416"/>
                    <a:pt x="441" y="512"/>
                  </a:cubicBezTo>
                  <a:cubicBezTo>
                    <a:pt x="417" y="512"/>
                    <a:pt x="393" y="512"/>
                    <a:pt x="369" y="500"/>
                  </a:cubicBezTo>
                  <a:lnTo>
                    <a:pt x="369" y="476"/>
                  </a:lnTo>
                  <a:cubicBezTo>
                    <a:pt x="584" y="393"/>
                    <a:pt x="798" y="321"/>
                    <a:pt x="1000" y="238"/>
                  </a:cubicBezTo>
                  <a:cubicBezTo>
                    <a:pt x="1060" y="202"/>
                    <a:pt x="1096" y="143"/>
                    <a:pt x="1096" y="71"/>
                  </a:cubicBezTo>
                  <a:cubicBezTo>
                    <a:pt x="1096" y="15"/>
                    <a:pt x="1062" y="0"/>
                    <a:pt x="102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57" name="Google Shape;1957;p53"/>
            <p:cNvSpPr/>
            <p:nvPr/>
          </p:nvSpPr>
          <p:spPr>
            <a:xfrm>
              <a:off x="5669350" y="1840200"/>
              <a:ext cx="29200" cy="42500"/>
            </a:xfrm>
            <a:custGeom>
              <a:avLst/>
              <a:gdLst/>
              <a:ahLst/>
              <a:cxnLst/>
              <a:rect l="l" t="t" r="r" b="b"/>
              <a:pathLst>
                <a:path w="1168" h="1700" extrusionOk="0">
                  <a:moveTo>
                    <a:pt x="102" y="1"/>
                  </a:moveTo>
                  <a:cubicBezTo>
                    <a:pt x="69" y="1"/>
                    <a:pt x="28" y="24"/>
                    <a:pt x="1" y="33"/>
                  </a:cubicBezTo>
                  <a:cubicBezTo>
                    <a:pt x="13" y="80"/>
                    <a:pt x="24" y="128"/>
                    <a:pt x="60" y="164"/>
                  </a:cubicBezTo>
                  <a:cubicBezTo>
                    <a:pt x="203" y="283"/>
                    <a:pt x="382" y="378"/>
                    <a:pt x="536" y="509"/>
                  </a:cubicBezTo>
                  <a:cubicBezTo>
                    <a:pt x="763" y="664"/>
                    <a:pt x="858" y="949"/>
                    <a:pt x="775" y="1223"/>
                  </a:cubicBezTo>
                  <a:cubicBezTo>
                    <a:pt x="751" y="1295"/>
                    <a:pt x="727" y="1366"/>
                    <a:pt x="715" y="1438"/>
                  </a:cubicBezTo>
                  <a:lnTo>
                    <a:pt x="548" y="1461"/>
                  </a:lnTo>
                  <a:cubicBezTo>
                    <a:pt x="548" y="1497"/>
                    <a:pt x="560" y="1545"/>
                    <a:pt x="572" y="1592"/>
                  </a:cubicBezTo>
                  <a:cubicBezTo>
                    <a:pt x="608" y="1664"/>
                    <a:pt x="676" y="1700"/>
                    <a:pt x="745" y="1700"/>
                  </a:cubicBezTo>
                  <a:cubicBezTo>
                    <a:pt x="813" y="1700"/>
                    <a:pt x="882" y="1664"/>
                    <a:pt x="917" y="1592"/>
                  </a:cubicBezTo>
                  <a:cubicBezTo>
                    <a:pt x="953" y="1521"/>
                    <a:pt x="989" y="1438"/>
                    <a:pt x="1013" y="1366"/>
                  </a:cubicBezTo>
                  <a:cubicBezTo>
                    <a:pt x="1167" y="854"/>
                    <a:pt x="1072" y="545"/>
                    <a:pt x="608" y="259"/>
                  </a:cubicBezTo>
                  <a:cubicBezTo>
                    <a:pt x="453" y="164"/>
                    <a:pt x="298" y="80"/>
                    <a:pt x="132" y="9"/>
                  </a:cubicBezTo>
                  <a:cubicBezTo>
                    <a:pt x="123" y="3"/>
                    <a:pt x="113" y="1"/>
                    <a:pt x="10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58" name="Google Shape;1958;p53"/>
            <p:cNvSpPr/>
            <p:nvPr/>
          </p:nvSpPr>
          <p:spPr>
            <a:xfrm>
              <a:off x="5799125" y="1827325"/>
              <a:ext cx="28300" cy="11925"/>
            </a:xfrm>
            <a:custGeom>
              <a:avLst/>
              <a:gdLst/>
              <a:ahLst/>
              <a:cxnLst/>
              <a:rect l="l" t="t" r="r" b="b"/>
              <a:pathLst>
                <a:path w="1132" h="477" extrusionOk="0">
                  <a:moveTo>
                    <a:pt x="953" y="0"/>
                  </a:moveTo>
                  <a:cubicBezTo>
                    <a:pt x="758" y="29"/>
                    <a:pt x="611" y="194"/>
                    <a:pt x="427" y="194"/>
                  </a:cubicBezTo>
                  <a:cubicBezTo>
                    <a:pt x="386" y="194"/>
                    <a:pt x="344" y="186"/>
                    <a:pt x="298" y="167"/>
                  </a:cubicBezTo>
                  <a:cubicBezTo>
                    <a:pt x="287" y="167"/>
                    <a:pt x="275" y="167"/>
                    <a:pt x="263" y="179"/>
                  </a:cubicBezTo>
                  <a:cubicBezTo>
                    <a:pt x="203" y="191"/>
                    <a:pt x="156" y="214"/>
                    <a:pt x="108" y="250"/>
                  </a:cubicBezTo>
                  <a:cubicBezTo>
                    <a:pt x="72" y="286"/>
                    <a:pt x="25" y="333"/>
                    <a:pt x="1" y="381"/>
                  </a:cubicBezTo>
                  <a:cubicBezTo>
                    <a:pt x="37" y="417"/>
                    <a:pt x="84" y="464"/>
                    <a:pt x="132" y="476"/>
                  </a:cubicBezTo>
                  <a:cubicBezTo>
                    <a:pt x="215" y="476"/>
                    <a:pt x="310" y="464"/>
                    <a:pt x="406" y="452"/>
                  </a:cubicBezTo>
                  <a:lnTo>
                    <a:pt x="406" y="441"/>
                  </a:lnTo>
                  <a:cubicBezTo>
                    <a:pt x="608" y="381"/>
                    <a:pt x="810" y="321"/>
                    <a:pt x="1001" y="250"/>
                  </a:cubicBezTo>
                  <a:cubicBezTo>
                    <a:pt x="1049" y="238"/>
                    <a:pt x="1096" y="214"/>
                    <a:pt x="1108" y="191"/>
                  </a:cubicBezTo>
                  <a:cubicBezTo>
                    <a:pt x="1120" y="131"/>
                    <a:pt x="1132" y="60"/>
                    <a:pt x="11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59" name="Google Shape;1959;p53"/>
            <p:cNvSpPr/>
            <p:nvPr/>
          </p:nvSpPr>
          <p:spPr>
            <a:xfrm>
              <a:off x="5607150" y="1873750"/>
              <a:ext cx="26500" cy="10150"/>
            </a:xfrm>
            <a:custGeom>
              <a:avLst/>
              <a:gdLst/>
              <a:ahLst/>
              <a:cxnLst/>
              <a:rect l="l" t="t" r="r" b="b"/>
              <a:pathLst>
                <a:path w="1060" h="406" extrusionOk="0">
                  <a:moveTo>
                    <a:pt x="917" y="0"/>
                  </a:moveTo>
                  <a:cubicBezTo>
                    <a:pt x="846" y="0"/>
                    <a:pt x="762" y="24"/>
                    <a:pt x="691" y="72"/>
                  </a:cubicBezTo>
                  <a:cubicBezTo>
                    <a:pt x="576" y="143"/>
                    <a:pt x="441" y="181"/>
                    <a:pt x="300" y="181"/>
                  </a:cubicBezTo>
                  <a:cubicBezTo>
                    <a:pt x="252" y="181"/>
                    <a:pt x="204" y="176"/>
                    <a:pt x="155" y="167"/>
                  </a:cubicBezTo>
                  <a:cubicBezTo>
                    <a:pt x="147" y="166"/>
                    <a:pt x="139" y="166"/>
                    <a:pt x="132" y="166"/>
                  </a:cubicBezTo>
                  <a:cubicBezTo>
                    <a:pt x="56" y="166"/>
                    <a:pt x="35" y="220"/>
                    <a:pt x="24" y="274"/>
                  </a:cubicBezTo>
                  <a:cubicBezTo>
                    <a:pt x="0" y="346"/>
                    <a:pt x="48" y="405"/>
                    <a:pt x="119" y="405"/>
                  </a:cubicBezTo>
                  <a:cubicBezTo>
                    <a:pt x="250" y="405"/>
                    <a:pt x="393" y="381"/>
                    <a:pt x="500" y="381"/>
                  </a:cubicBezTo>
                  <a:cubicBezTo>
                    <a:pt x="679" y="322"/>
                    <a:pt x="834" y="274"/>
                    <a:pt x="977" y="215"/>
                  </a:cubicBezTo>
                  <a:cubicBezTo>
                    <a:pt x="1012" y="191"/>
                    <a:pt x="1060" y="119"/>
                    <a:pt x="1048" y="96"/>
                  </a:cubicBezTo>
                  <a:cubicBezTo>
                    <a:pt x="1024" y="48"/>
                    <a:pt x="965" y="0"/>
                    <a:pt x="91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60" name="Google Shape;1960;p53"/>
            <p:cNvSpPr/>
            <p:nvPr/>
          </p:nvSpPr>
          <p:spPr>
            <a:xfrm>
              <a:off x="5823550" y="3275250"/>
              <a:ext cx="34250" cy="47975"/>
            </a:xfrm>
            <a:custGeom>
              <a:avLst/>
              <a:gdLst/>
              <a:ahLst/>
              <a:cxnLst/>
              <a:rect l="l" t="t" r="r" b="b"/>
              <a:pathLst>
                <a:path w="1370" h="1919" extrusionOk="0">
                  <a:moveTo>
                    <a:pt x="48" y="1"/>
                  </a:moveTo>
                  <a:cubicBezTo>
                    <a:pt x="36" y="1"/>
                    <a:pt x="24" y="7"/>
                    <a:pt x="12" y="19"/>
                  </a:cubicBezTo>
                  <a:cubicBezTo>
                    <a:pt x="12" y="31"/>
                    <a:pt x="0" y="43"/>
                    <a:pt x="12" y="90"/>
                  </a:cubicBezTo>
                  <a:cubicBezTo>
                    <a:pt x="24" y="126"/>
                    <a:pt x="48" y="150"/>
                    <a:pt x="60" y="197"/>
                  </a:cubicBezTo>
                  <a:cubicBezTo>
                    <a:pt x="155" y="531"/>
                    <a:pt x="262" y="864"/>
                    <a:pt x="357" y="1197"/>
                  </a:cubicBezTo>
                  <a:cubicBezTo>
                    <a:pt x="417" y="1400"/>
                    <a:pt x="453" y="1590"/>
                    <a:pt x="500" y="1781"/>
                  </a:cubicBezTo>
                  <a:cubicBezTo>
                    <a:pt x="535" y="1869"/>
                    <a:pt x="577" y="1918"/>
                    <a:pt x="631" y="1918"/>
                  </a:cubicBezTo>
                  <a:cubicBezTo>
                    <a:pt x="649" y="1918"/>
                    <a:pt x="669" y="1912"/>
                    <a:pt x="691" y="1900"/>
                  </a:cubicBezTo>
                  <a:cubicBezTo>
                    <a:pt x="738" y="1864"/>
                    <a:pt x="774" y="1817"/>
                    <a:pt x="786" y="1757"/>
                  </a:cubicBezTo>
                  <a:cubicBezTo>
                    <a:pt x="810" y="1555"/>
                    <a:pt x="834" y="1352"/>
                    <a:pt x="857" y="1150"/>
                  </a:cubicBezTo>
                  <a:cubicBezTo>
                    <a:pt x="869" y="1090"/>
                    <a:pt x="893" y="1031"/>
                    <a:pt x="905" y="971"/>
                  </a:cubicBezTo>
                  <a:lnTo>
                    <a:pt x="941" y="971"/>
                  </a:lnTo>
                  <a:cubicBezTo>
                    <a:pt x="976" y="1031"/>
                    <a:pt x="1000" y="1102"/>
                    <a:pt x="1024" y="1162"/>
                  </a:cubicBezTo>
                  <a:cubicBezTo>
                    <a:pt x="1060" y="1328"/>
                    <a:pt x="1084" y="1483"/>
                    <a:pt x="1119" y="1650"/>
                  </a:cubicBezTo>
                  <a:cubicBezTo>
                    <a:pt x="1119" y="1703"/>
                    <a:pt x="1167" y="1747"/>
                    <a:pt x="1228" y="1747"/>
                  </a:cubicBezTo>
                  <a:cubicBezTo>
                    <a:pt x="1235" y="1747"/>
                    <a:pt x="1243" y="1746"/>
                    <a:pt x="1250" y="1745"/>
                  </a:cubicBezTo>
                  <a:cubicBezTo>
                    <a:pt x="1322" y="1733"/>
                    <a:pt x="1369" y="1686"/>
                    <a:pt x="1346" y="1614"/>
                  </a:cubicBezTo>
                  <a:cubicBezTo>
                    <a:pt x="1310" y="1400"/>
                    <a:pt x="1262" y="1186"/>
                    <a:pt x="1203" y="983"/>
                  </a:cubicBezTo>
                  <a:cubicBezTo>
                    <a:pt x="1169" y="847"/>
                    <a:pt x="1091" y="732"/>
                    <a:pt x="950" y="732"/>
                  </a:cubicBezTo>
                  <a:cubicBezTo>
                    <a:pt x="943" y="732"/>
                    <a:pt x="936" y="733"/>
                    <a:pt x="929" y="733"/>
                  </a:cubicBezTo>
                  <a:cubicBezTo>
                    <a:pt x="774" y="757"/>
                    <a:pt x="714" y="888"/>
                    <a:pt x="679" y="1019"/>
                  </a:cubicBezTo>
                  <a:cubicBezTo>
                    <a:pt x="667" y="1114"/>
                    <a:pt x="643" y="1197"/>
                    <a:pt x="631" y="1305"/>
                  </a:cubicBezTo>
                  <a:cubicBezTo>
                    <a:pt x="548" y="1019"/>
                    <a:pt x="476" y="745"/>
                    <a:pt x="381" y="471"/>
                  </a:cubicBezTo>
                  <a:cubicBezTo>
                    <a:pt x="345" y="281"/>
                    <a:pt x="238" y="126"/>
                    <a:pt x="83" y="19"/>
                  </a:cubicBezTo>
                  <a:cubicBezTo>
                    <a:pt x="72" y="7"/>
                    <a:pt x="60" y="1"/>
                    <a:pt x="4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61" name="Google Shape;1961;p53"/>
            <p:cNvSpPr/>
            <p:nvPr/>
          </p:nvSpPr>
          <p:spPr>
            <a:xfrm>
              <a:off x="5754175" y="3302200"/>
              <a:ext cx="27725" cy="35750"/>
            </a:xfrm>
            <a:custGeom>
              <a:avLst/>
              <a:gdLst/>
              <a:ahLst/>
              <a:cxnLst/>
              <a:rect l="l" t="t" r="r" b="b"/>
              <a:pathLst>
                <a:path w="1109" h="1430" extrusionOk="0">
                  <a:moveTo>
                    <a:pt x="496" y="0"/>
                  </a:moveTo>
                  <a:cubicBezTo>
                    <a:pt x="441" y="0"/>
                    <a:pt x="386" y="23"/>
                    <a:pt x="346" y="72"/>
                  </a:cubicBezTo>
                  <a:cubicBezTo>
                    <a:pt x="263" y="143"/>
                    <a:pt x="180" y="238"/>
                    <a:pt x="108" y="334"/>
                  </a:cubicBezTo>
                  <a:cubicBezTo>
                    <a:pt x="13" y="429"/>
                    <a:pt x="1" y="596"/>
                    <a:pt x="84" y="703"/>
                  </a:cubicBezTo>
                  <a:cubicBezTo>
                    <a:pt x="151" y="778"/>
                    <a:pt x="242" y="824"/>
                    <a:pt x="335" y="824"/>
                  </a:cubicBezTo>
                  <a:cubicBezTo>
                    <a:pt x="374" y="824"/>
                    <a:pt x="414" y="816"/>
                    <a:pt x="453" y="798"/>
                  </a:cubicBezTo>
                  <a:cubicBezTo>
                    <a:pt x="525" y="786"/>
                    <a:pt x="584" y="774"/>
                    <a:pt x="656" y="774"/>
                  </a:cubicBezTo>
                  <a:cubicBezTo>
                    <a:pt x="751" y="774"/>
                    <a:pt x="811" y="834"/>
                    <a:pt x="787" y="929"/>
                  </a:cubicBezTo>
                  <a:cubicBezTo>
                    <a:pt x="763" y="989"/>
                    <a:pt x="727" y="1060"/>
                    <a:pt x="668" y="1108"/>
                  </a:cubicBezTo>
                  <a:cubicBezTo>
                    <a:pt x="596" y="1143"/>
                    <a:pt x="525" y="1167"/>
                    <a:pt x="441" y="1179"/>
                  </a:cubicBezTo>
                  <a:cubicBezTo>
                    <a:pt x="406" y="1179"/>
                    <a:pt x="370" y="1167"/>
                    <a:pt x="346" y="1143"/>
                  </a:cubicBezTo>
                  <a:cubicBezTo>
                    <a:pt x="322" y="1119"/>
                    <a:pt x="302" y="1109"/>
                    <a:pt x="285" y="1109"/>
                  </a:cubicBezTo>
                  <a:cubicBezTo>
                    <a:pt x="260" y="1109"/>
                    <a:pt x="241" y="1132"/>
                    <a:pt x="227" y="1167"/>
                  </a:cubicBezTo>
                  <a:cubicBezTo>
                    <a:pt x="191" y="1286"/>
                    <a:pt x="275" y="1417"/>
                    <a:pt x="406" y="1429"/>
                  </a:cubicBezTo>
                  <a:cubicBezTo>
                    <a:pt x="692" y="1429"/>
                    <a:pt x="953" y="1239"/>
                    <a:pt x="1049" y="965"/>
                  </a:cubicBezTo>
                  <a:cubicBezTo>
                    <a:pt x="1108" y="798"/>
                    <a:pt x="1013" y="619"/>
                    <a:pt x="846" y="584"/>
                  </a:cubicBezTo>
                  <a:cubicBezTo>
                    <a:pt x="785" y="566"/>
                    <a:pt x="718" y="555"/>
                    <a:pt x="653" y="555"/>
                  </a:cubicBezTo>
                  <a:cubicBezTo>
                    <a:pt x="630" y="555"/>
                    <a:pt x="607" y="557"/>
                    <a:pt x="584" y="560"/>
                  </a:cubicBezTo>
                  <a:cubicBezTo>
                    <a:pt x="489" y="560"/>
                    <a:pt x="406" y="572"/>
                    <a:pt x="311" y="584"/>
                  </a:cubicBezTo>
                  <a:cubicBezTo>
                    <a:pt x="322" y="429"/>
                    <a:pt x="394" y="286"/>
                    <a:pt x="537" y="203"/>
                  </a:cubicBezTo>
                  <a:cubicBezTo>
                    <a:pt x="547" y="223"/>
                    <a:pt x="548" y="253"/>
                    <a:pt x="564" y="253"/>
                  </a:cubicBezTo>
                  <a:cubicBezTo>
                    <a:pt x="566" y="253"/>
                    <a:pt x="569" y="252"/>
                    <a:pt x="572" y="250"/>
                  </a:cubicBezTo>
                  <a:cubicBezTo>
                    <a:pt x="608" y="262"/>
                    <a:pt x="656" y="262"/>
                    <a:pt x="692" y="274"/>
                  </a:cubicBezTo>
                  <a:cubicBezTo>
                    <a:pt x="692" y="238"/>
                    <a:pt x="692" y="203"/>
                    <a:pt x="692" y="167"/>
                  </a:cubicBezTo>
                  <a:cubicBezTo>
                    <a:pt x="677" y="63"/>
                    <a:pt x="587" y="0"/>
                    <a:pt x="49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62" name="Google Shape;1962;p53"/>
            <p:cNvSpPr/>
            <p:nvPr/>
          </p:nvSpPr>
          <p:spPr>
            <a:xfrm>
              <a:off x="6277775" y="3183275"/>
              <a:ext cx="26200" cy="36800"/>
            </a:xfrm>
            <a:custGeom>
              <a:avLst/>
              <a:gdLst/>
              <a:ahLst/>
              <a:cxnLst/>
              <a:rect l="l" t="t" r="r" b="b"/>
              <a:pathLst>
                <a:path w="1048" h="1472" extrusionOk="0">
                  <a:moveTo>
                    <a:pt x="611" y="1"/>
                  </a:moveTo>
                  <a:cubicBezTo>
                    <a:pt x="594" y="1"/>
                    <a:pt x="577" y="3"/>
                    <a:pt x="560" y="7"/>
                  </a:cubicBezTo>
                  <a:cubicBezTo>
                    <a:pt x="333" y="42"/>
                    <a:pt x="131" y="209"/>
                    <a:pt x="48" y="435"/>
                  </a:cubicBezTo>
                  <a:cubicBezTo>
                    <a:pt x="0" y="531"/>
                    <a:pt x="60" y="650"/>
                    <a:pt x="167" y="674"/>
                  </a:cubicBezTo>
                  <a:cubicBezTo>
                    <a:pt x="250" y="674"/>
                    <a:pt x="333" y="662"/>
                    <a:pt x="405" y="650"/>
                  </a:cubicBezTo>
                  <a:cubicBezTo>
                    <a:pt x="429" y="638"/>
                    <a:pt x="441" y="578"/>
                    <a:pt x="452" y="531"/>
                  </a:cubicBezTo>
                  <a:cubicBezTo>
                    <a:pt x="429" y="531"/>
                    <a:pt x="393" y="519"/>
                    <a:pt x="357" y="519"/>
                  </a:cubicBezTo>
                  <a:cubicBezTo>
                    <a:pt x="298" y="531"/>
                    <a:pt x="238" y="543"/>
                    <a:pt x="167" y="554"/>
                  </a:cubicBezTo>
                  <a:cubicBezTo>
                    <a:pt x="191" y="388"/>
                    <a:pt x="298" y="257"/>
                    <a:pt x="452" y="185"/>
                  </a:cubicBezTo>
                  <a:cubicBezTo>
                    <a:pt x="487" y="168"/>
                    <a:pt x="517" y="160"/>
                    <a:pt x="542" y="160"/>
                  </a:cubicBezTo>
                  <a:cubicBezTo>
                    <a:pt x="606" y="160"/>
                    <a:pt x="640" y="211"/>
                    <a:pt x="631" y="304"/>
                  </a:cubicBezTo>
                  <a:cubicBezTo>
                    <a:pt x="607" y="412"/>
                    <a:pt x="583" y="519"/>
                    <a:pt x="548" y="614"/>
                  </a:cubicBezTo>
                  <a:cubicBezTo>
                    <a:pt x="452" y="804"/>
                    <a:pt x="357" y="1007"/>
                    <a:pt x="262" y="1197"/>
                  </a:cubicBezTo>
                  <a:cubicBezTo>
                    <a:pt x="214" y="1257"/>
                    <a:pt x="226" y="1352"/>
                    <a:pt x="286" y="1412"/>
                  </a:cubicBezTo>
                  <a:cubicBezTo>
                    <a:pt x="333" y="1459"/>
                    <a:pt x="393" y="1471"/>
                    <a:pt x="464" y="1471"/>
                  </a:cubicBezTo>
                  <a:cubicBezTo>
                    <a:pt x="619" y="1459"/>
                    <a:pt x="786" y="1424"/>
                    <a:pt x="941" y="1388"/>
                  </a:cubicBezTo>
                  <a:cubicBezTo>
                    <a:pt x="988" y="1364"/>
                    <a:pt x="1024" y="1340"/>
                    <a:pt x="1036" y="1293"/>
                  </a:cubicBezTo>
                  <a:cubicBezTo>
                    <a:pt x="1048" y="1233"/>
                    <a:pt x="988" y="1209"/>
                    <a:pt x="929" y="1209"/>
                  </a:cubicBezTo>
                  <a:lnTo>
                    <a:pt x="452" y="1269"/>
                  </a:lnTo>
                  <a:cubicBezTo>
                    <a:pt x="464" y="1233"/>
                    <a:pt x="488" y="1185"/>
                    <a:pt x="500" y="1150"/>
                  </a:cubicBezTo>
                  <a:cubicBezTo>
                    <a:pt x="583" y="959"/>
                    <a:pt x="667" y="793"/>
                    <a:pt x="738" y="602"/>
                  </a:cubicBezTo>
                  <a:cubicBezTo>
                    <a:pt x="786" y="495"/>
                    <a:pt x="810" y="376"/>
                    <a:pt x="833" y="269"/>
                  </a:cubicBezTo>
                  <a:cubicBezTo>
                    <a:pt x="855" y="121"/>
                    <a:pt x="744" y="1"/>
                    <a:pt x="61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63" name="Google Shape;1963;p53"/>
            <p:cNvSpPr/>
            <p:nvPr/>
          </p:nvSpPr>
          <p:spPr>
            <a:xfrm>
              <a:off x="5798250" y="3298550"/>
              <a:ext cx="26200" cy="28800"/>
            </a:xfrm>
            <a:custGeom>
              <a:avLst/>
              <a:gdLst/>
              <a:ahLst/>
              <a:cxnLst/>
              <a:rect l="l" t="t" r="r" b="b"/>
              <a:pathLst>
                <a:path w="1048" h="1152" extrusionOk="0">
                  <a:moveTo>
                    <a:pt x="559" y="0"/>
                  </a:moveTo>
                  <a:cubicBezTo>
                    <a:pt x="487" y="0"/>
                    <a:pt x="418" y="42"/>
                    <a:pt x="393" y="123"/>
                  </a:cubicBezTo>
                  <a:cubicBezTo>
                    <a:pt x="357" y="182"/>
                    <a:pt x="333" y="254"/>
                    <a:pt x="310" y="313"/>
                  </a:cubicBezTo>
                  <a:cubicBezTo>
                    <a:pt x="274" y="277"/>
                    <a:pt x="226" y="254"/>
                    <a:pt x="191" y="218"/>
                  </a:cubicBezTo>
                  <a:cubicBezTo>
                    <a:pt x="165" y="205"/>
                    <a:pt x="136" y="192"/>
                    <a:pt x="108" y="192"/>
                  </a:cubicBezTo>
                  <a:cubicBezTo>
                    <a:pt x="83" y="192"/>
                    <a:pt x="58" y="202"/>
                    <a:pt x="36" y="230"/>
                  </a:cubicBezTo>
                  <a:cubicBezTo>
                    <a:pt x="0" y="301"/>
                    <a:pt x="24" y="349"/>
                    <a:pt x="83" y="384"/>
                  </a:cubicBezTo>
                  <a:cubicBezTo>
                    <a:pt x="202" y="468"/>
                    <a:pt x="262" y="611"/>
                    <a:pt x="238" y="754"/>
                  </a:cubicBezTo>
                  <a:cubicBezTo>
                    <a:pt x="226" y="849"/>
                    <a:pt x="238" y="944"/>
                    <a:pt x="250" y="1039"/>
                  </a:cubicBezTo>
                  <a:cubicBezTo>
                    <a:pt x="250" y="1100"/>
                    <a:pt x="301" y="1152"/>
                    <a:pt x="368" y="1152"/>
                  </a:cubicBezTo>
                  <a:cubicBezTo>
                    <a:pt x="380" y="1152"/>
                    <a:pt x="392" y="1150"/>
                    <a:pt x="405" y="1146"/>
                  </a:cubicBezTo>
                  <a:cubicBezTo>
                    <a:pt x="464" y="1146"/>
                    <a:pt x="512" y="1087"/>
                    <a:pt x="512" y="1016"/>
                  </a:cubicBezTo>
                  <a:cubicBezTo>
                    <a:pt x="512" y="896"/>
                    <a:pt x="500" y="777"/>
                    <a:pt x="476" y="658"/>
                  </a:cubicBezTo>
                  <a:cubicBezTo>
                    <a:pt x="441" y="515"/>
                    <a:pt x="464" y="349"/>
                    <a:pt x="548" y="218"/>
                  </a:cubicBezTo>
                  <a:cubicBezTo>
                    <a:pt x="583" y="289"/>
                    <a:pt x="619" y="373"/>
                    <a:pt x="643" y="456"/>
                  </a:cubicBezTo>
                  <a:cubicBezTo>
                    <a:pt x="691" y="623"/>
                    <a:pt x="738" y="789"/>
                    <a:pt x="786" y="956"/>
                  </a:cubicBezTo>
                  <a:cubicBezTo>
                    <a:pt x="796" y="1016"/>
                    <a:pt x="857" y="1068"/>
                    <a:pt x="919" y="1068"/>
                  </a:cubicBezTo>
                  <a:cubicBezTo>
                    <a:pt x="930" y="1068"/>
                    <a:pt x="942" y="1067"/>
                    <a:pt x="953" y="1063"/>
                  </a:cubicBezTo>
                  <a:cubicBezTo>
                    <a:pt x="1048" y="1039"/>
                    <a:pt x="1036" y="968"/>
                    <a:pt x="1012" y="908"/>
                  </a:cubicBezTo>
                  <a:cubicBezTo>
                    <a:pt x="976" y="754"/>
                    <a:pt x="929" y="611"/>
                    <a:pt x="881" y="456"/>
                  </a:cubicBezTo>
                  <a:cubicBezTo>
                    <a:pt x="834" y="337"/>
                    <a:pt x="786" y="218"/>
                    <a:pt x="726" y="111"/>
                  </a:cubicBezTo>
                  <a:cubicBezTo>
                    <a:pt x="692" y="36"/>
                    <a:pt x="625" y="0"/>
                    <a:pt x="55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64" name="Google Shape;1964;p53"/>
            <p:cNvSpPr/>
            <p:nvPr/>
          </p:nvSpPr>
          <p:spPr>
            <a:xfrm>
              <a:off x="6227450" y="3180675"/>
              <a:ext cx="25325" cy="51925"/>
            </a:xfrm>
            <a:custGeom>
              <a:avLst/>
              <a:gdLst/>
              <a:ahLst/>
              <a:cxnLst/>
              <a:rect l="l" t="t" r="r" b="b"/>
              <a:pathLst>
                <a:path w="1013" h="2077" extrusionOk="0">
                  <a:moveTo>
                    <a:pt x="142" y="1"/>
                  </a:moveTo>
                  <a:cubicBezTo>
                    <a:pt x="116" y="1"/>
                    <a:pt x="78" y="25"/>
                    <a:pt x="49" y="75"/>
                  </a:cubicBezTo>
                  <a:cubicBezTo>
                    <a:pt x="1" y="123"/>
                    <a:pt x="60" y="146"/>
                    <a:pt x="108" y="170"/>
                  </a:cubicBezTo>
                  <a:cubicBezTo>
                    <a:pt x="406" y="277"/>
                    <a:pt x="632" y="527"/>
                    <a:pt x="727" y="825"/>
                  </a:cubicBezTo>
                  <a:cubicBezTo>
                    <a:pt x="822" y="1206"/>
                    <a:pt x="691" y="1611"/>
                    <a:pt x="394" y="1873"/>
                  </a:cubicBezTo>
                  <a:cubicBezTo>
                    <a:pt x="382" y="1885"/>
                    <a:pt x="358" y="1897"/>
                    <a:pt x="322" y="1921"/>
                  </a:cubicBezTo>
                  <a:cubicBezTo>
                    <a:pt x="322" y="1873"/>
                    <a:pt x="334" y="1837"/>
                    <a:pt x="322" y="1790"/>
                  </a:cubicBezTo>
                  <a:cubicBezTo>
                    <a:pt x="322" y="1766"/>
                    <a:pt x="310" y="1730"/>
                    <a:pt x="287" y="1706"/>
                  </a:cubicBezTo>
                  <a:cubicBezTo>
                    <a:pt x="263" y="1730"/>
                    <a:pt x="239" y="1754"/>
                    <a:pt x="227" y="1778"/>
                  </a:cubicBezTo>
                  <a:cubicBezTo>
                    <a:pt x="215" y="1801"/>
                    <a:pt x="215" y="1837"/>
                    <a:pt x="215" y="1873"/>
                  </a:cubicBezTo>
                  <a:cubicBezTo>
                    <a:pt x="203" y="1944"/>
                    <a:pt x="191" y="2016"/>
                    <a:pt x="263" y="2051"/>
                  </a:cubicBezTo>
                  <a:cubicBezTo>
                    <a:pt x="288" y="2068"/>
                    <a:pt x="316" y="2076"/>
                    <a:pt x="345" y="2076"/>
                  </a:cubicBezTo>
                  <a:cubicBezTo>
                    <a:pt x="396" y="2076"/>
                    <a:pt x="446" y="2050"/>
                    <a:pt x="477" y="2004"/>
                  </a:cubicBezTo>
                  <a:cubicBezTo>
                    <a:pt x="608" y="1849"/>
                    <a:pt x="739" y="1694"/>
                    <a:pt x="858" y="1516"/>
                  </a:cubicBezTo>
                  <a:cubicBezTo>
                    <a:pt x="977" y="1325"/>
                    <a:pt x="1013" y="1075"/>
                    <a:pt x="953" y="849"/>
                  </a:cubicBezTo>
                  <a:cubicBezTo>
                    <a:pt x="846" y="420"/>
                    <a:pt x="537" y="170"/>
                    <a:pt x="156" y="4"/>
                  </a:cubicBezTo>
                  <a:cubicBezTo>
                    <a:pt x="152" y="2"/>
                    <a:pt x="147" y="1"/>
                    <a:pt x="14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65" name="Google Shape;1965;p53"/>
            <p:cNvSpPr/>
            <p:nvPr/>
          </p:nvSpPr>
          <p:spPr>
            <a:xfrm>
              <a:off x="6128050" y="3222575"/>
              <a:ext cx="25325" cy="29625"/>
            </a:xfrm>
            <a:custGeom>
              <a:avLst/>
              <a:gdLst/>
              <a:ahLst/>
              <a:cxnLst/>
              <a:rect l="l" t="t" r="r" b="b"/>
              <a:pathLst>
                <a:path w="1013" h="1185" extrusionOk="0">
                  <a:moveTo>
                    <a:pt x="710" y="166"/>
                  </a:moveTo>
                  <a:cubicBezTo>
                    <a:pt x="745" y="166"/>
                    <a:pt x="782" y="173"/>
                    <a:pt x="822" y="185"/>
                  </a:cubicBezTo>
                  <a:lnTo>
                    <a:pt x="393" y="447"/>
                  </a:lnTo>
                  <a:cubicBezTo>
                    <a:pt x="469" y="258"/>
                    <a:pt x="574" y="166"/>
                    <a:pt x="710" y="166"/>
                  </a:cubicBezTo>
                  <a:close/>
                  <a:moveTo>
                    <a:pt x="702" y="1"/>
                  </a:moveTo>
                  <a:cubicBezTo>
                    <a:pt x="645" y="1"/>
                    <a:pt x="588" y="14"/>
                    <a:pt x="536" y="42"/>
                  </a:cubicBezTo>
                  <a:cubicBezTo>
                    <a:pt x="238" y="197"/>
                    <a:pt x="36" y="495"/>
                    <a:pt x="24" y="828"/>
                  </a:cubicBezTo>
                  <a:cubicBezTo>
                    <a:pt x="0" y="971"/>
                    <a:pt x="84" y="1102"/>
                    <a:pt x="215" y="1149"/>
                  </a:cubicBezTo>
                  <a:cubicBezTo>
                    <a:pt x="278" y="1173"/>
                    <a:pt x="345" y="1184"/>
                    <a:pt x="411" y="1184"/>
                  </a:cubicBezTo>
                  <a:cubicBezTo>
                    <a:pt x="581" y="1184"/>
                    <a:pt x="750" y="1111"/>
                    <a:pt x="869" y="983"/>
                  </a:cubicBezTo>
                  <a:cubicBezTo>
                    <a:pt x="929" y="923"/>
                    <a:pt x="917" y="828"/>
                    <a:pt x="846" y="780"/>
                  </a:cubicBezTo>
                  <a:cubicBezTo>
                    <a:pt x="822" y="780"/>
                    <a:pt x="786" y="780"/>
                    <a:pt x="762" y="804"/>
                  </a:cubicBezTo>
                  <a:cubicBezTo>
                    <a:pt x="715" y="852"/>
                    <a:pt x="667" y="911"/>
                    <a:pt x="619" y="947"/>
                  </a:cubicBezTo>
                  <a:cubicBezTo>
                    <a:pt x="566" y="993"/>
                    <a:pt x="497" y="1019"/>
                    <a:pt x="429" y="1019"/>
                  </a:cubicBezTo>
                  <a:cubicBezTo>
                    <a:pt x="392" y="1019"/>
                    <a:pt x="355" y="1011"/>
                    <a:pt x="322" y="995"/>
                  </a:cubicBezTo>
                  <a:cubicBezTo>
                    <a:pt x="215" y="923"/>
                    <a:pt x="238" y="804"/>
                    <a:pt x="250" y="709"/>
                  </a:cubicBezTo>
                  <a:cubicBezTo>
                    <a:pt x="261" y="647"/>
                    <a:pt x="271" y="585"/>
                    <a:pt x="366" y="585"/>
                  </a:cubicBezTo>
                  <a:cubicBezTo>
                    <a:pt x="381" y="585"/>
                    <a:pt x="398" y="587"/>
                    <a:pt x="417" y="590"/>
                  </a:cubicBezTo>
                  <a:cubicBezTo>
                    <a:pt x="584" y="483"/>
                    <a:pt x="774" y="375"/>
                    <a:pt x="941" y="256"/>
                  </a:cubicBezTo>
                  <a:cubicBezTo>
                    <a:pt x="1012" y="221"/>
                    <a:pt x="988" y="149"/>
                    <a:pt x="941" y="90"/>
                  </a:cubicBezTo>
                  <a:cubicBezTo>
                    <a:pt x="876" y="32"/>
                    <a:pt x="789" y="1"/>
                    <a:pt x="70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66" name="Google Shape;1966;p53"/>
            <p:cNvSpPr/>
            <p:nvPr/>
          </p:nvSpPr>
          <p:spPr>
            <a:xfrm>
              <a:off x="6045900" y="3243425"/>
              <a:ext cx="26800" cy="30725"/>
            </a:xfrm>
            <a:custGeom>
              <a:avLst/>
              <a:gdLst/>
              <a:ahLst/>
              <a:cxnLst/>
              <a:rect l="l" t="t" r="r" b="b"/>
              <a:pathLst>
                <a:path w="1072" h="1229" extrusionOk="0">
                  <a:moveTo>
                    <a:pt x="554" y="135"/>
                  </a:moveTo>
                  <a:cubicBezTo>
                    <a:pt x="583" y="135"/>
                    <a:pt x="613" y="139"/>
                    <a:pt x="643" y="149"/>
                  </a:cubicBezTo>
                  <a:lnTo>
                    <a:pt x="631" y="149"/>
                  </a:lnTo>
                  <a:cubicBezTo>
                    <a:pt x="560" y="303"/>
                    <a:pt x="429" y="434"/>
                    <a:pt x="274" y="518"/>
                  </a:cubicBezTo>
                  <a:cubicBezTo>
                    <a:pt x="212" y="322"/>
                    <a:pt x="365" y="135"/>
                    <a:pt x="554" y="135"/>
                  </a:cubicBezTo>
                  <a:close/>
                  <a:moveTo>
                    <a:pt x="634" y="1"/>
                  </a:moveTo>
                  <a:cubicBezTo>
                    <a:pt x="622" y="1"/>
                    <a:pt x="609" y="2"/>
                    <a:pt x="595" y="6"/>
                  </a:cubicBezTo>
                  <a:cubicBezTo>
                    <a:pt x="548" y="6"/>
                    <a:pt x="488" y="18"/>
                    <a:pt x="405" y="18"/>
                  </a:cubicBezTo>
                  <a:cubicBezTo>
                    <a:pt x="333" y="53"/>
                    <a:pt x="226" y="77"/>
                    <a:pt x="191" y="137"/>
                  </a:cubicBezTo>
                  <a:cubicBezTo>
                    <a:pt x="119" y="268"/>
                    <a:pt x="60" y="399"/>
                    <a:pt x="12" y="542"/>
                  </a:cubicBezTo>
                  <a:cubicBezTo>
                    <a:pt x="0" y="577"/>
                    <a:pt x="60" y="649"/>
                    <a:pt x="60" y="673"/>
                  </a:cubicBezTo>
                  <a:cubicBezTo>
                    <a:pt x="72" y="696"/>
                    <a:pt x="72" y="720"/>
                    <a:pt x="83" y="744"/>
                  </a:cubicBezTo>
                  <a:cubicBezTo>
                    <a:pt x="107" y="839"/>
                    <a:pt x="143" y="923"/>
                    <a:pt x="191" y="1006"/>
                  </a:cubicBezTo>
                  <a:cubicBezTo>
                    <a:pt x="252" y="1146"/>
                    <a:pt x="391" y="1229"/>
                    <a:pt x="537" y="1229"/>
                  </a:cubicBezTo>
                  <a:cubicBezTo>
                    <a:pt x="588" y="1229"/>
                    <a:pt x="641" y="1218"/>
                    <a:pt x="691" y="1196"/>
                  </a:cubicBezTo>
                  <a:cubicBezTo>
                    <a:pt x="810" y="1137"/>
                    <a:pt x="917" y="1065"/>
                    <a:pt x="1012" y="970"/>
                  </a:cubicBezTo>
                  <a:cubicBezTo>
                    <a:pt x="1048" y="946"/>
                    <a:pt x="1060" y="875"/>
                    <a:pt x="1072" y="827"/>
                  </a:cubicBezTo>
                  <a:cubicBezTo>
                    <a:pt x="1072" y="804"/>
                    <a:pt x="1060" y="780"/>
                    <a:pt x="1036" y="768"/>
                  </a:cubicBezTo>
                  <a:cubicBezTo>
                    <a:pt x="1031" y="766"/>
                    <a:pt x="1027" y="765"/>
                    <a:pt x="1022" y="765"/>
                  </a:cubicBezTo>
                  <a:cubicBezTo>
                    <a:pt x="1003" y="765"/>
                    <a:pt x="984" y="782"/>
                    <a:pt x="964" y="792"/>
                  </a:cubicBezTo>
                  <a:cubicBezTo>
                    <a:pt x="869" y="875"/>
                    <a:pt x="786" y="946"/>
                    <a:pt x="679" y="1018"/>
                  </a:cubicBezTo>
                  <a:cubicBezTo>
                    <a:pt x="628" y="1050"/>
                    <a:pt x="584" y="1066"/>
                    <a:pt x="545" y="1066"/>
                  </a:cubicBezTo>
                  <a:cubicBezTo>
                    <a:pt x="483" y="1066"/>
                    <a:pt x="432" y="1026"/>
                    <a:pt x="381" y="946"/>
                  </a:cubicBezTo>
                  <a:cubicBezTo>
                    <a:pt x="357" y="875"/>
                    <a:pt x="322" y="815"/>
                    <a:pt x="298" y="744"/>
                  </a:cubicBezTo>
                  <a:cubicBezTo>
                    <a:pt x="274" y="684"/>
                    <a:pt x="286" y="649"/>
                    <a:pt x="357" y="613"/>
                  </a:cubicBezTo>
                  <a:cubicBezTo>
                    <a:pt x="524" y="530"/>
                    <a:pt x="655" y="399"/>
                    <a:pt x="750" y="244"/>
                  </a:cubicBezTo>
                  <a:cubicBezTo>
                    <a:pt x="826" y="147"/>
                    <a:pt x="755" y="1"/>
                    <a:pt x="63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67" name="Google Shape;1967;p53"/>
            <p:cNvSpPr/>
            <p:nvPr/>
          </p:nvSpPr>
          <p:spPr>
            <a:xfrm>
              <a:off x="5917000" y="3259625"/>
              <a:ext cx="28900" cy="41850"/>
            </a:xfrm>
            <a:custGeom>
              <a:avLst/>
              <a:gdLst/>
              <a:ahLst/>
              <a:cxnLst/>
              <a:rect l="l" t="t" r="r" b="b"/>
              <a:pathLst>
                <a:path w="1156" h="1674" extrusionOk="0">
                  <a:moveTo>
                    <a:pt x="215" y="1"/>
                  </a:moveTo>
                  <a:cubicBezTo>
                    <a:pt x="167" y="1"/>
                    <a:pt x="108" y="1"/>
                    <a:pt x="60" y="25"/>
                  </a:cubicBezTo>
                  <a:cubicBezTo>
                    <a:pt x="36" y="25"/>
                    <a:pt x="24" y="60"/>
                    <a:pt x="1" y="72"/>
                  </a:cubicBezTo>
                  <a:cubicBezTo>
                    <a:pt x="24" y="96"/>
                    <a:pt x="36" y="120"/>
                    <a:pt x="60" y="120"/>
                  </a:cubicBezTo>
                  <a:cubicBezTo>
                    <a:pt x="132" y="144"/>
                    <a:pt x="203" y="144"/>
                    <a:pt x="263" y="167"/>
                  </a:cubicBezTo>
                  <a:cubicBezTo>
                    <a:pt x="775" y="334"/>
                    <a:pt x="1132" y="870"/>
                    <a:pt x="739" y="1489"/>
                  </a:cubicBezTo>
                  <a:lnTo>
                    <a:pt x="608" y="1513"/>
                  </a:lnTo>
                  <a:cubicBezTo>
                    <a:pt x="620" y="1549"/>
                    <a:pt x="632" y="1584"/>
                    <a:pt x="656" y="1620"/>
                  </a:cubicBezTo>
                  <a:cubicBezTo>
                    <a:pt x="679" y="1656"/>
                    <a:pt x="715" y="1674"/>
                    <a:pt x="751" y="1674"/>
                  </a:cubicBezTo>
                  <a:cubicBezTo>
                    <a:pt x="786" y="1674"/>
                    <a:pt x="822" y="1656"/>
                    <a:pt x="846" y="1620"/>
                  </a:cubicBezTo>
                  <a:cubicBezTo>
                    <a:pt x="1048" y="1418"/>
                    <a:pt x="1156" y="1132"/>
                    <a:pt x="1120" y="846"/>
                  </a:cubicBezTo>
                  <a:cubicBezTo>
                    <a:pt x="1072" y="406"/>
                    <a:pt x="691" y="60"/>
                    <a:pt x="21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68" name="Google Shape;1968;p53"/>
            <p:cNvSpPr/>
            <p:nvPr/>
          </p:nvSpPr>
          <p:spPr>
            <a:xfrm>
              <a:off x="5893200" y="3273625"/>
              <a:ext cx="30075" cy="29375"/>
            </a:xfrm>
            <a:custGeom>
              <a:avLst/>
              <a:gdLst/>
              <a:ahLst/>
              <a:cxnLst/>
              <a:rect l="l" t="t" r="r" b="b"/>
              <a:pathLst>
                <a:path w="1203" h="1175" extrusionOk="0">
                  <a:moveTo>
                    <a:pt x="810" y="0"/>
                  </a:moveTo>
                  <a:cubicBezTo>
                    <a:pt x="774" y="12"/>
                    <a:pt x="726" y="12"/>
                    <a:pt x="703" y="48"/>
                  </a:cubicBezTo>
                  <a:cubicBezTo>
                    <a:pt x="643" y="119"/>
                    <a:pt x="584" y="215"/>
                    <a:pt x="524" y="310"/>
                  </a:cubicBezTo>
                  <a:cubicBezTo>
                    <a:pt x="465" y="274"/>
                    <a:pt x="405" y="215"/>
                    <a:pt x="334" y="179"/>
                  </a:cubicBezTo>
                  <a:cubicBezTo>
                    <a:pt x="262" y="131"/>
                    <a:pt x="179" y="96"/>
                    <a:pt x="107" y="60"/>
                  </a:cubicBezTo>
                  <a:cubicBezTo>
                    <a:pt x="84" y="60"/>
                    <a:pt x="24" y="84"/>
                    <a:pt x="12" y="131"/>
                  </a:cubicBezTo>
                  <a:cubicBezTo>
                    <a:pt x="0" y="167"/>
                    <a:pt x="36" y="250"/>
                    <a:pt x="48" y="250"/>
                  </a:cubicBezTo>
                  <a:cubicBezTo>
                    <a:pt x="203" y="262"/>
                    <a:pt x="286" y="381"/>
                    <a:pt x="405" y="453"/>
                  </a:cubicBezTo>
                  <a:cubicBezTo>
                    <a:pt x="465" y="500"/>
                    <a:pt x="476" y="536"/>
                    <a:pt x="453" y="608"/>
                  </a:cubicBezTo>
                  <a:cubicBezTo>
                    <a:pt x="405" y="750"/>
                    <a:pt x="369" y="893"/>
                    <a:pt x="334" y="1036"/>
                  </a:cubicBezTo>
                  <a:cubicBezTo>
                    <a:pt x="334" y="1096"/>
                    <a:pt x="357" y="1143"/>
                    <a:pt x="393" y="1167"/>
                  </a:cubicBezTo>
                  <a:cubicBezTo>
                    <a:pt x="406" y="1172"/>
                    <a:pt x="421" y="1174"/>
                    <a:pt x="436" y="1174"/>
                  </a:cubicBezTo>
                  <a:cubicBezTo>
                    <a:pt x="462" y="1174"/>
                    <a:pt x="489" y="1166"/>
                    <a:pt x="512" y="1143"/>
                  </a:cubicBezTo>
                  <a:cubicBezTo>
                    <a:pt x="536" y="1120"/>
                    <a:pt x="524" y="1036"/>
                    <a:pt x="524" y="1012"/>
                  </a:cubicBezTo>
                  <a:cubicBezTo>
                    <a:pt x="524" y="989"/>
                    <a:pt x="512" y="953"/>
                    <a:pt x="512" y="929"/>
                  </a:cubicBezTo>
                  <a:cubicBezTo>
                    <a:pt x="536" y="834"/>
                    <a:pt x="572" y="739"/>
                    <a:pt x="607" y="619"/>
                  </a:cubicBezTo>
                  <a:cubicBezTo>
                    <a:pt x="738" y="727"/>
                    <a:pt x="857" y="834"/>
                    <a:pt x="988" y="929"/>
                  </a:cubicBezTo>
                  <a:cubicBezTo>
                    <a:pt x="1016" y="950"/>
                    <a:pt x="1047" y="970"/>
                    <a:pt x="1080" y="970"/>
                  </a:cubicBezTo>
                  <a:cubicBezTo>
                    <a:pt x="1105" y="970"/>
                    <a:pt x="1130" y="959"/>
                    <a:pt x="1155" y="929"/>
                  </a:cubicBezTo>
                  <a:cubicBezTo>
                    <a:pt x="1203" y="846"/>
                    <a:pt x="1155" y="810"/>
                    <a:pt x="1096" y="762"/>
                  </a:cubicBezTo>
                  <a:lnTo>
                    <a:pt x="679" y="429"/>
                  </a:lnTo>
                  <a:cubicBezTo>
                    <a:pt x="726" y="322"/>
                    <a:pt x="774" y="227"/>
                    <a:pt x="810" y="131"/>
                  </a:cubicBezTo>
                  <a:cubicBezTo>
                    <a:pt x="834" y="96"/>
                    <a:pt x="810" y="48"/>
                    <a:pt x="8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69" name="Google Shape;1969;p53"/>
            <p:cNvSpPr/>
            <p:nvPr/>
          </p:nvSpPr>
          <p:spPr>
            <a:xfrm>
              <a:off x="6257225" y="3171225"/>
              <a:ext cx="22650" cy="58500"/>
            </a:xfrm>
            <a:custGeom>
              <a:avLst/>
              <a:gdLst/>
              <a:ahLst/>
              <a:cxnLst/>
              <a:rect l="l" t="t" r="r" b="b"/>
              <a:pathLst>
                <a:path w="906" h="2340" extrusionOk="0">
                  <a:moveTo>
                    <a:pt x="822" y="1"/>
                  </a:moveTo>
                  <a:cubicBezTo>
                    <a:pt x="774" y="1"/>
                    <a:pt x="727" y="13"/>
                    <a:pt x="691" y="48"/>
                  </a:cubicBezTo>
                  <a:cubicBezTo>
                    <a:pt x="643" y="96"/>
                    <a:pt x="608" y="155"/>
                    <a:pt x="584" y="227"/>
                  </a:cubicBezTo>
                  <a:cubicBezTo>
                    <a:pt x="477" y="524"/>
                    <a:pt x="370" y="822"/>
                    <a:pt x="286" y="1132"/>
                  </a:cubicBezTo>
                  <a:cubicBezTo>
                    <a:pt x="179" y="1513"/>
                    <a:pt x="96" y="1882"/>
                    <a:pt x="1" y="2251"/>
                  </a:cubicBezTo>
                  <a:cubicBezTo>
                    <a:pt x="1" y="2275"/>
                    <a:pt x="1" y="2322"/>
                    <a:pt x="36" y="2334"/>
                  </a:cubicBezTo>
                  <a:cubicBezTo>
                    <a:pt x="43" y="2338"/>
                    <a:pt x="53" y="2339"/>
                    <a:pt x="64" y="2339"/>
                  </a:cubicBezTo>
                  <a:cubicBezTo>
                    <a:pt x="91" y="2339"/>
                    <a:pt x="123" y="2331"/>
                    <a:pt x="131" y="2322"/>
                  </a:cubicBezTo>
                  <a:cubicBezTo>
                    <a:pt x="167" y="2251"/>
                    <a:pt x="191" y="2179"/>
                    <a:pt x="215" y="2096"/>
                  </a:cubicBezTo>
                  <a:cubicBezTo>
                    <a:pt x="310" y="1715"/>
                    <a:pt x="382" y="1334"/>
                    <a:pt x="489" y="953"/>
                  </a:cubicBezTo>
                  <a:cubicBezTo>
                    <a:pt x="548" y="727"/>
                    <a:pt x="632" y="513"/>
                    <a:pt x="703" y="286"/>
                  </a:cubicBezTo>
                  <a:lnTo>
                    <a:pt x="739" y="298"/>
                  </a:lnTo>
                  <a:cubicBezTo>
                    <a:pt x="739" y="346"/>
                    <a:pt x="751" y="405"/>
                    <a:pt x="763" y="465"/>
                  </a:cubicBezTo>
                  <a:cubicBezTo>
                    <a:pt x="763" y="489"/>
                    <a:pt x="786" y="501"/>
                    <a:pt x="810" y="513"/>
                  </a:cubicBezTo>
                  <a:cubicBezTo>
                    <a:pt x="822" y="501"/>
                    <a:pt x="858" y="489"/>
                    <a:pt x="858" y="465"/>
                  </a:cubicBezTo>
                  <a:cubicBezTo>
                    <a:pt x="882" y="358"/>
                    <a:pt x="893" y="239"/>
                    <a:pt x="905" y="132"/>
                  </a:cubicBezTo>
                  <a:cubicBezTo>
                    <a:pt x="893" y="72"/>
                    <a:pt x="870" y="36"/>
                    <a:pt x="82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70" name="Google Shape;1970;p53"/>
            <p:cNvSpPr/>
            <p:nvPr/>
          </p:nvSpPr>
          <p:spPr>
            <a:xfrm>
              <a:off x="6192050" y="3200975"/>
              <a:ext cx="29475" cy="31650"/>
            </a:xfrm>
            <a:custGeom>
              <a:avLst/>
              <a:gdLst/>
              <a:ahLst/>
              <a:cxnLst/>
              <a:rect l="l" t="t" r="r" b="b"/>
              <a:pathLst>
                <a:path w="1179" h="1266" extrusionOk="0">
                  <a:moveTo>
                    <a:pt x="780" y="0"/>
                  </a:moveTo>
                  <a:cubicBezTo>
                    <a:pt x="729" y="0"/>
                    <a:pt x="710" y="70"/>
                    <a:pt x="691" y="108"/>
                  </a:cubicBezTo>
                  <a:cubicBezTo>
                    <a:pt x="607" y="251"/>
                    <a:pt x="536" y="406"/>
                    <a:pt x="464" y="549"/>
                  </a:cubicBezTo>
                  <a:cubicBezTo>
                    <a:pt x="357" y="501"/>
                    <a:pt x="250" y="454"/>
                    <a:pt x="191" y="418"/>
                  </a:cubicBezTo>
                  <a:cubicBezTo>
                    <a:pt x="162" y="401"/>
                    <a:pt x="137" y="390"/>
                    <a:pt x="113" y="390"/>
                  </a:cubicBezTo>
                  <a:cubicBezTo>
                    <a:pt x="86" y="390"/>
                    <a:pt x="61" y="404"/>
                    <a:pt x="36" y="442"/>
                  </a:cubicBezTo>
                  <a:cubicBezTo>
                    <a:pt x="0" y="525"/>
                    <a:pt x="71" y="549"/>
                    <a:pt x="119" y="573"/>
                  </a:cubicBezTo>
                  <a:cubicBezTo>
                    <a:pt x="202" y="608"/>
                    <a:pt x="286" y="656"/>
                    <a:pt x="381" y="692"/>
                  </a:cubicBezTo>
                  <a:cubicBezTo>
                    <a:pt x="322" y="799"/>
                    <a:pt x="274" y="918"/>
                    <a:pt x="226" y="1025"/>
                  </a:cubicBezTo>
                  <a:cubicBezTo>
                    <a:pt x="214" y="1097"/>
                    <a:pt x="214" y="1156"/>
                    <a:pt x="226" y="1228"/>
                  </a:cubicBezTo>
                  <a:cubicBezTo>
                    <a:pt x="237" y="1238"/>
                    <a:pt x="282" y="1266"/>
                    <a:pt x="325" y="1266"/>
                  </a:cubicBezTo>
                  <a:cubicBezTo>
                    <a:pt x="332" y="1266"/>
                    <a:pt x="339" y="1265"/>
                    <a:pt x="345" y="1263"/>
                  </a:cubicBezTo>
                  <a:cubicBezTo>
                    <a:pt x="393" y="1263"/>
                    <a:pt x="405" y="1216"/>
                    <a:pt x="369" y="1168"/>
                  </a:cubicBezTo>
                  <a:cubicBezTo>
                    <a:pt x="357" y="1144"/>
                    <a:pt x="357" y="1120"/>
                    <a:pt x="369" y="1085"/>
                  </a:cubicBezTo>
                  <a:cubicBezTo>
                    <a:pt x="417" y="989"/>
                    <a:pt x="464" y="906"/>
                    <a:pt x="512" y="811"/>
                  </a:cubicBezTo>
                  <a:cubicBezTo>
                    <a:pt x="536" y="787"/>
                    <a:pt x="572" y="775"/>
                    <a:pt x="607" y="775"/>
                  </a:cubicBezTo>
                  <a:cubicBezTo>
                    <a:pt x="738" y="799"/>
                    <a:pt x="869" y="847"/>
                    <a:pt x="976" y="882"/>
                  </a:cubicBezTo>
                  <a:cubicBezTo>
                    <a:pt x="1010" y="893"/>
                    <a:pt x="1038" y="899"/>
                    <a:pt x="1063" y="899"/>
                  </a:cubicBezTo>
                  <a:cubicBezTo>
                    <a:pt x="1117" y="899"/>
                    <a:pt x="1150" y="872"/>
                    <a:pt x="1167" y="823"/>
                  </a:cubicBezTo>
                  <a:cubicBezTo>
                    <a:pt x="1179" y="739"/>
                    <a:pt x="1131" y="668"/>
                    <a:pt x="1048" y="656"/>
                  </a:cubicBezTo>
                  <a:cubicBezTo>
                    <a:pt x="1012" y="656"/>
                    <a:pt x="976" y="656"/>
                    <a:pt x="953" y="668"/>
                  </a:cubicBezTo>
                  <a:cubicBezTo>
                    <a:pt x="929" y="668"/>
                    <a:pt x="905" y="680"/>
                    <a:pt x="881" y="680"/>
                  </a:cubicBezTo>
                  <a:cubicBezTo>
                    <a:pt x="798" y="656"/>
                    <a:pt x="714" y="632"/>
                    <a:pt x="619" y="608"/>
                  </a:cubicBezTo>
                  <a:lnTo>
                    <a:pt x="845" y="204"/>
                  </a:lnTo>
                  <a:cubicBezTo>
                    <a:pt x="881" y="132"/>
                    <a:pt x="893" y="61"/>
                    <a:pt x="822" y="13"/>
                  </a:cubicBezTo>
                  <a:cubicBezTo>
                    <a:pt x="806" y="4"/>
                    <a:pt x="792" y="0"/>
                    <a:pt x="78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71" name="Google Shape;1971;p53"/>
            <p:cNvSpPr/>
            <p:nvPr/>
          </p:nvSpPr>
          <p:spPr>
            <a:xfrm>
              <a:off x="5871475" y="3270825"/>
              <a:ext cx="23525" cy="42750"/>
            </a:xfrm>
            <a:custGeom>
              <a:avLst/>
              <a:gdLst/>
              <a:ahLst/>
              <a:cxnLst/>
              <a:rect l="l" t="t" r="r" b="b"/>
              <a:pathLst>
                <a:path w="941" h="1710" extrusionOk="0">
                  <a:moveTo>
                    <a:pt x="268" y="1"/>
                  </a:moveTo>
                  <a:cubicBezTo>
                    <a:pt x="199" y="1"/>
                    <a:pt x="140" y="50"/>
                    <a:pt x="107" y="136"/>
                  </a:cubicBezTo>
                  <a:cubicBezTo>
                    <a:pt x="24" y="350"/>
                    <a:pt x="0" y="565"/>
                    <a:pt x="24" y="791"/>
                  </a:cubicBezTo>
                  <a:cubicBezTo>
                    <a:pt x="48" y="1136"/>
                    <a:pt x="226" y="1446"/>
                    <a:pt x="512" y="1636"/>
                  </a:cubicBezTo>
                  <a:cubicBezTo>
                    <a:pt x="574" y="1685"/>
                    <a:pt x="649" y="1709"/>
                    <a:pt x="724" y="1709"/>
                  </a:cubicBezTo>
                  <a:cubicBezTo>
                    <a:pt x="778" y="1709"/>
                    <a:pt x="831" y="1697"/>
                    <a:pt x="881" y="1672"/>
                  </a:cubicBezTo>
                  <a:cubicBezTo>
                    <a:pt x="905" y="1660"/>
                    <a:pt x="929" y="1613"/>
                    <a:pt x="941" y="1577"/>
                  </a:cubicBezTo>
                  <a:lnTo>
                    <a:pt x="845" y="1577"/>
                  </a:lnTo>
                  <a:cubicBezTo>
                    <a:pt x="822" y="1577"/>
                    <a:pt x="798" y="1582"/>
                    <a:pt x="777" y="1582"/>
                  </a:cubicBezTo>
                  <a:cubicBezTo>
                    <a:pt x="767" y="1582"/>
                    <a:pt x="758" y="1581"/>
                    <a:pt x="750" y="1577"/>
                  </a:cubicBezTo>
                  <a:cubicBezTo>
                    <a:pt x="572" y="1482"/>
                    <a:pt x="429" y="1339"/>
                    <a:pt x="345" y="1172"/>
                  </a:cubicBezTo>
                  <a:cubicBezTo>
                    <a:pt x="214" y="862"/>
                    <a:pt x="191" y="517"/>
                    <a:pt x="274" y="196"/>
                  </a:cubicBezTo>
                  <a:cubicBezTo>
                    <a:pt x="283" y="140"/>
                    <a:pt x="299" y="85"/>
                    <a:pt x="367" y="85"/>
                  </a:cubicBezTo>
                  <a:cubicBezTo>
                    <a:pt x="387" y="85"/>
                    <a:pt x="411" y="90"/>
                    <a:pt x="441" y="100"/>
                  </a:cubicBezTo>
                  <a:cubicBezTo>
                    <a:pt x="383" y="32"/>
                    <a:pt x="322" y="1"/>
                    <a:pt x="26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72" name="Google Shape;1972;p53"/>
            <p:cNvSpPr/>
            <p:nvPr/>
          </p:nvSpPr>
          <p:spPr>
            <a:xfrm>
              <a:off x="6021475" y="3241225"/>
              <a:ext cx="23850" cy="32675"/>
            </a:xfrm>
            <a:custGeom>
              <a:avLst/>
              <a:gdLst/>
              <a:ahLst/>
              <a:cxnLst/>
              <a:rect l="l" t="t" r="r" b="b"/>
              <a:pathLst>
                <a:path w="954" h="1307" extrusionOk="0">
                  <a:moveTo>
                    <a:pt x="321" y="1"/>
                  </a:moveTo>
                  <a:cubicBezTo>
                    <a:pt x="295" y="1"/>
                    <a:pt x="269" y="11"/>
                    <a:pt x="251" y="34"/>
                  </a:cubicBezTo>
                  <a:cubicBezTo>
                    <a:pt x="191" y="70"/>
                    <a:pt x="156" y="118"/>
                    <a:pt x="120" y="177"/>
                  </a:cubicBezTo>
                  <a:cubicBezTo>
                    <a:pt x="36" y="380"/>
                    <a:pt x="1" y="618"/>
                    <a:pt x="36" y="844"/>
                  </a:cubicBezTo>
                  <a:cubicBezTo>
                    <a:pt x="48" y="951"/>
                    <a:pt x="96" y="1046"/>
                    <a:pt x="156" y="1118"/>
                  </a:cubicBezTo>
                  <a:cubicBezTo>
                    <a:pt x="315" y="1268"/>
                    <a:pt x="508" y="1307"/>
                    <a:pt x="704" y="1307"/>
                  </a:cubicBezTo>
                  <a:cubicBezTo>
                    <a:pt x="771" y="1307"/>
                    <a:pt x="839" y="1302"/>
                    <a:pt x="906" y="1296"/>
                  </a:cubicBezTo>
                  <a:cubicBezTo>
                    <a:pt x="929" y="1284"/>
                    <a:pt x="941" y="1249"/>
                    <a:pt x="953" y="1225"/>
                  </a:cubicBezTo>
                  <a:cubicBezTo>
                    <a:pt x="941" y="1213"/>
                    <a:pt x="918" y="1201"/>
                    <a:pt x="894" y="1189"/>
                  </a:cubicBezTo>
                  <a:cubicBezTo>
                    <a:pt x="739" y="1153"/>
                    <a:pt x="596" y="1142"/>
                    <a:pt x="441" y="1106"/>
                  </a:cubicBezTo>
                  <a:cubicBezTo>
                    <a:pt x="334" y="1070"/>
                    <a:pt x="251" y="963"/>
                    <a:pt x="251" y="856"/>
                  </a:cubicBezTo>
                  <a:cubicBezTo>
                    <a:pt x="215" y="642"/>
                    <a:pt x="227" y="415"/>
                    <a:pt x="298" y="213"/>
                  </a:cubicBezTo>
                  <a:cubicBezTo>
                    <a:pt x="334" y="153"/>
                    <a:pt x="370" y="106"/>
                    <a:pt x="417" y="70"/>
                  </a:cubicBezTo>
                  <a:cubicBezTo>
                    <a:pt x="403" y="26"/>
                    <a:pt x="362" y="1"/>
                    <a:pt x="32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73" name="Google Shape;1973;p53"/>
            <p:cNvSpPr/>
            <p:nvPr/>
          </p:nvSpPr>
          <p:spPr>
            <a:xfrm>
              <a:off x="5783350" y="3302500"/>
              <a:ext cx="12525" cy="26825"/>
            </a:xfrm>
            <a:custGeom>
              <a:avLst/>
              <a:gdLst/>
              <a:ahLst/>
              <a:cxnLst/>
              <a:rect l="l" t="t" r="r" b="b"/>
              <a:pathLst>
                <a:path w="501" h="1073" extrusionOk="0">
                  <a:moveTo>
                    <a:pt x="108" y="0"/>
                  </a:moveTo>
                  <a:cubicBezTo>
                    <a:pt x="84" y="0"/>
                    <a:pt x="1" y="48"/>
                    <a:pt x="1" y="84"/>
                  </a:cubicBezTo>
                  <a:cubicBezTo>
                    <a:pt x="1" y="155"/>
                    <a:pt x="13" y="215"/>
                    <a:pt x="36" y="274"/>
                  </a:cubicBezTo>
                  <a:cubicBezTo>
                    <a:pt x="48" y="310"/>
                    <a:pt x="84" y="322"/>
                    <a:pt x="84" y="346"/>
                  </a:cubicBezTo>
                  <a:cubicBezTo>
                    <a:pt x="120" y="524"/>
                    <a:pt x="167" y="691"/>
                    <a:pt x="215" y="869"/>
                  </a:cubicBezTo>
                  <a:cubicBezTo>
                    <a:pt x="227" y="929"/>
                    <a:pt x="251" y="1000"/>
                    <a:pt x="298" y="1048"/>
                  </a:cubicBezTo>
                  <a:cubicBezTo>
                    <a:pt x="328" y="1063"/>
                    <a:pt x="357" y="1073"/>
                    <a:pt x="387" y="1073"/>
                  </a:cubicBezTo>
                  <a:cubicBezTo>
                    <a:pt x="405" y="1073"/>
                    <a:pt x="423" y="1069"/>
                    <a:pt x="441" y="1060"/>
                  </a:cubicBezTo>
                  <a:cubicBezTo>
                    <a:pt x="465" y="1060"/>
                    <a:pt x="501" y="1000"/>
                    <a:pt x="501" y="965"/>
                  </a:cubicBezTo>
                  <a:cubicBezTo>
                    <a:pt x="501" y="858"/>
                    <a:pt x="477" y="750"/>
                    <a:pt x="477" y="667"/>
                  </a:cubicBezTo>
                  <a:cubicBezTo>
                    <a:pt x="406" y="465"/>
                    <a:pt x="358" y="298"/>
                    <a:pt x="275" y="119"/>
                  </a:cubicBezTo>
                  <a:cubicBezTo>
                    <a:pt x="239" y="72"/>
                    <a:pt x="179" y="24"/>
                    <a:pt x="10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74" name="Google Shape;1974;p53"/>
            <p:cNvSpPr/>
            <p:nvPr/>
          </p:nvSpPr>
          <p:spPr>
            <a:xfrm>
              <a:off x="6072075" y="3233400"/>
              <a:ext cx="21475" cy="20150"/>
            </a:xfrm>
            <a:custGeom>
              <a:avLst/>
              <a:gdLst/>
              <a:ahLst/>
              <a:cxnLst/>
              <a:rect l="l" t="t" r="r" b="b"/>
              <a:pathLst>
                <a:path w="859" h="806" extrusionOk="0">
                  <a:moveTo>
                    <a:pt x="632" y="1"/>
                  </a:moveTo>
                  <a:cubicBezTo>
                    <a:pt x="599" y="1"/>
                    <a:pt x="559" y="11"/>
                    <a:pt x="537" y="26"/>
                  </a:cubicBezTo>
                  <a:cubicBezTo>
                    <a:pt x="477" y="109"/>
                    <a:pt x="418" y="193"/>
                    <a:pt x="370" y="288"/>
                  </a:cubicBezTo>
                  <a:lnTo>
                    <a:pt x="191" y="145"/>
                  </a:lnTo>
                  <a:cubicBezTo>
                    <a:pt x="166" y="126"/>
                    <a:pt x="141" y="111"/>
                    <a:pt x="116" y="111"/>
                  </a:cubicBezTo>
                  <a:cubicBezTo>
                    <a:pt x="93" y="111"/>
                    <a:pt x="71" y="123"/>
                    <a:pt x="48" y="157"/>
                  </a:cubicBezTo>
                  <a:cubicBezTo>
                    <a:pt x="1" y="193"/>
                    <a:pt x="13" y="276"/>
                    <a:pt x="84" y="300"/>
                  </a:cubicBezTo>
                  <a:cubicBezTo>
                    <a:pt x="96" y="312"/>
                    <a:pt x="120" y="335"/>
                    <a:pt x="144" y="347"/>
                  </a:cubicBezTo>
                  <a:cubicBezTo>
                    <a:pt x="275" y="419"/>
                    <a:pt x="346" y="502"/>
                    <a:pt x="287" y="681"/>
                  </a:cubicBezTo>
                  <a:cubicBezTo>
                    <a:pt x="257" y="760"/>
                    <a:pt x="293" y="806"/>
                    <a:pt x="360" y="806"/>
                  </a:cubicBezTo>
                  <a:cubicBezTo>
                    <a:pt x="374" y="806"/>
                    <a:pt x="389" y="804"/>
                    <a:pt x="406" y="800"/>
                  </a:cubicBezTo>
                  <a:cubicBezTo>
                    <a:pt x="418" y="716"/>
                    <a:pt x="429" y="645"/>
                    <a:pt x="429" y="574"/>
                  </a:cubicBezTo>
                  <a:cubicBezTo>
                    <a:pt x="537" y="621"/>
                    <a:pt x="644" y="681"/>
                    <a:pt x="739" y="716"/>
                  </a:cubicBezTo>
                  <a:cubicBezTo>
                    <a:pt x="751" y="724"/>
                    <a:pt x="764" y="727"/>
                    <a:pt x="778" y="727"/>
                  </a:cubicBezTo>
                  <a:cubicBezTo>
                    <a:pt x="805" y="727"/>
                    <a:pt x="834" y="716"/>
                    <a:pt x="858" y="716"/>
                  </a:cubicBezTo>
                  <a:cubicBezTo>
                    <a:pt x="858" y="669"/>
                    <a:pt x="846" y="633"/>
                    <a:pt x="834" y="585"/>
                  </a:cubicBezTo>
                  <a:cubicBezTo>
                    <a:pt x="810" y="562"/>
                    <a:pt x="775" y="538"/>
                    <a:pt x="739" y="514"/>
                  </a:cubicBezTo>
                  <a:cubicBezTo>
                    <a:pt x="656" y="466"/>
                    <a:pt x="572" y="431"/>
                    <a:pt x="477" y="383"/>
                  </a:cubicBezTo>
                  <a:cubicBezTo>
                    <a:pt x="525" y="300"/>
                    <a:pt x="572" y="216"/>
                    <a:pt x="644" y="145"/>
                  </a:cubicBezTo>
                  <a:cubicBezTo>
                    <a:pt x="691" y="97"/>
                    <a:pt x="727" y="62"/>
                    <a:pt x="679" y="14"/>
                  </a:cubicBezTo>
                  <a:cubicBezTo>
                    <a:pt x="670" y="5"/>
                    <a:pt x="653" y="1"/>
                    <a:pt x="63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75" name="Google Shape;1975;p53"/>
            <p:cNvSpPr/>
            <p:nvPr/>
          </p:nvSpPr>
          <p:spPr>
            <a:xfrm>
              <a:off x="6167625" y="3220300"/>
              <a:ext cx="21450" cy="11575"/>
            </a:xfrm>
            <a:custGeom>
              <a:avLst/>
              <a:gdLst/>
              <a:ahLst/>
              <a:cxnLst/>
              <a:rect l="l" t="t" r="r" b="b"/>
              <a:pathLst>
                <a:path w="858" h="463" extrusionOk="0">
                  <a:moveTo>
                    <a:pt x="739" y="0"/>
                  </a:moveTo>
                  <a:cubicBezTo>
                    <a:pt x="735" y="0"/>
                    <a:pt x="731" y="1"/>
                    <a:pt x="727" y="2"/>
                  </a:cubicBezTo>
                  <a:cubicBezTo>
                    <a:pt x="584" y="74"/>
                    <a:pt x="429" y="157"/>
                    <a:pt x="286" y="228"/>
                  </a:cubicBezTo>
                  <a:cubicBezTo>
                    <a:pt x="227" y="240"/>
                    <a:pt x="179" y="240"/>
                    <a:pt x="132" y="240"/>
                  </a:cubicBezTo>
                  <a:cubicBezTo>
                    <a:pt x="108" y="240"/>
                    <a:pt x="72" y="252"/>
                    <a:pt x="60" y="276"/>
                  </a:cubicBezTo>
                  <a:cubicBezTo>
                    <a:pt x="36" y="312"/>
                    <a:pt x="13" y="359"/>
                    <a:pt x="1" y="407"/>
                  </a:cubicBezTo>
                  <a:cubicBezTo>
                    <a:pt x="16" y="444"/>
                    <a:pt x="54" y="463"/>
                    <a:pt x="95" y="463"/>
                  </a:cubicBezTo>
                  <a:cubicBezTo>
                    <a:pt x="119" y="463"/>
                    <a:pt x="145" y="456"/>
                    <a:pt x="167" y="443"/>
                  </a:cubicBezTo>
                  <a:cubicBezTo>
                    <a:pt x="370" y="347"/>
                    <a:pt x="572" y="264"/>
                    <a:pt x="775" y="169"/>
                  </a:cubicBezTo>
                  <a:cubicBezTo>
                    <a:pt x="810" y="145"/>
                    <a:pt x="834" y="85"/>
                    <a:pt x="858" y="50"/>
                  </a:cubicBezTo>
                  <a:cubicBezTo>
                    <a:pt x="816" y="39"/>
                    <a:pt x="773" y="0"/>
                    <a:pt x="73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76" name="Google Shape;1976;p53"/>
            <p:cNvSpPr/>
            <p:nvPr/>
          </p:nvSpPr>
          <p:spPr>
            <a:xfrm>
              <a:off x="5957475" y="3266775"/>
              <a:ext cx="24150" cy="8950"/>
            </a:xfrm>
            <a:custGeom>
              <a:avLst/>
              <a:gdLst/>
              <a:ahLst/>
              <a:cxnLst/>
              <a:rect l="l" t="t" r="r" b="b"/>
              <a:pathLst>
                <a:path w="966" h="358" extrusionOk="0">
                  <a:moveTo>
                    <a:pt x="930" y="1"/>
                  </a:moveTo>
                  <a:cubicBezTo>
                    <a:pt x="822" y="1"/>
                    <a:pt x="715" y="12"/>
                    <a:pt x="608" y="36"/>
                  </a:cubicBezTo>
                  <a:cubicBezTo>
                    <a:pt x="418" y="84"/>
                    <a:pt x="227" y="155"/>
                    <a:pt x="49" y="227"/>
                  </a:cubicBezTo>
                  <a:cubicBezTo>
                    <a:pt x="13" y="251"/>
                    <a:pt x="1" y="274"/>
                    <a:pt x="1" y="298"/>
                  </a:cubicBezTo>
                  <a:cubicBezTo>
                    <a:pt x="1" y="322"/>
                    <a:pt x="37" y="358"/>
                    <a:pt x="60" y="358"/>
                  </a:cubicBezTo>
                  <a:cubicBezTo>
                    <a:pt x="144" y="358"/>
                    <a:pt x="215" y="346"/>
                    <a:pt x="299" y="322"/>
                  </a:cubicBezTo>
                  <a:cubicBezTo>
                    <a:pt x="430" y="262"/>
                    <a:pt x="561" y="203"/>
                    <a:pt x="691" y="155"/>
                  </a:cubicBezTo>
                  <a:lnTo>
                    <a:pt x="703" y="167"/>
                  </a:lnTo>
                  <a:cubicBezTo>
                    <a:pt x="775" y="155"/>
                    <a:pt x="846" y="131"/>
                    <a:pt x="930" y="108"/>
                  </a:cubicBezTo>
                  <a:cubicBezTo>
                    <a:pt x="942" y="96"/>
                    <a:pt x="965" y="36"/>
                    <a:pt x="965" y="36"/>
                  </a:cubicBezTo>
                  <a:cubicBezTo>
                    <a:pt x="965" y="24"/>
                    <a:pt x="942" y="1"/>
                    <a:pt x="93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77" name="Google Shape;1977;p53"/>
            <p:cNvSpPr/>
            <p:nvPr/>
          </p:nvSpPr>
          <p:spPr>
            <a:xfrm>
              <a:off x="6102750" y="3238750"/>
              <a:ext cx="21150" cy="8700"/>
            </a:xfrm>
            <a:custGeom>
              <a:avLst/>
              <a:gdLst/>
              <a:ahLst/>
              <a:cxnLst/>
              <a:rect l="l" t="t" r="r" b="b"/>
              <a:pathLst>
                <a:path w="846" h="348" extrusionOk="0">
                  <a:moveTo>
                    <a:pt x="747" y="0"/>
                  </a:moveTo>
                  <a:cubicBezTo>
                    <a:pt x="744" y="0"/>
                    <a:pt x="741" y="1"/>
                    <a:pt x="738" y="2"/>
                  </a:cubicBezTo>
                  <a:cubicBezTo>
                    <a:pt x="584" y="38"/>
                    <a:pt x="429" y="98"/>
                    <a:pt x="298" y="133"/>
                  </a:cubicBezTo>
                  <a:lnTo>
                    <a:pt x="155" y="109"/>
                  </a:lnTo>
                  <a:cubicBezTo>
                    <a:pt x="143" y="181"/>
                    <a:pt x="0" y="205"/>
                    <a:pt x="60" y="312"/>
                  </a:cubicBezTo>
                  <a:cubicBezTo>
                    <a:pt x="84" y="336"/>
                    <a:pt x="107" y="348"/>
                    <a:pt x="143" y="348"/>
                  </a:cubicBezTo>
                  <a:cubicBezTo>
                    <a:pt x="191" y="336"/>
                    <a:pt x="238" y="336"/>
                    <a:pt x="286" y="324"/>
                  </a:cubicBezTo>
                  <a:cubicBezTo>
                    <a:pt x="453" y="264"/>
                    <a:pt x="619" y="229"/>
                    <a:pt x="762" y="169"/>
                  </a:cubicBezTo>
                  <a:cubicBezTo>
                    <a:pt x="798" y="157"/>
                    <a:pt x="822" y="98"/>
                    <a:pt x="846" y="62"/>
                  </a:cubicBezTo>
                  <a:cubicBezTo>
                    <a:pt x="814" y="41"/>
                    <a:pt x="772" y="0"/>
                    <a:pt x="74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78" name="Google Shape;1978;p53"/>
            <p:cNvSpPr/>
            <p:nvPr/>
          </p:nvSpPr>
          <p:spPr>
            <a:xfrm>
              <a:off x="5962550" y="3275475"/>
              <a:ext cx="20550" cy="9375"/>
            </a:xfrm>
            <a:custGeom>
              <a:avLst/>
              <a:gdLst/>
              <a:ahLst/>
              <a:cxnLst/>
              <a:rect l="l" t="t" r="r" b="b"/>
              <a:pathLst>
                <a:path w="822" h="375" extrusionOk="0">
                  <a:moveTo>
                    <a:pt x="725" y="1"/>
                  </a:moveTo>
                  <a:cubicBezTo>
                    <a:pt x="715" y="1"/>
                    <a:pt x="703" y="4"/>
                    <a:pt x="691" y="10"/>
                  </a:cubicBezTo>
                  <a:cubicBezTo>
                    <a:pt x="512" y="45"/>
                    <a:pt x="322" y="81"/>
                    <a:pt x="143" y="129"/>
                  </a:cubicBezTo>
                  <a:cubicBezTo>
                    <a:pt x="96" y="141"/>
                    <a:pt x="48" y="176"/>
                    <a:pt x="24" y="212"/>
                  </a:cubicBezTo>
                  <a:cubicBezTo>
                    <a:pt x="0" y="260"/>
                    <a:pt x="12" y="307"/>
                    <a:pt x="36" y="355"/>
                  </a:cubicBezTo>
                  <a:cubicBezTo>
                    <a:pt x="57" y="369"/>
                    <a:pt x="82" y="375"/>
                    <a:pt x="106" y="375"/>
                  </a:cubicBezTo>
                  <a:cubicBezTo>
                    <a:pt x="123" y="375"/>
                    <a:pt x="140" y="372"/>
                    <a:pt x="155" y="367"/>
                  </a:cubicBezTo>
                  <a:cubicBezTo>
                    <a:pt x="191" y="355"/>
                    <a:pt x="203" y="307"/>
                    <a:pt x="215" y="295"/>
                  </a:cubicBezTo>
                  <a:cubicBezTo>
                    <a:pt x="358" y="248"/>
                    <a:pt x="465" y="224"/>
                    <a:pt x="572" y="188"/>
                  </a:cubicBezTo>
                  <a:cubicBezTo>
                    <a:pt x="643" y="164"/>
                    <a:pt x="703" y="141"/>
                    <a:pt x="762" y="105"/>
                  </a:cubicBezTo>
                  <a:cubicBezTo>
                    <a:pt x="786" y="93"/>
                    <a:pt x="810" y="69"/>
                    <a:pt x="822" y="45"/>
                  </a:cubicBezTo>
                  <a:cubicBezTo>
                    <a:pt x="810" y="34"/>
                    <a:pt x="774" y="10"/>
                    <a:pt x="750" y="10"/>
                  </a:cubicBezTo>
                  <a:cubicBezTo>
                    <a:pt x="744" y="4"/>
                    <a:pt x="736" y="1"/>
                    <a:pt x="72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79" name="Google Shape;1979;p53"/>
            <p:cNvSpPr/>
            <p:nvPr/>
          </p:nvSpPr>
          <p:spPr>
            <a:xfrm>
              <a:off x="5781875" y="3295950"/>
              <a:ext cx="5375" cy="4475"/>
            </a:xfrm>
            <a:custGeom>
              <a:avLst/>
              <a:gdLst/>
              <a:ahLst/>
              <a:cxnLst/>
              <a:rect l="l" t="t" r="r" b="b"/>
              <a:pathLst>
                <a:path w="215" h="179" extrusionOk="0">
                  <a:moveTo>
                    <a:pt x="48" y="0"/>
                  </a:moveTo>
                  <a:cubicBezTo>
                    <a:pt x="24" y="36"/>
                    <a:pt x="12" y="72"/>
                    <a:pt x="0" y="107"/>
                  </a:cubicBezTo>
                  <a:cubicBezTo>
                    <a:pt x="48" y="131"/>
                    <a:pt x="95" y="155"/>
                    <a:pt x="143" y="179"/>
                  </a:cubicBezTo>
                  <a:cubicBezTo>
                    <a:pt x="155" y="179"/>
                    <a:pt x="179" y="119"/>
                    <a:pt x="215" y="84"/>
                  </a:cubicBezTo>
                  <a:cubicBezTo>
                    <a:pt x="155" y="48"/>
                    <a:pt x="107" y="24"/>
                    <a:pt x="4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80" name="Google Shape;1980;p53"/>
            <p:cNvSpPr/>
            <p:nvPr/>
          </p:nvSpPr>
          <p:spPr>
            <a:xfrm>
              <a:off x="5872950" y="2106675"/>
              <a:ext cx="37825" cy="37675"/>
            </a:xfrm>
            <a:custGeom>
              <a:avLst/>
              <a:gdLst/>
              <a:ahLst/>
              <a:cxnLst/>
              <a:rect l="l" t="t" r="r" b="b"/>
              <a:pathLst>
                <a:path w="1513" h="1507" extrusionOk="0">
                  <a:moveTo>
                    <a:pt x="188" y="0"/>
                  </a:moveTo>
                  <a:cubicBezTo>
                    <a:pt x="146" y="0"/>
                    <a:pt x="108" y="24"/>
                    <a:pt x="72" y="77"/>
                  </a:cubicBezTo>
                  <a:cubicBezTo>
                    <a:pt x="1" y="185"/>
                    <a:pt x="60" y="232"/>
                    <a:pt x="120" y="280"/>
                  </a:cubicBezTo>
                  <a:cubicBezTo>
                    <a:pt x="262" y="399"/>
                    <a:pt x="405" y="518"/>
                    <a:pt x="548" y="625"/>
                  </a:cubicBezTo>
                  <a:cubicBezTo>
                    <a:pt x="620" y="685"/>
                    <a:pt x="655" y="732"/>
                    <a:pt x="608" y="827"/>
                  </a:cubicBezTo>
                  <a:cubicBezTo>
                    <a:pt x="548" y="958"/>
                    <a:pt x="489" y="1101"/>
                    <a:pt x="453" y="1244"/>
                  </a:cubicBezTo>
                  <a:cubicBezTo>
                    <a:pt x="429" y="1304"/>
                    <a:pt x="429" y="1375"/>
                    <a:pt x="441" y="1447"/>
                  </a:cubicBezTo>
                  <a:cubicBezTo>
                    <a:pt x="441" y="1470"/>
                    <a:pt x="524" y="1506"/>
                    <a:pt x="560" y="1506"/>
                  </a:cubicBezTo>
                  <a:cubicBezTo>
                    <a:pt x="608" y="1494"/>
                    <a:pt x="632" y="1459"/>
                    <a:pt x="655" y="1411"/>
                  </a:cubicBezTo>
                  <a:cubicBezTo>
                    <a:pt x="715" y="1220"/>
                    <a:pt x="774" y="1030"/>
                    <a:pt x="834" y="839"/>
                  </a:cubicBezTo>
                  <a:cubicBezTo>
                    <a:pt x="989" y="935"/>
                    <a:pt x="1096" y="1018"/>
                    <a:pt x="1215" y="1089"/>
                  </a:cubicBezTo>
                  <a:cubicBezTo>
                    <a:pt x="1269" y="1116"/>
                    <a:pt x="1322" y="1130"/>
                    <a:pt x="1376" y="1130"/>
                  </a:cubicBezTo>
                  <a:cubicBezTo>
                    <a:pt x="1394" y="1130"/>
                    <a:pt x="1411" y="1128"/>
                    <a:pt x="1429" y="1125"/>
                  </a:cubicBezTo>
                  <a:cubicBezTo>
                    <a:pt x="1465" y="1125"/>
                    <a:pt x="1513" y="1030"/>
                    <a:pt x="1501" y="994"/>
                  </a:cubicBezTo>
                  <a:cubicBezTo>
                    <a:pt x="1477" y="923"/>
                    <a:pt x="1429" y="863"/>
                    <a:pt x="1370" y="827"/>
                  </a:cubicBezTo>
                  <a:cubicBezTo>
                    <a:pt x="1239" y="744"/>
                    <a:pt x="1108" y="673"/>
                    <a:pt x="965" y="589"/>
                  </a:cubicBezTo>
                  <a:cubicBezTo>
                    <a:pt x="1036" y="494"/>
                    <a:pt x="1108" y="387"/>
                    <a:pt x="1167" y="280"/>
                  </a:cubicBezTo>
                  <a:cubicBezTo>
                    <a:pt x="1191" y="244"/>
                    <a:pt x="1167" y="173"/>
                    <a:pt x="1155" y="113"/>
                  </a:cubicBezTo>
                  <a:cubicBezTo>
                    <a:pt x="1108" y="125"/>
                    <a:pt x="1036" y="113"/>
                    <a:pt x="1001" y="149"/>
                  </a:cubicBezTo>
                  <a:cubicBezTo>
                    <a:pt x="917" y="232"/>
                    <a:pt x="822" y="327"/>
                    <a:pt x="751" y="435"/>
                  </a:cubicBezTo>
                  <a:cubicBezTo>
                    <a:pt x="596" y="316"/>
                    <a:pt x="453" y="196"/>
                    <a:pt x="322" y="65"/>
                  </a:cubicBezTo>
                  <a:cubicBezTo>
                    <a:pt x="274" y="24"/>
                    <a:pt x="230" y="0"/>
                    <a:pt x="18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81" name="Google Shape;1981;p53"/>
            <p:cNvSpPr/>
            <p:nvPr/>
          </p:nvSpPr>
          <p:spPr>
            <a:xfrm>
              <a:off x="6383425" y="1978750"/>
              <a:ext cx="29200" cy="32825"/>
            </a:xfrm>
            <a:custGeom>
              <a:avLst/>
              <a:gdLst/>
              <a:ahLst/>
              <a:cxnLst/>
              <a:rect l="l" t="t" r="r" b="b"/>
              <a:pathLst>
                <a:path w="1168" h="1313" extrusionOk="0">
                  <a:moveTo>
                    <a:pt x="572" y="0"/>
                  </a:moveTo>
                  <a:cubicBezTo>
                    <a:pt x="513" y="0"/>
                    <a:pt x="453" y="21"/>
                    <a:pt x="406" y="63"/>
                  </a:cubicBezTo>
                  <a:cubicBezTo>
                    <a:pt x="322" y="122"/>
                    <a:pt x="263" y="194"/>
                    <a:pt x="215" y="277"/>
                  </a:cubicBezTo>
                  <a:cubicBezTo>
                    <a:pt x="84" y="527"/>
                    <a:pt x="1" y="813"/>
                    <a:pt x="1" y="1111"/>
                  </a:cubicBezTo>
                  <a:cubicBezTo>
                    <a:pt x="1" y="1194"/>
                    <a:pt x="1" y="1289"/>
                    <a:pt x="96" y="1313"/>
                  </a:cubicBezTo>
                  <a:cubicBezTo>
                    <a:pt x="167" y="1313"/>
                    <a:pt x="251" y="1301"/>
                    <a:pt x="322" y="1253"/>
                  </a:cubicBezTo>
                  <a:cubicBezTo>
                    <a:pt x="382" y="1206"/>
                    <a:pt x="429" y="1146"/>
                    <a:pt x="465" y="1075"/>
                  </a:cubicBezTo>
                  <a:cubicBezTo>
                    <a:pt x="513" y="1003"/>
                    <a:pt x="548" y="908"/>
                    <a:pt x="608" y="813"/>
                  </a:cubicBezTo>
                  <a:cubicBezTo>
                    <a:pt x="656" y="884"/>
                    <a:pt x="691" y="932"/>
                    <a:pt x="715" y="968"/>
                  </a:cubicBezTo>
                  <a:cubicBezTo>
                    <a:pt x="793" y="1068"/>
                    <a:pt x="871" y="1119"/>
                    <a:pt x="942" y="1119"/>
                  </a:cubicBezTo>
                  <a:cubicBezTo>
                    <a:pt x="1022" y="1119"/>
                    <a:pt x="1093" y="1053"/>
                    <a:pt x="1144" y="920"/>
                  </a:cubicBezTo>
                  <a:cubicBezTo>
                    <a:pt x="1168" y="896"/>
                    <a:pt x="1144" y="849"/>
                    <a:pt x="1144" y="813"/>
                  </a:cubicBezTo>
                  <a:cubicBezTo>
                    <a:pt x="1096" y="825"/>
                    <a:pt x="1072" y="849"/>
                    <a:pt x="1037" y="872"/>
                  </a:cubicBezTo>
                  <a:cubicBezTo>
                    <a:pt x="1013" y="884"/>
                    <a:pt x="1013" y="920"/>
                    <a:pt x="1001" y="944"/>
                  </a:cubicBezTo>
                  <a:cubicBezTo>
                    <a:pt x="834" y="825"/>
                    <a:pt x="751" y="622"/>
                    <a:pt x="763" y="420"/>
                  </a:cubicBezTo>
                  <a:cubicBezTo>
                    <a:pt x="763" y="384"/>
                    <a:pt x="739" y="313"/>
                    <a:pt x="703" y="301"/>
                  </a:cubicBezTo>
                  <a:cubicBezTo>
                    <a:pt x="656" y="301"/>
                    <a:pt x="608" y="325"/>
                    <a:pt x="572" y="360"/>
                  </a:cubicBezTo>
                  <a:cubicBezTo>
                    <a:pt x="548" y="396"/>
                    <a:pt x="537" y="432"/>
                    <a:pt x="537" y="480"/>
                  </a:cubicBezTo>
                  <a:cubicBezTo>
                    <a:pt x="537" y="730"/>
                    <a:pt x="370" y="896"/>
                    <a:pt x="239" y="1075"/>
                  </a:cubicBezTo>
                  <a:cubicBezTo>
                    <a:pt x="227" y="801"/>
                    <a:pt x="287" y="527"/>
                    <a:pt x="406" y="277"/>
                  </a:cubicBezTo>
                  <a:cubicBezTo>
                    <a:pt x="453" y="182"/>
                    <a:pt x="490" y="145"/>
                    <a:pt x="556" y="145"/>
                  </a:cubicBezTo>
                  <a:cubicBezTo>
                    <a:pt x="588" y="145"/>
                    <a:pt x="628" y="154"/>
                    <a:pt x="679" y="170"/>
                  </a:cubicBezTo>
                  <a:cubicBezTo>
                    <a:pt x="703" y="170"/>
                    <a:pt x="739" y="170"/>
                    <a:pt x="763" y="146"/>
                  </a:cubicBezTo>
                  <a:cubicBezTo>
                    <a:pt x="763" y="110"/>
                    <a:pt x="763" y="87"/>
                    <a:pt x="739" y="63"/>
                  </a:cubicBezTo>
                  <a:cubicBezTo>
                    <a:pt x="691" y="21"/>
                    <a:pt x="632" y="0"/>
                    <a:pt x="5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82" name="Google Shape;1982;p53"/>
            <p:cNvSpPr/>
            <p:nvPr/>
          </p:nvSpPr>
          <p:spPr>
            <a:xfrm>
              <a:off x="5903025" y="2071900"/>
              <a:ext cx="29775" cy="29900"/>
            </a:xfrm>
            <a:custGeom>
              <a:avLst/>
              <a:gdLst/>
              <a:ahLst/>
              <a:cxnLst/>
              <a:rect l="l" t="t" r="r" b="b"/>
              <a:pathLst>
                <a:path w="1191" h="1196" extrusionOk="0">
                  <a:moveTo>
                    <a:pt x="404" y="1"/>
                  </a:moveTo>
                  <a:cubicBezTo>
                    <a:pt x="388" y="1"/>
                    <a:pt x="373" y="2"/>
                    <a:pt x="357" y="4"/>
                  </a:cubicBezTo>
                  <a:cubicBezTo>
                    <a:pt x="179" y="40"/>
                    <a:pt x="0" y="254"/>
                    <a:pt x="24" y="397"/>
                  </a:cubicBezTo>
                  <a:cubicBezTo>
                    <a:pt x="24" y="490"/>
                    <a:pt x="105" y="556"/>
                    <a:pt x="189" y="556"/>
                  </a:cubicBezTo>
                  <a:cubicBezTo>
                    <a:pt x="201" y="556"/>
                    <a:pt x="214" y="555"/>
                    <a:pt x="226" y="552"/>
                  </a:cubicBezTo>
                  <a:cubicBezTo>
                    <a:pt x="286" y="528"/>
                    <a:pt x="345" y="516"/>
                    <a:pt x="405" y="492"/>
                  </a:cubicBezTo>
                  <a:cubicBezTo>
                    <a:pt x="405" y="504"/>
                    <a:pt x="405" y="528"/>
                    <a:pt x="405" y="552"/>
                  </a:cubicBezTo>
                  <a:cubicBezTo>
                    <a:pt x="393" y="659"/>
                    <a:pt x="369" y="766"/>
                    <a:pt x="345" y="873"/>
                  </a:cubicBezTo>
                  <a:cubicBezTo>
                    <a:pt x="299" y="1034"/>
                    <a:pt x="420" y="1195"/>
                    <a:pt x="589" y="1195"/>
                  </a:cubicBezTo>
                  <a:cubicBezTo>
                    <a:pt x="595" y="1195"/>
                    <a:pt x="601" y="1195"/>
                    <a:pt x="607" y="1195"/>
                  </a:cubicBezTo>
                  <a:cubicBezTo>
                    <a:pt x="679" y="1183"/>
                    <a:pt x="738" y="1147"/>
                    <a:pt x="798" y="1111"/>
                  </a:cubicBezTo>
                  <a:cubicBezTo>
                    <a:pt x="905" y="1040"/>
                    <a:pt x="976" y="921"/>
                    <a:pt x="1119" y="897"/>
                  </a:cubicBezTo>
                  <a:cubicBezTo>
                    <a:pt x="1191" y="885"/>
                    <a:pt x="1179" y="802"/>
                    <a:pt x="1119" y="754"/>
                  </a:cubicBezTo>
                  <a:cubicBezTo>
                    <a:pt x="1082" y="727"/>
                    <a:pt x="1039" y="715"/>
                    <a:pt x="998" y="715"/>
                  </a:cubicBezTo>
                  <a:cubicBezTo>
                    <a:pt x="947" y="715"/>
                    <a:pt x="897" y="733"/>
                    <a:pt x="857" y="766"/>
                  </a:cubicBezTo>
                  <a:cubicBezTo>
                    <a:pt x="798" y="814"/>
                    <a:pt x="750" y="849"/>
                    <a:pt x="667" y="909"/>
                  </a:cubicBezTo>
                  <a:cubicBezTo>
                    <a:pt x="691" y="825"/>
                    <a:pt x="703" y="766"/>
                    <a:pt x="703" y="694"/>
                  </a:cubicBezTo>
                  <a:cubicBezTo>
                    <a:pt x="714" y="623"/>
                    <a:pt x="726" y="552"/>
                    <a:pt x="726" y="492"/>
                  </a:cubicBezTo>
                  <a:cubicBezTo>
                    <a:pt x="726" y="409"/>
                    <a:pt x="714" y="325"/>
                    <a:pt x="703" y="242"/>
                  </a:cubicBezTo>
                  <a:cubicBezTo>
                    <a:pt x="681" y="102"/>
                    <a:pt x="552" y="1"/>
                    <a:pt x="40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83" name="Google Shape;1983;p53"/>
            <p:cNvSpPr/>
            <p:nvPr/>
          </p:nvSpPr>
          <p:spPr>
            <a:xfrm>
              <a:off x="6002125" y="2077525"/>
              <a:ext cx="31275" cy="29100"/>
            </a:xfrm>
            <a:custGeom>
              <a:avLst/>
              <a:gdLst/>
              <a:ahLst/>
              <a:cxnLst/>
              <a:rect l="l" t="t" r="r" b="b"/>
              <a:pathLst>
                <a:path w="1251" h="1164" extrusionOk="0">
                  <a:moveTo>
                    <a:pt x="520" y="145"/>
                  </a:moveTo>
                  <a:cubicBezTo>
                    <a:pt x="572" y="145"/>
                    <a:pt x="637" y="178"/>
                    <a:pt x="727" y="243"/>
                  </a:cubicBezTo>
                  <a:cubicBezTo>
                    <a:pt x="608" y="492"/>
                    <a:pt x="490" y="742"/>
                    <a:pt x="371" y="991"/>
                  </a:cubicBezTo>
                  <a:lnTo>
                    <a:pt x="371" y="991"/>
                  </a:lnTo>
                  <a:lnTo>
                    <a:pt x="334" y="981"/>
                  </a:lnTo>
                  <a:cubicBezTo>
                    <a:pt x="251" y="767"/>
                    <a:pt x="263" y="541"/>
                    <a:pt x="346" y="339"/>
                  </a:cubicBezTo>
                  <a:cubicBezTo>
                    <a:pt x="401" y="208"/>
                    <a:pt x="448" y="145"/>
                    <a:pt x="520" y="145"/>
                  </a:cubicBezTo>
                  <a:close/>
                  <a:moveTo>
                    <a:pt x="580" y="1"/>
                  </a:moveTo>
                  <a:cubicBezTo>
                    <a:pt x="566" y="1"/>
                    <a:pt x="552" y="2"/>
                    <a:pt x="537" y="5"/>
                  </a:cubicBezTo>
                  <a:cubicBezTo>
                    <a:pt x="441" y="5"/>
                    <a:pt x="346" y="41"/>
                    <a:pt x="275" y="112"/>
                  </a:cubicBezTo>
                  <a:cubicBezTo>
                    <a:pt x="60" y="362"/>
                    <a:pt x="1" y="708"/>
                    <a:pt x="108" y="1017"/>
                  </a:cubicBezTo>
                  <a:cubicBezTo>
                    <a:pt x="135" y="1111"/>
                    <a:pt x="222" y="1164"/>
                    <a:pt x="311" y="1164"/>
                  </a:cubicBezTo>
                  <a:cubicBezTo>
                    <a:pt x="379" y="1164"/>
                    <a:pt x="447" y="1132"/>
                    <a:pt x="489" y="1065"/>
                  </a:cubicBezTo>
                  <a:cubicBezTo>
                    <a:pt x="549" y="958"/>
                    <a:pt x="608" y="850"/>
                    <a:pt x="668" y="743"/>
                  </a:cubicBezTo>
                  <a:cubicBezTo>
                    <a:pt x="691" y="684"/>
                    <a:pt x="715" y="624"/>
                    <a:pt x="763" y="529"/>
                  </a:cubicBezTo>
                  <a:cubicBezTo>
                    <a:pt x="822" y="672"/>
                    <a:pt x="870" y="767"/>
                    <a:pt x="906" y="862"/>
                  </a:cubicBezTo>
                  <a:cubicBezTo>
                    <a:pt x="937" y="957"/>
                    <a:pt x="978" y="1033"/>
                    <a:pt x="1061" y="1033"/>
                  </a:cubicBezTo>
                  <a:cubicBezTo>
                    <a:pt x="1072" y="1033"/>
                    <a:pt x="1084" y="1032"/>
                    <a:pt x="1096" y="1029"/>
                  </a:cubicBezTo>
                  <a:cubicBezTo>
                    <a:pt x="1144" y="1029"/>
                    <a:pt x="1191" y="934"/>
                    <a:pt x="1227" y="874"/>
                  </a:cubicBezTo>
                  <a:cubicBezTo>
                    <a:pt x="1239" y="815"/>
                    <a:pt x="1251" y="767"/>
                    <a:pt x="1251" y="708"/>
                  </a:cubicBezTo>
                  <a:lnTo>
                    <a:pt x="1251" y="708"/>
                  </a:lnTo>
                  <a:lnTo>
                    <a:pt x="1084" y="731"/>
                  </a:lnTo>
                  <a:cubicBezTo>
                    <a:pt x="1037" y="612"/>
                    <a:pt x="1001" y="481"/>
                    <a:pt x="965" y="362"/>
                  </a:cubicBezTo>
                  <a:cubicBezTo>
                    <a:pt x="936" y="264"/>
                    <a:pt x="890" y="198"/>
                    <a:pt x="795" y="198"/>
                  </a:cubicBezTo>
                  <a:cubicBezTo>
                    <a:pt x="775" y="198"/>
                    <a:pt x="752" y="201"/>
                    <a:pt x="727" y="208"/>
                  </a:cubicBezTo>
                  <a:cubicBezTo>
                    <a:pt x="738" y="72"/>
                    <a:pt x="675" y="1"/>
                    <a:pt x="58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84" name="Google Shape;1984;p53"/>
            <p:cNvSpPr/>
            <p:nvPr/>
          </p:nvSpPr>
          <p:spPr>
            <a:xfrm>
              <a:off x="6224775" y="2024000"/>
              <a:ext cx="27125" cy="26550"/>
            </a:xfrm>
            <a:custGeom>
              <a:avLst/>
              <a:gdLst/>
              <a:ahLst/>
              <a:cxnLst/>
              <a:rect l="l" t="t" r="r" b="b"/>
              <a:pathLst>
                <a:path w="1085" h="1062" extrusionOk="0">
                  <a:moveTo>
                    <a:pt x="382" y="110"/>
                  </a:moveTo>
                  <a:cubicBezTo>
                    <a:pt x="513" y="301"/>
                    <a:pt x="465" y="527"/>
                    <a:pt x="263" y="777"/>
                  </a:cubicBezTo>
                  <a:cubicBezTo>
                    <a:pt x="286" y="539"/>
                    <a:pt x="251" y="324"/>
                    <a:pt x="382" y="110"/>
                  </a:cubicBezTo>
                  <a:close/>
                  <a:moveTo>
                    <a:pt x="357" y="0"/>
                  </a:moveTo>
                  <a:cubicBezTo>
                    <a:pt x="295" y="0"/>
                    <a:pt x="231" y="25"/>
                    <a:pt x="191" y="74"/>
                  </a:cubicBezTo>
                  <a:cubicBezTo>
                    <a:pt x="144" y="122"/>
                    <a:pt x="108" y="194"/>
                    <a:pt x="96" y="265"/>
                  </a:cubicBezTo>
                  <a:cubicBezTo>
                    <a:pt x="72" y="455"/>
                    <a:pt x="48" y="646"/>
                    <a:pt x="25" y="836"/>
                  </a:cubicBezTo>
                  <a:cubicBezTo>
                    <a:pt x="1" y="920"/>
                    <a:pt x="60" y="1015"/>
                    <a:pt x="144" y="1051"/>
                  </a:cubicBezTo>
                  <a:cubicBezTo>
                    <a:pt x="166" y="1058"/>
                    <a:pt x="186" y="1061"/>
                    <a:pt x="204" y="1061"/>
                  </a:cubicBezTo>
                  <a:cubicBezTo>
                    <a:pt x="275" y="1061"/>
                    <a:pt x="320" y="1012"/>
                    <a:pt x="358" y="956"/>
                  </a:cubicBezTo>
                  <a:cubicBezTo>
                    <a:pt x="406" y="872"/>
                    <a:pt x="477" y="765"/>
                    <a:pt x="560" y="658"/>
                  </a:cubicBezTo>
                  <a:cubicBezTo>
                    <a:pt x="572" y="729"/>
                    <a:pt x="596" y="801"/>
                    <a:pt x="620" y="872"/>
                  </a:cubicBezTo>
                  <a:cubicBezTo>
                    <a:pt x="651" y="945"/>
                    <a:pt x="701" y="1045"/>
                    <a:pt x="792" y="1045"/>
                  </a:cubicBezTo>
                  <a:cubicBezTo>
                    <a:pt x="805" y="1045"/>
                    <a:pt x="819" y="1043"/>
                    <a:pt x="834" y="1039"/>
                  </a:cubicBezTo>
                  <a:cubicBezTo>
                    <a:pt x="941" y="1003"/>
                    <a:pt x="989" y="920"/>
                    <a:pt x="1072" y="848"/>
                  </a:cubicBezTo>
                  <a:cubicBezTo>
                    <a:pt x="1084" y="836"/>
                    <a:pt x="1060" y="789"/>
                    <a:pt x="1048" y="765"/>
                  </a:cubicBezTo>
                  <a:cubicBezTo>
                    <a:pt x="1025" y="765"/>
                    <a:pt x="989" y="765"/>
                    <a:pt x="965" y="777"/>
                  </a:cubicBezTo>
                  <a:cubicBezTo>
                    <a:pt x="941" y="801"/>
                    <a:pt x="918" y="836"/>
                    <a:pt x="894" y="860"/>
                  </a:cubicBezTo>
                  <a:cubicBezTo>
                    <a:pt x="858" y="753"/>
                    <a:pt x="822" y="670"/>
                    <a:pt x="787" y="575"/>
                  </a:cubicBezTo>
                  <a:cubicBezTo>
                    <a:pt x="763" y="491"/>
                    <a:pt x="739" y="396"/>
                    <a:pt x="715" y="301"/>
                  </a:cubicBezTo>
                  <a:cubicBezTo>
                    <a:pt x="656" y="158"/>
                    <a:pt x="537" y="51"/>
                    <a:pt x="394" y="3"/>
                  </a:cubicBezTo>
                  <a:cubicBezTo>
                    <a:pt x="382" y="1"/>
                    <a:pt x="369" y="0"/>
                    <a:pt x="35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85" name="Google Shape;1985;p53"/>
            <p:cNvSpPr/>
            <p:nvPr/>
          </p:nvSpPr>
          <p:spPr>
            <a:xfrm>
              <a:off x="6133100" y="2024075"/>
              <a:ext cx="25625" cy="48525"/>
            </a:xfrm>
            <a:custGeom>
              <a:avLst/>
              <a:gdLst/>
              <a:ahLst/>
              <a:cxnLst/>
              <a:rect l="l" t="t" r="r" b="b"/>
              <a:pathLst>
                <a:path w="1025" h="1941" extrusionOk="0">
                  <a:moveTo>
                    <a:pt x="286" y="0"/>
                  </a:moveTo>
                  <a:cubicBezTo>
                    <a:pt x="120" y="0"/>
                    <a:pt x="13" y="107"/>
                    <a:pt x="1" y="298"/>
                  </a:cubicBezTo>
                  <a:cubicBezTo>
                    <a:pt x="1" y="595"/>
                    <a:pt x="1" y="893"/>
                    <a:pt x="24" y="1179"/>
                  </a:cubicBezTo>
                  <a:cubicBezTo>
                    <a:pt x="96" y="1476"/>
                    <a:pt x="298" y="1715"/>
                    <a:pt x="572" y="1857"/>
                  </a:cubicBezTo>
                  <a:cubicBezTo>
                    <a:pt x="679" y="1905"/>
                    <a:pt x="798" y="1929"/>
                    <a:pt x="929" y="1941"/>
                  </a:cubicBezTo>
                  <a:cubicBezTo>
                    <a:pt x="953" y="1941"/>
                    <a:pt x="989" y="1905"/>
                    <a:pt x="1025" y="1881"/>
                  </a:cubicBezTo>
                  <a:cubicBezTo>
                    <a:pt x="989" y="1857"/>
                    <a:pt x="965" y="1834"/>
                    <a:pt x="929" y="1822"/>
                  </a:cubicBezTo>
                  <a:cubicBezTo>
                    <a:pt x="894" y="1798"/>
                    <a:pt x="834" y="1810"/>
                    <a:pt x="798" y="1786"/>
                  </a:cubicBezTo>
                  <a:cubicBezTo>
                    <a:pt x="584" y="1667"/>
                    <a:pt x="417" y="1476"/>
                    <a:pt x="334" y="1262"/>
                  </a:cubicBezTo>
                  <a:cubicBezTo>
                    <a:pt x="239" y="929"/>
                    <a:pt x="203" y="595"/>
                    <a:pt x="239" y="262"/>
                  </a:cubicBezTo>
                  <a:cubicBezTo>
                    <a:pt x="239" y="226"/>
                    <a:pt x="286" y="202"/>
                    <a:pt x="322" y="167"/>
                  </a:cubicBezTo>
                  <a:cubicBezTo>
                    <a:pt x="346" y="131"/>
                    <a:pt x="370" y="107"/>
                    <a:pt x="394" y="71"/>
                  </a:cubicBezTo>
                  <a:cubicBezTo>
                    <a:pt x="358" y="48"/>
                    <a:pt x="322" y="0"/>
                    <a:pt x="28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86" name="Google Shape;1986;p53"/>
            <p:cNvSpPr/>
            <p:nvPr/>
          </p:nvSpPr>
          <p:spPr>
            <a:xfrm>
              <a:off x="6410525" y="1956450"/>
              <a:ext cx="27100" cy="49150"/>
            </a:xfrm>
            <a:custGeom>
              <a:avLst/>
              <a:gdLst/>
              <a:ahLst/>
              <a:cxnLst/>
              <a:rect l="l" t="t" r="r" b="b"/>
              <a:pathLst>
                <a:path w="1084" h="1966" extrusionOk="0">
                  <a:moveTo>
                    <a:pt x="128" y="0"/>
                  </a:moveTo>
                  <a:cubicBezTo>
                    <a:pt x="85" y="0"/>
                    <a:pt x="43" y="41"/>
                    <a:pt x="0" y="62"/>
                  </a:cubicBezTo>
                  <a:cubicBezTo>
                    <a:pt x="24" y="98"/>
                    <a:pt x="48" y="121"/>
                    <a:pt x="84" y="157"/>
                  </a:cubicBezTo>
                  <a:cubicBezTo>
                    <a:pt x="250" y="288"/>
                    <a:pt x="429" y="395"/>
                    <a:pt x="572" y="526"/>
                  </a:cubicBezTo>
                  <a:cubicBezTo>
                    <a:pt x="917" y="860"/>
                    <a:pt x="786" y="1657"/>
                    <a:pt x="357" y="1848"/>
                  </a:cubicBezTo>
                  <a:cubicBezTo>
                    <a:pt x="334" y="1860"/>
                    <a:pt x="310" y="1919"/>
                    <a:pt x="286" y="1955"/>
                  </a:cubicBezTo>
                  <a:cubicBezTo>
                    <a:pt x="318" y="1955"/>
                    <a:pt x="349" y="1966"/>
                    <a:pt x="378" y="1966"/>
                  </a:cubicBezTo>
                  <a:cubicBezTo>
                    <a:pt x="392" y="1966"/>
                    <a:pt x="405" y="1963"/>
                    <a:pt x="417" y="1955"/>
                  </a:cubicBezTo>
                  <a:cubicBezTo>
                    <a:pt x="857" y="1741"/>
                    <a:pt x="1084" y="1264"/>
                    <a:pt x="977" y="788"/>
                  </a:cubicBezTo>
                  <a:cubicBezTo>
                    <a:pt x="905" y="467"/>
                    <a:pt x="476" y="50"/>
                    <a:pt x="143" y="2"/>
                  </a:cubicBezTo>
                  <a:cubicBezTo>
                    <a:pt x="138" y="1"/>
                    <a:pt x="133" y="0"/>
                    <a:pt x="1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87" name="Google Shape;1987;p53"/>
            <p:cNvSpPr/>
            <p:nvPr/>
          </p:nvSpPr>
          <p:spPr>
            <a:xfrm>
              <a:off x="6248900" y="2005025"/>
              <a:ext cx="30075" cy="45000"/>
            </a:xfrm>
            <a:custGeom>
              <a:avLst/>
              <a:gdLst/>
              <a:ahLst/>
              <a:cxnLst/>
              <a:rect l="l" t="t" r="r" b="b"/>
              <a:pathLst>
                <a:path w="1203" h="1800" extrusionOk="0">
                  <a:moveTo>
                    <a:pt x="107" y="0"/>
                  </a:moveTo>
                  <a:cubicBezTo>
                    <a:pt x="72" y="0"/>
                    <a:pt x="36" y="36"/>
                    <a:pt x="0" y="60"/>
                  </a:cubicBezTo>
                  <a:cubicBezTo>
                    <a:pt x="24" y="83"/>
                    <a:pt x="48" y="107"/>
                    <a:pt x="83" y="131"/>
                  </a:cubicBezTo>
                  <a:cubicBezTo>
                    <a:pt x="250" y="202"/>
                    <a:pt x="429" y="274"/>
                    <a:pt x="584" y="357"/>
                  </a:cubicBezTo>
                  <a:cubicBezTo>
                    <a:pt x="774" y="476"/>
                    <a:pt x="905" y="667"/>
                    <a:pt x="917" y="893"/>
                  </a:cubicBezTo>
                  <a:cubicBezTo>
                    <a:pt x="929" y="1000"/>
                    <a:pt x="917" y="1119"/>
                    <a:pt x="905" y="1226"/>
                  </a:cubicBezTo>
                  <a:cubicBezTo>
                    <a:pt x="869" y="1381"/>
                    <a:pt x="893" y="1560"/>
                    <a:pt x="750" y="1691"/>
                  </a:cubicBezTo>
                  <a:cubicBezTo>
                    <a:pt x="706" y="1735"/>
                    <a:pt x="744" y="1799"/>
                    <a:pt x="806" y="1799"/>
                  </a:cubicBezTo>
                  <a:cubicBezTo>
                    <a:pt x="811" y="1799"/>
                    <a:pt x="816" y="1799"/>
                    <a:pt x="822" y="1798"/>
                  </a:cubicBezTo>
                  <a:cubicBezTo>
                    <a:pt x="881" y="1786"/>
                    <a:pt x="941" y="1750"/>
                    <a:pt x="976" y="1691"/>
                  </a:cubicBezTo>
                  <a:cubicBezTo>
                    <a:pt x="1143" y="1429"/>
                    <a:pt x="1203" y="1095"/>
                    <a:pt x="1143" y="786"/>
                  </a:cubicBezTo>
                  <a:cubicBezTo>
                    <a:pt x="1012" y="321"/>
                    <a:pt x="584" y="0"/>
                    <a:pt x="10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88" name="Google Shape;1988;p53"/>
            <p:cNvSpPr/>
            <p:nvPr/>
          </p:nvSpPr>
          <p:spPr>
            <a:xfrm>
              <a:off x="6156625" y="2033875"/>
              <a:ext cx="27700" cy="30200"/>
            </a:xfrm>
            <a:custGeom>
              <a:avLst/>
              <a:gdLst/>
              <a:ahLst/>
              <a:cxnLst/>
              <a:rect l="l" t="t" r="r" b="b"/>
              <a:pathLst>
                <a:path w="1108" h="1208" extrusionOk="0">
                  <a:moveTo>
                    <a:pt x="48" y="1"/>
                  </a:moveTo>
                  <a:cubicBezTo>
                    <a:pt x="24" y="37"/>
                    <a:pt x="0" y="84"/>
                    <a:pt x="0" y="120"/>
                  </a:cubicBezTo>
                  <a:cubicBezTo>
                    <a:pt x="12" y="180"/>
                    <a:pt x="36" y="227"/>
                    <a:pt x="60" y="275"/>
                  </a:cubicBezTo>
                  <a:cubicBezTo>
                    <a:pt x="107" y="346"/>
                    <a:pt x="167" y="406"/>
                    <a:pt x="238" y="465"/>
                  </a:cubicBezTo>
                  <a:cubicBezTo>
                    <a:pt x="441" y="596"/>
                    <a:pt x="465" y="739"/>
                    <a:pt x="345" y="942"/>
                  </a:cubicBezTo>
                  <a:cubicBezTo>
                    <a:pt x="310" y="1013"/>
                    <a:pt x="238" y="1120"/>
                    <a:pt x="345" y="1192"/>
                  </a:cubicBezTo>
                  <a:cubicBezTo>
                    <a:pt x="366" y="1203"/>
                    <a:pt x="384" y="1208"/>
                    <a:pt x="400" y="1208"/>
                  </a:cubicBezTo>
                  <a:cubicBezTo>
                    <a:pt x="467" y="1208"/>
                    <a:pt x="500" y="1123"/>
                    <a:pt x="548" y="1084"/>
                  </a:cubicBezTo>
                  <a:cubicBezTo>
                    <a:pt x="548" y="1084"/>
                    <a:pt x="548" y="1072"/>
                    <a:pt x="560" y="1061"/>
                  </a:cubicBezTo>
                  <a:cubicBezTo>
                    <a:pt x="441" y="953"/>
                    <a:pt x="560" y="882"/>
                    <a:pt x="596" y="787"/>
                  </a:cubicBezTo>
                  <a:cubicBezTo>
                    <a:pt x="703" y="870"/>
                    <a:pt x="810" y="942"/>
                    <a:pt x="941" y="1013"/>
                  </a:cubicBezTo>
                  <a:cubicBezTo>
                    <a:pt x="953" y="1021"/>
                    <a:pt x="969" y="1024"/>
                    <a:pt x="987" y="1024"/>
                  </a:cubicBezTo>
                  <a:cubicBezTo>
                    <a:pt x="1023" y="1024"/>
                    <a:pt x="1068" y="1013"/>
                    <a:pt x="1107" y="1013"/>
                  </a:cubicBezTo>
                  <a:cubicBezTo>
                    <a:pt x="1096" y="953"/>
                    <a:pt x="1084" y="882"/>
                    <a:pt x="1048" y="846"/>
                  </a:cubicBezTo>
                  <a:cubicBezTo>
                    <a:pt x="941" y="751"/>
                    <a:pt x="822" y="668"/>
                    <a:pt x="691" y="572"/>
                  </a:cubicBezTo>
                  <a:cubicBezTo>
                    <a:pt x="750" y="441"/>
                    <a:pt x="810" y="334"/>
                    <a:pt x="869" y="203"/>
                  </a:cubicBezTo>
                  <a:cubicBezTo>
                    <a:pt x="881" y="168"/>
                    <a:pt x="893" y="132"/>
                    <a:pt x="893" y="96"/>
                  </a:cubicBezTo>
                  <a:lnTo>
                    <a:pt x="893" y="96"/>
                  </a:lnTo>
                  <a:cubicBezTo>
                    <a:pt x="846" y="108"/>
                    <a:pt x="798" y="96"/>
                    <a:pt x="774" y="132"/>
                  </a:cubicBezTo>
                  <a:cubicBezTo>
                    <a:pt x="691" y="227"/>
                    <a:pt x="607" y="334"/>
                    <a:pt x="524" y="453"/>
                  </a:cubicBezTo>
                  <a:cubicBezTo>
                    <a:pt x="405" y="322"/>
                    <a:pt x="286" y="191"/>
                    <a:pt x="155" y="60"/>
                  </a:cubicBezTo>
                  <a:cubicBezTo>
                    <a:pt x="119" y="37"/>
                    <a:pt x="84" y="13"/>
                    <a:pt x="4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89" name="Google Shape;1989;p53"/>
            <p:cNvSpPr/>
            <p:nvPr/>
          </p:nvSpPr>
          <p:spPr>
            <a:xfrm>
              <a:off x="6296825" y="1993100"/>
              <a:ext cx="25025" cy="41975"/>
            </a:xfrm>
            <a:custGeom>
              <a:avLst/>
              <a:gdLst/>
              <a:ahLst/>
              <a:cxnLst/>
              <a:rect l="l" t="t" r="r" b="b"/>
              <a:pathLst>
                <a:path w="1001" h="1679" extrusionOk="0">
                  <a:moveTo>
                    <a:pt x="286" y="1"/>
                  </a:moveTo>
                  <a:cubicBezTo>
                    <a:pt x="214" y="1"/>
                    <a:pt x="143" y="36"/>
                    <a:pt x="95" y="84"/>
                  </a:cubicBezTo>
                  <a:cubicBezTo>
                    <a:pt x="60" y="132"/>
                    <a:pt x="48" y="191"/>
                    <a:pt x="48" y="251"/>
                  </a:cubicBezTo>
                  <a:cubicBezTo>
                    <a:pt x="0" y="632"/>
                    <a:pt x="48" y="1025"/>
                    <a:pt x="167" y="1406"/>
                  </a:cubicBezTo>
                  <a:cubicBezTo>
                    <a:pt x="217" y="1568"/>
                    <a:pt x="371" y="1678"/>
                    <a:pt x="541" y="1678"/>
                  </a:cubicBezTo>
                  <a:cubicBezTo>
                    <a:pt x="571" y="1678"/>
                    <a:pt x="601" y="1675"/>
                    <a:pt x="631" y="1668"/>
                  </a:cubicBezTo>
                  <a:cubicBezTo>
                    <a:pt x="726" y="1644"/>
                    <a:pt x="833" y="1620"/>
                    <a:pt x="929" y="1584"/>
                  </a:cubicBezTo>
                  <a:cubicBezTo>
                    <a:pt x="964" y="1572"/>
                    <a:pt x="976" y="1525"/>
                    <a:pt x="1000" y="1501"/>
                  </a:cubicBezTo>
                  <a:cubicBezTo>
                    <a:pt x="964" y="1489"/>
                    <a:pt x="929" y="1465"/>
                    <a:pt x="893" y="1465"/>
                  </a:cubicBezTo>
                  <a:cubicBezTo>
                    <a:pt x="822" y="1477"/>
                    <a:pt x="750" y="1501"/>
                    <a:pt x="679" y="1525"/>
                  </a:cubicBezTo>
                  <a:cubicBezTo>
                    <a:pt x="657" y="1532"/>
                    <a:pt x="636" y="1535"/>
                    <a:pt x="615" y="1535"/>
                  </a:cubicBezTo>
                  <a:cubicBezTo>
                    <a:pt x="532" y="1535"/>
                    <a:pt x="457" y="1482"/>
                    <a:pt x="429" y="1406"/>
                  </a:cubicBezTo>
                  <a:cubicBezTo>
                    <a:pt x="250" y="1013"/>
                    <a:pt x="250" y="596"/>
                    <a:pt x="262" y="167"/>
                  </a:cubicBezTo>
                  <a:lnTo>
                    <a:pt x="262" y="167"/>
                  </a:lnTo>
                  <a:lnTo>
                    <a:pt x="357" y="203"/>
                  </a:lnTo>
                  <a:cubicBezTo>
                    <a:pt x="393" y="108"/>
                    <a:pt x="381" y="13"/>
                    <a:pt x="28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90" name="Google Shape;1990;p53"/>
            <p:cNvSpPr/>
            <p:nvPr/>
          </p:nvSpPr>
          <p:spPr>
            <a:xfrm>
              <a:off x="6024750" y="2048250"/>
              <a:ext cx="21750" cy="28975"/>
            </a:xfrm>
            <a:custGeom>
              <a:avLst/>
              <a:gdLst/>
              <a:ahLst/>
              <a:cxnLst/>
              <a:rect l="l" t="t" r="r" b="b"/>
              <a:pathLst>
                <a:path w="870" h="1159" extrusionOk="0">
                  <a:moveTo>
                    <a:pt x="316" y="1"/>
                  </a:moveTo>
                  <a:cubicBezTo>
                    <a:pt x="226" y="1"/>
                    <a:pt x="143" y="41"/>
                    <a:pt x="84" y="116"/>
                  </a:cubicBezTo>
                  <a:cubicBezTo>
                    <a:pt x="1" y="188"/>
                    <a:pt x="36" y="319"/>
                    <a:pt x="144" y="331"/>
                  </a:cubicBezTo>
                  <a:cubicBezTo>
                    <a:pt x="203" y="355"/>
                    <a:pt x="263" y="355"/>
                    <a:pt x="346" y="367"/>
                  </a:cubicBezTo>
                  <a:cubicBezTo>
                    <a:pt x="310" y="557"/>
                    <a:pt x="263" y="748"/>
                    <a:pt x="239" y="938"/>
                  </a:cubicBezTo>
                  <a:cubicBezTo>
                    <a:pt x="227" y="1009"/>
                    <a:pt x="239" y="1105"/>
                    <a:pt x="275" y="1140"/>
                  </a:cubicBezTo>
                  <a:cubicBezTo>
                    <a:pt x="310" y="1152"/>
                    <a:pt x="346" y="1158"/>
                    <a:pt x="382" y="1158"/>
                  </a:cubicBezTo>
                  <a:cubicBezTo>
                    <a:pt x="417" y="1158"/>
                    <a:pt x="453" y="1152"/>
                    <a:pt x="489" y="1140"/>
                  </a:cubicBezTo>
                  <a:cubicBezTo>
                    <a:pt x="608" y="1069"/>
                    <a:pt x="727" y="998"/>
                    <a:pt x="834" y="914"/>
                  </a:cubicBezTo>
                  <a:cubicBezTo>
                    <a:pt x="870" y="890"/>
                    <a:pt x="858" y="831"/>
                    <a:pt x="870" y="783"/>
                  </a:cubicBezTo>
                  <a:cubicBezTo>
                    <a:pt x="837" y="775"/>
                    <a:pt x="799" y="761"/>
                    <a:pt x="762" y="761"/>
                  </a:cubicBezTo>
                  <a:cubicBezTo>
                    <a:pt x="746" y="761"/>
                    <a:pt x="730" y="764"/>
                    <a:pt x="715" y="771"/>
                  </a:cubicBezTo>
                  <a:cubicBezTo>
                    <a:pt x="644" y="819"/>
                    <a:pt x="560" y="867"/>
                    <a:pt x="489" y="926"/>
                  </a:cubicBezTo>
                  <a:cubicBezTo>
                    <a:pt x="513" y="712"/>
                    <a:pt x="548" y="509"/>
                    <a:pt x="572" y="307"/>
                  </a:cubicBezTo>
                  <a:cubicBezTo>
                    <a:pt x="608" y="188"/>
                    <a:pt x="537" y="57"/>
                    <a:pt x="429" y="21"/>
                  </a:cubicBezTo>
                  <a:cubicBezTo>
                    <a:pt x="391" y="7"/>
                    <a:pt x="353" y="1"/>
                    <a:pt x="31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91" name="Google Shape;1991;p53"/>
            <p:cNvSpPr/>
            <p:nvPr/>
          </p:nvSpPr>
          <p:spPr>
            <a:xfrm>
              <a:off x="6322700" y="1994300"/>
              <a:ext cx="26225" cy="30375"/>
            </a:xfrm>
            <a:custGeom>
              <a:avLst/>
              <a:gdLst/>
              <a:ahLst/>
              <a:cxnLst/>
              <a:rect l="l" t="t" r="r" b="b"/>
              <a:pathLst>
                <a:path w="1049" h="1215" extrusionOk="0">
                  <a:moveTo>
                    <a:pt x="132" y="0"/>
                  </a:moveTo>
                  <a:cubicBezTo>
                    <a:pt x="120" y="0"/>
                    <a:pt x="60" y="24"/>
                    <a:pt x="60" y="36"/>
                  </a:cubicBezTo>
                  <a:cubicBezTo>
                    <a:pt x="84" y="167"/>
                    <a:pt x="1" y="334"/>
                    <a:pt x="144" y="441"/>
                  </a:cubicBezTo>
                  <a:cubicBezTo>
                    <a:pt x="215" y="500"/>
                    <a:pt x="287" y="572"/>
                    <a:pt x="358" y="643"/>
                  </a:cubicBezTo>
                  <a:lnTo>
                    <a:pt x="275" y="786"/>
                  </a:lnTo>
                  <a:cubicBezTo>
                    <a:pt x="227" y="881"/>
                    <a:pt x="179" y="965"/>
                    <a:pt x="132" y="1060"/>
                  </a:cubicBezTo>
                  <a:cubicBezTo>
                    <a:pt x="96" y="1131"/>
                    <a:pt x="144" y="1215"/>
                    <a:pt x="215" y="1215"/>
                  </a:cubicBezTo>
                  <a:cubicBezTo>
                    <a:pt x="263" y="1215"/>
                    <a:pt x="346" y="1143"/>
                    <a:pt x="346" y="1120"/>
                  </a:cubicBezTo>
                  <a:cubicBezTo>
                    <a:pt x="299" y="953"/>
                    <a:pt x="453" y="881"/>
                    <a:pt x="489" y="750"/>
                  </a:cubicBezTo>
                  <a:lnTo>
                    <a:pt x="870" y="953"/>
                  </a:lnTo>
                  <a:cubicBezTo>
                    <a:pt x="901" y="965"/>
                    <a:pt x="939" y="981"/>
                    <a:pt x="972" y="981"/>
                  </a:cubicBezTo>
                  <a:cubicBezTo>
                    <a:pt x="1001" y="981"/>
                    <a:pt x="1025" y="969"/>
                    <a:pt x="1037" y="929"/>
                  </a:cubicBezTo>
                  <a:cubicBezTo>
                    <a:pt x="1049" y="893"/>
                    <a:pt x="1001" y="810"/>
                    <a:pt x="965" y="786"/>
                  </a:cubicBezTo>
                  <a:cubicBezTo>
                    <a:pt x="846" y="703"/>
                    <a:pt x="739" y="631"/>
                    <a:pt x="620" y="572"/>
                  </a:cubicBezTo>
                  <a:cubicBezTo>
                    <a:pt x="668" y="477"/>
                    <a:pt x="715" y="393"/>
                    <a:pt x="763" y="310"/>
                  </a:cubicBezTo>
                  <a:cubicBezTo>
                    <a:pt x="775" y="274"/>
                    <a:pt x="775" y="227"/>
                    <a:pt x="763" y="191"/>
                  </a:cubicBezTo>
                  <a:cubicBezTo>
                    <a:pt x="727" y="215"/>
                    <a:pt x="680" y="215"/>
                    <a:pt x="656" y="239"/>
                  </a:cubicBezTo>
                  <a:cubicBezTo>
                    <a:pt x="596" y="310"/>
                    <a:pt x="537" y="381"/>
                    <a:pt x="477" y="465"/>
                  </a:cubicBezTo>
                  <a:cubicBezTo>
                    <a:pt x="358" y="369"/>
                    <a:pt x="227" y="286"/>
                    <a:pt x="239" y="108"/>
                  </a:cubicBezTo>
                  <a:cubicBezTo>
                    <a:pt x="239" y="72"/>
                    <a:pt x="168" y="24"/>
                    <a:pt x="1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92" name="Google Shape;1992;p53"/>
            <p:cNvSpPr/>
            <p:nvPr/>
          </p:nvSpPr>
          <p:spPr>
            <a:xfrm>
              <a:off x="6189650" y="2028450"/>
              <a:ext cx="22650" cy="28300"/>
            </a:xfrm>
            <a:custGeom>
              <a:avLst/>
              <a:gdLst/>
              <a:ahLst/>
              <a:cxnLst/>
              <a:rect l="l" t="t" r="r" b="b"/>
              <a:pathLst>
                <a:path w="906" h="1132" extrusionOk="0">
                  <a:moveTo>
                    <a:pt x="228" y="1"/>
                  </a:moveTo>
                  <a:cubicBezTo>
                    <a:pt x="220" y="1"/>
                    <a:pt x="212" y="2"/>
                    <a:pt x="203" y="4"/>
                  </a:cubicBezTo>
                  <a:cubicBezTo>
                    <a:pt x="179" y="4"/>
                    <a:pt x="144" y="87"/>
                    <a:pt x="144" y="123"/>
                  </a:cubicBezTo>
                  <a:cubicBezTo>
                    <a:pt x="156" y="182"/>
                    <a:pt x="179" y="230"/>
                    <a:pt x="203" y="277"/>
                  </a:cubicBezTo>
                  <a:cubicBezTo>
                    <a:pt x="275" y="444"/>
                    <a:pt x="275" y="444"/>
                    <a:pt x="96" y="504"/>
                  </a:cubicBezTo>
                  <a:cubicBezTo>
                    <a:pt x="60" y="516"/>
                    <a:pt x="37" y="575"/>
                    <a:pt x="1" y="611"/>
                  </a:cubicBezTo>
                  <a:cubicBezTo>
                    <a:pt x="48" y="635"/>
                    <a:pt x="96" y="658"/>
                    <a:pt x="144" y="670"/>
                  </a:cubicBezTo>
                  <a:cubicBezTo>
                    <a:pt x="203" y="670"/>
                    <a:pt x="275" y="658"/>
                    <a:pt x="334" y="635"/>
                  </a:cubicBezTo>
                  <a:lnTo>
                    <a:pt x="406" y="861"/>
                  </a:lnTo>
                  <a:cubicBezTo>
                    <a:pt x="441" y="968"/>
                    <a:pt x="477" y="1075"/>
                    <a:pt x="584" y="1123"/>
                  </a:cubicBezTo>
                  <a:cubicBezTo>
                    <a:pt x="608" y="1129"/>
                    <a:pt x="629" y="1132"/>
                    <a:pt x="648" y="1132"/>
                  </a:cubicBezTo>
                  <a:cubicBezTo>
                    <a:pt x="668" y="1132"/>
                    <a:pt x="685" y="1129"/>
                    <a:pt x="703" y="1123"/>
                  </a:cubicBezTo>
                  <a:cubicBezTo>
                    <a:pt x="727" y="1087"/>
                    <a:pt x="727" y="1039"/>
                    <a:pt x="715" y="1004"/>
                  </a:cubicBezTo>
                  <a:cubicBezTo>
                    <a:pt x="656" y="837"/>
                    <a:pt x="596" y="682"/>
                    <a:pt x="525" y="504"/>
                  </a:cubicBezTo>
                  <a:cubicBezTo>
                    <a:pt x="632" y="456"/>
                    <a:pt x="727" y="432"/>
                    <a:pt x="822" y="385"/>
                  </a:cubicBezTo>
                  <a:cubicBezTo>
                    <a:pt x="858" y="361"/>
                    <a:pt x="882" y="325"/>
                    <a:pt x="906" y="301"/>
                  </a:cubicBezTo>
                  <a:cubicBezTo>
                    <a:pt x="876" y="282"/>
                    <a:pt x="847" y="262"/>
                    <a:pt x="818" y="262"/>
                  </a:cubicBezTo>
                  <a:cubicBezTo>
                    <a:pt x="812" y="262"/>
                    <a:pt x="805" y="263"/>
                    <a:pt x="799" y="266"/>
                  </a:cubicBezTo>
                  <a:cubicBezTo>
                    <a:pt x="691" y="277"/>
                    <a:pt x="572" y="301"/>
                    <a:pt x="465" y="337"/>
                  </a:cubicBezTo>
                  <a:cubicBezTo>
                    <a:pt x="429" y="230"/>
                    <a:pt x="382" y="146"/>
                    <a:pt x="334" y="51"/>
                  </a:cubicBezTo>
                  <a:cubicBezTo>
                    <a:pt x="305" y="22"/>
                    <a:pt x="267" y="1"/>
                    <a:pt x="22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93" name="Google Shape;1993;p53"/>
            <p:cNvSpPr/>
            <p:nvPr/>
          </p:nvSpPr>
          <p:spPr>
            <a:xfrm>
              <a:off x="5948250" y="2098125"/>
              <a:ext cx="28900" cy="11100"/>
            </a:xfrm>
            <a:custGeom>
              <a:avLst/>
              <a:gdLst/>
              <a:ahLst/>
              <a:cxnLst/>
              <a:rect l="l" t="t" r="r" b="b"/>
              <a:pathLst>
                <a:path w="1156" h="444" extrusionOk="0">
                  <a:moveTo>
                    <a:pt x="1002" y="0"/>
                  </a:moveTo>
                  <a:cubicBezTo>
                    <a:pt x="973" y="0"/>
                    <a:pt x="941" y="11"/>
                    <a:pt x="906" y="26"/>
                  </a:cubicBezTo>
                  <a:cubicBezTo>
                    <a:pt x="691" y="157"/>
                    <a:pt x="453" y="229"/>
                    <a:pt x="203" y="229"/>
                  </a:cubicBezTo>
                  <a:cubicBezTo>
                    <a:pt x="156" y="229"/>
                    <a:pt x="108" y="241"/>
                    <a:pt x="72" y="277"/>
                  </a:cubicBezTo>
                  <a:cubicBezTo>
                    <a:pt x="37" y="288"/>
                    <a:pt x="1" y="348"/>
                    <a:pt x="13" y="372"/>
                  </a:cubicBezTo>
                  <a:cubicBezTo>
                    <a:pt x="25" y="407"/>
                    <a:pt x="60" y="443"/>
                    <a:pt x="108" y="443"/>
                  </a:cubicBezTo>
                  <a:cubicBezTo>
                    <a:pt x="263" y="443"/>
                    <a:pt x="394" y="431"/>
                    <a:pt x="501" y="431"/>
                  </a:cubicBezTo>
                  <a:cubicBezTo>
                    <a:pt x="691" y="360"/>
                    <a:pt x="858" y="312"/>
                    <a:pt x="1013" y="253"/>
                  </a:cubicBezTo>
                  <a:cubicBezTo>
                    <a:pt x="1084" y="229"/>
                    <a:pt x="1156" y="157"/>
                    <a:pt x="1108" y="74"/>
                  </a:cubicBezTo>
                  <a:cubicBezTo>
                    <a:pt x="1074" y="20"/>
                    <a:pt x="1040" y="0"/>
                    <a:pt x="100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94" name="Google Shape;1994;p53"/>
            <p:cNvSpPr/>
            <p:nvPr/>
          </p:nvSpPr>
          <p:spPr>
            <a:xfrm>
              <a:off x="6078925" y="2057475"/>
              <a:ext cx="21150" cy="13825"/>
            </a:xfrm>
            <a:custGeom>
              <a:avLst/>
              <a:gdLst/>
              <a:ahLst/>
              <a:cxnLst/>
              <a:rect l="l" t="t" r="r" b="b"/>
              <a:pathLst>
                <a:path w="846" h="553" extrusionOk="0">
                  <a:moveTo>
                    <a:pt x="786" y="1"/>
                  </a:moveTo>
                  <a:cubicBezTo>
                    <a:pt x="766" y="1"/>
                    <a:pt x="745" y="3"/>
                    <a:pt x="727" y="9"/>
                  </a:cubicBezTo>
                  <a:cubicBezTo>
                    <a:pt x="656" y="45"/>
                    <a:pt x="584" y="81"/>
                    <a:pt x="513" y="117"/>
                  </a:cubicBezTo>
                  <a:lnTo>
                    <a:pt x="489" y="81"/>
                  </a:lnTo>
                  <a:cubicBezTo>
                    <a:pt x="346" y="164"/>
                    <a:pt x="191" y="236"/>
                    <a:pt x="72" y="343"/>
                  </a:cubicBezTo>
                  <a:cubicBezTo>
                    <a:pt x="24" y="390"/>
                    <a:pt x="1" y="450"/>
                    <a:pt x="13" y="521"/>
                  </a:cubicBezTo>
                  <a:cubicBezTo>
                    <a:pt x="17" y="544"/>
                    <a:pt x="38" y="553"/>
                    <a:pt x="66" y="553"/>
                  </a:cubicBezTo>
                  <a:cubicBezTo>
                    <a:pt x="114" y="553"/>
                    <a:pt x="182" y="527"/>
                    <a:pt x="227" y="498"/>
                  </a:cubicBezTo>
                  <a:cubicBezTo>
                    <a:pt x="310" y="414"/>
                    <a:pt x="405" y="355"/>
                    <a:pt x="525" y="319"/>
                  </a:cubicBezTo>
                  <a:cubicBezTo>
                    <a:pt x="632" y="295"/>
                    <a:pt x="739" y="224"/>
                    <a:pt x="822" y="128"/>
                  </a:cubicBezTo>
                  <a:cubicBezTo>
                    <a:pt x="834" y="93"/>
                    <a:pt x="846" y="45"/>
                    <a:pt x="846" y="9"/>
                  </a:cubicBezTo>
                  <a:cubicBezTo>
                    <a:pt x="828" y="3"/>
                    <a:pt x="807" y="1"/>
                    <a:pt x="78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95" name="Google Shape;1995;p53"/>
            <p:cNvSpPr/>
            <p:nvPr/>
          </p:nvSpPr>
          <p:spPr>
            <a:xfrm>
              <a:off x="6353075" y="1994475"/>
              <a:ext cx="21750" cy="11450"/>
            </a:xfrm>
            <a:custGeom>
              <a:avLst/>
              <a:gdLst/>
              <a:ahLst/>
              <a:cxnLst/>
              <a:rect l="l" t="t" r="r" b="b"/>
              <a:pathLst>
                <a:path w="870" h="458" extrusionOk="0">
                  <a:moveTo>
                    <a:pt x="749" y="1"/>
                  </a:moveTo>
                  <a:cubicBezTo>
                    <a:pt x="725" y="1"/>
                    <a:pt x="701" y="6"/>
                    <a:pt x="679" y="17"/>
                  </a:cubicBezTo>
                  <a:cubicBezTo>
                    <a:pt x="608" y="65"/>
                    <a:pt x="524" y="112"/>
                    <a:pt x="453" y="172"/>
                  </a:cubicBezTo>
                  <a:cubicBezTo>
                    <a:pt x="378" y="214"/>
                    <a:pt x="309" y="267"/>
                    <a:pt x="230" y="267"/>
                  </a:cubicBezTo>
                  <a:cubicBezTo>
                    <a:pt x="195" y="267"/>
                    <a:pt x="159" y="257"/>
                    <a:pt x="119" y="232"/>
                  </a:cubicBezTo>
                  <a:cubicBezTo>
                    <a:pt x="117" y="229"/>
                    <a:pt x="113" y="228"/>
                    <a:pt x="109" y="228"/>
                  </a:cubicBezTo>
                  <a:cubicBezTo>
                    <a:pt x="87" y="228"/>
                    <a:pt x="46" y="248"/>
                    <a:pt x="36" y="267"/>
                  </a:cubicBezTo>
                  <a:cubicBezTo>
                    <a:pt x="0" y="351"/>
                    <a:pt x="48" y="434"/>
                    <a:pt x="143" y="458"/>
                  </a:cubicBezTo>
                  <a:cubicBezTo>
                    <a:pt x="298" y="458"/>
                    <a:pt x="465" y="398"/>
                    <a:pt x="584" y="303"/>
                  </a:cubicBezTo>
                  <a:cubicBezTo>
                    <a:pt x="631" y="267"/>
                    <a:pt x="691" y="243"/>
                    <a:pt x="715" y="220"/>
                  </a:cubicBezTo>
                  <a:cubicBezTo>
                    <a:pt x="834" y="220"/>
                    <a:pt x="869" y="160"/>
                    <a:pt x="858" y="77"/>
                  </a:cubicBezTo>
                  <a:cubicBezTo>
                    <a:pt x="849" y="27"/>
                    <a:pt x="801" y="1"/>
                    <a:pt x="74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96" name="Google Shape;1996;p53"/>
            <p:cNvSpPr/>
            <p:nvPr/>
          </p:nvSpPr>
          <p:spPr>
            <a:xfrm>
              <a:off x="6084575" y="2067225"/>
              <a:ext cx="17300" cy="12600"/>
            </a:xfrm>
            <a:custGeom>
              <a:avLst/>
              <a:gdLst/>
              <a:ahLst/>
              <a:cxnLst/>
              <a:rect l="l" t="t" r="r" b="b"/>
              <a:pathLst>
                <a:path w="692" h="504" extrusionOk="0">
                  <a:moveTo>
                    <a:pt x="644" y="0"/>
                  </a:moveTo>
                  <a:cubicBezTo>
                    <a:pt x="608" y="12"/>
                    <a:pt x="584" y="24"/>
                    <a:pt x="560" y="48"/>
                  </a:cubicBezTo>
                  <a:cubicBezTo>
                    <a:pt x="513" y="84"/>
                    <a:pt x="453" y="131"/>
                    <a:pt x="406" y="167"/>
                  </a:cubicBezTo>
                  <a:cubicBezTo>
                    <a:pt x="287" y="227"/>
                    <a:pt x="168" y="262"/>
                    <a:pt x="60" y="334"/>
                  </a:cubicBezTo>
                  <a:cubicBezTo>
                    <a:pt x="25" y="358"/>
                    <a:pt x="25" y="441"/>
                    <a:pt x="1" y="489"/>
                  </a:cubicBezTo>
                  <a:cubicBezTo>
                    <a:pt x="39" y="489"/>
                    <a:pt x="85" y="504"/>
                    <a:pt x="126" y="504"/>
                  </a:cubicBezTo>
                  <a:cubicBezTo>
                    <a:pt x="136" y="504"/>
                    <a:pt x="146" y="503"/>
                    <a:pt x="156" y="500"/>
                  </a:cubicBezTo>
                  <a:cubicBezTo>
                    <a:pt x="275" y="453"/>
                    <a:pt x="394" y="381"/>
                    <a:pt x="525" y="322"/>
                  </a:cubicBezTo>
                  <a:cubicBezTo>
                    <a:pt x="632" y="262"/>
                    <a:pt x="691" y="155"/>
                    <a:pt x="691" y="36"/>
                  </a:cubicBezTo>
                  <a:cubicBezTo>
                    <a:pt x="680" y="36"/>
                    <a:pt x="656" y="0"/>
                    <a:pt x="64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97" name="Google Shape;1997;p53"/>
            <p:cNvSpPr/>
            <p:nvPr/>
          </p:nvSpPr>
          <p:spPr>
            <a:xfrm>
              <a:off x="6178950" y="2332200"/>
              <a:ext cx="55375" cy="172050"/>
            </a:xfrm>
            <a:custGeom>
              <a:avLst/>
              <a:gdLst/>
              <a:ahLst/>
              <a:cxnLst/>
              <a:rect l="l" t="t" r="r" b="b"/>
              <a:pathLst>
                <a:path w="2215" h="6882" extrusionOk="0">
                  <a:moveTo>
                    <a:pt x="149" y="1"/>
                  </a:moveTo>
                  <a:cubicBezTo>
                    <a:pt x="131" y="1"/>
                    <a:pt x="113" y="4"/>
                    <a:pt x="95" y="10"/>
                  </a:cubicBezTo>
                  <a:cubicBezTo>
                    <a:pt x="24" y="34"/>
                    <a:pt x="0" y="117"/>
                    <a:pt x="24" y="188"/>
                  </a:cubicBezTo>
                  <a:cubicBezTo>
                    <a:pt x="36" y="200"/>
                    <a:pt x="36" y="212"/>
                    <a:pt x="48" y="224"/>
                  </a:cubicBezTo>
                  <a:cubicBezTo>
                    <a:pt x="72" y="272"/>
                    <a:pt x="119" y="462"/>
                    <a:pt x="179" y="665"/>
                  </a:cubicBezTo>
                  <a:cubicBezTo>
                    <a:pt x="214" y="819"/>
                    <a:pt x="274" y="998"/>
                    <a:pt x="334" y="1200"/>
                  </a:cubicBezTo>
                  <a:lnTo>
                    <a:pt x="1941" y="6785"/>
                  </a:lnTo>
                  <a:cubicBezTo>
                    <a:pt x="1952" y="6838"/>
                    <a:pt x="2010" y="6882"/>
                    <a:pt x="2065" y="6882"/>
                  </a:cubicBezTo>
                  <a:cubicBezTo>
                    <a:pt x="2071" y="6882"/>
                    <a:pt x="2078" y="6881"/>
                    <a:pt x="2084" y="6880"/>
                  </a:cubicBezTo>
                  <a:lnTo>
                    <a:pt x="2108" y="6868"/>
                  </a:lnTo>
                  <a:cubicBezTo>
                    <a:pt x="2179" y="6856"/>
                    <a:pt x="2215" y="6785"/>
                    <a:pt x="2191" y="6713"/>
                  </a:cubicBezTo>
                  <a:lnTo>
                    <a:pt x="584" y="1117"/>
                  </a:lnTo>
                  <a:cubicBezTo>
                    <a:pt x="524" y="927"/>
                    <a:pt x="476" y="736"/>
                    <a:pt x="429" y="593"/>
                  </a:cubicBezTo>
                  <a:cubicBezTo>
                    <a:pt x="286" y="81"/>
                    <a:pt x="274" y="46"/>
                    <a:pt x="203" y="10"/>
                  </a:cubicBezTo>
                  <a:cubicBezTo>
                    <a:pt x="185" y="4"/>
                    <a:pt x="167" y="1"/>
                    <a:pt x="14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98" name="Google Shape;1998;p53"/>
            <p:cNvSpPr/>
            <p:nvPr/>
          </p:nvSpPr>
          <p:spPr>
            <a:xfrm>
              <a:off x="6233675" y="2409825"/>
              <a:ext cx="304275" cy="96850"/>
            </a:xfrm>
            <a:custGeom>
              <a:avLst/>
              <a:gdLst/>
              <a:ahLst/>
              <a:cxnLst/>
              <a:rect l="l" t="t" r="r" b="b"/>
              <a:pathLst>
                <a:path w="12171" h="3874" extrusionOk="0">
                  <a:moveTo>
                    <a:pt x="12087" y="0"/>
                  </a:moveTo>
                  <a:lnTo>
                    <a:pt x="6134" y="1894"/>
                  </a:lnTo>
                  <a:lnTo>
                    <a:pt x="4669" y="2346"/>
                  </a:lnTo>
                  <a:cubicBezTo>
                    <a:pt x="3705" y="2644"/>
                    <a:pt x="2788" y="2941"/>
                    <a:pt x="2038" y="3156"/>
                  </a:cubicBezTo>
                  <a:cubicBezTo>
                    <a:pt x="1419" y="3346"/>
                    <a:pt x="800" y="3501"/>
                    <a:pt x="157" y="3620"/>
                  </a:cubicBezTo>
                  <a:cubicBezTo>
                    <a:pt x="1" y="3642"/>
                    <a:pt x="22" y="3873"/>
                    <a:pt x="172" y="3873"/>
                  </a:cubicBezTo>
                  <a:cubicBezTo>
                    <a:pt x="182" y="3873"/>
                    <a:pt x="193" y="3872"/>
                    <a:pt x="204" y="3870"/>
                  </a:cubicBezTo>
                  <a:cubicBezTo>
                    <a:pt x="204" y="3870"/>
                    <a:pt x="573" y="3810"/>
                    <a:pt x="1145" y="3680"/>
                  </a:cubicBezTo>
                  <a:cubicBezTo>
                    <a:pt x="1431" y="3608"/>
                    <a:pt x="1752" y="3525"/>
                    <a:pt x="2121" y="3429"/>
                  </a:cubicBezTo>
                  <a:cubicBezTo>
                    <a:pt x="2871" y="3203"/>
                    <a:pt x="3776" y="2918"/>
                    <a:pt x="4753" y="2608"/>
                  </a:cubicBezTo>
                  <a:cubicBezTo>
                    <a:pt x="5229" y="2453"/>
                    <a:pt x="5717" y="2286"/>
                    <a:pt x="6217" y="2144"/>
                  </a:cubicBezTo>
                  <a:lnTo>
                    <a:pt x="12170" y="251"/>
                  </a:lnTo>
                  <a:lnTo>
                    <a:pt x="12087"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999" name="Google Shape;1999;p53"/>
            <p:cNvSpPr/>
            <p:nvPr/>
          </p:nvSpPr>
          <p:spPr>
            <a:xfrm>
              <a:off x="6185200" y="2331250"/>
              <a:ext cx="362550" cy="76525"/>
            </a:xfrm>
            <a:custGeom>
              <a:avLst/>
              <a:gdLst/>
              <a:ahLst/>
              <a:cxnLst/>
              <a:rect l="l" t="t" r="r" b="b"/>
              <a:pathLst>
                <a:path w="14502" h="3061" extrusionOk="0">
                  <a:moveTo>
                    <a:pt x="167" y="0"/>
                  </a:moveTo>
                  <a:cubicBezTo>
                    <a:pt x="0" y="24"/>
                    <a:pt x="0" y="250"/>
                    <a:pt x="167" y="262"/>
                  </a:cubicBezTo>
                  <a:lnTo>
                    <a:pt x="381" y="262"/>
                  </a:lnTo>
                  <a:cubicBezTo>
                    <a:pt x="488" y="274"/>
                    <a:pt x="619" y="274"/>
                    <a:pt x="774" y="298"/>
                  </a:cubicBezTo>
                  <a:cubicBezTo>
                    <a:pt x="1310" y="346"/>
                    <a:pt x="1846" y="429"/>
                    <a:pt x="2381" y="536"/>
                  </a:cubicBezTo>
                  <a:cubicBezTo>
                    <a:pt x="2727" y="607"/>
                    <a:pt x="3096" y="703"/>
                    <a:pt x="3489" y="798"/>
                  </a:cubicBezTo>
                  <a:cubicBezTo>
                    <a:pt x="3858" y="881"/>
                    <a:pt x="4239" y="977"/>
                    <a:pt x="4632" y="1060"/>
                  </a:cubicBezTo>
                  <a:cubicBezTo>
                    <a:pt x="4977" y="1131"/>
                    <a:pt x="5441" y="1227"/>
                    <a:pt x="5930" y="1286"/>
                  </a:cubicBezTo>
                  <a:cubicBezTo>
                    <a:pt x="6096" y="1310"/>
                    <a:pt x="6263" y="1334"/>
                    <a:pt x="6441" y="1346"/>
                  </a:cubicBezTo>
                  <a:cubicBezTo>
                    <a:pt x="6715" y="1381"/>
                    <a:pt x="6989" y="1405"/>
                    <a:pt x="7263" y="1453"/>
                  </a:cubicBezTo>
                  <a:cubicBezTo>
                    <a:pt x="7561" y="1524"/>
                    <a:pt x="7858" y="1608"/>
                    <a:pt x="8156" y="1703"/>
                  </a:cubicBezTo>
                  <a:cubicBezTo>
                    <a:pt x="8287" y="1750"/>
                    <a:pt x="8418" y="1786"/>
                    <a:pt x="8549" y="1834"/>
                  </a:cubicBezTo>
                  <a:cubicBezTo>
                    <a:pt x="8989" y="1965"/>
                    <a:pt x="9442" y="2060"/>
                    <a:pt x="9823" y="2143"/>
                  </a:cubicBezTo>
                  <a:lnTo>
                    <a:pt x="14312" y="3060"/>
                  </a:lnTo>
                  <a:lnTo>
                    <a:pt x="14371" y="3060"/>
                  </a:lnTo>
                  <a:lnTo>
                    <a:pt x="14359" y="3048"/>
                  </a:lnTo>
                  <a:cubicBezTo>
                    <a:pt x="14502" y="3013"/>
                    <a:pt x="14502" y="2822"/>
                    <a:pt x="14359" y="2786"/>
                  </a:cubicBezTo>
                  <a:lnTo>
                    <a:pt x="9882" y="1870"/>
                  </a:lnTo>
                  <a:cubicBezTo>
                    <a:pt x="9501" y="1798"/>
                    <a:pt x="9049" y="1703"/>
                    <a:pt x="8620" y="1572"/>
                  </a:cubicBezTo>
                  <a:cubicBezTo>
                    <a:pt x="8489" y="1536"/>
                    <a:pt x="8358" y="1500"/>
                    <a:pt x="8239" y="1453"/>
                  </a:cubicBezTo>
                  <a:cubicBezTo>
                    <a:pt x="7930" y="1358"/>
                    <a:pt x="7620" y="1262"/>
                    <a:pt x="7311" y="1203"/>
                  </a:cubicBezTo>
                  <a:cubicBezTo>
                    <a:pt x="7037" y="1143"/>
                    <a:pt x="6751" y="1108"/>
                    <a:pt x="6465" y="1084"/>
                  </a:cubicBezTo>
                  <a:cubicBezTo>
                    <a:pt x="6299" y="1072"/>
                    <a:pt x="6132" y="1048"/>
                    <a:pt x="5965" y="1024"/>
                  </a:cubicBezTo>
                  <a:cubicBezTo>
                    <a:pt x="5489" y="965"/>
                    <a:pt x="5037" y="869"/>
                    <a:pt x="4691" y="798"/>
                  </a:cubicBezTo>
                  <a:cubicBezTo>
                    <a:pt x="4298" y="715"/>
                    <a:pt x="3917" y="619"/>
                    <a:pt x="3548" y="536"/>
                  </a:cubicBezTo>
                  <a:cubicBezTo>
                    <a:pt x="3155" y="441"/>
                    <a:pt x="2786" y="357"/>
                    <a:pt x="2429" y="286"/>
                  </a:cubicBezTo>
                  <a:cubicBezTo>
                    <a:pt x="1893" y="167"/>
                    <a:pt x="1346" y="84"/>
                    <a:pt x="798" y="36"/>
                  </a:cubicBezTo>
                  <a:cubicBezTo>
                    <a:pt x="631" y="12"/>
                    <a:pt x="488" y="0"/>
                    <a:pt x="39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00" name="Google Shape;2000;p53"/>
            <p:cNvSpPr/>
            <p:nvPr/>
          </p:nvSpPr>
          <p:spPr>
            <a:xfrm>
              <a:off x="6186475" y="2335050"/>
              <a:ext cx="27900" cy="28675"/>
            </a:xfrm>
            <a:custGeom>
              <a:avLst/>
              <a:gdLst/>
              <a:ahLst/>
              <a:cxnLst/>
              <a:rect l="l" t="t" r="r" b="b"/>
              <a:pathLst>
                <a:path w="1116" h="1147" extrusionOk="0">
                  <a:moveTo>
                    <a:pt x="985" y="0"/>
                  </a:moveTo>
                  <a:cubicBezTo>
                    <a:pt x="920" y="0"/>
                    <a:pt x="854" y="45"/>
                    <a:pt x="854" y="134"/>
                  </a:cubicBezTo>
                  <a:cubicBezTo>
                    <a:pt x="854" y="182"/>
                    <a:pt x="842" y="241"/>
                    <a:pt x="830" y="289"/>
                  </a:cubicBezTo>
                  <a:cubicBezTo>
                    <a:pt x="747" y="539"/>
                    <a:pt x="568" y="741"/>
                    <a:pt x="318" y="836"/>
                  </a:cubicBezTo>
                  <a:cubicBezTo>
                    <a:pt x="271" y="860"/>
                    <a:pt x="223" y="872"/>
                    <a:pt x="175" y="884"/>
                  </a:cubicBezTo>
                  <a:cubicBezTo>
                    <a:pt x="1" y="896"/>
                    <a:pt x="20" y="1146"/>
                    <a:pt x="188" y="1146"/>
                  </a:cubicBezTo>
                  <a:cubicBezTo>
                    <a:pt x="191" y="1146"/>
                    <a:pt x="195" y="1146"/>
                    <a:pt x="199" y="1146"/>
                  </a:cubicBezTo>
                  <a:cubicBezTo>
                    <a:pt x="223" y="1146"/>
                    <a:pt x="259" y="1134"/>
                    <a:pt x="294" y="1122"/>
                  </a:cubicBezTo>
                  <a:cubicBezTo>
                    <a:pt x="330" y="1110"/>
                    <a:pt x="378" y="1098"/>
                    <a:pt x="414" y="1086"/>
                  </a:cubicBezTo>
                  <a:cubicBezTo>
                    <a:pt x="568" y="1015"/>
                    <a:pt x="711" y="920"/>
                    <a:pt x="830" y="801"/>
                  </a:cubicBezTo>
                  <a:cubicBezTo>
                    <a:pt x="949" y="670"/>
                    <a:pt x="1033" y="527"/>
                    <a:pt x="1080" y="360"/>
                  </a:cubicBezTo>
                  <a:cubicBezTo>
                    <a:pt x="1104" y="289"/>
                    <a:pt x="1116" y="205"/>
                    <a:pt x="1116" y="134"/>
                  </a:cubicBezTo>
                  <a:cubicBezTo>
                    <a:pt x="1116" y="45"/>
                    <a:pt x="1051" y="0"/>
                    <a:pt x="98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01" name="Google Shape;2001;p53"/>
            <p:cNvSpPr/>
            <p:nvPr/>
          </p:nvSpPr>
          <p:spPr>
            <a:xfrm>
              <a:off x="6489700" y="2393275"/>
              <a:ext cx="11325" cy="35400"/>
            </a:xfrm>
            <a:custGeom>
              <a:avLst/>
              <a:gdLst/>
              <a:ahLst/>
              <a:cxnLst/>
              <a:rect l="l" t="t" r="r" b="b"/>
              <a:pathLst>
                <a:path w="453" h="1416" extrusionOk="0">
                  <a:moveTo>
                    <a:pt x="274" y="0"/>
                  </a:moveTo>
                  <a:cubicBezTo>
                    <a:pt x="245" y="0"/>
                    <a:pt x="216" y="7"/>
                    <a:pt x="191" y="20"/>
                  </a:cubicBezTo>
                  <a:cubicBezTo>
                    <a:pt x="143" y="67"/>
                    <a:pt x="96" y="115"/>
                    <a:pt x="84" y="186"/>
                  </a:cubicBezTo>
                  <a:lnTo>
                    <a:pt x="72" y="222"/>
                  </a:lnTo>
                  <a:cubicBezTo>
                    <a:pt x="24" y="377"/>
                    <a:pt x="0" y="532"/>
                    <a:pt x="0" y="686"/>
                  </a:cubicBezTo>
                  <a:cubicBezTo>
                    <a:pt x="0" y="841"/>
                    <a:pt x="36" y="996"/>
                    <a:pt x="84" y="1151"/>
                  </a:cubicBezTo>
                  <a:cubicBezTo>
                    <a:pt x="107" y="1210"/>
                    <a:pt x="131" y="1282"/>
                    <a:pt x="167" y="1353"/>
                  </a:cubicBezTo>
                  <a:cubicBezTo>
                    <a:pt x="187" y="1393"/>
                    <a:pt x="231" y="1416"/>
                    <a:pt x="279" y="1416"/>
                  </a:cubicBezTo>
                  <a:cubicBezTo>
                    <a:pt x="289" y="1416"/>
                    <a:pt x="300" y="1415"/>
                    <a:pt x="310" y="1413"/>
                  </a:cubicBezTo>
                  <a:cubicBezTo>
                    <a:pt x="322" y="1413"/>
                    <a:pt x="334" y="1401"/>
                    <a:pt x="346" y="1401"/>
                  </a:cubicBezTo>
                  <a:cubicBezTo>
                    <a:pt x="405" y="1365"/>
                    <a:pt x="429" y="1282"/>
                    <a:pt x="393" y="1222"/>
                  </a:cubicBezTo>
                  <a:cubicBezTo>
                    <a:pt x="369" y="1174"/>
                    <a:pt x="346" y="1115"/>
                    <a:pt x="334" y="1067"/>
                  </a:cubicBezTo>
                  <a:cubicBezTo>
                    <a:pt x="250" y="817"/>
                    <a:pt x="250" y="555"/>
                    <a:pt x="322" y="305"/>
                  </a:cubicBezTo>
                  <a:cubicBezTo>
                    <a:pt x="322" y="293"/>
                    <a:pt x="334" y="293"/>
                    <a:pt x="334" y="281"/>
                  </a:cubicBezTo>
                  <a:cubicBezTo>
                    <a:pt x="346" y="281"/>
                    <a:pt x="357" y="270"/>
                    <a:pt x="369" y="270"/>
                  </a:cubicBezTo>
                  <a:cubicBezTo>
                    <a:pt x="429" y="234"/>
                    <a:pt x="453" y="162"/>
                    <a:pt x="429" y="103"/>
                  </a:cubicBezTo>
                  <a:cubicBezTo>
                    <a:pt x="429" y="91"/>
                    <a:pt x="417" y="79"/>
                    <a:pt x="405" y="67"/>
                  </a:cubicBezTo>
                  <a:cubicBezTo>
                    <a:pt x="375" y="21"/>
                    <a:pt x="324" y="0"/>
                    <a:pt x="2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02" name="Google Shape;2002;p53"/>
            <p:cNvSpPr/>
            <p:nvPr/>
          </p:nvSpPr>
          <p:spPr>
            <a:xfrm>
              <a:off x="6225150" y="2523850"/>
              <a:ext cx="19000" cy="47675"/>
            </a:xfrm>
            <a:custGeom>
              <a:avLst/>
              <a:gdLst/>
              <a:ahLst/>
              <a:cxnLst/>
              <a:rect l="l" t="t" r="r" b="b"/>
              <a:pathLst>
                <a:path w="760" h="1907" extrusionOk="0">
                  <a:moveTo>
                    <a:pt x="184" y="1"/>
                  </a:moveTo>
                  <a:cubicBezTo>
                    <a:pt x="70" y="1"/>
                    <a:pt x="1" y="165"/>
                    <a:pt x="105" y="238"/>
                  </a:cubicBezTo>
                  <a:cubicBezTo>
                    <a:pt x="117" y="262"/>
                    <a:pt x="129" y="297"/>
                    <a:pt x="129" y="333"/>
                  </a:cubicBezTo>
                  <a:cubicBezTo>
                    <a:pt x="141" y="357"/>
                    <a:pt x="152" y="381"/>
                    <a:pt x="152" y="404"/>
                  </a:cubicBezTo>
                  <a:lnTo>
                    <a:pt x="486" y="1809"/>
                  </a:lnTo>
                  <a:cubicBezTo>
                    <a:pt x="507" y="1863"/>
                    <a:pt x="567" y="1906"/>
                    <a:pt x="630" y="1906"/>
                  </a:cubicBezTo>
                  <a:cubicBezTo>
                    <a:pt x="638" y="1906"/>
                    <a:pt x="645" y="1906"/>
                    <a:pt x="652" y="1905"/>
                  </a:cubicBezTo>
                  <a:cubicBezTo>
                    <a:pt x="724" y="1881"/>
                    <a:pt x="760" y="1809"/>
                    <a:pt x="748" y="1738"/>
                  </a:cubicBezTo>
                  <a:lnTo>
                    <a:pt x="402" y="345"/>
                  </a:lnTo>
                  <a:cubicBezTo>
                    <a:pt x="402" y="321"/>
                    <a:pt x="391" y="285"/>
                    <a:pt x="391" y="262"/>
                  </a:cubicBezTo>
                  <a:cubicBezTo>
                    <a:pt x="379" y="214"/>
                    <a:pt x="367" y="178"/>
                    <a:pt x="355" y="131"/>
                  </a:cubicBezTo>
                  <a:cubicBezTo>
                    <a:pt x="331" y="83"/>
                    <a:pt x="295" y="35"/>
                    <a:pt x="236" y="11"/>
                  </a:cubicBezTo>
                  <a:cubicBezTo>
                    <a:pt x="218" y="4"/>
                    <a:pt x="201" y="1"/>
                    <a:pt x="18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03" name="Google Shape;2003;p53"/>
            <p:cNvSpPr/>
            <p:nvPr/>
          </p:nvSpPr>
          <p:spPr>
            <a:xfrm>
              <a:off x="6226575" y="2524900"/>
              <a:ext cx="46150" cy="33900"/>
            </a:xfrm>
            <a:custGeom>
              <a:avLst/>
              <a:gdLst/>
              <a:ahLst/>
              <a:cxnLst/>
              <a:rect l="l" t="t" r="r" b="b"/>
              <a:pathLst>
                <a:path w="1846" h="1356" extrusionOk="0">
                  <a:moveTo>
                    <a:pt x="152" y="0"/>
                  </a:moveTo>
                  <a:cubicBezTo>
                    <a:pt x="106" y="0"/>
                    <a:pt x="60" y="24"/>
                    <a:pt x="36" y="65"/>
                  </a:cubicBezTo>
                  <a:cubicBezTo>
                    <a:pt x="0" y="124"/>
                    <a:pt x="24" y="208"/>
                    <a:pt x="95" y="243"/>
                  </a:cubicBezTo>
                  <a:cubicBezTo>
                    <a:pt x="357" y="398"/>
                    <a:pt x="631" y="565"/>
                    <a:pt x="881" y="743"/>
                  </a:cubicBezTo>
                  <a:cubicBezTo>
                    <a:pt x="1131" y="922"/>
                    <a:pt x="1381" y="1112"/>
                    <a:pt x="1608" y="1315"/>
                  </a:cubicBezTo>
                  <a:cubicBezTo>
                    <a:pt x="1634" y="1342"/>
                    <a:pt x="1668" y="1355"/>
                    <a:pt x="1698" y="1355"/>
                  </a:cubicBezTo>
                  <a:cubicBezTo>
                    <a:pt x="1708" y="1355"/>
                    <a:pt x="1718" y="1354"/>
                    <a:pt x="1727" y="1351"/>
                  </a:cubicBezTo>
                  <a:cubicBezTo>
                    <a:pt x="1762" y="1339"/>
                    <a:pt x="1786" y="1327"/>
                    <a:pt x="1810" y="1303"/>
                  </a:cubicBezTo>
                  <a:cubicBezTo>
                    <a:pt x="1846" y="1243"/>
                    <a:pt x="1846" y="1172"/>
                    <a:pt x="1786" y="1124"/>
                  </a:cubicBezTo>
                  <a:cubicBezTo>
                    <a:pt x="1548" y="910"/>
                    <a:pt x="1298" y="708"/>
                    <a:pt x="1036" y="529"/>
                  </a:cubicBezTo>
                  <a:cubicBezTo>
                    <a:pt x="774" y="339"/>
                    <a:pt x="500" y="172"/>
                    <a:pt x="214" y="17"/>
                  </a:cubicBezTo>
                  <a:cubicBezTo>
                    <a:pt x="195" y="6"/>
                    <a:pt x="174" y="0"/>
                    <a:pt x="15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04" name="Google Shape;2004;p53"/>
            <p:cNvSpPr/>
            <p:nvPr/>
          </p:nvSpPr>
          <p:spPr>
            <a:xfrm>
              <a:off x="6254550" y="2513075"/>
              <a:ext cx="20550" cy="46975"/>
            </a:xfrm>
            <a:custGeom>
              <a:avLst/>
              <a:gdLst/>
              <a:ahLst/>
              <a:cxnLst/>
              <a:rect l="l" t="t" r="r" b="b"/>
              <a:pathLst>
                <a:path w="822" h="1879" extrusionOk="0">
                  <a:moveTo>
                    <a:pt x="141" y="0"/>
                  </a:moveTo>
                  <a:cubicBezTo>
                    <a:pt x="134" y="0"/>
                    <a:pt x="127" y="1"/>
                    <a:pt x="119" y="2"/>
                  </a:cubicBezTo>
                  <a:cubicBezTo>
                    <a:pt x="48" y="26"/>
                    <a:pt x="0" y="97"/>
                    <a:pt x="24" y="169"/>
                  </a:cubicBezTo>
                  <a:cubicBezTo>
                    <a:pt x="24" y="181"/>
                    <a:pt x="119" y="585"/>
                    <a:pt x="250" y="1002"/>
                  </a:cubicBezTo>
                  <a:cubicBezTo>
                    <a:pt x="381" y="1407"/>
                    <a:pt x="560" y="1788"/>
                    <a:pt x="560" y="1800"/>
                  </a:cubicBezTo>
                  <a:cubicBezTo>
                    <a:pt x="579" y="1847"/>
                    <a:pt x="627" y="1879"/>
                    <a:pt x="676" y="1879"/>
                  </a:cubicBezTo>
                  <a:cubicBezTo>
                    <a:pt x="689" y="1879"/>
                    <a:pt x="702" y="1876"/>
                    <a:pt x="715" y="1871"/>
                  </a:cubicBezTo>
                  <a:lnTo>
                    <a:pt x="739" y="1871"/>
                  </a:lnTo>
                  <a:cubicBezTo>
                    <a:pt x="798" y="1836"/>
                    <a:pt x="822" y="1764"/>
                    <a:pt x="798" y="1693"/>
                  </a:cubicBezTo>
                  <a:cubicBezTo>
                    <a:pt x="798" y="1693"/>
                    <a:pt x="631" y="1312"/>
                    <a:pt x="500" y="919"/>
                  </a:cubicBezTo>
                  <a:cubicBezTo>
                    <a:pt x="369" y="526"/>
                    <a:pt x="274" y="109"/>
                    <a:pt x="274" y="109"/>
                  </a:cubicBezTo>
                  <a:cubicBezTo>
                    <a:pt x="264" y="45"/>
                    <a:pt x="205" y="0"/>
                    <a:pt x="14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05" name="Google Shape;2005;p53"/>
            <p:cNvSpPr/>
            <p:nvPr/>
          </p:nvSpPr>
          <p:spPr>
            <a:xfrm>
              <a:off x="6137825" y="2277975"/>
              <a:ext cx="21500" cy="39350"/>
            </a:xfrm>
            <a:custGeom>
              <a:avLst/>
              <a:gdLst/>
              <a:ahLst/>
              <a:cxnLst/>
              <a:rect l="l" t="t" r="r" b="b"/>
              <a:pathLst>
                <a:path w="860" h="1574" extrusionOk="0">
                  <a:moveTo>
                    <a:pt x="171" y="1"/>
                  </a:moveTo>
                  <a:cubicBezTo>
                    <a:pt x="86" y="1"/>
                    <a:pt x="1" y="84"/>
                    <a:pt x="50" y="191"/>
                  </a:cubicBezTo>
                  <a:cubicBezTo>
                    <a:pt x="50" y="191"/>
                    <a:pt x="216" y="500"/>
                    <a:pt x="359" y="822"/>
                  </a:cubicBezTo>
                  <a:cubicBezTo>
                    <a:pt x="490" y="1143"/>
                    <a:pt x="597" y="1488"/>
                    <a:pt x="597" y="1488"/>
                  </a:cubicBezTo>
                  <a:cubicBezTo>
                    <a:pt x="608" y="1540"/>
                    <a:pt x="663" y="1574"/>
                    <a:pt x="717" y="1574"/>
                  </a:cubicBezTo>
                  <a:cubicBezTo>
                    <a:pt x="725" y="1574"/>
                    <a:pt x="733" y="1573"/>
                    <a:pt x="740" y="1572"/>
                  </a:cubicBezTo>
                  <a:lnTo>
                    <a:pt x="752" y="1572"/>
                  </a:lnTo>
                  <a:cubicBezTo>
                    <a:pt x="824" y="1548"/>
                    <a:pt x="859" y="1476"/>
                    <a:pt x="847" y="1405"/>
                  </a:cubicBezTo>
                  <a:cubicBezTo>
                    <a:pt x="776" y="1179"/>
                    <a:pt x="693" y="941"/>
                    <a:pt x="597" y="714"/>
                  </a:cubicBezTo>
                  <a:cubicBezTo>
                    <a:pt x="502" y="500"/>
                    <a:pt x="395" y="274"/>
                    <a:pt x="276" y="60"/>
                  </a:cubicBezTo>
                  <a:cubicBezTo>
                    <a:pt x="250" y="18"/>
                    <a:pt x="211" y="1"/>
                    <a:pt x="17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06" name="Google Shape;2006;p53"/>
            <p:cNvSpPr/>
            <p:nvPr/>
          </p:nvSpPr>
          <p:spPr>
            <a:xfrm>
              <a:off x="6136075" y="2278925"/>
              <a:ext cx="32475" cy="20200"/>
            </a:xfrm>
            <a:custGeom>
              <a:avLst/>
              <a:gdLst/>
              <a:ahLst/>
              <a:cxnLst/>
              <a:rect l="l" t="t" r="r" b="b"/>
              <a:pathLst>
                <a:path w="1299" h="808" extrusionOk="0">
                  <a:moveTo>
                    <a:pt x="150" y="1"/>
                  </a:moveTo>
                  <a:cubicBezTo>
                    <a:pt x="98" y="1"/>
                    <a:pt x="51" y="28"/>
                    <a:pt x="24" y="81"/>
                  </a:cubicBezTo>
                  <a:cubicBezTo>
                    <a:pt x="1" y="141"/>
                    <a:pt x="24" y="224"/>
                    <a:pt x="96" y="248"/>
                  </a:cubicBezTo>
                  <a:cubicBezTo>
                    <a:pt x="96" y="260"/>
                    <a:pt x="346" y="367"/>
                    <a:pt x="596" y="498"/>
                  </a:cubicBezTo>
                  <a:cubicBezTo>
                    <a:pt x="834" y="629"/>
                    <a:pt x="1060" y="784"/>
                    <a:pt x="1060" y="784"/>
                  </a:cubicBezTo>
                  <a:cubicBezTo>
                    <a:pt x="1086" y="792"/>
                    <a:pt x="1111" y="800"/>
                    <a:pt x="1136" y="800"/>
                  </a:cubicBezTo>
                  <a:cubicBezTo>
                    <a:pt x="1147" y="800"/>
                    <a:pt x="1157" y="799"/>
                    <a:pt x="1167" y="795"/>
                  </a:cubicBezTo>
                  <a:lnTo>
                    <a:pt x="1167" y="807"/>
                  </a:lnTo>
                  <a:cubicBezTo>
                    <a:pt x="1275" y="772"/>
                    <a:pt x="1298" y="629"/>
                    <a:pt x="1203" y="569"/>
                  </a:cubicBezTo>
                  <a:cubicBezTo>
                    <a:pt x="1203" y="545"/>
                    <a:pt x="965" y="403"/>
                    <a:pt x="715" y="272"/>
                  </a:cubicBezTo>
                  <a:cubicBezTo>
                    <a:pt x="465" y="129"/>
                    <a:pt x="215" y="10"/>
                    <a:pt x="203" y="10"/>
                  </a:cubicBezTo>
                  <a:cubicBezTo>
                    <a:pt x="185" y="4"/>
                    <a:pt x="167" y="1"/>
                    <a:pt x="15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07" name="Google Shape;2007;p53"/>
            <p:cNvSpPr/>
            <p:nvPr/>
          </p:nvSpPr>
          <p:spPr>
            <a:xfrm>
              <a:off x="6160250" y="2263250"/>
              <a:ext cx="12625" cy="33825"/>
            </a:xfrm>
            <a:custGeom>
              <a:avLst/>
              <a:gdLst/>
              <a:ahLst/>
              <a:cxnLst/>
              <a:rect l="l" t="t" r="r" b="b"/>
              <a:pathLst>
                <a:path w="505" h="1353" extrusionOk="0">
                  <a:moveTo>
                    <a:pt x="366" y="1"/>
                  </a:moveTo>
                  <a:cubicBezTo>
                    <a:pt x="304" y="1"/>
                    <a:pt x="242" y="40"/>
                    <a:pt x="236" y="125"/>
                  </a:cubicBezTo>
                  <a:cubicBezTo>
                    <a:pt x="224" y="303"/>
                    <a:pt x="200" y="482"/>
                    <a:pt x="165" y="660"/>
                  </a:cubicBezTo>
                  <a:cubicBezTo>
                    <a:pt x="129" y="839"/>
                    <a:pt x="81" y="1006"/>
                    <a:pt x="34" y="1184"/>
                  </a:cubicBezTo>
                  <a:cubicBezTo>
                    <a:pt x="0" y="1273"/>
                    <a:pt x="71" y="1352"/>
                    <a:pt x="158" y="1352"/>
                  </a:cubicBezTo>
                  <a:cubicBezTo>
                    <a:pt x="164" y="1352"/>
                    <a:pt x="171" y="1352"/>
                    <a:pt x="177" y="1351"/>
                  </a:cubicBezTo>
                  <a:cubicBezTo>
                    <a:pt x="224" y="1339"/>
                    <a:pt x="260" y="1303"/>
                    <a:pt x="272" y="1268"/>
                  </a:cubicBezTo>
                  <a:cubicBezTo>
                    <a:pt x="331" y="1077"/>
                    <a:pt x="379" y="899"/>
                    <a:pt x="415" y="708"/>
                  </a:cubicBezTo>
                  <a:cubicBezTo>
                    <a:pt x="451" y="518"/>
                    <a:pt x="486" y="327"/>
                    <a:pt x="498" y="137"/>
                  </a:cubicBezTo>
                  <a:cubicBezTo>
                    <a:pt x="504" y="49"/>
                    <a:pt x="435" y="1"/>
                    <a:pt x="36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08" name="Google Shape;2008;p53"/>
            <p:cNvSpPr/>
            <p:nvPr/>
          </p:nvSpPr>
          <p:spPr>
            <a:xfrm>
              <a:off x="6165050" y="2267125"/>
              <a:ext cx="25525" cy="40825"/>
            </a:xfrm>
            <a:custGeom>
              <a:avLst/>
              <a:gdLst/>
              <a:ahLst/>
              <a:cxnLst/>
              <a:rect l="l" t="t" r="r" b="b"/>
              <a:pathLst>
                <a:path w="1021" h="1633" extrusionOk="0">
                  <a:moveTo>
                    <a:pt x="187" y="1"/>
                  </a:moveTo>
                  <a:cubicBezTo>
                    <a:pt x="93" y="1"/>
                    <a:pt x="1" y="107"/>
                    <a:pt x="68" y="208"/>
                  </a:cubicBezTo>
                  <a:cubicBezTo>
                    <a:pt x="211" y="422"/>
                    <a:pt x="330" y="636"/>
                    <a:pt x="449" y="863"/>
                  </a:cubicBezTo>
                  <a:cubicBezTo>
                    <a:pt x="556" y="1089"/>
                    <a:pt x="651" y="1315"/>
                    <a:pt x="747" y="1553"/>
                  </a:cubicBezTo>
                  <a:cubicBezTo>
                    <a:pt x="765" y="1600"/>
                    <a:pt x="806" y="1632"/>
                    <a:pt x="852" y="1632"/>
                  </a:cubicBezTo>
                  <a:cubicBezTo>
                    <a:pt x="864" y="1632"/>
                    <a:pt x="877" y="1630"/>
                    <a:pt x="890" y="1625"/>
                  </a:cubicBezTo>
                  <a:lnTo>
                    <a:pt x="913" y="1625"/>
                  </a:lnTo>
                  <a:cubicBezTo>
                    <a:pt x="985" y="1601"/>
                    <a:pt x="1021" y="1518"/>
                    <a:pt x="997" y="1458"/>
                  </a:cubicBezTo>
                  <a:cubicBezTo>
                    <a:pt x="901" y="1208"/>
                    <a:pt x="794" y="970"/>
                    <a:pt x="675" y="744"/>
                  </a:cubicBezTo>
                  <a:cubicBezTo>
                    <a:pt x="568" y="505"/>
                    <a:pt x="437" y="279"/>
                    <a:pt x="294" y="65"/>
                  </a:cubicBezTo>
                  <a:cubicBezTo>
                    <a:pt x="266" y="19"/>
                    <a:pt x="227" y="1"/>
                    <a:pt x="18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09" name="Google Shape;2009;p53"/>
            <p:cNvSpPr/>
            <p:nvPr/>
          </p:nvSpPr>
          <p:spPr>
            <a:xfrm>
              <a:off x="6557550" y="2410525"/>
              <a:ext cx="37550" cy="41300"/>
            </a:xfrm>
            <a:custGeom>
              <a:avLst/>
              <a:gdLst/>
              <a:ahLst/>
              <a:cxnLst/>
              <a:rect l="l" t="t" r="r" b="b"/>
              <a:pathLst>
                <a:path w="1502" h="1652" extrusionOk="0">
                  <a:moveTo>
                    <a:pt x="556" y="267"/>
                  </a:moveTo>
                  <a:cubicBezTo>
                    <a:pt x="664" y="267"/>
                    <a:pt x="769" y="290"/>
                    <a:pt x="858" y="330"/>
                  </a:cubicBezTo>
                  <a:cubicBezTo>
                    <a:pt x="1025" y="413"/>
                    <a:pt x="1132" y="568"/>
                    <a:pt x="1168" y="734"/>
                  </a:cubicBezTo>
                  <a:cubicBezTo>
                    <a:pt x="1227" y="937"/>
                    <a:pt x="1168" y="1151"/>
                    <a:pt x="1025" y="1294"/>
                  </a:cubicBezTo>
                  <a:cubicBezTo>
                    <a:pt x="953" y="1354"/>
                    <a:pt x="870" y="1389"/>
                    <a:pt x="775" y="1389"/>
                  </a:cubicBezTo>
                  <a:cubicBezTo>
                    <a:pt x="680" y="1377"/>
                    <a:pt x="584" y="1354"/>
                    <a:pt x="501" y="1294"/>
                  </a:cubicBezTo>
                  <a:cubicBezTo>
                    <a:pt x="358" y="1187"/>
                    <a:pt x="275" y="1020"/>
                    <a:pt x="263" y="854"/>
                  </a:cubicBezTo>
                  <a:cubicBezTo>
                    <a:pt x="263" y="711"/>
                    <a:pt x="287" y="580"/>
                    <a:pt x="334" y="461"/>
                  </a:cubicBezTo>
                  <a:cubicBezTo>
                    <a:pt x="358" y="413"/>
                    <a:pt x="382" y="365"/>
                    <a:pt x="406" y="318"/>
                  </a:cubicBezTo>
                  <a:cubicBezTo>
                    <a:pt x="406" y="306"/>
                    <a:pt x="406" y="294"/>
                    <a:pt x="418" y="282"/>
                  </a:cubicBezTo>
                  <a:lnTo>
                    <a:pt x="489" y="270"/>
                  </a:lnTo>
                  <a:cubicBezTo>
                    <a:pt x="512" y="268"/>
                    <a:pt x="534" y="267"/>
                    <a:pt x="556" y="267"/>
                  </a:cubicBezTo>
                  <a:close/>
                  <a:moveTo>
                    <a:pt x="564" y="1"/>
                  </a:moveTo>
                  <a:cubicBezTo>
                    <a:pt x="527" y="1"/>
                    <a:pt x="490" y="3"/>
                    <a:pt x="453" y="8"/>
                  </a:cubicBezTo>
                  <a:cubicBezTo>
                    <a:pt x="394" y="20"/>
                    <a:pt x="322" y="32"/>
                    <a:pt x="263" y="56"/>
                  </a:cubicBezTo>
                  <a:cubicBezTo>
                    <a:pt x="203" y="80"/>
                    <a:pt x="180" y="127"/>
                    <a:pt x="180" y="187"/>
                  </a:cubicBezTo>
                  <a:cubicBezTo>
                    <a:pt x="144" y="234"/>
                    <a:pt x="120" y="294"/>
                    <a:pt x="96" y="365"/>
                  </a:cubicBezTo>
                  <a:cubicBezTo>
                    <a:pt x="25" y="520"/>
                    <a:pt x="1" y="687"/>
                    <a:pt x="1" y="854"/>
                  </a:cubicBezTo>
                  <a:cubicBezTo>
                    <a:pt x="13" y="1115"/>
                    <a:pt x="144" y="1366"/>
                    <a:pt x="358" y="1508"/>
                  </a:cubicBezTo>
                  <a:cubicBezTo>
                    <a:pt x="477" y="1592"/>
                    <a:pt x="620" y="1639"/>
                    <a:pt x="763" y="1651"/>
                  </a:cubicBezTo>
                  <a:cubicBezTo>
                    <a:pt x="822" y="1651"/>
                    <a:pt x="882" y="1639"/>
                    <a:pt x="930" y="1627"/>
                  </a:cubicBezTo>
                  <a:cubicBezTo>
                    <a:pt x="1025" y="1604"/>
                    <a:pt x="1120" y="1556"/>
                    <a:pt x="1192" y="1485"/>
                  </a:cubicBezTo>
                  <a:cubicBezTo>
                    <a:pt x="1406" y="1282"/>
                    <a:pt x="1501" y="973"/>
                    <a:pt x="1430" y="687"/>
                  </a:cubicBezTo>
                  <a:cubicBezTo>
                    <a:pt x="1370" y="437"/>
                    <a:pt x="1203" y="223"/>
                    <a:pt x="977" y="103"/>
                  </a:cubicBezTo>
                  <a:cubicBezTo>
                    <a:pt x="854" y="37"/>
                    <a:pt x="708" y="1"/>
                    <a:pt x="56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10" name="Google Shape;2010;p53"/>
            <p:cNvSpPr/>
            <p:nvPr/>
          </p:nvSpPr>
          <p:spPr>
            <a:xfrm>
              <a:off x="6208400" y="2359325"/>
              <a:ext cx="34075" cy="35875"/>
            </a:xfrm>
            <a:custGeom>
              <a:avLst/>
              <a:gdLst/>
              <a:ahLst/>
              <a:cxnLst/>
              <a:rect l="l" t="t" r="r" b="b"/>
              <a:pathLst>
                <a:path w="1363" h="1435" extrusionOk="0">
                  <a:moveTo>
                    <a:pt x="406" y="901"/>
                  </a:moveTo>
                  <a:cubicBezTo>
                    <a:pt x="418" y="937"/>
                    <a:pt x="430" y="985"/>
                    <a:pt x="441" y="1044"/>
                  </a:cubicBezTo>
                  <a:cubicBezTo>
                    <a:pt x="453" y="1080"/>
                    <a:pt x="441" y="1116"/>
                    <a:pt x="418" y="1151"/>
                  </a:cubicBezTo>
                  <a:cubicBezTo>
                    <a:pt x="400" y="1163"/>
                    <a:pt x="382" y="1169"/>
                    <a:pt x="366" y="1169"/>
                  </a:cubicBezTo>
                  <a:cubicBezTo>
                    <a:pt x="349" y="1169"/>
                    <a:pt x="334" y="1163"/>
                    <a:pt x="322" y="1151"/>
                  </a:cubicBezTo>
                  <a:cubicBezTo>
                    <a:pt x="287" y="1128"/>
                    <a:pt x="275" y="1092"/>
                    <a:pt x="275" y="1044"/>
                  </a:cubicBezTo>
                  <a:cubicBezTo>
                    <a:pt x="287" y="997"/>
                    <a:pt x="322" y="949"/>
                    <a:pt x="358" y="925"/>
                  </a:cubicBezTo>
                  <a:cubicBezTo>
                    <a:pt x="370" y="913"/>
                    <a:pt x="394" y="901"/>
                    <a:pt x="406" y="901"/>
                  </a:cubicBezTo>
                  <a:close/>
                  <a:moveTo>
                    <a:pt x="307" y="1"/>
                  </a:moveTo>
                  <a:cubicBezTo>
                    <a:pt x="293" y="1"/>
                    <a:pt x="278" y="3"/>
                    <a:pt x="263" y="8"/>
                  </a:cubicBezTo>
                  <a:cubicBezTo>
                    <a:pt x="191" y="32"/>
                    <a:pt x="168" y="115"/>
                    <a:pt x="191" y="187"/>
                  </a:cubicBezTo>
                  <a:cubicBezTo>
                    <a:pt x="191" y="187"/>
                    <a:pt x="251" y="354"/>
                    <a:pt x="322" y="604"/>
                  </a:cubicBezTo>
                  <a:cubicBezTo>
                    <a:pt x="334" y="616"/>
                    <a:pt x="334" y="627"/>
                    <a:pt x="334" y="639"/>
                  </a:cubicBezTo>
                  <a:cubicBezTo>
                    <a:pt x="299" y="651"/>
                    <a:pt x="251" y="675"/>
                    <a:pt x="215" y="711"/>
                  </a:cubicBezTo>
                  <a:cubicBezTo>
                    <a:pt x="108" y="770"/>
                    <a:pt x="49" y="877"/>
                    <a:pt x="25" y="1008"/>
                  </a:cubicBezTo>
                  <a:cubicBezTo>
                    <a:pt x="1" y="1139"/>
                    <a:pt x="60" y="1282"/>
                    <a:pt x="168" y="1366"/>
                  </a:cubicBezTo>
                  <a:cubicBezTo>
                    <a:pt x="229" y="1410"/>
                    <a:pt x="298" y="1434"/>
                    <a:pt x="373" y="1434"/>
                  </a:cubicBezTo>
                  <a:cubicBezTo>
                    <a:pt x="399" y="1434"/>
                    <a:pt x="426" y="1431"/>
                    <a:pt x="453" y="1425"/>
                  </a:cubicBezTo>
                  <a:cubicBezTo>
                    <a:pt x="501" y="1413"/>
                    <a:pt x="537" y="1389"/>
                    <a:pt x="584" y="1354"/>
                  </a:cubicBezTo>
                  <a:cubicBezTo>
                    <a:pt x="680" y="1270"/>
                    <a:pt x="727" y="1128"/>
                    <a:pt x="691" y="985"/>
                  </a:cubicBezTo>
                  <a:cubicBezTo>
                    <a:pt x="691" y="949"/>
                    <a:pt x="680" y="901"/>
                    <a:pt x="668" y="866"/>
                  </a:cubicBezTo>
                  <a:lnTo>
                    <a:pt x="715" y="866"/>
                  </a:lnTo>
                  <a:cubicBezTo>
                    <a:pt x="822" y="877"/>
                    <a:pt x="918" y="901"/>
                    <a:pt x="1013" y="925"/>
                  </a:cubicBezTo>
                  <a:cubicBezTo>
                    <a:pt x="1084" y="949"/>
                    <a:pt x="1120" y="973"/>
                    <a:pt x="1120" y="973"/>
                  </a:cubicBezTo>
                  <a:cubicBezTo>
                    <a:pt x="1139" y="982"/>
                    <a:pt x="1157" y="985"/>
                    <a:pt x="1175" y="985"/>
                  </a:cubicBezTo>
                  <a:cubicBezTo>
                    <a:pt x="1297" y="985"/>
                    <a:pt x="1363" y="787"/>
                    <a:pt x="1227" y="735"/>
                  </a:cubicBezTo>
                  <a:cubicBezTo>
                    <a:pt x="1227" y="735"/>
                    <a:pt x="1180" y="711"/>
                    <a:pt x="1096" y="675"/>
                  </a:cubicBezTo>
                  <a:cubicBezTo>
                    <a:pt x="989" y="639"/>
                    <a:pt x="870" y="616"/>
                    <a:pt x="751" y="604"/>
                  </a:cubicBezTo>
                  <a:cubicBezTo>
                    <a:pt x="715" y="592"/>
                    <a:pt x="668" y="592"/>
                    <a:pt x="608" y="592"/>
                  </a:cubicBezTo>
                  <a:cubicBezTo>
                    <a:pt x="596" y="568"/>
                    <a:pt x="596" y="544"/>
                    <a:pt x="584" y="520"/>
                  </a:cubicBezTo>
                  <a:cubicBezTo>
                    <a:pt x="501" y="270"/>
                    <a:pt x="430" y="92"/>
                    <a:pt x="430" y="92"/>
                  </a:cubicBezTo>
                  <a:cubicBezTo>
                    <a:pt x="411" y="35"/>
                    <a:pt x="362" y="1"/>
                    <a:pt x="30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11" name="Google Shape;2011;p53"/>
            <p:cNvSpPr/>
            <p:nvPr/>
          </p:nvSpPr>
          <p:spPr>
            <a:xfrm>
              <a:off x="6417075" y="2394650"/>
              <a:ext cx="18175" cy="41150"/>
            </a:xfrm>
            <a:custGeom>
              <a:avLst/>
              <a:gdLst/>
              <a:ahLst/>
              <a:cxnLst/>
              <a:rect l="l" t="t" r="r" b="b"/>
              <a:pathLst>
                <a:path w="727" h="1646" extrusionOk="0">
                  <a:moveTo>
                    <a:pt x="227" y="0"/>
                  </a:moveTo>
                  <a:cubicBezTo>
                    <a:pt x="131" y="0"/>
                    <a:pt x="40" y="117"/>
                    <a:pt x="119" y="215"/>
                  </a:cubicBezTo>
                  <a:cubicBezTo>
                    <a:pt x="119" y="215"/>
                    <a:pt x="179" y="298"/>
                    <a:pt x="262" y="417"/>
                  </a:cubicBezTo>
                  <a:cubicBezTo>
                    <a:pt x="369" y="560"/>
                    <a:pt x="441" y="727"/>
                    <a:pt x="453" y="893"/>
                  </a:cubicBezTo>
                  <a:cubicBezTo>
                    <a:pt x="465" y="977"/>
                    <a:pt x="453" y="1060"/>
                    <a:pt x="417" y="1131"/>
                  </a:cubicBezTo>
                  <a:cubicBezTo>
                    <a:pt x="393" y="1203"/>
                    <a:pt x="345" y="1250"/>
                    <a:pt x="286" y="1298"/>
                  </a:cubicBezTo>
                  <a:cubicBezTo>
                    <a:pt x="250" y="1334"/>
                    <a:pt x="214" y="1358"/>
                    <a:pt x="167" y="1369"/>
                  </a:cubicBezTo>
                  <a:cubicBezTo>
                    <a:pt x="143" y="1381"/>
                    <a:pt x="131" y="1381"/>
                    <a:pt x="119" y="1381"/>
                  </a:cubicBezTo>
                  <a:cubicBezTo>
                    <a:pt x="48" y="1393"/>
                    <a:pt x="0" y="1465"/>
                    <a:pt x="12" y="1536"/>
                  </a:cubicBezTo>
                  <a:cubicBezTo>
                    <a:pt x="23" y="1600"/>
                    <a:pt x="72" y="1645"/>
                    <a:pt x="133" y="1645"/>
                  </a:cubicBezTo>
                  <a:cubicBezTo>
                    <a:pt x="140" y="1645"/>
                    <a:pt x="148" y="1645"/>
                    <a:pt x="155" y="1643"/>
                  </a:cubicBezTo>
                  <a:lnTo>
                    <a:pt x="179" y="1643"/>
                  </a:lnTo>
                  <a:cubicBezTo>
                    <a:pt x="203" y="1631"/>
                    <a:pt x="226" y="1620"/>
                    <a:pt x="250" y="1608"/>
                  </a:cubicBezTo>
                  <a:cubicBezTo>
                    <a:pt x="429" y="1548"/>
                    <a:pt x="584" y="1405"/>
                    <a:pt x="655" y="1239"/>
                  </a:cubicBezTo>
                  <a:cubicBezTo>
                    <a:pt x="703" y="1119"/>
                    <a:pt x="726" y="988"/>
                    <a:pt x="715" y="869"/>
                  </a:cubicBezTo>
                  <a:cubicBezTo>
                    <a:pt x="691" y="655"/>
                    <a:pt x="619" y="453"/>
                    <a:pt x="488" y="274"/>
                  </a:cubicBezTo>
                  <a:cubicBezTo>
                    <a:pt x="393" y="131"/>
                    <a:pt x="322" y="48"/>
                    <a:pt x="322" y="48"/>
                  </a:cubicBezTo>
                  <a:cubicBezTo>
                    <a:pt x="294" y="14"/>
                    <a:pt x="260" y="0"/>
                    <a:pt x="2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12" name="Google Shape;2012;p53"/>
            <p:cNvSpPr/>
            <p:nvPr/>
          </p:nvSpPr>
          <p:spPr>
            <a:xfrm>
              <a:off x="6419050" y="2392750"/>
              <a:ext cx="34650" cy="30225"/>
            </a:xfrm>
            <a:custGeom>
              <a:avLst/>
              <a:gdLst/>
              <a:ahLst/>
              <a:cxnLst/>
              <a:rect l="l" t="t" r="r" b="b"/>
              <a:pathLst>
                <a:path w="1386" h="1209" extrusionOk="0">
                  <a:moveTo>
                    <a:pt x="525" y="0"/>
                  </a:moveTo>
                  <a:cubicBezTo>
                    <a:pt x="451" y="0"/>
                    <a:pt x="378" y="22"/>
                    <a:pt x="314" y="64"/>
                  </a:cubicBezTo>
                  <a:cubicBezTo>
                    <a:pt x="207" y="112"/>
                    <a:pt x="135" y="195"/>
                    <a:pt x="76" y="291"/>
                  </a:cubicBezTo>
                  <a:cubicBezTo>
                    <a:pt x="0" y="391"/>
                    <a:pt x="90" y="498"/>
                    <a:pt x="184" y="498"/>
                  </a:cubicBezTo>
                  <a:cubicBezTo>
                    <a:pt x="223" y="498"/>
                    <a:pt x="262" y="479"/>
                    <a:pt x="290" y="433"/>
                  </a:cubicBezTo>
                  <a:cubicBezTo>
                    <a:pt x="326" y="374"/>
                    <a:pt x="374" y="326"/>
                    <a:pt x="445" y="291"/>
                  </a:cubicBezTo>
                  <a:cubicBezTo>
                    <a:pt x="467" y="276"/>
                    <a:pt x="498" y="266"/>
                    <a:pt x="530" y="266"/>
                  </a:cubicBezTo>
                  <a:cubicBezTo>
                    <a:pt x="550" y="266"/>
                    <a:pt x="570" y="270"/>
                    <a:pt x="588" y="279"/>
                  </a:cubicBezTo>
                  <a:cubicBezTo>
                    <a:pt x="624" y="291"/>
                    <a:pt x="636" y="314"/>
                    <a:pt x="636" y="350"/>
                  </a:cubicBezTo>
                  <a:cubicBezTo>
                    <a:pt x="647" y="350"/>
                    <a:pt x="647" y="362"/>
                    <a:pt x="636" y="362"/>
                  </a:cubicBezTo>
                  <a:lnTo>
                    <a:pt x="552" y="410"/>
                  </a:lnTo>
                  <a:cubicBezTo>
                    <a:pt x="493" y="433"/>
                    <a:pt x="457" y="493"/>
                    <a:pt x="469" y="553"/>
                  </a:cubicBezTo>
                  <a:cubicBezTo>
                    <a:pt x="481" y="600"/>
                    <a:pt x="528" y="648"/>
                    <a:pt x="588" y="660"/>
                  </a:cubicBezTo>
                  <a:cubicBezTo>
                    <a:pt x="659" y="660"/>
                    <a:pt x="731" y="636"/>
                    <a:pt x="790" y="600"/>
                  </a:cubicBezTo>
                  <a:lnTo>
                    <a:pt x="802" y="588"/>
                  </a:lnTo>
                  <a:cubicBezTo>
                    <a:pt x="862" y="564"/>
                    <a:pt x="921" y="553"/>
                    <a:pt x="993" y="553"/>
                  </a:cubicBezTo>
                  <a:cubicBezTo>
                    <a:pt x="1040" y="564"/>
                    <a:pt x="1076" y="588"/>
                    <a:pt x="1112" y="624"/>
                  </a:cubicBezTo>
                  <a:cubicBezTo>
                    <a:pt x="1124" y="636"/>
                    <a:pt x="1124" y="660"/>
                    <a:pt x="1124" y="683"/>
                  </a:cubicBezTo>
                  <a:cubicBezTo>
                    <a:pt x="1100" y="743"/>
                    <a:pt x="1017" y="779"/>
                    <a:pt x="897" y="838"/>
                  </a:cubicBezTo>
                  <a:lnTo>
                    <a:pt x="862" y="850"/>
                  </a:lnTo>
                  <a:cubicBezTo>
                    <a:pt x="743" y="898"/>
                    <a:pt x="612" y="934"/>
                    <a:pt x="481" y="945"/>
                  </a:cubicBezTo>
                  <a:cubicBezTo>
                    <a:pt x="321" y="968"/>
                    <a:pt x="347" y="1209"/>
                    <a:pt x="496" y="1209"/>
                  </a:cubicBezTo>
                  <a:cubicBezTo>
                    <a:pt x="502" y="1209"/>
                    <a:pt x="509" y="1208"/>
                    <a:pt x="516" y="1207"/>
                  </a:cubicBezTo>
                  <a:cubicBezTo>
                    <a:pt x="576" y="1195"/>
                    <a:pt x="647" y="1184"/>
                    <a:pt x="707" y="1172"/>
                  </a:cubicBezTo>
                  <a:cubicBezTo>
                    <a:pt x="790" y="1148"/>
                    <a:pt x="874" y="1124"/>
                    <a:pt x="957" y="1088"/>
                  </a:cubicBezTo>
                  <a:lnTo>
                    <a:pt x="993" y="1076"/>
                  </a:lnTo>
                  <a:cubicBezTo>
                    <a:pt x="1159" y="1029"/>
                    <a:pt x="1290" y="910"/>
                    <a:pt x="1362" y="755"/>
                  </a:cubicBezTo>
                  <a:cubicBezTo>
                    <a:pt x="1386" y="660"/>
                    <a:pt x="1374" y="564"/>
                    <a:pt x="1326" y="481"/>
                  </a:cubicBezTo>
                  <a:cubicBezTo>
                    <a:pt x="1255" y="374"/>
                    <a:pt x="1148" y="314"/>
                    <a:pt x="1028" y="291"/>
                  </a:cubicBezTo>
                  <a:lnTo>
                    <a:pt x="897" y="291"/>
                  </a:lnTo>
                  <a:cubicBezTo>
                    <a:pt x="886" y="172"/>
                    <a:pt x="790" y="64"/>
                    <a:pt x="671" y="29"/>
                  </a:cubicBezTo>
                  <a:cubicBezTo>
                    <a:pt x="624" y="10"/>
                    <a:pt x="574" y="0"/>
                    <a:pt x="52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13" name="Google Shape;2013;p53"/>
            <p:cNvSpPr/>
            <p:nvPr/>
          </p:nvSpPr>
          <p:spPr>
            <a:xfrm>
              <a:off x="6345325" y="2318650"/>
              <a:ext cx="39675" cy="22200"/>
            </a:xfrm>
            <a:custGeom>
              <a:avLst/>
              <a:gdLst/>
              <a:ahLst/>
              <a:cxnLst/>
              <a:rect l="l" t="t" r="r" b="b"/>
              <a:pathLst>
                <a:path w="1587" h="888" extrusionOk="0">
                  <a:moveTo>
                    <a:pt x="453" y="266"/>
                  </a:moveTo>
                  <a:cubicBezTo>
                    <a:pt x="453" y="290"/>
                    <a:pt x="453" y="302"/>
                    <a:pt x="465" y="314"/>
                  </a:cubicBezTo>
                  <a:cubicBezTo>
                    <a:pt x="477" y="373"/>
                    <a:pt x="477" y="445"/>
                    <a:pt x="465" y="516"/>
                  </a:cubicBezTo>
                  <a:cubicBezTo>
                    <a:pt x="441" y="564"/>
                    <a:pt x="417" y="588"/>
                    <a:pt x="382" y="611"/>
                  </a:cubicBezTo>
                  <a:cubicBezTo>
                    <a:pt x="370" y="617"/>
                    <a:pt x="358" y="620"/>
                    <a:pt x="348" y="620"/>
                  </a:cubicBezTo>
                  <a:cubicBezTo>
                    <a:pt x="337" y="620"/>
                    <a:pt x="328" y="617"/>
                    <a:pt x="322" y="611"/>
                  </a:cubicBezTo>
                  <a:cubicBezTo>
                    <a:pt x="287" y="588"/>
                    <a:pt x="275" y="564"/>
                    <a:pt x="275" y="528"/>
                  </a:cubicBezTo>
                  <a:cubicBezTo>
                    <a:pt x="263" y="480"/>
                    <a:pt x="275" y="445"/>
                    <a:pt x="298" y="409"/>
                  </a:cubicBezTo>
                  <a:cubicBezTo>
                    <a:pt x="334" y="349"/>
                    <a:pt x="394" y="302"/>
                    <a:pt x="453" y="266"/>
                  </a:cubicBezTo>
                  <a:close/>
                  <a:moveTo>
                    <a:pt x="504" y="1"/>
                  </a:moveTo>
                  <a:cubicBezTo>
                    <a:pt x="323" y="1"/>
                    <a:pt x="160" y="104"/>
                    <a:pt x="84" y="266"/>
                  </a:cubicBezTo>
                  <a:cubicBezTo>
                    <a:pt x="25" y="349"/>
                    <a:pt x="1" y="457"/>
                    <a:pt x="13" y="552"/>
                  </a:cubicBezTo>
                  <a:cubicBezTo>
                    <a:pt x="25" y="659"/>
                    <a:pt x="72" y="766"/>
                    <a:pt x="167" y="826"/>
                  </a:cubicBezTo>
                  <a:cubicBezTo>
                    <a:pt x="222" y="866"/>
                    <a:pt x="287" y="888"/>
                    <a:pt x="356" y="888"/>
                  </a:cubicBezTo>
                  <a:cubicBezTo>
                    <a:pt x="408" y="888"/>
                    <a:pt x="461" y="875"/>
                    <a:pt x="513" y="850"/>
                  </a:cubicBezTo>
                  <a:cubicBezTo>
                    <a:pt x="584" y="802"/>
                    <a:pt x="644" y="742"/>
                    <a:pt x="679" y="671"/>
                  </a:cubicBezTo>
                  <a:cubicBezTo>
                    <a:pt x="727" y="707"/>
                    <a:pt x="775" y="742"/>
                    <a:pt x="834" y="766"/>
                  </a:cubicBezTo>
                  <a:cubicBezTo>
                    <a:pt x="907" y="807"/>
                    <a:pt x="992" y="825"/>
                    <a:pt x="1076" y="825"/>
                  </a:cubicBezTo>
                  <a:cubicBezTo>
                    <a:pt x="1115" y="825"/>
                    <a:pt x="1154" y="821"/>
                    <a:pt x="1191" y="814"/>
                  </a:cubicBezTo>
                  <a:lnTo>
                    <a:pt x="1263" y="790"/>
                  </a:lnTo>
                  <a:cubicBezTo>
                    <a:pt x="1382" y="742"/>
                    <a:pt x="1489" y="647"/>
                    <a:pt x="1549" y="516"/>
                  </a:cubicBezTo>
                  <a:cubicBezTo>
                    <a:pt x="1587" y="417"/>
                    <a:pt x="1502" y="337"/>
                    <a:pt x="1418" y="337"/>
                  </a:cubicBezTo>
                  <a:cubicBezTo>
                    <a:pt x="1371" y="337"/>
                    <a:pt x="1324" y="361"/>
                    <a:pt x="1299" y="421"/>
                  </a:cubicBezTo>
                  <a:cubicBezTo>
                    <a:pt x="1275" y="480"/>
                    <a:pt x="1227" y="528"/>
                    <a:pt x="1168" y="540"/>
                  </a:cubicBezTo>
                  <a:cubicBezTo>
                    <a:pt x="1135" y="556"/>
                    <a:pt x="1101" y="563"/>
                    <a:pt x="1067" y="563"/>
                  </a:cubicBezTo>
                  <a:cubicBezTo>
                    <a:pt x="1026" y="563"/>
                    <a:pt x="986" y="553"/>
                    <a:pt x="953" y="540"/>
                  </a:cubicBezTo>
                  <a:cubicBezTo>
                    <a:pt x="834" y="469"/>
                    <a:pt x="751" y="361"/>
                    <a:pt x="715" y="242"/>
                  </a:cubicBezTo>
                  <a:cubicBezTo>
                    <a:pt x="703" y="195"/>
                    <a:pt x="691" y="147"/>
                    <a:pt x="679" y="111"/>
                  </a:cubicBezTo>
                  <a:cubicBezTo>
                    <a:pt x="679" y="88"/>
                    <a:pt x="668" y="64"/>
                    <a:pt x="644" y="52"/>
                  </a:cubicBezTo>
                  <a:cubicBezTo>
                    <a:pt x="632" y="28"/>
                    <a:pt x="596" y="4"/>
                    <a:pt x="560" y="4"/>
                  </a:cubicBezTo>
                  <a:cubicBezTo>
                    <a:pt x="542" y="2"/>
                    <a:pt x="523" y="1"/>
                    <a:pt x="50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14" name="Google Shape;2014;p53"/>
            <p:cNvSpPr/>
            <p:nvPr/>
          </p:nvSpPr>
          <p:spPr>
            <a:xfrm>
              <a:off x="6387900" y="2491975"/>
              <a:ext cx="21450" cy="23325"/>
            </a:xfrm>
            <a:custGeom>
              <a:avLst/>
              <a:gdLst/>
              <a:ahLst/>
              <a:cxnLst/>
              <a:rect l="l" t="t" r="r" b="b"/>
              <a:pathLst>
                <a:path w="858" h="933" extrusionOk="0">
                  <a:moveTo>
                    <a:pt x="548" y="1"/>
                  </a:moveTo>
                  <a:cubicBezTo>
                    <a:pt x="453" y="1"/>
                    <a:pt x="358" y="24"/>
                    <a:pt x="274" y="84"/>
                  </a:cubicBezTo>
                  <a:cubicBezTo>
                    <a:pt x="96" y="191"/>
                    <a:pt x="0" y="417"/>
                    <a:pt x="60" y="620"/>
                  </a:cubicBezTo>
                  <a:cubicBezTo>
                    <a:pt x="115" y="806"/>
                    <a:pt x="301" y="932"/>
                    <a:pt x="498" y="932"/>
                  </a:cubicBezTo>
                  <a:cubicBezTo>
                    <a:pt x="514" y="932"/>
                    <a:pt x="531" y="931"/>
                    <a:pt x="548" y="929"/>
                  </a:cubicBezTo>
                  <a:lnTo>
                    <a:pt x="608" y="929"/>
                  </a:lnTo>
                  <a:cubicBezTo>
                    <a:pt x="691" y="905"/>
                    <a:pt x="750" y="870"/>
                    <a:pt x="810" y="810"/>
                  </a:cubicBezTo>
                  <a:cubicBezTo>
                    <a:pt x="858" y="763"/>
                    <a:pt x="858" y="679"/>
                    <a:pt x="810" y="632"/>
                  </a:cubicBezTo>
                  <a:cubicBezTo>
                    <a:pt x="786" y="608"/>
                    <a:pt x="753" y="596"/>
                    <a:pt x="719" y="596"/>
                  </a:cubicBezTo>
                  <a:cubicBezTo>
                    <a:pt x="685" y="596"/>
                    <a:pt x="649" y="608"/>
                    <a:pt x="619" y="632"/>
                  </a:cubicBezTo>
                  <a:cubicBezTo>
                    <a:pt x="619" y="632"/>
                    <a:pt x="608" y="644"/>
                    <a:pt x="608" y="644"/>
                  </a:cubicBezTo>
                  <a:cubicBezTo>
                    <a:pt x="572" y="667"/>
                    <a:pt x="548" y="667"/>
                    <a:pt x="524" y="667"/>
                  </a:cubicBezTo>
                  <a:cubicBezTo>
                    <a:pt x="515" y="669"/>
                    <a:pt x="505" y="669"/>
                    <a:pt x="495" y="669"/>
                  </a:cubicBezTo>
                  <a:cubicBezTo>
                    <a:pt x="412" y="669"/>
                    <a:pt x="342" y="623"/>
                    <a:pt x="310" y="548"/>
                  </a:cubicBezTo>
                  <a:cubicBezTo>
                    <a:pt x="286" y="453"/>
                    <a:pt x="334" y="358"/>
                    <a:pt x="417" y="298"/>
                  </a:cubicBezTo>
                  <a:cubicBezTo>
                    <a:pt x="453" y="274"/>
                    <a:pt x="489" y="263"/>
                    <a:pt x="536" y="263"/>
                  </a:cubicBezTo>
                  <a:cubicBezTo>
                    <a:pt x="540" y="263"/>
                    <a:pt x="543" y="263"/>
                    <a:pt x="547" y="263"/>
                  </a:cubicBezTo>
                  <a:cubicBezTo>
                    <a:pt x="704" y="263"/>
                    <a:pt x="723" y="12"/>
                    <a:pt x="54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15" name="Google Shape;2015;p53"/>
            <p:cNvSpPr/>
            <p:nvPr/>
          </p:nvSpPr>
          <p:spPr>
            <a:xfrm>
              <a:off x="6160775" y="2411600"/>
              <a:ext cx="31300" cy="41875"/>
            </a:xfrm>
            <a:custGeom>
              <a:avLst/>
              <a:gdLst/>
              <a:ahLst/>
              <a:cxnLst/>
              <a:rect l="l" t="t" r="r" b="b"/>
              <a:pathLst>
                <a:path w="1252" h="1675" extrusionOk="0">
                  <a:moveTo>
                    <a:pt x="299" y="275"/>
                  </a:moveTo>
                  <a:cubicBezTo>
                    <a:pt x="299" y="275"/>
                    <a:pt x="322" y="275"/>
                    <a:pt x="358" y="310"/>
                  </a:cubicBezTo>
                  <a:cubicBezTo>
                    <a:pt x="382" y="334"/>
                    <a:pt x="406" y="370"/>
                    <a:pt x="418" y="418"/>
                  </a:cubicBezTo>
                  <a:cubicBezTo>
                    <a:pt x="453" y="501"/>
                    <a:pt x="465" y="584"/>
                    <a:pt x="477" y="680"/>
                  </a:cubicBezTo>
                  <a:cubicBezTo>
                    <a:pt x="477" y="763"/>
                    <a:pt x="465" y="858"/>
                    <a:pt x="441" y="953"/>
                  </a:cubicBezTo>
                  <a:cubicBezTo>
                    <a:pt x="418" y="894"/>
                    <a:pt x="394" y="834"/>
                    <a:pt x="370" y="775"/>
                  </a:cubicBezTo>
                  <a:cubicBezTo>
                    <a:pt x="334" y="668"/>
                    <a:pt x="310" y="549"/>
                    <a:pt x="299" y="430"/>
                  </a:cubicBezTo>
                  <a:cubicBezTo>
                    <a:pt x="287" y="382"/>
                    <a:pt x="287" y="334"/>
                    <a:pt x="299" y="287"/>
                  </a:cubicBezTo>
                  <a:lnTo>
                    <a:pt x="299" y="275"/>
                  </a:lnTo>
                  <a:close/>
                  <a:moveTo>
                    <a:pt x="790" y="1175"/>
                  </a:moveTo>
                  <a:cubicBezTo>
                    <a:pt x="821" y="1175"/>
                    <a:pt x="848" y="1183"/>
                    <a:pt x="882" y="1192"/>
                  </a:cubicBezTo>
                  <a:cubicBezTo>
                    <a:pt x="930" y="1215"/>
                    <a:pt x="953" y="1251"/>
                    <a:pt x="965" y="1311"/>
                  </a:cubicBezTo>
                  <a:cubicBezTo>
                    <a:pt x="977" y="1346"/>
                    <a:pt x="965" y="1382"/>
                    <a:pt x="930" y="1406"/>
                  </a:cubicBezTo>
                  <a:cubicBezTo>
                    <a:pt x="917" y="1411"/>
                    <a:pt x="902" y="1413"/>
                    <a:pt x="888" y="1413"/>
                  </a:cubicBezTo>
                  <a:cubicBezTo>
                    <a:pt x="835" y="1413"/>
                    <a:pt x="776" y="1384"/>
                    <a:pt x="739" y="1346"/>
                  </a:cubicBezTo>
                  <a:cubicBezTo>
                    <a:pt x="691" y="1311"/>
                    <a:pt x="656" y="1275"/>
                    <a:pt x="620" y="1227"/>
                  </a:cubicBezTo>
                  <a:lnTo>
                    <a:pt x="632" y="1215"/>
                  </a:lnTo>
                  <a:cubicBezTo>
                    <a:pt x="668" y="1203"/>
                    <a:pt x="715" y="1192"/>
                    <a:pt x="751" y="1180"/>
                  </a:cubicBezTo>
                  <a:cubicBezTo>
                    <a:pt x="765" y="1176"/>
                    <a:pt x="778" y="1175"/>
                    <a:pt x="790" y="1175"/>
                  </a:cubicBezTo>
                  <a:close/>
                  <a:moveTo>
                    <a:pt x="275" y="1"/>
                  </a:moveTo>
                  <a:cubicBezTo>
                    <a:pt x="144" y="13"/>
                    <a:pt x="49" y="96"/>
                    <a:pt x="25" y="215"/>
                  </a:cubicBezTo>
                  <a:cubicBezTo>
                    <a:pt x="1" y="299"/>
                    <a:pt x="1" y="382"/>
                    <a:pt x="25" y="453"/>
                  </a:cubicBezTo>
                  <a:cubicBezTo>
                    <a:pt x="37" y="596"/>
                    <a:pt x="72" y="727"/>
                    <a:pt x="108" y="858"/>
                  </a:cubicBezTo>
                  <a:cubicBezTo>
                    <a:pt x="156" y="1001"/>
                    <a:pt x="227" y="1132"/>
                    <a:pt x="299" y="1251"/>
                  </a:cubicBezTo>
                  <a:cubicBezTo>
                    <a:pt x="287" y="1299"/>
                    <a:pt x="310" y="1358"/>
                    <a:pt x="346" y="1394"/>
                  </a:cubicBezTo>
                  <a:cubicBezTo>
                    <a:pt x="370" y="1406"/>
                    <a:pt x="394" y="1418"/>
                    <a:pt x="418" y="1418"/>
                  </a:cubicBezTo>
                  <a:cubicBezTo>
                    <a:pt x="465" y="1465"/>
                    <a:pt x="513" y="1513"/>
                    <a:pt x="572" y="1561"/>
                  </a:cubicBezTo>
                  <a:cubicBezTo>
                    <a:pt x="658" y="1637"/>
                    <a:pt x="774" y="1675"/>
                    <a:pt x="891" y="1675"/>
                  </a:cubicBezTo>
                  <a:cubicBezTo>
                    <a:pt x="920" y="1675"/>
                    <a:pt x="949" y="1673"/>
                    <a:pt x="977" y="1668"/>
                  </a:cubicBezTo>
                  <a:lnTo>
                    <a:pt x="1013" y="1656"/>
                  </a:lnTo>
                  <a:cubicBezTo>
                    <a:pt x="1168" y="1584"/>
                    <a:pt x="1251" y="1406"/>
                    <a:pt x="1203" y="1239"/>
                  </a:cubicBezTo>
                  <a:cubicBezTo>
                    <a:pt x="1168" y="1108"/>
                    <a:pt x="1084" y="1001"/>
                    <a:pt x="965" y="953"/>
                  </a:cubicBezTo>
                  <a:cubicBezTo>
                    <a:pt x="903" y="927"/>
                    <a:pt x="834" y="913"/>
                    <a:pt x="763" y="913"/>
                  </a:cubicBezTo>
                  <a:cubicBezTo>
                    <a:pt x="739" y="913"/>
                    <a:pt x="715" y="915"/>
                    <a:pt x="691" y="918"/>
                  </a:cubicBezTo>
                  <a:cubicBezTo>
                    <a:pt x="715" y="834"/>
                    <a:pt x="715" y="751"/>
                    <a:pt x="715" y="656"/>
                  </a:cubicBezTo>
                  <a:cubicBezTo>
                    <a:pt x="703" y="549"/>
                    <a:pt x="680" y="430"/>
                    <a:pt x="644" y="322"/>
                  </a:cubicBezTo>
                  <a:cubicBezTo>
                    <a:pt x="620" y="251"/>
                    <a:pt x="572" y="180"/>
                    <a:pt x="525" y="132"/>
                  </a:cubicBezTo>
                  <a:cubicBezTo>
                    <a:pt x="465" y="49"/>
                    <a:pt x="370" y="1"/>
                    <a:pt x="27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16" name="Google Shape;2016;p53"/>
            <p:cNvSpPr/>
            <p:nvPr/>
          </p:nvSpPr>
          <p:spPr>
            <a:xfrm>
              <a:off x="6223000" y="2476625"/>
              <a:ext cx="33950" cy="28525"/>
            </a:xfrm>
            <a:custGeom>
              <a:avLst/>
              <a:gdLst/>
              <a:ahLst/>
              <a:cxnLst/>
              <a:rect l="l" t="t" r="r" b="b"/>
              <a:pathLst>
                <a:path w="1358" h="1141" extrusionOk="0">
                  <a:moveTo>
                    <a:pt x="932" y="0"/>
                  </a:moveTo>
                  <a:cubicBezTo>
                    <a:pt x="919" y="0"/>
                    <a:pt x="906" y="2"/>
                    <a:pt x="893" y="7"/>
                  </a:cubicBezTo>
                  <a:lnTo>
                    <a:pt x="107" y="210"/>
                  </a:lnTo>
                  <a:cubicBezTo>
                    <a:pt x="36" y="222"/>
                    <a:pt x="0" y="293"/>
                    <a:pt x="12" y="365"/>
                  </a:cubicBezTo>
                  <a:cubicBezTo>
                    <a:pt x="33" y="427"/>
                    <a:pt x="90" y="462"/>
                    <a:pt x="152" y="462"/>
                  </a:cubicBezTo>
                  <a:cubicBezTo>
                    <a:pt x="161" y="462"/>
                    <a:pt x="170" y="461"/>
                    <a:pt x="179" y="460"/>
                  </a:cubicBezTo>
                  <a:lnTo>
                    <a:pt x="846" y="293"/>
                  </a:lnTo>
                  <a:lnTo>
                    <a:pt x="1096" y="1043"/>
                  </a:lnTo>
                  <a:cubicBezTo>
                    <a:pt x="1106" y="1097"/>
                    <a:pt x="1165" y="1140"/>
                    <a:pt x="1220" y="1140"/>
                  </a:cubicBezTo>
                  <a:cubicBezTo>
                    <a:pt x="1226" y="1140"/>
                    <a:pt x="1232" y="1140"/>
                    <a:pt x="1239" y="1138"/>
                  </a:cubicBezTo>
                  <a:lnTo>
                    <a:pt x="1250" y="1127"/>
                  </a:lnTo>
                  <a:cubicBezTo>
                    <a:pt x="1322" y="1103"/>
                    <a:pt x="1358" y="1031"/>
                    <a:pt x="1334" y="960"/>
                  </a:cubicBezTo>
                  <a:lnTo>
                    <a:pt x="1048" y="91"/>
                  </a:lnTo>
                  <a:cubicBezTo>
                    <a:pt x="1029" y="34"/>
                    <a:pt x="981" y="0"/>
                    <a:pt x="9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17" name="Google Shape;2017;p53"/>
            <p:cNvSpPr/>
            <p:nvPr/>
          </p:nvSpPr>
          <p:spPr>
            <a:xfrm>
              <a:off x="6496625" y="2907275"/>
              <a:ext cx="33275" cy="48225"/>
            </a:xfrm>
            <a:custGeom>
              <a:avLst/>
              <a:gdLst/>
              <a:ahLst/>
              <a:cxnLst/>
              <a:rect l="l" t="t" r="r" b="b"/>
              <a:pathLst>
                <a:path w="1331" h="1929" extrusionOk="0">
                  <a:moveTo>
                    <a:pt x="428" y="0"/>
                  </a:moveTo>
                  <a:cubicBezTo>
                    <a:pt x="225" y="0"/>
                    <a:pt x="0" y="515"/>
                    <a:pt x="57" y="712"/>
                  </a:cubicBezTo>
                  <a:cubicBezTo>
                    <a:pt x="65" y="738"/>
                    <a:pt x="80" y="749"/>
                    <a:pt x="97" y="749"/>
                  </a:cubicBezTo>
                  <a:cubicBezTo>
                    <a:pt x="149" y="749"/>
                    <a:pt x="223" y="650"/>
                    <a:pt x="223" y="605"/>
                  </a:cubicBezTo>
                  <a:lnTo>
                    <a:pt x="211" y="605"/>
                  </a:lnTo>
                  <a:cubicBezTo>
                    <a:pt x="211" y="526"/>
                    <a:pt x="243" y="245"/>
                    <a:pt x="338" y="245"/>
                  </a:cubicBezTo>
                  <a:cubicBezTo>
                    <a:pt x="343" y="245"/>
                    <a:pt x="349" y="246"/>
                    <a:pt x="354" y="248"/>
                  </a:cubicBezTo>
                  <a:cubicBezTo>
                    <a:pt x="438" y="272"/>
                    <a:pt x="485" y="593"/>
                    <a:pt x="509" y="653"/>
                  </a:cubicBezTo>
                  <a:cubicBezTo>
                    <a:pt x="533" y="843"/>
                    <a:pt x="509" y="1034"/>
                    <a:pt x="438" y="1212"/>
                  </a:cubicBezTo>
                  <a:cubicBezTo>
                    <a:pt x="389" y="1350"/>
                    <a:pt x="362" y="1494"/>
                    <a:pt x="328" y="1636"/>
                  </a:cubicBezTo>
                  <a:lnTo>
                    <a:pt x="328" y="1636"/>
                  </a:lnTo>
                  <a:cubicBezTo>
                    <a:pt x="297" y="1696"/>
                    <a:pt x="279" y="1762"/>
                    <a:pt x="273" y="1826"/>
                  </a:cubicBezTo>
                  <a:lnTo>
                    <a:pt x="273" y="1826"/>
                  </a:lnTo>
                  <a:cubicBezTo>
                    <a:pt x="272" y="1828"/>
                    <a:pt x="272" y="1830"/>
                    <a:pt x="271" y="1831"/>
                  </a:cubicBezTo>
                  <a:lnTo>
                    <a:pt x="272" y="1831"/>
                  </a:lnTo>
                  <a:lnTo>
                    <a:pt x="272" y="1831"/>
                  </a:lnTo>
                  <a:cubicBezTo>
                    <a:pt x="271" y="1843"/>
                    <a:pt x="271" y="1855"/>
                    <a:pt x="271" y="1867"/>
                  </a:cubicBezTo>
                  <a:cubicBezTo>
                    <a:pt x="271" y="1912"/>
                    <a:pt x="291" y="1929"/>
                    <a:pt x="317" y="1929"/>
                  </a:cubicBezTo>
                  <a:cubicBezTo>
                    <a:pt x="368" y="1929"/>
                    <a:pt x="446" y="1866"/>
                    <a:pt x="461" y="1819"/>
                  </a:cubicBezTo>
                  <a:cubicBezTo>
                    <a:pt x="474" y="1774"/>
                    <a:pt x="485" y="1729"/>
                    <a:pt x="496" y="1684"/>
                  </a:cubicBezTo>
                  <a:lnTo>
                    <a:pt x="496" y="1684"/>
                  </a:lnTo>
                  <a:cubicBezTo>
                    <a:pt x="508" y="1672"/>
                    <a:pt x="525" y="1666"/>
                    <a:pt x="544" y="1666"/>
                  </a:cubicBezTo>
                  <a:cubicBezTo>
                    <a:pt x="667" y="1666"/>
                    <a:pt x="909" y="1873"/>
                    <a:pt x="962" y="1891"/>
                  </a:cubicBezTo>
                  <a:cubicBezTo>
                    <a:pt x="993" y="1904"/>
                    <a:pt x="1026" y="1910"/>
                    <a:pt x="1058" y="1910"/>
                  </a:cubicBezTo>
                  <a:cubicBezTo>
                    <a:pt x="1172" y="1910"/>
                    <a:pt x="1279" y="1833"/>
                    <a:pt x="1307" y="1712"/>
                  </a:cubicBezTo>
                  <a:cubicBezTo>
                    <a:pt x="1331" y="1649"/>
                    <a:pt x="1302" y="1596"/>
                    <a:pt x="1258" y="1596"/>
                  </a:cubicBezTo>
                  <a:cubicBezTo>
                    <a:pt x="1237" y="1596"/>
                    <a:pt x="1212" y="1609"/>
                    <a:pt x="1188" y="1641"/>
                  </a:cubicBezTo>
                  <a:cubicBezTo>
                    <a:pt x="1173" y="1662"/>
                    <a:pt x="1153" y="1670"/>
                    <a:pt x="1129" y="1670"/>
                  </a:cubicBezTo>
                  <a:cubicBezTo>
                    <a:pt x="1005" y="1670"/>
                    <a:pt x="784" y="1425"/>
                    <a:pt x="664" y="1415"/>
                  </a:cubicBezTo>
                  <a:cubicBezTo>
                    <a:pt x="658" y="1414"/>
                    <a:pt x="653" y="1414"/>
                    <a:pt x="648" y="1414"/>
                  </a:cubicBezTo>
                  <a:cubicBezTo>
                    <a:pt x="614" y="1414"/>
                    <a:pt x="582" y="1419"/>
                    <a:pt x="552" y="1429"/>
                  </a:cubicBezTo>
                  <a:lnTo>
                    <a:pt x="552" y="1429"/>
                  </a:lnTo>
                  <a:cubicBezTo>
                    <a:pt x="561" y="1393"/>
                    <a:pt x="570" y="1356"/>
                    <a:pt x="581" y="1319"/>
                  </a:cubicBezTo>
                  <a:cubicBezTo>
                    <a:pt x="640" y="1165"/>
                    <a:pt x="688" y="998"/>
                    <a:pt x="723" y="843"/>
                  </a:cubicBezTo>
                  <a:cubicBezTo>
                    <a:pt x="735" y="593"/>
                    <a:pt x="688" y="343"/>
                    <a:pt x="581" y="129"/>
                  </a:cubicBezTo>
                  <a:cubicBezTo>
                    <a:pt x="535" y="38"/>
                    <a:pt x="482" y="0"/>
                    <a:pt x="4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18" name="Google Shape;2018;p53"/>
            <p:cNvSpPr/>
            <p:nvPr/>
          </p:nvSpPr>
          <p:spPr>
            <a:xfrm>
              <a:off x="6523325" y="2918925"/>
              <a:ext cx="29450" cy="26900"/>
            </a:xfrm>
            <a:custGeom>
              <a:avLst/>
              <a:gdLst/>
              <a:ahLst/>
              <a:cxnLst/>
              <a:rect l="l" t="t" r="r" b="b"/>
              <a:pathLst>
                <a:path w="1178" h="1076" extrusionOk="0">
                  <a:moveTo>
                    <a:pt x="258" y="1"/>
                  </a:moveTo>
                  <a:cubicBezTo>
                    <a:pt x="228" y="1"/>
                    <a:pt x="198" y="10"/>
                    <a:pt x="167" y="32"/>
                  </a:cubicBezTo>
                  <a:cubicBezTo>
                    <a:pt x="1" y="163"/>
                    <a:pt x="36" y="401"/>
                    <a:pt x="48" y="568"/>
                  </a:cubicBezTo>
                  <a:cubicBezTo>
                    <a:pt x="48" y="600"/>
                    <a:pt x="59" y="613"/>
                    <a:pt x="75" y="613"/>
                  </a:cubicBezTo>
                  <a:cubicBezTo>
                    <a:pt x="110" y="613"/>
                    <a:pt x="167" y="546"/>
                    <a:pt x="167" y="496"/>
                  </a:cubicBezTo>
                  <a:lnTo>
                    <a:pt x="179" y="496"/>
                  </a:lnTo>
                  <a:cubicBezTo>
                    <a:pt x="179" y="460"/>
                    <a:pt x="167" y="210"/>
                    <a:pt x="203" y="199"/>
                  </a:cubicBezTo>
                  <a:cubicBezTo>
                    <a:pt x="205" y="198"/>
                    <a:pt x="207" y="198"/>
                    <a:pt x="209" y="198"/>
                  </a:cubicBezTo>
                  <a:cubicBezTo>
                    <a:pt x="281" y="198"/>
                    <a:pt x="394" y="390"/>
                    <a:pt x="417" y="425"/>
                  </a:cubicBezTo>
                  <a:cubicBezTo>
                    <a:pt x="513" y="580"/>
                    <a:pt x="572" y="758"/>
                    <a:pt x="656" y="913"/>
                  </a:cubicBezTo>
                  <a:cubicBezTo>
                    <a:pt x="720" y="1030"/>
                    <a:pt x="783" y="1076"/>
                    <a:pt x="841" y="1076"/>
                  </a:cubicBezTo>
                  <a:cubicBezTo>
                    <a:pt x="1010" y="1076"/>
                    <a:pt x="1141" y="694"/>
                    <a:pt x="1168" y="508"/>
                  </a:cubicBezTo>
                  <a:cubicBezTo>
                    <a:pt x="1178" y="457"/>
                    <a:pt x="1157" y="437"/>
                    <a:pt x="1129" y="437"/>
                  </a:cubicBezTo>
                  <a:cubicBezTo>
                    <a:pt x="1109" y="437"/>
                    <a:pt x="1087" y="446"/>
                    <a:pt x="1067" y="461"/>
                  </a:cubicBezTo>
                  <a:lnTo>
                    <a:pt x="1067" y="461"/>
                  </a:lnTo>
                  <a:cubicBezTo>
                    <a:pt x="1078" y="445"/>
                    <a:pt x="1086" y="433"/>
                    <a:pt x="1086" y="433"/>
                  </a:cubicBezTo>
                  <a:lnTo>
                    <a:pt x="1086" y="433"/>
                  </a:lnTo>
                  <a:cubicBezTo>
                    <a:pt x="1085" y="433"/>
                    <a:pt x="1081" y="438"/>
                    <a:pt x="1072" y="449"/>
                  </a:cubicBezTo>
                  <a:cubicBezTo>
                    <a:pt x="1062" y="459"/>
                    <a:pt x="1052" y="468"/>
                    <a:pt x="1042" y="485"/>
                  </a:cubicBezTo>
                  <a:lnTo>
                    <a:pt x="1042" y="485"/>
                  </a:lnTo>
                  <a:cubicBezTo>
                    <a:pt x="1037" y="492"/>
                    <a:pt x="1033" y="500"/>
                    <a:pt x="1029" y="508"/>
                  </a:cubicBezTo>
                  <a:lnTo>
                    <a:pt x="1029" y="508"/>
                  </a:lnTo>
                  <a:cubicBezTo>
                    <a:pt x="1008" y="542"/>
                    <a:pt x="989" y="585"/>
                    <a:pt x="989" y="627"/>
                  </a:cubicBezTo>
                  <a:cubicBezTo>
                    <a:pt x="965" y="699"/>
                    <a:pt x="953" y="758"/>
                    <a:pt x="929" y="818"/>
                  </a:cubicBezTo>
                  <a:cubicBezTo>
                    <a:pt x="912" y="847"/>
                    <a:pt x="903" y="862"/>
                    <a:pt x="892" y="862"/>
                  </a:cubicBezTo>
                  <a:cubicBezTo>
                    <a:pt x="882" y="862"/>
                    <a:pt x="870" y="847"/>
                    <a:pt x="846" y="818"/>
                  </a:cubicBezTo>
                  <a:cubicBezTo>
                    <a:pt x="727" y="651"/>
                    <a:pt x="679" y="449"/>
                    <a:pt x="572" y="282"/>
                  </a:cubicBezTo>
                  <a:cubicBezTo>
                    <a:pt x="504" y="185"/>
                    <a:pt x="389" y="1"/>
                    <a:pt x="25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19" name="Google Shape;2019;p53"/>
            <p:cNvSpPr/>
            <p:nvPr/>
          </p:nvSpPr>
          <p:spPr>
            <a:xfrm>
              <a:off x="6529425" y="2916650"/>
              <a:ext cx="18700" cy="30925"/>
            </a:xfrm>
            <a:custGeom>
              <a:avLst/>
              <a:gdLst/>
              <a:ahLst/>
              <a:cxnLst/>
              <a:rect l="l" t="t" r="r" b="b"/>
              <a:pathLst>
                <a:path w="748" h="1237" extrusionOk="0">
                  <a:moveTo>
                    <a:pt x="694" y="0"/>
                  </a:moveTo>
                  <a:cubicBezTo>
                    <a:pt x="681" y="0"/>
                    <a:pt x="666" y="8"/>
                    <a:pt x="650" y="28"/>
                  </a:cubicBezTo>
                  <a:cubicBezTo>
                    <a:pt x="400" y="349"/>
                    <a:pt x="257" y="742"/>
                    <a:pt x="54" y="1087"/>
                  </a:cubicBezTo>
                  <a:cubicBezTo>
                    <a:pt x="1" y="1172"/>
                    <a:pt x="36" y="1237"/>
                    <a:pt x="90" y="1237"/>
                  </a:cubicBezTo>
                  <a:cubicBezTo>
                    <a:pt x="120" y="1237"/>
                    <a:pt x="156" y="1217"/>
                    <a:pt x="185" y="1171"/>
                  </a:cubicBezTo>
                  <a:cubicBezTo>
                    <a:pt x="388" y="825"/>
                    <a:pt x="531" y="444"/>
                    <a:pt x="721" y="99"/>
                  </a:cubicBezTo>
                  <a:cubicBezTo>
                    <a:pt x="747" y="56"/>
                    <a:pt x="729" y="0"/>
                    <a:pt x="69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20" name="Google Shape;2020;p53"/>
            <p:cNvSpPr/>
            <p:nvPr/>
          </p:nvSpPr>
          <p:spPr>
            <a:xfrm>
              <a:off x="6560050" y="2914650"/>
              <a:ext cx="23725" cy="10450"/>
            </a:xfrm>
            <a:custGeom>
              <a:avLst/>
              <a:gdLst/>
              <a:ahLst/>
              <a:cxnLst/>
              <a:rect l="l" t="t" r="r" b="b"/>
              <a:pathLst>
                <a:path w="949" h="418" extrusionOk="0">
                  <a:moveTo>
                    <a:pt x="877" y="0"/>
                  </a:moveTo>
                  <a:cubicBezTo>
                    <a:pt x="746" y="0"/>
                    <a:pt x="615" y="36"/>
                    <a:pt x="496" y="108"/>
                  </a:cubicBezTo>
                  <a:cubicBezTo>
                    <a:pt x="365" y="155"/>
                    <a:pt x="234" y="203"/>
                    <a:pt x="115" y="250"/>
                  </a:cubicBezTo>
                  <a:cubicBezTo>
                    <a:pt x="58" y="273"/>
                    <a:pt x="1" y="418"/>
                    <a:pt x="81" y="418"/>
                  </a:cubicBezTo>
                  <a:cubicBezTo>
                    <a:pt x="85" y="418"/>
                    <a:pt x="88" y="418"/>
                    <a:pt x="91" y="417"/>
                  </a:cubicBezTo>
                  <a:cubicBezTo>
                    <a:pt x="341" y="370"/>
                    <a:pt x="651" y="322"/>
                    <a:pt x="853" y="155"/>
                  </a:cubicBezTo>
                  <a:cubicBezTo>
                    <a:pt x="889" y="131"/>
                    <a:pt x="949" y="12"/>
                    <a:pt x="87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21" name="Google Shape;2021;p53"/>
            <p:cNvSpPr/>
            <p:nvPr/>
          </p:nvSpPr>
          <p:spPr>
            <a:xfrm>
              <a:off x="6591325" y="2885425"/>
              <a:ext cx="26375" cy="44750"/>
            </a:xfrm>
            <a:custGeom>
              <a:avLst/>
              <a:gdLst/>
              <a:ahLst/>
              <a:cxnLst/>
              <a:rect l="l" t="t" r="r" b="b"/>
              <a:pathLst>
                <a:path w="1055" h="1790" extrusionOk="0">
                  <a:moveTo>
                    <a:pt x="581" y="1"/>
                  </a:moveTo>
                  <a:cubicBezTo>
                    <a:pt x="576" y="1"/>
                    <a:pt x="572" y="1"/>
                    <a:pt x="567" y="3"/>
                  </a:cubicBezTo>
                  <a:lnTo>
                    <a:pt x="555" y="3"/>
                  </a:lnTo>
                  <a:cubicBezTo>
                    <a:pt x="519" y="15"/>
                    <a:pt x="483" y="50"/>
                    <a:pt x="472" y="98"/>
                  </a:cubicBezTo>
                  <a:cubicBezTo>
                    <a:pt x="471" y="104"/>
                    <a:pt x="471" y="115"/>
                    <a:pt x="472" y="128"/>
                  </a:cubicBezTo>
                  <a:lnTo>
                    <a:pt x="472" y="128"/>
                  </a:lnTo>
                  <a:cubicBezTo>
                    <a:pt x="337" y="375"/>
                    <a:pt x="200" y="611"/>
                    <a:pt x="31" y="848"/>
                  </a:cubicBezTo>
                  <a:cubicBezTo>
                    <a:pt x="0" y="909"/>
                    <a:pt x="24" y="956"/>
                    <a:pt x="61" y="956"/>
                  </a:cubicBezTo>
                  <a:cubicBezTo>
                    <a:pt x="81" y="956"/>
                    <a:pt x="105" y="941"/>
                    <a:pt x="126" y="908"/>
                  </a:cubicBezTo>
                  <a:lnTo>
                    <a:pt x="126" y="896"/>
                  </a:lnTo>
                  <a:cubicBezTo>
                    <a:pt x="239" y="726"/>
                    <a:pt x="401" y="551"/>
                    <a:pt x="509" y="360"/>
                  </a:cubicBezTo>
                  <a:lnTo>
                    <a:pt x="509" y="360"/>
                  </a:lnTo>
                  <a:cubicBezTo>
                    <a:pt x="599" y="840"/>
                    <a:pt x="829" y="1789"/>
                    <a:pt x="943" y="1789"/>
                  </a:cubicBezTo>
                  <a:cubicBezTo>
                    <a:pt x="945" y="1789"/>
                    <a:pt x="946" y="1789"/>
                    <a:pt x="948" y="1789"/>
                  </a:cubicBezTo>
                  <a:cubicBezTo>
                    <a:pt x="984" y="1777"/>
                    <a:pt x="1055" y="1693"/>
                    <a:pt x="1007" y="1670"/>
                  </a:cubicBezTo>
                  <a:cubicBezTo>
                    <a:pt x="972" y="1586"/>
                    <a:pt x="948" y="1515"/>
                    <a:pt x="936" y="1443"/>
                  </a:cubicBezTo>
                  <a:cubicBezTo>
                    <a:pt x="912" y="1336"/>
                    <a:pt x="888" y="1241"/>
                    <a:pt x="864" y="1146"/>
                  </a:cubicBezTo>
                  <a:cubicBezTo>
                    <a:pt x="829" y="955"/>
                    <a:pt x="781" y="765"/>
                    <a:pt x="734" y="586"/>
                  </a:cubicBezTo>
                  <a:cubicBezTo>
                    <a:pt x="680" y="424"/>
                    <a:pt x="635" y="262"/>
                    <a:pt x="610" y="100"/>
                  </a:cubicBezTo>
                  <a:lnTo>
                    <a:pt x="610" y="100"/>
                  </a:lnTo>
                  <a:cubicBezTo>
                    <a:pt x="612" y="92"/>
                    <a:pt x="613" y="83"/>
                    <a:pt x="614" y="74"/>
                  </a:cubicBezTo>
                  <a:cubicBezTo>
                    <a:pt x="614" y="42"/>
                    <a:pt x="614" y="1"/>
                    <a:pt x="58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22" name="Google Shape;2022;p53"/>
            <p:cNvSpPr/>
            <p:nvPr/>
          </p:nvSpPr>
          <p:spPr>
            <a:xfrm>
              <a:off x="6620850" y="2896875"/>
              <a:ext cx="19775" cy="7150"/>
            </a:xfrm>
            <a:custGeom>
              <a:avLst/>
              <a:gdLst/>
              <a:ahLst/>
              <a:cxnLst/>
              <a:rect l="l" t="t" r="r" b="b"/>
              <a:pathLst>
                <a:path w="791" h="286" extrusionOk="0">
                  <a:moveTo>
                    <a:pt x="672" y="1"/>
                  </a:moveTo>
                  <a:cubicBezTo>
                    <a:pt x="608" y="1"/>
                    <a:pt x="539" y="28"/>
                    <a:pt x="481" y="45"/>
                  </a:cubicBezTo>
                  <a:cubicBezTo>
                    <a:pt x="362" y="69"/>
                    <a:pt x="243" y="92"/>
                    <a:pt x="124" y="116"/>
                  </a:cubicBezTo>
                  <a:cubicBezTo>
                    <a:pt x="57" y="138"/>
                    <a:pt x="1" y="285"/>
                    <a:pt x="71" y="285"/>
                  </a:cubicBezTo>
                  <a:cubicBezTo>
                    <a:pt x="76" y="285"/>
                    <a:pt x="82" y="284"/>
                    <a:pt x="88" y="283"/>
                  </a:cubicBezTo>
                  <a:lnTo>
                    <a:pt x="76" y="283"/>
                  </a:lnTo>
                  <a:cubicBezTo>
                    <a:pt x="195" y="259"/>
                    <a:pt x="315" y="235"/>
                    <a:pt x="434" y="223"/>
                  </a:cubicBezTo>
                  <a:cubicBezTo>
                    <a:pt x="541" y="211"/>
                    <a:pt x="648" y="188"/>
                    <a:pt x="731" y="128"/>
                  </a:cubicBezTo>
                  <a:cubicBezTo>
                    <a:pt x="755" y="104"/>
                    <a:pt x="791" y="33"/>
                    <a:pt x="755" y="21"/>
                  </a:cubicBezTo>
                  <a:cubicBezTo>
                    <a:pt x="729" y="6"/>
                    <a:pt x="701" y="1"/>
                    <a:pt x="6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23" name="Google Shape;2023;p53"/>
            <p:cNvSpPr/>
            <p:nvPr/>
          </p:nvSpPr>
          <p:spPr>
            <a:xfrm>
              <a:off x="6622075" y="2901450"/>
              <a:ext cx="18850" cy="7625"/>
            </a:xfrm>
            <a:custGeom>
              <a:avLst/>
              <a:gdLst/>
              <a:ahLst/>
              <a:cxnLst/>
              <a:rect l="l" t="t" r="r" b="b"/>
              <a:pathLst>
                <a:path w="754" h="305" extrusionOk="0">
                  <a:moveTo>
                    <a:pt x="625" y="0"/>
                  </a:moveTo>
                  <a:cubicBezTo>
                    <a:pt x="557" y="0"/>
                    <a:pt x="495" y="14"/>
                    <a:pt x="432" y="40"/>
                  </a:cubicBezTo>
                  <a:lnTo>
                    <a:pt x="135" y="112"/>
                  </a:lnTo>
                  <a:cubicBezTo>
                    <a:pt x="67" y="134"/>
                    <a:pt x="0" y="304"/>
                    <a:pt x="82" y="304"/>
                  </a:cubicBezTo>
                  <a:cubicBezTo>
                    <a:pt x="87" y="304"/>
                    <a:pt x="93" y="304"/>
                    <a:pt x="99" y="302"/>
                  </a:cubicBezTo>
                  <a:cubicBezTo>
                    <a:pt x="289" y="267"/>
                    <a:pt x="480" y="219"/>
                    <a:pt x="658" y="136"/>
                  </a:cubicBezTo>
                  <a:cubicBezTo>
                    <a:pt x="694" y="124"/>
                    <a:pt x="754" y="16"/>
                    <a:pt x="694" y="5"/>
                  </a:cubicBezTo>
                  <a:cubicBezTo>
                    <a:pt x="670" y="2"/>
                    <a:pt x="647" y="0"/>
                    <a:pt x="62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24" name="Google Shape;2024;p53"/>
            <p:cNvSpPr/>
            <p:nvPr/>
          </p:nvSpPr>
          <p:spPr>
            <a:xfrm>
              <a:off x="6644775" y="2876850"/>
              <a:ext cx="35025" cy="41750"/>
            </a:xfrm>
            <a:custGeom>
              <a:avLst/>
              <a:gdLst/>
              <a:ahLst/>
              <a:cxnLst/>
              <a:rect l="l" t="t" r="r" b="b"/>
              <a:pathLst>
                <a:path w="1401" h="1670" extrusionOk="0">
                  <a:moveTo>
                    <a:pt x="639" y="162"/>
                  </a:moveTo>
                  <a:cubicBezTo>
                    <a:pt x="606" y="217"/>
                    <a:pt x="595" y="287"/>
                    <a:pt x="667" y="287"/>
                  </a:cubicBezTo>
                  <a:cubicBezTo>
                    <a:pt x="671" y="287"/>
                    <a:pt x="675" y="286"/>
                    <a:pt x="679" y="286"/>
                  </a:cubicBezTo>
                  <a:cubicBezTo>
                    <a:pt x="699" y="284"/>
                    <a:pt x="717" y="283"/>
                    <a:pt x="735" y="283"/>
                  </a:cubicBezTo>
                  <a:cubicBezTo>
                    <a:pt x="1089" y="283"/>
                    <a:pt x="1134" y="717"/>
                    <a:pt x="1191" y="1000"/>
                  </a:cubicBezTo>
                  <a:cubicBezTo>
                    <a:pt x="1215" y="1131"/>
                    <a:pt x="1251" y="1346"/>
                    <a:pt x="1108" y="1417"/>
                  </a:cubicBezTo>
                  <a:cubicBezTo>
                    <a:pt x="1058" y="1440"/>
                    <a:pt x="1007" y="1450"/>
                    <a:pt x="957" y="1450"/>
                  </a:cubicBezTo>
                  <a:cubicBezTo>
                    <a:pt x="874" y="1450"/>
                    <a:pt x="793" y="1421"/>
                    <a:pt x="727" y="1370"/>
                  </a:cubicBezTo>
                  <a:cubicBezTo>
                    <a:pt x="548" y="1203"/>
                    <a:pt x="453" y="977"/>
                    <a:pt x="453" y="739"/>
                  </a:cubicBezTo>
                  <a:cubicBezTo>
                    <a:pt x="430" y="532"/>
                    <a:pt x="407" y="227"/>
                    <a:pt x="639" y="162"/>
                  </a:cubicBezTo>
                  <a:close/>
                  <a:moveTo>
                    <a:pt x="715" y="0"/>
                  </a:moveTo>
                  <a:cubicBezTo>
                    <a:pt x="0" y="0"/>
                    <a:pt x="215" y="1465"/>
                    <a:pt x="739" y="1643"/>
                  </a:cubicBezTo>
                  <a:cubicBezTo>
                    <a:pt x="795" y="1661"/>
                    <a:pt x="848" y="1669"/>
                    <a:pt x="897" y="1669"/>
                  </a:cubicBezTo>
                  <a:cubicBezTo>
                    <a:pt x="1217" y="1669"/>
                    <a:pt x="1401" y="1332"/>
                    <a:pt x="1370" y="1012"/>
                  </a:cubicBezTo>
                  <a:cubicBezTo>
                    <a:pt x="1338" y="749"/>
                    <a:pt x="1213" y="58"/>
                    <a:pt x="856" y="58"/>
                  </a:cubicBezTo>
                  <a:cubicBezTo>
                    <a:pt x="818" y="58"/>
                    <a:pt x="779" y="65"/>
                    <a:pt x="736" y="81"/>
                  </a:cubicBezTo>
                  <a:lnTo>
                    <a:pt x="736" y="81"/>
                  </a:lnTo>
                  <a:cubicBezTo>
                    <a:pt x="756" y="41"/>
                    <a:pt x="759" y="0"/>
                    <a:pt x="7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25" name="Google Shape;2025;p53"/>
            <p:cNvSpPr/>
            <p:nvPr/>
          </p:nvSpPr>
          <p:spPr>
            <a:xfrm>
              <a:off x="6568400" y="2948100"/>
              <a:ext cx="33725" cy="52350"/>
            </a:xfrm>
            <a:custGeom>
              <a:avLst/>
              <a:gdLst/>
              <a:ahLst/>
              <a:cxnLst/>
              <a:rect l="l" t="t" r="r" b="b"/>
              <a:pathLst>
                <a:path w="1349" h="2094" extrusionOk="0">
                  <a:moveTo>
                    <a:pt x="566" y="0"/>
                  </a:moveTo>
                  <a:cubicBezTo>
                    <a:pt x="548" y="0"/>
                    <a:pt x="529" y="3"/>
                    <a:pt x="508" y="8"/>
                  </a:cubicBezTo>
                  <a:cubicBezTo>
                    <a:pt x="257" y="79"/>
                    <a:pt x="138" y="341"/>
                    <a:pt x="31" y="544"/>
                  </a:cubicBezTo>
                  <a:cubicBezTo>
                    <a:pt x="1" y="605"/>
                    <a:pt x="24" y="646"/>
                    <a:pt x="57" y="646"/>
                  </a:cubicBezTo>
                  <a:cubicBezTo>
                    <a:pt x="76" y="646"/>
                    <a:pt x="97" y="633"/>
                    <a:pt x="115" y="603"/>
                  </a:cubicBezTo>
                  <a:cubicBezTo>
                    <a:pt x="163" y="517"/>
                    <a:pt x="343" y="197"/>
                    <a:pt x="473" y="197"/>
                  </a:cubicBezTo>
                  <a:cubicBezTo>
                    <a:pt x="504" y="197"/>
                    <a:pt x="532" y="215"/>
                    <a:pt x="555" y="258"/>
                  </a:cubicBezTo>
                  <a:cubicBezTo>
                    <a:pt x="615" y="365"/>
                    <a:pt x="543" y="567"/>
                    <a:pt x="531" y="687"/>
                  </a:cubicBezTo>
                  <a:cubicBezTo>
                    <a:pt x="494" y="968"/>
                    <a:pt x="439" y="1246"/>
                    <a:pt x="370" y="1518"/>
                  </a:cubicBezTo>
                  <a:lnTo>
                    <a:pt x="370" y="1518"/>
                  </a:lnTo>
                  <a:cubicBezTo>
                    <a:pt x="275" y="1669"/>
                    <a:pt x="222" y="1850"/>
                    <a:pt x="222" y="2032"/>
                  </a:cubicBezTo>
                  <a:cubicBezTo>
                    <a:pt x="222" y="2077"/>
                    <a:pt x="237" y="2093"/>
                    <a:pt x="258" y="2093"/>
                  </a:cubicBezTo>
                  <a:cubicBezTo>
                    <a:pt x="305" y="2093"/>
                    <a:pt x="380" y="2013"/>
                    <a:pt x="388" y="1972"/>
                  </a:cubicBezTo>
                  <a:cubicBezTo>
                    <a:pt x="430" y="1836"/>
                    <a:pt x="471" y="1700"/>
                    <a:pt x="510" y="1562"/>
                  </a:cubicBezTo>
                  <a:lnTo>
                    <a:pt x="510" y="1562"/>
                  </a:lnTo>
                  <a:cubicBezTo>
                    <a:pt x="523" y="1551"/>
                    <a:pt x="537" y="1544"/>
                    <a:pt x="555" y="1544"/>
                  </a:cubicBezTo>
                  <a:cubicBezTo>
                    <a:pt x="615" y="1544"/>
                    <a:pt x="734" y="1699"/>
                    <a:pt x="781" y="1746"/>
                  </a:cubicBezTo>
                  <a:cubicBezTo>
                    <a:pt x="842" y="1807"/>
                    <a:pt x="920" y="1885"/>
                    <a:pt x="1008" y="1885"/>
                  </a:cubicBezTo>
                  <a:cubicBezTo>
                    <a:pt x="1023" y="1885"/>
                    <a:pt x="1039" y="1882"/>
                    <a:pt x="1055" y="1877"/>
                  </a:cubicBezTo>
                  <a:cubicBezTo>
                    <a:pt x="1174" y="1853"/>
                    <a:pt x="1258" y="1722"/>
                    <a:pt x="1317" y="1627"/>
                  </a:cubicBezTo>
                  <a:cubicBezTo>
                    <a:pt x="1349" y="1564"/>
                    <a:pt x="1322" y="1511"/>
                    <a:pt x="1280" y="1511"/>
                  </a:cubicBezTo>
                  <a:cubicBezTo>
                    <a:pt x="1259" y="1511"/>
                    <a:pt x="1234" y="1524"/>
                    <a:pt x="1210" y="1556"/>
                  </a:cubicBezTo>
                  <a:cubicBezTo>
                    <a:pt x="1163" y="1623"/>
                    <a:pt x="1117" y="1650"/>
                    <a:pt x="1072" y="1650"/>
                  </a:cubicBezTo>
                  <a:cubicBezTo>
                    <a:pt x="918" y="1650"/>
                    <a:pt x="772" y="1345"/>
                    <a:pt x="592" y="1345"/>
                  </a:cubicBezTo>
                  <a:cubicBezTo>
                    <a:pt x="584" y="1345"/>
                    <a:pt x="576" y="1345"/>
                    <a:pt x="568" y="1347"/>
                  </a:cubicBezTo>
                  <a:lnTo>
                    <a:pt x="568" y="1347"/>
                  </a:lnTo>
                  <a:cubicBezTo>
                    <a:pt x="657" y="1000"/>
                    <a:pt x="722" y="649"/>
                    <a:pt x="722" y="294"/>
                  </a:cubicBezTo>
                  <a:cubicBezTo>
                    <a:pt x="722" y="156"/>
                    <a:pt x="703" y="0"/>
                    <a:pt x="56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26" name="Google Shape;2026;p53"/>
            <p:cNvSpPr/>
            <p:nvPr/>
          </p:nvSpPr>
          <p:spPr>
            <a:xfrm>
              <a:off x="6599575" y="2964050"/>
              <a:ext cx="25275" cy="22075"/>
            </a:xfrm>
            <a:custGeom>
              <a:avLst/>
              <a:gdLst/>
              <a:ahLst/>
              <a:cxnLst/>
              <a:rect l="l" t="t" r="r" b="b"/>
              <a:pathLst>
                <a:path w="1011" h="883" extrusionOk="0">
                  <a:moveTo>
                    <a:pt x="261" y="1"/>
                  </a:moveTo>
                  <a:cubicBezTo>
                    <a:pt x="130" y="1"/>
                    <a:pt x="46" y="168"/>
                    <a:pt x="11" y="287"/>
                  </a:cubicBezTo>
                  <a:cubicBezTo>
                    <a:pt x="1" y="327"/>
                    <a:pt x="16" y="342"/>
                    <a:pt x="39" y="342"/>
                  </a:cubicBezTo>
                  <a:cubicBezTo>
                    <a:pt x="70" y="342"/>
                    <a:pt x="116" y="314"/>
                    <a:pt x="130" y="287"/>
                  </a:cubicBezTo>
                  <a:cubicBezTo>
                    <a:pt x="149" y="235"/>
                    <a:pt x="176" y="213"/>
                    <a:pt x="207" y="213"/>
                  </a:cubicBezTo>
                  <a:cubicBezTo>
                    <a:pt x="346" y="213"/>
                    <a:pt x="571" y="649"/>
                    <a:pt x="630" y="727"/>
                  </a:cubicBezTo>
                  <a:cubicBezTo>
                    <a:pt x="675" y="794"/>
                    <a:pt x="741" y="883"/>
                    <a:pt x="828" y="883"/>
                  </a:cubicBezTo>
                  <a:cubicBezTo>
                    <a:pt x="833" y="883"/>
                    <a:pt x="839" y="883"/>
                    <a:pt x="844" y="882"/>
                  </a:cubicBezTo>
                  <a:cubicBezTo>
                    <a:pt x="927" y="870"/>
                    <a:pt x="999" y="739"/>
                    <a:pt x="1011" y="644"/>
                  </a:cubicBezTo>
                  <a:cubicBezTo>
                    <a:pt x="1011" y="608"/>
                    <a:pt x="996" y="595"/>
                    <a:pt x="976" y="595"/>
                  </a:cubicBezTo>
                  <a:cubicBezTo>
                    <a:pt x="944" y="595"/>
                    <a:pt x="899" y="627"/>
                    <a:pt x="873" y="656"/>
                  </a:cubicBezTo>
                  <a:lnTo>
                    <a:pt x="873" y="656"/>
                  </a:lnTo>
                  <a:cubicBezTo>
                    <a:pt x="860" y="640"/>
                    <a:pt x="842" y="630"/>
                    <a:pt x="832" y="620"/>
                  </a:cubicBezTo>
                  <a:cubicBezTo>
                    <a:pt x="785" y="572"/>
                    <a:pt x="749" y="525"/>
                    <a:pt x="725" y="477"/>
                  </a:cubicBezTo>
                  <a:cubicBezTo>
                    <a:pt x="677" y="406"/>
                    <a:pt x="642" y="322"/>
                    <a:pt x="594" y="239"/>
                  </a:cubicBezTo>
                  <a:cubicBezTo>
                    <a:pt x="523" y="144"/>
                    <a:pt x="404" y="1"/>
                    <a:pt x="26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27" name="Google Shape;2027;p53"/>
            <p:cNvSpPr/>
            <p:nvPr/>
          </p:nvSpPr>
          <p:spPr>
            <a:xfrm>
              <a:off x="6603925" y="2961450"/>
              <a:ext cx="15875" cy="27475"/>
            </a:xfrm>
            <a:custGeom>
              <a:avLst/>
              <a:gdLst/>
              <a:ahLst/>
              <a:cxnLst/>
              <a:rect l="l" t="t" r="r" b="b"/>
              <a:pathLst>
                <a:path w="635" h="1099" extrusionOk="0">
                  <a:moveTo>
                    <a:pt x="615" y="1"/>
                  </a:moveTo>
                  <a:cubicBezTo>
                    <a:pt x="605" y="1"/>
                    <a:pt x="593" y="10"/>
                    <a:pt x="587" y="22"/>
                  </a:cubicBezTo>
                  <a:cubicBezTo>
                    <a:pt x="491" y="164"/>
                    <a:pt x="396" y="331"/>
                    <a:pt x="325" y="486"/>
                  </a:cubicBezTo>
                  <a:cubicBezTo>
                    <a:pt x="230" y="653"/>
                    <a:pt x="134" y="819"/>
                    <a:pt x="39" y="986"/>
                  </a:cubicBezTo>
                  <a:cubicBezTo>
                    <a:pt x="1" y="1047"/>
                    <a:pt x="27" y="1099"/>
                    <a:pt x="69" y="1099"/>
                  </a:cubicBezTo>
                  <a:cubicBezTo>
                    <a:pt x="93" y="1099"/>
                    <a:pt x="121" y="1083"/>
                    <a:pt x="146" y="1045"/>
                  </a:cubicBezTo>
                  <a:cubicBezTo>
                    <a:pt x="241" y="867"/>
                    <a:pt x="360" y="688"/>
                    <a:pt x="468" y="510"/>
                  </a:cubicBezTo>
                  <a:cubicBezTo>
                    <a:pt x="563" y="367"/>
                    <a:pt x="622" y="200"/>
                    <a:pt x="634" y="33"/>
                  </a:cubicBezTo>
                  <a:cubicBezTo>
                    <a:pt x="634" y="10"/>
                    <a:pt x="625" y="1"/>
                    <a:pt x="61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28" name="Google Shape;2028;p53"/>
            <p:cNvSpPr/>
            <p:nvPr/>
          </p:nvSpPr>
          <p:spPr>
            <a:xfrm>
              <a:off x="6633675" y="2951475"/>
              <a:ext cx="22425" cy="10225"/>
            </a:xfrm>
            <a:custGeom>
              <a:avLst/>
              <a:gdLst/>
              <a:ahLst/>
              <a:cxnLst/>
              <a:rect l="l" t="t" r="r" b="b"/>
              <a:pathLst>
                <a:path w="897" h="409" extrusionOk="0">
                  <a:moveTo>
                    <a:pt x="784" y="1"/>
                  </a:moveTo>
                  <a:cubicBezTo>
                    <a:pt x="695" y="1"/>
                    <a:pt x="609" y="26"/>
                    <a:pt x="540" y="75"/>
                  </a:cubicBezTo>
                  <a:cubicBezTo>
                    <a:pt x="397" y="123"/>
                    <a:pt x="266" y="182"/>
                    <a:pt x="123" y="218"/>
                  </a:cubicBezTo>
                  <a:cubicBezTo>
                    <a:pt x="67" y="240"/>
                    <a:pt x="1" y="399"/>
                    <a:pt x="71" y="399"/>
                  </a:cubicBezTo>
                  <a:cubicBezTo>
                    <a:pt x="76" y="399"/>
                    <a:pt x="81" y="398"/>
                    <a:pt x="87" y="397"/>
                  </a:cubicBezTo>
                  <a:lnTo>
                    <a:pt x="87" y="409"/>
                  </a:lnTo>
                  <a:cubicBezTo>
                    <a:pt x="218" y="373"/>
                    <a:pt x="349" y="325"/>
                    <a:pt x="480" y="290"/>
                  </a:cubicBezTo>
                  <a:cubicBezTo>
                    <a:pt x="599" y="266"/>
                    <a:pt x="718" y="218"/>
                    <a:pt x="814" y="147"/>
                  </a:cubicBezTo>
                  <a:cubicBezTo>
                    <a:pt x="849" y="123"/>
                    <a:pt x="897" y="28"/>
                    <a:pt x="837" y="4"/>
                  </a:cubicBezTo>
                  <a:cubicBezTo>
                    <a:pt x="819" y="2"/>
                    <a:pt x="802" y="1"/>
                    <a:pt x="78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29" name="Google Shape;2029;p53"/>
            <p:cNvSpPr/>
            <p:nvPr/>
          </p:nvSpPr>
          <p:spPr>
            <a:xfrm>
              <a:off x="6637050" y="2955425"/>
              <a:ext cx="21450" cy="9075"/>
            </a:xfrm>
            <a:custGeom>
              <a:avLst/>
              <a:gdLst/>
              <a:ahLst/>
              <a:cxnLst/>
              <a:rect l="l" t="t" r="r" b="b"/>
              <a:pathLst>
                <a:path w="858" h="363" extrusionOk="0">
                  <a:moveTo>
                    <a:pt x="798" y="1"/>
                  </a:moveTo>
                  <a:cubicBezTo>
                    <a:pt x="690" y="1"/>
                    <a:pt x="583" y="24"/>
                    <a:pt x="488" y="72"/>
                  </a:cubicBezTo>
                  <a:cubicBezTo>
                    <a:pt x="369" y="108"/>
                    <a:pt x="250" y="143"/>
                    <a:pt x="131" y="179"/>
                  </a:cubicBezTo>
                  <a:cubicBezTo>
                    <a:pt x="66" y="201"/>
                    <a:pt x="0" y="362"/>
                    <a:pt x="62" y="362"/>
                  </a:cubicBezTo>
                  <a:cubicBezTo>
                    <a:pt x="68" y="362"/>
                    <a:pt x="75" y="361"/>
                    <a:pt x="83" y="358"/>
                  </a:cubicBezTo>
                  <a:cubicBezTo>
                    <a:pt x="214" y="322"/>
                    <a:pt x="345" y="286"/>
                    <a:pt x="476" y="251"/>
                  </a:cubicBezTo>
                  <a:cubicBezTo>
                    <a:pt x="583" y="227"/>
                    <a:pt x="690" y="179"/>
                    <a:pt x="786" y="132"/>
                  </a:cubicBezTo>
                  <a:cubicBezTo>
                    <a:pt x="821" y="108"/>
                    <a:pt x="857" y="13"/>
                    <a:pt x="79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30" name="Google Shape;2030;p53"/>
            <p:cNvSpPr/>
            <p:nvPr/>
          </p:nvSpPr>
          <p:spPr>
            <a:xfrm>
              <a:off x="6667425" y="2926900"/>
              <a:ext cx="21125" cy="46300"/>
            </a:xfrm>
            <a:custGeom>
              <a:avLst/>
              <a:gdLst/>
              <a:ahLst/>
              <a:cxnLst/>
              <a:rect l="l" t="t" r="r" b="b"/>
              <a:pathLst>
                <a:path w="845" h="1852" extrusionOk="0">
                  <a:moveTo>
                    <a:pt x="438" y="1"/>
                  </a:moveTo>
                  <a:cubicBezTo>
                    <a:pt x="408" y="1"/>
                    <a:pt x="372" y="35"/>
                    <a:pt x="357" y="58"/>
                  </a:cubicBezTo>
                  <a:cubicBezTo>
                    <a:pt x="237" y="308"/>
                    <a:pt x="118" y="570"/>
                    <a:pt x="23" y="832"/>
                  </a:cubicBezTo>
                  <a:cubicBezTo>
                    <a:pt x="0" y="884"/>
                    <a:pt x="16" y="905"/>
                    <a:pt x="43" y="905"/>
                  </a:cubicBezTo>
                  <a:cubicBezTo>
                    <a:pt x="71" y="905"/>
                    <a:pt x="112" y="881"/>
                    <a:pt x="130" y="844"/>
                  </a:cubicBezTo>
                  <a:cubicBezTo>
                    <a:pt x="194" y="653"/>
                    <a:pt x="279" y="468"/>
                    <a:pt x="368" y="285"/>
                  </a:cubicBezTo>
                  <a:lnTo>
                    <a:pt x="368" y="285"/>
                  </a:lnTo>
                  <a:cubicBezTo>
                    <a:pt x="427" y="523"/>
                    <a:pt x="482" y="763"/>
                    <a:pt x="511" y="1011"/>
                  </a:cubicBezTo>
                  <a:cubicBezTo>
                    <a:pt x="571" y="1273"/>
                    <a:pt x="630" y="1546"/>
                    <a:pt x="702" y="1820"/>
                  </a:cubicBezTo>
                  <a:cubicBezTo>
                    <a:pt x="707" y="1843"/>
                    <a:pt x="718" y="1852"/>
                    <a:pt x="732" y="1852"/>
                  </a:cubicBezTo>
                  <a:cubicBezTo>
                    <a:pt x="775" y="1852"/>
                    <a:pt x="845" y="1756"/>
                    <a:pt x="845" y="1701"/>
                  </a:cubicBezTo>
                  <a:cubicBezTo>
                    <a:pt x="797" y="1427"/>
                    <a:pt x="738" y="1154"/>
                    <a:pt x="678" y="880"/>
                  </a:cubicBezTo>
                  <a:cubicBezTo>
                    <a:pt x="630" y="594"/>
                    <a:pt x="559" y="308"/>
                    <a:pt x="476" y="34"/>
                  </a:cubicBezTo>
                  <a:cubicBezTo>
                    <a:pt x="467" y="10"/>
                    <a:pt x="454" y="1"/>
                    <a:pt x="43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31" name="Google Shape;2031;p53"/>
            <p:cNvSpPr/>
            <p:nvPr/>
          </p:nvSpPr>
          <p:spPr>
            <a:xfrm>
              <a:off x="6617400" y="3025075"/>
              <a:ext cx="23525" cy="20950"/>
            </a:xfrm>
            <a:custGeom>
              <a:avLst/>
              <a:gdLst/>
              <a:ahLst/>
              <a:cxnLst/>
              <a:rect l="l" t="t" r="r" b="b"/>
              <a:pathLst>
                <a:path w="941" h="838" extrusionOk="0">
                  <a:moveTo>
                    <a:pt x="286" y="1"/>
                  </a:moveTo>
                  <a:cubicBezTo>
                    <a:pt x="131" y="1"/>
                    <a:pt x="72" y="167"/>
                    <a:pt x="24" y="275"/>
                  </a:cubicBezTo>
                  <a:cubicBezTo>
                    <a:pt x="1" y="326"/>
                    <a:pt x="17" y="348"/>
                    <a:pt x="43" y="348"/>
                  </a:cubicBezTo>
                  <a:cubicBezTo>
                    <a:pt x="72" y="348"/>
                    <a:pt x="113" y="323"/>
                    <a:pt x="131" y="286"/>
                  </a:cubicBezTo>
                  <a:lnTo>
                    <a:pt x="119" y="275"/>
                  </a:lnTo>
                  <a:cubicBezTo>
                    <a:pt x="151" y="210"/>
                    <a:pt x="188" y="185"/>
                    <a:pt x="224" y="185"/>
                  </a:cubicBezTo>
                  <a:cubicBezTo>
                    <a:pt x="294" y="185"/>
                    <a:pt x="362" y="279"/>
                    <a:pt x="393" y="358"/>
                  </a:cubicBezTo>
                  <a:cubicBezTo>
                    <a:pt x="417" y="429"/>
                    <a:pt x="429" y="513"/>
                    <a:pt x="453" y="596"/>
                  </a:cubicBezTo>
                  <a:cubicBezTo>
                    <a:pt x="488" y="667"/>
                    <a:pt x="536" y="822"/>
                    <a:pt x="643" y="834"/>
                  </a:cubicBezTo>
                  <a:cubicBezTo>
                    <a:pt x="651" y="836"/>
                    <a:pt x="660" y="837"/>
                    <a:pt x="668" y="837"/>
                  </a:cubicBezTo>
                  <a:cubicBezTo>
                    <a:pt x="751" y="837"/>
                    <a:pt x="813" y="731"/>
                    <a:pt x="845" y="656"/>
                  </a:cubicBezTo>
                  <a:cubicBezTo>
                    <a:pt x="869" y="572"/>
                    <a:pt x="941" y="370"/>
                    <a:pt x="893" y="310"/>
                  </a:cubicBezTo>
                  <a:cubicBezTo>
                    <a:pt x="886" y="303"/>
                    <a:pt x="878" y="300"/>
                    <a:pt x="870" y="300"/>
                  </a:cubicBezTo>
                  <a:cubicBezTo>
                    <a:pt x="850" y="300"/>
                    <a:pt x="830" y="317"/>
                    <a:pt x="822" y="334"/>
                  </a:cubicBezTo>
                  <a:cubicBezTo>
                    <a:pt x="786" y="370"/>
                    <a:pt x="762" y="429"/>
                    <a:pt x="762" y="477"/>
                  </a:cubicBezTo>
                  <a:cubicBezTo>
                    <a:pt x="750" y="525"/>
                    <a:pt x="750" y="560"/>
                    <a:pt x="738" y="608"/>
                  </a:cubicBezTo>
                  <a:lnTo>
                    <a:pt x="726" y="644"/>
                  </a:lnTo>
                  <a:cubicBezTo>
                    <a:pt x="721" y="652"/>
                    <a:pt x="717" y="658"/>
                    <a:pt x="714" y="664"/>
                  </a:cubicBezTo>
                  <a:lnTo>
                    <a:pt x="714" y="664"/>
                  </a:lnTo>
                  <a:cubicBezTo>
                    <a:pt x="605" y="624"/>
                    <a:pt x="571" y="367"/>
                    <a:pt x="548" y="286"/>
                  </a:cubicBezTo>
                  <a:cubicBezTo>
                    <a:pt x="512" y="155"/>
                    <a:pt x="429" y="1"/>
                    <a:pt x="28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32" name="Google Shape;2032;p53"/>
            <p:cNvSpPr/>
            <p:nvPr/>
          </p:nvSpPr>
          <p:spPr>
            <a:xfrm>
              <a:off x="6620425" y="3023350"/>
              <a:ext cx="17150" cy="24875"/>
            </a:xfrm>
            <a:custGeom>
              <a:avLst/>
              <a:gdLst/>
              <a:ahLst/>
              <a:cxnLst/>
              <a:rect l="l" t="t" r="r" b="b"/>
              <a:pathLst>
                <a:path w="686" h="995" extrusionOk="0">
                  <a:moveTo>
                    <a:pt x="645" y="1"/>
                  </a:moveTo>
                  <a:cubicBezTo>
                    <a:pt x="636" y="1"/>
                    <a:pt x="627" y="4"/>
                    <a:pt x="617" y="10"/>
                  </a:cubicBezTo>
                  <a:cubicBezTo>
                    <a:pt x="510" y="129"/>
                    <a:pt x="415" y="260"/>
                    <a:pt x="343" y="403"/>
                  </a:cubicBezTo>
                  <a:cubicBezTo>
                    <a:pt x="248" y="558"/>
                    <a:pt x="141" y="713"/>
                    <a:pt x="46" y="867"/>
                  </a:cubicBezTo>
                  <a:cubicBezTo>
                    <a:pt x="0" y="943"/>
                    <a:pt x="27" y="995"/>
                    <a:pt x="71" y="995"/>
                  </a:cubicBezTo>
                  <a:cubicBezTo>
                    <a:pt x="96" y="995"/>
                    <a:pt x="127" y="978"/>
                    <a:pt x="153" y="939"/>
                  </a:cubicBezTo>
                  <a:cubicBezTo>
                    <a:pt x="248" y="784"/>
                    <a:pt x="343" y="629"/>
                    <a:pt x="451" y="474"/>
                  </a:cubicBezTo>
                  <a:cubicBezTo>
                    <a:pt x="546" y="344"/>
                    <a:pt x="617" y="201"/>
                    <a:pt x="677" y="58"/>
                  </a:cubicBezTo>
                  <a:cubicBezTo>
                    <a:pt x="686" y="23"/>
                    <a:pt x="669" y="1"/>
                    <a:pt x="64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33" name="Google Shape;2033;p53"/>
            <p:cNvSpPr/>
            <p:nvPr/>
          </p:nvSpPr>
          <p:spPr>
            <a:xfrm>
              <a:off x="6646025" y="3012625"/>
              <a:ext cx="20800" cy="9325"/>
            </a:xfrm>
            <a:custGeom>
              <a:avLst/>
              <a:gdLst/>
              <a:ahLst/>
              <a:cxnLst/>
              <a:rect l="l" t="t" r="r" b="b"/>
              <a:pathLst>
                <a:path w="832" h="373" extrusionOk="0">
                  <a:moveTo>
                    <a:pt x="721" y="1"/>
                  </a:moveTo>
                  <a:cubicBezTo>
                    <a:pt x="659" y="1"/>
                    <a:pt x="589" y="35"/>
                    <a:pt x="534" y="58"/>
                  </a:cubicBezTo>
                  <a:cubicBezTo>
                    <a:pt x="403" y="94"/>
                    <a:pt x="272" y="141"/>
                    <a:pt x="141" y="189"/>
                  </a:cubicBezTo>
                  <a:cubicBezTo>
                    <a:pt x="76" y="211"/>
                    <a:pt x="0" y="372"/>
                    <a:pt x="70" y="372"/>
                  </a:cubicBezTo>
                  <a:cubicBezTo>
                    <a:pt x="76" y="372"/>
                    <a:pt x="84" y="371"/>
                    <a:pt x="93" y="368"/>
                  </a:cubicBezTo>
                  <a:cubicBezTo>
                    <a:pt x="224" y="332"/>
                    <a:pt x="355" y="296"/>
                    <a:pt x="498" y="261"/>
                  </a:cubicBezTo>
                  <a:cubicBezTo>
                    <a:pt x="605" y="237"/>
                    <a:pt x="701" y="189"/>
                    <a:pt x="796" y="118"/>
                  </a:cubicBezTo>
                  <a:cubicBezTo>
                    <a:pt x="808" y="94"/>
                    <a:pt x="832" y="58"/>
                    <a:pt x="808" y="34"/>
                  </a:cubicBezTo>
                  <a:cubicBezTo>
                    <a:pt x="783" y="10"/>
                    <a:pt x="753" y="1"/>
                    <a:pt x="72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34" name="Google Shape;2034;p53"/>
            <p:cNvSpPr/>
            <p:nvPr/>
          </p:nvSpPr>
          <p:spPr>
            <a:xfrm>
              <a:off x="6650175" y="3017300"/>
              <a:ext cx="19925" cy="8500"/>
            </a:xfrm>
            <a:custGeom>
              <a:avLst/>
              <a:gdLst/>
              <a:ahLst/>
              <a:cxnLst/>
              <a:rect l="l" t="t" r="r" b="b"/>
              <a:pathLst>
                <a:path w="797" h="340" extrusionOk="0">
                  <a:moveTo>
                    <a:pt x="682" y="0"/>
                  </a:moveTo>
                  <a:cubicBezTo>
                    <a:pt x="619" y="0"/>
                    <a:pt x="548" y="33"/>
                    <a:pt x="499" y="50"/>
                  </a:cubicBezTo>
                  <a:cubicBezTo>
                    <a:pt x="380" y="74"/>
                    <a:pt x="261" y="109"/>
                    <a:pt x="142" y="145"/>
                  </a:cubicBezTo>
                  <a:cubicBezTo>
                    <a:pt x="76" y="167"/>
                    <a:pt x="0" y="340"/>
                    <a:pt x="81" y="340"/>
                  </a:cubicBezTo>
                  <a:cubicBezTo>
                    <a:pt x="88" y="340"/>
                    <a:pt x="96" y="338"/>
                    <a:pt x="106" y="335"/>
                  </a:cubicBezTo>
                  <a:lnTo>
                    <a:pt x="94" y="335"/>
                  </a:lnTo>
                  <a:cubicBezTo>
                    <a:pt x="213" y="300"/>
                    <a:pt x="332" y="276"/>
                    <a:pt x="439" y="240"/>
                  </a:cubicBezTo>
                  <a:cubicBezTo>
                    <a:pt x="558" y="228"/>
                    <a:pt x="654" y="193"/>
                    <a:pt x="737" y="133"/>
                  </a:cubicBezTo>
                  <a:cubicBezTo>
                    <a:pt x="761" y="109"/>
                    <a:pt x="796" y="50"/>
                    <a:pt x="761" y="26"/>
                  </a:cubicBezTo>
                  <a:cubicBezTo>
                    <a:pt x="738" y="7"/>
                    <a:pt x="711" y="0"/>
                    <a:pt x="68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35" name="Google Shape;2035;p53"/>
            <p:cNvSpPr/>
            <p:nvPr/>
          </p:nvSpPr>
          <p:spPr>
            <a:xfrm>
              <a:off x="6685625" y="2980125"/>
              <a:ext cx="10075" cy="23125"/>
            </a:xfrm>
            <a:custGeom>
              <a:avLst/>
              <a:gdLst/>
              <a:ahLst/>
              <a:cxnLst/>
              <a:rect l="l" t="t" r="r" b="b"/>
              <a:pathLst>
                <a:path w="403" h="925" extrusionOk="0">
                  <a:moveTo>
                    <a:pt x="227" y="0"/>
                  </a:moveTo>
                  <a:cubicBezTo>
                    <a:pt x="190" y="0"/>
                    <a:pt x="137" y="70"/>
                    <a:pt x="129" y="96"/>
                  </a:cubicBezTo>
                  <a:cubicBezTo>
                    <a:pt x="81" y="298"/>
                    <a:pt x="57" y="501"/>
                    <a:pt x="10" y="703"/>
                  </a:cubicBezTo>
                  <a:cubicBezTo>
                    <a:pt x="0" y="739"/>
                    <a:pt x="12" y="753"/>
                    <a:pt x="31" y="753"/>
                  </a:cubicBezTo>
                  <a:cubicBezTo>
                    <a:pt x="61" y="753"/>
                    <a:pt x="109" y="716"/>
                    <a:pt x="117" y="679"/>
                  </a:cubicBezTo>
                  <a:cubicBezTo>
                    <a:pt x="139" y="584"/>
                    <a:pt x="159" y="489"/>
                    <a:pt x="180" y="394"/>
                  </a:cubicBezTo>
                  <a:lnTo>
                    <a:pt x="180" y="394"/>
                  </a:lnTo>
                  <a:cubicBezTo>
                    <a:pt x="188" y="456"/>
                    <a:pt x="197" y="519"/>
                    <a:pt x="212" y="584"/>
                  </a:cubicBezTo>
                  <a:cubicBezTo>
                    <a:pt x="224" y="679"/>
                    <a:pt x="224" y="870"/>
                    <a:pt x="319" y="918"/>
                  </a:cubicBezTo>
                  <a:cubicBezTo>
                    <a:pt x="326" y="922"/>
                    <a:pt x="332" y="924"/>
                    <a:pt x="338" y="924"/>
                  </a:cubicBezTo>
                  <a:cubicBezTo>
                    <a:pt x="363" y="924"/>
                    <a:pt x="381" y="889"/>
                    <a:pt x="391" y="870"/>
                  </a:cubicBezTo>
                  <a:cubicBezTo>
                    <a:pt x="402" y="739"/>
                    <a:pt x="391" y="596"/>
                    <a:pt x="343" y="465"/>
                  </a:cubicBezTo>
                  <a:cubicBezTo>
                    <a:pt x="331" y="322"/>
                    <a:pt x="295" y="179"/>
                    <a:pt x="260" y="37"/>
                  </a:cubicBezTo>
                  <a:cubicBezTo>
                    <a:pt x="253" y="10"/>
                    <a:pt x="241" y="0"/>
                    <a:pt x="2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36" name="Google Shape;2036;p53"/>
            <p:cNvSpPr/>
            <p:nvPr/>
          </p:nvSpPr>
          <p:spPr>
            <a:xfrm>
              <a:off x="6682275" y="3000675"/>
              <a:ext cx="27400" cy="11325"/>
            </a:xfrm>
            <a:custGeom>
              <a:avLst/>
              <a:gdLst/>
              <a:ahLst/>
              <a:cxnLst/>
              <a:rect l="l" t="t" r="r" b="b"/>
              <a:pathLst>
                <a:path w="1096" h="453" extrusionOk="0">
                  <a:moveTo>
                    <a:pt x="1048" y="0"/>
                  </a:moveTo>
                  <a:cubicBezTo>
                    <a:pt x="906" y="12"/>
                    <a:pt x="775" y="60"/>
                    <a:pt x="655" y="131"/>
                  </a:cubicBezTo>
                  <a:cubicBezTo>
                    <a:pt x="489" y="215"/>
                    <a:pt x="298" y="274"/>
                    <a:pt x="108" y="298"/>
                  </a:cubicBezTo>
                  <a:cubicBezTo>
                    <a:pt x="60" y="298"/>
                    <a:pt x="1" y="453"/>
                    <a:pt x="60" y="453"/>
                  </a:cubicBezTo>
                  <a:lnTo>
                    <a:pt x="60" y="441"/>
                  </a:lnTo>
                  <a:cubicBezTo>
                    <a:pt x="417" y="429"/>
                    <a:pt x="751" y="310"/>
                    <a:pt x="1036" y="108"/>
                  </a:cubicBezTo>
                  <a:cubicBezTo>
                    <a:pt x="1048" y="84"/>
                    <a:pt x="1096" y="0"/>
                    <a:pt x="104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37" name="Google Shape;2037;p53"/>
            <p:cNvSpPr/>
            <p:nvPr/>
          </p:nvSpPr>
          <p:spPr>
            <a:xfrm>
              <a:off x="6692450" y="3011850"/>
              <a:ext cx="22000" cy="22825"/>
            </a:xfrm>
            <a:custGeom>
              <a:avLst/>
              <a:gdLst/>
              <a:ahLst/>
              <a:cxnLst/>
              <a:rect l="l" t="t" r="r" b="b"/>
              <a:pathLst>
                <a:path w="880" h="913" extrusionOk="0">
                  <a:moveTo>
                    <a:pt x="368" y="1"/>
                  </a:moveTo>
                  <a:cubicBezTo>
                    <a:pt x="264" y="1"/>
                    <a:pt x="118" y="118"/>
                    <a:pt x="58" y="161"/>
                  </a:cubicBezTo>
                  <a:cubicBezTo>
                    <a:pt x="9" y="200"/>
                    <a:pt x="0" y="295"/>
                    <a:pt x="45" y="295"/>
                  </a:cubicBezTo>
                  <a:cubicBezTo>
                    <a:pt x="55" y="295"/>
                    <a:pt x="67" y="290"/>
                    <a:pt x="82" y="280"/>
                  </a:cubicBezTo>
                  <a:cubicBezTo>
                    <a:pt x="129" y="244"/>
                    <a:pt x="177" y="220"/>
                    <a:pt x="225" y="196"/>
                  </a:cubicBezTo>
                  <a:cubicBezTo>
                    <a:pt x="234" y="187"/>
                    <a:pt x="275" y="169"/>
                    <a:pt x="297" y="169"/>
                  </a:cubicBezTo>
                  <a:cubicBezTo>
                    <a:pt x="302" y="169"/>
                    <a:pt x="306" y="170"/>
                    <a:pt x="308" y="172"/>
                  </a:cubicBezTo>
                  <a:cubicBezTo>
                    <a:pt x="368" y="208"/>
                    <a:pt x="308" y="292"/>
                    <a:pt x="296" y="327"/>
                  </a:cubicBezTo>
                  <a:cubicBezTo>
                    <a:pt x="213" y="494"/>
                    <a:pt x="141" y="661"/>
                    <a:pt x="82" y="839"/>
                  </a:cubicBezTo>
                  <a:cubicBezTo>
                    <a:pt x="71" y="881"/>
                    <a:pt x="79" y="913"/>
                    <a:pt x="120" y="913"/>
                  </a:cubicBezTo>
                  <a:cubicBezTo>
                    <a:pt x="126" y="913"/>
                    <a:pt x="133" y="912"/>
                    <a:pt x="141" y="911"/>
                  </a:cubicBezTo>
                  <a:cubicBezTo>
                    <a:pt x="260" y="899"/>
                    <a:pt x="391" y="863"/>
                    <a:pt x="510" y="815"/>
                  </a:cubicBezTo>
                  <a:cubicBezTo>
                    <a:pt x="629" y="804"/>
                    <a:pt x="737" y="756"/>
                    <a:pt x="820" y="673"/>
                  </a:cubicBezTo>
                  <a:cubicBezTo>
                    <a:pt x="856" y="649"/>
                    <a:pt x="880" y="577"/>
                    <a:pt x="820" y="565"/>
                  </a:cubicBezTo>
                  <a:cubicBezTo>
                    <a:pt x="806" y="558"/>
                    <a:pt x="790" y="556"/>
                    <a:pt x="771" y="556"/>
                  </a:cubicBezTo>
                  <a:cubicBezTo>
                    <a:pt x="695" y="556"/>
                    <a:pt x="590" y="606"/>
                    <a:pt x="522" y="625"/>
                  </a:cubicBezTo>
                  <a:cubicBezTo>
                    <a:pt x="436" y="663"/>
                    <a:pt x="349" y="694"/>
                    <a:pt x="256" y="717"/>
                  </a:cubicBezTo>
                  <a:lnTo>
                    <a:pt x="256" y="717"/>
                  </a:lnTo>
                  <a:cubicBezTo>
                    <a:pt x="301" y="591"/>
                    <a:pt x="358" y="475"/>
                    <a:pt x="415" y="351"/>
                  </a:cubicBezTo>
                  <a:cubicBezTo>
                    <a:pt x="475" y="268"/>
                    <a:pt x="487" y="172"/>
                    <a:pt x="463" y="65"/>
                  </a:cubicBezTo>
                  <a:cubicBezTo>
                    <a:pt x="443" y="19"/>
                    <a:pt x="409" y="1"/>
                    <a:pt x="36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38" name="Google Shape;2038;p53"/>
            <p:cNvSpPr/>
            <p:nvPr/>
          </p:nvSpPr>
          <p:spPr>
            <a:xfrm>
              <a:off x="6622675" y="3076700"/>
              <a:ext cx="13800" cy="43775"/>
            </a:xfrm>
            <a:custGeom>
              <a:avLst/>
              <a:gdLst/>
              <a:ahLst/>
              <a:cxnLst/>
              <a:rect l="l" t="t" r="r" b="b"/>
              <a:pathLst>
                <a:path w="552" h="1751" extrusionOk="0">
                  <a:moveTo>
                    <a:pt x="129" y="1"/>
                  </a:moveTo>
                  <a:cubicBezTo>
                    <a:pt x="65" y="1"/>
                    <a:pt x="0" y="113"/>
                    <a:pt x="39" y="162"/>
                  </a:cubicBezTo>
                  <a:cubicBezTo>
                    <a:pt x="99" y="293"/>
                    <a:pt x="146" y="436"/>
                    <a:pt x="158" y="591"/>
                  </a:cubicBezTo>
                  <a:cubicBezTo>
                    <a:pt x="170" y="734"/>
                    <a:pt x="206" y="888"/>
                    <a:pt x="242" y="1019"/>
                  </a:cubicBezTo>
                  <a:cubicBezTo>
                    <a:pt x="277" y="1162"/>
                    <a:pt x="313" y="1269"/>
                    <a:pt x="349" y="1388"/>
                  </a:cubicBezTo>
                  <a:cubicBezTo>
                    <a:pt x="361" y="1448"/>
                    <a:pt x="396" y="1519"/>
                    <a:pt x="301" y="1543"/>
                  </a:cubicBezTo>
                  <a:cubicBezTo>
                    <a:pt x="298" y="1544"/>
                    <a:pt x="294" y="1544"/>
                    <a:pt x="291" y="1544"/>
                  </a:cubicBezTo>
                  <a:cubicBezTo>
                    <a:pt x="235" y="1544"/>
                    <a:pt x="179" y="1458"/>
                    <a:pt x="134" y="1424"/>
                  </a:cubicBezTo>
                  <a:cubicBezTo>
                    <a:pt x="128" y="1420"/>
                    <a:pt x="122" y="1418"/>
                    <a:pt x="115" y="1418"/>
                  </a:cubicBezTo>
                  <a:cubicBezTo>
                    <a:pt x="70" y="1418"/>
                    <a:pt x="17" y="1514"/>
                    <a:pt x="27" y="1555"/>
                  </a:cubicBezTo>
                  <a:cubicBezTo>
                    <a:pt x="44" y="1674"/>
                    <a:pt x="145" y="1750"/>
                    <a:pt x="254" y="1750"/>
                  </a:cubicBezTo>
                  <a:cubicBezTo>
                    <a:pt x="298" y="1750"/>
                    <a:pt x="343" y="1737"/>
                    <a:pt x="384" y="1710"/>
                  </a:cubicBezTo>
                  <a:cubicBezTo>
                    <a:pt x="503" y="1627"/>
                    <a:pt x="551" y="1484"/>
                    <a:pt x="539" y="1353"/>
                  </a:cubicBezTo>
                  <a:cubicBezTo>
                    <a:pt x="492" y="1127"/>
                    <a:pt x="444" y="900"/>
                    <a:pt x="372" y="686"/>
                  </a:cubicBezTo>
                  <a:cubicBezTo>
                    <a:pt x="325" y="472"/>
                    <a:pt x="337" y="186"/>
                    <a:pt x="170" y="19"/>
                  </a:cubicBezTo>
                  <a:cubicBezTo>
                    <a:pt x="157" y="6"/>
                    <a:pt x="143" y="1"/>
                    <a:pt x="12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39" name="Google Shape;2039;p53"/>
            <p:cNvSpPr/>
            <p:nvPr/>
          </p:nvSpPr>
          <p:spPr>
            <a:xfrm>
              <a:off x="6618250" y="3070325"/>
              <a:ext cx="37300" cy="46225"/>
            </a:xfrm>
            <a:custGeom>
              <a:avLst/>
              <a:gdLst/>
              <a:ahLst/>
              <a:cxnLst/>
              <a:rect l="l" t="t" r="r" b="b"/>
              <a:pathLst>
                <a:path w="1492" h="1849" extrusionOk="0">
                  <a:moveTo>
                    <a:pt x="767" y="0"/>
                  </a:moveTo>
                  <a:cubicBezTo>
                    <a:pt x="694" y="0"/>
                    <a:pt x="619" y="18"/>
                    <a:pt x="549" y="48"/>
                  </a:cubicBezTo>
                  <a:cubicBezTo>
                    <a:pt x="311" y="155"/>
                    <a:pt x="168" y="381"/>
                    <a:pt x="38" y="596"/>
                  </a:cubicBezTo>
                  <a:cubicBezTo>
                    <a:pt x="1" y="655"/>
                    <a:pt x="23" y="695"/>
                    <a:pt x="60" y="695"/>
                  </a:cubicBezTo>
                  <a:cubicBezTo>
                    <a:pt x="82" y="695"/>
                    <a:pt x="110" y="680"/>
                    <a:pt x="133" y="643"/>
                  </a:cubicBezTo>
                  <a:lnTo>
                    <a:pt x="145" y="643"/>
                  </a:lnTo>
                  <a:cubicBezTo>
                    <a:pt x="228" y="489"/>
                    <a:pt x="347" y="358"/>
                    <a:pt x="502" y="262"/>
                  </a:cubicBezTo>
                  <a:cubicBezTo>
                    <a:pt x="565" y="231"/>
                    <a:pt x="635" y="211"/>
                    <a:pt x="701" y="211"/>
                  </a:cubicBezTo>
                  <a:cubicBezTo>
                    <a:pt x="784" y="211"/>
                    <a:pt x="860" y="242"/>
                    <a:pt x="907" y="322"/>
                  </a:cubicBezTo>
                  <a:cubicBezTo>
                    <a:pt x="966" y="477"/>
                    <a:pt x="942" y="643"/>
                    <a:pt x="847" y="774"/>
                  </a:cubicBezTo>
                  <a:cubicBezTo>
                    <a:pt x="798" y="859"/>
                    <a:pt x="740" y="939"/>
                    <a:pt x="671" y="1013"/>
                  </a:cubicBezTo>
                  <a:lnTo>
                    <a:pt x="671" y="1013"/>
                  </a:lnTo>
                  <a:cubicBezTo>
                    <a:pt x="529" y="1016"/>
                    <a:pt x="400" y="1145"/>
                    <a:pt x="419" y="1310"/>
                  </a:cubicBezTo>
                  <a:cubicBezTo>
                    <a:pt x="426" y="1333"/>
                    <a:pt x="449" y="1346"/>
                    <a:pt x="470" y="1346"/>
                  </a:cubicBezTo>
                  <a:cubicBezTo>
                    <a:pt x="482" y="1346"/>
                    <a:pt x="493" y="1342"/>
                    <a:pt x="502" y="1334"/>
                  </a:cubicBezTo>
                  <a:cubicBezTo>
                    <a:pt x="561" y="1298"/>
                    <a:pt x="617" y="1257"/>
                    <a:pt x="669" y="1212"/>
                  </a:cubicBezTo>
                  <a:lnTo>
                    <a:pt x="669" y="1212"/>
                  </a:lnTo>
                  <a:cubicBezTo>
                    <a:pt x="673" y="1213"/>
                    <a:pt x="677" y="1214"/>
                    <a:pt x="680" y="1215"/>
                  </a:cubicBezTo>
                  <a:cubicBezTo>
                    <a:pt x="716" y="1239"/>
                    <a:pt x="740" y="1274"/>
                    <a:pt x="764" y="1298"/>
                  </a:cubicBezTo>
                  <a:cubicBezTo>
                    <a:pt x="800" y="1358"/>
                    <a:pt x="835" y="1405"/>
                    <a:pt x="859" y="1465"/>
                  </a:cubicBezTo>
                  <a:cubicBezTo>
                    <a:pt x="919" y="1584"/>
                    <a:pt x="1002" y="1703"/>
                    <a:pt x="1097" y="1798"/>
                  </a:cubicBezTo>
                  <a:cubicBezTo>
                    <a:pt x="1138" y="1834"/>
                    <a:pt x="1176" y="1849"/>
                    <a:pt x="1212" y="1849"/>
                  </a:cubicBezTo>
                  <a:cubicBezTo>
                    <a:pt x="1344" y="1849"/>
                    <a:pt x="1441" y="1646"/>
                    <a:pt x="1478" y="1524"/>
                  </a:cubicBezTo>
                  <a:cubicBezTo>
                    <a:pt x="1492" y="1477"/>
                    <a:pt x="1471" y="1457"/>
                    <a:pt x="1441" y="1457"/>
                  </a:cubicBezTo>
                  <a:cubicBezTo>
                    <a:pt x="1419" y="1457"/>
                    <a:pt x="1392" y="1468"/>
                    <a:pt x="1371" y="1489"/>
                  </a:cubicBezTo>
                  <a:cubicBezTo>
                    <a:pt x="1343" y="1526"/>
                    <a:pt x="1315" y="1621"/>
                    <a:pt x="1259" y="1621"/>
                  </a:cubicBezTo>
                  <a:cubicBezTo>
                    <a:pt x="1243" y="1621"/>
                    <a:pt x="1225" y="1614"/>
                    <a:pt x="1204" y="1596"/>
                  </a:cubicBezTo>
                  <a:cubicBezTo>
                    <a:pt x="1145" y="1524"/>
                    <a:pt x="1085" y="1453"/>
                    <a:pt x="1050" y="1370"/>
                  </a:cubicBezTo>
                  <a:cubicBezTo>
                    <a:pt x="993" y="1246"/>
                    <a:pt x="916" y="1143"/>
                    <a:pt x="817" y="1062"/>
                  </a:cubicBezTo>
                  <a:lnTo>
                    <a:pt x="817" y="1062"/>
                  </a:lnTo>
                  <a:cubicBezTo>
                    <a:pt x="885" y="981"/>
                    <a:pt x="943" y="892"/>
                    <a:pt x="990" y="798"/>
                  </a:cubicBezTo>
                  <a:cubicBezTo>
                    <a:pt x="1109" y="608"/>
                    <a:pt x="1133" y="393"/>
                    <a:pt x="1073" y="191"/>
                  </a:cubicBezTo>
                  <a:cubicBezTo>
                    <a:pt x="1013" y="54"/>
                    <a:pt x="894" y="0"/>
                    <a:pt x="7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40" name="Google Shape;2040;p53"/>
            <p:cNvSpPr/>
            <p:nvPr/>
          </p:nvSpPr>
          <p:spPr>
            <a:xfrm>
              <a:off x="6656800" y="3081325"/>
              <a:ext cx="17475" cy="6900"/>
            </a:xfrm>
            <a:custGeom>
              <a:avLst/>
              <a:gdLst/>
              <a:ahLst/>
              <a:cxnLst/>
              <a:rect l="l" t="t" r="r" b="b"/>
              <a:pathLst>
                <a:path w="699" h="276" extrusionOk="0">
                  <a:moveTo>
                    <a:pt x="627" y="1"/>
                  </a:moveTo>
                  <a:cubicBezTo>
                    <a:pt x="460" y="37"/>
                    <a:pt x="293" y="84"/>
                    <a:pt x="127" y="108"/>
                  </a:cubicBezTo>
                  <a:cubicBezTo>
                    <a:pt x="69" y="131"/>
                    <a:pt x="1" y="275"/>
                    <a:pt x="81" y="275"/>
                  </a:cubicBezTo>
                  <a:cubicBezTo>
                    <a:pt x="84" y="275"/>
                    <a:pt x="87" y="275"/>
                    <a:pt x="91" y="275"/>
                  </a:cubicBezTo>
                  <a:cubicBezTo>
                    <a:pt x="198" y="263"/>
                    <a:pt x="305" y="239"/>
                    <a:pt x="424" y="227"/>
                  </a:cubicBezTo>
                  <a:cubicBezTo>
                    <a:pt x="531" y="203"/>
                    <a:pt x="603" y="203"/>
                    <a:pt x="662" y="120"/>
                  </a:cubicBezTo>
                  <a:cubicBezTo>
                    <a:pt x="686" y="96"/>
                    <a:pt x="698" y="72"/>
                    <a:pt x="686" y="49"/>
                  </a:cubicBezTo>
                  <a:lnTo>
                    <a:pt x="674" y="25"/>
                  </a:lnTo>
                  <a:cubicBezTo>
                    <a:pt x="662" y="1"/>
                    <a:pt x="639" y="1"/>
                    <a:pt x="62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41" name="Google Shape;2041;p53"/>
            <p:cNvSpPr/>
            <p:nvPr/>
          </p:nvSpPr>
          <p:spPr>
            <a:xfrm>
              <a:off x="6657725" y="3086025"/>
              <a:ext cx="16250" cy="7300"/>
            </a:xfrm>
            <a:custGeom>
              <a:avLst/>
              <a:gdLst/>
              <a:ahLst/>
              <a:cxnLst/>
              <a:rect l="l" t="t" r="r" b="b"/>
              <a:pathLst>
                <a:path w="650" h="292" extrusionOk="0">
                  <a:moveTo>
                    <a:pt x="554" y="0"/>
                  </a:moveTo>
                  <a:cubicBezTo>
                    <a:pt x="506" y="0"/>
                    <a:pt x="453" y="23"/>
                    <a:pt x="411" y="39"/>
                  </a:cubicBezTo>
                  <a:cubicBezTo>
                    <a:pt x="316" y="63"/>
                    <a:pt x="233" y="87"/>
                    <a:pt x="137" y="111"/>
                  </a:cubicBezTo>
                  <a:cubicBezTo>
                    <a:pt x="48" y="122"/>
                    <a:pt x="0" y="291"/>
                    <a:pt x="84" y="291"/>
                  </a:cubicBezTo>
                  <a:cubicBezTo>
                    <a:pt x="90" y="291"/>
                    <a:pt x="95" y="291"/>
                    <a:pt x="102" y="289"/>
                  </a:cubicBezTo>
                  <a:cubicBezTo>
                    <a:pt x="268" y="253"/>
                    <a:pt x="483" y="230"/>
                    <a:pt x="602" y="99"/>
                  </a:cubicBezTo>
                  <a:cubicBezTo>
                    <a:pt x="625" y="87"/>
                    <a:pt x="649" y="39"/>
                    <a:pt x="614" y="15"/>
                  </a:cubicBezTo>
                  <a:cubicBezTo>
                    <a:pt x="595" y="4"/>
                    <a:pt x="575" y="0"/>
                    <a:pt x="55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42" name="Google Shape;2042;p53"/>
            <p:cNvSpPr/>
            <p:nvPr/>
          </p:nvSpPr>
          <p:spPr>
            <a:xfrm>
              <a:off x="6679100" y="3049925"/>
              <a:ext cx="28325" cy="64875"/>
            </a:xfrm>
            <a:custGeom>
              <a:avLst/>
              <a:gdLst/>
              <a:ahLst/>
              <a:cxnLst/>
              <a:rect l="l" t="t" r="r" b="b"/>
              <a:pathLst>
                <a:path w="1133" h="2595" extrusionOk="0">
                  <a:moveTo>
                    <a:pt x="668" y="0"/>
                  </a:moveTo>
                  <a:cubicBezTo>
                    <a:pt x="503" y="0"/>
                    <a:pt x="387" y="126"/>
                    <a:pt x="318" y="293"/>
                  </a:cubicBezTo>
                  <a:cubicBezTo>
                    <a:pt x="282" y="400"/>
                    <a:pt x="247" y="519"/>
                    <a:pt x="235" y="638"/>
                  </a:cubicBezTo>
                  <a:cubicBezTo>
                    <a:pt x="223" y="840"/>
                    <a:pt x="271" y="995"/>
                    <a:pt x="92" y="1138"/>
                  </a:cubicBezTo>
                  <a:cubicBezTo>
                    <a:pt x="51" y="1179"/>
                    <a:pt x="0" y="1328"/>
                    <a:pt x="73" y="1328"/>
                  </a:cubicBezTo>
                  <a:cubicBezTo>
                    <a:pt x="84" y="1328"/>
                    <a:pt x="98" y="1324"/>
                    <a:pt x="116" y="1316"/>
                  </a:cubicBezTo>
                  <a:cubicBezTo>
                    <a:pt x="125" y="1312"/>
                    <a:pt x="134" y="1310"/>
                    <a:pt x="142" y="1310"/>
                  </a:cubicBezTo>
                  <a:cubicBezTo>
                    <a:pt x="304" y="1310"/>
                    <a:pt x="392" y="2013"/>
                    <a:pt x="437" y="2126"/>
                  </a:cubicBezTo>
                  <a:cubicBezTo>
                    <a:pt x="497" y="2332"/>
                    <a:pt x="651" y="2594"/>
                    <a:pt x="843" y="2594"/>
                  </a:cubicBezTo>
                  <a:cubicBezTo>
                    <a:pt x="917" y="2594"/>
                    <a:pt x="997" y="2556"/>
                    <a:pt x="1080" y="2459"/>
                  </a:cubicBezTo>
                  <a:cubicBezTo>
                    <a:pt x="1111" y="2429"/>
                    <a:pt x="1133" y="2319"/>
                    <a:pt x="1078" y="2319"/>
                  </a:cubicBezTo>
                  <a:cubicBezTo>
                    <a:pt x="1069" y="2319"/>
                    <a:pt x="1058" y="2322"/>
                    <a:pt x="1044" y="2328"/>
                  </a:cubicBezTo>
                  <a:cubicBezTo>
                    <a:pt x="986" y="2361"/>
                    <a:pt x="934" y="2375"/>
                    <a:pt x="890" y="2375"/>
                  </a:cubicBezTo>
                  <a:cubicBezTo>
                    <a:pt x="503" y="2375"/>
                    <a:pt x="591" y="1294"/>
                    <a:pt x="303" y="1123"/>
                  </a:cubicBezTo>
                  <a:lnTo>
                    <a:pt x="303" y="1123"/>
                  </a:lnTo>
                  <a:cubicBezTo>
                    <a:pt x="361" y="1037"/>
                    <a:pt x="400" y="940"/>
                    <a:pt x="413" y="840"/>
                  </a:cubicBezTo>
                  <a:cubicBezTo>
                    <a:pt x="437" y="608"/>
                    <a:pt x="347" y="184"/>
                    <a:pt x="683" y="184"/>
                  </a:cubicBezTo>
                  <a:cubicBezTo>
                    <a:pt x="692" y="184"/>
                    <a:pt x="701" y="185"/>
                    <a:pt x="711" y="185"/>
                  </a:cubicBezTo>
                  <a:cubicBezTo>
                    <a:pt x="782" y="185"/>
                    <a:pt x="854" y="31"/>
                    <a:pt x="771" y="19"/>
                  </a:cubicBezTo>
                  <a:lnTo>
                    <a:pt x="782" y="19"/>
                  </a:lnTo>
                  <a:cubicBezTo>
                    <a:pt x="742" y="6"/>
                    <a:pt x="704" y="0"/>
                    <a:pt x="66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43" name="Google Shape;2043;p53"/>
            <p:cNvSpPr/>
            <p:nvPr/>
          </p:nvSpPr>
          <p:spPr>
            <a:xfrm>
              <a:off x="6701400" y="3053350"/>
              <a:ext cx="11850" cy="16800"/>
            </a:xfrm>
            <a:custGeom>
              <a:avLst/>
              <a:gdLst/>
              <a:ahLst/>
              <a:cxnLst/>
              <a:rect l="l" t="t" r="r" b="b"/>
              <a:pathLst>
                <a:path w="474" h="672" extrusionOk="0">
                  <a:moveTo>
                    <a:pt x="323" y="0"/>
                  </a:moveTo>
                  <a:cubicBezTo>
                    <a:pt x="314" y="0"/>
                    <a:pt x="304" y="4"/>
                    <a:pt x="295" y="13"/>
                  </a:cubicBezTo>
                  <a:cubicBezTo>
                    <a:pt x="141" y="96"/>
                    <a:pt x="93" y="310"/>
                    <a:pt x="21" y="453"/>
                  </a:cubicBezTo>
                  <a:cubicBezTo>
                    <a:pt x="1" y="502"/>
                    <a:pt x="20" y="526"/>
                    <a:pt x="47" y="526"/>
                  </a:cubicBezTo>
                  <a:cubicBezTo>
                    <a:pt x="67" y="526"/>
                    <a:pt x="90" y="514"/>
                    <a:pt x="105" y="489"/>
                  </a:cubicBezTo>
                  <a:cubicBezTo>
                    <a:pt x="141" y="441"/>
                    <a:pt x="164" y="382"/>
                    <a:pt x="188" y="322"/>
                  </a:cubicBezTo>
                  <a:cubicBezTo>
                    <a:pt x="209" y="295"/>
                    <a:pt x="225" y="260"/>
                    <a:pt x="244" y="231"/>
                  </a:cubicBezTo>
                  <a:lnTo>
                    <a:pt x="244" y="231"/>
                  </a:lnTo>
                  <a:cubicBezTo>
                    <a:pt x="261" y="293"/>
                    <a:pt x="275" y="358"/>
                    <a:pt x="283" y="417"/>
                  </a:cubicBezTo>
                  <a:cubicBezTo>
                    <a:pt x="295" y="501"/>
                    <a:pt x="307" y="584"/>
                    <a:pt x="355" y="656"/>
                  </a:cubicBezTo>
                  <a:cubicBezTo>
                    <a:pt x="362" y="667"/>
                    <a:pt x="371" y="672"/>
                    <a:pt x="380" y="672"/>
                  </a:cubicBezTo>
                  <a:cubicBezTo>
                    <a:pt x="420" y="672"/>
                    <a:pt x="474" y="589"/>
                    <a:pt x="474" y="560"/>
                  </a:cubicBezTo>
                  <a:cubicBezTo>
                    <a:pt x="462" y="465"/>
                    <a:pt x="450" y="382"/>
                    <a:pt x="426" y="298"/>
                  </a:cubicBezTo>
                  <a:cubicBezTo>
                    <a:pt x="414" y="215"/>
                    <a:pt x="391" y="120"/>
                    <a:pt x="367" y="36"/>
                  </a:cubicBezTo>
                  <a:cubicBezTo>
                    <a:pt x="359" y="13"/>
                    <a:pt x="341" y="0"/>
                    <a:pt x="32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44" name="Google Shape;2044;p53"/>
            <p:cNvSpPr/>
            <p:nvPr/>
          </p:nvSpPr>
          <p:spPr>
            <a:xfrm>
              <a:off x="6698850" y="3073400"/>
              <a:ext cx="23050" cy="8300"/>
            </a:xfrm>
            <a:custGeom>
              <a:avLst/>
              <a:gdLst/>
              <a:ahLst/>
              <a:cxnLst/>
              <a:rect l="l" t="t" r="r" b="b"/>
              <a:pathLst>
                <a:path w="922" h="332" extrusionOk="0">
                  <a:moveTo>
                    <a:pt x="796" y="1"/>
                  </a:moveTo>
                  <a:cubicBezTo>
                    <a:pt x="721" y="1"/>
                    <a:pt x="640" y="36"/>
                    <a:pt x="576" y="44"/>
                  </a:cubicBezTo>
                  <a:lnTo>
                    <a:pt x="135" y="151"/>
                  </a:lnTo>
                  <a:cubicBezTo>
                    <a:pt x="68" y="162"/>
                    <a:pt x="1" y="332"/>
                    <a:pt x="83" y="332"/>
                  </a:cubicBezTo>
                  <a:cubicBezTo>
                    <a:pt x="88" y="332"/>
                    <a:pt x="93" y="331"/>
                    <a:pt x="100" y="330"/>
                  </a:cubicBezTo>
                  <a:cubicBezTo>
                    <a:pt x="254" y="294"/>
                    <a:pt x="385" y="270"/>
                    <a:pt x="528" y="235"/>
                  </a:cubicBezTo>
                  <a:cubicBezTo>
                    <a:pt x="659" y="223"/>
                    <a:pt x="778" y="187"/>
                    <a:pt x="874" y="116"/>
                  </a:cubicBezTo>
                  <a:cubicBezTo>
                    <a:pt x="897" y="92"/>
                    <a:pt x="921" y="44"/>
                    <a:pt x="897" y="32"/>
                  </a:cubicBezTo>
                  <a:cubicBezTo>
                    <a:pt x="866" y="9"/>
                    <a:pt x="832" y="1"/>
                    <a:pt x="79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45" name="Google Shape;2045;p53"/>
            <p:cNvSpPr/>
            <p:nvPr/>
          </p:nvSpPr>
          <p:spPr>
            <a:xfrm>
              <a:off x="6707100" y="3082025"/>
              <a:ext cx="22825" cy="19000"/>
            </a:xfrm>
            <a:custGeom>
              <a:avLst/>
              <a:gdLst/>
              <a:ahLst/>
              <a:cxnLst/>
              <a:rect l="l" t="t" r="r" b="b"/>
              <a:pathLst>
                <a:path w="913" h="760" extrusionOk="0">
                  <a:moveTo>
                    <a:pt x="303" y="1"/>
                  </a:moveTo>
                  <a:cubicBezTo>
                    <a:pt x="204" y="1"/>
                    <a:pt x="91" y="133"/>
                    <a:pt x="43" y="199"/>
                  </a:cubicBezTo>
                  <a:cubicBezTo>
                    <a:pt x="0" y="251"/>
                    <a:pt x="14" y="310"/>
                    <a:pt x="47" y="310"/>
                  </a:cubicBezTo>
                  <a:cubicBezTo>
                    <a:pt x="60" y="310"/>
                    <a:pt x="75" y="302"/>
                    <a:pt x="91" y="282"/>
                  </a:cubicBezTo>
                  <a:cubicBezTo>
                    <a:pt x="119" y="245"/>
                    <a:pt x="185" y="170"/>
                    <a:pt x="235" y="170"/>
                  </a:cubicBezTo>
                  <a:cubicBezTo>
                    <a:pt x="248" y="170"/>
                    <a:pt x="260" y="175"/>
                    <a:pt x="270" y="187"/>
                  </a:cubicBezTo>
                  <a:cubicBezTo>
                    <a:pt x="317" y="259"/>
                    <a:pt x="258" y="366"/>
                    <a:pt x="234" y="413"/>
                  </a:cubicBezTo>
                  <a:cubicBezTo>
                    <a:pt x="210" y="485"/>
                    <a:pt x="174" y="568"/>
                    <a:pt x="127" y="640"/>
                  </a:cubicBezTo>
                  <a:cubicBezTo>
                    <a:pt x="116" y="673"/>
                    <a:pt x="94" y="760"/>
                    <a:pt x="151" y="760"/>
                  </a:cubicBezTo>
                  <a:cubicBezTo>
                    <a:pt x="155" y="760"/>
                    <a:pt x="158" y="759"/>
                    <a:pt x="163" y="759"/>
                  </a:cubicBezTo>
                  <a:cubicBezTo>
                    <a:pt x="389" y="711"/>
                    <a:pt x="746" y="675"/>
                    <a:pt x="877" y="473"/>
                  </a:cubicBezTo>
                  <a:cubicBezTo>
                    <a:pt x="901" y="437"/>
                    <a:pt x="913" y="378"/>
                    <a:pt x="865" y="366"/>
                  </a:cubicBezTo>
                  <a:cubicBezTo>
                    <a:pt x="860" y="365"/>
                    <a:pt x="855" y="365"/>
                    <a:pt x="850" y="365"/>
                  </a:cubicBezTo>
                  <a:cubicBezTo>
                    <a:pt x="767" y="365"/>
                    <a:pt x="646" y="451"/>
                    <a:pt x="567" y="485"/>
                  </a:cubicBezTo>
                  <a:cubicBezTo>
                    <a:pt x="482" y="510"/>
                    <a:pt x="398" y="530"/>
                    <a:pt x="313" y="552"/>
                  </a:cubicBezTo>
                  <a:lnTo>
                    <a:pt x="313" y="552"/>
                  </a:lnTo>
                  <a:cubicBezTo>
                    <a:pt x="349" y="474"/>
                    <a:pt x="379" y="392"/>
                    <a:pt x="401" y="306"/>
                  </a:cubicBezTo>
                  <a:cubicBezTo>
                    <a:pt x="424" y="235"/>
                    <a:pt x="448" y="92"/>
                    <a:pt x="377" y="32"/>
                  </a:cubicBezTo>
                  <a:cubicBezTo>
                    <a:pt x="354" y="10"/>
                    <a:pt x="329" y="1"/>
                    <a:pt x="30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46" name="Google Shape;2046;p53"/>
            <p:cNvSpPr/>
            <p:nvPr/>
          </p:nvSpPr>
          <p:spPr>
            <a:xfrm>
              <a:off x="6718200" y="3042750"/>
              <a:ext cx="22675" cy="62700"/>
            </a:xfrm>
            <a:custGeom>
              <a:avLst/>
              <a:gdLst/>
              <a:ahLst/>
              <a:cxnLst/>
              <a:rect l="l" t="t" r="r" b="b"/>
              <a:pathLst>
                <a:path w="907" h="2508" extrusionOk="0">
                  <a:moveTo>
                    <a:pt x="285" y="0"/>
                  </a:moveTo>
                  <a:cubicBezTo>
                    <a:pt x="231" y="0"/>
                    <a:pt x="174" y="15"/>
                    <a:pt x="111" y="32"/>
                  </a:cubicBezTo>
                  <a:cubicBezTo>
                    <a:pt x="56" y="54"/>
                    <a:pt x="1" y="189"/>
                    <a:pt x="60" y="189"/>
                  </a:cubicBezTo>
                  <a:cubicBezTo>
                    <a:pt x="65" y="189"/>
                    <a:pt x="70" y="188"/>
                    <a:pt x="76" y="187"/>
                  </a:cubicBezTo>
                  <a:lnTo>
                    <a:pt x="64" y="187"/>
                  </a:lnTo>
                  <a:cubicBezTo>
                    <a:pt x="100" y="171"/>
                    <a:pt x="138" y="163"/>
                    <a:pt x="175" y="163"/>
                  </a:cubicBezTo>
                  <a:cubicBezTo>
                    <a:pt x="250" y="163"/>
                    <a:pt x="322" y="195"/>
                    <a:pt x="361" y="258"/>
                  </a:cubicBezTo>
                  <a:cubicBezTo>
                    <a:pt x="433" y="341"/>
                    <a:pt x="457" y="449"/>
                    <a:pt x="433" y="556"/>
                  </a:cubicBezTo>
                  <a:cubicBezTo>
                    <a:pt x="421" y="699"/>
                    <a:pt x="409" y="830"/>
                    <a:pt x="397" y="972"/>
                  </a:cubicBezTo>
                  <a:cubicBezTo>
                    <a:pt x="387" y="1139"/>
                    <a:pt x="413" y="1377"/>
                    <a:pt x="593" y="1412"/>
                  </a:cubicBezTo>
                  <a:lnTo>
                    <a:pt x="593" y="1412"/>
                  </a:lnTo>
                  <a:cubicBezTo>
                    <a:pt x="589" y="1722"/>
                    <a:pt x="906" y="2297"/>
                    <a:pt x="565" y="2297"/>
                  </a:cubicBezTo>
                  <a:cubicBezTo>
                    <a:pt x="550" y="2297"/>
                    <a:pt x="534" y="2296"/>
                    <a:pt x="516" y="2294"/>
                  </a:cubicBezTo>
                  <a:cubicBezTo>
                    <a:pt x="457" y="2294"/>
                    <a:pt x="350" y="2449"/>
                    <a:pt x="421" y="2485"/>
                  </a:cubicBezTo>
                  <a:cubicBezTo>
                    <a:pt x="459" y="2500"/>
                    <a:pt x="495" y="2508"/>
                    <a:pt x="528" y="2508"/>
                  </a:cubicBezTo>
                  <a:cubicBezTo>
                    <a:pt x="743" y="2508"/>
                    <a:pt x="853" y="2206"/>
                    <a:pt x="873" y="2020"/>
                  </a:cubicBezTo>
                  <a:cubicBezTo>
                    <a:pt x="873" y="1925"/>
                    <a:pt x="850" y="1818"/>
                    <a:pt x="814" y="1723"/>
                  </a:cubicBezTo>
                  <a:cubicBezTo>
                    <a:pt x="802" y="1663"/>
                    <a:pt x="778" y="1592"/>
                    <a:pt x="766" y="1520"/>
                  </a:cubicBezTo>
                  <a:cubicBezTo>
                    <a:pt x="766" y="1486"/>
                    <a:pt x="766" y="1441"/>
                    <a:pt x="746" y="1406"/>
                  </a:cubicBezTo>
                  <a:lnTo>
                    <a:pt x="746" y="1406"/>
                  </a:lnTo>
                  <a:cubicBezTo>
                    <a:pt x="735" y="1414"/>
                    <a:pt x="719" y="1420"/>
                    <a:pt x="695" y="1425"/>
                  </a:cubicBezTo>
                  <a:cubicBezTo>
                    <a:pt x="696" y="1420"/>
                    <a:pt x="697" y="1414"/>
                    <a:pt x="698" y="1409"/>
                  </a:cubicBezTo>
                  <a:lnTo>
                    <a:pt x="698" y="1409"/>
                  </a:lnTo>
                  <a:cubicBezTo>
                    <a:pt x="712" y="1403"/>
                    <a:pt x="727" y="1392"/>
                    <a:pt x="739" y="1378"/>
                  </a:cubicBezTo>
                  <a:lnTo>
                    <a:pt x="739" y="1378"/>
                  </a:lnTo>
                  <a:cubicBezTo>
                    <a:pt x="739" y="1384"/>
                    <a:pt x="740" y="1392"/>
                    <a:pt x="742" y="1401"/>
                  </a:cubicBezTo>
                  <a:cubicBezTo>
                    <a:pt x="744" y="1403"/>
                    <a:pt x="745" y="1404"/>
                    <a:pt x="746" y="1406"/>
                  </a:cubicBezTo>
                  <a:lnTo>
                    <a:pt x="746" y="1406"/>
                  </a:lnTo>
                  <a:cubicBezTo>
                    <a:pt x="769" y="1388"/>
                    <a:pt x="762" y="1367"/>
                    <a:pt x="753" y="1361"/>
                  </a:cubicBezTo>
                  <a:lnTo>
                    <a:pt x="753" y="1361"/>
                  </a:lnTo>
                  <a:cubicBezTo>
                    <a:pt x="748" y="1367"/>
                    <a:pt x="744" y="1373"/>
                    <a:pt x="739" y="1378"/>
                  </a:cubicBezTo>
                  <a:lnTo>
                    <a:pt x="739" y="1378"/>
                  </a:lnTo>
                  <a:cubicBezTo>
                    <a:pt x="738" y="1365"/>
                    <a:pt x="743" y="1360"/>
                    <a:pt x="748" y="1360"/>
                  </a:cubicBezTo>
                  <a:cubicBezTo>
                    <a:pt x="749" y="1360"/>
                    <a:pt x="751" y="1360"/>
                    <a:pt x="753" y="1361"/>
                  </a:cubicBezTo>
                  <a:lnTo>
                    <a:pt x="753" y="1361"/>
                  </a:lnTo>
                  <a:cubicBezTo>
                    <a:pt x="792" y="1304"/>
                    <a:pt x="803" y="1222"/>
                    <a:pt x="740" y="1222"/>
                  </a:cubicBezTo>
                  <a:cubicBezTo>
                    <a:pt x="737" y="1222"/>
                    <a:pt x="734" y="1222"/>
                    <a:pt x="731" y="1222"/>
                  </a:cubicBezTo>
                  <a:cubicBezTo>
                    <a:pt x="715" y="1225"/>
                    <a:pt x="701" y="1229"/>
                    <a:pt x="689" y="1234"/>
                  </a:cubicBezTo>
                  <a:lnTo>
                    <a:pt x="689" y="1234"/>
                  </a:lnTo>
                  <a:cubicBezTo>
                    <a:pt x="451" y="1196"/>
                    <a:pt x="611" y="512"/>
                    <a:pt x="600" y="365"/>
                  </a:cubicBezTo>
                  <a:cubicBezTo>
                    <a:pt x="600" y="246"/>
                    <a:pt x="540" y="139"/>
                    <a:pt x="457" y="68"/>
                  </a:cubicBezTo>
                  <a:cubicBezTo>
                    <a:pt x="401" y="18"/>
                    <a:pt x="345" y="0"/>
                    <a:pt x="28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47" name="Google Shape;2047;p53"/>
            <p:cNvSpPr/>
            <p:nvPr/>
          </p:nvSpPr>
          <p:spPr>
            <a:xfrm>
              <a:off x="6120000" y="1638600"/>
              <a:ext cx="386400" cy="310775"/>
            </a:xfrm>
            <a:custGeom>
              <a:avLst/>
              <a:gdLst/>
              <a:ahLst/>
              <a:cxnLst/>
              <a:rect l="l" t="t" r="r" b="b"/>
              <a:pathLst>
                <a:path w="15456" h="12431" extrusionOk="0">
                  <a:moveTo>
                    <a:pt x="1" y="0"/>
                  </a:moveTo>
                  <a:lnTo>
                    <a:pt x="3025" y="12431"/>
                  </a:lnTo>
                  <a:lnTo>
                    <a:pt x="15455" y="9418"/>
                  </a:lnTo>
                  <a:lnTo>
                    <a:pt x="1"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48" name="Google Shape;2048;p53"/>
            <p:cNvSpPr/>
            <p:nvPr/>
          </p:nvSpPr>
          <p:spPr>
            <a:xfrm>
              <a:off x="5346100" y="1623725"/>
              <a:ext cx="1493950" cy="1818100"/>
            </a:xfrm>
            <a:custGeom>
              <a:avLst/>
              <a:gdLst/>
              <a:ahLst/>
              <a:cxnLst/>
              <a:rect l="l" t="t" r="r" b="b"/>
              <a:pathLst>
                <a:path w="59758" h="72724" extrusionOk="0">
                  <a:moveTo>
                    <a:pt x="31552" y="0"/>
                  </a:moveTo>
                  <a:lnTo>
                    <a:pt x="0" y="7644"/>
                  </a:lnTo>
                  <a:lnTo>
                    <a:pt x="15776" y="72723"/>
                  </a:lnTo>
                  <a:lnTo>
                    <a:pt x="59758" y="62055"/>
                  </a:lnTo>
                  <a:lnTo>
                    <a:pt x="47006" y="9418"/>
                  </a:lnTo>
                  <a:lnTo>
                    <a:pt x="31552" y="0"/>
                  </a:lnTo>
                  <a:close/>
                </a:path>
              </a:pathLst>
            </a:custGeom>
            <a:solidFill>
              <a:schemeClr val="dk2"/>
            </a:solidFill>
            <a:ln w="9525" cap="flat" cmpd="sng">
              <a:solidFill>
                <a:schemeClr val="dk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2049" name="Google Shape;2049;p53"/>
            <p:cNvSpPr/>
            <p:nvPr/>
          </p:nvSpPr>
          <p:spPr>
            <a:xfrm>
              <a:off x="5802700" y="3152725"/>
              <a:ext cx="20950" cy="10250"/>
            </a:xfrm>
            <a:custGeom>
              <a:avLst/>
              <a:gdLst/>
              <a:ahLst/>
              <a:cxnLst/>
              <a:rect l="l" t="t" r="r" b="b"/>
              <a:pathLst>
                <a:path w="838" h="410" extrusionOk="0">
                  <a:moveTo>
                    <a:pt x="663" y="1"/>
                  </a:moveTo>
                  <a:cubicBezTo>
                    <a:pt x="645" y="1"/>
                    <a:pt x="627" y="5"/>
                    <a:pt x="608" y="14"/>
                  </a:cubicBezTo>
                  <a:cubicBezTo>
                    <a:pt x="525" y="50"/>
                    <a:pt x="441" y="74"/>
                    <a:pt x="358" y="98"/>
                  </a:cubicBezTo>
                  <a:cubicBezTo>
                    <a:pt x="275" y="133"/>
                    <a:pt x="191" y="145"/>
                    <a:pt x="108" y="157"/>
                  </a:cubicBezTo>
                  <a:cubicBezTo>
                    <a:pt x="48" y="169"/>
                    <a:pt x="1" y="241"/>
                    <a:pt x="13" y="300"/>
                  </a:cubicBezTo>
                  <a:cubicBezTo>
                    <a:pt x="23" y="364"/>
                    <a:pt x="72" y="409"/>
                    <a:pt x="134" y="409"/>
                  </a:cubicBezTo>
                  <a:cubicBezTo>
                    <a:pt x="141" y="409"/>
                    <a:pt x="148" y="408"/>
                    <a:pt x="155" y="407"/>
                  </a:cubicBezTo>
                  <a:cubicBezTo>
                    <a:pt x="167" y="407"/>
                    <a:pt x="239" y="395"/>
                    <a:pt x="322" y="372"/>
                  </a:cubicBezTo>
                  <a:lnTo>
                    <a:pt x="429" y="336"/>
                  </a:lnTo>
                  <a:cubicBezTo>
                    <a:pt x="525" y="312"/>
                    <a:pt x="620" y="276"/>
                    <a:pt x="703" y="241"/>
                  </a:cubicBezTo>
                  <a:cubicBezTo>
                    <a:pt x="837" y="179"/>
                    <a:pt x="775" y="1"/>
                    <a:pt x="66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50" name="Google Shape;2050;p53"/>
            <p:cNvSpPr/>
            <p:nvPr/>
          </p:nvSpPr>
          <p:spPr>
            <a:xfrm>
              <a:off x="5794075" y="3139950"/>
              <a:ext cx="28100" cy="11700"/>
            </a:xfrm>
            <a:custGeom>
              <a:avLst/>
              <a:gdLst/>
              <a:ahLst/>
              <a:cxnLst/>
              <a:rect l="l" t="t" r="r" b="b"/>
              <a:pathLst>
                <a:path w="1124" h="468" extrusionOk="0">
                  <a:moveTo>
                    <a:pt x="950" y="0"/>
                  </a:moveTo>
                  <a:cubicBezTo>
                    <a:pt x="932" y="0"/>
                    <a:pt x="913" y="4"/>
                    <a:pt x="893" y="13"/>
                  </a:cubicBezTo>
                  <a:cubicBezTo>
                    <a:pt x="774" y="61"/>
                    <a:pt x="643" y="109"/>
                    <a:pt x="512" y="144"/>
                  </a:cubicBezTo>
                  <a:cubicBezTo>
                    <a:pt x="381" y="180"/>
                    <a:pt x="250" y="204"/>
                    <a:pt x="119" y="228"/>
                  </a:cubicBezTo>
                  <a:cubicBezTo>
                    <a:pt x="48" y="228"/>
                    <a:pt x="0" y="299"/>
                    <a:pt x="12" y="359"/>
                  </a:cubicBezTo>
                  <a:cubicBezTo>
                    <a:pt x="23" y="423"/>
                    <a:pt x="72" y="468"/>
                    <a:pt x="133" y="468"/>
                  </a:cubicBezTo>
                  <a:cubicBezTo>
                    <a:pt x="141" y="468"/>
                    <a:pt x="148" y="467"/>
                    <a:pt x="155" y="466"/>
                  </a:cubicBezTo>
                  <a:cubicBezTo>
                    <a:pt x="155" y="466"/>
                    <a:pt x="322" y="442"/>
                    <a:pt x="489" y="406"/>
                  </a:cubicBezTo>
                  <a:lnTo>
                    <a:pt x="584" y="394"/>
                  </a:lnTo>
                  <a:cubicBezTo>
                    <a:pt x="715" y="347"/>
                    <a:pt x="858" y="299"/>
                    <a:pt x="989" y="240"/>
                  </a:cubicBezTo>
                  <a:cubicBezTo>
                    <a:pt x="1124" y="188"/>
                    <a:pt x="1068" y="0"/>
                    <a:pt x="95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51" name="Google Shape;2051;p53"/>
            <p:cNvSpPr/>
            <p:nvPr/>
          </p:nvSpPr>
          <p:spPr>
            <a:xfrm>
              <a:off x="5840475" y="3055350"/>
              <a:ext cx="344150" cy="87425"/>
            </a:xfrm>
            <a:custGeom>
              <a:avLst/>
              <a:gdLst/>
              <a:ahLst/>
              <a:cxnLst/>
              <a:rect l="l" t="t" r="r" b="b"/>
              <a:pathLst>
                <a:path w="13766" h="3497" extrusionOk="0">
                  <a:moveTo>
                    <a:pt x="13584" y="0"/>
                  </a:moveTo>
                  <a:cubicBezTo>
                    <a:pt x="13574" y="0"/>
                    <a:pt x="13563" y="2"/>
                    <a:pt x="13551" y="4"/>
                  </a:cubicBezTo>
                  <a:lnTo>
                    <a:pt x="145" y="3254"/>
                  </a:lnTo>
                  <a:cubicBezTo>
                    <a:pt x="1" y="3288"/>
                    <a:pt x="42" y="3496"/>
                    <a:pt x="173" y="3496"/>
                  </a:cubicBezTo>
                  <a:cubicBezTo>
                    <a:pt x="183" y="3496"/>
                    <a:pt x="193" y="3495"/>
                    <a:pt x="204" y="3493"/>
                  </a:cubicBezTo>
                  <a:lnTo>
                    <a:pt x="13611" y="242"/>
                  </a:lnTo>
                  <a:cubicBezTo>
                    <a:pt x="13766" y="209"/>
                    <a:pt x="13725" y="0"/>
                    <a:pt x="135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52" name="Google Shape;2052;p53"/>
            <p:cNvSpPr/>
            <p:nvPr/>
          </p:nvSpPr>
          <p:spPr>
            <a:xfrm>
              <a:off x="5750175" y="3157400"/>
              <a:ext cx="44225" cy="15150"/>
            </a:xfrm>
            <a:custGeom>
              <a:avLst/>
              <a:gdLst/>
              <a:ahLst/>
              <a:cxnLst/>
              <a:rect l="l" t="t" r="r" b="b"/>
              <a:pathLst>
                <a:path w="1769" h="606" extrusionOk="0">
                  <a:moveTo>
                    <a:pt x="172" y="1"/>
                  </a:moveTo>
                  <a:cubicBezTo>
                    <a:pt x="76" y="1"/>
                    <a:pt x="0" y="129"/>
                    <a:pt x="90" y="208"/>
                  </a:cubicBezTo>
                  <a:cubicBezTo>
                    <a:pt x="161" y="268"/>
                    <a:pt x="232" y="315"/>
                    <a:pt x="304" y="363"/>
                  </a:cubicBezTo>
                  <a:cubicBezTo>
                    <a:pt x="482" y="446"/>
                    <a:pt x="661" y="518"/>
                    <a:pt x="840" y="554"/>
                  </a:cubicBezTo>
                  <a:cubicBezTo>
                    <a:pt x="985" y="590"/>
                    <a:pt x="1131" y="606"/>
                    <a:pt x="1276" y="606"/>
                  </a:cubicBezTo>
                  <a:cubicBezTo>
                    <a:pt x="1321" y="606"/>
                    <a:pt x="1366" y="604"/>
                    <a:pt x="1411" y="601"/>
                  </a:cubicBezTo>
                  <a:cubicBezTo>
                    <a:pt x="1494" y="589"/>
                    <a:pt x="1590" y="577"/>
                    <a:pt x="1673" y="566"/>
                  </a:cubicBezTo>
                  <a:lnTo>
                    <a:pt x="1673" y="554"/>
                  </a:lnTo>
                  <a:cubicBezTo>
                    <a:pt x="1733" y="530"/>
                    <a:pt x="1768" y="470"/>
                    <a:pt x="1756" y="399"/>
                  </a:cubicBezTo>
                  <a:cubicBezTo>
                    <a:pt x="1747" y="350"/>
                    <a:pt x="1697" y="309"/>
                    <a:pt x="1646" y="309"/>
                  </a:cubicBezTo>
                  <a:cubicBezTo>
                    <a:pt x="1635" y="309"/>
                    <a:pt x="1624" y="311"/>
                    <a:pt x="1614" y="315"/>
                  </a:cubicBezTo>
                  <a:cubicBezTo>
                    <a:pt x="1542" y="327"/>
                    <a:pt x="1459" y="339"/>
                    <a:pt x="1387" y="339"/>
                  </a:cubicBezTo>
                  <a:cubicBezTo>
                    <a:pt x="1346" y="342"/>
                    <a:pt x="1304" y="344"/>
                    <a:pt x="1262" y="344"/>
                  </a:cubicBezTo>
                  <a:cubicBezTo>
                    <a:pt x="1137" y="344"/>
                    <a:pt x="1012" y="330"/>
                    <a:pt x="887" y="304"/>
                  </a:cubicBezTo>
                  <a:cubicBezTo>
                    <a:pt x="732" y="268"/>
                    <a:pt x="566" y="208"/>
                    <a:pt x="423" y="137"/>
                  </a:cubicBezTo>
                  <a:cubicBezTo>
                    <a:pt x="351" y="101"/>
                    <a:pt x="292" y="65"/>
                    <a:pt x="232" y="18"/>
                  </a:cubicBezTo>
                  <a:cubicBezTo>
                    <a:pt x="212" y="6"/>
                    <a:pt x="192" y="1"/>
                    <a:pt x="1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53" name="Google Shape;2053;p53"/>
            <p:cNvSpPr/>
            <p:nvPr/>
          </p:nvSpPr>
          <p:spPr>
            <a:xfrm>
              <a:off x="5753900" y="3150000"/>
              <a:ext cx="21450" cy="41900"/>
            </a:xfrm>
            <a:custGeom>
              <a:avLst/>
              <a:gdLst/>
              <a:ahLst/>
              <a:cxnLst/>
              <a:rect l="l" t="t" r="r" b="b"/>
              <a:pathLst>
                <a:path w="858" h="1676" extrusionOk="0">
                  <a:moveTo>
                    <a:pt x="676" y="0"/>
                  </a:moveTo>
                  <a:cubicBezTo>
                    <a:pt x="594" y="0"/>
                    <a:pt x="513" y="81"/>
                    <a:pt x="560" y="183"/>
                  </a:cubicBezTo>
                  <a:cubicBezTo>
                    <a:pt x="583" y="242"/>
                    <a:pt x="595" y="314"/>
                    <a:pt x="607" y="373"/>
                  </a:cubicBezTo>
                  <a:cubicBezTo>
                    <a:pt x="607" y="540"/>
                    <a:pt x="572" y="707"/>
                    <a:pt x="500" y="850"/>
                  </a:cubicBezTo>
                  <a:cubicBezTo>
                    <a:pt x="429" y="1004"/>
                    <a:pt x="333" y="1147"/>
                    <a:pt x="214" y="1278"/>
                  </a:cubicBezTo>
                  <a:lnTo>
                    <a:pt x="48" y="1469"/>
                  </a:lnTo>
                  <a:cubicBezTo>
                    <a:pt x="0" y="1516"/>
                    <a:pt x="12" y="1600"/>
                    <a:pt x="60" y="1647"/>
                  </a:cubicBezTo>
                  <a:cubicBezTo>
                    <a:pt x="86" y="1665"/>
                    <a:pt x="112" y="1676"/>
                    <a:pt x="143" y="1676"/>
                  </a:cubicBezTo>
                  <a:cubicBezTo>
                    <a:pt x="154" y="1676"/>
                    <a:pt x="166" y="1674"/>
                    <a:pt x="179" y="1671"/>
                  </a:cubicBezTo>
                  <a:cubicBezTo>
                    <a:pt x="202" y="1659"/>
                    <a:pt x="214" y="1647"/>
                    <a:pt x="238" y="1635"/>
                  </a:cubicBezTo>
                  <a:lnTo>
                    <a:pt x="405" y="1445"/>
                  </a:lnTo>
                  <a:cubicBezTo>
                    <a:pt x="536" y="1290"/>
                    <a:pt x="643" y="1135"/>
                    <a:pt x="726" y="957"/>
                  </a:cubicBezTo>
                  <a:cubicBezTo>
                    <a:pt x="810" y="766"/>
                    <a:pt x="857" y="564"/>
                    <a:pt x="845" y="361"/>
                  </a:cubicBezTo>
                  <a:cubicBezTo>
                    <a:pt x="845" y="266"/>
                    <a:pt x="822" y="159"/>
                    <a:pt x="786" y="76"/>
                  </a:cubicBezTo>
                  <a:cubicBezTo>
                    <a:pt x="761" y="22"/>
                    <a:pt x="718" y="0"/>
                    <a:pt x="67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54" name="Google Shape;2054;p53"/>
            <p:cNvSpPr/>
            <p:nvPr/>
          </p:nvSpPr>
          <p:spPr>
            <a:xfrm>
              <a:off x="5844325" y="3111700"/>
              <a:ext cx="23300" cy="11450"/>
            </a:xfrm>
            <a:custGeom>
              <a:avLst/>
              <a:gdLst/>
              <a:ahLst/>
              <a:cxnLst/>
              <a:rect l="l" t="t" r="r" b="b"/>
              <a:pathLst>
                <a:path w="932" h="458" extrusionOk="0">
                  <a:moveTo>
                    <a:pt x="788" y="0"/>
                  </a:moveTo>
                  <a:cubicBezTo>
                    <a:pt x="669" y="24"/>
                    <a:pt x="550" y="48"/>
                    <a:pt x="443" y="84"/>
                  </a:cubicBezTo>
                  <a:cubicBezTo>
                    <a:pt x="324" y="119"/>
                    <a:pt x="217" y="167"/>
                    <a:pt x="110" y="227"/>
                  </a:cubicBezTo>
                  <a:cubicBezTo>
                    <a:pt x="1" y="292"/>
                    <a:pt x="51" y="457"/>
                    <a:pt x="170" y="457"/>
                  </a:cubicBezTo>
                  <a:cubicBezTo>
                    <a:pt x="181" y="457"/>
                    <a:pt x="193" y="456"/>
                    <a:pt x="205" y="453"/>
                  </a:cubicBezTo>
                  <a:cubicBezTo>
                    <a:pt x="205" y="453"/>
                    <a:pt x="217" y="453"/>
                    <a:pt x="229" y="441"/>
                  </a:cubicBezTo>
                  <a:cubicBezTo>
                    <a:pt x="324" y="393"/>
                    <a:pt x="419" y="346"/>
                    <a:pt x="515" y="322"/>
                  </a:cubicBezTo>
                  <a:cubicBezTo>
                    <a:pt x="610" y="286"/>
                    <a:pt x="717" y="262"/>
                    <a:pt x="812" y="250"/>
                  </a:cubicBezTo>
                  <a:cubicBezTo>
                    <a:pt x="884" y="238"/>
                    <a:pt x="931" y="179"/>
                    <a:pt x="919" y="108"/>
                  </a:cubicBezTo>
                  <a:cubicBezTo>
                    <a:pt x="919" y="48"/>
                    <a:pt x="848" y="0"/>
                    <a:pt x="78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55" name="Google Shape;2055;p53"/>
            <p:cNvSpPr/>
            <p:nvPr/>
          </p:nvSpPr>
          <p:spPr>
            <a:xfrm>
              <a:off x="5869375" y="3075625"/>
              <a:ext cx="31875" cy="49075"/>
            </a:xfrm>
            <a:custGeom>
              <a:avLst/>
              <a:gdLst/>
              <a:ahLst/>
              <a:cxnLst/>
              <a:rect l="l" t="t" r="r" b="b"/>
              <a:pathLst>
                <a:path w="1275" h="1963" extrusionOk="0">
                  <a:moveTo>
                    <a:pt x="263" y="265"/>
                  </a:moveTo>
                  <a:lnTo>
                    <a:pt x="263" y="265"/>
                  </a:lnTo>
                  <a:cubicBezTo>
                    <a:pt x="334" y="312"/>
                    <a:pt x="394" y="396"/>
                    <a:pt x="405" y="491"/>
                  </a:cubicBezTo>
                  <a:cubicBezTo>
                    <a:pt x="429" y="658"/>
                    <a:pt x="429" y="836"/>
                    <a:pt x="405" y="1015"/>
                  </a:cubicBezTo>
                  <a:cubicBezTo>
                    <a:pt x="358" y="836"/>
                    <a:pt x="322" y="669"/>
                    <a:pt x="298" y="491"/>
                  </a:cubicBezTo>
                  <a:lnTo>
                    <a:pt x="263" y="265"/>
                  </a:lnTo>
                  <a:close/>
                  <a:moveTo>
                    <a:pt x="753" y="1336"/>
                  </a:moveTo>
                  <a:cubicBezTo>
                    <a:pt x="813" y="1336"/>
                    <a:pt x="872" y="1357"/>
                    <a:pt x="917" y="1396"/>
                  </a:cubicBezTo>
                  <a:cubicBezTo>
                    <a:pt x="965" y="1443"/>
                    <a:pt x="989" y="1503"/>
                    <a:pt x="1001" y="1562"/>
                  </a:cubicBezTo>
                  <a:cubicBezTo>
                    <a:pt x="1013" y="1598"/>
                    <a:pt x="1013" y="1634"/>
                    <a:pt x="1025" y="1681"/>
                  </a:cubicBezTo>
                  <a:lnTo>
                    <a:pt x="1025" y="1705"/>
                  </a:lnTo>
                  <a:cubicBezTo>
                    <a:pt x="1000" y="1711"/>
                    <a:pt x="976" y="1714"/>
                    <a:pt x="953" y="1714"/>
                  </a:cubicBezTo>
                  <a:cubicBezTo>
                    <a:pt x="887" y="1714"/>
                    <a:pt x="828" y="1690"/>
                    <a:pt x="775" y="1646"/>
                  </a:cubicBezTo>
                  <a:cubicBezTo>
                    <a:pt x="691" y="1574"/>
                    <a:pt x="620" y="1503"/>
                    <a:pt x="560" y="1408"/>
                  </a:cubicBezTo>
                  <a:lnTo>
                    <a:pt x="572" y="1408"/>
                  </a:lnTo>
                  <a:cubicBezTo>
                    <a:pt x="584" y="1396"/>
                    <a:pt x="596" y="1396"/>
                    <a:pt x="608" y="1384"/>
                  </a:cubicBezTo>
                  <a:cubicBezTo>
                    <a:pt x="652" y="1351"/>
                    <a:pt x="703" y="1336"/>
                    <a:pt x="753" y="1336"/>
                  </a:cubicBezTo>
                  <a:close/>
                  <a:moveTo>
                    <a:pt x="231" y="0"/>
                  </a:moveTo>
                  <a:cubicBezTo>
                    <a:pt x="159" y="0"/>
                    <a:pt x="90" y="36"/>
                    <a:pt x="48" y="98"/>
                  </a:cubicBezTo>
                  <a:cubicBezTo>
                    <a:pt x="13" y="157"/>
                    <a:pt x="1" y="217"/>
                    <a:pt x="13" y="277"/>
                  </a:cubicBezTo>
                  <a:lnTo>
                    <a:pt x="13" y="288"/>
                  </a:lnTo>
                  <a:lnTo>
                    <a:pt x="48" y="527"/>
                  </a:lnTo>
                  <a:cubicBezTo>
                    <a:pt x="84" y="836"/>
                    <a:pt x="167" y="1158"/>
                    <a:pt x="298" y="1443"/>
                  </a:cubicBezTo>
                  <a:cubicBezTo>
                    <a:pt x="382" y="1598"/>
                    <a:pt x="489" y="1741"/>
                    <a:pt x="632" y="1848"/>
                  </a:cubicBezTo>
                  <a:cubicBezTo>
                    <a:pt x="727" y="1924"/>
                    <a:pt x="845" y="1962"/>
                    <a:pt x="968" y="1962"/>
                  </a:cubicBezTo>
                  <a:cubicBezTo>
                    <a:pt x="998" y="1962"/>
                    <a:pt x="1029" y="1960"/>
                    <a:pt x="1060" y="1955"/>
                  </a:cubicBezTo>
                  <a:cubicBezTo>
                    <a:pt x="1108" y="1943"/>
                    <a:pt x="1156" y="1920"/>
                    <a:pt x="1191" y="1884"/>
                  </a:cubicBezTo>
                  <a:cubicBezTo>
                    <a:pt x="1203" y="1884"/>
                    <a:pt x="1215" y="1872"/>
                    <a:pt x="1227" y="1860"/>
                  </a:cubicBezTo>
                  <a:cubicBezTo>
                    <a:pt x="1263" y="1801"/>
                    <a:pt x="1275" y="1729"/>
                    <a:pt x="1263" y="1658"/>
                  </a:cubicBezTo>
                  <a:cubicBezTo>
                    <a:pt x="1251" y="1610"/>
                    <a:pt x="1239" y="1551"/>
                    <a:pt x="1239" y="1503"/>
                  </a:cubicBezTo>
                  <a:cubicBezTo>
                    <a:pt x="1203" y="1396"/>
                    <a:pt x="1156" y="1300"/>
                    <a:pt x="1084" y="1229"/>
                  </a:cubicBezTo>
                  <a:cubicBezTo>
                    <a:pt x="996" y="1141"/>
                    <a:pt x="881" y="1092"/>
                    <a:pt x="765" y="1092"/>
                  </a:cubicBezTo>
                  <a:cubicBezTo>
                    <a:pt x="724" y="1092"/>
                    <a:pt x="684" y="1098"/>
                    <a:pt x="644" y="1110"/>
                  </a:cubicBezTo>
                  <a:cubicBezTo>
                    <a:pt x="679" y="884"/>
                    <a:pt x="679" y="658"/>
                    <a:pt x="644" y="443"/>
                  </a:cubicBezTo>
                  <a:cubicBezTo>
                    <a:pt x="620" y="241"/>
                    <a:pt x="465" y="62"/>
                    <a:pt x="263" y="3"/>
                  </a:cubicBezTo>
                  <a:cubicBezTo>
                    <a:pt x="252" y="1"/>
                    <a:pt x="241" y="0"/>
                    <a:pt x="23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56" name="Google Shape;2056;p53"/>
            <p:cNvSpPr/>
            <p:nvPr/>
          </p:nvSpPr>
          <p:spPr>
            <a:xfrm>
              <a:off x="5969100" y="3051525"/>
              <a:ext cx="32175" cy="48875"/>
            </a:xfrm>
            <a:custGeom>
              <a:avLst/>
              <a:gdLst/>
              <a:ahLst/>
              <a:cxnLst/>
              <a:rect l="l" t="t" r="r" b="b"/>
              <a:pathLst>
                <a:path w="1287" h="1955" extrusionOk="0">
                  <a:moveTo>
                    <a:pt x="275" y="272"/>
                  </a:moveTo>
                  <a:lnTo>
                    <a:pt x="275" y="272"/>
                  </a:lnTo>
                  <a:cubicBezTo>
                    <a:pt x="351" y="321"/>
                    <a:pt x="394" y="400"/>
                    <a:pt x="417" y="490"/>
                  </a:cubicBezTo>
                  <a:cubicBezTo>
                    <a:pt x="441" y="657"/>
                    <a:pt x="441" y="836"/>
                    <a:pt x="417" y="1002"/>
                  </a:cubicBezTo>
                  <a:cubicBezTo>
                    <a:pt x="357" y="836"/>
                    <a:pt x="322" y="657"/>
                    <a:pt x="310" y="490"/>
                  </a:cubicBezTo>
                  <a:lnTo>
                    <a:pt x="275" y="272"/>
                  </a:lnTo>
                  <a:close/>
                  <a:moveTo>
                    <a:pt x="761" y="1335"/>
                  </a:moveTo>
                  <a:cubicBezTo>
                    <a:pt x="819" y="1335"/>
                    <a:pt x="877" y="1357"/>
                    <a:pt x="929" y="1395"/>
                  </a:cubicBezTo>
                  <a:cubicBezTo>
                    <a:pt x="965" y="1443"/>
                    <a:pt x="1000" y="1502"/>
                    <a:pt x="1012" y="1562"/>
                  </a:cubicBezTo>
                  <a:cubicBezTo>
                    <a:pt x="1012" y="1598"/>
                    <a:pt x="1024" y="1633"/>
                    <a:pt x="1024" y="1669"/>
                  </a:cubicBezTo>
                  <a:lnTo>
                    <a:pt x="1024" y="1705"/>
                  </a:lnTo>
                  <a:cubicBezTo>
                    <a:pt x="1005" y="1708"/>
                    <a:pt x="986" y="1709"/>
                    <a:pt x="967" y="1709"/>
                  </a:cubicBezTo>
                  <a:cubicBezTo>
                    <a:pt x="899" y="1709"/>
                    <a:pt x="830" y="1692"/>
                    <a:pt x="774" y="1645"/>
                  </a:cubicBezTo>
                  <a:cubicBezTo>
                    <a:pt x="691" y="1574"/>
                    <a:pt x="619" y="1491"/>
                    <a:pt x="572" y="1407"/>
                  </a:cubicBezTo>
                  <a:cubicBezTo>
                    <a:pt x="584" y="1395"/>
                    <a:pt x="607" y="1395"/>
                    <a:pt x="619" y="1383"/>
                  </a:cubicBezTo>
                  <a:cubicBezTo>
                    <a:pt x="663" y="1351"/>
                    <a:pt x="712" y="1335"/>
                    <a:pt x="761" y="1335"/>
                  </a:cubicBezTo>
                  <a:close/>
                  <a:moveTo>
                    <a:pt x="242" y="0"/>
                  </a:moveTo>
                  <a:cubicBezTo>
                    <a:pt x="167" y="0"/>
                    <a:pt x="89" y="35"/>
                    <a:pt x="48" y="98"/>
                  </a:cubicBezTo>
                  <a:cubicBezTo>
                    <a:pt x="12" y="145"/>
                    <a:pt x="0" y="217"/>
                    <a:pt x="24" y="276"/>
                  </a:cubicBezTo>
                  <a:lnTo>
                    <a:pt x="24" y="288"/>
                  </a:lnTo>
                  <a:lnTo>
                    <a:pt x="48" y="514"/>
                  </a:lnTo>
                  <a:cubicBezTo>
                    <a:pt x="84" y="836"/>
                    <a:pt x="179" y="1145"/>
                    <a:pt x="310" y="1443"/>
                  </a:cubicBezTo>
                  <a:cubicBezTo>
                    <a:pt x="381" y="1598"/>
                    <a:pt x="488" y="1741"/>
                    <a:pt x="631" y="1836"/>
                  </a:cubicBezTo>
                  <a:cubicBezTo>
                    <a:pt x="724" y="1910"/>
                    <a:pt x="844" y="1955"/>
                    <a:pt x="966" y="1955"/>
                  </a:cubicBezTo>
                  <a:cubicBezTo>
                    <a:pt x="1002" y="1955"/>
                    <a:pt x="1037" y="1951"/>
                    <a:pt x="1072" y="1943"/>
                  </a:cubicBezTo>
                  <a:cubicBezTo>
                    <a:pt x="1119" y="1931"/>
                    <a:pt x="1167" y="1907"/>
                    <a:pt x="1215" y="1872"/>
                  </a:cubicBezTo>
                  <a:cubicBezTo>
                    <a:pt x="1227" y="1872"/>
                    <a:pt x="1227" y="1860"/>
                    <a:pt x="1239" y="1848"/>
                  </a:cubicBezTo>
                  <a:cubicBezTo>
                    <a:pt x="1274" y="1788"/>
                    <a:pt x="1286" y="1717"/>
                    <a:pt x="1274" y="1645"/>
                  </a:cubicBezTo>
                  <a:cubicBezTo>
                    <a:pt x="1274" y="1598"/>
                    <a:pt x="1262" y="1550"/>
                    <a:pt x="1250" y="1502"/>
                  </a:cubicBezTo>
                  <a:cubicBezTo>
                    <a:pt x="1227" y="1395"/>
                    <a:pt x="1179" y="1300"/>
                    <a:pt x="1096" y="1217"/>
                  </a:cubicBezTo>
                  <a:cubicBezTo>
                    <a:pt x="1003" y="1133"/>
                    <a:pt x="881" y="1086"/>
                    <a:pt x="753" y="1086"/>
                  </a:cubicBezTo>
                  <a:cubicBezTo>
                    <a:pt x="717" y="1086"/>
                    <a:pt x="680" y="1090"/>
                    <a:pt x="643" y="1098"/>
                  </a:cubicBezTo>
                  <a:cubicBezTo>
                    <a:pt x="679" y="883"/>
                    <a:pt x="679" y="657"/>
                    <a:pt x="643" y="443"/>
                  </a:cubicBezTo>
                  <a:cubicBezTo>
                    <a:pt x="619" y="229"/>
                    <a:pt x="477" y="62"/>
                    <a:pt x="274" y="2"/>
                  </a:cubicBezTo>
                  <a:cubicBezTo>
                    <a:pt x="264" y="1"/>
                    <a:pt x="253" y="0"/>
                    <a:pt x="24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57" name="Google Shape;2057;p53"/>
            <p:cNvSpPr/>
            <p:nvPr/>
          </p:nvSpPr>
          <p:spPr>
            <a:xfrm>
              <a:off x="5902975" y="3074750"/>
              <a:ext cx="27750" cy="12075"/>
            </a:xfrm>
            <a:custGeom>
              <a:avLst/>
              <a:gdLst/>
              <a:ahLst/>
              <a:cxnLst/>
              <a:rect l="l" t="t" r="r" b="b"/>
              <a:pathLst>
                <a:path w="1110" h="483" extrusionOk="0">
                  <a:moveTo>
                    <a:pt x="985" y="0"/>
                  </a:moveTo>
                  <a:cubicBezTo>
                    <a:pt x="979" y="0"/>
                    <a:pt x="973" y="1"/>
                    <a:pt x="966" y="2"/>
                  </a:cubicBezTo>
                  <a:cubicBezTo>
                    <a:pt x="824" y="26"/>
                    <a:pt x="681" y="50"/>
                    <a:pt x="538" y="97"/>
                  </a:cubicBezTo>
                  <a:cubicBezTo>
                    <a:pt x="395" y="133"/>
                    <a:pt x="264" y="181"/>
                    <a:pt x="121" y="240"/>
                  </a:cubicBezTo>
                  <a:cubicBezTo>
                    <a:pt x="0" y="295"/>
                    <a:pt x="52" y="482"/>
                    <a:pt x="173" y="482"/>
                  </a:cubicBezTo>
                  <a:cubicBezTo>
                    <a:pt x="183" y="482"/>
                    <a:pt x="194" y="481"/>
                    <a:pt x="204" y="478"/>
                  </a:cubicBezTo>
                  <a:lnTo>
                    <a:pt x="228" y="478"/>
                  </a:lnTo>
                  <a:cubicBezTo>
                    <a:pt x="347" y="419"/>
                    <a:pt x="478" y="371"/>
                    <a:pt x="609" y="335"/>
                  </a:cubicBezTo>
                  <a:cubicBezTo>
                    <a:pt x="740" y="300"/>
                    <a:pt x="859" y="264"/>
                    <a:pt x="1002" y="252"/>
                  </a:cubicBezTo>
                  <a:cubicBezTo>
                    <a:pt x="1062" y="240"/>
                    <a:pt x="1109" y="169"/>
                    <a:pt x="1097" y="109"/>
                  </a:cubicBezTo>
                  <a:cubicBezTo>
                    <a:pt x="1097" y="45"/>
                    <a:pt x="1040" y="0"/>
                    <a:pt x="98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58" name="Google Shape;2058;p53"/>
            <p:cNvSpPr/>
            <p:nvPr/>
          </p:nvSpPr>
          <p:spPr>
            <a:xfrm>
              <a:off x="5909525" y="3066175"/>
              <a:ext cx="14950" cy="27875"/>
            </a:xfrm>
            <a:custGeom>
              <a:avLst/>
              <a:gdLst/>
              <a:ahLst/>
              <a:cxnLst/>
              <a:rect l="l" t="t" r="r" b="b"/>
              <a:pathLst>
                <a:path w="598" h="1115" extrusionOk="0">
                  <a:moveTo>
                    <a:pt x="151" y="1"/>
                  </a:moveTo>
                  <a:cubicBezTo>
                    <a:pt x="75" y="1"/>
                    <a:pt x="0" y="70"/>
                    <a:pt x="38" y="166"/>
                  </a:cubicBezTo>
                  <a:lnTo>
                    <a:pt x="347" y="1036"/>
                  </a:lnTo>
                  <a:cubicBezTo>
                    <a:pt x="366" y="1082"/>
                    <a:pt x="407" y="1114"/>
                    <a:pt x="458" y="1114"/>
                  </a:cubicBezTo>
                  <a:cubicBezTo>
                    <a:pt x="472" y="1114"/>
                    <a:pt x="487" y="1112"/>
                    <a:pt x="502" y="1107"/>
                  </a:cubicBezTo>
                  <a:cubicBezTo>
                    <a:pt x="574" y="1083"/>
                    <a:pt x="597" y="1012"/>
                    <a:pt x="585" y="952"/>
                  </a:cubicBezTo>
                  <a:lnTo>
                    <a:pt x="264" y="83"/>
                  </a:lnTo>
                  <a:cubicBezTo>
                    <a:pt x="242" y="25"/>
                    <a:pt x="196" y="1"/>
                    <a:pt x="15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59" name="Google Shape;2059;p53"/>
            <p:cNvSpPr/>
            <p:nvPr/>
          </p:nvSpPr>
          <p:spPr>
            <a:xfrm>
              <a:off x="5913125" y="3097050"/>
              <a:ext cx="28600" cy="10950"/>
            </a:xfrm>
            <a:custGeom>
              <a:avLst/>
              <a:gdLst/>
              <a:ahLst/>
              <a:cxnLst/>
              <a:rect l="l" t="t" r="r" b="b"/>
              <a:pathLst>
                <a:path w="1144" h="438" extrusionOk="0">
                  <a:moveTo>
                    <a:pt x="1004" y="1"/>
                  </a:moveTo>
                  <a:cubicBezTo>
                    <a:pt x="995" y="1"/>
                    <a:pt x="986" y="1"/>
                    <a:pt x="977" y="3"/>
                  </a:cubicBezTo>
                  <a:lnTo>
                    <a:pt x="108" y="193"/>
                  </a:lnTo>
                  <a:cubicBezTo>
                    <a:pt x="49" y="205"/>
                    <a:pt x="1" y="277"/>
                    <a:pt x="25" y="336"/>
                  </a:cubicBezTo>
                  <a:cubicBezTo>
                    <a:pt x="34" y="395"/>
                    <a:pt x="77" y="438"/>
                    <a:pt x="131" y="438"/>
                  </a:cubicBezTo>
                  <a:cubicBezTo>
                    <a:pt x="143" y="438"/>
                    <a:pt x="155" y="436"/>
                    <a:pt x="168" y="432"/>
                  </a:cubicBezTo>
                  <a:lnTo>
                    <a:pt x="1037" y="253"/>
                  </a:lnTo>
                  <a:cubicBezTo>
                    <a:pt x="1108" y="229"/>
                    <a:pt x="1144" y="170"/>
                    <a:pt x="1132" y="98"/>
                  </a:cubicBezTo>
                  <a:cubicBezTo>
                    <a:pt x="1122" y="36"/>
                    <a:pt x="1066" y="1"/>
                    <a:pt x="100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60" name="Google Shape;2060;p53"/>
            <p:cNvSpPr/>
            <p:nvPr/>
          </p:nvSpPr>
          <p:spPr>
            <a:xfrm>
              <a:off x="5944975" y="2992475"/>
              <a:ext cx="205425" cy="106625"/>
            </a:xfrm>
            <a:custGeom>
              <a:avLst/>
              <a:gdLst/>
              <a:ahLst/>
              <a:cxnLst/>
              <a:rect l="l" t="t" r="r" b="b"/>
              <a:pathLst>
                <a:path w="8217" h="4265" extrusionOk="0">
                  <a:moveTo>
                    <a:pt x="8087" y="1"/>
                  </a:moveTo>
                  <a:cubicBezTo>
                    <a:pt x="8075" y="1"/>
                    <a:pt x="8062" y="3"/>
                    <a:pt x="8049" y="7"/>
                  </a:cubicBezTo>
                  <a:cubicBezTo>
                    <a:pt x="6883" y="340"/>
                    <a:pt x="5692" y="662"/>
                    <a:pt x="4537" y="971"/>
                  </a:cubicBezTo>
                  <a:lnTo>
                    <a:pt x="3263" y="1305"/>
                  </a:lnTo>
                  <a:cubicBezTo>
                    <a:pt x="2489" y="1519"/>
                    <a:pt x="1680" y="1733"/>
                    <a:pt x="870" y="1960"/>
                  </a:cubicBezTo>
                  <a:lnTo>
                    <a:pt x="572" y="2055"/>
                  </a:lnTo>
                  <a:lnTo>
                    <a:pt x="525" y="2067"/>
                  </a:lnTo>
                  <a:cubicBezTo>
                    <a:pt x="394" y="2079"/>
                    <a:pt x="287" y="2162"/>
                    <a:pt x="227" y="2269"/>
                  </a:cubicBezTo>
                  <a:cubicBezTo>
                    <a:pt x="191" y="2376"/>
                    <a:pt x="191" y="2483"/>
                    <a:pt x="227" y="2591"/>
                  </a:cubicBezTo>
                  <a:cubicBezTo>
                    <a:pt x="239" y="2602"/>
                    <a:pt x="239" y="2626"/>
                    <a:pt x="239" y="2650"/>
                  </a:cubicBezTo>
                  <a:lnTo>
                    <a:pt x="406" y="3483"/>
                  </a:lnTo>
                  <a:cubicBezTo>
                    <a:pt x="346" y="3412"/>
                    <a:pt x="299" y="3341"/>
                    <a:pt x="239" y="3269"/>
                  </a:cubicBezTo>
                  <a:cubicBezTo>
                    <a:pt x="211" y="3235"/>
                    <a:pt x="175" y="3216"/>
                    <a:pt x="139" y="3216"/>
                  </a:cubicBezTo>
                  <a:cubicBezTo>
                    <a:pt x="112" y="3216"/>
                    <a:pt x="85" y="3225"/>
                    <a:pt x="60" y="3245"/>
                  </a:cubicBezTo>
                  <a:cubicBezTo>
                    <a:pt x="13" y="3281"/>
                    <a:pt x="1" y="3364"/>
                    <a:pt x="48" y="3424"/>
                  </a:cubicBezTo>
                  <a:cubicBezTo>
                    <a:pt x="239" y="3662"/>
                    <a:pt x="406" y="3924"/>
                    <a:pt x="549" y="4198"/>
                  </a:cubicBezTo>
                  <a:cubicBezTo>
                    <a:pt x="567" y="4235"/>
                    <a:pt x="607" y="4265"/>
                    <a:pt x="653" y="4265"/>
                  </a:cubicBezTo>
                  <a:cubicBezTo>
                    <a:pt x="665" y="4265"/>
                    <a:pt x="678" y="4263"/>
                    <a:pt x="691" y="4257"/>
                  </a:cubicBezTo>
                  <a:cubicBezTo>
                    <a:pt x="751" y="4234"/>
                    <a:pt x="787" y="4174"/>
                    <a:pt x="775" y="4115"/>
                  </a:cubicBezTo>
                  <a:lnTo>
                    <a:pt x="477" y="2591"/>
                  </a:lnTo>
                  <a:cubicBezTo>
                    <a:pt x="477" y="2579"/>
                    <a:pt x="465" y="2555"/>
                    <a:pt x="465" y="2531"/>
                  </a:cubicBezTo>
                  <a:cubicBezTo>
                    <a:pt x="441" y="2471"/>
                    <a:pt x="441" y="2412"/>
                    <a:pt x="453" y="2364"/>
                  </a:cubicBezTo>
                  <a:cubicBezTo>
                    <a:pt x="465" y="2329"/>
                    <a:pt x="513" y="2317"/>
                    <a:pt x="584" y="2293"/>
                  </a:cubicBezTo>
                  <a:lnTo>
                    <a:pt x="632" y="2281"/>
                  </a:lnTo>
                  <a:lnTo>
                    <a:pt x="930" y="2198"/>
                  </a:lnTo>
                  <a:cubicBezTo>
                    <a:pt x="1739" y="1971"/>
                    <a:pt x="2561" y="1745"/>
                    <a:pt x="3323" y="1543"/>
                  </a:cubicBezTo>
                  <a:lnTo>
                    <a:pt x="4597" y="1198"/>
                  </a:lnTo>
                  <a:cubicBezTo>
                    <a:pt x="5752" y="888"/>
                    <a:pt x="6942" y="578"/>
                    <a:pt x="8121" y="245"/>
                  </a:cubicBezTo>
                  <a:cubicBezTo>
                    <a:pt x="8180" y="221"/>
                    <a:pt x="8216" y="150"/>
                    <a:pt x="8204" y="90"/>
                  </a:cubicBezTo>
                  <a:cubicBezTo>
                    <a:pt x="8185" y="41"/>
                    <a:pt x="8141" y="1"/>
                    <a:pt x="808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61" name="Google Shape;2061;p53"/>
            <p:cNvSpPr/>
            <p:nvPr/>
          </p:nvSpPr>
          <p:spPr>
            <a:xfrm>
              <a:off x="5989275" y="3042825"/>
              <a:ext cx="34600" cy="30325"/>
            </a:xfrm>
            <a:custGeom>
              <a:avLst/>
              <a:gdLst/>
              <a:ahLst/>
              <a:cxnLst/>
              <a:rect l="l" t="t" r="r" b="b"/>
              <a:pathLst>
                <a:path w="1384" h="1213" extrusionOk="0">
                  <a:moveTo>
                    <a:pt x="420" y="1"/>
                  </a:moveTo>
                  <a:cubicBezTo>
                    <a:pt x="199" y="1"/>
                    <a:pt x="1" y="222"/>
                    <a:pt x="98" y="469"/>
                  </a:cubicBezTo>
                  <a:cubicBezTo>
                    <a:pt x="116" y="527"/>
                    <a:pt x="160" y="552"/>
                    <a:pt x="206" y="552"/>
                  </a:cubicBezTo>
                  <a:cubicBezTo>
                    <a:pt x="282" y="552"/>
                    <a:pt x="362" y="483"/>
                    <a:pt x="324" y="386"/>
                  </a:cubicBezTo>
                  <a:cubicBezTo>
                    <a:pt x="298" y="316"/>
                    <a:pt x="356" y="252"/>
                    <a:pt x="421" y="252"/>
                  </a:cubicBezTo>
                  <a:cubicBezTo>
                    <a:pt x="445" y="252"/>
                    <a:pt x="469" y="260"/>
                    <a:pt x="491" y="279"/>
                  </a:cubicBezTo>
                  <a:cubicBezTo>
                    <a:pt x="527" y="327"/>
                    <a:pt x="539" y="386"/>
                    <a:pt x="539" y="446"/>
                  </a:cubicBezTo>
                  <a:cubicBezTo>
                    <a:pt x="527" y="517"/>
                    <a:pt x="503" y="600"/>
                    <a:pt x="467" y="672"/>
                  </a:cubicBezTo>
                  <a:lnTo>
                    <a:pt x="443" y="719"/>
                  </a:lnTo>
                  <a:cubicBezTo>
                    <a:pt x="408" y="803"/>
                    <a:pt x="372" y="874"/>
                    <a:pt x="348" y="958"/>
                  </a:cubicBezTo>
                  <a:cubicBezTo>
                    <a:pt x="348" y="993"/>
                    <a:pt x="336" y="1017"/>
                    <a:pt x="336" y="1041"/>
                  </a:cubicBezTo>
                  <a:cubicBezTo>
                    <a:pt x="336" y="1053"/>
                    <a:pt x="336" y="1053"/>
                    <a:pt x="336" y="1053"/>
                  </a:cubicBezTo>
                  <a:cubicBezTo>
                    <a:pt x="324" y="1100"/>
                    <a:pt x="336" y="1160"/>
                    <a:pt x="372" y="1184"/>
                  </a:cubicBezTo>
                  <a:cubicBezTo>
                    <a:pt x="398" y="1201"/>
                    <a:pt x="431" y="1212"/>
                    <a:pt x="460" y="1212"/>
                  </a:cubicBezTo>
                  <a:cubicBezTo>
                    <a:pt x="471" y="1212"/>
                    <a:pt x="481" y="1211"/>
                    <a:pt x="491" y="1208"/>
                  </a:cubicBezTo>
                  <a:lnTo>
                    <a:pt x="515" y="1208"/>
                  </a:lnTo>
                  <a:lnTo>
                    <a:pt x="1229" y="934"/>
                  </a:lnTo>
                  <a:cubicBezTo>
                    <a:pt x="1277" y="910"/>
                    <a:pt x="1324" y="874"/>
                    <a:pt x="1348" y="827"/>
                  </a:cubicBezTo>
                  <a:cubicBezTo>
                    <a:pt x="1384" y="767"/>
                    <a:pt x="1360" y="684"/>
                    <a:pt x="1301" y="648"/>
                  </a:cubicBezTo>
                  <a:cubicBezTo>
                    <a:pt x="1282" y="640"/>
                    <a:pt x="1262" y="636"/>
                    <a:pt x="1242" y="636"/>
                  </a:cubicBezTo>
                  <a:cubicBezTo>
                    <a:pt x="1199" y="636"/>
                    <a:pt x="1158" y="655"/>
                    <a:pt x="1134" y="696"/>
                  </a:cubicBezTo>
                  <a:lnTo>
                    <a:pt x="646" y="886"/>
                  </a:lnTo>
                  <a:cubicBezTo>
                    <a:pt x="658" y="862"/>
                    <a:pt x="670" y="850"/>
                    <a:pt x="682" y="827"/>
                  </a:cubicBezTo>
                  <a:lnTo>
                    <a:pt x="705" y="779"/>
                  </a:lnTo>
                  <a:cubicBezTo>
                    <a:pt x="753" y="672"/>
                    <a:pt x="789" y="565"/>
                    <a:pt x="789" y="446"/>
                  </a:cubicBezTo>
                  <a:cubicBezTo>
                    <a:pt x="801" y="315"/>
                    <a:pt x="741" y="172"/>
                    <a:pt x="646" y="88"/>
                  </a:cubicBezTo>
                  <a:cubicBezTo>
                    <a:pt x="575" y="27"/>
                    <a:pt x="496" y="1"/>
                    <a:pt x="42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62" name="Google Shape;2062;p53"/>
            <p:cNvSpPr/>
            <p:nvPr/>
          </p:nvSpPr>
          <p:spPr>
            <a:xfrm>
              <a:off x="6036075" y="3053050"/>
              <a:ext cx="37825" cy="12900"/>
            </a:xfrm>
            <a:custGeom>
              <a:avLst/>
              <a:gdLst/>
              <a:ahLst/>
              <a:cxnLst/>
              <a:rect l="l" t="t" r="r" b="b"/>
              <a:pathLst>
                <a:path w="1513" h="516" extrusionOk="0">
                  <a:moveTo>
                    <a:pt x="1334" y="1"/>
                  </a:moveTo>
                  <a:cubicBezTo>
                    <a:pt x="1322" y="1"/>
                    <a:pt x="1012" y="25"/>
                    <a:pt x="703" y="72"/>
                  </a:cubicBezTo>
                  <a:cubicBezTo>
                    <a:pt x="560" y="96"/>
                    <a:pt x="405" y="132"/>
                    <a:pt x="262" y="168"/>
                  </a:cubicBezTo>
                  <a:cubicBezTo>
                    <a:pt x="203" y="179"/>
                    <a:pt x="143" y="203"/>
                    <a:pt x="84" y="251"/>
                  </a:cubicBezTo>
                  <a:cubicBezTo>
                    <a:pt x="60" y="287"/>
                    <a:pt x="36" y="322"/>
                    <a:pt x="24" y="358"/>
                  </a:cubicBezTo>
                  <a:cubicBezTo>
                    <a:pt x="0" y="429"/>
                    <a:pt x="48" y="489"/>
                    <a:pt x="119" y="513"/>
                  </a:cubicBezTo>
                  <a:cubicBezTo>
                    <a:pt x="127" y="514"/>
                    <a:pt x="135" y="515"/>
                    <a:pt x="142" y="515"/>
                  </a:cubicBezTo>
                  <a:cubicBezTo>
                    <a:pt x="194" y="515"/>
                    <a:pt x="241" y="481"/>
                    <a:pt x="262" y="429"/>
                  </a:cubicBezTo>
                  <a:cubicBezTo>
                    <a:pt x="286" y="418"/>
                    <a:pt x="310" y="406"/>
                    <a:pt x="334" y="406"/>
                  </a:cubicBezTo>
                  <a:cubicBezTo>
                    <a:pt x="453" y="370"/>
                    <a:pt x="607" y="346"/>
                    <a:pt x="750" y="322"/>
                  </a:cubicBezTo>
                  <a:cubicBezTo>
                    <a:pt x="1048" y="275"/>
                    <a:pt x="1357" y="251"/>
                    <a:pt x="1357" y="251"/>
                  </a:cubicBezTo>
                  <a:lnTo>
                    <a:pt x="1369" y="251"/>
                  </a:lnTo>
                  <a:cubicBezTo>
                    <a:pt x="1512" y="215"/>
                    <a:pt x="1477" y="1"/>
                    <a:pt x="133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63" name="Google Shape;2063;p53"/>
            <p:cNvSpPr/>
            <p:nvPr/>
          </p:nvSpPr>
          <p:spPr>
            <a:xfrm>
              <a:off x="6080425" y="3021900"/>
              <a:ext cx="26800" cy="40400"/>
            </a:xfrm>
            <a:custGeom>
              <a:avLst/>
              <a:gdLst/>
              <a:ahLst/>
              <a:cxnLst/>
              <a:rect l="l" t="t" r="r" b="b"/>
              <a:pathLst>
                <a:path w="1072" h="1616" extrusionOk="0">
                  <a:moveTo>
                    <a:pt x="297" y="0"/>
                  </a:moveTo>
                  <a:cubicBezTo>
                    <a:pt x="273" y="0"/>
                    <a:pt x="249" y="7"/>
                    <a:pt x="226" y="21"/>
                  </a:cubicBezTo>
                  <a:cubicBezTo>
                    <a:pt x="167" y="68"/>
                    <a:pt x="155" y="140"/>
                    <a:pt x="203" y="199"/>
                  </a:cubicBezTo>
                  <a:lnTo>
                    <a:pt x="203" y="223"/>
                  </a:lnTo>
                  <a:cubicBezTo>
                    <a:pt x="203" y="294"/>
                    <a:pt x="179" y="366"/>
                    <a:pt x="155" y="425"/>
                  </a:cubicBezTo>
                  <a:cubicBezTo>
                    <a:pt x="95" y="687"/>
                    <a:pt x="48" y="937"/>
                    <a:pt x="24" y="1199"/>
                  </a:cubicBezTo>
                  <a:cubicBezTo>
                    <a:pt x="12" y="1271"/>
                    <a:pt x="12" y="1342"/>
                    <a:pt x="12" y="1414"/>
                  </a:cubicBezTo>
                  <a:cubicBezTo>
                    <a:pt x="0" y="1509"/>
                    <a:pt x="72" y="1604"/>
                    <a:pt x="179" y="1616"/>
                  </a:cubicBezTo>
                  <a:lnTo>
                    <a:pt x="250" y="1616"/>
                  </a:lnTo>
                  <a:lnTo>
                    <a:pt x="310" y="1604"/>
                  </a:lnTo>
                  <a:lnTo>
                    <a:pt x="667" y="1473"/>
                  </a:lnTo>
                  <a:lnTo>
                    <a:pt x="834" y="1414"/>
                  </a:lnTo>
                  <a:cubicBezTo>
                    <a:pt x="988" y="1354"/>
                    <a:pt x="1036" y="1330"/>
                    <a:pt x="1060" y="1271"/>
                  </a:cubicBezTo>
                  <a:cubicBezTo>
                    <a:pt x="1072" y="1223"/>
                    <a:pt x="1072" y="1187"/>
                    <a:pt x="1048" y="1152"/>
                  </a:cubicBezTo>
                  <a:cubicBezTo>
                    <a:pt x="1018" y="1114"/>
                    <a:pt x="979" y="1096"/>
                    <a:pt x="939" y="1096"/>
                  </a:cubicBezTo>
                  <a:cubicBezTo>
                    <a:pt x="916" y="1096"/>
                    <a:pt x="892" y="1102"/>
                    <a:pt x="869" y="1116"/>
                  </a:cubicBezTo>
                  <a:cubicBezTo>
                    <a:pt x="869" y="1128"/>
                    <a:pt x="857" y="1128"/>
                    <a:pt x="857" y="1140"/>
                  </a:cubicBezTo>
                  <a:lnTo>
                    <a:pt x="750" y="1175"/>
                  </a:lnTo>
                  <a:lnTo>
                    <a:pt x="584" y="1235"/>
                  </a:lnTo>
                  <a:lnTo>
                    <a:pt x="274" y="1342"/>
                  </a:lnTo>
                  <a:lnTo>
                    <a:pt x="286" y="1223"/>
                  </a:lnTo>
                  <a:cubicBezTo>
                    <a:pt x="298" y="973"/>
                    <a:pt x="345" y="735"/>
                    <a:pt x="405" y="497"/>
                  </a:cubicBezTo>
                  <a:cubicBezTo>
                    <a:pt x="441" y="402"/>
                    <a:pt x="453" y="306"/>
                    <a:pt x="453" y="199"/>
                  </a:cubicBezTo>
                  <a:cubicBezTo>
                    <a:pt x="453" y="151"/>
                    <a:pt x="429" y="92"/>
                    <a:pt x="405" y="56"/>
                  </a:cubicBezTo>
                  <a:cubicBezTo>
                    <a:pt x="375" y="19"/>
                    <a:pt x="336" y="0"/>
                    <a:pt x="29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64" name="Google Shape;2064;p53"/>
            <p:cNvSpPr/>
            <p:nvPr/>
          </p:nvSpPr>
          <p:spPr>
            <a:xfrm>
              <a:off x="6084325" y="3023525"/>
              <a:ext cx="25575" cy="49900"/>
            </a:xfrm>
            <a:custGeom>
              <a:avLst/>
              <a:gdLst/>
              <a:ahLst/>
              <a:cxnLst/>
              <a:rect l="l" t="t" r="r" b="b"/>
              <a:pathLst>
                <a:path w="1023" h="1996" extrusionOk="0">
                  <a:moveTo>
                    <a:pt x="172" y="1"/>
                  </a:moveTo>
                  <a:cubicBezTo>
                    <a:pt x="86" y="1"/>
                    <a:pt x="1" y="94"/>
                    <a:pt x="59" y="194"/>
                  </a:cubicBezTo>
                  <a:cubicBezTo>
                    <a:pt x="106" y="265"/>
                    <a:pt x="142" y="348"/>
                    <a:pt x="178" y="444"/>
                  </a:cubicBezTo>
                  <a:cubicBezTo>
                    <a:pt x="237" y="587"/>
                    <a:pt x="309" y="801"/>
                    <a:pt x="368" y="1003"/>
                  </a:cubicBezTo>
                  <a:lnTo>
                    <a:pt x="380" y="1051"/>
                  </a:lnTo>
                  <a:cubicBezTo>
                    <a:pt x="428" y="1265"/>
                    <a:pt x="511" y="1480"/>
                    <a:pt x="606" y="1682"/>
                  </a:cubicBezTo>
                  <a:cubicBezTo>
                    <a:pt x="654" y="1777"/>
                    <a:pt x="713" y="1872"/>
                    <a:pt x="785" y="1956"/>
                  </a:cubicBezTo>
                  <a:cubicBezTo>
                    <a:pt x="803" y="1983"/>
                    <a:pt x="834" y="1996"/>
                    <a:pt x="869" y="1996"/>
                  </a:cubicBezTo>
                  <a:cubicBezTo>
                    <a:pt x="880" y="1996"/>
                    <a:pt x="892" y="1994"/>
                    <a:pt x="904" y="1991"/>
                  </a:cubicBezTo>
                  <a:cubicBezTo>
                    <a:pt x="928" y="1991"/>
                    <a:pt x="940" y="1980"/>
                    <a:pt x="963" y="1968"/>
                  </a:cubicBezTo>
                  <a:cubicBezTo>
                    <a:pt x="1011" y="1932"/>
                    <a:pt x="1023" y="1849"/>
                    <a:pt x="975" y="1801"/>
                  </a:cubicBezTo>
                  <a:cubicBezTo>
                    <a:pt x="916" y="1730"/>
                    <a:pt x="868" y="1646"/>
                    <a:pt x="832" y="1563"/>
                  </a:cubicBezTo>
                  <a:cubicBezTo>
                    <a:pt x="737" y="1372"/>
                    <a:pt x="666" y="1182"/>
                    <a:pt x="618" y="979"/>
                  </a:cubicBezTo>
                  <a:lnTo>
                    <a:pt x="594" y="932"/>
                  </a:lnTo>
                  <a:cubicBezTo>
                    <a:pt x="535" y="718"/>
                    <a:pt x="475" y="503"/>
                    <a:pt x="416" y="348"/>
                  </a:cubicBezTo>
                  <a:cubicBezTo>
                    <a:pt x="368" y="253"/>
                    <a:pt x="320" y="158"/>
                    <a:pt x="273" y="63"/>
                  </a:cubicBezTo>
                  <a:cubicBezTo>
                    <a:pt x="247" y="19"/>
                    <a:pt x="210" y="1"/>
                    <a:pt x="1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65" name="Google Shape;2065;p53"/>
            <p:cNvSpPr/>
            <p:nvPr/>
          </p:nvSpPr>
          <p:spPr>
            <a:xfrm>
              <a:off x="6115850" y="3040825"/>
              <a:ext cx="17875" cy="24875"/>
            </a:xfrm>
            <a:custGeom>
              <a:avLst/>
              <a:gdLst/>
              <a:ahLst/>
              <a:cxnLst/>
              <a:rect l="l" t="t" r="r" b="b"/>
              <a:pathLst>
                <a:path w="715" h="995" extrusionOk="0">
                  <a:moveTo>
                    <a:pt x="381" y="264"/>
                  </a:moveTo>
                  <a:cubicBezTo>
                    <a:pt x="381" y="264"/>
                    <a:pt x="393" y="276"/>
                    <a:pt x="405" y="276"/>
                  </a:cubicBezTo>
                  <a:cubicBezTo>
                    <a:pt x="405" y="276"/>
                    <a:pt x="405" y="287"/>
                    <a:pt x="417" y="299"/>
                  </a:cubicBezTo>
                  <a:cubicBezTo>
                    <a:pt x="429" y="347"/>
                    <a:pt x="441" y="407"/>
                    <a:pt x="452" y="454"/>
                  </a:cubicBezTo>
                  <a:cubicBezTo>
                    <a:pt x="464" y="537"/>
                    <a:pt x="452" y="609"/>
                    <a:pt x="429" y="680"/>
                  </a:cubicBezTo>
                  <a:cubicBezTo>
                    <a:pt x="417" y="704"/>
                    <a:pt x="393" y="728"/>
                    <a:pt x="357" y="740"/>
                  </a:cubicBezTo>
                  <a:cubicBezTo>
                    <a:pt x="349" y="744"/>
                    <a:pt x="343" y="745"/>
                    <a:pt x="337" y="745"/>
                  </a:cubicBezTo>
                  <a:cubicBezTo>
                    <a:pt x="327" y="745"/>
                    <a:pt x="322" y="740"/>
                    <a:pt x="322" y="740"/>
                  </a:cubicBezTo>
                  <a:cubicBezTo>
                    <a:pt x="274" y="704"/>
                    <a:pt x="262" y="609"/>
                    <a:pt x="262" y="537"/>
                  </a:cubicBezTo>
                  <a:cubicBezTo>
                    <a:pt x="250" y="466"/>
                    <a:pt x="274" y="395"/>
                    <a:pt x="310" y="323"/>
                  </a:cubicBezTo>
                  <a:cubicBezTo>
                    <a:pt x="322" y="299"/>
                    <a:pt x="345" y="276"/>
                    <a:pt x="381" y="264"/>
                  </a:cubicBezTo>
                  <a:close/>
                  <a:moveTo>
                    <a:pt x="431" y="0"/>
                  </a:moveTo>
                  <a:cubicBezTo>
                    <a:pt x="291" y="0"/>
                    <a:pt x="173" y="71"/>
                    <a:pt x="107" y="192"/>
                  </a:cubicBezTo>
                  <a:cubicBezTo>
                    <a:pt x="36" y="299"/>
                    <a:pt x="0" y="418"/>
                    <a:pt x="12" y="549"/>
                  </a:cubicBezTo>
                  <a:cubicBezTo>
                    <a:pt x="0" y="704"/>
                    <a:pt x="60" y="847"/>
                    <a:pt x="191" y="954"/>
                  </a:cubicBezTo>
                  <a:cubicBezTo>
                    <a:pt x="235" y="981"/>
                    <a:pt x="293" y="994"/>
                    <a:pt x="355" y="994"/>
                  </a:cubicBezTo>
                  <a:cubicBezTo>
                    <a:pt x="375" y="994"/>
                    <a:pt x="396" y="993"/>
                    <a:pt x="417" y="990"/>
                  </a:cubicBezTo>
                  <a:lnTo>
                    <a:pt x="429" y="978"/>
                  </a:lnTo>
                  <a:cubicBezTo>
                    <a:pt x="524" y="954"/>
                    <a:pt x="607" y="883"/>
                    <a:pt x="655" y="799"/>
                  </a:cubicBezTo>
                  <a:cubicBezTo>
                    <a:pt x="703" y="680"/>
                    <a:pt x="714" y="549"/>
                    <a:pt x="691" y="430"/>
                  </a:cubicBezTo>
                  <a:cubicBezTo>
                    <a:pt x="691" y="347"/>
                    <a:pt x="667" y="264"/>
                    <a:pt x="631" y="192"/>
                  </a:cubicBezTo>
                  <a:cubicBezTo>
                    <a:pt x="619" y="156"/>
                    <a:pt x="595" y="121"/>
                    <a:pt x="560" y="97"/>
                  </a:cubicBezTo>
                  <a:cubicBezTo>
                    <a:pt x="548" y="49"/>
                    <a:pt x="512" y="14"/>
                    <a:pt x="464" y="2"/>
                  </a:cubicBezTo>
                  <a:cubicBezTo>
                    <a:pt x="453" y="1"/>
                    <a:pt x="442" y="0"/>
                    <a:pt x="43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66" name="Google Shape;2066;p53"/>
            <p:cNvSpPr/>
            <p:nvPr/>
          </p:nvSpPr>
          <p:spPr>
            <a:xfrm>
              <a:off x="6123675" y="3042000"/>
              <a:ext cx="30000" cy="20225"/>
            </a:xfrm>
            <a:custGeom>
              <a:avLst/>
              <a:gdLst/>
              <a:ahLst/>
              <a:cxnLst/>
              <a:rect l="l" t="t" r="r" b="b"/>
              <a:pathLst>
                <a:path w="1200" h="809" extrusionOk="0">
                  <a:moveTo>
                    <a:pt x="165" y="1"/>
                  </a:moveTo>
                  <a:cubicBezTo>
                    <a:pt x="83" y="1"/>
                    <a:pt x="1" y="86"/>
                    <a:pt x="56" y="181"/>
                  </a:cubicBezTo>
                  <a:cubicBezTo>
                    <a:pt x="80" y="240"/>
                    <a:pt x="116" y="300"/>
                    <a:pt x="151" y="348"/>
                  </a:cubicBezTo>
                  <a:cubicBezTo>
                    <a:pt x="247" y="467"/>
                    <a:pt x="342" y="574"/>
                    <a:pt x="449" y="669"/>
                  </a:cubicBezTo>
                  <a:cubicBezTo>
                    <a:pt x="520" y="717"/>
                    <a:pt x="592" y="764"/>
                    <a:pt x="675" y="800"/>
                  </a:cubicBezTo>
                  <a:cubicBezTo>
                    <a:pt x="717" y="806"/>
                    <a:pt x="759" y="809"/>
                    <a:pt x="800" y="809"/>
                  </a:cubicBezTo>
                  <a:cubicBezTo>
                    <a:pt x="842" y="809"/>
                    <a:pt x="884" y="806"/>
                    <a:pt x="925" y="800"/>
                  </a:cubicBezTo>
                  <a:cubicBezTo>
                    <a:pt x="985" y="776"/>
                    <a:pt x="1056" y="752"/>
                    <a:pt x="1116" y="729"/>
                  </a:cubicBezTo>
                  <a:cubicBezTo>
                    <a:pt x="1175" y="693"/>
                    <a:pt x="1199" y="621"/>
                    <a:pt x="1163" y="562"/>
                  </a:cubicBezTo>
                  <a:cubicBezTo>
                    <a:pt x="1147" y="521"/>
                    <a:pt x="1104" y="498"/>
                    <a:pt x="1059" y="498"/>
                  </a:cubicBezTo>
                  <a:cubicBezTo>
                    <a:pt x="1037" y="498"/>
                    <a:pt x="1016" y="503"/>
                    <a:pt x="997" y="514"/>
                  </a:cubicBezTo>
                  <a:cubicBezTo>
                    <a:pt x="961" y="526"/>
                    <a:pt x="913" y="550"/>
                    <a:pt x="866" y="562"/>
                  </a:cubicBezTo>
                  <a:cubicBezTo>
                    <a:pt x="842" y="568"/>
                    <a:pt x="821" y="571"/>
                    <a:pt x="802" y="571"/>
                  </a:cubicBezTo>
                  <a:cubicBezTo>
                    <a:pt x="782" y="571"/>
                    <a:pt x="765" y="568"/>
                    <a:pt x="747" y="562"/>
                  </a:cubicBezTo>
                  <a:cubicBezTo>
                    <a:pt x="687" y="538"/>
                    <a:pt x="640" y="514"/>
                    <a:pt x="604" y="479"/>
                  </a:cubicBezTo>
                  <a:cubicBezTo>
                    <a:pt x="509" y="395"/>
                    <a:pt x="425" y="312"/>
                    <a:pt x="354" y="205"/>
                  </a:cubicBezTo>
                  <a:cubicBezTo>
                    <a:pt x="330" y="169"/>
                    <a:pt x="294" y="121"/>
                    <a:pt x="270" y="74"/>
                  </a:cubicBezTo>
                  <a:cubicBezTo>
                    <a:pt x="247" y="22"/>
                    <a:pt x="206" y="1"/>
                    <a:pt x="1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67" name="Google Shape;2067;p53"/>
            <p:cNvSpPr/>
            <p:nvPr/>
          </p:nvSpPr>
          <p:spPr>
            <a:xfrm>
              <a:off x="6011950" y="3137550"/>
              <a:ext cx="17900" cy="24775"/>
            </a:xfrm>
            <a:custGeom>
              <a:avLst/>
              <a:gdLst/>
              <a:ahLst/>
              <a:cxnLst/>
              <a:rect l="l" t="t" r="r" b="b"/>
              <a:pathLst>
                <a:path w="716" h="991" extrusionOk="0">
                  <a:moveTo>
                    <a:pt x="382" y="264"/>
                  </a:moveTo>
                  <a:lnTo>
                    <a:pt x="406" y="276"/>
                  </a:lnTo>
                  <a:cubicBezTo>
                    <a:pt x="406" y="276"/>
                    <a:pt x="417" y="276"/>
                    <a:pt x="417" y="300"/>
                  </a:cubicBezTo>
                  <a:cubicBezTo>
                    <a:pt x="441" y="347"/>
                    <a:pt x="453" y="407"/>
                    <a:pt x="453" y="455"/>
                  </a:cubicBezTo>
                  <a:cubicBezTo>
                    <a:pt x="465" y="526"/>
                    <a:pt x="465" y="609"/>
                    <a:pt x="429" y="681"/>
                  </a:cubicBezTo>
                  <a:cubicBezTo>
                    <a:pt x="417" y="705"/>
                    <a:pt x="394" y="728"/>
                    <a:pt x="358" y="740"/>
                  </a:cubicBezTo>
                  <a:lnTo>
                    <a:pt x="334" y="740"/>
                  </a:lnTo>
                  <a:cubicBezTo>
                    <a:pt x="287" y="705"/>
                    <a:pt x="263" y="645"/>
                    <a:pt x="263" y="538"/>
                  </a:cubicBezTo>
                  <a:cubicBezTo>
                    <a:pt x="263" y="467"/>
                    <a:pt x="275" y="383"/>
                    <a:pt x="310" y="324"/>
                  </a:cubicBezTo>
                  <a:cubicBezTo>
                    <a:pt x="334" y="300"/>
                    <a:pt x="358" y="276"/>
                    <a:pt x="382" y="264"/>
                  </a:cubicBezTo>
                  <a:close/>
                  <a:moveTo>
                    <a:pt x="434" y="1"/>
                  </a:moveTo>
                  <a:cubicBezTo>
                    <a:pt x="302" y="1"/>
                    <a:pt x="174" y="70"/>
                    <a:pt x="108" y="181"/>
                  </a:cubicBezTo>
                  <a:cubicBezTo>
                    <a:pt x="36" y="288"/>
                    <a:pt x="13" y="419"/>
                    <a:pt x="13" y="538"/>
                  </a:cubicBezTo>
                  <a:cubicBezTo>
                    <a:pt x="1" y="693"/>
                    <a:pt x="72" y="848"/>
                    <a:pt x="191" y="943"/>
                  </a:cubicBezTo>
                  <a:cubicBezTo>
                    <a:pt x="239" y="975"/>
                    <a:pt x="292" y="990"/>
                    <a:pt x="343" y="990"/>
                  </a:cubicBezTo>
                  <a:cubicBezTo>
                    <a:pt x="369" y="990"/>
                    <a:pt x="394" y="986"/>
                    <a:pt x="417" y="979"/>
                  </a:cubicBezTo>
                  <a:lnTo>
                    <a:pt x="429" y="979"/>
                  </a:lnTo>
                  <a:cubicBezTo>
                    <a:pt x="525" y="955"/>
                    <a:pt x="608" y="883"/>
                    <a:pt x="656" y="788"/>
                  </a:cubicBezTo>
                  <a:cubicBezTo>
                    <a:pt x="703" y="681"/>
                    <a:pt x="715" y="550"/>
                    <a:pt x="703" y="431"/>
                  </a:cubicBezTo>
                  <a:cubicBezTo>
                    <a:pt x="691" y="347"/>
                    <a:pt x="668" y="264"/>
                    <a:pt x="644" y="181"/>
                  </a:cubicBezTo>
                  <a:cubicBezTo>
                    <a:pt x="620" y="145"/>
                    <a:pt x="596" y="121"/>
                    <a:pt x="572" y="86"/>
                  </a:cubicBezTo>
                  <a:cubicBezTo>
                    <a:pt x="548" y="38"/>
                    <a:pt x="513" y="2"/>
                    <a:pt x="465" y="2"/>
                  </a:cubicBezTo>
                  <a:cubicBezTo>
                    <a:pt x="455" y="1"/>
                    <a:pt x="444" y="1"/>
                    <a:pt x="43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68" name="Google Shape;2068;p53"/>
            <p:cNvSpPr/>
            <p:nvPr/>
          </p:nvSpPr>
          <p:spPr>
            <a:xfrm>
              <a:off x="6019775" y="3138650"/>
              <a:ext cx="31000" cy="20250"/>
            </a:xfrm>
            <a:custGeom>
              <a:avLst/>
              <a:gdLst/>
              <a:ahLst/>
              <a:cxnLst/>
              <a:rect l="l" t="t" r="r" b="b"/>
              <a:pathLst>
                <a:path w="1240" h="810" extrusionOk="0">
                  <a:moveTo>
                    <a:pt x="171" y="1"/>
                  </a:moveTo>
                  <a:cubicBezTo>
                    <a:pt x="87" y="1"/>
                    <a:pt x="0" y="87"/>
                    <a:pt x="57" y="184"/>
                  </a:cubicBezTo>
                  <a:cubicBezTo>
                    <a:pt x="93" y="244"/>
                    <a:pt x="128" y="303"/>
                    <a:pt x="164" y="351"/>
                  </a:cubicBezTo>
                  <a:cubicBezTo>
                    <a:pt x="247" y="470"/>
                    <a:pt x="343" y="577"/>
                    <a:pt x="450" y="661"/>
                  </a:cubicBezTo>
                  <a:cubicBezTo>
                    <a:pt x="521" y="720"/>
                    <a:pt x="593" y="768"/>
                    <a:pt x="676" y="792"/>
                  </a:cubicBezTo>
                  <a:cubicBezTo>
                    <a:pt x="718" y="804"/>
                    <a:pt x="759" y="810"/>
                    <a:pt x="801" y="810"/>
                  </a:cubicBezTo>
                  <a:cubicBezTo>
                    <a:pt x="843" y="810"/>
                    <a:pt x="884" y="804"/>
                    <a:pt x="926" y="792"/>
                  </a:cubicBezTo>
                  <a:cubicBezTo>
                    <a:pt x="986" y="780"/>
                    <a:pt x="1057" y="756"/>
                    <a:pt x="1117" y="732"/>
                  </a:cubicBezTo>
                  <a:cubicBezTo>
                    <a:pt x="1240" y="660"/>
                    <a:pt x="1177" y="492"/>
                    <a:pt x="1066" y="492"/>
                  </a:cubicBezTo>
                  <a:cubicBezTo>
                    <a:pt x="1048" y="492"/>
                    <a:pt x="1029" y="496"/>
                    <a:pt x="1009" y="506"/>
                  </a:cubicBezTo>
                  <a:cubicBezTo>
                    <a:pt x="962" y="530"/>
                    <a:pt x="914" y="542"/>
                    <a:pt x="866" y="554"/>
                  </a:cubicBezTo>
                  <a:cubicBezTo>
                    <a:pt x="849" y="559"/>
                    <a:pt x="828" y="562"/>
                    <a:pt x="807" y="562"/>
                  </a:cubicBezTo>
                  <a:cubicBezTo>
                    <a:pt x="786" y="562"/>
                    <a:pt x="765" y="559"/>
                    <a:pt x="747" y="554"/>
                  </a:cubicBezTo>
                  <a:cubicBezTo>
                    <a:pt x="700" y="542"/>
                    <a:pt x="652" y="506"/>
                    <a:pt x="605" y="470"/>
                  </a:cubicBezTo>
                  <a:cubicBezTo>
                    <a:pt x="521" y="399"/>
                    <a:pt x="438" y="303"/>
                    <a:pt x="366" y="208"/>
                  </a:cubicBezTo>
                  <a:cubicBezTo>
                    <a:pt x="331" y="161"/>
                    <a:pt x="307" y="113"/>
                    <a:pt x="271" y="65"/>
                  </a:cubicBezTo>
                  <a:cubicBezTo>
                    <a:pt x="248" y="20"/>
                    <a:pt x="210" y="1"/>
                    <a:pt x="17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69" name="Google Shape;2069;p53"/>
            <p:cNvSpPr/>
            <p:nvPr/>
          </p:nvSpPr>
          <p:spPr>
            <a:xfrm>
              <a:off x="6146800" y="3028625"/>
              <a:ext cx="27025" cy="27700"/>
            </a:xfrm>
            <a:custGeom>
              <a:avLst/>
              <a:gdLst/>
              <a:ahLst/>
              <a:cxnLst/>
              <a:rect l="l" t="t" r="r" b="b"/>
              <a:pathLst>
                <a:path w="1081" h="1108" extrusionOk="0">
                  <a:moveTo>
                    <a:pt x="455" y="0"/>
                  </a:moveTo>
                  <a:cubicBezTo>
                    <a:pt x="338" y="0"/>
                    <a:pt x="232" y="57"/>
                    <a:pt x="167" y="144"/>
                  </a:cubicBezTo>
                  <a:cubicBezTo>
                    <a:pt x="24" y="347"/>
                    <a:pt x="0" y="609"/>
                    <a:pt x="119" y="823"/>
                  </a:cubicBezTo>
                  <a:cubicBezTo>
                    <a:pt x="221" y="995"/>
                    <a:pt x="409" y="1107"/>
                    <a:pt x="602" y="1107"/>
                  </a:cubicBezTo>
                  <a:cubicBezTo>
                    <a:pt x="635" y="1107"/>
                    <a:pt x="669" y="1104"/>
                    <a:pt x="703" y="1097"/>
                  </a:cubicBezTo>
                  <a:lnTo>
                    <a:pt x="750" y="1085"/>
                  </a:lnTo>
                  <a:cubicBezTo>
                    <a:pt x="834" y="1061"/>
                    <a:pt x="905" y="1014"/>
                    <a:pt x="965" y="954"/>
                  </a:cubicBezTo>
                  <a:cubicBezTo>
                    <a:pt x="989" y="930"/>
                    <a:pt x="1012" y="906"/>
                    <a:pt x="1024" y="871"/>
                  </a:cubicBezTo>
                  <a:cubicBezTo>
                    <a:pt x="1081" y="773"/>
                    <a:pt x="1000" y="687"/>
                    <a:pt x="916" y="687"/>
                  </a:cubicBezTo>
                  <a:cubicBezTo>
                    <a:pt x="876" y="687"/>
                    <a:pt x="836" y="706"/>
                    <a:pt x="810" y="752"/>
                  </a:cubicBezTo>
                  <a:cubicBezTo>
                    <a:pt x="810" y="764"/>
                    <a:pt x="798" y="775"/>
                    <a:pt x="786" y="787"/>
                  </a:cubicBezTo>
                  <a:cubicBezTo>
                    <a:pt x="750" y="811"/>
                    <a:pt x="715" y="835"/>
                    <a:pt x="667" y="847"/>
                  </a:cubicBezTo>
                  <a:cubicBezTo>
                    <a:pt x="642" y="854"/>
                    <a:pt x="616" y="857"/>
                    <a:pt x="591" y="857"/>
                  </a:cubicBezTo>
                  <a:cubicBezTo>
                    <a:pt x="487" y="857"/>
                    <a:pt x="391" y="800"/>
                    <a:pt x="334" y="704"/>
                  </a:cubicBezTo>
                  <a:cubicBezTo>
                    <a:pt x="274" y="573"/>
                    <a:pt x="274" y="418"/>
                    <a:pt x="357" y="299"/>
                  </a:cubicBezTo>
                  <a:cubicBezTo>
                    <a:pt x="381" y="263"/>
                    <a:pt x="429" y="240"/>
                    <a:pt x="465" y="240"/>
                  </a:cubicBezTo>
                  <a:cubicBezTo>
                    <a:pt x="472" y="241"/>
                    <a:pt x="480" y="242"/>
                    <a:pt x="488" y="242"/>
                  </a:cubicBezTo>
                  <a:cubicBezTo>
                    <a:pt x="539" y="242"/>
                    <a:pt x="587" y="208"/>
                    <a:pt x="608" y="156"/>
                  </a:cubicBezTo>
                  <a:cubicBezTo>
                    <a:pt x="619" y="97"/>
                    <a:pt x="596" y="37"/>
                    <a:pt x="548" y="13"/>
                  </a:cubicBezTo>
                  <a:cubicBezTo>
                    <a:pt x="536" y="2"/>
                    <a:pt x="524" y="2"/>
                    <a:pt x="500" y="2"/>
                  </a:cubicBezTo>
                  <a:lnTo>
                    <a:pt x="488" y="2"/>
                  </a:lnTo>
                  <a:cubicBezTo>
                    <a:pt x="477" y="1"/>
                    <a:pt x="466" y="0"/>
                    <a:pt x="45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70" name="Google Shape;2070;p53"/>
            <p:cNvSpPr/>
            <p:nvPr/>
          </p:nvSpPr>
          <p:spPr>
            <a:xfrm>
              <a:off x="5971775" y="3126800"/>
              <a:ext cx="44975" cy="52900"/>
            </a:xfrm>
            <a:custGeom>
              <a:avLst/>
              <a:gdLst/>
              <a:ahLst/>
              <a:cxnLst/>
              <a:rect l="l" t="t" r="r" b="b"/>
              <a:pathLst>
                <a:path w="1799" h="2116" extrusionOk="0">
                  <a:moveTo>
                    <a:pt x="487" y="1"/>
                  </a:moveTo>
                  <a:cubicBezTo>
                    <a:pt x="335" y="1"/>
                    <a:pt x="185" y="69"/>
                    <a:pt x="72" y="182"/>
                  </a:cubicBezTo>
                  <a:cubicBezTo>
                    <a:pt x="36" y="230"/>
                    <a:pt x="12" y="289"/>
                    <a:pt x="0" y="349"/>
                  </a:cubicBezTo>
                  <a:cubicBezTo>
                    <a:pt x="0" y="373"/>
                    <a:pt x="0" y="396"/>
                    <a:pt x="0" y="432"/>
                  </a:cubicBezTo>
                  <a:cubicBezTo>
                    <a:pt x="0" y="492"/>
                    <a:pt x="60" y="539"/>
                    <a:pt x="119" y="539"/>
                  </a:cubicBezTo>
                  <a:cubicBezTo>
                    <a:pt x="191" y="539"/>
                    <a:pt x="250" y="480"/>
                    <a:pt x="250" y="420"/>
                  </a:cubicBezTo>
                  <a:cubicBezTo>
                    <a:pt x="250" y="408"/>
                    <a:pt x="250" y="396"/>
                    <a:pt x="250" y="396"/>
                  </a:cubicBezTo>
                  <a:cubicBezTo>
                    <a:pt x="250" y="373"/>
                    <a:pt x="262" y="349"/>
                    <a:pt x="274" y="337"/>
                  </a:cubicBezTo>
                  <a:cubicBezTo>
                    <a:pt x="335" y="285"/>
                    <a:pt x="409" y="252"/>
                    <a:pt x="486" y="252"/>
                  </a:cubicBezTo>
                  <a:cubicBezTo>
                    <a:pt x="514" y="252"/>
                    <a:pt x="543" y="256"/>
                    <a:pt x="572" y="266"/>
                  </a:cubicBezTo>
                  <a:cubicBezTo>
                    <a:pt x="631" y="277"/>
                    <a:pt x="667" y="313"/>
                    <a:pt x="679" y="373"/>
                  </a:cubicBezTo>
                  <a:cubicBezTo>
                    <a:pt x="691" y="456"/>
                    <a:pt x="679" y="539"/>
                    <a:pt x="631" y="623"/>
                  </a:cubicBezTo>
                  <a:cubicBezTo>
                    <a:pt x="536" y="849"/>
                    <a:pt x="465" y="1087"/>
                    <a:pt x="405" y="1325"/>
                  </a:cubicBezTo>
                  <a:cubicBezTo>
                    <a:pt x="370" y="1456"/>
                    <a:pt x="346" y="1575"/>
                    <a:pt x="322" y="1706"/>
                  </a:cubicBezTo>
                  <a:lnTo>
                    <a:pt x="286" y="1980"/>
                  </a:lnTo>
                  <a:cubicBezTo>
                    <a:pt x="274" y="2028"/>
                    <a:pt x="310" y="2075"/>
                    <a:pt x="358" y="2099"/>
                  </a:cubicBezTo>
                  <a:cubicBezTo>
                    <a:pt x="374" y="2108"/>
                    <a:pt x="397" y="2116"/>
                    <a:pt x="422" y="2116"/>
                  </a:cubicBezTo>
                  <a:cubicBezTo>
                    <a:pt x="432" y="2116"/>
                    <a:pt x="442" y="2114"/>
                    <a:pt x="453" y="2111"/>
                  </a:cubicBezTo>
                  <a:cubicBezTo>
                    <a:pt x="465" y="2099"/>
                    <a:pt x="477" y="2099"/>
                    <a:pt x="489" y="2087"/>
                  </a:cubicBezTo>
                  <a:lnTo>
                    <a:pt x="512" y="2075"/>
                  </a:lnTo>
                  <a:lnTo>
                    <a:pt x="1703" y="1670"/>
                  </a:lnTo>
                  <a:cubicBezTo>
                    <a:pt x="1763" y="1647"/>
                    <a:pt x="1798" y="1587"/>
                    <a:pt x="1774" y="1528"/>
                  </a:cubicBezTo>
                  <a:cubicBezTo>
                    <a:pt x="1756" y="1471"/>
                    <a:pt x="1707" y="1437"/>
                    <a:pt x="1658" y="1437"/>
                  </a:cubicBezTo>
                  <a:cubicBezTo>
                    <a:pt x="1645" y="1437"/>
                    <a:pt x="1632" y="1439"/>
                    <a:pt x="1620" y="1444"/>
                  </a:cubicBezTo>
                  <a:lnTo>
                    <a:pt x="548" y="1813"/>
                  </a:lnTo>
                  <a:lnTo>
                    <a:pt x="548" y="1813"/>
                  </a:lnTo>
                  <a:lnTo>
                    <a:pt x="560" y="1742"/>
                  </a:lnTo>
                  <a:cubicBezTo>
                    <a:pt x="572" y="1623"/>
                    <a:pt x="596" y="1504"/>
                    <a:pt x="631" y="1397"/>
                  </a:cubicBezTo>
                  <a:cubicBezTo>
                    <a:pt x="691" y="1158"/>
                    <a:pt x="762" y="932"/>
                    <a:pt x="858" y="718"/>
                  </a:cubicBezTo>
                  <a:cubicBezTo>
                    <a:pt x="905" y="587"/>
                    <a:pt x="929" y="456"/>
                    <a:pt x="905" y="313"/>
                  </a:cubicBezTo>
                  <a:cubicBezTo>
                    <a:pt x="881" y="170"/>
                    <a:pt x="762" y="51"/>
                    <a:pt x="608" y="15"/>
                  </a:cubicBezTo>
                  <a:cubicBezTo>
                    <a:pt x="568" y="6"/>
                    <a:pt x="528" y="1"/>
                    <a:pt x="48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71" name="Google Shape;2071;p53"/>
            <p:cNvSpPr/>
            <p:nvPr/>
          </p:nvSpPr>
          <p:spPr>
            <a:xfrm>
              <a:off x="6113450" y="2180975"/>
              <a:ext cx="21025" cy="9550"/>
            </a:xfrm>
            <a:custGeom>
              <a:avLst/>
              <a:gdLst/>
              <a:ahLst/>
              <a:cxnLst/>
              <a:rect l="l" t="t" r="r" b="b"/>
              <a:pathLst>
                <a:path w="841" h="382" extrusionOk="0">
                  <a:moveTo>
                    <a:pt x="670" y="1"/>
                  </a:moveTo>
                  <a:cubicBezTo>
                    <a:pt x="654" y="1"/>
                    <a:pt x="638" y="4"/>
                    <a:pt x="620" y="11"/>
                  </a:cubicBezTo>
                  <a:cubicBezTo>
                    <a:pt x="537" y="46"/>
                    <a:pt x="453" y="70"/>
                    <a:pt x="370" y="94"/>
                  </a:cubicBezTo>
                  <a:cubicBezTo>
                    <a:pt x="287" y="106"/>
                    <a:pt x="203" y="130"/>
                    <a:pt x="120" y="141"/>
                  </a:cubicBezTo>
                  <a:cubicBezTo>
                    <a:pt x="48" y="141"/>
                    <a:pt x="1" y="201"/>
                    <a:pt x="13" y="272"/>
                  </a:cubicBezTo>
                  <a:cubicBezTo>
                    <a:pt x="13" y="337"/>
                    <a:pt x="70" y="381"/>
                    <a:pt x="125" y="381"/>
                  </a:cubicBezTo>
                  <a:cubicBezTo>
                    <a:pt x="131" y="381"/>
                    <a:pt x="138" y="381"/>
                    <a:pt x="144" y="380"/>
                  </a:cubicBezTo>
                  <a:cubicBezTo>
                    <a:pt x="144" y="380"/>
                    <a:pt x="227" y="368"/>
                    <a:pt x="322" y="356"/>
                  </a:cubicBezTo>
                  <a:cubicBezTo>
                    <a:pt x="358" y="344"/>
                    <a:pt x="394" y="344"/>
                    <a:pt x="429" y="332"/>
                  </a:cubicBezTo>
                  <a:cubicBezTo>
                    <a:pt x="525" y="308"/>
                    <a:pt x="620" y="272"/>
                    <a:pt x="703" y="237"/>
                  </a:cubicBezTo>
                  <a:cubicBezTo>
                    <a:pt x="840" y="184"/>
                    <a:pt x="791" y="1"/>
                    <a:pt x="67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72" name="Google Shape;2072;p53"/>
            <p:cNvSpPr/>
            <p:nvPr/>
          </p:nvSpPr>
          <p:spPr>
            <a:xfrm>
              <a:off x="6105425" y="2168175"/>
              <a:ext cx="28150" cy="10725"/>
            </a:xfrm>
            <a:custGeom>
              <a:avLst/>
              <a:gdLst/>
              <a:ahLst/>
              <a:cxnLst/>
              <a:rect l="l" t="t" r="r" b="b"/>
              <a:pathLst>
                <a:path w="1126" h="429" extrusionOk="0">
                  <a:moveTo>
                    <a:pt x="944" y="1"/>
                  </a:moveTo>
                  <a:cubicBezTo>
                    <a:pt x="928" y="1"/>
                    <a:pt x="911" y="4"/>
                    <a:pt x="893" y="11"/>
                  </a:cubicBezTo>
                  <a:cubicBezTo>
                    <a:pt x="643" y="106"/>
                    <a:pt x="381" y="165"/>
                    <a:pt x="119" y="189"/>
                  </a:cubicBezTo>
                  <a:cubicBezTo>
                    <a:pt x="48" y="189"/>
                    <a:pt x="0" y="249"/>
                    <a:pt x="0" y="320"/>
                  </a:cubicBezTo>
                  <a:cubicBezTo>
                    <a:pt x="11" y="374"/>
                    <a:pt x="62" y="429"/>
                    <a:pt x="116" y="429"/>
                  </a:cubicBezTo>
                  <a:cubicBezTo>
                    <a:pt x="121" y="429"/>
                    <a:pt x="126" y="428"/>
                    <a:pt x="131" y="427"/>
                  </a:cubicBezTo>
                  <a:cubicBezTo>
                    <a:pt x="250" y="415"/>
                    <a:pt x="369" y="403"/>
                    <a:pt x="477" y="380"/>
                  </a:cubicBezTo>
                  <a:lnTo>
                    <a:pt x="572" y="368"/>
                  </a:lnTo>
                  <a:cubicBezTo>
                    <a:pt x="703" y="332"/>
                    <a:pt x="846" y="284"/>
                    <a:pt x="989" y="237"/>
                  </a:cubicBezTo>
                  <a:cubicBezTo>
                    <a:pt x="1126" y="184"/>
                    <a:pt x="1067" y="1"/>
                    <a:pt x="94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73" name="Google Shape;2073;p53"/>
            <p:cNvSpPr/>
            <p:nvPr/>
          </p:nvSpPr>
          <p:spPr>
            <a:xfrm>
              <a:off x="6151950" y="2062250"/>
              <a:ext cx="347025" cy="109475"/>
            </a:xfrm>
            <a:custGeom>
              <a:avLst/>
              <a:gdLst/>
              <a:ahLst/>
              <a:cxnLst/>
              <a:rect l="l" t="t" r="r" b="b"/>
              <a:pathLst>
                <a:path w="13881" h="4379" extrusionOk="0">
                  <a:moveTo>
                    <a:pt x="10141" y="616"/>
                  </a:moveTo>
                  <a:cubicBezTo>
                    <a:pt x="10188" y="747"/>
                    <a:pt x="10224" y="914"/>
                    <a:pt x="10272" y="1080"/>
                  </a:cubicBezTo>
                  <a:lnTo>
                    <a:pt x="10272" y="1128"/>
                  </a:lnTo>
                  <a:lnTo>
                    <a:pt x="10308" y="1259"/>
                  </a:lnTo>
                  <a:lnTo>
                    <a:pt x="9998" y="1354"/>
                  </a:lnTo>
                  <a:cubicBezTo>
                    <a:pt x="9998" y="1319"/>
                    <a:pt x="9998" y="1271"/>
                    <a:pt x="10010" y="1235"/>
                  </a:cubicBezTo>
                  <a:cubicBezTo>
                    <a:pt x="10046" y="1021"/>
                    <a:pt x="10081" y="819"/>
                    <a:pt x="10141" y="616"/>
                  </a:cubicBezTo>
                  <a:close/>
                  <a:moveTo>
                    <a:pt x="5545" y="1247"/>
                  </a:moveTo>
                  <a:cubicBezTo>
                    <a:pt x="5616" y="1307"/>
                    <a:pt x="5664" y="1390"/>
                    <a:pt x="5676" y="1485"/>
                  </a:cubicBezTo>
                  <a:cubicBezTo>
                    <a:pt x="5700" y="1652"/>
                    <a:pt x="5688" y="1831"/>
                    <a:pt x="5652" y="1997"/>
                  </a:cubicBezTo>
                  <a:cubicBezTo>
                    <a:pt x="5616" y="1831"/>
                    <a:pt x="5581" y="1652"/>
                    <a:pt x="5569" y="1473"/>
                  </a:cubicBezTo>
                  <a:lnTo>
                    <a:pt x="5545" y="1247"/>
                  </a:lnTo>
                  <a:close/>
                  <a:moveTo>
                    <a:pt x="5983" y="2343"/>
                  </a:moveTo>
                  <a:cubicBezTo>
                    <a:pt x="6045" y="2343"/>
                    <a:pt x="6106" y="2368"/>
                    <a:pt x="6152" y="2414"/>
                  </a:cubicBezTo>
                  <a:cubicBezTo>
                    <a:pt x="6188" y="2462"/>
                    <a:pt x="6224" y="2521"/>
                    <a:pt x="6224" y="2581"/>
                  </a:cubicBezTo>
                  <a:cubicBezTo>
                    <a:pt x="6236" y="2616"/>
                    <a:pt x="6247" y="2652"/>
                    <a:pt x="6247" y="2700"/>
                  </a:cubicBezTo>
                  <a:cubicBezTo>
                    <a:pt x="6247" y="2700"/>
                    <a:pt x="6247" y="2712"/>
                    <a:pt x="6247" y="2724"/>
                  </a:cubicBezTo>
                  <a:cubicBezTo>
                    <a:pt x="6232" y="2725"/>
                    <a:pt x="6217" y="2726"/>
                    <a:pt x="6202" y="2726"/>
                  </a:cubicBezTo>
                  <a:cubicBezTo>
                    <a:pt x="6125" y="2726"/>
                    <a:pt x="6057" y="2700"/>
                    <a:pt x="5997" y="2640"/>
                  </a:cubicBezTo>
                  <a:lnTo>
                    <a:pt x="5997" y="2652"/>
                  </a:lnTo>
                  <a:cubicBezTo>
                    <a:pt x="5914" y="2581"/>
                    <a:pt x="5855" y="2497"/>
                    <a:pt x="5807" y="2402"/>
                  </a:cubicBezTo>
                  <a:cubicBezTo>
                    <a:pt x="5819" y="2402"/>
                    <a:pt x="5831" y="2402"/>
                    <a:pt x="5843" y="2390"/>
                  </a:cubicBezTo>
                  <a:cubicBezTo>
                    <a:pt x="5885" y="2359"/>
                    <a:pt x="5934" y="2343"/>
                    <a:pt x="5983" y="2343"/>
                  </a:cubicBezTo>
                  <a:close/>
                  <a:moveTo>
                    <a:pt x="1521" y="2045"/>
                  </a:moveTo>
                  <a:cubicBezTo>
                    <a:pt x="1592" y="2104"/>
                    <a:pt x="1628" y="2188"/>
                    <a:pt x="1640" y="2271"/>
                  </a:cubicBezTo>
                  <a:cubicBezTo>
                    <a:pt x="1664" y="2438"/>
                    <a:pt x="1664" y="2616"/>
                    <a:pt x="1628" y="2783"/>
                  </a:cubicBezTo>
                  <a:lnTo>
                    <a:pt x="1628" y="2795"/>
                  </a:lnTo>
                  <a:cubicBezTo>
                    <a:pt x="1580" y="2616"/>
                    <a:pt x="1556" y="2438"/>
                    <a:pt x="1545" y="2271"/>
                  </a:cubicBezTo>
                  <a:lnTo>
                    <a:pt x="1521" y="2045"/>
                  </a:lnTo>
                  <a:close/>
                  <a:moveTo>
                    <a:pt x="1950" y="3138"/>
                  </a:moveTo>
                  <a:cubicBezTo>
                    <a:pt x="2010" y="3138"/>
                    <a:pt x="2069" y="3159"/>
                    <a:pt x="2116" y="3200"/>
                  </a:cubicBezTo>
                  <a:cubicBezTo>
                    <a:pt x="2164" y="3247"/>
                    <a:pt x="2187" y="3307"/>
                    <a:pt x="2199" y="3378"/>
                  </a:cubicBezTo>
                  <a:cubicBezTo>
                    <a:pt x="2211" y="3414"/>
                    <a:pt x="2211" y="3450"/>
                    <a:pt x="2211" y="3486"/>
                  </a:cubicBezTo>
                  <a:lnTo>
                    <a:pt x="2211" y="3509"/>
                  </a:lnTo>
                  <a:cubicBezTo>
                    <a:pt x="2197" y="3511"/>
                    <a:pt x="2183" y="3512"/>
                    <a:pt x="2169" y="3512"/>
                  </a:cubicBezTo>
                  <a:cubicBezTo>
                    <a:pt x="2097" y="3512"/>
                    <a:pt x="2023" y="3488"/>
                    <a:pt x="1973" y="3438"/>
                  </a:cubicBezTo>
                  <a:cubicBezTo>
                    <a:pt x="1890" y="3378"/>
                    <a:pt x="1818" y="3295"/>
                    <a:pt x="1771" y="3200"/>
                  </a:cubicBezTo>
                  <a:cubicBezTo>
                    <a:pt x="1783" y="3188"/>
                    <a:pt x="1806" y="3188"/>
                    <a:pt x="1818" y="3176"/>
                  </a:cubicBezTo>
                  <a:cubicBezTo>
                    <a:pt x="1860" y="3150"/>
                    <a:pt x="1905" y="3138"/>
                    <a:pt x="1950" y="3138"/>
                  </a:cubicBezTo>
                  <a:close/>
                  <a:moveTo>
                    <a:pt x="10086" y="1"/>
                  </a:moveTo>
                  <a:cubicBezTo>
                    <a:pt x="10062" y="1"/>
                    <a:pt x="10040" y="7"/>
                    <a:pt x="10022" y="21"/>
                  </a:cubicBezTo>
                  <a:cubicBezTo>
                    <a:pt x="9962" y="57"/>
                    <a:pt x="9938" y="140"/>
                    <a:pt x="9986" y="188"/>
                  </a:cubicBezTo>
                  <a:cubicBezTo>
                    <a:pt x="9986" y="199"/>
                    <a:pt x="9986" y="211"/>
                    <a:pt x="9986" y="223"/>
                  </a:cubicBezTo>
                  <a:cubicBezTo>
                    <a:pt x="9974" y="295"/>
                    <a:pt x="9962" y="366"/>
                    <a:pt x="9938" y="426"/>
                  </a:cubicBezTo>
                  <a:cubicBezTo>
                    <a:pt x="9855" y="676"/>
                    <a:pt x="9796" y="938"/>
                    <a:pt x="9772" y="1188"/>
                  </a:cubicBezTo>
                  <a:cubicBezTo>
                    <a:pt x="9760" y="1259"/>
                    <a:pt x="9748" y="1331"/>
                    <a:pt x="9748" y="1402"/>
                  </a:cubicBezTo>
                  <a:cubicBezTo>
                    <a:pt x="9724" y="1497"/>
                    <a:pt x="9796" y="1592"/>
                    <a:pt x="9891" y="1616"/>
                  </a:cubicBezTo>
                  <a:lnTo>
                    <a:pt x="9962" y="1616"/>
                  </a:lnTo>
                  <a:lnTo>
                    <a:pt x="10022" y="1604"/>
                  </a:lnTo>
                  <a:lnTo>
                    <a:pt x="10367" y="1485"/>
                  </a:lnTo>
                  <a:cubicBezTo>
                    <a:pt x="10403" y="1581"/>
                    <a:pt x="10438" y="1676"/>
                    <a:pt x="10474" y="1759"/>
                  </a:cubicBezTo>
                  <a:cubicBezTo>
                    <a:pt x="10522" y="1866"/>
                    <a:pt x="10569" y="1962"/>
                    <a:pt x="10629" y="2045"/>
                  </a:cubicBezTo>
                  <a:cubicBezTo>
                    <a:pt x="10653" y="2069"/>
                    <a:pt x="10677" y="2081"/>
                    <a:pt x="10700" y="2093"/>
                  </a:cubicBezTo>
                  <a:lnTo>
                    <a:pt x="6343" y="2938"/>
                  </a:lnTo>
                  <a:cubicBezTo>
                    <a:pt x="6367" y="2926"/>
                    <a:pt x="6390" y="2914"/>
                    <a:pt x="6414" y="2902"/>
                  </a:cubicBezTo>
                  <a:lnTo>
                    <a:pt x="6438" y="2878"/>
                  </a:lnTo>
                  <a:cubicBezTo>
                    <a:pt x="6474" y="2819"/>
                    <a:pt x="6498" y="2747"/>
                    <a:pt x="6486" y="2676"/>
                  </a:cubicBezTo>
                  <a:cubicBezTo>
                    <a:pt x="6474" y="2628"/>
                    <a:pt x="6474" y="2581"/>
                    <a:pt x="6462" y="2533"/>
                  </a:cubicBezTo>
                  <a:cubicBezTo>
                    <a:pt x="6438" y="2426"/>
                    <a:pt x="6402" y="2319"/>
                    <a:pt x="6331" y="2247"/>
                  </a:cubicBezTo>
                  <a:cubicBezTo>
                    <a:pt x="6237" y="2144"/>
                    <a:pt x="6114" y="2093"/>
                    <a:pt x="5985" y="2093"/>
                  </a:cubicBezTo>
                  <a:cubicBezTo>
                    <a:pt x="5950" y="2093"/>
                    <a:pt x="5914" y="2097"/>
                    <a:pt x="5878" y="2104"/>
                  </a:cubicBezTo>
                  <a:cubicBezTo>
                    <a:pt x="5926" y="1890"/>
                    <a:pt x="5938" y="1664"/>
                    <a:pt x="5914" y="1438"/>
                  </a:cubicBezTo>
                  <a:cubicBezTo>
                    <a:pt x="5902" y="1235"/>
                    <a:pt x="5759" y="1057"/>
                    <a:pt x="5569" y="985"/>
                  </a:cubicBezTo>
                  <a:cubicBezTo>
                    <a:pt x="5549" y="980"/>
                    <a:pt x="5530" y="978"/>
                    <a:pt x="5511" y="978"/>
                  </a:cubicBezTo>
                  <a:cubicBezTo>
                    <a:pt x="5440" y="978"/>
                    <a:pt x="5378" y="1012"/>
                    <a:pt x="5331" y="1069"/>
                  </a:cubicBezTo>
                  <a:cubicBezTo>
                    <a:pt x="5307" y="1116"/>
                    <a:pt x="5283" y="1188"/>
                    <a:pt x="5295" y="1247"/>
                  </a:cubicBezTo>
                  <a:lnTo>
                    <a:pt x="5295" y="1259"/>
                  </a:lnTo>
                  <a:lnTo>
                    <a:pt x="5319" y="1497"/>
                  </a:lnTo>
                  <a:cubicBezTo>
                    <a:pt x="5343" y="1819"/>
                    <a:pt x="5414" y="2128"/>
                    <a:pt x="5533" y="2426"/>
                  </a:cubicBezTo>
                  <a:cubicBezTo>
                    <a:pt x="5605" y="2581"/>
                    <a:pt x="5700" y="2724"/>
                    <a:pt x="5831" y="2843"/>
                  </a:cubicBezTo>
                  <a:cubicBezTo>
                    <a:pt x="5938" y="2926"/>
                    <a:pt x="6057" y="2962"/>
                    <a:pt x="6188" y="2974"/>
                  </a:cubicBezTo>
                  <a:lnTo>
                    <a:pt x="2307" y="3736"/>
                  </a:lnTo>
                  <a:cubicBezTo>
                    <a:pt x="2330" y="3724"/>
                    <a:pt x="2354" y="3700"/>
                    <a:pt x="2378" y="3688"/>
                  </a:cubicBezTo>
                  <a:cubicBezTo>
                    <a:pt x="2390" y="3676"/>
                    <a:pt x="2402" y="3676"/>
                    <a:pt x="2402" y="3664"/>
                  </a:cubicBezTo>
                  <a:cubicBezTo>
                    <a:pt x="2449" y="3605"/>
                    <a:pt x="2461" y="3533"/>
                    <a:pt x="2449" y="3462"/>
                  </a:cubicBezTo>
                  <a:cubicBezTo>
                    <a:pt x="2449" y="3402"/>
                    <a:pt x="2437" y="3355"/>
                    <a:pt x="2437" y="3307"/>
                  </a:cubicBezTo>
                  <a:cubicBezTo>
                    <a:pt x="2414" y="3200"/>
                    <a:pt x="2366" y="3105"/>
                    <a:pt x="2295" y="3021"/>
                  </a:cubicBezTo>
                  <a:cubicBezTo>
                    <a:pt x="2208" y="2925"/>
                    <a:pt x="2076" y="2868"/>
                    <a:pt x="1946" y="2868"/>
                  </a:cubicBezTo>
                  <a:cubicBezTo>
                    <a:pt x="1915" y="2868"/>
                    <a:pt x="1884" y="2871"/>
                    <a:pt x="1854" y="2878"/>
                  </a:cubicBezTo>
                  <a:cubicBezTo>
                    <a:pt x="1902" y="2652"/>
                    <a:pt x="1914" y="2438"/>
                    <a:pt x="1878" y="2212"/>
                  </a:cubicBezTo>
                  <a:cubicBezTo>
                    <a:pt x="1866" y="2009"/>
                    <a:pt x="1735" y="1819"/>
                    <a:pt x="1533" y="1759"/>
                  </a:cubicBezTo>
                  <a:cubicBezTo>
                    <a:pt x="1515" y="1754"/>
                    <a:pt x="1497" y="1752"/>
                    <a:pt x="1479" y="1752"/>
                  </a:cubicBezTo>
                  <a:cubicBezTo>
                    <a:pt x="1412" y="1752"/>
                    <a:pt x="1344" y="1786"/>
                    <a:pt x="1306" y="1842"/>
                  </a:cubicBezTo>
                  <a:cubicBezTo>
                    <a:pt x="1271" y="1890"/>
                    <a:pt x="1259" y="1962"/>
                    <a:pt x="1271" y="2021"/>
                  </a:cubicBezTo>
                  <a:lnTo>
                    <a:pt x="1271" y="2033"/>
                  </a:lnTo>
                  <a:lnTo>
                    <a:pt x="1294" y="2271"/>
                  </a:lnTo>
                  <a:cubicBezTo>
                    <a:pt x="1306" y="2581"/>
                    <a:pt x="1378" y="2902"/>
                    <a:pt x="1509" y="3200"/>
                  </a:cubicBezTo>
                  <a:cubicBezTo>
                    <a:pt x="1568" y="3355"/>
                    <a:pt x="1675" y="3497"/>
                    <a:pt x="1806" y="3617"/>
                  </a:cubicBezTo>
                  <a:cubicBezTo>
                    <a:pt x="1902" y="3688"/>
                    <a:pt x="2033" y="3736"/>
                    <a:pt x="2152" y="3747"/>
                  </a:cubicBezTo>
                  <a:lnTo>
                    <a:pt x="140" y="4140"/>
                  </a:lnTo>
                  <a:cubicBezTo>
                    <a:pt x="1" y="4175"/>
                    <a:pt x="42" y="4379"/>
                    <a:pt x="176" y="4379"/>
                  </a:cubicBezTo>
                  <a:cubicBezTo>
                    <a:pt x="180" y="4379"/>
                    <a:pt x="183" y="4379"/>
                    <a:pt x="187" y="4379"/>
                  </a:cubicBezTo>
                  <a:lnTo>
                    <a:pt x="13725" y="1735"/>
                  </a:lnTo>
                  <a:cubicBezTo>
                    <a:pt x="13880" y="1702"/>
                    <a:pt x="13849" y="1482"/>
                    <a:pt x="13709" y="1482"/>
                  </a:cubicBezTo>
                  <a:cubicBezTo>
                    <a:pt x="13699" y="1482"/>
                    <a:pt x="13688" y="1483"/>
                    <a:pt x="13677" y="1485"/>
                  </a:cubicBezTo>
                  <a:lnTo>
                    <a:pt x="13689" y="1509"/>
                  </a:lnTo>
                  <a:lnTo>
                    <a:pt x="10819" y="2069"/>
                  </a:lnTo>
                  <a:cubicBezTo>
                    <a:pt x="10867" y="2021"/>
                    <a:pt x="10879" y="1950"/>
                    <a:pt x="10843" y="1890"/>
                  </a:cubicBezTo>
                  <a:cubicBezTo>
                    <a:pt x="10784" y="1819"/>
                    <a:pt x="10748" y="1735"/>
                    <a:pt x="10712" y="1664"/>
                  </a:cubicBezTo>
                  <a:cubicBezTo>
                    <a:pt x="10677" y="1581"/>
                    <a:pt x="10641" y="1497"/>
                    <a:pt x="10617" y="1414"/>
                  </a:cubicBezTo>
                  <a:cubicBezTo>
                    <a:pt x="10724" y="1378"/>
                    <a:pt x="10772" y="1366"/>
                    <a:pt x="10796" y="1307"/>
                  </a:cubicBezTo>
                  <a:cubicBezTo>
                    <a:pt x="10808" y="1259"/>
                    <a:pt x="10808" y="1223"/>
                    <a:pt x="10784" y="1188"/>
                  </a:cubicBezTo>
                  <a:cubicBezTo>
                    <a:pt x="10761" y="1150"/>
                    <a:pt x="10721" y="1132"/>
                    <a:pt x="10681" y="1132"/>
                  </a:cubicBezTo>
                  <a:cubicBezTo>
                    <a:pt x="10658" y="1132"/>
                    <a:pt x="10635" y="1139"/>
                    <a:pt x="10617" y="1152"/>
                  </a:cubicBezTo>
                  <a:lnTo>
                    <a:pt x="10593" y="1164"/>
                  </a:lnTo>
                  <a:lnTo>
                    <a:pt x="10546" y="1176"/>
                  </a:lnTo>
                  <a:cubicBezTo>
                    <a:pt x="10534" y="1140"/>
                    <a:pt x="10534" y="1104"/>
                    <a:pt x="10522" y="1057"/>
                  </a:cubicBezTo>
                  <a:lnTo>
                    <a:pt x="10510" y="1021"/>
                  </a:lnTo>
                  <a:cubicBezTo>
                    <a:pt x="10450" y="795"/>
                    <a:pt x="10403" y="580"/>
                    <a:pt x="10343" y="426"/>
                  </a:cubicBezTo>
                  <a:cubicBezTo>
                    <a:pt x="10308" y="318"/>
                    <a:pt x="10272" y="223"/>
                    <a:pt x="10224" y="128"/>
                  </a:cubicBezTo>
                  <a:cubicBezTo>
                    <a:pt x="10212" y="104"/>
                    <a:pt x="10200" y="80"/>
                    <a:pt x="10188" y="57"/>
                  </a:cubicBezTo>
                  <a:cubicBezTo>
                    <a:pt x="10166" y="19"/>
                    <a:pt x="10125" y="1"/>
                    <a:pt x="1008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74" name="Google Shape;2074;p53"/>
            <p:cNvSpPr/>
            <p:nvPr/>
          </p:nvSpPr>
          <p:spPr>
            <a:xfrm>
              <a:off x="6060525" y="2175975"/>
              <a:ext cx="45625" cy="41050"/>
            </a:xfrm>
            <a:custGeom>
              <a:avLst/>
              <a:gdLst/>
              <a:ahLst/>
              <a:cxnLst/>
              <a:rect l="l" t="t" r="r" b="b"/>
              <a:pathLst>
                <a:path w="1825" h="1642" extrusionOk="0">
                  <a:moveTo>
                    <a:pt x="854" y="0"/>
                  </a:moveTo>
                  <a:cubicBezTo>
                    <a:pt x="777" y="0"/>
                    <a:pt x="699" y="72"/>
                    <a:pt x="737" y="163"/>
                  </a:cubicBezTo>
                  <a:cubicBezTo>
                    <a:pt x="760" y="234"/>
                    <a:pt x="772" y="306"/>
                    <a:pt x="772" y="377"/>
                  </a:cubicBezTo>
                  <a:cubicBezTo>
                    <a:pt x="772" y="437"/>
                    <a:pt x="760" y="496"/>
                    <a:pt x="749" y="556"/>
                  </a:cubicBezTo>
                  <a:cubicBezTo>
                    <a:pt x="641" y="520"/>
                    <a:pt x="534" y="461"/>
                    <a:pt x="439" y="401"/>
                  </a:cubicBezTo>
                  <a:cubicBezTo>
                    <a:pt x="368" y="365"/>
                    <a:pt x="308" y="330"/>
                    <a:pt x="260" y="282"/>
                  </a:cubicBezTo>
                  <a:cubicBezTo>
                    <a:pt x="232" y="259"/>
                    <a:pt x="202" y="249"/>
                    <a:pt x="175" y="249"/>
                  </a:cubicBezTo>
                  <a:cubicBezTo>
                    <a:pt x="75" y="249"/>
                    <a:pt x="0" y="377"/>
                    <a:pt x="94" y="461"/>
                  </a:cubicBezTo>
                  <a:cubicBezTo>
                    <a:pt x="165" y="520"/>
                    <a:pt x="237" y="568"/>
                    <a:pt x="308" y="615"/>
                  </a:cubicBezTo>
                  <a:cubicBezTo>
                    <a:pt x="427" y="687"/>
                    <a:pt x="546" y="734"/>
                    <a:pt x="665" y="782"/>
                  </a:cubicBezTo>
                  <a:cubicBezTo>
                    <a:pt x="665" y="794"/>
                    <a:pt x="653" y="818"/>
                    <a:pt x="641" y="830"/>
                  </a:cubicBezTo>
                  <a:cubicBezTo>
                    <a:pt x="570" y="984"/>
                    <a:pt x="463" y="1127"/>
                    <a:pt x="344" y="1246"/>
                  </a:cubicBezTo>
                  <a:lnTo>
                    <a:pt x="177" y="1425"/>
                  </a:lnTo>
                  <a:cubicBezTo>
                    <a:pt x="100" y="1513"/>
                    <a:pt x="155" y="1642"/>
                    <a:pt x="258" y="1642"/>
                  </a:cubicBezTo>
                  <a:cubicBezTo>
                    <a:pt x="267" y="1642"/>
                    <a:pt x="275" y="1641"/>
                    <a:pt x="284" y="1639"/>
                  </a:cubicBezTo>
                  <a:cubicBezTo>
                    <a:pt x="308" y="1627"/>
                    <a:pt x="332" y="1615"/>
                    <a:pt x="356" y="1604"/>
                  </a:cubicBezTo>
                  <a:lnTo>
                    <a:pt x="534" y="1413"/>
                  </a:lnTo>
                  <a:cubicBezTo>
                    <a:pt x="665" y="1270"/>
                    <a:pt x="772" y="1115"/>
                    <a:pt x="868" y="949"/>
                  </a:cubicBezTo>
                  <a:cubicBezTo>
                    <a:pt x="891" y="913"/>
                    <a:pt x="903" y="889"/>
                    <a:pt x="915" y="853"/>
                  </a:cubicBezTo>
                  <a:cubicBezTo>
                    <a:pt x="1082" y="889"/>
                    <a:pt x="1249" y="901"/>
                    <a:pt x="1403" y="901"/>
                  </a:cubicBezTo>
                  <a:cubicBezTo>
                    <a:pt x="1499" y="901"/>
                    <a:pt x="1582" y="889"/>
                    <a:pt x="1665" y="877"/>
                  </a:cubicBezTo>
                  <a:cubicBezTo>
                    <a:pt x="1824" y="843"/>
                    <a:pt x="1788" y="626"/>
                    <a:pt x="1641" y="626"/>
                  </a:cubicBezTo>
                  <a:cubicBezTo>
                    <a:pt x="1633" y="626"/>
                    <a:pt x="1626" y="626"/>
                    <a:pt x="1618" y="627"/>
                  </a:cubicBezTo>
                  <a:lnTo>
                    <a:pt x="1618" y="651"/>
                  </a:lnTo>
                  <a:cubicBezTo>
                    <a:pt x="1546" y="663"/>
                    <a:pt x="1463" y="663"/>
                    <a:pt x="1392" y="663"/>
                  </a:cubicBezTo>
                  <a:cubicBezTo>
                    <a:pt x="1359" y="666"/>
                    <a:pt x="1325" y="667"/>
                    <a:pt x="1291" y="667"/>
                  </a:cubicBezTo>
                  <a:cubicBezTo>
                    <a:pt x="1190" y="667"/>
                    <a:pt x="1085" y="654"/>
                    <a:pt x="987" y="627"/>
                  </a:cubicBezTo>
                  <a:cubicBezTo>
                    <a:pt x="1011" y="544"/>
                    <a:pt x="1011" y="461"/>
                    <a:pt x="1011" y="377"/>
                  </a:cubicBezTo>
                  <a:cubicBezTo>
                    <a:pt x="1011" y="270"/>
                    <a:pt x="999" y="175"/>
                    <a:pt x="963" y="80"/>
                  </a:cubicBezTo>
                  <a:cubicBezTo>
                    <a:pt x="941" y="23"/>
                    <a:pt x="898" y="0"/>
                    <a:pt x="85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75" name="Google Shape;2075;p53"/>
            <p:cNvSpPr/>
            <p:nvPr/>
          </p:nvSpPr>
          <p:spPr>
            <a:xfrm>
              <a:off x="6156500" y="2141900"/>
              <a:ext cx="23650" cy="10525"/>
            </a:xfrm>
            <a:custGeom>
              <a:avLst/>
              <a:gdLst/>
              <a:ahLst/>
              <a:cxnLst/>
              <a:rect l="l" t="t" r="r" b="b"/>
              <a:pathLst>
                <a:path w="946" h="421" extrusionOk="0">
                  <a:moveTo>
                    <a:pt x="821" y="0"/>
                  </a:moveTo>
                  <a:cubicBezTo>
                    <a:pt x="815" y="0"/>
                    <a:pt x="809" y="1"/>
                    <a:pt x="803" y="2"/>
                  </a:cubicBezTo>
                  <a:cubicBezTo>
                    <a:pt x="684" y="14"/>
                    <a:pt x="565" y="26"/>
                    <a:pt x="458" y="61"/>
                  </a:cubicBezTo>
                  <a:cubicBezTo>
                    <a:pt x="339" y="97"/>
                    <a:pt x="231" y="133"/>
                    <a:pt x="124" y="192"/>
                  </a:cubicBezTo>
                  <a:cubicBezTo>
                    <a:pt x="1" y="248"/>
                    <a:pt x="47" y="421"/>
                    <a:pt x="172" y="421"/>
                  </a:cubicBezTo>
                  <a:cubicBezTo>
                    <a:pt x="179" y="421"/>
                    <a:pt x="187" y="420"/>
                    <a:pt x="196" y="419"/>
                  </a:cubicBezTo>
                  <a:cubicBezTo>
                    <a:pt x="208" y="419"/>
                    <a:pt x="220" y="419"/>
                    <a:pt x="231" y="407"/>
                  </a:cubicBezTo>
                  <a:cubicBezTo>
                    <a:pt x="327" y="371"/>
                    <a:pt x="422" y="323"/>
                    <a:pt x="529" y="300"/>
                  </a:cubicBezTo>
                  <a:cubicBezTo>
                    <a:pt x="624" y="276"/>
                    <a:pt x="720" y="252"/>
                    <a:pt x="827" y="240"/>
                  </a:cubicBezTo>
                  <a:cubicBezTo>
                    <a:pt x="898" y="240"/>
                    <a:pt x="946" y="180"/>
                    <a:pt x="934" y="109"/>
                  </a:cubicBezTo>
                  <a:cubicBezTo>
                    <a:pt x="934" y="55"/>
                    <a:pt x="884" y="0"/>
                    <a:pt x="82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76" name="Google Shape;2076;p53"/>
            <p:cNvSpPr/>
            <p:nvPr/>
          </p:nvSpPr>
          <p:spPr>
            <a:xfrm>
              <a:off x="6217225" y="2099025"/>
              <a:ext cx="27825" cy="28100"/>
            </a:xfrm>
            <a:custGeom>
              <a:avLst/>
              <a:gdLst/>
              <a:ahLst/>
              <a:cxnLst/>
              <a:rect l="l" t="t" r="r" b="b"/>
              <a:pathLst>
                <a:path w="1113" h="1124" extrusionOk="0">
                  <a:moveTo>
                    <a:pt x="422" y="0"/>
                  </a:moveTo>
                  <a:cubicBezTo>
                    <a:pt x="414" y="0"/>
                    <a:pt x="406" y="1"/>
                    <a:pt x="398" y="2"/>
                  </a:cubicBezTo>
                  <a:cubicBezTo>
                    <a:pt x="338" y="26"/>
                    <a:pt x="303" y="86"/>
                    <a:pt x="315" y="157"/>
                  </a:cubicBezTo>
                  <a:lnTo>
                    <a:pt x="410" y="467"/>
                  </a:lnTo>
                  <a:cubicBezTo>
                    <a:pt x="267" y="514"/>
                    <a:pt x="136" y="562"/>
                    <a:pt x="124" y="562"/>
                  </a:cubicBezTo>
                  <a:cubicBezTo>
                    <a:pt x="0" y="618"/>
                    <a:pt x="47" y="802"/>
                    <a:pt x="173" y="802"/>
                  </a:cubicBezTo>
                  <a:cubicBezTo>
                    <a:pt x="180" y="802"/>
                    <a:pt x="188" y="801"/>
                    <a:pt x="196" y="800"/>
                  </a:cubicBezTo>
                  <a:lnTo>
                    <a:pt x="184" y="788"/>
                  </a:lnTo>
                  <a:lnTo>
                    <a:pt x="207" y="788"/>
                  </a:lnTo>
                  <a:cubicBezTo>
                    <a:pt x="303" y="752"/>
                    <a:pt x="386" y="729"/>
                    <a:pt x="481" y="705"/>
                  </a:cubicBezTo>
                  <a:lnTo>
                    <a:pt x="577" y="1038"/>
                  </a:lnTo>
                  <a:cubicBezTo>
                    <a:pt x="597" y="1090"/>
                    <a:pt x="654" y="1124"/>
                    <a:pt x="708" y="1124"/>
                  </a:cubicBezTo>
                  <a:cubicBezTo>
                    <a:pt x="716" y="1124"/>
                    <a:pt x="724" y="1123"/>
                    <a:pt x="731" y="1122"/>
                  </a:cubicBezTo>
                  <a:lnTo>
                    <a:pt x="743" y="1122"/>
                  </a:lnTo>
                  <a:cubicBezTo>
                    <a:pt x="803" y="1098"/>
                    <a:pt x="839" y="1026"/>
                    <a:pt x="827" y="967"/>
                  </a:cubicBezTo>
                  <a:lnTo>
                    <a:pt x="719" y="645"/>
                  </a:lnTo>
                  <a:cubicBezTo>
                    <a:pt x="874" y="622"/>
                    <a:pt x="993" y="610"/>
                    <a:pt x="993" y="610"/>
                  </a:cubicBezTo>
                  <a:cubicBezTo>
                    <a:pt x="1065" y="598"/>
                    <a:pt x="1112" y="538"/>
                    <a:pt x="1100" y="479"/>
                  </a:cubicBezTo>
                  <a:cubicBezTo>
                    <a:pt x="1100" y="407"/>
                    <a:pt x="1041" y="360"/>
                    <a:pt x="969" y="360"/>
                  </a:cubicBezTo>
                  <a:cubicBezTo>
                    <a:pt x="862" y="371"/>
                    <a:pt x="755" y="395"/>
                    <a:pt x="648" y="407"/>
                  </a:cubicBezTo>
                  <a:lnTo>
                    <a:pt x="553" y="86"/>
                  </a:lnTo>
                  <a:cubicBezTo>
                    <a:pt x="532" y="34"/>
                    <a:pt x="475" y="0"/>
                    <a:pt x="42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77" name="Google Shape;2077;p53"/>
            <p:cNvSpPr/>
            <p:nvPr/>
          </p:nvSpPr>
          <p:spPr>
            <a:xfrm>
              <a:off x="6225050" y="2130575"/>
              <a:ext cx="30800" cy="9975"/>
            </a:xfrm>
            <a:custGeom>
              <a:avLst/>
              <a:gdLst/>
              <a:ahLst/>
              <a:cxnLst/>
              <a:rect l="l" t="t" r="r" b="b"/>
              <a:pathLst>
                <a:path w="1232" h="399" extrusionOk="0">
                  <a:moveTo>
                    <a:pt x="1059" y="1"/>
                  </a:moveTo>
                  <a:cubicBezTo>
                    <a:pt x="1052" y="1"/>
                    <a:pt x="1045" y="1"/>
                    <a:pt x="1037" y="2"/>
                  </a:cubicBezTo>
                  <a:lnTo>
                    <a:pt x="156" y="157"/>
                  </a:lnTo>
                  <a:cubicBezTo>
                    <a:pt x="1" y="179"/>
                    <a:pt x="32" y="399"/>
                    <a:pt x="172" y="399"/>
                  </a:cubicBezTo>
                  <a:cubicBezTo>
                    <a:pt x="182" y="399"/>
                    <a:pt x="193" y="398"/>
                    <a:pt x="204" y="395"/>
                  </a:cubicBezTo>
                  <a:lnTo>
                    <a:pt x="1073" y="252"/>
                  </a:lnTo>
                  <a:cubicBezTo>
                    <a:pt x="1232" y="218"/>
                    <a:pt x="1196" y="1"/>
                    <a:pt x="105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78" name="Google Shape;2078;p53"/>
            <p:cNvSpPr/>
            <p:nvPr/>
          </p:nvSpPr>
          <p:spPr>
            <a:xfrm>
              <a:off x="6258575" y="2035525"/>
              <a:ext cx="209425" cy="98150"/>
            </a:xfrm>
            <a:custGeom>
              <a:avLst/>
              <a:gdLst/>
              <a:ahLst/>
              <a:cxnLst/>
              <a:rect l="l" t="t" r="r" b="b"/>
              <a:pathLst>
                <a:path w="8377" h="3926" extrusionOk="0">
                  <a:moveTo>
                    <a:pt x="8254" y="0"/>
                  </a:moveTo>
                  <a:cubicBezTo>
                    <a:pt x="8243" y="0"/>
                    <a:pt x="8232" y="2"/>
                    <a:pt x="8221" y="6"/>
                  </a:cubicBezTo>
                  <a:cubicBezTo>
                    <a:pt x="7031" y="280"/>
                    <a:pt x="5840" y="554"/>
                    <a:pt x="4661" y="804"/>
                  </a:cubicBezTo>
                  <a:lnTo>
                    <a:pt x="3376" y="1090"/>
                  </a:lnTo>
                  <a:cubicBezTo>
                    <a:pt x="2590" y="1257"/>
                    <a:pt x="1768" y="1447"/>
                    <a:pt x="959" y="1638"/>
                  </a:cubicBezTo>
                  <a:lnTo>
                    <a:pt x="649" y="1709"/>
                  </a:lnTo>
                  <a:lnTo>
                    <a:pt x="601" y="1721"/>
                  </a:lnTo>
                  <a:cubicBezTo>
                    <a:pt x="470" y="1733"/>
                    <a:pt x="363" y="1804"/>
                    <a:pt x="304" y="1911"/>
                  </a:cubicBezTo>
                  <a:cubicBezTo>
                    <a:pt x="268" y="2019"/>
                    <a:pt x="256" y="2126"/>
                    <a:pt x="280" y="2233"/>
                  </a:cubicBezTo>
                  <a:cubicBezTo>
                    <a:pt x="280" y="2245"/>
                    <a:pt x="280" y="2269"/>
                    <a:pt x="292" y="2292"/>
                  </a:cubicBezTo>
                  <a:lnTo>
                    <a:pt x="423" y="3138"/>
                  </a:lnTo>
                  <a:cubicBezTo>
                    <a:pt x="375" y="3054"/>
                    <a:pt x="316" y="2983"/>
                    <a:pt x="268" y="2911"/>
                  </a:cubicBezTo>
                  <a:cubicBezTo>
                    <a:pt x="241" y="2875"/>
                    <a:pt x="206" y="2860"/>
                    <a:pt x="172" y="2860"/>
                  </a:cubicBezTo>
                  <a:cubicBezTo>
                    <a:pt x="84" y="2860"/>
                    <a:pt x="0" y="2960"/>
                    <a:pt x="77" y="3054"/>
                  </a:cubicBezTo>
                  <a:cubicBezTo>
                    <a:pt x="256" y="3304"/>
                    <a:pt x="411" y="3578"/>
                    <a:pt x="530" y="3852"/>
                  </a:cubicBezTo>
                  <a:cubicBezTo>
                    <a:pt x="551" y="3893"/>
                    <a:pt x="598" y="3926"/>
                    <a:pt x="649" y="3926"/>
                  </a:cubicBezTo>
                  <a:cubicBezTo>
                    <a:pt x="657" y="3926"/>
                    <a:pt x="665" y="3925"/>
                    <a:pt x="673" y="3924"/>
                  </a:cubicBezTo>
                  <a:lnTo>
                    <a:pt x="685" y="3924"/>
                  </a:lnTo>
                  <a:cubicBezTo>
                    <a:pt x="744" y="3912"/>
                    <a:pt x="780" y="3852"/>
                    <a:pt x="768" y="3793"/>
                  </a:cubicBezTo>
                  <a:lnTo>
                    <a:pt x="542" y="2257"/>
                  </a:lnTo>
                  <a:lnTo>
                    <a:pt x="530" y="2197"/>
                  </a:lnTo>
                  <a:cubicBezTo>
                    <a:pt x="518" y="2138"/>
                    <a:pt x="518" y="2078"/>
                    <a:pt x="530" y="2019"/>
                  </a:cubicBezTo>
                  <a:cubicBezTo>
                    <a:pt x="542" y="1995"/>
                    <a:pt x="589" y="1983"/>
                    <a:pt x="661" y="1971"/>
                  </a:cubicBezTo>
                  <a:lnTo>
                    <a:pt x="709" y="1947"/>
                  </a:lnTo>
                  <a:lnTo>
                    <a:pt x="1006" y="1876"/>
                  </a:lnTo>
                  <a:cubicBezTo>
                    <a:pt x="1828" y="1685"/>
                    <a:pt x="2649" y="1507"/>
                    <a:pt x="3423" y="1328"/>
                  </a:cubicBezTo>
                  <a:lnTo>
                    <a:pt x="4709" y="1042"/>
                  </a:lnTo>
                  <a:cubicBezTo>
                    <a:pt x="5876" y="792"/>
                    <a:pt x="7090" y="530"/>
                    <a:pt x="8269" y="244"/>
                  </a:cubicBezTo>
                  <a:cubicBezTo>
                    <a:pt x="8340" y="221"/>
                    <a:pt x="8376" y="161"/>
                    <a:pt x="8364" y="90"/>
                  </a:cubicBezTo>
                  <a:cubicBezTo>
                    <a:pt x="8354" y="41"/>
                    <a:pt x="8305" y="0"/>
                    <a:pt x="825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79" name="Google Shape;2079;p53"/>
            <p:cNvSpPr/>
            <p:nvPr/>
          </p:nvSpPr>
          <p:spPr>
            <a:xfrm>
              <a:off x="6304675" y="2079500"/>
              <a:ext cx="33825" cy="30325"/>
            </a:xfrm>
            <a:custGeom>
              <a:avLst/>
              <a:gdLst/>
              <a:ahLst/>
              <a:cxnLst/>
              <a:rect l="l" t="t" r="r" b="b"/>
              <a:pathLst>
                <a:path w="1353" h="1213" extrusionOk="0">
                  <a:moveTo>
                    <a:pt x="419" y="1"/>
                  </a:moveTo>
                  <a:cubicBezTo>
                    <a:pt x="202" y="1"/>
                    <a:pt x="1" y="206"/>
                    <a:pt x="79" y="450"/>
                  </a:cubicBezTo>
                  <a:cubicBezTo>
                    <a:pt x="102" y="506"/>
                    <a:pt x="150" y="531"/>
                    <a:pt x="197" y="531"/>
                  </a:cubicBezTo>
                  <a:cubicBezTo>
                    <a:pt x="269" y="531"/>
                    <a:pt x="339" y="472"/>
                    <a:pt x="317" y="379"/>
                  </a:cubicBezTo>
                  <a:cubicBezTo>
                    <a:pt x="305" y="343"/>
                    <a:pt x="329" y="295"/>
                    <a:pt x="365" y="271"/>
                  </a:cubicBezTo>
                  <a:cubicBezTo>
                    <a:pt x="383" y="260"/>
                    <a:pt x="403" y="254"/>
                    <a:pt x="424" y="254"/>
                  </a:cubicBezTo>
                  <a:cubicBezTo>
                    <a:pt x="445" y="254"/>
                    <a:pt x="466" y="260"/>
                    <a:pt x="484" y="271"/>
                  </a:cubicBezTo>
                  <a:cubicBezTo>
                    <a:pt x="519" y="319"/>
                    <a:pt x="543" y="379"/>
                    <a:pt x="531" y="450"/>
                  </a:cubicBezTo>
                  <a:cubicBezTo>
                    <a:pt x="519" y="521"/>
                    <a:pt x="496" y="593"/>
                    <a:pt x="448" y="664"/>
                  </a:cubicBezTo>
                  <a:lnTo>
                    <a:pt x="424" y="712"/>
                  </a:lnTo>
                  <a:cubicBezTo>
                    <a:pt x="377" y="783"/>
                    <a:pt x="341" y="867"/>
                    <a:pt x="317" y="950"/>
                  </a:cubicBezTo>
                  <a:cubicBezTo>
                    <a:pt x="305" y="974"/>
                    <a:pt x="305" y="1010"/>
                    <a:pt x="293" y="1033"/>
                  </a:cubicBezTo>
                  <a:lnTo>
                    <a:pt x="293" y="1045"/>
                  </a:lnTo>
                  <a:cubicBezTo>
                    <a:pt x="281" y="1093"/>
                    <a:pt x="293" y="1141"/>
                    <a:pt x="329" y="1176"/>
                  </a:cubicBezTo>
                  <a:cubicBezTo>
                    <a:pt x="365" y="1200"/>
                    <a:pt x="400" y="1212"/>
                    <a:pt x="448" y="1212"/>
                  </a:cubicBezTo>
                  <a:lnTo>
                    <a:pt x="460" y="1212"/>
                  </a:lnTo>
                  <a:lnTo>
                    <a:pt x="1186" y="962"/>
                  </a:lnTo>
                  <a:cubicBezTo>
                    <a:pt x="1246" y="938"/>
                    <a:pt x="1281" y="902"/>
                    <a:pt x="1317" y="855"/>
                  </a:cubicBezTo>
                  <a:cubicBezTo>
                    <a:pt x="1353" y="795"/>
                    <a:pt x="1341" y="724"/>
                    <a:pt x="1281" y="688"/>
                  </a:cubicBezTo>
                  <a:cubicBezTo>
                    <a:pt x="1259" y="675"/>
                    <a:pt x="1235" y="668"/>
                    <a:pt x="1211" y="668"/>
                  </a:cubicBezTo>
                  <a:cubicBezTo>
                    <a:pt x="1172" y="668"/>
                    <a:pt x="1133" y="687"/>
                    <a:pt x="1103" y="724"/>
                  </a:cubicBezTo>
                  <a:lnTo>
                    <a:pt x="615" y="891"/>
                  </a:lnTo>
                  <a:lnTo>
                    <a:pt x="639" y="831"/>
                  </a:lnTo>
                  <a:lnTo>
                    <a:pt x="674" y="783"/>
                  </a:lnTo>
                  <a:cubicBezTo>
                    <a:pt x="734" y="688"/>
                    <a:pt x="770" y="569"/>
                    <a:pt x="781" y="462"/>
                  </a:cubicBezTo>
                  <a:cubicBezTo>
                    <a:pt x="793" y="331"/>
                    <a:pt x="746" y="188"/>
                    <a:pt x="650" y="93"/>
                  </a:cubicBezTo>
                  <a:cubicBezTo>
                    <a:pt x="580" y="29"/>
                    <a:pt x="498" y="1"/>
                    <a:pt x="41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80" name="Google Shape;2080;p53"/>
            <p:cNvSpPr/>
            <p:nvPr/>
          </p:nvSpPr>
          <p:spPr>
            <a:xfrm>
              <a:off x="6350725" y="2092825"/>
              <a:ext cx="37200" cy="11175"/>
            </a:xfrm>
            <a:custGeom>
              <a:avLst/>
              <a:gdLst/>
              <a:ahLst/>
              <a:cxnLst/>
              <a:rect l="l" t="t" r="r" b="b"/>
              <a:pathLst>
                <a:path w="1488" h="447" extrusionOk="0">
                  <a:moveTo>
                    <a:pt x="1356" y="0"/>
                  </a:moveTo>
                  <a:cubicBezTo>
                    <a:pt x="1344" y="0"/>
                    <a:pt x="1035" y="0"/>
                    <a:pt x="725" y="36"/>
                  </a:cubicBezTo>
                  <a:cubicBezTo>
                    <a:pt x="571" y="60"/>
                    <a:pt x="428" y="84"/>
                    <a:pt x="285" y="108"/>
                  </a:cubicBezTo>
                  <a:cubicBezTo>
                    <a:pt x="213" y="119"/>
                    <a:pt x="154" y="143"/>
                    <a:pt x="94" y="191"/>
                  </a:cubicBezTo>
                  <a:cubicBezTo>
                    <a:pt x="71" y="215"/>
                    <a:pt x="47" y="250"/>
                    <a:pt x="23" y="286"/>
                  </a:cubicBezTo>
                  <a:cubicBezTo>
                    <a:pt x="1" y="383"/>
                    <a:pt x="75" y="447"/>
                    <a:pt x="149" y="447"/>
                  </a:cubicBezTo>
                  <a:cubicBezTo>
                    <a:pt x="194" y="447"/>
                    <a:pt x="239" y="423"/>
                    <a:pt x="261" y="369"/>
                  </a:cubicBezTo>
                  <a:cubicBezTo>
                    <a:pt x="285" y="358"/>
                    <a:pt x="309" y="346"/>
                    <a:pt x="332" y="346"/>
                  </a:cubicBezTo>
                  <a:cubicBezTo>
                    <a:pt x="452" y="322"/>
                    <a:pt x="606" y="298"/>
                    <a:pt x="749" y="286"/>
                  </a:cubicBezTo>
                  <a:cubicBezTo>
                    <a:pt x="1047" y="250"/>
                    <a:pt x="1356" y="238"/>
                    <a:pt x="1356" y="238"/>
                  </a:cubicBezTo>
                  <a:lnTo>
                    <a:pt x="1380" y="238"/>
                  </a:lnTo>
                  <a:cubicBezTo>
                    <a:pt x="1440" y="227"/>
                    <a:pt x="1487" y="179"/>
                    <a:pt x="1475" y="119"/>
                  </a:cubicBezTo>
                  <a:cubicBezTo>
                    <a:pt x="1475" y="48"/>
                    <a:pt x="1428" y="0"/>
                    <a:pt x="135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81" name="Google Shape;2081;p53"/>
            <p:cNvSpPr/>
            <p:nvPr/>
          </p:nvSpPr>
          <p:spPr>
            <a:xfrm>
              <a:off x="6430450" y="2082675"/>
              <a:ext cx="37850" cy="24825"/>
            </a:xfrm>
            <a:custGeom>
              <a:avLst/>
              <a:gdLst/>
              <a:ahLst/>
              <a:cxnLst/>
              <a:rect l="l" t="t" r="r" b="b"/>
              <a:pathLst>
                <a:path w="1514" h="993" extrusionOk="0">
                  <a:moveTo>
                    <a:pt x="406" y="263"/>
                  </a:moveTo>
                  <a:lnTo>
                    <a:pt x="430" y="287"/>
                  </a:lnTo>
                  <a:lnTo>
                    <a:pt x="441" y="311"/>
                  </a:lnTo>
                  <a:cubicBezTo>
                    <a:pt x="453" y="359"/>
                    <a:pt x="465" y="406"/>
                    <a:pt x="465" y="466"/>
                  </a:cubicBezTo>
                  <a:cubicBezTo>
                    <a:pt x="477" y="537"/>
                    <a:pt x="465" y="621"/>
                    <a:pt x="441" y="692"/>
                  </a:cubicBezTo>
                  <a:cubicBezTo>
                    <a:pt x="418" y="716"/>
                    <a:pt x="394" y="740"/>
                    <a:pt x="358" y="740"/>
                  </a:cubicBezTo>
                  <a:lnTo>
                    <a:pt x="334" y="740"/>
                  </a:lnTo>
                  <a:cubicBezTo>
                    <a:pt x="287" y="680"/>
                    <a:pt x="263" y="609"/>
                    <a:pt x="275" y="537"/>
                  </a:cubicBezTo>
                  <a:cubicBezTo>
                    <a:pt x="275" y="466"/>
                    <a:pt x="287" y="394"/>
                    <a:pt x="334" y="323"/>
                  </a:cubicBezTo>
                  <a:cubicBezTo>
                    <a:pt x="346" y="299"/>
                    <a:pt x="370" y="275"/>
                    <a:pt x="406" y="263"/>
                  </a:cubicBezTo>
                  <a:close/>
                  <a:moveTo>
                    <a:pt x="453" y="0"/>
                  </a:moveTo>
                  <a:cubicBezTo>
                    <a:pt x="323" y="0"/>
                    <a:pt x="196" y="60"/>
                    <a:pt x="120" y="180"/>
                  </a:cubicBezTo>
                  <a:cubicBezTo>
                    <a:pt x="49" y="275"/>
                    <a:pt x="13" y="406"/>
                    <a:pt x="13" y="525"/>
                  </a:cubicBezTo>
                  <a:cubicBezTo>
                    <a:pt x="1" y="680"/>
                    <a:pt x="60" y="835"/>
                    <a:pt x="180" y="942"/>
                  </a:cubicBezTo>
                  <a:cubicBezTo>
                    <a:pt x="229" y="972"/>
                    <a:pt x="294" y="993"/>
                    <a:pt x="362" y="993"/>
                  </a:cubicBezTo>
                  <a:cubicBezTo>
                    <a:pt x="376" y="993"/>
                    <a:pt x="391" y="992"/>
                    <a:pt x="406" y="990"/>
                  </a:cubicBezTo>
                  <a:cubicBezTo>
                    <a:pt x="513" y="966"/>
                    <a:pt x="596" y="895"/>
                    <a:pt x="644" y="811"/>
                  </a:cubicBezTo>
                  <a:cubicBezTo>
                    <a:pt x="668" y="764"/>
                    <a:pt x="692" y="716"/>
                    <a:pt x="703" y="656"/>
                  </a:cubicBezTo>
                  <a:lnTo>
                    <a:pt x="763" y="728"/>
                  </a:lnTo>
                  <a:cubicBezTo>
                    <a:pt x="822" y="787"/>
                    <a:pt x="906" y="835"/>
                    <a:pt x="977" y="871"/>
                  </a:cubicBezTo>
                  <a:cubicBezTo>
                    <a:pt x="1026" y="885"/>
                    <a:pt x="1075" y="890"/>
                    <a:pt x="1124" y="890"/>
                  </a:cubicBezTo>
                  <a:cubicBezTo>
                    <a:pt x="1158" y="890"/>
                    <a:pt x="1193" y="888"/>
                    <a:pt x="1227" y="883"/>
                  </a:cubicBezTo>
                  <a:cubicBezTo>
                    <a:pt x="1299" y="871"/>
                    <a:pt x="1370" y="847"/>
                    <a:pt x="1430" y="823"/>
                  </a:cubicBezTo>
                  <a:cubicBezTo>
                    <a:pt x="1489" y="787"/>
                    <a:pt x="1513" y="716"/>
                    <a:pt x="1489" y="656"/>
                  </a:cubicBezTo>
                  <a:cubicBezTo>
                    <a:pt x="1472" y="612"/>
                    <a:pt x="1428" y="588"/>
                    <a:pt x="1382" y="588"/>
                  </a:cubicBezTo>
                  <a:cubicBezTo>
                    <a:pt x="1366" y="588"/>
                    <a:pt x="1350" y="591"/>
                    <a:pt x="1334" y="597"/>
                  </a:cubicBezTo>
                  <a:cubicBezTo>
                    <a:pt x="1287" y="609"/>
                    <a:pt x="1239" y="633"/>
                    <a:pt x="1180" y="633"/>
                  </a:cubicBezTo>
                  <a:cubicBezTo>
                    <a:pt x="1162" y="639"/>
                    <a:pt x="1144" y="642"/>
                    <a:pt x="1126" y="642"/>
                  </a:cubicBezTo>
                  <a:cubicBezTo>
                    <a:pt x="1108" y="642"/>
                    <a:pt x="1090" y="639"/>
                    <a:pt x="1073" y="633"/>
                  </a:cubicBezTo>
                  <a:cubicBezTo>
                    <a:pt x="1013" y="609"/>
                    <a:pt x="977" y="585"/>
                    <a:pt x="930" y="549"/>
                  </a:cubicBezTo>
                  <a:cubicBezTo>
                    <a:pt x="846" y="466"/>
                    <a:pt x="763" y="371"/>
                    <a:pt x="703" y="263"/>
                  </a:cubicBezTo>
                  <a:cubicBezTo>
                    <a:pt x="644" y="192"/>
                    <a:pt x="620" y="133"/>
                    <a:pt x="620" y="121"/>
                  </a:cubicBezTo>
                  <a:cubicBezTo>
                    <a:pt x="608" y="109"/>
                    <a:pt x="596" y="85"/>
                    <a:pt x="584" y="73"/>
                  </a:cubicBezTo>
                  <a:cubicBezTo>
                    <a:pt x="561" y="37"/>
                    <a:pt x="537" y="13"/>
                    <a:pt x="489" y="2"/>
                  </a:cubicBezTo>
                  <a:cubicBezTo>
                    <a:pt x="477" y="1"/>
                    <a:pt x="465" y="0"/>
                    <a:pt x="4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82" name="Google Shape;2082;p53"/>
            <p:cNvSpPr/>
            <p:nvPr/>
          </p:nvSpPr>
          <p:spPr>
            <a:xfrm>
              <a:off x="6322125" y="2174850"/>
              <a:ext cx="39325" cy="24675"/>
            </a:xfrm>
            <a:custGeom>
              <a:avLst/>
              <a:gdLst/>
              <a:ahLst/>
              <a:cxnLst/>
              <a:rect l="l" t="t" r="r" b="b"/>
              <a:pathLst>
                <a:path w="1573" h="987" extrusionOk="0">
                  <a:moveTo>
                    <a:pt x="417" y="256"/>
                  </a:moveTo>
                  <a:cubicBezTo>
                    <a:pt x="417" y="267"/>
                    <a:pt x="429" y="267"/>
                    <a:pt x="441" y="279"/>
                  </a:cubicBezTo>
                  <a:lnTo>
                    <a:pt x="453" y="303"/>
                  </a:lnTo>
                  <a:cubicBezTo>
                    <a:pt x="464" y="351"/>
                    <a:pt x="476" y="398"/>
                    <a:pt x="476" y="458"/>
                  </a:cubicBezTo>
                  <a:cubicBezTo>
                    <a:pt x="488" y="529"/>
                    <a:pt x="476" y="613"/>
                    <a:pt x="441" y="672"/>
                  </a:cubicBezTo>
                  <a:cubicBezTo>
                    <a:pt x="429" y="708"/>
                    <a:pt x="405" y="720"/>
                    <a:pt x="369" y="732"/>
                  </a:cubicBezTo>
                  <a:lnTo>
                    <a:pt x="345" y="732"/>
                  </a:lnTo>
                  <a:cubicBezTo>
                    <a:pt x="286" y="672"/>
                    <a:pt x="262" y="601"/>
                    <a:pt x="274" y="529"/>
                  </a:cubicBezTo>
                  <a:cubicBezTo>
                    <a:pt x="274" y="458"/>
                    <a:pt x="298" y="375"/>
                    <a:pt x="333" y="315"/>
                  </a:cubicBezTo>
                  <a:cubicBezTo>
                    <a:pt x="357" y="291"/>
                    <a:pt x="381" y="267"/>
                    <a:pt x="417" y="256"/>
                  </a:cubicBezTo>
                  <a:close/>
                  <a:moveTo>
                    <a:pt x="445" y="1"/>
                  </a:moveTo>
                  <a:cubicBezTo>
                    <a:pt x="321" y="1"/>
                    <a:pt x="204" y="68"/>
                    <a:pt x="131" y="172"/>
                  </a:cubicBezTo>
                  <a:cubicBezTo>
                    <a:pt x="60" y="279"/>
                    <a:pt x="24" y="398"/>
                    <a:pt x="24" y="529"/>
                  </a:cubicBezTo>
                  <a:cubicBezTo>
                    <a:pt x="0" y="684"/>
                    <a:pt x="72" y="839"/>
                    <a:pt x="191" y="934"/>
                  </a:cubicBezTo>
                  <a:cubicBezTo>
                    <a:pt x="236" y="971"/>
                    <a:pt x="295" y="986"/>
                    <a:pt x="353" y="986"/>
                  </a:cubicBezTo>
                  <a:cubicBezTo>
                    <a:pt x="370" y="986"/>
                    <a:pt x="388" y="985"/>
                    <a:pt x="405" y="982"/>
                  </a:cubicBezTo>
                  <a:lnTo>
                    <a:pt x="417" y="982"/>
                  </a:lnTo>
                  <a:cubicBezTo>
                    <a:pt x="512" y="958"/>
                    <a:pt x="607" y="898"/>
                    <a:pt x="655" y="803"/>
                  </a:cubicBezTo>
                  <a:cubicBezTo>
                    <a:pt x="679" y="756"/>
                    <a:pt x="691" y="708"/>
                    <a:pt x="703" y="660"/>
                  </a:cubicBezTo>
                  <a:lnTo>
                    <a:pt x="774" y="720"/>
                  </a:lnTo>
                  <a:cubicBezTo>
                    <a:pt x="834" y="779"/>
                    <a:pt x="905" y="827"/>
                    <a:pt x="988" y="863"/>
                  </a:cubicBezTo>
                  <a:cubicBezTo>
                    <a:pt x="1049" y="880"/>
                    <a:pt x="1110" y="891"/>
                    <a:pt x="1171" y="891"/>
                  </a:cubicBezTo>
                  <a:cubicBezTo>
                    <a:pt x="1194" y="891"/>
                    <a:pt x="1216" y="890"/>
                    <a:pt x="1238" y="887"/>
                  </a:cubicBezTo>
                  <a:cubicBezTo>
                    <a:pt x="1310" y="875"/>
                    <a:pt x="1369" y="851"/>
                    <a:pt x="1441" y="815"/>
                  </a:cubicBezTo>
                  <a:cubicBezTo>
                    <a:pt x="1573" y="764"/>
                    <a:pt x="1514" y="583"/>
                    <a:pt x="1398" y="583"/>
                  </a:cubicBezTo>
                  <a:cubicBezTo>
                    <a:pt x="1378" y="583"/>
                    <a:pt x="1356" y="589"/>
                    <a:pt x="1334" y="601"/>
                  </a:cubicBezTo>
                  <a:lnTo>
                    <a:pt x="1345" y="589"/>
                  </a:lnTo>
                  <a:lnTo>
                    <a:pt x="1345" y="589"/>
                  </a:lnTo>
                  <a:cubicBezTo>
                    <a:pt x="1286" y="601"/>
                    <a:pt x="1238" y="625"/>
                    <a:pt x="1191" y="625"/>
                  </a:cubicBezTo>
                  <a:cubicBezTo>
                    <a:pt x="1173" y="631"/>
                    <a:pt x="1152" y="634"/>
                    <a:pt x="1131" y="634"/>
                  </a:cubicBezTo>
                  <a:cubicBezTo>
                    <a:pt x="1110" y="634"/>
                    <a:pt x="1089" y="631"/>
                    <a:pt x="1072" y="625"/>
                  </a:cubicBezTo>
                  <a:cubicBezTo>
                    <a:pt x="1024" y="601"/>
                    <a:pt x="976" y="577"/>
                    <a:pt x="941" y="541"/>
                  </a:cubicBezTo>
                  <a:cubicBezTo>
                    <a:pt x="845" y="458"/>
                    <a:pt x="774" y="363"/>
                    <a:pt x="703" y="256"/>
                  </a:cubicBezTo>
                  <a:cubicBezTo>
                    <a:pt x="679" y="208"/>
                    <a:pt x="643" y="172"/>
                    <a:pt x="619" y="113"/>
                  </a:cubicBezTo>
                  <a:cubicBezTo>
                    <a:pt x="595" y="65"/>
                    <a:pt x="548" y="29"/>
                    <a:pt x="500" y="5"/>
                  </a:cubicBezTo>
                  <a:cubicBezTo>
                    <a:pt x="482" y="2"/>
                    <a:pt x="463" y="1"/>
                    <a:pt x="44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83" name="Google Shape;2083;p53"/>
            <p:cNvSpPr/>
            <p:nvPr/>
          </p:nvSpPr>
          <p:spPr>
            <a:xfrm>
              <a:off x="6462300" y="2071700"/>
              <a:ext cx="26225" cy="27850"/>
            </a:xfrm>
            <a:custGeom>
              <a:avLst/>
              <a:gdLst/>
              <a:ahLst/>
              <a:cxnLst/>
              <a:rect l="l" t="t" r="r" b="b"/>
              <a:pathLst>
                <a:path w="1049" h="1114" extrusionOk="0">
                  <a:moveTo>
                    <a:pt x="525" y="0"/>
                  </a:moveTo>
                  <a:lnTo>
                    <a:pt x="525" y="12"/>
                  </a:lnTo>
                  <a:lnTo>
                    <a:pt x="513" y="12"/>
                  </a:lnTo>
                  <a:cubicBezTo>
                    <a:pt x="493" y="8"/>
                    <a:pt x="474" y="7"/>
                    <a:pt x="455" y="7"/>
                  </a:cubicBezTo>
                  <a:cubicBezTo>
                    <a:pt x="347" y="7"/>
                    <a:pt x="250" y="62"/>
                    <a:pt x="180" y="143"/>
                  </a:cubicBezTo>
                  <a:cubicBezTo>
                    <a:pt x="25" y="333"/>
                    <a:pt x="1" y="595"/>
                    <a:pt x="108" y="810"/>
                  </a:cubicBezTo>
                  <a:cubicBezTo>
                    <a:pt x="203" y="999"/>
                    <a:pt x="390" y="1114"/>
                    <a:pt x="596" y="1114"/>
                  </a:cubicBezTo>
                  <a:cubicBezTo>
                    <a:pt x="624" y="1114"/>
                    <a:pt x="651" y="1112"/>
                    <a:pt x="680" y="1107"/>
                  </a:cubicBezTo>
                  <a:lnTo>
                    <a:pt x="727" y="1095"/>
                  </a:lnTo>
                  <a:cubicBezTo>
                    <a:pt x="811" y="1083"/>
                    <a:pt x="882" y="1036"/>
                    <a:pt x="942" y="976"/>
                  </a:cubicBezTo>
                  <a:cubicBezTo>
                    <a:pt x="965" y="964"/>
                    <a:pt x="989" y="929"/>
                    <a:pt x="1013" y="905"/>
                  </a:cubicBezTo>
                  <a:cubicBezTo>
                    <a:pt x="1049" y="845"/>
                    <a:pt x="1025" y="774"/>
                    <a:pt x="977" y="738"/>
                  </a:cubicBezTo>
                  <a:cubicBezTo>
                    <a:pt x="955" y="725"/>
                    <a:pt x="929" y="718"/>
                    <a:pt x="904" y="718"/>
                  </a:cubicBezTo>
                  <a:cubicBezTo>
                    <a:pt x="862" y="718"/>
                    <a:pt x="821" y="737"/>
                    <a:pt x="799" y="774"/>
                  </a:cubicBezTo>
                  <a:cubicBezTo>
                    <a:pt x="787" y="786"/>
                    <a:pt x="787" y="798"/>
                    <a:pt x="775" y="798"/>
                  </a:cubicBezTo>
                  <a:cubicBezTo>
                    <a:pt x="739" y="833"/>
                    <a:pt x="703" y="857"/>
                    <a:pt x="656" y="857"/>
                  </a:cubicBezTo>
                  <a:cubicBezTo>
                    <a:pt x="637" y="861"/>
                    <a:pt x="618" y="862"/>
                    <a:pt x="599" y="862"/>
                  </a:cubicBezTo>
                  <a:cubicBezTo>
                    <a:pt x="488" y="862"/>
                    <a:pt x="385" y="803"/>
                    <a:pt x="334" y="691"/>
                  </a:cubicBezTo>
                  <a:cubicBezTo>
                    <a:pt x="263" y="572"/>
                    <a:pt x="287" y="417"/>
                    <a:pt x="370" y="298"/>
                  </a:cubicBezTo>
                  <a:cubicBezTo>
                    <a:pt x="394" y="262"/>
                    <a:pt x="441" y="238"/>
                    <a:pt x="477" y="238"/>
                  </a:cubicBezTo>
                  <a:cubicBezTo>
                    <a:pt x="487" y="240"/>
                    <a:pt x="497" y="241"/>
                    <a:pt x="507" y="241"/>
                  </a:cubicBezTo>
                  <a:cubicBezTo>
                    <a:pt x="556" y="241"/>
                    <a:pt x="600" y="216"/>
                    <a:pt x="620" y="167"/>
                  </a:cubicBezTo>
                  <a:cubicBezTo>
                    <a:pt x="644" y="107"/>
                    <a:pt x="620" y="48"/>
                    <a:pt x="572" y="12"/>
                  </a:cubicBezTo>
                  <a:cubicBezTo>
                    <a:pt x="561" y="12"/>
                    <a:pt x="537" y="12"/>
                    <a:pt x="52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84" name="Google Shape;2084;p53"/>
            <p:cNvSpPr/>
            <p:nvPr/>
          </p:nvSpPr>
          <p:spPr>
            <a:xfrm>
              <a:off x="6283125" y="2162450"/>
              <a:ext cx="44075" cy="52625"/>
            </a:xfrm>
            <a:custGeom>
              <a:avLst/>
              <a:gdLst/>
              <a:ahLst/>
              <a:cxnLst/>
              <a:rect l="l" t="t" r="r" b="b"/>
              <a:pathLst>
                <a:path w="1763" h="2105" extrusionOk="0">
                  <a:moveTo>
                    <a:pt x="473" y="0"/>
                  </a:moveTo>
                  <a:cubicBezTo>
                    <a:pt x="331" y="0"/>
                    <a:pt x="198" y="54"/>
                    <a:pt x="96" y="156"/>
                  </a:cubicBezTo>
                  <a:cubicBezTo>
                    <a:pt x="60" y="204"/>
                    <a:pt x="24" y="263"/>
                    <a:pt x="12" y="323"/>
                  </a:cubicBezTo>
                  <a:cubicBezTo>
                    <a:pt x="12" y="347"/>
                    <a:pt x="0" y="371"/>
                    <a:pt x="0" y="394"/>
                  </a:cubicBezTo>
                  <a:cubicBezTo>
                    <a:pt x="0" y="466"/>
                    <a:pt x="60" y="513"/>
                    <a:pt x="131" y="513"/>
                  </a:cubicBezTo>
                  <a:cubicBezTo>
                    <a:pt x="191" y="513"/>
                    <a:pt x="250" y="466"/>
                    <a:pt x="250" y="394"/>
                  </a:cubicBezTo>
                  <a:lnTo>
                    <a:pt x="250" y="382"/>
                  </a:lnTo>
                  <a:cubicBezTo>
                    <a:pt x="262" y="359"/>
                    <a:pt x="274" y="335"/>
                    <a:pt x="286" y="323"/>
                  </a:cubicBezTo>
                  <a:cubicBezTo>
                    <a:pt x="344" y="274"/>
                    <a:pt x="413" y="247"/>
                    <a:pt x="485" y="247"/>
                  </a:cubicBezTo>
                  <a:cubicBezTo>
                    <a:pt x="517" y="247"/>
                    <a:pt x="551" y="252"/>
                    <a:pt x="584" y="263"/>
                  </a:cubicBezTo>
                  <a:cubicBezTo>
                    <a:pt x="631" y="275"/>
                    <a:pt x="679" y="323"/>
                    <a:pt x="679" y="371"/>
                  </a:cubicBezTo>
                  <a:cubicBezTo>
                    <a:pt x="691" y="454"/>
                    <a:pt x="667" y="549"/>
                    <a:pt x="631" y="621"/>
                  </a:cubicBezTo>
                  <a:cubicBezTo>
                    <a:pt x="524" y="847"/>
                    <a:pt x="441" y="1085"/>
                    <a:pt x="369" y="1323"/>
                  </a:cubicBezTo>
                  <a:cubicBezTo>
                    <a:pt x="334" y="1442"/>
                    <a:pt x="298" y="1561"/>
                    <a:pt x="274" y="1692"/>
                  </a:cubicBezTo>
                  <a:lnTo>
                    <a:pt x="215" y="1954"/>
                  </a:lnTo>
                  <a:cubicBezTo>
                    <a:pt x="203" y="2014"/>
                    <a:pt x="238" y="2061"/>
                    <a:pt x="286" y="2085"/>
                  </a:cubicBezTo>
                  <a:cubicBezTo>
                    <a:pt x="300" y="2099"/>
                    <a:pt x="318" y="2105"/>
                    <a:pt x="338" y="2105"/>
                  </a:cubicBezTo>
                  <a:cubicBezTo>
                    <a:pt x="352" y="2105"/>
                    <a:pt x="367" y="2102"/>
                    <a:pt x="381" y="2097"/>
                  </a:cubicBezTo>
                  <a:cubicBezTo>
                    <a:pt x="393" y="2097"/>
                    <a:pt x="405" y="2097"/>
                    <a:pt x="429" y="2085"/>
                  </a:cubicBezTo>
                  <a:lnTo>
                    <a:pt x="453" y="2085"/>
                  </a:lnTo>
                  <a:lnTo>
                    <a:pt x="1655" y="1728"/>
                  </a:lnTo>
                  <a:cubicBezTo>
                    <a:pt x="1715" y="1716"/>
                    <a:pt x="1762" y="1644"/>
                    <a:pt x="1739" y="1585"/>
                  </a:cubicBezTo>
                  <a:cubicBezTo>
                    <a:pt x="1729" y="1526"/>
                    <a:pt x="1679" y="1484"/>
                    <a:pt x="1622" y="1484"/>
                  </a:cubicBezTo>
                  <a:cubicBezTo>
                    <a:pt x="1609" y="1484"/>
                    <a:pt x="1597" y="1485"/>
                    <a:pt x="1584" y="1490"/>
                  </a:cubicBezTo>
                  <a:lnTo>
                    <a:pt x="500" y="1811"/>
                  </a:lnTo>
                  <a:lnTo>
                    <a:pt x="512" y="1740"/>
                  </a:lnTo>
                  <a:cubicBezTo>
                    <a:pt x="536" y="1621"/>
                    <a:pt x="572" y="1502"/>
                    <a:pt x="596" y="1383"/>
                  </a:cubicBezTo>
                  <a:cubicBezTo>
                    <a:pt x="667" y="1156"/>
                    <a:pt x="750" y="942"/>
                    <a:pt x="858" y="728"/>
                  </a:cubicBezTo>
                  <a:cubicBezTo>
                    <a:pt x="917" y="609"/>
                    <a:pt x="941" y="466"/>
                    <a:pt x="929" y="335"/>
                  </a:cubicBezTo>
                  <a:cubicBezTo>
                    <a:pt x="905" y="180"/>
                    <a:pt x="786" y="61"/>
                    <a:pt x="643" y="25"/>
                  </a:cubicBezTo>
                  <a:cubicBezTo>
                    <a:pt x="586" y="8"/>
                    <a:pt x="529" y="0"/>
                    <a:pt x="47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85" name="Google Shape;2085;p53"/>
            <p:cNvSpPr/>
            <p:nvPr/>
          </p:nvSpPr>
          <p:spPr>
            <a:xfrm>
              <a:off x="6199225" y="2621450"/>
              <a:ext cx="13525" cy="49550"/>
            </a:xfrm>
            <a:custGeom>
              <a:avLst/>
              <a:gdLst/>
              <a:ahLst/>
              <a:cxnLst/>
              <a:rect l="l" t="t" r="r" b="b"/>
              <a:pathLst>
                <a:path w="541" h="1982" extrusionOk="0">
                  <a:moveTo>
                    <a:pt x="413" y="1"/>
                  </a:moveTo>
                  <a:cubicBezTo>
                    <a:pt x="355" y="1"/>
                    <a:pt x="296" y="40"/>
                    <a:pt x="296" y="120"/>
                  </a:cubicBezTo>
                  <a:cubicBezTo>
                    <a:pt x="273" y="406"/>
                    <a:pt x="249" y="691"/>
                    <a:pt x="201" y="977"/>
                  </a:cubicBezTo>
                  <a:cubicBezTo>
                    <a:pt x="154" y="1263"/>
                    <a:pt x="94" y="1549"/>
                    <a:pt x="11" y="1834"/>
                  </a:cubicBezTo>
                  <a:cubicBezTo>
                    <a:pt x="0" y="1908"/>
                    <a:pt x="55" y="1981"/>
                    <a:pt x="133" y="1981"/>
                  </a:cubicBezTo>
                  <a:cubicBezTo>
                    <a:pt x="143" y="1981"/>
                    <a:pt x="154" y="1980"/>
                    <a:pt x="165" y="1977"/>
                  </a:cubicBezTo>
                  <a:cubicBezTo>
                    <a:pt x="201" y="1977"/>
                    <a:pt x="237" y="1942"/>
                    <a:pt x="249" y="1894"/>
                  </a:cubicBezTo>
                  <a:cubicBezTo>
                    <a:pt x="261" y="1882"/>
                    <a:pt x="380" y="1453"/>
                    <a:pt x="439" y="1025"/>
                  </a:cubicBezTo>
                  <a:cubicBezTo>
                    <a:pt x="487" y="727"/>
                    <a:pt x="523" y="429"/>
                    <a:pt x="535" y="132"/>
                  </a:cubicBezTo>
                  <a:cubicBezTo>
                    <a:pt x="541" y="45"/>
                    <a:pt x="477" y="1"/>
                    <a:pt x="4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86" name="Google Shape;2086;p53"/>
            <p:cNvSpPr/>
            <p:nvPr/>
          </p:nvSpPr>
          <p:spPr>
            <a:xfrm>
              <a:off x="6225975" y="2645575"/>
              <a:ext cx="44375" cy="14525"/>
            </a:xfrm>
            <a:custGeom>
              <a:avLst/>
              <a:gdLst/>
              <a:ahLst/>
              <a:cxnLst/>
              <a:rect l="l" t="t" r="r" b="b"/>
              <a:pathLst>
                <a:path w="1775" h="581" extrusionOk="0">
                  <a:moveTo>
                    <a:pt x="203" y="0"/>
                  </a:moveTo>
                  <a:cubicBezTo>
                    <a:pt x="155" y="0"/>
                    <a:pt x="119" y="12"/>
                    <a:pt x="96" y="24"/>
                  </a:cubicBezTo>
                  <a:cubicBezTo>
                    <a:pt x="24" y="48"/>
                    <a:pt x="0" y="131"/>
                    <a:pt x="24" y="191"/>
                  </a:cubicBezTo>
                  <a:cubicBezTo>
                    <a:pt x="51" y="235"/>
                    <a:pt x="97" y="259"/>
                    <a:pt x="143" y="259"/>
                  </a:cubicBezTo>
                  <a:cubicBezTo>
                    <a:pt x="159" y="259"/>
                    <a:pt x="175" y="256"/>
                    <a:pt x="191" y="250"/>
                  </a:cubicBezTo>
                  <a:lnTo>
                    <a:pt x="215" y="250"/>
                  </a:lnTo>
                  <a:cubicBezTo>
                    <a:pt x="262" y="250"/>
                    <a:pt x="310" y="250"/>
                    <a:pt x="346" y="274"/>
                  </a:cubicBezTo>
                  <a:lnTo>
                    <a:pt x="1608" y="572"/>
                  </a:lnTo>
                  <a:cubicBezTo>
                    <a:pt x="1614" y="578"/>
                    <a:pt x="1623" y="581"/>
                    <a:pt x="1633" y="581"/>
                  </a:cubicBezTo>
                  <a:cubicBezTo>
                    <a:pt x="1643" y="581"/>
                    <a:pt x="1655" y="578"/>
                    <a:pt x="1667" y="572"/>
                  </a:cubicBezTo>
                  <a:cubicBezTo>
                    <a:pt x="1703" y="560"/>
                    <a:pt x="1739" y="524"/>
                    <a:pt x="1751" y="476"/>
                  </a:cubicBezTo>
                  <a:cubicBezTo>
                    <a:pt x="1774" y="417"/>
                    <a:pt x="1727" y="346"/>
                    <a:pt x="1667" y="334"/>
                  </a:cubicBezTo>
                  <a:lnTo>
                    <a:pt x="405" y="24"/>
                  </a:lnTo>
                  <a:cubicBezTo>
                    <a:pt x="346" y="0"/>
                    <a:pt x="274" y="0"/>
                    <a:pt x="20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87" name="Google Shape;2087;p53"/>
            <p:cNvSpPr/>
            <p:nvPr/>
          </p:nvSpPr>
          <p:spPr>
            <a:xfrm>
              <a:off x="6242100" y="2633025"/>
              <a:ext cx="8900" cy="39975"/>
            </a:xfrm>
            <a:custGeom>
              <a:avLst/>
              <a:gdLst/>
              <a:ahLst/>
              <a:cxnLst/>
              <a:rect l="l" t="t" r="r" b="b"/>
              <a:pathLst>
                <a:path w="356" h="1599" extrusionOk="0">
                  <a:moveTo>
                    <a:pt x="216" y="1"/>
                  </a:moveTo>
                  <a:cubicBezTo>
                    <a:pt x="211" y="1"/>
                    <a:pt x="206" y="1"/>
                    <a:pt x="201" y="2"/>
                  </a:cubicBezTo>
                  <a:cubicBezTo>
                    <a:pt x="129" y="2"/>
                    <a:pt x="82" y="62"/>
                    <a:pt x="82" y="133"/>
                  </a:cubicBezTo>
                  <a:cubicBezTo>
                    <a:pt x="105" y="359"/>
                    <a:pt x="105" y="574"/>
                    <a:pt x="94" y="788"/>
                  </a:cubicBezTo>
                  <a:cubicBezTo>
                    <a:pt x="82" y="1014"/>
                    <a:pt x="58" y="1229"/>
                    <a:pt x="22" y="1443"/>
                  </a:cubicBezTo>
                  <a:cubicBezTo>
                    <a:pt x="0" y="1531"/>
                    <a:pt x="70" y="1599"/>
                    <a:pt x="156" y="1599"/>
                  </a:cubicBezTo>
                  <a:cubicBezTo>
                    <a:pt x="163" y="1599"/>
                    <a:pt x="170" y="1598"/>
                    <a:pt x="177" y="1598"/>
                  </a:cubicBezTo>
                  <a:cubicBezTo>
                    <a:pt x="225" y="1574"/>
                    <a:pt x="260" y="1538"/>
                    <a:pt x="272" y="1490"/>
                  </a:cubicBezTo>
                  <a:cubicBezTo>
                    <a:pt x="308" y="1264"/>
                    <a:pt x="332" y="1038"/>
                    <a:pt x="344" y="800"/>
                  </a:cubicBezTo>
                  <a:cubicBezTo>
                    <a:pt x="355" y="574"/>
                    <a:pt x="344" y="347"/>
                    <a:pt x="332" y="109"/>
                  </a:cubicBezTo>
                  <a:cubicBezTo>
                    <a:pt x="321" y="55"/>
                    <a:pt x="270" y="1"/>
                    <a:pt x="21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88" name="Google Shape;2088;p53"/>
            <p:cNvSpPr/>
            <p:nvPr/>
          </p:nvSpPr>
          <p:spPr>
            <a:xfrm>
              <a:off x="6281350" y="2647825"/>
              <a:ext cx="35425" cy="29325"/>
            </a:xfrm>
            <a:custGeom>
              <a:avLst/>
              <a:gdLst/>
              <a:ahLst/>
              <a:cxnLst/>
              <a:rect l="l" t="t" r="r" b="b"/>
              <a:pathLst>
                <a:path w="1417" h="1173" extrusionOk="0">
                  <a:moveTo>
                    <a:pt x="162" y="1"/>
                  </a:moveTo>
                  <a:cubicBezTo>
                    <a:pt x="81" y="1"/>
                    <a:pt x="1" y="79"/>
                    <a:pt x="48" y="172"/>
                  </a:cubicBezTo>
                  <a:cubicBezTo>
                    <a:pt x="83" y="256"/>
                    <a:pt x="119" y="327"/>
                    <a:pt x="179" y="398"/>
                  </a:cubicBezTo>
                  <a:cubicBezTo>
                    <a:pt x="274" y="541"/>
                    <a:pt x="405" y="684"/>
                    <a:pt x="548" y="803"/>
                  </a:cubicBezTo>
                  <a:cubicBezTo>
                    <a:pt x="690" y="910"/>
                    <a:pt x="845" y="1018"/>
                    <a:pt x="1012" y="1089"/>
                  </a:cubicBezTo>
                  <a:cubicBezTo>
                    <a:pt x="1083" y="1113"/>
                    <a:pt x="1167" y="1148"/>
                    <a:pt x="1250" y="1172"/>
                  </a:cubicBezTo>
                  <a:lnTo>
                    <a:pt x="1310" y="1172"/>
                  </a:lnTo>
                  <a:cubicBezTo>
                    <a:pt x="1357" y="1148"/>
                    <a:pt x="1381" y="1113"/>
                    <a:pt x="1393" y="1077"/>
                  </a:cubicBezTo>
                  <a:cubicBezTo>
                    <a:pt x="1417" y="1006"/>
                    <a:pt x="1369" y="934"/>
                    <a:pt x="1310" y="922"/>
                  </a:cubicBezTo>
                  <a:cubicBezTo>
                    <a:pt x="1238" y="898"/>
                    <a:pt x="1167" y="875"/>
                    <a:pt x="1107" y="851"/>
                  </a:cubicBezTo>
                  <a:cubicBezTo>
                    <a:pt x="952" y="791"/>
                    <a:pt x="821" y="708"/>
                    <a:pt x="702" y="613"/>
                  </a:cubicBezTo>
                  <a:cubicBezTo>
                    <a:pt x="583" y="506"/>
                    <a:pt x="464" y="386"/>
                    <a:pt x="381" y="256"/>
                  </a:cubicBezTo>
                  <a:cubicBezTo>
                    <a:pt x="333" y="196"/>
                    <a:pt x="298" y="136"/>
                    <a:pt x="274" y="77"/>
                  </a:cubicBezTo>
                  <a:cubicBezTo>
                    <a:pt x="249" y="23"/>
                    <a:pt x="205" y="1"/>
                    <a:pt x="16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89" name="Google Shape;2089;p53"/>
            <p:cNvSpPr/>
            <p:nvPr/>
          </p:nvSpPr>
          <p:spPr>
            <a:xfrm>
              <a:off x="6271200" y="2649125"/>
              <a:ext cx="34725" cy="30800"/>
            </a:xfrm>
            <a:custGeom>
              <a:avLst/>
              <a:gdLst/>
              <a:ahLst/>
              <a:cxnLst/>
              <a:rect l="l" t="t" r="r" b="b"/>
              <a:pathLst>
                <a:path w="1389" h="1232" extrusionOk="0">
                  <a:moveTo>
                    <a:pt x="1259" y="1"/>
                  </a:moveTo>
                  <a:cubicBezTo>
                    <a:pt x="1199" y="1"/>
                    <a:pt x="1138" y="40"/>
                    <a:pt x="1132" y="120"/>
                  </a:cubicBezTo>
                  <a:cubicBezTo>
                    <a:pt x="1132" y="180"/>
                    <a:pt x="1108" y="239"/>
                    <a:pt x="1085" y="311"/>
                  </a:cubicBezTo>
                  <a:cubicBezTo>
                    <a:pt x="1013" y="442"/>
                    <a:pt x="918" y="573"/>
                    <a:pt x="787" y="668"/>
                  </a:cubicBezTo>
                  <a:cubicBezTo>
                    <a:pt x="656" y="763"/>
                    <a:pt x="513" y="835"/>
                    <a:pt x="358" y="906"/>
                  </a:cubicBezTo>
                  <a:lnTo>
                    <a:pt x="132" y="989"/>
                  </a:lnTo>
                  <a:cubicBezTo>
                    <a:pt x="0" y="1044"/>
                    <a:pt x="51" y="1231"/>
                    <a:pt x="172" y="1231"/>
                  </a:cubicBezTo>
                  <a:cubicBezTo>
                    <a:pt x="182" y="1231"/>
                    <a:pt x="193" y="1230"/>
                    <a:pt x="204" y="1227"/>
                  </a:cubicBezTo>
                  <a:cubicBezTo>
                    <a:pt x="215" y="1227"/>
                    <a:pt x="227" y="1227"/>
                    <a:pt x="227" y="1216"/>
                  </a:cubicBezTo>
                  <a:lnTo>
                    <a:pt x="454" y="1132"/>
                  </a:lnTo>
                  <a:cubicBezTo>
                    <a:pt x="632" y="1061"/>
                    <a:pt x="787" y="966"/>
                    <a:pt x="942" y="858"/>
                  </a:cubicBezTo>
                  <a:cubicBezTo>
                    <a:pt x="1096" y="739"/>
                    <a:pt x="1227" y="585"/>
                    <a:pt x="1311" y="406"/>
                  </a:cubicBezTo>
                  <a:cubicBezTo>
                    <a:pt x="1347" y="311"/>
                    <a:pt x="1370" y="227"/>
                    <a:pt x="1382" y="132"/>
                  </a:cubicBezTo>
                  <a:cubicBezTo>
                    <a:pt x="1388" y="46"/>
                    <a:pt x="1324" y="1"/>
                    <a:pt x="125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90" name="Google Shape;2090;p53"/>
            <p:cNvSpPr/>
            <p:nvPr/>
          </p:nvSpPr>
          <p:spPr>
            <a:xfrm>
              <a:off x="6170000" y="2598975"/>
              <a:ext cx="29500" cy="86575"/>
            </a:xfrm>
            <a:custGeom>
              <a:avLst/>
              <a:gdLst/>
              <a:ahLst/>
              <a:cxnLst/>
              <a:rect l="l" t="t" r="r" b="b"/>
              <a:pathLst>
                <a:path w="1180" h="3463" extrusionOk="0">
                  <a:moveTo>
                    <a:pt x="1036" y="0"/>
                  </a:moveTo>
                  <a:cubicBezTo>
                    <a:pt x="1008" y="0"/>
                    <a:pt x="980" y="10"/>
                    <a:pt x="953" y="31"/>
                  </a:cubicBezTo>
                  <a:cubicBezTo>
                    <a:pt x="811" y="162"/>
                    <a:pt x="692" y="316"/>
                    <a:pt x="596" y="471"/>
                  </a:cubicBezTo>
                  <a:cubicBezTo>
                    <a:pt x="382" y="828"/>
                    <a:pt x="239" y="1221"/>
                    <a:pt x="156" y="1626"/>
                  </a:cubicBezTo>
                  <a:cubicBezTo>
                    <a:pt x="37" y="2019"/>
                    <a:pt x="1" y="2436"/>
                    <a:pt x="37" y="2852"/>
                  </a:cubicBezTo>
                  <a:cubicBezTo>
                    <a:pt x="61" y="2995"/>
                    <a:pt x="96" y="3126"/>
                    <a:pt x="168" y="3257"/>
                  </a:cubicBezTo>
                  <a:cubicBezTo>
                    <a:pt x="180" y="3305"/>
                    <a:pt x="215" y="3364"/>
                    <a:pt x="239" y="3412"/>
                  </a:cubicBezTo>
                  <a:cubicBezTo>
                    <a:pt x="268" y="3441"/>
                    <a:pt x="306" y="3463"/>
                    <a:pt x="345" y="3463"/>
                  </a:cubicBezTo>
                  <a:cubicBezTo>
                    <a:pt x="353" y="3463"/>
                    <a:pt x="362" y="3462"/>
                    <a:pt x="370" y="3460"/>
                  </a:cubicBezTo>
                  <a:cubicBezTo>
                    <a:pt x="382" y="3460"/>
                    <a:pt x="406" y="3448"/>
                    <a:pt x="418" y="3436"/>
                  </a:cubicBezTo>
                  <a:cubicBezTo>
                    <a:pt x="465" y="3400"/>
                    <a:pt x="489" y="3329"/>
                    <a:pt x="453" y="3269"/>
                  </a:cubicBezTo>
                  <a:cubicBezTo>
                    <a:pt x="453" y="3269"/>
                    <a:pt x="418" y="3222"/>
                    <a:pt x="382" y="3150"/>
                  </a:cubicBezTo>
                  <a:cubicBezTo>
                    <a:pt x="334" y="3043"/>
                    <a:pt x="299" y="2924"/>
                    <a:pt x="287" y="2817"/>
                  </a:cubicBezTo>
                  <a:cubicBezTo>
                    <a:pt x="251" y="2436"/>
                    <a:pt x="287" y="2043"/>
                    <a:pt x="394" y="1686"/>
                  </a:cubicBezTo>
                  <a:cubicBezTo>
                    <a:pt x="477" y="1305"/>
                    <a:pt x="608" y="947"/>
                    <a:pt x="799" y="614"/>
                  </a:cubicBezTo>
                  <a:cubicBezTo>
                    <a:pt x="882" y="471"/>
                    <a:pt x="989" y="340"/>
                    <a:pt x="1120" y="221"/>
                  </a:cubicBezTo>
                  <a:cubicBezTo>
                    <a:pt x="1168" y="185"/>
                    <a:pt x="1180" y="102"/>
                    <a:pt x="1132" y="43"/>
                  </a:cubicBezTo>
                  <a:cubicBezTo>
                    <a:pt x="1105" y="16"/>
                    <a:pt x="1071" y="0"/>
                    <a:pt x="103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91" name="Google Shape;2091;p53"/>
            <p:cNvSpPr/>
            <p:nvPr/>
          </p:nvSpPr>
          <p:spPr>
            <a:xfrm>
              <a:off x="6309900" y="2630025"/>
              <a:ext cx="22050" cy="78450"/>
            </a:xfrm>
            <a:custGeom>
              <a:avLst/>
              <a:gdLst/>
              <a:ahLst/>
              <a:cxnLst/>
              <a:rect l="l" t="t" r="r" b="b"/>
              <a:pathLst>
                <a:path w="882" h="3138" extrusionOk="0">
                  <a:moveTo>
                    <a:pt x="469" y="1"/>
                  </a:moveTo>
                  <a:cubicBezTo>
                    <a:pt x="451" y="1"/>
                    <a:pt x="434" y="5"/>
                    <a:pt x="418" y="15"/>
                  </a:cubicBezTo>
                  <a:cubicBezTo>
                    <a:pt x="358" y="39"/>
                    <a:pt x="334" y="122"/>
                    <a:pt x="358" y="182"/>
                  </a:cubicBezTo>
                  <a:cubicBezTo>
                    <a:pt x="418" y="325"/>
                    <a:pt x="465" y="467"/>
                    <a:pt x="501" y="610"/>
                  </a:cubicBezTo>
                  <a:cubicBezTo>
                    <a:pt x="596" y="944"/>
                    <a:pt x="632" y="1289"/>
                    <a:pt x="620" y="1634"/>
                  </a:cubicBezTo>
                  <a:cubicBezTo>
                    <a:pt x="608" y="1968"/>
                    <a:pt x="525" y="2301"/>
                    <a:pt x="370" y="2599"/>
                  </a:cubicBezTo>
                  <a:cubicBezTo>
                    <a:pt x="310" y="2682"/>
                    <a:pt x="251" y="2765"/>
                    <a:pt x="168" y="2837"/>
                  </a:cubicBezTo>
                  <a:cubicBezTo>
                    <a:pt x="144" y="2861"/>
                    <a:pt x="120" y="2884"/>
                    <a:pt x="84" y="2908"/>
                  </a:cubicBezTo>
                  <a:cubicBezTo>
                    <a:pt x="25" y="2944"/>
                    <a:pt x="1" y="3015"/>
                    <a:pt x="37" y="3075"/>
                  </a:cubicBezTo>
                  <a:cubicBezTo>
                    <a:pt x="66" y="3114"/>
                    <a:pt x="104" y="3137"/>
                    <a:pt x="150" y="3137"/>
                  </a:cubicBezTo>
                  <a:cubicBezTo>
                    <a:pt x="159" y="3137"/>
                    <a:pt x="169" y="3136"/>
                    <a:pt x="180" y="3134"/>
                  </a:cubicBezTo>
                  <a:cubicBezTo>
                    <a:pt x="191" y="3123"/>
                    <a:pt x="203" y="3123"/>
                    <a:pt x="215" y="3123"/>
                  </a:cubicBezTo>
                  <a:cubicBezTo>
                    <a:pt x="263" y="3087"/>
                    <a:pt x="299" y="3051"/>
                    <a:pt x="334" y="3027"/>
                  </a:cubicBezTo>
                  <a:cubicBezTo>
                    <a:pt x="441" y="2932"/>
                    <a:pt x="513" y="2837"/>
                    <a:pt x="584" y="2730"/>
                  </a:cubicBezTo>
                  <a:cubicBezTo>
                    <a:pt x="763" y="2396"/>
                    <a:pt x="858" y="2027"/>
                    <a:pt x="870" y="1646"/>
                  </a:cubicBezTo>
                  <a:cubicBezTo>
                    <a:pt x="882" y="1277"/>
                    <a:pt x="846" y="908"/>
                    <a:pt x="751" y="551"/>
                  </a:cubicBezTo>
                  <a:cubicBezTo>
                    <a:pt x="703" y="384"/>
                    <a:pt x="656" y="229"/>
                    <a:pt x="584" y="75"/>
                  </a:cubicBezTo>
                  <a:cubicBezTo>
                    <a:pt x="558" y="31"/>
                    <a:pt x="514" y="1"/>
                    <a:pt x="46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92" name="Google Shape;2092;p53"/>
            <p:cNvSpPr/>
            <p:nvPr/>
          </p:nvSpPr>
          <p:spPr>
            <a:xfrm>
              <a:off x="6337600" y="2622425"/>
              <a:ext cx="28450" cy="29725"/>
            </a:xfrm>
            <a:custGeom>
              <a:avLst/>
              <a:gdLst/>
              <a:ahLst/>
              <a:cxnLst/>
              <a:rect l="l" t="t" r="r" b="b"/>
              <a:pathLst>
                <a:path w="1138" h="1189" extrusionOk="0">
                  <a:moveTo>
                    <a:pt x="413" y="1"/>
                  </a:moveTo>
                  <a:cubicBezTo>
                    <a:pt x="255" y="1"/>
                    <a:pt x="98" y="104"/>
                    <a:pt x="72" y="295"/>
                  </a:cubicBezTo>
                  <a:cubicBezTo>
                    <a:pt x="72" y="367"/>
                    <a:pt x="119" y="426"/>
                    <a:pt x="179" y="438"/>
                  </a:cubicBezTo>
                  <a:cubicBezTo>
                    <a:pt x="186" y="439"/>
                    <a:pt x="193" y="440"/>
                    <a:pt x="200" y="440"/>
                  </a:cubicBezTo>
                  <a:cubicBezTo>
                    <a:pt x="262" y="440"/>
                    <a:pt x="311" y="395"/>
                    <a:pt x="322" y="331"/>
                  </a:cubicBezTo>
                  <a:cubicBezTo>
                    <a:pt x="334" y="295"/>
                    <a:pt x="357" y="259"/>
                    <a:pt x="405" y="248"/>
                  </a:cubicBezTo>
                  <a:cubicBezTo>
                    <a:pt x="441" y="248"/>
                    <a:pt x="476" y="271"/>
                    <a:pt x="500" y="307"/>
                  </a:cubicBezTo>
                  <a:cubicBezTo>
                    <a:pt x="512" y="355"/>
                    <a:pt x="500" y="414"/>
                    <a:pt x="465" y="462"/>
                  </a:cubicBezTo>
                  <a:cubicBezTo>
                    <a:pt x="429" y="533"/>
                    <a:pt x="381" y="581"/>
                    <a:pt x="322" y="629"/>
                  </a:cubicBezTo>
                  <a:lnTo>
                    <a:pt x="274" y="664"/>
                  </a:lnTo>
                  <a:cubicBezTo>
                    <a:pt x="215" y="712"/>
                    <a:pt x="155" y="760"/>
                    <a:pt x="95" y="819"/>
                  </a:cubicBezTo>
                  <a:cubicBezTo>
                    <a:pt x="72" y="843"/>
                    <a:pt x="60" y="867"/>
                    <a:pt x="36" y="891"/>
                  </a:cubicBezTo>
                  <a:cubicBezTo>
                    <a:pt x="36" y="891"/>
                    <a:pt x="36" y="891"/>
                    <a:pt x="36" y="902"/>
                  </a:cubicBezTo>
                  <a:cubicBezTo>
                    <a:pt x="12" y="938"/>
                    <a:pt x="0" y="986"/>
                    <a:pt x="12" y="1033"/>
                  </a:cubicBezTo>
                  <a:cubicBezTo>
                    <a:pt x="36" y="1069"/>
                    <a:pt x="72" y="1105"/>
                    <a:pt x="119" y="1105"/>
                  </a:cubicBezTo>
                  <a:lnTo>
                    <a:pt x="857" y="1188"/>
                  </a:lnTo>
                  <a:lnTo>
                    <a:pt x="941" y="1188"/>
                  </a:lnTo>
                  <a:cubicBezTo>
                    <a:pt x="953" y="1176"/>
                    <a:pt x="977" y="1164"/>
                    <a:pt x="1000" y="1152"/>
                  </a:cubicBezTo>
                  <a:cubicBezTo>
                    <a:pt x="1137" y="1084"/>
                    <a:pt x="1057" y="911"/>
                    <a:pt x="945" y="911"/>
                  </a:cubicBezTo>
                  <a:cubicBezTo>
                    <a:pt x="921" y="911"/>
                    <a:pt x="895" y="919"/>
                    <a:pt x="869" y="938"/>
                  </a:cubicBezTo>
                  <a:lnTo>
                    <a:pt x="381" y="891"/>
                  </a:lnTo>
                  <a:lnTo>
                    <a:pt x="417" y="855"/>
                  </a:lnTo>
                  <a:lnTo>
                    <a:pt x="465" y="831"/>
                  </a:lnTo>
                  <a:cubicBezTo>
                    <a:pt x="560" y="760"/>
                    <a:pt x="631" y="676"/>
                    <a:pt x="691" y="581"/>
                  </a:cubicBezTo>
                  <a:cubicBezTo>
                    <a:pt x="762" y="474"/>
                    <a:pt x="774" y="331"/>
                    <a:pt x="726" y="212"/>
                  </a:cubicBezTo>
                  <a:cubicBezTo>
                    <a:pt x="668" y="68"/>
                    <a:pt x="540" y="1"/>
                    <a:pt x="4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93" name="Google Shape;2093;p53"/>
            <p:cNvSpPr/>
            <p:nvPr/>
          </p:nvSpPr>
          <p:spPr>
            <a:xfrm>
              <a:off x="6172100" y="1698125"/>
              <a:ext cx="268200" cy="240250"/>
            </a:xfrm>
            <a:custGeom>
              <a:avLst/>
              <a:gdLst/>
              <a:ahLst/>
              <a:cxnLst/>
              <a:rect l="l" t="t" r="r" b="b"/>
              <a:pathLst>
                <a:path w="10728" h="9610" extrusionOk="0">
                  <a:moveTo>
                    <a:pt x="2655" y="1"/>
                  </a:moveTo>
                  <a:cubicBezTo>
                    <a:pt x="2632" y="1"/>
                    <a:pt x="2608" y="13"/>
                    <a:pt x="2584" y="25"/>
                  </a:cubicBezTo>
                  <a:cubicBezTo>
                    <a:pt x="2584" y="25"/>
                    <a:pt x="2477" y="84"/>
                    <a:pt x="2298" y="215"/>
                  </a:cubicBezTo>
                  <a:cubicBezTo>
                    <a:pt x="2024" y="406"/>
                    <a:pt x="1774" y="632"/>
                    <a:pt x="1548" y="870"/>
                  </a:cubicBezTo>
                  <a:cubicBezTo>
                    <a:pt x="1191" y="1239"/>
                    <a:pt x="893" y="1656"/>
                    <a:pt x="655" y="2120"/>
                  </a:cubicBezTo>
                  <a:cubicBezTo>
                    <a:pt x="358" y="2703"/>
                    <a:pt x="155" y="3346"/>
                    <a:pt x="84" y="4013"/>
                  </a:cubicBezTo>
                  <a:cubicBezTo>
                    <a:pt x="0" y="4799"/>
                    <a:pt x="84" y="5597"/>
                    <a:pt x="346" y="6335"/>
                  </a:cubicBezTo>
                  <a:cubicBezTo>
                    <a:pt x="596" y="7061"/>
                    <a:pt x="1143" y="7740"/>
                    <a:pt x="1977" y="8359"/>
                  </a:cubicBezTo>
                  <a:cubicBezTo>
                    <a:pt x="2727" y="8918"/>
                    <a:pt x="3596" y="9311"/>
                    <a:pt x="4513" y="9502"/>
                  </a:cubicBezTo>
                  <a:cubicBezTo>
                    <a:pt x="4872" y="9574"/>
                    <a:pt x="5237" y="9610"/>
                    <a:pt x="5600" y="9610"/>
                  </a:cubicBezTo>
                  <a:cubicBezTo>
                    <a:pt x="6020" y="9610"/>
                    <a:pt x="6438" y="9562"/>
                    <a:pt x="6846" y="9466"/>
                  </a:cubicBezTo>
                  <a:cubicBezTo>
                    <a:pt x="7025" y="9430"/>
                    <a:pt x="7204" y="9371"/>
                    <a:pt x="7382" y="9311"/>
                  </a:cubicBezTo>
                  <a:cubicBezTo>
                    <a:pt x="7835" y="9133"/>
                    <a:pt x="8263" y="8918"/>
                    <a:pt x="8680" y="8680"/>
                  </a:cubicBezTo>
                  <a:lnTo>
                    <a:pt x="8763" y="8633"/>
                  </a:lnTo>
                  <a:cubicBezTo>
                    <a:pt x="9168" y="8418"/>
                    <a:pt x="9537" y="8168"/>
                    <a:pt x="9871" y="7871"/>
                  </a:cubicBezTo>
                  <a:cubicBezTo>
                    <a:pt x="10240" y="7537"/>
                    <a:pt x="10490" y="7109"/>
                    <a:pt x="10597" y="6632"/>
                  </a:cubicBezTo>
                  <a:cubicBezTo>
                    <a:pt x="10704" y="6168"/>
                    <a:pt x="10728" y="5704"/>
                    <a:pt x="10680" y="5239"/>
                  </a:cubicBezTo>
                  <a:lnTo>
                    <a:pt x="10680" y="5156"/>
                  </a:lnTo>
                  <a:lnTo>
                    <a:pt x="10430" y="5132"/>
                  </a:lnTo>
                  <a:lnTo>
                    <a:pt x="10430" y="5132"/>
                  </a:lnTo>
                  <a:cubicBezTo>
                    <a:pt x="10430" y="5180"/>
                    <a:pt x="10442" y="5216"/>
                    <a:pt x="10442" y="5263"/>
                  </a:cubicBezTo>
                  <a:cubicBezTo>
                    <a:pt x="10490" y="5692"/>
                    <a:pt x="10466" y="6144"/>
                    <a:pt x="10371" y="6573"/>
                  </a:cubicBezTo>
                  <a:cubicBezTo>
                    <a:pt x="10264" y="7002"/>
                    <a:pt x="10037" y="7394"/>
                    <a:pt x="9716" y="7692"/>
                  </a:cubicBezTo>
                  <a:cubicBezTo>
                    <a:pt x="9394" y="7966"/>
                    <a:pt x="9037" y="8216"/>
                    <a:pt x="8656" y="8418"/>
                  </a:cubicBezTo>
                  <a:lnTo>
                    <a:pt x="8573" y="8466"/>
                  </a:lnTo>
                  <a:cubicBezTo>
                    <a:pt x="8168" y="8704"/>
                    <a:pt x="7739" y="8907"/>
                    <a:pt x="7311" y="9073"/>
                  </a:cubicBezTo>
                  <a:cubicBezTo>
                    <a:pt x="6756" y="9268"/>
                    <a:pt x="6177" y="9369"/>
                    <a:pt x="5595" y="9369"/>
                  </a:cubicBezTo>
                  <a:cubicBezTo>
                    <a:pt x="5254" y="9369"/>
                    <a:pt x="4911" y="9334"/>
                    <a:pt x="4572" y="9264"/>
                  </a:cubicBezTo>
                  <a:cubicBezTo>
                    <a:pt x="3691" y="9073"/>
                    <a:pt x="2858" y="8704"/>
                    <a:pt x="2132" y="8168"/>
                  </a:cubicBezTo>
                  <a:cubicBezTo>
                    <a:pt x="1334" y="7573"/>
                    <a:pt x="822" y="6942"/>
                    <a:pt x="584" y="6263"/>
                  </a:cubicBezTo>
                  <a:cubicBezTo>
                    <a:pt x="334" y="5549"/>
                    <a:pt x="250" y="4787"/>
                    <a:pt x="334" y="4037"/>
                  </a:cubicBezTo>
                  <a:cubicBezTo>
                    <a:pt x="405" y="3406"/>
                    <a:pt x="596" y="2799"/>
                    <a:pt x="881" y="2227"/>
                  </a:cubicBezTo>
                  <a:cubicBezTo>
                    <a:pt x="1108" y="1799"/>
                    <a:pt x="1393" y="1394"/>
                    <a:pt x="1727" y="1037"/>
                  </a:cubicBezTo>
                  <a:cubicBezTo>
                    <a:pt x="1953" y="810"/>
                    <a:pt x="2179" y="608"/>
                    <a:pt x="2441" y="417"/>
                  </a:cubicBezTo>
                  <a:cubicBezTo>
                    <a:pt x="2608" y="298"/>
                    <a:pt x="2715" y="227"/>
                    <a:pt x="2715" y="227"/>
                  </a:cubicBezTo>
                  <a:cubicBezTo>
                    <a:pt x="2727" y="227"/>
                    <a:pt x="2739" y="215"/>
                    <a:pt x="2751" y="203"/>
                  </a:cubicBezTo>
                  <a:lnTo>
                    <a:pt x="2655"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94" name="Google Shape;2094;p53"/>
            <p:cNvSpPr/>
            <p:nvPr/>
          </p:nvSpPr>
          <p:spPr>
            <a:xfrm>
              <a:off x="6359325" y="2221775"/>
              <a:ext cx="24425" cy="51450"/>
            </a:xfrm>
            <a:custGeom>
              <a:avLst/>
              <a:gdLst/>
              <a:ahLst/>
              <a:cxnLst/>
              <a:rect l="l" t="t" r="r" b="b"/>
              <a:pathLst>
                <a:path w="977" h="2058" extrusionOk="0">
                  <a:moveTo>
                    <a:pt x="883" y="0"/>
                  </a:moveTo>
                  <a:cubicBezTo>
                    <a:pt x="852" y="0"/>
                    <a:pt x="819" y="20"/>
                    <a:pt x="810" y="45"/>
                  </a:cubicBezTo>
                  <a:cubicBezTo>
                    <a:pt x="810" y="45"/>
                    <a:pt x="584" y="510"/>
                    <a:pt x="381" y="986"/>
                  </a:cubicBezTo>
                  <a:cubicBezTo>
                    <a:pt x="179" y="1450"/>
                    <a:pt x="12" y="1950"/>
                    <a:pt x="12" y="1950"/>
                  </a:cubicBezTo>
                  <a:cubicBezTo>
                    <a:pt x="0" y="1998"/>
                    <a:pt x="12" y="2046"/>
                    <a:pt x="60" y="2058"/>
                  </a:cubicBezTo>
                  <a:lnTo>
                    <a:pt x="108" y="2058"/>
                  </a:lnTo>
                  <a:cubicBezTo>
                    <a:pt x="131" y="2046"/>
                    <a:pt x="155" y="2034"/>
                    <a:pt x="167" y="1998"/>
                  </a:cubicBezTo>
                  <a:cubicBezTo>
                    <a:pt x="167" y="1998"/>
                    <a:pt x="346" y="1510"/>
                    <a:pt x="536" y="1046"/>
                  </a:cubicBezTo>
                  <a:cubicBezTo>
                    <a:pt x="727" y="581"/>
                    <a:pt x="953" y="117"/>
                    <a:pt x="953" y="117"/>
                  </a:cubicBezTo>
                  <a:cubicBezTo>
                    <a:pt x="977" y="81"/>
                    <a:pt x="965" y="22"/>
                    <a:pt x="917" y="10"/>
                  </a:cubicBezTo>
                  <a:cubicBezTo>
                    <a:pt x="907" y="3"/>
                    <a:pt x="895" y="0"/>
                    <a:pt x="88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95" name="Google Shape;2095;p53"/>
            <p:cNvSpPr/>
            <p:nvPr/>
          </p:nvSpPr>
          <p:spPr>
            <a:xfrm>
              <a:off x="6380150" y="2223425"/>
              <a:ext cx="16700" cy="50700"/>
            </a:xfrm>
            <a:custGeom>
              <a:avLst/>
              <a:gdLst/>
              <a:ahLst/>
              <a:cxnLst/>
              <a:rect l="l" t="t" r="r" b="b"/>
              <a:pathLst>
                <a:path w="668" h="2028" extrusionOk="0">
                  <a:moveTo>
                    <a:pt x="91" y="0"/>
                  </a:moveTo>
                  <a:cubicBezTo>
                    <a:pt x="85" y="0"/>
                    <a:pt x="78" y="1"/>
                    <a:pt x="72" y="3"/>
                  </a:cubicBezTo>
                  <a:cubicBezTo>
                    <a:pt x="25" y="15"/>
                    <a:pt x="1" y="63"/>
                    <a:pt x="1" y="98"/>
                  </a:cubicBezTo>
                  <a:cubicBezTo>
                    <a:pt x="13" y="134"/>
                    <a:pt x="25" y="170"/>
                    <a:pt x="37" y="194"/>
                  </a:cubicBezTo>
                  <a:cubicBezTo>
                    <a:pt x="72" y="265"/>
                    <a:pt x="108" y="337"/>
                    <a:pt x="144" y="396"/>
                  </a:cubicBezTo>
                  <a:lnTo>
                    <a:pt x="167" y="432"/>
                  </a:lnTo>
                  <a:cubicBezTo>
                    <a:pt x="215" y="503"/>
                    <a:pt x="263" y="575"/>
                    <a:pt x="287" y="658"/>
                  </a:cubicBezTo>
                  <a:cubicBezTo>
                    <a:pt x="322" y="765"/>
                    <a:pt x="346" y="872"/>
                    <a:pt x="358" y="991"/>
                  </a:cubicBezTo>
                  <a:lnTo>
                    <a:pt x="489" y="1956"/>
                  </a:lnTo>
                  <a:cubicBezTo>
                    <a:pt x="501" y="2003"/>
                    <a:pt x="537" y="2027"/>
                    <a:pt x="584" y="2027"/>
                  </a:cubicBezTo>
                  <a:cubicBezTo>
                    <a:pt x="632" y="2015"/>
                    <a:pt x="668" y="1980"/>
                    <a:pt x="656" y="1932"/>
                  </a:cubicBezTo>
                  <a:lnTo>
                    <a:pt x="525" y="968"/>
                  </a:lnTo>
                  <a:cubicBezTo>
                    <a:pt x="513" y="837"/>
                    <a:pt x="489" y="718"/>
                    <a:pt x="453" y="599"/>
                  </a:cubicBezTo>
                  <a:cubicBezTo>
                    <a:pt x="406" y="503"/>
                    <a:pt x="370" y="420"/>
                    <a:pt x="310" y="337"/>
                  </a:cubicBezTo>
                  <a:lnTo>
                    <a:pt x="287" y="313"/>
                  </a:lnTo>
                  <a:cubicBezTo>
                    <a:pt x="251" y="253"/>
                    <a:pt x="215" y="194"/>
                    <a:pt x="191" y="134"/>
                  </a:cubicBezTo>
                  <a:cubicBezTo>
                    <a:pt x="167" y="87"/>
                    <a:pt x="167" y="63"/>
                    <a:pt x="167" y="63"/>
                  </a:cubicBezTo>
                  <a:cubicBezTo>
                    <a:pt x="158" y="23"/>
                    <a:pt x="123" y="0"/>
                    <a:pt x="9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96" name="Google Shape;2096;p53"/>
            <p:cNvSpPr/>
            <p:nvPr/>
          </p:nvSpPr>
          <p:spPr>
            <a:xfrm>
              <a:off x="6365750" y="2249925"/>
              <a:ext cx="26925" cy="8950"/>
            </a:xfrm>
            <a:custGeom>
              <a:avLst/>
              <a:gdLst/>
              <a:ahLst/>
              <a:cxnLst/>
              <a:rect l="l" t="t" r="r" b="b"/>
              <a:pathLst>
                <a:path w="1077" h="358" extrusionOk="0">
                  <a:moveTo>
                    <a:pt x="115" y="0"/>
                  </a:moveTo>
                  <a:cubicBezTo>
                    <a:pt x="25" y="0"/>
                    <a:pt x="1" y="136"/>
                    <a:pt x="101" y="158"/>
                  </a:cubicBezTo>
                  <a:lnTo>
                    <a:pt x="970" y="348"/>
                  </a:lnTo>
                  <a:cubicBezTo>
                    <a:pt x="976" y="354"/>
                    <a:pt x="982" y="357"/>
                    <a:pt x="989" y="357"/>
                  </a:cubicBezTo>
                  <a:cubicBezTo>
                    <a:pt x="996" y="357"/>
                    <a:pt x="1005" y="354"/>
                    <a:pt x="1017" y="348"/>
                  </a:cubicBezTo>
                  <a:cubicBezTo>
                    <a:pt x="1041" y="348"/>
                    <a:pt x="1065" y="324"/>
                    <a:pt x="1077" y="289"/>
                  </a:cubicBezTo>
                  <a:cubicBezTo>
                    <a:pt x="1077" y="241"/>
                    <a:pt x="1053" y="193"/>
                    <a:pt x="1005" y="181"/>
                  </a:cubicBezTo>
                  <a:lnTo>
                    <a:pt x="136" y="3"/>
                  </a:lnTo>
                  <a:cubicBezTo>
                    <a:pt x="129" y="1"/>
                    <a:pt x="121" y="0"/>
                    <a:pt x="1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97" name="Google Shape;2097;p53"/>
            <p:cNvSpPr/>
            <p:nvPr/>
          </p:nvSpPr>
          <p:spPr>
            <a:xfrm>
              <a:off x="6405425" y="2248075"/>
              <a:ext cx="35775" cy="9675"/>
            </a:xfrm>
            <a:custGeom>
              <a:avLst/>
              <a:gdLst/>
              <a:ahLst/>
              <a:cxnLst/>
              <a:rect l="l" t="t" r="r" b="b"/>
              <a:pathLst>
                <a:path w="1431" h="387" extrusionOk="0">
                  <a:moveTo>
                    <a:pt x="116" y="0"/>
                  </a:moveTo>
                  <a:cubicBezTo>
                    <a:pt x="30" y="0"/>
                    <a:pt x="0" y="139"/>
                    <a:pt x="97" y="160"/>
                  </a:cubicBezTo>
                  <a:cubicBezTo>
                    <a:pt x="109" y="160"/>
                    <a:pt x="407" y="244"/>
                    <a:pt x="716" y="303"/>
                  </a:cubicBezTo>
                  <a:cubicBezTo>
                    <a:pt x="859" y="327"/>
                    <a:pt x="1014" y="351"/>
                    <a:pt x="1157" y="375"/>
                  </a:cubicBezTo>
                  <a:lnTo>
                    <a:pt x="1300" y="386"/>
                  </a:lnTo>
                  <a:lnTo>
                    <a:pt x="1347" y="386"/>
                  </a:lnTo>
                  <a:cubicBezTo>
                    <a:pt x="1383" y="375"/>
                    <a:pt x="1407" y="351"/>
                    <a:pt x="1419" y="315"/>
                  </a:cubicBezTo>
                  <a:cubicBezTo>
                    <a:pt x="1431" y="279"/>
                    <a:pt x="1431" y="244"/>
                    <a:pt x="1395" y="220"/>
                  </a:cubicBezTo>
                  <a:cubicBezTo>
                    <a:pt x="1382" y="200"/>
                    <a:pt x="1365" y="191"/>
                    <a:pt x="1347" y="191"/>
                  </a:cubicBezTo>
                  <a:cubicBezTo>
                    <a:pt x="1332" y="191"/>
                    <a:pt x="1316" y="197"/>
                    <a:pt x="1300" y="208"/>
                  </a:cubicBezTo>
                  <a:lnTo>
                    <a:pt x="1288" y="220"/>
                  </a:lnTo>
                  <a:lnTo>
                    <a:pt x="1169" y="208"/>
                  </a:lnTo>
                  <a:cubicBezTo>
                    <a:pt x="1050" y="184"/>
                    <a:pt x="883" y="160"/>
                    <a:pt x="752" y="136"/>
                  </a:cubicBezTo>
                  <a:cubicBezTo>
                    <a:pt x="442" y="89"/>
                    <a:pt x="145" y="5"/>
                    <a:pt x="145" y="5"/>
                  </a:cubicBezTo>
                  <a:cubicBezTo>
                    <a:pt x="134" y="2"/>
                    <a:pt x="125" y="0"/>
                    <a:pt x="11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98" name="Google Shape;2098;p53"/>
            <p:cNvSpPr/>
            <p:nvPr/>
          </p:nvSpPr>
          <p:spPr>
            <a:xfrm>
              <a:off x="6420350" y="2238225"/>
              <a:ext cx="5975" cy="32025"/>
            </a:xfrm>
            <a:custGeom>
              <a:avLst/>
              <a:gdLst/>
              <a:ahLst/>
              <a:cxnLst/>
              <a:rect l="l" t="t" r="r" b="b"/>
              <a:pathLst>
                <a:path w="239" h="1281" extrusionOk="0">
                  <a:moveTo>
                    <a:pt x="146" y="0"/>
                  </a:moveTo>
                  <a:cubicBezTo>
                    <a:pt x="108" y="0"/>
                    <a:pt x="71" y="21"/>
                    <a:pt x="60" y="66"/>
                  </a:cubicBezTo>
                  <a:lnTo>
                    <a:pt x="0" y="1197"/>
                  </a:lnTo>
                  <a:cubicBezTo>
                    <a:pt x="0" y="1245"/>
                    <a:pt x="36" y="1280"/>
                    <a:pt x="83" y="1280"/>
                  </a:cubicBezTo>
                  <a:lnTo>
                    <a:pt x="107" y="1280"/>
                  </a:lnTo>
                  <a:cubicBezTo>
                    <a:pt x="143" y="1269"/>
                    <a:pt x="167" y="1245"/>
                    <a:pt x="167" y="1209"/>
                  </a:cubicBezTo>
                  <a:lnTo>
                    <a:pt x="238" y="78"/>
                  </a:lnTo>
                  <a:cubicBezTo>
                    <a:pt x="232" y="27"/>
                    <a:pt x="189" y="0"/>
                    <a:pt x="14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099" name="Google Shape;2099;p53"/>
            <p:cNvSpPr/>
            <p:nvPr/>
          </p:nvSpPr>
          <p:spPr>
            <a:xfrm>
              <a:off x="6448325" y="2237750"/>
              <a:ext cx="11925" cy="49775"/>
            </a:xfrm>
            <a:custGeom>
              <a:avLst/>
              <a:gdLst/>
              <a:ahLst/>
              <a:cxnLst/>
              <a:rect l="l" t="t" r="r" b="b"/>
              <a:pathLst>
                <a:path w="477" h="1991" extrusionOk="0">
                  <a:moveTo>
                    <a:pt x="350" y="1"/>
                  </a:moveTo>
                  <a:cubicBezTo>
                    <a:pt x="301" y="1"/>
                    <a:pt x="253" y="44"/>
                    <a:pt x="274" y="109"/>
                  </a:cubicBezTo>
                  <a:cubicBezTo>
                    <a:pt x="298" y="192"/>
                    <a:pt x="310" y="287"/>
                    <a:pt x="310" y="371"/>
                  </a:cubicBezTo>
                  <a:cubicBezTo>
                    <a:pt x="298" y="573"/>
                    <a:pt x="274" y="776"/>
                    <a:pt x="227" y="978"/>
                  </a:cubicBezTo>
                  <a:lnTo>
                    <a:pt x="12" y="1883"/>
                  </a:lnTo>
                  <a:cubicBezTo>
                    <a:pt x="0" y="1931"/>
                    <a:pt x="36" y="1978"/>
                    <a:pt x="84" y="1990"/>
                  </a:cubicBezTo>
                  <a:lnTo>
                    <a:pt x="119" y="1990"/>
                  </a:lnTo>
                  <a:cubicBezTo>
                    <a:pt x="143" y="1978"/>
                    <a:pt x="167" y="1954"/>
                    <a:pt x="179" y="1919"/>
                  </a:cubicBezTo>
                  <a:lnTo>
                    <a:pt x="381" y="1014"/>
                  </a:lnTo>
                  <a:cubicBezTo>
                    <a:pt x="441" y="811"/>
                    <a:pt x="477" y="585"/>
                    <a:pt x="477" y="371"/>
                  </a:cubicBezTo>
                  <a:cubicBezTo>
                    <a:pt x="477" y="264"/>
                    <a:pt x="465" y="156"/>
                    <a:pt x="429" y="61"/>
                  </a:cubicBezTo>
                  <a:cubicBezTo>
                    <a:pt x="415" y="19"/>
                    <a:pt x="382" y="1"/>
                    <a:pt x="35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00" name="Google Shape;2100;p53"/>
            <p:cNvSpPr/>
            <p:nvPr/>
          </p:nvSpPr>
          <p:spPr>
            <a:xfrm>
              <a:off x="6454550" y="2238675"/>
              <a:ext cx="26250" cy="26725"/>
            </a:xfrm>
            <a:custGeom>
              <a:avLst/>
              <a:gdLst/>
              <a:ahLst/>
              <a:cxnLst/>
              <a:rect l="l" t="t" r="r" b="b"/>
              <a:pathLst>
                <a:path w="1050" h="1069" extrusionOk="0">
                  <a:moveTo>
                    <a:pt x="168" y="0"/>
                  </a:moveTo>
                  <a:cubicBezTo>
                    <a:pt x="73" y="24"/>
                    <a:pt x="97" y="167"/>
                    <a:pt x="192" y="167"/>
                  </a:cubicBezTo>
                  <a:cubicBezTo>
                    <a:pt x="217" y="164"/>
                    <a:pt x="243" y="162"/>
                    <a:pt x="268" y="162"/>
                  </a:cubicBezTo>
                  <a:cubicBezTo>
                    <a:pt x="338" y="162"/>
                    <a:pt x="408" y="173"/>
                    <a:pt x="478" y="191"/>
                  </a:cubicBezTo>
                  <a:cubicBezTo>
                    <a:pt x="561" y="227"/>
                    <a:pt x="644" y="274"/>
                    <a:pt x="716" y="346"/>
                  </a:cubicBezTo>
                  <a:cubicBezTo>
                    <a:pt x="799" y="405"/>
                    <a:pt x="859" y="500"/>
                    <a:pt x="882" y="608"/>
                  </a:cubicBezTo>
                  <a:cubicBezTo>
                    <a:pt x="882" y="643"/>
                    <a:pt x="871" y="679"/>
                    <a:pt x="835" y="703"/>
                  </a:cubicBezTo>
                  <a:cubicBezTo>
                    <a:pt x="799" y="751"/>
                    <a:pt x="751" y="774"/>
                    <a:pt x="704" y="798"/>
                  </a:cubicBezTo>
                  <a:cubicBezTo>
                    <a:pt x="620" y="846"/>
                    <a:pt x="525" y="881"/>
                    <a:pt x="430" y="893"/>
                  </a:cubicBezTo>
                  <a:lnTo>
                    <a:pt x="216" y="893"/>
                  </a:lnTo>
                  <a:cubicBezTo>
                    <a:pt x="168" y="881"/>
                    <a:pt x="144" y="881"/>
                    <a:pt x="144" y="881"/>
                  </a:cubicBezTo>
                  <a:cubicBezTo>
                    <a:pt x="134" y="878"/>
                    <a:pt x="124" y="876"/>
                    <a:pt x="115" y="876"/>
                  </a:cubicBezTo>
                  <a:cubicBezTo>
                    <a:pt x="29" y="876"/>
                    <a:pt x="1" y="1015"/>
                    <a:pt x="109" y="1036"/>
                  </a:cubicBezTo>
                  <a:cubicBezTo>
                    <a:pt x="132" y="1048"/>
                    <a:pt x="168" y="1048"/>
                    <a:pt x="204" y="1060"/>
                  </a:cubicBezTo>
                  <a:cubicBezTo>
                    <a:pt x="245" y="1066"/>
                    <a:pt x="287" y="1069"/>
                    <a:pt x="329" y="1069"/>
                  </a:cubicBezTo>
                  <a:cubicBezTo>
                    <a:pt x="370" y="1069"/>
                    <a:pt x="412" y="1066"/>
                    <a:pt x="454" y="1060"/>
                  </a:cubicBezTo>
                  <a:cubicBezTo>
                    <a:pt x="490" y="1048"/>
                    <a:pt x="525" y="1048"/>
                    <a:pt x="561" y="1036"/>
                  </a:cubicBezTo>
                  <a:cubicBezTo>
                    <a:pt x="632" y="1012"/>
                    <a:pt x="716" y="989"/>
                    <a:pt x="787" y="941"/>
                  </a:cubicBezTo>
                  <a:cubicBezTo>
                    <a:pt x="847" y="917"/>
                    <a:pt x="906" y="870"/>
                    <a:pt x="954" y="822"/>
                  </a:cubicBezTo>
                  <a:cubicBezTo>
                    <a:pt x="1025" y="762"/>
                    <a:pt x="1049" y="679"/>
                    <a:pt x="1049" y="584"/>
                  </a:cubicBezTo>
                  <a:cubicBezTo>
                    <a:pt x="1025" y="441"/>
                    <a:pt x="942" y="310"/>
                    <a:pt x="835" y="215"/>
                  </a:cubicBezTo>
                  <a:cubicBezTo>
                    <a:pt x="740" y="143"/>
                    <a:pt x="644" y="72"/>
                    <a:pt x="525" y="36"/>
                  </a:cubicBezTo>
                  <a:cubicBezTo>
                    <a:pt x="442" y="12"/>
                    <a:pt x="359" y="0"/>
                    <a:pt x="27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01" name="Google Shape;2101;p53"/>
            <p:cNvSpPr/>
            <p:nvPr/>
          </p:nvSpPr>
          <p:spPr>
            <a:xfrm>
              <a:off x="6448925" y="2260700"/>
              <a:ext cx="33950" cy="29000"/>
            </a:xfrm>
            <a:custGeom>
              <a:avLst/>
              <a:gdLst/>
              <a:ahLst/>
              <a:cxnLst/>
              <a:rect l="l" t="t" r="r" b="b"/>
              <a:pathLst>
                <a:path w="1358" h="1160" extrusionOk="0">
                  <a:moveTo>
                    <a:pt x="393" y="0"/>
                  </a:moveTo>
                  <a:cubicBezTo>
                    <a:pt x="345" y="0"/>
                    <a:pt x="310" y="48"/>
                    <a:pt x="322" y="96"/>
                  </a:cubicBezTo>
                  <a:cubicBezTo>
                    <a:pt x="322" y="131"/>
                    <a:pt x="357" y="167"/>
                    <a:pt x="405" y="167"/>
                  </a:cubicBezTo>
                  <a:lnTo>
                    <a:pt x="500" y="167"/>
                  </a:lnTo>
                  <a:cubicBezTo>
                    <a:pt x="595" y="167"/>
                    <a:pt x="679" y="179"/>
                    <a:pt x="762" y="203"/>
                  </a:cubicBezTo>
                  <a:cubicBezTo>
                    <a:pt x="881" y="227"/>
                    <a:pt x="988" y="286"/>
                    <a:pt x="1060" y="381"/>
                  </a:cubicBezTo>
                  <a:cubicBezTo>
                    <a:pt x="1155" y="465"/>
                    <a:pt x="1179" y="596"/>
                    <a:pt x="1143" y="715"/>
                  </a:cubicBezTo>
                  <a:cubicBezTo>
                    <a:pt x="1096" y="834"/>
                    <a:pt x="988" y="917"/>
                    <a:pt x="857" y="953"/>
                  </a:cubicBezTo>
                  <a:cubicBezTo>
                    <a:pt x="760" y="972"/>
                    <a:pt x="655" y="992"/>
                    <a:pt x="555" y="992"/>
                  </a:cubicBezTo>
                  <a:cubicBezTo>
                    <a:pt x="532" y="992"/>
                    <a:pt x="510" y="991"/>
                    <a:pt x="488" y="989"/>
                  </a:cubicBezTo>
                  <a:cubicBezTo>
                    <a:pt x="393" y="989"/>
                    <a:pt x="310" y="977"/>
                    <a:pt x="226" y="965"/>
                  </a:cubicBezTo>
                  <a:cubicBezTo>
                    <a:pt x="167" y="941"/>
                    <a:pt x="131" y="929"/>
                    <a:pt x="131" y="929"/>
                  </a:cubicBezTo>
                  <a:cubicBezTo>
                    <a:pt x="123" y="927"/>
                    <a:pt x="115" y="926"/>
                    <a:pt x="107" y="926"/>
                  </a:cubicBezTo>
                  <a:cubicBezTo>
                    <a:pt x="68" y="926"/>
                    <a:pt x="34" y="949"/>
                    <a:pt x="24" y="989"/>
                  </a:cubicBezTo>
                  <a:cubicBezTo>
                    <a:pt x="0" y="1024"/>
                    <a:pt x="24" y="1072"/>
                    <a:pt x="72" y="1096"/>
                  </a:cubicBezTo>
                  <a:cubicBezTo>
                    <a:pt x="107" y="1108"/>
                    <a:pt x="143" y="1120"/>
                    <a:pt x="191" y="1120"/>
                  </a:cubicBezTo>
                  <a:cubicBezTo>
                    <a:pt x="286" y="1143"/>
                    <a:pt x="381" y="1155"/>
                    <a:pt x="488" y="1155"/>
                  </a:cubicBezTo>
                  <a:cubicBezTo>
                    <a:pt x="518" y="1158"/>
                    <a:pt x="548" y="1160"/>
                    <a:pt x="578" y="1160"/>
                  </a:cubicBezTo>
                  <a:cubicBezTo>
                    <a:pt x="667" y="1160"/>
                    <a:pt x="756" y="1146"/>
                    <a:pt x="845" y="1120"/>
                  </a:cubicBezTo>
                  <a:lnTo>
                    <a:pt x="905" y="1108"/>
                  </a:lnTo>
                  <a:cubicBezTo>
                    <a:pt x="1072" y="1060"/>
                    <a:pt x="1226" y="941"/>
                    <a:pt x="1298" y="774"/>
                  </a:cubicBezTo>
                  <a:cubicBezTo>
                    <a:pt x="1357" y="596"/>
                    <a:pt x="1310" y="405"/>
                    <a:pt x="1191" y="274"/>
                  </a:cubicBezTo>
                  <a:cubicBezTo>
                    <a:pt x="1084" y="155"/>
                    <a:pt x="953" y="72"/>
                    <a:pt x="810" y="36"/>
                  </a:cubicBezTo>
                  <a:cubicBezTo>
                    <a:pt x="703" y="12"/>
                    <a:pt x="607" y="0"/>
                    <a:pt x="51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02" name="Google Shape;2102;p53"/>
            <p:cNvSpPr/>
            <p:nvPr/>
          </p:nvSpPr>
          <p:spPr>
            <a:xfrm>
              <a:off x="6499925" y="2260975"/>
              <a:ext cx="18075" cy="6300"/>
            </a:xfrm>
            <a:custGeom>
              <a:avLst/>
              <a:gdLst/>
              <a:ahLst/>
              <a:cxnLst/>
              <a:rect l="l" t="t" r="r" b="b"/>
              <a:pathLst>
                <a:path w="723" h="252" extrusionOk="0">
                  <a:moveTo>
                    <a:pt x="115" y="1"/>
                  </a:moveTo>
                  <a:cubicBezTo>
                    <a:pt x="18" y="1"/>
                    <a:pt x="0" y="133"/>
                    <a:pt x="103" y="156"/>
                  </a:cubicBezTo>
                  <a:lnTo>
                    <a:pt x="627" y="251"/>
                  </a:lnTo>
                  <a:lnTo>
                    <a:pt x="663" y="251"/>
                  </a:lnTo>
                  <a:cubicBezTo>
                    <a:pt x="687" y="240"/>
                    <a:pt x="710" y="216"/>
                    <a:pt x="722" y="180"/>
                  </a:cubicBezTo>
                  <a:cubicBezTo>
                    <a:pt x="722" y="132"/>
                    <a:pt x="699" y="97"/>
                    <a:pt x="651" y="85"/>
                  </a:cubicBezTo>
                  <a:lnTo>
                    <a:pt x="127" y="1"/>
                  </a:lnTo>
                  <a:cubicBezTo>
                    <a:pt x="123" y="1"/>
                    <a:pt x="119" y="1"/>
                    <a:pt x="11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03" name="Google Shape;2103;p53"/>
            <p:cNvSpPr/>
            <p:nvPr/>
          </p:nvSpPr>
          <p:spPr>
            <a:xfrm>
              <a:off x="6497825" y="2272600"/>
              <a:ext cx="22550" cy="6875"/>
            </a:xfrm>
            <a:custGeom>
              <a:avLst/>
              <a:gdLst/>
              <a:ahLst/>
              <a:cxnLst/>
              <a:rect l="l" t="t" r="r" b="b"/>
              <a:pathLst>
                <a:path w="902" h="275" extrusionOk="0">
                  <a:moveTo>
                    <a:pt x="105" y="0"/>
                  </a:moveTo>
                  <a:cubicBezTo>
                    <a:pt x="8" y="0"/>
                    <a:pt x="1" y="156"/>
                    <a:pt x="116" y="167"/>
                  </a:cubicBezTo>
                  <a:cubicBezTo>
                    <a:pt x="116" y="167"/>
                    <a:pt x="283" y="179"/>
                    <a:pt x="449" y="203"/>
                  </a:cubicBezTo>
                  <a:cubicBezTo>
                    <a:pt x="616" y="227"/>
                    <a:pt x="771" y="275"/>
                    <a:pt x="771" y="275"/>
                  </a:cubicBezTo>
                  <a:lnTo>
                    <a:pt x="818" y="275"/>
                  </a:lnTo>
                  <a:cubicBezTo>
                    <a:pt x="902" y="251"/>
                    <a:pt x="902" y="132"/>
                    <a:pt x="818" y="108"/>
                  </a:cubicBezTo>
                  <a:cubicBezTo>
                    <a:pt x="806" y="108"/>
                    <a:pt x="652" y="60"/>
                    <a:pt x="473" y="36"/>
                  </a:cubicBezTo>
                  <a:cubicBezTo>
                    <a:pt x="354" y="13"/>
                    <a:pt x="235" y="1"/>
                    <a:pt x="116" y="1"/>
                  </a:cubicBezTo>
                  <a:cubicBezTo>
                    <a:pt x="112" y="0"/>
                    <a:pt x="109" y="0"/>
                    <a:pt x="10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04" name="Google Shape;2104;p53"/>
            <p:cNvSpPr/>
            <p:nvPr/>
          </p:nvSpPr>
          <p:spPr>
            <a:xfrm>
              <a:off x="6525425" y="2254275"/>
              <a:ext cx="30475" cy="44375"/>
            </a:xfrm>
            <a:custGeom>
              <a:avLst/>
              <a:gdLst/>
              <a:ahLst/>
              <a:cxnLst/>
              <a:rect l="l" t="t" r="r" b="b"/>
              <a:pathLst>
                <a:path w="1219" h="1775" extrusionOk="0">
                  <a:moveTo>
                    <a:pt x="783" y="1"/>
                  </a:moveTo>
                  <a:cubicBezTo>
                    <a:pt x="724" y="1"/>
                    <a:pt x="665" y="10"/>
                    <a:pt x="607" y="31"/>
                  </a:cubicBezTo>
                  <a:cubicBezTo>
                    <a:pt x="441" y="91"/>
                    <a:pt x="298" y="210"/>
                    <a:pt x="202" y="377"/>
                  </a:cubicBezTo>
                  <a:cubicBezTo>
                    <a:pt x="119" y="543"/>
                    <a:pt x="60" y="734"/>
                    <a:pt x="36" y="924"/>
                  </a:cubicBezTo>
                  <a:cubicBezTo>
                    <a:pt x="0" y="1127"/>
                    <a:pt x="48" y="1341"/>
                    <a:pt x="179" y="1508"/>
                  </a:cubicBezTo>
                  <a:cubicBezTo>
                    <a:pt x="298" y="1651"/>
                    <a:pt x="452" y="1746"/>
                    <a:pt x="643" y="1770"/>
                  </a:cubicBezTo>
                  <a:cubicBezTo>
                    <a:pt x="665" y="1773"/>
                    <a:pt x="688" y="1774"/>
                    <a:pt x="710" y="1774"/>
                  </a:cubicBezTo>
                  <a:cubicBezTo>
                    <a:pt x="772" y="1774"/>
                    <a:pt x="835" y="1763"/>
                    <a:pt x="905" y="1746"/>
                  </a:cubicBezTo>
                  <a:cubicBezTo>
                    <a:pt x="941" y="1746"/>
                    <a:pt x="976" y="1722"/>
                    <a:pt x="1012" y="1710"/>
                  </a:cubicBezTo>
                  <a:cubicBezTo>
                    <a:pt x="1060" y="1686"/>
                    <a:pt x="1107" y="1662"/>
                    <a:pt x="1143" y="1639"/>
                  </a:cubicBezTo>
                  <a:cubicBezTo>
                    <a:pt x="1219" y="1582"/>
                    <a:pt x="1166" y="1487"/>
                    <a:pt x="1100" y="1487"/>
                  </a:cubicBezTo>
                  <a:cubicBezTo>
                    <a:pt x="1083" y="1487"/>
                    <a:pt x="1065" y="1493"/>
                    <a:pt x="1048" y="1508"/>
                  </a:cubicBezTo>
                  <a:cubicBezTo>
                    <a:pt x="1012" y="1520"/>
                    <a:pt x="988" y="1543"/>
                    <a:pt x="953" y="1555"/>
                  </a:cubicBezTo>
                  <a:cubicBezTo>
                    <a:pt x="881" y="1582"/>
                    <a:pt x="810" y="1595"/>
                    <a:pt x="738" y="1595"/>
                  </a:cubicBezTo>
                  <a:cubicBezTo>
                    <a:pt x="714" y="1595"/>
                    <a:pt x="691" y="1594"/>
                    <a:pt x="667" y="1591"/>
                  </a:cubicBezTo>
                  <a:cubicBezTo>
                    <a:pt x="524" y="1579"/>
                    <a:pt x="393" y="1508"/>
                    <a:pt x="310" y="1389"/>
                  </a:cubicBezTo>
                  <a:cubicBezTo>
                    <a:pt x="214" y="1270"/>
                    <a:pt x="179" y="1103"/>
                    <a:pt x="202" y="948"/>
                  </a:cubicBezTo>
                  <a:cubicBezTo>
                    <a:pt x="226" y="769"/>
                    <a:pt x="274" y="603"/>
                    <a:pt x="357" y="460"/>
                  </a:cubicBezTo>
                  <a:cubicBezTo>
                    <a:pt x="417" y="329"/>
                    <a:pt x="524" y="234"/>
                    <a:pt x="655" y="186"/>
                  </a:cubicBezTo>
                  <a:cubicBezTo>
                    <a:pt x="698" y="175"/>
                    <a:pt x="741" y="169"/>
                    <a:pt x="782" y="169"/>
                  </a:cubicBezTo>
                  <a:cubicBezTo>
                    <a:pt x="833" y="169"/>
                    <a:pt x="883" y="178"/>
                    <a:pt x="929" y="198"/>
                  </a:cubicBezTo>
                  <a:cubicBezTo>
                    <a:pt x="964" y="210"/>
                    <a:pt x="988" y="234"/>
                    <a:pt x="1012" y="246"/>
                  </a:cubicBezTo>
                  <a:cubicBezTo>
                    <a:pt x="1030" y="263"/>
                    <a:pt x="1050" y="271"/>
                    <a:pt x="1070" y="271"/>
                  </a:cubicBezTo>
                  <a:cubicBezTo>
                    <a:pt x="1131" y="271"/>
                    <a:pt x="1185" y="201"/>
                    <a:pt x="1131" y="138"/>
                  </a:cubicBezTo>
                  <a:cubicBezTo>
                    <a:pt x="1095" y="91"/>
                    <a:pt x="1048" y="67"/>
                    <a:pt x="1000" y="43"/>
                  </a:cubicBezTo>
                  <a:cubicBezTo>
                    <a:pt x="933" y="16"/>
                    <a:pt x="859" y="1"/>
                    <a:pt x="78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05" name="Google Shape;2105;p53"/>
            <p:cNvSpPr/>
            <p:nvPr/>
          </p:nvSpPr>
          <p:spPr>
            <a:xfrm>
              <a:off x="6560250" y="2244050"/>
              <a:ext cx="22250" cy="23225"/>
            </a:xfrm>
            <a:custGeom>
              <a:avLst/>
              <a:gdLst/>
              <a:ahLst/>
              <a:cxnLst/>
              <a:rect l="l" t="t" r="r" b="b"/>
              <a:pathLst>
                <a:path w="890" h="929" extrusionOk="0">
                  <a:moveTo>
                    <a:pt x="343" y="0"/>
                  </a:moveTo>
                  <a:cubicBezTo>
                    <a:pt x="224" y="0"/>
                    <a:pt x="103" y="80"/>
                    <a:pt x="83" y="226"/>
                  </a:cubicBezTo>
                  <a:cubicBezTo>
                    <a:pt x="83" y="274"/>
                    <a:pt x="107" y="321"/>
                    <a:pt x="155" y="321"/>
                  </a:cubicBezTo>
                  <a:cubicBezTo>
                    <a:pt x="161" y="323"/>
                    <a:pt x="167" y="324"/>
                    <a:pt x="174" y="324"/>
                  </a:cubicBezTo>
                  <a:cubicBezTo>
                    <a:pt x="214" y="324"/>
                    <a:pt x="250" y="291"/>
                    <a:pt x="250" y="250"/>
                  </a:cubicBezTo>
                  <a:cubicBezTo>
                    <a:pt x="262" y="214"/>
                    <a:pt x="286" y="178"/>
                    <a:pt x="322" y="166"/>
                  </a:cubicBezTo>
                  <a:cubicBezTo>
                    <a:pt x="369" y="166"/>
                    <a:pt x="405" y="190"/>
                    <a:pt x="429" y="226"/>
                  </a:cubicBezTo>
                  <a:cubicBezTo>
                    <a:pt x="441" y="274"/>
                    <a:pt x="429" y="321"/>
                    <a:pt x="405" y="369"/>
                  </a:cubicBezTo>
                  <a:cubicBezTo>
                    <a:pt x="369" y="428"/>
                    <a:pt x="322" y="476"/>
                    <a:pt x="274" y="512"/>
                  </a:cubicBezTo>
                  <a:lnTo>
                    <a:pt x="238" y="536"/>
                  </a:lnTo>
                  <a:cubicBezTo>
                    <a:pt x="191" y="571"/>
                    <a:pt x="143" y="619"/>
                    <a:pt x="95" y="666"/>
                  </a:cubicBezTo>
                  <a:cubicBezTo>
                    <a:pt x="83" y="678"/>
                    <a:pt x="60" y="702"/>
                    <a:pt x="48" y="714"/>
                  </a:cubicBezTo>
                  <a:lnTo>
                    <a:pt x="48" y="726"/>
                  </a:lnTo>
                  <a:cubicBezTo>
                    <a:pt x="0" y="774"/>
                    <a:pt x="36" y="869"/>
                    <a:pt x="107" y="881"/>
                  </a:cubicBezTo>
                  <a:lnTo>
                    <a:pt x="703" y="928"/>
                  </a:lnTo>
                  <a:lnTo>
                    <a:pt x="762" y="928"/>
                  </a:lnTo>
                  <a:cubicBezTo>
                    <a:pt x="786" y="917"/>
                    <a:pt x="798" y="905"/>
                    <a:pt x="810" y="893"/>
                  </a:cubicBezTo>
                  <a:cubicBezTo>
                    <a:pt x="889" y="843"/>
                    <a:pt x="836" y="736"/>
                    <a:pt x="768" y="736"/>
                  </a:cubicBezTo>
                  <a:cubicBezTo>
                    <a:pt x="754" y="736"/>
                    <a:pt x="740" y="740"/>
                    <a:pt x="726" y="750"/>
                  </a:cubicBezTo>
                  <a:lnTo>
                    <a:pt x="714" y="750"/>
                  </a:lnTo>
                  <a:lnTo>
                    <a:pt x="286" y="714"/>
                  </a:lnTo>
                  <a:lnTo>
                    <a:pt x="345" y="666"/>
                  </a:lnTo>
                  <a:lnTo>
                    <a:pt x="381" y="631"/>
                  </a:lnTo>
                  <a:cubicBezTo>
                    <a:pt x="453" y="583"/>
                    <a:pt x="512" y="524"/>
                    <a:pt x="548" y="440"/>
                  </a:cubicBezTo>
                  <a:cubicBezTo>
                    <a:pt x="607" y="357"/>
                    <a:pt x="619" y="250"/>
                    <a:pt x="572" y="155"/>
                  </a:cubicBezTo>
                  <a:cubicBezTo>
                    <a:pt x="530" y="50"/>
                    <a:pt x="437" y="0"/>
                    <a:pt x="34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06" name="Google Shape;2106;p53"/>
            <p:cNvSpPr/>
            <p:nvPr/>
          </p:nvSpPr>
          <p:spPr>
            <a:xfrm>
              <a:off x="6485525" y="2227225"/>
              <a:ext cx="21525" cy="23000"/>
            </a:xfrm>
            <a:custGeom>
              <a:avLst/>
              <a:gdLst/>
              <a:ahLst/>
              <a:cxnLst/>
              <a:rect l="l" t="t" r="r" b="b"/>
              <a:pathLst>
                <a:path w="861" h="920" extrusionOk="0">
                  <a:moveTo>
                    <a:pt x="338" y="1"/>
                  </a:moveTo>
                  <a:cubicBezTo>
                    <a:pt x="321" y="1"/>
                    <a:pt x="304" y="2"/>
                    <a:pt x="286" y="6"/>
                  </a:cubicBezTo>
                  <a:cubicBezTo>
                    <a:pt x="167" y="18"/>
                    <a:pt x="84" y="113"/>
                    <a:pt x="72" y="232"/>
                  </a:cubicBezTo>
                  <a:cubicBezTo>
                    <a:pt x="59" y="290"/>
                    <a:pt x="105" y="324"/>
                    <a:pt x="152" y="324"/>
                  </a:cubicBezTo>
                  <a:cubicBezTo>
                    <a:pt x="192" y="324"/>
                    <a:pt x="233" y="299"/>
                    <a:pt x="239" y="244"/>
                  </a:cubicBezTo>
                  <a:cubicBezTo>
                    <a:pt x="239" y="208"/>
                    <a:pt x="274" y="173"/>
                    <a:pt x="310" y="161"/>
                  </a:cubicBezTo>
                  <a:cubicBezTo>
                    <a:pt x="346" y="161"/>
                    <a:pt x="394" y="185"/>
                    <a:pt x="405" y="220"/>
                  </a:cubicBezTo>
                  <a:cubicBezTo>
                    <a:pt x="417" y="268"/>
                    <a:pt x="417" y="327"/>
                    <a:pt x="382" y="363"/>
                  </a:cubicBezTo>
                  <a:cubicBezTo>
                    <a:pt x="358" y="423"/>
                    <a:pt x="310" y="470"/>
                    <a:pt x="251" y="506"/>
                  </a:cubicBezTo>
                  <a:lnTo>
                    <a:pt x="227" y="530"/>
                  </a:lnTo>
                  <a:cubicBezTo>
                    <a:pt x="167" y="577"/>
                    <a:pt x="120" y="613"/>
                    <a:pt x="72" y="661"/>
                  </a:cubicBezTo>
                  <a:cubicBezTo>
                    <a:pt x="60" y="685"/>
                    <a:pt x="48" y="697"/>
                    <a:pt x="36" y="720"/>
                  </a:cubicBezTo>
                  <a:cubicBezTo>
                    <a:pt x="13" y="744"/>
                    <a:pt x="1" y="780"/>
                    <a:pt x="24" y="816"/>
                  </a:cubicBezTo>
                  <a:cubicBezTo>
                    <a:pt x="36" y="839"/>
                    <a:pt x="60" y="863"/>
                    <a:pt x="96" y="863"/>
                  </a:cubicBezTo>
                  <a:lnTo>
                    <a:pt x="691" y="911"/>
                  </a:lnTo>
                  <a:cubicBezTo>
                    <a:pt x="697" y="917"/>
                    <a:pt x="706" y="920"/>
                    <a:pt x="715" y="920"/>
                  </a:cubicBezTo>
                  <a:cubicBezTo>
                    <a:pt x="724" y="920"/>
                    <a:pt x="733" y="917"/>
                    <a:pt x="739" y="911"/>
                  </a:cubicBezTo>
                  <a:cubicBezTo>
                    <a:pt x="763" y="911"/>
                    <a:pt x="775" y="899"/>
                    <a:pt x="798" y="887"/>
                  </a:cubicBezTo>
                  <a:cubicBezTo>
                    <a:pt x="861" y="835"/>
                    <a:pt x="814" y="738"/>
                    <a:pt x="738" y="738"/>
                  </a:cubicBezTo>
                  <a:cubicBezTo>
                    <a:pt x="727" y="738"/>
                    <a:pt x="715" y="740"/>
                    <a:pt x="703" y="744"/>
                  </a:cubicBezTo>
                  <a:lnTo>
                    <a:pt x="691" y="744"/>
                  </a:lnTo>
                  <a:lnTo>
                    <a:pt x="263" y="708"/>
                  </a:lnTo>
                  <a:lnTo>
                    <a:pt x="322" y="661"/>
                  </a:lnTo>
                  <a:lnTo>
                    <a:pt x="358" y="637"/>
                  </a:lnTo>
                  <a:cubicBezTo>
                    <a:pt x="429" y="577"/>
                    <a:pt x="489" y="518"/>
                    <a:pt x="536" y="435"/>
                  </a:cubicBezTo>
                  <a:cubicBezTo>
                    <a:pt x="584" y="351"/>
                    <a:pt x="596" y="244"/>
                    <a:pt x="560" y="149"/>
                  </a:cubicBezTo>
                  <a:cubicBezTo>
                    <a:pt x="520" y="58"/>
                    <a:pt x="436" y="1"/>
                    <a:pt x="33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07" name="Google Shape;2107;p53"/>
            <p:cNvSpPr/>
            <p:nvPr/>
          </p:nvSpPr>
          <p:spPr>
            <a:xfrm>
              <a:off x="5947675" y="2602950"/>
              <a:ext cx="22050" cy="52225"/>
            </a:xfrm>
            <a:custGeom>
              <a:avLst/>
              <a:gdLst/>
              <a:ahLst/>
              <a:cxnLst/>
              <a:rect l="l" t="t" r="r" b="b"/>
              <a:pathLst>
                <a:path w="882" h="2089" extrusionOk="0">
                  <a:moveTo>
                    <a:pt x="146" y="0"/>
                  </a:moveTo>
                  <a:cubicBezTo>
                    <a:pt x="129" y="0"/>
                    <a:pt x="112" y="5"/>
                    <a:pt x="95" y="15"/>
                  </a:cubicBezTo>
                  <a:cubicBezTo>
                    <a:pt x="24" y="38"/>
                    <a:pt x="0" y="110"/>
                    <a:pt x="24" y="169"/>
                  </a:cubicBezTo>
                  <a:cubicBezTo>
                    <a:pt x="36" y="181"/>
                    <a:pt x="226" y="622"/>
                    <a:pt x="369" y="1062"/>
                  </a:cubicBezTo>
                  <a:cubicBezTo>
                    <a:pt x="464" y="1372"/>
                    <a:pt x="548" y="1681"/>
                    <a:pt x="619" y="1991"/>
                  </a:cubicBezTo>
                  <a:cubicBezTo>
                    <a:pt x="630" y="2044"/>
                    <a:pt x="688" y="2088"/>
                    <a:pt x="743" y="2088"/>
                  </a:cubicBezTo>
                  <a:cubicBezTo>
                    <a:pt x="749" y="2088"/>
                    <a:pt x="756" y="2087"/>
                    <a:pt x="762" y="2086"/>
                  </a:cubicBezTo>
                  <a:cubicBezTo>
                    <a:pt x="833" y="2062"/>
                    <a:pt x="881" y="2003"/>
                    <a:pt x="857" y="1931"/>
                  </a:cubicBezTo>
                  <a:cubicBezTo>
                    <a:pt x="857" y="1908"/>
                    <a:pt x="750" y="1443"/>
                    <a:pt x="607" y="991"/>
                  </a:cubicBezTo>
                  <a:cubicBezTo>
                    <a:pt x="500" y="681"/>
                    <a:pt x="381" y="372"/>
                    <a:pt x="250" y="74"/>
                  </a:cubicBezTo>
                  <a:cubicBezTo>
                    <a:pt x="233" y="31"/>
                    <a:pt x="191" y="0"/>
                    <a:pt x="14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08" name="Google Shape;2108;p53"/>
            <p:cNvSpPr/>
            <p:nvPr/>
          </p:nvSpPr>
          <p:spPr>
            <a:xfrm>
              <a:off x="5979225" y="2606175"/>
              <a:ext cx="47975" cy="17200"/>
            </a:xfrm>
            <a:custGeom>
              <a:avLst/>
              <a:gdLst/>
              <a:ahLst/>
              <a:cxnLst/>
              <a:rect l="l" t="t" r="r" b="b"/>
              <a:pathLst>
                <a:path w="1919" h="688" extrusionOk="0">
                  <a:moveTo>
                    <a:pt x="1748" y="1"/>
                  </a:moveTo>
                  <a:cubicBezTo>
                    <a:pt x="1737" y="1"/>
                    <a:pt x="1726" y="2"/>
                    <a:pt x="1715" y="5"/>
                  </a:cubicBezTo>
                  <a:lnTo>
                    <a:pt x="345" y="338"/>
                  </a:lnTo>
                  <a:cubicBezTo>
                    <a:pt x="274" y="350"/>
                    <a:pt x="202" y="374"/>
                    <a:pt x="131" y="409"/>
                  </a:cubicBezTo>
                  <a:cubicBezTo>
                    <a:pt x="95" y="433"/>
                    <a:pt x="72" y="457"/>
                    <a:pt x="48" y="493"/>
                  </a:cubicBezTo>
                  <a:cubicBezTo>
                    <a:pt x="0" y="540"/>
                    <a:pt x="12" y="624"/>
                    <a:pt x="72" y="659"/>
                  </a:cubicBezTo>
                  <a:cubicBezTo>
                    <a:pt x="89" y="677"/>
                    <a:pt x="113" y="688"/>
                    <a:pt x="138" y="688"/>
                  </a:cubicBezTo>
                  <a:cubicBezTo>
                    <a:pt x="148" y="688"/>
                    <a:pt x="157" y="686"/>
                    <a:pt x="167" y="683"/>
                  </a:cubicBezTo>
                  <a:cubicBezTo>
                    <a:pt x="202" y="671"/>
                    <a:pt x="226" y="659"/>
                    <a:pt x="238" y="636"/>
                  </a:cubicBezTo>
                  <a:cubicBezTo>
                    <a:pt x="250" y="636"/>
                    <a:pt x="250" y="624"/>
                    <a:pt x="262" y="624"/>
                  </a:cubicBezTo>
                  <a:cubicBezTo>
                    <a:pt x="310" y="600"/>
                    <a:pt x="357" y="576"/>
                    <a:pt x="405" y="576"/>
                  </a:cubicBezTo>
                  <a:lnTo>
                    <a:pt x="1774" y="243"/>
                  </a:lnTo>
                  <a:cubicBezTo>
                    <a:pt x="1918" y="209"/>
                    <a:pt x="1887" y="1"/>
                    <a:pt x="174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09" name="Google Shape;2109;p53"/>
            <p:cNvSpPr/>
            <p:nvPr/>
          </p:nvSpPr>
          <p:spPr>
            <a:xfrm>
              <a:off x="5989925" y="2595825"/>
              <a:ext cx="22050" cy="39500"/>
            </a:xfrm>
            <a:custGeom>
              <a:avLst/>
              <a:gdLst/>
              <a:ahLst/>
              <a:cxnLst/>
              <a:rect l="l" t="t" r="r" b="b"/>
              <a:pathLst>
                <a:path w="882" h="1580" extrusionOk="0">
                  <a:moveTo>
                    <a:pt x="141" y="0"/>
                  </a:moveTo>
                  <a:cubicBezTo>
                    <a:pt x="117" y="0"/>
                    <a:pt x="94" y="8"/>
                    <a:pt x="72" y="26"/>
                  </a:cubicBezTo>
                  <a:cubicBezTo>
                    <a:pt x="13" y="61"/>
                    <a:pt x="1" y="133"/>
                    <a:pt x="36" y="192"/>
                  </a:cubicBezTo>
                  <a:cubicBezTo>
                    <a:pt x="167" y="395"/>
                    <a:pt x="275" y="609"/>
                    <a:pt x="382" y="823"/>
                  </a:cubicBezTo>
                  <a:cubicBezTo>
                    <a:pt x="477" y="1038"/>
                    <a:pt x="560" y="1264"/>
                    <a:pt x="632" y="1490"/>
                  </a:cubicBezTo>
                  <a:cubicBezTo>
                    <a:pt x="651" y="1539"/>
                    <a:pt x="695" y="1580"/>
                    <a:pt x="749" y="1580"/>
                  </a:cubicBezTo>
                  <a:cubicBezTo>
                    <a:pt x="761" y="1580"/>
                    <a:pt x="774" y="1578"/>
                    <a:pt x="787" y="1574"/>
                  </a:cubicBezTo>
                  <a:cubicBezTo>
                    <a:pt x="846" y="1550"/>
                    <a:pt x="882" y="1478"/>
                    <a:pt x="870" y="1419"/>
                  </a:cubicBezTo>
                  <a:cubicBezTo>
                    <a:pt x="798" y="1181"/>
                    <a:pt x="703" y="942"/>
                    <a:pt x="608" y="716"/>
                  </a:cubicBezTo>
                  <a:cubicBezTo>
                    <a:pt x="501" y="490"/>
                    <a:pt x="382" y="276"/>
                    <a:pt x="251" y="61"/>
                  </a:cubicBezTo>
                  <a:cubicBezTo>
                    <a:pt x="221" y="24"/>
                    <a:pt x="181" y="0"/>
                    <a:pt x="14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10" name="Google Shape;2110;p53"/>
            <p:cNvSpPr/>
            <p:nvPr/>
          </p:nvSpPr>
          <p:spPr>
            <a:xfrm>
              <a:off x="6034275" y="2591075"/>
              <a:ext cx="46700" cy="15625"/>
            </a:xfrm>
            <a:custGeom>
              <a:avLst/>
              <a:gdLst/>
              <a:ahLst/>
              <a:cxnLst/>
              <a:rect l="l" t="t" r="r" b="b"/>
              <a:pathLst>
                <a:path w="1868" h="625" extrusionOk="0">
                  <a:moveTo>
                    <a:pt x="133" y="1"/>
                  </a:moveTo>
                  <a:cubicBezTo>
                    <a:pt x="98" y="1"/>
                    <a:pt x="63" y="15"/>
                    <a:pt x="36" y="49"/>
                  </a:cubicBezTo>
                  <a:cubicBezTo>
                    <a:pt x="1" y="97"/>
                    <a:pt x="1" y="180"/>
                    <a:pt x="60" y="216"/>
                  </a:cubicBezTo>
                  <a:cubicBezTo>
                    <a:pt x="132" y="275"/>
                    <a:pt x="215" y="323"/>
                    <a:pt x="286" y="370"/>
                  </a:cubicBezTo>
                  <a:cubicBezTo>
                    <a:pt x="465" y="466"/>
                    <a:pt x="656" y="537"/>
                    <a:pt x="846" y="573"/>
                  </a:cubicBezTo>
                  <a:cubicBezTo>
                    <a:pt x="1001" y="609"/>
                    <a:pt x="1155" y="625"/>
                    <a:pt x="1305" y="625"/>
                  </a:cubicBezTo>
                  <a:cubicBezTo>
                    <a:pt x="1351" y="625"/>
                    <a:pt x="1396" y="623"/>
                    <a:pt x="1441" y="621"/>
                  </a:cubicBezTo>
                  <a:cubicBezTo>
                    <a:pt x="1537" y="609"/>
                    <a:pt x="1632" y="597"/>
                    <a:pt x="1715" y="585"/>
                  </a:cubicBezTo>
                  <a:lnTo>
                    <a:pt x="1715" y="573"/>
                  </a:lnTo>
                  <a:cubicBezTo>
                    <a:pt x="1868" y="540"/>
                    <a:pt x="1831" y="329"/>
                    <a:pt x="1696" y="329"/>
                  </a:cubicBezTo>
                  <a:cubicBezTo>
                    <a:pt x="1684" y="329"/>
                    <a:pt x="1670" y="331"/>
                    <a:pt x="1656" y="335"/>
                  </a:cubicBezTo>
                  <a:cubicBezTo>
                    <a:pt x="1572" y="359"/>
                    <a:pt x="1501" y="370"/>
                    <a:pt x="1418" y="370"/>
                  </a:cubicBezTo>
                  <a:cubicBezTo>
                    <a:pt x="1376" y="373"/>
                    <a:pt x="1333" y="375"/>
                    <a:pt x="1291" y="375"/>
                  </a:cubicBezTo>
                  <a:cubicBezTo>
                    <a:pt x="1162" y="375"/>
                    <a:pt x="1031" y="362"/>
                    <a:pt x="906" y="335"/>
                  </a:cubicBezTo>
                  <a:cubicBezTo>
                    <a:pt x="727" y="299"/>
                    <a:pt x="560" y="240"/>
                    <a:pt x="406" y="156"/>
                  </a:cubicBezTo>
                  <a:cubicBezTo>
                    <a:pt x="346" y="120"/>
                    <a:pt x="275" y="73"/>
                    <a:pt x="215" y="25"/>
                  </a:cubicBezTo>
                  <a:cubicBezTo>
                    <a:pt x="189" y="10"/>
                    <a:pt x="161" y="1"/>
                    <a:pt x="13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11" name="Google Shape;2111;p53"/>
            <p:cNvSpPr/>
            <p:nvPr/>
          </p:nvSpPr>
          <p:spPr>
            <a:xfrm>
              <a:off x="6037850" y="2583750"/>
              <a:ext cx="21750" cy="43500"/>
            </a:xfrm>
            <a:custGeom>
              <a:avLst/>
              <a:gdLst/>
              <a:ahLst/>
              <a:cxnLst/>
              <a:rect l="l" t="t" r="r" b="b"/>
              <a:pathLst>
                <a:path w="870" h="1740" extrusionOk="0">
                  <a:moveTo>
                    <a:pt x="692" y="1"/>
                  </a:moveTo>
                  <a:cubicBezTo>
                    <a:pt x="609" y="1"/>
                    <a:pt x="524" y="80"/>
                    <a:pt x="572" y="175"/>
                  </a:cubicBezTo>
                  <a:cubicBezTo>
                    <a:pt x="596" y="247"/>
                    <a:pt x="620" y="318"/>
                    <a:pt x="620" y="390"/>
                  </a:cubicBezTo>
                  <a:cubicBezTo>
                    <a:pt x="620" y="556"/>
                    <a:pt x="584" y="735"/>
                    <a:pt x="513" y="890"/>
                  </a:cubicBezTo>
                  <a:cubicBezTo>
                    <a:pt x="429" y="1044"/>
                    <a:pt x="334" y="1199"/>
                    <a:pt x="215" y="1330"/>
                  </a:cubicBezTo>
                  <a:lnTo>
                    <a:pt x="48" y="1533"/>
                  </a:lnTo>
                  <a:cubicBezTo>
                    <a:pt x="1" y="1580"/>
                    <a:pt x="1" y="1664"/>
                    <a:pt x="60" y="1711"/>
                  </a:cubicBezTo>
                  <a:cubicBezTo>
                    <a:pt x="78" y="1729"/>
                    <a:pt x="108" y="1740"/>
                    <a:pt x="137" y="1740"/>
                  </a:cubicBezTo>
                  <a:cubicBezTo>
                    <a:pt x="147" y="1740"/>
                    <a:pt x="158" y="1738"/>
                    <a:pt x="167" y="1735"/>
                  </a:cubicBezTo>
                  <a:cubicBezTo>
                    <a:pt x="191" y="1723"/>
                    <a:pt x="215" y="1711"/>
                    <a:pt x="227" y="1699"/>
                  </a:cubicBezTo>
                  <a:lnTo>
                    <a:pt x="405" y="1497"/>
                  </a:lnTo>
                  <a:cubicBezTo>
                    <a:pt x="536" y="1342"/>
                    <a:pt x="644" y="1175"/>
                    <a:pt x="739" y="997"/>
                  </a:cubicBezTo>
                  <a:cubicBezTo>
                    <a:pt x="834" y="794"/>
                    <a:pt x="870" y="580"/>
                    <a:pt x="870" y="366"/>
                  </a:cubicBezTo>
                  <a:cubicBezTo>
                    <a:pt x="858" y="271"/>
                    <a:pt x="834" y="163"/>
                    <a:pt x="798" y="68"/>
                  </a:cubicBezTo>
                  <a:cubicBezTo>
                    <a:pt x="775" y="21"/>
                    <a:pt x="733" y="1"/>
                    <a:pt x="69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12" name="Google Shape;2112;p53"/>
            <p:cNvSpPr/>
            <p:nvPr/>
          </p:nvSpPr>
          <p:spPr>
            <a:xfrm>
              <a:off x="5920275" y="2588500"/>
              <a:ext cx="33375" cy="92625"/>
            </a:xfrm>
            <a:custGeom>
              <a:avLst/>
              <a:gdLst/>
              <a:ahLst/>
              <a:cxnLst/>
              <a:rect l="l" t="t" r="r" b="b"/>
              <a:pathLst>
                <a:path w="1335" h="3705" extrusionOk="0">
                  <a:moveTo>
                    <a:pt x="262" y="0"/>
                  </a:moveTo>
                  <a:cubicBezTo>
                    <a:pt x="213" y="0"/>
                    <a:pt x="161" y="27"/>
                    <a:pt x="144" y="81"/>
                  </a:cubicBezTo>
                  <a:cubicBezTo>
                    <a:pt x="72" y="271"/>
                    <a:pt x="24" y="473"/>
                    <a:pt x="13" y="688"/>
                  </a:cubicBezTo>
                  <a:cubicBezTo>
                    <a:pt x="1" y="1128"/>
                    <a:pt x="48" y="1581"/>
                    <a:pt x="167" y="2009"/>
                  </a:cubicBezTo>
                  <a:cubicBezTo>
                    <a:pt x="251" y="2450"/>
                    <a:pt x="417" y="2879"/>
                    <a:pt x="667" y="3260"/>
                  </a:cubicBezTo>
                  <a:cubicBezTo>
                    <a:pt x="751" y="3379"/>
                    <a:pt x="858" y="3498"/>
                    <a:pt x="989" y="3593"/>
                  </a:cubicBezTo>
                  <a:cubicBezTo>
                    <a:pt x="1025" y="3629"/>
                    <a:pt x="1084" y="3664"/>
                    <a:pt x="1132" y="3688"/>
                  </a:cubicBezTo>
                  <a:cubicBezTo>
                    <a:pt x="1149" y="3697"/>
                    <a:pt x="1171" y="3705"/>
                    <a:pt x="1196" y="3705"/>
                  </a:cubicBezTo>
                  <a:cubicBezTo>
                    <a:pt x="1206" y="3705"/>
                    <a:pt x="1217" y="3704"/>
                    <a:pt x="1227" y="3700"/>
                  </a:cubicBezTo>
                  <a:cubicBezTo>
                    <a:pt x="1251" y="3688"/>
                    <a:pt x="1287" y="3676"/>
                    <a:pt x="1310" y="3641"/>
                  </a:cubicBezTo>
                  <a:cubicBezTo>
                    <a:pt x="1334" y="3581"/>
                    <a:pt x="1322" y="3510"/>
                    <a:pt x="1263" y="3474"/>
                  </a:cubicBezTo>
                  <a:cubicBezTo>
                    <a:pt x="1215" y="3450"/>
                    <a:pt x="1179" y="3414"/>
                    <a:pt x="1132" y="3391"/>
                  </a:cubicBezTo>
                  <a:cubicBezTo>
                    <a:pt x="1036" y="3307"/>
                    <a:pt x="941" y="3212"/>
                    <a:pt x="870" y="3105"/>
                  </a:cubicBezTo>
                  <a:cubicBezTo>
                    <a:pt x="644" y="2759"/>
                    <a:pt x="489" y="2367"/>
                    <a:pt x="405" y="1950"/>
                  </a:cubicBezTo>
                  <a:cubicBezTo>
                    <a:pt x="298" y="1545"/>
                    <a:pt x="251" y="1128"/>
                    <a:pt x="263" y="712"/>
                  </a:cubicBezTo>
                  <a:cubicBezTo>
                    <a:pt x="274" y="521"/>
                    <a:pt x="310" y="343"/>
                    <a:pt x="370" y="176"/>
                  </a:cubicBezTo>
                  <a:cubicBezTo>
                    <a:pt x="405" y="104"/>
                    <a:pt x="370" y="33"/>
                    <a:pt x="310" y="9"/>
                  </a:cubicBezTo>
                  <a:cubicBezTo>
                    <a:pt x="295" y="3"/>
                    <a:pt x="279" y="0"/>
                    <a:pt x="26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13" name="Google Shape;2113;p53"/>
            <p:cNvSpPr/>
            <p:nvPr/>
          </p:nvSpPr>
          <p:spPr>
            <a:xfrm>
              <a:off x="6059550" y="2555700"/>
              <a:ext cx="39350" cy="80150"/>
            </a:xfrm>
            <a:custGeom>
              <a:avLst/>
              <a:gdLst/>
              <a:ahLst/>
              <a:cxnLst/>
              <a:rect l="l" t="t" r="r" b="b"/>
              <a:pathLst>
                <a:path w="1574" h="3206" extrusionOk="0">
                  <a:moveTo>
                    <a:pt x="198" y="0"/>
                  </a:moveTo>
                  <a:cubicBezTo>
                    <a:pt x="105" y="0"/>
                    <a:pt x="0" y="166"/>
                    <a:pt x="109" y="226"/>
                  </a:cubicBezTo>
                  <a:cubicBezTo>
                    <a:pt x="240" y="333"/>
                    <a:pt x="359" y="452"/>
                    <a:pt x="478" y="571"/>
                  </a:cubicBezTo>
                  <a:cubicBezTo>
                    <a:pt x="728" y="845"/>
                    <a:pt x="930" y="1166"/>
                    <a:pt x="1085" y="1512"/>
                  </a:cubicBezTo>
                  <a:cubicBezTo>
                    <a:pt x="1252" y="1833"/>
                    <a:pt x="1335" y="2202"/>
                    <a:pt x="1323" y="2571"/>
                  </a:cubicBezTo>
                  <a:cubicBezTo>
                    <a:pt x="1323" y="2690"/>
                    <a:pt x="1300" y="2798"/>
                    <a:pt x="1252" y="2905"/>
                  </a:cubicBezTo>
                  <a:cubicBezTo>
                    <a:pt x="1240" y="2940"/>
                    <a:pt x="1228" y="2976"/>
                    <a:pt x="1204" y="3012"/>
                  </a:cubicBezTo>
                  <a:cubicBezTo>
                    <a:pt x="1150" y="3099"/>
                    <a:pt x="1215" y="3205"/>
                    <a:pt x="1317" y="3205"/>
                  </a:cubicBezTo>
                  <a:cubicBezTo>
                    <a:pt x="1327" y="3205"/>
                    <a:pt x="1337" y="3204"/>
                    <a:pt x="1347" y="3202"/>
                  </a:cubicBezTo>
                  <a:cubicBezTo>
                    <a:pt x="1371" y="3190"/>
                    <a:pt x="1395" y="3179"/>
                    <a:pt x="1419" y="3143"/>
                  </a:cubicBezTo>
                  <a:cubicBezTo>
                    <a:pt x="1442" y="3095"/>
                    <a:pt x="1466" y="3048"/>
                    <a:pt x="1490" y="3000"/>
                  </a:cubicBezTo>
                  <a:cubicBezTo>
                    <a:pt x="1538" y="2869"/>
                    <a:pt x="1561" y="2726"/>
                    <a:pt x="1573" y="2583"/>
                  </a:cubicBezTo>
                  <a:cubicBezTo>
                    <a:pt x="1573" y="2178"/>
                    <a:pt x="1490" y="1774"/>
                    <a:pt x="1311" y="1404"/>
                  </a:cubicBezTo>
                  <a:cubicBezTo>
                    <a:pt x="1145" y="1035"/>
                    <a:pt x="919" y="702"/>
                    <a:pt x="657" y="404"/>
                  </a:cubicBezTo>
                  <a:cubicBezTo>
                    <a:pt x="526" y="273"/>
                    <a:pt x="395" y="142"/>
                    <a:pt x="252" y="23"/>
                  </a:cubicBezTo>
                  <a:cubicBezTo>
                    <a:pt x="236" y="7"/>
                    <a:pt x="217" y="0"/>
                    <a:pt x="19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14" name="Google Shape;2114;p53"/>
            <p:cNvSpPr/>
            <p:nvPr/>
          </p:nvSpPr>
          <p:spPr>
            <a:xfrm>
              <a:off x="6077975" y="2534475"/>
              <a:ext cx="35800" cy="31475"/>
            </a:xfrm>
            <a:custGeom>
              <a:avLst/>
              <a:gdLst/>
              <a:ahLst/>
              <a:cxnLst/>
              <a:rect l="l" t="t" r="r" b="b"/>
              <a:pathLst>
                <a:path w="1432" h="1259" extrusionOk="0">
                  <a:moveTo>
                    <a:pt x="440" y="1"/>
                  </a:moveTo>
                  <a:cubicBezTo>
                    <a:pt x="209" y="1"/>
                    <a:pt x="0" y="230"/>
                    <a:pt x="98" y="479"/>
                  </a:cubicBezTo>
                  <a:cubicBezTo>
                    <a:pt x="117" y="536"/>
                    <a:pt x="166" y="570"/>
                    <a:pt x="215" y="570"/>
                  </a:cubicBezTo>
                  <a:cubicBezTo>
                    <a:pt x="228" y="570"/>
                    <a:pt x="241" y="568"/>
                    <a:pt x="253" y="563"/>
                  </a:cubicBezTo>
                  <a:cubicBezTo>
                    <a:pt x="324" y="539"/>
                    <a:pt x="360" y="468"/>
                    <a:pt x="336" y="396"/>
                  </a:cubicBezTo>
                  <a:cubicBezTo>
                    <a:pt x="300" y="324"/>
                    <a:pt x="366" y="252"/>
                    <a:pt x="437" y="252"/>
                  </a:cubicBezTo>
                  <a:cubicBezTo>
                    <a:pt x="459" y="252"/>
                    <a:pt x="483" y="260"/>
                    <a:pt x="503" y="277"/>
                  </a:cubicBezTo>
                  <a:cubicBezTo>
                    <a:pt x="551" y="325"/>
                    <a:pt x="574" y="396"/>
                    <a:pt x="563" y="456"/>
                  </a:cubicBezTo>
                  <a:cubicBezTo>
                    <a:pt x="563" y="539"/>
                    <a:pt x="539" y="622"/>
                    <a:pt x="491" y="694"/>
                  </a:cubicBezTo>
                  <a:lnTo>
                    <a:pt x="467" y="753"/>
                  </a:lnTo>
                  <a:cubicBezTo>
                    <a:pt x="432" y="825"/>
                    <a:pt x="396" y="908"/>
                    <a:pt x="372" y="1003"/>
                  </a:cubicBezTo>
                  <a:cubicBezTo>
                    <a:pt x="360" y="1027"/>
                    <a:pt x="348" y="1051"/>
                    <a:pt x="348" y="1087"/>
                  </a:cubicBezTo>
                  <a:lnTo>
                    <a:pt x="348" y="1099"/>
                  </a:lnTo>
                  <a:cubicBezTo>
                    <a:pt x="336" y="1146"/>
                    <a:pt x="360" y="1194"/>
                    <a:pt x="396" y="1230"/>
                  </a:cubicBezTo>
                  <a:cubicBezTo>
                    <a:pt x="413" y="1247"/>
                    <a:pt x="443" y="1258"/>
                    <a:pt x="472" y="1258"/>
                  </a:cubicBezTo>
                  <a:cubicBezTo>
                    <a:pt x="483" y="1258"/>
                    <a:pt x="493" y="1257"/>
                    <a:pt x="503" y="1253"/>
                  </a:cubicBezTo>
                  <a:lnTo>
                    <a:pt x="527" y="1253"/>
                  </a:lnTo>
                  <a:lnTo>
                    <a:pt x="1277" y="956"/>
                  </a:lnTo>
                  <a:cubicBezTo>
                    <a:pt x="1325" y="932"/>
                    <a:pt x="1372" y="896"/>
                    <a:pt x="1396" y="849"/>
                  </a:cubicBezTo>
                  <a:cubicBezTo>
                    <a:pt x="1432" y="789"/>
                    <a:pt x="1408" y="718"/>
                    <a:pt x="1348" y="682"/>
                  </a:cubicBezTo>
                  <a:cubicBezTo>
                    <a:pt x="1329" y="670"/>
                    <a:pt x="1309" y="665"/>
                    <a:pt x="1289" y="665"/>
                  </a:cubicBezTo>
                  <a:cubicBezTo>
                    <a:pt x="1247" y="665"/>
                    <a:pt x="1206" y="689"/>
                    <a:pt x="1182" y="729"/>
                  </a:cubicBezTo>
                  <a:lnTo>
                    <a:pt x="658" y="932"/>
                  </a:lnTo>
                  <a:lnTo>
                    <a:pt x="658" y="932"/>
                  </a:lnTo>
                  <a:lnTo>
                    <a:pt x="694" y="860"/>
                  </a:lnTo>
                  <a:lnTo>
                    <a:pt x="717" y="801"/>
                  </a:lnTo>
                  <a:cubicBezTo>
                    <a:pt x="777" y="694"/>
                    <a:pt x="813" y="575"/>
                    <a:pt x="813" y="456"/>
                  </a:cubicBezTo>
                  <a:cubicBezTo>
                    <a:pt x="824" y="325"/>
                    <a:pt x="777" y="182"/>
                    <a:pt x="670" y="87"/>
                  </a:cubicBezTo>
                  <a:cubicBezTo>
                    <a:pt x="598" y="27"/>
                    <a:pt x="517" y="1"/>
                    <a:pt x="44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15" name="Google Shape;2115;p53"/>
            <p:cNvSpPr/>
            <p:nvPr/>
          </p:nvSpPr>
          <p:spPr>
            <a:xfrm>
              <a:off x="5818875" y="2380800"/>
              <a:ext cx="38625" cy="37075"/>
            </a:xfrm>
            <a:custGeom>
              <a:avLst/>
              <a:gdLst/>
              <a:ahLst/>
              <a:cxnLst/>
              <a:rect l="l" t="t" r="r" b="b"/>
              <a:pathLst>
                <a:path w="1545" h="1483" extrusionOk="0">
                  <a:moveTo>
                    <a:pt x="724" y="1"/>
                  </a:moveTo>
                  <a:cubicBezTo>
                    <a:pt x="692" y="1"/>
                    <a:pt x="660" y="3"/>
                    <a:pt x="628" y="7"/>
                  </a:cubicBezTo>
                  <a:cubicBezTo>
                    <a:pt x="497" y="18"/>
                    <a:pt x="366" y="54"/>
                    <a:pt x="247" y="114"/>
                  </a:cubicBezTo>
                  <a:cubicBezTo>
                    <a:pt x="199" y="138"/>
                    <a:pt x="151" y="161"/>
                    <a:pt x="116" y="185"/>
                  </a:cubicBezTo>
                  <a:cubicBezTo>
                    <a:pt x="0" y="262"/>
                    <a:pt x="79" y="417"/>
                    <a:pt x="189" y="417"/>
                  </a:cubicBezTo>
                  <a:cubicBezTo>
                    <a:pt x="215" y="417"/>
                    <a:pt x="243" y="408"/>
                    <a:pt x="270" y="388"/>
                  </a:cubicBezTo>
                  <a:cubicBezTo>
                    <a:pt x="294" y="364"/>
                    <a:pt x="330" y="352"/>
                    <a:pt x="354" y="328"/>
                  </a:cubicBezTo>
                  <a:cubicBezTo>
                    <a:pt x="449" y="280"/>
                    <a:pt x="544" y="257"/>
                    <a:pt x="640" y="245"/>
                  </a:cubicBezTo>
                  <a:cubicBezTo>
                    <a:pt x="658" y="243"/>
                    <a:pt x="676" y="242"/>
                    <a:pt x="693" y="242"/>
                  </a:cubicBezTo>
                  <a:cubicBezTo>
                    <a:pt x="815" y="242"/>
                    <a:pt x="929" y="278"/>
                    <a:pt x="1032" y="340"/>
                  </a:cubicBezTo>
                  <a:cubicBezTo>
                    <a:pt x="1152" y="423"/>
                    <a:pt x="1247" y="554"/>
                    <a:pt x="1271" y="709"/>
                  </a:cubicBezTo>
                  <a:cubicBezTo>
                    <a:pt x="1282" y="864"/>
                    <a:pt x="1223" y="1007"/>
                    <a:pt x="1116" y="1114"/>
                  </a:cubicBezTo>
                  <a:cubicBezTo>
                    <a:pt x="1021" y="1197"/>
                    <a:pt x="901" y="1245"/>
                    <a:pt x="771" y="1245"/>
                  </a:cubicBezTo>
                  <a:cubicBezTo>
                    <a:pt x="663" y="1233"/>
                    <a:pt x="556" y="1185"/>
                    <a:pt x="473" y="1126"/>
                  </a:cubicBezTo>
                  <a:cubicBezTo>
                    <a:pt x="433" y="1086"/>
                    <a:pt x="386" y="1063"/>
                    <a:pt x="330" y="1063"/>
                  </a:cubicBezTo>
                  <a:cubicBezTo>
                    <a:pt x="318" y="1063"/>
                    <a:pt x="307" y="1064"/>
                    <a:pt x="294" y="1066"/>
                  </a:cubicBezTo>
                  <a:cubicBezTo>
                    <a:pt x="259" y="1090"/>
                    <a:pt x="223" y="1126"/>
                    <a:pt x="211" y="1161"/>
                  </a:cubicBezTo>
                  <a:cubicBezTo>
                    <a:pt x="199" y="1233"/>
                    <a:pt x="235" y="1292"/>
                    <a:pt x="294" y="1316"/>
                  </a:cubicBezTo>
                  <a:lnTo>
                    <a:pt x="330" y="1316"/>
                  </a:lnTo>
                  <a:cubicBezTo>
                    <a:pt x="449" y="1412"/>
                    <a:pt x="604" y="1471"/>
                    <a:pt x="759" y="1483"/>
                  </a:cubicBezTo>
                  <a:cubicBezTo>
                    <a:pt x="830" y="1483"/>
                    <a:pt x="901" y="1471"/>
                    <a:pt x="973" y="1459"/>
                  </a:cubicBezTo>
                  <a:cubicBezTo>
                    <a:pt x="1092" y="1435"/>
                    <a:pt x="1211" y="1376"/>
                    <a:pt x="1294" y="1292"/>
                  </a:cubicBezTo>
                  <a:cubicBezTo>
                    <a:pt x="1461" y="1126"/>
                    <a:pt x="1544" y="900"/>
                    <a:pt x="1521" y="685"/>
                  </a:cubicBezTo>
                  <a:cubicBezTo>
                    <a:pt x="1485" y="459"/>
                    <a:pt x="1354" y="257"/>
                    <a:pt x="1163" y="138"/>
                  </a:cubicBezTo>
                  <a:cubicBezTo>
                    <a:pt x="1035" y="49"/>
                    <a:pt x="882" y="1"/>
                    <a:pt x="72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16" name="Google Shape;2116;p53"/>
            <p:cNvSpPr/>
            <p:nvPr/>
          </p:nvSpPr>
          <p:spPr>
            <a:xfrm>
              <a:off x="5813300" y="2365700"/>
              <a:ext cx="12950" cy="24850"/>
            </a:xfrm>
            <a:custGeom>
              <a:avLst/>
              <a:gdLst/>
              <a:ahLst/>
              <a:cxnLst/>
              <a:rect l="l" t="t" r="r" b="b"/>
              <a:pathLst>
                <a:path w="518" h="994" extrusionOk="0">
                  <a:moveTo>
                    <a:pt x="153" y="0"/>
                  </a:moveTo>
                  <a:cubicBezTo>
                    <a:pt x="77" y="0"/>
                    <a:pt x="0" y="64"/>
                    <a:pt x="29" y="158"/>
                  </a:cubicBezTo>
                  <a:lnTo>
                    <a:pt x="267" y="908"/>
                  </a:lnTo>
                  <a:cubicBezTo>
                    <a:pt x="278" y="960"/>
                    <a:pt x="333" y="994"/>
                    <a:pt x="387" y="994"/>
                  </a:cubicBezTo>
                  <a:cubicBezTo>
                    <a:pt x="395" y="994"/>
                    <a:pt x="402" y="993"/>
                    <a:pt x="410" y="992"/>
                  </a:cubicBezTo>
                  <a:lnTo>
                    <a:pt x="422" y="980"/>
                  </a:lnTo>
                  <a:cubicBezTo>
                    <a:pt x="482" y="968"/>
                    <a:pt x="517" y="896"/>
                    <a:pt x="493" y="837"/>
                  </a:cubicBezTo>
                  <a:lnTo>
                    <a:pt x="267" y="87"/>
                  </a:lnTo>
                  <a:cubicBezTo>
                    <a:pt x="249" y="26"/>
                    <a:pt x="201" y="0"/>
                    <a:pt x="1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17" name="Google Shape;2117;p53"/>
            <p:cNvSpPr/>
            <p:nvPr/>
          </p:nvSpPr>
          <p:spPr>
            <a:xfrm>
              <a:off x="5812825" y="2353100"/>
              <a:ext cx="35375" cy="16325"/>
            </a:xfrm>
            <a:custGeom>
              <a:avLst/>
              <a:gdLst/>
              <a:ahLst/>
              <a:cxnLst/>
              <a:rect l="l" t="t" r="r" b="b"/>
              <a:pathLst>
                <a:path w="1415" h="653" extrusionOk="0">
                  <a:moveTo>
                    <a:pt x="1233" y="1"/>
                  </a:moveTo>
                  <a:cubicBezTo>
                    <a:pt x="1220" y="1"/>
                    <a:pt x="1206" y="3"/>
                    <a:pt x="1191" y="7"/>
                  </a:cubicBezTo>
                  <a:lnTo>
                    <a:pt x="96" y="412"/>
                  </a:lnTo>
                  <a:cubicBezTo>
                    <a:pt x="36" y="436"/>
                    <a:pt x="0" y="507"/>
                    <a:pt x="24" y="567"/>
                  </a:cubicBezTo>
                  <a:cubicBezTo>
                    <a:pt x="45" y="619"/>
                    <a:pt x="93" y="653"/>
                    <a:pt x="152" y="653"/>
                  </a:cubicBezTo>
                  <a:cubicBezTo>
                    <a:pt x="161" y="653"/>
                    <a:pt x="170" y="652"/>
                    <a:pt x="179" y="650"/>
                  </a:cubicBezTo>
                  <a:lnTo>
                    <a:pt x="179" y="638"/>
                  </a:lnTo>
                  <a:lnTo>
                    <a:pt x="1274" y="245"/>
                  </a:lnTo>
                  <a:cubicBezTo>
                    <a:pt x="1415" y="192"/>
                    <a:pt x="1359" y="1"/>
                    <a:pt x="123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18" name="Google Shape;2118;p53"/>
            <p:cNvSpPr/>
            <p:nvPr/>
          </p:nvSpPr>
          <p:spPr>
            <a:xfrm>
              <a:off x="5861350" y="2375675"/>
              <a:ext cx="31575" cy="27325"/>
            </a:xfrm>
            <a:custGeom>
              <a:avLst/>
              <a:gdLst/>
              <a:ahLst/>
              <a:cxnLst/>
              <a:rect l="l" t="t" r="r" b="b"/>
              <a:pathLst>
                <a:path w="1263" h="1093" extrusionOk="0">
                  <a:moveTo>
                    <a:pt x="141" y="0"/>
                  </a:moveTo>
                  <a:cubicBezTo>
                    <a:pt x="126" y="0"/>
                    <a:pt x="110" y="3"/>
                    <a:pt x="95" y="9"/>
                  </a:cubicBezTo>
                  <a:cubicBezTo>
                    <a:pt x="36" y="33"/>
                    <a:pt x="0" y="104"/>
                    <a:pt x="24" y="164"/>
                  </a:cubicBezTo>
                  <a:cubicBezTo>
                    <a:pt x="60" y="235"/>
                    <a:pt x="95" y="307"/>
                    <a:pt x="131" y="366"/>
                  </a:cubicBezTo>
                  <a:cubicBezTo>
                    <a:pt x="310" y="652"/>
                    <a:pt x="560" y="878"/>
                    <a:pt x="869" y="1009"/>
                  </a:cubicBezTo>
                  <a:cubicBezTo>
                    <a:pt x="941" y="1045"/>
                    <a:pt x="1012" y="1069"/>
                    <a:pt x="1084" y="1093"/>
                  </a:cubicBezTo>
                  <a:lnTo>
                    <a:pt x="1143" y="1093"/>
                  </a:lnTo>
                  <a:cubicBezTo>
                    <a:pt x="1262" y="1057"/>
                    <a:pt x="1262" y="878"/>
                    <a:pt x="1143" y="855"/>
                  </a:cubicBezTo>
                  <a:cubicBezTo>
                    <a:pt x="1084" y="831"/>
                    <a:pt x="1024" y="807"/>
                    <a:pt x="965" y="783"/>
                  </a:cubicBezTo>
                  <a:cubicBezTo>
                    <a:pt x="715" y="664"/>
                    <a:pt x="488" y="485"/>
                    <a:pt x="345" y="235"/>
                  </a:cubicBezTo>
                  <a:cubicBezTo>
                    <a:pt x="310" y="188"/>
                    <a:pt x="286" y="128"/>
                    <a:pt x="250" y="81"/>
                  </a:cubicBezTo>
                  <a:cubicBezTo>
                    <a:pt x="232" y="27"/>
                    <a:pt x="188" y="0"/>
                    <a:pt x="14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19" name="Google Shape;2119;p53"/>
            <p:cNvSpPr/>
            <p:nvPr/>
          </p:nvSpPr>
          <p:spPr>
            <a:xfrm>
              <a:off x="5869375" y="2369200"/>
              <a:ext cx="14025" cy="47125"/>
            </a:xfrm>
            <a:custGeom>
              <a:avLst/>
              <a:gdLst/>
              <a:ahLst/>
              <a:cxnLst/>
              <a:rect l="l" t="t" r="r" b="b"/>
              <a:pathLst>
                <a:path w="561" h="1885" extrusionOk="0">
                  <a:moveTo>
                    <a:pt x="431" y="0"/>
                  </a:moveTo>
                  <a:cubicBezTo>
                    <a:pt x="370" y="0"/>
                    <a:pt x="310" y="42"/>
                    <a:pt x="310" y="125"/>
                  </a:cubicBezTo>
                  <a:cubicBezTo>
                    <a:pt x="298" y="399"/>
                    <a:pt x="275" y="661"/>
                    <a:pt x="227" y="935"/>
                  </a:cubicBezTo>
                  <a:cubicBezTo>
                    <a:pt x="179" y="1197"/>
                    <a:pt x="108" y="1459"/>
                    <a:pt x="24" y="1721"/>
                  </a:cubicBezTo>
                  <a:cubicBezTo>
                    <a:pt x="1" y="1780"/>
                    <a:pt x="36" y="1852"/>
                    <a:pt x="96" y="1876"/>
                  </a:cubicBezTo>
                  <a:cubicBezTo>
                    <a:pt x="108" y="1881"/>
                    <a:pt x="120" y="1884"/>
                    <a:pt x="132" y="1884"/>
                  </a:cubicBezTo>
                  <a:cubicBezTo>
                    <a:pt x="144" y="1884"/>
                    <a:pt x="155" y="1881"/>
                    <a:pt x="167" y="1876"/>
                  </a:cubicBezTo>
                  <a:cubicBezTo>
                    <a:pt x="203" y="1864"/>
                    <a:pt x="239" y="1840"/>
                    <a:pt x="263" y="1804"/>
                  </a:cubicBezTo>
                  <a:cubicBezTo>
                    <a:pt x="453" y="1256"/>
                    <a:pt x="548" y="697"/>
                    <a:pt x="560" y="125"/>
                  </a:cubicBezTo>
                  <a:cubicBezTo>
                    <a:pt x="554" y="42"/>
                    <a:pt x="492" y="0"/>
                    <a:pt x="43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20" name="Google Shape;2120;p53"/>
            <p:cNvSpPr/>
            <p:nvPr/>
          </p:nvSpPr>
          <p:spPr>
            <a:xfrm>
              <a:off x="5821150" y="2402725"/>
              <a:ext cx="105850" cy="37200"/>
            </a:xfrm>
            <a:custGeom>
              <a:avLst/>
              <a:gdLst/>
              <a:ahLst/>
              <a:cxnLst/>
              <a:rect l="l" t="t" r="r" b="b"/>
              <a:pathLst>
                <a:path w="4234" h="1488" extrusionOk="0">
                  <a:moveTo>
                    <a:pt x="4052" y="1"/>
                  </a:moveTo>
                  <a:cubicBezTo>
                    <a:pt x="4036" y="1"/>
                    <a:pt x="4019" y="4"/>
                    <a:pt x="4001" y="11"/>
                  </a:cubicBezTo>
                  <a:cubicBezTo>
                    <a:pt x="4001" y="11"/>
                    <a:pt x="3763" y="106"/>
                    <a:pt x="3406" y="237"/>
                  </a:cubicBezTo>
                  <a:cubicBezTo>
                    <a:pt x="3049" y="368"/>
                    <a:pt x="2561" y="523"/>
                    <a:pt x="2061" y="677"/>
                  </a:cubicBezTo>
                  <a:cubicBezTo>
                    <a:pt x="1656" y="796"/>
                    <a:pt x="1251" y="916"/>
                    <a:pt x="918" y="1011"/>
                  </a:cubicBezTo>
                  <a:lnTo>
                    <a:pt x="96" y="1249"/>
                  </a:lnTo>
                  <a:cubicBezTo>
                    <a:pt x="37" y="1261"/>
                    <a:pt x="1" y="1332"/>
                    <a:pt x="13" y="1392"/>
                  </a:cubicBezTo>
                  <a:cubicBezTo>
                    <a:pt x="32" y="1441"/>
                    <a:pt x="76" y="1481"/>
                    <a:pt x="130" y="1481"/>
                  </a:cubicBezTo>
                  <a:cubicBezTo>
                    <a:pt x="142" y="1481"/>
                    <a:pt x="155" y="1479"/>
                    <a:pt x="168" y="1475"/>
                  </a:cubicBezTo>
                  <a:lnTo>
                    <a:pt x="191" y="1487"/>
                  </a:lnTo>
                  <a:lnTo>
                    <a:pt x="1013" y="1249"/>
                  </a:lnTo>
                  <a:cubicBezTo>
                    <a:pt x="1334" y="1154"/>
                    <a:pt x="1751" y="1046"/>
                    <a:pt x="2156" y="916"/>
                  </a:cubicBezTo>
                  <a:cubicBezTo>
                    <a:pt x="2656" y="773"/>
                    <a:pt x="3144" y="606"/>
                    <a:pt x="3501" y="475"/>
                  </a:cubicBezTo>
                  <a:cubicBezTo>
                    <a:pt x="3847" y="344"/>
                    <a:pt x="4097" y="237"/>
                    <a:pt x="4097" y="237"/>
                  </a:cubicBezTo>
                  <a:cubicBezTo>
                    <a:pt x="4234" y="184"/>
                    <a:pt x="4175" y="1"/>
                    <a:pt x="405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21" name="Google Shape;2121;p53"/>
            <p:cNvSpPr/>
            <p:nvPr/>
          </p:nvSpPr>
          <p:spPr>
            <a:xfrm>
              <a:off x="5857800" y="2450300"/>
              <a:ext cx="29475" cy="19975"/>
            </a:xfrm>
            <a:custGeom>
              <a:avLst/>
              <a:gdLst/>
              <a:ahLst/>
              <a:cxnLst/>
              <a:rect l="l" t="t" r="r" b="b"/>
              <a:pathLst>
                <a:path w="1179" h="799" extrusionOk="0">
                  <a:moveTo>
                    <a:pt x="171" y="1"/>
                  </a:moveTo>
                  <a:cubicBezTo>
                    <a:pt x="83" y="1"/>
                    <a:pt x="0" y="99"/>
                    <a:pt x="59" y="191"/>
                  </a:cubicBezTo>
                  <a:lnTo>
                    <a:pt x="166" y="346"/>
                  </a:lnTo>
                  <a:cubicBezTo>
                    <a:pt x="237" y="465"/>
                    <a:pt x="333" y="560"/>
                    <a:pt x="452" y="656"/>
                  </a:cubicBezTo>
                  <a:cubicBezTo>
                    <a:pt x="571" y="739"/>
                    <a:pt x="714" y="798"/>
                    <a:pt x="868" y="798"/>
                  </a:cubicBezTo>
                  <a:cubicBezTo>
                    <a:pt x="916" y="798"/>
                    <a:pt x="976" y="798"/>
                    <a:pt x="1023" y="787"/>
                  </a:cubicBezTo>
                  <a:cubicBezTo>
                    <a:pt x="1047" y="775"/>
                    <a:pt x="1071" y="775"/>
                    <a:pt x="1095" y="763"/>
                  </a:cubicBezTo>
                  <a:cubicBezTo>
                    <a:pt x="1154" y="727"/>
                    <a:pt x="1178" y="656"/>
                    <a:pt x="1154" y="596"/>
                  </a:cubicBezTo>
                  <a:cubicBezTo>
                    <a:pt x="1137" y="552"/>
                    <a:pt x="1086" y="527"/>
                    <a:pt x="1037" y="527"/>
                  </a:cubicBezTo>
                  <a:cubicBezTo>
                    <a:pt x="1020" y="527"/>
                    <a:pt x="1003" y="530"/>
                    <a:pt x="988" y="537"/>
                  </a:cubicBezTo>
                  <a:cubicBezTo>
                    <a:pt x="952" y="548"/>
                    <a:pt x="916" y="560"/>
                    <a:pt x="868" y="560"/>
                  </a:cubicBezTo>
                  <a:cubicBezTo>
                    <a:pt x="773" y="548"/>
                    <a:pt x="678" y="513"/>
                    <a:pt x="595" y="453"/>
                  </a:cubicBezTo>
                  <a:cubicBezTo>
                    <a:pt x="499" y="382"/>
                    <a:pt x="428" y="298"/>
                    <a:pt x="368" y="203"/>
                  </a:cubicBezTo>
                  <a:lnTo>
                    <a:pt x="273" y="60"/>
                  </a:lnTo>
                  <a:cubicBezTo>
                    <a:pt x="245" y="18"/>
                    <a:pt x="208" y="1"/>
                    <a:pt x="17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22" name="Google Shape;2122;p53"/>
            <p:cNvSpPr/>
            <p:nvPr/>
          </p:nvSpPr>
          <p:spPr>
            <a:xfrm>
              <a:off x="5863725" y="2444300"/>
              <a:ext cx="35025" cy="90075"/>
            </a:xfrm>
            <a:custGeom>
              <a:avLst/>
              <a:gdLst/>
              <a:ahLst/>
              <a:cxnLst/>
              <a:rect l="l" t="t" r="r" b="b"/>
              <a:pathLst>
                <a:path w="1401" h="3603" extrusionOk="0">
                  <a:moveTo>
                    <a:pt x="858" y="1479"/>
                  </a:moveTo>
                  <a:lnTo>
                    <a:pt x="893" y="2241"/>
                  </a:lnTo>
                  <a:lnTo>
                    <a:pt x="893" y="2408"/>
                  </a:lnTo>
                  <a:lnTo>
                    <a:pt x="893" y="2836"/>
                  </a:lnTo>
                  <a:cubicBezTo>
                    <a:pt x="893" y="2932"/>
                    <a:pt x="882" y="3027"/>
                    <a:pt x="858" y="3122"/>
                  </a:cubicBezTo>
                  <a:cubicBezTo>
                    <a:pt x="846" y="3205"/>
                    <a:pt x="810" y="3277"/>
                    <a:pt x="751" y="3324"/>
                  </a:cubicBezTo>
                  <a:cubicBezTo>
                    <a:pt x="724" y="3344"/>
                    <a:pt x="691" y="3353"/>
                    <a:pt x="654" y="3353"/>
                  </a:cubicBezTo>
                  <a:cubicBezTo>
                    <a:pt x="624" y="3353"/>
                    <a:pt x="592" y="3347"/>
                    <a:pt x="560" y="3336"/>
                  </a:cubicBezTo>
                  <a:cubicBezTo>
                    <a:pt x="489" y="3313"/>
                    <a:pt x="429" y="3265"/>
                    <a:pt x="393" y="3205"/>
                  </a:cubicBezTo>
                  <a:cubicBezTo>
                    <a:pt x="298" y="3051"/>
                    <a:pt x="250" y="2872"/>
                    <a:pt x="262" y="2705"/>
                  </a:cubicBezTo>
                  <a:cubicBezTo>
                    <a:pt x="298" y="2372"/>
                    <a:pt x="429" y="2050"/>
                    <a:pt x="631" y="1777"/>
                  </a:cubicBezTo>
                  <a:cubicBezTo>
                    <a:pt x="703" y="1681"/>
                    <a:pt x="774" y="1574"/>
                    <a:pt x="858" y="1479"/>
                  </a:cubicBezTo>
                  <a:close/>
                  <a:moveTo>
                    <a:pt x="868" y="1"/>
                  </a:moveTo>
                  <a:cubicBezTo>
                    <a:pt x="861" y="1"/>
                    <a:pt x="853" y="1"/>
                    <a:pt x="846" y="3"/>
                  </a:cubicBezTo>
                  <a:cubicBezTo>
                    <a:pt x="786" y="26"/>
                    <a:pt x="739" y="86"/>
                    <a:pt x="762" y="157"/>
                  </a:cubicBezTo>
                  <a:cubicBezTo>
                    <a:pt x="774" y="241"/>
                    <a:pt x="786" y="336"/>
                    <a:pt x="798" y="431"/>
                  </a:cubicBezTo>
                  <a:cubicBezTo>
                    <a:pt x="822" y="586"/>
                    <a:pt x="834" y="824"/>
                    <a:pt x="846" y="1122"/>
                  </a:cubicBezTo>
                  <a:cubicBezTo>
                    <a:pt x="691" y="1288"/>
                    <a:pt x="548" y="1455"/>
                    <a:pt x="429" y="1646"/>
                  </a:cubicBezTo>
                  <a:cubicBezTo>
                    <a:pt x="191" y="1943"/>
                    <a:pt x="60" y="2312"/>
                    <a:pt x="12" y="2693"/>
                  </a:cubicBezTo>
                  <a:cubicBezTo>
                    <a:pt x="0" y="2920"/>
                    <a:pt x="60" y="3146"/>
                    <a:pt x="191" y="3348"/>
                  </a:cubicBezTo>
                  <a:cubicBezTo>
                    <a:pt x="262" y="3455"/>
                    <a:pt x="370" y="3539"/>
                    <a:pt x="489" y="3574"/>
                  </a:cubicBezTo>
                  <a:cubicBezTo>
                    <a:pt x="534" y="3594"/>
                    <a:pt x="584" y="3603"/>
                    <a:pt x="633" y="3603"/>
                  </a:cubicBezTo>
                  <a:cubicBezTo>
                    <a:pt x="673" y="3603"/>
                    <a:pt x="713" y="3597"/>
                    <a:pt x="751" y="3586"/>
                  </a:cubicBezTo>
                  <a:cubicBezTo>
                    <a:pt x="798" y="3574"/>
                    <a:pt x="846" y="3551"/>
                    <a:pt x="893" y="3515"/>
                  </a:cubicBezTo>
                  <a:cubicBezTo>
                    <a:pt x="1001" y="3432"/>
                    <a:pt x="1072" y="3313"/>
                    <a:pt x="1096" y="3182"/>
                  </a:cubicBezTo>
                  <a:cubicBezTo>
                    <a:pt x="1120" y="3063"/>
                    <a:pt x="1132" y="2955"/>
                    <a:pt x="1132" y="2848"/>
                  </a:cubicBezTo>
                  <a:cubicBezTo>
                    <a:pt x="1143" y="2693"/>
                    <a:pt x="1132" y="2539"/>
                    <a:pt x="1132" y="2396"/>
                  </a:cubicBezTo>
                  <a:lnTo>
                    <a:pt x="1132" y="2229"/>
                  </a:lnTo>
                  <a:lnTo>
                    <a:pt x="1096" y="1205"/>
                  </a:lnTo>
                  <a:cubicBezTo>
                    <a:pt x="1215" y="1086"/>
                    <a:pt x="1298" y="1015"/>
                    <a:pt x="1298" y="1015"/>
                  </a:cubicBezTo>
                  <a:cubicBezTo>
                    <a:pt x="1401" y="931"/>
                    <a:pt x="1313" y="788"/>
                    <a:pt x="1213" y="788"/>
                  </a:cubicBezTo>
                  <a:cubicBezTo>
                    <a:pt x="1186" y="788"/>
                    <a:pt x="1157" y="799"/>
                    <a:pt x="1132" y="824"/>
                  </a:cubicBezTo>
                  <a:lnTo>
                    <a:pt x="1072" y="884"/>
                  </a:lnTo>
                  <a:cubicBezTo>
                    <a:pt x="1072" y="681"/>
                    <a:pt x="1060" y="526"/>
                    <a:pt x="1048" y="396"/>
                  </a:cubicBezTo>
                  <a:cubicBezTo>
                    <a:pt x="1024" y="217"/>
                    <a:pt x="1001" y="98"/>
                    <a:pt x="1001" y="98"/>
                  </a:cubicBezTo>
                  <a:cubicBezTo>
                    <a:pt x="979" y="45"/>
                    <a:pt x="929" y="1"/>
                    <a:pt x="86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23" name="Google Shape;2123;p53"/>
            <p:cNvSpPr/>
            <p:nvPr/>
          </p:nvSpPr>
          <p:spPr>
            <a:xfrm>
              <a:off x="5946750" y="2382950"/>
              <a:ext cx="28050" cy="13925"/>
            </a:xfrm>
            <a:custGeom>
              <a:avLst/>
              <a:gdLst/>
              <a:ahLst/>
              <a:cxnLst/>
              <a:rect l="l" t="t" r="r" b="b"/>
              <a:pathLst>
                <a:path w="1122" h="557" extrusionOk="0">
                  <a:moveTo>
                    <a:pt x="961" y="0"/>
                  </a:moveTo>
                  <a:cubicBezTo>
                    <a:pt x="951" y="0"/>
                    <a:pt x="941" y="1"/>
                    <a:pt x="930" y="4"/>
                  </a:cubicBezTo>
                  <a:cubicBezTo>
                    <a:pt x="787" y="28"/>
                    <a:pt x="644" y="75"/>
                    <a:pt x="513" y="123"/>
                  </a:cubicBezTo>
                  <a:cubicBezTo>
                    <a:pt x="370" y="183"/>
                    <a:pt x="239" y="242"/>
                    <a:pt x="120" y="325"/>
                  </a:cubicBezTo>
                  <a:cubicBezTo>
                    <a:pt x="0" y="391"/>
                    <a:pt x="60" y="556"/>
                    <a:pt x="181" y="556"/>
                  </a:cubicBezTo>
                  <a:cubicBezTo>
                    <a:pt x="192" y="556"/>
                    <a:pt x="204" y="555"/>
                    <a:pt x="216" y="552"/>
                  </a:cubicBezTo>
                  <a:cubicBezTo>
                    <a:pt x="228" y="540"/>
                    <a:pt x="239" y="540"/>
                    <a:pt x="251" y="528"/>
                  </a:cubicBezTo>
                  <a:cubicBezTo>
                    <a:pt x="358" y="468"/>
                    <a:pt x="478" y="409"/>
                    <a:pt x="609" y="349"/>
                  </a:cubicBezTo>
                  <a:cubicBezTo>
                    <a:pt x="728" y="302"/>
                    <a:pt x="847" y="266"/>
                    <a:pt x="978" y="242"/>
                  </a:cubicBezTo>
                  <a:cubicBezTo>
                    <a:pt x="1122" y="209"/>
                    <a:pt x="1090" y="0"/>
                    <a:pt x="96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24" name="Google Shape;2124;p53"/>
            <p:cNvSpPr/>
            <p:nvPr/>
          </p:nvSpPr>
          <p:spPr>
            <a:xfrm>
              <a:off x="5950300" y="2373100"/>
              <a:ext cx="14950" cy="35625"/>
            </a:xfrm>
            <a:custGeom>
              <a:avLst/>
              <a:gdLst/>
              <a:ahLst/>
              <a:cxnLst/>
              <a:rect l="l" t="t" r="r" b="b"/>
              <a:pathLst>
                <a:path w="598" h="1425" extrusionOk="0">
                  <a:moveTo>
                    <a:pt x="131" y="1"/>
                  </a:moveTo>
                  <a:cubicBezTo>
                    <a:pt x="65" y="1"/>
                    <a:pt x="1" y="50"/>
                    <a:pt x="14" y="136"/>
                  </a:cubicBezTo>
                  <a:cubicBezTo>
                    <a:pt x="14" y="148"/>
                    <a:pt x="74" y="446"/>
                    <a:pt x="157" y="743"/>
                  </a:cubicBezTo>
                  <a:cubicBezTo>
                    <a:pt x="228" y="1041"/>
                    <a:pt x="336" y="1327"/>
                    <a:pt x="336" y="1339"/>
                  </a:cubicBezTo>
                  <a:cubicBezTo>
                    <a:pt x="355" y="1398"/>
                    <a:pt x="401" y="1425"/>
                    <a:pt x="457" y="1425"/>
                  </a:cubicBezTo>
                  <a:cubicBezTo>
                    <a:pt x="467" y="1425"/>
                    <a:pt x="479" y="1424"/>
                    <a:pt x="490" y="1422"/>
                  </a:cubicBezTo>
                  <a:lnTo>
                    <a:pt x="502" y="1422"/>
                  </a:lnTo>
                  <a:cubicBezTo>
                    <a:pt x="562" y="1398"/>
                    <a:pt x="597" y="1327"/>
                    <a:pt x="574" y="1255"/>
                  </a:cubicBezTo>
                  <a:cubicBezTo>
                    <a:pt x="574" y="1255"/>
                    <a:pt x="467" y="969"/>
                    <a:pt x="395" y="684"/>
                  </a:cubicBezTo>
                  <a:cubicBezTo>
                    <a:pt x="312" y="398"/>
                    <a:pt x="252" y="100"/>
                    <a:pt x="252" y="100"/>
                  </a:cubicBezTo>
                  <a:cubicBezTo>
                    <a:pt x="236" y="32"/>
                    <a:pt x="183" y="1"/>
                    <a:pt x="1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25" name="Google Shape;2125;p53"/>
            <p:cNvSpPr/>
            <p:nvPr/>
          </p:nvSpPr>
          <p:spPr>
            <a:xfrm>
              <a:off x="6003325" y="2327025"/>
              <a:ext cx="50700" cy="28875"/>
            </a:xfrm>
            <a:custGeom>
              <a:avLst/>
              <a:gdLst/>
              <a:ahLst/>
              <a:cxnLst/>
              <a:rect l="l" t="t" r="r" b="b"/>
              <a:pathLst>
                <a:path w="2028" h="1155" extrusionOk="0">
                  <a:moveTo>
                    <a:pt x="512" y="288"/>
                  </a:moveTo>
                  <a:cubicBezTo>
                    <a:pt x="548" y="384"/>
                    <a:pt x="596" y="467"/>
                    <a:pt x="655" y="538"/>
                  </a:cubicBezTo>
                  <a:cubicBezTo>
                    <a:pt x="667" y="598"/>
                    <a:pt x="679" y="645"/>
                    <a:pt x="667" y="705"/>
                  </a:cubicBezTo>
                  <a:cubicBezTo>
                    <a:pt x="655" y="776"/>
                    <a:pt x="608" y="848"/>
                    <a:pt x="548" y="884"/>
                  </a:cubicBezTo>
                  <a:cubicBezTo>
                    <a:pt x="530" y="901"/>
                    <a:pt x="506" y="910"/>
                    <a:pt x="481" y="910"/>
                  </a:cubicBezTo>
                  <a:cubicBezTo>
                    <a:pt x="456" y="910"/>
                    <a:pt x="429" y="901"/>
                    <a:pt x="405" y="884"/>
                  </a:cubicBezTo>
                  <a:cubicBezTo>
                    <a:pt x="298" y="776"/>
                    <a:pt x="274" y="598"/>
                    <a:pt x="358" y="467"/>
                  </a:cubicBezTo>
                  <a:cubicBezTo>
                    <a:pt x="393" y="395"/>
                    <a:pt x="441" y="336"/>
                    <a:pt x="512" y="300"/>
                  </a:cubicBezTo>
                  <a:lnTo>
                    <a:pt x="512" y="288"/>
                  </a:lnTo>
                  <a:close/>
                  <a:moveTo>
                    <a:pt x="655" y="1"/>
                  </a:moveTo>
                  <a:cubicBezTo>
                    <a:pt x="628" y="1"/>
                    <a:pt x="600" y="5"/>
                    <a:pt x="572" y="14"/>
                  </a:cubicBezTo>
                  <a:cubicBezTo>
                    <a:pt x="512" y="26"/>
                    <a:pt x="453" y="50"/>
                    <a:pt x="393" y="86"/>
                  </a:cubicBezTo>
                  <a:cubicBezTo>
                    <a:pt x="286" y="145"/>
                    <a:pt x="191" y="241"/>
                    <a:pt x="131" y="348"/>
                  </a:cubicBezTo>
                  <a:cubicBezTo>
                    <a:pt x="0" y="586"/>
                    <a:pt x="48" y="896"/>
                    <a:pt x="251" y="1086"/>
                  </a:cubicBezTo>
                  <a:cubicBezTo>
                    <a:pt x="312" y="1130"/>
                    <a:pt x="394" y="1155"/>
                    <a:pt x="475" y="1155"/>
                  </a:cubicBezTo>
                  <a:cubicBezTo>
                    <a:pt x="504" y="1155"/>
                    <a:pt x="532" y="1152"/>
                    <a:pt x="560" y="1146"/>
                  </a:cubicBezTo>
                  <a:cubicBezTo>
                    <a:pt x="608" y="1134"/>
                    <a:pt x="655" y="1110"/>
                    <a:pt x="691" y="1086"/>
                  </a:cubicBezTo>
                  <a:cubicBezTo>
                    <a:pt x="810" y="1003"/>
                    <a:pt x="882" y="884"/>
                    <a:pt x="905" y="741"/>
                  </a:cubicBezTo>
                  <a:cubicBezTo>
                    <a:pt x="977" y="776"/>
                    <a:pt x="1036" y="800"/>
                    <a:pt x="1108" y="824"/>
                  </a:cubicBezTo>
                  <a:cubicBezTo>
                    <a:pt x="1158" y="833"/>
                    <a:pt x="1208" y="837"/>
                    <a:pt x="1258" y="837"/>
                  </a:cubicBezTo>
                  <a:cubicBezTo>
                    <a:pt x="1538" y="837"/>
                    <a:pt x="1801" y="699"/>
                    <a:pt x="1953" y="467"/>
                  </a:cubicBezTo>
                  <a:cubicBezTo>
                    <a:pt x="2027" y="368"/>
                    <a:pt x="1942" y="269"/>
                    <a:pt x="1854" y="269"/>
                  </a:cubicBezTo>
                  <a:cubicBezTo>
                    <a:pt x="1815" y="269"/>
                    <a:pt x="1776" y="288"/>
                    <a:pt x="1751" y="336"/>
                  </a:cubicBezTo>
                  <a:cubicBezTo>
                    <a:pt x="1647" y="505"/>
                    <a:pt x="1468" y="592"/>
                    <a:pt x="1287" y="592"/>
                  </a:cubicBezTo>
                  <a:cubicBezTo>
                    <a:pt x="1136" y="592"/>
                    <a:pt x="983" y="532"/>
                    <a:pt x="870" y="407"/>
                  </a:cubicBezTo>
                  <a:cubicBezTo>
                    <a:pt x="858" y="360"/>
                    <a:pt x="834" y="312"/>
                    <a:pt x="822" y="276"/>
                  </a:cubicBezTo>
                  <a:cubicBezTo>
                    <a:pt x="870" y="229"/>
                    <a:pt x="882" y="157"/>
                    <a:pt x="846" y="98"/>
                  </a:cubicBezTo>
                  <a:cubicBezTo>
                    <a:pt x="802" y="36"/>
                    <a:pt x="732" y="1"/>
                    <a:pt x="65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26" name="Google Shape;2126;p53"/>
            <p:cNvSpPr/>
            <p:nvPr/>
          </p:nvSpPr>
          <p:spPr>
            <a:xfrm>
              <a:off x="6023875" y="2282575"/>
              <a:ext cx="45075" cy="30700"/>
            </a:xfrm>
            <a:custGeom>
              <a:avLst/>
              <a:gdLst/>
              <a:ahLst/>
              <a:cxnLst/>
              <a:rect l="l" t="t" r="r" b="b"/>
              <a:pathLst>
                <a:path w="1803" h="1228" extrusionOk="0">
                  <a:moveTo>
                    <a:pt x="405" y="1"/>
                  </a:moveTo>
                  <a:cubicBezTo>
                    <a:pt x="386" y="1"/>
                    <a:pt x="365" y="3"/>
                    <a:pt x="345" y="7"/>
                  </a:cubicBezTo>
                  <a:cubicBezTo>
                    <a:pt x="274" y="42"/>
                    <a:pt x="214" y="90"/>
                    <a:pt x="155" y="161"/>
                  </a:cubicBezTo>
                  <a:lnTo>
                    <a:pt x="155" y="173"/>
                  </a:lnTo>
                  <a:cubicBezTo>
                    <a:pt x="60" y="292"/>
                    <a:pt x="0" y="435"/>
                    <a:pt x="0" y="590"/>
                  </a:cubicBezTo>
                  <a:cubicBezTo>
                    <a:pt x="0" y="661"/>
                    <a:pt x="48" y="721"/>
                    <a:pt x="119" y="721"/>
                  </a:cubicBezTo>
                  <a:cubicBezTo>
                    <a:pt x="191" y="721"/>
                    <a:pt x="250" y="661"/>
                    <a:pt x="250" y="602"/>
                  </a:cubicBezTo>
                  <a:cubicBezTo>
                    <a:pt x="250" y="495"/>
                    <a:pt x="286" y="399"/>
                    <a:pt x="357" y="316"/>
                  </a:cubicBezTo>
                  <a:cubicBezTo>
                    <a:pt x="369" y="292"/>
                    <a:pt x="393" y="268"/>
                    <a:pt x="429" y="245"/>
                  </a:cubicBezTo>
                  <a:cubicBezTo>
                    <a:pt x="441" y="257"/>
                    <a:pt x="441" y="268"/>
                    <a:pt x="452" y="280"/>
                  </a:cubicBezTo>
                  <a:cubicBezTo>
                    <a:pt x="560" y="459"/>
                    <a:pt x="572" y="685"/>
                    <a:pt x="476" y="876"/>
                  </a:cubicBezTo>
                  <a:cubicBezTo>
                    <a:pt x="452" y="923"/>
                    <a:pt x="429" y="959"/>
                    <a:pt x="393" y="995"/>
                  </a:cubicBezTo>
                  <a:lnTo>
                    <a:pt x="369" y="1019"/>
                  </a:lnTo>
                  <a:cubicBezTo>
                    <a:pt x="333" y="1054"/>
                    <a:pt x="333" y="1102"/>
                    <a:pt x="345" y="1138"/>
                  </a:cubicBezTo>
                  <a:cubicBezTo>
                    <a:pt x="355" y="1186"/>
                    <a:pt x="405" y="1227"/>
                    <a:pt x="455" y="1227"/>
                  </a:cubicBezTo>
                  <a:cubicBezTo>
                    <a:pt x="466" y="1227"/>
                    <a:pt x="477" y="1225"/>
                    <a:pt x="488" y="1221"/>
                  </a:cubicBezTo>
                  <a:lnTo>
                    <a:pt x="512" y="1221"/>
                  </a:lnTo>
                  <a:lnTo>
                    <a:pt x="655" y="1173"/>
                  </a:lnTo>
                  <a:cubicBezTo>
                    <a:pt x="1000" y="1054"/>
                    <a:pt x="1345" y="923"/>
                    <a:pt x="1679" y="769"/>
                  </a:cubicBezTo>
                  <a:cubicBezTo>
                    <a:pt x="1803" y="707"/>
                    <a:pt x="1748" y="529"/>
                    <a:pt x="1630" y="529"/>
                  </a:cubicBezTo>
                  <a:cubicBezTo>
                    <a:pt x="1612" y="529"/>
                    <a:pt x="1592" y="533"/>
                    <a:pt x="1572" y="542"/>
                  </a:cubicBezTo>
                  <a:cubicBezTo>
                    <a:pt x="1298" y="673"/>
                    <a:pt x="1024" y="780"/>
                    <a:pt x="738" y="888"/>
                  </a:cubicBezTo>
                  <a:cubicBezTo>
                    <a:pt x="822" y="638"/>
                    <a:pt x="798" y="364"/>
                    <a:pt x="643" y="138"/>
                  </a:cubicBezTo>
                  <a:cubicBezTo>
                    <a:pt x="593" y="48"/>
                    <a:pt x="503" y="1"/>
                    <a:pt x="40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27" name="Google Shape;2127;p53"/>
            <p:cNvSpPr/>
            <p:nvPr/>
          </p:nvSpPr>
          <p:spPr>
            <a:xfrm>
              <a:off x="6001250" y="2337700"/>
              <a:ext cx="103625" cy="42750"/>
            </a:xfrm>
            <a:custGeom>
              <a:avLst/>
              <a:gdLst/>
              <a:ahLst/>
              <a:cxnLst/>
              <a:rect l="l" t="t" r="r" b="b"/>
              <a:pathLst>
                <a:path w="4145" h="1710" extrusionOk="0">
                  <a:moveTo>
                    <a:pt x="3972" y="0"/>
                  </a:moveTo>
                  <a:cubicBezTo>
                    <a:pt x="3962" y="0"/>
                    <a:pt x="3952" y="1"/>
                    <a:pt x="3941" y="4"/>
                  </a:cubicBezTo>
                  <a:cubicBezTo>
                    <a:pt x="3941" y="16"/>
                    <a:pt x="2953" y="349"/>
                    <a:pt x="2000" y="707"/>
                  </a:cubicBezTo>
                  <a:cubicBezTo>
                    <a:pt x="1048" y="1064"/>
                    <a:pt x="95" y="1469"/>
                    <a:pt x="83" y="1469"/>
                  </a:cubicBezTo>
                  <a:cubicBezTo>
                    <a:pt x="24" y="1492"/>
                    <a:pt x="0" y="1576"/>
                    <a:pt x="24" y="1635"/>
                  </a:cubicBezTo>
                  <a:cubicBezTo>
                    <a:pt x="44" y="1685"/>
                    <a:pt x="88" y="1710"/>
                    <a:pt x="137" y="1710"/>
                  </a:cubicBezTo>
                  <a:cubicBezTo>
                    <a:pt x="147" y="1710"/>
                    <a:pt x="157" y="1709"/>
                    <a:pt x="167" y="1707"/>
                  </a:cubicBezTo>
                  <a:lnTo>
                    <a:pt x="179" y="1695"/>
                  </a:lnTo>
                  <a:cubicBezTo>
                    <a:pt x="191" y="1695"/>
                    <a:pt x="1131" y="1302"/>
                    <a:pt x="2084" y="945"/>
                  </a:cubicBezTo>
                  <a:cubicBezTo>
                    <a:pt x="3036" y="576"/>
                    <a:pt x="4013" y="242"/>
                    <a:pt x="4013" y="242"/>
                  </a:cubicBezTo>
                  <a:cubicBezTo>
                    <a:pt x="4145" y="187"/>
                    <a:pt x="4094" y="0"/>
                    <a:pt x="39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28" name="Google Shape;2128;p53"/>
            <p:cNvSpPr/>
            <p:nvPr/>
          </p:nvSpPr>
          <p:spPr>
            <a:xfrm>
              <a:off x="6041475" y="2389525"/>
              <a:ext cx="36000" cy="38800"/>
            </a:xfrm>
            <a:custGeom>
              <a:avLst/>
              <a:gdLst/>
              <a:ahLst/>
              <a:cxnLst/>
              <a:rect l="l" t="t" r="r" b="b"/>
              <a:pathLst>
                <a:path w="1440" h="1552" extrusionOk="0">
                  <a:moveTo>
                    <a:pt x="171" y="1"/>
                  </a:moveTo>
                  <a:cubicBezTo>
                    <a:pt x="86" y="1"/>
                    <a:pt x="0" y="94"/>
                    <a:pt x="58" y="193"/>
                  </a:cubicBezTo>
                  <a:cubicBezTo>
                    <a:pt x="141" y="336"/>
                    <a:pt x="213" y="479"/>
                    <a:pt x="272" y="622"/>
                  </a:cubicBezTo>
                  <a:lnTo>
                    <a:pt x="308" y="705"/>
                  </a:lnTo>
                  <a:cubicBezTo>
                    <a:pt x="320" y="741"/>
                    <a:pt x="344" y="765"/>
                    <a:pt x="379" y="777"/>
                  </a:cubicBezTo>
                  <a:cubicBezTo>
                    <a:pt x="415" y="777"/>
                    <a:pt x="463" y="777"/>
                    <a:pt x="487" y="753"/>
                  </a:cubicBezTo>
                  <a:cubicBezTo>
                    <a:pt x="570" y="695"/>
                    <a:pt x="665" y="665"/>
                    <a:pt x="759" y="665"/>
                  </a:cubicBezTo>
                  <a:cubicBezTo>
                    <a:pt x="800" y="665"/>
                    <a:pt x="840" y="671"/>
                    <a:pt x="880" y="682"/>
                  </a:cubicBezTo>
                  <a:cubicBezTo>
                    <a:pt x="1011" y="693"/>
                    <a:pt x="1118" y="777"/>
                    <a:pt x="1165" y="908"/>
                  </a:cubicBezTo>
                  <a:cubicBezTo>
                    <a:pt x="1177" y="1027"/>
                    <a:pt x="1130" y="1146"/>
                    <a:pt x="1022" y="1217"/>
                  </a:cubicBezTo>
                  <a:cubicBezTo>
                    <a:pt x="932" y="1280"/>
                    <a:pt x="828" y="1309"/>
                    <a:pt x="721" y="1309"/>
                  </a:cubicBezTo>
                  <a:cubicBezTo>
                    <a:pt x="687" y="1309"/>
                    <a:pt x="652" y="1306"/>
                    <a:pt x="618" y="1301"/>
                  </a:cubicBezTo>
                  <a:cubicBezTo>
                    <a:pt x="605" y="1296"/>
                    <a:pt x="592" y="1294"/>
                    <a:pt x="580" y="1294"/>
                  </a:cubicBezTo>
                  <a:cubicBezTo>
                    <a:pt x="523" y="1294"/>
                    <a:pt x="475" y="1337"/>
                    <a:pt x="475" y="1396"/>
                  </a:cubicBezTo>
                  <a:cubicBezTo>
                    <a:pt x="463" y="1467"/>
                    <a:pt x="510" y="1527"/>
                    <a:pt x="570" y="1539"/>
                  </a:cubicBezTo>
                  <a:cubicBezTo>
                    <a:pt x="615" y="1548"/>
                    <a:pt x="661" y="1552"/>
                    <a:pt x="706" y="1552"/>
                  </a:cubicBezTo>
                  <a:cubicBezTo>
                    <a:pt x="780" y="1552"/>
                    <a:pt x="854" y="1542"/>
                    <a:pt x="927" y="1527"/>
                  </a:cubicBezTo>
                  <a:cubicBezTo>
                    <a:pt x="1011" y="1515"/>
                    <a:pt x="1094" y="1479"/>
                    <a:pt x="1165" y="1420"/>
                  </a:cubicBezTo>
                  <a:cubicBezTo>
                    <a:pt x="1356" y="1301"/>
                    <a:pt x="1439" y="1063"/>
                    <a:pt x="1403" y="848"/>
                  </a:cubicBezTo>
                  <a:cubicBezTo>
                    <a:pt x="1332" y="634"/>
                    <a:pt x="1153" y="479"/>
                    <a:pt x="939" y="431"/>
                  </a:cubicBezTo>
                  <a:cubicBezTo>
                    <a:pt x="890" y="424"/>
                    <a:pt x="840" y="420"/>
                    <a:pt x="790" y="420"/>
                  </a:cubicBezTo>
                  <a:cubicBezTo>
                    <a:pt x="681" y="420"/>
                    <a:pt x="572" y="438"/>
                    <a:pt x="475" y="479"/>
                  </a:cubicBezTo>
                  <a:cubicBezTo>
                    <a:pt x="415" y="336"/>
                    <a:pt x="344" y="193"/>
                    <a:pt x="272" y="62"/>
                  </a:cubicBezTo>
                  <a:cubicBezTo>
                    <a:pt x="247" y="19"/>
                    <a:pt x="209" y="1"/>
                    <a:pt x="17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29" name="Google Shape;2129;p53"/>
            <p:cNvSpPr/>
            <p:nvPr/>
          </p:nvSpPr>
          <p:spPr>
            <a:xfrm>
              <a:off x="6039225" y="2374875"/>
              <a:ext cx="28425" cy="16575"/>
            </a:xfrm>
            <a:custGeom>
              <a:avLst/>
              <a:gdLst/>
              <a:ahLst/>
              <a:cxnLst/>
              <a:rect l="l" t="t" r="r" b="b"/>
              <a:pathLst>
                <a:path w="1137" h="663" extrusionOk="0">
                  <a:moveTo>
                    <a:pt x="988" y="1"/>
                  </a:moveTo>
                  <a:cubicBezTo>
                    <a:pt x="968" y="1"/>
                    <a:pt x="949" y="6"/>
                    <a:pt x="934" y="17"/>
                  </a:cubicBezTo>
                  <a:cubicBezTo>
                    <a:pt x="922" y="17"/>
                    <a:pt x="731" y="136"/>
                    <a:pt x="529" y="232"/>
                  </a:cubicBezTo>
                  <a:cubicBezTo>
                    <a:pt x="339" y="339"/>
                    <a:pt x="124" y="422"/>
                    <a:pt x="124" y="422"/>
                  </a:cubicBezTo>
                  <a:cubicBezTo>
                    <a:pt x="1" y="489"/>
                    <a:pt x="46" y="662"/>
                    <a:pt x="172" y="662"/>
                  </a:cubicBezTo>
                  <a:cubicBezTo>
                    <a:pt x="179" y="662"/>
                    <a:pt x="187" y="662"/>
                    <a:pt x="196" y="660"/>
                  </a:cubicBezTo>
                  <a:lnTo>
                    <a:pt x="219" y="648"/>
                  </a:lnTo>
                  <a:cubicBezTo>
                    <a:pt x="231" y="648"/>
                    <a:pt x="434" y="565"/>
                    <a:pt x="648" y="458"/>
                  </a:cubicBezTo>
                  <a:cubicBezTo>
                    <a:pt x="850" y="351"/>
                    <a:pt x="1053" y="232"/>
                    <a:pt x="1053" y="232"/>
                  </a:cubicBezTo>
                  <a:cubicBezTo>
                    <a:pt x="1112" y="196"/>
                    <a:pt x="1136" y="125"/>
                    <a:pt x="1101" y="65"/>
                  </a:cubicBezTo>
                  <a:cubicBezTo>
                    <a:pt x="1076" y="25"/>
                    <a:pt x="1030" y="1"/>
                    <a:pt x="98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30" name="Google Shape;2130;p53"/>
            <p:cNvSpPr/>
            <p:nvPr/>
          </p:nvSpPr>
          <p:spPr>
            <a:xfrm>
              <a:off x="6082725" y="2384350"/>
              <a:ext cx="38300" cy="23725"/>
            </a:xfrm>
            <a:custGeom>
              <a:avLst/>
              <a:gdLst/>
              <a:ahLst/>
              <a:cxnLst/>
              <a:rect l="l" t="t" r="r" b="b"/>
              <a:pathLst>
                <a:path w="1532" h="949" extrusionOk="0">
                  <a:moveTo>
                    <a:pt x="158" y="0"/>
                  </a:moveTo>
                  <a:cubicBezTo>
                    <a:pt x="80" y="0"/>
                    <a:pt x="1" y="75"/>
                    <a:pt x="39" y="174"/>
                  </a:cubicBezTo>
                  <a:cubicBezTo>
                    <a:pt x="75" y="246"/>
                    <a:pt x="111" y="317"/>
                    <a:pt x="170" y="388"/>
                  </a:cubicBezTo>
                  <a:cubicBezTo>
                    <a:pt x="277" y="531"/>
                    <a:pt x="420" y="662"/>
                    <a:pt x="587" y="758"/>
                  </a:cubicBezTo>
                  <a:cubicBezTo>
                    <a:pt x="742" y="841"/>
                    <a:pt x="920" y="900"/>
                    <a:pt x="1099" y="924"/>
                  </a:cubicBezTo>
                  <a:cubicBezTo>
                    <a:pt x="1148" y="938"/>
                    <a:pt x="1196" y="944"/>
                    <a:pt x="1248" y="944"/>
                  </a:cubicBezTo>
                  <a:cubicBezTo>
                    <a:pt x="1284" y="944"/>
                    <a:pt x="1321" y="941"/>
                    <a:pt x="1361" y="936"/>
                  </a:cubicBezTo>
                  <a:lnTo>
                    <a:pt x="1373" y="936"/>
                  </a:lnTo>
                  <a:lnTo>
                    <a:pt x="1373" y="948"/>
                  </a:lnTo>
                  <a:cubicBezTo>
                    <a:pt x="1531" y="914"/>
                    <a:pt x="1507" y="696"/>
                    <a:pt x="1360" y="696"/>
                  </a:cubicBezTo>
                  <a:cubicBezTo>
                    <a:pt x="1352" y="696"/>
                    <a:pt x="1345" y="697"/>
                    <a:pt x="1337" y="698"/>
                  </a:cubicBezTo>
                  <a:cubicBezTo>
                    <a:pt x="1301" y="704"/>
                    <a:pt x="1268" y="707"/>
                    <a:pt x="1236" y="707"/>
                  </a:cubicBezTo>
                  <a:cubicBezTo>
                    <a:pt x="1203" y="707"/>
                    <a:pt x="1170" y="704"/>
                    <a:pt x="1135" y="698"/>
                  </a:cubicBezTo>
                  <a:cubicBezTo>
                    <a:pt x="980" y="674"/>
                    <a:pt x="837" y="615"/>
                    <a:pt x="718" y="543"/>
                  </a:cubicBezTo>
                  <a:cubicBezTo>
                    <a:pt x="575" y="472"/>
                    <a:pt x="468" y="365"/>
                    <a:pt x="373" y="246"/>
                  </a:cubicBezTo>
                  <a:cubicBezTo>
                    <a:pt x="325" y="198"/>
                    <a:pt x="301" y="138"/>
                    <a:pt x="265" y="79"/>
                  </a:cubicBezTo>
                  <a:cubicBezTo>
                    <a:pt x="244" y="23"/>
                    <a:pt x="201" y="0"/>
                    <a:pt x="15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31" name="Google Shape;2131;p53"/>
            <p:cNvSpPr/>
            <p:nvPr/>
          </p:nvSpPr>
          <p:spPr>
            <a:xfrm>
              <a:off x="6083700" y="2378975"/>
              <a:ext cx="24725" cy="45875"/>
            </a:xfrm>
            <a:custGeom>
              <a:avLst/>
              <a:gdLst/>
              <a:ahLst/>
              <a:cxnLst/>
              <a:rect l="l" t="t" r="r" b="b"/>
              <a:pathLst>
                <a:path w="989" h="1835" extrusionOk="0">
                  <a:moveTo>
                    <a:pt x="858" y="1"/>
                  </a:moveTo>
                  <a:cubicBezTo>
                    <a:pt x="794" y="1"/>
                    <a:pt x="732" y="42"/>
                    <a:pt x="738" y="127"/>
                  </a:cubicBezTo>
                  <a:cubicBezTo>
                    <a:pt x="738" y="222"/>
                    <a:pt x="726" y="306"/>
                    <a:pt x="715" y="389"/>
                  </a:cubicBezTo>
                  <a:cubicBezTo>
                    <a:pt x="667" y="770"/>
                    <a:pt x="500" y="1139"/>
                    <a:pt x="250" y="1437"/>
                  </a:cubicBezTo>
                  <a:cubicBezTo>
                    <a:pt x="191" y="1496"/>
                    <a:pt x="131" y="1556"/>
                    <a:pt x="60" y="1615"/>
                  </a:cubicBezTo>
                  <a:cubicBezTo>
                    <a:pt x="12" y="1651"/>
                    <a:pt x="0" y="1735"/>
                    <a:pt x="48" y="1794"/>
                  </a:cubicBezTo>
                  <a:cubicBezTo>
                    <a:pt x="66" y="1821"/>
                    <a:pt x="97" y="1834"/>
                    <a:pt x="132" y="1834"/>
                  </a:cubicBezTo>
                  <a:cubicBezTo>
                    <a:pt x="143" y="1834"/>
                    <a:pt x="155" y="1833"/>
                    <a:pt x="167" y="1830"/>
                  </a:cubicBezTo>
                  <a:cubicBezTo>
                    <a:pt x="191" y="1830"/>
                    <a:pt x="203" y="1818"/>
                    <a:pt x="214" y="1806"/>
                  </a:cubicBezTo>
                  <a:cubicBezTo>
                    <a:pt x="298" y="1735"/>
                    <a:pt x="369" y="1663"/>
                    <a:pt x="429" y="1592"/>
                  </a:cubicBezTo>
                  <a:cubicBezTo>
                    <a:pt x="572" y="1425"/>
                    <a:pt x="691" y="1234"/>
                    <a:pt x="786" y="1044"/>
                  </a:cubicBezTo>
                  <a:cubicBezTo>
                    <a:pt x="869" y="842"/>
                    <a:pt x="929" y="639"/>
                    <a:pt x="965" y="413"/>
                  </a:cubicBezTo>
                  <a:cubicBezTo>
                    <a:pt x="976" y="318"/>
                    <a:pt x="988" y="222"/>
                    <a:pt x="988" y="115"/>
                  </a:cubicBezTo>
                  <a:cubicBezTo>
                    <a:pt x="983" y="39"/>
                    <a:pt x="919" y="1"/>
                    <a:pt x="85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32" name="Google Shape;2132;p53"/>
            <p:cNvSpPr/>
            <p:nvPr/>
          </p:nvSpPr>
          <p:spPr>
            <a:xfrm>
              <a:off x="5854200" y="1862050"/>
              <a:ext cx="38425" cy="63425"/>
            </a:xfrm>
            <a:custGeom>
              <a:avLst/>
              <a:gdLst/>
              <a:ahLst/>
              <a:cxnLst/>
              <a:rect l="l" t="t" r="r" b="b"/>
              <a:pathLst>
                <a:path w="1537" h="2537" extrusionOk="0">
                  <a:moveTo>
                    <a:pt x="1293" y="1"/>
                  </a:moveTo>
                  <a:cubicBezTo>
                    <a:pt x="1283" y="1"/>
                    <a:pt x="1273" y="2"/>
                    <a:pt x="1263" y="4"/>
                  </a:cubicBezTo>
                  <a:lnTo>
                    <a:pt x="120" y="218"/>
                  </a:lnTo>
                  <a:cubicBezTo>
                    <a:pt x="48" y="230"/>
                    <a:pt x="0" y="302"/>
                    <a:pt x="24" y="373"/>
                  </a:cubicBezTo>
                  <a:cubicBezTo>
                    <a:pt x="24" y="385"/>
                    <a:pt x="24" y="397"/>
                    <a:pt x="36" y="409"/>
                  </a:cubicBezTo>
                  <a:cubicBezTo>
                    <a:pt x="24" y="433"/>
                    <a:pt x="24" y="445"/>
                    <a:pt x="24" y="468"/>
                  </a:cubicBezTo>
                  <a:lnTo>
                    <a:pt x="131" y="1242"/>
                  </a:lnTo>
                  <a:cubicBezTo>
                    <a:pt x="150" y="1309"/>
                    <a:pt x="215" y="1360"/>
                    <a:pt x="288" y="1360"/>
                  </a:cubicBezTo>
                  <a:cubicBezTo>
                    <a:pt x="307" y="1360"/>
                    <a:pt x="326" y="1357"/>
                    <a:pt x="346" y="1349"/>
                  </a:cubicBezTo>
                  <a:cubicBezTo>
                    <a:pt x="370" y="1338"/>
                    <a:pt x="405" y="1326"/>
                    <a:pt x="441" y="1314"/>
                  </a:cubicBezTo>
                  <a:cubicBezTo>
                    <a:pt x="512" y="1287"/>
                    <a:pt x="591" y="1274"/>
                    <a:pt x="665" y="1274"/>
                  </a:cubicBezTo>
                  <a:cubicBezTo>
                    <a:pt x="690" y="1274"/>
                    <a:pt x="715" y="1275"/>
                    <a:pt x="739" y="1278"/>
                  </a:cubicBezTo>
                  <a:cubicBezTo>
                    <a:pt x="870" y="1290"/>
                    <a:pt x="1001" y="1338"/>
                    <a:pt x="1108" y="1433"/>
                  </a:cubicBezTo>
                  <a:cubicBezTo>
                    <a:pt x="1215" y="1540"/>
                    <a:pt x="1286" y="1683"/>
                    <a:pt x="1286" y="1838"/>
                  </a:cubicBezTo>
                  <a:cubicBezTo>
                    <a:pt x="1274" y="1992"/>
                    <a:pt x="1203" y="2135"/>
                    <a:pt x="1072" y="2219"/>
                  </a:cubicBezTo>
                  <a:cubicBezTo>
                    <a:pt x="992" y="2272"/>
                    <a:pt x="898" y="2299"/>
                    <a:pt x="801" y="2299"/>
                  </a:cubicBezTo>
                  <a:cubicBezTo>
                    <a:pt x="768" y="2299"/>
                    <a:pt x="736" y="2296"/>
                    <a:pt x="703" y="2290"/>
                  </a:cubicBezTo>
                  <a:cubicBezTo>
                    <a:pt x="596" y="2266"/>
                    <a:pt x="501" y="2207"/>
                    <a:pt x="429" y="2123"/>
                  </a:cubicBezTo>
                  <a:cubicBezTo>
                    <a:pt x="393" y="2064"/>
                    <a:pt x="334" y="2040"/>
                    <a:pt x="262" y="2040"/>
                  </a:cubicBezTo>
                  <a:cubicBezTo>
                    <a:pt x="227" y="2052"/>
                    <a:pt x="191" y="2076"/>
                    <a:pt x="167" y="2123"/>
                  </a:cubicBezTo>
                  <a:cubicBezTo>
                    <a:pt x="143" y="2183"/>
                    <a:pt x="167" y="2254"/>
                    <a:pt x="227" y="2290"/>
                  </a:cubicBezTo>
                  <a:lnTo>
                    <a:pt x="250" y="2290"/>
                  </a:lnTo>
                  <a:cubicBezTo>
                    <a:pt x="358" y="2397"/>
                    <a:pt x="489" y="2481"/>
                    <a:pt x="643" y="2516"/>
                  </a:cubicBezTo>
                  <a:cubicBezTo>
                    <a:pt x="701" y="2530"/>
                    <a:pt x="759" y="2537"/>
                    <a:pt x="816" y="2537"/>
                  </a:cubicBezTo>
                  <a:cubicBezTo>
                    <a:pt x="959" y="2537"/>
                    <a:pt x="1096" y="2494"/>
                    <a:pt x="1215" y="2409"/>
                  </a:cubicBezTo>
                  <a:cubicBezTo>
                    <a:pt x="1393" y="2278"/>
                    <a:pt x="1513" y="2076"/>
                    <a:pt x="1524" y="1850"/>
                  </a:cubicBezTo>
                  <a:cubicBezTo>
                    <a:pt x="1536" y="1623"/>
                    <a:pt x="1441" y="1397"/>
                    <a:pt x="1274" y="1254"/>
                  </a:cubicBezTo>
                  <a:cubicBezTo>
                    <a:pt x="1132" y="1123"/>
                    <a:pt x="941" y="1040"/>
                    <a:pt x="751" y="1028"/>
                  </a:cubicBezTo>
                  <a:cubicBezTo>
                    <a:pt x="727" y="1026"/>
                    <a:pt x="704" y="1025"/>
                    <a:pt x="681" y="1025"/>
                  </a:cubicBezTo>
                  <a:cubicBezTo>
                    <a:pt x="574" y="1025"/>
                    <a:pt x="468" y="1046"/>
                    <a:pt x="370" y="1076"/>
                  </a:cubicBezTo>
                  <a:lnTo>
                    <a:pt x="358" y="1076"/>
                  </a:lnTo>
                  <a:lnTo>
                    <a:pt x="274" y="445"/>
                  </a:lnTo>
                  <a:lnTo>
                    <a:pt x="1298" y="242"/>
                  </a:lnTo>
                  <a:cubicBezTo>
                    <a:pt x="1465" y="231"/>
                    <a:pt x="1434" y="1"/>
                    <a:pt x="129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33" name="Google Shape;2133;p53"/>
            <p:cNvSpPr/>
            <p:nvPr/>
          </p:nvSpPr>
          <p:spPr>
            <a:xfrm>
              <a:off x="5900000" y="1883800"/>
              <a:ext cx="27450" cy="45450"/>
            </a:xfrm>
            <a:custGeom>
              <a:avLst/>
              <a:gdLst/>
              <a:ahLst/>
              <a:cxnLst/>
              <a:rect l="l" t="t" r="r" b="b"/>
              <a:pathLst>
                <a:path w="1098" h="1818" extrusionOk="0">
                  <a:moveTo>
                    <a:pt x="777" y="1"/>
                  </a:moveTo>
                  <a:cubicBezTo>
                    <a:pt x="723" y="1"/>
                    <a:pt x="667" y="36"/>
                    <a:pt x="657" y="98"/>
                  </a:cubicBezTo>
                  <a:cubicBezTo>
                    <a:pt x="621" y="325"/>
                    <a:pt x="562" y="539"/>
                    <a:pt x="502" y="741"/>
                  </a:cubicBezTo>
                  <a:cubicBezTo>
                    <a:pt x="419" y="646"/>
                    <a:pt x="359" y="539"/>
                    <a:pt x="312" y="432"/>
                  </a:cubicBezTo>
                  <a:cubicBezTo>
                    <a:pt x="288" y="372"/>
                    <a:pt x="276" y="313"/>
                    <a:pt x="252" y="253"/>
                  </a:cubicBezTo>
                  <a:cubicBezTo>
                    <a:pt x="237" y="193"/>
                    <a:pt x="189" y="167"/>
                    <a:pt x="139" y="167"/>
                  </a:cubicBezTo>
                  <a:cubicBezTo>
                    <a:pt x="71" y="167"/>
                    <a:pt x="0" y="218"/>
                    <a:pt x="14" y="301"/>
                  </a:cubicBezTo>
                  <a:cubicBezTo>
                    <a:pt x="38" y="384"/>
                    <a:pt x="62" y="456"/>
                    <a:pt x="85" y="527"/>
                  </a:cubicBezTo>
                  <a:cubicBezTo>
                    <a:pt x="145" y="682"/>
                    <a:pt x="240" y="825"/>
                    <a:pt x="347" y="956"/>
                  </a:cubicBezTo>
                  <a:cubicBezTo>
                    <a:pt x="359" y="980"/>
                    <a:pt x="383" y="1003"/>
                    <a:pt x="407" y="1027"/>
                  </a:cubicBezTo>
                  <a:cubicBezTo>
                    <a:pt x="323" y="1230"/>
                    <a:pt x="228" y="1432"/>
                    <a:pt x="121" y="1634"/>
                  </a:cubicBezTo>
                  <a:cubicBezTo>
                    <a:pt x="85" y="1694"/>
                    <a:pt x="97" y="1765"/>
                    <a:pt x="169" y="1801"/>
                  </a:cubicBezTo>
                  <a:cubicBezTo>
                    <a:pt x="177" y="1809"/>
                    <a:pt x="191" y="1818"/>
                    <a:pt x="208" y="1818"/>
                  </a:cubicBezTo>
                  <a:cubicBezTo>
                    <a:pt x="214" y="1818"/>
                    <a:pt x="221" y="1816"/>
                    <a:pt x="228" y="1813"/>
                  </a:cubicBezTo>
                  <a:cubicBezTo>
                    <a:pt x="276" y="1813"/>
                    <a:pt x="312" y="1789"/>
                    <a:pt x="335" y="1753"/>
                  </a:cubicBezTo>
                  <a:cubicBezTo>
                    <a:pt x="431" y="1575"/>
                    <a:pt x="514" y="1396"/>
                    <a:pt x="597" y="1206"/>
                  </a:cubicBezTo>
                  <a:cubicBezTo>
                    <a:pt x="633" y="1230"/>
                    <a:pt x="669" y="1253"/>
                    <a:pt x="704" y="1289"/>
                  </a:cubicBezTo>
                  <a:cubicBezTo>
                    <a:pt x="776" y="1325"/>
                    <a:pt x="835" y="1361"/>
                    <a:pt x="907" y="1396"/>
                  </a:cubicBezTo>
                  <a:cubicBezTo>
                    <a:pt x="931" y="1408"/>
                    <a:pt x="943" y="1408"/>
                    <a:pt x="966" y="1408"/>
                  </a:cubicBezTo>
                  <a:cubicBezTo>
                    <a:pt x="1014" y="1396"/>
                    <a:pt x="1050" y="1372"/>
                    <a:pt x="1074" y="1325"/>
                  </a:cubicBezTo>
                  <a:cubicBezTo>
                    <a:pt x="1097" y="1265"/>
                    <a:pt x="1074" y="1194"/>
                    <a:pt x="1002" y="1170"/>
                  </a:cubicBezTo>
                  <a:cubicBezTo>
                    <a:pt x="955" y="1146"/>
                    <a:pt x="895" y="1110"/>
                    <a:pt x="847" y="1075"/>
                  </a:cubicBezTo>
                  <a:cubicBezTo>
                    <a:pt x="788" y="1039"/>
                    <a:pt x="740" y="1003"/>
                    <a:pt x="693" y="956"/>
                  </a:cubicBezTo>
                  <a:cubicBezTo>
                    <a:pt x="788" y="694"/>
                    <a:pt x="859" y="420"/>
                    <a:pt x="907" y="146"/>
                  </a:cubicBezTo>
                  <a:cubicBezTo>
                    <a:pt x="919" y="75"/>
                    <a:pt x="871" y="15"/>
                    <a:pt x="800" y="3"/>
                  </a:cubicBezTo>
                  <a:cubicBezTo>
                    <a:pt x="792" y="2"/>
                    <a:pt x="784" y="1"/>
                    <a:pt x="77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34" name="Google Shape;2134;p53"/>
            <p:cNvSpPr/>
            <p:nvPr/>
          </p:nvSpPr>
          <p:spPr>
            <a:xfrm>
              <a:off x="5849550" y="1923650"/>
              <a:ext cx="110075" cy="20975"/>
            </a:xfrm>
            <a:custGeom>
              <a:avLst/>
              <a:gdLst/>
              <a:ahLst/>
              <a:cxnLst/>
              <a:rect l="l" t="t" r="r" b="b"/>
              <a:pathLst>
                <a:path w="4403" h="839" extrusionOk="0">
                  <a:moveTo>
                    <a:pt x="4230" y="1"/>
                  </a:moveTo>
                  <a:cubicBezTo>
                    <a:pt x="4220" y="1"/>
                    <a:pt x="4210" y="2"/>
                    <a:pt x="4199" y="5"/>
                  </a:cubicBezTo>
                  <a:lnTo>
                    <a:pt x="4199" y="17"/>
                  </a:lnTo>
                  <a:cubicBezTo>
                    <a:pt x="4199" y="17"/>
                    <a:pt x="3949" y="64"/>
                    <a:pt x="3580" y="136"/>
                  </a:cubicBezTo>
                  <a:cubicBezTo>
                    <a:pt x="3211" y="207"/>
                    <a:pt x="2711" y="290"/>
                    <a:pt x="2199" y="350"/>
                  </a:cubicBezTo>
                  <a:cubicBezTo>
                    <a:pt x="1782" y="409"/>
                    <a:pt x="1353" y="457"/>
                    <a:pt x="1008" y="493"/>
                  </a:cubicBezTo>
                  <a:lnTo>
                    <a:pt x="163" y="588"/>
                  </a:lnTo>
                  <a:cubicBezTo>
                    <a:pt x="0" y="611"/>
                    <a:pt x="19" y="838"/>
                    <a:pt x="175" y="838"/>
                  </a:cubicBezTo>
                  <a:cubicBezTo>
                    <a:pt x="178" y="838"/>
                    <a:pt x="182" y="838"/>
                    <a:pt x="186" y="838"/>
                  </a:cubicBezTo>
                  <a:lnTo>
                    <a:pt x="1032" y="743"/>
                  </a:lnTo>
                  <a:cubicBezTo>
                    <a:pt x="1377" y="707"/>
                    <a:pt x="1806" y="659"/>
                    <a:pt x="2222" y="600"/>
                  </a:cubicBezTo>
                  <a:cubicBezTo>
                    <a:pt x="2734" y="529"/>
                    <a:pt x="3246" y="445"/>
                    <a:pt x="3615" y="374"/>
                  </a:cubicBezTo>
                  <a:cubicBezTo>
                    <a:pt x="3996" y="314"/>
                    <a:pt x="4246" y="255"/>
                    <a:pt x="4258" y="255"/>
                  </a:cubicBezTo>
                  <a:cubicBezTo>
                    <a:pt x="4402" y="210"/>
                    <a:pt x="4361" y="1"/>
                    <a:pt x="423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35" name="Google Shape;2135;p53"/>
            <p:cNvSpPr/>
            <p:nvPr/>
          </p:nvSpPr>
          <p:spPr>
            <a:xfrm>
              <a:off x="5879800" y="1959175"/>
              <a:ext cx="42100" cy="88425"/>
            </a:xfrm>
            <a:custGeom>
              <a:avLst/>
              <a:gdLst/>
              <a:ahLst/>
              <a:cxnLst/>
              <a:rect l="l" t="t" r="r" b="b"/>
              <a:pathLst>
                <a:path w="1684" h="3537" extrusionOk="0">
                  <a:moveTo>
                    <a:pt x="1072" y="1465"/>
                  </a:moveTo>
                  <a:lnTo>
                    <a:pt x="965" y="2215"/>
                  </a:lnTo>
                  <a:cubicBezTo>
                    <a:pt x="965" y="2275"/>
                    <a:pt x="953" y="2322"/>
                    <a:pt x="953" y="2382"/>
                  </a:cubicBezTo>
                  <a:cubicBezTo>
                    <a:pt x="929" y="2525"/>
                    <a:pt x="917" y="2667"/>
                    <a:pt x="881" y="2810"/>
                  </a:cubicBezTo>
                  <a:cubicBezTo>
                    <a:pt x="870" y="2906"/>
                    <a:pt x="834" y="2989"/>
                    <a:pt x="798" y="3084"/>
                  </a:cubicBezTo>
                  <a:cubicBezTo>
                    <a:pt x="786" y="3156"/>
                    <a:pt x="739" y="3215"/>
                    <a:pt x="667" y="3263"/>
                  </a:cubicBezTo>
                  <a:cubicBezTo>
                    <a:pt x="644" y="3272"/>
                    <a:pt x="620" y="3276"/>
                    <a:pt x="595" y="3276"/>
                  </a:cubicBezTo>
                  <a:cubicBezTo>
                    <a:pt x="555" y="3276"/>
                    <a:pt x="513" y="3266"/>
                    <a:pt x="477" y="3251"/>
                  </a:cubicBezTo>
                  <a:cubicBezTo>
                    <a:pt x="417" y="3203"/>
                    <a:pt x="358" y="3144"/>
                    <a:pt x="334" y="3084"/>
                  </a:cubicBezTo>
                  <a:cubicBezTo>
                    <a:pt x="262" y="2917"/>
                    <a:pt x="250" y="2739"/>
                    <a:pt x="286" y="2572"/>
                  </a:cubicBezTo>
                  <a:cubicBezTo>
                    <a:pt x="381" y="2239"/>
                    <a:pt x="560" y="1953"/>
                    <a:pt x="798" y="1715"/>
                  </a:cubicBezTo>
                  <a:cubicBezTo>
                    <a:pt x="881" y="1632"/>
                    <a:pt x="977" y="1536"/>
                    <a:pt x="1072" y="1465"/>
                  </a:cubicBezTo>
                  <a:close/>
                  <a:moveTo>
                    <a:pt x="1310" y="0"/>
                  </a:moveTo>
                  <a:cubicBezTo>
                    <a:pt x="1239" y="12"/>
                    <a:pt x="1191" y="72"/>
                    <a:pt x="1191" y="131"/>
                  </a:cubicBezTo>
                  <a:lnTo>
                    <a:pt x="1191" y="405"/>
                  </a:lnTo>
                  <a:cubicBezTo>
                    <a:pt x="1191" y="501"/>
                    <a:pt x="1179" y="620"/>
                    <a:pt x="1155" y="751"/>
                  </a:cubicBezTo>
                  <a:cubicBezTo>
                    <a:pt x="1149" y="745"/>
                    <a:pt x="1140" y="742"/>
                    <a:pt x="1130" y="742"/>
                  </a:cubicBezTo>
                  <a:cubicBezTo>
                    <a:pt x="1120" y="742"/>
                    <a:pt x="1108" y="745"/>
                    <a:pt x="1096" y="751"/>
                  </a:cubicBezTo>
                  <a:cubicBezTo>
                    <a:pt x="1072" y="757"/>
                    <a:pt x="1051" y="759"/>
                    <a:pt x="1032" y="759"/>
                  </a:cubicBezTo>
                  <a:cubicBezTo>
                    <a:pt x="1012" y="759"/>
                    <a:pt x="995" y="757"/>
                    <a:pt x="977" y="751"/>
                  </a:cubicBezTo>
                  <a:cubicBezTo>
                    <a:pt x="870" y="727"/>
                    <a:pt x="786" y="679"/>
                    <a:pt x="715" y="596"/>
                  </a:cubicBezTo>
                  <a:cubicBezTo>
                    <a:pt x="643" y="512"/>
                    <a:pt x="572" y="417"/>
                    <a:pt x="524" y="322"/>
                  </a:cubicBezTo>
                  <a:lnTo>
                    <a:pt x="453" y="155"/>
                  </a:lnTo>
                  <a:cubicBezTo>
                    <a:pt x="432" y="106"/>
                    <a:pt x="392" y="85"/>
                    <a:pt x="350" y="85"/>
                  </a:cubicBezTo>
                  <a:cubicBezTo>
                    <a:pt x="271" y="85"/>
                    <a:pt x="188" y="161"/>
                    <a:pt x="227" y="262"/>
                  </a:cubicBezTo>
                  <a:lnTo>
                    <a:pt x="310" y="429"/>
                  </a:lnTo>
                  <a:cubicBezTo>
                    <a:pt x="358" y="548"/>
                    <a:pt x="441" y="667"/>
                    <a:pt x="536" y="774"/>
                  </a:cubicBezTo>
                  <a:cubicBezTo>
                    <a:pt x="643" y="882"/>
                    <a:pt x="774" y="965"/>
                    <a:pt x="929" y="989"/>
                  </a:cubicBezTo>
                  <a:cubicBezTo>
                    <a:pt x="977" y="1001"/>
                    <a:pt x="1024" y="1001"/>
                    <a:pt x="1084" y="1001"/>
                  </a:cubicBezTo>
                  <a:lnTo>
                    <a:pt x="1131" y="1001"/>
                  </a:lnTo>
                  <a:cubicBezTo>
                    <a:pt x="1131" y="1036"/>
                    <a:pt x="1120" y="1072"/>
                    <a:pt x="1120" y="1108"/>
                  </a:cubicBezTo>
                  <a:cubicBezTo>
                    <a:pt x="941" y="1251"/>
                    <a:pt x="774" y="1393"/>
                    <a:pt x="620" y="1560"/>
                  </a:cubicBezTo>
                  <a:cubicBezTo>
                    <a:pt x="346" y="1822"/>
                    <a:pt x="155" y="2155"/>
                    <a:pt x="48" y="2525"/>
                  </a:cubicBezTo>
                  <a:cubicBezTo>
                    <a:pt x="0" y="2751"/>
                    <a:pt x="12" y="2989"/>
                    <a:pt x="108" y="3191"/>
                  </a:cubicBezTo>
                  <a:cubicBezTo>
                    <a:pt x="167" y="3322"/>
                    <a:pt x="250" y="3418"/>
                    <a:pt x="369" y="3477"/>
                  </a:cubicBezTo>
                  <a:cubicBezTo>
                    <a:pt x="453" y="3525"/>
                    <a:pt x="536" y="3537"/>
                    <a:pt x="631" y="3537"/>
                  </a:cubicBezTo>
                  <a:cubicBezTo>
                    <a:pt x="679" y="3525"/>
                    <a:pt x="739" y="3513"/>
                    <a:pt x="786" y="3489"/>
                  </a:cubicBezTo>
                  <a:cubicBezTo>
                    <a:pt x="905" y="3429"/>
                    <a:pt x="989" y="3322"/>
                    <a:pt x="1036" y="3191"/>
                  </a:cubicBezTo>
                  <a:cubicBezTo>
                    <a:pt x="1084" y="3096"/>
                    <a:pt x="1108" y="2989"/>
                    <a:pt x="1131" y="2882"/>
                  </a:cubicBezTo>
                  <a:cubicBezTo>
                    <a:pt x="1167" y="2727"/>
                    <a:pt x="1179" y="2572"/>
                    <a:pt x="1203" y="2429"/>
                  </a:cubicBezTo>
                  <a:cubicBezTo>
                    <a:pt x="1203" y="2382"/>
                    <a:pt x="1215" y="2322"/>
                    <a:pt x="1227" y="2275"/>
                  </a:cubicBezTo>
                  <a:lnTo>
                    <a:pt x="1346" y="1263"/>
                  </a:lnTo>
                  <a:cubicBezTo>
                    <a:pt x="1501" y="1155"/>
                    <a:pt x="1584" y="1108"/>
                    <a:pt x="1584" y="1096"/>
                  </a:cubicBezTo>
                  <a:cubicBezTo>
                    <a:pt x="1683" y="1026"/>
                    <a:pt x="1617" y="874"/>
                    <a:pt x="1516" y="874"/>
                  </a:cubicBezTo>
                  <a:cubicBezTo>
                    <a:pt x="1496" y="874"/>
                    <a:pt x="1475" y="880"/>
                    <a:pt x="1453" y="893"/>
                  </a:cubicBezTo>
                  <a:lnTo>
                    <a:pt x="1393" y="929"/>
                  </a:lnTo>
                  <a:cubicBezTo>
                    <a:pt x="1417" y="739"/>
                    <a:pt x="1429" y="572"/>
                    <a:pt x="1429" y="453"/>
                  </a:cubicBezTo>
                  <a:cubicBezTo>
                    <a:pt x="1441" y="334"/>
                    <a:pt x="1441" y="227"/>
                    <a:pt x="1441" y="120"/>
                  </a:cubicBezTo>
                  <a:cubicBezTo>
                    <a:pt x="1429" y="48"/>
                    <a:pt x="1370" y="0"/>
                    <a:pt x="13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36" name="Google Shape;2136;p53"/>
            <p:cNvSpPr/>
            <p:nvPr/>
          </p:nvSpPr>
          <p:spPr>
            <a:xfrm>
              <a:off x="5982000" y="1899950"/>
              <a:ext cx="28700" cy="36625"/>
            </a:xfrm>
            <a:custGeom>
              <a:avLst/>
              <a:gdLst/>
              <a:ahLst/>
              <a:cxnLst/>
              <a:rect l="l" t="t" r="r" b="b"/>
              <a:pathLst>
                <a:path w="1148" h="1465" extrusionOk="0">
                  <a:moveTo>
                    <a:pt x="377" y="0"/>
                  </a:moveTo>
                  <a:cubicBezTo>
                    <a:pt x="306" y="0"/>
                    <a:pt x="258" y="60"/>
                    <a:pt x="258" y="119"/>
                  </a:cubicBezTo>
                  <a:cubicBezTo>
                    <a:pt x="258" y="131"/>
                    <a:pt x="258" y="357"/>
                    <a:pt x="282" y="619"/>
                  </a:cubicBezTo>
                  <a:cubicBezTo>
                    <a:pt x="187" y="655"/>
                    <a:pt x="139" y="679"/>
                    <a:pt x="127" y="679"/>
                  </a:cubicBezTo>
                  <a:cubicBezTo>
                    <a:pt x="0" y="737"/>
                    <a:pt x="41" y="917"/>
                    <a:pt x="163" y="917"/>
                  </a:cubicBezTo>
                  <a:cubicBezTo>
                    <a:pt x="167" y="917"/>
                    <a:pt x="171" y="917"/>
                    <a:pt x="175" y="917"/>
                  </a:cubicBezTo>
                  <a:cubicBezTo>
                    <a:pt x="187" y="917"/>
                    <a:pt x="211" y="917"/>
                    <a:pt x="222" y="905"/>
                  </a:cubicBezTo>
                  <a:lnTo>
                    <a:pt x="306" y="869"/>
                  </a:lnTo>
                  <a:cubicBezTo>
                    <a:pt x="342" y="1131"/>
                    <a:pt x="377" y="1357"/>
                    <a:pt x="377" y="1357"/>
                  </a:cubicBezTo>
                  <a:cubicBezTo>
                    <a:pt x="389" y="1429"/>
                    <a:pt x="449" y="1465"/>
                    <a:pt x="508" y="1465"/>
                  </a:cubicBezTo>
                  <a:lnTo>
                    <a:pt x="520" y="1465"/>
                  </a:lnTo>
                  <a:cubicBezTo>
                    <a:pt x="592" y="1453"/>
                    <a:pt x="639" y="1381"/>
                    <a:pt x="627" y="1310"/>
                  </a:cubicBezTo>
                  <a:cubicBezTo>
                    <a:pt x="627" y="1310"/>
                    <a:pt x="580" y="1072"/>
                    <a:pt x="544" y="798"/>
                  </a:cubicBezTo>
                  <a:lnTo>
                    <a:pt x="592" y="786"/>
                  </a:lnTo>
                  <a:cubicBezTo>
                    <a:pt x="723" y="762"/>
                    <a:pt x="853" y="738"/>
                    <a:pt x="984" y="738"/>
                  </a:cubicBezTo>
                  <a:cubicBezTo>
                    <a:pt x="1147" y="727"/>
                    <a:pt x="1128" y="488"/>
                    <a:pt x="983" y="488"/>
                  </a:cubicBezTo>
                  <a:cubicBezTo>
                    <a:pt x="980" y="488"/>
                    <a:pt x="976" y="488"/>
                    <a:pt x="973" y="488"/>
                  </a:cubicBezTo>
                  <a:lnTo>
                    <a:pt x="973" y="500"/>
                  </a:lnTo>
                  <a:cubicBezTo>
                    <a:pt x="830" y="500"/>
                    <a:pt x="687" y="524"/>
                    <a:pt x="544" y="548"/>
                  </a:cubicBezTo>
                  <a:lnTo>
                    <a:pt x="520" y="548"/>
                  </a:lnTo>
                  <a:cubicBezTo>
                    <a:pt x="508" y="322"/>
                    <a:pt x="508" y="119"/>
                    <a:pt x="508" y="119"/>
                  </a:cubicBezTo>
                  <a:cubicBezTo>
                    <a:pt x="496" y="48"/>
                    <a:pt x="449" y="0"/>
                    <a:pt x="37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37" name="Google Shape;2137;p53"/>
            <p:cNvSpPr/>
            <p:nvPr/>
          </p:nvSpPr>
          <p:spPr>
            <a:xfrm>
              <a:off x="6046175" y="1865075"/>
              <a:ext cx="51100" cy="28050"/>
            </a:xfrm>
            <a:custGeom>
              <a:avLst/>
              <a:gdLst/>
              <a:ahLst/>
              <a:cxnLst/>
              <a:rect l="l" t="t" r="r" b="b"/>
              <a:pathLst>
                <a:path w="2044" h="1122" extrusionOk="0">
                  <a:moveTo>
                    <a:pt x="549" y="276"/>
                  </a:moveTo>
                  <a:cubicBezTo>
                    <a:pt x="572" y="359"/>
                    <a:pt x="596" y="455"/>
                    <a:pt x="644" y="538"/>
                  </a:cubicBezTo>
                  <a:cubicBezTo>
                    <a:pt x="656" y="586"/>
                    <a:pt x="644" y="645"/>
                    <a:pt x="632" y="705"/>
                  </a:cubicBezTo>
                  <a:cubicBezTo>
                    <a:pt x="608" y="776"/>
                    <a:pt x="549" y="824"/>
                    <a:pt x="489" y="859"/>
                  </a:cubicBezTo>
                  <a:cubicBezTo>
                    <a:pt x="468" y="868"/>
                    <a:pt x="447" y="872"/>
                    <a:pt x="427" y="872"/>
                  </a:cubicBezTo>
                  <a:cubicBezTo>
                    <a:pt x="390" y="872"/>
                    <a:pt x="357" y="859"/>
                    <a:pt x="334" y="836"/>
                  </a:cubicBezTo>
                  <a:cubicBezTo>
                    <a:pt x="251" y="705"/>
                    <a:pt x="263" y="538"/>
                    <a:pt x="370" y="419"/>
                  </a:cubicBezTo>
                  <a:cubicBezTo>
                    <a:pt x="418" y="359"/>
                    <a:pt x="477" y="300"/>
                    <a:pt x="549" y="276"/>
                  </a:cubicBezTo>
                  <a:close/>
                  <a:moveTo>
                    <a:pt x="695" y="1"/>
                  </a:moveTo>
                  <a:cubicBezTo>
                    <a:pt x="686" y="1"/>
                    <a:pt x="677" y="1"/>
                    <a:pt x="668" y="2"/>
                  </a:cubicBezTo>
                  <a:cubicBezTo>
                    <a:pt x="596" y="2"/>
                    <a:pt x="537" y="14"/>
                    <a:pt x="477" y="38"/>
                  </a:cubicBezTo>
                  <a:cubicBezTo>
                    <a:pt x="358" y="85"/>
                    <a:pt x="251" y="169"/>
                    <a:pt x="180" y="276"/>
                  </a:cubicBezTo>
                  <a:cubicBezTo>
                    <a:pt x="1" y="478"/>
                    <a:pt x="1" y="788"/>
                    <a:pt x="180" y="1002"/>
                  </a:cubicBezTo>
                  <a:cubicBezTo>
                    <a:pt x="251" y="1086"/>
                    <a:pt x="346" y="1121"/>
                    <a:pt x="453" y="1121"/>
                  </a:cubicBezTo>
                  <a:cubicBezTo>
                    <a:pt x="501" y="1121"/>
                    <a:pt x="561" y="1109"/>
                    <a:pt x="608" y="1086"/>
                  </a:cubicBezTo>
                  <a:cubicBezTo>
                    <a:pt x="727" y="1026"/>
                    <a:pt x="823" y="919"/>
                    <a:pt x="870" y="788"/>
                  </a:cubicBezTo>
                  <a:cubicBezTo>
                    <a:pt x="930" y="836"/>
                    <a:pt x="989" y="871"/>
                    <a:pt x="1061" y="895"/>
                  </a:cubicBezTo>
                  <a:cubicBezTo>
                    <a:pt x="1154" y="931"/>
                    <a:pt x="1252" y="949"/>
                    <a:pt x="1349" y="949"/>
                  </a:cubicBezTo>
                  <a:cubicBezTo>
                    <a:pt x="1574" y="949"/>
                    <a:pt x="1796" y="855"/>
                    <a:pt x="1954" y="681"/>
                  </a:cubicBezTo>
                  <a:cubicBezTo>
                    <a:pt x="2044" y="591"/>
                    <a:pt x="1956" y="473"/>
                    <a:pt x="1862" y="473"/>
                  </a:cubicBezTo>
                  <a:cubicBezTo>
                    <a:pt x="1832" y="473"/>
                    <a:pt x="1801" y="485"/>
                    <a:pt x="1775" y="514"/>
                  </a:cubicBezTo>
                  <a:cubicBezTo>
                    <a:pt x="1664" y="641"/>
                    <a:pt x="1510" y="704"/>
                    <a:pt x="1357" y="704"/>
                  </a:cubicBezTo>
                  <a:cubicBezTo>
                    <a:pt x="1179" y="704"/>
                    <a:pt x="1002" y="620"/>
                    <a:pt x="894" y="455"/>
                  </a:cubicBezTo>
                  <a:cubicBezTo>
                    <a:pt x="894" y="395"/>
                    <a:pt x="882" y="347"/>
                    <a:pt x="858" y="300"/>
                  </a:cubicBezTo>
                  <a:cubicBezTo>
                    <a:pt x="918" y="276"/>
                    <a:pt x="942" y="193"/>
                    <a:pt x="918" y="133"/>
                  </a:cubicBezTo>
                  <a:cubicBezTo>
                    <a:pt x="874" y="57"/>
                    <a:pt x="791" y="1"/>
                    <a:pt x="69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38" name="Google Shape;2138;p53"/>
            <p:cNvSpPr/>
            <p:nvPr/>
          </p:nvSpPr>
          <p:spPr>
            <a:xfrm>
              <a:off x="6073275" y="1823750"/>
              <a:ext cx="44625" cy="30675"/>
            </a:xfrm>
            <a:custGeom>
              <a:avLst/>
              <a:gdLst/>
              <a:ahLst/>
              <a:cxnLst/>
              <a:rect l="l" t="t" r="r" b="b"/>
              <a:pathLst>
                <a:path w="1785" h="1227" extrusionOk="0">
                  <a:moveTo>
                    <a:pt x="453" y="0"/>
                  </a:moveTo>
                  <a:cubicBezTo>
                    <a:pt x="381" y="24"/>
                    <a:pt x="298" y="60"/>
                    <a:pt x="239" y="119"/>
                  </a:cubicBezTo>
                  <a:lnTo>
                    <a:pt x="227" y="131"/>
                  </a:lnTo>
                  <a:cubicBezTo>
                    <a:pt x="120" y="238"/>
                    <a:pt x="36" y="369"/>
                    <a:pt x="12" y="524"/>
                  </a:cubicBezTo>
                  <a:cubicBezTo>
                    <a:pt x="0" y="584"/>
                    <a:pt x="48" y="655"/>
                    <a:pt x="108" y="667"/>
                  </a:cubicBezTo>
                  <a:cubicBezTo>
                    <a:pt x="115" y="668"/>
                    <a:pt x="122" y="669"/>
                    <a:pt x="130" y="669"/>
                  </a:cubicBezTo>
                  <a:cubicBezTo>
                    <a:pt x="193" y="669"/>
                    <a:pt x="252" y="624"/>
                    <a:pt x="262" y="560"/>
                  </a:cubicBezTo>
                  <a:cubicBezTo>
                    <a:pt x="286" y="464"/>
                    <a:pt x="334" y="369"/>
                    <a:pt x="405" y="310"/>
                  </a:cubicBezTo>
                  <a:cubicBezTo>
                    <a:pt x="429" y="286"/>
                    <a:pt x="465" y="262"/>
                    <a:pt x="489" y="250"/>
                  </a:cubicBezTo>
                  <a:cubicBezTo>
                    <a:pt x="501" y="262"/>
                    <a:pt x="512" y="274"/>
                    <a:pt x="512" y="286"/>
                  </a:cubicBezTo>
                  <a:cubicBezTo>
                    <a:pt x="596" y="476"/>
                    <a:pt x="572" y="703"/>
                    <a:pt x="441" y="881"/>
                  </a:cubicBezTo>
                  <a:cubicBezTo>
                    <a:pt x="405" y="917"/>
                    <a:pt x="370" y="953"/>
                    <a:pt x="334" y="988"/>
                  </a:cubicBezTo>
                  <a:lnTo>
                    <a:pt x="310" y="1000"/>
                  </a:lnTo>
                  <a:cubicBezTo>
                    <a:pt x="274" y="1024"/>
                    <a:pt x="250" y="1072"/>
                    <a:pt x="262" y="1119"/>
                  </a:cubicBezTo>
                  <a:cubicBezTo>
                    <a:pt x="262" y="1155"/>
                    <a:pt x="286" y="1179"/>
                    <a:pt x="310" y="1203"/>
                  </a:cubicBezTo>
                  <a:cubicBezTo>
                    <a:pt x="334" y="1215"/>
                    <a:pt x="370" y="1226"/>
                    <a:pt x="393" y="1226"/>
                  </a:cubicBezTo>
                  <a:lnTo>
                    <a:pt x="429" y="1226"/>
                  </a:lnTo>
                  <a:lnTo>
                    <a:pt x="572" y="1203"/>
                  </a:lnTo>
                  <a:cubicBezTo>
                    <a:pt x="929" y="1143"/>
                    <a:pt x="1286" y="1072"/>
                    <a:pt x="1644" y="976"/>
                  </a:cubicBezTo>
                  <a:cubicBezTo>
                    <a:pt x="1784" y="933"/>
                    <a:pt x="1738" y="732"/>
                    <a:pt x="1612" y="732"/>
                  </a:cubicBezTo>
                  <a:cubicBezTo>
                    <a:pt x="1599" y="732"/>
                    <a:pt x="1586" y="734"/>
                    <a:pt x="1572" y="738"/>
                  </a:cubicBezTo>
                  <a:cubicBezTo>
                    <a:pt x="1286" y="810"/>
                    <a:pt x="989" y="881"/>
                    <a:pt x="691" y="929"/>
                  </a:cubicBezTo>
                  <a:cubicBezTo>
                    <a:pt x="822" y="703"/>
                    <a:pt x="834" y="417"/>
                    <a:pt x="727" y="179"/>
                  </a:cubicBezTo>
                  <a:cubicBezTo>
                    <a:pt x="691" y="72"/>
                    <a:pt x="572" y="0"/>
                    <a:pt x="4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39" name="Google Shape;2139;p53"/>
            <p:cNvSpPr/>
            <p:nvPr/>
          </p:nvSpPr>
          <p:spPr>
            <a:xfrm>
              <a:off x="6038150" y="1889225"/>
              <a:ext cx="108775" cy="26550"/>
            </a:xfrm>
            <a:custGeom>
              <a:avLst/>
              <a:gdLst/>
              <a:ahLst/>
              <a:cxnLst/>
              <a:rect l="l" t="t" r="r" b="b"/>
              <a:pathLst>
                <a:path w="4351" h="1062" extrusionOk="0">
                  <a:moveTo>
                    <a:pt x="4156" y="1"/>
                  </a:moveTo>
                  <a:cubicBezTo>
                    <a:pt x="4144" y="1"/>
                    <a:pt x="3132" y="167"/>
                    <a:pt x="2132" y="370"/>
                  </a:cubicBezTo>
                  <a:cubicBezTo>
                    <a:pt x="1132" y="572"/>
                    <a:pt x="120" y="810"/>
                    <a:pt x="108" y="822"/>
                  </a:cubicBezTo>
                  <a:cubicBezTo>
                    <a:pt x="48" y="834"/>
                    <a:pt x="1" y="905"/>
                    <a:pt x="24" y="965"/>
                  </a:cubicBezTo>
                  <a:cubicBezTo>
                    <a:pt x="35" y="1018"/>
                    <a:pt x="84" y="1062"/>
                    <a:pt x="137" y="1062"/>
                  </a:cubicBezTo>
                  <a:cubicBezTo>
                    <a:pt x="143" y="1062"/>
                    <a:pt x="149" y="1061"/>
                    <a:pt x="155" y="1060"/>
                  </a:cubicBezTo>
                  <a:lnTo>
                    <a:pt x="167" y="1060"/>
                  </a:lnTo>
                  <a:cubicBezTo>
                    <a:pt x="179" y="1060"/>
                    <a:pt x="1179" y="822"/>
                    <a:pt x="2179" y="632"/>
                  </a:cubicBezTo>
                  <a:cubicBezTo>
                    <a:pt x="3168" y="429"/>
                    <a:pt x="4192" y="262"/>
                    <a:pt x="4203" y="251"/>
                  </a:cubicBezTo>
                  <a:cubicBezTo>
                    <a:pt x="4351" y="228"/>
                    <a:pt x="4325" y="11"/>
                    <a:pt x="4179" y="11"/>
                  </a:cubicBezTo>
                  <a:cubicBezTo>
                    <a:pt x="4171" y="11"/>
                    <a:pt x="4164" y="11"/>
                    <a:pt x="4156" y="12"/>
                  </a:cubicBezTo>
                  <a:lnTo>
                    <a:pt x="4156"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40" name="Google Shape;2140;p53"/>
            <p:cNvSpPr/>
            <p:nvPr/>
          </p:nvSpPr>
          <p:spPr>
            <a:xfrm>
              <a:off x="6074750" y="1919650"/>
              <a:ext cx="32475" cy="52350"/>
            </a:xfrm>
            <a:custGeom>
              <a:avLst/>
              <a:gdLst/>
              <a:ahLst/>
              <a:cxnLst/>
              <a:rect l="l" t="t" r="r" b="b"/>
              <a:pathLst>
                <a:path w="1299" h="2094" extrusionOk="0">
                  <a:moveTo>
                    <a:pt x="1014" y="0"/>
                  </a:moveTo>
                  <a:cubicBezTo>
                    <a:pt x="999" y="0"/>
                    <a:pt x="982" y="3"/>
                    <a:pt x="965" y="10"/>
                  </a:cubicBezTo>
                  <a:cubicBezTo>
                    <a:pt x="965" y="10"/>
                    <a:pt x="751" y="93"/>
                    <a:pt x="537" y="165"/>
                  </a:cubicBezTo>
                  <a:cubicBezTo>
                    <a:pt x="322" y="236"/>
                    <a:pt x="108" y="284"/>
                    <a:pt x="108" y="284"/>
                  </a:cubicBezTo>
                  <a:cubicBezTo>
                    <a:pt x="37" y="308"/>
                    <a:pt x="1" y="367"/>
                    <a:pt x="13" y="438"/>
                  </a:cubicBezTo>
                  <a:cubicBezTo>
                    <a:pt x="25" y="474"/>
                    <a:pt x="49" y="498"/>
                    <a:pt x="84" y="510"/>
                  </a:cubicBezTo>
                  <a:cubicBezTo>
                    <a:pt x="49" y="546"/>
                    <a:pt x="49" y="593"/>
                    <a:pt x="61" y="641"/>
                  </a:cubicBezTo>
                  <a:cubicBezTo>
                    <a:pt x="120" y="784"/>
                    <a:pt x="168" y="939"/>
                    <a:pt x="203" y="1105"/>
                  </a:cubicBezTo>
                  <a:lnTo>
                    <a:pt x="227" y="1177"/>
                  </a:lnTo>
                  <a:cubicBezTo>
                    <a:pt x="227" y="1212"/>
                    <a:pt x="251" y="1248"/>
                    <a:pt x="287" y="1260"/>
                  </a:cubicBezTo>
                  <a:cubicBezTo>
                    <a:pt x="305" y="1266"/>
                    <a:pt x="322" y="1269"/>
                    <a:pt x="340" y="1269"/>
                  </a:cubicBezTo>
                  <a:cubicBezTo>
                    <a:pt x="358" y="1269"/>
                    <a:pt x="376" y="1266"/>
                    <a:pt x="394" y="1260"/>
                  </a:cubicBezTo>
                  <a:cubicBezTo>
                    <a:pt x="463" y="1229"/>
                    <a:pt x="535" y="1214"/>
                    <a:pt x="608" y="1214"/>
                  </a:cubicBezTo>
                  <a:cubicBezTo>
                    <a:pt x="672" y="1214"/>
                    <a:pt x="737" y="1226"/>
                    <a:pt x="799" y="1248"/>
                  </a:cubicBezTo>
                  <a:cubicBezTo>
                    <a:pt x="918" y="1296"/>
                    <a:pt x="1013" y="1391"/>
                    <a:pt x="1037" y="1522"/>
                  </a:cubicBezTo>
                  <a:cubicBezTo>
                    <a:pt x="1037" y="1641"/>
                    <a:pt x="965" y="1760"/>
                    <a:pt x="846" y="1820"/>
                  </a:cubicBezTo>
                  <a:cubicBezTo>
                    <a:pt x="781" y="1843"/>
                    <a:pt x="712" y="1855"/>
                    <a:pt x="644" y="1855"/>
                  </a:cubicBezTo>
                  <a:cubicBezTo>
                    <a:pt x="575" y="1855"/>
                    <a:pt x="507" y="1843"/>
                    <a:pt x="442" y="1820"/>
                  </a:cubicBezTo>
                  <a:cubicBezTo>
                    <a:pt x="426" y="1815"/>
                    <a:pt x="412" y="1812"/>
                    <a:pt x="398" y="1812"/>
                  </a:cubicBezTo>
                  <a:cubicBezTo>
                    <a:pt x="346" y="1812"/>
                    <a:pt x="305" y="1844"/>
                    <a:pt x="287" y="1891"/>
                  </a:cubicBezTo>
                  <a:cubicBezTo>
                    <a:pt x="275" y="1962"/>
                    <a:pt x="311" y="2022"/>
                    <a:pt x="370" y="2046"/>
                  </a:cubicBezTo>
                  <a:cubicBezTo>
                    <a:pt x="477" y="2082"/>
                    <a:pt x="596" y="2093"/>
                    <a:pt x="715" y="2093"/>
                  </a:cubicBezTo>
                  <a:cubicBezTo>
                    <a:pt x="799" y="2082"/>
                    <a:pt x="882" y="2058"/>
                    <a:pt x="965" y="2022"/>
                  </a:cubicBezTo>
                  <a:cubicBezTo>
                    <a:pt x="1168" y="1927"/>
                    <a:pt x="1299" y="1724"/>
                    <a:pt x="1287" y="1486"/>
                  </a:cubicBezTo>
                  <a:cubicBezTo>
                    <a:pt x="1263" y="1272"/>
                    <a:pt x="1108" y="1081"/>
                    <a:pt x="894" y="1010"/>
                  </a:cubicBezTo>
                  <a:cubicBezTo>
                    <a:pt x="805" y="973"/>
                    <a:pt x="706" y="954"/>
                    <a:pt x="610" y="954"/>
                  </a:cubicBezTo>
                  <a:cubicBezTo>
                    <a:pt x="552" y="954"/>
                    <a:pt x="495" y="961"/>
                    <a:pt x="442" y="974"/>
                  </a:cubicBezTo>
                  <a:cubicBezTo>
                    <a:pt x="394" y="831"/>
                    <a:pt x="358" y="677"/>
                    <a:pt x="299" y="534"/>
                  </a:cubicBezTo>
                  <a:cubicBezTo>
                    <a:pt x="299" y="522"/>
                    <a:pt x="287" y="498"/>
                    <a:pt x="275" y="486"/>
                  </a:cubicBezTo>
                  <a:cubicBezTo>
                    <a:pt x="358" y="462"/>
                    <a:pt x="489" y="438"/>
                    <a:pt x="620" y="391"/>
                  </a:cubicBezTo>
                  <a:cubicBezTo>
                    <a:pt x="834" y="331"/>
                    <a:pt x="1049" y="248"/>
                    <a:pt x="1049" y="248"/>
                  </a:cubicBezTo>
                  <a:cubicBezTo>
                    <a:pt x="1197" y="195"/>
                    <a:pt x="1138" y="0"/>
                    <a:pt x="101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41" name="Google Shape;2141;p53"/>
            <p:cNvSpPr/>
            <p:nvPr/>
          </p:nvSpPr>
          <p:spPr>
            <a:xfrm>
              <a:off x="6112275" y="1930375"/>
              <a:ext cx="38125" cy="42225"/>
            </a:xfrm>
            <a:custGeom>
              <a:avLst/>
              <a:gdLst/>
              <a:ahLst/>
              <a:cxnLst/>
              <a:rect l="l" t="t" r="r" b="b"/>
              <a:pathLst>
                <a:path w="1525" h="1689" extrusionOk="0">
                  <a:moveTo>
                    <a:pt x="1104" y="1"/>
                  </a:moveTo>
                  <a:cubicBezTo>
                    <a:pt x="1048" y="1"/>
                    <a:pt x="994" y="34"/>
                    <a:pt x="988" y="105"/>
                  </a:cubicBezTo>
                  <a:cubicBezTo>
                    <a:pt x="965" y="200"/>
                    <a:pt x="953" y="283"/>
                    <a:pt x="929" y="367"/>
                  </a:cubicBezTo>
                  <a:cubicBezTo>
                    <a:pt x="881" y="474"/>
                    <a:pt x="846" y="581"/>
                    <a:pt x="786" y="688"/>
                  </a:cubicBezTo>
                  <a:cubicBezTo>
                    <a:pt x="679" y="593"/>
                    <a:pt x="595" y="486"/>
                    <a:pt x="524" y="367"/>
                  </a:cubicBezTo>
                  <a:cubicBezTo>
                    <a:pt x="500" y="307"/>
                    <a:pt x="465" y="248"/>
                    <a:pt x="453" y="176"/>
                  </a:cubicBezTo>
                  <a:cubicBezTo>
                    <a:pt x="433" y="114"/>
                    <a:pt x="384" y="86"/>
                    <a:pt x="334" y="86"/>
                  </a:cubicBezTo>
                  <a:cubicBezTo>
                    <a:pt x="260" y="86"/>
                    <a:pt x="186" y="148"/>
                    <a:pt x="214" y="248"/>
                  </a:cubicBezTo>
                  <a:cubicBezTo>
                    <a:pt x="238" y="319"/>
                    <a:pt x="262" y="402"/>
                    <a:pt x="310" y="474"/>
                  </a:cubicBezTo>
                  <a:cubicBezTo>
                    <a:pt x="393" y="641"/>
                    <a:pt x="512" y="783"/>
                    <a:pt x="655" y="902"/>
                  </a:cubicBezTo>
                  <a:cubicBezTo>
                    <a:pt x="548" y="1057"/>
                    <a:pt x="429" y="1188"/>
                    <a:pt x="286" y="1307"/>
                  </a:cubicBezTo>
                  <a:cubicBezTo>
                    <a:pt x="214" y="1367"/>
                    <a:pt x="155" y="1414"/>
                    <a:pt x="72" y="1462"/>
                  </a:cubicBezTo>
                  <a:cubicBezTo>
                    <a:pt x="12" y="1498"/>
                    <a:pt x="0" y="1569"/>
                    <a:pt x="36" y="1629"/>
                  </a:cubicBezTo>
                  <a:cubicBezTo>
                    <a:pt x="48" y="1664"/>
                    <a:pt x="95" y="1688"/>
                    <a:pt x="143" y="1688"/>
                  </a:cubicBezTo>
                  <a:cubicBezTo>
                    <a:pt x="167" y="1688"/>
                    <a:pt x="179" y="1688"/>
                    <a:pt x="203" y="1676"/>
                  </a:cubicBezTo>
                  <a:cubicBezTo>
                    <a:pt x="286" y="1629"/>
                    <a:pt x="369" y="1569"/>
                    <a:pt x="441" y="1498"/>
                  </a:cubicBezTo>
                  <a:cubicBezTo>
                    <a:pt x="607" y="1367"/>
                    <a:pt x="738" y="1212"/>
                    <a:pt x="857" y="1045"/>
                  </a:cubicBezTo>
                  <a:cubicBezTo>
                    <a:pt x="953" y="1093"/>
                    <a:pt x="1036" y="1129"/>
                    <a:pt x="1131" y="1164"/>
                  </a:cubicBezTo>
                  <a:cubicBezTo>
                    <a:pt x="1215" y="1188"/>
                    <a:pt x="1298" y="1212"/>
                    <a:pt x="1393" y="1212"/>
                  </a:cubicBezTo>
                  <a:lnTo>
                    <a:pt x="1405" y="1212"/>
                  </a:lnTo>
                  <a:cubicBezTo>
                    <a:pt x="1465" y="1212"/>
                    <a:pt x="1512" y="1164"/>
                    <a:pt x="1524" y="1093"/>
                  </a:cubicBezTo>
                  <a:cubicBezTo>
                    <a:pt x="1524" y="1033"/>
                    <a:pt x="1465" y="974"/>
                    <a:pt x="1405" y="974"/>
                  </a:cubicBezTo>
                  <a:cubicBezTo>
                    <a:pt x="1334" y="962"/>
                    <a:pt x="1274" y="950"/>
                    <a:pt x="1203" y="938"/>
                  </a:cubicBezTo>
                  <a:cubicBezTo>
                    <a:pt x="1131" y="902"/>
                    <a:pt x="1060" y="879"/>
                    <a:pt x="988" y="831"/>
                  </a:cubicBezTo>
                  <a:cubicBezTo>
                    <a:pt x="1060" y="712"/>
                    <a:pt x="1119" y="581"/>
                    <a:pt x="1155" y="438"/>
                  </a:cubicBezTo>
                  <a:cubicBezTo>
                    <a:pt x="1191" y="343"/>
                    <a:pt x="1215" y="236"/>
                    <a:pt x="1227" y="140"/>
                  </a:cubicBezTo>
                  <a:cubicBezTo>
                    <a:pt x="1240" y="49"/>
                    <a:pt x="1171" y="1"/>
                    <a:pt x="110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42" name="Google Shape;2142;p53"/>
            <p:cNvSpPr/>
            <p:nvPr/>
          </p:nvSpPr>
          <p:spPr>
            <a:xfrm>
              <a:off x="5603325" y="2572050"/>
              <a:ext cx="29150" cy="30975"/>
            </a:xfrm>
            <a:custGeom>
              <a:avLst/>
              <a:gdLst/>
              <a:ahLst/>
              <a:cxnLst/>
              <a:rect l="l" t="t" r="r" b="b"/>
              <a:pathLst>
                <a:path w="1166" h="1239" extrusionOk="0">
                  <a:moveTo>
                    <a:pt x="522" y="0"/>
                  </a:moveTo>
                  <a:cubicBezTo>
                    <a:pt x="415" y="0"/>
                    <a:pt x="308" y="12"/>
                    <a:pt x="201" y="36"/>
                  </a:cubicBezTo>
                  <a:cubicBezTo>
                    <a:pt x="165" y="48"/>
                    <a:pt x="129" y="72"/>
                    <a:pt x="94" y="84"/>
                  </a:cubicBezTo>
                  <a:cubicBezTo>
                    <a:pt x="0" y="146"/>
                    <a:pt x="52" y="271"/>
                    <a:pt x="145" y="271"/>
                  </a:cubicBezTo>
                  <a:cubicBezTo>
                    <a:pt x="159" y="271"/>
                    <a:pt x="174" y="268"/>
                    <a:pt x="189" y="262"/>
                  </a:cubicBezTo>
                  <a:cubicBezTo>
                    <a:pt x="213" y="250"/>
                    <a:pt x="237" y="239"/>
                    <a:pt x="272" y="239"/>
                  </a:cubicBezTo>
                  <a:cubicBezTo>
                    <a:pt x="344" y="215"/>
                    <a:pt x="427" y="203"/>
                    <a:pt x="510" y="203"/>
                  </a:cubicBezTo>
                  <a:cubicBezTo>
                    <a:pt x="618" y="215"/>
                    <a:pt x="725" y="262"/>
                    <a:pt x="808" y="334"/>
                  </a:cubicBezTo>
                  <a:cubicBezTo>
                    <a:pt x="903" y="417"/>
                    <a:pt x="963" y="536"/>
                    <a:pt x="963" y="667"/>
                  </a:cubicBezTo>
                  <a:cubicBezTo>
                    <a:pt x="951" y="786"/>
                    <a:pt x="880" y="905"/>
                    <a:pt x="784" y="977"/>
                  </a:cubicBezTo>
                  <a:cubicBezTo>
                    <a:pt x="722" y="1021"/>
                    <a:pt x="648" y="1045"/>
                    <a:pt x="569" y="1045"/>
                  </a:cubicBezTo>
                  <a:cubicBezTo>
                    <a:pt x="542" y="1045"/>
                    <a:pt x="514" y="1042"/>
                    <a:pt x="487" y="1036"/>
                  </a:cubicBezTo>
                  <a:cubicBezTo>
                    <a:pt x="391" y="1012"/>
                    <a:pt x="320" y="965"/>
                    <a:pt x="260" y="893"/>
                  </a:cubicBezTo>
                  <a:cubicBezTo>
                    <a:pt x="231" y="854"/>
                    <a:pt x="193" y="831"/>
                    <a:pt x="147" y="831"/>
                  </a:cubicBezTo>
                  <a:cubicBezTo>
                    <a:pt x="138" y="831"/>
                    <a:pt x="128" y="832"/>
                    <a:pt x="118" y="834"/>
                  </a:cubicBezTo>
                  <a:cubicBezTo>
                    <a:pt x="82" y="834"/>
                    <a:pt x="58" y="858"/>
                    <a:pt x="46" y="893"/>
                  </a:cubicBezTo>
                  <a:cubicBezTo>
                    <a:pt x="10" y="941"/>
                    <a:pt x="34" y="1012"/>
                    <a:pt x="94" y="1036"/>
                  </a:cubicBezTo>
                  <a:lnTo>
                    <a:pt x="106" y="1036"/>
                  </a:lnTo>
                  <a:cubicBezTo>
                    <a:pt x="201" y="1131"/>
                    <a:pt x="308" y="1191"/>
                    <a:pt x="439" y="1227"/>
                  </a:cubicBezTo>
                  <a:cubicBezTo>
                    <a:pt x="499" y="1239"/>
                    <a:pt x="558" y="1239"/>
                    <a:pt x="618" y="1239"/>
                  </a:cubicBezTo>
                  <a:cubicBezTo>
                    <a:pt x="713" y="1227"/>
                    <a:pt x="820" y="1203"/>
                    <a:pt x="903" y="1143"/>
                  </a:cubicBezTo>
                  <a:cubicBezTo>
                    <a:pt x="1058" y="1036"/>
                    <a:pt x="1153" y="858"/>
                    <a:pt x="1165" y="679"/>
                  </a:cubicBezTo>
                  <a:cubicBezTo>
                    <a:pt x="1165" y="489"/>
                    <a:pt x="1094" y="310"/>
                    <a:pt x="951" y="191"/>
                  </a:cubicBezTo>
                  <a:cubicBezTo>
                    <a:pt x="832" y="84"/>
                    <a:pt x="689" y="12"/>
                    <a:pt x="52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43" name="Google Shape;2143;p53"/>
            <p:cNvSpPr/>
            <p:nvPr/>
          </p:nvSpPr>
          <p:spPr>
            <a:xfrm>
              <a:off x="5601500" y="2557425"/>
              <a:ext cx="7450" cy="21200"/>
            </a:xfrm>
            <a:custGeom>
              <a:avLst/>
              <a:gdLst/>
              <a:ahLst/>
              <a:cxnLst/>
              <a:rect l="l" t="t" r="r" b="b"/>
              <a:pathLst>
                <a:path w="298" h="848" extrusionOk="0">
                  <a:moveTo>
                    <a:pt x="110" y="0"/>
                  </a:moveTo>
                  <a:cubicBezTo>
                    <a:pt x="105" y="0"/>
                    <a:pt x="100" y="1"/>
                    <a:pt x="95" y="2"/>
                  </a:cubicBezTo>
                  <a:cubicBezTo>
                    <a:pt x="36" y="14"/>
                    <a:pt x="0" y="62"/>
                    <a:pt x="0" y="109"/>
                  </a:cubicBezTo>
                  <a:lnTo>
                    <a:pt x="83" y="752"/>
                  </a:lnTo>
                  <a:cubicBezTo>
                    <a:pt x="95" y="812"/>
                    <a:pt x="143" y="847"/>
                    <a:pt x="191" y="847"/>
                  </a:cubicBezTo>
                  <a:lnTo>
                    <a:pt x="202" y="835"/>
                  </a:lnTo>
                  <a:cubicBezTo>
                    <a:pt x="262" y="835"/>
                    <a:pt x="298" y="788"/>
                    <a:pt x="286" y="728"/>
                  </a:cubicBezTo>
                  <a:lnTo>
                    <a:pt x="202" y="85"/>
                  </a:lnTo>
                  <a:cubicBezTo>
                    <a:pt x="192" y="43"/>
                    <a:pt x="153" y="0"/>
                    <a:pt x="1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44" name="Google Shape;2144;p53"/>
            <p:cNvSpPr/>
            <p:nvPr/>
          </p:nvSpPr>
          <p:spPr>
            <a:xfrm>
              <a:off x="5600600" y="2550850"/>
              <a:ext cx="29500" cy="9625"/>
            </a:xfrm>
            <a:custGeom>
              <a:avLst/>
              <a:gdLst/>
              <a:ahLst/>
              <a:cxnLst/>
              <a:rect l="l" t="t" r="r" b="b"/>
              <a:pathLst>
                <a:path w="1180" h="385" extrusionOk="0">
                  <a:moveTo>
                    <a:pt x="1071" y="1"/>
                  </a:moveTo>
                  <a:cubicBezTo>
                    <a:pt x="1063" y="1"/>
                    <a:pt x="1056" y="2"/>
                    <a:pt x="1048" y="3"/>
                  </a:cubicBezTo>
                  <a:lnTo>
                    <a:pt x="119" y="182"/>
                  </a:lnTo>
                  <a:cubicBezTo>
                    <a:pt x="0" y="205"/>
                    <a:pt x="12" y="384"/>
                    <a:pt x="143" y="384"/>
                  </a:cubicBezTo>
                  <a:lnTo>
                    <a:pt x="155" y="384"/>
                  </a:lnTo>
                  <a:lnTo>
                    <a:pt x="1096" y="205"/>
                  </a:lnTo>
                  <a:cubicBezTo>
                    <a:pt x="1143" y="194"/>
                    <a:pt x="1179" y="134"/>
                    <a:pt x="1167" y="86"/>
                  </a:cubicBezTo>
                  <a:cubicBezTo>
                    <a:pt x="1167" y="35"/>
                    <a:pt x="1122" y="1"/>
                    <a:pt x="107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45" name="Google Shape;2145;p53"/>
            <p:cNvSpPr/>
            <p:nvPr/>
          </p:nvSpPr>
          <p:spPr>
            <a:xfrm>
              <a:off x="5638775" y="2571900"/>
              <a:ext cx="22875" cy="25775"/>
            </a:xfrm>
            <a:custGeom>
              <a:avLst/>
              <a:gdLst/>
              <a:ahLst/>
              <a:cxnLst/>
              <a:rect l="l" t="t" r="r" b="b"/>
              <a:pathLst>
                <a:path w="915" h="1031" extrusionOk="0">
                  <a:moveTo>
                    <a:pt x="123" y="0"/>
                  </a:moveTo>
                  <a:cubicBezTo>
                    <a:pt x="61" y="0"/>
                    <a:pt x="0" y="48"/>
                    <a:pt x="21" y="125"/>
                  </a:cubicBezTo>
                  <a:cubicBezTo>
                    <a:pt x="33" y="185"/>
                    <a:pt x="57" y="245"/>
                    <a:pt x="81" y="304"/>
                  </a:cubicBezTo>
                  <a:cubicBezTo>
                    <a:pt x="128" y="435"/>
                    <a:pt x="200" y="554"/>
                    <a:pt x="283" y="649"/>
                  </a:cubicBezTo>
                  <a:cubicBezTo>
                    <a:pt x="378" y="756"/>
                    <a:pt x="474" y="852"/>
                    <a:pt x="581" y="923"/>
                  </a:cubicBezTo>
                  <a:cubicBezTo>
                    <a:pt x="640" y="959"/>
                    <a:pt x="688" y="995"/>
                    <a:pt x="747" y="1018"/>
                  </a:cubicBezTo>
                  <a:cubicBezTo>
                    <a:pt x="771" y="1030"/>
                    <a:pt x="783" y="1030"/>
                    <a:pt x="795" y="1030"/>
                  </a:cubicBezTo>
                  <a:cubicBezTo>
                    <a:pt x="843" y="1030"/>
                    <a:pt x="866" y="1007"/>
                    <a:pt x="890" y="971"/>
                  </a:cubicBezTo>
                  <a:cubicBezTo>
                    <a:pt x="914" y="923"/>
                    <a:pt x="890" y="852"/>
                    <a:pt x="831" y="840"/>
                  </a:cubicBezTo>
                  <a:cubicBezTo>
                    <a:pt x="783" y="816"/>
                    <a:pt x="747" y="792"/>
                    <a:pt x="700" y="756"/>
                  </a:cubicBezTo>
                  <a:cubicBezTo>
                    <a:pt x="605" y="697"/>
                    <a:pt x="521" y="614"/>
                    <a:pt x="450" y="530"/>
                  </a:cubicBezTo>
                  <a:cubicBezTo>
                    <a:pt x="366" y="435"/>
                    <a:pt x="307" y="340"/>
                    <a:pt x="271" y="233"/>
                  </a:cubicBezTo>
                  <a:cubicBezTo>
                    <a:pt x="247" y="185"/>
                    <a:pt x="235" y="137"/>
                    <a:pt x="224" y="78"/>
                  </a:cubicBezTo>
                  <a:cubicBezTo>
                    <a:pt x="209" y="24"/>
                    <a:pt x="166" y="0"/>
                    <a:pt x="12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46" name="Google Shape;2146;p53"/>
            <p:cNvSpPr/>
            <p:nvPr/>
          </p:nvSpPr>
          <p:spPr>
            <a:xfrm>
              <a:off x="5640475" y="2568725"/>
              <a:ext cx="17300" cy="37275"/>
            </a:xfrm>
            <a:custGeom>
              <a:avLst/>
              <a:gdLst/>
              <a:ahLst/>
              <a:cxnLst/>
              <a:rect l="l" t="t" r="r" b="b"/>
              <a:pathLst>
                <a:path w="692" h="1491" extrusionOk="0">
                  <a:moveTo>
                    <a:pt x="574" y="0"/>
                  </a:moveTo>
                  <a:cubicBezTo>
                    <a:pt x="525" y="0"/>
                    <a:pt x="487" y="34"/>
                    <a:pt x="477" y="86"/>
                  </a:cubicBezTo>
                  <a:cubicBezTo>
                    <a:pt x="441" y="300"/>
                    <a:pt x="382" y="526"/>
                    <a:pt x="310" y="729"/>
                  </a:cubicBezTo>
                  <a:cubicBezTo>
                    <a:pt x="227" y="943"/>
                    <a:pt x="132" y="1145"/>
                    <a:pt x="25" y="1348"/>
                  </a:cubicBezTo>
                  <a:cubicBezTo>
                    <a:pt x="1" y="1395"/>
                    <a:pt x="13" y="1455"/>
                    <a:pt x="72" y="1479"/>
                  </a:cubicBezTo>
                  <a:cubicBezTo>
                    <a:pt x="84" y="1491"/>
                    <a:pt x="108" y="1491"/>
                    <a:pt x="120" y="1491"/>
                  </a:cubicBezTo>
                  <a:cubicBezTo>
                    <a:pt x="156" y="1491"/>
                    <a:pt x="179" y="1467"/>
                    <a:pt x="203" y="1443"/>
                  </a:cubicBezTo>
                  <a:cubicBezTo>
                    <a:pt x="310" y="1241"/>
                    <a:pt x="417" y="1026"/>
                    <a:pt x="501" y="800"/>
                  </a:cubicBezTo>
                  <a:cubicBezTo>
                    <a:pt x="572" y="574"/>
                    <a:pt x="632" y="348"/>
                    <a:pt x="679" y="121"/>
                  </a:cubicBezTo>
                  <a:cubicBezTo>
                    <a:pt x="691" y="62"/>
                    <a:pt x="644" y="2"/>
                    <a:pt x="596" y="2"/>
                  </a:cubicBezTo>
                  <a:cubicBezTo>
                    <a:pt x="588" y="1"/>
                    <a:pt x="581" y="0"/>
                    <a:pt x="5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47" name="Google Shape;2147;p53"/>
            <p:cNvSpPr/>
            <p:nvPr/>
          </p:nvSpPr>
          <p:spPr>
            <a:xfrm>
              <a:off x="5598225" y="2601750"/>
              <a:ext cx="89725" cy="17050"/>
            </a:xfrm>
            <a:custGeom>
              <a:avLst/>
              <a:gdLst/>
              <a:ahLst/>
              <a:cxnLst/>
              <a:rect l="l" t="t" r="r" b="b"/>
              <a:pathLst>
                <a:path w="3589" h="682" extrusionOk="0">
                  <a:moveTo>
                    <a:pt x="3450" y="1"/>
                  </a:moveTo>
                  <a:cubicBezTo>
                    <a:pt x="3444" y="1"/>
                    <a:pt x="3436" y="2"/>
                    <a:pt x="3429" y="3"/>
                  </a:cubicBezTo>
                  <a:cubicBezTo>
                    <a:pt x="3429" y="3"/>
                    <a:pt x="3215" y="51"/>
                    <a:pt x="2917" y="110"/>
                  </a:cubicBezTo>
                  <a:cubicBezTo>
                    <a:pt x="2608" y="158"/>
                    <a:pt x="2191" y="229"/>
                    <a:pt x="1774" y="277"/>
                  </a:cubicBezTo>
                  <a:cubicBezTo>
                    <a:pt x="1429" y="324"/>
                    <a:pt x="1072" y="372"/>
                    <a:pt x="786" y="396"/>
                  </a:cubicBezTo>
                  <a:lnTo>
                    <a:pt x="95" y="479"/>
                  </a:lnTo>
                  <a:cubicBezTo>
                    <a:pt x="36" y="479"/>
                    <a:pt x="0" y="539"/>
                    <a:pt x="0" y="586"/>
                  </a:cubicBezTo>
                  <a:cubicBezTo>
                    <a:pt x="12" y="646"/>
                    <a:pt x="60" y="682"/>
                    <a:pt x="107" y="682"/>
                  </a:cubicBezTo>
                  <a:lnTo>
                    <a:pt x="119" y="682"/>
                  </a:lnTo>
                  <a:lnTo>
                    <a:pt x="810" y="598"/>
                  </a:lnTo>
                  <a:cubicBezTo>
                    <a:pt x="1095" y="575"/>
                    <a:pt x="1453" y="527"/>
                    <a:pt x="1798" y="479"/>
                  </a:cubicBezTo>
                  <a:cubicBezTo>
                    <a:pt x="2227" y="432"/>
                    <a:pt x="2643" y="360"/>
                    <a:pt x="2953" y="301"/>
                  </a:cubicBezTo>
                  <a:cubicBezTo>
                    <a:pt x="3262" y="253"/>
                    <a:pt x="3477" y="194"/>
                    <a:pt x="3477" y="194"/>
                  </a:cubicBezTo>
                  <a:cubicBezTo>
                    <a:pt x="3588" y="160"/>
                    <a:pt x="3553" y="1"/>
                    <a:pt x="345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48" name="Google Shape;2148;p53"/>
            <p:cNvSpPr/>
            <p:nvPr/>
          </p:nvSpPr>
          <p:spPr>
            <a:xfrm>
              <a:off x="5626200" y="2632525"/>
              <a:ext cx="22375" cy="18725"/>
            </a:xfrm>
            <a:custGeom>
              <a:avLst/>
              <a:gdLst/>
              <a:ahLst/>
              <a:cxnLst/>
              <a:rect l="l" t="t" r="r" b="b"/>
              <a:pathLst>
                <a:path w="895" h="749" extrusionOk="0">
                  <a:moveTo>
                    <a:pt x="124" y="1"/>
                  </a:moveTo>
                  <a:cubicBezTo>
                    <a:pt x="110" y="1"/>
                    <a:pt x="96" y="4"/>
                    <a:pt x="84" y="10"/>
                  </a:cubicBezTo>
                  <a:cubicBezTo>
                    <a:pt x="24" y="22"/>
                    <a:pt x="0" y="94"/>
                    <a:pt x="24" y="141"/>
                  </a:cubicBezTo>
                  <a:lnTo>
                    <a:pt x="84" y="272"/>
                  </a:lnTo>
                  <a:cubicBezTo>
                    <a:pt x="131" y="379"/>
                    <a:pt x="203" y="475"/>
                    <a:pt x="274" y="558"/>
                  </a:cubicBezTo>
                  <a:cubicBezTo>
                    <a:pt x="357" y="653"/>
                    <a:pt x="477" y="713"/>
                    <a:pt x="607" y="737"/>
                  </a:cubicBezTo>
                  <a:cubicBezTo>
                    <a:pt x="643" y="748"/>
                    <a:pt x="679" y="748"/>
                    <a:pt x="727" y="748"/>
                  </a:cubicBezTo>
                  <a:cubicBezTo>
                    <a:pt x="750" y="748"/>
                    <a:pt x="762" y="737"/>
                    <a:pt x="786" y="737"/>
                  </a:cubicBezTo>
                  <a:cubicBezTo>
                    <a:pt x="894" y="693"/>
                    <a:pt x="865" y="541"/>
                    <a:pt x="760" y="541"/>
                  </a:cubicBezTo>
                  <a:cubicBezTo>
                    <a:pt x="749" y="541"/>
                    <a:pt x="738" y="543"/>
                    <a:pt x="727" y="546"/>
                  </a:cubicBezTo>
                  <a:lnTo>
                    <a:pt x="631" y="546"/>
                  </a:lnTo>
                  <a:cubicBezTo>
                    <a:pt x="548" y="522"/>
                    <a:pt x="477" y="475"/>
                    <a:pt x="417" y="415"/>
                  </a:cubicBezTo>
                  <a:cubicBezTo>
                    <a:pt x="357" y="356"/>
                    <a:pt x="310" y="272"/>
                    <a:pt x="274" y="189"/>
                  </a:cubicBezTo>
                  <a:lnTo>
                    <a:pt x="215" y="58"/>
                  </a:lnTo>
                  <a:cubicBezTo>
                    <a:pt x="197" y="23"/>
                    <a:pt x="161" y="1"/>
                    <a:pt x="12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49" name="Google Shape;2149;p53"/>
            <p:cNvSpPr/>
            <p:nvPr/>
          </p:nvSpPr>
          <p:spPr>
            <a:xfrm>
              <a:off x="5622025" y="2630675"/>
              <a:ext cx="34250" cy="72675"/>
            </a:xfrm>
            <a:custGeom>
              <a:avLst/>
              <a:gdLst/>
              <a:ahLst/>
              <a:cxnLst/>
              <a:rect l="l" t="t" r="r" b="b"/>
              <a:pathLst>
                <a:path w="1370" h="2907" extrusionOk="0">
                  <a:moveTo>
                    <a:pt x="882" y="1203"/>
                  </a:moveTo>
                  <a:lnTo>
                    <a:pt x="810" y="1823"/>
                  </a:lnTo>
                  <a:lnTo>
                    <a:pt x="786" y="1954"/>
                  </a:lnTo>
                  <a:cubicBezTo>
                    <a:pt x="774" y="2073"/>
                    <a:pt x="763" y="2192"/>
                    <a:pt x="739" y="2311"/>
                  </a:cubicBezTo>
                  <a:cubicBezTo>
                    <a:pt x="715" y="2394"/>
                    <a:pt x="691" y="2466"/>
                    <a:pt x="667" y="2537"/>
                  </a:cubicBezTo>
                  <a:cubicBezTo>
                    <a:pt x="655" y="2596"/>
                    <a:pt x="608" y="2656"/>
                    <a:pt x="560" y="2692"/>
                  </a:cubicBezTo>
                  <a:cubicBezTo>
                    <a:pt x="537" y="2701"/>
                    <a:pt x="516" y="2705"/>
                    <a:pt x="496" y="2705"/>
                  </a:cubicBezTo>
                  <a:cubicBezTo>
                    <a:pt x="464" y="2705"/>
                    <a:pt x="435" y="2695"/>
                    <a:pt x="405" y="2680"/>
                  </a:cubicBezTo>
                  <a:cubicBezTo>
                    <a:pt x="346" y="2644"/>
                    <a:pt x="298" y="2596"/>
                    <a:pt x="274" y="2537"/>
                  </a:cubicBezTo>
                  <a:cubicBezTo>
                    <a:pt x="215" y="2406"/>
                    <a:pt x="203" y="2263"/>
                    <a:pt x="239" y="2120"/>
                  </a:cubicBezTo>
                  <a:cubicBezTo>
                    <a:pt x="322" y="1846"/>
                    <a:pt x="465" y="1608"/>
                    <a:pt x="667" y="1418"/>
                  </a:cubicBezTo>
                  <a:cubicBezTo>
                    <a:pt x="739" y="1346"/>
                    <a:pt x="810" y="1275"/>
                    <a:pt x="882" y="1203"/>
                  </a:cubicBezTo>
                  <a:close/>
                  <a:moveTo>
                    <a:pt x="1084" y="1"/>
                  </a:moveTo>
                  <a:cubicBezTo>
                    <a:pt x="1025" y="13"/>
                    <a:pt x="977" y="60"/>
                    <a:pt x="989" y="108"/>
                  </a:cubicBezTo>
                  <a:cubicBezTo>
                    <a:pt x="989" y="108"/>
                    <a:pt x="989" y="203"/>
                    <a:pt x="989" y="334"/>
                  </a:cubicBezTo>
                  <a:cubicBezTo>
                    <a:pt x="977" y="477"/>
                    <a:pt x="953" y="656"/>
                    <a:pt x="929" y="906"/>
                  </a:cubicBezTo>
                  <a:cubicBezTo>
                    <a:pt x="774" y="1025"/>
                    <a:pt x="644" y="1144"/>
                    <a:pt x="513" y="1275"/>
                  </a:cubicBezTo>
                  <a:cubicBezTo>
                    <a:pt x="286" y="1489"/>
                    <a:pt x="120" y="1775"/>
                    <a:pt x="36" y="2073"/>
                  </a:cubicBezTo>
                  <a:cubicBezTo>
                    <a:pt x="1" y="2263"/>
                    <a:pt x="12" y="2454"/>
                    <a:pt x="96" y="2632"/>
                  </a:cubicBezTo>
                  <a:cubicBezTo>
                    <a:pt x="132" y="2727"/>
                    <a:pt x="215" y="2811"/>
                    <a:pt x="310" y="2858"/>
                  </a:cubicBezTo>
                  <a:cubicBezTo>
                    <a:pt x="370" y="2894"/>
                    <a:pt x="441" y="2906"/>
                    <a:pt x="524" y="2906"/>
                  </a:cubicBezTo>
                  <a:cubicBezTo>
                    <a:pt x="572" y="2906"/>
                    <a:pt x="608" y="2894"/>
                    <a:pt x="655" y="2870"/>
                  </a:cubicBezTo>
                  <a:cubicBezTo>
                    <a:pt x="751" y="2811"/>
                    <a:pt x="822" y="2727"/>
                    <a:pt x="858" y="2620"/>
                  </a:cubicBezTo>
                  <a:cubicBezTo>
                    <a:pt x="894" y="2537"/>
                    <a:pt x="917" y="2442"/>
                    <a:pt x="941" y="2358"/>
                  </a:cubicBezTo>
                  <a:cubicBezTo>
                    <a:pt x="965" y="2227"/>
                    <a:pt x="977" y="2108"/>
                    <a:pt x="1001" y="1989"/>
                  </a:cubicBezTo>
                  <a:cubicBezTo>
                    <a:pt x="1001" y="1942"/>
                    <a:pt x="1013" y="1894"/>
                    <a:pt x="1013" y="1858"/>
                  </a:cubicBezTo>
                  <a:lnTo>
                    <a:pt x="1120" y="1013"/>
                  </a:lnTo>
                  <a:cubicBezTo>
                    <a:pt x="1239" y="930"/>
                    <a:pt x="1310" y="882"/>
                    <a:pt x="1310" y="882"/>
                  </a:cubicBezTo>
                  <a:cubicBezTo>
                    <a:pt x="1358" y="858"/>
                    <a:pt x="1370" y="799"/>
                    <a:pt x="1346" y="751"/>
                  </a:cubicBezTo>
                  <a:cubicBezTo>
                    <a:pt x="1324" y="714"/>
                    <a:pt x="1292" y="695"/>
                    <a:pt x="1260" y="695"/>
                  </a:cubicBezTo>
                  <a:cubicBezTo>
                    <a:pt x="1240" y="695"/>
                    <a:pt x="1221" y="702"/>
                    <a:pt x="1203" y="715"/>
                  </a:cubicBezTo>
                  <a:lnTo>
                    <a:pt x="1155" y="751"/>
                  </a:lnTo>
                  <a:cubicBezTo>
                    <a:pt x="1167" y="584"/>
                    <a:pt x="1191" y="453"/>
                    <a:pt x="1191" y="346"/>
                  </a:cubicBezTo>
                  <a:lnTo>
                    <a:pt x="1191" y="96"/>
                  </a:lnTo>
                  <a:cubicBezTo>
                    <a:pt x="1191" y="37"/>
                    <a:pt x="1132" y="1"/>
                    <a:pt x="108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50" name="Google Shape;2150;p53"/>
            <p:cNvSpPr/>
            <p:nvPr/>
          </p:nvSpPr>
          <p:spPr>
            <a:xfrm>
              <a:off x="5707150" y="2592000"/>
              <a:ext cx="22650" cy="8950"/>
            </a:xfrm>
            <a:custGeom>
              <a:avLst/>
              <a:gdLst/>
              <a:ahLst/>
              <a:cxnLst/>
              <a:rect l="l" t="t" r="r" b="b"/>
              <a:pathLst>
                <a:path w="906" h="358" extrusionOk="0">
                  <a:moveTo>
                    <a:pt x="775" y="0"/>
                  </a:moveTo>
                  <a:cubicBezTo>
                    <a:pt x="656" y="12"/>
                    <a:pt x="537" y="24"/>
                    <a:pt x="417" y="48"/>
                  </a:cubicBezTo>
                  <a:cubicBezTo>
                    <a:pt x="298" y="83"/>
                    <a:pt x="191" y="119"/>
                    <a:pt x="72" y="155"/>
                  </a:cubicBezTo>
                  <a:cubicBezTo>
                    <a:pt x="25" y="179"/>
                    <a:pt x="1" y="238"/>
                    <a:pt x="25" y="298"/>
                  </a:cubicBezTo>
                  <a:cubicBezTo>
                    <a:pt x="36" y="333"/>
                    <a:pt x="72" y="357"/>
                    <a:pt x="120" y="357"/>
                  </a:cubicBezTo>
                  <a:lnTo>
                    <a:pt x="156" y="345"/>
                  </a:lnTo>
                  <a:cubicBezTo>
                    <a:pt x="251" y="310"/>
                    <a:pt x="358" y="274"/>
                    <a:pt x="465" y="250"/>
                  </a:cubicBezTo>
                  <a:cubicBezTo>
                    <a:pt x="572" y="226"/>
                    <a:pt x="679" y="214"/>
                    <a:pt x="787" y="214"/>
                  </a:cubicBezTo>
                  <a:cubicBezTo>
                    <a:pt x="906" y="191"/>
                    <a:pt x="894" y="12"/>
                    <a:pt x="77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51" name="Google Shape;2151;p53"/>
            <p:cNvSpPr/>
            <p:nvPr/>
          </p:nvSpPr>
          <p:spPr>
            <a:xfrm>
              <a:off x="5711625" y="2581875"/>
              <a:ext cx="8050" cy="30375"/>
            </a:xfrm>
            <a:custGeom>
              <a:avLst/>
              <a:gdLst/>
              <a:ahLst/>
              <a:cxnLst/>
              <a:rect l="l" t="t" r="r" b="b"/>
              <a:pathLst>
                <a:path w="322" h="1215" extrusionOk="0">
                  <a:moveTo>
                    <a:pt x="108" y="0"/>
                  </a:moveTo>
                  <a:cubicBezTo>
                    <a:pt x="48" y="0"/>
                    <a:pt x="0" y="48"/>
                    <a:pt x="12" y="107"/>
                  </a:cubicBezTo>
                  <a:cubicBezTo>
                    <a:pt x="12" y="119"/>
                    <a:pt x="12" y="369"/>
                    <a:pt x="36" y="619"/>
                  </a:cubicBezTo>
                  <a:cubicBezTo>
                    <a:pt x="60" y="869"/>
                    <a:pt x="108" y="1119"/>
                    <a:pt x="108" y="1131"/>
                  </a:cubicBezTo>
                  <a:cubicBezTo>
                    <a:pt x="119" y="1179"/>
                    <a:pt x="167" y="1215"/>
                    <a:pt x="215" y="1215"/>
                  </a:cubicBezTo>
                  <a:lnTo>
                    <a:pt x="227" y="1215"/>
                  </a:lnTo>
                  <a:cubicBezTo>
                    <a:pt x="286" y="1203"/>
                    <a:pt x="322" y="1143"/>
                    <a:pt x="310" y="1096"/>
                  </a:cubicBezTo>
                  <a:cubicBezTo>
                    <a:pt x="310" y="1096"/>
                    <a:pt x="274" y="846"/>
                    <a:pt x="238" y="596"/>
                  </a:cubicBezTo>
                  <a:cubicBezTo>
                    <a:pt x="215" y="357"/>
                    <a:pt x="215" y="107"/>
                    <a:pt x="215" y="107"/>
                  </a:cubicBezTo>
                  <a:cubicBezTo>
                    <a:pt x="203" y="48"/>
                    <a:pt x="167" y="0"/>
                    <a:pt x="10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52" name="Google Shape;2152;p53"/>
            <p:cNvSpPr/>
            <p:nvPr/>
          </p:nvSpPr>
          <p:spPr>
            <a:xfrm>
              <a:off x="5759250" y="2553250"/>
              <a:ext cx="41600" cy="23050"/>
            </a:xfrm>
            <a:custGeom>
              <a:avLst/>
              <a:gdLst/>
              <a:ahLst/>
              <a:cxnLst/>
              <a:rect l="l" t="t" r="r" b="b"/>
              <a:pathLst>
                <a:path w="1664" h="922" extrusionOk="0">
                  <a:moveTo>
                    <a:pt x="465" y="229"/>
                  </a:moveTo>
                  <a:cubicBezTo>
                    <a:pt x="477" y="300"/>
                    <a:pt x="512" y="371"/>
                    <a:pt x="548" y="443"/>
                  </a:cubicBezTo>
                  <a:cubicBezTo>
                    <a:pt x="560" y="490"/>
                    <a:pt x="548" y="526"/>
                    <a:pt x="536" y="574"/>
                  </a:cubicBezTo>
                  <a:cubicBezTo>
                    <a:pt x="512" y="633"/>
                    <a:pt x="477" y="681"/>
                    <a:pt x="417" y="705"/>
                  </a:cubicBezTo>
                  <a:cubicBezTo>
                    <a:pt x="403" y="714"/>
                    <a:pt x="388" y="718"/>
                    <a:pt x="372" y="718"/>
                  </a:cubicBezTo>
                  <a:cubicBezTo>
                    <a:pt x="347" y="718"/>
                    <a:pt x="320" y="708"/>
                    <a:pt x="298" y="693"/>
                  </a:cubicBezTo>
                  <a:cubicBezTo>
                    <a:pt x="227" y="586"/>
                    <a:pt x="227" y="443"/>
                    <a:pt x="322" y="348"/>
                  </a:cubicBezTo>
                  <a:cubicBezTo>
                    <a:pt x="358" y="288"/>
                    <a:pt x="405" y="252"/>
                    <a:pt x="465" y="229"/>
                  </a:cubicBezTo>
                  <a:close/>
                  <a:moveTo>
                    <a:pt x="574" y="0"/>
                  </a:moveTo>
                  <a:cubicBezTo>
                    <a:pt x="565" y="0"/>
                    <a:pt x="557" y="1"/>
                    <a:pt x="548" y="2"/>
                  </a:cubicBezTo>
                  <a:cubicBezTo>
                    <a:pt x="489" y="2"/>
                    <a:pt x="441" y="14"/>
                    <a:pt x="393" y="38"/>
                  </a:cubicBezTo>
                  <a:cubicBezTo>
                    <a:pt x="298" y="74"/>
                    <a:pt x="203" y="133"/>
                    <a:pt x="143" y="217"/>
                  </a:cubicBezTo>
                  <a:cubicBezTo>
                    <a:pt x="0" y="395"/>
                    <a:pt x="0" y="657"/>
                    <a:pt x="143" y="836"/>
                  </a:cubicBezTo>
                  <a:cubicBezTo>
                    <a:pt x="195" y="888"/>
                    <a:pt x="274" y="921"/>
                    <a:pt x="349" y="921"/>
                  </a:cubicBezTo>
                  <a:cubicBezTo>
                    <a:pt x="360" y="921"/>
                    <a:pt x="371" y="921"/>
                    <a:pt x="381" y="919"/>
                  </a:cubicBezTo>
                  <a:cubicBezTo>
                    <a:pt x="429" y="919"/>
                    <a:pt x="465" y="907"/>
                    <a:pt x="500" y="895"/>
                  </a:cubicBezTo>
                  <a:cubicBezTo>
                    <a:pt x="608" y="836"/>
                    <a:pt x="679" y="752"/>
                    <a:pt x="727" y="645"/>
                  </a:cubicBezTo>
                  <a:cubicBezTo>
                    <a:pt x="774" y="681"/>
                    <a:pt x="822" y="717"/>
                    <a:pt x="870" y="740"/>
                  </a:cubicBezTo>
                  <a:cubicBezTo>
                    <a:pt x="946" y="765"/>
                    <a:pt x="1024" y="777"/>
                    <a:pt x="1102" y="777"/>
                  </a:cubicBezTo>
                  <a:cubicBezTo>
                    <a:pt x="1290" y="777"/>
                    <a:pt x="1473" y="705"/>
                    <a:pt x="1608" y="562"/>
                  </a:cubicBezTo>
                  <a:cubicBezTo>
                    <a:pt x="1663" y="488"/>
                    <a:pt x="1597" y="392"/>
                    <a:pt x="1520" y="392"/>
                  </a:cubicBezTo>
                  <a:cubicBezTo>
                    <a:pt x="1497" y="392"/>
                    <a:pt x="1474" y="400"/>
                    <a:pt x="1453" y="419"/>
                  </a:cubicBezTo>
                  <a:cubicBezTo>
                    <a:pt x="1365" y="524"/>
                    <a:pt x="1238" y="575"/>
                    <a:pt x="1113" y="575"/>
                  </a:cubicBezTo>
                  <a:cubicBezTo>
                    <a:pt x="967" y="575"/>
                    <a:pt x="822" y="506"/>
                    <a:pt x="739" y="371"/>
                  </a:cubicBezTo>
                  <a:cubicBezTo>
                    <a:pt x="727" y="324"/>
                    <a:pt x="715" y="288"/>
                    <a:pt x="703" y="252"/>
                  </a:cubicBezTo>
                  <a:cubicBezTo>
                    <a:pt x="750" y="229"/>
                    <a:pt x="774" y="157"/>
                    <a:pt x="750" y="109"/>
                  </a:cubicBezTo>
                  <a:cubicBezTo>
                    <a:pt x="718" y="45"/>
                    <a:pt x="648" y="0"/>
                    <a:pt x="5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53" name="Google Shape;2153;p53"/>
            <p:cNvSpPr/>
            <p:nvPr/>
          </p:nvSpPr>
          <p:spPr>
            <a:xfrm>
              <a:off x="5781825" y="2519025"/>
              <a:ext cx="36075" cy="25375"/>
            </a:xfrm>
            <a:custGeom>
              <a:avLst/>
              <a:gdLst/>
              <a:ahLst/>
              <a:cxnLst/>
              <a:rect l="l" t="t" r="r" b="b"/>
              <a:pathLst>
                <a:path w="1443" h="1015" extrusionOk="0">
                  <a:moveTo>
                    <a:pt x="408" y="1"/>
                  </a:moveTo>
                  <a:cubicBezTo>
                    <a:pt x="399" y="1"/>
                    <a:pt x="391" y="1"/>
                    <a:pt x="383" y="2"/>
                  </a:cubicBezTo>
                  <a:cubicBezTo>
                    <a:pt x="312" y="14"/>
                    <a:pt x="252" y="50"/>
                    <a:pt x="205" y="97"/>
                  </a:cubicBezTo>
                  <a:lnTo>
                    <a:pt x="193" y="97"/>
                  </a:lnTo>
                  <a:cubicBezTo>
                    <a:pt x="97" y="193"/>
                    <a:pt x="38" y="300"/>
                    <a:pt x="14" y="431"/>
                  </a:cubicBezTo>
                  <a:cubicBezTo>
                    <a:pt x="0" y="499"/>
                    <a:pt x="57" y="540"/>
                    <a:pt x="115" y="540"/>
                  </a:cubicBezTo>
                  <a:cubicBezTo>
                    <a:pt x="158" y="540"/>
                    <a:pt x="201" y="517"/>
                    <a:pt x="217" y="466"/>
                  </a:cubicBezTo>
                  <a:cubicBezTo>
                    <a:pt x="228" y="383"/>
                    <a:pt x="276" y="312"/>
                    <a:pt x="336" y="252"/>
                  </a:cubicBezTo>
                  <a:cubicBezTo>
                    <a:pt x="359" y="228"/>
                    <a:pt x="383" y="216"/>
                    <a:pt x="407" y="204"/>
                  </a:cubicBezTo>
                  <a:cubicBezTo>
                    <a:pt x="407" y="216"/>
                    <a:pt x="419" y="216"/>
                    <a:pt x="419" y="228"/>
                  </a:cubicBezTo>
                  <a:cubicBezTo>
                    <a:pt x="490" y="395"/>
                    <a:pt x="467" y="585"/>
                    <a:pt x="359" y="716"/>
                  </a:cubicBezTo>
                  <a:cubicBezTo>
                    <a:pt x="336" y="752"/>
                    <a:pt x="300" y="788"/>
                    <a:pt x="264" y="812"/>
                  </a:cubicBezTo>
                  <a:lnTo>
                    <a:pt x="252" y="824"/>
                  </a:lnTo>
                  <a:cubicBezTo>
                    <a:pt x="228" y="847"/>
                    <a:pt x="205" y="883"/>
                    <a:pt x="217" y="919"/>
                  </a:cubicBezTo>
                  <a:cubicBezTo>
                    <a:pt x="217" y="955"/>
                    <a:pt x="228" y="978"/>
                    <a:pt x="252" y="990"/>
                  </a:cubicBezTo>
                  <a:cubicBezTo>
                    <a:pt x="276" y="1002"/>
                    <a:pt x="300" y="1014"/>
                    <a:pt x="324" y="1014"/>
                  </a:cubicBezTo>
                  <a:lnTo>
                    <a:pt x="348" y="1014"/>
                  </a:lnTo>
                  <a:lnTo>
                    <a:pt x="478" y="990"/>
                  </a:lnTo>
                  <a:cubicBezTo>
                    <a:pt x="776" y="943"/>
                    <a:pt x="1062" y="883"/>
                    <a:pt x="1360" y="800"/>
                  </a:cubicBezTo>
                  <a:cubicBezTo>
                    <a:pt x="1407" y="788"/>
                    <a:pt x="1443" y="728"/>
                    <a:pt x="1431" y="681"/>
                  </a:cubicBezTo>
                  <a:cubicBezTo>
                    <a:pt x="1411" y="631"/>
                    <a:pt x="1375" y="606"/>
                    <a:pt x="1329" y="606"/>
                  </a:cubicBezTo>
                  <a:cubicBezTo>
                    <a:pt x="1320" y="606"/>
                    <a:pt x="1310" y="607"/>
                    <a:pt x="1300" y="609"/>
                  </a:cubicBezTo>
                  <a:cubicBezTo>
                    <a:pt x="1062" y="669"/>
                    <a:pt x="824" y="728"/>
                    <a:pt x="574" y="776"/>
                  </a:cubicBezTo>
                  <a:cubicBezTo>
                    <a:pt x="681" y="574"/>
                    <a:pt x="693" y="347"/>
                    <a:pt x="609" y="145"/>
                  </a:cubicBezTo>
                  <a:cubicBezTo>
                    <a:pt x="577" y="58"/>
                    <a:pt x="494" y="1"/>
                    <a:pt x="40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54" name="Google Shape;2154;p53"/>
            <p:cNvSpPr/>
            <p:nvPr/>
          </p:nvSpPr>
          <p:spPr>
            <a:xfrm>
              <a:off x="5753000" y="2572925"/>
              <a:ext cx="89800" cy="22075"/>
            </a:xfrm>
            <a:custGeom>
              <a:avLst/>
              <a:gdLst/>
              <a:ahLst/>
              <a:cxnLst/>
              <a:rect l="l" t="t" r="r" b="b"/>
              <a:pathLst>
                <a:path w="3592" h="883" extrusionOk="0">
                  <a:moveTo>
                    <a:pt x="3441" y="1"/>
                  </a:moveTo>
                  <a:cubicBezTo>
                    <a:pt x="3437" y="1"/>
                    <a:pt x="3433" y="1"/>
                    <a:pt x="3429" y="1"/>
                  </a:cubicBezTo>
                  <a:cubicBezTo>
                    <a:pt x="3417" y="13"/>
                    <a:pt x="2572" y="156"/>
                    <a:pt x="1751" y="311"/>
                  </a:cubicBezTo>
                  <a:cubicBezTo>
                    <a:pt x="929" y="477"/>
                    <a:pt x="96" y="680"/>
                    <a:pt x="84" y="680"/>
                  </a:cubicBezTo>
                  <a:cubicBezTo>
                    <a:pt x="36" y="692"/>
                    <a:pt x="0" y="739"/>
                    <a:pt x="12" y="799"/>
                  </a:cubicBezTo>
                  <a:cubicBezTo>
                    <a:pt x="24" y="846"/>
                    <a:pt x="72" y="882"/>
                    <a:pt x="119" y="882"/>
                  </a:cubicBezTo>
                  <a:lnTo>
                    <a:pt x="131" y="870"/>
                  </a:lnTo>
                  <a:cubicBezTo>
                    <a:pt x="143" y="870"/>
                    <a:pt x="965" y="680"/>
                    <a:pt x="1786" y="513"/>
                  </a:cubicBezTo>
                  <a:cubicBezTo>
                    <a:pt x="2608" y="346"/>
                    <a:pt x="3453" y="204"/>
                    <a:pt x="3453" y="204"/>
                  </a:cubicBezTo>
                  <a:cubicBezTo>
                    <a:pt x="3592" y="180"/>
                    <a:pt x="3562" y="1"/>
                    <a:pt x="344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55" name="Google Shape;2155;p53"/>
            <p:cNvSpPr/>
            <p:nvPr/>
          </p:nvSpPr>
          <p:spPr>
            <a:xfrm>
              <a:off x="5783650" y="2607825"/>
              <a:ext cx="25925" cy="33700"/>
            </a:xfrm>
            <a:custGeom>
              <a:avLst/>
              <a:gdLst/>
              <a:ahLst/>
              <a:cxnLst/>
              <a:rect l="l" t="t" r="r" b="b"/>
              <a:pathLst>
                <a:path w="1037" h="1348" extrusionOk="0">
                  <a:moveTo>
                    <a:pt x="122" y="1"/>
                  </a:moveTo>
                  <a:cubicBezTo>
                    <a:pt x="109" y="1"/>
                    <a:pt x="96" y="4"/>
                    <a:pt x="84" y="10"/>
                  </a:cubicBezTo>
                  <a:cubicBezTo>
                    <a:pt x="24" y="34"/>
                    <a:pt x="1" y="93"/>
                    <a:pt x="24" y="141"/>
                  </a:cubicBezTo>
                  <a:cubicBezTo>
                    <a:pt x="72" y="272"/>
                    <a:pt x="108" y="391"/>
                    <a:pt x="132" y="522"/>
                  </a:cubicBezTo>
                  <a:lnTo>
                    <a:pt x="155" y="593"/>
                  </a:lnTo>
                  <a:cubicBezTo>
                    <a:pt x="155" y="617"/>
                    <a:pt x="179" y="641"/>
                    <a:pt x="215" y="665"/>
                  </a:cubicBezTo>
                  <a:cubicBezTo>
                    <a:pt x="227" y="671"/>
                    <a:pt x="242" y="674"/>
                    <a:pt x="257" y="674"/>
                  </a:cubicBezTo>
                  <a:cubicBezTo>
                    <a:pt x="272" y="674"/>
                    <a:pt x="286" y="671"/>
                    <a:pt x="298" y="665"/>
                  </a:cubicBezTo>
                  <a:cubicBezTo>
                    <a:pt x="355" y="633"/>
                    <a:pt x="415" y="619"/>
                    <a:pt x="474" y="619"/>
                  </a:cubicBezTo>
                  <a:cubicBezTo>
                    <a:pt x="528" y="619"/>
                    <a:pt x="581" y="630"/>
                    <a:pt x="632" y="653"/>
                  </a:cubicBezTo>
                  <a:cubicBezTo>
                    <a:pt x="727" y="689"/>
                    <a:pt x="798" y="772"/>
                    <a:pt x="822" y="867"/>
                  </a:cubicBezTo>
                  <a:cubicBezTo>
                    <a:pt x="822" y="974"/>
                    <a:pt x="763" y="1070"/>
                    <a:pt x="679" y="1117"/>
                  </a:cubicBezTo>
                  <a:cubicBezTo>
                    <a:pt x="620" y="1135"/>
                    <a:pt x="560" y="1144"/>
                    <a:pt x="502" y="1144"/>
                  </a:cubicBezTo>
                  <a:cubicBezTo>
                    <a:pt x="444" y="1144"/>
                    <a:pt x="388" y="1135"/>
                    <a:pt x="334" y="1117"/>
                  </a:cubicBezTo>
                  <a:cubicBezTo>
                    <a:pt x="320" y="1112"/>
                    <a:pt x="306" y="1110"/>
                    <a:pt x="294" y="1110"/>
                  </a:cubicBezTo>
                  <a:cubicBezTo>
                    <a:pt x="192" y="1110"/>
                    <a:pt x="158" y="1265"/>
                    <a:pt x="275" y="1308"/>
                  </a:cubicBezTo>
                  <a:cubicBezTo>
                    <a:pt x="346" y="1335"/>
                    <a:pt x="417" y="1348"/>
                    <a:pt x="489" y="1348"/>
                  </a:cubicBezTo>
                  <a:cubicBezTo>
                    <a:pt x="513" y="1348"/>
                    <a:pt x="536" y="1347"/>
                    <a:pt x="560" y="1344"/>
                  </a:cubicBezTo>
                  <a:cubicBezTo>
                    <a:pt x="632" y="1344"/>
                    <a:pt x="691" y="1332"/>
                    <a:pt x="763" y="1308"/>
                  </a:cubicBezTo>
                  <a:cubicBezTo>
                    <a:pt x="929" y="1224"/>
                    <a:pt x="1037" y="1046"/>
                    <a:pt x="1025" y="855"/>
                  </a:cubicBezTo>
                  <a:cubicBezTo>
                    <a:pt x="1001" y="677"/>
                    <a:pt x="882" y="522"/>
                    <a:pt x="703" y="462"/>
                  </a:cubicBezTo>
                  <a:cubicBezTo>
                    <a:pt x="631" y="434"/>
                    <a:pt x="555" y="418"/>
                    <a:pt x="476" y="418"/>
                  </a:cubicBezTo>
                  <a:cubicBezTo>
                    <a:pt x="425" y="418"/>
                    <a:pt x="374" y="425"/>
                    <a:pt x="322" y="439"/>
                  </a:cubicBezTo>
                  <a:cubicBezTo>
                    <a:pt x="298" y="308"/>
                    <a:pt x="263" y="189"/>
                    <a:pt x="215" y="70"/>
                  </a:cubicBezTo>
                  <a:cubicBezTo>
                    <a:pt x="197" y="25"/>
                    <a:pt x="160" y="1"/>
                    <a:pt x="12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56" name="Google Shape;2156;p53"/>
            <p:cNvSpPr/>
            <p:nvPr/>
          </p:nvSpPr>
          <p:spPr>
            <a:xfrm>
              <a:off x="5782550" y="2598300"/>
              <a:ext cx="24050" cy="10700"/>
            </a:xfrm>
            <a:custGeom>
              <a:avLst/>
              <a:gdLst/>
              <a:ahLst/>
              <a:cxnLst/>
              <a:rect l="l" t="t" r="r" b="b"/>
              <a:pathLst>
                <a:path w="962" h="428" extrusionOk="0">
                  <a:moveTo>
                    <a:pt x="859" y="1"/>
                  </a:moveTo>
                  <a:cubicBezTo>
                    <a:pt x="845" y="1"/>
                    <a:pt x="831" y="4"/>
                    <a:pt x="819" y="10"/>
                  </a:cubicBezTo>
                  <a:cubicBezTo>
                    <a:pt x="819" y="10"/>
                    <a:pt x="640" y="70"/>
                    <a:pt x="461" y="129"/>
                  </a:cubicBezTo>
                  <a:cubicBezTo>
                    <a:pt x="295" y="189"/>
                    <a:pt x="104" y="236"/>
                    <a:pt x="104" y="236"/>
                  </a:cubicBezTo>
                  <a:cubicBezTo>
                    <a:pt x="0" y="259"/>
                    <a:pt x="19" y="427"/>
                    <a:pt x="129" y="427"/>
                  </a:cubicBezTo>
                  <a:cubicBezTo>
                    <a:pt x="132" y="427"/>
                    <a:pt x="136" y="427"/>
                    <a:pt x="140" y="427"/>
                  </a:cubicBezTo>
                  <a:lnTo>
                    <a:pt x="152" y="427"/>
                  </a:lnTo>
                  <a:cubicBezTo>
                    <a:pt x="164" y="427"/>
                    <a:pt x="342" y="379"/>
                    <a:pt x="521" y="320"/>
                  </a:cubicBezTo>
                  <a:cubicBezTo>
                    <a:pt x="700" y="260"/>
                    <a:pt x="890" y="201"/>
                    <a:pt x="890" y="201"/>
                  </a:cubicBezTo>
                  <a:cubicBezTo>
                    <a:pt x="938" y="177"/>
                    <a:pt x="961" y="117"/>
                    <a:pt x="950" y="58"/>
                  </a:cubicBezTo>
                  <a:cubicBezTo>
                    <a:pt x="932" y="23"/>
                    <a:pt x="896" y="1"/>
                    <a:pt x="85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57" name="Google Shape;2157;p53"/>
            <p:cNvSpPr/>
            <p:nvPr/>
          </p:nvSpPr>
          <p:spPr>
            <a:xfrm>
              <a:off x="5817600" y="2608750"/>
              <a:ext cx="28000" cy="23750"/>
            </a:xfrm>
            <a:custGeom>
              <a:avLst/>
              <a:gdLst/>
              <a:ahLst/>
              <a:cxnLst/>
              <a:rect l="l" t="t" r="r" b="b"/>
              <a:pathLst>
                <a:path w="1120" h="950" extrusionOk="0">
                  <a:moveTo>
                    <a:pt x="132" y="1"/>
                  </a:moveTo>
                  <a:cubicBezTo>
                    <a:pt x="68" y="1"/>
                    <a:pt x="1" y="56"/>
                    <a:pt x="36" y="140"/>
                  </a:cubicBezTo>
                  <a:cubicBezTo>
                    <a:pt x="48" y="211"/>
                    <a:pt x="83" y="271"/>
                    <a:pt x="107" y="330"/>
                  </a:cubicBezTo>
                  <a:cubicBezTo>
                    <a:pt x="179" y="473"/>
                    <a:pt x="286" y="592"/>
                    <a:pt x="405" y="687"/>
                  </a:cubicBezTo>
                  <a:cubicBezTo>
                    <a:pt x="512" y="783"/>
                    <a:pt x="655" y="854"/>
                    <a:pt x="798" y="902"/>
                  </a:cubicBezTo>
                  <a:cubicBezTo>
                    <a:pt x="857" y="926"/>
                    <a:pt x="929" y="937"/>
                    <a:pt x="1000" y="949"/>
                  </a:cubicBezTo>
                  <a:lnTo>
                    <a:pt x="1024" y="949"/>
                  </a:lnTo>
                  <a:cubicBezTo>
                    <a:pt x="1072" y="937"/>
                    <a:pt x="1107" y="902"/>
                    <a:pt x="1107" y="842"/>
                  </a:cubicBezTo>
                  <a:cubicBezTo>
                    <a:pt x="1119" y="795"/>
                    <a:pt x="1072" y="747"/>
                    <a:pt x="1012" y="735"/>
                  </a:cubicBezTo>
                  <a:cubicBezTo>
                    <a:pt x="964" y="735"/>
                    <a:pt x="905" y="723"/>
                    <a:pt x="857" y="699"/>
                  </a:cubicBezTo>
                  <a:cubicBezTo>
                    <a:pt x="738" y="664"/>
                    <a:pt x="631" y="604"/>
                    <a:pt x="524" y="533"/>
                  </a:cubicBezTo>
                  <a:cubicBezTo>
                    <a:pt x="429" y="449"/>
                    <a:pt x="357" y="354"/>
                    <a:pt x="298" y="235"/>
                  </a:cubicBezTo>
                  <a:cubicBezTo>
                    <a:pt x="262" y="187"/>
                    <a:pt x="250" y="140"/>
                    <a:pt x="226" y="92"/>
                  </a:cubicBezTo>
                  <a:cubicBezTo>
                    <a:pt x="221" y="28"/>
                    <a:pt x="178" y="1"/>
                    <a:pt x="13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58" name="Google Shape;2158;p53"/>
            <p:cNvSpPr/>
            <p:nvPr/>
          </p:nvSpPr>
          <p:spPr>
            <a:xfrm>
              <a:off x="5813425" y="2607175"/>
              <a:ext cx="26225" cy="35150"/>
            </a:xfrm>
            <a:custGeom>
              <a:avLst/>
              <a:gdLst/>
              <a:ahLst/>
              <a:cxnLst/>
              <a:rect l="l" t="t" r="r" b="b"/>
              <a:pathLst>
                <a:path w="1049" h="1406" extrusionOk="0">
                  <a:moveTo>
                    <a:pt x="953" y="0"/>
                  </a:moveTo>
                  <a:cubicBezTo>
                    <a:pt x="893" y="0"/>
                    <a:pt x="846" y="36"/>
                    <a:pt x="834" y="96"/>
                  </a:cubicBezTo>
                  <a:cubicBezTo>
                    <a:pt x="822" y="167"/>
                    <a:pt x="810" y="238"/>
                    <a:pt x="786" y="298"/>
                  </a:cubicBezTo>
                  <a:cubicBezTo>
                    <a:pt x="738" y="453"/>
                    <a:pt x="667" y="596"/>
                    <a:pt x="584" y="727"/>
                  </a:cubicBezTo>
                  <a:cubicBezTo>
                    <a:pt x="488" y="858"/>
                    <a:pt x="381" y="977"/>
                    <a:pt x="262" y="1084"/>
                  </a:cubicBezTo>
                  <a:cubicBezTo>
                    <a:pt x="203" y="1131"/>
                    <a:pt x="143" y="1167"/>
                    <a:pt x="84" y="1215"/>
                  </a:cubicBezTo>
                  <a:cubicBezTo>
                    <a:pt x="0" y="1262"/>
                    <a:pt x="36" y="1405"/>
                    <a:pt x="143" y="1405"/>
                  </a:cubicBezTo>
                  <a:cubicBezTo>
                    <a:pt x="155" y="1405"/>
                    <a:pt x="179" y="1393"/>
                    <a:pt x="191" y="1393"/>
                  </a:cubicBezTo>
                  <a:cubicBezTo>
                    <a:pt x="262" y="1346"/>
                    <a:pt x="322" y="1298"/>
                    <a:pt x="393" y="1239"/>
                  </a:cubicBezTo>
                  <a:cubicBezTo>
                    <a:pt x="524" y="1131"/>
                    <a:pt x="643" y="989"/>
                    <a:pt x="750" y="846"/>
                  </a:cubicBezTo>
                  <a:cubicBezTo>
                    <a:pt x="846" y="691"/>
                    <a:pt x="929" y="536"/>
                    <a:pt x="977" y="358"/>
                  </a:cubicBezTo>
                  <a:cubicBezTo>
                    <a:pt x="1012" y="286"/>
                    <a:pt x="1024" y="203"/>
                    <a:pt x="1036" y="119"/>
                  </a:cubicBezTo>
                  <a:cubicBezTo>
                    <a:pt x="1048" y="60"/>
                    <a:pt x="1000" y="12"/>
                    <a:pt x="9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59" name="Google Shape;2159;p53"/>
            <p:cNvSpPr/>
            <p:nvPr/>
          </p:nvSpPr>
          <p:spPr>
            <a:xfrm>
              <a:off x="6397125" y="2486625"/>
              <a:ext cx="254825" cy="336375"/>
            </a:xfrm>
            <a:custGeom>
              <a:avLst/>
              <a:gdLst/>
              <a:ahLst/>
              <a:cxnLst/>
              <a:rect l="l" t="t" r="r" b="b"/>
              <a:pathLst>
                <a:path w="10193" h="13455" extrusionOk="0">
                  <a:moveTo>
                    <a:pt x="6081" y="1139"/>
                  </a:moveTo>
                  <a:cubicBezTo>
                    <a:pt x="6662" y="1139"/>
                    <a:pt x="7242" y="1280"/>
                    <a:pt x="7763" y="1560"/>
                  </a:cubicBezTo>
                  <a:cubicBezTo>
                    <a:pt x="8430" y="1953"/>
                    <a:pt x="8954" y="2536"/>
                    <a:pt x="9275" y="3251"/>
                  </a:cubicBezTo>
                  <a:cubicBezTo>
                    <a:pt x="9264" y="3263"/>
                    <a:pt x="9264" y="3275"/>
                    <a:pt x="9275" y="3298"/>
                  </a:cubicBezTo>
                  <a:cubicBezTo>
                    <a:pt x="9466" y="3763"/>
                    <a:pt x="9585" y="4251"/>
                    <a:pt x="9633" y="4751"/>
                  </a:cubicBezTo>
                  <a:lnTo>
                    <a:pt x="9645" y="4751"/>
                  </a:lnTo>
                  <a:cubicBezTo>
                    <a:pt x="9621" y="4763"/>
                    <a:pt x="9609" y="4775"/>
                    <a:pt x="9585" y="4799"/>
                  </a:cubicBezTo>
                  <a:cubicBezTo>
                    <a:pt x="9478" y="4918"/>
                    <a:pt x="9466" y="5096"/>
                    <a:pt x="9561" y="5239"/>
                  </a:cubicBezTo>
                  <a:cubicBezTo>
                    <a:pt x="9573" y="5263"/>
                    <a:pt x="9585" y="5275"/>
                    <a:pt x="9609" y="5287"/>
                  </a:cubicBezTo>
                  <a:cubicBezTo>
                    <a:pt x="9609" y="5370"/>
                    <a:pt x="9597" y="5465"/>
                    <a:pt x="9585" y="5549"/>
                  </a:cubicBezTo>
                  <a:cubicBezTo>
                    <a:pt x="9585" y="5561"/>
                    <a:pt x="9585" y="5584"/>
                    <a:pt x="9573" y="5608"/>
                  </a:cubicBezTo>
                  <a:cubicBezTo>
                    <a:pt x="9430" y="6323"/>
                    <a:pt x="9049" y="6965"/>
                    <a:pt x="8478" y="7430"/>
                  </a:cubicBezTo>
                  <a:cubicBezTo>
                    <a:pt x="8204" y="7632"/>
                    <a:pt x="7906" y="7799"/>
                    <a:pt x="7585" y="7918"/>
                  </a:cubicBezTo>
                  <a:lnTo>
                    <a:pt x="7335" y="7311"/>
                  </a:lnTo>
                  <a:cubicBezTo>
                    <a:pt x="7180" y="6906"/>
                    <a:pt x="7013" y="6501"/>
                    <a:pt x="6858" y="6096"/>
                  </a:cubicBezTo>
                  <a:cubicBezTo>
                    <a:pt x="6668" y="5620"/>
                    <a:pt x="6477" y="5132"/>
                    <a:pt x="6275" y="4644"/>
                  </a:cubicBezTo>
                  <a:cubicBezTo>
                    <a:pt x="6335" y="4584"/>
                    <a:pt x="6358" y="4501"/>
                    <a:pt x="6346" y="4418"/>
                  </a:cubicBezTo>
                  <a:cubicBezTo>
                    <a:pt x="6346" y="4370"/>
                    <a:pt x="6311" y="4334"/>
                    <a:pt x="6263" y="4334"/>
                  </a:cubicBezTo>
                  <a:cubicBezTo>
                    <a:pt x="6251" y="4298"/>
                    <a:pt x="6216" y="4275"/>
                    <a:pt x="6180" y="4263"/>
                  </a:cubicBezTo>
                  <a:cubicBezTo>
                    <a:pt x="6168" y="4251"/>
                    <a:pt x="6144" y="4239"/>
                    <a:pt x="6120" y="4239"/>
                  </a:cubicBezTo>
                  <a:cubicBezTo>
                    <a:pt x="5906" y="3703"/>
                    <a:pt x="5680" y="3167"/>
                    <a:pt x="5442" y="2632"/>
                  </a:cubicBezTo>
                  <a:cubicBezTo>
                    <a:pt x="5275" y="2262"/>
                    <a:pt x="5120" y="1881"/>
                    <a:pt x="4965" y="1512"/>
                  </a:cubicBezTo>
                  <a:lnTo>
                    <a:pt x="4906" y="1346"/>
                  </a:lnTo>
                  <a:cubicBezTo>
                    <a:pt x="5013" y="1298"/>
                    <a:pt x="5120" y="1262"/>
                    <a:pt x="5239" y="1239"/>
                  </a:cubicBezTo>
                  <a:cubicBezTo>
                    <a:pt x="5516" y="1172"/>
                    <a:pt x="5798" y="1139"/>
                    <a:pt x="6081" y="1139"/>
                  </a:cubicBezTo>
                  <a:close/>
                  <a:moveTo>
                    <a:pt x="4680" y="1429"/>
                  </a:moveTo>
                  <a:lnTo>
                    <a:pt x="4918" y="2024"/>
                  </a:lnTo>
                  <a:cubicBezTo>
                    <a:pt x="4989" y="2215"/>
                    <a:pt x="5061" y="2405"/>
                    <a:pt x="5144" y="2584"/>
                  </a:cubicBezTo>
                  <a:cubicBezTo>
                    <a:pt x="5263" y="2894"/>
                    <a:pt x="5394" y="3203"/>
                    <a:pt x="5513" y="3513"/>
                  </a:cubicBezTo>
                  <a:cubicBezTo>
                    <a:pt x="5644" y="3810"/>
                    <a:pt x="5763" y="4108"/>
                    <a:pt x="5882" y="4406"/>
                  </a:cubicBezTo>
                  <a:cubicBezTo>
                    <a:pt x="5835" y="4489"/>
                    <a:pt x="5835" y="4596"/>
                    <a:pt x="5870" y="4679"/>
                  </a:cubicBezTo>
                  <a:cubicBezTo>
                    <a:pt x="5892" y="4744"/>
                    <a:pt x="5951" y="4788"/>
                    <a:pt x="6015" y="4788"/>
                  </a:cubicBezTo>
                  <a:cubicBezTo>
                    <a:pt x="6022" y="4788"/>
                    <a:pt x="6030" y="4788"/>
                    <a:pt x="6037" y="4787"/>
                  </a:cubicBezTo>
                  <a:cubicBezTo>
                    <a:pt x="6287" y="5394"/>
                    <a:pt x="6525" y="6001"/>
                    <a:pt x="6775" y="6620"/>
                  </a:cubicBezTo>
                  <a:cubicBezTo>
                    <a:pt x="6954" y="7073"/>
                    <a:pt x="7132" y="7537"/>
                    <a:pt x="7323" y="8001"/>
                  </a:cubicBezTo>
                  <a:cubicBezTo>
                    <a:pt x="6980" y="8101"/>
                    <a:pt x="6626" y="8150"/>
                    <a:pt x="6274" y="8150"/>
                  </a:cubicBezTo>
                  <a:cubicBezTo>
                    <a:pt x="5698" y="8150"/>
                    <a:pt x="5125" y="8017"/>
                    <a:pt x="4608" y="7751"/>
                  </a:cubicBezTo>
                  <a:cubicBezTo>
                    <a:pt x="4453" y="7680"/>
                    <a:pt x="4311" y="7596"/>
                    <a:pt x="4180" y="7501"/>
                  </a:cubicBezTo>
                  <a:lnTo>
                    <a:pt x="3965" y="7311"/>
                  </a:lnTo>
                  <a:cubicBezTo>
                    <a:pt x="3965" y="7251"/>
                    <a:pt x="3941" y="7192"/>
                    <a:pt x="3918" y="7144"/>
                  </a:cubicBezTo>
                  <a:cubicBezTo>
                    <a:pt x="3906" y="7085"/>
                    <a:pt x="3870" y="7049"/>
                    <a:pt x="3822" y="7037"/>
                  </a:cubicBezTo>
                  <a:cubicBezTo>
                    <a:pt x="3799" y="7025"/>
                    <a:pt x="3772" y="7019"/>
                    <a:pt x="3745" y="7019"/>
                  </a:cubicBezTo>
                  <a:cubicBezTo>
                    <a:pt x="3718" y="7019"/>
                    <a:pt x="3691" y="7025"/>
                    <a:pt x="3668" y="7037"/>
                  </a:cubicBezTo>
                  <a:lnTo>
                    <a:pt x="3584" y="6954"/>
                  </a:lnTo>
                  <a:cubicBezTo>
                    <a:pt x="3441" y="6799"/>
                    <a:pt x="3322" y="6632"/>
                    <a:pt x="3215" y="6453"/>
                  </a:cubicBezTo>
                  <a:cubicBezTo>
                    <a:pt x="2846" y="5822"/>
                    <a:pt x="2679" y="5120"/>
                    <a:pt x="2703" y="4394"/>
                  </a:cubicBezTo>
                  <a:cubicBezTo>
                    <a:pt x="2703" y="3679"/>
                    <a:pt x="2941" y="2977"/>
                    <a:pt x="3394" y="2405"/>
                  </a:cubicBezTo>
                  <a:cubicBezTo>
                    <a:pt x="3739" y="1989"/>
                    <a:pt x="4180" y="1655"/>
                    <a:pt x="4680" y="1429"/>
                  </a:cubicBezTo>
                  <a:close/>
                  <a:moveTo>
                    <a:pt x="9502" y="6501"/>
                  </a:moveTo>
                  <a:lnTo>
                    <a:pt x="9502" y="6501"/>
                  </a:lnTo>
                  <a:cubicBezTo>
                    <a:pt x="9478" y="6799"/>
                    <a:pt x="9454" y="7085"/>
                    <a:pt x="9430" y="7382"/>
                  </a:cubicBezTo>
                  <a:cubicBezTo>
                    <a:pt x="9335" y="8489"/>
                    <a:pt x="9240" y="9644"/>
                    <a:pt x="9144" y="10775"/>
                  </a:cubicBezTo>
                  <a:lnTo>
                    <a:pt x="9144" y="10906"/>
                  </a:lnTo>
                  <a:cubicBezTo>
                    <a:pt x="9121" y="11133"/>
                    <a:pt x="9109" y="11359"/>
                    <a:pt x="9085" y="11597"/>
                  </a:cubicBezTo>
                  <a:lnTo>
                    <a:pt x="9037" y="11466"/>
                  </a:lnTo>
                  <a:cubicBezTo>
                    <a:pt x="9002" y="11383"/>
                    <a:pt x="8954" y="11299"/>
                    <a:pt x="8918" y="11204"/>
                  </a:cubicBezTo>
                  <a:lnTo>
                    <a:pt x="8716" y="10716"/>
                  </a:lnTo>
                  <a:cubicBezTo>
                    <a:pt x="8621" y="10490"/>
                    <a:pt x="8537" y="10252"/>
                    <a:pt x="8442" y="10025"/>
                  </a:cubicBezTo>
                  <a:cubicBezTo>
                    <a:pt x="8180" y="9406"/>
                    <a:pt x="7930" y="8775"/>
                    <a:pt x="7680" y="8156"/>
                  </a:cubicBezTo>
                  <a:cubicBezTo>
                    <a:pt x="7906" y="8073"/>
                    <a:pt x="8109" y="7966"/>
                    <a:pt x="8311" y="7847"/>
                  </a:cubicBezTo>
                  <a:cubicBezTo>
                    <a:pt x="8823" y="7513"/>
                    <a:pt x="9240" y="7049"/>
                    <a:pt x="9502" y="6501"/>
                  </a:cubicBezTo>
                  <a:close/>
                  <a:moveTo>
                    <a:pt x="7406" y="8251"/>
                  </a:moveTo>
                  <a:cubicBezTo>
                    <a:pt x="7632" y="8811"/>
                    <a:pt x="7859" y="9359"/>
                    <a:pt x="8085" y="9906"/>
                  </a:cubicBezTo>
                  <a:lnTo>
                    <a:pt x="8156" y="10109"/>
                  </a:lnTo>
                  <a:cubicBezTo>
                    <a:pt x="8311" y="10490"/>
                    <a:pt x="8478" y="10883"/>
                    <a:pt x="8644" y="11264"/>
                  </a:cubicBezTo>
                  <a:lnTo>
                    <a:pt x="8740" y="11490"/>
                  </a:lnTo>
                  <a:cubicBezTo>
                    <a:pt x="8775" y="11573"/>
                    <a:pt x="8811" y="11656"/>
                    <a:pt x="8847" y="11740"/>
                  </a:cubicBezTo>
                  <a:cubicBezTo>
                    <a:pt x="8644" y="11549"/>
                    <a:pt x="8442" y="11359"/>
                    <a:pt x="8240" y="11180"/>
                  </a:cubicBezTo>
                  <a:lnTo>
                    <a:pt x="8204" y="11145"/>
                  </a:lnTo>
                  <a:cubicBezTo>
                    <a:pt x="7454" y="10466"/>
                    <a:pt x="6704" y="9775"/>
                    <a:pt x="6037" y="9180"/>
                  </a:cubicBezTo>
                  <a:lnTo>
                    <a:pt x="5704" y="8882"/>
                  </a:lnTo>
                  <a:lnTo>
                    <a:pt x="5001" y="8251"/>
                  </a:lnTo>
                  <a:lnTo>
                    <a:pt x="5001" y="8251"/>
                  </a:lnTo>
                  <a:cubicBezTo>
                    <a:pt x="5400" y="8373"/>
                    <a:pt x="5814" y="8437"/>
                    <a:pt x="6228" y="8437"/>
                  </a:cubicBezTo>
                  <a:cubicBezTo>
                    <a:pt x="6544" y="8437"/>
                    <a:pt x="6859" y="8400"/>
                    <a:pt x="7168" y="8323"/>
                  </a:cubicBezTo>
                  <a:cubicBezTo>
                    <a:pt x="7251" y="8299"/>
                    <a:pt x="7335" y="8275"/>
                    <a:pt x="7406" y="8251"/>
                  </a:cubicBezTo>
                  <a:close/>
                  <a:moveTo>
                    <a:pt x="4274" y="0"/>
                  </a:moveTo>
                  <a:cubicBezTo>
                    <a:pt x="4259" y="0"/>
                    <a:pt x="4243" y="4"/>
                    <a:pt x="4227" y="12"/>
                  </a:cubicBezTo>
                  <a:cubicBezTo>
                    <a:pt x="4156" y="48"/>
                    <a:pt x="4120" y="131"/>
                    <a:pt x="4144" y="203"/>
                  </a:cubicBezTo>
                  <a:cubicBezTo>
                    <a:pt x="4287" y="536"/>
                    <a:pt x="4441" y="869"/>
                    <a:pt x="4584" y="1215"/>
                  </a:cubicBezTo>
                  <a:cubicBezTo>
                    <a:pt x="3513" y="1715"/>
                    <a:pt x="2691" y="2727"/>
                    <a:pt x="2513" y="3882"/>
                  </a:cubicBezTo>
                  <a:cubicBezTo>
                    <a:pt x="2394" y="4656"/>
                    <a:pt x="2477" y="5465"/>
                    <a:pt x="2775" y="6203"/>
                  </a:cubicBezTo>
                  <a:cubicBezTo>
                    <a:pt x="2775" y="6215"/>
                    <a:pt x="2787" y="6215"/>
                    <a:pt x="2787" y="6227"/>
                  </a:cubicBezTo>
                  <a:lnTo>
                    <a:pt x="2286" y="5775"/>
                  </a:lnTo>
                  <a:cubicBezTo>
                    <a:pt x="2060" y="5561"/>
                    <a:pt x="1834" y="5358"/>
                    <a:pt x="1608" y="5156"/>
                  </a:cubicBezTo>
                  <a:cubicBezTo>
                    <a:pt x="1143" y="4739"/>
                    <a:pt x="655" y="4298"/>
                    <a:pt x="215" y="3846"/>
                  </a:cubicBezTo>
                  <a:cubicBezTo>
                    <a:pt x="197" y="3829"/>
                    <a:pt x="174" y="3818"/>
                    <a:pt x="148" y="3818"/>
                  </a:cubicBezTo>
                  <a:cubicBezTo>
                    <a:pt x="139" y="3818"/>
                    <a:pt x="129" y="3819"/>
                    <a:pt x="120" y="3822"/>
                  </a:cubicBezTo>
                  <a:cubicBezTo>
                    <a:pt x="72" y="3834"/>
                    <a:pt x="24" y="3882"/>
                    <a:pt x="12" y="3929"/>
                  </a:cubicBezTo>
                  <a:cubicBezTo>
                    <a:pt x="0" y="3965"/>
                    <a:pt x="12" y="4013"/>
                    <a:pt x="36" y="4037"/>
                  </a:cubicBezTo>
                  <a:cubicBezTo>
                    <a:pt x="405" y="4418"/>
                    <a:pt x="798" y="4775"/>
                    <a:pt x="1179" y="5120"/>
                  </a:cubicBezTo>
                  <a:cubicBezTo>
                    <a:pt x="1417" y="5334"/>
                    <a:pt x="1667" y="5561"/>
                    <a:pt x="1905" y="5799"/>
                  </a:cubicBezTo>
                  <a:cubicBezTo>
                    <a:pt x="2477" y="6346"/>
                    <a:pt x="2965" y="6787"/>
                    <a:pt x="3418" y="7204"/>
                  </a:cubicBezTo>
                  <a:lnTo>
                    <a:pt x="3429" y="7215"/>
                  </a:lnTo>
                  <a:cubicBezTo>
                    <a:pt x="3453" y="7239"/>
                    <a:pt x="3465" y="7263"/>
                    <a:pt x="3489" y="7275"/>
                  </a:cubicBezTo>
                  <a:cubicBezTo>
                    <a:pt x="3477" y="7323"/>
                    <a:pt x="3477" y="7382"/>
                    <a:pt x="3489" y="7430"/>
                  </a:cubicBezTo>
                  <a:cubicBezTo>
                    <a:pt x="3513" y="7501"/>
                    <a:pt x="3572" y="7573"/>
                    <a:pt x="3656" y="7596"/>
                  </a:cubicBezTo>
                  <a:cubicBezTo>
                    <a:pt x="3674" y="7602"/>
                    <a:pt x="3694" y="7605"/>
                    <a:pt x="3715" y="7605"/>
                  </a:cubicBezTo>
                  <a:cubicBezTo>
                    <a:pt x="3736" y="7605"/>
                    <a:pt x="3757" y="7602"/>
                    <a:pt x="3775" y="7596"/>
                  </a:cubicBezTo>
                  <a:cubicBezTo>
                    <a:pt x="3787" y="7596"/>
                    <a:pt x="3799" y="7585"/>
                    <a:pt x="3810" y="7585"/>
                  </a:cubicBezTo>
                  <a:cubicBezTo>
                    <a:pt x="3858" y="7620"/>
                    <a:pt x="3906" y="7656"/>
                    <a:pt x="3953" y="7692"/>
                  </a:cubicBezTo>
                  <a:cubicBezTo>
                    <a:pt x="4584" y="8275"/>
                    <a:pt x="5227" y="8847"/>
                    <a:pt x="5846" y="9406"/>
                  </a:cubicBezTo>
                  <a:cubicBezTo>
                    <a:pt x="6477" y="9978"/>
                    <a:pt x="7097" y="10537"/>
                    <a:pt x="7728" y="11109"/>
                  </a:cubicBezTo>
                  <a:cubicBezTo>
                    <a:pt x="7978" y="11335"/>
                    <a:pt x="8228" y="11573"/>
                    <a:pt x="8478" y="11799"/>
                  </a:cubicBezTo>
                  <a:lnTo>
                    <a:pt x="8799" y="12097"/>
                  </a:lnTo>
                  <a:cubicBezTo>
                    <a:pt x="8847" y="12133"/>
                    <a:pt x="8883" y="12180"/>
                    <a:pt x="8930" y="12216"/>
                  </a:cubicBezTo>
                  <a:cubicBezTo>
                    <a:pt x="8930" y="12240"/>
                    <a:pt x="8930" y="12276"/>
                    <a:pt x="8930" y="12311"/>
                  </a:cubicBezTo>
                  <a:cubicBezTo>
                    <a:pt x="8942" y="12371"/>
                    <a:pt x="8978" y="12418"/>
                    <a:pt x="9025" y="12454"/>
                  </a:cubicBezTo>
                  <a:lnTo>
                    <a:pt x="9025" y="12478"/>
                  </a:lnTo>
                  <a:cubicBezTo>
                    <a:pt x="9002" y="12776"/>
                    <a:pt x="8990" y="13073"/>
                    <a:pt x="9002" y="13371"/>
                  </a:cubicBezTo>
                  <a:cubicBezTo>
                    <a:pt x="9002" y="13419"/>
                    <a:pt x="9037" y="13454"/>
                    <a:pt x="9085" y="13454"/>
                  </a:cubicBezTo>
                  <a:lnTo>
                    <a:pt x="9097" y="13454"/>
                  </a:lnTo>
                  <a:cubicBezTo>
                    <a:pt x="9144" y="13442"/>
                    <a:pt x="9180" y="13395"/>
                    <a:pt x="9204" y="13347"/>
                  </a:cubicBezTo>
                  <a:cubicBezTo>
                    <a:pt x="9240" y="13109"/>
                    <a:pt x="9252" y="12871"/>
                    <a:pt x="9264" y="12633"/>
                  </a:cubicBezTo>
                  <a:lnTo>
                    <a:pt x="9264" y="12538"/>
                  </a:lnTo>
                  <a:cubicBezTo>
                    <a:pt x="9383" y="12657"/>
                    <a:pt x="9525" y="12764"/>
                    <a:pt x="9656" y="12859"/>
                  </a:cubicBezTo>
                  <a:cubicBezTo>
                    <a:pt x="9673" y="12867"/>
                    <a:pt x="9690" y="12876"/>
                    <a:pt x="9707" y="12876"/>
                  </a:cubicBezTo>
                  <a:cubicBezTo>
                    <a:pt x="9714" y="12876"/>
                    <a:pt x="9721" y="12874"/>
                    <a:pt x="9728" y="12871"/>
                  </a:cubicBezTo>
                  <a:cubicBezTo>
                    <a:pt x="9740" y="12871"/>
                    <a:pt x="9764" y="12859"/>
                    <a:pt x="9775" y="12847"/>
                  </a:cubicBezTo>
                  <a:cubicBezTo>
                    <a:pt x="9811" y="12811"/>
                    <a:pt x="9823" y="12752"/>
                    <a:pt x="9799" y="12692"/>
                  </a:cubicBezTo>
                  <a:cubicBezTo>
                    <a:pt x="9692" y="12549"/>
                    <a:pt x="9561" y="12407"/>
                    <a:pt x="9430" y="12288"/>
                  </a:cubicBezTo>
                  <a:cubicBezTo>
                    <a:pt x="9454" y="12216"/>
                    <a:pt x="9454" y="12145"/>
                    <a:pt x="9430" y="12085"/>
                  </a:cubicBezTo>
                  <a:cubicBezTo>
                    <a:pt x="9418" y="12061"/>
                    <a:pt x="9394" y="12037"/>
                    <a:pt x="9359" y="12037"/>
                  </a:cubicBezTo>
                  <a:lnTo>
                    <a:pt x="9359" y="12026"/>
                  </a:lnTo>
                  <a:cubicBezTo>
                    <a:pt x="9347" y="12014"/>
                    <a:pt x="9335" y="11990"/>
                    <a:pt x="9311" y="11978"/>
                  </a:cubicBezTo>
                  <a:cubicBezTo>
                    <a:pt x="9335" y="11680"/>
                    <a:pt x="9359" y="11383"/>
                    <a:pt x="9383" y="11085"/>
                  </a:cubicBezTo>
                  <a:cubicBezTo>
                    <a:pt x="9454" y="10121"/>
                    <a:pt x="9537" y="9144"/>
                    <a:pt x="9621" y="8180"/>
                  </a:cubicBezTo>
                  <a:cubicBezTo>
                    <a:pt x="9656" y="7751"/>
                    <a:pt x="9692" y="7323"/>
                    <a:pt x="9728" y="6882"/>
                  </a:cubicBezTo>
                  <a:cubicBezTo>
                    <a:pt x="9775" y="6418"/>
                    <a:pt x="9811" y="5930"/>
                    <a:pt x="9859" y="5453"/>
                  </a:cubicBezTo>
                  <a:cubicBezTo>
                    <a:pt x="9871" y="5382"/>
                    <a:pt x="9871" y="5322"/>
                    <a:pt x="9883" y="5263"/>
                  </a:cubicBezTo>
                  <a:cubicBezTo>
                    <a:pt x="9918" y="5227"/>
                    <a:pt x="9954" y="5203"/>
                    <a:pt x="9978" y="5156"/>
                  </a:cubicBezTo>
                  <a:cubicBezTo>
                    <a:pt x="10014" y="5096"/>
                    <a:pt x="10037" y="5013"/>
                    <a:pt x="10026" y="4929"/>
                  </a:cubicBezTo>
                  <a:cubicBezTo>
                    <a:pt x="10037" y="4894"/>
                    <a:pt x="10037" y="4858"/>
                    <a:pt x="10014" y="4822"/>
                  </a:cubicBezTo>
                  <a:cubicBezTo>
                    <a:pt x="9990" y="4787"/>
                    <a:pt x="9954" y="4751"/>
                    <a:pt x="9906" y="4727"/>
                  </a:cubicBezTo>
                  <a:cubicBezTo>
                    <a:pt x="9954" y="4191"/>
                    <a:pt x="9990" y="3656"/>
                    <a:pt x="10014" y="3120"/>
                  </a:cubicBezTo>
                  <a:cubicBezTo>
                    <a:pt x="10037" y="2715"/>
                    <a:pt x="10061" y="2310"/>
                    <a:pt x="10097" y="1929"/>
                  </a:cubicBezTo>
                  <a:cubicBezTo>
                    <a:pt x="10145" y="1405"/>
                    <a:pt x="10180" y="858"/>
                    <a:pt x="10192" y="310"/>
                  </a:cubicBezTo>
                  <a:cubicBezTo>
                    <a:pt x="10192" y="250"/>
                    <a:pt x="10156" y="215"/>
                    <a:pt x="10109" y="215"/>
                  </a:cubicBezTo>
                  <a:cubicBezTo>
                    <a:pt x="10037" y="227"/>
                    <a:pt x="9978" y="286"/>
                    <a:pt x="9966" y="369"/>
                  </a:cubicBezTo>
                  <a:cubicBezTo>
                    <a:pt x="9954" y="1012"/>
                    <a:pt x="9895" y="1667"/>
                    <a:pt x="9835" y="2298"/>
                  </a:cubicBezTo>
                  <a:cubicBezTo>
                    <a:pt x="9823" y="2513"/>
                    <a:pt x="9799" y="2727"/>
                    <a:pt x="9787" y="2941"/>
                  </a:cubicBezTo>
                  <a:cubicBezTo>
                    <a:pt x="9764" y="3179"/>
                    <a:pt x="9752" y="3429"/>
                    <a:pt x="9728" y="3667"/>
                  </a:cubicBezTo>
                  <a:cubicBezTo>
                    <a:pt x="9668" y="3477"/>
                    <a:pt x="9597" y="3298"/>
                    <a:pt x="9514" y="3120"/>
                  </a:cubicBezTo>
                  <a:cubicBezTo>
                    <a:pt x="9502" y="3108"/>
                    <a:pt x="9490" y="3096"/>
                    <a:pt x="9478" y="3084"/>
                  </a:cubicBezTo>
                  <a:cubicBezTo>
                    <a:pt x="9168" y="2382"/>
                    <a:pt x="8656" y="1774"/>
                    <a:pt x="8013" y="1370"/>
                  </a:cubicBezTo>
                  <a:cubicBezTo>
                    <a:pt x="7430" y="1035"/>
                    <a:pt x="6778" y="862"/>
                    <a:pt x="6119" y="862"/>
                  </a:cubicBezTo>
                  <a:cubicBezTo>
                    <a:pt x="5957" y="862"/>
                    <a:pt x="5794" y="872"/>
                    <a:pt x="5632" y="893"/>
                  </a:cubicBezTo>
                  <a:cubicBezTo>
                    <a:pt x="5346" y="929"/>
                    <a:pt x="5073" y="1000"/>
                    <a:pt x="4811" y="1108"/>
                  </a:cubicBezTo>
                  <a:cubicBezTo>
                    <a:pt x="4656" y="750"/>
                    <a:pt x="4513" y="393"/>
                    <a:pt x="4346" y="48"/>
                  </a:cubicBezTo>
                  <a:cubicBezTo>
                    <a:pt x="4330" y="16"/>
                    <a:pt x="4304" y="0"/>
                    <a:pt x="42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60" name="Google Shape;2160;p53"/>
            <p:cNvSpPr/>
            <p:nvPr/>
          </p:nvSpPr>
          <p:spPr>
            <a:xfrm>
              <a:off x="5456525" y="1922275"/>
              <a:ext cx="347100" cy="121750"/>
            </a:xfrm>
            <a:custGeom>
              <a:avLst/>
              <a:gdLst/>
              <a:ahLst/>
              <a:cxnLst/>
              <a:rect l="l" t="t" r="r" b="b"/>
              <a:pathLst>
                <a:path w="13884" h="4870" extrusionOk="0">
                  <a:moveTo>
                    <a:pt x="12324" y="1060"/>
                  </a:moveTo>
                  <a:cubicBezTo>
                    <a:pt x="12455" y="1215"/>
                    <a:pt x="12490" y="1393"/>
                    <a:pt x="12383" y="1441"/>
                  </a:cubicBezTo>
                  <a:cubicBezTo>
                    <a:pt x="12358" y="1449"/>
                    <a:pt x="12333" y="1453"/>
                    <a:pt x="12308" y="1453"/>
                  </a:cubicBezTo>
                  <a:cubicBezTo>
                    <a:pt x="12264" y="1453"/>
                    <a:pt x="12223" y="1440"/>
                    <a:pt x="12193" y="1417"/>
                  </a:cubicBezTo>
                  <a:cubicBezTo>
                    <a:pt x="12121" y="1274"/>
                    <a:pt x="12181" y="1119"/>
                    <a:pt x="12324" y="1060"/>
                  </a:cubicBezTo>
                  <a:close/>
                  <a:moveTo>
                    <a:pt x="12574" y="0"/>
                  </a:moveTo>
                  <a:lnTo>
                    <a:pt x="12574" y="0"/>
                  </a:lnTo>
                  <a:cubicBezTo>
                    <a:pt x="12598" y="48"/>
                    <a:pt x="12621" y="107"/>
                    <a:pt x="12657" y="143"/>
                  </a:cubicBezTo>
                  <a:cubicBezTo>
                    <a:pt x="12859" y="345"/>
                    <a:pt x="13002" y="595"/>
                    <a:pt x="13086" y="869"/>
                  </a:cubicBezTo>
                  <a:cubicBezTo>
                    <a:pt x="13157" y="1084"/>
                    <a:pt x="13026" y="1215"/>
                    <a:pt x="12943" y="1357"/>
                  </a:cubicBezTo>
                  <a:cubicBezTo>
                    <a:pt x="12919" y="1405"/>
                    <a:pt x="12824" y="1393"/>
                    <a:pt x="12752" y="1405"/>
                  </a:cubicBezTo>
                  <a:cubicBezTo>
                    <a:pt x="12740" y="1405"/>
                    <a:pt x="12740" y="1417"/>
                    <a:pt x="12728" y="1441"/>
                  </a:cubicBezTo>
                  <a:cubicBezTo>
                    <a:pt x="12752" y="1476"/>
                    <a:pt x="12776" y="1512"/>
                    <a:pt x="12800" y="1560"/>
                  </a:cubicBezTo>
                  <a:lnTo>
                    <a:pt x="12538" y="1596"/>
                  </a:lnTo>
                  <a:lnTo>
                    <a:pt x="12538" y="1596"/>
                  </a:lnTo>
                  <a:lnTo>
                    <a:pt x="12621" y="1429"/>
                  </a:lnTo>
                  <a:cubicBezTo>
                    <a:pt x="12705" y="1274"/>
                    <a:pt x="12562" y="917"/>
                    <a:pt x="12383" y="881"/>
                  </a:cubicBezTo>
                  <a:cubicBezTo>
                    <a:pt x="12370" y="880"/>
                    <a:pt x="12357" y="879"/>
                    <a:pt x="12344" y="879"/>
                  </a:cubicBezTo>
                  <a:cubicBezTo>
                    <a:pt x="12227" y="879"/>
                    <a:pt x="12114" y="929"/>
                    <a:pt x="12050" y="1036"/>
                  </a:cubicBezTo>
                  <a:cubicBezTo>
                    <a:pt x="11990" y="1119"/>
                    <a:pt x="11931" y="1393"/>
                    <a:pt x="12002" y="1465"/>
                  </a:cubicBezTo>
                  <a:cubicBezTo>
                    <a:pt x="12062" y="1536"/>
                    <a:pt x="12109" y="1607"/>
                    <a:pt x="12157" y="1691"/>
                  </a:cubicBezTo>
                  <a:lnTo>
                    <a:pt x="11335" y="1786"/>
                  </a:lnTo>
                  <a:cubicBezTo>
                    <a:pt x="11359" y="1619"/>
                    <a:pt x="11383" y="1465"/>
                    <a:pt x="11407" y="1274"/>
                  </a:cubicBezTo>
                  <a:cubicBezTo>
                    <a:pt x="11514" y="1369"/>
                    <a:pt x="11621" y="1476"/>
                    <a:pt x="11705" y="1584"/>
                  </a:cubicBezTo>
                  <a:cubicBezTo>
                    <a:pt x="11755" y="1640"/>
                    <a:pt x="11789" y="1672"/>
                    <a:pt x="11823" y="1672"/>
                  </a:cubicBezTo>
                  <a:cubicBezTo>
                    <a:pt x="11861" y="1672"/>
                    <a:pt x="11898" y="1631"/>
                    <a:pt x="11955" y="1536"/>
                  </a:cubicBezTo>
                  <a:cubicBezTo>
                    <a:pt x="11800" y="1405"/>
                    <a:pt x="11657" y="1262"/>
                    <a:pt x="11502" y="1119"/>
                  </a:cubicBezTo>
                  <a:cubicBezTo>
                    <a:pt x="11490" y="1095"/>
                    <a:pt x="11478" y="1072"/>
                    <a:pt x="11478" y="1048"/>
                  </a:cubicBezTo>
                  <a:cubicBezTo>
                    <a:pt x="11490" y="893"/>
                    <a:pt x="11514" y="750"/>
                    <a:pt x="11550" y="607"/>
                  </a:cubicBezTo>
                  <a:cubicBezTo>
                    <a:pt x="11574" y="524"/>
                    <a:pt x="11585" y="464"/>
                    <a:pt x="11490" y="464"/>
                  </a:cubicBezTo>
                  <a:cubicBezTo>
                    <a:pt x="11443" y="476"/>
                    <a:pt x="11395" y="524"/>
                    <a:pt x="11371" y="584"/>
                  </a:cubicBezTo>
                  <a:cubicBezTo>
                    <a:pt x="11347" y="714"/>
                    <a:pt x="11324" y="857"/>
                    <a:pt x="11312" y="988"/>
                  </a:cubicBezTo>
                  <a:cubicBezTo>
                    <a:pt x="11216" y="917"/>
                    <a:pt x="11133" y="845"/>
                    <a:pt x="11038" y="774"/>
                  </a:cubicBezTo>
                  <a:cubicBezTo>
                    <a:pt x="11002" y="762"/>
                    <a:pt x="10966" y="750"/>
                    <a:pt x="10919" y="750"/>
                  </a:cubicBezTo>
                  <a:cubicBezTo>
                    <a:pt x="10919" y="786"/>
                    <a:pt x="10907" y="834"/>
                    <a:pt x="10919" y="857"/>
                  </a:cubicBezTo>
                  <a:cubicBezTo>
                    <a:pt x="10990" y="941"/>
                    <a:pt x="11085" y="1012"/>
                    <a:pt x="11157" y="1107"/>
                  </a:cubicBezTo>
                  <a:cubicBezTo>
                    <a:pt x="11193" y="1155"/>
                    <a:pt x="11240" y="1215"/>
                    <a:pt x="11240" y="1274"/>
                  </a:cubicBezTo>
                  <a:cubicBezTo>
                    <a:pt x="11228" y="1465"/>
                    <a:pt x="11181" y="1655"/>
                    <a:pt x="11157" y="1857"/>
                  </a:cubicBezTo>
                  <a:cubicBezTo>
                    <a:pt x="11102" y="1870"/>
                    <a:pt x="11043" y="1898"/>
                    <a:pt x="10992" y="1898"/>
                  </a:cubicBezTo>
                  <a:cubicBezTo>
                    <a:pt x="10943" y="1898"/>
                    <a:pt x="10900" y="1873"/>
                    <a:pt x="10871" y="1786"/>
                  </a:cubicBezTo>
                  <a:cubicBezTo>
                    <a:pt x="10835" y="1810"/>
                    <a:pt x="10800" y="1822"/>
                    <a:pt x="10764" y="1846"/>
                  </a:cubicBezTo>
                  <a:cubicBezTo>
                    <a:pt x="10728" y="1857"/>
                    <a:pt x="10704" y="1893"/>
                    <a:pt x="10693" y="1893"/>
                  </a:cubicBezTo>
                  <a:cubicBezTo>
                    <a:pt x="10526" y="1786"/>
                    <a:pt x="10407" y="1619"/>
                    <a:pt x="10371" y="1417"/>
                  </a:cubicBezTo>
                  <a:cubicBezTo>
                    <a:pt x="10371" y="1286"/>
                    <a:pt x="10395" y="1155"/>
                    <a:pt x="10419" y="1024"/>
                  </a:cubicBezTo>
                  <a:cubicBezTo>
                    <a:pt x="10441" y="866"/>
                    <a:pt x="10421" y="665"/>
                    <a:pt x="10693" y="665"/>
                  </a:cubicBezTo>
                  <a:cubicBezTo>
                    <a:pt x="10708" y="665"/>
                    <a:pt x="10724" y="666"/>
                    <a:pt x="10740" y="667"/>
                  </a:cubicBezTo>
                  <a:cubicBezTo>
                    <a:pt x="10669" y="572"/>
                    <a:pt x="10633" y="500"/>
                    <a:pt x="10573" y="488"/>
                  </a:cubicBezTo>
                  <a:cubicBezTo>
                    <a:pt x="10514" y="488"/>
                    <a:pt x="10454" y="512"/>
                    <a:pt x="10419" y="560"/>
                  </a:cubicBezTo>
                  <a:cubicBezTo>
                    <a:pt x="10192" y="869"/>
                    <a:pt x="10121" y="1262"/>
                    <a:pt x="10216" y="1631"/>
                  </a:cubicBezTo>
                  <a:cubicBezTo>
                    <a:pt x="10252" y="1762"/>
                    <a:pt x="10395" y="1869"/>
                    <a:pt x="10478" y="1988"/>
                  </a:cubicBezTo>
                  <a:lnTo>
                    <a:pt x="9585" y="2203"/>
                  </a:lnTo>
                  <a:cubicBezTo>
                    <a:pt x="9550" y="2060"/>
                    <a:pt x="9514" y="1917"/>
                    <a:pt x="9478" y="1774"/>
                  </a:cubicBezTo>
                  <a:cubicBezTo>
                    <a:pt x="9633" y="1738"/>
                    <a:pt x="9764" y="1715"/>
                    <a:pt x="9883" y="1667"/>
                  </a:cubicBezTo>
                  <a:cubicBezTo>
                    <a:pt x="9942" y="1655"/>
                    <a:pt x="9978" y="1596"/>
                    <a:pt x="10014" y="1560"/>
                  </a:cubicBezTo>
                  <a:cubicBezTo>
                    <a:pt x="9961" y="1539"/>
                    <a:pt x="9917" y="1498"/>
                    <a:pt x="9866" y="1498"/>
                  </a:cubicBezTo>
                  <a:cubicBezTo>
                    <a:pt x="9860" y="1498"/>
                    <a:pt x="9854" y="1499"/>
                    <a:pt x="9847" y="1500"/>
                  </a:cubicBezTo>
                  <a:cubicBezTo>
                    <a:pt x="9716" y="1524"/>
                    <a:pt x="9573" y="1560"/>
                    <a:pt x="9407" y="1607"/>
                  </a:cubicBezTo>
                  <a:lnTo>
                    <a:pt x="9288" y="631"/>
                  </a:lnTo>
                  <a:lnTo>
                    <a:pt x="9335" y="607"/>
                  </a:lnTo>
                  <a:cubicBezTo>
                    <a:pt x="9383" y="631"/>
                    <a:pt x="9454" y="655"/>
                    <a:pt x="9478" y="703"/>
                  </a:cubicBezTo>
                  <a:cubicBezTo>
                    <a:pt x="9514" y="750"/>
                    <a:pt x="9442" y="798"/>
                    <a:pt x="9430" y="857"/>
                  </a:cubicBezTo>
                  <a:cubicBezTo>
                    <a:pt x="9419" y="893"/>
                    <a:pt x="9407" y="941"/>
                    <a:pt x="9407" y="988"/>
                  </a:cubicBezTo>
                  <a:cubicBezTo>
                    <a:pt x="9621" y="869"/>
                    <a:pt x="9716" y="762"/>
                    <a:pt x="9669" y="655"/>
                  </a:cubicBezTo>
                  <a:cubicBezTo>
                    <a:pt x="9633" y="584"/>
                    <a:pt x="9573" y="524"/>
                    <a:pt x="9502" y="476"/>
                  </a:cubicBezTo>
                  <a:cubicBezTo>
                    <a:pt x="9461" y="452"/>
                    <a:pt x="9416" y="441"/>
                    <a:pt x="9374" y="441"/>
                  </a:cubicBezTo>
                  <a:cubicBezTo>
                    <a:pt x="9268" y="441"/>
                    <a:pt x="9170" y="509"/>
                    <a:pt x="9145" y="619"/>
                  </a:cubicBezTo>
                  <a:cubicBezTo>
                    <a:pt x="9121" y="762"/>
                    <a:pt x="9121" y="905"/>
                    <a:pt x="9145" y="1036"/>
                  </a:cubicBezTo>
                  <a:cubicBezTo>
                    <a:pt x="9169" y="1250"/>
                    <a:pt x="9216" y="1465"/>
                    <a:pt x="9252" y="1679"/>
                  </a:cubicBezTo>
                  <a:cubicBezTo>
                    <a:pt x="9038" y="1786"/>
                    <a:pt x="9026" y="1798"/>
                    <a:pt x="9145" y="1917"/>
                  </a:cubicBezTo>
                  <a:lnTo>
                    <a:pt x="9288" y="1810"/>
                  </a:lnTo>
                  <a:cubicBezTo>
                    <a:pt x="9323" y="1977"/>
                    <a:pt x="9359" y="2107"/>
                    <a:pt x="9383" y="2238"/>
                  </a:cubicBezTo>
                  <a:cubicBezTo>
                    <a:pt x="9335" y="2262"/>
                    <a:pt x="9288" y="2262"/>
                    <a:pt x="9240" y="2274"/>
                  </a:cubicBezTo>
                  <a:cubicBezTo>
                    <a:pt x="8633" y="2465"/>
                    <a:pt x="8002" y="2596"/>
                    <a:pt x="7406" y="2822"/>
                  </a:cubicBezTo>
                  <a:cubicBezTo>
                    <a:pt x="6799" y="3036"/>
                    <a:pt x="6109" y="3167"/>
                    <a:pt x="5466" y="3334"/>
                  </a:cubicBezTo>
                  <a:cubicBezTo>
                    <a:pt x="4942" y="3465"/>
                    <a:pt x="4430" y="3596"/>
                    <a:pt x="3906" y="3739"/>
                  </a:cubicBezTo>
                  <a:cubicBezTo>
                    <a:pt x="3668" y="3810"/>
                    <a:pt x="3454" y="3917"/>
                    <a:pt x="3215" y="3977"/>
                  </a:cubicBezTo>
                  <a:cubicBezTo>
                    <a:pt x="3061" y="4012"/>
                    <a:pt x="2906" y="4024"/>
                    <a:pt x="2751" y="4072"/>
                  </a:cubicBezTo>
                  <a:cubicBezTo>
                    <a:pt x="2156" y="4251"/>
                    <a:pt x="1549" y="4405"/>
                    <a:pt x="941" y="4560"/>
                  </a:cubicBezTo>
                  <a:cubicBezTo>
                    <a:pt x="679" y="4632"/>
                    <a:pt x="406" y="4667"/>
                    <a:pt x="144" y="4727"/>
                  </a:cubicBezTo>
                  <a:cubicBezTo>
                    <a:pt x="96" y="4739"/>
                    <a:pt x="48" y="4786"/>
                    <a:pt x="1" y="4822"/>
                  </a:cubicBezTo>
                  <a:cubicBezTo>
                    <a:pt x="60" y="4846"/>
                    <a:pt x="132" y="4858"/>
                    <a:pt x="191" y="4870"/>
                  </a:cubicBezTo>
                  <a:lnTo>
                    <a:pt x="239" y="4870"/>
                  </a:lnTo>
                  <a:cubicBezTo>
                    <a:pt x="417" y="4834"/>
                    <a:pt x="608" y="4810"/>
                    <a:pt x="787" y="4786"/>
                  </a:cubicBezTo>
                  <a:cubicBezTo>
                    <a:pt x="858" y="4774"/>
                    <a:pt x="941" y="4774"/>
                    <a:pt x="1013" y="4763"/>
                  </a:cubicBezTo>
                  <a:cubicBezTo>
                    <a:pt x="1108" y="4727"/>
                    <a:pt x="1191" y="4667"/>
                    <a:pt x="1298" y="4644"/>
                  </a:cubicBezTo>
                  <a:cubicBezTo>
                    <a:pt x="1977" y="4465"/>
                    <a:pt x="2668" y="4310"/>
                    <a:pt x="3346" y="4120"/>
                  </a:cubicBezTo>
                  <a:cubicBezTo>
                    <a:pt x="4192" y="3893"/>
                    <a:pt x="5025" y="3631"/>
                    <a:pt x="5870" y="3405"/>
                  </a:cubicBezTo>
                  <a:cubicBezTo>
                    <a:pt x="6371" y="3262"/>
                    <a:pt x="6883" y="3167"/>
                    <a:pt x="7383" y="3036"/>
                  </a:cubicBezTo>
                  <a:cubicBezTo>
                    <a:pt x="7930" y="2881"/>
                    <a:pt x="8490" y="2727"/>
                    <a:pt x="9038" y="2560"/>
                  </a:cubicBezTo>
                  <a:cubicBezTo>
                    <a:pt x="9180" y="2524"/>
                    <a:pt x="9311" y="2453"/>
                    <a:pt x="9454" y="2429"/>
                  </a:cubicBezTo>
                  <a:cubicBezTo>
                    <a:pt x="9597" y="2393"/>
                    <a:pt x="9716" y="2393"/>
                    <a:pt x="9835" y="2369"/>
                  </a:cubicBezTo>
                  <a:cubicBezTo>
                    <a:pt x="9990" y="2346"/>
                    <a:pt x="10133" y="2298"/>
                    <a:pt x="10288" y="2262"/>
                  </a:cubicBezTo>
                  <a:cubicBezTo>
                    <a:pt x="10597" y="2203"/>
                    <a:pt x="10907" y="2131"/>
                    <a:pt x="11216" y="2072"/>
                  </a:cubicBezTo>
                  <a:lnTo>
                    <a:pt x="12586" y="1774"/>
                  </a:lnTo>
                  <a:cubicBezTo>
                    <a:pt x="12609" y="1774"/>
                    <a:pt x="12645" y="1762"/>
                    <a:pt x="12669" y="1762"/>
                  </a:cubicBezTo>
                  <a:cubicBezTo>
                    <a:pt x="13014" y="1691"/>
                    <a:pt x="13371" y="1631"/>
                    <a:pt x="13729" y="1548"/>
                  </a:cubicBezTo>
                  <a:cubicBezTo>
                    <a:pt x="13764" y="1536"/>
                    <a:pt x="13883" y="1465"/>
                    <a:pt x="13812" y="1345"/>
                  </a:cubicBezTo>
                  <a:cubicBezTo>
                    <a:pt x="13784" y="1304"/>
                    <a:pt x="13680" y="1279"/>
                    <a:pt x="13591" y="1279"/>
                  </a:cubicBezTo>
                  <a:cubicBezTo>
                    <a:pt x="13526" y="1279"/>
                    <a:pt x="13470" y="1292"/>
                    <a:pt x="13455" y="1322"/>
                  </a:cubicBezTo>
                  <a:cubicBezTo>
                    <a:pt x="13383" y="1476"/>
                    <a:pt x="13252" y="1429"/>
                    <a:pt x="13121" y="1453"/>
                  </a:cubicBezTo>
                  <a:cubicBezTo>
                    <a:pt x="13145" y="1405"/>
                    <a:pt x="13181" y="1369"/>
                    <a:pt x="13205" y="1322"/>
                  </a:cubicBezTo>
                  <a:cubicBezTo>
                    <a:pt x="13312" y="1155"/>
                    <a:pt x="13336" y="941"/>
                    <a:pt x="13264" y="762"/>
                  </a:cubicBezTo>
                  <a:cubicBezTo>
                    <a:pt x="13229" y="631"/>
                    <a:pt x="13157" y="512"/>
                    <a:pt x="13086" y="393"/>
                  </a:cubicBezTo>
                  <a:cubicBezTo>
                    <a:pt x="12990" y="262"/>
                    <a:pt x="12871" y="143"/>
                    <a:pt x="12752" y="24"/>
                  </a:cubicBezTo>
                  <a:cubicBezTo>
                    <a:pt x="12717" y="0"/>
                    <a:pt x="12645" y="12"/>
                    <a:pt x="125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61" name="Google Shape;2161;p53"/>
            <p:cNvSpPr/>
            <p:nvPr/>
          </p:nvSpPr>
          <p:spPr>
            <a:xfrm>
              <a:off x="5601200" y="2016925"/>
              <a:ext cx="38125" cy="40800"/>
            </a:xfrm>
            <a:custGeom>
              <a:avLst/>
              <a:gdLst/>
              <a:ahLst/>
              <a:cxnLst/>
              <a:rect l="l" t="t" r="r" b="b"/>
              <a:pathLst>
                <a:path w="1525" h="1632" extrusionOk="0">
                  <a:moveTo>
                    <a:pt x="60" y="0"/>
                  </a:moveTo>
                  <a:lnTo>
                    <a:pt x="0" y="36"/>
                  </a:lnTo>
                  <a:cubicBezTo>
                    <a:pt x="24" y="143"/>
                    <a:pt x="48" y="238"/>
                    <a:pt x="72" y="334"/>
                  </a:cubicBezTo>
                  <a:cubicBezTo>
                    <a:pt x="107" y="453"/>
                    <a:pt x="119" y="572"/>
                    <a:pt x="131" y="691"/>
                  </a:cubicBezTo>
                  <a:cubicBezTo>
                    <a:pt x="155" y="965"/>
                    <a:pt x="143" y="1239"/>
                    <a:pt x="155" y="1512"/>
                  </a:cubicBezTo>
                  <a:cubicBezTo>
                    <a:pt x="155" y="1560"/>
                    <a:pt x="203" y="1631"/>
                    <a:pt x="226" y="1631"/>
                  </a:cubicBezTo>
                  <a:cubicBezTo>
                    <a:pt x="286" y="1631"/>
                    <a:pt x="345" y="1608"/>
                    <a:pt x="381" y="1572"/>
                  </a:cubicBezTo>
                  <a:cubicBezTo>
                    <a:pt x="429" y="1512"/>
                    <a:pt x="464" y="1453"/>
                    <a:pt x="476" y="1381"/>
                  </a:cubicBezTo>
                  <a:cubicBezTo>
                    <a:pt x="548" y="1179"/>
                    <a:pt x="607" y="977"/>
                    <a:pt x="691" y="762"/>
                  </a:cubicBezTo>
                  <a:cubicBezTo>
                    <a:pt x="715" y="893"/>
                    <a:pt x="738" y="1012"/>
                    <a:pt x="774" y="1119"/>
                  </a:cubicBezTo>
                  <a:cubicBezTo>
                    <a:pt x="818" y="1260"/>
                    <a:pt x="907" y="1342"/>
                    <a:pt x="1023" y="1342"/>
                  </a:cubicBezTo>
                  <a:cubicBezTo>
                    <a:pt x="1064" y="1342"/>
                    <a:pt x="1108" y="1332"/>
                    <a:pt x="1155" y="1310"/>
                  </a:cubicBezTo>
                  <a:cubicBezTo>
                    <a:pt x="1286" y="1239"/>
                    <a:pt x="1393" y="1155"/>
                    <a:pt x="1500" y="1048"/>
                  </a:cubicBezTo>
                  <a:cubicBezTo>
                    <a:pt x="1524" y="1024"/>
                    <a:pt x="1500" y="929"/>
                    <a:pt x="1477" y="905"/>
                  </a:cubicBezTo>
                  <a:cubicBezTo>
                    <a:pt x="1441" y="869"/>
                    <a:pt x="1381" y="846"/>
                    <a:pt x="1334" y="846"/>
                  </a:cubicBezTo>
                  <a:cubicBezTo>
                    <a:pt x="1322" y="846"/>
                    <a:pt x="1310" y="917"/>
                    <a:pt x="1286" y="953"/>
                  </a:cubicBezTo>
                  <a:cubicBezTo>
                    <a:pt x="1226" y="1024"/>
                    <a:pt x="1155" y="1084"/>
                    <a:pt x="1072" y="1131"/>
                  </a:cubicBezTo>
                  <a:cubicBezTo>
                    <a:pt x="1058" y="1137"/>
                    <a:pt x="1044" y="1139"/>
                    <a:pt x="1032" y="1139"/>
                  </a:cubicBezTo>
                  <a:cubicBezTo>
                    <a:pt x="960" y="1139"/>
                    <a:pt x="915" y="1059"/>
                    <a:pt x="905" y="988"/>
                  </a:cubicBezTo>
                  <a:cubicBezTo>
                    <a:pt x="881" y="869"/>
                    <a:pt x="869" y="750"/>
                    <a:pt x="834" y="631"/>
                  </a:cubicBezTo>
                  <a:cubicBezTo>
                    <a:pt x="822" y="560"/>
                    <a:pt x="786" y="488"/>
                    <a:pt x="750" y="429"/>
                  </a:cubicBezTo>
                  <a:cubicBezTo>
                    <a:pt x="728" y="414"/>
                    <a:pt x="697" y="404"/>
                    <a:pt x="668" y="404"/>
                  </a:cubicBezTo>
                  <a:cubicBezTo>
                    <a:pt x="650" y="404"/>
                    <a:pt x="633" y="408"/>
                    <a:pt x="619" y="417"/>
                  </a:cubicBezTo>
                  <a:cubicBezTo>
                    <a:pt x="572" y="477"/>
                    <a:pt x="536" y="536"/>
                    <a:pt x="524" y="607"/>
                  </a:cubicBezTo>
                  <a:cubicBezTo>
                    <a:pt x="476" y="762"/>
                    <a:pt x="441" y="893"/>
                    <a:pt x="393" y="1036"/>
                  </a:cubicBezTo>
                  <a:cubicBezTo>
                    <a:pt x="369" y="988"/>
                    <a:pt x="345" y="941"/>
                    <a:pt x="345" y="893"/>
                  </a:cubicBezTo>
                  <a:cubicBezTo>
                    <a:pt x="298" y="655"/>
                    <a:pt x="250" y="429"/>
                    <a:pt x="191" y="203"/>
                  </a:cubicBezTo>
                  <a:cubicBezTo>
                    <a:pt x="167" y="119"/>
                    <a:pt x="119" y="60"/>
                    <a:pt x="6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62" name="Google Shape;2162;p53"/>
            <p:cNvSpPr/>
            <p:nvPr/>
          </p:nvSpPr>
          <p:spPr>
            <a:xfrm>
              <a:off x="5590775" y="1957400"/>
              <a:ext cx="33950" cy="38400"/>
            </a:xfrm>
            <a:custGeom>
              <a:avLst/>
              <a:gdLst/>
              <a:ahLst/>
              <a:cxnLst/>
              <a:rect l="l" t="t" r="r" b="b"/>
              <a:pathLst>
                <a:path w="1358" h="1536" extrusionOk="0">
                  <a:moveTo>
                    <a:pt x="12" y="0"/>
                  </a:moveTo>
                  <a:cubicBezTo>
                    <a:pt x="0" y="36"/>
                    <a:pt x="0" y="83"/>
                    <a:pt x="0" y="119"/>
                  </a:cubicBezTo>
                  <a:cubicBezTo>
                    <a:pt x="24" y="214"/>
                    <a:pt x="72" y="298"/>
                    <a:pt x="84" y="381"/>
                  </a:cubicBezTo>
                  <a:cubicBezTo>
                    <a:pt x="167" y="726"/>
                    <a:pt x="250" y="1072"/>
                    <a:pt x="334" y="1405"/>
                  </a:cubicBezTo>
                  <a:cubicBezTo>
                    <a:pt x="358" y="1453"/>
                    <a:pt x="429" y="1488"/>
                    <a:pt x="477" y="1536"/>
                  </a:cubicBezTo>
                  <a:cubicBezTo>
                    <a:pt x="512" y="1488"/>
                    <a:pt x="560" y="1453"/>
                    <a:pt x="584" y="1405"/>
                  </a:cubicBezTo>
                  <a:cubicBezTo>
                    <a:pt x="643" y="1250"/>
                    <a:pt x="679" y="1083"/>
                    <a:pt x="739" y="893"/>
                  </a:cubicBezTo>
                  <a:cubicBezTo>
                    <a:pt x="774" y="953"/>
                    <a:pt x="786" y="976"/>
                    <a:pt x="798" y="1012"/>
                  </a:cubicBezTo>
                  <a:cubicBezTo>
                    <a:pt x="834" y="1107"/>
                    <a:pt x="881" y="1203"/>
                    <a:pt x="917" y="1298"/>
                  </a:cubicBezTo>
                  <a:cubicBezTo>
                    <a:pt x="959" y="1373"/>
                    <a:pt x="1036" y="1419"/>
                    <a:pt x="1115" y="1419"/>
                  </a:cubicBezTo>
                  <a:cubicBezTo>
                    <a:pt x="1149" y="1419"/>
                    <a:pt x="1183" y="1411"/>
                    <a:pt x="1215" y="1393"/>
                  </a:cubicBezTo>
                  <a:cubicBezTo>
                    <a:pt x="1322" y="1357"/>
                    <a:pt x="1358" y="1250"/>
                    <a:pt x="1322" y="1167"/>
                  </a:cubicBezTo>
                  <a:cubicBezTo>
                    <a:pt x="1293" y="1100"/>
                    <a:pt x="1280" y="1019"/>
                    <a:pt x="1203" y="1019"/>
                  </a:cubicBezTo>
                  <a:cubicBezTo>
                    <a:pt x="1184" y="1019"/>
                    <a:pt x="1160" y="1024"/>
                    <a:pt x="1132" y="1036"/>
                  </a:cubicBezTo>
                  <a:cubicBezTo>
                    <a:pt x="1132" y="1095"/>
                    <a:pt x="1143" y="1143"/>
                    <a:pt x="1143" y="1179"/>
                  </a:cubicBezTo>
                  <a:lnTo>
                    <a:pt x="1096" y="1203"/>
                  </a:lnTo>
                  <a:cubicBezTo>
                    <a:pt x="893" y="1024"/>
                    <a:pt x="1001" y="714"/>
                    <a:pt x="834" y="500"/>
                  </a:cubicBezTo>
                  <a:cubicBezTo>
                    <a:pt x="584" y="595"/>
                    <a:pt x="608" y="881"/>
                    <a:pt x="465" y="1083"/>
                  </a:cubicBezTo>
                  <a:cubicBezTo>
                    <a:pt x="453" y="1000"/>
                    <a:pt x="441" y="953"/>
                    <a:pt x="429" y="905"/>
                  </a:cubicBezTo>
                  <a:cubicBezTo>
                    <a:pt x="346" y="607"/>
                    <a:pt x="322" y="298"/>
                    <a:pt x="108" y="60"/>
                  </a:cubicBezTo>
                  <a:cubicBezTo>
                    <a:pt x="84" y="36"/>
                    <a:pt x="48" y="24"/>
                    <a:pt x="1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63" name="Google Shape;2163;p53"/>
            <p:cNvSpPr/>
            <p:nvPr/>
          </p:nvSpPr>
          <p:spPr>
            <a:xfrm>
              <a:off x="5451475" y="1973950"/>
              <a:ext cx="22350" cy="51325"/>
            </a:xfrm>
            <a:custGeom>
              <a:avLst/>
              <a:gdLst/>
              <a:ahLst/>
              <a:cxnLst/>
              <a:rect l="l" t="t" r="r" b="b"/>
              <a:pathLst>
                <a:path w="894" h="2053" extrusionOk="0">
                  <a:moveTo>
                    <a:pt x="331" y="1"/>
                  </a:moveTo>
                  <a:cubicBezTo>
                    <a:pt x="268" y="1"/>
                    <a:pt x="212" y="22"/>
                    <a:pt x="191" y="64"/>
                  </a:cubicBezTo>
                  <a:cubicBezTo>
                    <a:pt x="131" y="136"/>
                    <a:pt x="107" y="231"/>
                    <a:pt x="107" y="326"/>
                  </a:cubicBezTo>
                  <a:cubicBezTo>
                    <a:pt x="143" y="672"/>
                    <a:pt x="191" y="1017"/>
                    <a:pt x="250" y="1350"/>
                  </a:cubicBezTo>
                  <a:cubicBezTo>
                    <a:pt x="286" y="1481"/>
                    <a:pt x="250" y="1553"/>
                    <a:pt x="119" y="1564"/>
                  </a:cubicBezTo>
                  <a:cubicBezTo>
                    <a:pt x="84" y="1576"/>
                    <a:pt x="36" y="1588"/>
                    <a:pt x="0" y="1612"/>
                  </a:cubicBezTo>
                  <a:lnTo>
                    <a:pt x="12" y="1660"/>
                  </a:lnTo>
                  <a:lnTo>
                    <a:pt x="381" y="1660"/>
                  </a:lnTo>
                  <a:cubicBezTo>
                    <a:pt x="405" y="1743"/>
                    <a:pt x="429" y="1838"/>
                    <a:pt x="465" y="1922"/>
                  </a:cubicBezTo>
                  <a:cubicBezTo>
                    <a:pt x="477" y="1981"/>
                    <a:pt x="536" y="2017"/>
                    <a:pt x="584" y="2053"/>
                  </a:cubicBezTo>
                  <a:cubicBezTo>
                    <a:pt x="596" y="2005"/>
                    <a:pt x="643" y="1945"/>
                    <a:pt x="631" y="1898"/>
                  </a:cubicBezTo>
                  <a:cubicBezTo>
                    <a:pt x="619" y="1791"/>
                    <a:pt x="596" y="1684"/>
                    <a:pt x="560" y="1576"/>
                  </a:cubicBezTo>
                  <a:cubicBezTo>
                    <a:pt x="643" y="1553"/>
                    <a:pt x="715" y="1517"/>
                    <a:pt x="786" y="1469"/>
                  </a:cubicBezTo>
                  <a:cubicBezTo>
                    <a:pt x="834" y="1434"/>
                    <a:pt x="869" y="1398"/>
                    <a:pt x="893" y="1350"/>
                  </a:cubicBezTo>
                  <a:cubicBezTo>
                    <a:pt x="846" y="1326"/>
                    <a:pt x="786" y="1314"/>
                    <a:pt x="727" y="1314"/>
                  </a:cubicBezTo>
                  <a:cubicBezTo>
                    <a:pt x="643" y="1338"/>
                    <a:pt x="548" y="1362"/>
                    <a:pt x="465" y="1398"/>
                  </a:cubicBezTo>
                  <a:cubicBezTo>
                    <a:pt x="393" y="1041"/>
                    <a:pt x="334" y="695"/>
                    <a:pt x="274" y="362"/>
                  </a:cubicBezTo>
                  <a:cubicBezTo>
                    <a:pt x="274" y="302"/>
                    <a:pt x="310" y="243"/>
                    <a:pt x="357" y="207"/>
                  </a:cubicBezTo>
                  <a:cubicBezTo>
                    <a:pt x="359" y="206"/>
                    <a:pt x="362" y="205"/>
                    <a:pt x="366" y="205"/>
                  </a:cubicBezTo>
                  <a:cubicBezTo>
                    <a:pt x="391" y="205"/>
                    <a:pt x="456" y="236"/>
                    <a:pt x="477" y="267"/>
                  </a:cubicBezTo>
                  <a:cubicBezTo>
                    <a:pt x="512" y="338"/>
                    <a:pt x="536" y="410"/>
                    <a:pt x="548" y="481"/>
                  </a:cubicBezTo>
                  <a:cubicBezTo>
                    <a:pt x="560" y="505"/>
                    <a:pt x="584" y="541"/>
                    <a:pt x="596" y="564"/>
                  </a:cubicBezTo>
                  <a:cubicBezTo>
                    <a:pt x="619" y="541"/>
                    <a:pt x="655" y="517"/>
                    <a:pt x="655" y="493"/>
                  </a:cubicBezTo>
                  <a:cubicBezTo>
                    <a:pt x="643" y="362"/>
                    <a:pt x="596" y="231"/>
                    <a:pt x="536" y="100"/>
                  </a:cubicBezTo>
                  <a:cubicBezTo>
                    <a:pt x="496" y="34"/>
                    <a:pt x="409" y="1"/>
                    <a:pt x="3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64" name="Google Shape;2164;p53"/>
            <p:cNvSpPr/>
            <p:nvPr/>
          </p:nvSpPr>
          <p:spPr>
            <a:xfrm>
              <a:off x="5510100" y="1973450"/>
              <a:ext cx="29500" cy="43300"/>
            </a:xfrm>
            <a:custGeom>
              <a:avLst/>
              <a:gdLst/>
              <a:ahLst/>
              <a:cxnLst/>
              <a:rect l="l" t="t" r="r" b="b"/>
              <a:pathLst>
                <a:path w="1180" h="1732" extrusionOk="0">
                  <a:moveTo>
                    <a:pt x="679" y="1"/>
                  </a:moveTo>
                  <a:cubicBezTo>
                    <a:pt x="584" y="1"/>
                    <a:pt x="584" y="84"/>
                    <a:pt x="572" y="168"/>
                  </a:cubicBezTo>
                  <a:cubicBezTo>
                    <a:pt x="549" y="322"/>
                    <a:pt x="513" y="489"/>
                    <a:pt x="477" y="644"/>
                  </a:cubicBezTo>
                  <a:cubicBezTo>
                    <a:pt x="322" y="537"/>
                    <a:pt x="215" y="441"/>
                    <a:pt x="96" y="346"/>
                  </a:cubicBezTo>
                  <a:cubicBezTo>
                    <a:pt x="84" y="340"/>
                    <a:pt x="69" y="337"/>
                    <a:pt x="54" y="337"/>
                  </a:cubicBezTo>
                  <a:cubicBezTo>
                    <a:pt x="40" y="337"/>
                    <a:pt x="25" y="340"/>
                    <a:pt x="13" y="346"/>
                  </a:cubicBezTo>
                  <a:cubicBezTo>
                    <a:pt x="1" y="382"/>
                    <a:pt x="1" y="406"/>
                    <a:pt x="13" y="430"/>
                  </a:cubicBezTo>
                  <a:cubicBezTo>
                    <a:pt x="72" y="513"/>
                    <a:pt x="156" y="584"/>
                    <a:pt x="227" y="656"/>
                  </a:cubicBezTo>
                  <a:cubicBezTo>
                    <a:pt x="287" y="715"/>
                    <a:pt x="406" y="799"/>
                    <a:pt x="406" y="870"/>
                  </a:cubicBezTo>
                  <a:cubicBezTo>
                    <a:pt x="382" y="1108"/>
                    <a:pt x="322" y="1346"/>
                    <a:pt x="287" y="1584"/>
                  </a:cubicBezTo>
                  <a:cubicBezTo>
                    <a:pt x="276" y="1648"/>
                    <a:pt x="284" y="1731"/>
                    <a:pt x="380" y="1731"/>
                  </a:cubicBezTo>
                  <a:cubicBezTo>
                    <a:pt x="391" y="1731"/>
                    <a:pt x="404" y="1730"/>
                    <a:pt x="418" y="1727"/>
                  </a:cubicBezTo>
                  <a:cubicBezTo>
                    <a:pt x="465" y="1489"/>
                    <a:pt x="501" y="1251"/>
                    <a:pt x="549" y="1001"/>
                  </a:cubicBezTo>
                  <a:cubicBezTo>
                    <a:pt x="584" y="1025"/>
                    <a:pt x="608" y="1049"/>
                    <a:pt x="644" y="1073"/>
                  </a:cubicBezTo>
                  <a:cubicBezTo>
                    <a:pt x="763" y="1180"/>
                    <a:pt x="870" y="1299"/>
                    <a:pt x="989" y="1394"/>
                  </a:cubicBezTo>
                  <a:cubicBezTo>
                    <a:pt x="1004" y="1409"/>
                    <a:pt x="1028" y="1414"/>
                    <a:pt x="1056" y="1414"/>
                  </a:cubicBezTo>
                  <a:cubicBezTo>
                    <a:pt x="1092" y="1414"/>
                    <a:pt x="1134" y="1406"/>
                    <a:pt x="1168" y="1406"/>
                  </a:cubicBezTo>
                  <a:cubicBezTo>
                    <a:pt x="1168" y="1370"/>
                    <a:pt x="1180" y="1311"/>
                    <a:pt x="1156" y="1299"/>
                  </a:cubicBezTo>
                  <a:cubicBezTo>
                    <a:pt x="977" y="1120"/>
                    <a:pt x="799" y="965"/>
                    <a:pt x="608" y="799"/>
                  </a:cubicBezTo>
                  <a:cubicBezTo>
                    <a:pt x="679" y="572"/>
                    <a:pt x="739" y="370"/>
                    <a:pt x="787" y="156"/>
                  </a:cubicBezTo>
                  <a:cubicBezTo>
                    <a:pt x="787" y="108"/>
                    <a:pt x="715" y="1"/>
                    <a:pt x="67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65" name="Google Shape;2165;p53"/>
            <p:cNvSpPr/>
            <p:nvPr/>
          </p:nvSpPr>
          <p:spPr>
            <a:xfrm>
              <a:off x="5485400" y="1968700"/>
              <a:ext cx="25925" cy="51525"/>
            </a:xfrm>
            <a:custGeom>
              <a:avLst/>
              <a:gdLst/>
              <a:ahLst/>
              <a:cxnLst/>
              <a:rect l="l" t="t" r="r" b="b"/>
              <a:pathLst>
                <a:path w="1037" h="2061" extrusionOk="0">
                  <a:moveTo>
                    <a:pt x="477" y="0"/>
                  </a:moveTo>
                  <a:cubicBezTo>
                    <a:pt x="358" y="12"/>
                    <a:pt x="251" y="84"/>
                    <a:pt x="203" y="203"/>
                  </a:cubicBezTo>
                  <a:cubicBezTo>
                    <a:pt x="60" y="489"/>
                    <a:pt x="1" y="798"/>
                    <a:pt x="36" y="1120"/>
                  </a:cubicBezTo>
                  <a:cubicBezTo>
                    <a:pt x="72" y="1477"/>
                    <a:pt x="132" y="1822"/>
                    <a:pt x="524" y="1989"/>
                  </a:cubicBezTo>
                  <a:cubicBezTo>
                    <a:pt x="644" y="2036"/>
                    <a:pt x="786" y="2060"/>
                    <a:pt x="917" y="2060"/>
                  </a:cubicBezTo>
                  <a:cubicBezTo>
                    <a:pt x="1036" y="2060"/>
                    <a:pt x="1036" y="1953"/>
                    <a:pt x="1036" y="1858"/>
                  </a:cubicBezTo>
                  <a:cubicBezTo>
                    <a:pt x="1036" y="1848"/>
                    <a:pt x="984" y="1820"/>
                    <a:pt x="946" y="1820"/>
                  </a:cubicBezTo>
                  <a:cubicBezTo>
                    <a:pt x="940" y="1820"/>
                    <a:pt x="934" y="1820"/>
                    <a:pt x="929" y="1822"/>
                  </a:cubicBezTo>
                  <a:cubicBezTo>
                    <a:pt x="877" y="1840"/>
                    <a:pt x="823" y="1848"/>
                    <a:pt x="771" y="1848"/>
                  </a:cubicBezTo>
                  <a:cubicBezTo>
                    <a:pt x="538" y="1848"/>
                    <a:pt x="323" y="1686"/>
                    <a:pt x="274" y="1453"/>
                  </a:cubicBezTo>
                  <a:cubicBezTo>
                    <a:pt x="239" y="1227"/>
                    <a:pt x="227" y="1001"/>
                    <a:pt x="239" y="774"/>
                  </a:cubicBezTo>
                  <a:cubicBezTo>
                    <a:pt x="239" y="643"/>
                    <a:pt x="263" y="512"/>
                    <a:pt x="310" y="393"/>
                  </a:cubicBezTo>
                  <a:cubicBezTo>
                    <a:pt x="382" y="274"/>
                    <a:pt x="465" y="143"/>
                    <a:pt x="560" y="36"/>
                  </a:cubicBezTo>
                  <a:cubicBezTo>
                    <a:pt x="536" y="12"/>
                    <a:pt x="501" y="0"/>
                    <a:pt x="47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66" name="Google Shape;2166;p53"/>
            <p:cNvSpPr/>
            <p:nvPr/>
          </p:nvSpPr>
          <p:spPr>
            <a:xfrm>
              <a:off x="5619950" y="1944300"/>
              <a:ext cx="23525" cy="45550"/>
            </a:xfrm>
            <a:custGeom>
              <a:avLst/>
              <a:gdLst/>
              <a:ahLst/>
              <a:cxnLst/>
              <a:rect l="l" t="t" r="r" b="b"/>
              <a:pathLst>
                <a:path w="941" h="1822" extrusionOk="0">
                  <a:moveTo>
                    <a:pt x="84" y="0"/>
                  </a:moveTo>
                  <a:cubicBezTo>
                    <a:pt x="60" y="0"/>
                    <a:pt x="12" y="24"/>
                    <a:pt x="0" y="48"/>
                  </a:cubicBezTo>
                  <a:cubicBezTo>
                    <a:pt x="0" y="84"/>
                    <a:pt x="12" y="119"/>
                    <a:pt x="36" y="143"/>
                  </a:cubicBezTo>
                  <a:cubicBezTo>
                    <a:pt x="155" y="226"/>
                    <a:pt x="286" y="310"/>
                    <a:pt x="405" y="393"/>
                  </a:cubicBezTo>
                  <a:cubicBezTo>
                    <a:pt x="560" y="512"/>
                    <a:pt x="679" y="679"/>
                    <a:pt x="738" y="869"/>
                  </a:cubicBezTo>
                  <a:cubicBezTo>
                    <a:pt x="738" y="1012"/>
                    <a:pt x="715" y="1143"/>
                    <a:pt x="691" y="1286"/>
                  </a:cubicBezTo>
                  <a:cubicBezTo>
                    <a:pt x="655" y="1417"/>
                    <a:pt x="584" y="1536"/>
                    <a:pt x="548" y="1667"/>
                  </a:cubicBezTo>
                  <a:cubicBezTo>
                    <a:pt x="536" y="1715"/>
                    <a:pt x="572" y="1774"/>
                    <a:pt x="596" y="1822"/>
                  </a:cubicBezTo>
                  <a:cubicBezTo>
                    <a:pt x="643" y="1798"/>
                    <a:pt x="738" y="1786"/>
                    <a:pt x="762" y="1738"/>
                  </a:cubicBezTo>
                  <a:cubicBezTo>
                    <a:pt x="869" y="1488"/>
                    <a:pt x="929" y="1203"/>
                    <a:pt x="929" y="929"/>
                  </a:cubicBezTo>
                  <a:cubicBezTo>
                    <a:pt x="941" y="822"/>
                    <a:pt x="905" y="726"/>
                    <a:pt x="857" y="643"/>
                  </a:cubicBezTo>
                  <a:cubicBezTo>
                    <a:pt x="703" y="464"/>
                    <a:pt x="536" y="286"/>
                    <a:pt x="369" y="131"/>
                  </a:cubicBezTo>
                  <a:cubicBezTo>
                    <a:pt x="286" y="72"/>
                    <a:pt x="191" y="24"/>
                    <a:pt x="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67" name="Google Shape;2167;p53"/>
            <p:cNvSpPr/>
            <p:nvPr/>
          </p:nvSpPr>
          <p:spPr>
            <a:xfrm>
              <a:off x="5536600" y="1988050"/>
              <a:ext cx="21750" cy="24625"/>
            </a:xfrm>
            <a:custGeom>
              <a:avLst/>
              <a:gdLst/>
              <a:ahLst/>
              <a:cxnLst/>
              <a:rect l="l" t="t" r="r" b="b"/>
              <a:pathLst>
                <a:path w="870" h="985" extrusionOk="0">
                  <a:moveTo>
                    <a:pt x="378" y="176"/>
                  </a:moveTo>
                  <a:cubicBezTo>
                    <a:pt x="432" y="176"/>
                    <a:pt x="492" y="250"/>
                    <a:pt x="524" y="274"/>
                  </a:cubicBezTo>
                  <a:cubicBezTo>
                    <a:pt x="655" y="358"/>
                    <a:pt x="655" y="643"/>
                    <a:pt x="536" y="786"/>
                  </a:cubicBezTo>
                  <a:cubicBezTo>
                    <a:pt x="536" y="698"/>
                    <a:pt x="536" y="624"/>
                    <a:pt x="474" y="624"/>
                  </a:cubicBezTo>
                  <a:cubicBezTo>
                    <a:pt x="452" y="624"/>
                    <a:pt x="422" y="633"/>
                    <a:pt x="381" y="655"/>
                  </a:cubicBezTo>
                  <a:cubicBezTo>
                    <a:pt x="380" y="657"/>
                    <a:pt x="378" y="657"/>
                    <a:pt x="375" y="657"/>
                  </a:cubicBezTo>
                  <a:cubicBezTo>
                    <a:pt x="353" y="657"/>
                    <a:pt x="286" y="617"/>
                    <a:pt x="286" y="596"/>
                  </a:cubicBezTo>
                  <a:cubicBezTo>
                    <a:pt x="274" y="477"/>
                    <a:pt x="274" y="358"/>
                    <a:pt x="310" y="238"/>
                  </a:cubicBezTo>
                  <a:cubicBezTo>
                    <a:pt x="329" y="193"/>
                    <a:pt x="353" y="176"/>
                    <a:pt x="378" y="176"/>
                  </a:cubicBezTo>
                  <a:close/>
                  <a:moveTo>
                    <a:pt x="334" y="0"/>
                  </a:moveTo>
                  <a:cubicBezTo>
                    <a:pt x="251" y="48"/>
                    <a:pt x="179" y="72"/>
                    <a:pt x="155" y="119"/>
                  </a:cubicBezTo>
                  <a:cubicBezTo>
                    <a:pt x="0" y="417"/>
                    <a:pt x="96" y="774"/>
                    <a:pt x="381" y="965"/>
                  </a:cubicBezTo>
                  <a:cubicBezTo>
                    <a:pt x="417" y="978"/>
                    <a:pt x="456" y="985"/>
                    <a:pt x="496" y="985"/>
                  </a:cubicBezTo>
                  <a:cubicBezTo>
                    <a:pt x="563" y="985"/>
                    <a:pt x="632" y="966"/>
                    <a:pt x="691" y="929"/>
                  </a:cubicBezTo>
                  <a:cubicBezTo>
                    <a:pt x="870" y="750"/>
                    <a:pt x="846" y="298"/>
                    <a:pt x="632" y="131"/>
                  </a:cubicBezTo>
                  <a:cubicBezTo>
                    <a:pt x="536" y="72"/>
                    <a:pt x="441" y="24"/>
                    <a:pt x="33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68" name="Google Shape;2168;p53"/>
            <p:cNvSpPr/>
            <p:nvPr/>
          </p:nvSpPr>
          <p:spPr>
            <a:xfrm>
              <a:off x="5572325" y="1970475"/>
              <a:ext cx="22350" cy="27425"/>
            </a:xfrm>
            <a:custGeom>
              <a:avLst/>
              <a:gdLst/>
              <a:ahLst/>
              <a:cxnLst/>
              <a:rect l="l" t="t" r="r" b="b"/>
              <a:pathLst>
                <a:path w="894" h="1097" extrusionOk="0">
                  <a:moveTo>
                    <a:pt x="179" y="25"/>
                  </a:moveTo>
                  <a:cubicBezTo>
                    <a:pt x="215" y="191"/>
                    <a:pt x="262" y="358"/>
                    <a:pt x="298" y="513"/>
                  </a:cubicBezTo>
                  <a:cubicBezTo>
                    <a:pt x="226" y="525"/>
                    <a:pt x="167" y="537"/>
                    <a:pt x="107" y="560"/>
                  </a:cubicBezTo>
                  <a:cubicBezTo>
                    <a:pt x="72" y="584"/>
                    <a:pt x="36" y="620"/>
                    <a:pt x="0" y="644"/>
                  </a:cubicBezTo>
                  <a:cubicBezTo>
                    <a:pt x="36" y="668"/>
                    <a:pt x="84" y="691"/>
                    <a:pt x="131" y="703"/>
                  </a:cubicBezTo>
                  <a:cubicBezTo>
                    <a:pt x="191" y="715"/>
                    <a:pt x="238" y="715"/>
                    <a:pt x="298" y="715"/>
                  </a:cubicBezTo>
                  <a:cubicBezTo>
                    <a:pt x="310" y="799"/>
                    <a:pt x="322" y="894"/>
                    <a:pt x="346" y="989"/>
                  </a:cubicBezTo>
                  <a:cubicBezTo>
                    <a:pt x="369" y="1037"/>
                    <a:pt x="441" y="1061"/>
                    <a:pt x="500" y="1096"/>
                  </a:cubicBezTo>
                  <a:cubicBezTo>
                    <a:pt x="524" y="1061"/>
                    <a:pt x="548" y="1001"/>
                    <a:pt x="560" y="953"/>
                  </a:cubicBezTo>
                  <a:cubicBezTo>
                    <a:pt x="560" y="882"/>
                    <a:pt x="524" y="811"/>
                    <a:pt x="524" y="739"/>
                  </a:cubicBezTo>
                  <a:cubicBezTo>
                    <a:pt x="524" y="691"/>
                    <a:pt x="548" y="644"/>
                    <a:pt x="584" y="608"/>
                  </a:cubicBezTo>
                  <a:cubicBezTo>
                    <a:pt x="631" y="572"/>
                    <a:pt x="691" y="549"/>
                    <a:pt x="762" y="549"/>
                  </a:cubicBezTo>
                  <a:cubicBezTo>
                    <a:pt x="822" y="549"/>
                    <a:pt x="893" y="537"/>
                    <a:pt x="869" y="441"/>
                  </a:cubicBezTo>
                  <a:cubicBezTo>
                    <a:pt x="861" y="372"/>
                    <a:pt x="826" y="328"/>
                    <a:pt x="771" y="328"/>
                  </a:cubicBezTo>
                  <a:cubicBezTo>
                    <a:pt x="751" y="328"/>
                    <a:pt x="728" y="333"/>
                    <a:pt x="703" y="346"/>
                  </a:cubicBezTo>
                  <a:cubicBezTo>
                    <a:pt x="607" y="394"/>
                    <a:pt x="548" y="418"/>
                    <a:pt x="453" y="465"/>
                  </a:cubicBezTo>
                  <a:cubicBezTo>
                    <a:pt x="286" y="1"/>
                    <a:pt x="310" y="37"/>
                    <a:pt x="179" y="25"/>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69" name="Google Shape;2169;p53"/>
            <p:cNvSpPr/>
            <p:nvPr/>
          </p:nvSpPr>
          <p:spPr>
            <a:xfrm>
              <a:off x="5655375" y="1956375"/>
              <a:ext cx="17275" cy="7875"/>
            </a:xfrm>
            <a:custGeom>
              <a:avLst/>
              <a:gdLst/>
              <a:ahLst/>
              <a:cxnLst/>
              <a:rect l="l" t="t" r="r" b="b"/>
              <a:pathLst>
                <a:path w="691" h="315" extrusionOk="0">
                  <a:moveTo>
                    <a:pt x="558" y="1"/>
                  </a:moveTo>
                  <a:cubicBezTo>
                    <a:pt x="537" y="1"/>
                    <a:pt x="514" y="6"/>
                    <a:pt x="488" y="17"/>
                  </a:cubicBezTo>
                  <a:cubicBezTo>
                    <a:pt x="322" y="77"/>
                    <a:pt x="167" y="160"/>
                    <a:pt x="12" y="243"/>
                  </a:cubicBezTo>
                  <a:cubicBezTo>
                    <a:pt x="12" y="255"/>
                    <a:pt x="12" y="267"/>
                    <a:pt x="0" y="291"/>
                  </a:cubicBezTo>
                  <a:cubicBezTo>
                    <a:pt x="48" y="303"/>
                    <a:pt x="95" y="315"/>
                    <a:pt x="155" y="315"/>
                  </a:cubicBezTo>
                  <a:cubicBezTo>
                    <a:pt x="250" y="303"/>
                    <a:pt x="333" y="255"/>
                    <a:pt x="429" y="232"/>
                  </a:cubicBezTo>
                  <a:cubicBezTo>
                    <a:pt x="464" y="232"/>
                    <a:pt x="512" y="232"/>
                    <a:pt x="548" y="243"/>
                  </a:cubicBezTo>
                  <a:cubicBezTo>
                    <a:pt x="595" y="255"/>
                    <a:pt x="631" y="279"/>
                    <a:pt x="667" y="291"/>
                  </a:cubicBezTo>
                  <a:cubicBezTo>
                    <a:pt x="679" y="243"/>
                    <a:pt x="691" y="184"/>
                    <a:pt x="691" y="136"/>
                  </a:cubicBezTo>
                  <a:cubicBezTo>
                    <a:pt x="672" y="55"/>
                    <a:pt x="627" y="1"/>
                    <a:pt x="55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70" name="Google Shape;2170;p53"/>
            <p:cNvSpPr/>
            <p:nvPr/>
          </p:nvSpPr>
          <p:spPr>
            <a:xfrm>
              <a:off x="6043800" y="2813400"/>
              <a:ext cx="308100" cy="79675"/>
            </a:xfrm>
            <a:custGeom>
              <a:avLst/>
              <a:gdLst/>
              <a:ahLst/>
              <a:cxnLst/>
              <a:rect l="l" t="t" r="r" b="b"/>
              <a:pathLst>
                <a:path w="12324" h="3187" extrusionOk="0">
                  <a:moveTo>
                    <a:pt x="12158" y="1"/>
                  </a:moveTo>
                  <a:cubicBezTo>
                    <a:pt x="12154" y="1"/>
                    <a:pt x="12149" y="1"/>
                    <a:pt x="12145" y="2"/>
                  </a:cubicBezTo>
                  <a:cubicBezTo>
                    <a:pt x="11728" y="121"/>
                    <a:pt x="11300" y="240"/>
                    <a:pt x="10883" y="371"/>
                  </a:cubicBezTo>
                  <a:cubicBezTo>
                    <a:pt x="10169" y="598"/>
                    <a:pt x="9454" y="848"/>
                    <a:pt x="8716" y="1038"/>
                  </a:cubicBezTo>
                  <a:cubicBezTo>
                    <a:pt x="7597" y="1336"/>
                    <a:pt x="6442" y="1586"/>
                    <a:pt x="5311" y="1884"/>
                  </a:cubicBezTo>
                  <a:cubicBezTo>
                    <a:pt x="4096" y="2217"/>
                    <a:pt x="2858" y="2479"/>
                    <a:pt x="1608" y="2657"/>
                  </a:cubicBezTo>
                  <a:cubicBezTo>
                    <a:pt x="1060" y="2729"/>
                    <a:pt x="489" y="2812"/>
                    <a:pt x="1" y="3134"/>
                  </a:cubicBezTo>
                  <a:lnTo>
                    <a:pt x="13" y="3181"/>
                  </a:lnTo>
                  <a:cubicBezTo>
                    <a:pt x="51" y="3185"/>
                    <a:pt x="90" y="3186"/>
                    <a:pt x="130" y="3186"/>
                  </a:cubicBezTo>
                  <a:cubicBezTo>
                    <a:pt x="226" y="3186"/>
                    <a:pt x="325" y="3178"/>
                    <a:pt x="417" y="3169"/>
                  </a:cubicBezTo>
                  <a:cubicBezTo>
                    <a:pt x="691" y="3122"/>
                    <a:pt x="965" y="3038"/>
                    <a:pt x="1239" y="2991"/>
                  </a:cubicBezTo>
                  <a:cubicBezTo>
                    <a:pt x="1953" y="2860"/>
                    <a:pt x="2680" y="2776"/>
                    <a:pt x="3382" y="2622"/>
                  </a:cubicBezTo>
                  <a:cubicBezTo>
                    <a:pt x="4299" y="2407"/>
                    <a:pt x="5192" y="2145"/>
                    <a:pt x="6109" y="1907"/>
                  </a:cubicBezTo>
                  <a:cubicBezTo>
                    <a:pt x="6263" y="1860"/>
                    <a:pt x="6442" y="1884"/>
                    <a:pt x="6597" y="1848"/>
                  </a:cubicBezTo>
                  <a:cubicBezTo>
                    <a:pt x="7466" y="1598"/>
                    <a:pt x="8371" y="1467"/>
                    <a:pt x="9228" y="1145"/>
                  </a:cubicBezTo>
                  <a:cubicBezTo>
                    <a:pt x="10014" y="848"/>
                    <a:pt x="10835" y="645"/>
                    <a:pt x="11645" y="395"/>
                  </a:cubicBezTo>
                  <a:cubicBezTo>
                    <a:pt x="11836" y="336"/>
                    <a:pt x="12038" y="288"/>
                    <a:pt x="12228" y="217"/>
                  </a:cubicBezTo>
                  <a:cubicBezTo>
                    <a:pt x="12264" y="205"/>
                    <a:pt x="12288" y="121"/>
                    <a:pt x="12324" y="74"/>
                  </a:cubicBezTo>
                  <a:cubicBezTo>
                    <a:pt x="12269" y="52"/>
                    <a:pt x="12205" y="1"/>
                    <a:pt x="1215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71" name="Google Shape;2171;p53"/>
            <p:cNvSpPr/>
            <p:nvPr/>
          </p:nvSpPr>
          <p:spPr>
            <a:xfrm>
              <a:off x="5796200" y="2869325"/>
              <a:ext cx="67250" cy="90475"/>
            </a:xfrm>
            <a:custGeom>
              <a:avLst/>
              <a:gdLst/>
              <a:ahLst/>
              <a:cxnLst/>
              <a:rect l="l" t="t" r="r" b="b"/>
              <a:pathLst>
                <a:path w="2690" h="3619" extrusionOk="0">
                  <a:moveTo>
                    <a:pt x="988" y="1"/>
                  </a:moveTo>
                  <a:cubicBezTo>
                    <a:pt x="383" y="1"/>
                    <a:pt x="1" y="543"/>
                    <a:pt x="11" y="1135"/>
                  </a:cubicBezTo>
                  <a:cubicBezTo>
                    <a:pt x="23" y="1290"/>
                    <a:pt x="165" y="1421"/>
                    <a:pt x="261" y="1563"/>
                  </a:cubicBezTo>
                  <a:cubicBezTo>
                    <a:pt x="379" y="1773"/>
                    <a:pt x="601" y="1898"/>
                    <a:pt x="838" y="1898"/>
                  </a:cubicBezTo>
                  <a:cubicBezTo>
                    <a:pt x="911" y="1898"/>
                    <a:pt x="985" y="1886"/>
                    <a:pt x="1058" y="1861"/>
                  </a:cubicBezTo>
                  <a:cubicBezTo>
                    <a:pt x="1237" y="1813"/>
                    <a:pt x="1439" y="1790"/>
                    <a:pt x="1630" y="1790"/>
                  </a:cubicBezTo>
                  <a:cubicBezTo>
                    <a:pt x="1635" y="1789"/>
                    <a:pt x="1641" y="1789"/>
                    <a:pt x="1646" y="1789"/>
                  </a:cubicBezTo>
                  <a:cubicBezTo>
                    <a:pt x="2009" y="1789"/>
                    <a:pt x="2344" y="2188"/>
                    <a:pt x="2320" y="2564"/>
                  </a:cubicBezTo>
                  <a:cubicBezTo>
                    <a:pt x="2285" y="2945"/>
                    <a:pt x="2070" y="3147"/>
                    <a:pt x="1737" y="3266"/>
                  </a:cubicBezTo>
                  <a:cubicBezTo>
                    <a:pt x="1638" y="3295"/>
                    <a:pt x="1572" y="3312"/>
                    <a:pt x="1523" y="3312"/>
                  </a:cubicBezTo>
                  <a:cubicBezTo>
                    <a:pt x="1430" y="3312"/>
                    <a:pt x="1398" y="3251"/>
                    <a:pt x="1320" y="3087"/>
                  </a:cubicBezTo>
                  <a:cubicBezTo>
                    <a:pt x="1285" y="3016"/>
                    <a:pt x="1154" y="2992"/>
                    <a:pt x="1070" y="2945"/>
                  </a:cubicBezTo>
                  <a:cubicBezTo>
                    <a:pt x="1058" y="3028"/>
                    <a:pt x="999" y="3135"/>
                    <a:pt x="1035" y="3206"/>
                  </a:cubicBezTo>
                  <a:cubicBezTo>
                    <a:pt x="1138" y="3424"/>
                    <a:pt x="1325" y="3618"/>
                    <a:pt x="1576" y="3618"/>
                  </a:cubicBezTo>
                  <a:cubicBezTo>
                    <a:pt x="1641" y="3618"/>
                    <a:pt x="1711" y="3605"/>
                    <a:pt x="1785" y="3576"/>
                  </a:cubicBezTo>
                  <a:cubicBezTo>
                    <a:pt x="1963" y="3480"/>
                    <a:pt x="2118" y="3373"/>
                    <a:pt x="2273" y="3242"/>
                  </a:cubicBezTo>
                  <a:cubicBezTo>
                    <a:pt x="2523" y="2968"/>
                    <a:pt x="2690" y="2754"/>
                    <a:pt x="2523" y="2314"/>
                  </a:cubicBezTo>
                  <a:cubicBezTo>
                    <a:pt x="2499" y="2242"/>
                    <a:pt x="2487" y="2183"/>
                    <a:pt x="2463" y="2111"/>
                  </a:cubicBezTo>
                  <a:cubicBezTo>
                    <a:pt x="2392" y="1802"/>
                    <a:pt x="2118" y="1575"/>
                    <a:pt x="1797" y="1552"/>
                  </a:cubicBezTo>
                  <a:cubicBezTo>
                    <a:pt x="1746" y="1549"/>
                    <a:pt x="1695" y="1548"/>
                    <a:pt x="1644" y="1548"/>
                  </a:cubicBezTo>
                  <a:cubicBezTo>
                    <a:pt x="1406" y="1548"/>
                    <a:pt x="1165" y="1570"/>
                    <a:pt x="939" y="1599"/>
                  </a:cubicBezTo>
                  <a:cubicBezTo>
                    <a:pt x="888" y="1603"/>
                    <a:pt x="840" y="1608"/>
                    <a:pt x="795" y="1608"/>
                  </a:cubicBezTo>
                  <a:cubicBezTo>
                    <a:pt x="704" y="1608"/>
                    <a:pt x="622" y="1587"/>
                    <a:pt x="535" y="1492"/>
                  </a:cubicBezTo>
                  <a:cubicBezTo>
                    <a:pt x="344" y="1301"/>
                    <a:pt x="225" y="1111"/>
                    <a:pt x="308" y="837"/>
                  </a:cubicBezTo>
                  <a:cubicBezTo>
                    <a:pt x="356" y="587"/>
                    <a:pt x="546" y="373"/>
                    <a:pt x="796" y="278"/>
                  </a:cubicBezTo>
                  <a:cubicBezTo>
                    <a:pt x="873" y="250"/>
                    <a:pt x="951" y="236"/>
                    <a:pt x="1028" y="236"/>
                  </a:cubicBezTo>
                  <a:cubicBezTo>
                    <a:pt x="1215" y="236"/>
                    <a:pt x="1393" y="316"/>
                    <a:pt x="1511" y="468"/>
                  </a:cubicBezTo>
                  <a:cubicBezTo>
                    <a:pt x="1530" y="487"/>
                    <a:pt x="1566" y="507"/>
                    <a:pt x="1591" y="507"/>
                  </a:cubicBezTo>
                  <a:cubicBezTo>
                    <a:pt x="1597" y="507"/>
                    <a:pt x="1602" y="506"/>
                    <a:pt x="1606" y="504"/>
                  </a:cubicBezTo>
                  <a:cubicBezTo>
                    <a:pt x="1630" y="492"/>
                    <a:pt x="1666" y="420"/>
                    <a:pt x="1654" y="409"/>
                  </a:cubicBezTo>
                  <a:cubicBezTo>
                    <a:pt x="1570" y="289"/>
                    <a:pt x="1499" y="123"/>
                    <a:pt x="1392" y="75"/>
                  </a:cubicBezTo>
                  <a:cubicBezTo>
                    <a:pt x="1249" y="24"/>
                    <a:pt x="1113" y="1"/>
                    <a:pt x="98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72" name="Google Shape;2172;p53"/>
            <p:cNvSpPr/>
            <p:nvPr/>
          </p:nvSpPr>
          <p:spPr>
            <a:xfrm>
              <a:off x="6034575" y="2808350"/>
              <a:ext cx="52725" cy="54900"/>
            </a:xfrm>
            <a:custGeom>
              <a:avLst/>
              <a:gdLst/>
              <a:ahLst/>
              <a:cxnLst/>
              <a:rect l="l" t="t" r="r" b="b"/>
              <a:pathLst>
                <a:path w="2109" h="2196" extrusionOk="0">
                  <a:moveTo>
                    <a:pt x="1114" y="764"/>
                  </a:moveTo>
                  <a:cubicBezTo>
                    <a:pt x="1158" y="764"/>
                    <a:pt x="1204" y="773"/>
                    <a:pt x="1251" y="788"/>
                  </a:cubicBezTo>
                  <a:cubicBezTo>
                    <a:pt x="1560" y="919"/>
                    <a:pt x="1679" y="1288"/>
                    <a:pt x="1513" y="1574"/>
                  </a:cubicBezTo>
                  <a:cubicBezTo>
                    <a:pt x="1406" y="1705"/>
                    <a:pt x="1298" y="1824"/>
                    <a:pt x="1179" y="1931"/>
                  </a:cubicBezTo>
                  <a:lnTo>
                    <a:pt x="1167" y="1931"/>
                  </a:lnTo>
                  <a:cubicBezTo>
                    <a:pt x="941" y="1907"/>
                    <a:pt x="775" y="1716"/>
                    <a:pt x="775" y="1502"/>
                  </a:cubicBezTo>
                  <a:cubicBezTo>
                    <a:pt x="798" y="1312"/>
                    <a:pt x="834" y="1133"/>
                    <a:pt x="882" y="954"/>
                  </a:cubicBezTo>
                  <a:cubicBezTo>
                    <a:pt x="923" y="813"/>
                    <a:pt x="1012" y="764"/>
                    <a:pt x="1114" y="764"/>
                  </a:cubicBezTo>
                  <a:close/>
                  <a:moveTo>
                    <a:pt x="1052" y="0"/>
                  </a:moveTo>
                  <a:cubicBezTo>
                    <a:pt x="610" y="0"/>
                    <a:pt x="285" y="222"/>
                    <a:pt x="24" y="562"/>
                  </a:cubicBezTo>
                  <a:cubicBezTo>
                    <a:pt x="1" y="633"/>
                    <a:pt x="24" y="704"/>
                    <a:pt x="72" y="764"/>
                  </a:cubicBezTo>
                  <a:cubicBezTo>
                    <a:pt x="179" y="788"/>
                    <a:pt x="274" y="800"/>
                    <a:pt x="382" y="800"/>
                  </a:cubicBezTo>
                  <a:cubicBezTo>
                    <a:pt x="382" y="716"/>
                    <a:pt x="370" y="633"/>
                    <a:pt x="370" y="550"/>
                  </a:cubicBezTo>
                  <a:cubicBezTo>
                    <a:pt x="556" y="363"/>
                    <a:pt x="805" y="277"/>
                    <a:pt x="1023" y="277"/>
                  </a:cubicBezTo>
                  <a:cubicBezTo>
                    <a:pt x="1291" y="277"/>
                    <a:pt x="1513" y="408"/>
                    <a:pt x="1513" y="645"/>
                  </a:cubicBezTo>
                  <a:cubicBezTo>
                    <a:pt x="1453" y="621"/>
                    <a:pt x="1394" y="585"/>
                    <a:pt x="1334" y="562"/>
                  </a:cubicBezTo>
                  <a:cubicBezTo>
                    <a:pt x="1263" y="517"/>
                    <a:pt x="1186" y="496"/>
                    <a:pt x="1110" y="496"/>
                  </a:cubicBezTo>
                  <a:cubicBezTo>
                    <a:pt x="981" y="496"/>
                    <a:pt x="857" y="557"/>
                    <a:pt x="775" y="669"/>
                  </a:cubicBezTo>
                  <a:cubicBezTo>
                    <a:pt x="501" y="1002"/>
                    <a:pt x="477" y="1371"/>
                    <a:pt x="596" y="1788"/>
                  </a:cubicBezTo>
                  <a:cubicBezTo>
                    <a:pt x="644" y="1966"/>
                    <a:pt x="786" y="2121"/>
                    <a:pt x="965" y="2181"/>
                  </a:cubicBezTo>
                  <a:cubicBezTo>
                    <a:pt x="1004" y="2190"/>
                    <a:pt x="1044" y="2195"/>
                    <a:pt x="1084" y="2195"/>
                  </a:cubicBezTo>
                  <a:cubicBezTo>
                    <a:pt x="1239" y="2195"/>
                    <a:pt x="1394" y="2123"/>
                    <a:pt x="1489" y="1990"/>
                  </a:cubicBezTo>
                  <a:cubicBezTo>
                    <a:pt x="1572" y="1883"/>
                    <a:pt x="1679" y="1776"/>
                    <a:pt x="1763" y="1693"/>
                  </a:cubicBezTo>
                  <a:lnTo>
                    <a:pt x="2072" y="1859"/>
                  </a:lnTo>
                  <a:lnTo>
                    <a:pt x="2108" y="1788"/>
                  </a:lnTo>
                  <a:cubicBezTo>
                    <a:pt x="2037" y="1681"/>
                    <a:pt x="1989" y="1550"/>
                    <a:pt x="1941" y="1431"/>
                  </a:cubicBezTo>
                  <a:cubicBezTo>
                    <a:pt x="1846" y="1097"/>
                    <a:pt x="1787" y="764"/>
                    <a:pt x="1703" y="431"/>
                  </a:cubicBezTo>
                  <a:cubicBezTo>
                    <a:pt x="1608" y="192"/>
                    <a:pt x="1382" y="14"/>
                    <a:pt x="1120" y="2"/>
                  </a:cubicBezTo>
                  <a:cubicBezTo>
                    <a:pt x="1097" y="1"/>
                    <a:pt x="1074" y="0"/>
                    <a:pt x="105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73" name="Google Shape;2173;p53"/>
            <p:cNvSpPr/>
            <p:nvPr/>
          </p:nvSpPr>
          <p:spPr>
            <a:xfrm>
              <a:off x="6178050" y="2782400"/>
              <a:ext cx="47350" cy="46300"/>
            </a:xfrm>
            <a:custGeom>
              <a:avLst/>
              <a:gdLst/>
              <a:ahLst/>
              <a:cxnLst/>
              <a:rect l="l" t="t" r="r" b="b"/>
              <a:pathLst>
                <a:path w="1894" h="1852" extrusionOk="0">
                  <a:moveTo>
                    <a:pt x="1120" y="849"/>
                  </a:moveTo>
                  <a:cubicBezTo>
                    <a:pt x="1274" y="849"/>
                    <a:pt x="1405" y="909"/>
                    <a:pt x="1513" y="1028"/>
                  </a:cubicBezTo>
                  <a:cubicBezTo>
                    <a:pt x="1596" y="1183"/>
                    <a:pt x="1310" y="1492"/>
                    <a:pt x="1084" y="1552"/>
                  </a:cubicBezTo>
                  <a:cubicBezTo>
                    <a:pt x="1041" y="1563"/>
                    <a:pt x="1001" y="1569"/>
                    <a:pt x="967" y="1569"/>
                  </a:cubicBezTo>
                  <a:cubicBezTo>
                    <a:pt x="860" y="1569"/>
                    <a:pt x="798" y="1511"/>
                    <a:pt x="798" y="1385"/>
                  </a:cubicBezTo>
                  <a:cubicBezTo>
                    <a:pt x="739" y="1099"/>
                    <a:pt x="870" y="861"/>
                    <a:pt x="1120" y="849"/>
                  </a:cubicBezTo>
                  <a:close/>
                  <a:moveTo>
                    <a:pt x="979" y="0"/>
                  </a:moveTo>
                  <a:cubicBezTo>
                    <a:pt x="639" y="0"/>
                    <a:pt x="201" y="211"/>
                    <a:pt x="36" y="421"/>
                  </a:cubicBezTo>
                  <a:cubicBezTo>
                    <a:pt x="0" y="468"/>
                    <a:pt x="48" y="587"/>
                    <a:pt x="48" y="671"/>
                  </a:cubicBezTo>
                  <a:cubicBezTo>
                    <a:pt x="120" y="659"/>
                    <a:pt x="191" y="623"/>
                    <a:pt x="262" y="599"/>
                  </a:cubicBezTo>
                  <a:cubicBezTo>
                    <a:pt x="310" y="564"/>
                    <a:pt x="346" y="480"/>
                    <a:pt x="405" y="457"/>
                  </a:cubicBezTo>
                  <a:cubicBezTo>
                    <a:pt x="572" y="397"/>
                    <a:pt x="739" y="337"/>
                    <a:pt x="905" y="290"/>
                  </a:cubicBezTo>
                  <a:cubicBezTo>
                    <a:pt x="948" y="279"/>
                    <a:pt x="987" y="274"/>
                    <a:pt x="1022" y="274"/>
                  </a:cubicBezTo>
                  <a:cubicBezTo>
                    <a:pt x="1187" y="274"/>
                    <a:pt x="1292" y="386"/>
                    <a:pt x="1429" y="611"/>
                  </a:cubicBezTo>
                  <a:cubicBezTo>
                    <a:pt x="1367" y="603"/>
                    <a:pt x="1308" y="599"/>
                    <a:pt x="1252" y="599"/>
                  </a:cubicBezTo>
                  <a:cubicBezTo>
                    <a:pt x="895" y="599"/>
                    <a:pt x="648" y="764"/>
                    <a:pt x="524" y="1123"/>
                  </a:cubicBezTo>
                  <a:cubicBezTo>
                    <a:pt x="465" y="1290"/>
                    <a:pt x="536" y="1647"/>
                    <a:pt x="667" y="1730"/>
                  </a:cubicBezTo>
                  <a:cubicBezTo>
                    <a:pt x="796" y="1815"/>
                    <a:pt x="921" y="1852"/>
                    <a:pt x="1039" y="1852"/>
                  </a:cubicBezTo>
                  <a:cubicBezTo>
                    <a:pt x="1302" y="1852"/>
                    <a:pt x="1527" y="1668"/>
                    <a:pt x="1667" y="1421"/>
                  </a:cubicBezTo>
                  <a:cubicBezTo>
                    <a:pt x="1894" y="1016"/>
                    <a:pt x="1739" y="635"/>
                    <a:pt x="1524" y="278"/>
                  </a:cubicBezTo>
                  <a:cubicBezTo>
                    <a:pt x="1453" y="183"/>
                    <a:pt x="1358" y="111"/>
                    <a:pt x="1251" y="64"/>
                  </a:cubicBezTo>
                  <a:cubicBezTo>
                    <a:pt x="1176" y="19"/>
                    <a:pt x="1082" y="0"/>
                    <a:pt x="9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74" name="Google Shape;2174;p53"/>
            <p:cNvSpPr/>
            <p:nvPr/>
          </p:nvSpPr>
          <p:spPr>
            <a:xfrm>
              <a:off x="6253950" y="2771700"/>
              <a:ext cx="36925" cy="40700"/>
            </a:xfrm>
            <a:custGeom>
              <a:avLst/>
              <a:gdLst/>
              <a:ahLst/>
              <a:cxnLst/>
              <a:rect l="l" t="t" r="r" b="b"/>
              <a:pathLst>
                <a:path w="1477" h="1628" extrusionOk="0">
                  <a:moveTo>
                    <a:pt x="151" y="0"/>
                  </a:moveTo>
                  <a:cubicBezTo>
                    <a:pt x="98" y="0"/>
                    <a:pt x="52" y="43"/>
                    <a:pt x="1" y="123"/>
                  </a:cubicBezTo>
                  <a:cubicBezTo>
                    <a:pt x="191" y="396"/>
                    <a:pt x="429" y="634"/>
                    <a:pt x="465" y="992"/>
                  </a:cubicBezTo>
                  <a:cubicBezTo>
                    <a:pt x="489" y="1158"/>
                    <a:pt x="524" y="1313"/>
                    <a:pt x="584" y="1456"/>
                  </a:cubicBezTo>
                  <a:cubicBezTo>
                    <a:pt x="613" y="1542"/>
                    <a:pt x="649" y="1628"/>
                    <a:pt x="742" y="1628"/>
                  </a:cubicBezTo>
                  <a:cubicBezTo>
                    <a:pt x="765" y="1628"/>
                    <a:pt x="791" y="1623"/>
                    <a:pt x="822" y="1611"/>
                  </a:cubicBezTo>
                  <a:cubicBezTo>
                    <a:pt x="977" y="1563"/>
                    <a:pt x="894" y="1444"/>
                    <a:pt x="882" y="1361"/>
                  </a:cubicBezTo>
                  <a:cubicBezTo>
                    <a:pt x="834" y="1099"/>
                    <a:pt x="632" y="896"/>
                    <a:pt x="715" y="599"/>
                  </a:cubicBezTo>
                  <a:cubicBezTo>
                    <a:pt x="763" y="420"/>
                    <a:pt x="822" y="325"/>
                    <a:pt x="953" y="313"/>
                  </a:cubicBezTo>
                  <a:cubicBezTo>
                    <a:pt x="1024" y="444"/>
                    <a:pt x="1060" y="575"/>
                    <a:pt x="1144" y="623"/>
                  </a:cubicBezTo>
                  <a:cubicBezTo>
                    <a:pt x="1156" y="630"/>
                    <a:pt x="1172" y="633"/>
                    <a:pt x="1191" y="633"/>
                  </a:cubicBezTo>
                  <a:cubicBezTo>
                    <a:pt x="1262" y="633"/>
                    <a:pt x="1368" y="584"/>
                    <a:pt x="1405" y="527"/>
                  </a:cubicBezTo>
                  <a:cubicBezTo>
                    <a:pt x="1465" y="444"/>
                    <a:pt x="1477" y="337"/>
                    <a:pt x="1441" y="242"/>
                  </a:cubicBezTo>
                  <a:cubicBezTo>
                    <a:pt x="1334" y="103"/>
                    <a:pt x="1172" y="30"/>
                    <a:pt x="1004" y="30"/>
                  </a:cubicBezTo>
                  <a:cubicBezTo>
                    <a:pt x="911" y="30"/>
                    <a:pt x="816" y="52"/>
                    <a:pt x="727" y="99"/>
                  </a:cubicBezTo>
                  <a:cubicBezTo>
                    <a:pt x="643" y="158"/>
                    <a:pt x="560" y="242"/>
                    <a:pt x="489" y="325"/>
                  </a:cubicBezTo>
                  <a:cubicBezTo>
                    <a:pt x="330" y="101"/>
                    <a:pt x="232" y="0"/>
                    <a:pt x="15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75" name="Google Shape;2175;p53"/>
            <p:cNvSpPr/>
            <p:nvPr/>
          </p:nvSpPr>
          <p:spPr>
            <a:xfrm>
              <a:off x="6201850" y="2874325"/>
              <a:ext cx="36950" cy="43925"/>
            </a:xfrm>
            <a:custGeom>
              <a:avLst/>
              <a:gdLst/>
              <a:ahLst/>
              <a:cxnLst/>
              <a:rect l="l" t="t" r="r" b="b"/>
              <a:pathLst>
                <a:path w="1478" h="1757" extrusionOk="0">
                  <a:moveTo>
                    <a:pt x="1096" y="0"/>
                  </a:moveTo>
                  <a:cubicBezTo>
                    <a:pt x="978" y="0"/>
                    <a:pt x="866" y="48"/>
                    <a:pt x="787" y="137"/>
                  </a:cubicBezTo>
                  <a:cubicBezTo>
                    <a:pt x="656" y="328"/>
                    <a:pt x="537" y="530"/>
                    <a:pt x="441" y="732"/>
                  </a:cubicBezTo>
                  <a:cubicBezTo>
                    <a:pt x="334" y="625"/>
                    <a:pt x="251" y="447"/>
                    <a:pt x="1" y="411"/>
                  </a:cubicBezTo>
                  <a:lnTo>
                    <a:pt x="1" y="411"/>
                  </a:lnTo>
                  <a:cubicBezTo>
                    <a:pt x="60" y="542"/>
                    <a:pt x="108" y="637"/>
                    <a:pt x="144" y="732"/>
                  </a:cubicBezTo>
                  <a:cubicBezTo>
                    <a:pt x="263" y="982"/>
                    <a:pt x="370" y="1221"/>
                    <a:pt x="489" y="1471"/>
                  </a:cubicBezTo>
                  <a:cubicBezTo>
                    <a:pt x="537" y="1554"/>
                    <a:pt x="584" y="1637"/>
                    <a:pt x="644" y="1721"/>
                  </a:cubicBezTo>
                  <a:cubicBezTo>
                    <a:pt x="675" y="1744"/>
                    <a:pt x="710" y="1757"/>
                    <a:pt x="745" y="1757"/>
                  </a:cubicBezTo>
                  <a:cubicBezTo>
                    <a:pt x="763" y="1757"/>
                    <a:pt x="782" y="1753"/>
                    <a:pt x="799" y="1744"/>
                  </a:cubicBezTo>
                  <a:cubicBezTo>
                    <a:pt x="834" y="1733"/>
                    <a:pt x="858" y="1661"/>
                    <a:pt x="858" y="1613"/>
                  </a:cubicBezTo>
                  <a:cubicBezTo>
                    <a:pt x="858" y="1566"/>
                    <a:pt x="834" y="1518"/>
                    <a:pt x="811" y="1482"/>
                  </a:cubicBezTo>
                  <a:cubicBezTo>
                    <a:pt x="656" y="1161"/>
                    <a:pt x="680" y="780"/>
                    <a:pt x="870" y="482"/>
                  </a:cubicBezTo>
                  <a:lnTo>
                    <a:pt x="1025" y="244"/>
                  </a:lnTo>
                  <a:cubicBezTo>
                    <a:pt x="1037" y="256"/>
                    <a:pt x="1061" y="280"/>
                    <a:pt x="1073" y="280"/>
                  </a:cubicBezTo>
                  <a:cubicBezTo>
                    <a:pt x="1073" y="339"/>
                    <a:pt x="1073" y="399"/>
                    <a:pt x="1073" y="459"/>
                  </a:cubicBezTo>
                  <a:cubicBezTo>
                    <a:pt x="1088" y="568"/>
                    <a:pt x="1166" y="637"/>
                    <a:pt x="1248" y="637"/>
                  </a:cubicBezTo>
                  <a:cubicBezTo>
                    <a:pt x="1290" y="637"/>
                    <a:pt x="1334" y="618"/>
                    <a:pt x="1370" y="578"/>
                  </a:cubicBezTo>
                  <a:cubicBezTo>
                    <a:pt x="1442" y="482"/>
                    <a:pt x="1477" y="387"/>
                    <a:pt x="1477" y="280"/>
                  </a:cubicBezTo>
                  <a:cubicBezTo>
                    <a:pt x="1477" y="78"/>
                    <a:pt x="1287" y="30"/>
                    <a:pt x="1168" y="6"/>
                  </a:cubicBezTo>
                  <a:cubicBezTo>
                    <a:pt x="1144" y="2"/>
                    <a:pt x="1119" y="0"/>
                    <a:pt x="109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76" name="Google Shape;2176;p53"/>
            <p:cNvSpPr/>
            <p:nvPr/>
          </p:nvSpPr>
          <p:spPr>
            <a:xfrm>
              <a:off x="6290575" y="2738725"/>
              <a:ext cx="39000" cy="32175"/>
            </a:xfrm>
            <a:custGeom>
              <a:avLst/>
              <a:gdLst/>
              <a:ahLst/>
              <a:cxnLst/>
              <a:rect l="l" t="t" r="r" b="b"/>
              <a:pathLst>
                <a:path w="1560" h="1287" extrusionOk="0">
                  <a:moveTo>
                    <a:pt x="12" y="1"/>
                  </a:moveTo>
                  <a:cubicBezTo>
                    <a:pt x="12" y="84"/>
                    <a:pt x="0" y="120"/>
                    <a:pt x="12" y="132"/>
                  </a:cubicBezTo>
                  <a:cubicBezTo>
                    <a:pt x="191" y="429"/>
                    <a:pt x="286" y="763"/>
                    <a:pt x="298" y="1108"/>
                  </a:cubicBezTo>
                  <a:cubicBezTo>
                    <a:pt x="298" y="1180"/>
                    <a:pt x="369" y="1227"/>
                    <a:pt x="405" y="1287"/>
                  </a:cubicBezTo>
                  <a:cubicBezTo>
                    <a:pt x="464" y="1239"/>
                    <a:pt x="512" y="1191"/>
                    <a:pt x="560" y="1132"/>
                  </a:cubicBezTo>
                  <a:cubicBezTo>
                    <a:pt x="583" y="1096"/>
                    <a:pt x="560" y="1025"/>
                    <a:pt x="572" y="977"/>
                  </a:cubicBezTo>
                  <a:cubicBezTo>
                    <a:pt x="619" y="799"/>
                    <a:pt x="679" y="632"/>
                    <a:pt x="738" y="465"/>
                  </a:cubicBezTo>
                  <a:lnTo>
                    <a:pt x="798" y="477"/>
                  </a:lnTo>
                  <a:cubicBezTo>
                    <a:pt x="822" y="584"/>
                    <a:pt x="845" y="691"/>
                    <a:pt x="881" y="787"/>
                  </a:cubicBezTo>
                  <a:cubicBezTo>
                    <a:pt x="929" y="894"/>
                    <a:pt x="1000" y="989"/>
                    <a:pt x="1095" y="1049"/>
                  </a:cubicBezTo>
                  <a:cubicBezTo>
                    <a:pt x="1137" y="1069"/>
                    <a:pt x="1175" y="1078"/>
                    <a:pt x="1212" y="1078"/>
                  </a:cubicBezTo>
                  <a:cubicBezTo>
                    <a:pt x="1342" y="1078"/>
                    <a:pt x="1443" y="963"/>
                    <a:pt x="1536" y="870"/>
                  </a:cubicBezTo>
                  <a:cubicBezTo>
                    <a:pt x="1560" y="822"/>
                    <a:pt x="1560" y="763"/>
                    <a:pt x="1524" y="715"/>
                  </a:cubicBezTo>
                  <a:cubicBezTo>
                    <a:pt x="1484" y="672"/>
                    <a:pt x="1447" y="655"/>
                    <a:pt x="1413" y="655"/>
                  </a:cubicBezTo>
                  <a:cubicBezTo>
                    <a:pt x="1325" y="655"/>
                    <a:pt x="1249" y="761"/>
                    <a:pt x="1155" y="787"/>
                  </a:cubicBezTo>
                  <a:cubicBezTo>
                    <a:pt x="1131" y="632"/>
                    <a:pt x="1095" y="489"/>
                    <a:pt x="1048" y="346"/>
                  </a:cubicBezTo>
                  <a:cubicBezTo>
                    <a:pt x="971" y="180"/>
                    <a:pt x="874" y="96"/>
                    <a:pt x="771" y="96"/>
                  </a:cubicBezTo>
                  <a:cubicBezTo>
                    <a:pt x="682" y="96"/>
                    <a:pt x="589" y="159"/>
                    <a:pt x="500" y="287"/>
                  </a:cubicBezTo>
                  <a:cubicBezTo>
                    <a:pt x="488" y="310"/>
                    <a:pt x="476" y="334"/>
                    <a:pt x="464" y="370"/>
                  </a:cubicBezTo>
                  <a:lnTo>
                    <a:pt x="12"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77" name="Google Shape;2177;p53"/>
            <p:cNvSpPr/>
            <p:nvPr/>
          </p:nvSpPr>
          <p:spPr>
            <a:xfrm>
              <a:off x="6090825" y="2821425"/>
              <a:ext cx="33375" cy="39075"/>
            </a:xfrm>
            <a:custGeom>
              <a:avLst/>
              <a:gdLst/>
              <a:ahLst/>
              <a:cxnLst/>
              <a:rect l="l" t="t" r="r" b="b"/>
              <a:pathLst>
                <a:path w="1335" h="1563" extrusionOk="0">
                  <a:moveTo>
                    <a:pt x="269" y="1"/>
                  </a:moveTo>
                  <a:cubicBezTo>
                    <a:pt x="246" y="1"/>
                    <a:pt x="180" y="41"/>
                    <a:pt x="180" y="62"/>
                  </a:cubicBezTo>
                  <a:cubicBezTo>
                    <a:pt x="156" y="253"/>
                    <a:pt x="132" y="443"/>
                    <a:pt x="108" y="670"/>
                  </a:cubicBezTo>
                  <a:lnTo>
                    <a:pt x="299" y="622"/>
                  </a:lnTo>
                  <a:cubicBezTo>
                    <a:pt x="346" y="824"/>
                    <a:pt x="394" y="1027"/>
                    <a:pt x="441" y="1229"/>
                  </a:cubicBezTo>
                  <a:cubicBezTo>
                    <a:pt x="334" y="1265"/>
                    <a:pt x="215" y="1301"/>
                    <a:pt x="96" y="1336"/>
                  </a:cubicBezTo>
                  <a:cubicBezTo>
                    <a:pt x="60" y="1360"/>
                    <a:pt x="37" y="1420"/>
                    <a:pt x="1" y="1467"/>
                  </a:cubicBezTo>
                  <a:cubicBezTo>
                    <a:pt x="49" y="1503"/>
                    <a:pt x="96" y="1563"/>
                    <a:pt x="132" y="1563"/>
                  </a:cubicBezTo>
                  <a:cubicBezTo>
                    <a:pt x="310" y="1563"/>
                    <a:pt x="489" y="1551"/>
                    <a:pt x="668" y="1527"/>
                  </a:cubicBezTo>
                  <a:cubicBezTo>
                    <a:pt x="834" y="1503"/>
                    <a:pt x="1001" y="1455"/>
                    <a:pt x="1156" y="1396"/>
                  </a:cubicBezTo>
                  <a:cubicBezTo>
                    <a:pt x="1239" y="1360"/>
                    <a:pt x="1275" y="1253"/>
                    <a:pt x="1334" y="1170"/>
                  </a:cubicBezTo>
                  <a:cubicBezTo>
                    <a:pt x="1263" y="1146"/>
                    <a:pt x="1180" y="1122"/>
                    <a:pt x="1096" y="1122"/>
                  </a:cubicBezTo>
                  <a:cubicBezTo>
                    <a:pt x="965" y="1146"/>
                    <a:pt x="834" y="1170"/>
                    <a:pt x="703" y="1217"/>
                  </a:cubicBezTo>
                  <a:cubicBezTo>
                    <a:pt x="620" y="848"/>
                    <a:pt x="537" y="503"/>
                    <a:pt x="441" y="146"/>
                  </a:cubicBezTo>
                  <a:cubicBezTo>
                    <a:pt x="418" y="86"/>
                    <a:pt x="334" y="39"/>
                    <a:pt x="275" y="3"/>
                  </a:cubicBezTo>
                  <a:cubicBezTo>
                    <a:pt x="273" y="2"/>
                    <a:pt x="271" y="1"/>
                    <a:pt x="26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78" name="Google Shape;2178;p53"/>
            <p:cNvSpPr/>
            <p:nvPr/>
          </p:nvSpPr>
          <p:spPr>
            <a:xfrm>
              <a:off x="5864625" y="2918750"/>
              <a:ext cx="36025" cy="30450"/>
            </a:xfrm>
            <a:custGeom>
              <a:avLst/>
              <a:gdLst/>
              <a:ahLst/>
              <a:cxnLst/>
              <a:rect l="l" t="t" r="r" b="b"/>
              <a:pathLst>
                <a:path w="1441" h="1218" extrusionOk="0">
                  <a:moveTo>
                    <a:pt x="773" y="1"/>
                  </a:moveTo>
                  <a:cubicBezTo>
                    <a:pt x="659" y="1"/>
                    <a:pt x="548" y="39"/>
                    <a:pt x="465" y="122"/>
                  </a:cubicBezTo>
                  <a:cubicBezTo>
                    <a:pt x="400" y="223"/>
                    <a:pt x="357" y="281"/>
                    <a:pt x="271" y="281"/>
                  </a:cubicBezTo>
                  <a:cubicBezTo>
                    <a:pt x="245" y="281"/>
                    <a:pt x="215" y="276"/>
                    <a:pt x="179" y="265"/>
                  </a:cubicBezTo>
                  <a:cubicBezTo>
                    <a:pt x="175" y="264"/>
                    <a:pt x="170" y="264"/>
                    <a:pt x="166" y="264"/>
                  </a:cubicBezTo>
                  <a:cubicBezTo>
                    <a:pt x="119" y="264"/>
                    <a:pt x="55" y="316"/>
                    <a:pt x="12" y="348"/>
                  </a:cubicBezTo>
                  <a:cubicBezTo>
                    <a:pt x="0" y="360"/>
                    <a:pt x="24" y="444"/>
                    <a:pt x="48" y="444"/>
                  </a:cubicBezTo>
                  <a:cubicBezTo>
                    <a:pt x="274" y="479"/>
                    <a:pt x="226" y="682"/>
                    <a:pt x="286" y="837"/>
                  </a:cubicBezTo>
                  <a:cubicBezTo>
                    <a:pt x="298" y="932"/>
                    <a:pt x="322" y="1039"/>
                    <a:pt x="357" y="1134"/>
                  </a:cubicBezTo>
                  <a:cubicBezTo>
                    <a:pt x="393" y="1182"/>
                    <a:pt x="453" y="1218"/>
                    <a:pt x="512" y="1218"/>
                  </a:cubicBezTo>
                  <a:cubicBezTo>
                    <a:pt x="560" y="1194"/>
                    <a:pt x="607" y="1158"/>
                    <a:pt x="619" y="1099"/>
                  </a:cubicBezTo>
                  <a:cubicBezTo>
                    <a:pt x="619" y="979"/>
                    <a:pt x="572" y="872"/>
                    <a:pt x="572" y="753"/>
                  </a:cubicBezTo>
                  <a:cubicBezTo>
                    <a:pt x="584" y="610"/>
                    <a:pt x="607" y="479"/>
                    <a:pt x="655" y="348"/>
                  </a:cubicBezTo>
                  <a:cubicBezTo>
                    <a:pt x="655" y="337"/>
                    <a:pt x="703" y="331"/>
                    <a:pt x="752" y="331"/>
                  </a:cubicBezTo>
                  <a:cubicBezTo>
                    <a:pt x="801" y="331"/>
                    <a:pt x="851" y="337"/>
                    <a:pt x="857" y="348"/>
                  </a:cubicBezTo>
                  <a:cubicBezTo>
                    <a:pt x="941" y="515"/>
                    <a:pt x="988" y="706"/>
                    <a:pt x="1060" y="884"/>
                  </a:cubicBezTo>
                  <a:cubicBezTo>
                    <a:pt x="1072" y="991"/>
                    <a:pt x="1119" y="1075"/>
                    <a:pt x="1191" y="1158"/>
                  </a:cubicBezTo>
                  <a:cubicBezTo>
                    <a:pt x="1206" y="1169"/>
                    <a:pt x="1228" y="1174"/>
                    <a:pt x="1254" y="1174"/>
                  </a:cubicBezTo>
                  <a:cubicBezTo>
                    <a:pt x="1310" y="1174"/>
                    <a:pt x="1384" y="1154"/>
                    <a:pt x="1441" y="1146"/>
                  </a:cubicBezTo>
                  <a:cubicBezTo>
                    <a:pt x="1441" y="1099"/>
                    <a:pt x="1429" y="1051"/>
                    <a:pt x="1417" y="1003"/>
                  </a:cubicBezTo>
                  <a:cubicBezTo>
                    <a:pt x="1369" y="920"/>
                    <a:pt x="1322" y="848"/>
                    <a:pt x="1286" y="765"/>
                  </a:cubicBezTo>
                  <a:cubicBezTo>
                    <a:pt x="1238" y="587"/>
                    <a:pt x="1191" y="408"/>
                    <a:pt x="1119" y="241"/>
                  </a:cubicBezTo>
                  <a:cubicBezTo>
                    <a:pt x="1060" y="122"/>
                    <a:pt x="953" y="39"/>
                    <a:pt x="822" y="3"/>
                  </a:cubicBezTo>
                  <a:cubicBezTo>
                    <a:pt x="806" y="2"/>
                    <a:pt x="789" y="1"/>
                    <a:pt x="77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79" name="Google Shape;2179;p53"/>
            <p:cNvSpPr/>
            <p:nvPr/>
          </p:nvSpPr>
          <p:spPr>
            <a:xfrm>
              <a:off x="6123275" y="2902150"/>
              <a:ext cx="18175" cy="50350"/>
            </a:xfrm>
            <a:custGeom>
              <a:avLst/>
              <a:gdLst/>
              <a:ahLst/>
              <a:cxnLst/>
              <a:rect l="l" t="t" r="r" b="b"/>
              <a:pathLst>
                <a:path w="727" h="2014" extrusionOk="0">
                  <a:moveTo>
                    <a:pt x="203" y="0"/>
                  </a:moveTo>
                  <a:cubicBezTo>
                    <a:pt x="167" y="48"/>
                    <a:pt x="132" y="108"/>
                    <a:pt x="108" y="179"/>
                  </a:cubicBezTo>
                  <a:cubicBezTo>
                    <a:pt x="96" y="262"/>
                    <a:pt x="72" y="346"/>
                    <a:pt x="72" y="429"/>
                  </a:cubicBezTo>
                  <a:cubicBezTo>
                    <a:pt x="48" y="596"/>
                    <a:pt x="25" y="762"/>
                    <a:pt x="1" y="929"/>
                  </a:cubicBezTo>
                  <a:lnTo>
                    <a:pt x="36" y="953"/>
                  </a:lnTo>
                  <a:lnTo>
                    <a:pt x="251" y="739"/>
                  </a:lnTo>
                  <a:cubicBezTo>
                    <a:pt x="286" y="881"/>
                    <a:pt x="310" y="1024"/>
                    <a:pt x="322" y="1155"/>
                  </a:cubicBezTo>
                  <a:cubicBezTo>
                    <a:pt x="358" y="1382"/>
                    <a:pt x="370" y="1608"/>
                    <a:pt x="394" y="1834"/>
                  </a:cubicBezTo>
                  <a:cubicBezTo>
                    <a:pt x="405" y="1944"/>
                    <a:pt x="457" y="2014"/>
                    <a:pt x="569" y="2014"/>
                  </a:cubicBezTo>
                  <a:cubicBezTo>
                    <a:pt x="577" y="2014"/>
                    <a:pt x="587" y="2013"/>
                    <a:pt x="596" y="2013"/>
                  </a:cubicBezTo>
                  <a:cubicBezTo>
                    <a:pt x="727" y="2001"/>
                    <a:pt x="703" y="1905"/>
                    <a:pt x="679" y="1810"/>
                  </a:cubicBezTo>
                  <a:cubicBezTo>
                    <a:pt x="644" y="1643"/>
                    <a:pt x="632" y="1477"/>
                    <a:pt x="596" y="1310"/>
                  </a:cubicBezTo>
                  <a:cubicBezTo>
                    <a:pt x="513" y="917"/>
                    <a:pt x="417" y="524"/>
                    <a:pt x="322" y="131"/>
                  </a:cubicBezTo>
                  <a:cubicBezTo>
                    <a:pt x="310" y="84"/>
                    <a:pt x="239" y="48"/>
                    <a:pt x="20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80" name="Google Shape;2180;p53"/>
            <p:cNvSpPr/>
            <p:nvPr/>
          </p:nvSpPr>
          <p:spPr>
            <a:xfrm>
              <a:off x="6236675" y="2793200"/>
              <a:ext cx="16700" cy="37525"/>
            </a:xfrm>
            <a:custGeom>
              <a:avLst/>
              <a:gdLst/>
              <a:ahLst/>
              <a:cxnLst/>
              <a:rect l="l" t="t" r="r" b="b"/>
              <a:pathLst>
                <a:path w="668" h="1501" extrusionOk="0">
                  <a:moveTo>
                    <a:pt x="191" y="1"/>
                  </a:moveTo>
                  <a:cubicBezTo>
                    <a:pt x="144" y="1"/>
                    <a:pt x="37" y="48"/>
                    <a:pt x="37" y="84"/>
                  </a:cubicBezTo>
                  <a:cubicBezTo>
                    <a:pt x="13" y="322"/>
                    <a:pt x="1" y="560"/>
                    <a:pt x="1" y="798"/>
                  </a:cubicBezTo>
                  <a:cubicBezTo>
                    <a:pt x="1" y="810"/>
                    <a:pt x="49" y="834"/>
                    <a:pt x="120" y="906"/>
                  </a:cubicBezTo>
                  <a:lnTo>
                    <a:pt x="168" y="667"/>
                  </a:lnTo>
                  <a:lnTo>
                    <a:pt x="227" y="691"/>
                  </a:lnTo>
                  <a:lnTo>
                    <a:pt x="489" y="1501"/>
                  </a:lnTo>
                  <a:lnTo>
                    <a:pt x="656" y="1453"/>
                  </a:lnTo>
                  <a:cubicBezTo>
                    <a:pt x="656" y="1298"/>
                    <a:pt x="668" y="1156"/>
                    <a:pt x="656" y="1001"/>
                  </a:cubicBezTo>
                  <a:cubicBezTo>
                    <a:pt x="656" y="953"/>
                    <a:pt x="644" y="906"/>
                    <a:pt x="620" y="858"/>
                  </a:cubicBezTo>
                  <a:cubicBezTo>
                    <a:pt x="572" y="787"/>
                    <a:pt x="525" y="727"/>
                    <a:pt x="489" y="656"/>
                  </a:cubicBezTo>
                  <a:cubicBezTo>
                    <a:pt x="418" y="477"/>
                    <a:pt x="370" y="298"/>
                    <a:pt x="311" y="120"/>
                  </a:cubicBezTo>
                  <a:cubicBezTo>
                    <a:pt x="287" y="72"/>
                    <a:pt x="239" y="13"/>
                    <a:pt x="19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81" name="Google Shape;2181;p53"/>
            <p:cNvSpPr/>
            <p:nvPr/>
          </p:nvSpPr>
          <p:spPr>
            <a:xfrm>
              <a:off x="5919100" y="2868325"/>
              <a:ext cx="36025" cy="15100"/>
            </a:xfrm>
            <a:custGeom>
              <a:avLst/>
              <a:gdLst/>
              <a:ahLst/>
              <a:cxnLst/>
              <a:rect l="l" t="t" r="r" b="b"/>
              <a:pathLst>
                <a:path w="1441" h="604" extrusionOk="0">
                  <a:moveTo>
                    <a:pt x="1246" y="0"/>
                  </a:moveTo>
                  <a:cubicBezTo>
                    <a:pt x="1225" y="0"/>
                    <a:pt x="1206" y="3"/>
                    <a:pt x="1191" y="8"/>
                  </a:cubicBezTo>
                  <a:cubicBezTo>
                    <a:pt x="833" y="79"/>
                    <a:pt x="488" y="163"/>
                    <a:pt x="143" y="258"/>
                  </a:cubicBezTo>
                  <a:cubicBezTo>
                    <a:pt x="83" y="270"/>
                    <a:pt x="48" y="353"/>
                    <a:pt x="0" y="413"/>
                  </a:cubicBezTo>
                  <a:cubicBezTo>
                    <a:pt x="65" y="434"/>
                    <a:pt x="130" y="486"/>
                    <a:pt x="186" y="486"/>
                  </a:cubicBezTo>
                  <a:cubicBezTo>
                    <a:pt x="192" y="486"/>
                    <a:pt x="197" y="485"/>
                    <a:pt x="202" y="484"/>
                  </a:cubicBezTo>
                  <a:cubicBezTo>
                    <a:pt x="476" y="425"/>
                    <a:pt x="738" y="353"/>
                    <a:pt x="1012" y="294"/>
                  </a:cubicBezTo>
                  <a:cubicBezTo>
                    <a:pt x="1012" y="401"/>
                    <a:pt x="1024" y="484"/>
                    <a:pt x="1048" y="603"/>
                  </a:cubicBezTo>
                  <a:cubicBezTo>
                    <a:pt x="1167" y="520"/>
                    <a:pt x="1274" y="425"/>
                    <a:pt x="1369" y="318"/>
                  </a:cubicBezTo>
                  <a:cubicBezTo>
                    <a:pt x="1429" y="246"/>
                    <a:pt x="1441" y="163"/>
                    <a:pt x="1429" y="68"/>
                  </a:cubicBezTo>
                  <a:cubicBezTo>
                    <a:pt x="1410" y="30"/>
                    <a:pt x="1319" y="0"/>
                    <a:pt x="124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82" name="Google Shape;2182;p53"/>
            <p:cNvSpPr/>
            <p:nvPr/>
          </p:nvSpPr>
          <p:spPr>
            <a:xfrm>
              <a:off x="6155425" y="2908675"/>
              <a:ext cx="42850" cy="11350"/>
            </a:xfrm>
            <a:custGeom>
              <a:avLst/>
              <a:gdLst/>
              <a:ahLst/>
              <a:cxnLst/>
              <a:rect l="l" t="t" r="r" b="b"/>
              <a:pathLst>
                <a:path w="1714" h="454" extrusionOk="0">
                  <a:moveTo>
                    <a:pt x="1415" y="1"/>
                  </a:moveTo>
                  <a:cubicBezTo>
                    <a:pt x="1412" y="1"/>
                    <a:pt x="1409" y="1"/>
                    <a:pt x="1406" y="1"/>
                  </a:cubicBezTo>
                  <a:cubicBezTo>
                    <a:pt x="977" y="25"/>
                    <a:pt x="548" y="108"/>
                    <a:pt x="155" y="263"/>
                  </a:cubicBezTo>
                  <a:cubicBezTo>
                    <a:pt x="84" y="287"/>
                    <a:pt x="48" y="347"/>
                    <a:pt x="1" y="394"/>
                  </a:cubicBezTo>
                  <a:lnTo>
                    <a:pt x="36" y="454"/>
                  </a:lnTo>
                  <a:cubicBezTo>
                    <a:pt x="274" y="406"/>
                    <a:pt x="501" y="359"/>
                    <a:pt x="751" y="323"/>
                  </a:cubicBezTo>
                  <a:cubicBezTo>
                    <a:pt x="891" y="310"/>
                    <a:pt x="1035" y="260"/>
                    <a:pt x="1171" y="260"/>
                  </a:cubicBezTo>
                  <a:cubicBezTo>
                    <a:pt x="1289" y="260"/>
                    <a:pt x="1401" y="297"/>
                    <a:pt x="1501" y="430"/>
                  </a:cubicBezTo>
                  <a:cubicBezTo>
                    <a:pt x="1509" y="432"/>
                    <a:pt x="1518" y="433"/>
                    <a:pt x="1527" y="433"/>
                  </a:cubicBezTo>
                  <a:cubicBezTo>
                    <a:pt x="1569" y="433"/>
                    <a:pt x="1614" y="412"/>
                    <a:pt x="1644" y="382"/>
                  </a:cubicBezTo>
                  <a:cubicBezTo>
                    <a:pt x="1713" y="243"/>
                    <a:pt x="1556" y="1"/>
                    <a:pt x="141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83" name="Google Shape;2183;p53"/>
            <p:cNvSpPr/>
            <p:nvPr/>
          </p:nvSpPr>
          <p:spPr>
            <a:xfrm>
              <a:off x="5922950" y="2887550"/>
              <a:ext cx="36950" cy="8375"/>
            </a:xfrm>
            <a:custGeom>
              <a:avLst/>
              <a:gdLst/>
              <a:ahLst/>
              <a:cxnLst/>
              <a:rect l="l" t="t" r="r" b="b"/>
              <a:pathLst>
                <a:path w="1478" h="335" extrusionOk="0">
                  <a:moveTo>
                    <a:pt x="1037" y="1"/>
                  </a:moveTo>
                  <a:cubicBezTo>
                    <a:pt x="770" y="1"/>
                    <a:pt x="549" y="214"/>
                    <a:pt x="288" y="214"/>
                  </a:cubicBezTo>
                  <a:cubicBezTo>
                    <a:pt x="223" y="214"/>
                    <a:pt x="156" y="201"/>
                    <a:pt x="84" y="168"/>
                  </a:cubicBezTo>
                  <a:cubicBezTo>
                    <a:pt x="72" y="168"/>
                    <a:pt x="37" y="227"/>
                    <a:pt x="1" y="251"/>
                  </a:cubicBezTo>
                  <a:cubicBezTo>
                    <a:pt x="37" y="287"/>
                    <a:pt x="84" y="334"/>
                    <a:pt x="120" y="334"/>
                  </a:cubicBezTo>
                  <a:cubicBezTo>
                    <a:pt x="525" y="311"/>
                    <a:pt x="918" y="275"/>
                    <a:pt x="1322" y="239"/>
                  </a:cubicBezTo>
                  <a:cubicBezTo>
                    <a:pt x="1370" y="227"/>
                    <a:pt x="1430" y="156"/>
                    <a:pt x="1477" y="120"/>
                  </a:cubicBezTo>
                  <a:cubicBezTo>
                    <a:pt x="1477" y="84"/>
                    <a:pt x="1465" y="61"/>
                    <a:pt x="1465" y="25"/>
                  </a:cubicBezTo>
                  <a:cubicBezTo>
                    <a:pt x="1322" y="13"/>
                    <a:pt x="1180" y="1"/>
                    <a:pt x="103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84" name="Google Shape;2184;p53"/>
            <p:cNvSpPr/>
            <p:nvPr/>
          </p:nvSpPr>
          <p:spPr>
            <a:xfrm>
              <a:off x="6136675" y="2814900"/>
              <a:ext cx="32475" cy="10475"/>
            </a:xfrm>
            <a:custGeom>
              <a:avLst/>
              <a:gdLst/>
              <a:ahLst/>
              <a:cxnLst/>
              <a:rect l="l" t="t" r="r" b="b"/>
              <a:pathLst>
                <a:path w="1299" h="419" extrusionOk="0">
                  <a:moveTo>
                    <a:pt x="1133" y="1"/>
                  </a:moveTo>
                  <a:cubicBezTo>
                    <a:pt x="1129" y="1"/>
                    <a:pt x="1124" y="1"/>
                    <a:pt x="1120" y="2"/>
                  </a:cubicBezTo>
                  <a:cubicBezTo>
                    <a:pt x="929" y="38"/>
                    <a:pt x="739" y="109"/>
                    <a:pt x="548" y="157"/>
                  </a:cubicBezTo>
                  <a:cubicBezTo>
                    <a:pt x="417" y="180"/>
                    <a:pt x="274" y="169"/>
                    <a:pt x="131" y="204"/>
                  </a:cubicBezTo>
                  <a:cubicBezTo>
                    <a:pt x="84" y="216"/>
                    <a:pt x="48" y="276"/>
                    <a:pt x="0" y="323"/>
                  </a:cubicBezTo>
                  <a:cubicBezTo>
                    <a:pt x="12" y="335"/>
                    <a:pt x="12" y="359"/>
                    <a:pt x="24" y="383"/>
                  </a:cubicBezTo>
                  <a:cubicBezTo>
                    <a:pt x="108" y="407"/>
                    <a:pt x="191" y="419"/>
                    <a:pt x="274" y="419"/>
                  </a:cubicBezTo>
                  <a:cubicBezTo>
                    <a:pt x="596" y="371"/>
                    <a:pt x="905" y="311"/>
                    <a:pt x="1215" y="240"/>
                  </a:cubicBezTo>
                  <a:cubicBezTo>
                    <a:pt x="1251" y="228"/>
                    <a:pt x="1274" y="145"/>
                    <a:pt x="1298" y="97"/>
                  </a:cubicBezTo>
                  <a:cubicBezTo>
                    <a:pt x="1243" y="64"/>
                    <a:pt x="1188" y="1"/>
                    <a:pt x="113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85" name="Google Shape;2185;p53"/>
            <p:cNvSpPr/>
            <p:nvPr/>
          </p:nvSpPr>
          <p:spPr>
            <a:xfrm>
              <a:off x="5727625" y="2108675"/>
              <a:ext cx="90275" cy="246175"/>
            </a:xfrm>
            <a:custGeom>
              <a:avLst/>
              <a:gdLst/>
              <a:ahLst/>
              <a:cxnLst/>
              <a:rect l="l" t="t" r="r" b="b"/>
              <a:pathLst>
                <a:path w="3611" h="9847" extrusionOk="0">
                  <a:moveTo>
                    <a:pt x="390" y="0"/>
                  </a:moveTo>
                  <a:cubicBezTo>
                    <a:pt x="173" y="0"/>
                    <a:pt x="0" y="214"/>
                    <a:pt x="75" y="438"/>
                  </a:cubicBezTo>
                  <a:cubicBezTo>
                    <a:pt x="122" y="414"/>
                    <a:pt x="170" y="414"/>
                    <a:pt x="182" y="402"/>
                  </a:cubicBezTo>
                  <a:cubicBezTo>
                    <a:pt x="225" y="266"/>
                    <a:pt x="301" y="226"/>
                    <a:pt x="385" y="226"/>
                  </a:cubicBezTo>
                  <a:cubicBezTo>
                    <a:pt x="463" y="226"/>
                    <a:pt x="548" y="260"/>
                    <a:pt x="622" y="283"/>
                  </a:cubicBezTo>
                  <a:cubicBezTo>
                    <a:pt x="813" y="343"/>
                    <a:pt x="920" y="521"/>
                    <a:pt x="884" y="712"/>
                  </a:cubicBezTo>
                  <a:cubicBezTo>
                    <a:pt x="861" y="795"/>
                    <a:pt x="849" y="878"/>
                    <a:pt x="849" y="962"/>
                  </a:cubicBezTo>
                  <a:cubicBezTo>
                    <a:pt x="968" y="1605"/>
                    <a:pt x="1099" y="2248"/>
                    <a:pt x="1242" y="2891"/>
                  </a:cubicBezTo>
                  <a:cubicBezTo>
                    <a:pt x="1325" y="3307"/>
                    <a:pt x="1503" y="3700"/>
                    <a:pt x="1765" y="4034"/>
                  </a:cubicBezTo>
                  <a:cubicBezTo>
                    <a:pt x="1893" y="4196"/>
                    <a:pt x="2009" y="4391"/>
                    <a:pt x="2266" y="4391"/>
                  </a:cubicBezTo>
                  <a:cubicBezTo>
                    <a:pt x="2274" y="4391"/>
                    <a:pt x="2282" y="4391"/>
                    <a:pt x="2289" y="4391"/>
                  </a:cubicBezTo>
                  <a:lnTo>
                    <a:pt x="2289" y="4391"/>
                  </a:lnTo>
                  <a:cubicBezTo>
                    <a:pt x="2265" y="4581"/>
                    <a:pt x="2194" y="4784"/>
                    <a:pt x="2218" y="4962"/>
                  </a:cubicBezTo>
                  <a:cubicBezTo>
                    <a:pt x="2349" y="5617"/>
                    <a:pt x="2504" y="6284"/>
                    <a:pt x="2670" y="6927"/>
                  </a:cubicBezTo>
                  <a:cubicBezTo>
                    <a:pt x="2837" y="7558"/>
                    <a:pt x="3063" y="8189"/>
                    <a:pt x="3254" y="8820"/>
                  </a:cubicBezTo>
                  <a:cubicBezTo>
                    <a:pt x="3325" y="9082"/>
                    <a:pt x="3242" y="9249"/>
                    <a:pt x="3004" y="9379"/>
                  </a:cubicBezTo>
                  <a:cubicBezTo>
                    <a:pt x="2932" y="9427"/>
                    <a:pt x="2885" y="9499"/>
                    <a:pt x="2813" y="9546"/>
                  </a:cubicBezTo>
                  <a:cubicBezTo>
                    <a:pt x="2706" y="9618"/>
                    <a:pt x="2670" y="9737"/>
                    <a:pt x="2766" y="9796"/>
                  </a:cubicBezTo>
                  <a:cubicBezTo>
                    <a:pt x="2809" y="9831"/>
                    <a:pt x="2858" y="9847"/>
                    <a:pt x="2905" y="9847"/>
                  </a:cubicBezTo>
                  <a:cubicBezTo>
                    <a:pt x="2985" y="9847"/>
                    <a:pt x="3061" y="9800"/>
                    <a:pt x="3099" y="9725"/>
                  </a:cubicBezTo>
                  <a:cubicBezTo>
                    <a:pt x="3123" y="9665"/>
                    <a:pt x="3170" y="9618"/>
                    <a:pt x="3218" y="9582"/>
                  </a:cubicBezTo>
                  <a:cubicBezTo>
                    <a:pt x="3528" y="9379"/>
                    <a:pt x="3611" y="9213"/>
                    <a:pt x="3528" y="8844"/>
                  </a:cubicBezTo>
                  <a:cubicBezTo>
                    <a:pt x="3420" y="8403"/>
                    <a:pt x="3278" y="7986"/>
                    <a:pt x="3170" y="7534"/>
                  </a:cubicBezTo>
                  <a:cubicBezTo>
                    <a:pt x="2980" y="6701"/>
                    <a:pt x="2635" y="5891"/>
                    <a:pt x="2527" y="5022"/>
                  </a:cubicBezTo>
                  <a:cubicBezTo>
                    <a:pt x="2516" y="4760"/>
                    <a:pt x="2575" y="4510"/>
                    <a:pt x="2706" y="4284"/>
                  </a:cubicBezTo>
                  <a:cubicBezTo>
                    <a:pt x="2742" y="4176"/>
                    <a:pt x="2766" y="4081"/>
                    <a:pt x="2777" y="3974"/>
                  </a:cubicBezTo>
                  <a:cubicBezTo>
                    <a:pt x="2682" y="3974"/>
                    <a:pt x="2587" y="3986"/>
                    <a:pt x="2492" y="3998"/>
                  </a:cubicBezTo>
                  <a:cubicBezTo>
                    <a:pt x="2407" y="4016"/>
                    <a:pt x="2322" y="4056"/>
                    <a:pt x="2245" y="4056"/>
                  </a:cubicBezTo>
                  <a:cubicBezTo>
                    <a:pt x="2171" y="4056"/>
                    <a:pt x="2104" y="4019"/>
                    <a:pt x="2051" y="3891"/>
                  </a:cubicBezTo>
                  <a:cubicBezTo>
                    <a:pt x="1944" y="3665"/>
                    <a:pt x="1801" y="3462"/>
                    <a:pt x="1682" y="3236"/>
                  </a:cubicBezTo>
                  <a:cubicBezTo>
                    <a:pt x="1408" y="2652"/>
                    <a:pt x="1253" y="2021"/>
                    <a:pt x="1218" y="1379"/>
                  </a:cubicBezTo>
                  <a:cubicBezTo>
                    <a:pt x="1194" y="1069"/>
                    <a:pt x="1158" y="759"/>
                    <a:pt x="1099" y="450"/>
                  </a:cubicBezTo>
                  <a:cubicBezTo>
                    <a:pt x="1027" y="116"/>
                    <a:pt x="753" y="57"/>
                    <a:pt x="468" y="9"/>
                  </a:cubicBezTo>
                  <a:cubicBezTo>
                    <a:pt x="441" y="3"/>
                    <a:pt x="415" y="0"/>
                    <a:pt x="39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86" name="Google Shape;2186;p53"/>
            <p:cNvSpPr/>
            <p:nvPr/>
          </p:nvSpPr>
          <p:spPr>
            <a:xfrm>
              <a:off x="5709550" y="2344650"/>
              <a:ext cx="48225" cy="72050"/>
            </a:xfrm>
            <a:custGeom>
              <a:avLst/>
              <a:gdLst/>
              <a:ahLst/>
              <a:cxnLst/>
              <a:rect l="l" t="t" r="r" b="b"/>
              <a:pathLst>
                <a:path w="1929" h="2882" extrusionOk="0">
                  <a:moveTo>
                    <a:pt x="507" y="398"/>
                  </a:moveTo>
                  <a:cubicBezTo>
                    <a:pt x="525" y="398"/>
                    <a:pt x="542" y="400"/>
                    <a:pt x="560" y="405"/>
                  </a:cubicBezTo>
                  <a:cubicBezTo>
                    <a:pt x="631" y="452"/>
                    <a:pt x="679" y="512"/>
                    <a:pt x="714" y="583"/>
                  </a:cubicBezTo>
                  <a:cubicBezTo>
                    <a:pt x="738" y="738"/>
                    <a:pt x="738" y="881"/>
                    <a:pt x="714" y="1036"/>
                  </a:cubicBezTo>
                  <a:cubicBezTo>
                    <a:pt x="667" y="1143"/>
                    <a:pt x="607" y="1238"/>
                    <a:pt x="536" y="1334"/>
                  </a:cubicBezTo>
                  <a:cubicBezTo>
                    <a:pt x="441" y="1262"/>
                    <a:pt x="369" y="1238"/>
                    <a:pt x="333" y="1179"/>
                  </a:cubicBezTo>
                  <a:cubicBezTo>
                    <a:pt x="202" y="941"/>
                    <a:pt x="238" y="631"/>
                    <a:pt x="417" y="429"/>
                  </a:cubicBezTo>
                  <a:cubicBezTo>
                    <a:pt x="447" y="406"/>
                    <a:pt x="477" y="398"/>
                    <a:pt x="507" y="398"/>
                  </a:cubicBezTo>
                  <a:close/>
                  <a:moveTo>
                    <a:pt x="1393" y="1301"/>
                  </a:moveTo>
                  <a:cubicBezTo>
                    <a:pt x="1466" y="1301"/>
                    <a:pt x="1533" y="1332"/>
                    <a:pt x="1560" y="1441"/>
                  </a:cubicBezTo>
                  <a:cubicBezTo>
                    <a:pt x="1584" y="1643"/>
                    <a:pt x="1607" y="1845"/>
                    <a:pt x="1607" y="2048"/>
                  </a:cubicBezTo>
                  <a:cubicBezTo>
                    <a:pt x="1607" y="2226"/>
                    <a:pt x="1595" y="2417"/>
                    <a:pt x="1584" y="2607"/>
                  </a:cubicBezTo>
                  <a:cubicBezTo>
                    <a:pt x="1322" y="2286"/>
                    <a:pt x="1095" y="1976"/>
                    <a:pt x="1060" y="1572"/>
                  </a:cubicBezTo>
                  <a:cubicBezTo>
                    <a:pt x="1048" y="1429"/>
                    <a:pt x="1095" y="1357"/>
                    <a:pt x="1226" y="1334"/>
                  </a:cubicBezTo>
                  <a:cubicBezTo>
                    <a:pt x="1277" y="1318"/>
                    <a:pt x="1337" y="1301"/>
                    <a:pt x="1393" y="1301"/>
                  </a:cubicBezTo>
                  <a:close/>
                  <a:moveTo>
                    <a:pt x="917" y="0"/>
                  </a:moveTo>
                  <a:lnTo>
                    <a:pt x="833" y="214"/>
                  </a:lnTo>
                  <a:cubicBezTo>
                    <a:pt x="704" y="163"/>
                    <a:pt x="588" y="136"/>
                    <a:pt x="486" y="136"/>
                  </a:cubicBezTo>
                  <a:cubicBezTo>
                    <a:pt x="258" y="136"/>
                    <a:pt x="101" y="268"/>
                    <a:pt x="36" y="548"/>
                  </a:cubicBezTo>
                  <a:cubicBezTo>
                    <a:pt x="0" y="774"/>
                    <a:pt x="12" y="1012"/>
                    <a:pt x="71" y="1238"/>
                  </a:cubicBezTo>
                  <a:cubicBezTo>
                    <a:pt x="116" y="1445"/>
                    <a:pt x="229" y="1543"/>
                    <a:pt x="394" y="1543"/>
                  </a:cubicBezTo>
                  <a:cubicBezTo>
                    <a:pt x="448" y="1543"/>
                    <a:pt x="507" y="1533"/>
                    <a:pt x="572" y="1512"/>
                  </a:cubicBezTo>
                  <a:lnTo>
                    <a:pt x="774" y="1453"/>
                  </a:lnTo>
                  <a:cubicBezTo>
                    <a:pt x="810" y="1631"/>
                    <a:pt x="857" y="1774"/>
                    <a:pt x="881" y="1917"/>
                  </a:cubicBezTo>
                  <a:cubicBezTo>
                    <a:pt x="917" y="2226"/>
                    <a:pt x="1048" y="2512"/>
                    <a:pt x="1274" y="2727"/>
                  </a:cubicBezTo>
                  <a:cubicBezTo>
                    <a:pt x="1369" y="2822"/>
                    <a:pt x="1500" y="2869"/>
                    <a:pt x="1631" y="2881"/>
                  </a:cubicBezTo>
                  <a:cubicBezTo>
                    <a:pt x="1786" y="2869"/>
                    <a:pt x="1857" y="2715"/>
                    <a:pt x="1857" y="2560"/>
                  </a:cubicBezTo>
                  <a:cubicBezTo>
                    <a:pt x="1869" y="2286"/>
                    <a:pt x="1881" y="2012"/>
                    <a:pt x="1869" y="1726"/>
                  </a:cubicBezTo>
                  <a:cubicBezTo>
                    <a:pt x="1845" y="1429"/>
                    <a:pt x="1822" y="1095"/>
                    <a:pt x="1393" y="1000"/>
                  </a:cubicBezTo>
                  <a:cubicBezTo>
                    <a:pt x="1572" y="798"/>
                    <a:pt x="1726" y="619"/>
                    <a:pt x="1869" y="441"/>
                  </a:cubicBezTo>
                  <a:cubicBezTo>
                    <a:pt x="1917" y="393"/>
                    <a:pt x="1929" y="333"/>
                    <a:pt x="1917" y="274"/>
                  </a:cubicBezTo>
                  <a:cubicBezTo>
                    <a:pt x="1887" y="234"/>
                    <a:pt x="1841" y="211"/>
                    <a:pt x="1793" y="211"/>
                  </a:cubicBezTo>
                  <a:cubicBezTo>
                    <a:pt x="1783" y="211"/>
                    <a:pt x="1772" y="212"/>
                    <a:pt x="1762" y="214"/>
                  </a:cubicBezTo>
                  <a:cubicBezTo>
                    <a:pt x="1667" y="262"/>
                    <a:pt x="1584" y="321"/>
                    <a:pt x="1512" y="405"/>
                  </a:cubicBezTo>
                  <a:cubicBezTo>
                    <a:pt x="1417" y="500"/>
                    <a:pt x="1345" y="607"/>
                    <a:pt x="1238" y="738"/>
                  </a:cubicBezTo>
                  <a:lnTo>
                    <a:pt x="976" y="12"/>
                  </a:lnTo>
                  <a:lnTo>
                    <a:pt x="917"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87" name="Google Shape;2187;p53"/>
            <p:cNvSpPr/>
            <p:nvPr/>
          </p:nvSpPr>
          <p:spPr>
            <a:xfrm>
              <a:off x="5592550" y="2252725"/>
              <a:ext cx="51825" cy="54300"/>
            </a:xfrm>
            <a:custGeom>
              <a:avLst/>
              <a:gdLst/>
              <a:ahLst/>
              <a:cxnLst/>
              <a:rect l="l" t="t" r="r" b="b"/>
              <a:pathLst>
                <a:path w="2073" h="2172" extrusionOk="0">
                  <a:moveTo>
                    <a:pt x="744" y="211"/>
                  </a:moveTo>
                  <a:cubicBezTo>
                    <a:pt x="777" y="211"/>
                    <a:pt x="906" y="309"/>
                    <a:pt x="906" y="331"/>
                  </a:cubicBezTo>
                  <a:cubicBezTo>
                    <a:pt x="834" y="605"/>
                    <a:pt x="739" y="879"/>
                    <a:pt x="656" y="1141"/>
                  </a:cubicBezTo>
                  <a:cubicBezTo>
                    <a:pt x="644" y="1177"/>
                    <a:pt x="584" y="1189"/>
                    <a:pt x="513" y="1236"/>
                  </a:cubicBezTo>
                  <a:cubicBezTo>
                    <a:pt x="477" y="1165"/>
                    <a:pt x="406" y="1105"/>
                    <a:pt x="382" y="1034"/>
                  </a:cubicBezTo>
                  <a:cubicBezTo>
                    <a:pt x="370" y="915"/>
                    <a:pt x="370" y="796"/>
                    <a:pt x="382" y="677"/>
                  </a:cubicBezTo>
                  <a:cubicBezTo>
                    <a:pt x="358" y="415"/>
                    <a:pt x="560" y="319"/>
                    <a:pt x="739" y="212"/>
                  </a:cubicBezTo>
                  <a:cubicBezTo>
                    <a:pt x="740" y="212"/>
                    <a:pt x="742" y="211"/>
                    <a:pt x="744" y="211"/>
                  </a:cubicBezTo>
                  <a:close/>
                  <a:moveTo>
                    <a:pt x="1406" y="1320"/>
                  </a:moveTo>
                  <a:lnTo>
                    <a:pt x="1406" y="1332"/>
                  </a:lnTo>
                  <a:cubicBezTo>
                    <a:pt x="1513" y="1367"/>
                    <a:pt x="1692" y="1403"/>
                    <a:pt x="1715" y="1474"/>
                  </a:cubicBezTo>
                  <a:cubicBezTo>
                    <a:pt x="1751" y="1593"/>
                    <a:pt x="1668" y="1724"/>
                    <a:pt x="1632" y="1855"/>
                  </a:cubicBezTo>
                  <a:cubicBezTo>
                    <a:pt x="1572" y="1832"/>
                    <a:pt x="1477" y="1832"/>
                    <a:pt x="1465" y="1796"/>
                  </a:cubicBezTo>
                  <a:cubicBezTo>
                    <a:pt x="1430" y="1665"/>
                    <a:pt x="1394" y="1534"/>
                    <a:pt x="1370" y="1403"/>
                  </a:cubicBezTo>
                  <a:lnTo>
                    <a:pt x="1406" y="1320"/>
                  </a:lnTo>
                  <a:close/>
                  <a:moveTo>
                    <a:pt x="682" y="1"/>
                  </a:moveTo>
                  <a:cubicBezTo>
                    <a:pt x="564" y="1"/>
                    <a:pt x="449" y="46"/>
                    <a:pt x="358" y="129"/>
                  </a:cubicBezTo>
                  <a:cubicBezTo>
                    <a:pt x="72" y="450"/>
                    <a:pt x="1" y="915"/>
                    <a:pt x="191" y="1308"/>
                  </a:cubicBezTo>
                  <a:cubicBezTo>
                    <a:pt x="261" y="1446"/>
                    <a:pt x="399" y="1525"/>
                    <a:pt x="543" y="1525"/>
                  </a:cubicBezTo>
                  <a:cubicBezTo>
                    <a:pt x="622" y="1525"/>
                    <a:pt x="703" y="1501"/>
                    <a:pt x="775" y="1451"/>
                  </a:cubicBezTo>
                  <a:cubicBezTo>
                    <a:pt x="858" y="1367"/>
                    <a:pt x="930" y="1260"/>
                    <a:pt x="989" y="1153"/>
                  </a:cubicBezTo>
                  <a:cubicBezTo>
                    <a:pt x="1025" y="1391"/>
                    <a:pt x="1084" y="1629"/>
                    <a:pt x="1168" y="1867"/>
                  </a:cubicBezTo>
                  <a:cubicBezTo>
                    <a:pt x="1240" y="2052"/>
                    <a:pt x="1377" y="2172"/>
                    <a:pt x="1532" y="2172"/>
                  </a:cubicBezTo>
                  <a:cubicBezTo>
                    <a:pt x="1607" y="2172"/>
                    <a:pt x="1685" y="2144"/>
                    <a:pt x="1763" y="2082"/>
                  </a:cubicBezTo>
                  <a:cubicBezTo>
                    <a:pt x="1882" y="1974"/>
                    <a:pt x="1965" y="1843"/>
                    <a:pt x="2001" y="1701"/>
                  </a:cubicBezTo>
                  <a:cubicBezTo>
                    <a:pt x="2073" y="1332"/>
                    <a:pt x="1942" y="1177"/>
                    <a:pt x="1442" y="1034"/>
                  </a:cubicBezTo>
                  <a:cubicBezTo>
                    <a:pt x="1549" y="915"/>
                    <a:pt x="1644" y="796"/>
                    <a:pt x="1727" y="677"/>
                  </a:cubicBezTo>
                  <a:cubicBezTo>
                    <a:pt x="1787" y="605"/>
                    <a:pt x="1834" y="534"/>
                    <a:pt x="1858" y="462"/>
                  </a:cubicBezTo>
                  <a:cubicBezTo>
                    <a:pt x="1870" y="427"/>
                    <a:pt x="1799" y="343"/>
                    <a:pt x="1787" y="343"/>
                  </a:cubicBezTo>
                  <a:cubicBezTo>
                    <a:pt x="1692" y="355"/>
                    <a:pt x="1596" y="391"/>
                    <a:pt x="1525" y="450"/>
                  </a:cubicBezTo>
                  <a:cubicBezTo>
                    <a:pt x="1418" y="570"/>
                    <a:pt x="1322" y="689"/>
                    <a:pt x="1239" y="820"/>
                  </a:cubicBezTo>
                  <a:cubicBezTo>
                    <a:pt x="1227" y="546"/>
                    <a:pt x="1215" y="319"/>
                    <a:pt x="1203" y="141"/>
                  </a:cubicBezTo>
                  <a:cubicBezTo>
                    <a:pt x="1096" y="117"/>
                    <a:pt x="977" y="81"/>
                    <a:pt x="882" y="46"/>
                  </a:cubicBezTo>
                  <a:cubicBezTo>
                    <a:pt x="817" y="15"/>
                    <a:pt x="749" y="1"/>
                    <a:pt x="68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88" name="Google Shape;2188;p53"/>
            <p:cNvSpPr/>
            <p:nvPr/>
          </p:nvSpPr>
          <p:spPr>
            <a:xfrm>
              <a:off x="5632450" y="2362150"/>
              <a:ext cx="30975" cy="77625"/>
            </a:xfrm>
            <a:custGeom>
              <a:avLst/>
              <a:gdLst/>
              <a:ahLst/>
              <a:cxnLst/>
              <a:rect l="l" t="t" r="r" b="b"/>
              <a:pathLst>
                <a:path w="1239" h="3105" extrusionOk="0">
                  <a:moveTo>
                    <a:pt x="704" y="308"/>
                  </a:moveTo>
                  <a:cubicBezTo>
                    <a:pt x="783" y="308"/>
                    <a:pt x="872" y="321"/>
                    <a:pt x="881" y="348"/>
                  </a:cubicBezTo>
                  <a:cubicBezTo>
                    <a:pt x="929" y="455"/>
                    <a:pt x="917" y="562"/>
                    <a:pt x="869" y="657"/>
                  </a:cubicBezTo>
                  <a:cubicBezTo>
                    <a:pt x="738" y="812"/>
                    <a:pt x="584" y="943"/>
                    <a:pt x="429" y="1050"/>
                  </a:cubicBezTo>
                  <a:cubicBezTo>
                    <a:pt x="393" y="895"/>
                    <a:pt x="369" y="824"/>
                    <a:pt x="346" y="753"/>
                  </a:cubicBezTo>
                  <a:cubicBezTo>
                    <a:pt x="274" y="467"/>
                    <a:pt x="334" y="372"/>
                    <a:pt x="631" y="312"/>
                  </a:cubicBezTo>
                  <a:cubicBezTo>
                    <a:pt x="652" y="309"/>
                    <a:pt x="677" y="308"/>
                    <a:pt x="704" y="308"/>
                  </a:cubicBezTo>
                  <a:close/>
                  <a:moveTo>
                    <a:pt x="670" y="1"/>
                  </a:moveTo>
                  <a:cubicBezTo>
                    <a:pt x="584" y="1"/>
                    <a:pt x="497" y="17"/>
                    <a:pt x="417" y="50"/>
                  </a:cubicBezTo>
                  <a:cubicBezTo>
                    <a:pt x="167" y="217"/>
                    <a:pt x="0" y="562"/>
                    <a:pt x="72" y="776"/>
                  </a:cubicBezTo>
                  <a:cubicBezTo>
                    <a:pt x="179" y="1026"/>
                    <a:pt x="262" y="1288"/>
                    <a:pt x="346" y="1550"/>
                  </a:cubicBezTo>
                  <a:cubicBezTo>
                    <a:pt x="429" y="1991"/>
                    <a:pt x="750" y="2396"/>
                    <a:pt x="679" y="2884"/>
                  </a:cubicBezTo>
                  <a:cubicBezTo>
                    <a:pt x="658" y="2999"/>
                    <a:pt x="747" y="3105"/>
                    <a:pt x="858" y="3105"/>
                  </a:cubicBezTo>
                  <a:cubicBezTo>
                    <a:pt x="873" y="3105"/>
                    <a:pt x="889" y="3102"/>
                    <a:pt x="905" y="3098"/>
                  </a:cubicBezTo>
                  <a:cubicBezTo>
                    <a:pt x="1060" y="3086"/>
                    <a:pt x="1036" y="2955"/>
                    <a:pt x="1012" y="2836"/>
                  </a:cubicBezTo>
                  <a:cubicBezTo>
                    <a:pt x="893" y="2372"/>
                    <a:pt x="786" y="1896"/>
                    <a:pt x="655" y="1396"/>
                  </a:cubicBezTo>
                  <a:cubicBezTo>
                    <a:pt x="917" y="1241"/>
                    <a:pt x="917" y="1241"/>
                    <a:pt x="1143" y="776"/>
                  </a:cubicBezTo>
                  <a:cubicBezTo>
                    <a:pt x="1239" y="550"/>
                    <a:pt x="1203" y="300"/>
                    <a:pt x="1048" y="110"/>
                  </a:cubicBezTo>
                  <a:cubicBezTo>
                    <a:pt x="933" y="38"/>
                    <a:pt x="801" y="1"/>
                    <a:pt x="67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89" name="Google Shape;2189;p53"/>
            <p:cNvSpPr/>
            <p:nvPr/>
          </p:nvSpPr>
          <p:spPr>
            <a:xfrm>
              <a:off x="5568750" y="2140175"/>
              <a:ext cx="38725" cy="57175"/>
            </a:xfrm>
            <a:custGeom>
              <a:avLst/>
              <a:gdLst/>
              <a:ahLst/>
              <a:cxnLst/>
              <a:rect l="l" t="t" r="r" b="b"/>
              <a:pathLst>
                <a:path w="1549" h="2287" extrusionOk="0">
                  <a:moveTo>
                    <a:pt x="788" y="270"/>
                  </a:moveTo>
                  <a:cubicBezTo>
                    <a:pt x="890" y="270"/>
                    <a:pt x="995" y="303"/>
                    <a:pt x="1084" y="369"/>
                  </a:cubicBezTo>
                  <a:cubicBezTo>
                    <a:pt x="1167" y="452"/>
                    <a:pt x="1203" y="559"/>
                    <a:pt x="1179" y="666"/>
                  </a:cubicBezTo>
                  <a:cubicBezTo>
                    <a:pt x="1131" y="857"/>
                    <a:pt x="1036" y="1059"/>
                    <a:pt x="774" y="1083"/>
                  </a:cubicBezTo>
                  <a:cubicBezTo>
                    <a:pt x="679" y="845"/>
                    <a:pt x="596" y="619"/>
                    <a:pt x="500" y="369"/>
                  </a:cubicBezTo>
                  <a:cubicBezTo>
                    <a:pt x="584" y="303"/>
                    <a:pt x="685" y="270"/>
                    <a:pt x="788" y="270"/>
                  </a:cubicBezTo>
                  <a:close/>
                  <a:moveTo>
                    <a:pt x="823" y="1"/>
                  </a:moveTo>
                  <a:cubicBezTo>
                    <a:pt x="629" y="1"/>
                    <a:pt x="436" y="76"/>
                    <a:pt x="286" y="226"/>
                  </a:cubicBezTo>
                  <a:cubicBezTo>
                    <a:pt x="155" y="357"/>
                    <a:pt x="0" y="547"/>
                    <a:pt x="108" y="773"/>
                  </a:cubicBezTo>
                  <a:cubicBezTo>
                    <a:pt x="179" y="881"/>
                    <a:pt x="274" y="988"/>
                    <a:pt x="369" y="1083"/>
                  </a:cubicBezTo>
                  <a:cubicBezTo>
                    <a:pt x="405" y="1178"/>
                    <a:pt x="429" y="1262"/>
                    <a:pt x="441" y="1357"/>
                  </a:cubicBezTo>
                  <a:cubicBezTo>
                    <a:pt x="465" y="1452"/>
                    <a:pt x="548" y="1523"/>
                    <a:pt x="572" y="1619"/>
                  </a:cubicBezTo>
                  <a:cubicBezTo>
                    <a:pt x="631" y="1833"/>
                    <a:pt x="679" y="2059"/>
                    <a:pt x="739" y="2274"/>
                  </a:cubicBezTo>
                  <a:cubicBezTo>
                    <a:pt x="777" y="2282"/>
                    <a:pt x="812" y="2286"/>
                    <a:pt x="842" y="2286"/>
                  </a:cubicBezTo>
                  <a:cubicBezTo>
                    <a:pt x="979" y="2286"/>
                    <a:pt x="1028" y="2197"/>
                    <a:pt x="989" y="2012"/>
                  </a:cubicBezTo>
                  <a:cubicBezTo>
                    <a:pt x="953" y="1893"/>
                    <a:pt x="953" y="1750"/>
                    <a:pt x="905" y="1631"/>
                  </a:cubicBezTo>
                  <a:cubicBezTo>
                    <a:pt x="846" y="1452"/>
                    <a:pt x="941" y="1369"/>
                    <a:pt x="1060" y="1273"/>
                  </a:cubicBezTo>
                  <a:cubicBezTo>
                    <a:pt x="1191" y="1166"/>
                    <a:pt x="1310" y="1047"/>
                    <a:pt x="1405" y="916"/>
                  </a:cubicBezTo>
                  <a:cubicBezTo>
                    <a:pt x="1548" y="714"/>
                    <a:pt x="1453" y="273"/>
                    <a:pt x="1286" y="154"/>
                  </a:cubicBezTo>
                  <a:cubicBezTo>
                    <a:pt x="1146" y="52"/>
                    <a:pt x="984" y="1"/>
                    <a:pt x="82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90" name="Google Shape;2190;p53"/>
            <p:cNvSpPr/>
            <p:nvPr/>
          </p:nvSpPr>
          <p:spPr>
            <a:xfrm>
              <a:off x="5515175" y="2274950"/>
              <a:ext cx="39000" cy="54225"/>
            </a:xfrm>
            <a:custGeom>
              <a:avLst/>
              <a:gdLst/>
              <a:ahLst/>
              <a:cxnLst/>
              <a:rect l="l" t="t" r="r" b="b"/>
              <a:pathLst>
                <a:path w="1560" h="2169" extrusionOk="0">
                  <a:moveTo>
                    <a:pt x="611" y="1"/>
                  </a:moveTo>
                  <a:cubicBezTo>
                    <a:pt x="557" y="1"/>
                    <a:pt x="503" y="12"/>
                    <a:pt x="453" y="38"/>
                  </a:cubicBezTo>
                  <a:cubicBezTo>
                    <a:pt x="107" y="169"/>
                    <a:pt x="0" y="728"/>
                    <a:pt x="274" y="1038"/>
                  </a:cubicBezTo>
                  <a:cubicBezTo>
                    <a:pt x="307" y="1078"/>
                    <a:pt x="374" y="1084"/>
                    <a:pt x="445" y="1084"/>
                  </a:cubicBezTo>
                  <a:cubicBezTo>
                    <a:pt x="479" y="1084"/>
                    <a:pt x="514" y="1083"/>
                    <a:pt x="547" y="1083"/>
                  </a:cubicBezTo>
                  <a:cubicBezTo>
                    <a:pt x="568" y="1083"/>
                    <a:pt x="589" y="1083"/>
                    <a:pt x="607" y="1085"/>
                  </a:cubicBezTo>
                  <a:lnTo>
                    <a:pt x="655" y="990"/>
                  </a:lnTo>
                  <a:lnTo>
                    <a:pt x="655" y="990"/>
                  </a:lnTo>
                  <a:cubicBezTo>
                    <a:pt x="632" y="994"/>
                    <a:pt x="610" y="995"/>
                    <a:pt x="591" y="995"/>
                  </a:cubicBezTo>
                  <a:cubicBezTo>
                    <a:pt x="403" y="995"/>
                    <a:pt x="393" y="847"/>
                    <a:pt x="393" y="728"/>
                  </a:cubicBezTo>
                  <a:cubicBezTo>
                    <a:pt x="393" y="597"/>
                    <a:pt x="429" y="466"/>
                    <a:pt x="476" y="335"/>
                  </a:cubicBezTo>
                  <a:cubicBezTo>
                    <a:pt x="483" y="321"/>
                    <a:pt x="539" y="316"/>
                    <a:pt x="587" y="316"/>
                  </a:cubicBezTo>
                  <a:cubicBezTo>
                    <a:pt x="621" y="316"/>
                    <a:pt x="650" y="319"/>
                    <a:pt x="655" y="323"/>
                  </a:cubicBezTo>
                  <a:cubicBezTo>
                    <a:pt x="727" y="466"/>
                    <a:pt x="786" y="609"/>
                    <a:pt x="810" y="764"/>
                  </a:cubicBezTo>
                  <a:cubicBezTo>
                    <a:pt x="881" y="1157"/>
                    <a:pt x="619" y="1478"/>
                    <a:pt x="512" y="1836"/>
                  </a:cubicBezTo>
                  <a:cubicBezTo>
                    <a:pt x="500" y="1943"/>
                    <a:pt x="500" y="2050"/>
                    <a:pt x="512" y="2169"/>
                  </a:cubicBezTo>
                  <a:cubicBezTo>
                    <a:pt x="619" y="2145"/>
                    <a:pt x="727" y="2121"/>
                    <a:pt x="834" y="2086"/>
                  </a:cubicBezTo>
                  <a:cubicBezTo>
                    <a:pt x="1012" y="2038"/>
                    <a:pt x="1191" y="1967"/>
                    <a:pt x="1369" y="1907"/>
                  </a:cubicBezTo>
                  <a:cubicBezTo>
                    <a:pt x="1429" y="1871"/>
                    <a:pt x="1500" y="1847"/>
                    <a:pt x="1560" y="1800"/>
                  </a:cubicBezTo>
                  <a:cubicBezTo>
                    <a:pt x="1500" y="1752"/>
                    <a:pt x="1453" y="1657"/>
                    <a:pt x="1393" y="1657"/>
                  </a:cubicBezTo>
                  <a:cubicBezTo>
                    <a:pt x="1344" y="1653"/>
                    <a:pt x="1297" y="1652"/>
                    <a:pt x="1249" y="1652"/>
                  </a:cubicBezTo>
                  <a:cubicBezTo>
                    <a:pt x="1135" y="1652"/>
                    <a:pt x="1023" y="1660"/>
                    <a:pt x="905" y="1669"/>
                  </a:cubicBezTo>
                  <a:cubicBezTo>
                    <a:pt x="917" y="1574"/>
                    <a:pt x="941" y="1490"/>
                    <a:pt x="965" y="1395"/>
                  </a:cubicBezTo>
                  <a:cubicBezTo>
                    <a:pt x="1179" y="1038"/>
                    <a:pt x="1179" y="597"/>
                    <a:pt x="965" y="240"/>
                  </a:cubicBezTo>
                  <a:cubicBezTo>
                    <a:pt x="903" y="91"/>
                    <a:pt x="759" y="1"/>
                    <a:pt x="61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91" name="Google Shape;2191;p53"/>
            <p:cNvSpPr/>
            <p:nvPr/>
          </p:nvSpPr>
          <p:spPr>
            <a:xfrm>
              <a:off x="5631550" y="2142625"/>
              <a:ext cx="60150" cy="33275"/>
            </a:xfrm>
            <a:custGeom>
              <a:avLst/>
              <a:gdLst/>
              <a:ahLst/>
              <a:cxnLst/>
              <a:rect l="l" t="t" r="r" b="b"/>
              <a:pathLst>
                <a:path w="2406" h="1331" extrusionOk="0">
                  <a:moveTo>
                    <a:pt x="1400" y="0"/>
                  </a:moveTo>
                  <a:cubicBezTo>
                    <a:pt x="1246" y="0"/>
                    <a:pt x="1176" y="101"/>
                    <a:pt x="1167" y="342"/>
                  </a:cubicBezTo>
                  <a:cubicBezTo>
                    <a:pt x="941" y="390"/>
                    <a:pt x="727" y="449"/>
                    <a:pt x="501" y="509"/>
                  </a:cubicBezTo>
                  <a:cubicBezTo>
                    <a:pt x="215" y="580"/>
                    <a:pt x="1" y="747"/>
                    <a:pt x="36" y="913"/>
                  </a:cubicBezTo>
                  <a:lnTo>
                    <a:pt x="1929" y="461"/>
                  </a:lnTo>
                  <a:lnTo>
                    <a:pt x="1929" y="461"/>
                  </a:lnTo>
                  <a:cubicBezTo>
                    <a:pt x="1810" y="699"/>
                    <a:pt x="1691" y="913"/>
                    <a:pt x="1584" y="1128"/>
                  </a:cubicBezTo>
                  <a:cubicBezTo>
                    <a:pt x="1560" y="1187"/>
                    <a:pt x="1608" y="1259"/>
                    <a:pt x="1608" y="1330"/>
                  </a:cubicBezTo>
                  <a:cubicBezTo>
                    <a:pt x="1691" y="1306"/>
                    <a:pt x="1822" y="1318"/>
                    <a:pt x="1858" y="1271"/>
                  </a:cubicBezTo>
                  <a:cubicBezTo>
                    <a:pt x="2048" y="949"/>
                    <a:pt x="2215" y="604"/>
                    <a:pt x="2406" y="235"/>
                  </a:cubicBezTo>
                  <a:cubicBezTo>
                    <a:pt x="2275" y="199"/>
                    <a:pt x="2168" y="151"/>
                    <a:pt x="2048" y="116"/>
                  </a:cubicBezTo>
                  <a:cubicBezTo>
                    <a:pt x="1894" y="80"/>
                    <a:pt x="1739" y="68"/>
                    <a:pt x="1584" y="32"/>
                  </a:cubicBezTo>
                  <a:cubicBezTo>
                    <a:pt x="1513" y="12"/>
                    <a:pt x="1452" y="0"/>
                    <a:pt x="140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92" name="Google Shape;2192;p53"/>
            <p:cNvSpPr/>
            <p:nvPr/>
          </p:nvSpPr>
          <p:spPr>
            <a:xfrm>
              <a:off x="5542250" y="2376325"/>
              <a:ext cx="40500" cy="46025"/>
            </a:xfrm>
            <a:custGeom>
              <a:avLst/>
              <a:gdLst/>
              <a:ahLst/>
              <a:cxnLst/>
              <a:rect l="l" t="t" r="r" b="b"/>
              <a:pathLst>
                <a:path w="1620" h="1841" extrusionOk="0">
                  <a:moveTo>
                    <a:pt x="649" y="0"/>
                  </a:moveTo>
                  <a:cubicBezTo>
                    <a:pt x="595" y="0"/>
                    <a:pt x="534" y="11"/>
                    <a:pt x="465" y="31"/>
                  </a:cubicBezTo>
                  <a:cubicBezTo>
                    <a:pt x="215" y="90"/>
                    <a:pt x="1" y="400"/>
                    <a:pt x="72" y="626"/>
                  </a:cubicBezTo>
                  <a:cubicBezTo>
                    <a:pt x="84" y="662"/>
                    <a:pt x="132" y="698"/>
                    <a:pt x="167" y="733"/>
                  </a:cubicBezTo>
                  <a:cubicBezTo>
                    <a:pt x="203" y="698"/>
                    <a:pt x="239" y="662"/>
                    <a:pt x="263" y="614"/>
                  </a:cubicBezTo>
                  <a:cubicBezTo>
                    <a:pt x="344" y="452"/>
                    <a:pt x="402" y="257"/>
                    <a:pt x="635" y="257"/>
                  </a:cubicBezTo>
                  <a:cubicBezTo>
                    <a:pt x="642" y="257"/>
                    <a:pt x="648" y="257"/>
                    <a:pt x="656" y="257"/>
                  </a:cubicBezTo>
                  <a:cubicBezTo>
                    <a:pt x="751" y="483"/>
                    <a:pt x="739" y="471"/>
                    <a:pt x="644" y="698"/>
                  </a:cubicBezTo>
                  <a:cubicBezTo>
                    <a:pt x="608" y="757"/>
                    <a:pt x="667" y="864"/>
                    <a:pt x="679" y="959"/>
                  </a:cubicBezTo>
                  <a:cubicBezTo>
                    <a:pt x="751" y="924"/>
                    <a:pt x="810" y="900"/>
                    <a:pt x="882" y="888"/>
                  </a:cubicBezTo>
                  <a:cubicBezTo>
                    <a:pt x="935" y="870"/>
                    <a:pt x="989" y="861"/>
                    <a:pt x="1042" y="861"/>
                  </a:cubicBezTo>
                  <a:cubicBezTo>
                    <a:pt x="1096" y="861"/>
                    <a:pt x="1150" y="870"/>
                    <a:pt x="1203" y="888"/>
                  </a:cubicBezTo>
                  <a:cubicBezTo>
                    <a:pt x="1263" y="948"/>
                    <a:pt x="1298" y="1043"/>
                    <a:pt x="1275" y="1138"/>
                  </a:cubicBezTo>
                  <a:cubicBezTo>
                    <a:pt x="1179" y="1281"/>
                    <a:pt x="1072" y="1400"/>
                    <a:pt x="953" y="1507"/>
                  </a:cubicBezTo>
                  <a:cubicBezTo>
                    <a:pt x="950" y="1513"/>
                    <a:pt x="944" y="1515"/>
                    <a:pt x="934" y="1515"/>
                  </a:cubicBezTo>
                  <a:cubicBezTo>
                    <a:pt x="907" y="1515"/>
                    <a:pt x="858" y="1495"/>
                    <a:pt x="822" y="1495"/>
                  </a:cubicBezTo>
                  <a:cubicBezTo>
                    <a:pt x="773" y="1487"/>
                    <a:pt x="708" y="1468"/>
                    <a:pt x="656" y="1468"/>
                  </a:cubicBezTo>
                  <a:cubicBezTo>
                    <a:pt x="632" y="1468"/>
                    <a:pt x="611" y="1472"/>
                    <a:pt x="596" y="1483"/>
                  </a:cubicBezTo>
                  <a:cubicBezTo>
                    <a:pt x="536" y="1543"/>
                    <a:pt x="513" y="1626"/>
                    <a:pt x="525" y="1710"/>
                  </a:cubicBezTo>
                  <a:cubicBezTo>
                    <a:pt x="525" y="1757"/>
                    <a:pt x="632" y="1841"/>
                    <a:pt x="667" y="1841"/>
                  </a:cubicBezTo>
                  <a:cubicBezTo>
                    <a:pt x="846" y="1829"/>
                    <a:pt x="1013" y="1781"/>
                    <a:pt x="1168" y="1698"/>
                  </a:cubicBezTo>
                  <a:cubicBezTo>
                    <a:pt x="1382" y="1567"/>
                    <a:pt x="1620" y="1281"/>
                    <a:pt x="1560" y="1019"/>
                  </a:cubicBezTo>
                  <a:cubicBezTo>
                    <a:pt x="1501" y="698"/>
                    <a:pt x="1394" y="590"/>
                    <a:pt x="1025" y="507"/>
                  </a:cubicBezTo>
                  <a:cubicBezTo>
                    <a:pt x="1013" y="448"/>
                    <a:pt x="1001" y="388"/>
                    <a:pt x="989" y="328"/>
                  </a:cubicBezTo>
                  <a:cubicBezTo>
                    <a:pt x="917" y="103"/>
                    <a:pt x="817" y="0"/>
                    <a:pt x="64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93" name="Google Shape;2193;p53"/>
            <p:cNvSpPr/>
            <p:nvPr/>
          </p:nvSpPr>
          <p:spPr>
            <a:xfrm>
              <a:off x="5732450" y="2226400"/>
              <a:ext cx="33975" cy="48625"/>
            </a:xfrm>
            <a:custGeom>
              <a:avLst/>
              <a:gdLst/>
              <a:ahLst/>
              <a:cxnLst/>
              <a:rect l="l" t="t" r="r" b="b"/>
              <a:pathLst>
                <a:path w="1359" h="1945" extrusionOk="0">
                  <a:moveTo>
                    <a:pt x="673" y="1"/>
                  </a:moveTo>
                  <a:cubicBezTo>
                    <a:pt x="411" y="1"/>
                    <a:pt x="165" y="159"/>
                    <a:pt x="72" y="420"/>
                  </a:cubicBezTo>
                  <a:cubicBezTo>
                    <a:pt x="1" y="563"/>
                    <a:pt x="108" y="741"/>
                    <a:pt x="263" y="741"/>
                  </a:cubicBezTo>
                  <a:cubicBezTo>
                    <a:pt x="453" y="765"/>
                    <a:pt x="632" y="801"/>
                    <a:pt x="799" y="849"/>
                  </a:cubicBezTo>
                  <a:cubicBezTo>
                    <a:pt x="882" y="884"/>
                    <a:pt x="989" y="1003"/>
                    <a:pt x="977" y="1075"/>
                  </a:cubicBezTo>
                  <a:cubicBezTo>
                    <a:pt x="941" y="1206"/>
                    <a:pt x="882" y="1337"/>
                    <a:pt x="799" y="1456"/>
                  </a:cubicBezTo>
                  <a:cubicBezTo>
                    <a:pt x="705" y="1596"/>
                    <a:pt x="649" y="1657"/>
                    <a:pt x="572" y="1657"/>
                  </a:cubicBezTo>
                  <a:cubicBezTo>
                    <a:pt x="511" y="1657"/>
                    <a:pt x="438" y="1619"/>
                    <a:pt x="322" y="1551"/>
                  </a:cubicBezTo>
                  <a:cubicBezTo>
                    <a:pt x="239" y="1527"/>
                    <a:pt x="156" y="1515"/>
                    <a:pt x="60" y="1503"/>
                  </a:cubicBezTo>
                  <a:lnTo>
                    <a:pt x="60" y="1503"/>
                  </a:lnTo>
                  <a:cubicBezTo>
                    <a:pt x="96" y="1587"/>
                    <a:pt x="132" y="1658"/>
                    <a:pt x="167" y="1730"/>
                  </a:cubicBezTo>
                  <a:cubicBezTo>
                    <a:pt x="259" y="1871"/>
                    <a:pt x="413" y="1945"/>
                    <a:pt x="568" y="1945"/>
                  </a:cubicBezTo>
                  <a:cubicBezTo>
                    <a:pt x="675" y="1945"/>
                    <a:pt x="783" y="1910"/>
                    <a:pt x="870" y="1837"/>
                  </a:cubicBezTo>
                  <a:cubicBezTo>
                    <a:pt x="1084" y="1670"/>
                    <a:pt x="1156" y="1432"/>
                    <a:pt x="1251" y="1182"/>
                  </a:cubicBezTo>
                  <a:cubicBezTo>
                    <a:pt x="1358" y="884"/>
                    <a:pt x="1239" y="670"/>
                    <a:pt x="870" y="587"/>
                  </a:cubicBezTo>
                  <a:cubicBezTo>
                    <a:pt x="703" y="551"/>
                    <a:pt x="537" y="515"/>
                    <a:pt x="298" y="468"/>
                  </a:cubicBezTo>
                  <a:lnTo>
                    <a:pt x="894" y="39"/>
                  </a:lnTo>
                  <a:cubicBezTo>
                    <a:pt x="821" y="13"/>
                    <a:pt x="747" y="1"/>
                    <a:pt x="67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94" name="Google Shape;2194;p53"/>
            <p:cNvSpPr/>
            <p:nvPr/>
          </p:nvSpPr>
          <p:spPr>
            <a:xfrm>
              <a:off x="5660425" y="2246025"/>
              <a:ext cx="53300" cy="25425"/>
            </a:xfrm>
            <a:custGeom>
              <a:avLst/>
              <a:gdLst/>
              <a:ahLst/>
              <a:cxnLst/>
              <a:rect l="l" t="t" r="r" b="b"/>
              <a:pathLst>
                <a:path w="2132" h="1017" extrusionOk="0">
                  <a:moveTo>
                    <a:pt x="1537" y="1"/>
                  </a:moveTo>
                  <a:cubicBezTo>
                    <a:pt x="1421" y="1"/>
                    <a:pt x="1275" y="97"/>
                    <a:pt x="1167" y="183"/>
                  </a:cubicBezTo>
                  <a:cubicBezTo>
                    <a:pt x="1120" y="218"/>
                    <a:pt x="1143" y="361"/>
                    <a:pt x="1143" y="516"/>
                  </a:cubicBezTo>
                  <a:lnTo>
                    <a:pt x="0" y="790"/>
                  </a:lnTo>
                  <a:cubicBezTo>
                    <a:pt x="29" y="913"/>
                    <a:pt x="117" y="983"/>
                    <a:pt x="254" y="983"/>
                  </a:cubicBezTo>
                  <a:cubicBezTo>
                    <a:pt x="289" y="983"/>
                    <a:pt x="328" y="978"/>
                    <a:pt x="370" y="968"/>
                  </a:cubicBezTo>
                  <a:cubicBezTo>
                    <a:pt x="739" y="885"/>
                    <a:pt x="1096" y="802"/>
                    <a:pt x="1453" y="707"/>
                  </a:cubicBezTo>
                  <a:cubicBezTo>
                    <a:pt x="1477" y="814"/>
                    <a:pt x="1489" y="885"/>
                    <a:pt x="1513" y="1016"/>
                  </a:cubicBezTo>
                  <a:cubicBezTo>
                    <a:pt x="1644" y="968"/>
                    <a:pt x="1763" y="909"/>
                    <a:pt x="1894" y="849"/>
                  </a:cubicBezTo>
                  <a:cubicBezTo>
                    <a:pt x="2025" y="766"/>
                    <a:pt x="2132" y="421"/>
                    <a:pt x="2036" y="326"/>
                  </a:cubicBezTo>
                  <a:cubicBezTo>
                    <a:pt x="1905" y="183"/>
                    <a:pt x="1751" y="76"/>
                    <a:pt x="1572" y="4"/>
                  </a:cubicBezTo>
                  <a:cubicBezTo>
                    <a:pt x="1561" y="2"/>
                    <a:pt x="1549" y="1"/>
                    <a:pt x="153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95" name="Google Shape;2195;p53"/>
            <p:cNvSpPr/>
            <p:nvPr/>
          </p:nvSpPr>
          <p:spPr>
            <a:xfrm>
              <a:off x="5891925" y="2173475"/>
              <a:ext cx="33725" cy="50050"/>
            </a:xfrm>
            <a:custGeom>
              <a:avLst/>
              <a:gdLst/>
              <a:ahLst/>
              <a:cxnLst/>
              <a:rect l="l" t="t" r="r" b="b"/>
              <a:pathLst>
                <a:path w="1349" h="2002" extrusionOk="0">
                  <a:moveTo>
                    <a:pt x="635" y="1"/>
                  </a:moveTo>
                  <a:cubicBezTo>
                    <a:pt x="385" y="1"/>
                    <a:pt x="158" y="168"/>
                    <a:pt x="75" y="406"/>
                  </a:cubicBezTo>
                  <a:cubicBezTo>
                    <a:pt x="0" y="684"/>
                    <a:pt x="127" y="865"/>
                    <a:pt x="369" y="865"/>
                  </a:cubicBezTo>
                  <a:cubicBezTo>
                    <a:pt x="396" y="865"/>
                    <a:pt x="425" y="863"/>
                    <a:pt x="456" y="858"/>
                  </a:cubicBezTo>
                  <a:cubicBezTo>
                    <a:pt x="526" y="841"/>
                    <a:pt x="602" y="830"/>
                    <a:pt x="680" y="830"/>
                  </a:cubicBezTo>
                  <a:cubicBezTo>
                    <a:pt x="708" y="830"/>
                    <a:pt x="737" y="831"/>
                    <a:pt x="766" y="834"/>
                  </a:cubicBezTo>
                  <a:cubicBezTo>
                    <a:pt x="861" y="858"/>
                    <a:pt x="944" y="906"/>
                    <a:pt x="992" y="977"/>
                  </a:cubicBezTo>
                  <a:cubicBezTo>
                    <a:pt x="1016" y="1013"/>
                    <a:pt x="968" y="1108"/>
                    <a:pt x="908" y="1192"/>
                  </a:cubicBezTo>
                  <a:cubicBezTo>
                    <a:pt x="849" y="1263"/>
                    <a:pt x="766" y="1358"/>
                    <a:pt x="682" y="1370"/>
                  </a:cubicBezTo>
                  <a:cubicBezTo>
                    <a:pt x="361" y="1430"/>
                    <a:pt x="218" y="1573"/>
                    <a:pt x="325" y="1918"/>
                  </a:cubicBezTo>
                  <a:lnTo>
                    <a:pt x="492" y="2001"/>
                  </a:lnTo>
                  <a:cubicBezTo>
                    <a:pt x="527" y="1787"/>
                    <a:pt x="694" y="1620"/>
                    <a:pt x="908" y="1584"/>
                  </a:cubicBezTo>
                  <a:cubicBezTo>
                    <a:pt x="956" y="1561"/>
                    <a:pt x="1004" y="1537"/>
                    <a:pt x="1039" y="1513"/>
                  </a:cubicBezTo>
                  <a:cubicBezTo>
                    <a:pt x="1158" y="1430"/>
                    <a:pt x="1349" y="1013"/>
                    <a:pt x="1325" y="918"/>
                  </a:cubicBezTo>
                  <a:cubicBezTo>
                    <a:pt x="1278" y="727"/>
                    <a:pt x="1004" y="584"/>
                    <a:pt x="742" y="584"/>
                  </a:cubicBezTo>
                  <a:cubicBezTo>
                    <a:pt x="611" y="584"/>
                    <a:pt x="468" y="608"/>
                    <a:pt x="325" y="620"/>
                  </a:cubicBezTo>
                  <a:cubicBezTo>
                    <a:pt x="368" y="373"/>
                    <a:pt x="410" y="285"/>
                    <a:pt x="531" y="285"/>
                  </a:cubicBezTo>
                  <a:cubicBezTo>
                    <a:pt x="579" y="285"/>
                    <a:pt x="640" y="299"/>
                    <a:pt x="718" y="322"/>
                  </a:cubicBezTo>
                  <a:cubicBezTo>
                    <a:pt x="727" y="325"/>
                    <a:pt x="736" y="327"/>
                    <a:pt x="745" y="327"/>
                  </a:cubicBezTo>
                  <a:cubicBezTo>
                    <a:pt x="771" y="327"/>
                    <a:pt x="795" y="313"/>
                    <a:pt x="813" y="287"/>
                  </a:cubicBezTo>
                  <a:cubicBezTo>
                    <a:pt x="885" y="191"/>
                    <a:pt x="754" y="1"/>
                    <a:pt x="63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96" name="Google Shape;2196;p53"/>
            <p:cNvSpPr/>
            <p:nvPr/>
          </p:nvSpPr>
          <p:spPr>
            <a:xfrm>
              <a:off x="5812225" y="2193400"/>
              <a:ext cx="35150" cy="35550"/>
            </a:xfrm>
            <a:custGeom>
              <a:avLst/>
              <a:gdLst/>
              <a:ahLst/>
              <a:cxnLst/>
              <a:rect l="l" t="t" r="r" b="b"/>
              <a:pathLst>
                <a:path w="1406" h="1422" extrusionOk="0">
                  <a:moveTo>
                    <a:pt x="1046" y="0"/>
                  </a:moveTo>
                  <a:cubicBezTo>
                    <a:pt x="976" y="0"/>
                    <a:pt x="904" y="27"/>
                    <a:pt x="846" y="85"/>
                  </a:cubicBezTo>
                  <a:cubicBezTo>
                    <a:pt x="715" y="204"/>
                    <a:pt x="584" y="347"/>
                    <a:pt x="465" y="502"/>
                  </a:cubicBezTo>
                  <a:lnTo>
                    <a:pt x="60" y="14"/>
                  </a:lnTo>
                  <a:lnTo>
                    <a:pt x="1" y="49"/>
                  </a:lnTo>
                  <a:cubicBezTo>
                    <a:pt x="1" y="109"/>
                    <a:pt x="13" y="168"/>
                    <a:pt x="24" y="228"/>
                  </a:cubicBezTo>
                  <a:cubicBezTo>
                    <a:pt x="191" y="609"/>
                    <a:pt x="358" y="990"/>
                    <a:pt x="536" y="1359"/>
                  </a:cubicBezTo>
                  <a:cubicBezTo>
                    <a:pt x="576" y="1398"/>
                    <a:pt x="640" y="1422"/>
                    <a:pt x="695" y="1422"/>
                  </a:cubicBezTo>
                  <a:cubicBezTo>
                    <a:pt x="706" y="1422"/>
                    <a:pt x="717" y="1421"/>
                    <a:pt x="727" y="1419"/>
                  </a:cubicBezTo>
                  <a:cubicBezTo>
                    <a:pt x="786" y="1359"/>
                    <a:pt x="822" y="1288"/>
                    <a:pt x="822" y="1204"/>
                  </a:cubicBezTo>
                  <a:cubicBezTo>
                    <a:pt x="798" y="1073"/>
                    <a:pt x="775" y="930"/>
                    <a:pt x="739" y="799"/>
                  </a:cubicBezTo>
                  <a:cubicBezTo>
                    <a:pt x="870" y="776"/>
                    <a:pt x="1013" y="740"/>
                    <a:pt x="1144" y="692"/>
                  </a:cubicBezTo>
                  <a:cubicBezTo>
                    <a:pt x="1346" y="597"/>
                    <a:pt x="1406" y="347"/>
                    <a:pt x="1298" y="156"/>
                  </a:cubicBezTo>
                  <a:cubicBezTo>
                    <a:pt x="1249" y="57"/>
                    <a:pt x="1149" y="0"/>
                    <a:pt x="104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97" name="Google Shape;2197;p53"/>
            <p:cNvSpPr/>
            <p:nvPr/>
          </p:nvSpPr>
          <p:spPr>
            <a:xfrm>
              <a:off x="5499700" y="2168125"/>
              <a:ext cx="24425" cy="53900"/>
            </a:xfrm>
            <a:custGeom>
              <a:avLst/>
              <a:gdLst/>
              <a:ahLst/>
              <a:cxnLst/>
              <a:rect l="l" t="t" r="r" b="b"/>
              <a:pathLst>
                <a:path w="977" h="2156" extrusionOk="0">
                  <a:moveTo>
                    <a:pt x="95" y="1"/>
                  </a:moveTo>
                  <a:cubicBezTo>
                    <a:pt x="72" y="96"/>
                    <a:pt x="0" y="191"/>
                    <a:pt x="24" y="263"/>
                  </a:cubicBezTo>
                  <a:cubicBezTo>
                    <a:pt x="131" y="763"/>
                    <a:pt x="250" y="1251"/>
                    <a:pt x="381" y="1763"/>
                  </a:cubicBezTo>
                  <a:cubicBezTo>
                    <a:pt x="274" y="1810"/>
                    <a:pt x="203" y="1822"/>
                    <a:pt x="179" y="1858"/>
                  </a:cubicBezTo>
                  <a:cubicBezTo>
                    <a:pt x="143" y="1929"/>
                    <a:pt x="107" y="2001"/>
                    <a:pt x="83" y="2084"/>
                  </a:cubicBezTo>
                  <a:cubicBezTo>
                    <a:pt x="143" y="2120"/>
                    <a:pt x="226" y="2144"/>
                    <a:pt x="298" y="2156"/>
                  </a:cubicBezTo>
                  <a:cubicBezTo>
                    <a:pt x="476" y="2144"/>
                    <a:pt x="655" y="2120"/>
                    <a:pt x="822" y="2084"/>
                  </a:cubicBezTo>
                  <a:cubicBezTo>
                    <a:pt x="881" y="2072"/>
                    <a:pt x="929" y="2013"/>
                    <a:pt x="976" y="1965"/>
                  </a:cubicBezTo>
                  <a:cubicBezTo>
                    <a:pt x="929" y="1918"/>
                    <a:pt x="881" y="1882"/>
                    <a:pt x="822" y="1846"/>
                  </a:cubicBezTo>
                  <a:cubicBezTo>
                    <a:pt x="762" y="1798"/>
                    <a:pt x="643" y="1787"/>
                    <a:pt x="619" y="1727"/>
                  </a:cubicBezTo>
                  <a:cubicBezTo>
                    <a:pt x="536" y="1406"/>
                    <a:pt x="476" y="1084"/>
                    <a:pt x="417" y="763"/>
                  </a:cubicBezTo>
                  <a:cubicBezTo>
                    <a:pt x="393" y="572"/>
                    <a:pt x="369" y="382"/>
                    <a:pt x="322" y="191"/>
                  </a:cubicBezTo>
                  <a:cubicBezTo>
                    <a:pt x="310" y="120"/>
                    <a:pt x="179" y="72"/>
                    <a:pt x="9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98" name="Google Shape;2198;p53"/>
            <p:cNvSpPr/>
            <p:nvPr/>
          </p:nvSpPr>
          <p:spPr>
            <a:xfrm>
              <a:off x="5855975" y="2181525"/>
              <a:ext cx="29200" cy="40500"/>
            </a:xfrm>
            <a:custGeom>
              <a:avLst/>
              <a:gdLst/>
              <a:ahLst/>
              <a:cxnLst/>
              <a:rect l="l" t="t" r="r" b="b"/>
              <a:pathLst>
                <a:path w="1168" h="1620" extrusionOk="0">
                  <a:moveTo>
                    <a:pt x="989" y="0"/>
                  </a:moveTo>
                  <a:cubicBezTo>
                    <a:pt x="930" y="24"/>
                    <a:pt x="894" y="72"/>
                    <a:pt x="882" y="131"/>
                  </a:cubicBezTo>
                  <a:cubicBezTo>
                    <a:pt x="846" y="441"/>
                    <a:pt x="822" y="739"/>
                    <a:pt x="787" y="1048"/>
                  </a:cubicBezTo>
                  <a:cubicBezTo>
                    <a:pt x="515" y="950"/>
                    <a:pt x="442" y="585"/>
                    <a:pt x="105" y="585"/>
                  </a:cubicBezTo>
                  <a:cubicBezTo>
                    <a:pt x="73" y="585"/>
                    <a:pt x="38" y="588"/>
                    <a:pt x="1" y="596"/>
                  </a:cubicBezTo>
                  <a:cubicBezTo>
                    <a:pt x="96" y="703"/>
                    <a:pt x="168" y="822"/>
                    <a:pt x="263" y="941"/>
                  </a:cubicBezTo>
                  <a:cubicBezTo>
                    <a:pt x="394" y="1120"/>
                    <a:pt x="537" y="1286"/>
                    <a:pt x="691" y="1465"/>
                  </a:cubicBezTo>
                  <a:cubicBezTo>
                    <a:pt x="751" y="1524"/>
                    <a:pt x="834" y="1572"/>
                    <a:pt x="906" y="1620"/>
                  </a:cubicBezTo>
                  <a:cubicBezTo>
                    <a:pt x="965" y="1548"/>
                    <a:pt x="1025" y="1453"/>
                    <a:pt x="1061" y="1370"/>
                  </a:cubicBezTo>
                  <a:cubicBezTo>
                    <a:pt x="1108" y="1072"/>
                    <a:pt x="1132" y="786"/>
                    <a:pt x="1156" y="489"/>
                  </a:cubicBezTo>
                  <a:cubicBezTo>
                    <a:pt x="1168" y="358"/>
                    <a:pt x="1156" y="215"/>
                    <a:pt x="1132" y="84"/>
                  </a:cubicBezTo>
                  <a:cubicBezTo>
                    <a:pt x="1120" y="48"/>
                    <a:pt x="1037" y="0"/>
                    <a:pt x="98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199" name="Google Shape;2199;p53"/>
            <p:cNvSpPr/>
            <p:nvPr/>
          </p:nvSpPr>
          <p:spPr>
            <a:xfrm>
              <a:off x="5671150" y="2352450"/>
              <a:ext cx="29475" cy="36900"/>
            </a:xfrm>
            <a:custGeom>
              <a:avLst/>
              <a:gdLst/>
              <a:ahLst/>
              <a:cxnLst/>
              <a:rect l="l" t="t" r="r" b="b"/>
              <a:pathLst>
                <a:path w="1179" h="1476" extrusionOk="0">
                  <a:moveTo>
                    <a:pt x="985" y="0"/>
                  </a:moveTo>
                  <a:cubicBezTo>
                    <a:pt x="910" y="0"/>
                    <a:pt x="889" y="71"/>
                    <a:pt x="881" y="236"/>
                  </a:cubicBezTo>
                  <a:cubicBezTo>
                    <a:pt x="857" y="510"/>
                    <a:pt x="822" y="795"/>
                    <a:pt x="798" y="1093"/>
                  </a:cubicBezTo>
                  <a:cubicBezTo>
                    <a:pt x="548" y="867"/>
                    <a:pt x="417" y="498"/>
                    <a:pt x="12" y="426"/>
                  </a:cubicBezTo>
                  <a:cubicBezTo>
                    <a:pt x="12" y="498"/>
                    <a:pt x="0" y="533"/>
                    <a:pt x="12" y="545"/>
                  </a:cubicBezTo>
                  <a:cubicBezTo>
                    <a:pt x="214" y="819"/>
                    <a:pt x="405" y="1093"/>
                    <a:pt x="631" y="1343"/>
                  </a:cubicBezTo>
                  <a:cubicBezTo>
                    <a:pt x="706" y="1429"/>
                    <a:pt x="810" y="1476"/>
                    <a:pt x="925" y="1476"/>
                  </a:cubicBezTo>
                  <a:cubicBezTo>
                    <a:pt x="938" y="1476"/>
                    <a:pt x="951" y="1475"/>
                    <a:pt x="965" y="1474"/>
                  </a:cubicBezTo>
                  <a:cubicBezTo>
                    <a:pt x="1119" y="1426"/>
                    <a:pt x="1107" y="1260"/>
                    <a:pt x="1107" y="1105"/>
                  </a:cubicBezTo>
                  <a:cubicBezTo>
                    <a:pt x="1119" y="760"/>
                    <a:pt x="1155" y="414"/>
                    <a:pt x="1179" y="69"/>
                  </a:cubicBezTo>
                  <a:cubicBezTo>
                    <a:pt x="1091" y="25"/>
                    <a:pt x="1028" y="0"/>
                    <a:pt x="98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00" name="Google Shape;2200;p53"/>
            <p:cNvSpPr/>
            <p:nvPr/>
          </p:nvSpPr>
          <p:spPr>
            <a:xfrm>
              <a:off x="5704175" y="2138075"/>
              <a:ext cx="30700" cy="28675"/>
            </a:xfrm>
            <a:custGeom>
              <a:avLst/>
              <a:gdLst/>
              <a:ahLst/>
              <a:cxnLst/>
              <a:rect l="l" t="t" r="r" b="b"/>
              <a:pathLst>
                <a:path w="1228" h="1147" extrusionOk="0">
                  <a:moveTo>
                    <a:pt x="894" y="0"/>
                  </a:moveTo>
                  <a:cubicBezTo>
                    <a:pt x="763" y="24"/>
                    <a:pt x="560" y="107"/>
                    <a:pt x="525" y="214"/>
                  </a:cubicBezTo>
                  <a:cubicBezTo>
                    <a:pt x="472" y="346"/>
                    <a:pt x="434" y="416"/>
                    <a:pt x="384" y="416"/>
                  </a:cubicBezTo>
                  <a:cubicBezTo>
                    <a:pt x="344" y="416"/>
                    <a:pt x="296" y="370"/>
                    <a:pt x="227" y="274"/>
                  </a:cubicBezTo>
                  <a:cubicBezTo>
                    <a:pt x="191" y="226"/>
                    <a:pt x="72" y="238"/>
                    <a:pt x="1" y="226"/>
                  </a:cubicBezTo>
                  <a:lnTo>
                    <a:pt x="1" y="226"/>
                  </a:lnTo>
                  <a:cubicBezTo>
                    <a:pt x="13" y="298"/>
                    <a:pt x="36" y="369"/>
                    <a:pt x="72" y="429"/>
                  </a:cubicBezTo>
                  <a:cubicBezTo>
                    <a:pt x="203" y="631"/>
                    <a:pt x="358" y="810"/>
                    <a:pt x="465" y="1024"/>
                  </a:cubicBezTo>
                  <a:cubicBezTo>
                    <a:pt x="510" y="1107"/>
                    <a:pt x="556" y="1147"/>
                    <a:pt x="616" y="1147"/>
                  </a:cubicBezTo>
                  <a:cubicBezTo>
                    <a:pt x="651" y="1147"/>
                    <a:pt x="691" y="1134"/>
                    <a:pt x="739" y="1107"/>
                  </a:cubicBezTo>
                  <a:cubicBezTo>
                    <a:pt x="679" y="488"/>
                    <a:pt x="703" y="357"/>
                    <a:pt x="870" y="310"/>
                  </a:cubicBezTo>
                  <a:cubicBezTo>
                    <a:pt x="917" y="417"/>
                    <a:pt x="965" y="512"/>
                    <a:pt x="1001" y="607"/>
                  </a:cubicBezTo>
                  <a:cubicBezTo>
                    <a:pt x="1060" y="572"/>
                    <a:pt x="1168" y="560"/>
                    <a:pt x="1179" y="524"/>
                  </a:cubicBezTo>
                  <a:cubicBezTo>
                    <a:pt x="1215" y="405"/>
                    <a:pt x="1227" y="286"/>
                    <a:pt x="1191" y="179"/>
                  </a:cubicBezTo>
                  <a:cubicBezTo>
                    <a:pt x="1120" y="72"/>
                    <a:pt x="1013" y="12"/>
                    <a:pt x="89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01" name="Google Shape;2201;p53"/>
            <p:cNvSpPr/>
            <p:nvPr/>
          </p:nvSpPr>
          <p:spPr>
            <a:xfrm>
              <a:off x="5563100" y="2305875"/>
              <a:ext cx="14300" cy="15275"/>
            </a:xfrm>
            <a:custGeom>
              <a:avLst/>
              <a:gdLst/>
              <a:ahLst/>
              <a:cxnLst/>
              <a:rect l="l" t="t" r="r" b="b"/>
              <a:pathLst>
                <a:path w="572" h="611" extrusionOk="0">
                  <a:moveTo>
                    <a:pt x="245" y="1"/>
                  </a:moveTo>
                  <a:cubicBezTo>
                    <a:pt x="172" y="1"/>
                    <a:pt x="95" y="60"/>
                    <a:pt x="0" y="75"/>
                  </a:cubicBezTo>
                  <a:cubicBezTo>
                    <a:pt x="48" y="241"/>
                    <a:pt x="83" y="408"/>
                    <a:pt x="131" y="610"/>
                  </a:cubicBezTo>
                  <a:cubicBezTo>
                    <a:pt x="262" y="408"/>
                    <a:pt x="572" y="396"/>
                    <a:pt x="381" y="98"/>
                  </a:cubicBezTo>
                  <a:cubicBezTo>
                    <a:pt x="335" y="25"/>
                    <a:pt x="291" y="1"/>
                    <a:pt x="24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02" name="Google Shape;2202;p53"/>
            <p:cNvSpPr/>
            <p:nvPr/>
          </p:nvSpPr>
          <p:spPr>
            <a:xfrm>
              <a:off x="5587200" y="2410000"/>
              <a:ext cx="12525" cy="11775"/>
            </a:xfrm>
            <a:custGeom>
              <a:avLst/>
              <a:gdLst/>
              <a:ahLst/>
              <a:cxnLst/>
              <a:rect l="l" t="t" r="r" b="b"/>
              <a:pathLst>
                <a:path w="501" h="471" extrusionOk="0">
                  <a:moveTo>
                    <a:pt x="272" y="0"/>
                  </a:moveTo>
                  <a:cubicBezTo>
                    <a:pt x="248" y="0"/>
                    <a:pt x="221" y="6"/>
                    <a:pt x="191" y="17"/>
                  </a:cubicBezTo>
                  <a:cubicBezTo>
                    <a:pt x="132" y="41"/>
                    <a:pt x="96" y="148"/>
                    <a:pt x="1" y="279"/>
                  </a:cubicBezTo>
                  <a:cubicBezTo>
                    <a:pt x="136" y="370"/>
                    <a:pt x="229" y="471"/>
                    <a:pt x="319" y="471"/>
                  </a:cubicBezTo>
                  <a:cubicBezTo>
                    <a:pt x="324" y="471"/>
                    <a:pt x="329" y="470"/>
                    <a:pt x="334" y="470"/>
                  </a:cubicBezTo>
                  <a:cubicBezTo>
                    <a:pt x="501" y="458"/>
                    <a:pt x="477" y="315"/>
                    <a:pt x="441" y="196"/>
                  </a:cubicBezTo>
                  <a:cubicBezTo>
                    <a:pt x="422" y="90"/>
                    <a:pt x="372" y="0"/>
                    <a:pt x="2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03" name="Google Shape;2203;p53"/>
            <p:cNvSpPr/>
            <p:nvPr/>
          </p:nvSpPr>
          <p:spPr>
            <a:xfrm>
              <a:off x="5532125" y="2204150"/>
              <a:ext cx="10450" cy="9250"/>
            </a:xfrm>
            <a:custGeom>
              <a:avLst/>
              <a:gdLst/>
              <a:ahLst/>
              <a:cxnLst/>
              <a:rect l="l" t="t" r="r" b="b"/>
              <a:pathLst>
                <a:path w="418" h="370" extrusionOk="0">
                  <a:moveTo>
                    <a:pt x="179" y="0"/>
                  </a:moveTo>
                  <a:cubicBezTo>
                    <a:pt x="132" y="0"/>
                    <a:pt x="84" y="107"/>
                    <a:pt x="1" y="203"/>
                  </a:cubicBezTo>
                  <a:lnTo>
                    <a:pt x="251" y="369"/>
                  </a:lnTo>
                  <a:lnTo>
                    <a:pt x="418" y="107"/>
                  </a:lnTo>
                  <a:cubicBezTo>
                    <a:pt x="346" y="60"/>
                    <a:pt x="263" y="24"/>
                    <a:pt x="1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04" name="Google Shape;2204;p53"/>
            <p:cNvSpPr/>
            <p:nvPr/>
          </p:nvSpPr>
          <p:spPr>
            <a:xfrm>
              <a:off x="5650900" y="2797375"/>
              <a:ext cx="41700" cy="65500"/>
            </a:xfrm>
            <a:custGeom>
              <a:avLst/>
              <a:gdLst/>
              <a:ahLst/>
              <a:cxnLst/>
              <a:rect l="l" t="t" r="r" b="b"/>
              <a:pathLst>
                <a:path w="1668" h="2620" extrusionOk="0">
                  <a:moveTo>
                    <a:pt x="572" y="298"/>
                  </a:moveTo>
                  <a:lnTo>
                    <a:pt x="1120" y="1429"/>
                  </a:lnTo>
                  <a:lnTo>
                    <a:pt x="334" y="1512"/>
                  </a:lnTo>
                  <a:cubicBezTo>
                    <a:pt x="393" y="1108"/>
                    <a:pt x="429" y="715"/>
                    <a:pt x="477" y="322"/>
                  </a:cubicBezTo>
                  <a:lnTo>
                    <a:pt x="572" y="298"/>
                  </a:lnTo>
                  <a:close/>
                  <a:moveTo>
                    <a:pt x="453" y="0"/>
                  </a:moveTo>
                  <a:cubicBezTo>
                    <a:pt x="405" y="0"/>
                    <a:pt x="358" y="96"/>
                    <a:pt x="334" y="155"/>
                  </a:cubicBezTo>
                  <a:cubicBezTo>
                    <a:pt x="286" y="369"/>
                    <a:pt x="251" y="584"/>
                    <a:pt x="215" y="798"/>
                  </a:cubicBezTo>
                  <a:cubicBezTo>
                    <a:pt x="143" y="1334"/>
                    <a:pt x="72" y="1870"/>
                    <a:pt x="0" y="2405"/>
                  </a:cubicBezTo>
                  <a:cubicBezTo>
                    <a:pt x="0" y="2477"/>
                    <a:pt x="60" y="2548"/>
                    <a:pt x="96" y="2620"/>
                  </a:cubicBezTo>
                  <a:cubicBezTo>
                    <a:pt x="143" y="2572"/>
                    <a:pt x="227" y="2513"/>
                    <a:pt x="239" y="2453"/>
                  </a:cubicBezTo>
                  <a:cubicBezTo>
                    <a:pt x="274" y="2263"/>
                    <a:pt x="286" y="2072"/>
                    <a:pt x="298" y="1893"/>
                  </a:cubicBezTo>
                  <a:cubicBezTo>
                    <a:pt x="298" y="1739"/>
                    <a:pt x="381" y="1679"/>
                    <a:pt x="512" y="1667"/>
                  </a:cubicBezTo>
                  <a:cubicBezTo>
                    <a:pt x="751" y="1632"/>
                    <a:pt x="989" y="1596"/>
                    <a:pt x="1203" y="1572"/>
                  </a:cubicBezTo>
                  <a:lnTo>
                    <a:pt x="1620" y="1965"/>
                  </a:lnTo>
                  <a:lnTo>
                    <a:pt x="1667" y="1917"/>
                  </a:lnTo>
                  <a:cubicBezTo>
                    <a:pt x="1667" y="1870"/>
                    <a:pt x="1655" y="1822"/>
                    <a:pt x="1632" y="1786"/>
                  </a:cubicBezTo>
                  <a:cubicBezTo>
                    <a:pt x="1441" y="1453"/>
                    <a:pt x="1239" y="1143"/>
                    <a:pt x="1036" y="822"/>
                  </a:cubicBezTo>
                  <a:cubicBezTo>
                    <a:pt x="893" y="584"/>
                    <a:pt x="774" y="334"/>
                    <a:pt x="632" y="96"/>
                  </a:cubicBezTo>
                  <a:cubicBezTo>
                    <a:pt x="596" y="36"/>
                    <a:pt x="524" y="0"/>
                    <a:pt x="4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05" name="Google Shape;2205;p53"/>
            <p:cNvSpPr/>
            <p:nvPr/>
          </p:nvSpPr>
          <p:spPr>
            <a:xfrm>
              <a:off x="5725325" y="2789050"/>
              <a:ext cx="40500" cy="57175"/>
            </a:xfrm>
            <a:custGeom>
              <a:avLst/>
              <a:gdLst/>
              <a:ahLst/>
              <a:cxnLst/>
              <a:rect l="l" t="t" r="r" b="b"/>
              <a:pathLst>
                <a:path w="1620" h="2287" extrusionOk="0">
                  <a:moveTo>
                    <a:pt x="214" y="321"/>
                  </a:moveTo>
                  <a:lnTo>
                    <a:pt x="762" y="1107"/>
                  </a:lnTo>
                  <a:lnTo>
                    <a:pt x="214" y="1238"/>
                  </a:lnTo>
                  <a:lnTo>
                    <a:pt x="214" y="321"/>
                  </a:lnTo>
                  <a:close/>
                  <a:moveTo>
                    <a:pt x="131" y="0"/>
                  </a:moveTo>
                  <a:cubicBezTo>
                    <a:pt x="83" y="83"/>
                    <a:pt x="48" y="167"/>
                    <a:pt x="36" y="262"/>
                  </a:cubicBezTo>
                  <a:cubicBezTo>
                    <a:pt x="12" y="595"/>
                    <a:pt x="12" y="929"/>
                    <a:pt x="12" y="1262"/>
                  </a:cubicBezTo>
                  <a:cubicBezTo>
                    <a:pt x="0" y="1572"/>
                    <a:pt x="0" y="1881"/>
                    <a:pt x="0" y="2179"/>
                  </a:cubicBezTo>
                  <a:cubicBezTo>
                    <a:pt x="0" y="2215"/>
                    <a:pt x="60" y="2250"/>
                    <a:pt x="83" y="2286"/>
                  </a:cubicBezTo>
                  <a:cubicBezTo>
                    <a:pt x="119" y="2250"/>
                    <a:pt x="191" y="2226"/>
                    <a:pt x="191" y="2191"/>
                  </a:cubicBezTo>
                  <a:cubicBezTo>
                    <a:pt x="202" y="2072"/>
                    <a:pt x="202" y="1953"/>
                    <a:pt x="191" y="1834"/>
                  </a:cubicBezTo>
                  <a:cubicBezTo>
                    <a:pt x="167" y="1441"/>
                    <a:pt x="191" y="1500"/>
                    <a:pt x="524" y="1334"/>
                  </a:cubicBezTo>
                  <a:cubicBezTo>
                    <a:pt x="622" y="1289"/>
                    <a:pt x="704" y="1270"/>
                    <a:pt x="777" y="1270"/>
                  </a:cubicBezTo>
                  <a:cubicBezTo>
                    <a:pt x="978" y="1270"/>
                    <a:pt x="1098" y="1417"/>
                    <a:pt x="1238" y="1584"/>
                  </a:cubicBezTo>
                  <a:cubicBezTo>
                    <a:pt x="1322" y="1691"/>
                    <a:pt x="1429" y="1798"/>
                    <a:pt x="1536" y="1905"/>
                  </a:cubicBezTo>
                  <a:lnTo>
                    <a:pt x="1619" y="1834"/>
                  </a:lnTo>
                  <a:cubicBezTo>
                    <a:pt x="1572" y="1750"/>
                    <a:pt x="1524" y="1667"/>
                    <a:pt x="1465" y="1584"/>
                  </a:cubicBezTo>
                  <a:cubicBezTo>
                    <a:pt x="1095" y="1107"/>
                    <a:pt x="726" y="631"/>
                    <a:pt x="345" y="155"/>
                  </a:cubicBezTo>
                  <a:cubicBezTo>
                    <a:pt x="274" y="95"/>
                    <a:pt x="202" y="36"/>
                    <a:pt x="13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06" name="Google Shape;2206;p53"/>
            <p:cNvSpPr/>
            <p:nvPr/>
          </p:nvSpPr>
          <p:spPr>
            <a:xfrm>
              <a:off x="5818175" y="2782550"/>
              <a:ext cx="23850" cy="57125"/>
            </a:xfrm>
            <a:custGeom>
              <a:avLst/>
              <a:gdLst/>
              <a:ahLst/>
              <a:cxnLst/>
              <a:rect l="l" t="t" r="r" b="b"/>
              <a:pathLst>
                <a:path w="954" h="2285" extrusionOk="0">
                  <a:moveTo>
                    <a:pt x="544" y="185"/>
                  </a:moveTo>
                  <a:cubicBezTo>
                    <a:pt x="664" y="185"/>
                    <a:pt x="747" y="274"/>
                    <a:pt x="715" y="391"/>
                  </a:cubicBezTo>
                  <a:cubicBezTo>
                    <a:pt x="656" y="593"/>
                    <a:pt x="572" y="796"/>
                    <a:pt x="477" y="986"/>
                  </a:cubicBezTo>
                  <a:lnTo>
                    <a:pt x="418" y="962"/>
                  </a:lnTo>
                  <a:cubicBezTo>
                    <a:pt x="334" y="772"/>
                    <a:pt x="263" y="581"/>
                    <a:pt x="215" y="391"/>
                  </a:cubicBezTo>
                  <a:cubicBezTo>
                    <a:pt x="191" y="200"/>
                    <a:pt x="358" y="212"/>
                    <a:pt x="501" y="189"/>
                  </a:cubicBezTo>
                  <a:cubicBezTo>
                    <a:pt x="516" y="186"/>
                    <a:pt x="530" y="185"/>
                    <a:pt x="544" y="185"/>
                  </a:cubicBezTo>
                  <a:close/>
                  <a:moveTo>
                    <a:pt x="547" y="0"/>
                  </a:moveTo>
                  <a:cubicBezTo>
                    <a:pt x="448" y="0"/>
                    <a:pt x="349" y="37"/>
                    <a:pt x="251" y="70"/>
                  </a:cubicBezTo>
                  <a:cubicBezTo>
                    <a:pt x="179" y="105"/>
                    <a:pt x="96" y="129"/>
                    <a:pt x="1" y="165"/>
                  </a:cubicBezTo>
                  <a:cubicBezTo>
                    <a:pt x="1" y="224"/>
                    <a:pt x="13" y="296"/>
                    <a:pt x="25" y="367"/>
                  </a:cubicBezTo>
                  <a:cubicBezTo>
                    <a:pt x="84" y="570"/>
                    <a:pt x="144" y="760"/>
                    <a:pt x="203" y="951"/>
                  </a:cubicBezTo>
                  <a:cubicBezTo>
                    <a:pt x="322" y="1343"/>
                    <a:pt x="429" y="1748"/>
                    <a:pt x="548" y="2141"/>
                  </a:cubicBezTo>
                  <a:cubicBezTo>
                    <a:pt x="560" y="2201"/>
                    <a:pt x="656" y="2236"/>
                    <a:pt x="715" y="2284"/>
                  </a:cubicBezTo>
                  <a:cubicBezTo>
                    <a:pt x="727" y="2213"/>
                    <a:pt x="739" y="2141"/>
                    <a:pt x="739" y="2070"/>
                  </a:cubicBezTo>
                  <a:cubicBezTo>
                    <a:pt x="679" y="1867"/>
                    <a:pt x="608" y="1665"/>
                    <a:pt x="537" y="1463"/>
                  </a:cubicBezTo>
                  <a:cubicBezTo>
                    <a:pt x="465" y="1332"/>
                    <a:pt x="501" y="1177"/>
                    <a:pt x="608" y="1082"/>
                  </a:cubicBezTo>
                  <a:cubicBezTo>
                    <a:pt x="715" y="939"/>
                    <a:pt x="799" y="784"/>
                    <a:pt x="858" y="617"/>
                  </a:cubicBezTo>
                  <a:cubicBezTo>
                    <a:pt x="941" y="427"/>
                    <a:pt x="953" y="248"/>
                    <a:pt x="787" y="93"/>
                  </a:cubicBezTo>
                  <a:cubicBezTo>
                    <a:pt x="707" y="24"/>
                    <a:pt x="627" y="0"/>
                    <a:pt x="54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07" name="Google Shape;2207;p53"/>
            <p:cNvSpPr/>
            <p:nvPr/>
          </p:nvSpPr>
          <p:spPr>
            <a:xfrm>
              <a:off x="5786625" y="2767125"/>
              <a:ext cx="33975" cy="60275"/>
            </a:xfrm>
            <a:custGeom>
              <a:avLst/>
              <a:gdLst/>
              <a:ahLst/>
              <a:cxnLst/>
              <a:rect l="l" t="t" r="r" b="b"/>
              <a:pathLst>
                <a:path w="1359" h="2411" extrusionOk="0">
                  <a:moveTo>
                    <a:pt x="771" y="1"/>
                  </a:moveTo>
                  <a:cubicBezTo>
                    <a:pt x="751" y="1"/>
                    <a:pt x="728" y="3"/>
                    <a:pt x="703" y="8"/>
                  </a:cubicBezTo>
                  <a:cubicBezTo>
                    <a:pt x="572" y="32"/>
                    <a:pt x="441" y="55"/>
                    <a:pt x="322" y="91"/>
                  </a:cubicBezTo>
                  <a:cubicBezTo>
                    <a:pt x="120" y="103"/>
                    <a:pt x="1" y="294"/>
                    <a:pt x="72" y="472"/>
                  </a:cubicBezTo>
                  <a:cubicBezTo>
                    <a:pt x="227" y="1079"/>
                    <a:pt x="394" y="1687"/>
                    <a:pt x="548" y="2282"/>
                  </a:cubicBezTo>
                  <a:cubicBezTo>
                    <a:pt x="573" y="2363"/>
                    <a:pt x="597" y="2411"/>
                    <a:pt x="655" y="2411"/>
                  </a:cubicBezTo>
                  <a:cubicBezTo>
                    <a:pt x="682" y="2411"/>
                    <a:pt x="717" y="2400"/>
                    <a:pt x="763" y="2377"/>
                  </a:cubicBezTo>
                  <a:cubicBezTo>
                    <a:pt x="906" y="2294"/>
                    <a:pt x="1060" y="2258"/>
                    <a:pt x="1203" y="2199"/>
                  </a:cubicBezTo>
                  <a:cubicBezTo>
                    <a:pt x="1275" y="2175"/>
                    <a:pt x="1310" y="2103"/>
                    <a:pt x="1358" y="2068"/>
                  </a:cubicBezTo>
                  <a:cubicBezTo>
                    <a:pt x="1294" y="2046"/>
                    <a:pt x="1231" y="2006"/>
                    <a:pt x="1175" y="2006"/>
                  </a:cubicBezTo>
                  <a:cubicBezTo>
                    <a:pt x="1169" y="2006"/>
                    <a:pt x="1162" y="2007"/>
                    <a:pt x="1156" y="2008"/>
                  </a:cubicBezTo>
                  <a:cubicBezTo>
                    <a:pt x="989" y="2056"/>
                    <a:pt x="834" y="2103"/>
                    <a:pt x="679" y="2175"/>
                  </a:cubicBezTo>
                  <a:cubicBezTo>
                    <a:pt x="537" y="1579"/>
                    <a:pt x="406" y="1032"/>
                    <a:pt x="263" y="472"/>
                  </a:cubicBezTo>
                  <a:cubicBezTo>
                    <a:pt x="239" y="365"/>
                    <a:pt x="263" y="294"/>
                    <a:pt x="394" y="270"/>
                  </a:cubicBezTo>
                  <a:cubicBezTo>
                    <a:pt x="548" y="234"/>
                    <a:pt x="703" y="198"/>
                    <a:pt x="882" y="151"/>
                  </a:cubicBezTo>
                  <a:cubicBezTo>
                    <a:pt x="901" y="45"/>
                    <a:pt x="858" y="1"/>
                    <a:pt x="77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08" name="Google Shape;2208;p53"/>
            <p:cNvSpPr/>
            <p:nvPr/>
          </p:nvSpPr>
          <p:spPr>
            <a:xfrm>
              <a:off x="5904800" y="2767000"/>
              <a:ext cx="21150" cy="58675"/>
            </a:xfrm>
            <a:custGeom>
              <a:avLst/>
              <a:gdLst/>
              <a:ahLst/>
              <a:cxnLst/>
              <a:rect l="l" t="t" r="r" b="b"/>
              <a:pathLst>
                <a:path w="846" h="2347" extrusionOk="0">
                  <a:moveTo>
                    <a:pt x="691" y="1"/>
                  </a:moveTo>
                  <a:cubicBezTo>
                    <a:pt x="655" y="60"/>
                    <a:pt x="608" y="108"/>
                    <a:pt x="596" y="168"/>
                  </a:cubicBezTo>
                  <a:cubicBezTo>
                    <a:pt x="572" y="287"/>
                    <a:pt x="584" y="406"/>
                    <a:pt x="572" y="513"/>
                  </a:cubicBezTo>
                  <a:cubicBezTo>
                    <a:pt x="548" y="596"/>
                    <a:pt x="536" y="668"/>
                    <a:pt x="501" y="739"/>
                  </a:cubicBezTo>
                  <a:cubicBezTo>
                    <a:pt x="441" y="692"/>
                    <a:pt x="382" y="632"/>
                    <a:pt x="322" y="572"/>
                  </a:cubicBezTo>
                  <a:cubicBezTo>
                    <a:pt x="227" y="453"/>
                    <a:pt x="155" y="322"/>
                    <a:pt x="48" y="156"/>
                  </a:cubicBezTo>
                  <a:lnTo>
                    <a:pt x="48" y="156"/>
                  </a:lnTo>
                  <a:cubicBezTo>
                    <a:pt x="1" y="501"/>
                    <a:pt x="203" y="834"/>
                    <a:pt x="536" y="965"/>
                  </a:cubicBezTo>
                  <a:cubicBezTo>
                    <a:pt x="536" y="1311"/>
                    <a:pt x="536" y="1668"/>
                    <a:pt x="536" y="2025"/>
                  </a:cubicBezTo>
                  <a:cubicBezTo>
                    <a:pt x="536" y="2156"/>
                    <a:pt x="489" y="2311"/>
                    <a:pt x="667" y="2346"/>
                  </a:cubicBezTo>
                  <a:cubicBezTo>
                    <a:pt x="727" y="2239"/>
                    <a:pt x="763" y="2132"/>
                    <a:pt x="763" y="2013"/>
                  </a:cubicBezTo>
                  <a:cubicBezTo>
                    <a:pt x="727" y="1513"/>
                    <a:pt x="679" y="1013"/>
                    <a:pt x="822" y="513"/>
                  </a:cubicBezTo>
                  <a:cubicBezTo>
                    <a:pt x="846" y="394"/>
                    <a:pt x="834" y="263"/>
                    <a:pt x="798" y="144"/>
                  </a:cubicBezTo>
                  <a:cubicBezTo>
                    <a:pt x="798" y="96"/>
                    <a:pt x="739" y="49"/>
                    <a:pt x="69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09" name="Google Shape;2209;p53"/>
            <p:cNvSpPr/>
            <p:nvPr/>
          </p:nvSpPr>
          <p:spPr>
            <a:xfrm>
              <a:off x="5762525" y="2795300"/>
              <a:ext cx="22950" cy="59850"/>
            </a:xfrm>
            <a:custGeom>
              <a:avLst/>
              <a:gdLst/>
              <a:ahLst/>
              <a:cxnLst/>
              <a:rect l="l" t="t" r="r" b="b"/>
              <a:pathLst>
                <a:path w="918" h="2394" extrusionOk="0">
                  <a:moveTo>
                    <a:pt x="786" y="0"/>
                  </a:moveTo>
                  <a:cubicBezTo>
                    <a:pt x="750" y="83"/>
                    <a:pt x="727" y="167"/>
                    <a:pt x="715" y="250"/>
                  </a:cubicBezTo>
                  <a:cubicBezTo>
                    <a:pt x="679" y="452"/>
                    <a:pt x="667" y="655"/>
                    <a:pt x="643" y="905"/>
                  </a:cubicBezTo>
                  <a:lnTo>
                    <a:pt x="72" y="345"/>
                  </a:lnTo>
                  <a:lnTo>
                    <a:pt x="0" y="405"/>
                  </a:lnTo>
                  <a:cubicBezTo>
                    <a:pt x="24" y="464"/>
                    <a:pt x="48" y="512"/>
                    <a:pt x="84" y="572"/>
                  </a:cubicBezTo>
                  <a:cubicBezTo>
                    <a:pt x="238" y="750"/>
                    <a:pt x="417" y="929"/>
                    <a:pt x="572" y="1107"/>
                  </a:cubicBezTo>
                  <a:cubicBezTo>
                    <a:pt x="619" y="1179"/>
                    <a:pt x="643" y="1250"/>
                    <a:pt x="643" y="1334"/>
                  </a:cubicBezTo>
                  <a:cubicBezTo>
                    <a:pt x="619" y="1631"/>
                    <a:pt x="572" y="1929"/>
                    <a:pt x="548" y="2227"/>
                  </a:cubicBezTo>
                  <a:cubicBezTo>
                    <a:pt x="536" y="2274"/>
                    <a:pt x="608" y="2334"/>
                    <a:pt x="643" y="2393"/>
                  </a:cubicBezTo>
                  <a:cubicBezTo>
                    <a:pt x="679" y="2346"/>
                    <a:pt x="703" y="2286"/>
                    <a:pt x="727" y="2227"/>
                  </a:cubicBezTo>
                  <a:cubicBezTo>
                    <a:pt x="762" y="2000"/>
                    <a:pt x="798" y="1762"/>
                    <a:pt x="822" y="1524"/>
                  </a:cubicBezTo>
                  <a:cubicBezTo>
                    <a:pt x="858" y="1095"/>
                    <a:pt x="893" y="667"/>
                    <a:pt x="917" y="238"/>
                  </a:cubicBezTo>
                  <a:cubicBezTo>
                    <a:pt x="917" y="167"/>
                    <a:pt x="834" y="83"/>
                    <a:pt x="78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10" name="Google Shape;2210;p53"/>
            <p:cNvSpPr/>
            <p:nvPr/>
          </p:nvSpPr>
          <p:spPr>
            <a:xfrm>
              <a:off x="5944975" y="2732475"/>
              <a:ext cx="32175" cy="59325"/>
            </a:xfrm>
            <a:custGeom>
              <a:avLst/>
              <a:gdLst/>
              <a:ahLst/>
              <a:cxnLst/>
              <a:rect l="l" t="t" r="r" b="b"/>
              <a:pathLst>
                <a:path w="1287" h="2373" extrusionOk="0">
                  <a:moveTo>
                    <a:pt x="691" y="1"/>
                  </a:moveTo>
                  <a:cubicBezTo>
                    <a:pt x="477" y="48"/>
                    <a:pt x="275" y="132"/>
                    <a:pt x="1" y="215"/>
                  </a:cubicBezTo>
                  <a:lnTo>
                    <a:pt x="263" y="370"/>
                  </a:lnTo>
                  <a:lnTo>
                    <a:pt x="620" y="179"/>
                  </a:lnTo>
                  <a:cubicBezTo>
                    <a:pt x="775" y="810"/>
                    <a:pt x="918" y="1418"/>
                    <a:pt x="1072" y="2037"/>
                  </a:cubicBezTo>
                  <a:cubicBezTo>
                    <a:pt x="965" y="2073"/>
                    <a:pt x="870" y="2120"/>
                    <a:pt x="763" y="2180"/>
                  </a:cubicBezTo>
                  <a:cubicBezTo>
                    <a:pt x="727" y="2203"/>
                    <a:pt x="703" y="2275"/>
                    <a:pt x="668" y="2323"/>
                  </a:cubicBezTo>
                  <a:cubicBezTo>
                    <a:pt x="719" y="2343"/>
                    <a:pt x="779" y="2373"/>
                    <a:pt x="825" y="2373"/>
                  </a:cubicBezTo>
                  <a:cubicBezTo>
                    <a:pt x="833" y="2373"/>
                    <a:pt x="840" y="2372"/>
                    <a:pt x="846" y="2370"/>
                  </a:cubicBezTo>
                  <a:cubicBezTo>
                    <a:pt x="977" y="2323"/>
                    <a:pt x="1096" y="2263"/>
                    <a:pt x="1215" y="2192"/>
                  </a:cubicBezTo>
                  <a:cubicBezTo>
                    <a:pt x="1263" y="2144"/>
                    <a:pt x="1287" y="2073"/>
                    <a:pt x="1287" y="2013"/>
                  </a:cubicBezTo>
                  <a:cubicBezTo>
                    <a:pt x="1132" y="1394"/>
                    <a:pt x="977" y="775"/>
                    <a:pt x="822" y="156"/>
                  </a:cubicBezTo>
                  <a:cubicBezTo>
                    <a:pt x="799" y="96"/>
                    <a:pt x="727" y="1"/>
                    <a:pt x="69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11" name="Google Shape;2211;p53"/>
            <p:cNvSpPr/>
            <p:nvPr/>
          </p:nvSpPr>
          <p:spPr>
            <a:xfrm>
              <a:off x="5689900" y="2815525"/>
              <a:ext cx="28900" cy="35150"/>
            </a:xfrm>
            <a:custGeom>
              <a:avLst/>
              <a:gdLst/>
              <a:ahLst/>
              <a:cxnLst/>
              <a:rect l="l" t="t" r="r" b="b"/>
              <a:pathLst>
                <a:path w="1156" h="1406" extrusionOk="0">
                  <a:moveTo>
                    <a:pt x="715" y="1"/>
                  </a:moveTo>
                  <a:cubicBezTo>
                    <a:pt x="667" y="24"/>
                    <a:pt x="607" y="36"/>
                    <a:pt x="584" y="72"/>
                  </a:cubicBezTo>
                  <a:cubicBezTo>
                    <a:pt x="524" y="191"/>
                    <a:pt x="488" y="310"/>
                    <a:pt x="441" y="441"/>
                  </a:cubicBezTo>
                  <a:cubicBezTo>
                    <a:pt x="250" y="352"/>
                    <a:pt x="155" y="307"/>
                    <a:pt x="100" y="307"/>
                  </a:cubicBezTo>
                  <a:cubicBezTo>
                    <a:pt x="45" y="307"/>
                    <a:pt x="30" y="352"/>
                    <a:pt x="0" y="441"/>
                  </a:cubicBezTo>
                  <a:cubicBezTo>
                    <a:pt x="369" y="548"/>
                    <a:pt x="405" y="620"/>
                    <a:pt x="357" y="989"/>
                  </a:cubicBezTo>
                  <a:cubicBezTo>
                    <a:pt x="334" y="1060"/>
                    <a:pt x="322" y="1132"/>
                    <a:pt x="322" y="1215"/>
                  </a:cubicBezTo>
                  <a:cubicBezTo>
                    <a:pt x="345" y="1287"/>
                    <a:pt x="381" y="1346"/>
                    <a:pt x="417" y="1406"/>
                  </a:cubicBezTo>
                  <a:lnTo>
                    <a:pt x="584" y="763"/>
                  </a:lnTo>
                  <a:lnTo>
                    <a:pt x="953" y="1108"/>
                  </a:lnTo>
                  <a:lnTo>
                    <a:pt x="1155" y="953"/>
                  </a:lnTo>
                  <a:cubicBezTo>
                    <a:pt x="1119" y="906"/>
                    <a:pt x="1084" y="858"/>
                    <a:pt x="1036" y="822"/>
                  </a:cubicBezTo>
                  <a:cubicBezTo>
                    <a:pt x="905" y="739"/>
                    <a:pt x="715" y="679"/>
                    <a:pt x="655" y="572"/>
                  </a:cubicBezTo>
                  <a:cubicBezTo>
                    <a:pt x="607" y="465"/>
                    <a:pt x="726" y="298"/>
                    <a:pt x="750" y="144"/>
                  </a:cubicBezTo>
                  <a:cubicBezTo>
                    <a:pt x="750" y="96"/>
                    <a:pt x="738" y="48"/>
                    <a:pt x="71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12" name="Google Shape;2212;p53"/>
            <p:cNvSpPr/>
            <p:nvPr/>
          </p:nvSpPr>
          <p:spPr>
            <a:xfrm>
              <a:off x="5863725" y="2775950"/>
              <a:ext cx="28900" cy="33050"/>
            </a:xfrm>
            <a:custGeom>
              <a:avLst/>
              <a:gdLst/>
              <a:ahLst/>
              <a:cxnLst/>
              <a:rect l="l" t="t" r="r" b="b"/>
              <a:pathLst>
                <a:path w="1156" h="1322" extrusionOk="0">
                  <a:moveTo>
                    <a:pt x="774" y="0"/>
                  </a:moveTo>
                  <a:cubicBezTo>
                    <a:pt x="727" y="24"/>
                    <a:pt x="679" y="48"/>
                    <a:pt x="667" y="83"/>
                  </a:cubicBezTo>
                  <a:cubicBezTo>
                    <a:pt x="620" y="179"/>
                    <a:pt x="584" y="262"/>
                    <a:pt x="560" y="369"/>
                  </a:cubicBezTo>
                  <a:cubicBezTo>
                    <a:pt x="281" y="233"/>
                    <a:pt x="179" y="184"/>
                    <a:pt x="111" y="184"/>
                  </a:cubicBezTo>
                  <a:cubicBezTo>
                    <a:pt x="72" y="184"/>
                    <a:pt x="44" y="200"/>
                    <a:pt x="0" y="226"/>
                  </a:cubicBezTo>
                  <a:cubicBezTo>
                    <a:pt x="12" y="250"/>
                    <a:pt x="24" y="274"/>
                    <a:pt x="48" y="286"/>
                  </a:cubicBezTo>
                  <a:cubicBezTo>
                    <a:pt x="465" y="488"/>
                    <a:pt x="477" y="512"/>
                    <a:pt x="393" y="929"/>
                  </a:cubicBezTo>
                  <a:cubicBezTo>
                    <a:pt x="370" y="1012"/>
                    <a:pt x="358" y="1084"/>
                    <a:pt x="358" y="1167"/>
                  </a:cubicBezTo>
                  <a:cubicBezTo>
                    <a:pt x="358" y="1215"/>
                    <a:pt x="405" y="1262"/>
                    <a:pt x="441" y="1322"/>
                  </a:cubicBezTo>
                  <a:cubicBezTo>
                    <a:pt x="512" y="1096"/>
                    <a:pt x="584" y="905"/>
                    <a:pt x="667" y="655"/>
                  </a:cubicBezTo>
                  <a:cubicBezTo>
                    <a:pt x="739" y="786"/>
                    <a:pt x="810" y="893"/>
                    <a:pt x="905" y="1000"/>
                  </a:cubicBezTo>
                  <a:cubicBezTo>
                    <a:pt x="953" y="1048"/>
                    <a:pt x="1048" y="1048"/>
                    <a:pt x="1132" y="1072"/>
                  </a:cubicBezTo>
                  <a:lnTo>
                    <a:pt x="1155" y="1036"/>
                  </a:lnTo>
                  <a:lnTo>
                    <a:pt x="727" y="453"/>
                  </a:lnTo>
                  <a:cubicBezTo>
                    <a:pt x="774" y="345"/>
                    <a:pt x="810" y="238"/>
                    <a:pt x="846" y="131"/>
                  </a:cubicBezTo>
                  <a:cubicBezTo>
                    <a:pt x="846" y="95"/>
                    <a:pt x="798" y="36"/>
                    <a:pt x="7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13" name="Google Shape;2213;p53"/>
            <p:cNvSpPr/>
            <p:nvPr/>
          </p:nvSpPr>
          <p:spPr>
            <a:xfrm>
              <a:off x="5843775" y="2767600"/>
              <a:ext cx="22350" cy="46025"/>
            </a:xfrm>
            <a:custGeom>
              <a:avLst/>
              <a:gdLst/>
              <a:ahLst/>
              <a:cxnLst/>
              <a:rect l="l" t="t" r="r" b="b"/>
              <a:pathLst>
                <a:path w="894" h="1841" extrusionOk="0">
                  <a:moveTo>
                    <a:pt x="489" y="1"/>
                  </a:moveTo>
                  <a:cubicBezTo>
                    <a:pt x="441" y="36"/>
                    <a:pt x="358" y="48"/>
                    <a:pt x="322" y="96"/>
                  </a:cubicBezTo>
                  <a:cubicBezTo>
                    <a:pt x="48" y="465"/>
                    <a:pt x="1" y="953"/>
                    <a:pt x="191" y="1370"/>
                  </a:cubicBezTo>
                  <a:cubicBezTo>
                    <a:pt x="286" y="1560"/>
                    <a:pt x="513" y="1691"/>
                    <a:pt x="691" y="1834"/>
                  </a:cubicBezTo>
                  <a:cubicBezTo>
                    <a:pt x="698" y="1839"/>
                    <a:pt x="708" y="1841"/>
                    <a:pt x="718" y="1841"/>
                  </a:cubicBezTo>
                  <a:cubicBezTo>
                    <a:pt x="763" y="1841"/>
                    <a:pt x="836" y="1808"/>
                    <a:pt x="894" y="1799"/>
                  </a:cubicBezTo>
                  <a:cubicBezTo>
                    <a:pt x="846" y="1751"/>
                    <a:pt x="810" y="1680"/>
                    <a:pt x="751" y="1656"/>
                  </a:cubicBezTo>
                  <a:cubicBezTo>
                    <a:pt x="525" y="1572"/>
                    <a:pt x="358" y="1382"/>
                    <a:pt x="310" y="1132"/>
                  </a:cubicBezTo>
                  <a:cubicBezTo>
                    <a:pt x="239" y="763"/>
                    <a:pt x="322" y="370"/>
                    <a:pt x="537" y="60"/>
                  </a:cubicBezTo>
                  <a:lnTo>
                    <a:pt x="489"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14" name="Google Shape;2214;p53"/>
            <p:cNvSpPr/>
            <p:nvPr/>
          </p:nvSpPr>
          <p:spPr>
            <a:xfrm>
              <a:off x="5928025" y="2755000"/>
              <a:ext cx="19075" cy="43325"/>
            </a:xfrm>
            <a:custGeom>
              <a:avLst/>
              <a:gdLst/>
              <a:ahLst/>
              <a:cxnLst/>
              <a:rect l="l" t="t" r="r" b="b"/>
              <a:pathLst>
                <a:path w="763" h="1733" extrusionOk="0">
                  <a:moveTo>
                    <a:pt x="171" y="1"/>
                  </a:moveTo>
                  <a:cubicBezTo>
                    <a:pt x="110" y="1"/>
                    <a:pt x="48" y="22"/>
                    <a:pt x="0" y="64"/>
                  </a:cubicBezTo>
                  <a:cubicBezTo>
                    <a:pt x="572" y="374"/>
                    <a:pt x="750" y="1112"/>
                    <a:pt x="381" y="1648"/>
                  </a:cubicBezTo>
                  <a:cubicBezTo>
                    <a:pt x="435" y="1680"/>
                    <a:pt x="500" y="1733"/>
                    <a:pt x="547" y="1733"/>
                  </a:cubicBezTo>
                  <a:cubicBezTo>
                    <a:pt x="551" y="1733"/>
                    <a:pt x="556" y="1732"/>
                    <a:pt x="560" y="1731"/>
                  </a:cubicBezTo>
                  <a:cubicBezTo>
                    <a:pt x="619" y="1695"/>
                    <a:pt x="667" y="1648"/>
                    <a:pt x="691" y="1576"/>
                  </a:cubicBezTo>
                  <a:cubicBezTo>
                    <a:pt x="726" y="1362"/>
                    <a:pt x="750" y="1136"/>
                    <a:pt x="762" y="921"/>
                  </a:cubicBezTo>
                  <a:cubicBezTo>
                    <a:pt x="762" y="600"/>
                    <a:pt x="619" y="302"/>
                    <a:pt x="369" y="100"/>
                  </a:cubicBezTo>
                  <a:cubicBezTo>
                    <a:pt x="323" y="34"/>
                    <a:pt x="247" y="1"/>
                    <a:pt x="17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15" name="Google Shape;2215;p53"/>
            <p:cNvSpPr/>
            <p:nvPr/>
          </p:nvSpPr>
          <p:spPr>
            <a:xfrm>
              <a:off x="5621725" y="2834750"/>
              <a:ext cx="26525" cy="23075"/>
            </a:xfrm>
            <a:custGeom>
              <a:avLst/>
              <a:gdLst/>
              <a:ahLst/>
              <a:cxnLst/>
              <a:rect l="l" t="t" r="r" b="b"/>
              <a:pathLst>
                <a:path w="1061" h="923" extrusionOk="0">
                  <a:moveTo>
                    <a:pt x="308" y="1"/>
                  </a:moveTo>
                  <a:cubicBezTo>
                    <a:pt x="252" y="1"/>
                    <a:pt x="205" y="48"/>
                    <a:pt x="167" y="148"/>
                  </a:cubicBezTo>
                  <a:cubicBezTo>
                    <a:pt x="96" y="339"/>
                    <a:pt x="36" y="529"/>
                    <a:pt x="1" y="732"/>
                  </a:cubicBezTo>
                  <a:cubicBezTo>
                    <a:pt x="1" y="791"/>
                    <a:pt x="13" y="863"/>
                    <a:pt x="36" y="922"/>
                  </a:cubicBezTo>
                  <a:cubicBezTo>
                    <a:pt x="108" y="815"/>
                    <a:pt x="155" y="708"/>
                    <a:pt x="191" y="589"/>
                  </a:cubicBezTo>
                  <a:cubicBezTo>
                    <a:pt x="227" y="470"/>
                    <a:pt x="263" y="363"/>
                    <a:pt x="310" y="220"/>
                  </a:cubicBezTo>
                  <a:cubicBezTo>
                    <a:pt x="370" y="291"/>
                    <a:pt x="405" y="327"/>
                    <a:pt x="441" y="375"/>
                  </a:cubicBezTo>
                  <a:cubicBezTo>
                    <a:pt x="546" y="517"/>
                    <a:pt x="638" y="582"/>
                    <a:pt x="723" y="582"/>
                  </a:cubicBezTo>
                  <a:cubicBezTo>
                    <a:pt x="831" y="582"/>
                    <a:pt x="930" y="477"/>
                    <a:pt x="1037" y="291"/>
                  </a:cubicBezTo>
                  <a:cubicBezTo>
                    <a:pt x="1060" y="256"/>
                    <a:pt x="1001" y="160"/>
                    <a:pt x="989" y="101"/>
                  </a:cubicBezTo>
                  <a:cubicBezTo>
                    <a:pt x="941" y="125"/>
                    <a:pt x="894" y="160"/>
                    <a:pt x="846" y="196"/>
                  </a:cubicBezTo>
                  <a:cubicBezTo>
                    <a:pt x="798" y="268"/>
                    <a:pt x="763" y="351"/>
                    <a:pt x="727" y="422"/>
                  </a:cubicBezTo>
                  <a:cubicBezTo>
                    <a:pt x="620" y="303"/>
                    <a:pt x="548" y="208"/>
                    <a:pt x="477" y="113"/>
                  </a:cubicBezTo>
                  <a:cubicBezTo>
                    <a:pt x="415" y="39"/>
                    <a:pt x="358" y="1"/>
                    <a:pt x="30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16" name="Google Shape;2216;p53"/>
            <p:cNvSpPr/>
            <p:nvPr/>
          </p:nvSpPr>
          <p:spPr>
            <a:xfrm>
              <a:off x="5892000" y="2801800"/>
              <a:ext cx="8625" cy="20050"/>
            </a:xfrm>
            <a:custGeom>
              <a:avLst/>
              <a:gdLst/>
              <a:ahLst/>
              <a:cxnLst/>
              <a:rect l="l" t="t" r="r" b="b"/>
              <a:pathLst>
                <a:path w="345" h="802" extrusionOk="0">
                  <a:moveTo>
                    <a:pt x="71" y="1"/>
                  </a:moveTo>
                  <a:cubicBezTo>
                    <a:pt x="56" y="1"/>
                    <a:pt x="41" y="1"/>
                    <a:pt x="24" y="2"/>
                  </a:cubicBezTo>
                  <a:lnTo>
                    <a:pt x="1" y="38"/>
                  </a:lnTo>
                  <a:lnTo>
                    <a:pt x="179" y="276"/>
                  </a:lnTo>
                  <a:cubicBezTo>
                    <a:pt x="132" y="323"/>
                    <a:pt x="84" y="383"/>
                    <a:pt x="60" y="454"/>
                  </a:cubicBezTo>
                  <a:cubicBezTo>
                    <a:pt x="24" y="538"/>
                    <a:pt x="12" y="621"/>
                    <a:pt x="12" y="716"/>
                  </a:cubicBezTo>
                  <a:cubicBezTo>
                    <a:pt x="12" y="749"/>
                    <a:pt x="92" y="801"/>
                    <a:pt x="115" y="801"/>
                  </a:cubicBezTo>
                  <a:cubicBezTo>
                    <a:pt x="117" y="801"/>
                    <a:pt x="119" y="801"/>
                    <a:pt x="120" y="800"/>
                  </a:cubicBezTo>
                  <a:cubicBezTo>
                    <a:pt x="179" y="764"/>
                    <a:pt x="227" y="704"/>
                    <a:pt x="262" y="633"/>
                  </a:cubicBezTo>
                  <a:cubicBezTo>
                    <a:pt x="298" y="526"/>
                    <a:pt x="322" y="407"/>
                    <a:pt x="334" y="300"/>
                  </a:cubicBezTo>
                  <a:cubicBezTo>
                    <a:pt x="345" y="78"/>
                    <a:pt x="274" y="1"/>
                    <a:pt x="7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17" name="Google Shape;2217;p53"/>
            <p:cNvSpPr/>
            <p:nvPr/>
          </p:nvSpPr>
          <p:spPr>
            <a:xfrm>
              <a:off x="6238775" y="2870900"/>
              <a:ext cx="297675" cy="328025"/>
            </a:xfrm>
            <a:custGeom>
              <a:avLst/>
              <a:gdLst/>
              <a:ahLst/>
              <a:cxnLst/>
              <a:rect l="l" t="t" r="r" b="b"/>
              <a:pathLst>
                <a:path w="11907" h="13121" extrusionOk="0">
                  <a:moveTo>
                    <a:pt x="6204" y="5442"/>
                  </a:moveTo>
                  <a:cubicBezTo>
                    <a:pt x="6580" y="5442"/>
                    <a:pt x="6939" y="5524"/>
                    <a:pt x="7263" y="5751"/>
                  </a:cubicBezTo>
                  <a:cubicBezTo>
                    <a:pt x="7585" y="5977"/>
                    <a:pt x="7930" y="6191"/>
                    <a:pt x="8132" y="6561"/>
                  </a:cubicBezTo>
                  <a:cubicBezTo>
                    <a:pt x="8251" y="6787"/>
                    <a:pt x="8347" y="7013"/>
                    <a:pt x="8466" y="7263"/>
                  </a:cubicBezTo>
                  <a:lnTo>
                    <a:pt x="6096" y="7835"/>
                  </a:lnTo>
                  <a:cubicBezTo>
                    <a:pt x="5918" y="7073"/>
                    <a:pt x="5727" y="6299"/>
                    <a:pt x="5537" y="5513"/>
                  </a:cubicBezTo>
                  <a:cubicBezTo>
                    <a:pt x="5763" y="5469"/>
                    <a:pt x="5987" y="5442"/>
                    <a:pt x="6204" y="5442"/>
                  </a:cubicBezTo>
                  <a:close/>
                  <a:moveTo>
                    <a:pt x="5406" y="5549"/>
                  </a:moveTo>
                  <a:cubicBezTo>
                    <a:pt x="5596" y="6322"/>
                    <a:pt x="5787" y="7084"/>
                    <a:pt x="5965" y="7858"/>
                  </a:cubicBezTo>
                  <a:lnTo>
                    <a:pt x="3834" y="8382"/>
                  </a:lnTo>
                  <a:cubicBezTo>
                    <a:pt x="3703" y="7989"/>
                    <a:pt x="3703" y="7585"/>
                    <a:pt x="3822" y="7204"/>
                  </a:cubicBezTo>
                  <a:cubicBezTo>
                    <a:pt x="3870" y="6989"/>
                    <a:pt x="4072" y="6942"/>
                    <a:pt x="4227" y="6846"/>
                  </a:cubicBezTo>
                  <a:cubicBezTo>
                    <a:pt x="4310" y="6811"/>
                    <a:pt x="4394" y="6775"/>
                    <a:pt x="4477" y="6751"/>
                  </a:cubicBezTo>
                  <a:cubicBezTo>
                    <a:pt x="4513" y="6727"/>
                    <a:pt x="4537" y="6692"/>
                    <a:pt x="4560" y="6668"/>
                  </a:cubicBezTo>
                  <a:cubicBezTo>
                    <a:pt x="4537" y="6644"/>
                    <a:pt x="4501" y="6620"/>
                    <a:pt x="4477" y="6596"/>
                  </a:cubicBezTo>
                  <a:cubicBezTo>
                    <a:pt x="4394" y="6561"/>
                    <a:pt x="4298" y="6525"/>
                    <a:pt x="4191" y="6477"/>
                  </a:cubicBezTo>
                  <a:cubicBezTo>
                    <a:pt x="4513" y="6037"/>
                    <a:pt x="4882" y="5691"/>
                    <a:pt x="5406" y="5549"/>
                  </a:cubicBezTo>
                  <a:close/>
                  <a:moveTo>
                    <a:pt x="8418" y="7430"/>
                  </a:moveTo>
                  <a:lnTo>
                    <a:pt x="8418" y="7430"/>
                  </a:lnTo>
                  <a:cubicBezTo>
                    <a:pt x="8656" y="8561"/>
                    <a:pt x="7930" y="9716"/>
                    <a:pt x="6632" y="10073"/>
                  </a:cubicBezTo>
                  <a:cubicBezTo>
                    <a:pt x="6465" y="9382"/>
                    <a:pt x="6299" y="8692"/>
                    <a:pt x="6132" y="7989"/>
                  </a:cubicBezTo>
                  <a:lnTo>
                    <a:pt x="8418" y="7430"/>
                  </a:lnTo>
                  <a:close/>
                  <a:moveTo>
                    <a:pt x="6001" y="8013"/>
                  </a:moveTo>
                  <a:cubicBezTo>
                    <a:pt x="6168" y="8716"/>
                    <a:pt x="6334" y="9406"/>
                    <a:pt x="6501" y="10097"/>
                  </a:cubicBezTo>
                  <a:cubicBezTo>
                    <a:pt x="6357" y="10132"/>
                    <a:pt x="6207" y="10148"/>
                    <a:pt x="6057" y="10148"/>
                  </a:cubicBezTo>
                  <a:cubicBezTo>
                    <a:pt x="5128" y="10148"/>
                    <a:pt x="4146" y="9510"/>
                    <a:pt x="3870" y="8537"/>
                  </a:cubicBezTo>
                  <a:lnTo>
                    <a:pt x="6001" y="8013"/>
                  </a:lnTo>
                  <a:close/>
                  <a:moveTo>
                    <a:pt x="4144" y="0"/>
                  </a:moveTo>
                  <a:lnTo>
                    <a:pt x="4144" y="215"/>
                  </a:lnTo>
                  <a:cubicBezTo>
                    <a:pt x="4156" y="322"/>
                    <a:pt x="4156" y="441"/>
                    <a:pt x="4144" y="560"/>
                  </a:cubicBezTo>
                  <a:cubicBezTo>
                    <a:pt x="4108" y="703"/>
                    <a:pt x="4060" y="834"/>
                    <a:pt x="4001" y="977"/>
                  </a:cubicBezTo>
                  <a:cubicBezTo>
                    <a:pt x="3989" y="1012"/>
                    <a:pt x="3989" y="1060"/>
                    <a:pt x="3989" y="1108"/>
                  </a:cubicBezTo>
                  <a:lnTo>
                    <a:pt x="4144" y="1108"/>
                  </a:lnTo>
                  <a:cubicBezTo>
                    <a:pt x="4215" y="1084"/>
                    <a:pt x="4275" y="1072"/>
                    <a:pt x="4346" y="1036"/>
                  </a:cubicBezTo>
                  <a:cubicBezTo>
                    <a:pt x="4358" y="1108"/>
                    <a:pt x="4382" y="1155"/>
                    <a:pt x="4394" y="1215"/>
                  </a:cubicBezTo>
                  <a:cubicBezTo>
                    <a:pt x="4596" y="2096"/>
                    <a:pt x="4810" y="2977"/>
                    <a:pt x="5013" y="3846"/>
                  </a:cubicBezTo>
                  <a:cubicBezTo>
                    <a:pt x="5132" y="4322"/>
                    <a:pt x="5239" y="4798"/>
                    <a:pt x="5346" y="5275"/>
                  </a:cubicBezTo>
                  <a:cubicBezTo>
                    <a:pt x="5370" y="5370"/>
                    <a:pt x="5358" y="5406"/>
                    <a:pt x="5263" y="5441"/>
                  </a:cubicBezTo>
                  <a:cubicBezTo>
                    <a:pt x="4870" y="5572"/>
                    <a:pt x="4513" y="5799"/>
                    <a:pt x="4239" y="6120"/>
                  </a:cubicBezTo>
                  <a:cubicBezTo>
                    <a:pt x="4179" y="6191"/>
                    <a:pt x="4108" y="6275"/>
                    <a:pt x="4025" y="6370"/>
                  </a:cubicBezTo>
                  <a:cubicBezTo>
                    <a:pt x="3965" y="6311"/>
                    <a:pt x="3882" y="6251"/>
                    <a:pt x="3810" y="6191"/>
                  </a:cubicBezTo>
                  <a:cubicBezTo>
                    <a:pt x="3782" y="6178"/>
                    <a:pt x="3755" y="6172"/>
                    <a:pt x="3727" y="6172"/>
                  </a:cubicBezTo>
                  <a:cubicBezTo>
                    <a:pt x="3707" y="6172"/>
                    <a:pt x="3687" y="6175"/>
                    <a:pt x="3667" y="6180"/>
                  </a:cubicBezTo>
                  <a:cubicBezTo>
                    <a:pt x="3644" y="6191"/>
                    <a:pt x="3644" y="6263"/>
                    <a:pt x="3644" y="6311"/>
                  </a:cubicBezTo>
                  <a:cubicBezTo>
                    <a:pt x="3644" y="6453"/>
                    <a:pt x="3656" y="6596"/>
                    <a:pt x="3644" y="6727"/>
                  </a:cubicBezTo>
                  <a:cubicBezTo>
                    <a:pt x="3608" y="7037"/>
                    <a:pt x="3536" y="7334"/>
                    <a:pt x="3536" y="7632"/>
                  </a:cubicBezTo>
                  <a:cubicBezTo>
                    <a:pt x="3548" y="7894"/>
                    <a:pt x="3572" y="8156"/>
                    <a:pt x="3620" y="8406"/>
                  </a:cubicBezTo>
                  <a:lnTo>
                    <a:pt x="3060" y="8549"/>
                  </a:lnTo>
                  <a:lnTo>
                    <a:pt x="429" y="9180"/>
                  </a:lnTo>
                  <a:cubicBezTo>
                    <a:pt x="310" y="9216"/>
                    <a:pt x="191" y="9239"/>
                    <a:pt x="72" y="9275"/>
                  </a:cubicBezTo>
                  <a:cubicBezTo>
                    <a:pt x="48" y="9287"/>
                    <a:pt x="24" y="9323"/>
                    <a:pt x="0" y="9359"/>
                  </a:cubicBezTo>
                  <a:cubicBezTo>
                    <a:pt x="24" y="9370"/>
                    <a:pt x="60" y="9394"/>
                    <a:pt x="96" y="9406"/>
                  </a:cubicBezTo>
                  <a:lnTo>
                    <a:pt x="143" y="9406"/>
                  </a:lnTo>
                  <a:lnTo>
                    <a:pt x="72" y="9501"/>
                  </a:lnTo>
                  <a:cubicBezTo>
                    <a:pt x="107" y="9501"/>
                    <a:pt x="155" y="9501"/>
                    <a:pt x="179" y="9489"/>
                  </a:cubicBezTo>
                  <a:cubicBezTo>
                    <a:pt x="346" y="9406"/>
                    <a:pt x="512" y="9335"/>
                    <a:pt x="679" y="9275"/>
                  </a:cubicBezTo>
                  <a:cubicBezTo>
                    <a:pt x="1096" y="9168"/>
                    <a:pt x="1524" y="9073"/>
                    <a:pt x="1953" y="8978"/>
                  </a:cubicBezTo>
                  <a:lnTo>
                    <a:pt x="3632" y="8585"/>
                  </a:lnTo>
                  <a:cubicBezTo>
                    <a:pt x="3656" y="8585"/>
                    <a:pt x="3679" y="8573"/>
                    <a:pt x="3715" y="8573"/>
                  </a:cubicBezTo>
                  <a:cubicBezTo>
                    <a:pt x="3894" y="9120"/>
                    <a:pt x="4251" y="9585"/>
                    <a:pt x="4727" y="9906"/>
                  </a:cubicBezTo>
                  <a:cubicBezTo>
                    <a:pt x="4894" y="10037"/>
                    <a:pt x="5084" y="10144"/>
                    <a:pt x="5287" y="10216"/>
                  </a:cubicBezTo>
                  <a:cubicBezTo>
                    <a:pt x="5532" y="10266"/>
                    <a:pt x="5783" y="10317"/>
                    <a:pt x="6037" y="10317"/>
                  </a:cubicBezTo>
                  <a:cubicBezTo>
                    <a:pt x="6202" y="10317"/>
                    <a:pt x="6368" y="10296"/>
                    <a:pt x="6537" y="10240"/>
                  </a:cubicBezTo>
                  <a:cubicBezTo>
                    <a:pt x="6549" y="10311"/>
                    <a:pt x="6561" y="10371"/>
                    <a:pt x="6573" y="10406"/>
                  </a:cubicBezTo>
                  <a:cubicBezTo>
                    <a:pt x="6668" y="10871"/>
                    <a:pt x="6775" y="11323"/>
                    <a:pt x="6882" y="11787"/>
                  </a:cubicBezTo>
                  <a:cubicBezTo>
                    <a:pt x="6894" y="11859"/>
                    <a:pt x="6894" y="11930"/>
                    <a:pt x="6882" y="12014"/>
                  </a:cubicBezTo>
                  <a:cubicBezTo>
                    <a:pt x="6918" y="12049"/>
                    <a:pt x="6954" y="12097"/>
                    <a:pt x="6977" y="12156"/>
                  </a:cubicBezTo>
                  <a:cubicBezTo>
                    <a:pt x="7061" y="12418"/>
                    <a:pt x="7132" y="12692"/>
                    <a:pt x="7204" y="12966"/>
                  </a:cubicBezTo>
                  <a:cubicBezTo>
                    <a:pt x="7204" y="13002"/>
                    <a:pt x="7216" y="13038"/>
                    <a:pt x="7239" y="13073"/>
                  </a:cubicBezTo>
                  <a:cubicBezTo>
                    <a:pt x="7263" y="13085"/>
                    <a:pt x="7287" y="13109"/>
                    <a:pt x="7311" y="13121"/>
                  </a:cubicBezTo>
                  <a:cubicBezTo>
                    <a:pt x="7323" y="13097"/>
                    <a:pt x="7358" y="13073"/>
                    <a:pt x="7358" y="13038"/>
                  </a:cubicBezTo>
                  <a:cubicBezTo>
                    <a:pt x="7358" y="12978"/>
                    <a:pt x="7346" y="12907"/>
                    <a:pt x="7335" y="12847"/>
                  </a:cubicBezTo>
                  <a:cubicBezTo>
                    <a:pt x="7227" y="12466"/>
                    <a:pt x="7108" y="12097"/>
                    <a:pt x="7013" y="11728"/>
                  </a:cubicBezTo>
                  <a:cubicBezTo>
                    <a:pt x="6894" y="11275"/>
                    <a:pt x="6787" y="10811"/>
                    <a:pt x="6680" y="10359"/>
                  </a:cubicBezTo>
                  <a:cubicBezTo>
                    <a:pt x="6668" y="10311"/>
                    <a:pt x="6668" y="10263"/>
                    <a:pt x="6656" y="10228"/>
                  </a:cubicBezTo>
                  <a:cubicBezTo>
                    <a:pt x="6799" y="10168"/>
                    <a:pt x="6930" y="10132"/>
                    <a:pt x="7061" y="10073"/>
                  </a:cubicBezTo>
                  <a:cubicBezTo>
                    <a:pt x="8216" y="9597"/>
                    <a:pt x="8620" y="8513"/>
                    <a:pt x="8644" y="7513"/>
                  </a:cubicBezTo>
                  <a:cubicBezTo>
                    <a:pt x="8644" y="7394"/>
                    <a:pt x="8668" y="7358"/>
                    <a:pt x="8775" y="7334"/>
                  </a:cubicBezTo>
                  <a:cubicBezTo>
                    <a:pt x="9359" y="7204"/>
                    <a:pt x="9930" y="7061"/>
                    <a:pt x="10514" y="6930"/>
                  </a:cubicBezTo>
                  <a:lnTo>
                    <a:pt x="11002" y="6811"/>
                  </a:lnTo>
                  <a:cubicBezTo>
                    <a:pt x="11014" y="6858"/>
                    <a:pt x="11026" y="6930"/>
                    <a:pt x="11049" y="6989"/>
                  </a:cubicBezTo>
                  <a:cubicBezTo>
                    <a:pt x="11071" y="7075"/>
                    <a:pt x="11101" y="7118"/>
                    <a:pt x="11147" y="7118"/>
                  </a:cubicBezTo>
                  <a:cubicBezTo>
                    <a:pt x="11178" y="7118"/>
                    <a:pt x="11216" y="7099"/>
                    <a:pt x="11264" y="7061"/>
                  </a:cubicBezTo>
                  <a:cubicBezTo>
                    <a:pt x="11395" y="6965"/>
                    <a:pt x="11514" y="6870"/>
                    <a:pt x="11645" y="6775"/>
                  </a:cubicBezTo>
                  <a:cubicBezTo>
                    <a:pt x="11716" y="6727"/>
                    <a:pt x="11799" y="6680"/>
                    <a:pt x="11859" y="6632"/>
                  </a:cubicBezTo>
                  <a:cubicBezTo>
                    <a:pt x="11907" y="6596"/>
                    <a:pt x="11895" y="6513"/>
                    <a:pt x="11907" y="6465"/>
                  </a:cubicBezTo>
                  <a:cubicBezTo>
                    <a:pt x="11859" y="6453"/>
                    <a:pt x="11811" y="6442"/>
                    <a:pt x="11776" y="6442"/>
                  </a:cubicBezTo>
                  <a:cubicBezTo>
                    <a:pt x="11711" y="6452"/>
                    <a:pt x="11646" y="6458"/>
                    <a:pt x="11580" y="6458"/>
                  </a:cubicBezTo>
                  <a:cubicBezTo>
                    <a:pt x="11428" y="6458"/>
                    <a:pt x="11274" y="6428"/>
                    <a:pt x="11133" y="6370"/>
                  </a:cubicBezTo>
                  <a:cubicBezTo>
                    <a:pt x="11097" y="6364"/>
                    <a:pt x="11064" y="6361"/>
                    <a:pt x="11031" y="6361"/>
                  </a:cubicBezTo>
                  <a:cubicBezTo>
                    <a:pt x="10999" y="6361"/>
                    <a:pt x="10966" y="6364"/>
                    <a:pt x="10930" y="6370"/>
                  </a:cubicBezTo>
                  <a:lnTo>
                    <a:pt x="10930" y="6561"/>
                  </a:lnTo>
                  <a:cubicBezTo>
                    <a:pt x="10930" y="6584"/>
                    <a:pt x="10942" y="6608"/>
                    <a:pt x="10954" y="6644"/>
                  </a:cubicBezTo>
                  <a:lnTo>
                    <a:pt x="8632" y="7204"/>
                  </a:lnTo>
                  <a:cubicBezTo>
                    <a:pt x="8394" y="6584"/>
                    <a:pt x="7966" y="6037"/>
                    <a:pt x="7418" y="5668"/>
                  </a:cubicBezTo>
                  <a:cubicBezTo>
                    <a:pt x="7028" y="5387"/>
                    <a:pt x="6614" y="5295"/>
                    <a:pt x="6190" y="5295"/>
                  </a:cubicBezTo>
                  <a:cubicBezTo>
                    <a:pt x="5966" y="5295"/>
                    <a:pt x="5739" y="5321"/>
                    <a:pt x="5513" y="5358"/>
                  </a:cubicBezTo>
                  <a:cubicBezTo>
                    <a:pt x="5168" y="3905"/>
                    <a:pt x="4822" y="2465"/>
                    <a:pt x="4477" y="1024"/>
                  </a:cubicBezTo>
                  <a:cubicBezTo>
                    <a:pt x="4715" y="929"/>
                    <a:pt x="4739" y="881"/>
                    <a:pt x="4608" y="679"/>
                  </a:cubicBezTo>
                  <a:cubicBezTo>
                    <a:pt x="4560" y="607"/>
                    <a:pt x="4513" y="536"/>
                    <a:pt x="4465" y="465"/>
                  </a:cubicBezTo>
                  <a:cubicBezTo>
                    <a:pt x="4370" y="310"/>
                    <a:pt x="4275" y="143"/>
                    <a:pt x="41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18" name="Google Shape;2218;p53"/>
            <p:cNvSpPr/>
            <p:nvPr/>
          </p:nvSpPr>
          <p:spPr>
            <a:xfrm>
              <a:off x="6439975" y="2980400"/>
              <a:ext cx="17300" cy="31300"/>
            </a:xfrm>
            <a:custGeom>
              <a:avLst/>
              <a:gdLst/>
              <a:ahLst/>
              <a:cxnLst/>
              <a:rect l="l" t="t" r="r" b="b"/>
              <a:pathLst>
                <a:path w="692" h="1252" extrusionOk="0">
                  <a:moveTo>
                    <a:pt x="322" y="133"/>
                  </a:moveTo>
                  <a:cubicBezTo>
                    <a:pt x="489" y="216"/>
                    <a:pt x="513" y="371"/>
                    <a:pt x="549" y="549"/>
                  </a:cubicBezTo>
                  <a:lnTo>
                    <a:pt x="203" y="609"/>
                  </a:lnTo>
                  <a:cubicBezTo>
                    <a:pt x="168" y="442"/>
                    <a:pt x="203" y="264"/>
                    <a:pt x="322" y="133"/>
                  </a:cubicBezTo>
                  <a:close/>
                  <a:moveTo>
                    <a:pt x="584" y="728"/>
                  </a:moveTo>
                  <a:lnTo>
                    <a:pt x="584" y="728"/>
                  </a:lnTo>
                  <a:cubicBezTo>
                    <a:pt x="572" y="835"/>
                    <a:pt x="561" y="942"/>
                    <a:pt x="549" y="1038"/>
                  </a:cubicBezTo>
                  <a:cubicBezTo>
                    <a:pt x="538" y="1068"/>
                    <a:pt x="502" y="1126"/>
                    <a:pt x="461" y="1126"/>
                  </a:cubicBezTo>
                  <a:cubicBezTo>
                    <a:pt x="455" y="1126"/>
                    <a:pt x="448" y="1124"/>
                    <a:pt x="441" y="1121"/>
                  </a:cubicBezTo>
                  <a:cubicBezTo>
                    <a:pt x="394" y="1109"/>
                    <a:pt x="299" y="1121"/>
                    <a:pt x="346" y="1002"/>
                  </a:cubicBezTo>
                  <a:cubicBezTo>
                    <a:pt x="358" y="954"/>
                    <a:pt x="287" y="871"/>
                    <a:pt x="239" y="776"/>
                  </a:cubicBezTo>
                  <a:lnTo>
                    <a:pt x="584" y="728"/>
                  </a:lnTo>
                  <a:close/>
                  <a:moveTo>
                    <a:pt x="330" y="1"/>
                  </a:moveTo>
                  <a:cubicBezTo>
                    <a:pt x="277" y="1"/>
                    <a:pt x="228" y="45"/>
                    <a:pt x="180" y="121"/>
                  </a:cubicBezTo>
                  <a:cubicBezTo>
                    <a:pt x="25" y="359"/>
                    <a:pt x="1" y="871"/>
                    <a:pt x="227" y="1121"/>
                  </a:cubicBezTo>
                  <a:cubicBezTo>
                    <a:pt x="311" y="1204"/>
                    <a:pt x="418" y="1252"/>
                    <a:pt x="525" y="1252"/>
                  </a:cubicBezTo>
                  <a:cubicBezTo>
                    <a:pt x="584" y="1252"/>
                    <a:pt x="668" y="1109"/>
                    <a:pt x="680" y="1026"/>
                  </a:cubicBezTo>
                  <a:cubicBezTo>
                    <a:pt x="692" y="835"/>
                    <a:pt x="692" y="633"/>
                    <a:pt x="692" y="430"/>
                  </a:cubicBezTo>
                  <a:cubicBezTo>
                    <a:pt x="620" y="311"/>
                    <a:pt x="537" y="180"/>
                    <a:pt x="453" y="73"/>
                  </a:cubicBezTo>
                  <a:cubicBezTo>
                    <a:pt x="409" y="23"/>
                    <a:pt x="368" y="1"/>
                    <a:pt x="33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19" name="Google Shape;2219;p53"/>
            <p:cNvSpPr/>
            <p:nvPr/>
          </p:nvSpPr>
          <p:spPr>
            <a:xfrm>
              <a:off x="6437300" y="3138675"/>
              <a:ext cx="17300" cy="23675"/>
            </a:xfrm>
            <a:custGeom>
              <a:avLst/>
              <a:gdLst/>
              <a:ahLst/>
              <a:cxnLst/>
              <a:rect l="l" t="t" r="r" b="b"/>
              <a:pathLst>
                <a:path w="692" h="947" extrusionOk="0">
                  <a:moveTo>
                    <a:pt x="353" y="134"/>
                  </a:moveTo>
                  <a:cubicBezTo>
                    <a:pt x="390" y="134"/>
                    <a:pt x="424" y="161"/>
                    <a:pt x="453" y="219"/>
                  </a:cubicBezTo>
                  <a:cubicBezTo>
                    <a:pt x="572" y="445"/>
                    <a:pt x="608" y="541"/>
                    <a:pt x="489" y="814"/>
                  </a:cubicBezTo>
                  <a:cubicBezTo>
                    <a:pt x="465" y="791"/>
                    <a:pt x="429" y="767"/>
                    <a:pt x="394" y="743"/>
                  </a:cubicBezTo>
                  <a:cubicBezTo>
                    <a:pt x="203" y="636"/>
                    <a:pt x="132" y="410"/>
                    <a:pt x="239" y="219"/>
                  </a:cubicBezTo>
                  <a:cubicBezTo>
                    <a:pt x="276" y="164"/>
                    <a:pt x="315" y="134"/>
                    <a:pt x="353" y="134"/>
                  </a:cubicBezTo>
                  <a:close/>
                  <a:moveTo>
                    <a:pt x="346" y="0"/>
                  </a:moveTo>
                  <a:cubicBezTo>
                    <a:pt x="281" y="0"/>
                    <a:pt x="216" y="33"/>
                    <a:pt x="179" y="100"/>
                  </a:cubicBezTo>
                  <a:cubicBezTo>
                    <a:pt x="1" y="326"/>
                    <a:pt x="60" y="660"/>
                    <a:pt x="298" y="814"/>
                  </a:cubicBezTo>
                  <a:cubicBezTo>
                    <a:pt x="322" y="826"/>
                    <a:pt x="322" y="850"/>
                    <a:pt x="346" y="874"/>
                  </a:cubicBezTo>
                  <a:cubicBezTo>
                    <a:pt x="389" y="896"/>
                    <a:pt x="433" y="947"/>
                    <a:pt x="467" y="947"/>
                  </a:cubicBezTo>
                  <a:cubicBezTo>
                    <a:pt x="471" y="947"/>
                    <a:pt x="474" y="946"/>
                    <a:pt x="477" y="945"/>
                  </a:cubicBezTo>
                  <a:cubicBezTo>
                    <a:pt x="525" y="922"/>
                    <a:pt x="608" y="874"/>
                    <a:pt x="620" y="826"/>
                  </a:cubicBezTo>
                  <a:cubicBezTo>
                    <a:pt x="656" y="695"/>
                    <a:pt x="679" y="564"/>
                    <a:pt x="691" y="422"/>
                  </a:cubicBezTo>
                  <a:cubicBezTo>
                    <a:pt x="632" y="314"/>
                    <a:pt x="572" y="195"/>
                    <a:pt x="513" y="88"/>
                  </a:cubicBezTo>
                  <a:cubicBezTo>
                    <a:pt x="472" y="30"/>
                    <a:pt x="409" y="0"/>
                    <a:pt x="34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20" name="Google Shape;2220;p53"/>
            <p:cNvSpPr/>
            <p:nvPr/>
          </p:nvSpPr>
          <p:spPr>
            <a:xfrm>
              <a:off x="6503675" y="2998875"/>
              <a:ext cx="18500" cy="25325"/>
            </a:xfrm>
            <a:custGeom>
              <a:avLst/>
              <a:gdLst/>
              <a:ahLst/>
              <a:cxnLst/>
              <a:rect l="l" t="t" r="r" b="b"/>
              <a:pathLst>
                <a:path w="740" h="1013" extrusionOk="0">
                  <a:moveTo>
                    <a:pt x="430" y="1"/>
                  </a:moveTo>
                  <a:cubicBezTo>
                    <a:pt x="382" y="13"/>
                    <a:pt x="346" y="37"/>
                    <a:pt x="322" y="84"/>
                  </a:cubicBezTo>
                  <a:cubicBezTo>
                    <a:pt x="287" y="156"/>
                    <a:pt x="251" y="227"/>
                    <a:pt x="227" y="310"/>
                  </a:cubicBezTo>
                  <a:lnTo>
                    <a:pt x="37" y="120"/>
                  </a:lnTo>
                  <a:lnTo>
                    <a:pt x="1" y="156"/>
                  </a:lnTo>
                  <a:cubicBezTo>
                    <a:pt x="13" y="203"/>
                    <a:pt x="37" y="239"/>
                    <a:pt x="72" y="275"/>
                  </a:cubicBezTo>
                  <a:cubicBezTo>
                    <a:pt x="191" y="394"/>
                    <a:pt x="215" y="584"/>
                    <a:pt x="132" y="727"/>
                  </a:cubicBezTo>
                  <a:cubicBezTo>
                    <a:pt x="120" y="775"/>
                    <a:pt x="108" y="822"/>
                    <a:pt x="108" y="870"/>
                  </a:cubicBezTo>
                  <a:cubicBezTo>
                    <a:pt x="96" y="906"/>
                    <a:pt x="96" y="953"/>
                    <a:pt x="108" y="1001"/>
                  </a:cubicBezTo>
                  <a:lnTo>
                    <a:pt x="144" y="1013"/>
                  </a:lnTo>
                  <a:lnTo>
                    <a:pt x="299" y="596"/>
                  </a:lnTo>
                  <a:lnTo>
                    <a:pt x="513" y="799"/>
                  </a:lnTo>
                  <a:cubicBezTo>
                    <a:pt x="592" y="871"/>
                    <a:pt x="628" y="904"/>
                    <a:pt x="658" y="904"/>
                  </a:cubicBezTo>
                  <a:cubicBezTo>
                    <a:pt x="682" y="904"/>
                    <a:pt x="702" y="883"/>
                    <a:pt x="739" y="846"/>
                  </a:cubicBezTo>
                  <a:cubicBezTo>
                    <a:pt x="644" y="751"/>
                    <a:pt x="549" y="644"/>
                    <a:pt x="441" y="561"/>
                  </a:cubicBezTo>
                  <a:cubicBezTo>
                    <a:pt x="346" y="501"/>
                    <a:pt x="322" y="382"/>
                    <a:pt x="382" y="287"/>
                  </a:cubicBezTo>
                  <a:cubicBezTo>
                    <a:pt x="394" y="251"/>
                    <a:pt x="430" y="215"/>
                    <a:pt x="453" y="180"/>
                  </a:cubicBezTo>
                  <a:cubicBezTo>
                    <a:pt x="477" y="132"/>
                    <a:pt x="477" y="96"/>
                    <a:pt x="477" y="49"/>
                  </a:cubicBezTo>
                  <a:cubicBezTo>
                    <a:pt x="477" y="25"/>
                    <a:pt x="430" y="1"/>
                    <a:pt x="43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21" name="Google Shape;2221;p53"/>
            <p:cNvSpPr/>
            <p:nvPr/>
          </p:nvSpPr>
          <p:spPr>
            <a:xfrm>
              <a:off x="6310800" y="2993225"/>
              <a:ext cx="15800" cy="28600"/>
            </a:xfrm>
            <a:custGeom>
              <a:avLst/>
              <a:gdLst/>
              <a:ahLst/>
              <a:cxnLst/>
              <a:rect l="l" t="t" r="r" b="b"/>
              <a:pathLst>
                <a:path w="632" h="1144" extrusionOk="0">
                  <a:moveTo>
                    <a:pt x="525" y="1"/>
                  </a:moveTo>
                  <a:cubicBezTo>
                    <a:pt x="489" y="25"/>
                    <a:pt x="465" y="60"/>
                    <a:pt x="453" y="108"/>
                  </a:cubicBezTo>
                  <a:cubicBezTo>
                    <a:pt x="441" y="155"/>
                    <a:pt x="441" y="203"/>
                    <a:pt x="441" y="263"/>
                  </a:cubicBezTo>
                  <a:cubicBezTo>
                    <a:pt x="441" y="369"/>
                    <a:pt x="386" y="412"/>
                    <a:pt x="309" y="412"/>
                  </a:cubicBezTo>
                  <a:cubicBezTo>
                    <a:pt x="290" y="412"/>
                    <a:pt x="271" y="410"/>
                    <a:pt x="251" y="406"/>
                  </a:cubicBezTo>
                  <a:cubicBezTo>
                    <a:pt x="179" y="370"/>
                    <a:pt x="120" y="322"/>
                    <a:pt x="72" y="263"/>
                  </a:cubicBezTo>
                  <a:cubicBezTo>
                    <a:pt x="48" y="239"/>
                    <a:pt x="24" y="203"/>
                    <a:pt x="13" y="179"/>
                  </a:cubicBezTo>
                  <a:lnTo>
                    <a:pt x="13" y="179"/>
                  </a:lnTo>
                  <a:cubicBezTo>
                    <a:pt x="1" y="382"/>
                    <a:pt x="120" y="489"/>
                    <a:pt x="394" y="536"/>
                  </a:cubicBezTo>
                  <a:cubicBezTo>
                    <a:pt x="370" y="656"/>
                    <a:pt x="334" y="775"/>
                    <a:pt x="322" y="906"/>
                  </a:cubicBezTo>
                  <a:cubicBezTo>
                    <a:pt x="310" y="977"/>
                    <a:pt x="310" y="1048"/>
                    <a:pt x="322" y="1120"/>
                  </a:cubicBezTo>
                  <a:cubicBezTo>
                    <a:pt x="334" y="1132"/>
                    <a:pt x="394" y="1144"/>
                    <a:pt x="394" y="1144"/>
                  </a:cubicBezTo>
                  <a:cubicBezTo>
                    <a:pt x="429" y="1084"/>
                    <a:pt x="441" y="1025"/>
                    <a:pt x="465" y="953"/>
                  </a:cubicBezTo>
                  <a:lnTo>
                    <a:pt x="465" y="941"/>
                  </a:lnTo>
                  <a:cubicBezTo>
                    <a:pt x="465" y="739"/>
                    <a:pt x="513" y="525"/>
                    <a:pt x="596" y="346"/>
                  </a:cubicBezTo>
                  <a:cubicBezTo>
                    <a:pt x="632" y="263"/>
                    <a:pt x="632" y="179"/>
                    <a:pt x="608" y="96"/>
                  </a:cubicBezTo>
                  <a:cubicBezTo>
                    <a:pt x="608" y="60"/>
                    <a:pt x="548" y="25"/>
                    <a:pt x="52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22" name="Google Shape;2222;p53"/>
            <p:cNvSpPr/>
            <p:nvPr/>
          </p:nvSpPr>
          <p:spPr>
            <a:xfrm>
              <a:off x="6490300" y="3057275"/>
              <a:ext cx="13400" cy="18700"/>
            </a:xfrm>
            <a:custGeom>
              <a:avLst/>
              <a:gdLst/>
              <a:ahLst/>
              <a:cxnLst/>
              <a:rect l="l" t="t" r="r" b="b"/>
              <a:pathLst>
                <a:path w="536" h="748" extrusionOk="0">
                  <a:moveTo>
                    <a:pt x="191" y="141"/>
                  </a:moveTo>
                  <a:cubicBezTo>
                    <a:pt x="250" y="225"/>
                    <a:pt x="310" y="332"/>
                    <a:pt x="357" y="427"/>
                  </a:cubicBezTo>
                  <a:cubicBezTo>
                    <a:pt x="369" y="463"/>
                    <a:pt x="322" y="522"/>
                    <a:pt x="298" y="582"/>
                  </a:cubicBezTo>
                  <a:cubicBezTo>
                    <a:pt x="250" y="558"/>
                    <a:pt x="179" y="534"/>
                    <a:pt x="167" y="499"/>
                  </a:cubicBezTo>
                  <a:cubicBezTo>
                    <a:pt x="143" y="380"/>
                    <a:pt x="131" y="272"/>
                    <a:pt x="119" y="165"/>
                  </a:cubicBezTo>
                  <a:lnTo>
                    <a:pt x="191" y="141"/>
                  </a:lnTo>
                  <a:close/>
                  <a:moveTo>
                    <a:pt x="150" y="0"/>
                  </a:moveTo>
                  <a:cubicBezTo>
                    <a:pt x="97" y="0"/>
                    <a:pt x="43" y="39"/>
                    <a:pt x="36" y="106"/>
                  </a:cubicBezTo>
                  <a:cubicBezTo>
                    <a:pt x="12" y="213"/>
                    <a:pt x="0" y="332"/>
                    <a:pt x="0" y="439"/>
                  </a:cubicBezTo>
                  <a:lnTo>
                    <a:pt x="24" y="439"/>
                  </a:lnTo>
                  <a:cubicBezTo>
                    <a:pt x="36" y="487"/>
                    <a:pt x="48" y="534"/>
                    <a:pt x="72" y="582"/>
                  </a:cubicBezTo>
                  <a:cubicBezTo>
                    <a:pt x="112" y="652"/>
                    <a:pt x="135" y="748"/>
                    <a:pt x="226" y="748"/>
                  </a:cubicBezTo>
                  <a:cubicBezTo>
                    <a:pt x="244" y="748"/>
                    <a:pt x="263" y="744"/>
                    <a:pt x="286" y="737"/>
                  </a:cubicBezTo>
                  <a:cubicBezTo>
                    <a:pt x="417" y="701"/>
                    <a:pt x="536" y="534"/>
                    <a:pt x="488" y="415"/>
                  </a:cubicBezTo>
                  <a:cubicBezTo>
                    <a:pt x="429" y="284"/>
                    <a:pt x="345" y="153"/>
                    <a:pt x="238" y="46"/>
                  </a:cubicBezTo>
                  <a:cubicBezTo>
                    <a:pt x="216" y="15"/>
                    <a:pt x="183" y="0"/>
                    <a:pt x="15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23" name="Google Shape;2223;p53"/>
            <p:cNvSpPr/>
            <p:nvPr/>
          </p:nvSpPr>
          <p:spPr>
            <a:xfrm>
              <a:off x="6292350" y="3102475"/>
              <a:ext cx="16400" cy="16025"/>
            </a:xfrm>
            <a:custGeom>
              <a:avLst/>
              <a:gdLst/>
              <a:ahLst/>
              <a:cxnLst/>
              <a:rect l="l" t="t" r="r" b="b"/>
              <a:pathLst>
                <a:path w="656" h="641" extrusionOk="0">
                  <a:moveTo>
                    <a:pt x="225" y="130"/>
                  </a:moveTo>
                  <a:cubicBezTo>
                    <a:pt x="303" y="130"/>
                    <a:pt x="489" y="255"/>
                    <a:pt x="489" y="357"/>
                  </a:cubicBezTo>
                  <a:cubicBezTo>
                    <a:pt x="494" y="476"/>
                    <a:pt x="454" y="505"/>
                    <a:pt x="400" y="505"/>
                  </a:cubicBezTo>
                  <a:cubicBezTo>
                    <a:pt x="347" y="505"/>
                    <a:pt x="280" y="477"/>
                    <a:pt x="227" y="477"/>
                  </a:cubicBezTo>
                  <a:cubicBezTo>
                    <a:pt x="209" y="477"/>
                    <a:pt x="193" y="480"/>
                    <a:pt x="179" y="488"/>
                  </a:cubicBezTo>
                  <a:cubicBezTo>
                    <a:pt x="108" y="286"/>
                    <a:pt x="143" y="143"/>
                    <a:pt x="215" y="131"/>
                  </a:cubicBezTo>
                  <a:cubicBezTo>
                    <a:pt x="218" y="131"/>
                    <a:pt x="221" y="130"/>
                    <a:pt x="225" y="130"/>
                  </a:cubicBezTo>
                  <a:close/>
                  <a:moveTo>
                    <a:pt x="218" y="1"/>
                  </a:moveTo>
                  <a:cubicBezTo>
                    <a:pt x="129" y="1"/>
                    <a:pt x="62" y="62"/>
                    <a:pt x="24" y="191"/>
                  </a:cubicBezTo>
                  <a:cubicBezTo>
                    <a:pt x="12" y="262"/>
                    <a:pt x="0" y="322"/>
                    <a:pt x="12" y="393"/>
                  </a:cubicBezTo>
                  <a:cubicBezTo>
                    <a:pt x="24" y="500"/>
                    <a:pt x="108" y="596"/>
                    <a:pt x="215" y="619"/>
                  </a:cubicBezTo>
                  <a:cubicBezTo>
                    <a:pt x="253" y="633"/>
                    <a:pt x="292" y="640"/>
                    <a:pt x="331" y="640"/>
                  </a:cubicBezTo>
                  <a:cubicBezTo>
                    <a:pt x="424" y="640"/>
                    <a:pt x="513" y="600"/>
                    <a:pt x="572" y="524"/>
                  </a:cubicBezTo>
                  <a:cubicBezTo>
                    <a:pt x="655" y="417"/>
                    <a:pt x="608" y="310"/>
                    <a:pt x="536" y="215"/>
                  </a:cubicBezTo>
                  <a:cubicBezTo>
                    <a:pt x="501" y="155"/>
                    <a:pt x="453" y="107"/>
                    <a:pt x="393" y="60"/>
                  </a:cubicBezTo>
                  <a:cubicBezTo>
                    <a:pt x="328" y="21"/>
                    <a:pt x="270" y="1"/>
                    <a:pt x="21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24" name="Google Shape;2224;p53"/>
            <p:cNvSpPr/>
            <p:nvPr/>
          </p:nvSpPr>
          <p:spPr>
            <a:xfrm>
              <a:off x="6369450" y="2939650"/>
              <a:ext cx="13700" cy="19375"/>
            </a:xfrm>
            <a:custGeom>
              <a:avLst/>
              <a:gdLst/>
              <a:ahLst/>
              <a:cxnLst/>
              <a:rect l="l" t="t" r="r" b="b"/>
              <a:pathLst>
                <a:path w="548" h="775" extrusionOk="0">
                  <a:moveTo>
                    <a:pt x="310" y="120"/>
                  </a:moveTo>
                  <a:cubicBezTo>
                    <a:pt x="393" y="263"/>
                    <a:pt x="429" y="429"/>
                    <a:pt x="417" y="584"/>
                  </a:cubicBezTo>
                  <a:cubicBezTo>
                    <a:pt x="357" y="572"/>
                    <a:pt x="274" y="572"/>
                    <a:pt x="226" y="524"/>
                  </a:cubicBezTo>
                  <a:cubicBezTo>
                    <a:pt x="191" y="465"/>
                    <a:pt x="179" y="393"/>
                    <a:pt x="191" y="322"/>
                  </a:cubicBezTo>
                  <a:cubicBezTo>
                    <a:pt x="203" y="251"/>
                    <a:pt x="226" y="179"/>
                    <a:pt x="262" y="120"/>
                  </a:cubicBezTo>
                  <a:close/>
                  <a:moveTo>
                    <a:pt x="310" y="1"/>
                  </a:moveTo>
                  <a:cubicBezTo>
                    <a:pt x="226" y="24"/>
                    <a:pt x="167" y="72"/>
                    <a:pt x="131" y="132"/>
                  </a:cubicBezTo>
                  <a:cubicBezTo>
                    <a:pt x="0" y="358"/>
                    <a:pt x="95" y="632"/>
                    <a:pt x="322" y="751"/>
                  </a:cubicBezTo>
                  <a:cubicBezTo>
                    <a:pt x="341" y="767"/>
                    <a:pt x="365" y="775"/>
                    <a:pt x="388" y="775"/>
                  </a:cubicBezTo>
                  <a:cubicBezTo>
                    <a:pt x="450" y="775"/>
                    <a:pt x="512" y="724"/>
                    <a:pt x="512" y="655"/>
                  </a:cubicBezTo>
                  <a:cubicBezTo>
                    <a:pt x="536" y="560"/>
                    <a:pt x="536" y="453"/>
                    <a:pt x="548" y="346"/>
                  </a:cubicBezTo>
                  <a:cubicBezTo>
                    <a:pt x="524" y="286"/>
                    <a:pt x="488" y="215"/>
                    <a:pt x="453" y="155"/>
                  </a:cubicBezTo>
                  <a:cubicBezTo>
                    <a:pt x="417" y="96"/>
                    <a:pt x="357" y="1"/>
                    <a:pt x="3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25" name="Google Shape;2225;p53"/>
            <p:cNvSpPr/>
            <p:nvPr/>
          </p:nvSpPr>
          <p:spPr>
            <a:xfrm>
              <a:off x="6286100" y="2997100"/>
              <a:ext cx="17575" cy="22350"/>
            </a:xfrm>
            <a:custGeom>
              <a:avLst/>
              <a:gdLst/>
              <a:ahLst/>
              <a:cxnLst/>
              <a:rect l="l" t="t" r="r" b="b"/>
              <a:pathLst>
                <a:path w="703" h="894" extrusionOk="0">
                  <a:moveTo>
                    <a:pt x="572" y="0"/>
                  </a:moveTo>
                  <a:lnTo>
                    <a:pt x="572" y="0"/>
                  </a:lnTo>
                  <a:cubicBezTo>
                    <a:pt x="548" y="12"/>
                    <a:pt x="512" y="12"/>
                    <a:pt x="512" y="24"/>
                  </a:cubicBezTo>
                  <a:cubicBezTo>
                    <a:pt x="453" y="143"/>
                    <a:pt x="393" y="274"/>
                    <a:pt x="322" y="429"/>
                  </a:cubicBezTo>
                  <a:lnTo>
                    <a:pt x="48" y="179"/>
                  </a:lnTo>
                  <a:lnTo>
                    <a:pt x="0" y="215"/>
                  </a:lnTo>
                  <a:cubicBezTo>
                    <a:pt x="60" y="298"/>
                    <a:pt x="119" y="381"/>
                    <a:pt x="191" y="453"/>
                  </a:cubicBezTo>
                  <a:cubicBezTo>
                    <a:pt x="262" y="489"/>
                    <a:pt x="274" y="572"/>
                    <a:pt x="250" y="643"/>
                  </a:cubicBezTo>
                  <a:cubicBezTo>
                    <a:pt x="227" y="727"/>
                    <a:pt x="215" y="810"/>
                    <a:pt x="203" y="893"/>
                  </a:cubicBezTo>
                  <a:lnTo>
                    <a:pt x="250" y="893"/>
                  </a:lnTo>
                  <a:cubicBezTo>
                    <a:pt x="286" y="798"/>
                    <a:pt x="334" y="703"/>
                    <a:pt x="381" y="596"/>
                  </a:cubicBezTo>
                  <a:cubicBezTo>
                    <a:pt x="465" y="655"/>
                    <a:pt x="536" y="703"/>
                    <a:pt x="608" y="751"/>
                  </a:cubicBezTo>
                  <a:cubicBezTo>
                    <a:pt x="616" y="755"/>
                    <a:pt x="625" y="756"/>
                    <a:pt x="635" y="756"/>
                  </a:cubicBezTo>
                  <a:cubicBezTo>
                    <a:pt x="655" y="756"/>
                    <a:pt x="679" y="751"/>
                    <a:pt x="703" y="751"/>
                  </a:cubicBezTo>
                  <a:cubicBezTo>
                    <a:pt x="691" y="715"/>
                    <a:pt x="691" y="667"/>
                    <a:pt x="679" y="643"/>
                  </a:cubicBezTo>
                  <a:cubicBezTo>
                    <a:pt x="608" y="596"/>
                    <a:pt x="524" y="548"/>
                    <a:pt x="453" y="501"/>
                  </a:cubicBezTo>
                  <a:cubicBezTo>
                    <a:pt x="417" y="310"/>
                    <a:pt x="691" y="215"/>
                    <a:pt x="5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26" name="Google Shape;2226;p53"/>
            <p:cNvSpPr/>
            <p:nvPr/>
          </p:nvSpPr>
          <p:spPr>
            <a:xfrm>
              <a:off x="6394750" y="2932800"/>
              <a:ext cx="15200" cy="32475"/>
            </a:xfrm>
            <a:custGeom>
              <a:avLst/>
              <a:gdLst/>
              <a:ahLst/>
              <a:cxnLst/>
              <a:rect l="l" t="t" r="r" b="b"/>
              <a:pathLst>
                <a:path w="608" h="1299" extrusionOk="0">
                  <a:moveTo>
                    <a:pt x="0" y="1"/>
                  </a:moveTo>
                  <a:cubicBezTo>
                    <a:pt x="60" y="48"/>
                    <a:pt x="95" y="84"/>
                    <a:pt x="131" y="108"/>
                  </a:cubicBezTo>
                  <a:cubicBezTo>
                    <a:pt x="524" y="346"/>
                    <a:pt x="536" y="739"/>
                    <a:pt x="274" y="1025"/>
                  </a:cubicBezTo>
                  <a:cubicBezTo>
                    <a:pt x="203" y="1108"/>
                    <a:pt x="226" y="1239"/>
                    <a:pt x="334" y="1299"/>
                  </a:cubicBezTo>
                  <a:cubicBezTo>
                    <a:pt x="369" y="1191"/>
                    <a:pt x="405" y="1096"/>
                    <a:pt x="453" y="1013"/>
                  </a:cubicBezTo>
                  <a:cubicBezTo>
                    <a:pt x="584" y="810"/>
                    <a:pt x="607" y="572"/>
                    <a:pt x="524" y="358"/>
                  </a:cubicBezTo>
                  <a:cubicBezTo>
                    <a:pt x="441" y="144"/>
                    <a:pt x="226" y="1"/>
                    <a:pt x="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27" name="Google Shape;2227;p53"/>
            <p:cNvSpPr/>
            <p:nvPr/>
          </p:nvSpPr>
          <p:spPr>
            <a:xfrm>
              <a:off x="6273600" y="2995875"/>
              <a:ext cx="16100" cy="27700"/>
            </a:xfrm>
            <a:custGeom>
              <a:avLst/>
              <a:gdLst/>
              <a:ahLst/>
              <a:cxnLst/>
              <a:rect l="l" t="t" r="r" b="b"/>
              <a:pathLst>
                <a:path w="644" h="1108" extrusionOk="0">
                  <a:moveTo>
                    <a:pt x="336" y="0"/>
                  </a:moveTo>
                  <a:cubicBezTo>
                    <a:pt x="293" y="0"/>
                    <a:pt x="255" y="27"/>
                    <a:pt x="215" y="73"/>
                  </a:cubicBezTo>
                  <a:cubicBezTo>
                    <a:pt x="12" y="323"/>
                    <a:pt x="0" y="681"/>
                    <a:pt x="179" y="954"/>
                  </a:cubicBezTo>
                  <a:cubicBezTo>
                    <a:pt x="246" y="1050"/>
                    <a:pt x="352" y="1108"/>
                    <a:pt x="465" y="1108"/>
                  </a:cubicBezTo>
                  <a:cubicBezTo>
                    <a:pt x="492" y="1108"/>
                    <a:pt x="520" y="1104"/>
                    <a:pt x="548" y="1097"/>
                  </a:cubicBezTo>
                  <a:cubicBezTo>
                    <a:pt x="584" y="1097"/>
                    <a:pt x="608" y="1062"/>
                    <a:pt x="643" y="1038"/>
                  </a:cubicBezTo>
                  <a:cubicBezTo>
                    <a:pt x="608" y="1014"/>
                    <a:pt x="572" y="978"/>
                    <a:pt x="536" y="978"/>
                  </a:cubicBezTo>
                  <a:cubicBezTo>
                    <a:pt x="334" y="966"/>
                    <a:pt x="250" y="919"/>
                    <a:pt x="203" y="716"/>
                  </a:cubicBezTo>
                  <a:cubicBezTo>
                    <a:pt x="191" y="573"/>
                    <a:pt x="191" y="430"/>
                    <a:pt x="203" y="300"/>
                  </a:cubicBezTo>
                  <a:cubicBezTo>
                    <a:pt x="223" y="189"/>
                    <a:pt x="260" y="86"/>
                    <a:pt x="408" y="86"/>
                  </a:cubicBezTo>
                  <a:cubicBezTo>
                    <a:pt x="435" y="86"/>
                    <a:pt x="466" y="90"/>
                    <a:pt x="500" y="97"/>
                  </a:cubicBezTo>
                  <a:cubicBezTo>
                    <a:pt x="433" y="30"/>
                    <a:pt x="382" y="0"/>
                    <a:pt x="33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28" name="Google Shape;2228;p53"/>
            <p:cNvSpPr/>
            <p:nvPr/>
          </p:nvSpPr>
          <p:spPr>
            <a:xfrm>
              <a:off x="6481075" y="3128950"/>
              <a:ext cx="13700" cy="25925"/>
            </a:xfrm>
            <a:custGeom>
              <a:avLst/>
              <a:gdLst/>
              <a:ahLst/>
              <a:cxnLst/>
              <a:rect l="l" t="t" r="r" b="b"/>
              <a:pathLst>
                <a:path w="548" h="1037" extrusionOk="0">
                  <a:moveTo>
                    <a:pt x="36" y="1"/>
                  </a:moveTo>
                  <a:lnTo>
                    <a:pt x="0" y="49"/>
                  </a:lnTo>
                  <a:cubicBezTo>
                    <a:pt x="60" y="96"/>
                    <a:pt x="107" y="156"/>
                    <a:pt x="179" y="191"/>
                  </a:cubicBezTo>
                  <a:cubicBezTo>
                    <a:pt x="441" y="394"/>
                    <a:pt x="464" y="561"/>
                    <a:pt x="298" y="834"/>
                  </a:cubicBezTo>
                  <a:cubicBezTo>
                    <a:pt x="238" y="882"/>
                    <a:pt x="214" y="953"/>
                    <a:pt x="214" y="1037"/>
                  </a:cubicBezTo>
                  <a:cubicBezTo>
                    <a:pt x="250" y="1025"/>
                    <a:pt x="310" y="1025"/>
                    <a:pt x="333" y="989"/>
                  </a:cubicBezTo>
                  <a:cubicBezTo>
                    <a:pt x="393" y="918"/>
                    <a:pt x="441" y="846"/>
                    <a:pt x="488" y="751"/>
                  </a:cubicBezTo>
                  <a:cubicBezTo>
                    <a:pt x="524" y="691"/>
                    <a:pt x="548" y="620"/>
                    <a:pt x="548" y="549"/>
                  </a:cubicBezTo>
                  <a:cubicBezTo>
                    <a:pt x="488" y="287"/>
                    <a:pt x="298" y="72"/>
                    <a:pt x="3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29" name="Google Shape;2229;p53"/>
            <p:cNvSpPr/>
            <p:nvPr/>
          </p:nvSpPr>
          <p:spPr>
            <a:xfrm>
              <a:off x="6328675" y="2988775"/>
              <a:ext cx="16075" cy="25325"/>
            </a:xfrm>
            <a:custGeom>
              <a:avLst/>
              <a:gdLst/>
              <a:ahLst/>
              <a:cxnLst/>
              <a:rect l="l" t="t" r="r" b="b"/>
              <a:pathLst>
                <a:path w="643" h="1013" extrusionOk="0">
                  <a:moveTo>
                    <a:pt x="12" y="0"/>
                  </a:moveTo>
                  <a:lnTo>
                    <a:pt x="0" y="36"/>
                  </a:lnTo>
                  <a:cubicBezTo>
                    <a:pt x="95" y="119"/>
                    <a:pt x="202" y="203"/>
                    <a:pt x="298" y="298"/>
                  </a:cubicBezTo>
                  <a:cubicBezTo>
                    <a:pt x="345" y="345"/>
                    <a:pt x="369" y="417"/>
                    <a:pt x="357" y="488"/>
                  </a:cubicBezTo>
                  <a:cubicBezTo>
                    <a:pt x="333" y="667"/>
                    <a:pt x="226" y="822"/>
                    <a:pt x="60" y="917"/>
                  </a:cubicBezTo>
                  <a:cubicBezTo>
                    <a:pt x="91" y="980"/>
                    <a:pt x="112" y="1012"/>
                    <a:pt x="144" y="1012"/>
                  </a:cubicBezTo>
                  <a:cubicBezTo>
                    <a:pt x="160" y="1012"/>
                    <a:pt x="179" y="1004"/>
                    <a:pt x="202" y="988"/>
                  </a:cubicBezTo>
                  <a:cubicBezTo>
                    <a:pt x="262" y="953"/>
                    <a:pt x="310" y="905"/>
                    <a:pt x="333" y="845"/>
                  </a:cubicBezTo>
                  <a:cubicBezTo>
                    <a:pt x="643" y="357"/>
                    <a:pt x="524" y="286"/>
                    <a:pt x="131" y="36"/>
                  </a:cubicBezTo>
                  <a:cubicBezTo>
                    <a:pt x="95" y="12"/>
                    <a:pt x="60" y="0"/>
                    <a:pt x="1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0" name="Google Shape;2230;p53"/>
            <p:cNvSpPr/>
            <p:nvPr/>
          </p:nvSpPr>
          <p:spPr>
            <a:xfrm>
              <a:off x="6498925" y="3054550"/>
              <a:ext cx="17000" cy="24125"/>
            </a:xfrm>
            <a:custGeom>
              <a:avLst/>
              <a:gdLst/>
              <a:ahLst/>
              <a:cxnLst/>
              <a:rect l="l" t="t" r="r" b="b"/>
              <a:pathLst>
                <a:path w="680" h="965" extrusionOk="0">
                  <a:moveTo>
                    <a:pt x="0" y="0"/>
                  </a:moveTo>
                  <a:cubicBezTo>
                    <a:pt x="48" y="48"/>
                    <a:pt x="96" y="96"/>
                    <a:pt x="155" y="143"/>
                  </a:cubicBezTo>
                  <a:cubicBezTo>
                    <a:pt x="239" y="215"/>
                    <a:pt x="310" y="298"/>
                    <a:pt x="393" y="381"/>
                  </a:cubicBezTo>
                  <a:cubicBezTo>
                    <a:pt x="453" y="512"/>
                    <a:pt x="417" y="679"/>
                    <a:pt x="298" y="786"/>
                  </a:cubicBezTo>
                  <a:cubicBezTo>
                    <a:pt x="274" y="798"/>
                    <a:pt x="239" y="822"/>
                    <a:pt x="239" y="858"/>
                  </a:cubicBezTo>
                  <a:cubicBezTo>
                    <a:pt x="250" y="893"/>
                    <a:pt x="286" y="929"/>
                    <a:pt x="310" y="965"/>
                  </a:cubicBezTo>
                  <a:cubicBezTo>
                    <a:pt x="334" y="941"/>
                    <a:pt x="369" y="917"/>
                    <a:pt x="393" y="893"/>
                  </a:cubicBezTo>
                  <a:cubicBezTo>
                    <a:pt x="679" y="548"/>
                    <a:pt x="441" y="36"/>
                    <a:pt x="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1" name="Google Shape;2231;p53"/>
            <p:cNvSpPr/>
            <p:nvPr/>
          </p:nvSpPr>
          <p:spPr>
            <a:xfrm>
              <a:off x="6425700" y="3139075"/>
              <a:ext cx="12225" cy="27050"/>
            </a:xfrm>
            <a:custGeom>
              <a:avLst/>
              <a:gdLst/>
              <a:ahLst/>
              <a:cxnLst/>
              <a:rect l="l" t="t" r="r" b="b"/>
              <a:pathLst>
                <a:path w="489" h="1082" extrusionOk="0">
                  <a:moveTo>
                    <a:pt x="286" y="1"/>
                  </a:moveTo>
                  <a:lnTo>
                    <a:pt x="286" y="1"/>
                  </a:lnTo>
                  <a:cubicBezTo>
                    <a:pt x="250" y="36"/>
                    <a:pt x="215" y="60"/>
                    <a:pt x="179" y="96"/>
                  </a:cubicBezTo>
                  <a:cubicBezTo>
                    <a:pt x="36" y="275"/>
                    <a:pt x="0" y="513"/>
                    <a:pt x="96" y="727"/>
                  </a:cubicBezTo>
                  <a:cubicBezTo>
                    <a:pt x="167" y="858"/>
                    <a:pt x="250" y="965"/>
                    <a:pt x="346" y="1072"/>
                  </a:cubicBezTo>
                  <a:cubicBezTo>
                    <a:pt x="364" y="1078"/>
                    <a:pt x="384" y="1081"/>
                    <a:pt x="405" y="1081"/>
                  </a:cubicBezTo>
                  <a:cubicBezTo>
                    <a:pt x="426" y="1081"/>
                    <a:pt x="447" y="1078"/>
                    <a:pt x="465" y="1072"/>
                  </a:cubicBezTo>
                  <a:cubicBezTo>
                    <a:pt x="477" y="1048"/>
                    <a:pt x="489" y="989"/>
                    <a:pt x="477" y="953"/>
                  </a:cubicBezTo>
                  <a:cubicBezTo>
                    <a:pt x="477" y="929"/>
                    <a:pt x="453" y="918"/>
                    <a:pt x="405" y="882"/>
                  </a:cubicBezTo>
                  <a:cubicBezTo>
                    <a:pt x="358" y="858"/>
                    <a:pt x="286" y="846"/>
                    <a:pt x="274" y="810"/>
                  </a:cubicBezTo>
                  <a:cubicBezTo>
                    <a:pt x="227" y="727"/>
                    <a:pt x="191" y="620"/>
                    <a:pt x="191" y="513"/>
                  </a:cubicBezTo>
                  <a:cubicBezTo>
                    <a:pt x="203" y="346"/>
                    <a:pt x="239" y="167"/>
                    <a:pt x="28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2" name="Google Shape;2232;p53"/>
            <p:cNvSpPr/>
            <p:nvPr/>
          </p:nvSpPr>
          <p:spPr>
            <a:xfrm>
              <a:off x="6306350" y="3097100"/>
              <a:ext cx="14000" cy="26225"/>
            </a:xfrm>
            <a:custGeom>
              <a:avLst/>
              <a:gdLst/>
              <a:ahLst/>
              <a:cxnLst/>
              <a:rect l="l" t="t" r="r" b="b"/>
              <a:pathLst>
                <a:path w="560" h="1049" extrusionOk="0">
                  <a:moveTo>
                    <a:pt x="0" y="1"/>
                  </a:moveTo>
                  <a:lnTo>
                    <a:pt x="0" y="1"/>
                  </a:lnTo>
                  <a:cubicBezTo>
                    <a:pt x="24" y="37"/>
                    <a:pt x="48" y="84"/>
                    <a:pt x="71" y="120"/>
                  </a:cubicBezTo>
                  <a:cubicBezTo>
                    <a:pt x="119" y="191"/>
                    <a:pt x="179" y="239"/>
                    <a:pt x="226" y="311"/>
                  </a:cubicBezTo>
                  <a:cubicBezTo>
                    <a:pt x="345" y="501"/>
                    <a:pt x="357" y="739"/>
                    <a:pt x="238" y="930"/>
                  </a:cubicBezTo>
                  <a:cubicBezTo>
                    <a:pt x="238" y="977"/>
                    <a:pt x="238" y="1013"/>
                    <a:pt x="238" y="1049"/>
                  </a:cubicBezTo>
                  <a:cubicBezTo>
                    <a:pt x="286" y="1037"/>
                    <a:pt x="322" y="1013"/>
                    <a:pt x="357" y="989"/>
                  </a:cubicBezTo>
                  <a:cubicBezTo>
                    <a:pt x="369" y="989"/>
                    <a:pt x="381" y="965"/>
                    <a:pt x="381" y="953"/>
                  </a:cubicBezTo>
                  <a:cubicBezTo>
                    <a:pt x="560" y="584"/>
                    <a:pt x="381" y="132"/>
                    <a:pt x="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3" name="Google Shape;2233;p53"/>
            <p:cNvSpPr/>
            <p:nvPr/>
          </p:nvSpPr>
          <p:spPr>
            <a:xfrm>
              <a:off x="6255450" y="3108300"/>
              <a:ext cx="12225" cy="23100"/>
            </a:xfrm>
            <a:custGeom>
              <a:avLst/>
              <a:gdLst/>
              <a:ahLst/>
              <a:cxnLst/>
              <a:rect l="l" t="t" r="r" b="b"/>
              <a:pathLst>
                <a:path w="489" h="924" extrusionOk="0">
                  <a:moveTo>
                    <a:pt x="214" y="0"/>
                  </a:moveTo>
                  <a:cubicBezTo>
                    <a:pt x="153" y="0"/>
                    <a:pt x="115" y="52"/>
                    <a:pt x="95" y="113"/>
                  </a:cubicBezTo>
                  <a:cubicBezTo>
                    <a:pt x="0" y="327"/>
                    <a:pt x="12" y="589"/>
                    <a:pt x="131" y="803"/>
                  </a:cubicBezTo>
                  <a:cubicBezTo>
                    <a:pt x="182" y="883"/>
                    <a:pt x="242" y="923"/>
                    <a:pt x="319" y="923"/>
                  </a:cubicBezTo>
                  <a:cubicBezTo>
                    <a:pt x="368" y="923"/>
                    <a:pt x="423" y="907"/>
                    <a:pt x="488" y="875"/>
                  </a:cubicBezTo>
                  <a:cubicBezTo>
                    <a:pt x="36" y="684"/>
                    <a:pt x="131" y="363"/>
                    <a:pt x="250" y="5"/>
                  </a:cubicBezTo>
                  <a:cubicBezTo>
                    <a:pt x="237" y="2"/>
                    <a:pt x="225" y="0"/>
                    <a:pt x="21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4" name="Google Shape;2234;p53"/>
            <p:cNvSpPr/>
            <p:nvPr/>
          </p:nvSpPr>
          <p:spPr>
            <a:xfrm>
              <a:off x="6274775" y="3105450"/>
              <a:ext cx="10450" cy="22650"/>
            </a:xfrm>
            <a:custGeom>
              <a:avLst/>
              <a:gdLst/>
              <a:ahLst/>
              <a:cxnLst/>
              <a:rect l="l" t="t" r="r" b="b"/>
              <a:pathLst>
                <a:path w="418" h="906" extrusionOk="0">
                  <a:moveTo>
                    <a:pt x="72" y="0"/>
                  </a:moveTo>
                  <a:cubicBezTo>
                    <a:pt x="61" y="60"/>
                    <a:pt x="37" y="143"/>
                    <a:pt x="25" y="191"/>
                  </a:cubicBezTo>
                  <a:cubicBezTo>
                    <a:pt x="13" y="227"/>
                    <a:pt x="13" y="274"/>
                    <a:pt x="1" y="358"/>
                  </a:cubicBezTo>
                  <a:lnTo>
                    <a:pt x="120" y="238"/>
                  </a:lnTo>
                  <a:cubicBezTo>
                    <a:pt x="132" y="298"/>
                    <a:pt x="156" y="346"/>
                    <a:pt x="168" y="393"/>
                  </a:cubicBezTo>
                  <a:cubicBezTo>
                    <a:pt x="215" y="536"/>
                    <a:pt x="251" y="679"/>
                    <a:pt x="299" y="810"/>
                  </a:cubicBezTo>
                  <a:cubicBezTo>
                    <a:pt x="311" y="858"/>
                    <a:pt x="358" y="881"/>
                    <a:pt x="394" y="905"/>
                  </a:cubicBezTo>
                  <a:cubicBezTo>
                    <a:pt x="406" y="869"/>
                    <a:pt x="418" y="822"/>
                    <a:pt x="418" y="786"/>
                  </a:cubicBezTo>
                  <a:cubicBezTo>
                    <a:pt x="358" y="572"/>
                    <a:pt x="287" y="369"/>
                    <a:pt x="203" y="167"/>
                  </a:cubicBezTo>
                  <a:cubicBezTo>
                    <a:pt x="168" y="96"/>
                    <a:pt x="132" y="48"/>
                    <a:pt x="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5" name="Google Shape;2235;p53"/>
            <p:cNvSpPr/>
            <p:nvPr/>
          </p:nvSpPr>
          <p:spPr>
            <a:xfrm>
              <a:off x="6366475" y="2936375"/>
              <a:ext cx="6575" cy="27700"/>
            </a:xfrm>
            <a:custGeom>
              <a:avLst/>
              <a:gdLst/>
              <a:ahLst/>
              <a:cxnLst/>
              <a:rect l="l" t="t" r="r" b="b"/>
              <a:pathLst>
                <a:path w="263" h="1108" extrusionOk="0">
                  <a:moveTo>
                    <a:pt x="262" y="1"/>
                  </a:moveTo>
                  <a:lnTo>
                    <a:pt x="262" y="1"/>
                  </a:lnTo>
                  <a:cubicBezTo>
                    <a:pt x="119" y="48"/>
                    <a:pt x="24" y="191"/>
                    <a:pt x="24" y="346"/>
                  </a:cubicBezTo>
                  <a:cubicBezTo>
                    <a:pt x="12" y="620"/>
                    <a:pt x="0" y="894"/>
                    <a:pt x="250" y="1108"/>
                  </a:cubicBezTo>
                  <a:cubicBezTo>
                    <a:pt x="167" y="739"/>
                    <a:pt x="0" y="370"/>
                    <a:pt x="26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6" name="Google Shape;2236;p53"/>
            <p:cNvSpPr/>
            <p:nvPr/>
          </p:nvSpPr>
          <p:spPr>
            <a:xfrm>
              <a:off x="6389975" y="2941725"/>
              <a:ext cx="9550" cy="16400"/>
            </a:xfrm>
            <a:custGeom>
              <a:avLst/>
              <a:gdLst/>
              <a:ahLst/>
              <a:cxnLst/>
              <a:rect l="l" t="t" r="r" b="b"/>
              <a:pathLst>
                <a:path w="382" h="656" extrusionOk="0">
                  <a:moveTo>
                    <a:pt x="48" y="1"/>
                  </a:moveTo>
                  <a:cubicBezTo>
                    <a:pt x="25" y="96"/>
                    <a:pt x="13" y="191"/>
                    <a:pt x="1" y="287"/>
                  </a:cubicBezTo>
                  <a:lnTo>
                    <a:pt x="60" y="299"/>
                  </a:lnTo>
                  <a:lnTo>
                    <a:pt x="155" y="168"/>
                  </a:lnTo>
                  <a:cubicBezTo>
                    <a:pt x="191" y="322"/>
                    <a:pt x="215" y="441"/>
                    <a:pt x="251" y="561"/>
                  </a:cubicBezTo>
                  <a:cubicBezTo>
                    <a:pt x="263" y="596"/>
                    <a:pt x="298" y="620"/>
                    <a:pt x="334" y="656"/>
                  </a:cubicBezTo>
                  <a:cubicBezTo>
                    <a:pt x="346" y="620"/>
                    <a:pt x="382" y="584"/>
                    <a:pt x="370" y="549"/>
                  </a:cubicBezTo>
                  <a:cubicBezTo>
                    <a:pt x="322" y="370"/>
                    <a:pt x="251" y="191"/>
                    <a:pt x="179" y="13"/>
                  </a:cubicBezTo>
                  <a:cubicBezTo>
                    <a:pt x="167" y="1"/>
                    <a:pt x="48" y="1"/>
                    <a:pt x="4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7" name="Google Shape;2237;p53"/>
            <p:cNvSpPr/>
            <p:nvPr/>
          </p:nvSpPr>
          <p:spPr>
            <a:xfrm>
              <a:off x="6461125" y="3060200"/>
              <a:ext cx="11025" cy="20875"/>
            </a:xfrm>
            <a:custGeom>
              <a:avLst/>
              <a:gdLst/>
              <a:ahLst/>
              <a:cxnLst/>
              <a:rect l="l" t="t" r="r" b="b"/>
              <a:pathLst>
                <a:path w="441" h="835" extrusionOk="0">
                  <a:moveTo>
                    <a:pt x="274" y="1"/>
                  </a:moveTo>
                  <a:lnTo>
                    <a:pt x="274" y="1"/>
                  </a:lnTo>
                  <a:cubicBezTo>
                    <a:pt x="238" y="13"/>
                    <a:pt x="215" y="24"/>
                    <a:pt x="179" y="48"/>
                  </a:cubicBezTo>
                  <a:cubicBezTo>
                    <a:pt x="12" y="191"/>
                    <a:pt x="0" y="608"/>
                    <a:pt x="167" y="763"/>
                  </a:cubicBezTo>
                  <a:cubicBezTo>
                    <a:pt x="227" y="798"/>
                    <a:pt x="286" y="822"/>
                    <a:pt x="346" y="834"/>
                  </a:cubicBezTo>
                  <a:cubicBezTo>
                    <a:pt x="369" y="834"/>
                    <a:pt x="405" y="774"/>
                    <a:pt x="441" y="751"/>
                  </a:cubicBezTo>
                  <a:cubicBezTo>
                    <a:pt x="405" y="727"/>
                    <a:pt x="369" y="679"/>
                    <a:pt x="346" y="679"/>
                  </a:cubicBezTo>
                  <a:cubicBezTo>
                    <a:pt x="328" y="685"/>
                    <a:pt x="312" y="688"/>
                    <a:pt x="299" y="688"/>
                  </a:cubicBezTo>
                  <a:cubicBezTo>
                    <a:pt x="230" y="688"/>
                    <a:pt x="209" y="620"/>
                    <a:pt x="179" y="560"/>
                  </a:cubicBezTo>
                  <a:cubicBezTo>
                    <a:pt x="143" y="370"/>
                    <a:pt x="167" y="167"/>
                    <a:pt x="2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8" name="Google Shape;2238;p53"/>
            <p:cNvSpPr/>
            <p:nvPr/>
          </p:nvSpPr>
          <p:spPr>
            <a:xfrm>
              <a:off x="6474800" y="3134025"/>
              <a:ext cx="7775" cy="16700"/>
            </a:xfrm>
            <a:custGeom>
              <a:avLst/>
              <a:gdLst/>
              <a:ahLst/>
              <a:cxnLst/>
              <a:rect l="l" t="t" r="r" b="b"/>
              <a:pathLst>
                <a:path w="311" h="668" extrusionOk="0">
                  <a:moveTo>
                    <a:pt x="72" y="0"/>
                  </a:moveTo>
                  <a:cubicBezTo>
                    <a:pt x="49" y="24"/>
                    <a:pt x="1" y="48"/>
                    <a:pt x="1" y="72"/>
                  </a:cubicBezTo>
                  <a:cubicBezTo>
                    <a:pt x="1" y="143"/>
                    <a:pt x="1" y="203"/>
                    <a:pt x="13" y="274"/>
                  </a:cubicBezTo>
                  <a:cubicBezTo>
                    <a:pt x="19" y="273"/>
                    <a:pt x="25" y="273"/>
                    <a:pt x="30" y="273"/>
                  </a:cubicBezTo>
                  <a:cubicBezTo>
                    <a:pt x="105" y="273"/>
                    <a:pt x="86" y="349"/>
                    <a:pt x="108" y="393"/>
                  </a:cubicBezTo>
                  <a:cubicBezTo>
                    <a:pt x="132" y="453"/>
                    <a:pt x="156" y="512"/>
                    <a:pt x="180" y="572"/>
                  </a:cubicBezTo>
                  <a:cubicBezTo>
                    <a:pt x="191" y="608"/>
                    <a:pt x="239" y="619"/>
                    <a:pt x="299" y="667"/>
                  </a:cubicBezTo>
                  <a:cubicBezTo>
                    <a:pt x="311" y="619"/>
                    <a:pt x="311" y="584"/>
                    <a:pt x="311" y="536"/>
                  </a:cubicBezTo>
                  <a:cubicBezTo>
                    <a:pt x="263" y="393"/>
                    <a:pt x="215" y="250"/>
                    <a:pt x="156" y="119"/>
                  </a:cubicBezTo>
                  <a:cubicBezTo>
                    <a:pt x="132" y="72"/>
                    <a:pt x="108" y="36"/>
                    <a:pt x="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39" name="Google Shape;2239;p53"/>
            <p:cNvSpPr/>
            <p:nvPr/>
          </p:nvSpPr>
          <p:spPr>
            <a:xfrm>
              <a:off x="6473625" y="3061700"/>
              <a:ext cx="7450" cy="15800"/>
            </a:xfrm>
            <a:custGeom>
              <a:avLst/>
              <a:gdLst/>
              <a:ahLst/>
              <a:cxnLst/>
              <a:rect l="l" t="t" r="r" b="b"/>
              <a:pathLst>
                <a:path w="298" h="632" extrusionOk="0">
                  <a:moveTo>
                    <a:pt x="72" y="0"/>
                  </a:moveTo>
                  <a:cubicBezTo>
                    <a:pt x="48" y="72"/>
                    <a:pt x="24" y="143"/>
                    <a:pt x="12" y="203"/>
                  </a:cubicBezTo>
                  <a:cubicBezTo>
                    <a:pt x="0" y="250"/>
                    <a:pt x="0" y="310"/>
                    <a:pt x="0" y="357"/>
                  </a:cubicBezTo>
                  <a:lnTo>
                    <a:pt x="108" y="322"/>
                  </a:lnTo>
                  <a:cubicBezTo>
                    <a:pt x="119" y="393"/>
                    <a:pt x="143" y="464"/>
                    <a:pt x="179" y="536"/>
                  </a:cubicBezTo>
                  <a:cubicBezTo>
                    <a:pt x="203" y="572"/>
                    <a:pt x="250" y="595"/>
                    <a:pt x="286" y="631"/>
                  </a:cubicBezTo>
                  <a:cubicBezTo>
                    <a:pt x="298" y="584"/>
                    <a:pt x="298" y="548"/>
                    <a:pt x="298" y="500"/>
                  </a:cubicBezTo>
                  <a:cubicBezTo>
                    <a:pt x="262" y="381"/>
                    <a:pt x="215" y="274"/>
                    <a:pt x="167" y="179"/>
                  </a:cubicBezTo>
                  <a:cubicBezTo>
                    <a:pt x="143" y="119"/>
                    <a:pt x="108" y="60"/>
                    <a:pt x="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40" name="Google Shape;2240;p53"/>
            <p:cNvSpPr/>
            <p:nvPr/>
          </p:nvSpPr>
          <p:spPr>
            <a:xfrm>
              <a:off x="6483475" y="3072075"/>
              <a:ext cx="7125" cy="11800"/>
            </a:xfrm>
            <a:custGeom>
              <a:avLst/>
              <a:gdLst/>
              <a:ahLst/>
              <a:cxnLst/>
              <a:rect l="l" t="t" r="r" b="b"/>
              <a:pathLst>
                <a:path w="285" h="472" extrusionOk="0">
                  <a:moveTo>
                    <a:pt x="67" y="0"/>
                  </a:moveTo>
                  <a:cubicBezTo>
                    <a:pt x="49" y="0"/>
                    <a:pt x="0" y="54"/>
                    <a:pt x="11" y="97"/>
                  </a:cubicBezTo>
                  <a:cubicBezTo>
                    <a:pt x="23" y="133"/>
                    <a:pt x="71" y="169"/>
                    <a:pt x="106" y="204"/>
                  </a:cubicBezTo>
                  <a:lnTo>
                    <a:pt x="154" y="204"/>
                  </a:lnTo>
                  <a:cubicBezTo>
                    <a:pt x="118" y="264"/>
                    <a:pt x="83" y="311"/>
                    <a:pt x="59" y="371"/>
                  </a:cubicBezTo>
                  <a:cubicBezTo>
                    <a:pt x="59" y="407"/>
                    <a:pt x="59" y="442"/>
                    <a:pt x="59" y="466"/>
                  </a:cubicBezTo>
                  <a:cubicBezTo>
                    <a:pt x="83" y="466"/>
                    <a:pt x="117" y="471"/>
                    <a:pt x="141" y="471"/>
                  </a:cubicBezTo>
                  <a:cubicBezTo>
                    <a:pt x="153" y="471"/>
                    <a:pt x="162" y="470"/>
                    <a:pt x="166" y="466"/>
                  </a:cubicBezTo>
                  <a:cubicBezTo>
                    <a:pt x="273" y="347"/>
                    <a:pt x="285" y="192"/>
                    <a:pt x="214" y="61"/>
                  </a:cubicBezTo>
                  <a:cubicBezTo>
                    <a:pt x="166" y="26"/>
                    <a:pt x="118" y="2"/>
                    <a:pt x="71" y="2"/>
                  </a:cubicBezTo>
                  <a:cubicBezTo>
                    <a:pt x="70" y="1"/>
                    <a:pt x="68" y="0"/>
                    <a:pt x="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41" name="Google Shape;2241;p53"/>
            <p:cNvSpPr/>
            <p:nvPr/>
          </p:nvSpPr>
          <p:spPr>
            <a:xfrm>
              <a:off x="6301275" y="3013125"/>
              <a:ext cx="10150" cy="12575"/>
            </a:xfrm>
            <a:custGeom>
              <a:avLst/>
              <a:gdLst/>
              <a:ahLst/>
              <a:cxnLst/>
              <a:rect l="l" t="t" r="r" b="b"/>
              <a:pathLst>
                <a:path w="406" h="503" extrusionOk="0">
                  <a:moveTo>
                    <a:pt x="275" y="0"/>
                  </a:moveTo>
                  <a:cubicBezTo>
                    <a:pt x="250" y="0"/>
                    <a:pt x="210" y="28"/>
                    <a:pt x="179" y="38"/>
                  </a:cubicBezTo>
                  <a:lnTo>
                    <a:pt x="155" y="74"/>
                  </a:lnTo>
                  <a:cubicBezTo>
                    <a:pt x="322" y="86"/>
                    <a:pt x="310" y="157"/>
                    <a:pt x="251" y="229"/>
                  </a:cubicBezTo>
                  <a:cubicBezTo>
                    <a:pt x="167" y="312"/>
                    <a:pt x="84" y="383"/>
                    <a:pt x="13" y="443"/>
                  </a:cubicBezTo>
                  <a:cubicBezTo>
                    <a:pt x="13" y="467"/>
                    <a:pt x="13" y="479"/>
                    <a:pt x="1" y="502"/>
                  </a:cubicBezTo>
                  <a:cubicBezTo>
                    <a:pt x="48" y="491"/>
                    <a:pt x="108" y="502"/>
                    <a:pt x="144" y="479"/>
                  </a:cubicBezTo>
                  <a:cubicBezTo>
                    <a:pt x="274" y="395"/>
                    <a:pt x="405" y="300"/>
                    <a:pt x="382" y="121"/>
                  </a:cubicBezTo>
                  <a:cubicBezTo>
                    <a:pt x="370" y="74"/>
                    <a:pt x="334" y="26"/>
                    <a:pt x="286" y="2"/>
                  </a:cubicBezTo>
                  <a:cubicBezTo>
                    <a:pt x="283" y="1"/>
                    <a:pt x="279" y="0"/>
                    <a:pt x="27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42" name="Google Shape;2242;p53"/>
            <p:cNvSpPr/>
            <p:nvPr/>
          </p:nvSpPr>
          <p:spPr>
            <a:xfrm>
              <a:off x="6458150" y="3153875"/>
              <a:ext cx="7450" cy="12025"/>
            </a:xfrm>
            <a:custGeom>
              <a:avLst/>
              <a:gdLst/>
              <a:ahLst/>
              <a:cxnLst/>
              <a:rect l="l" t="t" r="r" b="b"/>
              <a:pathLst>
                <a:path w="298" h="481" extrusionOk="0">
                  <a:moveTo>
                    <a:pt x="91" y="1"/>
                  </a:moveTo>
                  <a:cubicBezTo>
                    <a:pt x="66" y="1"/>
                    <a:pt x="29" y="18"/>
                    <a:pt x="0" y="28"/>
                  </a:cubicBezTo>
                  <a:cubicBezTo>
                    <a:pt x="24" y="52"/>
                    <a:pt x="36" y="99"/>
                    <a:pt x="60" y="111"/>
                  </a:cubicBezTo>
                  <a:cubicBezTo>
                    <a:pt x="167" y="147"/>
                    <a:pt x="167" y="218"/>
                    <a:pt x="119" y="302"/>
                  </a:cubicBezTo>
                  <a:cubicBezTo>
                    <a:pt x="95" y="326"/>
                    <a:pt x="72" y="361"/>
                    <a:pt x="60" y="397"/>
                  </a:cubicBezTo>
                  <a:cubicBezTo>
                    <a:pt x="48" y="421"/>
                    <a:pt x="48" y="456"/>
                    <a:pt x="60" y="480"/>
                  </a:cubicBezTo>
                  <a:cubicBezTo>
                    <a:pt x="84" y="480"/>
                    <a:pt x="119" y="480"/>
                    <a:pt x="131" y="468"/>
                  </a:cubicBezTo>
                  <a:cubicBezTo>
                    <a:pt x="191" y="373"/>
                    <a:pt x="238" y="278"/>
                    <a:pt x="298" y="171"/>
                  </a:cubicBezTo>
                  <a:cubicBezTo>
                    <a:pt x="238" y="111"/>
                    <a:pt x="167" y="52"/>
                    <a:pt x="107" y="4"/>
                  </a:cubicBezTo>
                  <a:cubicBezTo>
                    <a:pt x="103" y="2"/>
                    <a:pt x="97" y="1"/>
                    <a:pt x="9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43" name="Google Shape;2243;p53"/>
            <p:cNvSpPr/>
            <p:nvPr/>
          </p:nvSpPr>
          <p:spPr>
            <a:xfrm>
              <a:off x="6383425" y="2956325"/>
              <a:ext cx="6275" cy="11425"/>
            </a:xfrm>
            <a:custGeom>
              <a:avLst/>
              <a:gdLst/>
              <a:ahLst/>
              <a:cxnLst/>
              <a:rect l="l" t="t" r="r" b="b"/>
              <a:pathLst>
                <a:path w="251" h="457" extrusionOk="0">
                  <a:moveTo>
                    <a:pt x="1" y="0"/>
                  </a:moveTo>
                  <a:cubicBezTo>
                    <a:pt x="1" y="24"/>
                    <a:pt x="13" y="48"/>
                    <a:pt x="25" y="72"/>
                  </a:cubicBezTo>
                  <a:cubicBezTo>
                    <a:pt x="156" y="215"/>
                    <a:pt x="156" y="215"/>
                    <a:pt x="25" y="358"/>
                  </a:cubicBezTo>
                  <a:cubicBezTo>
                    <a:pt x="13" y="381"/>
                    <a:pt x="13" y="417"/>
                    <a:pt x="13" y="441"/>
                  </a:cubicBezTo>
                  <a:cubicBezTo>
                    <a:pt x="32" y="441"/>
                    <a:pt x="66" y="456"/>
                    <a:pt x="85" y="456"/>
                  </a:cubicBezTo>
                  <a:cubicBezTo>
                    <a:pt x="90" y="456"/>
                    <a:pt x="94" y="455"/>
                    <a:pt x="96" y="453"/>
                  </a:cubicBezTo>
                  <a:cubicBezTo>
                    <a:pt x="156" y="369"/>
                    <a:pt x="239" y="286"/>
                    <a:pt x="239" y="203"/>
                  </a:cubicBezTo>
                  <a:cubicBezTo>
                    <a:pt x="251" y="72"/>
                    <a:pt x="144" y="12"/>
                    <a:pt x="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44" name="Google Shape;2244;p53"/>
            <p:cNvSpPr/>
            <p:nvPr/>
          </p:nvSpPr>
          <p:spPr>
            <a:xfrm>
              <a:off x="6265550" y="3116750"/>
              <a:ext cx="9850" cy="5400"/>
            </a:xfrm>
            <a:custGeom>
              <a:avLst/>
              <a:gdLst/>
              <a:ahLst/>
              <a:cxnLst/>
              <a:rect l="l" t="t" r="r" b="b"/>
              <a:pathLst>
                <a:path w="394" h="216" extrusionOk="0">
                  <a:moveTo>
                    <a:pt x="358" y="1"/>
                  </a:moveTo>
                  <a:cubicBezTo>
                    <a:pt x="299" y="1"/>
                    <a:pt x="227" y="13"/>
                    <a:pt x="156" y="13"/>
                  </a:cubicBezTo>
                  <a:lnTo>
                    <a:pt x="144" y="13"/>
                  </a:lnTo>
                  <a:cubicBezTo>
                    <a:pt x="96" y="72"/>
                    <a:pt x="49" y="120"/>
                    <a:pt x="1" y="167"/>
                  </a:cubicBezTo>
                  <a:lnTo>
                    <a:pt x="227" y="215"/>
                  </a:lnTo>
                  <a:cubicBezTo>
                    <a:pt x="287" y="156"/>
                    <a:pt x="334" y="108"/>
                    <a:pt x="382" y="60"/>
                  </a:cubicBezTo>
                  <a:cubicBezTo>
                    <a:pt x="394" y="48"/>
                    <a:pt x="358" y="1"/>
                    <a:pt x="35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45" name="Google Shape;2245;p53"/>
            <p:cNvSpPr/>
            <p:nvPr/>
          </p:nvSpPr>
          <p:spPr>
            <a:xfrm>
              <a:off x="6287875" y="3120325"/>
              <a:ext cx="6275" cy="10450"/>
            </a:xfrm>
            <a:custGeom>
              <a:avLst/>
              <a:gdLst/>
              <a:ahLst/>
              <a:cxnLst/>
              <a:rect l="l" t="t" r="r" b="b"/>
              <a:pathLst>
                <a:path w="251" h="418" extrusionOk="0">
                  <a:moveTo>
                    <a:pt x="72" y="1"/>
                  </a:moveTo>
                  <a:lnTo>
                    <a:pt x="72" y="1"/>
                  </a:lnTo>
                  <a:cubicBezTo>
                    <a:pt x="156" y="96"/>
                    <a:pt x="132" y="239"/>
                    <a:pt x="37" y="310"/>
                  </a:cubicBezTo>
                  <a:cubicBezTo>
                    <a:pt x="1" y="322"/>
                    <a:pt x="13" y="382"/>
                    <a:pt x="1" y="417"/>
                  </a:cubicBezTo>
                  <a:cubicBezTo>
                    <a:pt x="48" y="405"/>
                    <a:pt x="96" y="417"/>
                    <a:pt x="120" y="394"/>
                  </a:cubicBezTo>
                  <a:cubicBezTo>
                    <a:pt x="168" y="334"/>
                    <a:pt x="203" y="274"/>
                    <a:pt x="227" y="203"/>
                  </a:cubicBezTo>
                  <a:cubicBezTo>
                    <a:pt x="251" y="108"/>
                    <a:pt x="203" y="48"/>
                    <a:pt x="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46" name="Google Shape;2246;p53"/>
            <p:cNvSpPr/>
            <p:nvPr/>
          </p:nvSpPr>
          <p:spPr>
            <a:xfrm>
              <a:off x="6464100" y="3144150"/>
              <a:ext cx="9250" cy="4100"/>
            </a:xfrm>
            <a:custGeom>
              <a:avLst/>
              <a:gdLst/>
              <a:ahLst/>
              <a:cxnLst/>
              <a:rect l="l" t="t" r="r" b="b"/>
              <a:pathLst>
                <a:path w="370" h="164" extrusionOk="0">
                  <a:moveTo>
                    <a:pt x="262" y="0"/>
                  </a:moveTo>
                  <a:cubicBezTo>
                    <a:pt x="179" y="36"/>
                    <a:pt x="96" y="72"/>
                    <a:pt x="0" y="119"/>
                  </a:cubicBezTo>
                  <a:cubicBezTo>
                    <a:pt x="54" y="149"/>
                    <a:pt x="110" y="164"/>
                    <a:pt x="167" y="164"/>
                  </a:cubicBezTo>
                  <a:cubicBezTo>
                    <a:pt x="224" y="164"/>
                    <a:pt x="280" y="149"/>
                    <a:pt x="334" y="119"/>
                  </a:cubicBezTo>
                  <a:cubicBezTo>
                    <a:pt x="369" y="95"/>
                    <a:pt x="358" y="48"/>
                    <a:pt x="369" y="12"/>
                  </a:cubicBezTo>
                  <a:cubicBezTo>
                    <a:pt x="334" y="0"/>
                    <a:pt x="298" y="0"/>
                    <a:pt x="26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47" name="Google Shape;2247;p53"/>
            <p:cNvSpPr/>
            <p:nvPr/>
          </p:nvSpPr>
          <p:spPr>
            <a:xfrm>
              <a:off x="5495525" y="1873900"/>
              <a:ext cx="30975" cy="39425"/>
            </a:xfrm>
            <a:custGeom>
              <a:avLst/>
              <a:gdLst/>
              <a:ahLst/>
              <a:cxnLst/>
              <a:rect l="l" t="t" r="r" b="b"/>
              <a:pathLst>
                <a:path w="1239" h="1577" extrusionOk="0">
                  <a:moveTo>
                    <a:pt x="584" y="161"/>
                  </a:moveTo>
                  <a:cubicBezTo>
                    <a:pt x="584" y="221"/>
                    <a:pt x="596" y="280"/>
                    <a:pt x="608" y="340"/>
                  </a:cubicBezTo>
                  <a:cubicBezTo>
                    <a:pt x="608" y="399"/>
                    <a:pt x="608" y="471"/>
                    <a:pt x="620" y="530"/>
                  </a:cubicBezTo>
                  <a:cubicBezTo>
                    <a:pt x="643" y="816"/>
                    <a:pt x="560" y="1102"/>
                    <a:pt x="393" y="1328"/>
                  </a:cubicBezTo>
                  <a:cubicBezTo>
                    <a:pt x="286" y="1006"/>
                    <a:pt x="286" y="649"/>
                    <a:pt x="393" y="328"/>
                  </a:cubicBezTo>
                  <a:cubicBezTo>
                    <a:pt x="405" y="304"/>
                    <a:pt x="417" y="280"/>
                    <a:pt x="429" y="268"/>
                  </a:cubicBezTo>
                  <a:cubicBezTo>
                    <a:pt x="477" y="233"/>
                    <a:pt x="524" y="197"/>
                    <a:pt x="584" y="161"/>
                  </a:cubicBezTo>
                  <a:close/>
                  <a:moveTo>
                    <a:pt x="567" y="0"/>
                  </a:moveTo>
                  <a:cubicBezTo>
                    <a:pt x="550" y="0"/>
                    <a:pt x="532" y="2"/>
                    <a:pt x="512" y="6"/>
                  </a:cubicBezTo>
                  <a:cubicBezTo>
                    <a:pt x="334" y="30"/>
                    <a:pt x="191" y="149"/>
                    <a:pt x="143" y="316"/>
                  </a:cubicBezTo>
                  <a:cubicBezTo>
                    <a:pt x="12" y="637"/>
                    <a:pt x="0" y="1006"/>
                    <a:pt x="108" y="1340"/>
                  </a:cubicBezTo>
                  <a:cubicBezTo>
                    <a:pt x="155" y="1447"/>
                    <a:pt x="239" y="1530"/>
                    <a:pt x="346" y="1566"/>
                  </a:cubicBezTo>
                  <a:cubicBezTo>
                    <a:pt x="364" y="1573"/>
                    <a:pt x="382" y="1577"/>
                    <a:pt x="399" y="1577"/>
                  </a:cubicBezTo>
                  <a:cubicBezTo>
                    <a:pt x="490" y="1577"/>
                    <a:pt x="557" y="1480"/>
                    <a:pt x="608" y="1399"/>
                  </a:cubicBezTo>
                  <a:cubicBezTo>
                    <a:pt x="667" y="1292"/>
                    <a:pt x="715" y="1173"/>
                    <a:pt x="774" y="1042"/>
                  </a:cubicBezTo>
                  <a:cubicBezTo>
                    <a:pt x="798" y="1114"/>
                    <a:pt x="846" y="1173"/>
                    <a:pt x="893" y="1233"/>
                  </a:cubicBezTo>
                  <a:cubicBezTo>
                    <a:pt x="965" y="1292"/>
                    <a:pt x="1036" y="1328"/>
                    <a:pt x="1120" y="1352"/>
                  </a:cubicBezTo>
                  <a:cubicBezTo>
                    <a:pt x="1167" y="1352"/>
                    <a:pt x="1215" y="1328"/>
                    <a:pt x="1239" y="1280"/>
                  </a:cubicBezTo>
                  <a:cubicBezTo>
                    <a:pt x="1239" y="1233"/>
                    <a:pt x="1227" y="1185"/>
                    <a:pt x="1203" y="1137"/>
                  </a:cubicBezTo>
                  <a:cubicBezTo>
                    <a:pt x="1155" y="1042"/>
                    <a:pt x="1084" y="983"/>
                    <a:pt x="1024" y="899"/>
                  </a:cubicBezTo>
                  <a:cubicBezTo>
                    <a:pt x="881" y="661"/>
                    <a:pt x="905" y="387"/>
                    <a:pt x="762" y="149"/>
                  </a:cubicBezTo>
                  <a:cubicBezTo>
                    <a:pt x="703" y="50"/>
                    <a:pt x="652" y="0"/>
                    <a:pt x="5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48" name="Google Shape;2248;p53"/>
            <p:cNvSpPr/>
            <p:nvPr/>
          </p:nvSpPr>
          <p:spPr>
            <a:xfrm>
              <a:off x="5457725" y="1863625"/>
              <a:ext cx="32175" cy="55425"/>
            </a:xfrm>
            <a:custGeom>
              <a:avLst/>
              <a:gdLst/>
              <a:ahLst/>
              <a:cxnLst/>
              <a:rect l="l" t="t" r="r" b="b"/>
              <a:pathLst>
                <a:path w="1287" h="2217" extrusionOk="0">
                  <a:moveTo>
                    <a:pt x="274" y="1"/>
                  </a:moveTo>
                  <a:cubicBezTo>
                    <a:pt x="238" y="48"/>
                    <a:pt x="203" y="108"/>
                    <a:pt x="179" y="167"/>
                  </a:cubicBezTo>
                  <a:cubicBezTo>
                    <a:pt x="191" y="251"/>
                    <a:pt x="203" y="322"/>
                    <a:pt x="227" y="393"/>
                  </a:cubicBezTo>
                  <a:cubicBezTo>
                    <a:pt x="298" y="644"/>
                    <a:pt x="369" y="894"/>
                    <a:pt x="441" y="1144"/>
                  </a:cubicBezTo>
                  <a:cubicBezTo>
                    <a:pt x="465" y="1203"/>
                    <a:pt x="441" y="1286"/>
                    <a:pt x="381" y="1322"/>
                  </a:cubicBezTo>
                  <a:cubicBezTo>
                    <a:pt x="322" y="1375"/>
                    <a:pt x="249" y="1402"/>
                    <a:pt x="175" y="1402"/>
                  </a:cubicBezTo>
                  <a:cubicBezTo>
                    <a:pt x="115" y="1402"/>
                    <a:pt x="54" y="1383"/>
                    <a:pt x="0" y="1346"/>
                  </a:cubicBezTo>
                  <a:lnTo>
                    <a:pt x="0" y="1346"/>
                  </a:lnTo>
                  <a:cubicBezTo>
                    <a:pt x="0" y="1417"/>
                    <a:pt x="0" y="1477"/>
                    <a:pt x="24" y="1513"/>
                  </a:cubicBezTo>
                  <a:cubicBezTo>
                    <a:pt x="84" y="1568"/>
                    <a:pt x="143" y="1590"/>
                    <a:pt x="200" y="1590"/>
                  </a:cubicBezTo>
                  <a:cubicBezTo>
                    <a:pt x="302" y="1590"/>
                    <a:pt x="401" y="1522"/>
                    <a:pt x="500" y="1453"/>
                  </a:cubicBezTo>
                  <a:lnTo>
                    <a:pt x="691" y="2060"/>
                  </a:lnTo>
                  <a:cubicBezTo>
                    <a:pt x="713" y="2158"/>
                    <a:pt x="794" y="2217"/>
                    <a:pt x="890" y="2217"/>
                  </a:cubicBezTo>
                  <a:cubicBezTo>
                    <a:pt x="899" y="2217"/>
                    <a:pt x="908" y="2216"/>
                    <a:pt x="917" y="2215"/>
                  </a:cubicBezTo>
                  <a:cubicBezTo>
                    <a:pt x="989" y="2203"/>
                    <a:pt x="1012" y="2060"/>
                    <a:pt x="977" y="1965"/>
                  </a:cubicBezTo>
                  <a:cubicBezTo>
                    <a:pt x="917" y="1775"/>
                    <a:pt x="869" y="1584"/>
                    <a:pt x="798" y="1394"/>
                  </a:cubicBezTo>
                  <a:cubicBezTo>
                    <a:pt x="774" y="1310"/>
                    <a:pt x="798" y="1263"/>
                    <a:pt x="881" y="1239"/>
                  </a:cubicBezTo>
                  <a:cubicBezTo>
                    <a:pt x="977" y="1215"/>
                    <a:pt x="1084" y="1167"/>
                    <a:pt x="1191" y="1132"/>
                  </a:cubicBezTo>
                  <a:cubicBezTo>
                    <a:pt x="1227" y="1108"/>
                    <a:pt x="1250" y="1060"/>
                    <a:pt x="1286" y="1025"/>
                  </a:cubicBezTo>
                  <a:cubicBezTo>
                    <a:pt x="1239" y="1001"/>
                    <a:pt x="1191" y="941"/>
                    <a:pt x="1155" y="941"/>
                  </a:cubicBezTo>
                  <a:cubicBezTo>
                    <a:pt x="1072" y="953"/>
                    <a:pt x="989" y="965"/>
                    <a:pt x="905" y="1001"/>
                  </a:cubicBezTo>
                  <a:cubicBezTo>
                    <a:pt x="846" y="1025"/>
                    <a:pt x="774" y="1048"/>
                    <a:pt x="715" y="1072"/>
                  </a:cubicBezTo>
                  <a:cubicBezTo>
                    <a:pt x="703" y="1013"/>
                    <a:pt x="691" y="965"/>
                    <a:pt x="679" y="917"/>
                  </a:cubicBezTo>
                  <a:cubicBezTo>
                    <a:pt x="608" y="655"/>
                    <a:pt x="536" y="393"/>
                    <a:pt x="453" y="132"/>
                  </a:cubicBezTo>
                  <a:cubicBezTo>
                    <a:pt x="429" y="72"/>
                    <a:pt x="334" y="48"/>
                    <a:pt x="2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49" name="Google Shape;2249;p53"/>
            <p:cNvSpPr/>
            <p:nvPr/>
          </p:nvSpPr>
          <p:spPr>
            <a:xfrm>
              <a:off x="5521425" y="1869875"/>
              <a:ext cx="36025" cy="35750"/>
            </a:xfrm>
            <a:custGeom>
              <a:avLst/>
              <a:gdLst/>
              <a:ahLst/>
              <a:cxnLst/>
              <a:rect l="l" t="t" r="r" b="b"/>
              <a:pathLst>
                <a:path w="1441" h="1430" extrusionOk="0">
                  <a:moveTo>
                    <a:pt x="905" y="1"/>
                  </a:moveTo>
                  <a:cubicBezTo>
                    <a:pt x="762" y="1"/>
                    <a:pt x="631" y="108"/>
                    <a:pt x="584" y="251"/>
                  </a:cubicBezTo>
                  <a:cubicBezTo>
                    <a:pt x="548" y="346"/>
                    <a:pt x="512" y="453"/>
                    <a:pt x="465" y="572"/>
                  </a:cubicBezTo>
                  <a:cubicBezTo>
                    <a:pt x="429" y="513"/>
                    <a:pt x="381" y="465"/>
                    <a:pt x="334" y="417"/>
                  </a:cubicBezTo>
                  <a:cubicBezTo>
                    <a:pt x="262" y="370"/>
                    <a:pt x="179" y="346"/>
                    <a:pt x="96" y="322"/>
                  </a:cubicBezTo>
                  <a:cubicBezTo>
                    <a:pt x="72" y="322"/>
                    <a:pt x="24" y="370"/>
                    <a:pt x="0" y="405"/>
                  </a:cubicBezTo>
                  <a:cubicBezTo>
                    <a:pt x="0" y="441"/>
                    <a:pt x="12" y="489"/>
                    <a:pt x="36" y="513"/>
                  </a:cubicBezTo>
                  <a:cubicBezTo>
                    <a:pt x="274" y="679"/>
                    <a:pt x="405" y="953"/>
                    <a:pt x="393" y="1239"/>
                  </a:cubicBezTo>
                  <a:cubicBezTo>
                    <a:pt x="393" y="1310"/>
                    <a:pt x="477" y="1429"/>
                    <a:pt x="512" y="1429"/>
                  </a:cubicBezTo>
                  <a:cubicBezTo>
                    <a:pt x="619" y="1429"/>
                    <a:pt x="679" y="1334"/>
                    <a:pt x="667" y="1227"/>
                  </a:cubicBezTo>
                  <a:cubicBezTo>
                    <a:pt x="655" y="1120"/>
                    <a:pt x="643" y="1036"/>
                    <a:pt x="631" y="941"/>
                  </a:cubicBezTo>
                  <a:cubicBezTo>
                    <a:pt x="619" y="691"/>
                    <a:pt x="703" y="429"/>
                    <a:pt x="858" y="227"/>
                  </a:cubicBezTo>
                  <a:cubicBezTo>
                    <a:pt x="988" y="405"/>
                    <a:pt x="1060" y="620"/>
                    <a:pt x="1084" y="834"/>
                  </a:cubicBezTo>
                  <a:cubicBezTo>
                    <a:pt x="1096" y="941"/>
                    <a:pt x="1096" y="1048"/>
                    <a:pt x="1119" y="1167"/>
                  </a:cubicBezTo>
                  <a:cubicBezTo>
                    <a:pt x="1119" y="1238"/>
                    <a:pt x="1180" y="1292"/>
                    <a:pt x="1249" y="1292"/>
                  </a:cubicBezTo>
                  <a:cubicBezTo>
                    <a:pt x="1261" y="1292"/>
                    <a:pt x="1274" y="1290"/>
                    <a:pt x="1286" y="1286"/>
                  </a:cubicBezTo>
                  <a:cubicBezTo>
                    <a:pt x="1381" y="1286"/>
                    <a:pt x="1441" y="1203"/>
                    <a:pt x="1417" y="1120"/>
                  </a:cubicBezTo>
                  <a:cubicBezTo>
                    <a:pt x="1358" y="822"/>
                    <a:pt x="1286" y="536"/>
                    <a:pt x="1203" y="239"/>
                  </a:cubicBezTo>
                  <a:cubicBezTo>
                    <a:pt x="1167" y="96"/>
                    <a:pt x="1048" y="1"/>
                    <a:pt x="90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50" name="Google Shape;2250;p53"/>
            <p:cNvSpPr/>
            <p:nvPr/>
          </p:nvSpPr>
          <p:spPr>
            <a:xfrm>
              <a:off x="5909275" y="1774325"/>
              <a:ext cx="36025" cy="36700"/>
            </a:xfrm>
            <a:custGeom>
              <a:avLst/>
              <a:gdLst/>
              <a:ahLst/>
              <a:cxnLst/>
              <a:rect l="l" t="t" r="r" b="b"/>
              <a:pathLst>
                <a:path w="1441" h="1468" extrusionOk="0">
                  <a:moveTo>
                    <a:pt x="1215" y="227"/>
                  </a:moveTo>
                  <a:cubicBezTo>
                    <a:pt x="1248" y="348"/>
                    <a:pt x="1280" y="469"/>
                    <a:pt x="1310" y="590"/>
                  </a:cubicBezTo>
                  <a:lnTo>
                    <a:pt x="1310" y="590"/>
                  </a:lnTo>
                  <a:cubicBezTo>
                    <a:pt x="1362" y="472"/>
                    <a:pt x="1337" y="322"/>
                    <a:pt x="1215" y="227"/>
                  </a:cubicBezTo>
                  <a:close/>
                  <a:moveTo>
                    <a:pt x="1310" y="590"/>
                  </a:moveTo>
                  <a:lnTo>
                    <a:pt x="1310" y="590"/>
                  </a:lnTo>
                  <a:cubicBezTo>
                    <a:pt x="1271" y="678"/>
                    <a:pt x="1189" y="747"/>
                    <a:pt x="1072" y="763"/>
                  </a:cubicBezTo>
                  <a:cubicBezTo>
                    <a:pt x="1095" y="894"/>
                    <a:pt x="1119" y="1025"/>
                    <a:pt x="1155" y="1144"/>
                  </a:cubicBezTo>
                  <a:cubicBezTo>
                    <a:pt x="1191" y="1203"/>
                    <a:pt x="1262" y="1239"/>
                    <a:pt x="1334" y="1251"/>
                  </a:cubicBezTo>
                  <a:cubicBezTo>
                    <a:pt x="1357" y="1251"/>
                    <a:pt x="1441" y="1156"/>
                    <a:pt x="1429" y="1120"/>
                  </a:cubicBezTo>
                  <a:cubicBezTo>
                    <a:pt x="1394" y="943"/>
                    <a:pt x="1354" y="766"/>
                    <a:pt x="1310" y="590"/>
                  </a:cubicBezTo>
                  <a:close/>
                  <a:moveTo>
                    <a:pt x="905" y="1"/>
                  </a:moveTo>
                  <a:cubicBezTo>
                    <a:pt x="774" y="1"/>
                    <a:pt x="667" y="72"/>
                    <a:pt x="607" y="191"/>
                  </a:cubicBezTo>
                  <a:cubicBezTo>
                    <a:pt x="560" y="286"/>
                    <a:pt x="524" y="382"/>
                    <a:pt x="500" y="477"/>
                  </a:cubicBezTo>
                  <a:cubicBezTo>
                    <a:pt x="476" y="548"/>
                    <a:pt x="464" y="620"/>
                    <a:pt x="441" y="739"/>
                  </a:cubicBezTo>
                  <a:cubicBezTo>
                    <a:pt x="405" y="656"/>
                    <a:pt x="369" y="584"/>
                    <a:pt x="322" y="525"/>
                  </a:cubicBezTo>
                  <a:cubicBezTo>
                    <a:pt x="268" y="471"/>
                    <a:pt x="177" y="390"/>
                    <a:pt x="133" y="390"/>
                  </a:cubicBezTo>
                  <a:cubicBezTo>
                    <a:pt x="128" y="390"/>
                    <a:pt x="123" y="391"/>
                    <a:pt x="119" y="394"/>
                  </a:cubicBezTo>
                  <a:cubicBezTo>
                    <a:pt x="0" y="441"/>
                    <a:pt x="83" y="536"/>
                    <a:pt x="119" y="620"/>
                  </a:cubicBezTo>
                  <a:cubicBezTo>
                    <a:pt x="191" y="870"/>
                    <a:pt x="274" y="1120"/>
                    <a:pt x="345" y="1358"/>
                  </a:cubicBezTo>
                  <a:cubicBezTo>
                    <a:pt x="376" y="1439"/>
                    <a:pt x="423" y="1468"/>
                    <a:pt x="487" y="1468"/>
                  </a:cubicBezTo>
                  <a:cubicBezTo>
                    <a:pt x="499" y="1468"/>
                    <a:pt x="511" y="1467"/>
                    <a:pt x="524" y="1465"/>
                  </a:cubicBezTo>
                  <a:cubicBezTo>
                    <a:pt x="607" y="1465"/>
                    <a:pt x="619" y="1406"/>
                    <a:pt x="631" y="1334"/>
                  </a:cubicBezTo>
                  <a:cubicBezTo>
                    <a:pt x="655" y="1048"/>
                    <a:pt x="679" y="775"/>
                    <a:pt x="726" y="489"/>
                  </a:cubicBezTo>
                  <a:cubicBezTo>
                    <a:pt x="709" y="300"/>
                    <a:pt x="866" y="160"/>
                    <a:pt x="1031" y="160"/>
                  </a:cubicBezTo>
                  <a:cubicBezTo>
                    <a:pt x="1094" y="160"/>
                    <a:pt x="1158" y="181"/>
                    <a:pt x="1215" y="227"/>
                  </a:cubicBezTo>
                  <a:cubicBezTo>
                    <a:pt x="1167" y="84"/>
                    <a:pt x="1048" y="1"/>
                    <a:pt x="90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51" name="Google Shape;2251;p53"/>
            <p:cNvSpPr/>
            <p:nvPr/>
          </p:nvSpPr>
          <p:spPr>
            <a:xfrm>
              <a:off x="5880700" y="1784725"/>
              <a:ext cx="30675" cy="33125"/>
            </a:xfrm>
            <a:custGeom>
              <a:avLst/>
              <a:gdLst/>
              <a:ahLst/>
              <a:cxnLst/>
              <a:rect l="l" t="t" r="r" b="b"/>
              <a:pathLst>
                <a:path w="1227" h="1325" extrusionOk="0">
                  <a:moveTo>
                    <a:pt x="572" y="275"/>
                  </a:moveTo>
                  <a:lnTo>
                    <a:pt x="703" y="299"/>
                  </a:lnTo>
                  <a:cubicBezTo>
                    <a:pt x="714" y="585"/>
                    <a:pt x="512" y="752"/>
                    <a:pt x="369" y="942"/>
                  </a:cubicBezTo>
                  <a:lnTo>
                    <a:pt x="333" y="918"/>
                  </a:lnTo>
                  <a:lnTo>
                    <a:pt x="572" y="275"/>
                  </a:lnTo>
                  <a:close/>
                  <a:moveTo>
                    <a:pt x="709" y="1"/>
                  </a:moveTo>
                  <a:cubicBezTo>
                    <a:pt x="655" y="1"/>
                    <a:pt x="602" y="14"/>
                    <a:pt x="548" y="37"/>
                  </a:cubicBezTo>
                  <a:cubicBezTo>
                    <a:pt x="488" y="73"/>
                    <a:pt x="441" y="120"/>
                    <a:pt x="417" y="180"/>
                  </a:cubicBezTo>
                  <a:cubicBezTo>
                    <a:pt x="298" y="454"/>
                    <a:pt x="179" y="728"/>
                    <a:pt x="60" y="1013"/>
                  </a:cubicBezTo>
                  <a:cubicBezTo>
                    <a:pt x="0" y="1109"/>
                    <a:pt x="36" y="1240"/>
                    <a:pt x="143" y="1299"/>
                  </a:cubicBezTo>
                  <a:cubicBezTo>
                    <a:pt x="172" y="1317"/>
                    <a:pt x="200" y="1324"/>
                    <a:pt x="225" y="1324"/>
                  </a:cubicBezTo>
                  <a:cubicBezTo>
                    <a:pt x="302" y="1324"/>
                    <a:pt x="360" y="1255"/>
                    <a:pt x="405" y="1192"/>
                  </a:cubicBezTo>
                  <a:lnTo>
                    <a:pt x="822" y="704"/>
                  </a:lnTo>
                  <a:cubicBezTo>
                    <a:pt x="857" y="799"/>
                    <a:pt x="881" y="894"/>
                    <a:pt x="929" y="966"/>
                  </a:cubicBezTo>
                  <a:cubicBezTo>
                    <a:pt x="952" y="1035"/>
                    <a:pt x="1010" y="1074"/>
                    <a:pt x="1070" y="1074"/>
                  </a:cubicBezTo>
                  <a:cubicBezTo>
                    <a:pt x="1103" y="1074"/>
                    <a:pt x="1137" y="1063"/>
                    <a:pt x="1167" y="1037"/>
                  </a:cubicBezTo>
                  <a:cubicBezTo>
                    <a:pt x="1203" y="1002"/>
                    <a:pt x="1226" y="954"/>
                    <a:pt x="1215" y="906"/>
                  </a:cubicBezTo>
                  <a:cubicBezTo>
                    <a:pt x="1155" y="740"/>
                    <a:pt x="1084" y="573"/>
                    <a:pt x="1012" y="418"/>
                  </a:cubicBezTo>
                  <a:cubicBezTo>
                    <a:pt x="965" y="347"/>
                    <a:pt x="917" y="275"/>
                    <a:pt x="857" y="216"/>
                  </a:cubicBezTo>
                  <a:cubicBezTo>
                    <a:pt x="845" y="144"/>
                    <a:pt x="845" y="25"/>
                    <a:pt x="798" y="13"/>
                  </a:cubicBezTo>
                  <a:cubicBezTo>
                    <a:pt x="768" y="5"/>
                    <a:pt x="739" y="1"/>
                    <a:pt x="70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52" name="Google Shape;2252;p53"/>
            <p:cNvSpPr/>
            <p:nvPr/>
          </p:nvSpPr>
          <p:spPr>
            <a:xfrm>
              <a:off x="5961950" y="1753575"/>
              <a:ext cx="31575" cy="50525"/>
            </a:xfrm>
            <a:custGeom>
              <a:avLst/>
              <a:gdLst/>
              <a:ahLst/>
              <a:cxnLst/>
              <a:rect l="l" t="t" r="r" b="b"/>
              <a:pathLst>
                <a:path w="1263" h="2021" extrusionOk="0">
                  <a:moveTo>
                    <a:pt x="361" y="0"/>
                  </a:moveTo>
                  <a:cubicBezTo>
                    <a:pt x="344" y="0"/>
                    <a:pt x="326" y="3"/>
                    <a:pt x="310" y="9"/>
                  </a:cubicBezTo>
                  <a:cubicBezTo>
                    <a:pt x="203" y="45"/>
                    <a:pt x="131" y="140"/>
                    <a:pt x="96" y="247"/>
                  </a:cubicBezTo>
                  <a:cubicBezTo>
                    <a:pt x="36" y="533"/>
                    <a:pt x="1" y="819"/>
                    <a:pt x="1" y="1116"/>
                  </a:cubicBezTo>
                  <a:cubicBezTo>
                    <a:pt x="1" y="1628"/>
                    <a:pt x="191" y="1855"/>
                    <a:pt x="632" y="1986"/>
                  </a:cubicBezTo>
                  <a:cubicBezTo>
                    <a:pt x="702" y="2009"/>
                    <a:pt x="773" y="2021"/>
                    <a:pt x="843" y="2021"/>
                  </a:cubicBezTo>
                  <a:cubicBezTo>
                    <a:pt x="988" y="2021"/>
                    <a:pt x="1127" y="1971"/>
                    <a:pt x="1239" y="1867"/>
                  </a:cubicBezTo>
                  <a:cubicBezTo>
                    <a:pt x="1263" y="1843"/>
                    <a:pt x="1263" y="1783"/>
                    <a:pt x="1263" y="1736"/>
                  </a:cubicBezTo>
                  <a:lnTo>
                    <a:pt x="1263" y="1736"/>
                  </a:lnTo>
                  <a:cubicBezTo>
                    <a:pt x="1227" y="1747"/>
                    <a:pt x="1179" y="1759"/>
                    <a:pt x="1144" y="1771"/>
                  </a:cubicBezTo>
                  <a:cubicBezTo>
                    <a:pt x="1096" y="1783"/>
                    <a:pt x="1036" y="1831"/>
                    <a:pt x="1001" y="1831"/>
                  </a:cubicBezTo>
                  <a:cubicBezTo>
                    <a:pt x="643" y="1819"/>
                    <a:pt x="370" y="1688"/>
                    <a:pt x="298" y="1319"/>
                  </a:cubicBezTo>
                  <a:cubicBezTo>
                    <a:pt x="239" y="962"/>
                    <a:pt x="251" y="593"/>
                    <a:pt x="346" y="235"/>
                  </a:cubicBezTo>
                  <a:cubicBezTo>
                    <a:pt x="358" y="212"/>
                    <a:pt x="370" y="176"/>
                    <a:pt x="393" y="152"/>
                  </a:cubicBezTo>
                  <a:cubicBezTo>
                    <a:pt x="442" y="159"/>
                    <a:pt x="495" y="223"/>
                    <a:pt x="544" y="223"/>
                  </a:cubicBezTo>
                  <a:cubicBezTo>
                    <a:pt x="580" y="223"/>
                    <a:pt x="614" y="190"/>
                    <a:pt x="643" y="81"/>
                  </a:cubicBezTo>
                  <a:cubicBezTo>
                    <a:pt x="545" y="61"/>
                    <a:pt x="446" y="0"/>
                    <a:pt x="36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53" name="Google Shape;2253;p53"/>
            <p:cNvSpPr/>
            <p:nvPr/>
          </p:nvSpPr>
          <p:spPr>
            <a:xfrm>
              <a:off x="5996175" y="1754275"/>
              <a:ext cx="32775" cy="40775"/>
            </a:xfrm>
            <a:custGeom>
              <a:avLst/>
              <a:gdLst/>
              <a:ahLst/>
              <a:cxnLst/>
              <a:rect l="l" t="t" r="r" b="b"/>
              <a:pathLst>
                <a:path w="1311" h="1631" extrusionOk="0">
                  <a:moveTo>
                    <a:pt x="889" y="0"/>
                  </a:moveTo>
                  <a:cubicBezTo>
                    <a:pt x="847" y="0"/>
                    <a:pt x="805" y="8"/>
                    <a:pt x="763" y="17"/>
                  </a:cubicBezTo>
                  <a:cubicBezTo>
                    <a:pt x="727" y="29"/>
                    <a:pt x="703" y="65"/>
                    <a:pt x="679" y="100"/>
                  </a:cubicBezTo>
                  <a:cubicBezTo>
                    <a:pt x="620" y="195"/>
                    <a:pt x="548" y="303"/>
                    <a:pt x="477" y="410"/>
                  </a:cubicBezTo>
                  <a:cubicBezTo>
                    <a:pt x="382" y="338"/>
                    <a:pt x="298" y="279"/>
                    <a:pt x="203" y="231"/>
                  </a:cubicBezTo>
                  <a:cubicBezTo>
                    <a:pt x="189" y="225"/>
                    <a:pt x="173" y="223"/>
                    <a:pt x="157" y="223"/>
                  </a:cubicBezTo>
                  <a:cubicBezTo>
                    <a:pt x="105" y="223"/>
                    <a:pt x="46" y="246"/>
                    <a:pt x="1" y="255"/>
                  </a:cubicBezTo>
                  <a:cubicBezTo>
                    <a:pt x="13" y="326"/>
                    <a:pt x="36" y="386"/>
                    <a:pt x="72" y="434"/>
                  </a:cubicBezTo>
                  <a:cubicBezTo>
                    <a:pt x="144" y="493"/>
                    <a:pt x="215" y="541"/>
                    <a:pt x="298" y="588"/>
                  </a:cubicBezTo>
                  <a:cubicBezTo>
                    <a:pt x="382" y="636"/>
                    <a:pt x="382" y="684"/>
                    <a:pt x="358" y="767"/>
                  </a:cubicBezTo>
                  <a:cubicBezTo>
                    <a:pt x="310" y="934"/>
                    <a:pt x="275" y="1100"/>
                    <a:pt x="263" y="1267"/>
                  </a:cubicBezTo>
                  <a:cubicBezTo>
                    <a:pt x="263" y="1374"/>
                    <a:pt x="298" y="1481"/>
                    <a:pt x="346" y="1577"/>
                  </a:cubicBezTo>
                  <a:cubicBezTo>
                    <a:pt x="370" y="1612"/>
                    <a:pt x="400" y="1630"/>
                    <a:pt x="432" y="1630"/>
                  </a:cubicBezTo>
                  <a:cubicBezTo>
                    <a:pt x="465" y="1630"/>
                    <a:pt x="501" y="1612"/>
                    <a:pt x="537" y="1577"/>
                  </a:cubicBezTo>
                  <a:cubicBezTo>
                    <a:pt x="596" y="1529"/>
                    <a:pt x="584" y="1434"/>
                    <a:pt x="525" y="1410"/>
                  </a:cubicBezTo>
                  <a:cubicBezTo>
                    <a:pt x="394" y="1327"/>
                    <a:pt x="429" y="1219"/>
                    <a:pt x="453" y="1124"/>
                  </a:cubicBezTo>
                  <a:cubicBezTo>
                    <a:pt x="489" y="1017"/>
                    <a:pt x="525" y="898"/>
                    <a:pt x="572" y="767"/>
                  </a:cubicBezTo>
                  <a:cubicBezTo>
                    <a:pt x="751" y="886"/>
                    <a:pt x="918" y="1005"/>
                    <a:pt x="1084" y="1112"/>
                  </a:cubicBezTo>
                  <a:cubicBezTo>
                    <a:pt x="1117" y="1130"/>
                    <a:pt x="1150" y="1139"/>
                    <a:pt x="1181" y="1139"/>
                  </a:cubicBezTo>
                  <a:cubicBezTo>
                    <a:pt x="1253" y="1139"/>
                    <a:pt x="1310" y="1095"/>
                    <a:pt x="1310" y="1029"/>
                  </a:cubicBezTo>
                  <a:cubicBezTo>
                    <a:pt x="1299" y="969"/>
                    <a:pt x="1263" y="922"/>
                    <a:pt x="1203" y="886"/>
                  </a:cubicBezTo>
                  <a:cubicBezTo>
                    <a:pt x="1025" y="779"/>
                    <a:pt x="846" y="684"/>
                    <a:pt x="644" y="576"/>
                  </a:cubicBezTo>
                  <a:cubicBezTo>
                    <a:pt x="751" y="410"/>
                    <a:pt x="846" y="279"/>
                    <a:pt x="918" y="148"/>
                  </a:cubicBezTo>
                  <a:cubicBezTo>
                    <a:pt x="941" y="100"/>
                    <a:pt x="941" y="53"/>
                    <a:pt x="941" y="5"/>
                  </a:cubicBezTo>
                  <a:cubicBezTo>
                    <a:pt x="924" y="1"/>
                    <a:pt x="906" y="0"/>
                    <a:pt x="88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54" name="Google Shape;2254;p53"/>
            <p:cNvSpPr/>
            <p:nvPr/>
          </p:nvSpPr>
          <p:spPr>
            <a:xfrm>
              <a:off x="5648525" y="1835875"/>
              <a:ext cx="41700" cy="39125"/>
            </a:xfrm>
            <a:custGeom>
              <a:avLst/>
              <a:gdLst/>
              <a:ahLst/>
              <a:cxnLst/>
              <a:rect l="l" t="t" r="r" b="b"/>
              <a:pathLst>
                <a:path w="1668" h="1565" extrusionOk="0">
                  <a:moveTo>
                    <a:pt x="1032" y="1"/>
                  </a:moveTo>
                  <a:cubicBezTo>
                    <a:pt x="1029" y="1"/>
                    <a:pt x="1026" y="2"/>
                    <a:pt x="1024" y="3"/>
                  </a:cubicBezTo>
                  <a:cubicBezTo>
                    <a:pt x="941" y="51"/>
                    <a:pt x="869" y="110"/>
                    <a:pt x="810" y="182"/>
                  </a:cubicBezTo>
                  <a:cubicBezTo>
                    <a:pt x="762" y="301"/>
                    <a:pt x="715" y="432"/>
                    <a:pt x="679" y="563"/>
                  </a:cubicBezTo>
                  <a:cubicBezTo>
                    <a:pt x="500" y="491"/>
                    <a:pt x="346" y="432"/>
                    <a:pt x="191" y="360"/>
                  </a:cubicBezTo>
                  <a:cubicBezTo>
                    <a:pt x="156" y="346"/>
                    <a:pt x="125" y="320"/>
                    <a:pt x="96" y="320"/>
                  </a:cubicBezTo>
                  <a:cubicBezTo>
                    <a:pt x="75" y="320"/>
                    <a:pt x="56" y="333"/>
                    <a:pt x="36" y="372"/>
                  </a:cubicBezTo>
                  <a:cubicBezTo>
                    <a:pt x="0" y="456"/>
                    <a:pt x="36" y="503"/>
                    <a:pt x="107" y="527"/>
                  </a:cubicBezTo>
                  <a:cubicBezTo>
                    <a:pt x="250" y="599"/>
                    <a:pt x="405" y="670"/>
                    <a:pt x="548" y="730"/>
                  </a:cubicBezTo>
                  <a:cubicBezTo>
                    <a:pt x="619" y="753"/>
                    <a:pt x="655" y="777"/>
                    <a:pt x="631" y="861"/>
                  </a:cubicBezTo>
                  <a:cubicBezTo>
                    <a:pt x="596" y="1039"/>
                    <a:pt x="560" y="1218"/>
                    <a:pt x="524" y="1384"/>
                  </a:cubicBezTo>
                  <a:cubicBezTo>
                    <a:pt x="512" y="1456"/>
                    <a:pt x="500" y="1539"/>
                    <a:pt x="596" y="1563"/>
                  </a:cubicBezTo>
                  <a:cubicBezTo>
                    <a:pt x="605" y="1564"/>
                    <a:pt x="614" y="1565"/>
                    <a:pt x="623" y="1565"/>
                  </a:cubicBezTo>
                  <a:cubicBezTo>
                    <a:pt x="698" y="1565"/>
                    <a:pt x="729" y="1518"/>
                    <a:pt x="750" y="1432"/>
                  </a:cubicBezTo>
                  <a:cubicBezTo>
                    <a:pt x="786" y="1242"/>
                    <a:pt x="822" y="1051"/>
                    <a:pt x="857" y="849"/>
                  </a:cubicBezTo>
                  <a:cubicBezTo>
                    <a:pt x="917" y="861"/>
                    <a:pt x="965" y="872"/>
                    <a:pt x="1012" y="896"/>
                  </a:cubicBezTo>
                  <a:cubicBezTo>
                    <a:pt x="1167" y="968"/>
                    <a:pt x="1322" y="1039"/>
                    <a:pt x="1489" y="1099"/>
                  </a:cubicBezTo>
                  <a:cubicBezTo>
                    <a:pt x="1494" y="1100"/>
                    <a:pt x="1499" y="1101"/>
                    <a:pt x="1505" y="1101"/>
                  </a:cubicBezTo>
                  <a:cubicBezTo>
                    <a:pt x="1551" y="1101"/>
                    <a:pt x="1614" y="1060"/>
                    <a:pt x="1667" y="1039"/>
                  </a:cubicBezTo>
                  <a:cubicBezTo>
                    <a:pt x="1643" y="992"/>
                    <a:pt x="1619" y="932"/>
                    <a:pt x="1584" y="884"/>
                  </a:cubicBezTo>
                  <a:cubicBezTo>
                    <a:pt x="1572" y="861"/>
                    <a:pt x="1524" y="861"/>
                    <a:pt x="1500" y="849"/>
                  </a:cubicBezTo>
                  <a:lnTo>
                    <a:pt x="881" y="622"/>
                  </a:lnTo>
                  <a:cubicBezTo>
                    <a:pt x="965" y="456"/>
                    <a:pt x="1048" y="325"/>
                    <a:pt x="1119" y="170"/>
                  </a:cubicBezTo>
                  <a:cubicBezTo>
                    <a:pt x="1143" y="134"/>
                    <a:pt x="1143" y="99"/>
                    <a:pt x="1119" y="51"/>
                  </a:cubicBezTo>
                  <a:cubicBezTo>
                    <a:pt x="1109" y="30"/>
                    <a:pt x="1054" y="1"/>
                    <a:pt x="103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55" name="Google Shape;2255;p53"/>
            <p:cNvSpPr/>
            <p:nvPr/>
          </p:nvSpPr>
          <p:spPr>
            <a:xfrm>
              <a:off x="6026850" y="1737950"/>
              <a:ext cx="32450" cy="49800"/>
            </a:xfrm>
            <a:custGeom>
              <a:avLst/>
              <a:gdLst/>
              <a:ahLst/>
              <a:cxnLst/>
              <a:rect l="l" t="t" r="r" b="b"/>
              <a:pathLst>
                <a:path w="1298" h="1992" extrusionOk="0">
                  <a:moveTo>
                    <a:pt x="193" y="0"/>
                  </a:moveTo>
                  <a:cubicBezTo>
                    <a:pt x="180" y="0"/>
                    <a:pt x="168" y="1"/>
                    <a:pt x="155" y="3"/>
                  </a:cubicBezTo>
                  <a:cubicBezTo>
                    <a:pt x="95" y="3"/>
                    <a:pt x="48" y="39"/>
                    <a:pt x="24" y="86"/>
                  </a:cubicBezTo>
                  <a:cubicBezTo>
                    <a:pt x="0" y="122"/>
                    <a:pt x="24" y="182"/>
                    <a:pt x="48" y="229"/>
                  </a:cubicBezTo>
                  <a:cubicBezTo>
                    <a:pt x="72" y="265"/>
                    <a:pt x="107" y="277"/>
                    <a:pt x="131" y="301"/>
                  </a:cubicBezTo>
                  <a:lnTo>
                    <a:pt x="155" y="277"/>
                  </a:lnTo>
                  <a:cubicBezTo>
                    <a:pt x="179" y="277"/>
                    <a:pt x="202" y="272"/>
                    <a:pt x="223" y="272"/>
                  </a:cubicBezTo>
                  <a:cubicBezTo>
                    <a:pt x="233" y="272"/>
                    <a:pt x="242" y="273"/>
                    <a:pt x="250" y="277"/>
                  </a:cubicBezTo>
                  <a:cubicBezTo>
                    <a:pt x="345" y="337"/>
                    <a:pt x="441" y="408"/>
                    <a:pt x="536" y="479"/>
                  </a:cubicBezTo>
                  <a:cubicBezTo>
                    <a:pt x="1012" y="813"/>
                    <a:pt x="988" y="1253"/>
                    <a:pt x="726" y="1730"/>
                  </a:cubicBezTo>
                  <a:cubicBezTo>
                    <a:pt x="703" y="1777"/>
                    <a:pt x="631" y="1789"/>
                    <a:pt x="583" y="1813"/>
                  </a:cubicBezTo>
                  <a:cubicBezTo>
                    <a:pt x="524" y="1849"/>
                    <a:pt x="512" y="1872"/>
                    <a:pt x="476" y="1896"/>
                  </a:cubicBezTo>
                  <a:cubicBezTo>
                    <a:pt x="500" y="1920"/>
                    <a:pt x="536" y="1991"/>
                    <a:pt x="560" y="1991"/>
                  </a:cubicBezTo>
                  <a:cubicBezTo>
                    <a:pt x="655" y="1991"/>
                    <a:pt x="762" y="1968"/>
                    <a:pt x="857" y="1920"/>
                  </a:cubicBezTo>
                  <a:cubicBezTo>
                    <a:pt x="1262" y="1610"/>
                    <a:pt x="1298" y="848"/>
                    <a:pt x="929" y="491"/>
                  </a:cubicBezTo>
                  <a:cubicBezTo>
                    <a:pt x="750" y="325"/>
                    <a:pt x="560" y="182"/>
                    <a:pt x="357" y="51"/>
                  </a:cubicBezTo>
                  <a:cubicBezTo>
                    <a:pt x="308" y="21"/>
                    <a:pt x="251" y="0"/>
                    <a:pt x="19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56" name="Google Shape;2256;p53"/>
            <p:cNvSpPr/>
            <p:nvPr/>
          </p:nvSpPr>
          <p:spPr>
            <a:xfrm>
              <a:off x="5593150" y="1840000"/>
              <a:ext cx="23850" cy="53875"/>
            </a:xfrm>
            <a:custGeom>
              <a:avLst/>
              <a:gdLst/>
              <a:ahLst/>
              <a:cxnLst/>
              <a:rect l="l" t="t" r="r" b="b"/>
              <a:pathLst>
                <a:path w="954" h="2155" extrusionOk="0">
                  <a:moveTo>
                    <a:pt x="240" y="0"/>
                  </a:moveTo>
                  <a:cubicBezTo>
                    <a:pt x="166" y="0"/>
                    <a:pt x="112" y="69"/>
                    <a:pt x="72" y="207"/>
                  </a:cubicBezTo>
                  <a:cubicBezTo>
                    <a:pt x="60" y="243"/>
                    <a:pt x="48" y="291"/>
                    <a:pt x="48" y="326"/>
                  </a:cubicBezTo>
                  <a:cubicBezTo>
                    <a:pt x="1" y="743"/>
                    <a:pt x="48" y="1172"/>
                    <a:pt x="203" y="1565"/>
                  </a:cubicBezTo>
                  <a:cubicBezTo>
                    <a:pt x="286" y="1803"/>
                    <a:pt x="394" y="2029"/>
                    <a:pt x="667" y="2136"/>
                  </a:cubicBezTo>
                  <a:cubicBezTo>
                    <a:pt x="692" y="2149"/>
                    <a:pt x="719" y="2155"/>
                    <a:pt x="746" y="2155"/>
                  </a:cubicBezTo>
                  <a:cubicBezTo>
                    <a:pt x="820" y="2155"/>
                    <a:pt x="894" y="2108"/>
                    <a:pt x="929" y="2029"/>
                  </a:cubicBezTo>
                  <a:cubicBezTo>
                    <a:pt x="941" y="1970"/>
                    <a:pt x="953" y="1898"/>
                    <a:pt x="953" y="1827"/>
                  </a:cubicBezTo>
                  <a:lnTo>
                    <a:pt x="953" y="1827"/>
                  </a:lnTo>
                  <a:lnTo>
                    <a:pt x="751" y="1934"/>
                  </a:lnTo>
                  <a:cubicBezTo>
                    <a:pt x="298" y="1434"/>
                    <a:pt x="286" y="791"/>
                    <a:pt x="286" y="136"/>
                  </a:cubicBezTo>
                  <a:lnTo>
                    <a:pt x="465" y="136"/>
                  </a:lnTo>
                  <a:cubicBezTo>
                    <a:pt x="374" y="45"/>
                    <a:pt x="301" y="0"/>
                    <a:pt x="24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57" name="Google Shape;2257;p53"/>
            <p:cNvSpPr/>
            <p:nvPr/>
          </p:nvSpPr>
          <p:spPr>
            <a:xfrm>
              <a:off x="5854500" y="1777525"/>
              <a:ext cx="22050" cy="45050"/>
            </a:xfrm>
            <a:custGeom>
              <a:avLst/>
              <a:gdLst/>
              <a:ahLst/>
              <a:cxnLst/>
              <a:rect l="l" t="t" r="r" b="b"/>
              <a:pathLst>
                <a:path w="882" h="1802" extrusionOk="0">
                  <a:moveTo>
                    <a:pt x="171" y="0"/>
                  </a:moveTo>
                  <a:cubicBezTo>
                    <a:pt x="153" y="0"/>
                    <a:pt x="132" y="5"/>
                    <a:pt x="108" y="16"/>
                  </a:cubicBezTo>
                  <a:cubicBezTo>
                    <a:pt x="0" y="63"/>
                    <a:pt x="24" y="147"/>
                    <a:pt x="60" y="230"/>
                  </a:cubicBezTo>
                  <a:cubicBezTo>
                    <a:pt x="131" y="444"/>
                    <a:pt x="203" y="670"/>
                    <a:pt x="274" y="849"/>
                  </a:cubicBezTo>
                  <a:cubicBezTo>
                    <a:pt x="203" y="909"/>
                    <a:pt x="131" y="944"/>
                    <a:pt x="131" y="968"/>
                  </a:cubicBezTo>
                  <a:cubicBezTo>
                    <a:pt x="131" y="1004"/>
                    <a:pt x="179" y="1111"/>
                    <a:pt x="215" y="1111"/>
                  </a:cubicBezTo>
                  <a:cubicBezTo>
                    <a:pt x="358" y="1123"/>
                    <a:pt x="369" y="1230"/>
                    <a:pt x="393" y="1337"/>
                  </a:cubicBezTo>
                  <a:cubicBezTo>
                    <a:pt x="393" y="1421"/>
                    <a:pt x="405" y="1504"/>
                    <a:pt x="441" y="1575"/>
                  </a:cubicBezTo>
                  <a:cubicBezTo>
                    <a:pt x="465" y="1659"/>
                    <a:pt x="524" y="1718"/>
                    <a:pt x="584" y="1778"/>
                  </a:cubicBezTo>
                  <a:cubicBezTo>
                    <a:pt x="604" y="1794"/>
                    <a:pt x="627" y="1802"/>
                    <a:pt x="650" y="1802"/>
                  </a:cubicBezTo>
                  <a:cubicBezTo>
                    <a:pt x="711" y="1802"/>
                    <a:pt x="771" y="1751"/>
                    <a:pt x="762" y="1682"/>
                  </a:cubicBezTo>
                  <a:cubicBezTo>
                    <a:pt x="750" y="1563"/>
                    <a:pt x="727" y="1444"/>
                    <a:pt x="691" y="1325"/>
                  </a:cubicBezTo>
                  <a:cubicBezTo>
                    <a:pt x="596" y="1075"/>
                    <a:pt x="619" y="897"/>
                    <a:pt x="810" y="742"/>
                  </a:cubicBezTo>
                  <a:cubicBezTo>
                    <a:pt x="846" y="706"/>
                    <a:pt x="870" y="670"/>
                    <a:pt x="881" y="635"/>
                  </a:cubicBezTo>
                  <a:cubicBezTo>
                    <a:pt x="858" y="629"/>
                    <a:pt x="834" y="626"/>
                    <a:pt x="810" y="626"/>
                  </a:cubicBezTo>
                  <a:cubicBezTo>
                    <a:pt x="786" y="626"/>
                    <a:pt x="762" y="629"/>
                    <a:pt x="739" y="635"/>
                  </a:cubicBezTo>
                  <a:cubicBezTo>
                    <a:pt x="667" y="670"/>
                    <a:pt x="608" y="706"/>
                    <a:pt x="548" y="754"/>
                  </a:cubicBezTo>
                  <a:lnTo>
                    <a:pt x="298" y="111"/>
                  </a:lnTo>
                  <a:cubicBezTo>
                    <a:pt x="270" y="55"/>
                    <a:pt x="236" y="0"/>
                    <a:pt x="1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58" name="Google Shape;2258;p53"/>
            <p:cNvSpPr/>
            <p:nvPr/>
          </p:nvSpPr>
          <p:spPr>
            <a:xfrm>
              <a:off x="5752400" y="1822850"/>
              <a:ext cx="36625" cy="19975"/>
            </a:xfrm>
            <a:custGeom>
              <a:avLst/>
              <a:gdLst/>
              <a:ahLst/>
              <a:cxnLst/>
              <a:rect l="l" t="t" r="r" b="b"/>
              <a:pathLst>
                <a:path w="1465" h="799" extrusionOk="0">
                  <a:moveTo>
                    <a:pt x="1022" y="1"/>
                  </a:moveTo>
                  <a:cubicBezTo>
                    <a:pt x="995" y="1"/>
                    <a:pt x="965" y="7"/>
                    <a:pt x="941" y="12"/>
                  </a:cubicBezTo>
                  <a:cubicBezTo>
                    <a:pt x="870" y="36"/>
                    <a:pt x="810" y="60"/>
                    <a:pt x="751" y="84"/>
                  </a:cubicBezTo>
                  <a:cubicBezTo>
                    <a:pt x="560" y="143"/>
                    <a:pt x="382" y="215"/>
                    <a:pt x="203" y="286"/>
                  </a:cubicBezTo>
                  <a:cubicBezTo>
                    <a:pt x="131" y="334"/>
                    <a:pt x="60" y="381"/>
                    <a:pt x="1" y="441"/>
                  </a:cubicBezTo>
                  <a:cubicBezTo>
                    <a:pt x="48" y="489"/>
                    <a:pt x="84" y="548"/>
                    <a:pt x="155" y="620"/>
                  </a:cubicBezTo>
                  <a:cubicBezTo>
                    <a:pt x="155" y="741"/>
                    <a:pt x="187" y="799"/>
                    <a:pt x="272" y="799"/>
                  </a:cubicBezTo>
                  <a:cubicBezTo>
                    <a:pt x="305" y="799"/>
                    <a:pt x="345" y="791"/>
                    <a:pt x="393" y="774"/>
                  </a:cubicBezTo>
                  <a:lnTo>
                    <a:pt x="679" y="667"/>
                  </a:lnTo>
                  <a:cubicBezTo>
                    <a:pt x="917" y="584"/>
                    <a:pt x="1155" y="500"/>
                    <a:pt x="1382" y="405"/>
                  </a:cubicBezTo>
                  <a:cubicBezTo>
                    <a:pt x="1429" y="393"/>
                    <a:pt x="1441" y="310"/>
                    <a:pt x="1465" y="262"/>
                  </a:cubicBezTo>
                  <a:cubicBezTo>
                    <a:pt x="1417" y="239"/>
                    <a:pt x="1370" y="215"/>
                    <a:pt x="1322" y="191"/>
                  </a:cubicBezTo>
                  <a:cubicBezTo>
                    <a:pt x="1274" y="191"/>
                    <a:pt x="1239" y="227"/>
                    <a:pt x="1203" y="239"/>
                  </a:cubicBezTo>
                  <a:cubicBezTo>
                    <a:pt x="953" y="334"/>
                    <a:pt x="691" y="417"/>
                    <a:pt x="441" y="512"/>
                  </a:cubicBezTo>
                  <a:cubicBezTo>
                    <a:pt x="417" y="512"/>
                    <a:pt x="393" y="512"/>
                    <a:pt x="370" y="500"/>
                  </a:cubicBezTo>
                  <a:lnTo>
                    <a:pt x="370" y="477"/>
                  </a:lnTo>
                  <a:cubicBezTo>
                    <a:pt x="584" y="393"/>
                    <a:pt x="798" y="322"/>
                    <a:pt x="1001" y="239"/>
                  </a:cubicBezTo>
                  <a:cubicBezTo>
                    <a:pt x="1060" y="203"/>
                    <a:pt x="1096" y="143"/>
                    <a:pt x="1096" y="72"/>
                  </a:cubicBezTo>
                  <a:cubicBezTo>
                    <a:pt x="1096" y="15"/>
                    <a:pt x="1062" y="1"/>
                    <a:pt x="102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59" name="Google Shape;2259;p53"/>
            <p:cNvSpPr/>
            <p:nvPr/>
          </p:nvSpPr>
          <p:spPr>
            <a:xfrm>
              <a:off x="5684225" y="1825325"/>
              <a:ext cx="29200" cy="42500"/>
            </a:xfrm>
            <a:custGeom>
              <a:avLst/>
              <a:gdLst/>
              <a:ahLst/>
              <a:cxnLst/>
              <a:rect l="l" t="t" r="r" b="b"/>
              <a:pathLst>
                <a:path w="1168" h="1700" extrusionOk="0">
                  <a:moveTo>
                    <a:pt x="103" y="1"/>
                  </a:moveTo>
                  <a:cubicBezTo>
                    <a:pt x="69" y="1"/>
                    <a:pt x="28" y="23"/>
                    <a:pt x="1" y="32"/>
                  </a:cubicBezTo>
                  <a:cubicBezTo>
                    <a:pt x="13" y="80"/>
                    <a:pt x="25" y="128"/>
                    <a:pt x="61" y="163"/>
                  </a:cubicBezTo>
                  <a:cubicBezTo>
                    <a:pt x="203" y="282"/>
                    <a:pt x="382" y="378"/>
                    <a:pt x="537" y="509"/>
                  </a:cubicBezTo>
                  <a:cubicBezTo>
                    <a:pt x="763" y="663"/>
                    <a:pt x="858" y="949"/>
                    <a:pt x="775" y="1223"/>
                  </a:cubicBezTo>
                  <a:cubicBezTo>
                    <a:pt x="751" y="1294"/>
                    <a:pt x="727" y="1366"/>
                    <a:pt x="715" y="1437"/>
                  </a:cubicBezTo>
                  <a:lnTo>
                    <a:pt x="549" y="1461"/>
                  </a:lnTo>
                  <a:cubicBezTo>
                    <a:pt x="549" y="1497"/>
                    <a:pt x="561" y="1544"/>
                    <a:pt x="572" y="1592"/>
                  </a:cubicBezTo>
                  <a:cubicBezTo>
                    <a:pt x="608" y="1664"/>
                    <a:pt x="677" y="1699"/>
                    <a:pt x="745" y="1699"/>
                  </a:cubicBezTo>
                  <a:cubicBezTo>
                    <a:pt x="814" y="1699"/>
                    <a:pt x="882" y="1664"/>
                    <a:pt x="918" y="1592"/>
                  </a:cubicBezTo>
                  <a:cubicBezTo>
                    <a:pt x="953" y="1521"/>
                    <a:pt x="989" y="1437"/>
                    <a:pt x="1013" y="1366"/>
                  </a:cubicBezTo>
                  <a:cubicBezTo>
                    <a:pt x="1168" y="854"/>
                    <a:pt x="1073" y="544"/>
                    <a:pt x="608" y="259"/>
                  </a:cubicBezTo>
                  <a:cubicBezTo>
                    <a:pt x="453" y="163"/>
                    <a:pt x="299" y="80"/>
                    <a:pt x="132" y="9"/>
                  </a:cubicBezTo>
                  <a:cubicBezTo>
                    <a:pt x="123" y="3"/>
                    <a:pt x="113" y="1"/>
                    <a:pt x="10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60" name="Google Shape;2260;p53"/>
            <p:cNvSpPr/>
            <p:nvPr/>
          </p:nvSpPr>
          <p:spPr>
            <a:xfrm>
              <a:off x="5814025" y="1812425"/>
              <a:ext cx="28300" cy="11925"/>
            </a:xfrm>
            <a:custGeom>
              <a:avLst/>
              <a:gdLst/>
              <a:ahLst/>
              <a:cxnLst/>
              <a:rect l="l" t="t" r="r" b="b"/>
              <a:pathLst>
                <a:path w="1132" h="477" extrusionOk="0">
                  <a:moveTo>
                    <a:pt x="953" y="1"/>
                  </a:moveTo>
                  <a:cubicBezTo>
                    <a:pt x="758" y="30"/>
                    <a:pt x="611" y="195"/>
                    <a:pt x="426" y="195"/>
                  </a:cubicBezTo>
                  <a:cubicBezTo>
                    <a:pt x="386" y="195"/>
                    <a:pt x="343" y="187"/>
                    <a:pt x="298" y="167"/>
                  </a:cubicBezTo>
                  <a:cubicBezTo>
                    <a:pt x="286" y="167"/>
                    <a:pt x="274" y="167"/>
                    <a:pt x="262" y="179"/>
                  </a:cubicBezTo>
                  <a:cubicBezTo>
                    <a:pt x="203" y="191"/>
                    <a:pt x="155" y="215"/>
                    <a:pt x="107" y="251"/>
                  </a:cubicBezTo>
                  <a:cubicBezTo>
                    <a:pt x="72" y="286"/>
                    <a:pt x="24" y="334"/>
                    <a:pt x="0" y="382"/>
                  </a:cubicBezTo>
                  <a:cubicBezTo>
                    <a:pt x="36" y="417"/>
                    <a:pt x="83" y="465"/>
                    <a:pt x="131" y="477"/>
                  </a:cubicBezTo>
                  <a:cubicBezTo>
                    <a:pt x="214" y="477"/>
                    <a:pt x="310" y="465"/>
                    <a:pt x="405" y="453"/>
                  </a:cubicBezTo>
                  <a:lnTo>
                    <a:pt x="405" y="441"/>
                  </a:lnTo>
                  <a:cubicBezTo>
                    <a:pt x="607" y="382"/>
                    <a:pt x="810" y="322"/>
                    <a:pt x="1000" y="251"/>
                  </a:cubicBezTo>
                  <a:cubicBezTo>
                    <a:pt x="1048" y="239"/>
                    <a:pt x="1095" y="215"/>
                    <a:pt x="1107" y="191"/>
                  </a:cubicBezTo>
                  <a:cubicBezTo>
                    <a:pt x="1119" y="132"/>
                    <a:pt x="1131" y="60"/>
                    <a:pt x="11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61" name="Google Shape;2261;p53"/>
            <p:cNvSpPr/>
            <p:nvPr/>
          </p:nvSpPr>
          <p:spPr>
            <a:xfrm>
              <a:off x="5622025" y="1858875"/>
              <a:ext cx="26525" cy="10125"/>
            </a:xfrm>
            <a:custGeom>
              <a:avLst/>
              <a:gdLst/>
              <a:ahLst/>
              <a:cxnLst/>
              <a:rect l="l" t="t" r="r" b="b"/>
              <a:pathLst>
                <a:path w="1061" h="405" extrusionOk="0">
                  <a:moveTo>
                    <a:pt x="917" y="0"/>
                  </a:moveTo>
                  <a:cubicBezTo>
                    <a:pt x="846" y="0"/>
                    <a:pt x="763" y="24"/>
                    <a:pt x="691" y="72"/>
                  </a:cubicBezTo>
                  <a:cubicBezTo>
                    <a:pt x="576" y="142"/>
                    <a:pt x="441" y="180"/>
                    <a:pt x="301" y="180"/>
                  </a:cubicBezTo>
                  <a:cubicBezTo>
                    <a:pt x="253" y="180"/>
                    <a:pt x="204" y="176"/>
                    <a:pt x="155" y="167"/>
                  </a:cubicBezTo>
                  <a:cubicBezTo>
                    <a:pt x="147" y="166"/>
                    <a:pt x="139" y="165"/>
                    <a:pt x="132" y="165"/>
                  </a:cubicBezTo>
                  <a:cubicBezTo>
                    <a:pt x="56" y="165"/>
                    <a:pt x="35" y="220"/>
                    <a:pt x="24" y="274"/>
                  </a:cubicBezTo>
                  <a:cubicBezTo>
                    <a:pt x="1" y="345"/>
                    <a:pt x="48" y="405"/>
                    <a:pt x="120" y="405"/>
                  </a:cubicBezTo>
                  <a:cubicBezTo>
                    <a:pt x="251" y="405"/>
                    <a:pt x="393" y="381"/>
                    <a:pt x="501" y="381"/>
                  </a:cubicBezTo>
                  <a:cubicBezTo>
                    <a:pt x="679" y="322"/>
                    <a:pt x="834" y="274"/>
                    <a:pt x="977" y="214"/>
                  </a:cubicBezTo>
                  <a:cubicBezTo>
                    <a:pt x="1013" y="191"/>
                    <a:pt x="1060" y="119"/>
                    <a:pt x="1048" y="95"/>
                  </a:cubicBezTo>
                  <a:cubicBezTo>
                    <a:pt x="1025" y="48"/>
                    <a:pt x="965" y="0"/>
                    <a:pt x="91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62" name="Google Shape;2262;p53"/>
            <p:cNvSpPr/>
            <p:nvPr/>
          </p:nvSpPr>
          <p:spPr>
            <a:xfrm>
              <a:off x="5838425" y="3260375"/>
              <a:ext cx="34250" cy="47950"/>
            </a:xfrm>
            <a:custGeom>
              <a:avLst/>
              <a:gdLst/>
              <a:ahLst/>
              <a:cxnLst/>
              <a:rect l="l" t="t" r="r" b="b"/>
              <a:pathLst>
                <a:path w="1370" h="1918" extrusionOk="0">
                  <a:moveTo>
                    <a:pt x="48" y="1"/>
                  </a:moveTo>
                  <a:cubicBezTo>
                    <a:pt x="36" y="1"/>
                    <a:pt x="24" y="6"/>
                    <a:pt x="12" y="18"/>
                  </a:cubicBezTo>
                  <a:cubicBezTo>
                    <a:pt x="12" y="30"/>
                    <a:pt x="0" y="42"/>
                    <a:pt x="12" y="90"/>
                  </a:cubicBezTo>
                  <a:cubicBezTo>
                    <a:pt x="24" y="126"/>
                    <a:pt x="48" y="149"/>
                    <a:pt x="60" y="197"/>
                  </a:cubicBezTo>
                  <a:cubicBezTo>
                    <a:pt x="155" y="530"/>
                    <a:pt x="262" y="864"/>
                    <a:pt x="358" y="1197"/>
                  </a:cubicBezTo>
                  <a:cubicBezTo>
                    <a:pt x="417" y="1400"/>
                    <a:pt x="453" y="1590"/>
                    <a:pt x="500" y="1781"/>
                  </a:cubicBezTo>
                  <a:cubicBezTo>
                    <a:pt x="536" y="1869"/>
                    <a:pt x="578" y="1918"/>
                    <a:pt x="631" y="1918"/>
                  </a:cubicBezTo>
                  <a:cubicBezTo>
                    <a:pt x="650" y="1918"/>
                    <a:pt x="669" y="1912"/>
                    <a:pt x="691" y="1900"/>
                  </a:cubicBezTo>
                  <a:cubicBezTo>
                    <a:pt x="739" y="1864"/>
                    <a:pt x="774" y="1816"/>
                    <a:pt x="786" y="1757"/>
                  </a:cubicBezTo>
                  <a:cubicBezTo>
                    <a:pt x="810" y="1554"/>
                    <a:pt x="834" y="1352"/>
                    <a:pt x="858" y="1149"/>
                  </a:cubicBezTo>
                  <a:cubicBezTo>
                    <a:pt x="870" y="1090"/>
                    <a:pt x="893" y="1030"/>
                    <a:pt x="905" y="971"/>
                  </a:cubicBezTo>
                  <a:lnTo>
                    <a:pt x="941" y="971"/>
                  </a:lnTo>
                  <a:cubicBezTo>
                    <a:pt x="977" y="1030"/>
                    <a:pt x="1001" y="1102"/>
                    <a:pt x="1024" y="1161"/>
                  </a:cubicBezTo>
                  <a:cubicBezTo>
                    <a:pt x="1060" y="1328"/>
                    <a:pt x="1084" y="1483"/>
                    <a:pt x="1120" y="1650"/>
                  </a:cubicBezTo>
                  <a:cubicBezTo>
                    <a:pt x="1120" y="1703"/>
                    <a:pt x="1167" y="1747"/>
                    <a:pt x="1229" y="1747"/>
                  </a:cubicBezTo>
                  <a:cubicBezTo>
                    <a:pt x="1236" y="1747"/>
                    <a:pt x="1243" y="1746"/>
                    <a:pt x="1251" y="1745"/>
                  </a:cubicBezTo>
                  <a:cubicBezTo>
                    <a:pt x="1322" y="1733"/>
                    <a:pt x="1370" y="1685"/>
                    <a:pt x="1346" y="1614"/>
                  </a:cubicBezTo>
                  <a:cubicBezTo>
                    <a:pt x="1310" y="1400"/>
                    <a:pt x="1262" y="1185"/>
                    <a:pt x="1203" y="983"/>
                  </a:cubicBezTo>
                  <a:cubicBezTo>
                    <a:pt x="1169" y="847"/>
                    <a:pt x="1092" y="732"/>
                    <a:pt x="950" y="732"/>
                  </a:cubicBezTo>
                  <a:cubicBezTo>
                    <a:pt x="943" y="732"/>
                    <a:pt x="936" y="732"/>
                    <a:pt x="929" y="733"/>
                  </a:cubicBezTo>
                  <a:cubicBezTo>
                    <a:pt x="774" y="757"/>
                    <a:pt x="715" y="888"/>
                    <a:pt x="679" y="1019"/>
                  </a:cubicBezTo>
                  <a:cubicBezTo>
                    <a:pt x="667" y="1114"/>
                    <a:pt x="643" y="1197"/>
                    <a:pt x="631" y="1304"/>
                  </a:cubicBezTo>
                  <a:cubicBezTo>
                    <a:pt x="548" y="1019"/>
                    <a:pt x="477" y="745"/>
                    <a:pt x="381" y="471"/>
                  </a:cubicBezTo>
                  <a:cubicBezTo>
                    <a:pt x="346" y="280"/>
                    <a:pt x="239" y="126"/>
                    <a:pt x="84" y="18"/>
                  </a:cubicBezTo>
                  <a:cubicBezTo>
                    <a:pt x="72" y="6"/>
                    <a:pt x="60" y="1"/>
                    <a:pt x="4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63" name="Google Shape;2263;p53"/>
            <p:cNvSpPr/>
            <p:nvPr/>
          </p:nvSpPr>
          <p:spPr>
            <a:xfrm>
              <a:off x="5769075" y="3287325"/>
              <a:ext cx="27700" cy="35725"/>
            </a:xfrm>
            <a:custGeom>
              <a:avLst/>
              <a:gdLst/>
              <a:ahLst/>
              <a:cxnLst/>
              <a:rect l="l" t="t" r="r" b="b"/>
              <a:pathLst>
                <a:path w="1108" h="1429" extrusionOk="0">
                  <a:moveTo>
                    <a:pt x="495" y="0"/>
                  </a:moveTo>
                  <a:cubicBezTo>
                    <a:pt x="441" y="0"/>
                    <a:pt x="386" y="22"/>
                    <a:pt x="346" y="71"/>
                  </a:cubicBezTo>
                  <a:cubicBezTo>
                    <a:pt x="262" y="143"/>
                    <a:pt x="179" y="238"/>
                    <a:pt x="107" y="333"/>
                  </a:cubicBezTo>
                  <a:cubicBezTo>
                    <a:pt x="12" y="429"/>
                    <a:pt x="0" y="595"/>
                    <a:pt x="84" y="703"/>
                  </a:cubicBezTo>
                  <a:cubicBezTo>
                    <a:pt x="151" y="778"/>
                    <a:pt x="241" y="824"/>
                    <a:pt x="334" y="824"/>
                  </a:cubicBezTo>
                  <a:cubicBezTo>
                    <a:pt x="374" y="824"/>
                    <a:pt x="414" y="815"/>
                    <a:pt x="453" y="798"/>
                  </a:cubicBezTo>
                  <a:cubicBezTo>
                    <a:pt x="524" y="786"/>
                    <a:pt x="584" y="774"/>
                    <a:pt x="655" y="774"/>
                  </a:cubicBezTo>
                  <a:cubicBezTo>
                    <a:pt x="750" y="774"/>
                    <a:pt x="810" y="833"/>
                    <a:pt x="786" y="929"/>
                  </a:cubicBezTo>
                  <a:cubicBezTo>
                    <a:pt x="762" y="988"/>
                    <a:pt x="727" y="1060"/>
                    <a:pt x="667" y="1107"/>
                  </a:cubicBezTo>
                  <a:cubicBezTo>
                    <a:pt x="596" y="1143"/>
                    <a:pt x="524" y="1167"/>
                    <a:pt x="441" y="1179"/>
                  </a:cubicBezTo>
                  <a:cubicBezTo>
                    <a:pt x="405" y="1179"/>
                    <a:pt x="369" y="1167"/>
                    <a:pt x="346" y="1143"/>
                  </a:cubicBezTo>
                  <a:cubicBezTo>
                    <a:pt x="322" y="1119"/>
                    <a:pt x="301" y="1109"/>
                    <a:pt x="284" y="1109"/>
                  </a:cubicBezTo>
                  <a:cubicBezTo>
                    <a:pt x="259" y="1109"/>
                    <a:pt x="241" y="1131"/>
                    <a:pt x="226" y="1167"/>
                  </a:cubicBezTo>
                  <a:cubicBezTo>
                    <a:pt x="191" y="1286"/>
                    <a:pt x="274" y="1417"/>
                    <a:pt x="405" y="1429"/>
                  </a:cubicBezTo>
                  <a:cubicBezTo>
                    <a:pt x="691" y="1429"/>
                    <a:pt x="953" y="1238"/>
                    <a:pt x="1048" y="964"/>
                  </a:cubicBezTo>
                  <a:cubicBezTo>
                    <a:pt x="1108" y="798"/>
                    <a:pt x="1012" y="619"/>
                    <a:pt x="846" y="583"/>
                  </a:cubicBezTo>
                  <a:cubicBezTo>
                    <a:pt x="785" y="566"/>
                    <a:pt x="717" y="555"/>
                    <a:pt x="653" y="555"/>
                  </a:cubicBezTo>
                  <a:cubicBezTo>
                    <a:pt x="629" y="555"/>
                    <a:pt x="606" y="556"/>
                    <a:pt x="584" y="560"/>
                  </a:cubicBezTo>
                  <a:cubicBezTo>
                    <a:pt x="488" y="560"/>
                    <a:pt x="405" y="572"/>
                    <a:pt x="310" y="583"/>
                  </a:cubicBezTo>
                  <a:cubicBezTo>
                    <a:pt x="322" y="429"/>
                    <a:pt x="393" y="286"/>
                    <a:pt x="536" y="202"/>
                  </a:cubicBezTo>
                  <a:cubicBezTo>
                    <a:pt x="546" y="223"/>
                    <a:pt x="548" y="252"/>
                    <a:pt x="563" y="252"/>
                  </a:cubicBezTo>
                  <a:cubicBezTo>
                    <a:pt x="566" y="252"/>
                    <a:pt x="569" y="252"/>
                    <a:pt x="572" y="250"/>
                  </a:cubicBezTo>
                  <a:cubicBezTo>
                    <a:pt x="607" y="262"/>
                    <a:pt x="655" y="262"/>
                    <a:pt x="691" y="274"/>
                  </a:cubicBezTo>
                  <a:cubicBezTo>
                    <a:pt x="691" y="238"/>
                    <a:pt x="691" y="202"/>
                    <a:pt x="691" y="167"/>
                  </a:cubicBezTo>
                  <a:cubicBezTo>
                    <a:pt x="676" y="62"/>
                    <a:pt x="586" y="0"/>
                    <a:pt x="49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64" name="Google Shape;2264;p53"/>
            <p:cNvSpPr/>
            <p:nvPr/>
          </p:nvSpPr>
          <p:spPr>
            <a:xfrm>
              <a:off x="6292650" y="3168400"/>
              <a:ext cx="26225" cy="36775"/>
            </a:xfrm>
            <a:custGeom>
              <a:avLst/>
              <a:gdLst/>
              <a:ahLst/>
              <a:cxnLst/>
              <a:rect l="l" t="t" r="r" b="b"/>
              <a:pathLst>
                <a:path w="1049" h="1471" extrusionOk="0">
                  <a:moveTo>
                    <a:pt x="611" y="1"/>
                  </a:moveTo>
                  <a:cubicBezTo>
                    <a:pt x="594" y="1"/>
                    <a:pt x="577" y="2"/>
                    <a:pt x="560" y="6"/>
                  </a:cubicBezTo>
                  <a:cubicBezTo>
                    <a:pt x="334" y="42"/>
                    <a:pt x="131" y="209"/>
                    <a:pt x="48" y="435"/>
                  </a:cubicBezTo>
                  <a:cubicBezTo>
                    <a:pt x="0" y="530"/>
                    <a:pt x="60" y="649"/>
                    <a:pt x="167" y="673"/>
                  </a:cubicBezTo>
                  <a:cubicBezTo>
                    <a:pt x="250" y="673"/>
                    <a:pt x="334" y="661"/>
                    <a:pt x="405" y="649"/>
                  </a:cubicBezTo>
                  <a:cubicBezTo>
                    <a:pt x="429" y="637"/>
                    <a:pt x="441" y="578"/>
                    <a:pt x="453" y="530"/>
                  </a:cubicBezTo>
                  <a:cubicBezTo>
                    <a:pt x="429" y="530"/>
                    <a:pt x="393" y="518"/>
                    <a:pt x="358" y="518"/>
                  </a:cubicBezTo>
                  <a:cubicBezTo>
                    <a:pt x="298" y="530"/>
                    <a:pt x="238" y="542"/>
                    <a:pt x="167" y="554"/>
                  </a:cubicBezTo>
                  <a:cubicBezTo>
                    <a:pt x="191" y="387"/>
                    <a:pt x="298" y="256"/>
                    <a:pt x="453" y="185"/>
                  </a:cubicBezTo>
                  <a:cubicBezTo>
                    <a:pt x="487" y="168"/>
                    <a:pt x="517" y="160"/>
                    <a:pt x="543" y="160"/>
                  </a:cubicBezTo>
                  <a:cubicBezTo>
                    <a:pt x="606" y="160"/>
                    <a:pt x="640" y="211"/>
                    <a:pt x="631" y="304"/>
                  </a:cubicBezTo>
                  <a:cubicBezTo>
                    <a:pt x="608" y="411"/>
                    <a:pt x="584" y="518"/>
                    <a:pt x="548" y="614"/>
                  </a:cubicBezTo>
                  <a:cubicBezTo>
                    <a:pt x="453" y="804"/>
                    <a:pt x="358" y="1007"/>
                    <a:pt x="262" y="1197"/>
                  </a:cubicBezTo>
                  <a:cubicBezTo>
                    <a:pt x="215" y="1257"/>
                    <a:pt x="227" y="1352"/>
                    <a:pt x="286" y="1411"/>
                  </a:cubicBezTo>
                  <a:cubicBezTo>
                    <a:pt x="334" y="1459"/>
                    <a:pt x="393" y="1471"/>
                    <a:pt x="465" y="1471"/>
                  </a:cubicBezTo>
                  <a:cubicBezTo>
                    <a:pt x="619" y="1459"/>
                    <a:pt x="786" y="1423"/>
                    <a:pt x="941" y="1388"/>
                  </a:cubicBezTo>
                  <a:cubicBezTo>
                    <a:pt x="989" y="1364"/>
                    <a:pt x="1024" y="1340"/>
                    <a:pt x="1036" y="1292"/>
                  </a:cubicBezTo>
                  <a:cubicBezTo>
                    <a:pt x="1048" y="1233"/>
                    <a:pt x="989" y="1209"/>
                    <a:pt x="929" y="1209"/>
                  </a:cubicBezTo>
                  <a:lnTo>
                    <a:pt x="453" y="1269"/>
                  </a:lnTo>
                  <a:cubicBezTo>
                    <a:pt x="465" y="1233"/>
                    <a:pt x="489" y="1185"/>
                    <a:pt x="500" y="1149"/>
                  </a:cubicBezTo>
                  <a:cubicBezTo>
                    <a:pt x="584" y="959"/>
                    <a:pt x="667" y="792"/>
                    <a:pt x="739" y="602"/>
                  </a:cubicBezTo>
                  <a:cubicBezTo>
                    <a:pt x="786" y="495"/>
                    <a:pt x="810" y="376"/>
                    <a:pt x="834" y="268"/>
                  </a:cubicBezTo>
                  <a:cubicBezTo>
                    <a:pt x="855" y="120"/>
                    <a:pt x="745" y="1"/>
                    <a:pt x="61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65" name="Google Shape;2265;p53"/>
            <p:cNvSpPr/>
            <p:nvPr/>
          </p:nvSpPr>
          <p:spPr>
            <a:xfrm>
              <a:off x="5813125" y="3283675"/>
              <a:ext cx="26225" cy="28800"/>
            </a:xfrm>
            <a:custGeom>
              <a:avLst/>
              <a:gdLst/>
              <a:ahLst/>
              <a:cxnLst/>
              <a:rect l="l" t="t" r="r" b="b"/>
              <a:pathLst>
                <a:path w="1049" h="1152" extrusionOk="0">
                  <a:moveTo>
                    <a:pt x="559" y="0"/>
                  </a:moveTo>
                  <a:cubicBezTo>
                    <a:pt x="488" y="0"/>
                    <a:pt x="418" y="42"/>
                    <a:pt x="393" y="122"/>
                  </a:cubicBezTo>
                  <a:cubicBezTo>
                    <a:pt x="358" y="182"/>
                    <a:pt x="334" y="253"/>
                    <a:pt x="310" y="313"/>
                  </a:cubicBezTo>
                  <a:cubicBezTo>
                    <a:pt x="274" y="277"/>
                    <a:pt x="227" y="253"/>
                    <a:pt x="191" y="217"/>
                  </a:cubicBezTo>
                  <a:cubicBezTo>
                    <a:pt x="165" y="205"/>
                    <a:pt x="137" y="192"/>
                    <a:pt x="108" y="192"/>
                  </a:cubicBezTo>
                  <a:cubicBezTo>
                    <a:pt x="83" y="192"/>
                    <a:pt x="58" y="202"/>
                    <a:pt x="36" y="229"/>
                  </a:cubicBezTo>
                  <a:cubicBezTo>
                    <a:pt x="0" y="301"/>
                    <a:pt x="24" y="348"/>
                    <a:pt x="84" y="384"/>
                  </a:cubicBezTo>
                  <a:cubicBezTo>
                    <a:pt x="203" y="468"/>
                    <a:pt x="262" y="610"/>
                    <a:pt x="239" y="753"/>
                  </a:cubicBezTo>
                  <a:cubicBezTo>
                    <a:pt x="227" y="849"/>
                    <a:pt x="239" y="944"/>
                    <a:pt x="250" y="1039"/>
                  </a:cubicBezTo>
                  <a:cubicBezTo>
                    <a:pt x="250" y="1100"/>
                    <a:pt x="302" y="1151"/>
                    <a:pt x="368" y="1151"/>
                  </a:cubicBezTo>
                  <a:cubicBezTo>
                    <a:pt x="380" y="1151"/>
                    <a:pt x="392" y="1150"/>
                    <a:pt x="405" y="1146"/>
                  </a:cubicBezTo>
                  <a:cubicBezTo>
                    <a:pt x="465" y="1146"/>
                    <a:pt x="512" y="1087"/>
                    <a:pt x="512" y="1015"/>
                  </a:cubicBezTo>
                  <a:cubicBezTo>
                    <a:pt x="512" y="896"/>
                    <a:pt x="500" y="777"/>
                    <a:pt x="477" y="658"/>
                  </a:cubicBezTo>
                  <a:cubicBezTo>
                    <a:pt x="441" y="515"/>
                    <a:pt x="465" y="348"/>
                    <a:pt x="548" y="217"/>
                  </a:cubicBezTo>
                  <a:cubicBezTo>
                    <a:pt x="584" y="289"/>
                    <a:pt x="620" y="372"/>
                    <a:pt x="643" y="456"/>
                  </a:cubicBezTo>
                  <a:cubicBezTo>
                    <a:pt x="691" y="622"/>
                    <a:pt x="739" y="789"/>
                    <a:pt x="786" y="956"/>
                  </a:cubicBezTo>
                  <a:cubicBezTo>
                    <a:pt x="796" y="1016"/>
                    <a:pt x="858" y="1068"/>
                    <a:pt x="920" y="1068"/>
                  </a:cubicBezTo>
                  <a:cubicBezTo>
                    <a:pt x="931" y="1068"/>
                    <a:pt x="942" y="1066"/>
                    <a:pt x="953" y="1063"/>
                  </a:cubicBezTo>
                  <a:cubicBezTo>
                    <a:pt x="1048" y="1039"/>
                    <a:pt x="1036" y="968"/>
                    <a:pt x="1012" y="908"/>
                  </a:cubicBezTo>
                  <a:cubicBezTo>
                    <a:pt x="977" y="753"/>
                    <a:pt x="929" y="610"/>
                    <a:pt x="881" y="456"/>
                  </a:cubicBezTo>
                  <a:cubicBezTo>
                    <a:pt x="834" y="337"/>
                    <a:pt x="786" y="217"/>
                    <a:pt x="727" y="110"/>
                  </a:cubicBezTo>
                  <a:cubicBezTo>
                    <a:pt x="692" y="36"/>
                    <a:pt x="625" y="0"/>
                    <a:pt x="55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66" name="Google Shape;2266;p53"/>
            <p:cNvSpPr/>
            <p:nvPr/>
          </p:nvSpPr>
          <p:spPr>
            <a:xfrm>
              <a:off x="6242350" y="3165800"/>
              <a:ext cx="25325" cy="51900"/>
            </a:xfrm>
            <a:custGeom>
              <a:avLst/>
              <a:gdLst/>
              <a:ahLst/>
              <a:cxnLst/>
              <a:rect l="l" t="t" r="r" b="b"/>
              <a:pathLst>
                <a:path w="1013" h="2076" extrusionOk="0">
                  <a:moveTo>
                    <a:pt x="141" y="0"/>
                  </a:moveTo>
                  <a:cubicBezTo>
                    <a:pt x="116" y="0"/>
                    <a:pt x="78" y="25"/>
                    <a:pt x="48" y="75"/>
                  </a:cubicBezTo>
                  <a:cubicBezTo>
                    <a:pt x="0" y="122"/>
                    <a:pt x="60" y="146"/>
                    <a:pt x="107" y="170"/>
                  </a:cubicBezTo>
                  <a:cubicBezTo>
                    <a:pt x="405" y="277"/>
                    <a:pt x="631" y="527"/>
                    <a:pt x="726" y="825"/>
                  </a:cubicBezTo>
                  <a:cubicBezTo>
                    <a:pt x="822" y="1206"/>
                    <a:pt x="691" y="1611"/>
                    <a:pt x="393" y="1873"/>
                  </a:cubicBezTo>
                  <a:cubicBezTo>
                    <a:pt x="381" y="1884"/>
                    <a:pt x="357" y="1896"/>
                    <a:pt x="322" y="1920"/>
                  </a:cubicBezTo>
                  <a:cubicBezTo>
                    <a:pt x="322" y="1873"/>
                    <a:pt x="334" y="1837"/>
                    <a:pt x="322" y="1789"/>
                  </a:cubicBezTo>
                  <a:cubicBezTo>
                    <a:pt x="322" y="1765"/>
                    <a:pt x="310" y="1730"/>
                    <a:pt x="286" y="1706"/>
                  </a:cubicBezTo>
                  <a:cubicBezTo>
                    <a:pt x="262" y="1730"/>
                    <a:pt x="238" y="1754"/>
                    <a:pt x="226" y="1777"/>
                  </a:cubicBezTo>
                  <a:cubicBezTo>
                    <a:pt x="215" y="1801"/>
                    <a:pt x="215" y="1837"/>
                    <a:pt x="215" y="1873"/>
                  </a:cubicBezTo>
                  <a:cubicBezTo>
                    <a:pt x="203" y="1944"/>
                    <a:pt x="191" y="2015"/>
                    <a:pt x="262" y="2051"/>
                  </a:cubicBezTo>
                  <a:cubicBezTo>
                    <a:pt x="287" y="2068"/>
                    <a:pt x="316" y="2076"/>
                    <a:pt x="344" y="2076"/>
                  </a:cubicBezTo>
                  <a:cubicBezTo>
                    <a:pt x="395" y="2076"/>
                    <a:pt x="446" y="2050"/>
                    <a:pt x="476" y="2004"/>
                  </a:cubicBezTo>
                  <a:cubicBezTo>
                    <a:pt x="607" y="1849"/>
                    <a:pt x="738" y="1694"/>
                    <a:pt x="857" y="1515"/>
                  </a:cubicBezTo>
                  <a:cubicBezTo>
                    <a:pt x="977" y="1325"/>
                    <a:pt x="1012" y="1075"/>
                    <a:pt x="953" y="849"/>
                  </a:cubicBezTo>
                  <a:cubicBezTo>
                    <a:pt x="846" y="420"/>
                    <a:pt x="536" y="170"/>
                    <a:pt x="155" y="3"/>
                  </a:cubicBezTo>
                  <a:cubicBezTo>
                    <a:pt x="151" y="1"/>
                    <a:pt x="146" y="0"/>
                    <a:pt x="14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67" name="Google Shape;2267;p53"/>
            <p:cNvSpPr/>
            <p:nvPr/>
          </p:nvSpPr>
          <p:spPr>
            <a:xfrm>
              <a:off x="6142925" y="3207700"/>
              <a:ext cx="25325" cy="29600"/>
            </a:xfrm>
            <a:custGeom>
              <a:avLst/>
              <a:gdLst/>
              <a:ahLst/>
              <a:cxnLst/>
              <a:rect l="l" t="t" r="r" b="b"/>
              <a:pathLst>
                <a:path w="1013" h="1184" extrusionOk="0">
                  <a:moveTo>
                    <a:pt x="710" y="166"/>
                  </a:moveTo>
                  <a:cubicBezTo>
                    <a:pt x="745" y="166"/>
                    <a:pt x="783" y="172"/>
                    <a:pt x="822" y="185"/>
                  </a:cubicBezTo>
                  <a:lnTo>
                    <a:pt x="393" y="447"/>
                  </a:lnTo>
                  <a:cubicBezTo>
                    <a:pt x="469" y="258"/>
                    <a:pt x="575" y="166"/>
                    <a:pt x="710" y="166"/>
                  </a:cubicBezTo>
                  <a:close/>
                  <a:moveTo>
                    <a:pt x="702" y="0"/>
                  </a:moveTo>
                  <a:cubicBezTo>
                    <a:pt x="645" y="0"/>
                    <a:pt x="588" y="14"/>
                    <a:pt x="536" y="42"/>
                  </a:cubicBezTo>
                  <a:cubicBezTo>
                    <a:pt x="239" y="197"/>
                    <a:pt x="36" y="494"/>
                    <a:pt x="24" y="828"/>
                  </a:cubicBezTo>
                  <a:cubicBezTo>
                    <a:pt x="1" y="970"/>
                    <a:pt x="84" y="1101"/>
                    <a:pt x="215" y="1149"/>
                  </a:cubicBezTo>
                  <a:cubicBezTo>
                    <a:pt x="278" y="1173"/>
                    <a:pt x="345" y="1184"/>
                    <a:pt x="411" y="1184"/>
                  </a:cubicBezTo>
                  <a:cubicBezTo>
                    <a:pt x="581" y="1184"/>
                    <a:pt x="750" y="1111"/>
                    <a:pt x="870" y="982"/>
                  </a:cubicBezTo>
                  <a:cubicBezTo>
                    <a:pt x="929" y="923"/>
                    <a:pt x="917" y="828"/>
                    <a:pt x="846" y="780"/>
                  </a:cubicBezTo>
                  <a:cubicBezTo>
                    <a:pt x="822" y="780"/>
                    <a:pt x="786" y="780"/>
                    <a:pt x="763" y="804"/>
                  </a:cubicBezTo>
                  <a:cubicBezTo>
                    <a:pt x="715" y="851"/>
                    <a:pt x="667" y="911"/>
                    <a:pt x="620" y="947"/>
                  </a:cubicBezTo>
                  <a:cubicBezTo>
                    <a:pt x="566" y="993"/>
                    <a:pt x="497" y="1019"/>
                    <a:pt x="430" y="1019"/>
                  </a:cubicBezTo>
                  <a:cubicBezTo>
                    <a:pt x="392" y="1019"/>
                    <a:pt x="356" y="1011"/>
                    <a:pt x="322" y="994"/>
                  </a:cubicBezTo>
                  <a:cubicBezTo>
                    <a:pt x="215" y="923"/>
                    <a:pt x="239" y="804"/>
                    <a:pt x="251" y="709"/>
                  </a:cubicBezTo>
                  <a:cubicBezTo>
                    <a:pt x="261" y="647"/>
                    <a:pt x="271" y="585"/>
                    <a:pt x="367" y="585"/>
                  </a:cubicBezTo>
                  <a:cubicBezTo>
                    <a:pt x="381" y="585"/>
                    <a:pt x="398" y="586"/>
                    <a:pt x="417" y="589"/>
                  </a:cubicBezTo>
                  <a:cubicBezTo>
                    <a:pt x="584" y="482"/>
                    <a:pt x="774" y="375"/>
                    <a:pt x="941" y="256"/>
                  </a:cubicBezTo>
                  <a:cubicBezTo>
                    <a:pt x="1013" y="220"/>
                    <a:pt x="989" y="149"/>
                    <a:pt x="941" y="89"/>
                  </a:cubicBezTo>
                  <a:cubicBezTo>
                    <a:pt x="876" y="32"/>
                    <a:pt x="789" y="0"/>
                    <a:pt x="70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68" name="Google Shape;2268;p53"/>
            <p:cNvSpPr/>
            <p:nvPr/>
          </p:nvSpPr>
          <p:spPr>
            <a:xfrm>
              <a:off x="6060775" y="3228550"/>
              <a:ext cx="26800" cy="30725"/>
            </a:xfrm>
            <a:custGeom>
              <a:avLst/>
              <a:gdLst/>
              <a:ahLst/>
              <a:cxnLst/>
              <a:rect l="l" t="t" r="r" b="b"/>
              <a:pathLst>
                <a:path w="1072" h="1229" extrusionOk="0">
                  <a:moveTo>
                    <a:pt x="554" y="134"/>
                  </a:moveTo>
                  <a:cubicBezTo>
                    <a:pt x="583" y="134"/>
                    <a:pt x="613" y="139"/>
                    <a:pt x="643" y="148"/>
                  </a:cubicBezTo>
                  <a:lnTo>
                    <a:pt x="631" y="148"/>
                  </a:lnTo>
                  <a:cubicBezTo>
                    <a:pt x="560" y="303"/>
                    <a:pt x="429" y="434"/>
                    <a:pt x="274" y="517"/>
                  </a:cubicBezTo>
                  <a:cubicBezTo>
                    <a:pt x="212" y="321"/>
                    <a:pt x="365" y="134"/>
                    <a:pt x="554" y="134"/>
                  </a:cubicBezTo>
                  <a:close/>
                  <a:moveTo>
                    <a:pt x="635" y="1"/>
                  </a:moveTo>
                  <a:cubicBezTo>
                    <a:pt x="622" y="1"/>
                    <a:pt x="609" y="2"/>
                    <a:pt x="596" y="6"/>
                  </a:cubicBezTo>
                  <a:cubicBezTo>
                    <a:pt x="548" y="6"/>
                    <a:pt x="489" y="17"/>
                    <a:pt x="405" y="17"/>
                  </a:cubicBezTo>
                  <a:cubicBezTo>
                    <a:pt x="334" y="53"/>
                    <a:pt x="227" y="77"/>
                    <a:pt x="191" y="136"/>
                  </a:cubicBezTo>
                  <a:cubicBezTo>
                    <a:pt x="119" y="267"/>
                    <a:pt x="60" y="398"/>
                    <a:pt x="12" y="541"/>
                  </a:cubicBezTo>
                  <a:cubicBezTo>
                    <a:pt x="0" y="577"/>
                    <a:pt x="60" y="648"/>
                    <a:pt x="60" y="672"/>
                  </a:cubicBezTo>
                  <a:cubicBezTo>
                    <a:pt x="72" y="696"/>
                    <a:pt x="72" y="720"/>
                    <a:pt x="84" y="744"/>
                  </a:cubicBezTo>
                  <a:cubicBezTo>
                    <a:pt x="108" y="839"/>
                    <a:pt x="143" y="922"/>
                    <a:pt x="191" y="1006"/>
                  </a:cubicBezTo>
                  <a:cubicBezTo>
                    <a:pt x="252" y="1146"/>
                    <a:pt x="392" y="1228"/>
                    <a:pt x="537" y="1228"/>
                  </a:cubicBezTo>
                  <a:cubicBezTo>
                    <a:pt x="589" y="1228"/>
                    <a:pt x="641" y="1218"/>
                    <a:pt x="691" y="1196"/>
                  </a:cubicBezTo>
                  <a:cubicBezTo>
                    <a:pt x="810" y="1137"/>
                    <a:pt x="917" y="1065"/>
                    <a:pt x="1012" y="970"/>
                  </a:cubicBezTo>
                  <a:cubicBezTo>
                    <a:pt x="1048" y="946"/>
                    <a:pt x="1060" y="875"/>
                    <a:pt x="1072" y="827"/>
                  </a:cubicBezTo>
                  <a:cubicBezTo>
                    <a:pt x="1072" y="803"/>
                    <a:pt x="1060" y="779"/>
                    <a:pt x="1036" y="768"/>
                  </a:cubicBezTo>
                  <a:cubicBezTo>
                    <a:pt x="1032" y="765"/>
                    <a:pt x="1027" y="764"/>
                    <a:pt x="1023" y="764"/>
                  </a:cubicBezTo>
                  <a:cubicBezTo>
                    <a:pt x="1003" y="764"/>
                    <a:pt x="984" y="782"/>
                    <a:pt x="965" y="791"/>
                  </a:cubicBezTo>
                  <a:cubicBezTo>
                    <a:pt x="870" y="875"/>
                    <a:pt x="786" y="946"/>
                    <a:pt x="679" y="1018"/>
                  </a:cubicBezTo>
                  <a:cubicBezTo>
                    <a:pt x="628" y="1050"/>
                    <a:pt x="584" y="1066"/>
                    <a:pt x="545" y="1066"/>
                  </a:cubicBezTo>
                  <a:cubicBezTo>
                    <a:pt x="483" y="1066"/>
                    <a:pt x="432" y="1026"/>
                    <a:pt x="381" y="946"/>
                  </a:cubicBezTo>
                  <a:cubicBezTo>
                    <a:pt x="358" y="875"/>
                    <a:pt x="322" y="815"/>
                    <a:pt x="298" y="744"/>
                  </a:cubicBezTo>
                  <a:cubicBezTo>
                    <a:pt x="274" y="684"/>
                    <a:pt x="286" y="648"/>
                    <a:pt x="358" y="613"/>
                  </a:cubicBezTo>
                  <a:cubicBezTo>
                    <a:pt x="524" y="529"/>
                    <a:pt x="655" y="398"/>
                    <a:pt x="750" y="244"/>
                  </a:cubicBezTo>
                  <a:cubicBezTo>
                    <a:pt x="826" y="147"/>
                    <a:pt x="755" y="1"/>
                    <a:pt x="63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69" name="Google Shape;2269;p53"/>
            <p:cNvSpPr/>
            <p:nvPr/>
          </p:nvSpPr>
          <p:spPr>
            <a:xfrm>
              <a:off x="5931875" y="3244750"/>
              <a:ext cx="28900" cy="41850"/>
            </a:xfrm>
            <a:custGeom>
              <a:avLst/>
              <a:gdLst/>
              <a:ahLst/>
              <a:cxnLst/>
              <a:rect l="l" t="t" r="r" b="b"/>
              <a:pathLst>
                <a:path w="1156" h="1674" extrusionOk="0">
                  <a:moveTo>
                    <a:pt x="215" y="0"/>
                  </a:moveTo>
                  <a:cubicBezTo>
                    <a:pt x="168" y="0"/>
                    <a:pt x="108" y="0"/>
                    <a:pt x="61" y="24"/>
                  </a:cubicBezTo>
                  <a:cubicBezTo>
                    <a:pt x="37" y="24"/>
                    <a:pt x="25" y="60"/>
                    <a:pt x="1" y="72"/>
                  </a:cubicBezTo>
                  <a:cubicBezTo>
                    <a:pt x="25" y="96"/>
                    <a:pt x="37" y="120"/>
                    <a:pt x="61" y="120"/>
                  </a:cubicBezTo>
                  <a:cubicBezTo>
                    <a:pt x="132" y="143"/>
                    <a:pt x="203" y="143"/>
                    <a:pt x="263" y="167"/>
                  </a:cubicBezTo>
                  <a:cubicBezTo>
                    <a:pt x="775" y="334"/>
                    <a:pt x="1132" y="870"/>
                    <a:pt x="739" y="1489"/>
                  </a:cubicBezTo>
                  <a:lnTo>
                    <a:pt x="608" y="1513"/>
                  </a:lnTo>
                  <a:cubicBezTo>
                    <a:pt x="620" y="1548"/>
                    <a:pt x="632" y="1584"/>
                    <a:pt x="656" y="1620"/>
                  </a:cubicBezTo>
                  <a:cubicBezTo>
                    <a:pt x="680" y="1655"/>
                    <a:pt x="715" y="1673"/>
                    <a:pt x="751" y="1673"/>
                  </a:cubicBezTo>
                  <a:cubicBezTo>
                    <a:pt x="787" y="1673"/>
                    <a:pt x="823" y="1655"/>
                    <a:pt x="846" y="1620"/>
                  </a:cubicBezTo>
                  <a:cubicBezTo>
                    <a:pt x="1049" y="1417"/>
                    <a:pt x="1156" y="1132"/>
                    <a:pt x="1120" y="846"/>
                  </a:cubicBezTo>
                  <a:cubicBezTo>
                    <a:pt x="1073" y="405"/>
                    <a:pt x="692" y="60"/>
                    <a:pt x="2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70" name="Google Shape;2270;p53"/>
            <p:cNvSpPr/>
            <p:nvPr/>
          </p:nvSpPr>
          <p:spPr>
            <a:xfrm>
              <a:off x="5908075" y="3258750"/>
              <a:ext cx="30075" cy="29350"/>
            </a:xfrm>
            <a:custGeom>
              <a:avLst/>
              <a:gdLst/>
              <a:ahLst/>
              <a:cxnLst/>
              <a:rect l="l" t="t" r="r" b="b"/>
              <a:pathLst>
                <a:path w="1203" h="1174" extrusionOk="0">
                  <a:moveTo>
                    <a:pt x="810" y="0"/>
                  </a:moveTo>
                  <a:cubicBezTo>
                    <a:pt x="774" y="12"/>
                    <a:pt x="727" y="12"/>
                    <a:pt x="703" y="48"/>
                  </a:cubicBezTo>
                  <a:cubicBezTo>
                    <a:pt x="643" y="119"/>
                    <a:pt x="584" y="214"/>
                    <a:pt x="524" y="310"/>
                  </a:cubicBezTo>
                  <a:cubicBezTo>
                    <a:pt x="465" y="274"/>
                    <a:pt x="405" y="214"/>
                    <a:pt x="334" y="179"/>
                  </a:cubicBezTo>
                  <a:cubicBezTo>
                    <a:pt x="262" y="131"/>
                    <a:pt x="179" y="95"/>
                    <a:pt x="108" y="60"/>
                  </a:cubicBezTo>
                  <a:cubicBezTo>
                    <a:pt x="84" y="60"/>
                    <a:pt x="24" y="83"/>
                    <a:pt x="12" y="131"/>
                  </a:cubicBezTo>
                  <a:cubicBezTo>
                    <a:pt x="0" y="167"/>
                    <a:pt x="36" y="250"/>
                    <a:pt x="48" y="250"/>
                  </a:cubicBezTo>
                  <a:cubicBezTo>
                    <a:pt x="203" y="262"/>
                    <a:pt x="286" y="381"/>
                    <a:pt x="405" y="452"/>
                  </a:cubicBezTo>
                  <a:cubicBezTo>
                    <a:pt x="465" y="500"/>
                    <a:pt x="477" y="536"/>
                    <a:pt x="453" y="607"/>
                  </a:cubicBezTo>
                  <a:cubicBezTo>
                    <a:pt x="405" y="750"/>
                    <a:pt x="370" y="893"/>
                    <a:pt x="334" y="1036"/>
                  </a:cubicBezTo>
                  <a:cubicBezTo>
                    <a:pt x="334" y="1095"/>
                    <a:pt x="358" y="1143"/>
                    <a:pt x="393" y="1167"/>
                  </a:cubicBezTo>
                  <a:cubicBezTo>
                    <a:pt x="406" y="1171"/>
                    <a:pt x="421" y="1174"/>
                    <a:pt x="436" y="1174"/>
                  </a:cubicBezTo>
                  <a:cubicBezTo>
                    <a:pt x="462" y="1174"/>
                    <a:pt x="490" y="1166"/>
                    <a:pt x="512" y="1143"/>
                  </a:cubicBezTo>
                  <a:cubicBezTo>
                    <a:pt x="536" y="1119"/>
                    <a:pt x="524" y="1036"/>
                    <a:pt x="524" y="1012"/>
                  </a:cubicBezTo>
                  <a:cubicBezTo>
                    <a:pt x="524" y="988"/>
                    <a:pt x="512" y="953"/>
                    <a:pt x="512" y="929"/>
                  </a:cubicBezTo>
                  <a:cubicBezTo>
                    <a:pt x="536" y="833"/>
                    <a:pt x="572" y="738"/>
                    <a:pt x="608" y="619"/>
                  </a:cubicBezTo>
                  <a:cubicBezTo>
                    <a:pt x="739" y="726"/>
                    <a:pt x="858" y="833"/>
                    <a:pt x="989" y="929"/>
                  </a:cubicBezTo>
                  <a:cubicBezTo>
                    <a:pt x="1016" y="949"/>
                    <a:pt x="1048" y="970"/>
                    <a:pt x="1081" y="970"/>
                  </a:cubicBezTo>
                  <a:cubicBezTo>
                    <a:pt x="1105" y="970"/>
                    <a:pt x="1130" y="959"/>
                    <a:pt x="1155" y="929"/>
                  </a:cubicBezTo>
                  <a:cubicBezTo>
                    <a:pt x="1203" y="845"/>
                    <a:pt x="1155" y="810"/>
                    <a:pt x="1096" y="762"/>
                  </a:cubicBezTo>
                  <a:lnTo>
                    <a:pt x="679" y="429"/>
                  </a:lnTo>
                  <a:cubicBezTo>
                    <a:pt x="727" y="322"/>
                    <a:pt x="774" y="226"/>
                    <a:pt x="810" y="131"/>
                  </a:cubicBezTo>
                  <a:cubicBezTo>
                    <a:pt x="834" y="95"/>
                    <a:pt x="810" y="48"/>
                    <a:pt x="8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71" name="Google Shape;2271;p53"/>
            <p:cNvSpPr/>
            <p:nvPr/>
          </p:nvSpPr>
          <p:spPr>
            <a:xfrm>
              <a:off x="6272100" y="3156350"/>
              <a:ext cx="22650" cy="58475"/>
            </a:xfrm>
            <a:custGeom>
              <a:avLst/>
              <a:gdLst/>
              <a:ahLst/>
              <a:cxnLst/>
              <a:rect l="l" t="t" r="r" b="b"/>
              <a:pathLst>
                <a:path w="906" h="2339" extrusionOk="0">
                  <a:moveTo>
                    <a:pt x="822" y="0"/>
                  </a:moveTo>
                  <a:cubicBezTo>
                    <a:pt x="775" y="0"/>
                    <a:pt x="727" y="12"/>
                    <a:pt x="691" y="48"/>
                  </a:cubicBezTo>
                  <a:cubicBezTo>
                    <a:pt x="644" y="96"/>
                    <a:pt x="608" y="155"/>
                    <a:pt x="584" y="227"/>
                  </a:cubicBezTo>
                  <a:cubicBezTo>
                    <a:pt x="477" y="524"/>
                    <a:pt x="370" y="822"/>
                    <a:pt x="287" y="1131"/>
                  </a:cubicBezTo>
                  <a:cubicBezTo>
                    <a:pt x="179" y="1512"/>
                    <a:pt x="96" y="1881"/>
                    <a:pt x="1" y="2251"/>
                  </a:cubicBezTo>
                  <a:cubicBezTo>
                    <a:pt x="1" y="2274"/>
                    <a:pt x="1" y="2322"/>
                    <a:pt x="37" y="2334"/>
                  </a:cubicBezTo>
                  <a:cubicBezTo>
                    <a:pt x="44" y="2337"/>
                    <a:pt x="54" y="2339"/>
                    <a:pt x="65" y="2339"/>
                  </a:cubicBezTo>
                  <a:cubicBezTo>
                    <a:pt x="91" y="2339"/>
                    <a:pt x="123" y="2330"/>
                    <a:pt x="132" y="2322"/>
                  </a:cubicBezTo>
                  <a:cubicBezTo>
                    <a:pt x="168" y="2251"/>
                    <a:pt x="191" y="2179"/>
                    <a:pt x="215" y="2096"/>
                  </a:cubicBezTo>
                  <a:cubicBezTo>
                    <a:pt x="310" y="1715"/>
                    <a:pt x="382" y="1334"/>
                    <a:pt x="489" y="953"/>
                  </a:cubicBezTo>
                  <a:cubicBezTo>
                    <a:pt x="549" y="727"/>
                    <a:pt x="632" y="512"/>
                    <a:pt x="703" y="286"/>
                  </a:cubicBezTo>
                  <a:lnTo>
                    <a:pt x="739" y="298"/>
                  </a:lnTo>
                  <a:cubicBezTo>
                    <a:pt x="739" y="346"/>
                    <a:pt x="751" y="405"/>
                    <a:pt x="763" y="465"/>
                  </a:cubicBezTo>
                  <a:cubicBezTo>
                    <a:pt x="763" y="488"/>
                    <a:pt x="787" y="500"/>
                    <a:pt x="810" y="512"/>
                  </a:cubicBezTo>
                  <a:cubicBezTo>
                    <a:pt x="822" y="500"/>
                    <a:pt x="858" y="488"/>
                    <a:pt x="858" y="465"/>
                  </a:cubicBezTo>
                  <a:cubicBezTo>
                    <a:pt x="882" y="357"/>
                    <a:pt x="894" y="238"/>
                    <a:pt x="906" y="131"/>
                  </a:cubicBezTo>
                  <a:cubicBezTo>
                    <a:pt x="894" y="72"/>
                    <a:pt x="870" y="36"/>
                    <a:pt x="82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72" name="Google Shape;2272;p53"/>
            <p:cNvSpPr/>
            <p:nvPr/>
          </p:nvSpPr>
          <p:spPr>
            <a:xfrm>
              <a:off x="6206925" y="3186075"/>
              <a:ext cx="29500" cy="31675"/>
            </a:xfrm>
            <a:custGeom>
              <a:avLst/>
              <a:gdLst/>
              <a:ahLst/>
              <a:cxnLst/>
              <a:rect l="l" t="t" r="r" b="b"/>
              <a:pathLst>
                <a:path w="1180" h="1267" extrusionOk="0">
                  <a:moveTo>
                    <a:pt x="780" y="1"/>
                  </a:moveTo>
                  <a:cubicBezTo>
                    <a:pt x="729" y="1"/>
                    <a:pt x="710" y="71"/>
                    <a:pt x="691" y="109"/>
                  </a:cubicBezTo>
                  <a:cubicBezTo>
                    <a:pt x="608" y="252"/>
                    <a:pt x="536" y="407"/>
                    <a:pt x="465" y="550"/>
                  </a:cubicBezTo>
                  <a:cubicBezTo>
                    <a:pt x="358" y="502"/>
                    <a:pt x="250" y="454"/>
                    <a:pt x="191" y="419"/>
                  </a:cubicBezTo>
                  <a:cubicBezTo>
                    <a:pt x="163" y="402"/>
                    <a:pt x="137" y="390"/>
                    <a:pt x="113" y="390"/>
                  </a:cubicBezTo>
                  <a:cubicBezTo>
                    <a:pt x="86" y="390"/>
                    <a:pt x="61" y="405"/>
                    <a:pt x="36" y="442"/>
                  </a:cubicBezTo>
                  <a:cubicBezTo>
                    <a:pt x="0" y="526"/>
                    <a:pt x="72" y="550"/>
                    <a:pt x="119" y="573"/>
                  </a:cubicBezTo>
                  <a:cubicBezTo>
                    <a:pt x="203" y="609"/>
                    <a:pt x="286" y="657"/>
                    <a:pt x="381" y="692"/>
                  </a:cubicBezTo>
                  <a:cubicBezTo>
                    <a:pt x="322" y="800"/>
                    <a:pt x="274" y="919"/>
                    <a:pt x="227" y="1026"/>
                  </a:cubicBezTo>
                  <a:cubicBezTo>
                    <a:pt x="215" y="1097"/>
                    <a:pt x="215" y="1157"/>
                    <a:pt x="227" y="1228"/>
                  </a:cubicBezTo>
                  <a:cubicBezTo>
                    <a:pt x="237" y="1239"/>
                    <a:pt x="282" y="1266"/>
                    <a:pt x="325" y="1266"/>
                  </a:cubicBezTo>
                  <a:cubicBezTo>
                    <a:pt x="332" y="1266"/>
                    <a:pt x="339" y="1266"/>
                    <a:pt x="346" y="1264"/>
                  </a:cubicBezTo>
                  <a:cubicBezTo>
                    <a:pt x="393" y="1264"/>
                    <a:pt x="405" y="1216"/>
                    <a:pt x="369" y="1169"/>
                  </a:cubicBezTo>
                  <a:cubicBezTo>
                    <a:pt x="358" y="1145"/>
                    <a:pt x="358" y="1121"/>
                    <a:pt x="369" y="1085"/>
                  </a:cubicBezTo>
                  <a:cubicBezTo>
                    <a:pt x="417" y="990"/>
                    <a:pt x="465" y="907"/>
                    <a:pt x="512" y="812"/>
                  </a:cubicBezTo>
                  <a:cubicBezTo>
                    <a:pt x="536" y="788"/>
                    <a:pt x="572" y="776"/>
                    <a:pt x="608" y="776"/>
                  </a:cubicBezTo>
                  <a:cubicBezTo>
                    <a:pt x="739" y="800"/>
                    <a:pt x="870" y="847"/>
                    <a:pt x="977" y="883"/>
                  </a:cubicBezTo>
                  <a:cubicBezTo>
                    <a:pt x="1010" y="894"/>
                    <a:pt x="1038" y="899"/>
                    <a:pt x="1063" y="899"/>
                  </a:cubicBezTo>
                  <a:cubicBezTo>
                    <a:pt x="1117" y="899"/>
                    <a:pt x="1151" y="873"/>
                    <a:pt x="1167" y="823"/>
                  </a:cubicBezTo>
                  <a:cubicBezTo>
                    <a:pt x="1179" y="740"/>
                    <a:pt x="1131" y="669"/>
                    <a:pt x="1048" y="657"/>
                  </a:cubicBezTo>
                  <a:cubicBezTo>
                    <a:pt x="1012" y="657"/>
                    <a:pt x="977" y="657"/>
                    <a:pt x="953" y="669"/>
                  </a:cubicBezTo>
                  <a:cubicBezTo>
                    <a:pt x="929" y="669"/>
                    <a:pt x="905" y="681"/>
                    <a:pt x="881" y="681"/>
                  </a:cubicBezTo>
                  <a:cubicBezTo>
                    <a:pt x="798" y="657"/>
                    <a:pt x="715" y="633"/>
                    <a:pt x="619" y="609"/>
                  </a:cubicBezTo>
                  <a:lnTo>
                    <a:pt x="846" y="204"/>
                  </a:lnTo>
                  <a:cubicBezTo>
                    <a:pt x="881" y="133"/>
                    <a:pt x="893" y="61"/>
                    <a:pt x="822" y="14"/>
                  </a:cubicBezTo>
                  <a:cubicBezTo>
                    <a:pt x="806" y="5"/>
                    <a:pt x="792" y="1"/>
                    <a:pt x="78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73" name="Google Shape;2273;p53"/>
            <p:cNvSpPr/>
            <p:nvPr/>
          </p:nvSpPr>
          <p:spPr>
            <a:xfrm>
              <a:off x="5886350" y="3255950"/>
              <a:ext cx="23525" cy="42725"/>
            </a:xfrm>
            <a:custGeom>
              <a:avLst/>
              <a:gdLst/>
              <a:ahLst/>
              <a:cxnLst/>
              <a:rect l="l" t="t" r="r" b="b"/>
              <a:pathLst>
                <a:path w="941" h="1709" extrusionOk="0">
                  <a:moveTo>
                    <a:pt x="268" y="0"/>
                  </a:moveTo>
                  <a:cubicBezTo>
                    <a:pt x="200" y="0"/>
                    <a:pt x="141" y="50"/>
                    <a:pt x="107" y="136"/>
                  </a:cubicBezTo>
                  <a:cubicBezTo>
                    <a:pt x="24" y="350"/>
                    <a:pt x="0" y="564"/>
                    <a:pt x="24" y="791"/>
                  </a:cubicBezTo>
                  <a:cubicBezTo>
                    <a:pt x="48" y="1136"/>
                    <a:pt x="227" y="1446"/>
                    <a:pt x="512" y="1636"/>
                  </a:cubicBezTo>
                  <a:cubicBezTo>
                    <a:pt x="575" y="1685"/>
                    <a:pt x="649" y="1709"/>
                    <a:pt x="724" y="1709"/>
                  </a:cubicBezTo>
                  <a:cubicBezTo>
                    <a:pt x="778" y="1709"/>
                    <a:pt x="832" y="1697"/>
                    <a:pt x="881" y="1672"/>
                  </a:cubicBezTo>
                  <a:cubicBezTo>
                    <a:pt x="905" y="1660"/>
                    <a:pt x="929" y="1612"/>
                    <a:pt x="941" y="1577"/>
                  </a:cubicBezTo>
                  <a:lnTo>
                    <a:pt x="846" y="1577"/>
                  </a:lnTo>
                  <a:cubicBezTo>
                    <a:pt x="822" y="1577"/>
                    <a:pt x="798" y="1582"/>
                    <a:pt x="778" y="1582"/>
                  </a:cubicBezTo>
                  <a:cubicBezTo>
                    <a:pt x="768" y="1582"/>
                    <a:pt x="758" y="1580"/>
                    <a:pt x="750" y="1577"/>
                  </a:cubicBezTo>
                  <a:cubicBezTo>
                    <a:pt x="572" y="1481"/>
                    <a:pt x="429" y="1338"/>
                    <a:pt x="346" y="1172"/>
                  </a:cubicBezTo>
                  <a:cubicBezTo>
                    <a:pt x="215" y="862"/>
                    <a:pt x="191" y="517"/>
                    <a:pt x="274" y="195"/>
                  </a:cubicBezTo>
                  <a:cubicBezTo>
                    <a:pt x="283" y="140"/>
                    <a:pt x="300" y="85"/>
                    <a:pt x="368" y="85"/>
                  </a:cubicBezTo>
                  <a:cubicBezTo>
                    <a:pt x="387" y="85"/>
                    <a:pt x="411" y="89"/>
                    <a:pt x="441" y="100"/>
                  </a:cubicBezTo>
                  <a:cubicBezTo>
                    <a:pt x="383" y="32"/>
                    <a:pt x="322" y="0"/>
                    <a:pt x="26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74" name="Google Shape;2274;p53"/>
            <p:cNvSpPr/>
            <p:nvPr/>
          </p:nvSpPr>
          <p:spPr>
            <a:xfrm>
              <a:off x="6036375" y="3226350"/>
              <a:ext cx="23825" cy="32675"/>
            </a:xfrm>
            <a:custGeom>
              <a:avLst/>
              <a:gdLst/>
              <a:ahLst/>
              <a:cxnLst/>
              <a:rect l="l" t="t" r="r" b="b"/>
              <a:pathLst>
                <a:path w="953" h="1307" extrusionOk="0">
                  <a:moveTo>
                    <a:pt x="320" y="0"/>
                  </a:moveTo>
                  <a:cubicBezTo>
                    <a:pt x="294" y="0"/>
                    <a:pt x="269" y="11"/>
                    <a:pt x="250" y="34"/>
                  </a:cubicBezTo>
                  <a:cubicBezTo>
                    <a:pt x="191" y="70"/>
                    <a:pt x="155" y="117"/>
                    <a:pt x="119" y="177"/>
                  </a:cubicBezTo>
                  <a:cubicBezTo>
                    <a:pt x="36" y="379"/>
                    <a:pt x="0" y="617"/>
                    <a:pt x="36" y="844"/>
                  </a:cubicBezTo>
                  <a:cubicBezTo>
                    <a:pt x="48" y="951"/>
                    <a:pt x="95" y="1046"/>
                    <a:pt x="155" y="1117"/>
                  </a:cubicBezTo>
                  <a:cubicBezTo>
                    <a:pt x="314" y="1268"/>
                    <a:pt x="507" y="1307"/>
                    <a:pt x="703" y="1307"/>
                  </a:cubicBezTo>
                  <a:cubicBezTo>
                    <a:pt x="770" y="1307"/>
                    <a:pt x="838" y="1302"/>
                    <a:pt x="905" y="1296"/>
                  </a:cubicBezTo>
                  <a:cubicBezTo>
                    <a:pt x="929" y="1284"/>
                    <a:pt x="941" y="1248"/>
                    <a:pt x="953" y="1225"/>
                  </a:cubicBezTo>
                  <a:cubicBezTo>
                    <a:pt x="941" y="1213"/>
                    <a:pt x="917" y="1201"/>
                    <a:pt x="893" y="1189"/>
                  </a:cubicBezTo>
                  <a:cubicBezTo>
                    <a:pt x="738" y="1153"/>
                    <a:pt x="595" y="1141"/>
                    <a:pt x="441" y="1106"/>
                  </a:cubicBezTo>
                  <a:cubicBezTo>
                    <a:pt x="333" y="1070"/>
                    <a:pt x="250" y="963"/>
                    <a:pt x="250" y="856"/>
                  </a:cubicBezTo>
                  <a:cubicBezTo>
                    <a:pt x="214" y="641"/>
                    <a:pt x="226" y="415"/>
                    <a:pt x="298" y="213"/>
                  </a:cubicBezTo>
                  <a:cubicBezTo>
                    <a:pt x="333" y="153"/>
                    <a:pt x="369" y="105"/>
                    <a:pt x="417" y="70"/>
                  </a:cubicBezTo>
                  <a:cubicBezTo>
                    <a:pt x="402" y="26"/>
                    <a:pt x="361" y="0"/>
                    <a:pt x="32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75" name="Google Shape;2275;p53"/>
            <p:cNvSpPr/>
            <p:nvPr/>
          </p:nvSpPr>
          <p:spPr>
            <a:xfrm>
              <a:off x="5798250" y="3287600"/>
              <a:ext cx="12525" cy="26850"/>
            </a:xfrm>
            <a:custGeom>
              <a:avLst/>
              <a:gdLst/>
              <a:ahLst/>
              <a:cxnLst/>
              <a:rect l="l" t="t" r="r" b="b"/>
              <a:pathLst>
                <a:path w="501" h="1074" extrusionOk="0">
                  <a:moveTo>
                    <a:pt x="107" y="1"/>
                  </a:moveTo>
                  <a:cubicBezTo>
                    <a:pt x="83" y="1"/>
                    <a:pt x="0" y="49"/>
                    <a:pt x="0" y="84"/>
                  </a:cubicBezTo>
                  <a:cubicBezTo>
                    <a:pt x="0" y="156"/>
                    <a:pt x="12" y="215"/>
                    <a:pt x="36" y="275"/>
                  </a:cubicBezTo>
                  <a:cubicBezTo>
                    <a:pt x="48" y="311"/>
                    <a:pt x="83" y="322"/>
                    <a:pt x="83" y="346"/>
                  </a:cubicBezTo>
                  <a:cubicBezTo>
                    <a:pt x="119" y="525"/>
                    <a:pt x="167" y="692"/>
                    <a:pt x="214" y="870"/>
                  </a:cubicBezTo>
                  <a:cubicBezTo>
                    <a:pt x="226" y="930"/>
                    <a:pt x="250" y="1001"/>
                    <a:pt x="298" y="1049"/>
                  </a:cubicBezTo>
                  <a:cubicBezTo>
                    <a:pt x="327" y="1063"/>
                    <a:pt x="357" y="1074"/>
                    <a:pt x="386" y="1074"/>
                  </a:cubicBezTo>
                  <a:cubicBezTo>
                    <a:pt x="404" y="1074"/>
                    <a:pt x="422" y="1070"/>
                    <a:pt x="441" y="1061"/>
                  </a:cubicBezTo>
                  <a:cubicBezTo>
                    <a:pt x="464" y="1061"/>
                    <a:pt x="500" y="1001"/>
                    <a:pt x="500" y="965"/>
                  </a:cubicBezTo>
                  <a:cubicBezTo>
                    <a:pt x="500" y="858"/>
                    <a:pt x="476" y="751"/>
                    <a:pt x="476" y="668"/>
                  </a:cubicBezTo>
                  <a:cubicBezTo>
                    <a:pt x="405" y="465"/>
                    <a:pt x="357" y="299"/>
                    <a:pt x="274" y="120"/>
                  </a:cubicBezTo>
                  <a:cubicBezTo>
                    <a:pt x="238" y="72"/>
                    <a:pt x="179" y="25"/>
                    <a:pt x="10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76" name="Google Shape;2276;p53"/>
            <p:cNvSpPr/>
            <p:nvPr/>
          </p:nvSpPr>
          <p:spPr>
            <a:xfrm>
              <a:off x="6086975" y="3218525"/>
              <a:ext cx="21450" cy="20150"/>
            </a:xfrm>
            <a:custGeom>
              <a:avLst/>
              <a:gdLst/>
              <a:ahLst/>
              <a:cxnLst/>
              <a:rect l="l" t="t" r="r" b="b"/>
              <a:pathLst>
                <a:path w="858" h="806" extrusionOk="0">
                  <a:moveTo>
                    <a:pt x="631" y="1"/>
                  </a:moveTo>
                  <a:cubicBezTo>
                    <a:pt x="598" y="1"/>
                    <a:pt x="558" y="11"/>
                    <a:pt x="536" y="26"/>
                  </a:cubicBezTo>
                  <a:cubicBezTo>
                    <a:pt x="476" y="109"/>
                    <a:pt x="417" y="192"/>
                    <a:pt x="369" y="287"/>
                  </a:cubicBezTo>
                  <a:lnTo>
                    <a:pt x="191" y="145"/>
                  </a:lnTo>
                  <a:cubicBezTo>
                    <a:pt x="166" y="126"/>
                    <a:pt x="140" y="110"/>
                    <a:pt x="115" y="110"/>
                  </a:cubicBezTo>
                  <a:cubicBezTo>
                    <a:pt x="93" y="110"/>
                    <a:pt x="70" y="123"/>
                    <a:pt x="48" y="156"/>
                  </a:cubicBezTo>
                  <a:cubicBezTo>
                    <a:pt x="0" y="192"/>
                    <a:pt x="12" y="276"/>
                    <a:pt x="83" y="299"/>
                  </a:cubicBezTo>
                  <a:cubicBezTo>
                    <a:pt x="95" y="311"/>
                    <a:pt x="119" y="335"/>
                    <a:pt x="143" y="347"/>
                  </a:cubicBezTo>
                  <a:cubicBezTo>
                    <a:pt x="274" y="418"/>
                    <a:pt x="345" y="502"/>
                    <a:pt x="286" y="680"/>
                  </a:cubicBezTo>
                  <a:cubicBezTo>
                    <a:pt x="256" y="759"/>
                    <a:pt x="292" y="805"/>
                    <a:pt x="359" y="805"/>
                  </a:cubicBezTo>
                  <a:cubicBezTo>
                    <a:pt x="373" y="805"/>
                    <a:pt x="389" y="804"/>
                    <a:pt x="405" y="799"/>
                  </a:cubicBezTo>
                  <a:cubicBezTo>
                    <a:pt x="417" y="716"/>
                    <a:pt x="429" y="645"/>
                    <a:pt x="429" y="573"/>
                  </a:cubicBezTo>
                  <a:cubicBezTo>
                    <a:pt x="536" y="621"/>
                    <a:pt x="643" y="680"/>
                    <a:pt x="738" y="716"/>
                  </a:cubicBezTo>
                  <a:cubicBezTo>
                    <a:pt x="750" y="724"/>
                    <a:pt x="763" y="727"/>
                    <a:pt x="777" y="727"/>
                  </a:cubicBezTo>
                  <a:cubicBezTo>
                    <a:pt x="804" y="727"/>
                    <a:pt x="834" y="716"/>
                    <a:pt x="857" y="716"/>
                  </a:cubicBezTo>
                  <a:cubicBezTo>
                    <a:pt x="857" y="668"/>
                    <a:pt x="845" y="633"/>
                    <a:pt x="834" y="585"/>
                  </a:cubicBezTo>
                  <a:cubicBezTo>
                    <a:pt x="810" y="561"/>
                    <a:pt x="774" y="537"/>
                    <a:pt x="738" y="514"/>
                  </a:cubicBezTo>
                  <a:cubicBezTo>
                    <a:pt x="655" y="466"/>
                    <a:pt x="572" y="430"/>
                    <a:pt x="476" y="383"/>
                  </a:cubicBezTo>
                  <a:cubicBezTo>
                    <a:pt x="524" y="299"/>
                    <a:pt x="572" y="216"/>
                    <a:pt x="643" y="145"/>
                  </a:cubicBezTo>
                  <a:cubicBezTo>
                    <a:pt x="691" y="97"/>
                    <a:pt x="726" y="61"/>
                    <a:pt x="679" y="14"/>
                  </a:cubicBezTo>
                  <a:cubicBezTo>
                    <a:pt x="670" y="5"/>
                    <a:pt x="652" y="1"/>
                    <a:pt x="6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77" name="Google Shape;2277;p53"/>
            <p:cNvSpPr/>
            <p:nvPr/>
          </p:nvSpPr>
          <p:spPr>
            <a:xfrm>
              <a:off x="6182525" y="3205400"/>
              <a:ext cx="21450" cy="11600"/>
            </a:xfrm>
            <a:custGeom>
              <a:avLst/>
              <a:gdLst/>
              <a:ahLst/>
              <a:cxnLst/>
              <a:rect l="l" t="t" r="r" b="b"/>
              <a:pathLst>
                <a:path w="858" h="464" extrusionOk="0">
                  <a:moveTo>
                    <a:pt x="738" y="1"/>
                  </a:moveTo>
                  <a:cubicBezTo>
                    <a:pt x="734" y="1"/>
                    <a:pt x="730" y="2"/>
                    <a:pt x="726" y="3"/>
                  </a:cubicBezTo>
                  <a:cubicBezTo>
                    <a:pt x="583" y="74"/>
                    <a:pt x="429" y="158"/>
                    <a:pt x="286" y="229"/>
                  </a:cubicBezTo>
                  <a:cubicBezTo>
                    <a:pt x="226" y="241"/>
                    <a:pt x="179" y="241"/>
                    <a:pt x="131" y="241"/>
                  </a:cubicBezTo>
                  <a:cubicBezTo>
                    <a:pt x="107" y="241"/>
                    <a:pt x="71" y="253"/>
                    <a:pt x="60" y="277"/>
                  </a:cubicBezTo>
                  <a:cubicBezTo>
                    <a:pt x="36" y="312"/>
                    <a:pt x="12" y="360"/>
                    <a:pt x="0" y="408"/>
                  </a:cubicBezTo>
                  <a:cubicBezTo>
                    <a:pt x="15" y="445"/>
                    <a:pt x="53" y="463"/>
                    <a:pt x="94" y="463"/>
                  </a:cubicBezTo>
                  <a:cubicBezTo>
                    <a:pt x="119" y="463"/>
                    <a:pt x="144" y="457"/>
                    <a:pt x="167" y="443"/>
                  </a:cubicBezTo>
                  <a:cubicBezTo>
                    <a:pt x="369" y="348"/>
                    <a:pt x="572" y="265"/>
                    <a:pt x="774" y="170"/>
                  </a:cubicBezTo>
                  <a:cubicBezTo>
                    <a:pt x="810" y="146"/>
                    <a:pt x="833" y="86"/>
                    <a:pt x="857" y="50"/>
                  </a:cubicBezTo>
                  <a:cubicBezTo>
                    <a:pt x="815" y="40"/>
                    <a:pt x="772" y="1"/>
                    <a:pt x="73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78" name="Google Shape;2278;p53"/>
            <p:cNvSpPr/>
            <p:nvPr/>
          </p:nvSpPr>
          <p:spPr>
            <a:xfrm>
              <a:off x="5972375" y="3251900"/>
              <a:ext cx="24125" cy="8950"/>
            </a:xfrm>
            <a:custGeom>
              <a:avLst/>
              <a:gdLst/>
              <a:ahLst/>
              <a:cxnLst/>
              <a:rect l="l" t="t" r="r" b="b"/>
              <a:pathLst>
                <a:path w="965" h="358" extrusionOk="0">
                  <a:moveTo>
                    <a:pt x="929" y="0"/>
                  </a:moveTo>
                  <a:cubicBezTo>
                    <a:pt x="822" y="0"/>
                    <a:pt x="715" y="12"/>
                    <a:pt x="607" y="36"/>
                  </a:cubicBezTo>
                  <a:cubicBezTo>
                    <a:pt x="417" y="84"/>
                    <a:pt x="226" y="155"/>
                    <a:pt x="48" y="226"/>
                  </a:cubicBezTo>
                  <a:cubicBezTo>
                    <a:pt x="12" y="250"/>
                    <a:pt x="0" y="274"/>
                    <a:pt x="0" y="298"/>
                  </a:cubicBezTo>
                  <a:cubicBezTo>
                    <a:pt x="0" y="322"/>
                    <a:pt x="36" y="357"/>
                    <a:pt x="60" y="357"/>
                  </a:cubicBezTo>
                  <a:cubicBezTo>
                    <a:pt x="143" y="357"/>
                    <a:pt x="215" y="345"/>
                    <a:pt x="298" y="322"/>
                  </a:cubicBezTo>
                  <a:cubicBezTo>
                    <a:pt x="429" y="262"/>
                    <a:pt x="560" y="203"/>
                    <a:pt x="691" y="155"/>
                  </a:cubicBezTo>
                  <a:lnTo>
                    <a:pt x="703" y="167"/>
                  </a:lnTo>
                  <a:cubicBezTo>
                    <a:pt x="774" y="155"/>
                    <a:pt x="846" y="131"/>
                    <a:pt x="929" y="107"/>
                  </a:cubicBezTo>
                  <a:cubicBezTo>
                    <a:pt x="941" y="95"/>
                    <a:pt x="965" y="36"/>
                    <a:pt x="965" y="36"/>
                  </a:cubicBezTo>
                  <a:cubicBezTo>
                    <a:pt x="965" y="24"/>
                    <a:pt x="941" y="0"/>
                    <a:pt x="92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79" name="Google Shape;2279;p53"/>
            <p:cNvSpPr/>
            <p:nvPr/>
          </p:nvSpPr>
          <p:spPr>
            <a:xfrm>
              <a:off x="6117625" y="3223875"/>
              <a:ext cx="21150" cy="8700"/>
            </a:xfrm>
            <a:custGeom>
              <a:avLst/>
              <a:gdLst/>
              <a:ahLst/>
              <a:cxnLst/>
              <a:rect l="l" t="t" r="r" b="b"/>
              <a:pathLst>
                <a:path w="846" h="348" extrusionOk="0">
                  <a:moveTo>
                    <a:pt x="747" y="0"/>
                  </a:moveTo>
                  <a:cubicBezTo>
                    <a:pt x="744" y="0"/>
                    <a:pt x="741" y="1"/>
                    <a:pt x="739" y="2"/>
                  </a:cubicBezTo>
                  <a:cubicBezTo>
                    <a:pt x="584" y="38"/>
                    <a:pt x="429" y="97"/>
                    <a:pt x="298" y="133"/>
                  </a:cubicBezTo>
                  <a:lnTo>
                    <a:pt x="155" y="109"/>
                  </a:lnTo>
                  <a:cubicBezTo>
                    <a:pt x="143" y="181"/>
                    <a:pt x="0" y="204"/>
                    <a:pt x="60" y="312"/>
                  </a:cubicBezTo>
                  <a:cubicBezTo>
                    <a:pt x="84" y="335"/>
                    <a:pt x="108" y="347"/>
                    <a:pt x="143" y="347"/>
                  </a:cubicBezTo>
                  <a:cubicBezTo>
                    <a:pt x="191" y="335"/>
                    <a:pt x="239" y="335"/>
                    <a:pt x="286" y="323"/>
                  </a:cubicBezTo>
                  <a:cubicBezTo>
                    <a:pt x="453" y="264"/>
                    <a:pt x="620" y="228"/>
                    <a:pt x="762" y="169"/>
                  </a:cubicBezTo>
                  <a:cubicBezTo>
                    <a:pt x="798" y="157"/>
                    <a:pt x="822" y="97"/>
                    <a:pt x="846" y="62"/>
                  </a:cubicBezTo>
                  <a:cubicBezTo>
                    <a:pt x="814" y="40"/>
                    <a:pt x="773" y="0"/>
                    <a:pt x="74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80" name="Google Shape;2280;p53"/>
            <p:cNvSpPr/>
            <p:nvPr/>
          </p:nvSpPr>
          <p:spPr>
            <a:xfrm>
              <a:off x="5977425" y="3260600"/>
              <a:ext cx="20575" cy="9375"/>
            </a:xfrm>
            <a:custGeom>
              <a:avLst/>
              <a:gdLst/>
              <a:ahLst/>
              <a:cxnLst/>
              <a:rect l="l" t="t" r="r" b="b"/>
              <a:pathLst>
                <a:path w="823" h="375" extrusionOk="0">
                  <a:moveTo>
                    <a:pt x="725" y="0"/>
                  </a:moveTo>
                  <a:cubicBezTo>
                    <a:pt x="715" y="0"/>
                    <a:pt x="703" y="3"/>
                    <a:pt x="691" y="9"/>
                  </a:cubicBezTo>
                  <a:cubicBezTo>
                    <a:pt x="513" y="45"/>
                    <a:pt x="322" y="81"/>
                    <a:pt x="144" y="128"/>
                  </a:cubicBezTo>
                  <a:cubicBezTo>
                    <a:pt x="96" y="140"/>
                    <a:pt x="48" y="176"/>
                    <a:pt x="24" y="212"/>
                  </a:cubicBezTo>
                  <a:cubicBezTo>
                    <a:pt x="1" y="259"/>
                    <a:pt x="13" y="307"/>
                    <a:pt x="36" y="355"/>
                  </a:cubicBezTo>
                  <a:cubicBezTo>
                    <a:pt x="57" y="369"/>
                    <a:pt x="82" y="374"/>
                    <a:pt x="107" y="374"/>
                  </a:cubicBezTo>
                  <a:cubicBezTo>
                    <a:pt x="124" y="374"/>
                    <a:pt x="141" y="372"/>
                    <a:pt x="155" y="367"/>
                  </a:cubicBezTo>
                  <a:cubicBezTo>
                    <a:pt x="191" y="355"/>
                    <a:pt x="203" y="307"/>
                    <a:pt x="215" y="295"/>
                  </a:cubicBezTo>
                  <a:cubicBezTo>
                    <a:pt x="358" y="248"/>
                    <a:pt x="465" y="224"/>
                    <a:pt x="572" y="188"/>
                  </a:cubicBezTo>
                  <a:cubicBezTo>
                    <a:pt x="644" y="164"/>
                    <a:pt x="703" y="140"/>
                    <a:pt x="763" y="105"/>
                  </a:cubicBezTo>
                  <a:cubicBezTo>
                    <a:pt x="786" y="93"/>
                    <a:pt x="810" y="69"/>
                    <a:pt x="822" y="45"/>
                  </a:cubicBezTo>
                  <a:cubicBezTo>
                    <a:pt x="810" y="33"/>
                    <a:pt x="775" y="9"/>
                    <a:pt x="751" y="9"/>
                  </a:cubicBezTo>
                  <a:cubicBezTo>
                    <a:pt x="745" y="3"/>
                    <a:pt x="736" y="0"/>
                    <a:pt x="72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81" name="Google Shape;2281;p53"/>
            <p:cNvSpPr/>
            <p:nvPr/>
          </p:nvSpPr>
          <p:spPr>
            <a:xfrm>
              <a:off x="5796750" y="3281075"/>
              <a:ext cx="5375" cy="4475"/>
            </a:xfrm>
            <a:custGeom>
              <a:avLst/>
              <a:gdLst/>
              <a:ahLst/>
              <a:cxnLst/>
              <a:rect l="l" t="t" r="r" b="b"/>
              <a:pathLst>
                <a:path w="215" h="179" extrusionOk="0">
                  <a:moveTo>
                    <a:pt x="48" y="0"/>
                  </a:moveTo>
                  <a:cubicBezTo>
                    <a:pt x="24" y="36"/>
                    <a:pt x="12" y="71"/>
                    <a:pt x="1" y="107"/>
                  </a:cubicBezTo>
                  <a:cubicBezTo>
                    <a:pt x="48" y="131"/>
                    <a:pt x="96" y="155"/>
                    <a:pt x="143" y="179"/>
                  </a:cubicBezTo>
                  <a:cubicBezTo>
                    <a:pt x="155" y="179"/>
                    <a:pt x="179" y="119"/>
                    <a:pt x="215" y="83"/>
                  </a:cubicBezTo>
                  <a:cubicBezTo>
                    <a:pt x="155" y="48"/>
                    <a:pt x="108" y="24"/>
                    <a:pt x="4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82" name="Google Shape;2282;p53"/>
            <p:cNvSpPr/>
            <p:nvPr/>
          </p:nvSpPr>
          <p:spPr>
            <a:xfrm>
              <a:off x="5887825" y="2091775"/>
              <a:ext cx="37825" cy="37675"/>
            </a:xfrm>
            <a:custGeom>
              <a:avLst/>
              <a:gdLst/>
              <a:ahLst/>
              <a:cxnLst/>
              <a:rect l="l" t="t" r="r" b="b"/>
              <a:pathLst>
                <a:path w="1513" h="1507" extrusionOk="0">
                  <a:moveTo>
                    <a:pt x="188" y="1"/>
                  </a:moveTo>
                  <a:cubicBezTo>
                    <a:pt x="147" y="1"/>
                    <a:pt x="108" y="25"/>
                    <a:pt x="72" y="78"/>
                  </a:cubicBezTo>
                  <a:cubicBezTo>
                    <a:pt x="1" y="185"/>
                    <a:pt x="60" y="233"/>
                    <a:pt x="120" y="280"/>
                  </a:cubicBezTo>
                  <a:cubicBezTo>
                    <a:pt x="263" y="400"/>
                    <a:pt x="406" y="519"/>
                    <a:pt x="549" y="626"/>
                  </a:cubicBezTo>
                  <a:cubicBezTo>
                    <a:pt x="620" y="685"/>
                    <a:pt x="656" y="733"/>
                    <a:pt x="608" y="828"/>
                  </a:cubicBezTo>
                  <a:cubicBezTo>
                    <a:pt x="549" y="959"/>
                    <a:pt x="489" y="1102"/>
                    <a:pt x="453" y="1245"/>
                  </a:cubicBezTo>
                  <a:cubicBezTo>
                    <a:pt x="429" y="1304"/>
                    <a:pt x="429" y="1376"/>
                    <a:pt x="441" y="1447"/>
                  </a:cubicBezTo>
                  <a:cubicBezTo>
                    <a:pt x="441" y="1471"/>
                    <a:pt x="525" y="1507"/>
                    <a:pt x="560" y="1507"/>
                  </a:cubicBezTo>
                  <a:cubicBezTo>
                    <a:pt x="608" y="1495"/>
                    <a:pt x="632" y="1459"/>
                    <a:pt x="656" y="1412"/>
                  </a:cubicBezTo>
                  <a:cubicBezTo>
                    <a:pt x="715" y="1221"/>
                    <a:pt x="775" y="1031"/>
                    <a:pt x="834" y="840"/>
                  </a:cubicBezTo>
                  <a:cubicBezTo>
                    <a:pt x="989" y="935"/>
                    <a:pt x="1096" y="1019"/>
                    <a:pt x="1215" y="1090"/>
                  </a:cubicBezTo>
                  <a:cubicBezTo>
                    <a:pt x="1269" y="1117"/>
                    <a:pt x="1322" y="1130"/>
                    <a:pt x="1376" y="1130"/>
                  </a:cubicBezTo>
                  <a:cubicBezTo>
                    <a:pt x="1394" y="1130"/>
                    <a:pt x="1412" y="1129"/>
                    <a:pt x="1430" y="1126"/>
                  </a:cubicBezTo>
                  <a:cubicBezTo>
                    <a:pt x="1465" y="1126"/>
                    <a:pt x="1513" y="1031"/>
                    <a:pt x="1501" y="995"/>
                  </a:cubicBezTo>
                  <a:cubicBezTo>
                    <a:pt x="1477" y="923"/>
                    <a:pt x="1430" y="864"/>
                    <a:pt x="1370" y="828"/>
                  </a:cubicBezTo>
                  <a:cubicBezTo>
                    <a:pt x="1239" y="745"/>
                    <a:pt x="1108" y="673"/>
                    <a:pt x="965" y="590"/>
                  </a:cubicBezTo>
                  <a:cubicBezTo>
                    <a:pt x="1037" y="495"/>
                    <a:pt x="1108" y="388"/>
                    <a:pt x="1168" y="280"/>
                  </a:cubicBezTo>
                  <a:cubicBezTo>
                    <a:pt x="1191" y="245"/>
                    <a:pt x="1168" y="173"/>
                    <a:pt x="1156" y="114"/>
                  </a:cubicBezTo>
                  <a:cubicBezTo>
                    <a:pt x="1108" y="126"/>
                    <a:pt x="1037" y="114"/>
                    <a:pt x="1001" y="150"/>
                  </a:cubicBezTo>
                  <a:cubicBezTo>
                    <a:pt x="918" y="233"/>
                    <a:pt x="822" y="328"/>
                    <a:pt x="751" y="435"/>
                  </a:cubicBezTo>
                  <a:cubicBezTo>
                    <a:pt x="596" y="316"/>
                    <a:pt x="453" y="197"/>
                    <a:pt x="322" y="66"/>
                  </a:cubicBezTo>
                  <a:cubicBezTo>
                    <a:pt x="275" y="25"/>
                    <a:pt x="230" y="1"/>
                    <a:pt x="18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83" name="Google Shape;2283;p53"/>
            <p:cNvSpPr/>
            <p:nvPr/>
          </p:nvSpPr>
          <p:spPr>
            <a:xfrm>
              <a:off x="6398325" y="1963850"/>
              <a:ext cx="29175" cy="32850"/>
            </a:xfrm>
            <a:custGeom>
              <a:avLst/>
              <a:gdLst/>
              <a:ahLst/>
              <a:cxnLst/>
              <a:rect l="l" t="t" r="r" b="b"/>
              <a:pathLst>
                <a:path w="1167" h="1314" extrusionOk="0">
                  <a:moveTo>
                    <a:pt x="572" y="1"/>
                  </a:moveTo>
                  <a:cubicBezTo>
                    <a:pt x="512" y="1"/>
                    <a:pt x="453" y="22"/>
                    <a:pt x="405" y="63"/>
                  </a:cubicBezTo>
                  <a:cubicBezTo>
                    <a:pt x="322" y="123"/>
                    <a:pt x="262" y="194"/>
                    <a:pt x="214" y="278"/>
                  </a:cubicBezTo>
                  <a:cubicBezTo>
                    <a:pt x="83" y="528"/>
                    <a:pt x="0" y="814"/>
                    <a:pt x="0" y="1111"/>
                  </a:cubicBezTo>
                  <a:cubicBezTo>
                    <a:pt x="0" y="1195"/>
                    <a:pt x="0" y="1290"/>
                    <a:pt x="95" y="1314"/>
                  </a:cubicBezTo>
                  <a:cubicBezTo>
                    <a:pt x="167" y="1314"/>
                    <a:pt x="250" y="1302"/>
                    <a:pt x="322" y="1254"/>
                  </a:cubicBezTo>
                  <a:cubicBezTo>
                    <a:pt x="381" y="1206"/>
                    <a:pt x="429" y="1147"/>
                    <a:pt x="464" y="1076"/>
                  </a:cubicBezTo>
                  <a:cubicBezTo>
                    <a:pt x="512" y="1004"/>
                    <a:pt x="548" y="909"/>
                    <a:pt x="607" y="814"/>
                  </a:cubicBezTo>
                  <a:cubicBezTo>
                    <a:pt x="655" y="885"/>
                    <a:pt x="691" y="933"/>
                    <a:pt x="714" y="968"/>
                  </a:cubicBezTo>
                  <a:cubicBezTo>
                    <a:pt x="792" y="1069"/>
                    <a:pt x="870" y="1119"/>
                    <a:pt x="941" y="1119"/>
                  </a:cubicBezTo>
                  <a:cubicBezTo>
                    <a:pt x="1021" y="1119"/>
                    <a:pt x="1092" y="1054"/>
                    <a:pt x="1143" y="921"/>
                  </a:cubicBezTo>
                  <a:cubicBezTo>
                    <a:pt x="1167" y="897"/>
                    <a:pt x="1143" y="849"/>
                    <a:pt x="1143" y="814"/>
                  </a:cubicBezTo>
                  <a:cubicBezTo>
                    <a:pt x="1095" y="825"/>
                    <a:pt x="1072" y="849"/>
                    <a:pt x="1036" y="873"/>
                  </a:cubicBezTo>
                  <a:cubicBezTo>
                    <a:pt x="1012" y="885"/>
                    <a:pt x="1012" y="921"/>
                    <a:pt x="1000" y="945"/>
                  </a:cubicBezTo>
                  <a:cubicBezTo>
                    <a:pt x="834" y="825"/>
                    <a:pt x="750" y="623"/>
                    <a:pt x="762" y="421"/>
                  </a:cubicBezTo>
                  <a:cubicBezTo>
                    <a:pt x="762" y="385"/>
                    <a:pt x="738" y="314"/>
                    <a:pt x="703" y="302"/>
                  </a:cubicBezTo>
                  <a:cubicBezTo>
                    <a:pt x="655" y="302"/>
                    <a:pt x="607" y="325"/>
                    <a:pt x="572" y="361"/>
                  </a:cubicBezTo>
                  <a:cubicBezTo>
                    <a:pt x="548" y="397"/>
                    <a:pt x="536" y="433"/>
                    <a:pt x="536" y="480"/>
                  </a:cubicBezTo>
                  <a:cubicBezTo>
                    <a:pt x="536" y="730"/>
                    <a:pt x="369" y="897"/>
                    <a:pt x="238" y="1076"/>
                  </a:cubicBezTo>
                  <a:cubicBezTo>
                    <a:pt x="226" y="802"/>
                    <a:pt x="286" y="528"/>
                    <a:pt x="405" y="278"/>
                  </a:cubicBezTo>
                  <a:cubicBezTo>
                    <a:pt x="453" y="183"/>
                    <a:pt x="490" y="146"/>
                    <a:pt x="555" y="146"/>
                  </a:cubicBezTo>
                  <a:cubicBezTo>
                    <a:pt x="587" y="146"/>
                    <a:pt x="627" y="155"/>
                    <a:pt x="679" y="171"/>
                  </a:cubicBezTo>
                  <a:cubicBezTo>
                    <a:pt x="703" y="171"/>
                    <a:pt x="738" y="171"/>
                    <a:pt x="762" y="147"/>
                  </a:cubicBezTo>
                  <a:cubicBezTo>
                    <a:pt x="762" y="111"/>
                    <a:pt x="762" y="87"/>
                    <a:pt x="738" y="63"/>
                  </a:cubicBezTo>
                  <a:cubicBezTo>
                    <a:pt x="691" y="22"/>
                    <a:pt x="631" y="1"/>
                    <a:pt x="5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84" name="Google Shape;2284;p53"/>
            <p:cNvSpPr/>
            <p:nvPr/>
          </p:nvSpPr>
          <p:spPr>
            <a:xfrm>
              <a:off x="5917900" y="2057025"/>
              <a:ext cx="29775" cy="29875"/>
            </a:xfrm>
            <a:custGeom>
              <a:avLst/>
              <a:gdLst/>
              <a:ahLst/>
              <a:cxnLst/>
              <a:rect l="l" t="t" r="r" b="b"/>
              <a:pathLst>
                <a:path w="1191" h="1195" extrusionOk="0">
                  <a:moveTo>
                    <a:pt x="404" y="0"/>
                  </a:moveTo>
                  <a:cubicBezTo>
                    <a:pt x="389" y="0"/>
                    <a:pt x="373" y="1"/>
                    <a:pt x="358" y="4"/>
                  </a:cubicBezTo>
                  <a:cubicBezTo>
                    <a:pt x="179" y="39"/>
                    <a:pt x="0" y="254"/>
                    <a:pt x="24" y="397"/>
                  </a:cubicBezTo>
                  <a:cubicBezTo>
                    <a:pt x="24" y="490"/>
                    <a:pt x="105" y="556"/>
                    <a:pt x="189" y="556"/>
                  </a:cubicBezTo>
                  <a:cubicBezTo>
                    <a:pt x="202" y="556"/>
                    <a:pt x="214" y="554"/>
                    <a:pt x="227" y="551"/>
                  </a:cubicBezTo>
                  <a:cubicBezTo>
                    <a:pt x="286" y="527"/>
                    <a:pt x="346" y="516"/>
                    <a:pt x="405" y="492"/>
                  </a:cubicBezTo>
                  <a:cubicBezTo>
                    <a:pt x="405" y="504"/>
                    <a:pt x="405" y="527"/>
                    <a:pt x="405" y="551"/>
                  </a:cubicBezTo>
                  <a:cubicBezTo>
                    <a:pt x="393" y="658"/>
                    <a:pt x="369" y="766"/>
                    <a:pt x="346" y="873"/>
                  </a:cubicBezTo>
                  <a:cubicBezTo>
                    <a:pt x="300" y="1034"/>
                    <a:pt x="420" y="1195"/>
                    <a:pt x="590" y="1195"/>
                  </a:cubicBezTo>
                  <a:cubicBezTo>
                    <a:pt x="596" y="1195"/>
                    <a:pt x="602" y="1195"/>
                    <a:pt x="608" y="1194"/>
                  </a:cubicBezTo>
                  <a:cubicBezTo>
                    <a:pt x="679" y="1182"/>
                    <a:pt x="739" y="1147"/>
                    <a:pt x="798" y="1111"/>
                  </a:cubicBezTo>
                  <a:cubicBezTo>
                    <a:pt x="905" y="1039"/>
                    <a:pt x="977" y="920"/>
                    <a:pt x="1120" y="897"/>
                  </a:cubicBezTo>
                  <a:cubicBezTo>
                    <a:pt x="1191" y="885"/>
                    <a:pt x="1179" y="801"/>
                    <a:pt x="1120" y="754"/>
                  </a:cubicBezTo>
                  <a:cubicBezTo>
                    <a:pt x="1082" y="727"/>
                    <a:pt x="1040" y="715"/>
                    <a:pt x="998" y="715"/>
                  </a:cubicBezTo>
                  <a:cubicBezTo>
                    <a:pt x="947" y="715"/>
                    <a:pt x="897" y="733"/>
                    <a:pt x="858" y="766"/>
                  </a:cubicBezTo>
                  <a:cubicBezTo>
                    <a:pt x="798" y="813"/>
                    <a:pt x="750" y="849"/>
                    <a:pt x="667" y="908"/>
                  </a:cubicBezTo>
                  <a:cubicBezTo>
                    <a:pt x="691" y="825"/>
                    <a:pt x="703" y="766"/>
                    <a:pt x="703" y="694"/>
                  </a:cubicBezTo>
                  <a:cubicBezTo>
                    <a:pt x="715" y="623"/>
                    <a:pt x="727" y="551"/>
                    <a:pt x="727" y="492"/>
                  </a:cubicBezTo>
                  <a:cubicBezTo>
                    <a:pt x="727" y="408"/>
                    <a:pt x="715" y="325"/>
                    <a:pt x="703" y="242"/>
                  </a:cubicBezTo>
                  <a:cubicBezTo>
                    <a:pt x="681" y="101"/>
                    <a:pt x="552" y="0"/>
                    <a:pt x="40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85" name="Google Shape;2285;p53"/>
            <p:cNvSpPr/>
            <p:nvPr/>
          </p:nvSpPr>
          <p:spPr>
            <a:xfrm>
              <a:off x="6017025" y="2062650"/>
              <a:ext cx="31275" cy="29100"/>
            </a:xfrm>
            <a:custGeom>
              <a:avLst/>
              <a:gdLst/>
              <a:ahLst/>
              <a:cxnLst/>
              <a:rect l="l" t="t" r="r" b="b"/>
              <a:pathLst>
                <a:path w="1251" h="1164" extrusionOk="0">
                  <a:moveTo>
                    <a:pt x="519" y="144"/>
                  </a:moveTo>
                  <a:cubicBezTo>
                    <a:pt x="571" y="144"/>
                    <a:pt x="636" y="178"/>
                    <a:pt x="726" y="243"/>
                  </a:cubicBezTo>
                  <a:cubicBezTo>
                    <a:pt x="608" y="492"/>
                    <a:pt x="489" y="741"/>
                    <a:pt x="371" y="990"/>
                  </a:cubicBezTo>
                  <a:lnTo>
                    <a:pt x="371" y="990"/>
                  </a:lnTo>
                  <a:lnTo>
                    <a:pt x="334" y="981"/>
                  </a:lnTo>
                  <a:cubicBezTo>
                    <a:pt x="250" y="767"/>
                    <a:pt x="262" y="541"/>
                    <a:pt x="345" y="338"/>
                  </a:cubicBezTo>
                  <a:cubicBezTo>
                    <a:pt x="401" y="207"/>
                    <a:pt x="448" y="144"/>
                    <a:pt x="519" y="144"/>
                  </a:cubicBezTo>
                  <a:close/>
                  <a:moveTo>
                    <a:pt x="579" y="0"/>
                  </a:moveTo>
                  <a:cubicBezTo>
                    <a:pt x="565" y="0"/>
                    <a:pt x="551" y="2"/>
                    <a:pt x="536" y="5"/>
                  </a:cubicBezTo>
                  <a:cubicBezTo>
                    <a:pt x="441" y="5"/>
                    <a:pt x="345" y="41"/>
                    <a:pt x="274" y="112"/>
                  </a:cubicBezTo>
                  <a:cubicBezTo>
                    <a:pt x="60" y="362"/>
                    <a:pt x="0" y="707"/>
                    <a:pt x="107" y="1017"/>
                  </a:cubicBezTo>
                  <a:cubicBezTo>
                    <a:pt x="134" y="1111"/>
                    <a:pt x="222" y="1163"/>
                    <a:pt x="310" y="1163"/>
                  </a:cubicBezTo>
                  <a:cubicBezTo>
                    <a:pt x="378" y="1163"/>
                    <a:pt x="447" y="1132"/>
                    <a:pt x="488" y="1064"/>
                  </a:cubicBezTo>
                  <a:cubicBezTo>
                    <a:pt x="548" y="957"/>
                    <a:pt x="607" y="850"/>
                    <a:pt x="667" y="743"/>
                  </a:cubicBezTo>
                  <a:cubicBezTo>
                    <a:pt x="691" y="683"/>
                    <a:pt x="715" y="624"/>
                    <a:pt x="762" y="529"/>
                  </a:cubicBezTo>
                  <a:cubicBezTo>
                    <a:pt x="822" y="672"/>
                    <a:pt x="869" y="767"/>
                    <a:pt x="905" y="862"/>
                  </a:cubicBezTo>
                  <a:cubicBezTo>
                    <a:pt x="937" y="957"/>
                    <a:pt x="977" y="1033"/>
                    <a:pt x="1060" y="1033"/>
                  </a:cubicBezTo>
                  <a:cubicBezTo>
                    <a:pt x="1071" y="1033"/>
                    <a:pt x="1083" y="1032"/>
                    <a:pt x="1096" y="1029"/>
                  </a:cubicBezTo>
                  <a:cubicBezTo>
                    <a:pt x="1143" y="1029"/>
                    <a:pt x="1191" y="934"/>
                    <a:pt x="1227" y="874"/>
                  </a:cubicBezTo>
                  <a:cubicBezTo>
                    <a:pt x="1238" y="814"/>
                    <a:pt x="1250" y="767"/>
                    <a:pt x="1250" y="707"/>
                  </a:cubicBezTo>
                  <a:lnTo>
                    <a:pt x="1250" y="707"/>
                  </a:lnTo>
                  <a:lnTo>
                    <a:pt x="1084" y="731"/>
                  </a:lnTo>
                  <a:cubicBezTo>
                    <a:pt x="1036" y="612"/>
                    <a:pt x="1000" y="481"/>
                    <a:pt x="965" y="362"/>
                  </a:cubicBezTo>
                  <a:cubicBezTo>
                    <a:pt x="935" y="264"/>
                    <a:pt x="889" y="198"/>
                    <a:pt x="794" y="198"/>
                  </a:cubicBezTo>
                  <a:cubicBezTo>
                    <a:pt x="774" y="198"/>
                    <a:pt x="751" y="201"/>
                    <a:pt x="726" y="207"/>
                  </a:cubicBezTo>
                  <a:cubicBezTo>
                    <a:pt x="737" y="72"/>
                    <a:pt x="674" y="0"/>
                    <a:pt x="5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86" name="Google Shape;2286;p53"/>
            <p:cNvSpPr/>
            <p:nvPr/>
          </p:nvSpPr>
          <p:spPr>
            <a:xfrm>
              <a:off x="6239675" y="2009100"/>
              <a:ext cx="27100" cy="26575"/>
            </a:xfrm>
            <a:custGeom>
              <a:avLst/>
              <a:gdLst/>
              <a:ahLst/>
              <a:cxnLst/>
              <a:rect l="l" t="t" r="r" b="b"/>
              <a:pathLst>
                <a:path w="1084" h="1063" extrusionOk="0">
                  <a:moveTo>
                    <a:pt x="381" y="111"/>
                  </a:moveTo>
                  <a:cubicBezTo>
                    <a:pt x="512" y="301"/>
                    <a:pt x="464" y="528"/>
                    <a:pt x="262" y="778"/>
                  </a:cubicBezTo>
                  <a:cubicBezTo>
                    <a:pt x="286" y="539"/>
                    <a:pt x="250" y="325"/>
                    <a:pt x="381" y="111"/>
                  </a:cubicBezTo>
                  <a:close/>
                  <a:moveTo>
                    <a:pt x="356" y="1"/>
                  </a:moveTo>
                  <a:cubicBezTo>
                    <a:pt x="295" y="1"/>
                    <a:pt x="230" y="26"/>
                    <a:pt x="191" y="75"/>
                  </a:cubicBezTo>
                  <a:cubicBezTo>
                    <a:pt x="143" y="123"/>
                    <a:pt x="107" y="194"/>
                    <a:pt x="95" y="266"/>
                  </a:cubicBezTo>
                  <a:cubicBezTo>
                    <a:pt x="71" y="456"/>
                    <a:pt x="48" y="647"/>
                    <a:pt x="24" y="837"/>
                  </a:cubicBezTo>
                  <a:cubicBezTo>
                    <a:pt x="0" y="920"/>
                    <a:pt x="60" y="1016"/>
                    <a:pt x="143" y="1051"/>
                  </a:cubicBezTo>
                  <a:cubicBezTo>
                    <a:pt x="165" y="1059"/>
                    <a:pt x="185" y="1062"/>
                    <a:pt x="203" y="1062"/>
                  </a:cubicBezTo>
                  <a:cubicBezTo>
                    <a:pt x="274" y="1062"/>
                    <a:pt x="319" y="1013"/>
                    <a:pt x="357" y="956"/>
                  </a:cubicBezTo>
                  <a:cubicBezTo>
                    <a:pt x="405" y="873"/>
                    <a:pt x="476" y="766"/>
                    <a:pt x="560" y="659"/>
                  </a:cubicBezTo>
                  <a:cubicBezTo>
                    <a:pt x="572" y="730"/>
                    <a:pt x="595" y="801"/>
                    <a:pt x="619" y="873"/>
                  </a:cubicBezTo>
                  <a:cubicBezTo>
                    <a:pt x="650" y="946"/>
                    <a:pt x="700" y="1046"/>
                    <a:pt x="792" y="1046"/>
                  </a:cubicBezTo>
                  <a:cubicBezTo>
                    <a:pt x="805" y="1046"/>
                    <a:pt x="819" y="1044"/>
                    <a:pt x="833" y="1040"/>
                  </a:cubicBezTo>
                  <a:cubicBezTo>
                    <a:pt x="941" y="1004"/>
                    <a:pt x="988" y="920"/>
                    <a:pt x="1072" y="849"/>
                  </a:cubicBezTo>
                  <a:cubicBezTo>
                    <a:pt x="1084" y="837"/>
                    <a:pt x="1060" y="790"/>
                    <a:pt x="1048" y="766"/>
                  </a:cubicBezTo>
                  <a:cubicBezTo>
                    <a:pt x="1024" y="766"/>
                    <a:pt x="988" y="766"/>
                    <a:pt x="964" y="778"/>
                  </a:cubicBezTo>
                  <a:cubicBezTo>
                    <a:pt x="941" y="801"/>
                    <a:pt x="917" y="837"/>
                    <a:pt x="893" y="861"/>
                  </a:cubicBezTo>
                  <a:cubicBezTo>
                    <a:pt x="857" y="754"/>
                    <a:pt x="822" y="670"/>
                    <a:pt x="786" y="575"/>
                  </a:cubicBezTo>
                  <a:cubicBezTo>
                    <a:pt x="762" y="492"/>
                    <a:pt x="738" y="397"/>
                    <a:pt x="714" y="301"/>
                  </a:cubicBezTo>
                  <a:cubicBezTo>
                    <a:pt x="655" y="158"/>
                    <a:pt x="536" y="51"/>
                    <a:pt x="393" y="4"/>
                  </a:cubicBezTo>
                  <a:cubicBezTo>
                    <a:pt x="381" y="2"/>
                    <a:pt x="369" y="1"/>
                    <a:pt x="35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87" name="Google Shape;2287;p53"/>
            <p:cNvSpPr/>
            <p:nvPr/>
          </p:nvSpPr>
          <p:spPr>
            <a:xfrm>
              <a:off x="6147975" y="2009175"/>
              <a:ext cx="25625" cy="48550"/>
            </a:xfrm>
            <a:custGeom>
              <a:avLst/>
              <a:gdLst/>
              <a:ahLst/>
              <a:cxnLst/>
              <a:rect l="l" t="t" r="r" b="b"/>
              <a:pathLst>
                <a:path w="1025" h="1942" extrusionOk="0">
                  <a:moveTo>
                    <a:pt x="287" y="1"/>
                  </a:moveTo>
                  <a:cubicBezTo>
                    <a:pt x="120" y="1"/>
                    <a:pt x="13" y="108"/>
                    <a:pt x="1" y="298"/>
                  </a:cubicBezTo>
                  <a:cubicBezTo>
                    <a:pt x="1" y="596"/>
                    <a:pt x="1" y="894"/>
                    <a:pt x="25" y="1179"/>
                  </a:cubicBezTo>
                  <a:cubicBezTo>
                    <a:pt x="96" y="1477"/>
                    <a:pt x="299" y="1715"/>
                    <a:pt x="572" y="1858"/>
                  </a:cubicBezTo>
                  <a:cubicBezTo>
                    <a:pt x="680" y="1906"/>
                    <a:pt x="799" y="1930"/>
                    <a:pt x="930" y="1941"/>
                  </a:cubicBezTo>
                  <a:cubicBezTo>
                    <a:pt x="953" y="1941"/>
                    <a:pt x="989" y="1906"/>
                    <a:pt x="1025" y="1882"/>
                  </a:cubicBezTo>
                  <a:cubicBezTo>
                    <a:pt x="989" y="1858"/>
                    <a:pt x="965" y="1834"/>
                    <a:pt x="930" y="1822"/>
                  </a:cubicBezTo>
                  <a:cubicBezTo>
                    <a:pt x="894" y="1799"/>
                    <a:pt x="834" y="1810"/>
                    <a:pt x="799" y="1787"/>
                  </a:cubicBezTo>
                  <a:cubicBezTo>
                    <a:pt x="584" y="1668"/>
                    <a:pt x="418" y="1477"/>
                    <a:pt x="334" y="1263"/>
                  </a:cubicBezTo>
                  <a:cubicBezTo>
                    <a:pt x="239" y="929"/>
                    <a:pt x="203" y="596"/>
                    <a:pt x="239" y="263"/>
                  </a:cubicBezTo>
                  <a:cubicBezTo>
                    <a:pt x="239" y="227"/>
                    <a:pt x="287" y="203"/>
                    <a:pt x="322" y="167"/>
                  </a:cubicBezTo>
                  <a:cubicBezTo>
                    <a:pt x="346" y="132"/>
                    <a:pt x="370" y="108"/>
                    <a:pt x="394" y="72"/>
                  </a:cubicBezTo>
                  <a:cubicBezTo>
                    <a:pt x="358" y="48"/>
                    <a:pt x="322" y="1"/>
                    <a:pt x="28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88" name="Google Shape;2288;p53"/>
            <p:cNvSpPr/>
            <p:nvPr/>
          </p:nvSpPr>
          <p:spPr>
            <a:xfrm>
              <a:off x="6425400" y="1941575"/>
              <a:ext cx="27100" cy="49150"/>
            </a:xfrm>
            <a:custGeom>
              <a:avLst/>
              <a:gdLst/>
              <a:ahLst/>
              <a:cxnLst/>
              <a:rect l="l" t="t" r="r" b="b"/>
              <a:pathLst>
                <a:path w="1084" h="1966" extrusionOk="0">
                  <a:moveTo>
                    <a:pt x="128" y="0"/>
                  </a:moveTo>
                  <a:cubicBezTo>
                    <a:pt x="85" y="0"/>
                    <a:pt x="43" y="40"/>
                    <a:pt x="1" y="62"/>
                  </a:cubicBezTo>
                  <a:cubicBezTo>
                    <a:pt x="24" y="97"/>
                    <a:pt x="48" y="121"/>
                    <a:pt x="84" y="157"/>
                  </a:cubicBezTo>
                  <a:cubicBezTo>
                    <a:pt x="251" y="288"/>
                    <a:pt x="429" y="395"/>
                    <a:pt x="572" y="526"/>
                  </a:cubicBezTo>
                  <a:cubicBezTo>
                    <a:pt x="917" y="859"/>
                    <a:pt x="786" y="1657"/>
                    <a:pt x="358" y="1847"/>
                  </a:cubicBezTo>
                  <a:cubicBezTo>
                    <a:pt x="334" y="1859"/>
                    <a:pt x="310" y="1919"/>
                    <a:pt x="286" y="1955"/>
                  </a:cubicBezTo>
                  <a:cubicBezTo>
                    <a:pt x="318" y="1955"/>
                    <a:pt x="350" y="1965"/>
                    <a:pt x="378" y="1965"/>
                  </a:cubicBezTo>
                  <a:cubicBezTo>
                    <a:pt x="392" y="1965"/>
                    <a:pt x="405" y="1963"/>
                    <a:pt x="417" y="1955"/>
                  </a:cubicBezTo>
                  <a:cubicBezTo>
                    <a:pt x="858" y="1740"/>
                    <a:pt x="1084" y="1264"/>
                    <a:pt x="977" y="788"/>
                  </a:cubicBezTo>
                  <a:cubicBezTo>
                    <a:pt x="905" y="466"/>
                    <a:pt x="477" y="50"/>
                    <a:pt x="143" y="2"/>
                  </a:cubicBezTo>
                  <a:cubicBezTo>
                    <a:pt x="138" y="1"/>
                    <a:pt x="133" y="0"/>
                    <a:pt x="1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89" name="Google Shape;2289;p53"/>
            <p:cNvSpPr/>
            <p:nvPr/>
          </p:nvSpPr>
          <p:spPr>
            <a:xfrm>
              <a:off x="6263775" y="1990125"/>
              <a:ext cx="30075" cy="45000"/>
            </a:xfrm>
            <a:custGeom>
              <a:avLst/>
              <a:gdLst/>
              <a:ahLst/>
              <a:cxnLst/>
              <a:rect l="l" t="t" r="r" b="b"/>
              <a:pathLst>
                <a:path w="1203" h="1800" extrusionOk="0">
                  <a:moveTo>
                    <a:pt x="108" y="1"/>
                  </a:moveTo>
                  <a:cubicBezTo>
                    <a:pt x="72" y="1"/>
                    <a:pt x="36" y="36"/>
                    <a:pt x="0" y="60"/>
                  </a:cubicBezTo>
                  <a:cubicBezTo>
                    <a:pt x="24" y="84"/>
                    <a:pt x="48" y="108"/>
                    <a:pt x="84" y="132"/>
                  </a:cubicBezTo>
                  <a:cubicBezTo>
                    <a:pt x="250" y="203"/>
                    <a:pt x="429" y="275"/>
                    <a:pt x="584" y="358"/>
                  </a:cubicBezTo>
                  <a:cubicBezTo>
                    <a:pt x="774" y="477"/>
                    <a:pt x="905" y="667"/>
                    <a:pt x="917" y="894"/>
                  </a:cubicBezTo>
                  <a:cubicBezTo>
                    <a:pt x="929" y="1001"/>
                    <a:pt x="917" y="1120"/>
                    <a:pt x="905" y="1227"/>
                  </a:cubicBezTo>
                  <a:cubicBezTo>
                    <a:pt x="870" y="1382"/>
                    <a:pt x="893" y="1560"/>
                    <a:pt x="751" y="1691"/>
                  </a:cubicBezTo>
                  <a:cubicBezTo>
                    <a:pt x="706" y="1735"/>
                    <a:pt x="744" y="1800"/>
                    <a:pt x="806" y="1800"/>
                  </a:cubicBezTo>
                  <a:cubicBezTo>
                    <a:pt x="811" y="1800"/>
                    <a:pt x="817" y="1799"/>
                    <a:pt x="822" y="1799"/>
                  </a:cubicBezTo>
                  <a:cubicBezTo>
                    <a:pt x="882" y="1787"/>
                    <a:pt x="941" y="1751"/>
                    <a:pt x="977" y="1691"/>
                  </a:cubicBezTo>
                  <a:cubicBezTo>
                    <a:pt x="1143" y="1429"/>
                    <a:pt x="1203" y="1096"/>
                    <a:pt x="1143" y="787"/>
                  </a:cubicBezTo>
                  <a:cubicBezTo>
                    <a:pt x="1012" y="322"/>
                    <a:pt x="584" y="1"/>
                    <a:pt x="10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90" name="Google Shape;2290;p53"/>
            <p:cNvSpPr/>
            <p:nvPr/>
          </p:nvSpPr>
          <p:spPr>
            <a:xfrm>
              <a:off x="6171500" y="2019000"/>
              <a:ext cx="27700" cy="30200"/>
            </a:xfrm>
            <a:custGeom>
              <a:avLst/>
              <a:gdLst/>
              <a:ahLst/>
              <a:cxnLst/>
              <a:rect l="l" t="t" r="r" b="b"/>
              <a:pathLst>
                <a:path w="1108" h="1208" extrusionOk="0">
                  <a:moveTo>
                    <a:pt x="48" y="1"/>
                  </a:moveTo>
                  <a:cubicBezTo>
                    <a:pt x="24" y="36"/>
                    <a:pt x="1" y="84"/>
                    <a:pt x="1" y="120"/>
                  </a:cubicBezTo>
                  <a:cubicBezTo>
                    <a:pt x="12" y="179"/>
                    <a:pt x="36" y="227"/>
                    <a:pt x="60" y="274"/>
                  </a:cubicBezTo>
                  <a:cubicBezTo>
                    <a:pt x="108" y="346"/>
                    <a:pt x="167" y="405"/>
                    <a:pt x="239" y="465"/>
                  </a:cubicBezTo>
                  <a:cubicBezTo>
                    <a:pt x="441" y="596"/>
                    <a:pt x="465" y="739"/>
                    <a:pt x="346" y="941"/>
                  </a:cubicBezTo>
                  <a:cubicBezTo>
                    <a:pt x="310" y="1013"/>
                    <a:pt x="239" y="1120"/>
                    <a:pt x="346" y="1191"/>
                  </a:cubicBezTo>
                  <a:cubicBezTo>
                    <a:pt x="366" y="1203"/>
                    <a:pt x="384" y="1208"/>
                    <a:pt x="400" y="1208"/>
                  </a:cubicBezTo>
                  <a:cubicBezTo>
                    <a:pt x="468" y="1208"/>
                    <a:pt x="500" y="1123"/>
                    <a:pt x="548" y="1084"/>
                  </a:cubicBezTo>
                  <a:cubicBezTo>
                    <a:pt x="548" y="1084"/>
                    <a:pt x="548" y="1072"/>
                    <a:pt x="560" y="1060"/>
                  </a:cubicBezTo>
                  <a:cubicBezTo>
                    <a:pt x="441" y="953"/>
                    <a:pt x="560" y="882"/>
                    <a:pt x="596" y="786"/>
                  </a:cubicBezTo>
                  <a:cubicBezTo>
                    <a:pt x="703" y="870"/>
                    <a:pt x="810" y="941"/>
                    <a:pt x="941" y="1013"/>
                  </a:cubicBezTo>
                  <a:cubicBezTo>
                    <a:pt x="953" y="1021"/>
                    <a:pt x="969" y="1023"/>
                    <a:pt x="987" y="1023"/>
                  </a:cubicBezTo>
                  <a:cubicBezTo>
                    <a:pt x="1023" y="1023"/>
                    <a:pt x="1068" y="1013"/>
                    <a:pt x="1108" y="1013"/>
                  </a:cubicBezTo>
                  <a:cubicBezTo>
                    <a:pt x="1096" y="953"/>
                    <a:pt x="1084" y="882"/>
                    <a:pt x="1048" y="846"/>
                  </a:cubicBezTo>
                  <a:cubicBezTo>
                    <a:pt x="941" y="751"/>
                    <a:pt x="822" y="667"/>
                    <a:pt x="691" y="572"/>
                  </a:cubicBezTo>
                  <a:cubicBezTo>
                    <a:pt x="751" y="441"/>
                    <a:pt x="810" y="334"/>
                    <a:pt x="870" y="203"/>
                  </a:cubicBezTo>
                  <a:cubicBezTo>
                    <a:pt x="882" y="167"/>
                    <a:pt x="893" y="132"/>
                    <a:pt x="893" y="96"/>
                  </a:cubicBezTo>
                  <a:lnTo>
                    <a:pt x="893" y="96"/>
                  </a:lnTo>
                  <a:cubicBezTo>
                    <a:pt x="846" y="108"/>
                    <a:pt x="798" y="96"/>
                    <a:pt x="774" y="132"/>
                  </a:cubicBezTo>
                  <a:cubicBezTo>
                    <a:pt x="691" y="227"/>
                    <a:pt x="608" y="334"/>
                    <a:pt x="524" y="453"/>
                  </a:cubicBezTo>
                  <a:cubicBezTo>
                    <a:pt x="405" y="322"/>
                    <a:pt x="286" y="191"/>
                    <a:pt x="155" y="60"/>
                  </a:cubicBezTo>
                  <a:cubicBezTo>
                    <a:pt x="120" y="36"/>
                    <a:pt x="84" y="13"/>
                    <a:pt x="4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91" name="Google Shape;2291;p53"/>
            <p:cNvSpPr/>
            <p:nvPr/>
          </p:nvSpPr>
          <p:spPr>
            <a:xfrm>
              <a:off x="6311700" y="1978225"/>
              <a:ext cx="25025" cy="41950"/>
            </a:xfrm>
            <a:custGeom>
              <a:avLst/>
              <a:gdLst/>
              <a:ahLst/>
              <a:cxnLst/>
              <a:rect l="l" t="t" r="r" b="b"/>
              <a:pathLst>
                <a:path w="1001" h="1678" extrusionOk="0">
                  <a:moveTo>
                    <a:pt x="286" y="0"/>
                  </a:moveTo>
                  <a:cubicBezTo>
                    <a:pt x="215" y="0"/>
                    <a:pt x="143" y="36"/>
                    <a:pt x="96" y="84"/>
                  </a:cubicBezTo>
                  <a:cubicBezTo>
                    <a:pt x="60" y="131"/>
                    <a:pt x="48" y="191"/>
                    <a:pt x="48" y="250"/>
                  </a:cubicBezTo>
                  <a:cubicBezTo>
                    <a:pt x="0" y="631"/>
                    <a:pt x="48" y="1024"/>
                    <a:pt x="167" y="1405"/>
                  </a:cubicBezTo>
                  <a:cubicBezTo>
                    <a:pt x="218" y="1567"/>
                    <a:pt x="372" y="1678"/>
                    <a:pt x="541" y="1678"/>
                  </a:cubicBezTo>
                  <a:cubicBezTo>
                    <a:pt x="571" y="1678"/>
                    <a:pt x="601" y="1674"/>
                    <a:pt x="631" y="1667"/>
                  </a:cubicBezTo>
                  <a:cubicBezTo>
                    <a:pt x="727" y="1644"/>
                    <a:pt x="834" y="1620"/>
                    <a:pt x="929" y="1584"/>
                  </a:cubicBezTo>
                  <a:cubicBezTo>
                    <a:pt x="965" y="1572"/>
                    <a:pt x="977" y="1524"/>
                    <a:pt x="1000" y="1501"/>
                  </a:cubicBezTo>
                  <a:cubicBezTo>
                    <a:pt x="965" y="1489"/>
                    <a:pt x="929" y="1465"/>
                    <a:pt x="893" y="1465"/>
                  </a:cubicBezTo>
                  <a:cubicBezTo>
                    <a:pt x="822" y="1477"/>
                    <a:pt x="750" y="1501"/>
                    <a:pt x="679" y="1524"/>
                  </a:cubicBezTo>
                  <a:cubicBezTo>
                    <a:pt x="658" y="1532"/>
                    <a:pt x="636" y="1535"/>
                    <a:pt x="615" y="1535"/>
                  </a:cubicBezTo>
                  <a:cubicBezTo>
                    <a:pt x="532" y="1535"/>
                    <a:pt x="458" y="1482"/>
                    <a:pt x="429" y="1405"/>
                  </a:cubicBezTo>
                  <a:cubicBezTo>
                    <a:pt x="250" y="1012"/>
                    <a:pt x="250" y="596"/>
                    <a:pt x="262" y="167"/>
                  </a:cubicBezTo>
                  <a:lnTo>
                    <a:pt x="262" y="167"/>
                  </a:lnTo>
                  <a:lnTo>
                    <a:pt x="358" y="203"/>
                  </a:lnTo>
                  <a:cubicBezTo>
                    <a:pt x="393" y="108"/>
                    <a:pt x="381" y="12"/>
                    <a:pt x="28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92" name="Google Shape;2292;p53"/>
            <p:cNvSpPr/>
            <p:nvPr/>
          </p:nvSpPr>
          <p:spPr>
            <a:xfrm>
              <a:off x="6039650" y="2033375"/>
              <a:ext cx="21750" cy="28950"/>
            </a:xfrm>
            <a:custGeom>
              <a:avLst/>
              <a:gdLst/>
              <a:ahLst/>
              <a:cxnLst/>
              <a:rect l="l" t="t" r="r" b="b"/>
              <a:pathLst>
                <a:path w="870" h="1158" extrusionOk="0">
                  <a:moveTo>
                    <a:pt x="315" y="0"/>
                  </a:moveTo>
                  <a:cubicBezTo>
                    <a:pt x="225" y="0"/>
                    <a:pt x="142" y="40"/>
                    <a:pt x="83" y="116"/>
                  </a:cubicBezTo>
                  <a:cubicBezTo>
                    <a:pt x="0" y="188"/>
                    <a:pt x="36" y="319"/>
                    <a:pt x="143" y="330"/>
                  </a:cubicBezTo>
                  <a:cubicBezTo>
                    <a:pt x="202" y="354"/>
                    <a:pt x="262" y="354"/>
                    <a:pt x="345" y="366"/>
                  </a:cubicBezTo>
                  <a:cubicBezTo>
                    <a:pt x="310" y="557"/>
                    <a:pt x="262" y="747"/>
                    <a:pt x="238" y="938"/>
                  </a:cubicBezTo>
                  <a:cubicBezTo>
                    <a:pt x="226" y="1009"/>
                    <a:pt x="238" y="1104"/>
                    <a:pt x="274" y="1140"/>
                  </a:cubicBezTo>
                  <a:cubicBezTo>
                    <a:pt x="310" y="1152"/>
                    <a:pt x="345" y="1158"/>
                    <a:pt x="381" y="1158"/>
                  </a:cubicBezTo>
                  <a:cubicBezTo>
                    <a:pt x="417" y="1158"/>
                    <a:pt x="452" y="1152"/>
                    <a:pt x="488" y="1140"/>
                  </a:cubicBezTo>
                  <a:cubicBezTo>
                    <a:pt x="607" y="1069"/>
                    <a:pt x="726" y="997"/>
                    <a:pt x="833" y="914"/>
                  </a:cubicBezTo>
                  <a:cubicBezTo>
                    <a:pt x="869" y="890"/>
                    <a:pt x="857" y="831"/>
                    <a:pt x="869" y="783"/>
                  </a:cubicBezTo>
                  <a:cubicBezTo>
                    <a:pt x="836" y="775"/>
                    <a:pt x="798" y="761"/>
                    <a:pt x="761" y="761"/>
                  </a:cubicBezTo>
                  <a:cubicBezTo>
                    <a:pt x="745" y="761"/>
                    <a:pt x="729" y="764"/>
                    <a:pt x="714" y="771"/>
                  </a:cubicBezTo>
                  <a:cubicBezTo>
                    <a:pt x="643" y="819"/>
                    <a:pt x="560" y="866"/>
                    <a:pt x="488" y="926"/>
                  </a:cubicBezTo>
                  <a:cubicBezTo>
                    <a:pt x="512" y="711"/>
                    <a:pt x="548" y="509"/>
                    <a:pt x="572" y="307"/>
                  </a:cubicBezTo>
                  <a:cubicBezTo>
                    <a:pt x="607" y="188"/>
                    <a:pt x="536" y="57"/>
                    <a:pt x="429" y="21"/>
                  </a:cubicBezTo>
                  <a:cubicBezTo>
                    <a:pt x="390" y="7"/>
                    <a:pt x="352" y="0"/>
                    <a:pt x="3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93" name="Google Shape;2293;p53"/>
            <p:cNvSpPr/>
            <p:nvPr/>
          </p:nvSpPr>
          <p:spPr>
            <a:xfrm>
              <a:off x="6337600" y="1979425"/>
              <a:ext cx="26200" cy="30375"/>
            </a:xfrm>
            <a:custGeom>
              <a:avLst/>
              <a:gdLst/>
              <a:ahLst/>
              <a:cxnLst/>
              <a:rect l="l" t="t" r="r" b="b"/>
              <a:pathLst>
                <a:path w="1048" h="1215" extrusionOk="0">
                  <a:moveTo>
                    <a:pt x="131" y="0"/>
                  </a:moveTo>
                  <a:cubicBezTo>
                    <a:pt x="119" y="0"/>
                    <a:pt x="60" y="24"/>
                    <a:pt x="60" y="36"/>
                  </a:cubicBezTo>
                  <a:cubicBezTo>
                    <a:pt x="84" y="167"/>
                    <a:pt x="0" y="333"/>
                    <a:pt x="143" y="441"/>
                  </a:cubicBezTo>
                  <a:cubicBezTo>
                    <a:pt x="215" y="500"/>
                    <a:pt x="286" y="572"/>
                    <a:pt x="357" y="643"/>
                  </a:cubicBezTo>
                  <a:lnTo>
                    <a:pt x="274" y="786"/>
                  </a:lnTo>
                  <a:cubicBezTo>
                    <a:pt x="226" y="881"/>
                    <a:pt x="179" y="964"/>
                    <a:pt x="131" y="1060"/>
                  </a:cubicBezTo>
                  <a:cubicBezTo>
                    <a:pt x="95" y="1131"/>
                    <a:pt x="143" y="1215"/>
                    <a:pt x="215" y="1215"/>
                  </a:cubicBezTo>
                  <a:cubicBezTo>
                    <a:pt x="262" y="1215"/>
                    <a:pt x="345" y="1143"/>
                    <a:pt x="345" y="1119"/>
                  </a:cubicBezTo>
                  <a:cubicBezTo>
                    <a:pt x="298" y="953"/>
                    <a:pt x="453" y="881"/>
                    <a:pt x="488" y="750"/>
                  </a:cubicBezTo>
                  <a:lnTo>
                    <a:pt x="869" y="953"/>
                  </a:lnTo>
                  <a:cubicBezTo>
                    <a:pt x="901" y="965"/>
                    <a:pt x="939" y="981"/>
                    <a:pt x="971" y="981"/>
                  </a:cubicBezTo>
                  <a:cubicBezTo>
                    <a:pt x="1000" y="981"/>
                    <a:pt x="1025" y="968"/>
                    <a:pt x="1036" y="929"/>
                  </a:cubicBezTo>
                  <a:cubicBezTo>
                    <a:pt x="1048" y="893"/>
                    <a:pt x="1000" y="810"/>
                    <a:pt x="965" y="786"/>
                  </a:cubicBezTo>
                  <a:cubicBezTo>
                    <a:pt x="846" y="703"/>
                    <a:pt x="738" y="631"/>
                    <a:pt x="619" y="572"/>
                  </a:cubicBezTo>
                  <a:cubicBezTo>
                    <a:pt x="667" y="476"/>
                    <a:pt x="715" y="393"/>
                    <a:pt x="762" y="310"/>
                  </a:cubicBezTo>
                  <a:cubicBezTo>
                    <a:pt x="774" y="274"/>
                    <a:pt x="774" y="226"/>
                    <a:pt x="762" y="191"/>
                  </a:cubicBezTo>
                  <a:cubicBezTo>
                    <a:pt x="726" y="214"/>
                    <a:pt x="679" y="214"/>
                    <a:pt x="655" y="238"/>
                  </a:cubicBezTo>
                  <a:cubicBezTo>
                    <a:pt x="596" y="310"/>
                    <a:pt x="536" y="381"/>
                    <a:pt x="476" y="464"/>
                  </a:cubicBezTo>
                  <a:cubicBezTo>
                    <a:pt x="357" y="369"/>
                    <a:pt x="226" y="286"/>
                    <a:pt x="238" y="107"/>
                  </a:cubicBezTo>
                  <a:cubicBezTo>
                    <a:pt x="238" y="72"/>
                    <a:pt x="167" y="24"/>
                    <a:pt x="13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94" name="Google Shape;2294;p53"/>
            <p:cNvSpPr/>
            <p:nvPr/>
          </p:nvSpPr>
          <p:spPr>
            <a:xfrm>
              <a:off x="6204550" y="2013575"/>
              <a:ext cx="22625" cy="28300"/>
            </a:xfrm>
            <a:custGeom>
              <a:avLst/>
              <a:gdLst/>
              <a:ahLst/>
              <a:cxnLst/>
              <a:rect l="l" t="t" r="r" b="b"/>
              <a:pathLst>
                <a:path w="905" h="1132" extrusionOk="0">
                  <a:moveTo>
                    <a:pt x="228" y="0"/>
                  </a:moveTo>
                  <a:cubicBezTo>
                    <a:pt x="219" y="0"/>
                    <a:pt x="211" y="1"/>
                    <a:pt x="203" y="3"/>
                  </a:cubicBezTo>
                  <a:cubicBezTo>
                    <a:pt x="179" y="3"/>
                    <a:pt x="143" y="87"/>
                    <a:pt x="143" y="122"/>
                  </a:cubicBezTo>
                  <a:cubicBezTo>
                    <a:pt x="155" y="182"/>
                    <a:pt x="179" y="230"/>
                    <a:pt x="203" y="277"/>
                  </a:cubicBezTo>
                  <a:cubicBezTo>
                    <a:pt x="274" y="444"/>
                    <a:pt x="274" y="444"/>
                    <a:pt x="95" y="503"/>
                  </a:cubicBezTo>
                  <a:cubicBezTo>
                    <a:pt x="60" y="515"/>
                    <a:pt x="36" y="575"/>
                    <a:pt x="0" y="611"/>
                  </a:cubicBezTo>
                  <a:cubicBezTo>
                    <a:pt x="48" y="634"/>
                    <a:pt x="95" y="658"/>
                    <a:pt x="143" y="670"/>
                  </a:cubicBezTo>
                  <a:cubicBezTo>
                    <a:pt x="203" y="670"/>
                    <a:pt x="274" y="658"/>
                    <a:pt x="333" y="634"/>
                  </a:cubicBezTo>
                  <a:lnTo>
                    <a:pt x="405" y="861"/>
                  </a:lnTo>
                  <a:cubicBezTo>
                    <a:pt x="441" y="968"/>
                    <a:pt x="476" y="1075"/>
                    <a:pt x="584" y="1122"/>
                  </a:cubicBezTo>
                  <a:cubicBezTo>
                    <a:pt x="607" y="1128"/>
                    <a:pt x="628" y="1131"/>
                    <a:pt x="648" y="1131"/>
                  </a:cubicBezTo>
                  <a:cubicBezTo>
                    <a:pt x="667" y="1131"/>
                    <a:pt x="685" y="1128"/>
                    <a:pt x="703" y="1122"/>
                  </a:cubicBezTo>
                  <a:cubicBezTo>
                    <a:pt x="726" y="1087"/>
                    <a:pt x="726" y="1039"/>
                    <a:pt x="714" y="1003"/>
                  </a:cubicBezTo>
                  <a:cubicBezTo>
                    <a:pt x="655" y="837"/>
                    <a:pt x="595" y="682"/>
                    <a:pt x="524" y="503"/>
                  </a:cubicBezTo>
                  <a:cubicBezTo>
                    <a:pt x="631" y="456"/>
                    <a:pt x="726" y="432"/>
                    <a:pt x="822" y="384"/>
                  </a:cubicBezTo>
                  <a:cubicBezTo>
                    <a:pt x="857" y="360"/>
                    <a:pt x="881" y="325"/>
                    <a:pt x="905" y="301"/>
                  </a:cubicBezTo>
                  <a:cubicBezTo>
                    <a:pt x="876" y="282"/>
                    <a:pt x="847" y="262"/>
                    <a:pt x="817" y="262"/>
                  </a:cubicBezTo>
                  <a:cubicBezTo>
                    <a:pt x="811" y="262"/>
                    <a:pt x="804" y="263"/>
                    <a:pt x="798" y="265"/>
                  </a:cubicBezTo>
                  <a:cubicBezTo>
                    <a:pt x="691" y="277"/>
                    <a:pt x="572" y="301"/>
                    <a:pt x="464" y="337"/>
                  </a:cubicBezTo>
                  <a:cubicBezTo>
                    <a:pt x="429" y="230"/>
                    <a:pt x="381" y="146"/>
                    <a:pt x="333" y="51"/>
                  </a:cubicBezTo>
                  <a:cubicBezTo>
                    <a:pt x="304" y="22"/>
                    <a:pt x="267" y="0"/>
                    <a:pt x="2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95" name="Google Shape;2295;p53"/>
            <p:cNvSpPr/>
            <p:nvPr/>
          </p:nvSpPr>
          <p:spPr>
            <a:xfrm>
              <a:off x="5963150" y="2083225"/>
              <a:ext cx="28900" cy="11100"/>
            </a:xfrm>
            <a:custGeom>
              <a:avLst/>
              <a:gdLst/>
              <a:ahLst/>
              <a:cxnLst/>
              <a:rect l="l" t="t" r="r" b="b"/>
              <a:pathLst>
                <a:path w="1156" h="444" extrusionOk="0">
                  <a:moveTo>
                    <a:pt x="1001" y="1"/>
                  </a:moveTo>
                  <a:cubicBezTo>
                    <a:pt x="972" y="1"/>
                    <a:pt x="941" y="12"/>
                    <a:pt x="905" y="27"/>
                  </a:cubicBezTo>
                  <a:cubicBezTo>
                    <a:pt x="691" y="158"/>
                    <a:pt x="453" y="230"/>
                    <a:pt x="203" y="230"/>
                  </a:cubicBezTo>
                  <a:cubicBezTo>
                    <a:pt x="155" y="230"/>
                    <a:pt x="107" y="241"/>
                    <a:pt x="72" y="277"/>
                  </a:cubicBezTo>
                  <a:cubicBezTo>
                    <a:pt x="36" y="289"/>
                    <a:pt x="0" y="349"/>
                    <a:pt x="12" y="372"/>
                  </a:cubicBezTo>
                  <a:cubicBezTo>
                    <a:pt x="24" y="408"/>
                    <a:pt x="60" y="444"/>
                    <a:pt x="107" y="444"/>
                  </a:cubicBezTo>
                  <a:cubicBezTo>
                    <a:pt x="262" y="444"/>
                    <a:pt x="393" y="432"/>
                    <a:pt x="500" y="432"/>
                  </a:cubicBezTo>
                  <a:cubicBezTo>
                    <a:pt x="691" y="361"/>
                    <a:pt x="857" y="313"/>
                    <a:pt x="1012" y="253"/>
                  </a:cubicBezTo>
                  <a:cubicBezTo>
                    <a:pt x="1084" y="230"/>
                    <a:pt x="1155" y="158"/>
                    <a:pt x="1107" y="75"/>
                  </a:cubicBezTo>
                  <a:cubicBezTo>
                    <a:pt x="1073" y="20"/>
                    <a:pt x="1039" y="1"/>
                    <a:pt x="100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96" name="Google Shape;2296;p53"/>
            <p:cNvSpPr/>
            <p:nvPr/>
          </p:nvSpPr>
          <p:spPr>
            <a:xfrm>
              <a:off x="6093800" y="2042600"/>
              <a:ext cx="21175" cy="13825"/>
            </a:xfrm>
            <a:custGeom>
              <a:avLst/>
              <a:gdLst/>
              <a:ahLst/>
              <a:cxnLst/>
              <a:rect l="l" t="t" r="r" b="b"/>
              <a:pathLst>
                <a:path w="847" h="553" extrusionOk="0">
                  <a:moveTo>
                    <a:pt x="787" y="0"/>
                  </a:moveTo>
                  <a:cubicBezTo>
                    <a:pt x="766" y="0"/>
                    <a:pt x="745" y="3"/>
                    <a:pt x="727" y="9"/>
                  </a:cubicBezTo>
                  <a:cubicBezTo>
                    <a:pt x="656" y="45"/>
                    <a:pt x="584" y="81"/>
                    <a:pt x="513" y="116"/>
                  </a:cubicBezTo>
                  <a:lnTo>
                    <a:pt x="489" y="81"/>
                  </a:lnTo>
                  <a:cubicBezTo>
                    <a:pt x="346" y="164"/>
                    <a:pt x="191" y="235"/>
                    <a:pt x="72" y="342"/>
                  </a:cubicBezTo>
                  <a:cubicBezTo>
                    <a:pt x="25" y="390"/>
                    <a:pt x="1" y="450"/>
                    <a:pt x="13" y="521"/>
                  </a:cubicBezTo>
                  <a:cubicBezTo>
                    <a:pt x="17" y="543"/>
                    <a:pt x="38" y="552"/>
                    <a:pt x="67" y="552"/>
                  </a:cubicBezTo>
                  <a:cubicBezTo>
                    <a:pt x="114" y="552"/>
                    <a:pt x="182" y="527"/>
                    <a:pt x="227" y="497"/>
                  </a:cubicBezTo>
                  <a:cubicBezTo>
                    <a:pt x="311" y="414"/>
                    <a:pt x="406" y="354"/>
                    <a:pt x="525" y="319"/>
                  </a:cubicBezTo>
                  <a:cubicBezTo>
                    <a:pt x="632" y="295"/>
                    <a:pt x="739" y="223"/>
                    <a:pt x="823" y="128"/>
                  </a:cubicBezTo>
                  <a:cubicBezTo>
                    <a:pt x="834" y="92"/>
                    <a:pt x="846" y="45"/>
                    <a:pt x="846" y="9"/>
                  </a:cubicBezTo>
                  <a:cubicBezTo>
                    <a:pt x="828" y="3"/>
                    <a:pt x="808" y="0"/>
                    <a:pt x="78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97" name="Google Shape;2297;p53"/>
            <p:cNvSpPr/>
            <p:nvPr/>
          </p:nvSpPr>
          <p:spPr>
            <a:xfrm>
              <a:off x="6367950" y="1979600"/>
              <a:ext cx="21750" cy="11450"/>
            </a:xfrm>
            <a:custGeom>
              <a:avLst/>
              <a:gdLst/>
              <a:ahLst/>
              <a:cxnLst/>
              <a:rect l="l" t="t" r="r" b="b"/>
              <a:pathLst>
                <a:path w="870" h="458" extrusionOk="0">
                  <a:moveTo>
                    <a:pt x="749" y="0"/>
                  </a:moveTo>
                  <a:cubicBezTo>
                    <a:pt x="726" y="0"/>
                    <a:pt x="701" y="6"/>
                    <a:pt x="679" y="17"/>
                  </a:cubicBezTo>
                  <a:cubicBezTo>
                    <a:pt x="608" y="65"/>
                    <a:pt x="525" y="112"/>
                    <a:pt x="453" y="172"/>
                  </a:cubicBezTo>
                  <a:cubicBezTo>
                    <a:pt x="378" y="213"/>
                    <a:pt x="309" y="266"/>
                    <a:pt x="230" y="266"/>
                  </a:cubicBezTo>
                  <a:cubicBezTo>
                    <a:pt x="196" y="266"/>
                    <a:pt x="159" y="256"/>
                    <a:pt x="120" y="231"/>
                  </a:cubicBezTo>
                  <a:cubicBezTo>
                    <a:pt x="118" y="229"/>
                    <a:pt x="114" y="228"/>
                    <a:pt x="109" y="228"/>
                  </a:cubicBezTo>
                  <a:cubicBezTo>
                    <a:pt x="88" y="228"/>
                    <a:pt x="46" y="247"/>
                    <a:pt x="36" y="267"/>
                  </a:cubicBezTo>
                  <a:cubicBezTo>
                    <a:pt x="1" y="350"/>
                    <a:pt x="48" y="434"/>
                    <a:pt x="144" y="457"/>
                  </a:cubicBezTo>
                  <a:cubicBezTo>
                    <a:pt x="298" y="457"/>
                    <a:pt x="465" y="398"/>
                    <a:pt x="584" y="303"/>
                  </a:cubicBezTo>
                  <a:cubicBezTo>
                    <a:pt x="632" y="267"/>
                    <a:pt x="691" y="243"/>
                    <a:pt x="715" y="219"/>
                  </a:cubicBezTo>
                  <a:cubicBezTo>
                    <a:pt x="834" y="219"/>
                    <a:pt x="870" y="160"/>
                    <a:pt x="858" y="76"/>
                  </a:cubicBezTo>
                  <a:cubicBezTo>
                    <a:pt x="850" y="27"/>
                    <a:pt x="802" y="0"/>
                    <a:pt x="74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98" name="Google Shape;2298;p53"/>
            <p:cNvSpPr/>
            <p:nvPr/>
          </p:nvSpPr>
          <p:spPr>
            <a:xfrm>
              <a:off x="6099475" y="2052350"/>
              <a:ext cx="17275" cy="12600"/>
            </a:xfrm>
            <a:custGeom>
              <a:avLst/>
              <a:gdLst/>
              <a:ahLst/>
              <a:cxnLst/>
              <a:rect l="l" t="t" r="r" b="b"/>
              <a:pathLst>
                <a:path w="691" h="504" extrusionOk="0">
                  <a:moveTo>
                    <a:pt x="643" y="0"/>
                  </a:moveTo>
                  <a:cubicBezTo>
                    <a:pt x="607" y="12"/>
                    <a:pt x="584" y="24"/>
                    <a:pt x="560" y="48"/>
                  </a:cubicBezTo>
                  <a:cubicBezTo>
                    <a:pt x="512" y="83"/>
                    <a:pt x="453" y="131"/>
                    <a:pt x="405" y="167"/>
                  </a:cubicBezTo>
                  <a:cubicBezTo>
                    <a:pt x="286" y="226"/>
                    <a:pt x="167" y="262"/>
                    <a:pt x="60" y="333"/>
                  </a:cubicBezTo>
                  <a:cubicBezTo>
                    <a:pt x="24" y="357"/>
                    <a:pt x="24" y="441"/>
                    <a:pt x="0" y="488"/>
                  </a:cubicBezTo>
                  <a:cubicBezTo>
                    <a:pt x="38" y="488"/>
                    <a:pt x="84" y="504"/>
                    <a:pt x="125" y="504"/>
                  </a:cubicBezTo>
                  <a:cubicBezTo>
                    <a:pt x="135" y="504"/>
                    <a:pt x="145" y="503"/>
                    <a:pt x="155" y="500"/>
                  </a:cubicBezTo>
                  <a:cubicBezTo>
                    <a:pt x="274" y="453"/>
                    <a:pt x="393" y="381"/>
                    <a:pt x="524" y="322"/>
                  </a:cubicBezTo>
                  <a:cubicBezTo>
                    <a:pt x="631" y="262"/>
                    <a:pt x="691" y="155"/>
                    <a:pt x="691" y="36"/>
                  </a:cubicBezTo>
                  <a:cubicBezTo>
                    <a:pt x="679" y="36"/>
                    <a:pt x="655" y="0"/>
                    <a:pt x="64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299" name="Google Shape;2299;p53"/>
            <p:cNvSpPr/>
            <p:nvPr/>
          </p:nvSpPr>
          <p:spPr>
            <a:xfrm>
              <a:off x="6193825" y="2317325"/>
              <a:ext cx="55400" cy="172050"/>
            </a:xfrm>
            <a:custGeom>
              <a:avLst/>
              <a:gdLst/>
              <a:ahLst/>
              <a:cxnLst/>
              <a:rect l="l" t="t" r="r" b="b"/>
              <a:pathLst>
                <a:path w="2216" h="6882" extrusionOk="0">
                  <a:moveTo>
                    <a:pt x="149" y="1"/>
                  </a:moveTo>
                  <a:cubicBezTo>
                    <a:pt x="131" y="1"/>
                    <a:pt x="114" y="4"/>
                    <a:pt x="96" y="10"/>
                  </a:cubicBezTo>
                  <a:cubicBezTo>
                    <a:pt x="24" y="33"/>
                    <a:pt x="0" y="117"/>
                    <a:pt x="24" y="188"/>
                  </a:cubicBezTo>
                  <a:cubicBezTo>
                    <a:pt x="36" y="200"/>
                    <a:pt x="36" y="212"/>
                    <a:pt x="48" y="224"/>
                  </a:cubicBezTo>
                  <a:cubicBezTo>
                    <a:pt x="72" y="272"/>
                    <a:pt x="120" y="462"/>
                    <a:pt x="179" y="664"/>
                  </a:cubicBezTo>
                  <a:cubicBezTo>
                    <a:pt x="215" y="819"/>
                    <a:pt x="274" y="998"/>
                    <a:pt x="334" y="1200"/>
                  </a:cubicBezTo>
                  <a:lnTo>
                    <a:pt x="1941" y="6784"/>
                  </a:lnTo>
                  <a:cubicBezTo>
                    <a:pt x="1952" y="6838"/>
                    <a:pt x="2010" y="6881"/>
                    <a:pt x="2065" y="6881"/>
                  </a:cubicBezTo>
                  <a:cubicBezTo>
                    <a:pt x="2072" y="6881"/>
                    <a:pt x="2078" y="6881"/>
                    <a:pt x="2084" y="6879"/>
                  </a:cubicBezTo>
                  <a:lnTo>
                    <a:pt x="2108" y="6868"/>
                  </a:lnTo>
                  <a:cubicBezTo>
                    <a:pt x="2179" y="6856"/>
                    <a:pt x="2215" y="6784"/>
                    <a:pt x="2191" y="6713"/>
                  </a:cubicBezTo>
                  <a:lnTo>
                    <a:pt x="584" y="1117"/>
                  </a:lnTo>
                  <a:cubicBezTo>
                    <a:pt x="524" y="926"/>
                    <a:pt x="477" y="736"/>
                    <a:pt x="429" y="593"/>
                  </a:cubicBezTo>
                  <a:cubicBezTo>
                    <a:pt x="286" y="81"/>
                    <a:pt x="274" y="45"/>
                    <a:pt x="203" y="10"/>
                  </a:cubicBezTo>
                  <a:cubicBezTo>
                    <a:pt x="185" y="4"/>
                    <a:pt x="167" y="1"/>
                    <a:pt x="14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00" name="Google Shape;2300;p53"/>
            <p:cNvSpPr/>
            <p:nvPr/>
          </p:nvSpPr>
          <p:spPr>
            <a:xfrm>
              <a:off x="6248550" y="2394950"/>
              <a:ext cx="304275" cy="96850"/>
            </a:xfrm>
            <a:custGeom>
              <a:avLst/>
              <a:gdLst/>
              <a:ahLst/>
              <a:cxnLst/>
              <a:rect l="l" t="t" r="r" b="b"/>
              <a:pathLst>
                <a:path w="12171" h="3874" extrusionOk="0">
                  <a:moveTo>
                    <a:pt x="12087" y="0"/>
                  </a:moveTo>
                  <a:lnTo>
                    <a:pt x="6134" y="1893"/>
                  </a:lnTo>
                  <a:lnTo>
                    <a:pt x="4669" y="2346"/>
                  </a:lnTo>
                  <a:cubicBezTo>
                    <a:pt x="3705" y="2643"/>
                    <a:pt x="2788" y="2941"/>
                    <a:pt x="2038" y="3155"/>
                  </a:cubicBezTo>
                  <a:cubicBezTo>
                    <a:pt x="1419" y="3346"/>
                    <a:pt x="800" y="3501"/>
                    <a:pt x="157" y="3620"/>
                  </a:cubicBezTo>
                  <a:cubicBezTo>
                    <a:pt x="1" y="3642"/>
                    <a:pt x="22" y="3873"/>
                    <a:pt x="172" y="3873"/>
                  </a:cubicBezTo>
                  <a:cubicBezTo>
                    <a:pt x="182" y="3873"/>
                    <a:pt x="193" y="3872"/>
                    <a:pt x="205" y="3870"/>
                  </a:cubicBezTo>
                  <a:cubicBezTo>
                    <a:pt x="205" y="3870"/>
                    <a:pt x="574" y="3810"/>
                    <a:pt x="1145" y="3679"/>
                  </a:cubicBezTo>
                  <a:cubicBezTo>
                    <a:pt x="1431" y="3608"/>
                    <a:pt x="1752" y="3524"/>
                    <a:pt x="2122" y="3429"/>
                  </a:cubicBezTo>
                  <a:cubicBezTo>
                    <a:pt x="2872" y="3203"/>
                    <a:pt x="3777" y="2917"/>
                    <a:pt x="4753" y="2608"/>
                  </a:cubicBezTo>
                  <a:cubicBezTo>
                    <a:pt x="5229" y="2453"/>
                    <a:pt x="5717" y="2286"/>
                    <a:pt x="6217" y="2143"/>
                  </a:cubicBezTo>
                  <a:lnTo>
                    <a:pt x="12170" y="250"/>
                  </a:lnTo>
                  <a:lnTo>
                    <a:pt x="12087"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01" name="Google Shape;2301;p53"/>
            <p:cNvSpPr/>
            <p:nvPr/>
          </p:nvSpPr>
          <p:spPr>
            <a:xfrm>
              <a:off x="6200075" y="2316350"/>
              <a:ext cx="362575" cy="76525"/>
            </a:xfrm>
            <a:custGeom>
              <a:avLst/>
              <a:gdLst/>
              <a:ahLst/>
              <a:cxnLst/>
              <a:rect l="l" t="t" r="r" b="b"/>
              <a:pathLst>
                <a:path w="14503" h="3061" extrusionOk="0">
                  <a:moveTo>
                    <a:pt x="167" y="1"/>
                  </a:moveTo>
                  <a:cubicBezTo>
                    <a:pt x="1" y="25"/>
                    <a:pt x="1" y="251"/>
                    <a:pt x="167" y="263"/>
                  </a:cubicBezTo>
                  <a:lnTo>
                    <a:pt x="382" y="263"/>
                  </a:lnTo>
                  <a:cubicBezTo>
                    <a:pt x="489" y="275"/>
                    <a:pt x="620" y="275"/>
                    <a:pt x="774" y="299"/>
                  </a:cubicBezTo>
                  <a:cubicBezTo>
                    <a:pt x="1310" y="346"/>
                    <a:pt x="1846" y="430"/>
                    <a:pt x="2382" y="537"/>
                  </a:cubicBezTo>
                  <a:cubicBezTo>
                    <a:pt x="2727" y="608"/>
                    <a:pt x="3096" y="703"/>
                    <a:pt x="3489" y="799"/>
                  </a:cubicBezTo>
                  <a:cubicBezTo>
                    <a:pt x="3858" y="882"/>
                    <a:pt x="4239" y="977"/>
                    <a:pt x="4632" y="1061"/>
                  </a:cubicBezTo>
                  <a:cubicBezTo>
                    <a:pt x="4977" y="1132"/>
                    <a:pt x="5442" y="1227"/>
                    <a:pt x="5930" y="1287"/>
                  </a:cubicBezTo>
                  <a:cubicBezTo>
                    <a:pt x="6097" y="1311"/>
                    <a:pt x="6263" y="1334"/>
                    <a:pt x="6442" y="1346"/>
                  </a:cubicBezTo>
                  <a:cubicBezTo>
                    <a:pt x="6716" y="1382"/>
                    <a:pt x="6989" y="1406"/>
                    <a:pt x="7263" y="1453"/>
                  </a:cubicBezTo>
                  <a:cubicBezTo>
                    <a:pt x="7561" y="1525"/>
                    <a:pt x="7859" y="1608"/>
                    <a:pt x="8156" y="1704"/>
                  </a:cubicBezTo>
                  <a:cubicBezTo>
                    <a:pt x="8287" y="1751"/>
                    <a:pt x="8418" y="1787"/>
                    <a:pt x="8549" y="1834"/>
                  </a:cubicBezTo>
                  <a:cubicBezTo>
                    <a:pt x="8990" y="1965"/>
                    <a:pt x="9442" y="2061"/>
                    <a:pt x="9823" y="2144"/>
                  </a:cubicBezTo>
                  <a:lnTo>
                    <a:pt x="14312" y="3061"/>
                  </a:lnTo>
                  <a:lnTo>
                    <a:pt x="14371" y="3061"/>
                  </a:lnTo>
                  <a:lnTo>
                    <a:pt x="14359" y="3049"/>
                  </a:lnTo>
                  <a:cubicBezTo>
                    <a:pt x="14502" y="3013"/>
                    <a:pt x="14502" y="2823"/>
                    <a:pt x="14359" y="2787"/>
                  </a:cubicBezTo>
                  <a:lnTo>
                    <a:pt x="9883" y="1870"/>
                  </a:lnTo>
                  <a:cubicBezTo>
                    <a:pt x="9502" y="1799"/>
                    <a:pt x="9049" y="1704"/>
                    <a:pt x="8621" y="1573"/>
                  </a:cubicBezTo>
                  <a:cubicBezTo>
                    <a:pt x="8490" y="1537"/>
                    <a:pt x="8359" y="1501"/>
                    <a:pt x="8240" y="1453"/>
                  </a:cubicBezTo>
                  <a:cubicBezTo>
                    <a:pt x="7930" y="1358"/>
                    <a:pt x="7621" y="1263"/>
                    <a:pt x="7311" y="1203"/>
                  </a:cubicBezTo>
                  <a:cubicBezTo>
                    <a:pt x="7037" y="1144"/>
                    <a:pt x="6751" y="1108"/>
                    <a:pt x="6466" y="1084"/>
                  </a:cubicBezTo>
                  <a:cubicBezTo>
                    <a:pt x="6299" y="1072"/>
                    <a:pt x="6132" y="1049"/>
                    <a:pt x="5966" y="1025"/>
                  </a:cubicBezTo>
                  <a:cubicBezTo>
                    <a:pt x="5489" y="965"/>
                    <a:pt x="5037" y="870"/>
                    <a:pt x="4692" y="799"/>
                  </a:cubicBezTo>
                  <a:cubicBezTo>
                    <a:pt x="4299" y="715"/>
                    <a:pt x="3918" y="620"/>
                    <a:pt x="3549" y="537"/>
                  </a:cubicBezTo>
                  <a:cubicBezTo>
                    <a:pt x="3156" y="441"/>
                    <a:pt x="2787" y="358"/>
                    <a:pt x="2429" y="287"/>
                  </a:cubicBezTo>
                  <a:cubicBezTo>
                    <a:pt x="1894" y="168"/>
                    <a:pt x="1346" y="84"/>
                    <a:pt x="798" y="37"/>
                  </a:cubicBezTo>
                  <a:cubicBezTo>
                    <a:pt x="632" y="13"/>
                    <a:pt x="489" y="1"/>
                    <a:pt x="39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02" name="Google Shape;2302;p53"/>
            <p:cNvSpPr/>
            <p:nvPr/>
          </p:nvSpPr>
          <p:spPr>
            <a:xfrm>
              <a:off x="6201375" y="2320150"/>
              <a:ext cx="27900" cy="28700"/>
            </a:xfrm>
            <a:custGeom>
              <a:avLst/>
              <a:gdLst/>
              <a:ahLst/>
              <a:cxnLst/>
              <a:rect l="l" t="t" r="r" b="b"/>
              <a:pathLst>
                <a:path w="1116" h="1148" extrusionOk="0">
                  <a:moveTo>
                    <a:pt x="984" y="1"/>
                  </a:moveTo>
                  <a:cubicBezTo>
                    <a:pt x="919" y="1"/>
                    <a:pt x="853" y="45"/>
                    <a:pt x="853" y="135"/>
                  </a:cubicBezTo>
                  <a:cubicBezTo>
                    <a:pt x="853" y="182"/>
                    <a:pt x="841" y="242"/>
                    <a:pt x="830" y="289"/>
                  </a:cubicBezTo>
                  <a:cubicBezTo>
                    <a:pt x="746" y="540"/>
                    <a:pt x="568" y="742"/>
                    <a:pt x="318" y="837"/>
                  </a:cubicBezTo>
                  <a:cubicBezTo>
                    <a:pt x="270" y="861"/>
                    <a:pt x="222" y="873"/>
                    <a:pt x="175" y="885"/>
                  </a:cubicBezTo>
                  <a:cubicBezTo>
                    <a:pt x="0" y="896"/>
                    <a:pt x="19" y="1147"/>
                    <a:pt x="187" y="1147"/>
                  </a:cubicBezTo>
                  <a:cubicBezTo>
                    <a:pt x="191" y="1147"/>
                    <a:pt x="195" y="1147"/>
                    <a:pt x="199" y="1147"/>
                  </a:cubicBezTo>
                  <a:cubicBezTo>
                    <a:pt x="222" y="1147"/>
                    <a:pt x="258" y="1135"/>
                    <a:pt x="294" y="1123"/>
                  </a:cubicBezTo>
                  <a:cubicBezTo>
                    <a:pt x="330" y="1111"/>
                    <a:pt x="377" y="1099"/>
                    <a:pt x="413" y="1087"/>
                  </a:cubicBezTo>
                  <a:cubicBezTo>
                    <a:pt x="568" y="1016"/>
                    <a:pt x="711" y="920"/>
                    <a:pt x="830" y="801"/>
                  </a:cubicBezTo>
                  <a:cubicBezTo>
                    <a:pt x="949" y="670"/>
                    <a:pt x="1032" y="528"/>
                    <a:pt x="1080" y="361"/>
                  </a:cubicBezTo>
                  <a:cubicBezTo>
                    <a:pt x="1103" y="289"/>
                    <a:pt x="1115" y="206"/>
                    <a:pt x="1115" y="135"/>
                  </a:cubicBezTo>
                  <a:cubicBezTo>
                    <a:pt x="1115" y="45"/>
                    <a:pt x="1050" y="1"/>
                    <a:pt x="98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03" name="Google Shape;2303;p53"/>
            <p:cNvSpPr/>
            <p:nvPr/>
          </p:nvSpPr>
          <p:spPr>
            <a:xfrm>
              <a:off x="6504575" y="2378375"/>
              <a:ext cx="11350" cy="35425"/>
            </a:xfrm>
            <a:custGeom>
              <a:avLst/>
              <a:gdLst/>
              <a:ahLst/>
              <a:cxnLst/>
              <a:rect l="l" t="t" r="r" b="b"/>
              <a:pathLst>
                <a:path w="454" h="1417" extrusionOk="0">
                  <a:moveTo>
                    <a:pt x="274" y="1"/>
                  </a:moveTo>
                  <a:cubicBezTo>
                    <a:pt x="245" y="1"/>
                    <a:pt x="217" y="7"/>
                    <a:pt x="191" y="20"/>
                  </a:cubicBezTo>
                  <a:cubicBezTo>
                    <a:pt x="143" y="68"/>
                    <a:pt x="96" y="115"/>
                    <a:pt x="84" y="187"/>
                  </a:cubicBezTo>
                  <a:lnTo>
                    <a:pt x="72" y="223"/>
                  </a:lnTo>
                  <a:cubicBezTo>
                    <a:pt x="24" y="377"/>
                    <a:pt x="1" y="532"/>
                    <a:pt x="1" y="687"/>
                  </a:cubicBezTo>
                  <a:cubicBezTo>
                    <a:pt x="1" y="842"/>
                    <a:pt x="36" y="997"/>
                    <a:pt x="84" y="1151"/>
                  </a:cubicBezTo>
                  <a:cubicBezTo>
                    <a:pt x="108" y="1211"/>
                    <a:pt x="132" y="1282"/>
                    <a:pt x="167" y="1354"/>
                  </a:cubicBezTo>
                  <a:cubicBezTo>
                    <a:pt x="187" y="1393"/>
                    <a:pt x="231" y="1416"/>
                    <a:pt x="280" y="1416"/>
                  </a:cubicBezTo>
                  <a:cubicBezTo>
                    <a:pt x="290" y="1416"/>
                    <a:pt x="300" y="1415"/>
                    <a:pt x="310" y="1413"/>
                  </a:cubicBezTo>
                  <a:cubicBezTo>
                    <a:pt x="322" y="1413"/>
                    <a:pt x="334" y="1401"/>
                    <a:pt x="346" y="1401"/>
                  </a:cubicBezTo>
                  <a:cubicBezTo>
                    <a:pt x="405" y="1366"/>
                    <a:pt x="429" y="1282"/>
                    <a:pt x="394" y="1223"/>
                  </a:cubicBezTo>
                  <a:cubicBezTo>
                    <a:pt x="370" y="1175"/>
                    <a:pt x="346" y="1116"/>
                    <a:pt x="334" y="1068"/>
                  </a:cubicBezTo>
                  <a:cubicBezTo>
                    <a:pt x="251" y="818"/>
                    <a:pt x="251" y="556"/>
                    <a:pt x="322" y="306"/>
                  </a:cubicBezTo>
                  <a:cubicBezTo>
                    <a:pt x="322" y="294"/>
                    <a:pt x="334" y="294"/>
                    <a:pt x="334" y="282"/>
                  </a:cubicBezTo>
                  <a:cubicBezTo>
                    <a:pt x="346" y="282"/>
                    <a:pt x="358" y="270"/>
                    <a:pt x="370" y="270"/>
                  </a:cubicBezTo>
                  <a:cubicBezTo>
                    <a:pt x="429" y="235"/>
                    <a:pt x="453" y="163"/>
                    <a:pt x="429" y="104"/>
                  </a:cubicBezTo>
                  <a:cubicBezTo>
                    <a:pt x="429" y="92"/>
                    <a:pt x="417" y="80"/>
                    <a:pt x="405" y="68"/>
                  </a:cubicBezTo>
                  <a:cubicBezTo>
                    <a:pt x="375" y="22"/>
                    <a:pt x="325" y="1"/>
                    <a:pt x="2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04" name="Google Shape;2304;p53"/>
            <p:cNvSpPr/>
            <p:nvPr/>
          </p:nvSpPr>
          <p:spPr>
            <a:xfrm>
              <a:off x="6240025" y="2508975"/>
              <a:ext cx="19000" cy="47675"/>
            </a:xfrm>
            <a:custGeom>
              <a:avLst/>
              <a:gdLst/>
              <a:ahLst/>
              <a:cxnLst/>
              <a:rect l="l" t="t" r="r" b="b"/>
              <a:pathLst>
                <a:path w="760" h="1907" extrusionOk="0">
                  <a:moveTo>
                    <a:pt x="185" y="0"/>
                  </a:moveTo>
                  <a:cubicBezTo>
                    <a:pt x="70" y="0"/>
                    <a:pt x="1" y="164"/>
                    <a:pt x="105" y="237"/>
                  </a:cubicBezTo>
                  <a:cubicBezTo>
                    <a:pt x="117" y="261"/>
                    <a:pt x="129" y="297"/>
                    <a:pt x="129" y="333"/>
                  </a:cubicBezTo>
                  <a:cubicBezTo>
                    <a:pt x="141" y="356"/>
                    <a:pt x="153" y="380"/>
                    <a:pt x="153" y="404"/>
                  </a:cubicBezTo>
                  <a:lnTo>
                    <a:pt x="486" y="1809"/>
                  </a:lnTo>
                  <a:cubicBezTo>
                    <a:pt x="507" y="1862"/>
                    <a:pt x="567" y="1906"/>
                    <a:pt x="630" y="1906"/>
                  </a:cubicBezTo>
                  <a:cubicBezTo>
                    <a:pt x="638" y="1906"/>
                    <a:pt x="645" y="1906"/>
                    <a:pt x="653" y="1904"/>
                  </a:cubicBezTo>
                  <a:cubicBezTo>
                    <a:pt x="724" y="1880"/>
                    <a:pt x="760" y="1809"/>
                    <a:pt x="748" y="1738"/>
                  </a:cubicBezTo>
                  <a:lnTo>
                    <a:pt x="403" y="345"/>
                  </a:lnTo>
                  <a:cubicBezTo>
                    <a:pt x="403" y="321"/>
                    <a:pt x="391" y="285"/>
                    <a:pt x="391" y="261"/>
                  </a:cubicBezTo>
                  <a:cubicBezTo>
                    <a:pt x="379" y="214"/>
                    <a:pt x="367" y="178"/>
                    <a:pt x="355" y="130"/>
                  </a:cubicBezTo>
                  <a:cubicBezTo>
                    <a:pt x="331" y="83"/>
                    <a:pt x="296" y="35"/>
                    <a:pt x="236" y="11"/>
                  </a:cubicBezTo>
                  <a:cubicBezTo>
                    <a:pt x="218" y="4"/>
                    <a:pt x="201" y="0"/>
                    <a:pt x="18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05" name="Google Shape;2305;p53"/>
            <p:cNvSpPr/>
            <p:nvPr/>
          </p:nvSpPr>
          <p:spPr>
            <a:xfrm>
              <a:off x="6241450" y="2510025"/>
              <a:ext cx="46150" cy="33875"/>
            </a:xfrm>
            <a:custGeom>
              <a:avLst/>
              <a:gdLst/>
              <a:ahLst/>
              <a:cxnLst/>
              <a:rect l="l" t="t" r="r" b="b"/>
              <a:pathLst>
                <a:path w="1846" h="1355" extrusionOk="0">
                  <a:moveTo>
                    <a:pt x="153" y="0"/>
                  </a:moveTo>
                  <a:cubicBezTo>
                    <a:pt x="107" y="0"/>
                    <a:pt x="60" y="24"/>
                    <a:pt x="36" y="64"/>
                  </a:cubicBezTo>
                  <a:cubicBezTo>
                    <a:pt x="0" y="124"/>
                    <a:pt x="24" y="207"/>
                    <a:pt x="96" y="243"/>
                  </a:cubicBezTo>
                  <a:cubicBezTo>
                    <a:pt x="358" y="398"/>
                    <a:pt x="632" y="564"/>
                    <a:pt x="882" y="743"/>
                  </a:cubicBezTo>
                  <a:cubicBezTo>
                    <a:pt x="1132" y="922"/>
                    <a:pt x="1382" y="1112"/>
                    <a:pt x="1608" y="1315"/>
                  </a:cubicBezTo>
                  <a:cubicBezTo>
                    <a:pt x="1635" y="1341"/>
                    <a:pt x="1668" y="1355"/>
                    <a:pt x="1698" y="1355"/>
                  </a:cubicBezTo>
                  <a:cubicBezTo>
                    <a:pt x="1708" y="1355"/>
                    <a:pt x="1718" y="1353"/>
                    <a:pt x="1727" y="1350"/>
                  </a:cubicBezTo>
                  <a:cubicBezTo>
                    <a:pt x="1763" y="1338"/>
                    <a:pt x="1786" y="1326"/>
                    <a:pt x="1810" y="1303"/>
                  </a:cubicBezTo>
                  <a:cubicBezTo>
                    <a:pt x="1846" y="1243"/>
                    <a:pt x="1846" y="1172"/>
                    <a:pt x="1786" y="1124"/>
                  </a:cubicBezTo>
                  <a:cubicBezTo>
                    <a:pt x="1548" y="910"/>
                    <a:pt x="1298" y="707"/>
                    <a:pt x="1036" y="529"/>
                  </a:cubicBezTo>
                  <a:cubicBezTo>
                    <a:pt x="774" y="338"/>
                    <a:pt x="501" y="172"/>
                    <a:pt x="215" y="17"/>
                  </a:cubicBezTo>
                  <a:cubicBezTo>
                    <a:pt x="196" y="5"/>
                    <a:pt x="174" y="0"/>
                    <a:pt x="1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06" name="Google Shape;2306;p53"/>
            <p:cNvSpPr/>
            <p:nvPr/>
          </p:nvSpPr>
          <p:spPr>
            <a:xfrm>
              <a:off x="6269425" y="2498175"/>
              <a:ext cx="20575" cy="47000"/>
            </a:xfrm>
            <a:custGeom>
              <a:avLst/>
              <a:gdLst/>
              <a:ahLst/>
              <a:cxnLst/>
              <a:rect l="l" t="t" r="r" b="b"/>
              <a:pathLst>
                <a:path w="823" h="1880" extrusionOk="0">
                  <a:moveTo>
                    <a:pt x="142" y="1"/>
                  </a:moveTo>
                  <a:cubicBezTo>
                    <a:pt x="134" y="1"/>
                    <a:pt x="127" y="1"/>
                    <a:pt x="120" y="3"/>
                  </a:cubicBezTo>
                  <a:cubicBezTo>
                    <a:pt x="48" y="26"/>
                    <a:pt x="1" y="98"/>
                    <a:pt x="24" y="169"/>
                  </a:cubicBezTo>
                  <a:cubicBezTo>
                    <a:pt x="24" y="181"/>
                    <a:pt x="120" y="586"/>
                    <a:pt x="251" y="1003"/>
                  </a:cubicBezTo>
                  <a:cubicBezTo>
                    <a:pt x="382" y="1408"/>
                    <a:pt x="560" y="1789"/>
                    <a:pt x="560" y="1800"/>
                  </a:cubicBezTo>
                  <a:cubicBezTo>
                    <a:pt x="579" y="1847"/>
                    <a:pt x="627" y="1879"/>
                    <a:pt x="676" y="1879"/>
                  </a:cubicBezTo>
                  <a:cubicBezTo>
                    <a:pt x="689" y="1879"/>
                    <a:pt x="702" y="1877"/>
                    <a:pt x="715" y="1872"/>
                  </a:cubicBezTo>
                  <a:lnTo>
                    <a:pt x="739" y="1872"/>
                  </a:lnTo>
                  <a:cubicBezTo>
                    <a:pt x="798" y="1836"/>
                    <a:pt x="822" y="1765"/>
                    <a:pt x="798" y="1693"/>
                  </a:cubicBezTo>
                  <a:cubicBezTo>
                    <a:pt x="798" y="1693"/>
                    <a:pt x="632" y="1312"/>
                    <a:pt x="501" y="919"/>
                  </a:cubicBezTo>
                  <a:cubicBezTo>
                    <a:pt x="370" y="527"/>
                    <a:pt x="275" y="110"/>
                    <a:pt x="275" y="110"/>
                  </a:cubicBezTo>
                  <a:cubicBezTo>
                    <a:pt x="264" y="46"/>
                    <a:pt x="205" y="1"/>
                    <a:pt x="14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07" name="Google Shape;2307;p53"/>
            <p:cNvSpPr/>
            <p:nvPr/>
          </p:nvSpPr>
          <p:spPr>
            <a:xfrm>
              <a:off x="6152725" y="2263100"/>
              <a:ext cx="21475" cy="39350"/>
            </a:xfrm>
            <a:custGeom>
              <a:avLst/>
              <a:gdLst/>
              <a:ahLst/>
              <a:cxnLst/>
              <a:rect l="l" t="t" r="r" b="b"/>
              <a:pathLst>
                <a:path w="859" h="1574" extrusionOk="0">
                  <a:moveTo>
                    <a:pt x="171" y="0"/>
                  </a:moveTo>
                  <a:cubicBezTo>
                    <a:pt x="85" y="0"/>
                    <a:pt x="0" y="84"/>
                    <a:pt x="49" y="190"/>
                  </a:cubicBezTo>
                  <a:cubicBezTo>
                    <a:pt x="49" y="190"/>
                    <a:pt x="216" y="500"/>
                    <a:pt x="359" y="821"/>
                  </a:cubicBezTo>
                  <a:cubicBezTo>
                    <a:pt x="490" y="1143"/>
                    <a:pt x="597" y="1488"/>
                    <a:pt x="597" y="1488"/>
                  </a:cubicBezTo>
                  <a:cubicBezTo>
                    <a:pt x="607" y="1540"/>
                    <a:pt x="663" y="1574"/>
                    <a:pt x="716" y="1574"/>
                  </a:cubicBezTo>
                  <a:cubicBezTo>
                    <a:pt x="724" y="1574"/>
                    <a:pt x="732" y="1573"/>
                    <a:pt x="740" y="1571"/>
                  </a:cubicBezTo>
                  <a:lnTo>
                    <a:pt x="752" y="1571"/>
                  </a:lnTo>
                  <a:cubicBezTo>
                    <a:pt x="823" y="1548"/>
                    <a:pt x="859" y="1476"/>
                    <a:pt x="847" y="1405"/>
                  </a:cubicBezTo>
                  <a:cubicBezTo>
                    <a:pt x="775" y="1178"/>
                    <a:pt x="692" y="940"/>
                    <a:pt x="597" y="714"/>
                  </a:cubicBezTo>
                  <a:cubicBezTo>
                    <a:pt x="501" y="500"/>
                    <a:pt x="394" y="274"/>
                    <a:pt x="275" y="59"/>
                  </a:cubicBezTo>
                  <a:cubicBezTo>
                    <a:pt x="249" y="18"/>
                    <a:pt x="210" y="0"/>
                    <a:pt x="1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08" name="Google Shape;2308;p53"/>
            <p:cNvSpPr/>
            <p:nvPr/>
          </p:nvSpPr>
          <p:spPr>
            <a:xfrm>
              <a:off x="6150950" y="2264050"/>
              <a:ext cx="32475" cy="20200"/>
            </a:xfrm>
            <a:custGeom>
              <a:avLst/>
              <a:gdLst/>
              <a:ahLst/>
              <a:cxnLst/>
              <a:rect l="l" t="t" r="r" b="b"/>
              <a:pathLst>
                <a:path w="1299" h="808" extrusionOk="0">
                  <a:moveTo>
                    <a:pt x="150" y="0"/>
                  </a:moveTo>
                  <a:cubicBezTo>
                    <a:pt x="98" y="0"/>
                    <a:pt x="52" y="27"/>
                    <a:pt x="25" y="81"/>
                  </a:cubicBezTo>
                  <a:cubicBezTo>
                    <a:pt x="1" y="140"/>
                    <a:pt x="25" y="224"/>
                    <a:pt x="96" y="247"/>
                  </a:cubicBezTo>
                  <a:cubicBezTo>
                    <a:pt x="96" y="259"/>
                    <a:pt x="346" y="367"/>
                    <a:pt x="596" y="498"/>
                  </a:cubicBezTo>
                  <a:cubicBezTo>
                    <a:pt x="834" y="628"/>
                    <a:pt x="1061" y="783"/>
                    <a:pt x="1061" y="783"/>
                  </a:cubicBezTo>
                  <a:cubicBezTo>
                    <a:pt x="1086" y="792"/>
                    <a:pt x="1111" y="800"/>
                    <a:pt x="1136" y="800"/>
                  </a:cubicBezTo>
                  <a:cubicBezTo>
                    <a:pt x="1147" y="800"/>
                    <a:pt x="1157" y="799"/>
                    <a:pt x="1168" y="795"/>
                  </a:cubicBezTo>
                  <a:lnTo>
                    <a:pt x="1168" y="807"/>
                  </a:lnTo>
                  <a:cubicBezTo>
                    <a:pt x="1275" y="771"/>
                    <a:pt x="1299" y="628"/>
                    <a:pt x="1204" y="569"/>
                  </a:cubicBezTo>
                  <a:cubicBezTo>
                    <a:pt x="1204" y="545"/>
                    <a:pt x="965" y="402"/>
                    <a:pt x="715" y="271"/>
                  </a:cubicBezTo>
                  <a:cubicBezTo>
                    <a:pt x="465" y="128"/>
                    <a:pt x="215" y="9"/>
                    <a:pt x="203" y="9"/>
                  </a:cubicBezTo>
                  <a:cubicBezTo>
                    <a:pt x="186" y="3"/>
                    <a:pt x="168" y="0"/>
                    <a:pt x="15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09" name="Google Shape;2309;p53"/>
            <p:cNvSpPr/>
            <p:nvPr/>
          </p:nvSpPr>
          <p:spPr>
            <a:xfrm>
              <a:off x="6175125" y="2248375"/>
              <a:ext cx="12625" cy="33800"/>
            </a:xfrm>
            <a:custGeom>
              <a:avLst/>
              <a:gdLst/>
              <a:ahLst/>
              <a:cxnLst/>
              <a:rect l="l" t="t" r="r" b="b"/>
              <a:pathLst>
                <a:path w="505" h="1352" extrusionOk="0">
                  <a:moveTo>
                    <a:pt x="366" y="1"/>
                  </a:moveTo>
                  <a:cubicBezTo>
                    <a:pt x="304" y="1"/>
                    <a:pt x="242" y="40"/>
                    <a:pt x="237" y="124"/>
                  </a:cubicBezTo>
                  <a:cubicBezTo>
                    <a:pt x="225" y="303"/>
                    <a:pt x="201" y="482"/>
                    <a:pt x="165" y="660"/>
                  </a:cubicBezTo>
                  <a:cubicBezTo>
                    <a:pt x="129" y="839"/>
                    <a:pt x="82" y="1005"/>
                    <a:pt x="34" y="1184"/>
                  </a:cubicBezTo>
                  <a:cubicBezTo>
                    <a:pt x="1" y="1273"/>
                    <a:pt x="71" y="1352"/>
                    <a:pt x="159" y="1352"/>
                  </a:cubicBezTo>
                  <a:cubicBezTo>
                    <a:pt x="165" y="1352"/>
                    <a:pt x="171" y="1351"/>
                    <a:pt x="177" y="1351"/>
                  </a:cubicBezTo>
                  <a:cubicBezTo>
                    <a:pt x="225" y="1339"/>
                    <a:pt x="260" y="1303"/>
                    <a:pt x="272" y="1267"/>
                  </a:cubicBezTo>
                  <a:cubicBezTo>
                    <a:pt x="332" y="1077"/>
                    <a:pt x="379" y="898"/>
                    <a:pt x="415" y="708"/>
                  </a:cubicBezTo>
                  <a:cubicBezTo>
                    <a:pt x="451" y="517"/>
                    <a:pt x="487" y="327"/>
                    <a:pt x="498" y="136"/>
                  </a:cubicBezTo>
                  <a:cubicBezTo>
                    <a:pt x="505" y="49"/>
                    <a:pt x="435" y="1"/>
                    <a:pt x="36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10" name="Google Shape;2310;p53"/>
            <p:cNvSpPr/>
            <p:nvPr/>
          </p:nvSpPr>
          <p:spPr>
            <a:xfrm>
              <a:off x="6179950" y="2252250"/>
              <a:ext cx="25500" cy="40800"/>
            </a:xfrm>
            <a:custGeom>
              <a:avLst/>
              <a:gdLst/>
              <a:ahLst/>
              <a:cxnLst/>
              <a:rect l="l" t="t" r="r" b="b"/>
              <a:pathLst>
                <a:path w="1020" h="1632" extrusionOk="0">
                  <a:moveTo>
                    <a:pt x="187" y="0"/>
                  </a:moveTo>
                  <a:cubicBezTo>
                    <a:pt x="93" y="0"/>
                    <a:pt x="0" y="107"/>
                    <a:pt x="67" y="208"/>
                  </a:cubicBezTo>
                  <a:cubicBezTo>
                    <a:pt x="210" y="422"/>
                    <a:pt x="329" y="636"/>
                    <a:pt x="448" y="862"/>
                  </a:cubicBezTo>
                  <a:cubicBezTo>
                    <a:pt x="555" y="1089"/>
                    <a:pt x="651" y="1315"/>
                    <a:pt x="746" y="1553"/>
                  </a:cubicBezTo>
                  <a:cubicBezTo>
                    <a:pt x="765" y="1600"/>
                    <a:pt x="806" y="1632"/>
                    <a:pt x="851" y="1632"/>
                  </a:cubicBezTo>
                  <a:cubicBezTo>
                    <a:pt x="863" y="1632"/>
                    <a:pt x="876" y="1629"/>
                    <a:pt x="889" y="1624"/>
                  </a:cubicBezTo>
                  <a:lnTo>
                    <a:pt x="913" y="1624"/>
                  </a:lnTo>
                  <a:cubicBezTo>
                    <a:pt x="984" y="1601"/>
                    <a:pt x="1020" y="1517"/>
                    <a:pt x="996" y="1458"/>
                  </a:cubicBezTo>
                  <a:cubicBezTo>
                    <a:pt x="901" y="1208"/>
                    <a:pt x="794" y="970"/>
                    <a:pt x="675" y="743"/>
                  </a:cubicBezTo>
                  <a:cubicBezTo>
                    <a:pt x="567" y="505"/>
                    <a:pt x="436" y="279"/>
                    <a:pt x="294" y="65"/>
                  </a:cubicBezTo>
                  <a:cubicBezTo>
                    <a:pt x="265" y="19"/>
                    <a:pt x="226" y="0"/>
                    <a:pt x="18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11" name="Google Shape;2311;p53"/>
            <p:cNvSpPr/>
            <p:nvPr/>
          </p:nvSpPr>
          <p:spPr>
            <a:xfrm>
              <a:off x="6572450" y="2395650"/>
              <a:ext cx="37525" cy="41275"/>
            </a:xfrm>
            <a:custGeom>
              <a:avLst/>
              <a:gdLst/>
              <a:ahLst/>
              <a:cxnLst/>
              <a:rect l="l" t="t" r="r" b="b"/>
              <a:pathLst>
                <a:path w="1501" h="1651" extrusionOk="0">
                  <a:moveTo>
                    <a:pt x="556" y="267"/>
                  </a:moveTo>
                  <a:cubicBezTo>
                    <a:pt x="664" y="267"/>
                    <a:pt x="769" y="290"/>
                    <a:pt x="857" y="329"/>
                  </a:cubicBezTo>
                  <a:cubicBezTo>
                    <a:pt x="1024" y="413"/>
                    <a:pt x="1131" y="567"/>
                    <a:pt x="1167" y="734"/>
                  </a:cubicBezTo>
                  <a:cubicBezTo>
                    <a:pt x="1227" y="937"/>
                    <a:pt x="1167" y="1151"/>
                    <a:pt x="1024" y="1294"/>
                  </a:cubicBezTo>
                  <a:cubicBezTo>
                    <a:pt x="953" y="1353"/>
                    <a:pt x="869" y="1389"/>
                    <a:pt x="774" y="1389"/>
                  </a:cubicBezTo>
                  <a:cubicBezTo>
                    <a:pt x="679" y="1377"/>
                    <a:pt x="584" y="1353"/>
                    <a:pt x="500" y="1294"/>
                  </a:cubicBezTo>
                  <a:cubicBezTo>
                    <a:pt x="357" y="1187"/>
                    <a:pt x="274" y="1020"/>
                    <a:pt x="262" y="853"/>
                  </a:cubicBezTo>
                  <a:cubicBezTo>
                    <a:pt x="262" y="710"/>
                    <a:pt x="286" y="579"/>
                    <a:pt x="334" y="460"/>
                  </a:cubicBezTo>
                  <a:cubicBezTo>
                    <a:pt x="357" y="413"/>
                    <a:pt x="381" y="365"/>
                    <a:pt x="405" y="317"/>
                  </a:cubicBezTo>
                  <a:cubicBezTo>
                    <a:pt x="405" y="306"/>
                    <a:pt x="405" y="294"/>
                    <a:pt x="417" y="282"/>
                  </a:cubicBezTo>
                  <a:lnTo>
                    <a:pt x="488" y="270"/>
                  </a:lnTo>
                  <a:cubicBezTo>
                    <a:pt x="511" y="268"/>
                    <a:pt x="533" y="267"/>
                    <a:pt x="556" y="267"/>
                  </a:cubicBezTo>
                  <a:close/>
                  <a:moveTo>
                    <a:pt x="563" y="1"/>
                  </a:moveTo>
                  <a:cubicBezTo>
                    <a:pt x="526" y="1"/>
                    <a:pt x="489" y="3"/>
                    <a:pt x="453" y="8"/>
                  </a:cubicBezTo>
                  <a:cubicBezTo>
                    <a:pt x="393" y="20"/>
                    <a:pt x="322" y="32"/>
                    <a:pt x="262" y="56"/>
                  </a:cubicBezTo>
                  <a:cubicBezTo>
                    <a:pt x="203" y="79"/>
                    <a:pt x="179" y="127"/>
                    <a:pt x="179" y="186"/>
                  </a:cubicBezTo>
                  <a:cubicBezTo>
                    <a:pt x="143" y="234"/>
                    <a:pt x="119" y="294"/>
                    <a:pt x="95" y="365"/>
                  </a:cubicBezTo>
                  <a:cubicBezTo>
                    <a:pt x="24" y="520"/>
                    <a:pt x="0" y="687"/>
                    <a:pt x="0" y="853"/>
                  </a:cubicBezTo>
                  <a:cubicBezTo>
                    <a:pt x="12" y="1115"/>
                    <a:pt x="143" y="1365"/>
                    <a:pt x="357" y="1508"/>
                  </a:cubicBezTo>
                  <a:cubicBezTo>
                    <a:pt x="476" y="1591"/>
                    <a:pt x="619" y="1639"/>
                    <a:pt x="762" y="1651"/>
                  </a:cubicBezTo>
                  <a:cubicBezTo>
                    <a:pt x="822" y="1651"/>
                    <a:pt x="881" y="1639"/>
                    <a:pt x="929" y="1627"/>
                  </a:cubicBezTo>
                  <a:cubicBezTo>
                    <a:pt x="1024" y="1603"/>
                    <a:pt x="1119" y="1556"/>
                    <a:pt x="1191" y="1484"/>
                  </a:cubicBezTo>
                  <a:cubicBezTo>
                    <a:pt x="1405" y="1282"/>
                    <a:pt x="1500" y="972"/>
                    <a:pt x="1429" y="687"/>
                  </a:cubicBezTo>
                  <a:cubicBezTo>
                    <a:pt x="1369" y="437"/>
                    <a:pt x="1203" y="222"/>
                    <a:pt x="977" y="103"/>
                  </a:cubicBezTo>
                  <a:cubicBezTo>
                    <a:pt x="853" y="37"/>
                    <a:pt x="708" y="1"/>
                    <a:pt x="56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12" name="Google Shape;2312;p53"/>
            <p:cNvSpPr/>
            <p:nvPr/>
          </p:nvSpPr>
          <p:spPr>
            <a:xfrm>
              <a:off x="6223300" y="2344450"/>
              <a:ext cx="34075" cy="35850"/>
            </a:xfrm>
            <a:custGeom>
              <a:avLst/>
              <a:gdLst/>
              <a:ahLst/>
              <a:cxnLst/>
              <a:rect l="l" t="t" r="r" b="b"/>
              <a:pathLst>
                <a:path w="1363" h="1434" extrusionOk="0">
                  <a:moveTo>
                    <a:pt x="405" y="901"/>
                  </a:moveTo>
                  <a:cubicBezTo>
                    <a:pt x="417" y="937"/>
                    <a:pt x="429" y="984"/>
                    <a:pt x="441" y="1044"/>
                  </a:cubicBezTo>
                  <a:cubicBezTo>
                    <a:pt x="453" y="1080"/>
                    <a:pt x="441" y="1115"/>
                    <a:pt x="417" y="1151"/>
                  </a:cubicBezTo>
                  <a:cubicBezTo>
                    <a:pt x="399" y="1163"/>
                    <a:pt x="381" y="1169"/>
                    <a:pt x="365" y="1169"/>
                  </a:cubicBezTo>
                  <a:cubicBezTo>
                    <a:pt x="348" y="1169"/>
                    <a:pt x="334" y="1163"/>
                    <a:pt x="322" y="1151"/>
                  </a:cubicBezTo>
                  <a:cubicBezTo>
                    <a:pt x="286" y="1127"/>
                    <a:pt x="274" y="1091"/>
                    <a:pt x="274" y="1044"/>
                  </a:cubicBezTo>
                  <a:cubicBezTo>
                    <a:pt x="286" y="996"/>
                    <a:pt x="322" y="949"/>
                    <a:pt x="357" y="925"/>
                  </a:cubicBezTo>
                  <a:cubicBezTo>
                    <a:pt x="369" y="913"/>
                    <a:pt x="393" y="901"/>
                    <a:pt x="405" y="901"/>
                  </a:cubicBezTo>
                  <a:close/>
                  <a:moveTo>
                    <a:pt x="306" y="1"/>
                  </a:moveTo>
                  <a:cubicBezTo>
                    <a:pt x="292" y="1"/>
                    <a:pt x="277" y="3"/>
                    <a:pt x="262" y="8"/>
                  </a:cubicBezTo>
                  <a:cubicBezTo>
                    <a:pt x="191" y="32"/>
                    <a:pt x="167" y="115"/>
                    <a:pt x="191" y="187"/>
                  </a:cubicBezTo>
                  <a:cubicBezTo>
                    <a:pt x="191" y="187"/>
                    <a:pt x="250" y="353"/>
                    <a:pt x="322" y="603"/>
                  </a:cubicBezTo>
                  <a:cubicBezTo>
                    <a:pt x="334" y="615"/>
                    <a:pt x="334" y="627"/>
                    <a:pt x="334" y="639"/>
                  </a:cubicBezTo>
                  <a:cubicBezTo>
                    <a:pt x="298" y="651"/>
                    <a:pt x="250" y="675"/>
                    <a:pt x="215" y="710"/>
                  </a:cubicBezTo>
                  <a:cubicBezTo>
                    <a:pt x="107" y="770"/>
                    <a:pt x="48" y="877"/>
                    <a:pt x="24" y="1008"/>
                  </a:cubicBezTo>
                  <a:cubicBezTo>
                    <a:pt x="0" y="1139"/>
                    <a:pt x="60" y="1282"/>
                    <a:pt x="167" y="1365"/>
                  </a:cubicBezTo>
                  <a:cubicBezTo>
                    <a:pt x="229" y="1409"/>
                    <a:pt x="297" y="1434"/>
                    <a:pt x="372" y="1434"/>
                  </a:cubicBezTo>
                  <a:cubicBezTo>
                    <a:pt x="398" y="1434"/>
                    <a:pt x="425" y="1431"/>
                    <a:pt x="453" y="1425"/>
                  </a:cubicBezTo>
                  <a:cubicBezTo>
                    <a:pt x="500" y="1413"/>
                    <a:pt x="536" y="1389"/>
                    <a:pt x="584" y="1353"/>
                  </a:cubicBezTo>
                  <a:cubicBezTo>
                    <a:pt x="679" y="1270"/>
                    <a:pt x="726" y="1127"/>
                    <a:pt x="691" y="984"/>
                  </a:cubicBezTo>
                  <a:cubicBezTo>
                    <a:pt x="691" y="949"/>
                    <a:pt x="679" y="901"/>
                    <a:pt x="667" y="865"/>
                  </a:cubicBezTo>
                  <a:lnTo>
                    <a:pt x="715" y="865"/>
                  </a:lnTo>
                  <a:cubicBezTo>
                    <a:pt x="822" y="877"/>
                    <a:pt x="917" y="901"/>
                    <a:pt x="1012" y="925"/>
                  </a:cubicBezTo>
                  <a:cubicBezTo>
                    <a:pt x="1084" y="949"/>
                    <a:pt x="1119" y="972"/>
                    <a:pt x="1119" y="972"/>
                  </a:cubicBezTo>
                  <a:cubicBezTo>
                    <a:pt x="1138" y="981"/>
                    <a:pt x="1157" y="985"/>
                    <a:pt x="1174" y="985"/>
                  </a:cubicBezTo>
                  <a:cubicBezTo>
                    <a:pt x="1297" y="985"/>
                    <a:pt x="1362" y="787"/>
                    <a:pt x="1227" y="734"/>
                  </a:cubicBezTo>
                  <a:cubicBezTo>
                    <a:pt x="1227" y="734"/>
                    <a:pt x="1179" y="710"/>
                    <a:pt x="1096" y="675"/>
                  </a:cubicBezTo>
                  <a:cubicBezTo>
                    <a:pt x="988" y="639"/>
                    <a:pt x="869" y="615"/>
                    <a:pt x="750" y="603"/>
                  </a:cubicBezTo>
                  <a:cubicBezTo>
                    <a:pt x="715" y="591"/>
                    <a:pt x="667" y="591"/>
                    <a:pt x="607" y="591"/>
                  </a:cubicBezTo>
                  <a:cubicBezTo>
                    <a:pt x="596" y="568"/>
                    <a:pt x="596" y="544"/>
                    <a:pt x="584" y="520"/>
                  </a:cubicBezTo>
                  <a:cubicBezTo>
                    <a:pt x="500" y="270"/>
                    <a:pt x="429" y="91"/>
                    <a:pt x="429" y="91"/>
                  </a:cubicBezTo>
                  <a:cubicBezTo>
                    <a:pt x="410" y="35"/>
                    <a:pt x="361" y="1"/>
                    <a:pt x="30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13" name="Google Shape;2313;p53"/>
            <p:cNvSpPr/>
            <p:nvPr/>
          </p:nvSpPr>
          <p:spPr>
            <a:xfrm>
              <a:off x="6431950" y="2379750"/>
              <a:ext cx="18175" cy="41150"/>
            </a:xfrm>
            <a:custGeom>
              <a:avLst/>
              <a:gdLst/>
              <a:ahLst/>
              <a:cxnLst/>
              <a:rect l="l" t="t" r="r" b="b"/>
              <a:pathLst>
                <a:path w="727" h="1646" extrusionOk="0">
                  <a:moveTo>
                    <a:pt x="227" y="1"/>
                  </a:moveTo>
                  <a:cubicBezTo>
                    <a:pt x="131" y="1"/>
                    <a:pt x="40" y="118"/>
                    <a:pt x="120" y="215"/>
                  </a:cubicBezTo>
                  <a:cubicBezTo>
                    <a:pt x="120" y="215"/>
                    <a:pt x="179" y="299"/>
                    <a:pt x="262" y="418"/>
                  </a:cubicBezTo>
                  <a:cubicBezTo>
                    <a:pt x="370" y="561"/>
                    <a:pt x="441" y="727"/>
                    <a:pt x="453" y="894"/>
                  </a:cubicBezTo>
                  <a:cubicBezTo>
                    <a:pt x="465" y="977"/>
                    <a:pt x="453" y="1061"/>
                    <a:pt x="417" y="1132"/>
                  </a:cubicBezTo>
                  <a:cubicBezTo>
                    <a:pt x="393" y="1203"/>
                    <a:pt x="346" y="1251"/>
                    <a:pt x="286" y="1299"/>
                  </a:cubicBezTo>
                  <a:cubicBezTo>
                    <a:pt x="251" y="1334"/>
                    <a:pt x="215" y="1358"/>
                    <a:pt x="167" y="1370"/>
                  </a:cubicBezTo>
                  <a:cubicBezTo>
                    <a:pt x="143" y="1382"/>
                    <a:pt x="131" y="1382"/>
                    <a:pt x="120" y="1382"/>
                  </a:cubicBezTo>
                  <a:cubicBezTo>
                    <a:pt x="48" y="1394"/>
                    <a:pt x="0" y="1465"/>
                    <a:pt x="12" y="1537"/>
                  </a:cubicBezTo>
                  <a:cubicBezTo>
                    <a:pt x="23" y="1601"/>
                    <a:pt x="72" y="1646"/>
                    <a:pt x="134" y="1646"/>
                  </a:cubicBezTo>
                  <a:cubicBezTo>
                    <a:pt x="141" y="1646"/>
                    <a:pt x="148" y="1645"/>
                    <a:pt x="155" y="1644"/>
                  </a:cubicBezTo>
                  <a:lnTo>
                    <a:pt x="179" y="1644"/>
                  </a:lnTo>
                  <a:cubicBezTo>
                    <a:pt x="203" y="1632"/>
                    <a:pt x="227" y="1620"/>
                    <a:pt x="251" y="1608"/>
                  </a:cubicBezTo>
                  <a:cubicBezTo>
                    <a:pt x="429" y="1549"/>
                    <a:pt x="584" y="1406"/>
                    <a:pt x="655" y="1239"/>
                  </a:cubicBezTo>
                  <a:cubicBezTo>
                    <a:pt x="703" y="1120"/>
                    <a:pt x="727" y="989"/>
                    <a:pt x="715" y="870"/>
                  </a:cubicBezTo>
                  <a:cubicBezTo>
                    <a:pt x="691" y="656"/>
                    <a:pt x="620" y="453"/>
                    <a:pt x="489" y="275"/>
                  </a:cubicBezTo>
                  <a:cubicBezTo>
                    <a:pt x="393" y="132"/>
                    <a:pt x="322" y="49"/>
                    <a:pt x="322" y="49"/>
                  </a:cubicBezTo>
                  <a:cubicBezTo>
                    <a:pt x="294" y="15"/>
                    <a:pt x="261" y="1"/>
                    <a:pt x="22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14" name="Google Shape;2314;p53"/>
            <p:cNvSpPr/>
            <p:nvPr/>
          </p:nvSpPr>
          <p:spPr>
            <a:xfrm>
              <a:off x="6433925" y="2377850"/>
              <a:ext cx="34650" cy="30250"/>
            </a:xfrm>
            <a:custGeom>
              <a:avLst/>
              <a:gdLst/>
              <a:ahLst/>
              <a:cxnLst/>
              <a:rect l="l" t="t" r="r" b="b"/>
              <a:pathLst>
                <a:path w="1386" h="1210" extrusionOk="0">
                  <a:moveTo>
                    <a:pt x="525" y="1"/>
                  </a:moveTo>
                  <a:cubicBezTo>
                    <a:pt x="452" y="1"/>
                    <a:pt x="379" y="22"/>
                    <a:pt x="314" y="65"/>
                  </a:cubicBezTo>
                  <a:cubicBezTo>
                    <a:pt x="207" y="113"/>
                    <a:pt x="136" y="196"/>
                    <a:pt x="76" y="291"/>
                  </a:cubicBezTo>
                  <a:cubicBezTo>
                    <a:pt x="1" y="392"/>
                    <a:pt x="91" y="499"/>
                    <a:pt x="184" y="499"/>
                  </a:cubicBezTo>
                  <a:cubicBezTo>
                    <a:pt x="223" y="499"/>
                    <a:pt x="262" y="480"/>
                    <a:pt x="291" y="434"/>
                  </a:cubicBezTo>
                  <a:cubicBezTo>
                    <a:pt x="326" y="375"/>
                    <a:pt x="374" y="327"/>
                    <a:pt x="445" y="291"/>
                  </a:cubicBezTo>
                  <a:cubicBezTo>
                    <a:pt x="467" y="277"/>
                    <a:pt x="499" y="266"/>
                    <a:pt x="530" y="266"/>
                  </a:cubicBezTo>
                  <a:cubicBezTo>
                    <a:pt x="550" y="266"/>
                    <a:pt x="570" y="270"/>
                    <a:pt x="588" y="279"/>
                  </a:cubicBezTo>
                  <a:cubicBezTo>
                    <a:pt x="624" y="291"/>
                    <a:pt x="636" y="315"/>
                    <a:pt x="636" y="351"/>
                  </a:cubicBezTo>
                  <a:cubicBezTo>
                    <a:pt x="648" y="351"/>
                    <a:pt x="648" y="363"/>
                    <a:pt x="636" y="363"/>
                  </a:cubicBezTo>
                  <a:lnTo>
                    <a:pt x="553" y="410"/>
                  </a:lnTo>
                  <a:cubicBezTo>
                    <a:pt x="493" y="434"/>
                    <a:pt x="457" y="494"/>
                    <a:pt x="469" y="553"/>
                  </a:cubicBezTo>
                  <a:cubicBezTo>
                    <a:pt x="481" y="601"/>
                    <a:pt x="529" y="648"/>
                    <a:pt x="588" y="660"/>
                  </a:cubicBezTo>
                  <a:cubicBezTo>
                    <a:pt x="660" y="660"/>
                    <a:pt x="731" y="637"/>
                    <a:pt x="791" y="601"/>
                  </a:cubicBezTo>
                  <a:lnTo>
                    <a:pt x="803" y="589"/>
                  </a:lnTo>
                  <a:cubicBezTo>
                    <a:pt x="862" y="565"/>
                    <a:pt x="922" y="553"/>
                    <a:pt x="993" y="553"/>
                  </a:cubicBezTo>
                  <a:cubicBezTo>
                    <a:pt x="1041" y="565"/>
                    <a:pt x="1076" y="589"/>
                    <a:pt x="1112" y="625"/>
                  </a:cubicBezTo>
                  <a:cubicBezTo>
                    <a:pt x="1124" y="637"/>
                    <a:pt x="1124" y="660"/>
                    <a:pt x="1124" y="684"/>
                  </a:cubicBezTo>
                  <a:cubicBezTo>
                    <a:pt x="1100" y="744"/>
                    <a:pt x="1017" y="779"/>
                    <a:pt x="898" y="839"/>
                  </a:cubicBezTo>
                  <a:lnTo>
                    <a:pt x="862" y="851"/>
                  </a:lnTo>
                  <a:cubicBezTo>
                    <a:pt x="743" y="898"/>
                    <a:pt x="612" y="934"/>
                    <a:pt x="481" y="946"/>
                  </a:cubicBezTo>
                  <a:cubicBezTo>
                    <a:pt x="322" y="969"/>
                    <a:pt x="347" y="1210"/>
                    <a:pt x="496" y="1210"/>
                  </a:cubicBezTo>
                  <a:cubicBezTo>
                    <a:pt x="503" y="1210"/>
                    <a:pt x="510" y="1209"/>
                    <a:pt x="517" y="1208"/>
                  </a:cubicBezTo>
                  <a:cubicBezTo>
                    <a:pt x="576" y="1196"/>
                    <a:pt x="648" y="1184"/>
                    <a:pt x="707" y="1172"/>
                  </a:cubicBezTo>
                  <a:cubicBezTo>
                    <a:pt x="791" y="1149"/>
                    <a:pt x="874" y="1125"/>
                    <a:pt x="957" y="1089"/>
                  </a:cubicBezTo>
                  <a:lnTo>
                    <a:pt x="993" y="1077"/>
                  </a:lnTo>
                  <a:cubicBezTo>
                    <a:pt x="1160" y="1029"/>
                    <a:pt x="1291" y="910"/>
                    <a:pt x="1362" y="756"/>
                  </a:cubicBezTo>
                  <a:cubicBezTo>
                    <a:pt x="1386" y="660"/>
                    <a:pt x="1374" y="565"/>
                    <a:pt x="1326" y="482"/>
                  </a:cubicBezTo>
                  <a:cubicBezTo>
                    <a:pt x="1255" y="375"/>
                    <a:pt x="1148" y="315"/>
                    <a:pt x="1029" y="291"/>
                  </a:cubicBezTo>
                  <a:lnTo>
                    <a:pt x="898" y="291"/>
                  </a:lnTo>
                  <a:cubicBezTo>
                    <a:pt x="886" y="172"/>
                    <a:pt x="791" y="65"/>
                    <a:pt x="672" y="29"/>
                  </a:cubicBezTo>
                  <a:cubicBezTo>
                    <a:pt x="624" y="10"/>
                    <a:pt x="574" y="1"/>
                    <a:pt x="52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15" name="Google Shape;2315;p53"/>
            <p:cNvSpPr/>
            <p:nvPr/>
          </p:nvSpPr>
          <p:spPr>
            <a:xfrm>
              <a:off x="6360225" y="2303775"/>
              <a:ext cx="39675" cy="22200"/>
            </a:xfrm>
            <a:custGeom>
              <a:avLst/>
              <a:gdLst/>
              <a:ahLst/>
              <a:cxnLst/>
              <a:rect l="l" t="t" r="r" b="b"/>
              <a:pathLst>
                <a:path w="1587" h="888" extrusionOk="0">
                  <a:moveTo>
                    <a:pt x="453" y="266"/>
                  </a:moveTo>
                  <a:cubicBezTo>
                    <a:pt x="453" y="290"/>
                    <a:pt x="453" y="302"/>
                    <a:pt x="464" y="313"/>
                  </a:cubicBezTo>
                  <a:cubicBezTo>
                    <a:pt x="476" y="373"/>
                    <a:pt x="476" y="444"/>
                    <a:pt x="464" y="516"/>
                  </a:cubicBezTo>
                  <a:cubicBezTo>
                    <a:pt x="441" y="563"/>
                    <a:pt x="417" y="587"/>
                    <a:pt x="381" y="611"/>
                  </a:cubicBezTo>
                  <a:cubicBezTo>
                    <a:pt x="369" y="617"/>
                    <a:pt x="357" y="620"/>
                    <a:pt x="347" y="620"/>
                  </a:cubicBezTo>
                  <a:cubicBezTo>
                    <a:pt x="336" y="620"/>
                    <a:pt x="327" y="617"/>
                    <a:pt x="322" y="611"/>
                  </a:cubicBezTo>
                  <a:cubicBezTo>
                    <a:pt x="286" y="587"/>
                    <a:pt x="274" y="563"/>
                    <a:pt x="274" y="528"/>
                  </a:cubicBezTo>
                  <a:cubicBezTo>
                    <a:pt x="262" y="480"/>
                    <a:pt x="274" y="444"/>
                    <a:pt x="298" y="409"/>
                  </a:cubicBezTo>
                  <a:cubicBezTo>
                    <a:pt x="333" y="349"/>
                    <a:pt x="393" y="302"/>
                    <a:pt x="453" y="266"/>
                  </a:cubicBezTo>
                  <a:close/>
                  <a:moveTo>
                    <a:pt x="504" y="1"/>
                  </a:moveTo>
                  <a:cubicBezTo>
                    <a:pt x="323" y="1"/>
                    <a:pt x="159" y="104"/>
                    <a:pt x="83" y="266"/>
                  </a:cubicBezTo>
                  <a:cubicBezTo>
                    <a:pt x="24" y="349"/>
                    <a:pt x="0" y="456"/>
                    <a:pt x="12" y="552"/>
                  </a:cubicBezTo>
                  <a:cubicBezTo>
                    <a:pt x="24" y="659"/>
                    <a:pt x="72" y="766"/>
                    <a:pt x="167" y="825"/>
                  </a:cubicBezTo>
                  <a:cubicBezTo>
                    <a:pt x="221" y="866"/>
                    <a:pt x="286" y="887"/>
                    <a:pt x="355" y="887"/>
                  </a:cubicBezTo>
                  <a:cubicBezTo>
                    <a:pt x="407" y="887"/>
                    <a:pt x="461" y="875"/>
                    <a:pt x="512" y="849"/>
                  </a:cubicBezTo>
                  <a:cubicBezTo>
                    <a:pt x="583" y="802"/>
                    <a:pt x="643" y="742"/>
                    <a:pt x="679" y="671"/>
                  </a:cubicBezTo>
                  <a:cubicBezTo>
                    <a:pt x="726" y="706"/>
                    <a:pt x="774" y="742"/>
                    <a:pt x="834" y="766"/>
                  </a:cubicBezTo>
                  <a:cubicBezTo>
                    <a:pt x="907" y="807"/>
                    <a:pt x="991" y="825"/>
                    <a:pt x="1075" y="825"/>
                  </a:cubicBezTo>
                  <a:cubicBezTo>
                    <a:pt x="1114" y="825"/>
                    <a:pt x="1153" y="821"/>
                    <a:pt x="1191" y="814"/>
                  </a:cubicBezTo>
                  <a:lnTo>
                    <a:pt x="1262" y="790"/>
                  </a:lnTo>
                  <a:cubicBezTo>
                    <a:pt x="1381" y="742"/>
                    <a:pt x="1488" y="647"/>
                    <a:pt x="1548" y="516"/>
                  </a:cubicBezTo>
                  <a:cubicBezTo>
                    <a:pt x="1586" y="416"/>
                    <a:pt x="1501" y="336"/>
                    <a:pt x="1417" y="336"/>
                  </a:cubicBezTo>
                  <a:cubicBezTo>
                    <a:pt x="1370" y="336"/>
                    <a:pt x="1323" y="361"/>
                    <a:pt x="1298" y="421"/>
                  </a:cubicBezTo>
                  <a:cubicBezTo>
                    <a:pt x="1274" y="480"/>
                    <a:pt x="1226" y="528"/>
                    <a:pt x="1167" y="540"/>
                  </a:cubicBezTo>
                  <a:cubicBezTo>
                    <a:pt x="1135" y="556"/>
                    <a:pt x="1100" y="562"/>
                    <a:pt x="1066" y="562"/>
                  </a:cubicBezTo>
                  <a:cubicBezTo>
                    <a:pt x="1025" y="562"/>
                    <a:pt x="985" y="553"/>
                    <a:pt x="953" y="540"/>
                  </a:cubicBezTo>
                  <a:cubicBezTo>
                    <a:pt x="834" y="468"/>
                    <a:pt x="750" y="361"/>
                    <a:pt x="714" y="242"/>
                  </a:cubicBezTo>
                  <a:cubicBezTo>
                    <a:pt x="703" y="194"/>
                    <a:pt x="691" y="147"/>
                    <a:pt x="679" y="111"/>
                  </a:cubicBezTo>
                  <a:cubicBezTo>
                    <a:pt x="679" y="87"/>
                    <a:pt x="667" y="63"/>
                    <a:pt x="643" y="52"/>
                  </a:cubicBezTo>
                  <a:cubicBezTo>
                    <a:pt x="631" y="28"/>
                    <a:pt x="595" y="4"/>
                    <a:pt x="560" y="4"/>
                  </a:cubicBezTo>
                  <a:cubicBezTo>
                    <a:pt x="541" y="2"/>
                    <a:pt x="522" y="1"/>
                    <a:pt x="50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16" name="Google Shape;2316;p53"/>
            <p:cNvSpPr/>
            <p:nvPr/>
          </p:nvSpPr>
          <p:spPr>
            <a:xfrm>
              <a:off x="6402775" y="2477100"/>
              <a:ext cx="21450" cy="23300"/>
            </a:xfrm>
            <a:custGeom>
              <a:avLst/>
              <a:gdLst/>
              <a:ahLst/>
              <a:cxnLst/>
              <a:rect l="l" t="t" r="r" b="b"/>
              <a:pathLst>
                <a:path w="858" h="932" extrusionOk="0">
                  <a:moveTo>
                    <a:pt x="548" y="0"/>
                  </a:moveTo>
                  <a:cubicBezTo>
                    <a:pt x="453" y="0"/>
                    <a:pt x="358" y="24"/>
                    <a:pt x="275" y="84"/>
                  </a:cubicBezTo>
                  <a:cubicBezTo>
                    <a:pt x="96" y="191"/>
                    <a:pt x="1" y="417"/>
                    <a:pt x="60" y="619"/>
                  </a:cubicBezTo>
                  <a:cubicBezTo>
                    <a:pt x="115" y="806"/>
                    <a:pt x="301" y="932"/>
                    <a:pt x="498" y="932"/>
                  </a:cubicBezTo>
                  <a:cubicBezTo>
                    <a:pt x="515" y="932"/>
                    <a:pt x="532" y="931"/>
                    <a:pt x="548" y="929"/>
                  </a:cubicBezTo>
                  <a:lnTo>
                    <a:pt x="608" y="929"/>
                  </a:lnTo>
                  <a:cubicBezTo>
                    <a:pt x="691" y="905"/>
                    <a:pt x="751" y="869"/>
                    <a:pt x="810" y="810"/>
                  </a:cubicBezTo>
                  <a:cubicBezTo>
                    <a:pt x="858" y="762"/>
                    <a:pt x="858" y="679"/>
                    <a:pt x="810" y="631"/>
                  </a:cubicBezTo>
                  <a:cubicBezTo>
                    <a:pt x="786" y="608"/>
                    <a:pt x="754" y="596"/>
                    <a:pt x="720" y="596"/>
                  </a:cubicBezTo>
                  <a:cubicBezTo>
                    <a:pt x="685" y="596"/>
                    <a:pt x="650" y="608"/>
                    <a:pt x="620" y="631"/>
                  </a:cubicBezTo>
                  <a:cubicBezTo>
                    <a:pt x="620" y="631"/>
                    <a:pt x="608" y="643"/>
                    <a:pt x="608" y="643"/>
                  </a:cubicBezTo>
                  <a:cubicBezTo>
                    <a:pt x="572" y="667"/>
                    <a:pt x="548" y="667"/>
                    <a:pt x="525" y="667"/>
                  </a:cubicBezTo>
                  <a:cubicBezTo>
                    <a:pt x="515" y="668"/>
                    <a:pt x="505" y="669"/>
                    <a:pt x="496" y="669"/>
                  </a:cubicBezTo>
                  <a:cubicBezTo>
                    <a:pt x="413" y="669"/>
                    <a:pt x="342" y="623"/>
                    <a:pt x="310" y="548"/>
                  </a:cubicBezTo>
                  <a:cubicBezTo>
                    <a:pt x="286" y="453"/>
                    <a:pt x="334" y="357"/>
                    <a:pt x="417" y="298"/>
                  </a:cubicBezTo>
                  <a:cubicBezTo>
                    <a:pt x="453" y="274"/>
                    <a:pt x="489" y="262"/>
                    <a:pt x="536" y="262"/>
                  </a:cubicBezTo>
                  <a:cubicBezTo>
                    <a:pt x="540" y="263"/>
                    <a:pt x="544" y="263"/>
                    <a:pt x="547" y="263"/>
                  </a:cubicBezTo>
                  <a:cubicBezTo>
                    <a:pt x="704" y="263"/>
                    <a:pt x="723" y="12"/>
                    <a:pt x="54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17" name="Google Shape;2317;p53"/>
            <p:cNvSpPr/>
            <p:nvPr/>
          </p:nvSpPr>
          <p:spPr>
            <a:xfrm>
              <a:off x="6175675" y="2396725"/>
              <a:ext cx="31275" cy="41875"/>
            </a:xfrm>
            <a:custGeom>
              <a:avLst/>
              <a:gdLst/>
              <a:ahLst/>
              <a:cxnLst/>
              <a:rect l="l" t="t" r="r" b="b"/>
              <a:pathLst>
                <a:path w="1251" h="1675" extrusionOk="0">
                  <a:moveTo>
                    <a:pt x="298" y="274"/>
                  </a:moveTo>
                  <a:cubicBezTo>
                    <a:pt x="298" y="274"/>
                    <a:pt x="322" y="274"/>
                    <a:pt x="357" y="310"/>
                  </a:cubicBezTo>
                  <a:cubicBezTo>
                    <a:pt x="381" y="334"/>
                    <a:pt x="405" y="370"/>
                    <a:pt x="417" y="417"/>
                  </a:cubicBezTo>
                  <a:cubicBezTo>
                    <a:pt x="453" y="501"/>
                    <a:pt x="465" y="584"/>
                    <a:pt x="476" y="679"/>
                  </a:cubicBezTo>
                  <a:cubicBezTo>
                    <a:pt x="476" y="763"/>
                    <a:pt x="465" y="858"/>
                    <a:pt x="441" y="953"/>
                  </a:cubicBezTo>
                  <a:cubicBezTo>
                    <a:pt x="417" y="894"/>
                    <a:pt x="393" y="834"/>
                    <a:pt x="369" y="775"/>
                  </a:cubicBezTo>
                  <a:cubicBezTo>
                    <a:pt x="334" y="667"/>
                    <a:pt x="310" y="548"/>
                    <a:pt x="298" y="429"/>
                  </a:cubicBezTo>
                  <a:cubicBezTo>
                    <a:pt x="286" y="382"/>
                    <a:pt x="286" y="334"/>
                    <a:pt x="298" y="286"/>
                  </a:cubicBezTo>
                  <a:lnTo>
                    <a:pt x="298" y="274"/>
                  </a:lnTo>
                  <a:close/>
                  <a:moveTo>
                    <a:pt x="790" y="1174"/>
                  </a:moveTo>
                  <a:cubicBezTo>
                    <a:pt x="820" y="1174"/>
                    <a:pt x="848" y="1183"/>
                    <a:pt x="881" y="1191"/>
                  </a:cubicBezTo>
                  <a:cubicBezTo>
                    <a:pt x="929" y="1215"/>
                    <a:pt x="953" y="1251"/>
                    <a:pt x="965" y="1310"/>
                  </a:cubicBezTo>
                  <a:cubicBezTo>
                    <a:pt x="977" y="1346"/>
                    <a:pt x="965" y="1382"/>
                    <a:pt x="929" y="1406"/>
                  </a:cubicBezTo>
                  <a:cubicBezTo>
                    <a:pt x="916" y="1411"/>
                    <a:pt x="902" y="1413"/>
                    <a:pt x="887" y="1413"/>
                  </a:cubicBezTo>
                  <a:cubicBezTo>
                    <a:pt x="835" y="1413"/>
                    <a:pt x="776" y="1383"/>
                    <a:pt x="738" y="1346"/>
                  </a:cubicBezTo>
                  <a:cubicBezTo>
                    <a:pt x="691" y="1310"/>
                    <a:pt x="655" y="1275"/>
                    <a:pt x="619" y="1227"/>
                  </a:cubicBezTo>
                  <a:lnTo>
                    <a:pt x="631" y="1215"/>
                  </a:lnTo>
                  <a:cubicBezTo>
                    <a:pt x="667" y="1203"/>
                    <a:pt x="715" y="1191"/>
                    <a:pt x="750" y="1179"/>
                  </a:cubicBezTo>
                  <a:cubicBezTo>
                    <a:pt x="764" y="1176"/>
                    <a:pt x="777" y="1174"/>
                    <a:pt x="790" y="1174"/>
                  </a:cubicBezTo>
                  <a:close/>
                  <a:moveTo>
                    <a:pt x="274" y="1"/>
                  </a:moveTo>
                  <a:cubicBezTo>
                    <a:pt x="143" y="13"/>
                    <a:pt x="48" y="96"/>
                    <a:pt x="24" y="215"/>
                  </a:cubicBezTo>
                  <a:cubicBezTo>
                    <a:pt x="0" y="298"/>
                    <a:pt x="0" y="382"/>
                    <a:pt x="24" y="453"/>
                  </a:cubicBezTo>
                  <a:cubicBezTo>
                    <a:pt x="36" y="596"/>
                    <a:pt x="72" y="727"/>
                    <a:pt x="107" y="858"/>
                  </a:cubicBezTo>
                  <a:cubicBezTo>
                    <a:pt x="155" y="1001"/>
                    <a:pt x="226" y="1132"/>
                    <a:pt x="298" y="1251"/>
                  </a:cubicBezTo>
                  <a:cubicBezTo>
                    <a:pt x="286" y="1298"/>
                    <a:pt x="310" y="1358"/>
                    <a:pt x="345" y="1394"/>
                  </a:cubicBezTo>
                  <a:cubicBezTo>
                    <a:pt x="369" y="1406"/>
                    <a:pt x="393" y="1417"/>
                    <a:pt x="417" y="1417"/>
                  </a:cubicBezTo>
                  <a:cubicBezTo>
                    <a:pt x="465" y="1465"/>
                    <a:pt x="512" y="1513"/>
                    <a:pt x="572" y="1560"/>
                  </a:cubicBezTo>
                  <a:cubicBezTo>
                    <a:pt x="657" y="1637"/>
                    <a:pt x="774" y="1675"/>
                    <a:pt x="890" y="1675"/>
                  </a:cubicBezTo>
                  <a:cubicBezTo>
                    <a:pt x="919" y="1675"/>
                    <a:pt x="948" y="1672"/>
                    <a:pt x="977" y="1667"/>
                  </a:cubicBezTo>
                  <a:lnTo>
                    <a:pt x="1012" y="1656"/>
                  </a:lnTo>
                  <a:cubicBezTo>
                    <a:pt x="1167" y="1584"/>
                    <a:pt x="1250" y="1406"/>
                    <a:pt x="1203" y="1239"/>
                  </a:cubicBezTo>
                  <a:cubicBezTo>
                    <a:pt x="1167" y="1108"/>
                    <a:pt x="1084" y="1001"/>
                    <a:pt x="965" y="953"/>
                  </a:cubicBezTo>
                  <a:cubicBezTo>
                    <a:pt x="902" y="926"/>
                    <a:pt x="833" y="913"/>
                    <a:pt x="762" y="913"/>
                  </a:cubicBezTo>
                  <a:cubicBezTo>
                    <a:pt x="738" y="913"/>
                    <a:pt x="715" y="914"/>
                    <a:pt x="691" y="917"/>
                  </a:cubicBezTo>
                  <a:cubicBezTo>
                    <a:pt x="715" y="834"/>
                    <a:pt x="715" y="751"/>
                    <a:pt x="715" y="655"/>
                  </a:cubicBezTo>
                  <a:cubicBezTo>
                    <a:pt x="703" y="548"/>
                    <a:pt x="679" y="429"/>
                    <a:pt x="643" y="322"/>
                  </a:cubicBezTo>
                  <a:cubicBezTo>
                    <a:pt x="619" y="251"/>
                    <a:pt x="572" y="179"/>
                    <a:pt x="524" y="132"/>
                  </a:cubicBezTo>
                  <a:cubicBezTo>
                    <a:pt x="465" y="48"/>
                    <a:pt x="369" y="1"/>
                    <a:pt x="2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18" name="Google Shape;2318;p53"/>
            <p:cNvSpPr/>
            <p:nvPr/>
          </p:nvSpPr>
          <p:spPr>
            <a:xfrm>
              <a:off x="6237875" y="2461725"/>
              <a:ext cx="33950" cy="28550"/>
            </a:xfrm>
            <a:custGeom>
              <a:avLst/>
              <a:gdLst/>
              <a:ahLst/>
              <a:cxnLst/>
              <a:rect l="l" t="t" r="r" b="b"/>
              <a:pathLst>
                <a:path w="1358" h="1142" extrusionOk="0">
                  <a:moveTo>
                    <a:pt x="932" y="1"/>
                  </a:moveTo>
                  <a:cubicBezTo>
                    <a:pt x="919" y="1"/>
                    <a:pt x="906" y="3"/>
                    <a:pt x="894" y="8"/>
                  </a:cubicBezTo>
                  <a:lnTo>
                    <a:pt x="108" y="210"/>
                  </a:lnTo>
                  <a:cubicBezTo>
                    <a:pt x="36" y="222"/>
                    <a:pt x="1" y="294"/>
                    <a:pt x="13" y="365"/>
                  </a:cubicBezTo>
                  <a:cubicBezTo>
                    <a:pt x="33" y="428"/>
                    <a:pt x="90" y="463"/>
                    <a:pt x="152" y="463"/>
                  </a:cubicBezTo>
                  <a:cubicBezTo>
                    <a:pt x="161" y="463"/>
                    <a:pt x="170" y="462"/>
                    <a:pt x="179" y="461"/>
                  </a:cubicBezTo>
                  <a:lnTo>
                    <a:pt x="846" y="294"/>
                  </a:lnTo>
                  <a:lnTo>
                    <a:pt x="1096" y="1044"/>
                  </a:lnTo>
                  <a:cubicBezTo>
                    <a:pt x="1107" y="1097"/>
                    <a:pt x="1165" y="1141"/>
                    <a:pt x="1220" y="1141"/>
                  </a:cubicBezTo>
                  <a:cubicBezTo>
                    <a:pt x="1226" y="1141"/>
                    <a:pt x="1233" y="1140"/>
                    <a:pt x="1239" y="1139"/>
                  </a:cubicBezTo>
                  <a:lnTo>
                    <a:pt x="1251" y="1127"/>
                  </a:lnTo>
                  <a:cubicBezTo>
                    <a:pt x="1322" y="1103"/>
                    <a:pt x="1358" y="1032"/>
                    <a:pt x="1334" y="961"/>
                  </a:cubicBezTo>
                  <a:lnTo>
                    <a:pt x="1048" y="91"/>
                  </a:lnTo>
                  <a:cubicBezTo>
                    <a:pt x="1030" y="35"/>
                    <a:pt x="981" y="1"/>
                    <a:pt x="93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19" name="Google Shape;2319;p53"/>
            <p:cNvSpPr/>
            <p:nvPr/>
          </p:nvSpPr>
          <p:spPr>
            <a:xfrm>
              <a:off x="6511500" y="2892400"/>
              <a:ext cx="33275" cy="48225"/>
            </a:xfrm>
            <a:custGeom>
              <a:avLst/>
              <a:gdLst/>
              <a:ahLst/>
              <a:cxnLst/>
              <a:rect l="l" t="t" r="r" b="b"/>
              <a:pathLst>
                <a:path w="1331" h="1929" extrusionOk="0">
                  <a:moveTo>
                    <a:pt x="428" y="0"/>
                  </a:moveTo>
                  <a:cubicBezTo>
                    <a:pt x="225" y="0"/>
                    <a:pt x="1" y="515"/>
                    <a:pt x="57" y="712"/>
                  </a:cubicBezTo>
                  <a:cubicBezTo>
                    <a:pt x="66" y="738"/>
                    <a:pt x="80" y="749"/>
                    <a:pt x="97" y="749"/>
                  </a:cubicBezTo>
                  <a:cubicBezTo>
                    <a:pt x="149" y="749"/>
                    <a:pt x="224" y="650"/>
                    <a:pt x="224" y="605"/>
                  </a:cubicBezTo>
                  <a:lnTo>
                    <a:pt x="212" y="605"/>
                  </a:lnTo>
                  <a:cubicBezTo>
                    <a:pt x="212" y="526"/>
                    <a:pt x="244" y="245"/>
                    <a:pt x="338" y="245"/>
                  </a:cubicBezTo>
                  <a:cubicBezTo>
                    <a:pt x="343" y="245"/>
                    <a:pt x="349" y="246"/>
                    <a:pt x="355" y="248"/>
                  </a:cubicBezTo>
                  <a:cubicBezTo>
                    <a:pt x="438" y="271"/>
                    <a:pt x="486" y="593"/>
                    <a:pt x="509" y="652"/>
                  </a:cubicBezTo>
                  <a:cubicBezTo>
                    <a:pt x="533" y="843"/>
                    <a:pt x="509" y="1033"/>
                    <a:pt x="438" y="1212"/>
                  </a:cubicBezTo>
                  <a:cubicBezTo>
                    <a:pt x="389" y="1350"/>
                    <a:pt x="363" y="1494"/>
                    <a:pt x="328" y="1636"/>
                  </a:cubicBezTo>
                  <a:lnTo>
                    <a:pt x="328" y="1636"/>
                  </a:lnTo>
                  <a:cubicBezTo>
                    <a:pt x="298" y="1695"/>
                    <a:pt x="279" y="1761"/>
                    <a:pt x="273" y="1826"/>
                  </a:cubicBezTo>
                  <a:lnTo>
                    <a:pt x="273" y="1826"/>
                  </a:lnTo>
                  <a:cubicBezTo>
                    <a:pt x="273" y="1828"/>
                    <a:pt x="272" y="1829"/>
                    <a:pt x="271" y="1831"/>
                  </a:cubicBezTo>
                  <a:lnTo>
                    <a:pt x="273" y="1831"/>
                  </a:lnTo>
                  <a:lnTo>
                    <a:pt x="273" y="1831"/>
                  </a:lnTo>
                  <a:cubicBezTo>
                    <a:pt x="272" y="1843"/>
                    <a:pt x="271" y="1855"/>
                    <a:pt x="271" y="1867"/>
                  </a:cubicBezTo>
                  <a:cubicBezTo>
                    <a:pt x="271" y="1912"/>
                    <a:pt x="291" y="1929"/>
                    <a:pt x="317" y="1929"/>
                  </a:cubicBezTo>
                  <a:cubicBezTo>
                    <a:pt x="369" y="1929"/>
                    <a:pt x="446" y="1866"/>
                    <a:pt x="462" y="1819"/>
                  </a:cubicBezTo>
                  <a:cubicBezTo>
                    <a:pt x="475" y="1774"/>
                    <a:pt x="486" y="1729"/>
                    <a:pt x="496" y="1684"/>
                  </a:cubicBezTo>
                  <a:lnTo>
                    <a:pt x="496" y="1684"/>
                  </a:lnTo>
                  <a:cubicBezTo>
                    <a:pt x="508" y="1672"/>
                    <a:pt x="525" y="1666"/>
                    <a:pt x="545" y="1666"/>
                  </a:cubicBezTo>
                  <a:cubicBezTo>
                    <a:pt x="667" y="1666"/>
                    <a:pt x="909" y="1873"/>
                    <a:pt x="962" y="1891"/>
                  </a:cubicBezTo>
                  <a:cubicBezTo>
                    <a:pt x="993" y="1904"/>
                    <a:pt x="1026" y="1910"/>
                    <a:pt x="1058" y="1910"/>
                  </a:cubicBezTo>
                  <a:cubicBezTo>
                    <a:pt x="1172" y="1910"/>
                    <a:pt x="1279" y="1833"/>
                    <a:pt x="1307" y="1712"/>
                  </a:cubicBezTo>
                  <a:cubicBezTo>
                    <a:pt x="1331" y="1648"/>
                    <a:pt x="1302" y="1596"/>
                    <a:pt x="1259" y="1596"/>
                  </a:cubicBezTo>
                  <a:cubicBezTo>
                    <a:pt x="1237" y="1596"/>
                    <a:pt x="1212" y="1609"/>
                    <a:pt x="1188" y="1641"/>
                  </a:cubicBezTo>
                  <a:cubicBezTo>
                    <a:pt x="1173" y="1661"/>
                    <a:pt x="1153" y="1670"/>
                    <a:pt x="1130" y="1670"/>
                  </a:cubicBezTo>
                  <a:cubicBezTo>
                    <a:pt x="1006" y="1670"/>
                    <a:pt x="784" y="1424"/>
                    <a:pt x="664" y="1414"/>
                  </a:cubicBezTo>
                  <a:cubicBezTo>
                    <a:pt x="659" y="1414"/>
                    <a:pt x="653" y="1414"/>
                    <a:pt x="648" y="1414"/>
                  </a:cubicBezTo>
                  <a:cubicBezTo>
                    <a:pt x="614" y="1414"/>
                    <a:pt x="582" y="1419"/>
                    <a:pt x="552" y="1429"/>
                  </a:cubicBezTo>
                  <a:lnTo>
                    <a:pt x="552" y="1429"/>
                  </a:lnTo>
                  <a:cubicBezTo>
                    <a:pt x="561" y="1392"/>
                    <a:pt x="570" y="1356"/>
                    <a:pt x="581" y="1319"/>
                  </a:cubicBezTo>
                  <a:cubicBezTo>
                    <a:pt x="640" y="1164"/>
                    <a:pt x="688" y="998"/>
                    <a:pt x="724" y="843"/>
                  </a:cubicBezTo>
                  <a:cubicBezTo>
                    <a:pt x="736" y="593"/>
                    <a:pt x="688" y="343"/>
                    <a:pt x="581" y="128"/>
                  </a:cubicBezTo>
                  <a:cubicBezTo>
                    <a:pt x="535" y="38"/>
                    <a:pt x="482" y="0"/>
                    <a:pt x="4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20" name="Google Shape;2320;p53"/>
            <p:cNvSpPr/>
            <p:nvPr/>
          </p:nvSpPr>
          <p:spPr>
            <a:xfrm>
              <a:off x="6538225" y="2904050"/>
              <a:ext cx="29450" cy="26900"/>
            </a:xfrm>
            <a:custGeom>
              <a:avLst/>
              <a:gdLst/>
              <a:ahLst/>
              <a:cxnLst/>
              <a:rect l="l" t="t" r="r" b="b"/>
              <a:pathLst>
                <a:path w="1178" h="1076" extrusionOk="0">
                  <a:moveTo>
                    <a:pt x="257" y="0"/>
                  </a:moveTo>
                  <a:cubicBezTo>
                    <a:pt x="228" y="0"/>
                    <a:pt x="197" y="10"/>
                    <a:pt x="167" y="32"/>
                  </a:cubicBezTo>
                  <a:cubicBezTo>
                    <a:pt x="0" y="163"/>
                    <a:pt x="36" y="401"/>
                    <a:pt x="48" y="567"/>
                  </a:cubicBezTo>
                  <a:cubicBezTo>
                    <a:pt x="48" y="600"/>
                    <a:pt x="59" y="613"/>
                    <a:pt x="74" y="613"/>
                  </a:cubicBezTo>
                  <a:cubicBezTo>
                    <a:pt x="109" y="613"/>
                    <a:pt x="167" y="546"/>
                    <a:pt x="167" y="496"/>
                  </a:cubicBezTo>
                  <a:lnTo>
                    <a:pt x="179" y="496"/>
                  </a:lnTo>
                  <a:cubicBezTo>
                    <a:pt x="179" y="460"/>
                    <a:pt x="167" y="210"/>
                    <a:pt x="202" y="198"/>
                  </a:cubicBezTo>
                  <a:cubicBezTo>
                    <a:pt x="204" y="198"/>
                    <a:pt x="207" y="198"/>
                    <a:pt x="209" y="198"/>
                  </a:cubicBezTo>
                  <a:cubicBezTo>
                    <a:pt x="281" y="198"/>
                    <a:pt x="394" y="390"/>
                    <a:pt x="417" y="424"/>
                  </a:cubicBezTo>
                  <a:cubicBezTo>
                    <a:pt x="512" y="579"/>
                    <a:pt x="572" y="758"/>
                    <a:pt x="655" y="913"/>
                  </a:cubicBezTo>
                  <a:cubicBezTo>
                    <a:pt x="719" y="1029"/>
                    <a:pt x="782" y="1076"/>
                    <a:pt x="841" y="1076"/>
                  </a:cubicBezTo>
                  <a:cubicBezTo>
                    <a:pt x="1009" y="1076"/>
                    <a:pt x="1140" y="693"/>
                    <a:pt x="1167" y="508"/>
                  </a:cubicBezTo>
                  <a:cubicBezTo>
                    <a:pt x="1177" y="457"/>
                    <a:pt x="1157" y="436"/>
                    <a:pt x="1128" y="436"/>
                  </a:cubicBezTo>
                  <a:cubicBezTo>
                    <a:pt x="1109" y="436"/>
                    <a:pt x="1086" y="445"/>
                    <a:pt x="1067" y="460"/>
                  </a:cubicBezTo>
                  <a:lnTo>
                    <a:pt x="1067" y="460"/>
                  </a:lnTo>
                  <a:cubicBezTo>
                    <a:pt x="1077" y="445"/>
                    <a:pt x="1086" y="433"/>
                    <a:pt x="1085" y="433"/>
                  </a:cubicBezTo>
                  <a:lnTo>
                    <a:pt x="1085" y="433"/>
                  </a:lnTo>
                  <a:cubicBezTo>
                    <a:pt x="1084" y="433"/>
                    <a:pt x="1080" y="437"/>
                    <a:pt x="1072" y="448"/>
                  </a:cubicBezTo>
                  <a:cubicBezTo>
                    <a:pt x="1062" y="458"/>
                    <a:pt x="1052" y="468"/>
                    <a:pt x="1042" y="485"/>
                  </a:cubicBezTo>
                  <a:lnTo>
                    <a:pt x="1042" y="485"/>
                  </a:lnTo>
                  <a:cubicBezTo>
                    <a:pt x="1036" y="492"/>
                    <a:pt x="1032" y="500"/>
                    <a:pt x="1028" y="508"/>
                  </a:cubicBezTo>
                  <a:lnTo>
                    <a:pt x="1028" y="508"/>
                  </a:lnTo>
                  <a:cubicBezTo>
                    <a:pt x="1007" y="542"/>
                    <a:pt x="988" y="584"/>
                    <a:pt x="988" y="627"/>
                  </a:cubicBezTo>
                  <a:cubicBezTo>
                    <a:pt x="964" y="698"/>
                    <a:pt x="953" y="758"/>
                    <a:pt x="929" y="817"/>
                  </a:cubicBezTo>
                  <a:cubicBezTo>
                    <a:pt x="911" y="847"/>
                    <a:pt x="902" y="862"/>
                    <a:pt x="891" y="862"/>
                  </a:cubicBezTo>
                  <a:cubicBezTo>
                    <a:pt x="881" y="862"/>
                    <a:pt x="869" y="847"/>
                    <a:pt x="845" y="817"/>
                  </a:cubicBezTo>
                  <a:cubicBezTo>
                    <a:pt x="726" y="651"/>
                    <a:pt x="679" y="448"/>
                    <a:pt x="572" y="282"/>
                  </a:cubicBezTo>
                  <a:cubicBezTo>
                    <a:pt x="504" y="184"/>
                    <a:pt x="388" y="0"/>
                    <a:pt x="25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21" name="Google Shape;2321;p53"/>
            <p:cNvSpPr/>
            <p:nvPr/>
          </p:nvSpPr>
          <p:spPr>
            <a:xfrm>
              <a:off x="6544300" y="2901750"/>
              <a:ext cx="18700" cy="30950"/>
            </a:xfrm>
            <a:custGeom>
              <a:avLst/>
              <a:gdLst/>
              <a:ahLst/>
              <a:cxnLst/>
              <a:rect l="l" t="t" r="r" b="b"/>
              <a:pathLst>
                <a:path w="748" h="1238" extrusionOk="0">
                  <a:moveTo>
                    <a:pt x="695" y="1"/>
                  </a:moveTo>
                  <a:cubicBezTo>
                    <a:pt x="682" y="1"/>
                    <a:pt x="666" y="9"/>
                    <a:pt x="650" y="28"/>
                  </a:cubicBezTo>
                  <a:cubicBezTo>
                    <a:pt x="400" y="350"/>
                    <a:pt x="257" y="743"/>
                    <a:pt x="55" y="1088"/>
                  </a:cubicBezTo>
                  <a:cubicBezTo>
                    <a:pt x="1" y="1173"/>
                    <a:pt x="36" y="1237"/>
                    <a:pt x="91" y="1237"/>
                  </a:cubicBezTo>
                  <a:cubicBezTo>
                    <a:pt x="121" y="1237"/>
                    <a:pt x="156" y="1218"/>
                    <a:pt x="186" y="1171"/>
                  </a:cubicBezTo>
                  <a:cubicBezTo>
                    <a:pt x="388" y="826"/>
                    <a:pt x="531" y="445"/>
                    <a:pt x="721" y="100"/>
                  </a:cubicBezTo>
                  <a:cubicBezTo>
                    <a:pt x="747" y="57"/>
                    <a:pt x="729" y="1"/>
                    <a:pt x="69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22" name="Google Shape;2322;p53"/>
            <p:cNvSpPr/>
            <p:nvPr/>
          </p:nvSpPr>
          <p:spPr>
            <a:xfrm>
              <a:off x="6574925" y="2899775"/>
              <a:ext cx="23725" cy="10450"/>
            </a:xfrm>
            <a:custGeom>
              <a:avLst/>
              <a:gdLst/>
              <a:ahLst/>
              <a:cxnLst/>
              <a:rect l="l" t="t" r="r" b="b"/>
              <a:pathLst>
                <a:path w="949" h="418" extrusionOk="0">
                  <a:moveTo>
                    <a:pt x="878" y="0"/>
                  </a:moveTo>
                  <a:cubicBezTo>
                    <a:pt x="747" y="0"/>
                    <a:pt x="616" y="36"/>
                    <a:pt x="497" y="107"/>
                  </a:cubicBezTo>
                  <a:cubicBezTo>
                    <a:pt x="366" y="155"/>
                    <a:pt x="235" y="203"/>
                    <a:pt x="116" y="250"/>
                  </a:cubicBezTo>
                  <a:cubicBezTo>
                    <a:pt x="58" y="273"/>
                    <a:pt x="1" y="418"/>
                    <a:pt x="82" y="418"/>
                  </a:cubicBezTo>
                  <a:cubicBezTo>
                    <a:pt x="85" y="418"/>
                    <a:pt x="88" y="417"/>
                    <a:pt x="92" y="417"/>
                  </a:cubicBezTo>
                  <a:cubicBezTo>
                    <a:pt x="342" y="369"/>
                    <a:pt x="651" y="322"/>
                    <a:pt x="854" y="155"/>
                  </a:cubicBezTo>
                  <a:cubicBezTo>
                    <a:pt x="889" y="131"/>
                    <a:pt x="949" y="12"/>
                    <a:pt x="87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23" name="Google Shape;2323;p53"/>
            <p:cNvSpPr/>
            <p:nvPr/>
          </p:nvSpPr>
          <p:spPr>
            <a:xfrm>
              <a:off x="6606200" y="2870550"/>
              <a:ext cx="26400" cy="44725"/>
            </a:xfrm>
            <a:custGeom>
              <a:avLst/>
              <a:gdLst/>
              <a:ahLst/>
              <a:cxnLst/>
              <a:rect l="l" t="t" r="r" b="b"/>
              <a:pathLst>
                <a:path w="1056" h="1789" extrusionOk="0">
                  <a:moveTo>
                    <a:pt x="581" y="0"/>
                  </a:moveTo>
                  <a:cubicBezTo>
                    <a:pt x="577" y="0"/>
                    <a:pt x="572" y="1"/>
                    <a:pt x="567" y="2"/>
                  </a:cubicBezTo>
                  <a:lnTo>
                    <a:pt x="555" y="2"/>
                  </a:lnTo>
                  <a:cubicBezTo>
                    <a:pt x="520" y="14"/>
                    <a:pt x="484" y="50"/>
                    <a:pt x="472" y="98"/>
                  </a:cubicBezTo>
                  <a:cubicBezTo>
                    <a:pt x="471" y="104"/>
                    <a:pt x="472" y="114"/>
                    <a:pt x="473" y="128"/>
                  </a:cubicBezTo>
                  <a:lnTo>
                    <a:pt x="473" y="128"/>
                  </a:lnTo>
                  <a:cubicBezTo>
                    <a:pt x="337" y="374"/>
                    <a:pt x="200" y="611"/>
                    <a:pt x="31" y="848"/>
                  </a:cubicBezTo>
                  <a:cubicBezTo>
                    <a:pt x="1" y="909"/>
                    <a:pt x="24" y="955"/>
                    <a:pt x="61" y="955"/>
                  </a:cubicBezTo>
                  <a:cubicBezTo>
                    <a:pt x="81" y="955"/>
                    <a:pt x="105" y="941"/>
                    <a:pt x="127" y="907"/>
                  </a:cubicBezTo>
                  <a:lnTo>
                    <a:pt x="127" y="895"/>
                  </a:lnTo>
                  <a:cubicBezTo>
                    <a:pt x="240" y="726"/>
                    <a:pt x="402" y="551"/>
                    <a:pt x="509" y="360"/>
                  </a:cubicBezTo>
                  <a:lnTo>
                    <a:pt x="509" y="360"/>
                  </a:lnTo>
                  <a:cubicBezTo>
                    <a:pt x="600" y="840"/>
                    <a:pt x="830" y="1789"/>
                    <a:pt x="943" y="1789"/>
                  </a:cubicBezTo>
                  <a:cubicBezTo>
                    <a:pt x="945" y="1789"/>
                    <a:pt x="947" y="1789"/>
                    <a:pt x="948" y="1788"/>
                  </a:cubicBezTo>
                  <a:cubicBezTo>
                    <a:pt x="984" y="1776"/>
                    <a:pt x="1055" y="1693"/>
                    <a:pt x="1008" y="1669"/>
                  </a:cubicBezTo>
                  <a:cubicBezTo>
                    <a:pt x="972" y="1586"/>
                    <a:pt x="948" y="1514"/>
                    <a:pt x="936" y="1443"/>
                  </a:cubicBezTo>
                  <a:cubicBezTo>
                    <a:pt x="912" y="1336"/>
                    <a:pt x="889" y="1241"/>
                    <a:pt x="865" y="1145"/>
                  </a:cubicBezTo>
                  <a:cubicBezTo>
                    <a:pt x="829" y="955"/>
                    <a:pt x="781" y="764"/>
                    <a:pt x="734" y="586"/>
                  </a:cubicBezTo>
                  <a:cubicBezTo>
                    <a:pt x="680" y="424"/>
                    <a:pt x="636" y="262"/>
                    <a:pt x="610" y="100"/>
                  </a:cubicBezTo>
                  <a:lnTo>
                    <a:pt x="610" y="100"/>
                  </a:lnTo>
                  <a:cubicBezTo>
                    <a:pt x="612" y="91"/>
                    <a:pt x="613" y="83"/>
                    <a:pt x="615" y="74"/>
                  </a:cubicBezTo>
                  <a:cubicBezTo>
                    <a:pt x="615" y="42"/>
                    <a:pt x="615" y="0"/>
                    <a:pt x="58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24" name="Google Shape;2324;p53"/>
            <p:cNvSpPr/>
            <p:nvPr/>
          </p:nvSpPr>
          <p:spPr>
            <a:xfrm>
              <a:off x="6635750" y="2882000"/>
              <a:ext cx="19775" cy="7125"/>
            </a:xfrm>
            <a:custGeom>
              <a:avLst/>
              <a:gdLst/>
              <a:ahLst/>
              <a:cxnLst/>
              <a:rect l="l" t="t" r="r" b="b"/>
              <a:pathLst>
                <a:path w="791" h="285" extrusionOk="0">
                  <a:moveTo>
                    <a:pt x="671" y="0"/>
                  </a:moveTo>
                  <a:cubicBezTo>
                    <a:pt x="607" y="0"/>
                    <a:pt x="538" y="28"/>
                    <a:pt x="481" y="44"/>
                  </a:cubicBezTo>
                  <a:cubicBezTo>
                    <a:pt x="361" y="68"/>
                    <a:pt x="242" y="92"/>
                    <a:pt x="123" y="116"/>
                  </a:cubicBezTo>
                  <a:cubicBezTo>
                    <a:pt x="57" y="138"/>
                    <a:pt x="0" y="285"/>
                    <a:pt x="71" y="285"/>
                  </a:cubicBezTo>
                  <a:cubicBezTo>
                    <a:pt x="76" y="285"/>
                    <a:pt x="81" y="284"/>
                    <a:pt x="88" y="283"/>
                  </a:cubicBezTo>
                  <a:lnTo>
                    <a:pt x="76" y="283"/>
                  </a:lnTo>
                  <a:cubicBezTo>
                    <a:pt x="195" y="259"/>
                    <a:pt x="314" y="235"/>
                    <a:pt x="433" y="223"/>
                  </a:cubicBezTo>
                  <a:cubicBezTo>
                    <a:pt x="540" y="211"/>
                    <a:pt x="647" y="187"/>
                    <a:pt x="731" y="128"/>
                  </a:cubicBezTo>
                  <a:cubicBezTo>
                    <a:pt x="754" y="104"/>
                    <a:pt x="790" y="32"/>
                    <a:pt x="754" y="21"/>
                  </a:cubicBezTo>
                  <a:cubicBezTo>
                    <a:pt x="729" y="6"/>
                    <a:pt x="700" y="0"/>
                    <a:pt x="6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25" name="Google Shape;2325;p53"/>
            <p:cNvSpPr/>
            <p:nvPr/>
          </p:nvSpPr>
          <p:spPr>
            <a:xfrm>
              <a:off x="6636950" y="2886550"/>
              <a:ext cx="18850" cy="7625"/>
            </a:xfrm>
            <a:custGeom>
              <a:avLst/>
              <a:gdLst/>
              <a:ahLst/>
              <a:cxnLst/>
              <a:rect l="l" t="t" r="r" b="b"/>
              <a:pathLst>
                <a:path w="754" h="305" extrusionOk="0">
                  <a:moveTo>
                    <a:pt x="625" y="1"/>
                  </a:moveTo>
                  <a:cubicBezTo>
                    <a:pt x="558" y="1"/>
                    <a:pt x="495" y="14"/>
                    <a:pt x="433" y="41"/>
                  </a:cubicBezTo>
                  <a:lnTo>
                    <a:pt x="135" y="112"/>
                  </a:lnTo>
                  <a:cubicBezTo>
                    <a:pt x="68" y="135"/>
                    <a:pt x="0" y="305"/>
                    <a:pt x="82" y="305"/>
                  </a:cubicBezTo>
                  <a:cubicBezTo>
                    <a:pt x="87" y="305"/>
                    <a:pt x="93" y="304"/>
                    <a:pt x="99" y="303"/>
                  </a:cubicBezTo>
                  <a:cubicBezTo>
                    <a:pt x="290" y="267"/>
                    <a:pt x="480" y="220"/>
                    <a:pt x="659" y="136"/>
                  </a:cubicBezTo>
                  <a:cubicBezTo>
                    <a:pt x="694" y="124"/>
                    <a:pt x="754" y="17"/>
                    <a:pt x="694" y="5"/>
                  </a:cubicBezTo>
                  <a:cubicBezTo>
                    <a:pt x="671" y="2"/>
                    <a:pt x="648" y="1"/>
                    <a:pt x="62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26" name="Google Shape;2326;p53"/>
            <p:cNvSpPr/>
            <p:nvPr/>
          </p:nvSpPr>
          <p:spPr>
            <a:xfrm>
              <a:off x="6659650" y="2861975"/>
              <a:ext cx="35025" cy="41725"/>
            </a:xfrm>
            <a:custGeom>
              <a:avLst/>
              <a:gdLst/>
              <a:ahLst/>
              <a:cxnLst/>
              <a:rect l="l" t="t" r="r" b="b"/>
              <a:pathLst>
                <a:path w="1401" h="1669" extrusionOk="0">
                  <a:moveTo>
                    <a:pt x="639" y="161"/>
                  </a:moveTo>
                  <a:lnTo>
                    <a:pt x="639" y="161"/>
                  </a:lnTo>
                  <a:cubicBezTo>
                    <a:pt x="607" y="217"/>
                    <a:pt x="595" y="286"/>
                    <a:pt x="667" y="286"/>
                  </a:cubicBezTo>
                  <a:cubicBezTo>
                    <a:pt x="671" y="286"/>
                    <a:pt x="675" y="286"/>
                    <a:pt x="679" y="286"/>
                  </a:cubicBezTo>
                  <a:cubicBezTo>
                    <a:pt x="699" y="284"/>
                    <a:pt x="717" y="282"/>
                    <a:pt x="735" y="282"/>
                  </a:cubicBezTo>
                  <a:cubicBezTo>
                    <a:pt x="1089" y="282"/>
                    <a:pt x="1135" y="717"/>
                    <a:pt x="1191" y="1000"/>
                  </a:cubicBezTo>
                  <a:cubicBezTo>
                    <a:pt x="1215" y="1131"/>
                    <a:pt x="1251" y="1345"/>
                    <a:pt x="1108" y="1417"/>
                  </a:cubicBezTo>
                  <a:cubicBezTo>
                    <a:pt x="1059" y="1439"/>
                    <a:pt x="1007" y="1450"/>
                    <a:pt x="957" y="1450"/>
                  </a:cubicBezTo>
                  <a:cubicBezTo>
                    <a:pt x="874" y="1450"/>
                    <a:pt x="794" y="1421"/>
                    <a:pt x="727" y="1369"/>
                  </a:cubicBezTo>
                  <a:cubicBezTo>
                    <a:pt x="548" y="1203"/>
                    <a:pt x="453" y="976"/>
                    <a:pt x="453" y="738"/>
                  </a:cubicBezTo>
                  <a:cubicBezTo>
                    <a:pt x="430" y="532"/>
                    <a:pt x="407" y="226"/>
                    <a:pt x="639" y="161"/>
                  </a:cubicBezTo>
                  <a:close/>
                  <a:moveTo>
                    <a:pt x="715" y="0"/>
                  </a:moveTo>
                  <a:cubicBezTo>
                    <a:pt x="1" y="0"/>
                    <a:pt x="215" y="1465"/>
                    <a:pt x="739" y="1643"/>
                  </a:cubicBezTo>
                  <a:cubicBezTo>
                    <a:pt x="795" y="1661"/>
                    <a:pt x="848" y="1669"/>
                    <a:pt x="898" y="1669"/>
                  </a:cubicBezTo>
                  <a:cubicBezTo>
                    <a:pt x="1218" y="1669"/>
                    <a:pt x="1401" y="1332"/>
                    <a:pt x="1370" y="1012"/>
                  </a:cubicBezTo>
                  <a:cubicBezTo>
                    <a:pt x="1338" y="749"/>
                    <a:pt x="1214" y="57"/>
                    <a:pt x="856" y="57"/>
                  </a:cubicBezTo>
                  <a:cubicBezTo>
                    <a:pt x="819" y="57"/>
                    <a:pt x="779" y="65"/>
                    <a:pt x="737" y="81"/>
                  </a:cubicBezTo>
                  <a:lnTo>
                    <a:pt x="737" y="81"/>
                  </a:lnTo>
                  <a:cubicBezTo>
                    <a:pt x="757" y="41"/>
                    <a:pt x="760" y="0"/>
                    <a:pt x="7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27" name="Google Shape;2327;p53"/>
            <p:cNvSpPr/>
            <p:nvPr/>
          </p:nvSpPr>
          <p:spPr>
            <a:xfrm>
              <a:off x="6583300" y="2933200"/>
              <a:ext cx="33725" cy="52375"/>
            </a:xfrm>
            <a:custGeom>
              <a:avLst/>
              <a:gdLst/>
              <a:ahLst/>
              <a:cxnLst/>
              <a:rect l="l" t="t" r="r" b="b"/>
              <a:pathLst>
                <a:path w="1349" h="2095" extrusionOk="0">
                  <a:moveTo>
                    <a:pt x="565" y="1"/>
                  </a:moveTo>
                  <a:cubicBezTo>
                    <a:pt x="547" y="1"/>
                    <a:pt x="528" y="3"/>
                    <a:pt x="507" y="9"/>
                  </a:cubicBezTo>
                  <a:cubicBezTo>
                    <a:pt x="257" y="80"/>
                    <a:pt x="138" y="342"/>
                    <a:pt x="31" y="544"/>
                  </a:cubicBezTo>
                  <a:cubicBezTo>
                    <a:pt x="0" y="605"/>
                    <a:pt x="23" y="647"/>
                    <a:pt x="56" y="647"/>
                  </a:cubicBezTo>
                  <a:cubicBezTo>
                    <a:pt x="75" y="647"/>
                    <a:pt x="97" y="634"/>
                    <a:pt x="114" y="604"/>
                  </a:cubicBezTo>
                  <a:cubicBezTo>
                    <a:pt x="162" y="517"/>
                    <a:pt x="342" y="197"/>
                    <a:pt x="473" y="197"/>
                  </a:cubicBezTo>
                  <a:cubicBezTo>
                    <a:pt x="504" y="197"/>
                    <a:pt x="532" y="215"/>
                    <a:pt x="554" y="259"/>
                  </a:cubicBezTo>
                  <a:cubicBezTo>
                    <a:pt x="614" y="366"/>
                    <a:pt x="543" y="568"/>
                    <a:pt x="531" y="687"/>
                  </a:cubicBezTo>
                  <a:cubicBezTo>
                    <a:pt x="494" y="969"/>
                    <a:pt x="438" y="1246"/>
                    <a:pt x="370" y="1519"/>
                  </a:cubicBezTo>
                  <a:lnTo>
                    <a:pt x="370" y="1519"/>
                  </a:lnTo>
                  <a:cubicBezTo>
                    <a:pt x="275" y="1670"/>
                    <a:pt x="221" y="1851"/>
                    <a:pt x="221" y="2033"/>
                  </a:cubicBezTo>
                  <a:cubicBezTo>
                    <a:pt x="221" y="2077"/>
                    <a:pt x="236" y="2094"/>
                    <a:pt x="258" y="2094"/>
                  </a:cubicBezTo>
                  <a:cubicBezTo>
                    <a:pt x="304" y="2094"/>
                    <a:pt x="380" y="2014"/>
                    <a:pt x="388" y="1973"/>
                  </a:cubicBezTo>
                  <a:cubicBezTo>
                    <a:pt x="429" y="1837"/>
                    <a:pt x="471" y="1700"/>
                    <a:pt x="509" y="1563"/>
                  </a:cubicBezTo>
                  <a:lnTo>
                    <a:pt x="509" y="1563"/>
                  </a:lnTo>
                  <a:cubicBezTo>
                    <a:pt x="522" y="1551"/>
                    <a:pt x="536" y="1544"/>
                    <a:pt x="554" y="1544"/>
                  </a:cubicBezTo>
                  <a:cubicBezTo>
                    <a:pt x="614" y="1544"/>
                    <a:pt x="733" y="1699"/>
                    <a:pt x="781" y="1747"/>
                  </a:cubicBezTo>
                  <a:cubicBezTo>
                    <a:pt x="841" y="1808"/>
                    <a:pt x="919" y="1886"/>
                    <a:pt x="1007" y="1886"/>
                  </a:cubicBezTo>
                  <a:cubicBezTo>
                    <a:pt x="1023" y="1886"/>
                    <a:pt x="1038" y="1883"/>
                    <a:pt x="1055" y="1878"/>
                  </a:cubicBezTo>
                  <a:cubicBezTo>
                    <a:pt x="1174" y="1854"/>
                    <a:pt x="1257" y="1723"/>
                    <a:pt x="1316" y="1628"/>
                  </a:cubicBezTo>
                  <a:cubicBezTo>
                    <a:pt x="1348" y="1564"/>
                    <a:pt x="1322" y="1511"/>
                    <a:pt x="1279" y="1511"/>
                  </a:cubicBezTo>
                  <a:cubicBezTo>
                    <a:pt x="1258" y="1511"/>
                    <a:pt x="1233" y="1525"/>
                    <a:pt x="1209" y="1556"/>
                  </a:cubicBezTo>
                  <a:cubicBezTo>
                    <a:pt x="1162" y="1624"/>
                    <a:pt x="1116" y="1650"/>
                    <a:pt x="1071" y="1650"/>
                  </a:cubicBezTo>
                  <a:cubicBezTo>
                    <a:pt x="917" y="1650"/>
                    <a:pt x="771" y="1345"/>
                    <a:pt x="591" y="1345"/>
                  </a:cubicBezTo>
                  <a:cubicBezTo>
                    <a:pt x="583" y="1345"/>
                    <a:pt x="576" y="1346"/>
                    <a:pt x="568" y="1347"/>
                  </a:cubicBezTo>
                  <a:lnTo>
                    <a:pt x="568" y="1347"/>
                  </a:lnTo>
                  <a:cubicBezTo>
                    <a:pt x="657" y="1001"/>
                    <a:pt x="721" y="650"/>
                    <a:pt x="721" y="294"/>
                  </a:cubicBezTo>
                  <a:cubicBezTo>
                    <a:pt x="721" y="157"/>
                    <a:pt x="702" y="1"/>
                    <a:pt x="5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28" name="Google Shape;2328;p53"/>
            <p:cNvSpPr/>
            <p:nvPr/>
          </p:nvSpPr>
          <p:spPr>
            <a:xfrm>
              <a:off x="6614450" y="2949175"/>
              <a:ext cx="25300" cy="22075"/>
            </a:xfrm>
            <a:custGeom>
              <a:avLst/>
              <a:gdLst/>
              <a:ahLst/>
              <a:cxnLst/>
              <a:rect l="l" t="t" r="r" b="b"/>
              <a:pathLst>
                <a:path w="1012" h="883" extrusionOk="0">
                  <a:moveTo>
                    <a:pt x="261" y="1"/>
                  </a:moveTo>
                  <a:cubicBezTo>
                    <a:pt x="130" y="1"/>
                    <a:pt x="47" y="167"/>
                    <a:pt x="11" y="286"/>
                  </a:cubicBezTo>
                  <a:cubicBezTo>
                    <a:pt x="1" y="327"/>
                    <a:pt x="16" y="341"/>
                    <a:pt x="39" y="341"/>
                  </a:cubicBezTo>
                  <a:cubicBezTo>
                    <a:pt x="71" y="341"/>
                    <a:pt x="116" y="314"/>
                    <a:pt x="130" y="286"/>
                  </a:cubicBezTo>
                  <a:cubicBezTo>
                    <a:pt x="149" y="234"/>
                    <a:pt x="176" y="213"/>
                    <a:pt x="207" y="213"/>
                  </a:cubicBezTo>
                  <a:cubicBezTo>
                    <a:pt x="346" y="213"/>
                    <a:pt x="572" y="649"/>
                    <a:pt x="630" y="727"/>
                  </a:cubicBezTo>
                  <a:cubicBezTo>
                    <a:pt x="675" y="794"/>
                    <a:pt x="741" y="883"/>
                    <a:pt x="828" y="883"/>
                  </a:cubicBezTo>
                  <a:cubicBezTo>
                    <a:pt x="833" y="883"/>
                    <a:pt x="839" y="882"/>
                    <a:pt x="844" y="882"/>
                  </a:cubicBezTo>
                  <a:cubicBezTo>
                    <a:pt x="928" y="870"/>
                    <a:pt x="999" y="739"/>
                    <a:pt x="1011" y="644"/>
                  </a:cubicBezTo>
                  <a:cubicBezTo>
                    <a:pt x="1011" y="608"/>
                    <a:pt x="996" y="595"/>
                    <a:pt x="976" y="595"/>
                  </a:cubicBezTo>
                  <a:cubicBezTo>
                    <a:pt x="945" y="595"/>
                    <a:pt x="899" y="627"/>
                    <a:pt x="873" y="656"/>
                  </a:cubicBezTo>
                  <a:lnTo>
                    <a:pt x="873" y="656"/>
                  </a:lnTo>
                  <a:cubicBezTo>
                    <a:pt x="860" y="639"/>
                    <a:pt x="842" y="630"/>
                    <a:pt x="832" y="620"/>
                  </a:cubicBezTo>
                  <a:cubicBezTo>
                    <a:pt x="785" y="572"/>
                    <a:pt x="749" y="524"/>
                    <a:pt x="725" y="477"/>
                  </a:cubicBezTo>
                  <a:cubicBezTo>
                    <a:pt x="678" y="405"/>
                    <a:pt x="642" y="322"/>
                    <a:pt x="594" y="239"/>
                  </a:cubicBezTo>
                  <a:cubicBezTo>
                    <a:pt x="523" y="143"/>
                    <a:pt x="404" y="1"/>
                    <a:pt x="26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29" name="Google Shape;2329;p53"/>
            <p:cNvSpPr/>
            <p:nvPr/>
          </p:nvSpPr>
          <p:spPr>
            <a:xfrm>
              <a:off x="6618800" y="2946575"/>
              <a:ext cx="15875" cy="27475"/>
            </a:xfrm>
            <a:custGeom>
              <a:avLst/>
              <a:gdLst/>
              <a:ahLst/>
              <a:cxnLst/>
              <a:rect l="l" t="t" r="r" b="b"/>
              <a:pathLst>
                <a:path w="635" h="1099" extrusionOk="0">
                  <a:moveTo>
                    <a:pt x="615" y="0"/>
                  </a:moveTo>
                  <a:cubicBezTo>
                    <a:pt x="605" y="0"/>
                    <a:pt x="593" y="9"/>
                    <a:pt x="587" y="21"/>
                  </a:cubicBezTo>
                  <a:cubicBezTo>
                    <a:pt x="492" y="164"/>
                    <a:pt x="397" y="331"/>
                    <a:pt x="325" y="486"/>
                  </a:cubicBezTo>
                  <a:cubicBezTo>
                    <a:pt x="230" y="652"/>
                    <a:pt x="135" y="819"/>
                    <a:pt x="39" y="986"/>
                  </a:cubicBezTo>
                  <a:cubicBezTo>
                    <a:pt x="1" y="1047"/>
                    <a:pt x="27" y="1099"/>
                    <a:pt x="69" y="1099"/>
                  </a:cubicBezTo>
                  <a:cubicBezTo>
                    <a:pt x="93" y="1099"/>
                    <a:pt x="121" y="1083"/>
                    <a:pt x="146" y="1045"/>
                  </a:cubicBezTo>
                  <a:cubicBezTo>
                    <a:pt x="242" y="867"/>
                    <a:pt x="361" y="688"/>
                    <a:pt x="468" y="509"/>
                  </a:cubicBezTo>
                  <a:cubicBezTo>
                    <a:pt x="563" y="367"/>
                    <a:pt x="623" y="200"/>
                    <a:pt x="635" y="33"/>
                  </a:cubicBezTo>
                  <a:cubicBezTo>
                    <a:pt x="635" y="9"/>
                    <a:pt x="626" y="0"/>
                    <a:pt x="6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30" name="Google Shape;2330;p53"/>
            <p:cNvSpPr/>
            <p:nvPr/>
          </p:nvSpPr>
          <p:spPr>
            <a:xfrm>
              <a:off x="6648575" y="2936600"/>
              <a:ext cx="22425" cy="10225"/>
            </a:xfrm>
            <a:custGeom>
              <a:avLst/>
              <a:gdLst/>
              <a:ahLst/>
              <a:cxnLst/>
              <a:rect l="l" t="t" r="r" b="b"/>
              <a:pathLst>
                <a:path w="897" h="409" extrusionOk="0">
                  <a:moveTo>
                    <a:pt x="783" y="1"/>
                  </a:moveTo>
                  <a:cubicBezTo>
                    <a:pt x="694" y="1"/>
                    <a:pt x="608" y="25"/>
                    <a:pt x="539" y="75"/>
                  </a:cubicBezTo>
                  <a:cubicBezTo>
                    <a:pt x="396" y="123"/>
                    <a:pt x="265" y="182"/>
                    <a:pt x="122" y="218"/>
                  </a:cubicBezTo>
                  <a:cubicBezTo>
                    <a:pt x="66" y="240"/>
                    <a:pt x="0" y="399"/>
                    <a:pt x="71" y="399"/>
                  </a:cubicBezTo>
                  <a:cubicBezTo>
                    <a:pt x="75" y="399"/>
                    <a:pt x="81" y="398"/>
                    <a:pt x="87" y="396"/>
                  </a:cubicBezTo>
                  <a:lnTo>
                    <a:pt x="87" y="408"/>
                  </a:lnTo>
                  <a:cubicBezTo>
                    <a:pt x="218" y="373"/>
                    <a:pt x="349" y="325"/>
                    <a:pt x="479" y="289"/>
                  </a:cubicBezTo>
                  <a:cubicBezTo>
                    <a:pt x="599" y="265"/>
                    <a:pt x="718" y="218"/>
                    <a:pt x="813" y="146"/>
                  </a:cubicBezTo>
                  <a:cubicBezTo>
                    <a:pt x="849" y="123"/>
                    <a:pt x="896" y="27"/>
                    <a:pt x="837" y="4"/>
                  </a:cubicBezTo>
                  <a:cubicBezTo>
                    <a:pt x="819" y="2"/>
                    <a:pt x="801" y="1"/>
                    <a:pt x="78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31" name="Google Shape;2331;p53"/>
            <p:cNvSpPr/>
            <p:nvPr/>
          </p:nvSpPr>
          <p:spPr>
            <a:xfrm>
              <a:off x="6651925" y="2940550"/>
              <a:ext cx="21450" cy="9050"/>
            </a:xfrm>
            <a:custGeom>
              <a:avLst/>
              <a:gdLst/>
              <a:ahLst/>
              <a:cxnLst/>
              <a:rect l="l" t="t" r="r" b="b"/>
              <a:pathLst>
                <a:path w="858" h="362" extrusionOk="0">
                  <a:moveTo>
                    <a:pt x="798" y="0"/>
                  </a:moveTo>
                  <a:cubicBezTo>
                    <a:pt x="691" y="0"/>
                    <a:pt x="584" y="24"/>
                    <a:pt x="488" y="72"/>
                  </a:cubicBezTo>
                  <a:cubicBezTo>
                    <a:pt x="369" y="107"/>
                    <a:pt x="250" y="143"/>
                    <a:pt x="131" y="179"/>
                  </a:cubicBezTo>
                  <a:cubicBezTo>
                    <a:pt x="66" y="201"/>
                    <a:pt x="0" y="362"/>
                    <a:pt x="63" y="362"/>
                  </a:cubicBezTo>
                  <a:cubicBezTo>
                    <a:pt x="69" y="362"/>
                    <a:pt x="75" y="361"/>
                    <a:pt x="84" y="357"/>
                  </a:cubicBezTo>
                  <a:cubicBezTo>
                    <a:pt x="215" y="322"/>
                    <a:pt x="345" y="286"/>
                    <a:pt x="476" y="250"/>
                  </a:cubicBezTo>
                  <a:cubicBezTo>
                    <a:pt x="584" y="227"/>
                    <a:pt x="691" y="179"/>
                    <a:pt x="786" y="131"/>
                  </a:cubicBezTo>
                  <a:cubicBezTo>
                    <a:pt x="822" y="107"/>
                    <a:pt x="857" y="12"/>
                    <a:pt x="79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32" name="Google Shape;2332;p53"/>
            <p:cNvSpPr/>
            <p:nvPr/>
          </p:nvSpPr>
          <p:spPr>
            <a:xfrm>
              <a:off x="6682300" y="2912025"/>
              <a:ext cx="21125" cy="46300"/>
            </a:xfrm>
            <a:custGeom>
              <a:avLst/>
              <a:gdLst/>
              <a:ahLst/>
              <a:cxnLst/>
              <a:rect l="l" t="t" r="r" b="b"/>
              <a:pathLst>
                <a:path w="845" h="1852" extrusionOk="0">
                  <a:moveTo>
                    <a:pt x="439" y="0"/>
                  </a:moveTo>
                  <a:cubicBezTo>
                    <a:pt x="409" y="0"/>
                    <a:pt x="372" y="34"/>
                    <a:pt x="357" y="58"/>
                  </a:cubicBezTo>
                  <a:cubicBezTo>
                    <a:pt x="238" y="308"/>
                    <a:pt x="119" y="570"/>
                    <a:pt x="23" y="832"/>
                  </a:cubicBezTo>
                  <a:cubicBezTo>
                    <a:pt x="0" y="884"/>
                    <a:pt x="16" y="905"/>
                    <a:pt x="43" y="905"/>
                  </a:cubicBezTo>
                  <a:cubicBezTo>
                    <a:pt x="71" y="905"/>
                    <a:pt x="112" y="881"/>
                    <a:pt x="131" y="844"/>
                  </a:cubicBezTo>
                  <a:cubicBezTo>
                    <a:pt x="194" y="652"/>
                    <a:pt x="279" y="468"/>
                    <a:pt x="369" y="285"/>
                  </a:cubicBezTo>
                  <a:lnTo>
                    <a:pt x="369" y="285"/>
                  </a:lnTo>
                  <a:cubicBezTo>
                    <a:pt x="427" y="523"/>
                    <a:pt x="482" y="763"/>
                    <a:pt x="512" y="1010"/>
                  </a:cubicBezTo>
                  <a:cubicBezTo>
                    <a:pt x="571" y="1272"/>
                    <a:pt x="631" y="1546"/>
                    <a:pt x="702" y="1820"/>
                  </a:cubicBezTo>
                  <a:cubicBezTo>
                    <a:pt x="708" y="1842"/>
                    <a:pt x="719" y="1852"/>
                    <a:pt x="732" y="1852"/>
                  </a:cubicBezTo>
                  <a:cubicBezTo>
                    <a:pt x="776" y="1852"/>
                    <a:pt x="845" y="1755"/>
                    <a:pt x="845" y="1701"/>
                  </a:cubicBezTo>
                  <a:cubicBezTo>
                    <a:pt x="797" y="1427"/>
                    <a:pt x="738" y="1153"/>
                    <a:pt x="678" y="879"/>
                  </a:cubicBezTo>
                  <a:cubicBezTo>
                    <a:pt x="631" y="594"/>
                    <a:pt x="559" y="308"/>
                    <a:pt x="476" y="34"/>
                  </a:cubicBezTo>
                  <a:cubicBezTo>
                    <a:pt x="468" y="10"/>
                    <a:pt x="454" y="0"/>
                    <a:pt x="43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33" name="Google Shape;2333;p53"/>
            <p:cNvSpPr/>
            <p:nvPr/>
          </p:nvSpPr>
          <p:spPr>
            <a:xfrm>
              <a:off x="6632300" y="3010200"/>
              <a:ext cx="23500" cy="20925"/>
            </a:xfrm>
            <a:custGeom>
              <a:avLst/>
              <a:gdLst/>
              <a:ahLst/>
              <a:cxnLst/>
              <a:rect l="l" t="t" r="r" b="b"/>
              <a:pathLst>
                <a:path w="940" h="837" extrusionOk="0">
                  <a:moveTo>
                    <a:pt x="285" y="0"/>
                  </a:moveTo>
                  <a:cubicBezTo>
                    <a:pt x="130" y="0"/>
                    <a:pt x="71" y="167"/>
                    <a:pt x="23" y="274"/>
                  </a:cubicBezTo>
                  <a:cubicBezTo>
                    <a:pt x="0" y="326"/>
                    <a:pt x="16" y="347"/>
                    <a:pt x="43" y="347"/>
                  </a:cubicBezTo>
                  <a:cubicBezTo>
                    <a:pt x="71" y="347"/>
                    <a:pt x="112" y="323"/>
                    <a:pt x="130" y="286"/>
                  </a:cubicBezTo>
                  <a:lnTo>
                    <a:pt x="118" y="274"/>
                  </a:lnTo>
                  <a:cubicBezTo>
                    <a:pt x="151" y="210"/>
                    <a:pt x="187" y="185"/>
                    <a:pt x="223" y="185"/>
                  </a:cubicBezTo>
                  <a:cubicBezTo>
                    <a:pt x="293" y="185"/>
                    <a:pt x="361" y="279"/>
                    <a:pt x="392" y="358"/>
                  </a:cubicBezTo>
                  <a:cubicBezTo>
                    <a:pt x="416" y="429"/>
                    <a:pt x="428" y="512"/>
                    <a:pt x="452" y="596"/>
                  </a:cubicBezTo>
                  <a:cubicBezTo>
                    <a:pt x="488" y="667"/>
                    <a:pt x="535" y="822"/>
                    <a:pt x="642" y="834"/>
                  </a:cubicBezTo>
                  <a:cubicBezTo>
                    <a:pt x="651" y="836"/>
                    <a:pt x="659" y="837"/>
                    <a:pt x="667" y="837"/>
                  </a:cubicBezTo>
                  <a:cubicBezTo>
                    <a:pt x="750" y="837"/>
                    <a:pt x="812" y="731"/>
                    <a:pt x="845" y="655"/>
                  </a:cubicBezTo>
                  <a:cubicBezTo>
                    <a:pt x="869" y="572"/>
                    <a:pt x="940" y="369"/>
                    <a:pt x="892" y="310"/>
                  </a:cubicBezTo>
                  <a:cubicBezTo>
                    <a:pt x="885" y="303"/>
                    <a:pt x="877" y="300"/>
                    <a:pt x="869" y="300"/>
                  </a:cubicBezTo>
                  <a:cubicBezTo>
                    <a:pt x="850" y="300"/>
                    <a:pt x="829" y="317"/>
                    <a:pt x="821" y="334"/>
                  </a:cubicBezTo>
                  <a:cubicBezTo>
                    <a:pt x="785" y="369"/>
                    <a:pt x="761" y="429"/>
                    <a:pt x="761" y="477"/>
                  </a:cubicBezTo>
                  <a:cubicBezTo>
                    <a:pt x="749" y="524"/>
                    <a:pt x="749" y="560"/>
                    <a:pt x="738" y="608"/>
                  </a:cubicBezTo>
                  <a:lnTo>
                    <a:pt x="726" y="643"/>
                  </a:lnTo>
                  <a:cubicBezTo>
                    <a:pt x="720" y="651"/>
                    <a:pt x="716" y="658"/>
                    <a:pt x="713" y="664"/>
                  </a:cubicBezTo>
                  <a:lnTo>
                    <a:pt x="713" y="664"/>
                  </a:lnTo>
                  <a:cubicBezTo>
                    <a:pt x="604" y="624"/>
                    <a:pt x="570" y="366"/>
                    <a:pt x="547" y="286"/>
                  </a:cubicBezTo>
                  <a:cubicBezTo>
                    <a:pt x="511" y="155"/>
                    <a:pt x="428" y="0"/>
                    <a:pt x="28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34" name="Google Shape;2334;p53"/>
            <p:cNvSpPr/>
            <p:nvPr/>
          </p:nvSpPr>
          <p:spPr>
            <a:xfrm>
              <a:off x="6635300" y="3008475"/>
              <a:ext cx="17150" cy="24875"/>
            </a:xfrm>
            <a:custGeom>
              <a:avLst/>
              <a:gdLst/>
              <a:ahLst/>
              <a:cxnLst/>
              <a:rect l="l" t="t" r="r" b="b"/>
              <a:pathLst>
                <a:path w="686" h="995" extrusionOk="0">
                  <a:moveTo>
                    <a:pt x="645" y="0"/>
                  </a:moveTo>
                  <a:cubicBezTo>
                    <a:pt x="637" y="0"/>
                    <a:pt x="627" y="3"/>
                    <a:pt x="618" y="10"/>
                  </a:cubicBezTo>
                  <a:cubicBezTo>
                    <a:pt x="510" y="129"/>
                    <a:pt x="415" y="260"/>
                    <a:pt x="344" y="403"/>
                  </a:cubicBezTo>
                  <a:cubicBezTo>
                    <a:pt x="248" y="558"/>
                    <a:pt x="141" y="712"/>
                    <a:pt x="46" y="867"/>
                  </a:cubicBezTo>
                  <a:cubicBezTo>
                    <a:pt x="1" y="943"/>
                    <a:pt x="27" y="994"/>
                    <a:pt x="71" y="994"/>
                  </a:cubicBezTo>
                  <a:cubicBezTo>
                    <a:pt x="96" y="994"/>
                    <a:pt x="127" y="978"/>
                    <a:pt x="153" y="939"/>
                  </a:cubicBezTo>
                  <a:cubicBezTo>
                    <a:pt x="248" y="784"/>
                    <a:pt x="344" y="629"/>
                    <a:pt x="451" y="474"/>
                  </a:cubicBezTo>
                  <a:cubicBezTo>
                    <a:pt x="546" y="343"/>
                    <a:pt x="618" y="200"/>
                    <a:pt x="677" y="57"/>
                  </a:cubicBezTo>
                  <a:cubicBezTo>
                    <a:pt x="686" y="23"/>
                    <a:pt x="669" y="0"/>
                    <a:pt x="64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35" name="Google Shape;2335;p53"/>
            <p:cNvSpPr/>
            <p:nvPr/>
          </p:nvSpPr>
          <p:spPr>
            <a:xfrm>
              <a:off x="6660900" y="2997750"/>
              <a:ext cx="20800" cy="9300"/>
            </a:xfrm>
            <a:custGeom>
              <a:avLst/>
              <a:gdLst/>
              <a:ahLst/>
              <a:cxnLst/>
              <a:rect l="l" t="t" r="r" b="b"/>
              <a:pathLst>
                <a:path w="832" h="372" extrusionOk="0">
                  <a:moveTo>
                    <a:pt x="721" y="0"/>
                  </a:moveTo>
                  <a:cubicBezTo>
                    <a:pt x="659" y="0"/>
                    <a:pt x="589" y="34"/>
                    <a:pt x="534" y="58"/>
                  </a:cubicBezTo>
                  <a:cubicBezTo>
                    <a:pt x="403" y="94"/>
                    <a:pt x="272" y="141"/>
                    <a:pt x="141" y="189"/>
                  </a:cubicBezTo>
                  <a:cubicBezTo>
                    <a:pt x="76" y="211"/>
                    <a:pt x="1" y="372"/>
                    <a:pt x="70" y="372"/>
                  </a:cubicBezTo>
                  <a:cubicBezTo>
                    <a:pt x="77" y="372"/>
                    <a:pt x="84" y="370"/>
                    <a:pt x="94" y="367"/>
                  </a:cubicBezTo>
                  <a:cubicBezTo>
                    <a:pt x="225" y="332"/>
                    <a:pt x="356" y="296"/>
                    <a:pt x="498" y="260"/>
                  </a:cubicBezTo>
                  <a:cubicBezTo>
                    <a:pt x="606" y="236"/>
                    <a:pt x="701" y="189"/>
                    <a:pt x="796" y="117"/>
                  </a:cubicBezTo>
                  <a:cubicBezTo>
                    <a:pt x="808" y="94"/>
                    <a:pt x="832" y="58"/>
                    <a:pt x="808" y="34"/>
                  </a:cubicBezTo>
                  <a:cubicBezTo>
                    <a:pt x="784" y="10"/>
                    <a:pt x="754" y="0"/>
                    <a:pt x="72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36" name="Google Shape;2336;p53"/>
            <p:cNvSpPr/>
            <p:nvPr/>
          </p:nvSpPr>
          <p:spPr>
            <a:xfrm>
              <a:off x="6665050" y="3002400"/>
              <a:ext cx="19925" cy="8525"/>
            </a:xfrm>
            <a:custGeom>
              <a:avLst/>
              <a:gdLst/>
              <a:ahLst/>
              <a:cxnLst/>
              <a:rect l="l" t="t" r="r" b="b"/>
              <a:pathLst>
                <a:path w="797" h="341" extrusionOk="0">
                  <a:moveTo>
                    <a:pt x="683" y="1"/>
                  </a:moveTo>
                  <a:cubicBezTo>
                    <a:pt x="620" y="1"/>
                    <a:pt x="548" y="34"/>
                    <a:pt x="499" y="50"/>
                  </a:cubicBezTo>
                  <a:cubicBezTo>
                    <a:pt x="380" y="74"/>
                    <a:pt x="261" y="110"/>
                    <a:pt x="142" y="146"/>
                  </a:cubicBezTo>
                  <a:cubicBezTo>
                    <a:pt x="76" y="168"/>
                    <a:pt x="1" y="340"/>
                    <a:pt x="81" y="340"/>
                  </a:cubicBezTo>
                  <a:cubicBezTo>
                    <a:pt x="88" y="340"/>
                    <a:pt x="97" y="339"/>
                    <a:pt x="106" y="336"/>
                  </a:cubicBezTo>
                  <a:lnTo>
                    <a:pt x="94" y="336"/>
                  </a:lnTo>
                  <a:cubicBezTo>
                    <a:pt x="213" y="300"/>
                    <a:pt x="332" y="277"/>
                    <a:pt x="440" y="241"/>
                  </a:cubicBezTo>
                  <a:cubicBezTo>
                    <a:pt x="559" y="229"/>
                    <a:pt x="654" y="193"/>
                    <a:pt x="737" y="134"/>
                  </a:cubicBezTo>
                  <a:cubicBezTo>
                    <a:pt x="761" y="110"/>
                    <a:pt x="797" y="50"/>
                    <a:pt x="761" y="27"/>
                  </a:cubicBezTo>
                  <a:cubicBezTo>
                    <a:pt x="739" y="8"/>
                    <a:pt x="711" y="1"/>
                    <a:pt x="68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37" name="Google Shape;2337;p53"/>
            <p:cNvSpPr/>
            <p:nvPr/>
          </p:nvSpPr>
          <p:spPr>
            <a:xfrm>
              <a:off x="6700500" y="2965250"/>
              <a:ext cx="10075" cy="23100"/>
            </a:xfrm>
            <a:custGeom>
              <a:avLst/>
              <a:gdLst/>
              <a:ahLst/>
              <a:cxnLst/>
              <a:rect l="l" t="t" r="r" b="b"/>
              <a:pathLst>
                <a:path w="403" h="924" extrusionOk="0">
                  <a:moveTo>
                    <a:pt x="227" y="0"/>
                  </a:moveTo>
                  <a:cubicBezTo>
                    <a:pt x="190" y="0"/>
                    <a:pt x="138" y="70"/>
                    <a:pt x="129" y="96"/>
                  </a:cubicBezTo>
                  <a:cubicBezTo>
                    <a:pt x="81" y="298"/>
                    <a:pt x="57" y="501"/>
                    <a:pt x="10" y="703"/>
                  </a:cubicBezTo>
                  <a:cubicBezTo>
                    <a:pt x="1" y="739"/>
                    <a:pt x="12" y="753"/>
                    <a:pt x="31" y="753"/>
                  </a:cubicBezTo>
                  <a:cubicBezTo>
                    <a:pt x="61" y="753"/>
                    <a:pt x="110" y="716"/>
                    <a:pt x="117" y="679"/>
                  </a:cubicBezTo>
                  <a:cubicBezTo>
                    <a:pt x="139" y="584"/>
                    <a:pt x="159" y="489"/>
                    <a:pt x="180" y="394"/>
                  </a:cubicBezTo>
                  <a:lnTo>
                    <a:pt x="180" y="394"/>
                  </a:lnTo>
                  <a:cubicBezTo>
                    <a:pt x="189" y="456"/>
                    <a:pt x="197" y="519"/>
                    <a:pt x="212" y="584"/>
                  </a:cubicBezTo>
                  <a:cubicBezTo>
                    <a:pt x="224" y="679"/>
                    <a:pt x="224" y="870"/>
                    <a:pt x="319" y="917"/>
                  </a:cubicBezTo>
                  <a:cubicBezTo>
                    <a:pt x="326" y="922"/>
                    <a:pt x="333" y="924"/>
                    <a:pt x="339" y="924"/>
                  </a:cubicBezTo>
                  <a:cubicBezTo>
                    <a:pt x="364" y="924"/>
                    <a:pt x="381" y="889"/>
                    <a:pt x="391" y="870"/>
                  </a:cubicBezTo>
                  <a:cubicBezTo>
                    <a:pt x="403" y="739"/>
                    <a:pt x="391" y="596"/>
                    <a:pt x="343" y="465"/>
                  </a:cubicBezTo>
                  <a:cubicBezTo>
                    <a:pt x="331" y="322"/>
                    <a:pt x="296" y="179"/>
                    <a:pt x="260" y="36"/>
                  </a:cubicBezTo>
                  <a:cubicBezTo>
                    <a:pt x="253" y="10"/>
                    <a:pt x="241" y="0"/>
                    <a:pt x="2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38" name="Google Shape;2338;p53"/>
            <p:cNvSpPr/>
            <p:nvPr/>
          </p:nvSpPr>
          <p:spPr>
            <a:xfrm>
              <a:off x="6697150" y="2985800"/>
              <a:ext cx="27425" cy="11325"/>
            </a:xfrm>
            <a:custGeom>
              <a:avLst/>
              <a:gdLst/>
              <a:ahLst/>
              <a:cxnLst/>
              <a:rect l="l" t="t" r="r" b="b"/>
              <a:pathLst>
                <a:path w="1097" h="453" extrusionOk="0">
                  <a:moveTo>
                    <a:pt x="1049" y="0"/>
                  </a:moveTo>
                  <a:cubicBezTo>
                    <a:pt x="906" y="12"/>
                    <a:pt x="775" y="60"/>
                    <a:pt x="656" y="131"/>
                  </a:cubicBezTo>
                  <a:cubicBezTo>
                    <a:pt x="489" y="214"/>
                    <a:pt x="299" y="274"/>
                    <a:pt x="108" y="298"/>
                  </a:cubicBezTo>
                  <a:cubicBezTo>
                    <a:pt x="60" y="298"/>
                    <a:pt x="1" y="452"/>
                    <a:pt x="60" y="452"/>
                  </a:cubicBezTo>
                  <a:lnTo>
                    <a:pt x="60" y="441"/>
                  </a:lnTo>
                  <a:cubicBezTo>
                    <a:pt x="418" y="429"/>
                    <a:pt x="751" y="310"/>
                    <a:pt x="1037" y="107"/>
                  </a:cubicBezTo>
                  <a:cubicBezTo>
                    <a:pt x="1049" y="83"/>
                    <a:pt x="1096" y="0"/>
                    <a:pt x="104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39" name="Google Shape;2339;p53"/>
            <p:cNvSpPr/>
            <p:nvPr/>
          </p:nvSpPr>
          <p:spPr>
            <a:xfrm>
              <a:off x="6707325" y="2996975"/>
              <a:ext cx="22000" cy="22825"/>
            </a:xfrm>
            <a:custGeom>
              <a:avLst/>
              <a:gdLst/>
              <a:ahLst/>
              <a:cxnLst/>
              <a:rect l="l" t="t" r="r" b="b"/>
              <a:pathLst>
                <a:path w="880" h="913" extrusionOk="0">
                  <a:moveTo>
                    <a:pt x="369" y="1"/>
                  </a:moveTo>
                  <a:cubicBezTo>
                    <a:pt x="265" y="1"/>
                    <a:pt x="118" y="117"/>
                    <a:pt x="58" y="160"/>
                  </a:cubicBezTo>
                  <a:cubicBezTo>
                    <a:pt x="9" y="199"/>
                    <a:pt x="1" y="295"/>
                    <a:pt x="45" y="295"/>
                  </a:cubicBezTo>
                  <a:cubicBezTo>
                    <a:pt x="55" y="295"/>
                    <a:pt x="67" y="290"/>
                    <a:pt x="82" y="279"/>
                  </a:cubicBezTo>
                  <a:cubicBezTo>
                    <a:pt x="130" y="244"/>
                    <a:pt x="177" y="220"/>
                    <a:pt x="225" y="196"/>
                  </a:cubicBezTo>
                  <a:cubicBezTo>
                    <a:pt x="235" y="186"/>
                    <a:pt x="275" y="169"/>
                    <a:pt x="297" y="169"/>
                  </a:cubicBezTo>
                  <a:cubicBezTo>
                    <a:pt x="302" y="169"/>
                    <a:pt x="306" y="170"/>
                    <a:pt x="308" y="172"/>
                  </a:cubicBezTo>
                  <a:cubicBezTo>
                    <a:pt x="368" y="208"/>
                    <a:pt x="308" y="291"/>
                    <a:pt x="296" y="327"/>
                  </a:cubicBezTo>
                  <a:cubicBezTo>
                    <a:pt x="213" y="494"/>
                    <a:pt x="142" y="660"/>
                    <a:pt x="82" y="839"/>
                  </a:cubicBezTo>
                  <a:cubicBezTo>
                    <a:pt x="72" y="880"/>
                    <a:pt x="79" y="913"/>
                    <a:pt x="121" y="913"/>
                  </a:cubicBezTo>
                  <a:cubicBezTo>
                    <a:pt x="127" y="913"/>
                    <a:pt x="134" y="912"/>
                    <a:pt x="142" y="910"/>
                  </a:cubicBezTo>
                  <a:cubicBezTo>
                    <a:pt x="261" y="898"/>
                    <a:pt x="392" y="863"/>
                    <a:pt x="511" y="815"/>
                  </a:cubicBezTo>
                  <a:cubicBezTo>
                    <a:pt x="630" y="803"/>
                    <a:pt x="737" y="756"/>
                    <a:pt x="820" y="672"/>
                  </a:cubicBezTo>
                  <a:cubicBezTo>
                    <a:pt x="856" y="648"/>
                    <a:pt x="880" y="577"/>
                    <a:pt x="820" y="565"/>
                  </a:cubicBezTo>
                  <a:cubicBezTo>
                    <a:pt x="806" y="558"/>
                    <a:pt x="790" y="555"/>
                    <a:pt x="772" y="555"/>
                  </a:cubicBezTo>
                  <a:cubicBezTo>
                    <a:pt x="696" y="555"/>
                    <a:pt x="590" y="605"/>
                    <a:pt x="523" y="625"/>
                  </a:cubicBezTo>
                  <a:cubicBezTo>
                    <a:pt x="436" y="663"/>
                    <a:pt x="349" y="694"/>
                    <a:pt x="257" y="717"/>
                  </a:cubicBezTo>
                  <a:lnTo>
                    <a:pt x="257" y="717"/>
                  </a:lnTo>
                  <a:cubicBezTo>
                    <a:pt x="301" y="590"/>
                    <a:pt x="358" y="474"/>
                    <a:pt x="415" y="351"/>
                  </a:cubicBezTo>
                  <a:cubicBezTo>
                    <a:pt x="475" y="267"/>
                    <a:pt x="487" y="172"/>
                    <a:pt x="463" y="65"/>
                  </a:cubicBezTo>
                  <a:cubicBezTo>
                    <a:pt x="443" y="18"/>
                    <a:pt x="409" y="1"/>
                    <a:pt x="36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40" name="Google Shape;2340;p53"/>
            <p:cNvSpPr/>
            <p:nvPr/>
          </p:nvSpPr>
          <p:spPr>
            <a:xfrm>
              <a:off x="6637550" y="3061825"/>
              <a:ext cx="13800" cy="43750"/>
            </a:xfrm>
            <a:custGeom>
              <a:avLst/>
              <a:gdLst/>
              <a:ahLst/>
              <a:cxnLst/>
              <a:rect l="l" t="t" r="r" b="b"/>
              <a:pathLst>
                <a:path w="552" h="1750" extrusionOk="0">
                  <a:moveTo>
                    <a:pt x="129" y="0"/>
                  </a:moveTo>
                  <a:cubicBezTo>
                    <a:pt x="65" y="0"/>
                    <a:pt x="0" y="113"/>
                    <a:pt x="39" y="162"/>
                  </a:cubicBezTo>
                  <a:cubicBezTo>
                    <a:pt x="99" y="293"/>
                    <a:pt x="147" y="436"/>
                    <a:pt x="158" y="590"/>
                  </a:cubicBezTo>
                  <a:cubicBezTo>
                    <a:pt x="170" y="733"/>
                    <a:pt x="206" y="888"/>
                    <a:pt x="242" y="1019"/>
                  </a:cubicBezTo>
                  <a:cubicBezTo>
                    <a:pt x="278" y="1162"/>
                    <a:pt x="313" y="1269"/>
                    <a:pt x="349" y="1388"/>
                  </a:cubicBezTo>
                  <a:cubicBezTo>
                    <a:pt x="361" y="1448"/>
                    <a:pt x="397" y="1519"/>
                    <a:pt x="301" y="1543"/>
                  </a:cubicBezTo>
                  <a:cubicBezTo>
                    <a:pt x="298" y="1544"/>
                    <a:pt x="294" y="1544"/>
                    <a:pt x="291" y="1544"/>
                  </a:cubicBezTo>
                  <a:cubicBezTo>
                    <a:pt x="235" y="1544"/>
                    <a:pt x="180" y="1458"/>
                    <a:pt x="135" y="1424"/>
                  </a:cubicBezTo>
                  <a:cubicBezTo>
                    <a:pt x="129" y="1419"/>
                    <a:pt x="122" y="1417"/>
                    <a:pt x="116" y="1417"/>
                  </a:cubicBezTo>
                  <a:cubicBezTo>
                    <a:pt x="70" y="1417"/>
                    <a:pt x="17" y="1513"/>
                    <a:pt x="28" y="1555"/>
                  </a:cubicBezTo>
                  <a:cubicBezTo>
                    <a:pt x="44" y="1673"/>
                    <a:pt x="146" y="1750"/>
                    <a:pt x="254" y="1750"/>
                  </a:cubicBezTo>
                  <a:cubicBezTo>
                    <a:pt x="298" y="1750"/>
                    <a:pt x="343" y="1737"/>
                    <a:pt x="385" y="1710"/>
                  </a:cubicBezTo>
                  <a:cubicBezTo>
                    <a:pt x="504" y="1626"/>
                    <a:pt x="551" y="1483"/>
                    <a:pt x="539" y="1352"/>
                  </a:cubicBezTo>
                  <a:cubicBezTo>
                    <a:pt x="492" y="1126"/>
                    <a:pt x="444" y="900"/>
                    <a:pt x="373" y="686"/>
                  </a:cubicBezTo>
                  <a:cubicBezTo>
                    <a:pt x="325" y="471"/>
                    <a:pt x="337" y="186"/>
                    <a:pt x="170" y="19"/>
                  </a:cubicBezTo>
                  <a:cubicBezTo>
                    <a:pt x="157" y="6"/>
                    <a:pt x="143" y="0"/>
                    <a:pt x="12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41" name="Google Shape;2341;p53"/>
            <p:cNvSpPr/>
            <p:nvPr/>
          </p:nvSpPr>
          <p:spPr>
            <a:xfrm>
              <a:off x="6633125" y="3055425"/>
              <a:ext cx="37325" cy="46250"/>
            </a:xfrm>
            <a:custGeom>
              <a:avLst/>
              <a:gdLst/>
              <a:ahLst/>
              <a:cxnLst/>
              <a:rect l="l" t="t" r="r" b="b"/>
              <a:pathLst>
                <a:path w="1493" h="1850" extrusionOk="0">
                  <a:moveTo>
                    <a:pt x="767" y="1"/>
                  </a:moveTo>
                  <a:cubicBezTo>
                    <a:pt x="694" y="1"/>
                    <a:pt x="619" y="18"/>
                    <a:pt x="550" y="49"/>
                  </a:cubicBezTo>
                  <a:cubicBezTo>
                    <a:pt x="312" y="156"/>
                    <a:pt x="169" y="382"/>
                    <a:pt x="38" y="584"/>
                  </a:cubicBezTo>
                  <a:cubicBezTo>
                    <a:pt x="1" y="652"/>
                    <a:pt x="24" y="695"/>
                    <a:pt x="61" y="695"/>
                  </a:cubicBezTo>
                  <a:cubicBezTo>
                    <a:pt x="84" y="695"/>
                    <a:pt x="111" y="680"/>
                    <a:pt x="133" y="644"/>
                  </a:cubicBezTo>
                  <a:lnTo>
                    <a:pt x="145" y="644"/>
                  </a:lnTo>
                  <a:cubicBezTo>
                    <a:pt x="228" y="489"/>
                    <a:pt x="347" y="358"/>
                    <a:pt x="502" y="263"/>
                  </a:cubicBezTo>
                  <a:cubicBezTo>
                    <a:pt x="565" y="231"/>
                    <a:pt x="636" y="211"/>
                    <a:pt x="702" y="211"/>
                  </a:cubicBezTo>
                  <a:cubicBezTo>
                    <a:pt x="785" y="211"/>
                    <a:pt x="861" y="243"/>
                    <a:pt x="907" y="323"/>
                  </a:cubicBezTo>
                  <a:cubicBezTo>
                    <a:pt x="967" y="477"/>
                    <a:pt x="943" y="644"/>
                    <a:pt x="847" y="775"/>
                  </a:cubicBezTo>
                  <a:cubicBezTo>
                    <a:pt x="798" y="860"/>
                    <a:pt x="740" y="940"/>
                    <a:pt x="672" y="1014"/>
                  </a:cubicBezTo>
                  <a:lnTo>
                    <a:pt x="672" y="1014"/>
                  </a:lnTo>
                  <a:cubicBezTo>
                    <a:pt x="530" y="1017"/>
                    <a:pt x="401" y="1146"/>
                    <a:pt x="419" y="1311"/>
                  </a:cubicBezTo>
                  <a:cubicBezTo>
                    <a:pt x="427" y="1334"/>
                    <a:pt x="449" y="1347"/>
                    <a:pt x="471" y="1347"/>
                  </a:cubicBezTo>
                  <a:cubicBezTo>
                    <a:pt x="482" y="1347"/>
                    <a:pt x="494" y="1343"/>
                    <a:pt x="502" y="1335"/>
                  </a:cubicBezTo>
                  <a:cubicBezTo>
                    <a:pt x="562" y="1298"/>
                    <a:pt x="618" y="1257"/>
                    <a:pt x="669" y="1212"/>
                  </a:cubicBezTo>
                  <a:lnTo>
                    <a:pt x="669" y="1212"/>
                  </a:lnTo>
                  <a:cubicBezTo>
                    <a:pt x="673" y="1213"/>
                    <a:pt x="677" y="1214"/>
                    <a:pt x="681" y="1216"/>
                  </a:cubicBezTo>
                  <a:cubicBezTo>
                    <a:pt x="716" y="1239"/>
                    <a:pt x="740" y="1275"/>
                    <a:pt x="764" y="1299"/>
                  </a:cubicBezTo>
                  <a:cubicBezTo>
                    <a:pt x="800" y="1358"/>
                    <a:pt x="836" y="1406"/>
                    <a:pt x="859" y="1466"/>
                  </a:cubicBezTo>
                  <a:cubicBezTo>
                    <a:pt x="919" y="1585"/>
                    <a:pt x="1002" y="1704"/>
                    <a:pt x="1097" y="1799"/>
                  </a:cubicBezTo>
                  <a:cubicBezTo>
                    <a:pt x="1138" y="1835"/>
                    <a:pt x="1177" y="1850"/>
                    <a:pt x="1213" y="1850"/>
                  </a:cubicBezTo>
                  <a:cubicBezTo>
                    <a:pt x="1345" y="1850"/>
                    <a:pt x="1441" y="1647"/>
                    <a:pt x="1478" y="1525"/>
                  </a:cubicBezTo>
                  <a:cubicBezTo>
                    <a:pt x="1492" y="1478"/>
                    <a:pt x="1471" y="1457"/>
                    <a:pt x="1441" y="1457"/>
                  </a:cubicBezTo>
                  <a:cubicBezTo>
                    <a:pt x="1419" y="1457"/>
                    <a:pt x="1392" y="1469"/>
                    <a:pt x="1371" y="1489"/>
                  </a:cubicBezTo>
                  <a:cubicBezTo>
                    <a:pt x="1343" y="1527"/>
                    <a:pt x="1315" y="1622"/>
                    <a:pt x="1259" y="1622"/>
                  </a:cubicBezTo>
                  <a:cubicBezTo>
                    <a:pt x="1243" y="1622"/>
                    <a:pt x="1225" y="1615"/>
                    <a:pt x="1205" y="1597"/>
                  </a:cubicBezTo>
                  <a:cubicBezTo>
                    <a:pt x="1145" y="1525"/>
                    <a:pt x="1086" y="1454"/>
                    <a:pt x="1050" y="1370"/>
                  </a:cubicBezTo>
                  <a:cubicBezTo>
                    <a:pt x="994" y="1246"/>
                    <a:pt x="916" y="1144"/>
                    <a:pt x="817" y="1063"/>
                  </a:cubicBezTo>
                  <a:lnTo>
                    <a:pt x="817" y="1063"/>
                  </a:lnTo>
                  <a:cubicBezTo>
                    <a:pt x="886" y="981"/>
                    <a:pt x="944" y="892"/>
                    <a:pt x="990" y="799"/>
                  </a:cubicBezTo>
                  <a:cubicBezTo>
                    <a:pt x="1109" y="608"/>
                    <a:pt x="1133" y="394"/>
                    <a:pt x="1074" y="192"/>
                  </a:cubicBezTo>
                  <a:cubicBezTo>
                    <a:pt x="1013" y="55"/>
                    <a:pt x="894" y="1"/>
                    <a:pt x="76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42" name="Google Shape;2342;p53"/>
            <p:cNvSpPr/>
            <p:nvPr/>
          </p:nvSpPr>
          <p:spPr>
            <a:xfrm>
              <a:off x="6671700" y="3066450"/>
              <a:ext cx="17450" cy="6900"/>
            </a:xfrm>
            <a:custGeom>
              <a:avLst/>
              <a:gdLst/>
              <a:ahLst/>
              <a:cxnLst/>
              <a:rect l="l" t="t" r="r" b="b"/>
              <a:pathLst>
                <a:path w="698" h="276" extrusionOk="0">
                  <a:moveTo>
                    <a:pt x="626" y="1"/>
                  </a:moveTo>
                  <a:cubicBezTo>
                    <a:pt x="459" y="36"/>
                    <a:pt x="293" y="84"/>
                    <a:pt x="126" y="108"/>
                  </a:cubicBezTo>
                  <a:cubicBezTo>
                    <a:pt x="69" y="131"/>
                    <a:pt x="0" y="275"/>
                    <a:pt x="80" y="275"/>
                  </a:cubicBezTo>
                  <a:cubicBezTo>
                    <a:pt x="83" y="275"/>
                    <a:pt x="87" y="275"/>
                    <a:pt x="90" y="274"/>
                  </a:cubicBezTo>
                  <a:cubicBezTo>
                    <a:pt x="197" y="263"/>
                    <a:pt x="305" y="239"/>
                    <a:pt x="424" y="227"/>
                  </a:cubicBezTo>
                  <a:cubicBezTo>
                    <a:pt x="531" y="203"/>
                    <a:pt x="602" y="203"/>
                    <a:pt x="662" y="120"/>
                  </a:cubicBezTo>
                  <a:cubicBezTo>
                    <a:pt x="686" y="96"/>
                    <a:pt x="697" y="72"/>
                    <a:pt x="686" y="48"/>
                  </a:cubicBezTo>
                  <a:lnTo>
                    <a:pt x="674" y="24"/>
                  </a:lnTo>
                  <a:cubicBezTo>
                    <a:pt x="662" y="1"/>
                    <a:pt x="638" y="1"/>
                    <a:pt x="62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43" name="Google Shape;2343;p53"/>
            <p:cNvSpPr/>
            <p:nvPr/>
          </p:nvSpPr>
          <p:spPr>
            <a:xfrm>
              <a:off x="6672600" y="3071125"/>
              <a:ext cx="16250" cy="7300"/>
            </a:xfrm>
            <a:custGeom>
              <a:avLst/>
              <a:gdLst/>
              <a:ahLst/>
              <a:cxnLst/>
              <a:rect l="l" t="t" r="r" b="b"/>
              <a:pathLst>
                <a:path w="650" h="292" extrusionOk="0">
                  <a:moveTo>
                    <a:pt x="554" y="1"/>
                  </a:moveTo>
                  <a:cubicBezTo>
                    <a:pt x="506" y="1"/>
                    <a:pt x="453" y="23"/>
                    <a:pt x="411" y="40"/>
                  </a:cubicBezTo>
                  <a:cubicBezTo>
                    <a:pt x="316" y="64"/>
                    <a:pt x="233" y="87"/>
                    <a:pt x="138" y="111"/>
                  </a:cubicBezTo>
                  <a:cubicBezTo>
                    <a:pt x="48" y="122"/>
                    <a:pt x="0" y="292"/>
                    <a:pt x="85" y="292"/>
                  </a:cubicBezTo>
                  <a:cubicBezTo>
                    <a:pt x="90" y="292"/>
                    <a:pt x="96" y="291"/>
                    <a:pt x="102" y="290"/>
                  </a:cubicBezTo>
                  <a:cubicBezTo>
                    <a:pt x="269" y="254"/>
                    <a:pt x="483" y="230"/>
                    <a:pt x="602" y="99"/>
                  </a:cubicBezTo>
                  <a:cubicBezTo>
                    <a:pt x="626" y="87"/>
                    <a:pt x="650" y="40"/>
                    <a:pt x="614" y="16"/>
                  </a:cubicBezTo>
                  <a:cubicBezTo>
                    <a:pt x="596" y="5"/>
                    <a:pt x="575" y="1"/>
                    <a:pt x="55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44" name="Google Shape;2344;p53"/>
            <p:cNvSpPr/>
            <p:nvPr/>
          </p:nvSpPr>
          <p:spPr>
            <a:xfrm>
              <a:off x="6693975" y="3035025"/>
              <a:ext cx="28350" cy="64900"/>
            </a:xfrm>
            <a:custGeom>
              <a:avLst/>
              <a:gdLst/>
              <a:ahLst/>
              <a:cxnLst/>
              <a:rect l="l" t="t" r="r" b="b"/>
              <a:pathLst>
                <a:path w="1134" h="2596" extrusionOk="0">
                  <a:moveTo>
                    <a:pt x="669" y="1"/>
                  </a:moveTo>
                  <a:cubicBezTo>
                    <a:pt x="504" y="1"/>
                    <a:pt x="387" y="127"/>
                    <a:pt x="318" y="293"/>
                  </a:cubicBezTo>
                  <a:cubicBezTo>
                    <a:pt x="283" y="400"/>
                    <a:pt x="247" y="519"/>
                    <a:pt x="235" y="639"/>
                  </a:cubicBezTo>
                  <a:cubicBezTo>
                    <a:pt x="223" y="841"/>
                    <a:pt x="271" y="996"/>
                    <a:pt x="92" y="1139"/>
                  </a:cubicBezTo>
                  <a:cubicBezTo>
                    <a:pt x="51" y="1180"/>
                    <a:pt x="1" y="1329"/>
                    <a:pt x="73" y="1329"/>
                  </a:cubicBezTo>
                  <a:cubicBezTo>
                    <a:pt x="85" y="1329"/>
                    <a:pt x="99" y="1325"/>
                    <a:pt x="116" y="1317"/>
                  </a:cubicBezTo>
                  <a:cubicBezTo>
                    <a:pt x="125" y="1313"/>
                    <a:pt x="134" y="1311"/>
                    <a:pt x="143" y="1311"/>
                  </a:cubicBezTo>
                  <a:cubicBezTo>
                    <a:pt x="304" y="1311"/>
                    <a:pt x="392" y="2014"/>
                    <a:pt x="438" y="2127"/>
                  </a:cubicBezTo>
                  <a:cubicBezTo>
                    <a:pt x="498" y="2333"/>
                    <a:pt x="651" y="2595"/>
                    <a:pt x="843" y="2595"/>
                  </a:cubicBezTo>
                  <a:cubicBezTo>
                    <a:pt x="918" y="2595"/>
                    <a:pt x="998" y="2556"/>
                    <a:pt x="1080" y="2460"/>
                  </a:cubicBezTo>
                  <a:cubicBezTo>
                    <a:pt x="1111" y="2429"/>
                    <a:pt x="1133" y="2320"/>
                    <a:pt x="1078" y="2320"/>
                  </a:cubicBezTo>
                  <a:cubicBezTo>
                    <a:pt x="1069" y="2320"/>
                    <a:pt x="1058" y="2322"/>
                    <a:pt x="1045" y="2329"/>
                  </a:cubicBezTo>
                  <a:cubicBezTo>
                    <a:pt x="986" y="2361"/>
                    <a:pt x="935" y="2376"/>
                    <a:pt x="890" y="2376"/>
                  </a:cubicBezTo>
                  <a:cubicBezTo>
                    <a:pt x="503" y="2376"/>
                    <a:pt x="591" y="1295"/>
                    <a:pt x="304" y="1124"/>
                  </a:cubicBezTo>
                  <a:lnTo>
                    <a:pt x="304" y="1124"/>
                  </a:lnTo>
                  <a:cubicBezTo>
                    <a:pt x="361" y="1037"/>
                    <a:pt x="400" y="941"/>
                    <a:pt x="414" y="841"/>
                  </a:cubicBezTo>
                  <a:cubicBezTo>
                    <a:pt x="437" y="609"/>
                    <a:pt x="347" y="185"/>
                    <a:pt x="683" y="185"/>
                  </a:cubicBezTo>
                  <a:cubicBezTo>
                    <a:pt x="692" y="185"/>
                    <a:pt x="702" y="185"/>
                    <a:pt x="711" y="186"/>
                  </a:cubicBezTo>
                  <a:cubicBezTo>
                    <a:pt x="783" y="186"/>
                    <a:pt x="854" y="31"/>
                    <a:pt x="771" y="19"/>
                  </a:cubicBezTo>
                  <a:lnTo>
                    <a:pt x="783" y="19"/>
                  </a:lnTo>
                  <a:cubicBezTo>
                    <a:pt x="742" y="7"/>
                    <a:pt x="704" y="1"/>
                    <a:pt x="66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45" name="Google Shape;2345;p53"/>
            <p:cNvSpPr/>
            <p:nvPr/>
          </p:nvSpPr>
          <p:spPr>
            <a:xfrm>
              <a:off x="6716275" y="3038450"/>
              <a:ext cx="11875" cy="16825"/>
            </a:xfrm>
            <a:custGeom>
              <a:avLst/>
              <a:gdLst/>
              <a:ahLst/>
              <a:cxnLst/>
              <a:rect l="l" t="t" r="r" b="b"/>
              <a:pathLst>
                <a:path w="475" h="673" extrusionOk="0">
                  <a:moveTo>
                    <a:pt x="324" y="1"/>
                  </a:moveTo>
                  <a:cubicBezTo>
                    <a:pt x="314" y="1"/>
                    <a:pt x="304" y="5"/>
                    <a:pt x="296" y="13"/>
                  </a:cubicBezTo>
                  <a:cubicBezTo>
                    <a:pt x="141" y="97"/>
                    <a:pt x="93" y="311"/>
                    <a:pt x="22" y="454"/>
                  </a:cubicBezTo>
                  <a:cubicBezTo>
                    <a:pt x="1" y="502"/>
                    <a:pt x="21" y="527"/>
                    <a:pt x="48" y="527"/>
                  </a:cubicBezTo>
                  <a:cubicBezTo>
                    <a:pt x="67" y="527"/>
                    <a:pt x="90" y="514"/>
                    <a:pt x="105" y="490"/>
                  </a:cubicBezTo>
                  <a:cubicBezTo>
                    <a:pt x="141" y="442"/>
                    <a:pt x="165" y="382"/>
                    <a:pt x="188" y="323"/>
                  </a:cubicBezTo>
                  <a:cubicBezTo>
                    <a:pt x="209" y="296"/>
                    <a:pt x="225" y="261"/>
                    <a:pt x="245" y="231"/>
                  </a:cubicBezTo>
                  <a:lnTo>
                    <a:pt x="245" y="231"/>
                  </a:lnTo>
                  <a:cubicBezTo>
                    <a:pt x="261" y="294"/>
                    <a:pt x="275" y="359"/>
                    <a:pt x="284" y="418"/>
                  </a:cubicBezTo>
                  <a:cubicBezTo>
                    <a:pt x="296" y="502"/>
                    <a:pt x="308" y="585"/>
                    <a:pt x="355" y="656"/>
                  </a:cubicBezTo>
                  <a:cubicBezTo>
                    <a:pt x="362" y="668"/>
                    <a:pt x="371" y="673"/>
                    <a:pt x="380" y="673"/>
                  </a:cubicBezTo>
                  <a:cubicBezTo>
                    <a:pt x="420" y="673"/>
                    <a:pt x="474" y="590"/>
                    <a:pt x="474" y="561"/>
                  </a:cubicBezTo>
                  <a:cubicBezTo>
                    <a:pt x="462" y="466"/>
                    <a:pt x="450" y="382"/>
                    <a:pt x="427" y="299"/>
                  </a:cubicBezTo>
                  <a:cubicBezTo>
                    <a:pt x="415" y="216"/>
                    <a:pt x="391" y="121"/>
                    <a:pt x="367" y="37"/>
                  </a:cubicBezTo>
                  <a:cubicBezTo>
                    <a:pt x="359" y="14"/>
                    <a:pt x="342" y="1"/>
                    <a:pt x="32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46" name="Google Shape;2346;p53"/>
            <p:cNvSpPr/>
            <p:nvPr/>
          </p:nvSpPr>
          <p:spPr>
            <a:xfrm>
              <a:off x="6713750" y="3058525"/>
              <a:ext cx="23025" cy="8300"/>
            </a:xfrm>
            <a:custGeom>
              <a:avLst/>
              <a:gdLst/>
              <a:ahLst/>
              <a:cxnLst/>
              <a:rect l="l" t="t" r="r" b="b"/>
              <a:pathLst>
                <a:path w="921" h="332" extrusionOk="0">
                  <a:moveTo>
                    <a:pt x="795" y="1"/>
                  </a:moveTo>
                  <a:cubicBezTo>
                    <a:pt x="720" y="1"/>
                    <a:pt x="640" y="36"/>
                    <a:pt x="575" y="44"/>
                  </a:cubicBezTo>
                  <a:lnTo>
                    <a:pt x="135" y="151"/>
                  </a:lnTo>
                  <a:cubicBezTo>
                    <a:pt x="67" y="162"/>
                    <a:pt x="0" y="332"/>
                    <a:pt x="82" y="332"/>
                  </a:cubicBezTo>
                  <a:cubicBezTo>
                    <a:pt x="87" y="332"/>
                    <a:pt x="93" y="331"/>
                    <a:pt x="99" y="330"/>
                  </a:cubicBezTo>
                  <a:cubicBezTo>
                    <a:pt x="254" y="294"/>
                    <a:pt x="385" y="270"/>
                    <a:pt x="528" y="234"/>
                  </a:cubicBezTo>
                  <a:cubicBezTo>
                    <a:pt x="659" y="222"/>
                    <a:pt x="778" y="187"/>
                    <a:pt x="873" y="115"/>
                  </a:cubicBezTo>
                  <a:cubicBezTo>
                    <a:pt x="897" y="91"/>
                    <a:pt x="920" y="44"/>
                    <a:pt x="897" y="32"/>
                  </a:cubicBezTo>
                  <a:cubicBezTo>
                    <a:pt x="866" y="9"/>
                    <a:pt x="831" y="1"/>
                    <a:pt x="79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47" name="Google Shape;2347;p53"/>
            <p:cNvSpPr/>
            <p:nvPr/>
          </p:nvSpPr>
          <p:spPr>
            <a:xfrm>
              <a:off x="6721975" y="3067150"/>
              <a:ext cx="22825" cy="19000"/>
            </a:xfrm>
            <a:custGeom>
              <a:avLst/>
              <a:gdLst/>
              <a:ahLst/>
              <a:cxnLst/>
              <a:rect l="l" t="t" r="r" b="b"/>
              <a:pathLst>
                <a:path w="913" h="760" extrusionOk="0">
                  <a:moveTo>
                    <a:pt x="303" y="0"/>
                  </a:moveTo>
                  <a:cubicBezTo>
                    <a:pt x="205" y="0"/>
                    <a:pt x="91" y="133"/>
                    <a:pt x="44" y="199"/>
                  </a:cubicBezTo>
                  <a:cubicBezTo>
                    <a:pt x="0" y="251"/>
                    <a:pt x="14" y="309"/>
                    <a:pt x="48" y="309"/>
                  </a:cubicBezTo>
                  <a:cubicBezTo>
                    <a:pt x="60" y="309"/>
                    <a:pt x="75" y="301"/>
                    <a:pt x="91" y="282"/>
                  </a:cubicBezTo>
                  <a:cubicBezTo>
                    <a:pt x="120" y="244"/>
                    <a:pt x="185" y="169"/>
                    <a:pt x="235" y="169"/>
                  </a:cubicBezTo>
                  <a:cubicBezTo>
                    <a:pt x="248" y="169"/>
                    <a:pt x="260" y="175"/>
                    <a:pt x="270" y="187"/>
                  </a:cubicBezTo>
                  <a:cubicBezTo>
                    <a:pt x="318" y="258"/>
                    <a:pt x="258" y="366"/>
                    <a:pt x="234" y="413"/>
                  </a:cubicBezTo>
                  <a:cubicBezTo>
                    <a:pt x="210" y="485"/>
                    <a:pt x="175" y="568"/>
                    <a:pt x="127" y="639"/>
                  </a:cubicBezTo>
                  <a:cubicBezTo>
                    <a:pt x="116" y="673"/>
                    <a:pt x="94" y="759"/>
                    <a:pt x="151" y="759"/>
                  </a:cubicBezTo>
                  <a:cubicBezTo>
                    <a:pt x="155" y="759"/>
                    <a:pt x="159" y="759"/>
                    <a:pt x="163" y="758"/>
                  </a:cubicBezTo>
                  <a:cubicBezTo>
                    <a:pt x="389" y="711"/>
                    <a:pt x="746" y="675"/>
                    <a:pt x="877" y="473"/>
                  </a:cubicBezTo>
                  <a:cubicBezTo>
                    <a:pt x="901" y="449"/>
                    <a:pt x="913" y="377"/>
                    <a:pt x="865" y="377"/>
                  </a:cubicBezTo>
                  <a:cubicBezTo>
                    <a:pt x="856" y="375"/>
                    <a:pt x="847" y="374"/>
                    <a:pt x="837" y="374"/>
                  </a:cubicBezTo>
                  <a:cubicBezTo>
                    <a:pt x="754" y="374"/>
                    <a:pt x="642" y="453"/>
                    <a:pt x="568" y="485"/>
                  </a:cubicBezTo>
                  <a:cubicBezTo>
                    <a:pt x="483" y="510"/>
                    <a:pt x="398" y="529"/>
                    <a:pt x="313" y="551"/>
                  </a:cubicBezTo>
                  <a:lnTo>
                    <a:pt x="313" y="551"/>
                  </a:lnTo>
                  <a:cubicBezTo>
                    <a:pt x="349" y="474"/>
                    <a:pt x="379" y="392"/>
                    <a:pt x="401" y="306"/>
                  </a:cubicBezTo>
                  <a:cubicBezTo>
                    <a:pt x="425" y="235"/>
                    <a:pt x="449" y="92"/>
                    <a:pt x="377" y="32"/>
                  </a:cubicBezTo>
                  <a:cubicBezTo>
                    <a:pt x="355" y="10"/>
                    <a:pt x="330" y="0"/>
                    <a:pt x="30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48" name="Google Shape;2348;p53"/>
            <p:cNvSpPr/>
            <p:nvPr/>
          </p:nvSpPr>
          <p:spPr>
            <a:xfrm>
              <a:off x="6733100" y="3027875"/>
              <a:ext cx="22650" cy="62700"/>
            </a:xfrm>
            <a:custGeom>
              <a:avLst/>
              <a:gdLst/>
              <a:ahLst/>
              <a:cxnLst/>
              <a:rect l="l" t="t" r="r" b="b"/>
              <a:pathLst>
                <a:path w="906" h="2508" extrusionOk="0">
                  <a:moveTo>
                    <a:pt x="284" y="0"/>
                  </a:moveTo>
                  <a:cubicBezTo>
                    <a:pt x="230" y="0"/>
                    <a:pt x="173" y="15"/>
                    <a:pt x="111" y="32"/>
                  </a:cubicBezTo>
                  <a:cubicBezTo>
                    <a:pt x="55" y="54"/>
                    <a:pt x="0" y="189"/>
                    <a:pt x="59" y="189"/>
                  </a:cubicBezTo>
                  <a:cubicBezTo>
                    <a:pt x="64" y="189"/>
                    <a:pt x="69" y="188"/>
                    <a:pt x="75" y="186"/>
                  </a:cubicBezTo>
                  <a:lnTo>
                    <a:pt x="63" y="186"/>
                  </a:lnTo>
                  <a:cubicBezTo>
                    <a:pt x="99" y="170"/>
                    <a:pt x="137" y="163"/>
                    <a:pt x="175" y="163"/>
                  </a:cubicBezTo>
                  <a:cubicBezTo>
                    <a:pt x="250" y="163"/>
                    <a:pt x="321" y="194"/>
                    <a:pt x="361" y="258"/>
                  </a:cubicBezTo>
                  <a:cubicBezTo>
                    <a:pt x="432" y="341"/>
                    <a:pt x="456" y="448"/>
                    <a:pt x="432" y="555"/>
                  </a:cubicBezTo>
                  <a:cubicBezTo>
                    <a:pt x="420" y="698"/>
                    <a:pt x="408" y="829"/>
                    <a:pt x="397" y="972"/>
                  </a:cubicBezTo>
                  <a:cubicBezTo>
                    <a:pt x="386" y="1138"/>
                    <a:pt x="412" y="1377"/>
                    <a:pt x="592" y="1411"/>
                  </a:cubicBezTo>
                  <a:lnTo>
                    <a:pt x="592" y="1411"/>
                  </a:lnTo>
                  <a:cubicBezTo>
                    <a:pt x="588" y="1722"/>
                    <a:pt x="906" y="2297"/>
                    <a:pt x="565" y="2297"/>
                  </a:cubicBezTo>
                  <a:cubicBezTo>
                    <a:pt x="550" y="2297"/>
                    <a:pt x="533" y="2296"/>
                    <a:pt x="516" y="2294"/>
                  </a:cubicBezTo>
                  <a:cubicBezTo>
                    <a:pt x="456" y="2294"/>
                    <a:pt x="349" y="2448"/>
                    <a:pt x="420" y="2484"/>
                  </a:cubicBezTo>
                  <a:cubicBezTo>
                    <a:pt x="459" y="2500"/>
                    <a:pt x="494" y="2507"/>
                    <a:pt x="527" y="2507"/>
                  </a:cubicBezTo>
                  <a:cubicBezTo>
                    <a:pt x="742" y="2507"/>
                    <a:pt x="852" y="2206"/>
                    <a:pt x="873" y="2020"/>
                  </a:cubicBezTo>
                  <a:cubicBezTo>
                    <a:pt x="873" y="1925"/>
                    <a:pt x="849" y="1817"/>
                    <a:pt x="813" y="1722"/>
                  </a:cubicBezTo>
                  <a:cubicBezTo>
                    <a:pt x="801" y="1663"/>
                    <a:pt x="778" y="1591"/>
                    <a:pt x="766" y="1520"/>
                  </a:cubicBezTo>
                  <a:cubicBezTo>
                    <a:pt x="766" y="1486"/>
                    <a:pt x="766" y="1441"/>
                    <a:pt x="745" y="1406"/>
                  </a:cubicBezTo>
                  <a:lnTo>
                    <a:pt x="745" y="1406"/>
                  </a:lnTo>
                  <a:cubicBezTo>
                    <a:pt x="735" y="1413"/>
                    <a:pt x="718" y="1420"/>
                    <a:pt x="694" y="1425"/>
                  </a:cubicBezTo>
                  <a:cubicBezTo>
                    <a:pt x="695" y="1419"/>
                    <a:pt x="696" y="1414"/>
                    <a:pt x="697" y="1409"/>
                  </a:cubicBezTo>
                  <a:lnTo>
                    <a:pt x="697" y="1409"/>
                  </a:lnTo>
                  <a:cubicBezTo>
                    <a:pt x="712" y="1403"/>
                    <a:pt x="726" y="1392"/>
                    <a:pt x="738" y="1378"/>
                  </a:cubicBezTo>
                  <a:lnTo>
                    <a:pt x="738" y="1378"/>
                  </a:lnTo>
                  <a:cubicBezTo>
                    <a:pt x="738" y="1384"/>
                    <a:pt x="739" y="1391"/>
                    <a:pt x="742" y="1401"/>
                  </a:cubicBezTo>
                  <a:cubicBezTo>
                    <a:pt x="743" y="1402"/>
                    <a:pt x="744" y="1404"/>
                    <a:pt x="745" y="1406"/>
                  </a:cubicBezTo>
                  <a:lnTo>
                    <a:pt x="745" y="1406"/>
                  </a:lnTo>
                  <a:cubicBezTo>
                    <a:pt x="768" y="1388"/>
                    <a:pt x="761" y="1367"/>
                    <a:pt x="752" y="1361"/>
                  </a:cubicBezTo>
                  <a:lnTo>
                    <a:pt x="752" y="1361"/>
                  </a:lnTo>
                  <a:cubicBezTo>
                    <a:pt x="748" y="1367"/>
                    <a:pt x="743" y="1373"/>
                    <a:pt x="738" y="1378"/>
                  </a:cubicBezTo>
                  <a:lnTo>
                    <a:pt x="738" y="1378"/>
                  </a:lnTo>
                  <a:cubicBezTo>
                    <a:pt x="738" y="1365"/>
                    <a:pt x="742" y="1359"/>
                    <a:pt x="747" y="1359"/>
                  </a:cubicBezTo>
                  <a:cubicBezTo>
                    <a:pt x="749" y="1359"/>
                    <a:pt x="750" y="1360"/>
                    <a:pt x="752" y="1361"/>
                  </a:cubicBezTo>
                  <a:lnTo>
                    <a:pt x="752" y="1361"/>
                  </a:lnTo>
                  <a:cubicBezTo>
                    <a:pt x="791" y="1304"/>
                    <a:pt x="803" y="1222"/>
                    <a:pt x="739" y="1222"/>
                  </a:cubicBezTo>
                  <a:cubicBezTo>
                    <a:pt x="736" y="1222"/>
                    <a:pt x="733" y="1222"/>
                    <a:pt x="730" y="1222"/>
                  </a:cubicBezTo>
                  <a:cubicBezTo>
                    <a:pt x="714" y="1225"/>
                    <a:pt x="701" y="1229"/>
                    <a:pt x="688" y="1234"/>
                  </a:cubicBezTo>
                  <a:lnTo>
                    <a:pt x="688" y="1234"/>
                  </a:lnTo>
                  <a:cubicBezTo>
                    <a:pt x="450" y="1195"/>
                    <a:pt x="610" y="512"/>
                    <a:pt x="599" y="365"/>
                  </a:cubicBezTo>
                  <a:cubicBezTo>
                    <a:pt x="599" y="246"/>
                    <a:pt x="539" y="139"/>
                    <a:pt x="456" y="67"/>
                  </a:cubicBezTo>
                  <a:cubicBezTo>
                    <a:pt x="400" y="17"/>
                    <a:pt x="344" y="0"/>
                    <a:pt x="2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49" name="Google Shape;2349;p53"/>
            <p:cNvSpPr/>
            <p:nvPr/>
          </p:nvSpPr>
          <p:spPr>
            <a:xfrm>
              <a:off x="6134900" y="1623725"/>
              <a:ext cx="386375" cy="310775"/>
            </a:xfrm>
            <a:custGeom>
              <a:avLst/>
              <a:gdLst/>
              <a:ahLst/>
              <a:cxnLst/>
              <a:rect l="l" t="t" r="r" b="b"/>
              <a:pathLst>
                <a:path w="15455" h="12431" extrusionOk="0">
                  <a:moveTo>
                    <a:pt x="0" y="0"/>
                  </a:moveTo>
                  <a:lnTo>
                    <a:pt x="3024" y="12430"/>
                  </a:lnTo>
                  <a:lnTo>
                    <a:pt x="15454" y="9418"/>
                  </a:lnTo>
                  <a:lnTo>
                    <a:pt x="0"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50" name="Google Shape;2350;p53"/>
            <p:cNvSpPr/>
            <p:nvPr/>
          </p:nvSpPr>
          <p:spPr>
            <a:xfrm>
              <a:off x="6186475" y="2927350"/>
              <a:ext cx="22275" cy="6975"/>
            </a:xfrm>
            <a:custGeom>
              <a:avLst/>
              <a:gdLst/>
              <a:ahLst/>
              <a:cxnLst/>
              <a:rect l="l" t="t" r="r" b="b"/>
              <a:pathLst>
                <a:path w="891" h="279" extrusionOk="0">
                  <a:moveTo>
                    <a:pt x="719" y="1"/>
                  </a:moveTo>
                  <a:cubicBezTo>
                    <a:pt x="709" y="1"/>
                    <a:pt x="698" y="2"/>
                    <a:pt x="687" y="4"/>
                  </a:cubicBezTo>
                  <a:cubicBezTo>
                    <a:pt x="604" y="16"/>
                    <a:pt x="521" y="28"/>
                    <a:pt x="437" y="40"/>
                  </a:cubicBezTo>
                  <a:lnTo>
                    <a:pt x="175" y="40"/>
                  </a:lnTo>
                  <a:cubicBezTo>
                    <a:pt x="172" y="40"/>
                    <a:pt x="168" y="40"/>
                    <a:pt x="164" y="40"/>
                  </a:cubicBezTo>
                  <a:cubicBezTo>
                    <a:pt x="20" y="40"/>
                    <a:pt x="1" y="267"/>
                    <a:pt x="164" y="278"/>
                  </a:cubicBezTo>
                  <a:lnTo>
                    <a:pt x="449" y="278"/>
                  </a:lnTo>
                  <a:cubicBezTo>
                    <a:pt x="545" y="278"/>
                    <a:pt x="640" y="266"/>
                    <a:pt x="735" y="254"/>
                  </a:cubicBezTo>
                  <a:cubicBezTo>
                    <a:pt x="891" y="221"/>
                    <a:pt x="859" y="1"/>
                    <a:pt x="71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51" name="Google Shape;2351;p53"/>
            <p:cNvSpPr/>
            <p:nvPr/>
          </p:nvSpPr>
          <p:spPr>
            <a:xfrm>
              <a:off x="6181625" y="2914500"/>
              <a:ext cx="27700" cy="7325"/>
            </a:xfrm>
            <a:custGeom>
              <a:avLst/>
              <a:gdLst/>
              <a:ahLst/>
              <a:cxnLst/>
              <a:rect l="l" t="t" r="r" b="b"/>
              <a:pathLst>
                <a:path w="1108" h="293" extrusionOk="0">
                  <a:moveTo>
                    <a:pt x="985" y="0"/>
                  </a:moveTo>
                  <a:cubicBezTo>
                    <a:pt x="974" y="0"/>
                    <a:pt x="963" y="2"/>
                    <a:pt x="953" y="6"/>
                  </a:cubicBezTo>
                  <a:cubicBezTo>
                    <a:pt x="810" y="18"/>
                    <a:pt x="679" y="30"/>
                    <a:pt x="548" y="42"/>
                  </a:cubicBezTo>
                  <a:cubicBezTo>
                    <a:pt x="417" y="42"/>
                    <a:pt x="274" y="42"/>
                    <a:pt x="143" y="30"/>
                  </a:cubicBezTo>
                  <a:cubicBezTo>
                    <a:pt x="137" y="29"/>
                    <a:pt x="131" y="28"/>
                    <a:pt x="124" y="28"/>
                  </a:cubicBezTo>
                  <a:cubicBezTo>
                    <a:pt x="70" y="28"/>
                    <a:pt x="12" y="73"/>
                    <a:pt x="12" y="137"/>
                  </a:cubicBezTo>
                  <a:cubicBezTo>
                    <a:pt x="0" y="197"/>
                    <a:pt x="48" y="268"/>
                    <a:pt x="119" y="268"/>
                  </a:cubicBezTo>
                  <a:cubicBezTo>
                    <a:pt x="238" y="280"/>
                    <a:pt x="346" y="292"/>
                    <a:pt x="465" y="292"/>
                  </a:cubicBezTo>
                  <a:lnTo>
                    <a:pt x="560" y="292"/>
                  </a:lnTo>
                  <a:cubicBezTo>
                    <a:pt x="703" y="292"/>
                    <a:pt x="846" y="280"/>
                    <a:pt x="1000" y="256"/>
                  </a:cubicBezTo>
                  <a:cubicBezTo>
                    <a:pt x="1060" y="245"/>
                    <a:pt x="1108" y="173"/>
                    <a:pt x="1096" y="102"/>
                  </a:cubicBezTo>
                  <a:cubicBezTo>
                    <a:pt x="1086" y="43"/>
                    <a:pt x="1036" y="0"/>
                    <a:pt x="98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52" name="Google Shape;2352;p53"/>
            <p:cNvSpPr/>
            <p:nvPr/>
          </p:nvSpPr>
          <p:spPr>
            <a:xfrm>
              <a:off x="6228950" y="2917625"/>
              <a:ext cx="353050" cy="6275"/>
            </a:xfrm>
            <a:custGeom>
              <a:avLst/>
              <a:gdLst/>
              <a:ahLst/>
              <a:cxnLst/>
              <a:rect l="l" t="t" r="r" b="b"/>
              <a:pathLst>
                <a:path w="14122" h="251" extrusionOk="0">
                  <a:moveTo>
                    <a:pt x="167" y="1"/>
                  </a:moveTo>
                  <a:cubicBezTo>
                    <a:pt x="0" y="1"/>
                    <a:pt x="0" y="251"/>
                    <a:pt x="167" y="251"/>
                  </a:cubicBezTo>
                  <a:lnTo>
                    <a:pt x="13966" y="251"/>
                  </a:lnTo>
                  <a:cubicBezTo>
                    <a:pt x="14121" y="251"/>
                    <a:pt x="14121" y="1"/>
                    <a:pt x="1396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53" name="Google Shape;2353;p53"/>
            <p:cNvSpPr/>
            <p:nvPr/>
          </p:nvSpPr>
          <p:spPr>
            <a:xfrm>
              <a:off x="6136675" y="2916275"/>
              <a:ext cx="41700" cy="22500"/>
            </a:xfrm>
            <a:custGeom>
              <a:avLst/>
              <a:gdLst/>
              <a:ahLst/>
              <a:cxnLst/>
              <a:rect l="l" t="t" r="r" b="b"/>
              <a:pathLst>
                <a:path w="1668" h="900" extrusionOk="0">
                  <a:moveTo>
                    <a:pt x="148" y="0"/>
                  </a:moveTo>
                  <a:cubicBezTo>
                    <a:pt x="121" y="0"/>
                    <a:pt x="93" y="10"/>
                    <a:pt x="72" y="31"/>
                  </a:cubicBezTo>
                  <a:cubicBezTo>
                    <a:pt x="12" y="66"/>
                    <a:pt x="0" y="150"/>
                    <a:pt x="48" y="197"/>
                  </a:cubicBezTo>
                  <a:cubicBezTo>
                    <a:pt x="96" y="269"/>
                    <a:pt x="155" y="328"/>
                    <a:pt x="227" y="388"/>
                  </a:cubicBezTo>
                  <a:cubicBezTo>
                    <a:pt x="370" y="519"/>
                    <a:pt x="524" y="626"/>
                    <a:pt x="703" y="709"/>
                  </a:cubicBezTo>
                  <a:cubicBezTo>
                    <a:pt x="870" y="793"/>
                    <a:pt x="1048" y="852"/>
                    <a:pt x="1239" y="876"/>
                  </a:cubicBezTo>
                  <a:cubicBezTo>
                    <a:pt x="1334" y="888"/>
                    <a:pt x="1417" y="900"/>
                    <a:pt x="1501" y="900"/>
                  </a:cubicBezTo>
                  <a:cubicBezTo>
                    <a:pt x="1667" y="900"/>
                    <a:pt x="1667" y="662"/>
                    <a:pt x="1501" y="662"/>
                  </a:cubicBezTo>
                  <a:cubicBezTo>
                    <a:pt x="1429" y="650"/>
                    <a:pt x="1358" y="650"/>
                    <a:pt x="1286" y="638"/>
                  </a:cubicBezTo>
                  <a:cubicBezTo>
                    <a:pt x="953" y="578"/>
                    <a:pt x="643" y="436"/>
                    <a:pt x="393" y="209"/>
                  </a:cubicBezTo>
                  <a:cubicBezTo>
                    <a:pt x="334" y="162"/>
                    <a:pt x="286" y="102"/>
                    <a:pt x="239" y="43"/>
                  </a:cubicBezTo>
                  <a:cubicBezTo>
                    <a:pt x="219" y="16"/>
                    <a:pt x="183" y="0"/>
                    <a:pt x="14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54" name="Google Shape;2354;p53"/>
            <p:cNvSpPr/>
            <p:nvPr/>
          </p:nvSpPr>
          <p:spPr>
            <a:xfrm>
              <a:off x="6132500" y="2913100"/>
              <a:ext cx="28900" cy="37900"/>
            </a:xfrm>
            <a:custGeom>
              <a:avLst/>
              <a:gdLst/>
              <a:ahLst/>
              <a:cxnLst/>
              <a:rect l="l" t="t" r="r" b="b"/>
              <a:pathLst>
                <a:path w="1156" h="1516" extrusionOk="0">
                  <a:moveTo>
                    <a:pt x="1016" y="1"/>
                  </a:moveTo>
                  <a:cubicBezTo>
                    <a:pt x="1007" y="1"/>
                    <a:pt x="998" y="1"/>
                    <a:pt x="989" y="3"/>
                  </a:cubicBezTo>
                  <a:cubicBezTo>
                    <a:pt x="918" y="15"/>
                    <a:pt x="882" y="86"/>
                    <a:pt x="894" y="146"/>
                  </a:cubicBezTo>
                  <a:cubicBezTo>
                    <a:pt x="906" y="217"/>
                    <a:pt x="906" y="289"/>
                    <a:pt x="894" y="360"/>
                  </a:cubicBezTo>
                  <a:cubicBezTo>
                    <a:pt x="858" y="515"/>
                    <a:pt x="787" y="670"/>
                    <a:pt x="679" y="789"/>
                  </a:cubicBezTo>
                  <a:cubicBezTo>
                    <a:pt x="572" y="920"/>
                    <a:pt x="441" y="1039"/>
                    <a:pt x="298" y="1146"/>
                  </a:cubicBezTo>
                  <a:lnTo>
                    <a:pt x="96" y="1289"/>
                  </a:lnTo>
                  <a:cubicBezTo>
                    <a:pt x="1" y="1360"/>
                    <a:pt x="48" y="1515"/>
                    <a:pt x="167" y="1515"/>
                  </a:cubicBezTo>
                  <a:cubicBezTo>
                    <a:pt x="203" y="1515"/>
                    <a:pt x="227" y="1503"/>
                    <a:pt x="251" y="1491"/>
                  </a:cubicBezTo>
                  <a:lnTo>
                    <a:pt x="453" y="1336"/>
                  </a:lnTo>
                  <a:cubicBezTo>
                    <a:pt x="608" y="1229"/>
                    <a:pt x="751" y="1098"/>
                    <a:pt x="882" y="944"/>
                  </a:cubicBezTo>
                  <a:cubicBezTo>
                    <a:pt x="1013" y="789"/>
                    <a:pt x="1096" y="598"/>
                    <a:pt x="1144" y="396"/>
                  </a:cubicBezTo>
                  <a:cubicBezTo>
                    <a:pt x="1156" y="301"/>
                    <a:pt x="1156" y="193"/>
                    <a:pt x="1144" y="98"/>
                  </a:cubicBezTo>
                  <a:cubicBezTo>
                    <a:pt x="1123" y="36"/>
                    <a:pt x="1075" y="1"/>
                    <a:pt x="101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55" name="Google Shape;2355;p53"/>
            <p:cNvSpPr/>
            <p:nvPr/>
          </p:nvSpPr>
          <p:spPr>
            <a:xfrm>
              <a:off x="6236975" y="2897750"/>
              <a:ext cx="25150" cy="7700"/>
            </a:xfrm>
            <a:custGeom>
              <a:avLst/>
              <a:gdLst/>
              <a:ahLst/>
              <a:cxnLst/>
              <a:rect l="l" t="t" r="r" b="b"/>
              <a:pathLst>
                <a:path w="1006" h="308" extrusionOk="0">
                  <a:moveTo>
                    <a:pt x="668" y="1"/>
                  </a:moveTo>
                  <a:cubicBezTo>
                    <a:pt x="608" y="1"/>
                    <a:pt x="549" y="4"/>
                    <a:pt x="489" y="10"/>
                  </a:cubicBezTo>
                  <a:cubicBezTo>
                    <a:pt x="382" y="10"/>
                    <a:pt x="263" y="34"/>
                    <a:pt x="144" y="69"/>
                  </a:cubicBezTo>
                  <a:cubicBezTo>
                    <a:pt x="1" y="93"/>
                    <a:pt x="25" y="307"/>
                    <a:pt x="179" y="307"/>
                  </a:cubicBezTo>
                  <a:lnTo>
                    <a:pt x="203" y="307"/>
                  </a:lnTo>
                  <a:cubicBezTo>
                    <a:pt x="310" y="272"/>
                    <a:pt x="406" y="260"/>
                    <a:pt x="513" y="248"/>
                  </a:cubicBezTo>
                  <a:cubicBezTo>
                    <a:pt x="566" y="242"/>
                    <a:pt x="617" y="239"/>
                    <a:pt x="668" y="239"/>
                  </a:cubicBezTo>
                  <a:cubicBezTo>
                    <a:pt x="718" y="239"/>
                    <a:pt x="769" y="242"/>
                    <a:pt x="822" y="248"/>
                  </a:cubicBezTo>
                  <a:cubicBezTo>
                    <a:pt x="830" y="249"/>
                    <a:pt x="837" y="249"/>
                    <a:pt x="844" y="249"/>
                  </a:cubicBezTo>
                  <a:cubicBezTo>
                    <a:pt x="991" y="249"/>
                    <a:pt x="1005" y="21"/>
                    <a:pt x="846" y="10"/>
                  </a:cubicBezTo>
                  <a:cubicBezTo>
                    <a:pt x="787" y="4"/>
                    <a:pt x="727" y="1"/>
                    <a:pt x="66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56" name="Google Shape;2356;p53"/>
            <p:cNvSpPr/>
            <p:nvPr/>
          </p:nvSpPr>
          <p:spPr>
            <a:xfrm>
              <a:off x="6269425" y="2865325"/>
              <a:ext cx="23850" cy="52625"/>
            </a:xfrm>
            <a:custGeom>
              <a:avLst/>
              <a:gdLst/>
              <a:ahLst/>
              <a:cxnLst/>
              <a:rect l="l" t="t" r="r" b="b"/>
              <a:pathLst>
                <a:path w="954" h="2105" extrusionOk="0">
                  <a:moveTo>
                    <a:pt x="298" y="271"/>
                  </a:moveTo>
                  <a:cubicBezTo>
                    <a:pt x="358" y="342"/>
                    <a:pt x="382" y="438"/>
                    <a:pt x="382" y="533"/>
                  </a:cubicBezTo>
                  <a:cubicBezTo>
                    <a:pt x="370" y="699"/>
                    <a:pt x="334" y="866"/>
                    <a:pt x="263" y="1033"/>
                  </a:cubicBezTo>
                  <a:cubicBezTo>
                    <a:pt x="251" y="854"/>
                    <a:pt x="263" y="676"/>
                    <a:pt x="275" y="497"/>
                  </a:cubicBezTo>
                  <a:lnTo>
                    <a:pt x="298" y="271"/>
                  </a:lnTo>
                  <a:close/>
                  <a:moveTo>
                    <a:pt x="470" y="1429"/>
                  </a:moveTo>
                  <a:cubicBezTo>
                    <a:pt x="549" y="1429"/>
                    <a:pt x="626" y="1466"/>
                    <a:pt x="667" y="1533"/>
                  </a:cubicBezTo>
                  <a:cubicBezTo>
                    <a:pt x="703" y="1592"/>
                    <a:pt x="715" y="1652"/>
                    <a:pt x="715" y="1712"/>
                  </a:cubicBezTo>
                  <a:cubicBezTo>
                    <a:pt x="715" y="1747"/>
                    <a:pt x="715" y="1783"/>
                    <a:pt x="715" y="1831"/>
                  </a:cubicBezTo>
                  <a:cubicBezTo>
                    <a:pt x="703" y="1831"/>
                    <a:pt x="703" y="1842"/>
                    <a:pt x="715" y="1854"/>
                  </a:cubicBezTo>
                  <a:cubicBezTo>
                    <a:pt x="620" y="1854"/>
                    <a:pt x="536" y="1807"/>
                    <a:pt x="477" y="1735"/>
                  </a:cubicBezTo>
                  <a:cubicBezTo>
                    <a:pt x="405" y="1652"/>
                    <a:pt x="358" y="1557"/>
                    <a:pt x="334" y="1461"/>
                  </a:cubicBezTo>
                  <a:cubicBezTo>
                    <a:pt x="346" y="1450"/>
                    <a:pt x="358" y="1450"/>
                    <a:pt x="370" y="1450"/>
                  </a:cubicBezTo>
                  <a:cubicBezTo>
                    <a:pt x="402" y="1435"/>
                    <a:pt x="436" y="1429"/>
                    <a:pt x="470" y="1429"/>
                  </a:cubicBezTo>
                  <a:close/>
                  <a:moveTo>
                    <a:pt x="273" y="1"/>
                  </a:moveTo>
                  <a:cubicBezTo>
                    <a:pt x="220" y="1"/>
                    <a:pt x="169" y="19"/>
                    <a:pt x="132" y="57"/>
                  </a:cubicBezTo>
                  <a:cubicBezTo>
                    <a:pt x="84" y="104"/>
                    <a:pt x="60" y="164"/>
                    <a:pt x="60" y="235"/>
                  </a:cubicBezTo>
                  <a:lnTo>
                    <a:pt x="60" y="247"/>
                  </a:lnTo>
                  <a:lnTo>
                    <a:pt x="36" y="473"/>
                  </a:lnTo>
                  <a:cubicBezTo>
                    <a:pt x="1" y="795"/>
                    <a:pt x="1" y="1116"/>
                    <a:pt x="72" y="1438"/>
                  </a:cubicBezTo>
                  <a:cubicBezTo>
                    <a:pt x="108" y="1604"/>
                    <a:pt x="179" y="1759"/>
                    <a:pt x="286" y="1902"/>
                  </a:cubicBezTo>
                  <a:cubicBezTo>
                    <a:pt x="382" y="2021"/>
                    <a:pt x="525" y="2093"/>
                    <a:pt x="691" y="2104"/>
                  </a:cubicBezTo>
                  <a:cubicBezTo>
                    <a:pt x="739" y="2104"/>
                    <a:pt x="786" y="2093"/>
                    <a:pt x="834" y="2069"/>
                  </a:cubicBezTo>
                  <a:cubicBezTo>
                    <a:pt x="846" y="2069"/>
                    <a:pt x="858" y="2057"/>
                    <a:pt x="858" y="2057"/>
                  </a:cubicBezTo>
                  <a:cubicBezTo>
                    <a:pt x="917" y="1997"/>
                    <a:pt x="941" y="1938"/>
                    <a:pt x="953" y="1866"/>
                  </a:cubicBezTo>
                  <a:cubicBezTo>
                    <a:pt x="953" y="1807"/>
                    <a:pt x="953" y="1759"/>
                    <a:pt x="953" y="1712"/>
                  </a:cubicBezTo>
                  <a:cubicBezTo>
                    <a:pt x="953" y="1604"/>
                    <a:pt x="929" y="1497"/>
                    <a:pt x="882" y="1402"/>
                  </a:cubicBezTo>
                  <a:cubicBezTo>
                    <a:pt x="786" y="1259"/>
                    <a:pt x="632" y="1176"/>
                    <a:pt x="465" y="1176"/>
                  </a:cubicBezTo>
                  <a:cubicBezTo>
                    <a:pt x="560" y="973"/>
                    <a:pt x="608" y="759"/>
                    <a:pt x="632" y="545"/>
                  </a:cubicBezTo>
                  <a:cubicBezTo>
                    <a:pt x="656" y="330"/>
                    <a:pt x="548" y="128"/>
                    <a:pt x="370" y="21"/>
                  </a:cubicBezTo>
                  <a:cubicBezTo>
                    <a:pt x="339" y="7"/>
                    <a:pt x="306" y="1"/>
                    <a:pt x="27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57" name="Google Shape;2357;p53"/>
            <p:cNvSpPr/>
            <p:nvPr/>
          </p:nvSpPr>
          <p:spPr>
            <a:xfrm>
              <a:off x="6371825" y="2865325"/>
              <a:ext cx="24125" cy="52625"/>
            </a:xfrm>
            <a:custGeom>
              <a:avLst/>
              <a:gdLst/>
              <a:ahLst/>
              <a:cxnLst/>
              <a:rect l="l" t="t" r="r" b="b"/>
              <a:pathLst>
                <a:path w="965" h="2105" extrusionOk="0">
                  <a:moveTo>
                    <a:pt x="310" y="271"/>
                  </a:moveTo>
                  <a:cubicBezTo>
                    <a:pt x="370" y="342"/>
                    <a:pt x="393" y="438"/>
                    <a:pt x="381" y="533"/>
                  </a:cubicBezTo>
                  <a:cubicBezTo>
                    <a:pt x="370" y="699"/>
                    <a:pt x="334" y="866"/>
                    <a:pt x="262" y="1033"/>
                  </a:cubicBezTo>
                  <a:cubicBezTo>
                    <a:pt x="262" y="854"/>
                    <a:pt x="262" y="676"/>
                    <a:pt x="286" y="497"/>
                  </a:cubicBezTo>
                  <a:lnTo>
                    <a:pt x="310" y="271"/>
                  </a:lnTo>
                  <a:close/>
                  <a:moveTo>
                    <a:pt x="469" y="1429"/>
                  </a:moveTo>
                  <a:cubicBezTo>
                    <a:pt x="548" y="1429"/>
                    <a:pt x="625" y="1466"/>
                    <a:pt x="667" y="1533"/>
                  </a:cubicBezTo>
                  <a:cubicBezTo>
                    <a:pt x="703" y="1592"/>
                    <a:pt x="715" y="1652"/>
                    <a:pt x="715" y="1712"/>
                  </a:cubicBezTo>
                  <a:cubicBezTo>
                    <a:pt x="715" y="1747"/>
                    <a:pt x="715" y="1783"/>
                    <a:pt x="715" y="1831"/>
                  </a:cubicBezTo>
                  <a:cubicBezTo>
                    <a:pt x="715" y="1831"/>
                    <a:pt x="715" y="1842"/>
                    <a:pt x="715" y="1854"/>
                  </a:cubicBezTo>
                  <a:cubicBezTo>
                    <a:pt x="620" y="1854"/>
                    <a:pt x="536" y="1807"/>
                    <a:pt x="489" y="1735"/>
                  </a:cubicBezTo>
                  <a:cubicBezTo>
                    <a:pt x="417" y="1652"/>
                    <a:pt x="370" y="1557"/>
                    <a:pt x="334" y="1461"/>
                  </a:cubicBezTo>
                  <a:lnTo>
                    <a:pt x="322" y="1461"/>
                  </a:lnTo>
                  <a:cubicBezTo>
                    <a:pt x="346" y="1450"/>
                    <a:pt x="358" y="1450"/>
                    <a:pt x="370" y="1450"/>
                  </a:cubicBezTo>
                  <a:cubicBezTo>
                    <a:pt x="401" y="1435"/>
                    <a:pt x="436" y="1429"/>
                    <a:pt x="469" y="1429"/>
                  </a:cubicBezTo>
                  <a:close/>
                  <a:moveTo>
                    <a:pt x="282" y="1"/>
                  </a:moveTo>
                  <a:cubicBezTo>
                    <a:pt x="230" y="1"/>
                    <a:pt x="176" y="19"/>
                    <a:pt x="131" y="57"/>
                  </a:cubicBezTo>
                  <a:cubicBezTo>
                    <a:pt x="96" y="104"/>
                    <a:pt x="60" y="164"/>
                    <a:pt x="60" y="235"/>
                  </a:cubicBezTo>
                  <a:lnTo>
                    <a:pt x="60" y="247"/>
                  </a:lnTo>
                  <a:lnTo>
                    <a:pt x="36" y="473"/>
                  </a:lnTo>
                  <a:cubicBezTo>
                    <a:pt x="0" y="795"/>
                    <a:pt x="12" y="1116"/>
                    <a:pt x="72" y="1438"/>
                  </a:cubicBezTo>
                  <a:cubicBezTo>
                    <a:pt x="108" y="1604"/>
                    <a:pt x="179" y="1759"/>
                    <a:pt x="298" y="1902"/>
                  </a:cubicBezTo>
                  <a:cubicBezTo>
                    <a:pt x="393" y="2021"/>
                    <a:pt x="536" y="2093"/>
                    <a:pt x="691" y="2104"/>
                  </a:cubicBezTo>
                  <a:cubicBezTo>
                    <a:pt x="739" y="2104"/>
                    <a:pt x="786" y="2093"/>
                    <a:pt x="834" y="2069"/>
                  </a:cubicBezTo>
                  <a:cubicBezTo>
                    <a:pt x="846" y="2069"/>
                    <a:pt x="858" y="2057"/>
                    <a:pt x="870" y="2057"/>
                  </a:cubicBezTo>
                  <a:cubicBezTo>
                    <a:pt x="917" y="1997"/>
                    <a:pt x="953" y="1938"/>
                    <a:pt x="953" y="1866"/>
                  </a:cubicBezTo>
                  <a:cubicBezTo>
                    <a:pt x="953" y="1807"/>
                    <a:pt x="965" y="1759"/>
                    <a:pt x="965" y="1712"/>
                  </a:cubicBezTo>
                  <a:cubicBezTo>
                    <a:pt x="965" y="1604"/>
                    <a:pt x="941" y="1497"/>
                    <a:pt x="881" y="1402"/>
                  </a:cubicBezTo>
                  <a:cubicBezTo>
                    <a:pt x="798" y="1259"/>
                    <a:pt x="643" y="1176"/>
                    <a:pt x="477" y="1176"/>
                  </a:cubicBezTo>
                  <a:cubicBezTo>
                    <a:pt x="560" y="973"/>
                    <a:pt x="620" y="759"/>
                    <a:pt x="631" y="545"/>
                  </a:cubicBezTo>
                  <a:cubicBezTo>
                    <a:pt x="655" y="330"/>
                    <a:pt x="560" y="128"/>
                    <a:pt x="370" y="21"/>
                  </a:cubicBezTo>
                  <a:cubicBezTo>
                    <a:pt x="343" y="7"/>
                    <a:pt x="313" y="1"/>
                    <a:pt x="28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58" name="Google Shape;2358;p53"/>
            <p:cNvSpPr/>
            <p:nvPr/>
          </p:nvSpPr>
          <p:spPr>
            <a:xfrm>
              <a:off x="6303650" y="2876425"/>
              <a:ext cx="27725" cy="7600"/>
            </a:xfrm>
            <a:custGeom>
              <a:avLst/>
              <a:gdLst/>
              <a:ahLst/>
              <a:cxnLst/>
              <a:rect l="l" t="t" r="r" b="b"/>
              <a:pathLst>
                <a:path w="1109" h="304" extrusionOk="0">
                  <a:moveTo>
                    <a:pt x="674" y="1"/>
                  </a:moveTo>
                  <a:cubicBezTo>
                    <a:pt x="632" y="1"/>
                    <a:pt x="590" y="2"/>
                    <a:pt x="549" y="5"/>
                  </a:cubicBezTo>
                  <a:cubicBezTo>
                    <a:pt x="406" y="17"/>
                    <a:pt x="263" y="29"/>
                    <a:pt x="120" y="53"/>
                  </a:cubicBezTo>
                  <a:cubicBezTo>
                    <a:pt x="49" y="65"/>
                    <a:pt x="1" y="136"/>
                    <a:pt x="13" y="208"/>
                  </a:cubicBezTo>
                  <a:cubicBezTo>
                    <a:pt x="25" y="267"/>
                    <a:pt x="84" y="303"/>
                    <a:pt x="144" y="303"/>
                  </a:cubicBezTo>
                  <a:lnTo>
                    <a:pt x="168" y="303"/>
                  </a:lnTo>
                  <a:cubicBezTo>
                    <a:pt x="299" y="279"/>
                    <a:pt x="430" y="255"/>
                    <a:pt x="560" y="255"/>
                  </a:cubicBezTo>
                  <a:cubicBezTo>
                    <a:pt x="626" y="250"/>
                    <a:pt x="691" y="247"/>
                    <a:pt x="758" y="247"/>
                  </a:cubicBezTo>
                  <a:cubicBezTo>
                    <a:pt x="825" y="247"/>
                    <a:pt x="894" y="250"/>
                    <a:pt x="965" y="255"/>
                  </a:cubicBezTo>
                  <a:cubicBezTo>
                    <a:pt x="971" y="257"/>
                    <a:pt x="978" y="257"/>
                    <a:pt x="984" y="257"/>
                  </a:cubicBezTo>
                  <a:cubicBezTo>
                    <a:pt x="1037" y="257"/>
                    <a:pt x="1086" y="212"/>
                    <a:pt x="1096" y="148"/>
                  </a:cubicBezTo>
                  <a:cubicBezTo>
                    <a:pt x="1108" y="77"/>
                    <a:pt x="1049" y="17"/>
                    <a:pt x="989" y="17"/>
                  </a:cubicBezTo>
                  <a:cubicBezTo>
                    <a:pt x="880" y="9"/>
                    <a:pt x="776" y="1"/>
                    <a:pt x="6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59" name="Google Shape;2359;p53"/>
            <p:cNvSpPr/>
            <p:nvPr/>
          </p:nvSpPr>
          <p:spPr>
            <a:xfrm>
              <a:off x="6312875" y="2865250"/>
              <a:ext cx="9275" cy="29175"/>
            </a:xfrm>
            <a:custGeom>
              <a:avLst/>
              <a:gdLst/>
              <a:ahLst/>
              <a:cxnLst/>
              <a:rect l="l" t="t" r="r" b="b"/>
              <a:pathLst>
                <a:path w="371" h="1167" extrusionOk="0">
                  <a:moveTo>
                    <a:pt x="120" y="0"/>
                  </a:moveTo>
                  <a:cubicBezTo>
                    <a:pt x="49" y="12"/>
                    <a:pt x="1" y="71"/>
                    <a:pt x="13" y="143"/>
                  </a:cubicBezTo>
                  <a:lnTo>
                    <a:pt x="108" y="1060"/>
                  </a:lnTo>
                  <a:cubicBezTo>
                    <a:pt x="120" y="1119"/>
                    <a:pt x="168" y="1167"/>
                    <a:pt x="239" y="1167"/>
                  </a:cubicBezTo>
                  <a:lnTo>
                    <a:pt x="251" y="1167"/>
                  </a:lnTo>
                  <a:cubicBezTo>
                    <a:pt x="311" y="1155"/>
                    <a:pt x="370" y="1095"/>
                    <a:pt x="358" y="1036"/>
                  </a:cubicBezTo>
                  <a:lnTo>
                    <a:pt x="263" y="107"/>
                  </a:lnTo>
                  <a:cubicBezTo>
                    <a:pt x="251" y="48"/>
                    <a:pt x="191" y="0"/>
                    <a:pt x="12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60" name="Google Shape;2360;p53"/>
            <p:cNvSpPr/>
            <p:nvPr/>
          </p:nvSpPr>
          <p:spPr>
            <a:xfrm>
              <a:off x="6306925" y="2900650"/>
              <a:ext cx="30400" cy="6875"/>
            </a:xfrm>
            <a:custGeom>
              <a:avLst/>
              <a:gdLst/>
              <a:ahLst/>
              <a:cxnLst/>
              <a:rect l="l" t="t" r="r" b="b"/>
              <a:pathLst>
                <a:path w="1216" h="275" extrusionOk="0">
                  <a:moveTo>
                    <a:pt x="156" y="1"/>
                  </a:moveTo>
                  <a:cubicBezTo>
                    <a:pt x="1" y="1"/>
                    <a:pt x="1" y="251"/>
                    <a:pt x="156" y="251"/>
                  </a:cubicBezTo>
                  <a:lnTo>
                    <a:pt x="1049" y="275"/>
                  </a:lnTo>
                  <a:cubicBezTo>
                    <a:pt x="1215" y="275"/>
                    <a:pt x="1215" y="25"/>
                    <a:pt x="1049" y="25"/>
                  </a:cubicBezTo>
                  <a:lnTo>
                    <a:pt x="156"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61" name="Google Shape;2361;p53"/>
            <p:cNvSpPr/>
            <p:nvPr/>
          </p:nvSpPr>
          <p:spPr>
            <a:xfrm>
              <a:off x="6344950" y="2848825"/>
              <a:ext cx="218875" cy="59900"/>
            </a:xfrm>
            <a:custGeom>
              <a:avLst/>
              <a:gdLst/>
              <a:ahLst/>
              <a:cxnLst/>
              <a:rect l="l" t="t" r="r" b="b"/>
              <a:pathLst>
                <a:path w="8755" h="2396" extrusionOk="0">
                  <a:moveTo>
                    <a:pt x="8642" y="1"/>
                  </a:moveTo>
                  <a:cubicBezTo>
                    <a:pt x="8636" y="1"/>
                    <a:pt x="8630" y="1"/>
                    <a:pt x="8624" y="2"/>
                  </a:cubicBezTo>
                  <a:cubicBezTo>
                    <a:pt x="7410" y="50"/>
                    <a:pt x="6171" y="74"/>
                    <a:pt x="4981" y="109"/>
                  </a:cubicBezTo>
                  <a:lnTo>
                    <a:pt x="3671" y="133"/>
                  </a:lnTo>
                  <a:cubicBezTo>
                    <a:pt x="2873" y="157"/>
                    <a:pt x="2016" y="181"/>
                    <a:pt x="1183" y="216"/>
                  </a:cubicBezTo>
                  <a:lnTo>
                    <a:pt x="873" y="228"/>
                  </a:lnTo>
                  <a:lnTo>
                    <a:pt x="825" y="228"/>
                  </a:lnTo>
                  <a:cubicBezTo>
                    <a:pt x="812" y="227"/>
                    <a:pt x="799" y="227"/>
                    <a:pt x="786" y="227"/>
                  </a:cubicBezTo>
                  <a:cubicBezTo>
                    <a:pt x="671" y="227"/>
                    <a:pt x="567" y="274"/>
                    <a:pt x="492" y="359"/>
                  </a:cubicBezTo>
                  <a:cubicBezTo>
                    <a:pt x="432" y="443"/>
                    <a:pt x="409" y="550"/>
                    <a:pt x="421" y="657"/>
                  </a:cubicBezTo>
                  <a:lnTo>
                    <a:pt x="421" y="728"/>
                  </a:lnTo>
                  <a:lnTo>
                    <a:pt x="373" y="1574"/>
                  </a:lnTo>
                  <a:cubicBezTo>
                    <a:pt x="349" y="1490"/>
                    <a:pt x="313" y="1407"/>
                    <a:pt x="266" y="1324"/>
                  </a:cubicBezTo>
                  <a:cubicBezTo>
                    <a:pt x="241" y="1271"/>
                    <a:pt x="200" y="1248"/>
                    <a:pt x="158" y="1248"/>
                  </a:cubicBezTo>
                  <a:cubicBezTo>
                    <a:pt x="79" y="1248"/>
                    <a:pt x="1" y="1329"/>
                    <a:pt x="40" y="1431"/>
                  </a:cubicBezTo>
                  <a:cubicBezTo>
                    <a:pt x="171" y="1705"/>
                    <a:pt x="278" y="2002"/>
                    <a:pt x="349" y="2312"/>
                  </a:cubicBezTo>
                  <a:cubicBezTo>
                    <a:pt x="361" y="2360"/>
                    <a:pt x="409" y="2395"/>
                    <a:pt x="468" y="2395"/>
                  </a:cubicBezTo>
                  <a:lnTo>
                    <a:pt x="480" y="2395"/>
                  </a:lnTo>
                  <a:cubicBezTo>
                    <a:pt x="540" y="2395"/>
                    <a:pt x="587" y="2348"/>
                    <a:pt x="599" y="2276"/>
                  </a:cubicBezTo>
                  <a:lnTo>
                    <a:pt x="659" y="740"/>
                  </a:lnTo>
                  <a:lnTo>
                    <a:pt x="659" y="669"/>
                  </a:lnTo>
                  <a:cubicBezTo>
                    <a:pt x="659" y="609"/>
                    <a:pt x="671" y="550"/>
                    <a:pt x="694" y="502"/>
                  </a:cubicBezTo>
                  <a:cubicBezTo>
                    <a:pt x="706" y="467"/>
                    <a:pt x="754" y="467"/>
                    <a:pt x="837" y="467"/>
                  </a:cubicBezTo>
                  <a:lnTo>
                    <a:pt x="885" y="467"/>
                  </a:lnTo>
                  <a:lnTo>
                    <a:pt x="1194" y="455"/>
                  </a:lnTo>
                  <a:cubicBezTo>
                    <a:pt x="2028" y="419"/>
                    <a:pt x="2873" y="407"/>
                    <a:pt x="3671" y="383"/>
                  </a:cubicBezTo>
                  <a:lnTo>
                    <a:pt x="4993" y="347"/>
                  </a:lnTo>
                  <a:cubicBezTo>
                    <a:pt x="6183" y="324"/>
                    <a:pt x="7421" y="300"/>
                    <a:pt x="8636" y="252"/>
                  </a:cubicBezTo>
                  <a:cubicBezTo>
                    <a:pt x="8707" y="240"/>
                    <a:pt x="8755" y="181"/>
                    <a:pt x="8755" y="121"/>
                  </a:cubicBezTo>
                  <a:cubicBezTo>
                    <a:pt x="8755" y="56"/>
                    <a:pt x="8705" y="1"/>
                    <a:pt x="864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62" name="Google Shape;2362;p53"/>
            <p:cNvSpPr/>
            <p:nvPr/>
          </p:nvSpPr>
          <p:spPr>
            <a:xfrm>
              <a:off x="6395050" y="2862875"/>
              <a:ext cx="30075" cy="30075"/>
            </a:xfrm>
            <a:custGeom>
              <a:avLst/>
              <a:gdLst/>
              <a:ahLst/>
              <a:cxnLst/>
              <a:rect l="l" t="t" r="r" b="b"/>
              <a:pathLst>
                <a:path w="1203" h="1203" extrusionOk="0">
                  <a:moveTo>
                    <a:pt x="379" y="1"/>
                  </a:moveTo>
                  <a:cubicBezTo>
                    <a:pt x="187" y="1"/>
                    <a:pt x="0" y="158"/>
                    <a:pt x="24" y="393"/>
                  </a:cubicBezTo>
                  <a:cubicBezTo>
                    <a:pt x="35" y="447"/>
                    <a:pt x="85" y="501"/>
                    <a:pt x="148" y="501"/>
                  </a:cubicBezTo>
                  <a:cubicBezTo>
                    <a:pt x="154" y="501"/>
                    <a:pt x="161" y="501"/>
                    <a:pt x="167" y="500"/>
                  </a:cubicBezTo>
                  <a:cubicBezTo>
                    <a:pt x="226" y="488"/>
                    <a:pt x="286" y="428"/>
                    <a:pt x="274" y="369"/>
                  </a:cubicBezTo>
                  <a:cubicBezTo>
                    <a:pt x="274" y="321"/>
                    <a:pt x="298" y="274"/>
                    <a:pt x="333" y="262"/>
                  </a:cubicBezTo>
                  <a:cubicBezTo>
                    <a:pt x="349" y="254"/>
                    <a:pt x="365" y="250"/>
                    <a:pt x="380" y="250"/>
                  </a:cubicBezTo>
                  <a:cubicBezTo>
                    <a:pt x="410" y="250"/>
                    <a:pt x="437" y="266"/>
                    <a:pt x="453" y="297"/>
                  </a:cubicBezTo>
                  <a:cubicBezTo>
                    <a:pt x="488" y="345"/>
                    <a:pt x="488" y="405"/>
                    <a:pt x="464" y="464"/>
                  </a:cubicBezTo>
                  <a:cubicBezTo>
                    <a:pt x="441" y="536"/>
                    <a:pt x="405" y="607"/>
                    <a:pt x="345" y="667"/>
                  </a:cubicBezTo>
                  <a:lnTo>
                    <a:pt x="310" y="714"/>
                  </a:lnTo>
                  <a:cubicBezTo>
                    <a:pt x="262" y="774"/>
                    <a:pt x="203" y="845"/>
                    <a:pt x="167" y="928"/>
                  </a:cubicBezTo>
                  <a:cubicBezTo>
                    <a:pt x="155" y="952"/>
                    <a:pt x="131" y="976"/>
                    <a:pt x="131" y="1000"/>
                  </a:cubicBezTo>
                  <a:cubicBezTo>
                    <a:pt x="119" y="1012"/>
                    <a:pt x="119" y="1012"/>
                    <a:pt x="131" y="1012"/>
                  </a:cubicBezTo>
                  <a:cubicBezTo>
                    <a:pt x="107" y="1059"/>
                    <a:pt x="107" y="1107"/>
                    <a:pt x="131" y="1155"/>
                  </a:cubicBezTo>
                  <a:cubicBezTo>
                    <a:pt x="155" y="1178"/>
                    <a:pt x="203" y="1202"/>
                    <a:pt x="238" y="1202"/>
                  </a:cubicBezTo>
                  <a:lnTo>
                    <a:pt x="250" y="1202"/>
                  </a:lnTo>
                  <a:lnTo>
                    <a:pt x="1012" y="1107"/>
                  </a:lnTo>
                  <a:cubicBezTo>
                    <a:pt x="1060" y="1095"/>
                    <a:pt x="1119" y="1071"/>
                    <a:pt x="1155" y="1024"/>
                  </a:cubicBezTo>
                  <a:cubicBezTo>
                    <a:pt x="1203" y="976"/>
                    <a:pt x="1203" y="905"/>
                    <a:pt x="1155" y="857"/>
                  </a:cubicBezTo>
                  <a:cubicBezTo>
                    <a:pt x="1131" y="833"/>
                    <a:pt x="1098" y="821"/>
                    <a:pt x="1066" y="821"/>
                  </a:cubicBezTo>
                  <a:cubicBezTo>
                    <a:pt x="1033" y="821"/>
                    <a:pt x="1000" y="833"/>
                    <a:pt x="976" y="857"/>
                  </a:cubicBezTo>
                  <a:lnTo>
                    <a:pt x="464" y="928"/>
                  </a:lnTo>
                  <a:lnTo>
                    <a:pt x="500" y="869"/>
                  </a:lnTo>
                  <a:lnTo>
                    <a:pt x="536" y="821"/>
                  </a:lnTo>
                  <a:cubicBezTo>
                    <a:pt x="619" y="738"/>
                    <a:pt x="667" y="643"/>
                    <a:pt x="703" y="524"/>
                  </a:cubicBezTo>
                  <a:cubicBezTo>
                    <a:pt x="750" y="405"/>
                    <a:pt x="726" y="262"/>
                    <a:pt x="655" y="143"/>
                  </a:cubicBezTo>
                  <a:cubicBezTo>
                    <a:pt x="581" y="44"/>
                    <a:pt x="479" y="1"/>
                    <a:pt x="37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63" name="Google Shape;2363;p53"/>
            <p:cNvSpPr/>
            <p:nvPr/>
          </p:nvSpPr>
          <p:spPr>
            <a:xfrm>
              <a:off x="6437000" y="2887275"/>
              <a:ext cx="38725" cy="8650"/>
            </a:xfrm>
            <a:custGeom>
              <a:avLst/>
              <a:gdLst/>
              <a:ahLst/>
              <a:cxnLst/>
              <a:rect l="l" t="t" r="r" b="b"/>
              <a:pathLst>
                <a:path w="1549" h="346" extrusionOk="0">
                  <a:moveTo>
                    <a:pt x="322" y="0"/>
                  </a:moveTo>
                  <a:cubicBezTo>
                    <a:pt x="251" y="0"/>
                    <a:pt x="179" y="12"/>
                    <a:pt x="120" y="48"/>
                  </a:cubicBezTo>
                  <a:cubicBezTo>
                    <a:pt x="84" y="72"/>
                    <a:pt x="60" y="95"/>
                    <a:pt x="37" y="131"/>
                  </a:cubicBezTo>
                  <a:cubicBezTo>
                    <a:pt x="1" y="191"/>
                    <a:pt x="25" y="274"/>
                    <a:pt x="84" y="298"/>
                  </a:cubicBezTo>
                  <a:cubicBezTo>
                    <a:pt x="104" y="310"/>
                    <a:pt x="125" y="315"/>
                    <a:pt x="146" y="315"/>
                  </a:cubicBezTo>
                  <a:cubicBezTo>
                    <a:pt x="187" y="315"/>
                    <a:pt x="227" y="294"/>
                    <a:pt x="251" y="262"/>
                  </a:cubicBezTo>
                  <a:cubicBezTo>
                    <a:pt x="275" y="250"/>
                    <a:pt x="299" y="250"/>
                    <a:pt x="322" y="250"/>
                  </a:cubicBezTo>
                  <a:cubicBezTo>
                    <a:pt x="441" y="250"/>
                    <a:pt x="596" y="262"/>
                    <a:pt x="739" y="262"/>
                  </a:cubicBezTo>
                  <a:cubicBezTo>
                    <a:pt x="1049" y="286"/>
                    <a:pt x="1346" y="345"/>
                    <a:pt x="1346" y="345"/>
                  </a:cubicBezTo>
                  <a:lnTo>
                    <a:pt x="1382" y="345"/>
                  </a:lnTo>
                  <a:cubicBezTo>
                    <a:pt x="1537" y="345"/>
                    <a:pt x="1549" y="119"/>
                    <a:pt x="1394" y="95"/>
                  </a:cubicBezTo>
                  <a:cubicBezTo>
                    <a:pt x="1382" y="95"/>
                    <a:pt x="1084" y="48"/>
                    <a:pt x="763" y="24"/>
                  </a:cubicBezTo>
                  <a:cubicBezTo>
                    <a:pt x="620" y="12"/>
                    <a:pt x="453" y="0"/>
                    <a:pt x="32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64" name="Google Shape;2364;p53"/>
            <p:cNvSpPr/>
            <p:nvPr/>
          </p:nvSpPr>
          <p:spPr>
            <a:xfrm>
              <a:off x="6480775" y="2863525"/>
              <a:ext cx="27700" cy="38950"/>
            </a:xfrm>
            <a:custGeom>
              <a:avLst/>
              <a:gdLst/>
              <a:ahLst/>
              <a:cxnLst/>
              <a:rect l="l" t="t" r="r" b="b"/>
              <a:pathLst>
                <a:path w="1108" h="1558" extrusionOk="0">
                  <a:moveTo>
                    <a:pt x="613" y="1"/>
                  </a:moveTo>
                  <a:cubicBezTo>
                    <a:pt x="595" y="1"/>
                    <a:pt x="578" y="4"/>
                    <a:pt x="560" y="9"/>
                  </a:cubicBezTo>
                  <a:cubicBezTo>
                    <a:pt x="500" y="33"/>
                    <a:pt x="476" y="105"/>
                    <a:pt x="500" y="164"/>
                  </a:cubicBezTo>
                  <a:cubicBezTo>
                    <a:pt x="500" y="176"/>
                    <a:pt x="500" y="188"/>
                    <a:pt x="500" y="200"/>
                  </a:cubicBezTo>
                  <a:cubicBezTo>
                    <a:pt x="476" y="271"/>
                    <a:pt x="453" y="331"/>
                    <a:pt x="417" y="390"/>
                  </a:cubicBezTo>
                  <a:cubicBezTo>
                    <a:pt x="286" y="617"/>
                    <a:pt x="179" y="855"/>
                    <a:pt x="95" y="1105"/>
                  </a:cubicBezTo>
                  <a:cubicBezTo>
                    <a:pt x="83" y="1176"/>
                    <a:pt x="60" y="1248"/>
                    <a:pt x="48" y="1307"/>
                  </a:cubicBezTo>
                  <a:cubicBezTo>
                    <a:pt x="0" y="1403"/>
                    <a:pt x="60" y="1510"/>
                    <a:pt x="155" y="1545"/>
                  </a:cubicBezTo>
                  <a:cubicBezTo>
                    <a:pt x="179" y="1557"/>
                    <a:pt x="203" y="1557"/>
                    <a:pt x="226" y="1557"/>
                  </a:cubicBezTo>
                  <a:lnTo>
                    <a:pt x="274" y="1557"/>
                  </a:lnTo>
                  <a:lnTo>
                    <a:pt x="643" y="1510"/>
                  </a:lnTo>
                  <a:lnTo>
                    <a:pt x="822" y="1498"/>
                  </a:lnTo>
                  <a:cubicBezTo>
                    <a:pt x="988" y="1486"/>
                    <a:pt x="1036" y="1474"/>
                    <a:pt x="1084" y="1414"/>
                  </a:cubicBezTo>
                  <a:cubicBezTo>
                    <a:pt x="1095" y="1379"/>
                    <a:pt x="1107" y="1331"/>
                    <a:pt x="1084" y="1295"/>
                  </a:cubicBezTo>
                  <a:cubicBezTo>
                    <a:pt x="1065" y="1249"/>
                    <a:pt x="1017" y="1216"/>
                    <a:pt x="968" y="1216"/>
                  </a:cubicBezTo>
                  <a:cubicBezTo>
                    <a:pt x="955" y="1216"/>
                    <a:pt x="942" y="1219"/>
                    <a:pt x="929" y="1224"/>
                  </a:cubicBezTo>
                  <a:lnTo>
                    <a:pt x="905" y="1236"/>
                  </a:lnTo>
                  <a:lnTo>
                    <a:pt x="798" y="1248"/>
                  </a:lnTo>
                  <a:cubicBezTo>
                    <a:pt x="750" y="1260"/>
                    <a:pt x="691" y="1260"/>
                    <a:pt x="619" y="1272"/>
                  </a:cubicBezTo>
                  <a:lnTo>
                    <a:pt x="298" y="1307"/>
                  </a:lnTo>
                  <a:cubicBezTo>
                    <a:pt x="298" y="1260"/>
                    <a:pt x="322" y="1224"/>
                    <a:pt x="333" y="1188"/>
                  </a:cubicBezTo>
                  <a:cubicBezTo>
                    <a:pt x="405" y="950"/>
                    <a:pt x="512" y="724"/>
                    <a:pt x="631" y="510"/>
                  </a:cubicBezTo>
                  <a:cubicBezTo>
                    <a:pt x="679" y="426"/>
                    <a:pt x="714" y="331"/>
                    <a:pt x="738" y="236"/>
                  </a:cubicBezTo>
                  <a:cubicBezTo>
                    <a:pt x="750" y="188"/>
                    <a:pt x="750" y="129"/>
                    <a:pt x="726" y="81"/>
                  </a:cubicBezTo>
                  <a:cubicBezTo>
                    <a:pt x="709" y="27"/>
                    <a:pt x="664" y="1"/>
                    <a:pt x="6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65" name="Google Shape;2365;p53"/>
            <p:cNvSpPr/>
            <p:nvPr/>
          </p:nvSpPr>
          <p:spPr>
            <a:xfrm>
              <a:off x="6493275" y="2865175"/>
              <a:ext cx="13400" cy="52775"/>
            </a:xfrm>
            <a:custGeom>
              <a:avLst/>
              <a:gdLst/>
              <a:ahLst/>
              <a:cxnLst/>
              <a:rect l="l" t="t" r="r" b="b"/>
              <a:pathLst>
                <a:path w="536" h="2111" extrusionOk="0">
                  <a:moveTo>
                    <a:pt x="119" y="1"/>
                  </a:moveTo>
                  <a:cubicBezTo>
                    <a:pt x="111" y="1"/>
                    <a:pt x="103" y="1"/>
                    <a:pt x="95" y="3"/>
                  </a:cubicBezTo>
                  <a:cubicBezTo>
                    <a:pt x="36" y="27"/>
                    <a:pt x="0" y="86"/>
                    <a:pt x="12" y="158"/>
                  </a:cubicBezTo>
                  <a:cubicBezTo>
                    <a:pt x="36" y="241"/>
                    <a:pt x="60" y="336"/>
                    <a:pt x="72" y="432"/>
                  </a:cubicBezTo>
                  <a:cubicBezTo>
                    <a:pt x="95" y="586"/>
                    <a:pt x="107" y="813"/>
                    <a:pt x="119" y="1027"/>
                  </a:cubicBezTo>
                  <a:lnTo>
                    <a:pt x="119" y="1075"/>
                  </a:lnTo>
                  <a:cubicBezTo>
                    <a:pt x="119" y="1289"/>
                    <a:pt x="143" y="1515"/>
                    <a:pt x="191" y="1741"/>
                  </a:cubicBezTo>
                  <a:cubicBezTo>
                    <a:pt x="214" y="1848"/>
                    <a:pt x="250" y="1944"/>
                    <a:pt x="298" y="2051"/>
                  </a:cubicBezTo>
                  <a:cubicBezTo>
                    <a:pt x="322" y="2087"/>
                    <a:pt x="357" y="2110"/>
                    <a:pt x="405" y="2110"/>
                  </a:cubicBezTo>
                  <a:cubicBezTo>
                    <a:pt x="429" y="2110"/>
                    <a:pt x="441" y="2110"/>
                    <a:pt x="453" y="2099"/>
                  </a:cubicBezTo>
                  <a:cubicBezTo>
                    <a:pt x="512" y="2075"/>
                    <a:pt x="536" y="2003"/>
                    <a:pt x="512" y="1944"/>
                  </a:cubicBezTo>
                  <a:cubicBezTo>
                    <a:pt x="476" y="1860"/>
                    <a:pt x="441" y="1765"/>
                    <a:pt x="429" y="1682"/>
                  </a:cubicBezTo>
                  <a:cubicBezTo>
                    <a:pt x="381" y="1479"/>
                    <a:pt x="357" y="1265"/>
                    <a:pt x="357" y="1063"/>
                  </a:cubicBezTo>
                  <a:lnTo>
                    <a:pt x="357" y="1015"/>
                  </a:lnTo>
                  <a:cubicBezTo>
                    <a:pt x="345" y="789"/>
                    <a:pt x="334" y="563"/>
                    <a:pt x="310" y="396"/>
                  </a:cubicBezTo>
                  <a:cubicBezTo>
                    <a:pt x="298" y="289"/>
                    <a:pt x="274" y="194"/>
                    <a:pt x="250" y="86"/>
                  </a:cubicBezTo>
                  <a:cubicBezTo>
                    <a:pt x="229" y="35"/>
                    <a:pt x="173" y="1"/>
                    <a:pt x="11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66" name="Google Shape;2366;p53"/>
            <p:cNvSpPr/>
            <p:nvPr/>
          </p:nvSpPr>
          <p:spPr>
            <a:xfrm>
              <a:off x="6515600" y="2890500"/>
              <a:ext cx="18775" cy="24175"/>
            </a:xfrm>
            <a:custGeom>
              <a:avLst/>
              <a:gdLst/>
              <a:ahLst/>
              <a:cxnLst/>
              <a:rect l="l" t="t" r="r" b="b"/>
              <a:pathLst>
                <a:path w="751" h="967" extrusionOk="0">
                  <a:moveTo>
                    <a:pt x="476" y="252"/>
                  </a:moveTo>
                  <a:lnTo>
                    <a:pt x="476" y="264"/>
                  </a:lnTo>
                  <a:cubicBezTo>
                    <a:pt x="476" y="264"/>
                    <a:pt x="476" y="276"/>
                    <a:pt x="488" y="276"/>
                  </a:cubicBezTo>
                  <a:cubicBezTo>
                    <a:pt x="488" y="288"/>
                    <a:pt x="488" y="300"/>
                    <a:pt x="488" y="300"/>
                  </a:cubicBezTo>
                  <a:cubicBezTo>
                    <a:pt x="500" y="359"/>
                    <a:pt x="500" y="407"/>
                    <a:pt x="488" y="466"/>
                  </a:cubicBezTo>
                  <a:cubicBezTo>
                    <a:pt x="488" y="538"/>
                    <a:pt x="464" y="621"/>
                    <a:pt x="417" y="681"/>
                  </a:cubicBezTo>
                  <a:cubicBezTo>
                    <a:pt x="405" y="705"/>
                    <a:pt x="369" y="716"/>
                    <a:pt x="334" y="716"/>
                  </a:cubicBezTo>
                  <a:lnTo>
                    <a:pt x="310" y="716"/>
                  </a:lnTo>
                  <a:cubicBezTo>
                    <a:pt x="274" y="645"/>
                    <a:pt x="262" y="562"/>
                    <a:pt x="286" y="502"/>
                  </a:cubicBezTo>
                  <a:cubicBezTo>
                    <a:pt x="298" y="419"/>
                    <a:pt x="334" y="359"/>
                    <a:pt x="393" y="300"/>
                  </a:cubicBezTo>
                  <a:cubicBezTo>
                    <a:pt x="405" y="276"/>
                    <a:pt x="441" y="264"/>
                    <a:pt x="476" y="252"/>
                  </a:cubicBezTo>
                  <a:close/>
                  <a:moveTo>
                    <a:pt x="511" y="1"/>
                  </a:moveTo>
                  <a:cubicBezTo>
                    <a:pt x="403" y="1"/>
                    <a:pt x="298" y="41"/>
                    <a:pt x="226" y="121"/>
                  </a:cubicBezTo>
                  <a:cubicBezTo>
                    <a:pt x="131" y="204"/>
                    <a:pt x="72" y="324"/>
                    <a:pt x="48" y="443"/>
                  </a:cubicBezTo>
                  <a:cubicBezTo>
                    <a:pt x="0" y="597"/>
                    <a:pt x="24" y="752"/>
                    <a:pt x="131" y="883"/>
                  </a:cubicBezTo>
                  <a:cubicBezTo>
                    <a:pt x="179" y="931"/>
                    <a:pt x="250" y="966"/>
                    <a:pt x="334" y="966"/>
                  </a:cubicBezTo>
                  <a:lnTo>
                    <a:pt x="345" y="966"/>
                  </a:lnTo>
                  <a:cubicBezTo>
                    <a:pt x="453" y="955"/>
                    <a:pt x="548" y="919"/>
                    <a:pt x="607" y="835"/>
                  </a:cubicBezTo>
                  <a:cubicBezTo>
                    <a:pt x="691" y="740"/>
                    <a:pt x="726" y="621"/>
                    <a:pt x="738" y="490"/>
                  </a:cubicBezTo>
                  <a:cubicBezTo>
                    <a:pt x="750" y="419"/>
                    <a:pt x="750" y="324"/>
                    <a:pt x="738" y="240"/>
                  </a:cubicBezTo>
                  <a:cubicBezTo>
                    <a:pt x="726" y="204"/>
                    <a:pt x="715" y="169"/>
                    <a:pt x="691" y="133"/>
                  </a:cubicBezTo>
                  <a:cubicBezTo>
                    <a:pt x="691" y="85"/>
                    <a:pt x="655" y="38"/>
                    <a:pt x="619" y="14"/>
                  </a:cubicBezTo>
                  <a:cubicBezTo>
                    <a:pt x="584" y="5"/>
                    <a:pt x="547" y="1"/>
                    <a:pt x="51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67" name="Google Shape;2367;p53"/>
            <p:cNvSpPr/>
            <p:nvPr/>
          </p:nvSpPr>
          <p:spPr>
            <a:xfrm>
              <a:off x="6526900" y="2892275"/>
              <a:ext cx="26850" cy="23875"/>
            </a:xfrm>
            <a:custGeom>
              <a:avLst/>
              <a:gdLst/>
              <a:ahLst/>
              <a:cxnLst/>
              <a:rect l="l" t="t" r="r" b="b"/>
              <a:pathLst>
                <a:path w="1074" h="955" extrusionOk="0">
                  <a:moveTo>
                    <a:pt x="134" y="0"/>
                  </a:moveTo>
                  <a:cubicBezTo>
                    <a:pt x="126" y="0"/>
                    <a:pt x="117" y="1"/>
                    <a:pt x="108" y="2"/>
                  </a:cubicBezTo>
                  <a:cubicBezTo>
                    <a:pt x="48" y="26"/>
                    <a:pt x="1" y="86"/>
                    <a:pt x="24" y="157"/>
                  </a:cubicBezTo>
                  <a:cubicBezTo>
                    <a:pt x="36" y="217"/>
                    <a:pt x="60" y="276"/>
                    <a:pt x="84" y="336"/>
                  </a:cubicBezTo>
                  <a:cubicBezTo>
                    <a:pt x="143" y="467"/>
                    <a:pt x="215" y="598"/>
                    <a:pt x="298" y="717"/>
                  </a:cubicBezTo>
                  <a:cubicBezTo>
                    <a:pt x="346" y="788"/>
                    <a:pt x="405" y="848"/>
                    <a:pt x="477" y="895"/>
                  </a:cubicBezTo>
                  <a:cubicBezTo>
                    <a:pt x="548" y="931"/>
                    <a:pt x="632" y="955"/>
                    <a:pt x="715" y="955"/>
                  </a:cubicBezTo>
                  <a:cubicBezTo>
                    <a:pt x="786" y="955"/>
                    <a:pt x="858" y="943"/>
                    <a:pt x="929" y="931"/>
                  </a:cubicBezTo>
                  <a:cubicBezTo>
                    <a:pt x="1073" y="898"/>
                    <a:pt x="1032" y="689"/>
                    <a:pt x="901" y="689"/>
                  </a:cubicBezTo>
                  <a:cubicBezTo>
                    <a:pt x="891" y="689"/>
                    <a:pt x="880" y="691"/>
                    <a:pt x="870" y="693"/>
                  </a:cubicBezTo>
                  <a:cubicBezTo>
                    <a:pt x="822" y="705"/>
                    <a:pt x="763" y="705"/>
                    <a:pt x="715" y="705"/>
                  </a:cubicBezTo>
                  <a:cubicBezTo>
                    <a:pt x="679" y="705"/>
                    <a:pt x="644" y="693"/>
                    <a:pt x="608" y="681"/>
                  </a:cubicBezTo>
                  <a:cubicBezTo>
                    <a:pt x="560" y="645"/>
                    <a:pt x="524" y="610"/>
                    <a:pt x="489" y="562"/>
                  </a:cubicBezTo>
                  <a:cubicBezTo>
                    <a:pt x="417" y="467"/>
                    <a:pt x="358" y="360"/>
                    <a:pt x="310" y="241"/>
                  </a:cubicBezTo>
                  <a:cubicBezTo>
                    <a:pt x="298" y="193"/>
                    <a:pt x="274" y="145"/>
                    <a:pt x="263" y="98"/>
                  </a:cubicBezTo>
                  <a:cubicBezTo>
                    <a:pt x="242" y="35"/>
                    <a:pt x="194" y="0"/>
                    <a:pt x="13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68" name="Google Shape;2368;p53"/>
            <p:cNvSpPr/>
            <p:nvPr/>
          </p:nvSpPr>
          <p:spPr>
            <a:xfrm>
              <a:off x="6391775" y="2960150"/>
              <a:ext cx="18775" cy="24175"/>
            </a:xfrm>
            <a:custGeom>
              <a:avLst/>
              <a:gdLst/>
              <a:ahLst/>
              <a:cxnLst/>
              <a:rect l="l" t="t" r="r" b="b"/>
              <a:pathLst>
                <a:path w="751" h="967" extrusionOk="0">
                  <a:moveTo>
                    <a:pt x="476" y="252"/>
                  </a:moveTo>
                  <a:cubicBezTo>
                    <a:pt x="476" y="264"/>
                    <a:pt x="476" y="276"/>
                    <a:pt x="488" y="276"/>
                  </a:cubicBezTo>
                  <a:cubicBezTo>
                    <a:pt x="488" y="288"/>
                    <a:pt x="488" y="288"/>
                    <a:pt x="500" y="300"/>
                  </a:cubicBezTo>
                  <a:cubicBezTo>
                    <a:pt x="500" y="359"/>
                    <a:pt x="500" y="407"/>
                    <a:pt x="500" y="466"/>
                  </a:cubicBezTo>
                  <a:cubicBezTo>
                    <a:pt x="488" y="538"/>
                    <a:pt x="464" y="609"/>
                    <a:pt x="429" y="681"/>
                  </a:cubicBezTo>
                  <a:cubicBezTo>
                    <a:pt x="405" y="705"/>
                    <a:pt x="369" y="716"/>
                    <a:pt x="345" y="716"/>
                  </a:cubicBezTo>
                  <a:cubicBezTo>
                    <a:pt x="310" y="716"/>
                    <a:pt x="310" y="705"/>
                    <a:pt x="310" y="705"/>
                  </a:cubicBezTo>
                  <a:cubicBezTo>
                    <a:pt x="274" y="645"/>
                    <a:pt x="262" y="562"/>
                    <a:pt x="286" y="490"/>
                  </a:cubicBezTo>
                  <a:cubicBezTo>
                    <a:pt x="298" y="419"/>
                    <a:pt x="334" y="347"/>
                    <a:pt x="393" y="300"/>
                  </a:cubicBezTo>
                  <a:cubicBezTo>
                    <a:pt x="417" y="276"/>
                    <a:pt x="441" y="264"/>
                    <a:pt x="476" y="252"/>
                  </a:cubicBezTo>
                  <a:close/>
                  <a:moveTo>
                    <a:pt x="511" y="1"/>
                  </a:moveTo>
                  <a:cubicBezTo>
                    <a:pt x="403" y="1"/>
                    <a:pt x="298" y="41"/>
                    <a:pt x="226" y="121"/>
                  </a:cubicBezTo>
                  <a:cubicBezTo>
                    <a:pt x="131" y="205"/>
                    <a:pt x="72" y="324"/>
                    <a:pt x="48" y="443"/>
                  </a:cubicBezTo>
                  <a:cubicBezTo>
                    <a:pt x="0" y="586"/>
                    <a:pt x="36" y="752"/>
                    <a:pt x="131" y="871"/>
                  </a:cubicBezTo>
                  <a:cubicBezTo>
                    <a:pt x="179" y="931"/>
                    <a:pt x="262" y="967"/>
                    <a:pt x="334" y="967"/>
                  </a:cubicBezTo>
                  <a:lnTo>
                    <a:pt x="345" y="967"/>
                  </a:lnTo>
                  <a:cubicBezTo>
                    <a:pt x="453" y="955"/>
                    <a:pt x="548" y="907"/>
                    <a:pt x="619" y="836"/>
                  </a:cubicBezTo>
                  <a:cubicBezTo>
                    <a:pt x="691" y="740"/>
                    <a:pt x="738" y="621"/>
                    <a:pt x="738" y="490"/>
                  </a:cubicBezTo>
                  <a:cubicBezTo>
                    <a:pt x="750" y="407"/>
                    <a:pt x="750" y="324"/>
                    <a:pt x="738" y="240"/>
                  </a:cubicBezTo>
                  <a:cubicBezTo>
                    <a:pt x="738" y="205"/>
                    <a:pt x="715" y="169"/>
                    <a:pt x="691" y="133"/>
                  </a:cubicBezTo>
                  <a:cubicBezTo>
                    <a:pt x="691" y="85"/>
                    <a:pt x="655" y="38"/>
                    <a:pt x="619" y="14"/>
                  </a:cubicBezTo>
                  <a:cubicBezTo>
                    <a:pt x="584" y="5"/>
                    <a:pt x="547" y="1"/>
                    <a:pt x="51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69" name="Google Shape;2369;p53"/>
            <p:cNvSpPr/>
            <p:nvPr/>
          </p:nvSpPr>
          <p:spPr>
            <a:xfrm>
              <a:off x="6403150" y="2961800"/>
              <a:ext cx="26775" cy="24025"/>
            </a:xfrm>
            <a:custGeom>
              <a:avLst/>
              <a:gdLst/>
              <a:ahLst/>
              <a:cxnLst/>
              <a:rect l="l" t="t" r="r" b="b"/>
              <a:pathLst>
                <a:path w="1071" h="961" extrusionOk="0">
                  <a:moveTo>
                    <a:pt x="142" y="0"/>
                  </a:moveTo>
                  <a:cubicBezTo>
                    <a:pt x="71" y="0"/>
                    <a:pt x="0" y="59"/>
                    <a:pt x="21" y="150"/>
                  </a:cubicBezTo>
                  <a:cubicBezTo>
                    <a:pt x="21" y="150"/>
                    <a:pt x="45" y="234"/>
                    <a:pt x="81" y="341"/>
                  </a:cubicBezTo>
                  <a:cubicBezTo>
                    <a:pt x="140" y="472"/>
                    <a:pt x="212" y="591"/>
                    <a:pt x="295" y="710"/>
                  </a:cubicBezTo>
                  <a:cubicBezTo>
                    <a:pt x="343" y="781"/>
                    <a:pt x="402" y="841"/>
                    <a:pt x="474" y="889"/>
                  </a:cubicBezTo>
                  <a:cubicBezTo>
                    <a:pt x="545" y="936"/>
                    <a:pt x="629" y="960"/>
                    <a:pt x="712" y="960"/>
                  </a:cubicBezTo>
                  <a:cubicBezTo>
                    <a:pt x="783" y="948"/>
                    <a:pt x="855" y="948"/>
                    <a:pt x="926" y="924"/>
                  </a:cubicBezTo>
                  <a:cubicBezTo>
                    <a:pt x="1070" y="891"/>
                    <a:pt x="1029" y="683"/>
                    <a:pt x="898" y="683"/>
                  </a:cubicBezTo>
                  <a:cubicBezTo>
                    <a:pt x="888" y="683"/>
                    <a:pt x="877" y="684"/>
                    <a:pt x="867" y="686"/>
                  </a:cubicBezTo>
                  <a:cubicBezTo>
                    <a:pt x="819" y="698"/>
                    <a:pt x="771" y="698"/>
                    <a:pt x="724" y="698"/>
                  </a:cubicBezTo>
                  <a:cubicBezTo>
                    <a:pt x="676" y="698"/>
                    <a:pt x="641" y="686"/>
                    <a:pt x="605" y="674"/>
                  </a:cubicBezTo>
                  <a:cubicBezTo>
                    <a:pt x="557" y="639"/>
                    <a:pt x="521" y="603"/>
                    <a:pt x="486" y="555"/>
                  </a:cubicBezTo>
                  <a:cubicBezTo>
                    <a:pt x="414" y="460"/>
                    <a:pt x="355" y="353"/>
                    <a:pt x="307" y="246"/>
                  </a:cubicBezTo>
                  <a:cubicBezTo>
                    <a:pt x="295" y="186"/>
                    <a:pt x="271" y="139"/>
                    <a:pt x="260" y="91"/>
                  </a:cubicBezTo>
                  <a:cubicBezTo>
                    <a:pt x="240" y="28"/>
                    <a:pt x="191" y="0"/>
                    <a:pt x="14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70" name="Google Shape;2370;p53"/>
            <p:cNvSpPr/>
            <p:nvPr/>
          </p:nvSpPr>
          <p:spPr>
            <a:xfrm>
              <a:off x="6549225" y="2886275"/>
              <a:ext cx="24425" cy="28400"/>
            </a:xfrm>
            <a:custGeom>
              <a:avLst/>
              <a:gdLst/>
              <a:ahLst/>
              <a:cxnLst/>
              <a:rect l="l" t="t" r="r" b="b"/>
              <a:pathLst>
                <a:path w="977" h="1136" extrusionOk="0">
                  <a:moveTo>
                    <a:pt x="503" y="0"/>
                  </a:moveTo>
                  <a:cubicBezTo>
                    <a:pt x="413" y="0"/>
                    <a:pt x="329" y="29"/>
                    <a:pt x="262" y="88"/>
                  </a:cubicBezTo>
                  <a:cubicBezTo>
                    <a:pt x="84" y="242"/>
                    <a:pt x="1" y="493"/>
                    <a:pt x="60" y="731"/>
                  </a:cubicBezTo>
                  <a:cubicBezTo>
                    <a:pt x="132" y="957"/>
                    <a:pt x="334" y="1124"/>
                    <a:pt x="572" y="1135"/>
                  </a:cubicBezTo>
                  <a:lnTo>
                    <a:pt x="608" y="1124"/>
                  </a:lnTo>
                  <a:cubicBezTo>
                    <a:pt x="691" y="1124"/>
                    <a:pt x="774" y="1100"/>
                    <a:pt x="846" y="1052"/>
                  </a:cubicBezTo>
                  <a:cubicBezTo>
                    <a:pt x="882" y="1040"/>
                    <a:pt x="905" y="1016"/>
                    <a:pt x="929" y="993"/>
                  </a:cubicBezTo>
                  <a:cubicBezTo>
                    <a:pt x="977" y="945"/>
                    <a:pt x="977" y="862"/>
                    <a:pt x="929" y="814"/>
                  </a:cubicBezTo>
                  <a:cubicBezTo>
                    <a:pt x="905" y="790"/>
                    <a:pt x="873" y="778"/>
                    <a:pt x="840" y="778"/>
                  </a:cubicBezTo>
                  <a:cubicBezTo>
                    <a:pt x="807" y="778"/>
                    <a:pt x="774" y="790"/>
                    <a:pt x="751" y="814"/>
                  </a:cubicBezTo>
                  <a:lnTo>
                    <a:pt x="727" y="838"/>
                  </a:lnTo>
                  <a:cubicBezTo>
                    <a:pt x="679" y="862"/>
                    <a:pt x="643" y="874"/>
                    <a:pt x="596" y="885"/>
                  </a:cubicBezTo>
                  <a:cubicBezTo>
                    <a:pt x="453" y="885"/>
                    <a:pt x="334" y="790"/>
                    <a:pt x="310" y="659"/>
                  </a:cubicBezTo>
                  <a:cubicBezTo>
                    <a:pt x="274" y="516"/>
                    <a:pt x="310" y="373"/>
                    <a:pt x="417" y="266"/>
                  </a:cubicBezTo>
                  <a:cubicBezTo>
                    <a:pt x="443" y="249"/>
                    <a:pt x="476" y="238"/>
                    <a:pt x="506" y="238"/>
                  </a:cubicBezTo>
                  <a:cubicBezTo>
                    <a:pt x="516" y="238"/>
                    <a:pt x="527" y="239"/>
                    <a:pt x="536" y="242"/>
                  </a:cubicBezTo>
                  <a:cubicBezTo>
                    <a:pt x="552" y="249"/>
                    <a:pt x="568" y="252"/>
                    <a:pt x="584" y="252"/>
                  </a:cubicBezTo>
                  <a:cubicBezTo>
                    <a:pt x="626" y="252"/>
                    <a:pt x="665" y="230"/>
                    <a:pt x="691" y="195"/>
                  </a:cubicBezTo>
                  <a:cubicBezTo>
                    <a:pt x="727" y="135"/>
                    <a:pt x="715" y="76"/>
                    <a:pt x="667" y="40"/>
                  </a:cubicBezTo>
                  <a:cubicBezTo>
                    <a:pt x="655" y="28"/>
                    <a:pt x="643" y="16"/>
                    <a:pt x="632" y="16"/>
                  </a:cubicBezTo>
                  <a:lnTo>
                    <a:pt x="620" y="16"/>
                  </a:lnTo>
                  <a:cubicBezTo>
                    <a:pt x="580" y="6"/>
                    <a:pt x="541" y="0"/>
                    <a:pt x="50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71" name="Google Shape;2371;p53"/>
            <p:cNvSpPr/>
            <p:nvPr/>
          </p:nvSpPr>
          <p:spPr>
            <a:xfrm>
              <a:off x="6354250" y="2940450"/>
              <a:ext cx="41100" cy="51625"/>
            </a:xfrm>
            <a:custGeom>
              <a:avLst/>
              <a:gdLst/>
              <a:ahLst/>
              <a:cxnLst/>
              <a:rect l="l" t="t" r="r" b="b"/>
              <a:pathLst>
                <a:path w="1644" h="2065" extrusionOk="0">
                  <a:moveTo>
                    <a:pt x="559" y="0"/>
                  </a:moveTo>
                  <a:cubicBezTo>
                    <a:pt x="451" y="0"/>
                    <a:pt x="344" y="33"/>
                    <a:pt x="251" y="100"/>
                  </a:cubicBezTo>
                  <a:cubicBezTo>
                    <a:pt x="203" y="135"/>
                    <a:pt x="168" y="183"/>
                    <a:pt x="144" y="242"/>
                  </a:cubicBezTo>
                  <a:cubicBezTo>
                    <a:pt x="132" y="266"/>
                    <a:pt x="120" y="290"/>
                    <a:pt x="120" y="314"/>
                  </a:cubicBezTo>
                  <a:cubicBezTo>
                    <a:pt x="108" y="385"/>
                    <a:pt x="144" y="445"/>
                    <a:pt x="215" y="457"/>
                  </a:cubicBezTo>
                  <a:cubicBezTo>
                    <a:pt x="223" y="458"/>
                    <a:pt x="231" y="459"/>
                    <a:pt x="238" y="459"/>
                  </a:cubicBezTo>
                  <a:cubicBezTo>
                    <a:pt x="292" y="459"/>
                    <a:pt x="348" y="424"/>
                    <a:pt x="358" y="361"/>
                  </a:cubicBezTo>
                  <a:cubicBezTo>
                    <a:pt x="358" y="361"/>
                    <a:pt x="358" y="350"/>
                    <a:pt x="358" y="350"/>
                  </a:cubicBezTo>
                  <a:cubicBezTo>
                    <a:pt x="370" y="326"/>
                    <a:pt x="394" y="302"/>
                    <a:pt x="406" y="290"/>
                  </a:cubicBezTo>
                  <a:cubicBezTo>
                    <a:pt x="453" y="266"/>
                    <a:pt x="504" y="254"/>
                    <a:pt x="555" y="254"/>
                  </a:cubicBezTo>
                  <a:cubicBezTo>
                    <a:pt x="605" y="254"/>
                    <a:pt x="656" y="266"/>
                    <a:pt x="703" y="290"/>
                  </a:cubicBezTo>
                  <a:cubicBezTo>
                    <a:pt x="751" y="314"/>
                    <a:pt x="787" y="361"/>
                    <a:pt x="787" y="421"/>
                  </a:cubicBezTo>
                  <a:cubicBezTo>
                    <a:pt x="775" y="504"/>
                    <a:pt x="739" y="588"/>
                    <a:pt x="680" y="647"/>
                  </a:cubicBezTo>
                  <a:cubicBezTo>
                    <a:pt x="537" y="850"/>
                    <a:pt x="406" y="1064"/>
                    <a:pt x="287" y="1290"/>
                  </a:cubicBezTo>
                  <a:cubicBezTo>
                    <a:pt x="227" y="1397"/>
                    <a:pt x="168" y="1516"/>
                    <a:pt x="120" y="1635"/>
                  </a:cubicBezTo>
                  <a:lnTo>
                    <a:pt x="25" y="1885"/>
                  </a:lnTo>
                  <a:cubicBezTo>
                    <a:pt x="1" y="1933"/>
                    <a:pt x="13" y="2005"/>
                    <a:pt x="60" y="2028"/>
                  </a:cubicBezTo>
                  <a:cubicBezTo>
                    <a:pt x="84" y="2052"/>
                    <a:pt x="120" y="2064"/>
                    <a:pt x="156" y="2064"/>
                  </a:cubicBezTo>
                  <a:cubicBezTo>
                    <a:pt x="168" y="2052"/>
                    <a:pt x="191" y="2052"/>
                    <a:pt x="215" y="2052"/>
                  </a:cubicBezTo>
                  <a:lnTo>
                    <a:pt x="239" y="2052"/>
                  </a:lnTo>
                  <a:lnTo>
                    <a:pt x="1489" y="1933"/>
                  </a:lnTo>
                  <a:cubicBezTo>
                    <a:pt x="1644" y="1909"/>
                    <a:pt x="1620" y="1683"/>
                    <a:pt x="1465" y="1683"/>
                  </a:cubicBezTo>
                  <a:lnTo>
                    <a:pt x="334" y="1790"/>
                  </a:lnTo>
                  <a:lnTo>
                    <a:pt x="358" y="1719"/>
                  </a:lnTo>
                  <a:cubicBezTo>
                    <a:pt x="406" y="1612"/>
                    <a:pt x="453" y="1504"/>
                    <a:pt x="513" y="1397"/>
                  </a:cubicBezTo>
                  <a:cubicBezTo>
                    <a:pt x="620" y="1183"/>
                    <a:pt x="739" y="981"/>
                    <a:pt x="882" y="790"/>
                  </a:cubicBezTo>
                  <a:cubicBezTo>
                    <a:pt x="965" y="683"/>
                    <a:pt x="1025" y="552"/>
                    <a:pt x="1037" y="421"/>
                  </a:cubicBezTo>
                  <a:cubicBezTo>
                    <a:pt x="1037" y="266"/>
                    <a:pt x="953" y="123"/>
                    <a:pt x="811" y="64"/>
                  </a:cubicBezTo>
                  <a:cubicBezTo>
                    <a:pt x="731" y="21"/>
                    <a:pt x="645" y="0"/>
                    <a:pt x="55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72" name="Google Shape;2372;p53"/>
            <p:cNvSpPr/>
            <p:nvPr/>
          </p:nvSpPr>
          <p:spPr>
            <a:xfrm>
              <a:off x="6717300" y="2055875"/>
              <a:ext cx="22250" cy="6900"/>
            </a:xfrm>
            <a:custGeom>
              <a:avLst/>
              <a:gdLst/>
              <a:ahLst/>
              <a:cxnLst/>
              <a:rect l="l" t="t" r="r" b="b"/>
              <a:pathLst>
                <a:path w="890" h="276" extrusionOk="0">
                  <a:moveTo>
                    <a:pt x="727" y="0"/>
                  </a:moveTo>
                  <a:cubicBezTo>
                    <a:pt x="721" y="0"/>
                    <a:pt x="714" y="1"/>
                    <a:pt x="707" y="2"/>
                  </a:cubicBezTo>
                  <a:lnTo>
                    <a:pt x="707" y="14"/>
                  </a:lnTo>
                  <a:cubicBezTo>
                    <a:pt x="612" y="14"/>
                    <a:pt x="528" y="26"/>
                    <a:pt x="445" y="26"/>
                  </a:cubicBezTo>
                  <a:cubicBezTo>
                    <a:pt x="362" y="26"/>
                    <a:pt x="278" y="26"/>
                    <a:pt x="183" y="14"/>
                  </a:cubicBezTo>
                  <a:cubicBezTo>
                    <a:pt x="176" y="13"/>
                    <a:pt x="169" y="12"/>
                    <a:pt x="163" y="12"/>
                  </a:cubicBezTo>
                  <a:cubicBezTo>
                    <a:pt x="26" y="12"/>
                    <a:pt x="0" y="241"/>
                    <a:pt x="159" y="264"/>
                  </a:cubicBezTo>
                  <a:cubicBezTo>
                    <a:pt x="159" y="264"/>
                    <a:pt x="231" y="264"/>
                    <a:pt x="326" y="276"/>
                  </a:cubicBezTo>
                  <a:lnTo>
                    <a:pt x="445" y="276"/>
                  </a:lnTo>
                  <a:cubicBezTo>
                    <a:pt x="540" y="276"/>
                    <a:pt x="636" y="264"/>
                    <a:pt x="731" y="252"/>
                  </a:cubicBezTo>
                  <a:cubicBezTo>
                    <a:pt x="890" y="229"/>
                    <a:pt x="865" y="0"/>
                    <a:pt x="7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73" name="Google Shape;2373;p53"/>
            <p:cNvSpPr/>
            <p:nvPr/>
          </p:nvSpPr>
          <p:spPr>
            <a:xfrm>
              <a:off x="6712150" y="2043100"/>
              <a:ext cx="29625" cy="6875"/>
            </a:xfrm>
            <a:custGeom>
              <a:avLst/>
              <a:gdLst/>
              <a:ahLst/>
              <a:cxnLst/>
              <a:rect l="l" t="t" r="r" b="b"/>
              <a:pathLst>
                <a:path w="1185" h="275" extrusionOk="0">
                  <a:moveTo>
                    <a:pt x="174" y="1"/>
                  </a:moveTo>
                  <a:cubicBezTo>
                    <a:pt x="30" y="1"/>
                    <a:pt x="0" y="204"/>
                    <a:pt x="151" y="239"/>
                  </a:cubicBezTo>
                  <a:cubicBezTo>
                    <a:pt x="151" y="239"/>
                    <a:pt x="306" y="263"/>
                    <a:pt x="484" y="275"/>
                  </a:cubicBezTo>
                  <a:lnTo>
                    <a:pt x="580" y="275"/>
                  </a:lnTo>
                  <a:cubicBezTo>
                    <a:pt x="723" y="275"/>
                    <a:pt x="865" y="263"/>
                    <a:pt x="1020" y="251"/>
                  </a:cubicBezTo>
                  <a:cubicBezTo>
                    <a:pt x="1185" y="240"/>
                    <a:pt x="1167" y="7"/>
                    <a:pt x="1024" y="7"/>
                  </a:cubicBezTo>
                  <a:cubicBezTo>
                    <a:pt x="1012" y="7"/>
                    <a:pt x="999" y="9"/>
                    <a:pt x="984" y="13"/>
                  </a:cubicBezTo>
                  <a:cubicBezTo>
                    <a:pt x="892" y="21"/>
                    <a:pt x="799" y="30"/>
                    <a:pt x="702" y="30"/>
                  </a:cubicBezTo>
                  <a:cubicBezTo>
                    <a:pt x="662" y="30"/>
                    <a:pt x="622" y="28"/>
                    <a:pt x="580" y="25"/>
                  </a:cubicBezTo>
                  <a:cubicBezTo>
                    <a:pt x="449" y="25"/>
                    <a:pt x="318" y="13"/>
                    <a:pt x="187" y="1"/>
                  </a:cubicBezTo>
                  <a:cubicBezTo>
                    <a:pt x="183" y="1"/>
                    <a:pt x="178" y="1"/>
                    <a:pt x="1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74" name="Google Shape;2374;p53"/>
            <p:cNvSpPr/>
            <p:nvPr/>
          </p:nvSpPr>
          <p:spPr>
            <a:xfrm>
              <a:off x="6761250" y="1996950"/>
              <a:ext cx="351750" cy="71775"/>
            </a:xfrm>
            <a:custGeom>
              <a:avLst/>
              <a:gdLst/>
              <a:ahLst/>
              <a:cxnLst/>
              <a:rect l="l" t="t" r="r" b="b"/>
              <a:pathLst>
                <a:path w="14070" h="2871" extrusionOk="0">
                  <a:moveTo>
                    <a:pt x="1961" y="287"/>
                  </a:moveTo>
                  <a:cubicBezTo>
                    <a:pt x="2009" y="371"/>
                    <a:pt x="2033" y="454"/>
                    <a:pt x="2033" y="549"/>
                  </a:cubicBezTo>
                  <a:cubicBezTo>
                    <a:pt x="2009" y="716"/>
                    <a:pt x="1961" y="883"/>
                    <a:pt x="1890" y="1049"/>
                  </a:cubicBezTo>
                  <a:cubicBezTo>
                    <a:pt x="1890" y="871"/>
                    <a:pt x="1902" y="692"/>
                    <a:pt x="1926" y="514"/>
                  </a:cubicBezTo>
                  <a:lnTo>
                    <a:pt x="1961" y="287"/>
                  </a:lnTo>
                  <a:close/>
                  <a:moveTo>
                    <a:pt x="6069" y="466"/>
                  </a:moveTo>
                  <a:cubicBezTo>
                    <a:pt x="6117" y="549"/>
                    <a:pt x="6140" y="633"/>
                    <a:pt x="6129" y="728"/>
                  </a:cubicBezTo>
                  <a:cubicBezTo>
                    <a:pt x="6105" y="895"/>
                    <a:pt x="6057" y="1073"/>
                    <a:pt x="5986" y="1228"/>
                  </a:cubicBezTo>
                  <a:cubicBezTo>
                    <a:pt x="5986" y="1049"/>
                    <a:pt x="6009" y="871"/>
                    <a:pt x="6033" y="692"/>
                  </a:cubicBezTo>
                  <a:lnTo>
                    <a:pt x="6069" y="466"/>
                  </a:lnTo>
                  <a:close/>
                  <a:moveTo>
                    <a:pt x="10677" y="930"/>
                  </a:moveTo>
                  <a:cubicBezTo>
                    <a:pt x="10689" y="1085"/>
                    <a:pt x="10689" y="1252"/>
                    <a:pt x="10689" y="1418"/>
                  </a:cubicBezTo>
                  <a:lnTo>
                    <a:pt x="10689" y="1466"/>
                  </a:lnTo>
                  <a:lnTo>
                    <a:pt x="10689" y="1597"/>
                  </a:lnTo>
                  <a:lnTo>
                    <a:pt x="10367" y="1621"/>
                  </a:lnTo>
                  <a:cubicBezTo>
                    <a:pt x="10379" y="1585"/>
                    <a:pt x="10391" y="1537"/>
                    <a:pt x="10403" y="1502"/>
                  </a:cubicBezTo>
                  <a:cubicBezTo>
                    <a:pt x="10486" y="1299"/>
                    <a:pt x="10570" y="1109"/>
                    <a:pt x="10677" y="930"/>
                  </a:cubicBezTo>
                  <a:close/>
                  <a:moveTo>
                    <a:pt x="2080" y="1457"/>
                  </a:moveTo>
                  <a:cubicBezTo>
                    <a:pt x="2158" y="1457"/>
                    <a:pt x="2232" y="1497"/>
                    <a:pt x="2283" y="1573"/>
                  </a:cubicBezTo>
                  <a:cubicBezTo>
                    <a:pt x="2307" y="1633"/>
                    <a:pt x="2319" y="1692"/>
                    <a:pt x="2319" y="1752"/>
                  </a:cubicBezTo>
                  <a:cubicBezTo>
                    <a:pt x="2319" y="1787"/>
                    <a:pt x="2307" y="1835"/>
                    <a:pt x="2307" y="1871"/>
                  </a:cubicBezTo>
                  <a:lnTo>
                    <a:pt x="2307" y="1895"/>
                  </a:lnTo>
                  <a:cubicBezTo>
                    <a:pt x="2211" y="1895"/>
                    <a:pt x="2116" y="1835"/>
                    <a:pt x="2068" y="1764"/>
                  </a:cubicBezTo>
                  <a:cubicBezTo>
                    <a:pt x="2009" y="1680"/>
                    <a:pt x="1961" y="1573"/>
                    <a:pt x="1938" y="1478"/>
                  </a:cubicBezTo>
                  <a:lnTo>
                    <a:pt x="1985" y="1478"/>
                  </a:lnTo>
                  <a:cubicBezTo>
                    <a:pt x="2016" y="1464"/>
                    <a:pt x="2049" y="1457"/>
                    <a:pt x="2080" y="1457"/>
                  </a:cubicBezTo>
                  <a:close/>
                  <a:moveTo>
                    <a:pt x="6175" y="1638"/>
                  </a:moveTo>
                  <a:cubicBezTo>
                    <a:pt x="6259" y="1638"/>
                    <a:pt x="6335" y="1682"/>
                    <a:pt x="6379" y="1752"/>
                  </a:cubicBezTo>
                  <a:cubicBezTo>
                    <a:pt x="6414" y="1811"/>
                    <a:pt x="6426" y="1871"/>
                    <a:pt x="6414" y="1930"/>
                  </a:cubicBezTo>
                  <a:cubicBezTo>
                    <a:pt x="6414" y="1966"/>
                    <a:pt x="6414" y="2014"/>
                    <a:pt x="6402" y="2049"/>
                  </a:cubicBezTo>
                  <a:cubicBezTo>
                    <a:pt x="6402" y="2049"/>
                    <a:pt x="6402" y="2061"/>
                    <a:pt x="6402" y="2073"/>
                  </a:cubicBezTo>
                  <a:cubicBezTo>
                    <a:pt x="6307" y="2073"/>
                    <a:pt x="6224" y="2026"/>
                    <a:pt x="6176" y="1942"/>
                  </a:cubicBezTo>
                  <a:cubicBezTo>
                    <a:pt x="6105" y="1859"/>
                    <a:pt x="6057" y="1752"/>
                    <a:pt x="6033" y="1657"/>
                  </a:cubicBezTo>
                  <a:lnTo>
                    <a:pt x="6081" y="1657"/>
                  </a:lnTo>
                  <a:cubicBezTo>
                    <a:pt x="6113" y="1644"/>
                    <a:pt x="6145" y="1638"/>
                    <a:pt x="6175" y="1638"/>
                  </a:cubicBezTo>
                  <a:close/>
                  <a:moveTo>
                    <a:pt x="1965" y="1"/>
                  </a:moveTo>
                  <a:cubicBezTo>
                    <a:pt x="1918" y="1"/>
                    <a:pt x="1871" y="16"/>
                    <a:pt x="1830" y="49"/>
                  </a:cubicBezTo>
                  <a:cubicBezTo>
                    <a:pt x="1783" y="97"/>
                    <a:pt x="1759" y="156"/>
                    <a:pt x="1747" y="216"/>
                  </a:cubicBezTo>
                  <a:lnTo>
                    <a:pt x="1747" y="228"/>
                  </a:lnTo>
                  <a:lnTo>
                    <a:pt x="1723" y="466"/>
                  </a:lnTo>
                  <a:cubicBezTo>
                    <a:pt x="1664" y="775"/>
                    <a:pt x="1664" y="1097"/>
                    <a:pt x="1711" y="1418"/>
                  </a:cubicBezTo>
                  <a:cubicBezTo>
                    <a:pt x="1735" y="1585"/>
                    <a:pt x="1807" y="1752"/>
                    <a:pt x="1914" y="1895"/>
                  </a:cubicBezTo>
                  <a:cubicBezTo>
                    <a:pt x="1985" y="1990"/>
                    <a:pt x="2092" y="2073"/>
                    <a:pt x="2223" y="2097"/>
                  </a:cubicBezTo>
                  <a:lnTo>
                    <a:pt x="163" y="2014"/>
                  </a:lnTo>
                  <a:cubicBezTo>
                    <a:pt x="160" y="2013"/>
                    <a:pt x="156" y="2013"/>
                    <a:pt x="153" y="2013"/>
                  </a:cubicBezTo>
                  <a:cubicBezTo>
                    <a:pt x="8" y="2013"/>
                    <a:pt x="0" y="2252"/>
                    <a:pt x="152" y="2264"/>
                  </a:cubicBezTo>
                  <a:lnTo>
                    <a:pt x="13939" y="2871"/>
                  </a:lnTo>
                  <a:cubicBezTo>
                    <a:pt x="14010" y="2871"/>
                    <a:pt x="14070" y="2823"/>
                    <a:pt x="14070" y="2752"/>
                  </a:cubicBezTo>
                  <a:cubicBezTo>
                    <a:pt x="14060" y="2691"/>
                    <a:pt x="14007" y="2639"/>
                    <a:pt x="13948" y="2639"/>
                  </a:cubicBezTo>
                  <a:cubicBezTo>
                    <a:pt x="13937" y="2639"/>
                    <a:pt x="13926" y="2641"/>
                    <a:pt x="13915" y="2645"/>
                  </a:cubicBezTo>
                  <a:lnTo>
                    <a:pt x="10986" y="2514"/>
                  </a:lnTo>
                  <a:cubicBezTo>
                    <a:pt x="11046" y="2478"/>
                    <a:pt x="11082" y="2407"/>
                    <a:pt x="11058" y="2347"/>
                  </a:cubicBezTo>
                  <a:cubicBezTo>
                    <a:pt x="11022" y="2264"/>
                    <a:pt x="10998" y="2180"/>
                    <a:pt x="10986" y="2085"/>
                  </a:cubicBezTo>
                  <a:cubicBezTo>
                    <a:pt x="10962" y="2002"/>
                    <a:pt x="10951" y="1918"/>
                    <a:pt x="10951" y="1835"/>
                  </a:cubicBezTo>
                  <a:cubicBezTo>
                    <a:pt x="11058" y="1823"/>
                    <a:pt x="11105" y="1811"/>
                    <a:pt x="11141" y="1764"/>
                  </a:cubicBezTo>
                  <a:cubicBezTo>
                    <a:pt x="11165" y="1728"/>
                    <a:pt x="11177" y="1680"/>
                    <a:pt x="11165" y="1645"/>
                  </a:cubicBezTo>
                  <a:cubicBezTo>
                    <a:pt x="11146" y="1598"/>
                    <a:pt x="11098" y="1566"/>
                    <a:pt x="11049" y="1566"/>
                  </a:cubicBezTo>
                  <a:cubicBezTo>
                    <a:pt x="11036" y="1566"/>
                    <a:pt x="11023" y="1568"/>
                    <a:pt x="11010" y="1573"/>
                  </a:cubicBezTo>
                  <a:lnTo>
                    <a:pt x="10986" y="1585"/>
                  </a:lnTo>
                  <a:lnTo>
                    <a:pt x="10939" y="1585"/>
                  </a:lnTo>
                  <a:lnTo>
                    <a:pt x="10939" y="1466"/>
                  </a:lnTo>
                  <a:lnTo>
                    <a:pt x="10939" y="1418"/>
                  </a:lnTo>
                  <a:cubicBezTo>
                    <a:pt x="10939" y="1180"/>
                    <a:pt x="10939" y="966"/>
                    <a:pt x="10927" y="799"/>
                  </a:cubicBezTo>
                  <a:cubicBezTo>
                    <a:pt x="10915" y="692"/>
                    <a:pt x="10903" y="585"/>
                    <a:pt x="10867" y="490"/>
                  </a:cubicBezTo>
                  <a:cubicBezTo>
                    <a:pt x="10867" y="466"/>
                    <a:pt x="10867" y="442"/>
                    <a:pt x="10855" y="418"/>
                  </a:cubicBezTo>
                  <a:cubicBezTo>
                    <a:pt x="10835" y="358"/>
                    <a:pt x="10782" y="332"/>
                    <a:pt x="10730" y="332"/>
                  </a:cubicBezTo>
                  <a:cubicBezTo>
                    <a:pt x="10720" y="332"/>
                    <a:pt x="10710" y="333"/>
                    <a:pt x="10701" y="335"/>
                  </a:cubicBezTo>
                  <a:cubicBezTo>
                    <a:pt x="10641" y="359"/>
                    <a:pt x="10605" y="430"/>
                    <a:pt x="10629" y="490"/>
                  </a:cubicBezTo>
                  <a:cubicBezTo>
                    <a:pt x="10629" y="502"/>
                    <a:pt x="10629" y="514"/>
                    <a:pt x="10629" y="525"/>
                  </a:cubicBezTo>
                  <a:cubicBezTo>
                    <a:pt x="10605" y="585"/>
                    <a:pt x="10570" y="644"/>
                    <a:pt x="10534" y="704"/>
                  </a:cubicBezTo>
                  <a:cubicBezTo>
                    <a:pt x="10391" y="930"/>
                    <a:pt x="10284" y="1168"/>
                    <a:pt x="10189" y="1406"/>
                  </a:cubicBezTo>
                  <a:cubicBezTo>
                    <a:pt x="10165" y="1478"/>
                    <a:pt x="10141" y="1549"/>
                    <a:pt x="10117" y="1609"/>
                  </a:cubicBezTo>
                  <a:cubicBezTo>
                    <a:pt x="10081" y="1704"/>
                    <a:pt x="10129" y="1811"/>
                    <a:pt x="10224" y="1847"/>
                  </a:cubicBezTo>
                  <a:cubicBezTo>
                    <a:pt x="10248" y="1859"/>
                    <a:pt x="10272" y="1871"/>
                    <a:pt x="10296" y="1871"/>
                  </a:cubicBezTo>
                  <a:lnTo>
                    <a:pt x="10343" y="1871"/>
                  </a:lnTo>
                  <a:lnTo>
                    <a:pt x="10712" y="1847"/>
                  </a:lnTo>
                  <a:cubicBezTo>
                    <a:pt x="10724" y="1942"/>
                    <a:pt x="10736" y="2038"/>
                    <a:pt x="10748" y="2133"/>
                  </a:cubicBezTo>
                  <a:cubicBezTo>
                    <a:pt x="10772" y="2240"/>
                    <a:pt x="10796" y="2347"/>
                    <a:pt x="10831" y="2442"/>
                  </a:cubicBezTo>
                  <a:cubicBezTo>
                    <a:pt x="10843" y="2466"/>
                    <a:pt x="10867" y="2490"/>
                    <a:pt x="10891" y="2502"/>
                  </a:cubicBezTo>
                  <a:lnTo>
                    <a:pt x="6450" y="2299"/>
                  </a:lnTo>
                  <a:cubicBezTo>
                    <a:pt x="6486" y="2299"/>
                    <a:pt x="6510" y="2288"/>
                    <a:pt x="6533" y="2276"/>
                  </a:cubicBezTo>
                  <a:cubicBezTo>
                    <a:pt x="6545" y="2276"/>
                    <a:pt x="6557" y="2276"/>
                    <a:pt x="6557" y="2264"/>
                  </a:cubicBezTo>
                  <a:cubicBezTo>
                    <a:pt x="6617" y="2216"/>
                    <a:pt x="6652" y="2145"/>
                    <a:pt x="6652" y="2073"/>
                  </a:cubicBezTo>
                  <a:cubicBezTo>
                    <a:pt x="6664" y="2026"/>
                    <a:pt x="6664" y="1978"/>
                    <a:pt x="6676" y="1930"/>
                  </a:cubicBezTo>
                  <a:cubicBezTo>
                    <a:pt x="6676" y="1823"/>
                    <a:pt x="6652" y="1716"/>
                    <a:pt x="6605" y="1621"/>
                  </a:cubicBezTo>
                  <a:cubicBezTo>
                    <a:pt x="6521" y="1466"/>
                    <a:pt x="6379" y="1383"/>
                    <a:pt x="6200" y="1371"/>
                  </a:cubicBezTo>
                  <a:cubicBezTo>
                    <a:pt x="6307" y="1180"/>
                    <a:pt x="6367" y="966"/>
                    <a:pt x="6390" y="740"/>
                  </a:cubicBezTo>
                  <a:cubicBezTo>
                    <a:pt x="6426" y="537"/>
                    <a:pt x="6343" y="323"/>
                    <a:pt x="6164" y="216"/>
                  </a:cubicBezTo>
                  <a:cubicBezTo>
                    <a:pt x="6129" y="196"/>
                    <a:pt x="6093" y="186"/>
                    <a:pt x="6056" y="186"/>
                  </a:cubicBezTo>
                  <a:cubicBezTo>
                    <a:pt x="6006" y="186"/>
                    <a:pt x="5956" y="205"/>
                    <a:pt x="5914" y="240"/>
                  </a:cubicBezTo>
                  <a:cubicBezTo>
                    <a:pt x="5878" y="287"/>
                    <a:pt x="5843" y="347"/>
                    <a:pt x="5843" y="406"/>
                  </a:cubicBezTo>
                  <a:lnTo>
                    <a:pt x="5843" y="418"/>
                  </a:lnTo>
                  <a:lnTo>
                    <a:pt x="5807" y="644"/>
                  </a:lnTo>
                  <a:cubicBezTo>
                    <a:pt x="5759" y="966"/>
                    <a:pt x="5759" y="1287"/>
                    <a:pt x="5807" y="1609"/>
                  </a:cubicBezTo>
                  <a:cubicBezTo>
                    <a:pt x="5831" y="1776"/>
                    <a:pt x="5902" y="1942"/>
                    <a:pt x="5998" y="2085"/>
                  </a:cubicBezTo>
                  <a:cubicBezTo>
                    <a:pt x="6081" y="2180"/>
                    <a:pt x="6188" y="2264"/>
                    <a:pt x="6319" y="2288"/>
                  </a:cubicBezTo>
                  <a:lnTo>
                    <a:pt x="2366" y="2121"/>
                  </a:lnTo>
                  <a:cubicBezTo>
                    <a:pt x="2390" y="2109"/>
                    <a:pt x="2426" y="2109"/>
                    <a:pt x="2449" y="2097"/>
                  </a:cubicBezTo>
                  <a:cubicBezTo>
                    <a:pt x="2461" y="2085"/>
                    <a:pt x="2461" y="2085"/>
                    <a:pt x="2473" y="2073"/>
                  </a:cubicBezTo>
                  <a:cubicBezTo>
                    <a:pt x="2533" y="2026"/>
                    <a:pt x="2557" y="1954"/>
                    <a:pt x="2569" y="1883"/>
                  </a:cubicBezTo>
                  <a:cubicBezTo>
                    <a:pt x="2580" y="1835"/>
                    <a:pt x="2580" y="1787"/>
                    <a:pt x="2580" y="1740"/>
                  </a:cubicBezTo>
                  <a:cubicBezTo>
                    <a:pt x="2592" y="1633"/>
                    <a:pt x="2569" y="1526"/>
                    <a:pt x="2521" y="1430"/>
                  </a:cubicBezTo>
                  <a:cubicBezTo>
                    <a:pt x="2438" y="1276"/>
                    <a:pt x="2283" y="1192"/>
                    <a:pt x="2116" y="1180"/>
                  </a:cubicBezTo>
                  <a:cubicBezTo>
                    <a:pt x="2223" y="990"/>
                    <a:pt x="2283" y="775"/>
                    <a:pt x="2307" y="549"/>
                  </a:cubicBezTo>
                  <a:cubicBezTo>
                    <a:pt x="2342" y="347"/>
                    <a:pt x="2247" y="133"/>
                    <a:pt x="2068" y="25"/>
                  </a:cubicBezTo>
                  <a:cubicBezTo>
                    <a:pt x="2037" y="10"/>
                    <a:pt x="2002" y="1"/>
                    <a:pt x="19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75" name="Google Shape;2375;p53"/>
            <p:cNvSpPr/>
            <p:nvPr/>
          </p:nvSpPr>
          <p:spPr>
            <a:xfrm>
              <a:off x="6662625" y="2039800"/>
              <a:ext cx="46475" cy="36975"/>
            </a:xfrm>
            <a:custGeom>
              <a:avLst/>
              <a:gdLst/>
              <a:ahLst/>
              <a:cxnLst/>
              <a:rect l="l" t="t" r="r" b="b"/>
              <a:pathLst>
                <a:path w="1859" h="1479" extrusionOk="0">
                  <a:moveTo>
                    <a:pt x="1080" y="1"/>
                  </a:moveTo>
                  <a:cubicBezTo>
                    <a:pt x="1011" y="1"/>
                    <a:pt x="940" y="53"/>
                    <a:pt x="953" y="145"/>
                  </a:cubicBezTo>
                  <a:cubicBezTo>
                    <a:pt x="965" y="216"/>
                    <a:pt x="953" y="276"/>
                    <a:pt x="941" y="347"/>
                  </a:cubicBezTo>
                  <a:cubicBezTo>
                    <a:pt x="918" y="407"/>
                    <a:pt x="906" y="466"/>
                    <a:pt x="882" y="526"/>
                  </a:cubicBezTo>
                  <a:cubicBezTo>
                    <a:pt x="775" y="454"/>
                    <a:pt x="691" y="383"/>
                    <a:pt x="608" y="312"/>
                  </a:cubicBezTo>
                  <a:cubicBezTo>
                    <a:pt x="560" y="252"/>
                    <a:pt x="501" y="204"/>
                    <a:pt x="465" y="145"/>
                  </a:cubicBezTo>
                  <a:cubicBezTo>
                    <a:pt x="435" y="108"/>
                    <a:pt x="398" y="93"/>
                    <a:pt x="362" y="93"/>
                  </a:cubicBezTo>
                  <a:cubicBezTo>
                    <a:pt x="269" y="93"/>
                    <a:pt x="186" y="194"/>
                    <a:pt x="263" y="288"/>
                  </a:cubicBezTo>
                  <a:cubicBezTo>
                    <a:pt x="310" y="359"/>
                    <a:pt x="370" y="431"/>
                    <a:pt x="429" y="490"/>
                  </a:cubicBezTo>
                  <a:cubicBezTo>
                    <a:pt x="525" y="585"/>
                    <a:pt x="632" y="669"/>
                    <a:pt x="739" y="740"/>
                  </a:cubicBezTo>
                  <a:cubicBezTo>
                    <a:pt x="727" y="752"/>
                    <a:pt x="715" y="764"/>
                    <a:pt x="703" y="776"/>
                  </a:cubicBezTo>
                  <a:cubicBezTo>
                    <a:pt x="596" y="907"/>
                    <a:pt x="453" y="1014"/>
                    <a:pt x="310" y="1109"/>
                  </a:cubicBezTo>
                  <a:lnTo>
                    <a:pt x="108" y="1252"/>
                  </a:lnTo>
                  <a:cubicBezTo>
                    <a:pt x="1" y="1312"/>
                    <a:pt x="48" y="1467"/>
                    <a:pt x="168" y="1478"/>
                  </a:cubicBezTo>
                  <a:cubicBezTo>
                    <a:pt x="191" y="1478"/>
                    <a:pt x="215" y="1467"/>
                    <a:pt x="239" y="1455"/>
                  </a:cubicBezTo>
                  <a:lnTo>
                    <a:pt x="453" y="1324"/>
                  </a:lnTo>
                  <a:cubicBezTo>
                    <a:pt x="620" y="1216"/>
                    <a:pt x="763" y="1086"/>
                    <a:pt x="894" y="943"/>
                  </a:cubicBezTo>
                  <a:cubicBezTo>
                    <a:pt x="918" y="919"/>
                    <a:pt x="941" y="895"/>
                    <a:pt x="965" y="859"/>
                  </a:cubicBezTo>
                  <a:cubicBezTo>
                    <a:pt x="1108" y="931"/>
                    <a:pt x="1263" y="990"/>
                    <a:pt x="1430" y="1026"/>
                  </a:cubicBezTo>
                  <a:cubicBezTo>
                    <a:pt x="1513" y="1038"/>
                    <a:pt x="1596" y="1062"/>
                    <a:pt x="1692" y="1062"/>
                  </a:cubicBezTo>
                  <a:cubicBezTo>
                    <a:pt x="1695" y="1062"/>
                    <a:pt x="1699" y="1062"/>
                    <a:pt x="1703" y="1062"/>
                  </a:cubicBezTo>
                  <a:cubicBezTo>
                    <a:pt x="1858" y="1062"/>
                    <a:pt x="1855" y="823"/>
                    <a:pt x="1703" y="812"/>
                  </a:cubicBezTo>
                  <a:cubicBezTo>
                    <a:pt x="1620" y="812"/>
                    <a:pt x="1549" y="800"/>
                    <a:pt x="1477" y="776"/>
                  </a:cubicBezTo>
                  <a:cubicBezTo>
                    <a:pt x="1346" y="752"/>
                    <a:pt x="1215" y="705"/>
                    <a:pt x="1096" y="645"/>
                  </a:cubicBezTo>
                  <a:cubicBezTo>
                    <a:pt x="1132" y="574"/>
                    <a:pt x="1156" y="490"/>
                    <a:pt x="1180" y="407"/>
                  </a:cubicBezTo>
                  <a:cubicBezTo>
                    <a:pt x="1203" y="312"/>
                    <a:pt x="1215" y="204"/>
                    <a:pt x="1203" y="109"/>
                  </a:cubicBezTo>
                  <a:cubicBezTo>
                    <a:pt x="1193" y="35"/>
                    <a:pt x="1137" y="1"/>
                    <a:pt x="108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76" name="Google Shape;2376;p53"/>
            <p:cNvSpPr/>
            <p:nvPr/>
          </p:nvSpPr>
          <p:spPr>
            <a:xfrm>
              <a:off x="6769500" y="2028525"/>
              <a:ext cx="24125" cy="7475"/>
            </a:xfrm>
            <a:custGeom>
              <a:avLst/>
              <a:gdLst/>
              <a:ahLst/>
              <a:cxnLst/>
              <a:rect l="l" t="t" r="r" b="b"/>
              <a:pathLst>
                <a:path w="965" h="299" extrusionOk="0">
                  <a:moveTo>
                    <a:pt x="488" y="1"/>
                  </a:moveTo>
                  <a:cubicBezTo>
                    <a:pt x="369" y="13"/>
                    <a:pt x="250" y="24"/>
                    <a:pt x="143" y="48"/>
                  </a:cubicBezTo>
                  <a:cubicBezTo>
                    <a:pt x="0" y="84"/>
                    <a:pt x="12" y="286"/>
                    <a:pt x="155" y="298"/>
                  </a:cubicBezTo>
                  <a:lnTo>
                    <a:pt x="155" y="286"/>
                  </a:lnTo>
                  <a:lnTo>
                    <a:pt x="191" y="286"/>
                  </a:lnTo>
                  <a:cubicBezTo>
                    <a:pt x="308" y="266"/>
                    <a:pt x="426" y="253"/>
                    <a:pt x="544" y="253"/>
                  </a:cubicBezTo>
                  <a:cubicBezTo>
                    <a:pt x="628" y="253"/>
                    <a:pt x="713" y="260"/>
                    <a:pt x="798" y="274"/>
                  </a:cubicBezTo>
                  <a:cubicBezTo>
                    <a:pt x="805" y="276"/>
                    <a:pt x="813" y="276"/>
                    <a:pt x="820" y="276"/>
                  </a:cubicBezTo>
                  <a:cubicBezTo>
                    <a:pt x="883" y="276"/>
                    <a:pt x="942" y="231"/>
                    <a:pt x="953" y="167"/>
                  </a:cubicBezTo>
                  <a:cubicBezTo>
                    <a:pt x="965" y="96"/>
                    <a:pt x="917" y="36"/>
                    <a:pt x="846" y="24"/>
                  </a:cubicBezTo>
                  <a:cubicBezTo>
                    <a:pt x="726" y="13"/>
                    <a:pt x="607" y="1"/>
                    <a:pt x="48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77" name="Google Shape;2377;p53"/>
            <p:cNvSpPr/>
            <p:nvPr/>
          </p:nvSpPr>
          <p:spPr>
            <a:xfrm>
              <a:off x="6836175" y="1999050"/>
              <a:ext cx="28000" cy="29200"/>
            </a:xfrm>
            <a:custGeom>
              <a:avLst/>
              <a:gdLst/>
              <a:ahLst/>
              <a:cxnLst/>
              <a:rect l="l" t="t" r="r" b="b"/>
              <a:pathLst>
                <a:path w="1120" h="1168" extrusionOk="0">
                  <a:moveTo>
                    <a:pt x="540" y="1"/>
                  </a:moveTo>
                  <a:cubicBezTo>
                    <a:pt x="475" y="1"/>
                    <a:pt x="411" y="46"/>
                    <a:pt x="417" y="132"/>
                  </a:cubicBezTo>
                  <a:lnTo>
                    <a:pt x="441" y="465"/>
                  </a:lnTo>
                  <a:cubicBezTo>
                    <a:pt x="274" y="465"/>
                    <a:pt x="143" y="489"/>
                    <a:pt x="143" y="489"/>
                  </a:cubicBezTo>
                  <a:cubicBezTo>
                    <a:pt x="0" y="513"/>
                    <a:pt x="12" y="727"/>
                    <a:pt x="155" y="739"/>
                  </a:cubicBezTo>
                  <a:lnTo>
                    <a:pt x="179" y="739"/>
                  </a:lnTo>
                  <a:cubicBezTo>
                    <a:pt x="179" y="739"/>
                    <a:pt x="310" y="715"/>
                    <a:pt x="453" y="703"/>
                  </a:cubicBezTo>
                  <a:lnTo>
                    <a:pt x="476" y="1049"/>
                  </a:lnTo>
                  <a:cubicBezTo>
                    <a:pt x="488" y="1120"/>
                    <a:pt x="536" y="1168"/>
                    <a:pt x="595" y="1168"/>
                  </a:cubicBezTo>
                  <a:lnTo>
                    <a:pt x="607" y="1168"/>
                  </a:lnTo>
                  <a:cubicBezTo>
                    <a:pt x="679" y="1168"/>
                    <a:pt x="726" y="1108"/>
                    <a:pt x="726" y="1037"/>
                  </a:cubicBezTo>
                  <a:lnTo>
                    <a:pt x="703" y="703"/>
                  </a:lnTo>
                  <a:cubicBezTo>
                    <a:pt x="857" y="703"/>
                    <a:pt x="976" y="727"/>
                    <a:pt x="976" y="727"/>
                  </a:cubicBezTo>
                  <a:cubicBezTo>
                    <a:pt x="984" y="728"/>
                    <a:pt x="991" y="729"/>
                    <a:pt x="998" y="729"/>
                  </a:cubicBezTo>
                  <a:cubicBezTo>
                    <a:pt x="1060" y="729"/>
                    <a:pt x="1109" y="684"/>
                    <a:pt x="1119" y="620"/>
                  </a:cubicBezTo>
                  <a:cubicBezTo>
                    <a:pt x="1119" y="560"/>
                    <a:pt x="1072" y="489"/>
                    <a:pt x="1012" y="489"/>
                  </a:cubicBezTo>
                  <a:cubicBezTo>
                    <a:pt x="1012" y="489"/>
                    <a:pt x="857" y="465"/>
                    <a:pt x="691" y="453"/>
                  </a:cubicBezTo>
                  <a:lnTo>
                    <a:pt x="667" y="120"/>
                  </a:lnTo>
                  <a:cubicBezTo>
                    <a:pt x="661" y="40"/>
                    <a:pt x="600" y="1"/>
                    <a:pt x="54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78" name="Google Shape;2378;p53"/>
            <p:cNvSpPr/>
            <p:nvPr/>
          </p:nvSpPr>
          <p:spPr>
            <a:xfrm>
              <a:off x="6838650" y="2034175"/>
              <a:ext cx="30775" cy="7775"/>
            </a:xfrm>
            <a:custGeom>
              <a:avLst/>
              <a:gdLst/>
              <a:ahLst/>
              <a:cxnLst/>
              <a:rect l="l" t="t" r="r" b="b"/>
              <a:pathLst>
                <a:path w="1231" h="311" extrusionOk="0">
                  <a:moveTo>
                    <a:pt x="164" y="0"/>
                  </a:moveTo>
                  <a:cubicBezTo>
                    <a:pt x="8" y="0"/>
                    <a:pt x="0" y="239"/>
                    <a:pt x="163" y="251"/>
                  </a:cubicBezTo>
                  <a:lnTo>
                    <a:pt x="1056" y="310"/>
                  </a:lnTo>
                  <a:cubicBezTo>
                    <a:pt x="1060" y="311"/>
                    <a:pt x="1064" y="311"/>
                    <a:pt x="1067" y="311"/>
                  </a:cubicBezTo>
                  <a:cubicBezTo>
                    <a:pt x="1223" y="311"/>
                    <a:pt x="1231" y="72"/>
                    <a:pt x="1068" y="60"/>
                  </a:cubicBezTo>
                  <a:lnTo>
                    <a:pt x="175" y="1"/>
                  </a:lnTo>
                  <a:cubicBezTo>
                    <a:pt x="171" y="1"/>
                    <a:pt x="167" y="0"/>
                    <a:pt x="16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79" name="Google Shape;2379;p53"/>
            <p:cNvSpPr/>
            <p:nvPr/>
          </p:nvSpPr>
          <p:spPr>
            <a:xfrm>
              <a:off x="6877900" y="1990275"/>
              <a:ext cx="220225" cy="54050"/>
            </a:xfrm>
            <a:custGeom>
              <a:avLst/>
              <a:gdLst/>
              <a:ahLst/>
              <a:cxnLst/>
              <a:rect l="l" t="t" r="r" b="b"/>
              <a:pathLst>
                <a:path w="8809" h="2162" extrusionOk="0">
                  <a:moveTo>
                    <a:pt x="813" y="1"/>
                  </a:moveTo>
                  <a:cubicBezTo>
                    <a:pt x="708" y="1"/>
                    <a:pt x="613" y="47"/>
                    <a:pt x="534" y="126"/>
                  </a:cubicBezTo>
                  <a:cubicBezTo>
                    <a:pt x="474" y="209"/>
                    <a:pt x="450" y="316"/>
                    <a:pt x="450" y="423"/>
                  </a:cubicBezTo>
                  <a:lnTo>
                    <a:pt x="450" y="483"/>
                  </a:lnTo>
                  <a:lnTo>
                    <a:pt x="367" y="1328"/>
                  </a:lnTo>
                  <a:cubicBezTo>
                    <a:pt x="343" y="1245"/>
                    <a:pt x="308" y="1162"/>
                    <a:pt x="272" y="1078"/>
                  </a:cubicBezTo>
                  <a:cubicBezTo>
                    <a:pt x="250" y="1017"/>
                    <a:pt x="204" y="991"/>
                    <a:pt x="158" y="991"/>
                  </a:cubicBezTo>
                  <a:cubicBezTo>
                    <a:pt x="79" y="991"/>
                    <a:pt x="0" y="1068"/>
                    <a:pt x="46" y="1173"/>
                  </a:cubicBezTo>
                  <a:cubicBezTo>
                    <a:pt x="165" y="1459"/>
                    <a:pt x="248" y="1757"/>
                    <a:pt x="308" y="2066"/>
                  </a:cubicBezTo>
                  <a:cubicBezTo>
                    <a:pt x="320" y="2114"/>
                    <a:pt x="367" y="2162"/>
                    <a:pt x="427" y="2162"/>
                  </a:cubicBezTo>
                  <a:lnTo>
                    <a:pt x="439" y="2162"/>
                  </a:lnTo>
                  <a:cubicBezTo>
                    <a:pt x="498" y="2162"/>
                    <a:pt x="546" y="2114"/>
                    <a:pt x="558" y="2054"/>
                  </a:cubicBezTo>
                  <a:lnTo>
                    <a:pt x="689" y="507"/>
                  </a:lnTo>
                  <a:lnTo>
                    <a:pt x="689" y="447"/>
                  </a:lnTo>
                  <a:cubicBezTo>
                    <a:pt x="689" y="388"/>
                    <a:pt x="701" y="328"/>
                    <a:pt x="724" y="280"/>
                  </a:cubicBezTo>
                  <a:cubicBezTo>
                    <a:pt x="748" y="257"/>
                    <a:pt x="796" y="257"/>
                    <a:pt x="879" y="257"/>
                  </a:cubicBezTo>
                  <a:lnTo>
                    <a:pt x="1236" y="257"/>
                  </a:lnTo>
                  <a:cubicBezTo>
                    <a:pt x="2070" y="257"/>
                    <a:pt x="2927" y="269"/>
                    <a:pt x="3713" y="292"/>
                  </a:cubicBezTo>
                  <a:lnTo>
                    <a:pt x="5034" y="316"/>
                  </a:lnTo>
                  <a:cubicBezTo>
                    <a:pt x="6225" y="340"/>
                    <a:pt x="7463" y="364"/>
                    <a:pt x="8678" y="376"/>
                  </a:cubicBezTo>
                  <a:cubicBezTo>
                    <a:pt x="8749" y="376"/>
                    <a:pt x="8809" y="316"/>
                    <a:pt x="8809" y="245"/>
                  </a:cubicBezTo>
                  <a:cubicBezTo>
                    <a:pt x="8809" y="173"/>
                    <a:pt x="8749" y="126"/>
                    <a:pt x="8678" y="126"/>
                  </a:cubicBezTo>
                  <a:cubicBezTo>
                    <a:pt x="7463" y="126"/>
                    <a:pt x="6237" y="90"/>
                    <a:pt x="5034" y="66"/>
                  </a:cubicBezTo>
                  <a:lnTo>
                    <a:pt x="3725" y="42"/>
                  </a:lnTo>
                  <a:cubicBezTo>
                    <a:pt x="2927" y="19"/>
                    <a:pt x="2082" y="7"/>
                    <a:pt x="1236" y="7"/>
                  </a:cubicBezTo>
                  <a:lnTo>
                    <a:pt x="879" y="7"/>
                  </a:lnTo>
                  <a:cubicBezTo>
                    <a:pt x="857" y="3"/>
                    <a:pt x="835" y="1"/>
                    <a:pt x="8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80" name="Google Shape;2380;p53"/>
            <p:cNvSpPr/>
            <p:nvPr/>
          </p:nvSpPr>
          <p:spPr>
            <a:xfrm>
              <a:off x="6928650" y="2000475"/>
              <a:ext cx="29275" cy="29875"/>
            </a:xfrm>
            <a:custGeom>
              <a:avLst/>
              <a:gdLst/>
              <a:ahLst/>
              <a:cxnLst/>
              <a:rect l="l" t="t" r="r" b="b"/>
              <a:pathLst>
                <a:path w="1171" h="1195" extrusionOk="0">
                  <a:moveTo>
                    <a:pt x="360" y="1"/>
                  </a:moveTo>
                  <a:cubicBezTo>
                    <a:pt x="177" y="1"/>
                    <a:pt x="1" y="146"/>
                    <a:pt x="16" y="373"/>
                  </a:cubicBezTo>
                  <a:cubicBezTo>
                    <a:pt x="27" y="445"/>
                    <a:pt x="80" y="479"/>
                    <a:pt x="135" y="479"/>
                  </a:cubicBezTo>
                  <a:cubicBezTo>
                    <a:pt x="197" y="479"/>
                    <a:pt x="260" y="436"/>
                    <a:pt x="266" y="361"/>
                  </a:cubicBezTo>
                  <a:cubicBezTo>
                    <a:pt x="254" y="313"/>
                    <a:pt x="290" y="265"/>
                    <a:pt x="325" y="253"/>
                  </a:cubicBezTo>
                  <a:cubicBezTo>
                    <a:pt x="337" y="250"/>
                    <a:pt x="349" y="249"/>
                    <a:pt x="361" y="249"/>
                  </a:cubicBezTo>
                  <a:cubicBezTo>
                    <a:pt x="395" y="249"/>
                    <a:pt x="427" y="262"/>
                    <a:pt x="445" y="289"/>
                  </a:cubicBezTo>
                  <a:cubicBezTo>
                    <a:pt x="468" y="349"/>
                    <a:pt x="468" y="408"/>
                    <a:pt x="445" y="468"/>
                  </a:cubicBezTo>
                  <a:cubicBezTo>
                    <a:pt x="421" y="539"/>
                    <a:pt x="373" y="611"/>
                    <a:pt x="325" y="670"/>
                  </a:cubicBezTo>
                  <a:lnTo>
                    <a:pt x="290" y="718"/>
                  </a:lnTo>
                  <a:cubicBezTo>
                    <a:pt x="230" y="777"/>
                    <a:pt x="171" y="837"/>
                    <a:pt x="135" y="920"/>
                  </a:cubicBezTo>
                  <a:cubicBezTo>
                    <a:pt x="111" y="944"/>
                    <a:pt x="99" y="968"/>
                    <a:pt x="87" y="992"/>
                  </a:cubicBezTo>
                  <a:lnTo>
                    <a:pt x="87" y="1004"/>
                  </a:lnTo>
                  <a:cubicBezTo>
                    <a:pt x="64" y="1039"/>
                    <a:pt x="64" y="1099"/>
                    <a:pt x="87" y="1135"/>
                  </a:cubicBezTo>
                  <a:cubicBezTo>
                    <a:pt x="111" y="1170"/>
                    <a:pt x="147" y="1194"/>
                    <a:pt x="195" y="1194"/>
                  </a:cubicBezTo>
                  <a:lnTo>
                    <a:pt x="206" y="1194"/>
                  </a:lnTo>
                  <a:lnTo>
                    <a:pt x="968" y="1123"/>
                  </a:lnTo>
                  <a:cubicBezTo>
                    <a:pt x="1028" y="1123"/>
                    <a:pt x="1076" y="1099"/>
                    <a:pt x="1123" y="1051"/>
                  </a:cubicBezTo>
                  <a:cubicBezTo>
                    <a:pt x="1171" y="1004"/>
                    <a:pt x="1171" y="932"/>
                    <a:pt x="1123" y="884"/>
                  </a:cubicBezTo>
                  <a:cubicBezTo>
                    <a:pt x="1099" y="861"/>
                    <a:pt x="1067" y="849"/>
                    <a:pt x="1034" y="849"/>
                  </a:cubicBezTo>
                  <a:cubicBezTo>
                    <a:pt x="1001" y="849"/>
                    <a:pt x="968" y="861"/>
                    <a:pt x="945" y="884"/>
                  </a:cubicBezTo>
                  <a:lnTo>
                    <a:pt x="421" y="932"/>
                  </a:lnTo>
                  <a:cubicBezTo>
                    <a:pt x="445" y="908"/>
                    <a:pt x="456" y="896"/>
                    <a:pt x="468" y="884"/>
                  </a:cubicBezTo>
                  <a:lnTo>
                    <a:pt x="504" y="837"/>
                  </a:lnTo>
                  <a:cubicBezTo>
                    <a:pt x="587" y="754"/>
                    <a:pt x="647" y="646"/>
                    <a:pt x="683" y="539"/>
                  </a:cubicBezTo>
                  <a:cubicBezTo>
                    <a:pt x="730" y="408"/>
                    <a:pt x="718" y="265"/>
                    <a:pt x="647" y="158"/>
                  </a:cubicBezTo>
                  <a:cubicBezTo>
                    <a:pt x="573" y="49"/>
                    <a:pt x="465" y="1"/>
                    <a:pt x="36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81" name="Google Shape;2381;p53"/>
            <p:cNvSpPr/>
            <p:nvPr/>
          </p:nvSpPr>
          <p:spPr>
            <a:xfrm>
              <a:off x="6968850" y="2026625"/>
              <a:ext cx="38700" cy="9675"/>
            </a:xfrm>
            <a:custGeom>
              <a:avLst/>
              <a:gdLst/>
              <a:ahLst/>
              <a:cxnLst/>
              <a:rect l="l" t="t" r="r" b="b"/>
              <a:pathLst>
                <a:path w="1548" h="387" extrusionOk="0">
                  <a:moveTo>
                    <a:pt x="290" y="1"/>
                  </a:moveTo>
                  <a:cubicBezTo>
                    <a:pt x="242" y="1"/>
                    <a:pt x="191" y="14"/>
                    <a:pt x="146" y="41"/>
                  </a:cubicBezTo>
                  <a:cubicBezTo>
                    <a:pt x="99" y="53"/>
                    <a:pt x="75" y="89"/>
                    <a:pt x="51" y="124"/>
                  </a:cubicBezTo>
                  <a:cubicBezTo>
                    <a:pt x="0" y="217"/>
                    <a:pt x="76" y="304"/>
                    <a:pt x="158" y="304"/>
                  </a:cubicBezTo>
                  <a:cubicBezTo>
                    <a:pt x="191" y="304"/>
                    <a:pt x="226" y="290"/>
                    <a:pt x="253" y="255"/>
                  </a:cubicBezTo>
                  <a:cubicBezTo>
                    <a:pt x="277" y="243"/>
                    <a:pt x="301" y="243"/>
                    <a:pt x="325" y="243"/>
                  </a:cubicBezTo>
                  <a:cubicBezTo>
                    <a:pt x="456" y="243"/>
                    <a:pt x="611" y="267"/>
                    <a:pt x="753" y="291"/>
                  </a:cubicBezTo>
                  <a:cubicBezTo>
                    <a:pt x="1051" y="327"/>
                    <a:pt x="1349" y="386"/>
                    <a:pt x="1349" y="386"/>
                  </a:cubicBezTo>
                  <a:lnTo>
                    <a:pt x="1373" y="386"/>
                  </a:lnTo>
                  <a:cubicBezTo>
                    <a:pt x="1376" y="386"/>
                    <a:pt x="1380" y="387"/>
                    <a:pt x="1383" y="387"/>
                  </a:cubicBezTo>
                  <a:cubicBezTo>
                    <a:pt x="1517" y="387"/>
                    <a:pt x="1547" y="171"/>
                    <a:pt x="1396" y="148"/>
                  </a:cubicBezTo>
                  <a:cubicBezTo>
                    <a:pt x="1408" y="148"/>
                    <a:pt x="1099" y="77"/>
                    <a:pt x="789" y="41"/>
                  </a:cubicBezTo>
                  <a:cubicBezTo>
                    <a:pt x="634" y="17"/>
                    <a:pt x="480" y="5"/>
                    <a:pt x="337" y="5"/>
                  </a:cubicBezTo>
                  <a:cubicBezTo>
                    <a:pt x="322" y="2"/>
                    <a:pt x="306" y="1"/>
                    <a:pt x="29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82" name="Google Shape;2382;p53"/>
            <p:cNvSpPr/>
            <p:nvPr/>
          </p:nvSpPr>
          <p:spPr>
            <a:xfrm>
              <a:off x="7047200" y="2033950"/>
              <a:ext cx="37850" cy="26275"/>
            </a:xfrm>
            <a:custGeom>
              <a:avLst/>
              <a:gdLst/>
              <a:ahLst/>
              <a:cxnLst/>
              <a:rect l="l" t="t" r="r" b="b"/>
              <a:pathLst>
                <a:path w="1514" h="1051" extrusionOk="0">
                  <a:moveTo>
                    <a:pt x="489" y="248"/>
                  </a:moveTo>
                  <a:cubicBezTo>
                    <a:pt x="489" y="260"/>
                    <a:pt x="501" y="260"/>
                    <a:pt x="513" y="272"/>
                  </a:cubicBezTo>
                  <a:cubicBezTo>
                    <a:pt x="513" y="284"/>
                    <a:pt x="513" y="284"/>
                    <a:pt x="513" y="296"/>
                  </a:cubicBezTo>
                  <a:cubicBezTo>
                    <a:pt x="513" y="343"/>
                    <a:pt x="513" y="403"/>
                    <a:pt x="501" y="462"/>
                  </a:cubicBezTo>
                  <a:cubicBezTo>
                    <a:pt x="501" y="534"/>
                    <a:pt x="465" y="605"/>
                    <a:pt x="417" y="665"/>
                  </a:cubicBezTo>
                  <a:cubicBezTo>
                    <a:pt x="394" y="688"/>
                    <a:pt x="370" y="700"/>
                    <a:pt x="334" y="700"/>
                  </a:cubicBezTo>
                  <a:cubicBezTo>
                    <a:pt x="310" y="700"/>
                    <a:pt x="310" y="700"/>
                    <a:pt x="310" y="688"/>
                  </a:cubicBezTo>
                  <a:cubicBezTo>
                    <a:pt x="275" y="629"/>
                    <a:pt x="275" y="546"/>
                    <a:pt x="298" y="474"/>
                  </a:cubicBezTo>
                  <a:cubicBezTo>
                    <a:pt x="310" y="403"/>
                    <a:pt x="346" y="343"/>
                    <a:pt x="406" y="284"/>
                  </a:cubicBezTo>
                  <a:cubicBezTo>
                    <a:pt x="429" y="272"/>
                    <a:pt x="453" y="248"/>
                    <a:pt x="489" y="248"/>
                  </a:cubicBezTo>
                  <a:close/>
                  <a:moveTo>
                    <a:pt x="514" y="1"/>
                  </a:moveTo>
                  <a:cubicBezTo>
                    <a:pt x="413" y="1"/>
                    <a:pt x="314" y="38"/>
                    <a:pt x="239" y="105"/>
                  </a:cubicBezTo>
                  <a:cubicBezTo>
                    <a:pt x="155" y="188"/>
                    <a:pt x="84" y="296"/>
                    <a:pt x="60" y="427"/>
                  </a:cubicBezTo>
                  <a:cubicBezTo>
                    <a:pt x="1" y="569"/>
                    <a:pt x="25" y="736"/>
                    <a:pt x="120" y="855"/>
                  </a:cubicBezTo>
                  <a:cubicBezTo>
                    <a:pt x="167" y="915"/>
                    <a:pt x="239" y="950"/>
                    <a:pt x="322" y="962"/>
                  </a:cubicBezTo>
                  <a:lnTo>
                    <a:pt x="334" y="962"/>
                  </a:lnTo>
                  <a:cubicBezTo>
                    <a:pt x="429" y="962"/>
                    <a:pt x="536" y="915"/>
                    <a:pt x="596" y="843"/>
                  </a:cubicBezTo>
                  <a:cubicBezTo>
                    <a:pt x="632" y="796"/>
                    <a:pt x="667" y="760"/>
                    <a:pt x="691" y="712"/>
                  </a:cubicBezTo>
                  <a:lnTo>
                    <a:pt x="739" y="784"/>
                  </a:lnTo>
                  <a:cubicBezTo>
                    <a:pt x="787" y="855"/>
                    <a:pt x="846" y="927"/>
                    <a:pt x="917" y="974"/>
                  </a:cubicBezTo>
                  <a:cubicBezTo>
                    <a:pt x="989" y="1022"/>
                    <a:pt x="1072" y="1046"/>
                    <a:pt x="1156" y="1046"/>
                  </a:cubicBezTo>
                  <a:cubicBezTo>
                    <a:pt x="1177" y="1049"/>
                    <a:pt x="1196" y="1051"/>
                    <a:pt x="1216" y="1051"/>
                  </a:cubicBezTo>
                  <a:cubicBezTo>
                    <a:pt x="1263" y="1051"/>
                    <a:pt x="1308" y="1042"/>
                    <a:pt x="1358" y="1034"/>
                  </a:cubicBezTo>
                  <a:cubicBezTo>
                    <a:pt x="1514" y="1012"/>
                    <a:pt x="1482" y="792"/>
                    <a:pt x="1342" y="792"/>
                  </a:cubicBezTo>
                  <a:cubicBezTo>
                    <a:pt x="1332" y="792"/>
                    <a:pt x="1321" y="793"/>
                    <a:pt x="1310" y="796"/>
                  </a:cubicBezTo>
                  <a:lnTo>
                    <a:pt x="1310" y="784"/>
                  </a:lnTo>
                  <a:cubicBezTo>
                    <a:pt x="1263" y="796"/>
                    <a:pt x="1215" y="796"/>
                    <a:pt x="1168" y="796"/>
                  </a:cubicBezTo>
                  <a:cubicBezTo>
                    <a:pt x="1120" y="796"/>
                    <a:pt x="1084" y="784"/>
                    <a:pt x="1048" y="760"/>
                  </a:cubicBezTo>
                  <a:cubicBezTo>
                    <a:pt x="1013" y="724"/>
                    <a:pt x="977" y="688"/>
                    <a:pt x="941" y="641"/>
                  </a:cubicBezTo>
                  <a:cubicBezTo>
                    <a:pt x="870" y="534"/>
                    <a:pt x="822" y="427"/>
                    <a:pt x="775" y="319"/>
                  </a:cubicBezTo>
                  <a:cubicBezTo>
                    <a:pt x="763" y="272"/>
                    <a:pt x="751" y="212"/>
                    <a:pt x="739" y="165"/>
                  </a:cubicBezTo>
                  <a:cubicBezTo>
                    <a:pt x="727" y="153"/>
                    <a:pt x="727" y="129"/>
                    <a:pt x="715" y="117"/>
                  </a:cubicBezTo>
                  <a:cubicBezTo>
                    <a:pt x="703" y="81"/>
                    <a:pt x="679" y="46"/>
                    <a:pt x="644" y="22"/>
                  </a:cubicBezTo>
                  <a:cubicBezTo>
                    <a:pt x="601" y="8"/>
                    <a:pt x="557" y="1"/>
                    <a:pt x="51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83" name="Google Shape;2383;p53"/>
            <p:cNvSpPr/>
            <p:nvPr/>
          </p:nvSpPr>
          <p:spPr>
            <a:xfrm>
              <a:off x="6920400" y="2097650"/>
              <a:ext cx="36925" cy="26275"/>
            </a:xfrm>
            <a:custGeom>
              <a:avLst/>
              <a:gdLst/>
              <a:ahLst/>
              <a:cxnLst/>
              <a:rect l="l" t="t" r="r" b="b"/>
              <a:pathLst>
                <a:path w="1477" h="1051" extrusionOk="0">
                  <a:moveTo>
                    <a:pt x="489" y="248"/>
                  </a:moveTo>
                  <a:lnTo>
                    <a:pt x="513" y="284"/>
                  </a:lnTo>
                  <a:cubicBezTo>
                    <a:pt x="513" y="284"/>
                    <a:pt x="513" y="296"/>
                    <a:pt x="513" y="307"/>
                  </a:cubicBezTo>
                  <a:cubicBezTo>
                    <a:pt x="513" y="355"/>
                    <a:pt x="513" y="415"/>
                    <a:pt x="501" y="462"/>
                  </a:cubicBezTo>
                  <a:cubicBezTo>
                    <a:pt x="501" y="546"/>
                    <a:pt x="465" y="617"/>
                    <a:pt x="429" y="677"/>
                  </a:cubicBezTo>
                  <a:cubicBezTo>
                    <a:pt x="405" y="700"/>
                    <a:pt x="370" y="712"/>
                    <a:pt x="334" y="712"/>
                  </a:cubicBezTo>
                  <a:cubicBezTo>
                    <a:pt x="310" y="712"/>
                    <a:pt x="310" y="700"/>
                    <a:pt x="310" y="700"/>
                  </a:cubicBezTo>
                  <a:cubicBezTo>
                    <a:pt x="274" y="629"/>
                    <a:pt x="263" y="557"/>
                    <a:pt x="298" y="486"/>
                  </a:cubicBezTo>
                  <a:cubicBezTo>
                    <a:pt x="310" y="415"/>
                    <a:pt x="346" y="343"/>
                    <a:pt x="405" y="296"/>
                  </a:cubicBezTo>
                  <a:cubicBezTo>
                    <a:pt x="429" y="272"/>
                    <a:pt x="453" y="260"/>
                    <a:pt x="489" y="248"/>
                  </a:cubicBezTo>
                  <a:close/>
                  <a:moveTo>
                    <a:pt x="514" y="1"/>
                  </a:moveTo>
                  <a:cubicBezTo>
                    <a:pt x="414" y="1"/>
                    <a:pt x="317" y="38"/>
                    <a:pt x="251" y="105"/>
                  </a:cubicBezTo>
                  <a:cubicBezTo>
                    <a:pt x="155" y="188"/>
                    <a:pt x="84" y="296"/>
                    <a:pt x="60" y="426"/>
                  </a:cubicBezTo>
                  <a:cubicBezTo>
                    <a:pt x="1" y="569"/>
                    <a:pt x="24" y="736"/>
                    <a:pt x="120" y="855"/>
                  </a:cubicBezTo>
                  <a:cubicBezTo>
                    <a:pt x="167" y="915"/>
                    <a:pt x="239" y="950"/>
                    <a:pt x="322" y="962"/>
                  </a:cubicBezTo>
                  <a:lnTo>
                    <a:pt x="334" y="962"/>
                  </a:lnTo>
                  <a:cubicBezTo>
                    <a:pt x="429" y="962"/>
                    <a:pt x="536" y="915"/>
                    <a:pt x="608" y="843"/>
                  </a:cubicBezTo>
                  <a:cubicBezTo>
                    <a:pt x="644" y="796"/>
                    <a:pt x="667" y="760"/>
                    <a:pt x="691" y="712"/>
                  </a:cubicBezTo>
                  <a:cubicBezTo>
                    <a:pt x="703" y="736"/>
                    <a:pt x="727" y="760"/>
                    <a:pt x="739" y="784"/>
                  </a:cubicBezTo>
                  <a:cubicBezTo>
                    <a:pt x="786" y="855"/>
                    <a:pt x="846" y="927"/>
                    <a:pt x="917" y="974"/>
                  </a:cubicBezTo>
                  <a:cubicBezTo>
                    <a:pt x="989" y="1022"/>
                    <a:pt x="1072" y="1046"/>
                    <a:pt x="1156" y="1046"/>
                  </a:cubicBezTo>
                  <a:cubicBezTo>
                    <a:pt x="1176" y="1049"/>
                    <a:pt x="1197" y="1051"/>
                    <a:pt x="1218" y="1051"/>
                  </a:cubicBezTo>
                  <a:cubicBezTo>
                    <a:pt x="1268" y="1051"/>
                    <a:pt x="1316" y="1042"/>
                    <a:pt x="1358" y="1034"/>
                  </a:cubicBezTo>
                  <a:cubicBezTo>
                    <a:pt x="1429" y="1022"/>
                    <a:pt x="1477" y="950"/>
                    <a:pt x="1465" y="891"/>
                  </a:cubicBezTo>
                  <a:cubicBezTo>
                    <a:pt x="1444" y="828"/>
                    <a:pt x="1396" y="793"/>
                    <a:pt x="1337" y="793"/>
                  </a:cubicBezTo>
                  <a:cubicBezTo>
                    <a:pt x="1328" y="793"/>
                    <a:pt x="1319" y="794"/>
                    <a:pt x="1310" y="796"/>
                  </a:cubicBezTo>
                  <a:cubicBezTo>
                    <a:pt x="1263" y="807"/>
                    <a:pt x="1215" y="807"/>
                    <a:pt x="1167" y="807"/>
                  </a:cubicBezTo>
                  <a:cubicBezTo>
                    <a:pt x="1132" y="807"/>
                    <a:pt x="1084" y="796"/>
                    <a:pt x="1060" y="772"/>
                  </a:cubicBezTo>
                  <a:cubicBezTo>
                    <a:pt x="1013" y="736"/>
                    <a:pt x="977" y="700"/>
                    <a:pt x="941" y="653"/>
                  </a:cubicBezTo>
                  <a:cubicBezTo>
                    <a:pt x="882" y="546"/>
                    <a:pt x="822" y="438"/>
                    <a:pt x="786" y="319"/>
                  </a:cubicBezTo>
                  <a:cubicBezTo>
                    <a:pt x="763" y="272"/>
                    <a:pt x="751" y="224"/>
                    <a:pt x="739" y="165"/>
                  </a:cubicBezTo>
                  <a:cubicBezTo>
                    <a:pt x="739" y="153"/>
                    <a:pt x="727" y="129"/>
                    <a:pt x="715" y="117"/>
                  </a:cubicBezTo>
                  <a:cubicBezTo>
                    <a:pt x="703" y="81"/>
                    <a:pt x="679" y="45"/>
                    <a:pt x="644" y="22"/>
                  </a:cubicBezTo>
                  <a:cubicBezTo>
                    <a:pt x="601" y="7"/>
                    <a:pt x="557" y="1"/>
                    <a:pt x="51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84" name="Google Shape;2384;p53"/>
            <p:cNvSpPr/>
            <p:nvPr/>
          </p:nvSpPr>
          <p:spPr>
            <a:xfrm>
              <a:off x="7081425" y="2030875"/>
              <a:ext cx="23850" cy="28625"/>
            </a:xfrm>
            <a:custGeom>
              <a:avLst/>
              <a:gdLst/>
              <a:ahLst/>
              <a:cxnLst/>
              <a:rect l="l" t="t" r="r" b="b"/>
              <a:pathLst>
                <a:path w="954" h="1145" extrusionOk="0">
                  <a:moveTo>
                    <a:pt x="503" y="1"/>
                  </a:moveTo>
                  <a:cubicBezTo>
                    <a:pt x="425" y="1"/>
                    <a:pt x="348" y="27"/>
                    <a:pt x="287" y="73"/>
                  </a:cubicBezTo>
                  <a:cubicBezTo>
                    <a:pt x="84" y="228"/>
                    <a:pt x="1" y="478"/>
                    <a:pt x="49" y="716"/>
                  </a:cubicBezTo>
                  <a:cubicBezTo>
                    <a:pt x="108" y="942"/>
                    <a:pt x="299" y="1121"/>
                    <a:pt x="537" y="1145"/>
                  </a:cubicBezTo>
                  <a:lnTo>
                    <a:pt x="584" y="1145"/>
                  </a:lnTo>
                  <a:cubicBezTo>
                    <a:pt x="668" y="1145"/>
                    <a:pt x="751" y="1121"/>
                    <a:pt x="822" y="1085"/>
                  </a:cubicBezTo>
                  <a:cubicBezTo>
                    <a:pt x="846" y="1062"/>
                    <a:pt x="882" y="1038"/>
                    <a:pt x="906" y="1026"/>
                  </a:cubicBezTo>
                  <a:cubicBezTo>
                    <a:pt x="953" y="966"/>
                    <a:pt x="953" y="895"/>
                    <a:pt x="906" y="847"/>
                  </a:cubicBezTo>
                  <a:cubicBezTo>
                    <a:pt x="882" y="823"/>
                    <a:pt x="849" y="811"/>
                    <a:pt x="817" y="811"/>
                  </a:cubicBezTo>
                  <a:cubicBezTo>
                    <a:pt x="784" y="811"/>
                    <a:pt x="751" y="823"/>
                    <a:pt x="727" y="847"/>
                  </a:cubicBezTo>
                  <a:cubicBezTo>
                    <a:pt x="715" y="859"/>
                    <a:pt x="703" y="859"/>
                    <a:pt x="703" y="871"/>
                  </a:cubicBezTo>
                  <a:cubicBezTo>
                    <a:pt x="656" y="895"/>
                    <a:pt x="608" y="907"/>
                    <a:pt x="561" y="907"/>
                  </a:cubicBezTo>
                  <a:cubicBezTo>
                    <a:pt x="430" y="895"/>
                    <a:pt x="322" y="800"/>
                    <a:pt x="287" y="669"/>
                  </a:cubicBezTo>
                  <a:cubicBezTo>
                    <a:pt x="263" y="526"/>
                    <a:pt x="310" y="383"/>
                    <a:pt x="430" y="288"/>
                  </a:cubicBezTo>
                  <a:cubicBezTo>
                    <a:pt x="447" y="270"/>
                    <a:pt x="477" y="259"/>
                    <a:pt x="511" y="259"/>
                  </a:cubicBezTo>
                  <a:cubicBezTo>
                    <a:pt x="523" y="259"/>
                    <a:pt x="536" y="261"/>
                    <a:pt x="549" y="264"/>
                  </a:cubicBezTo>
                  <a:cubicBezTo>
                    <a:pt x="561" y="270"/>
                    <a:pt x="575" y="273"/>
                    <a:pt x="589" y="273"/>
                  </a:cubicBezTo>
                  <a:cubicBezTo>
                    <a:pt x="626" y="273"/>
                    <a:pt x="665" y="251"/>
                    <a:pt x="691" y="216"/>
                  </a:cubicBezTo>
                  <a:cubicBezTo>
                    <a:pt x="727" y="169"/>
                    <a:pt x="715" y="97"/>
                    <a:pt x="680" y="61"/>
                  </a:cubicBezTo>
                  <a:cubicBezTo>
                    <a:pt x="668" y="49"/>
                    <a:pt x="656" y="38"/>
                    <a:pt x="644" y="38"/>
                  </a:cubicBezTo>
                  <a:lnTo>
                    <a:pt x="656" y="26"/>
                  </a:lnTo>
                  <a:lnTo>
                    <a:pt x="632" y="26"/>
                  </a:lnTo>
                  <a:cubicBezTo>
                    <a:pt x="590" y="9"/>
                    <a:pt x="546" y="1"/>
                    <a:pt x="50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85" name="Google Shape;2385;p53"/>
            <p:cNvSpPr/>
            <p:nvPr/>
          </p:nvSpPr>
          <p:spPr>
            <a:xfrm>
              <a:off x="6882000" y="2076625"/>
              <a:ext cx="41100" cy="51050"/>
            </a:xfrm>
            <a:custGeom>
              <a:avLst/>
              <a:gdLst/>
              <a:ahLst/>
              <a:cxnLst/>
              <a:rect l="l" t="t" r="r" b="b"/>
              <a:pathLst>
                <a:path w="1644" h="2042" extrusionOk="0">
                  <a:moveTo>
                    <a:pt x="630" y="1"/>
                  </a:moveTo>
                  <a:cubicBezTo>
                    <a:pt x="530" y="1"/>
                    <a:pt x="432" y="28"/>
                    <a:pt x="346" y="77"/>
                  </a:cubicBezTo>
                  <a:cubicBezTo>
                    <a:pt x="298" y="113"/>
                    <a:pt x="251" y="160"/>
                    <a:pt x="227" y="220"/>
                  </a:cubicBezTo>
                  <a:cubicBezTo>
                    <a:pt x="215" y="244"/>
                    <a:pt x="203" y="267"/>
                    <a:pt x="203" y="291"/>
                  </a:cubicBezTo>
                  <a:cubicBezTo>
                    <a:pt x="179" y="363"/>
                    <a:pt x="227" y="422"/>
                    <a:pt x="286" y="446"/>
                  </a:cubicBezTo>
                  <a:cubicBezTo>
                    <a:pt x="296" y="447"/>
                    <a:pt x="304" y="448"/>
                    <a:pt x="313" y="448"/>
                  </a:cubicBezTo>
                  <a:cubicBezTo>
                    <a:pt x="372" y="448"/>
                    <a:pt x="420" y="413"/>
                    <a:pt x="441" y="351"/>
                  </a:cubicBezTo>
                  <a:cubicBezTo>
                    <a:pt x="441" y="351"/>
                    <a:pt x="441" y="339"/>
                    <a:pt x="441" y="339"/>
                  </a:cubicBezTo>
                  <a:cubicBezTo>
                    <a:pt x="453" y="315"/>
                    <a:pt x="465" y="303"/>
                    <a:pt x="489" y="291"/>
                  </a:cubicBezTo>
                  <a:cubicBezTo>
                    <a:pt x="534" y="269"/>
                    <a:pt x="581" y="257"/>
                    <a:pt x="629" y="257"/>
                  </a:cubicBezTo>
                  <a:cubicBezTo>
                    <a:pt x="683" y="257"/>
                    <a:pt x="736" y="272"/>
                    <a:pt x="787" y="303"/>
                  </a:cubicBezTo>
                  <a:cubicBezTo>
                    <a:pt x="834" y="327"/>
                    <a:pt x="858" y="375"/>
                    <a:pt x="858" y="434"/>
                  </a:cubicBezTo>
                  <a:cubicBezTo>
                    <a:pt x="846" y="517"/>
                    <a:pt x="798" y="601"/>
                    <a:pt x="739" y="660"/>
                  </a:cubicBezTo>
                  <a:cubicBezTo>
                    <a:pt x="584" y="851"/>
                    <a:pt x="441" y="1065"/>
                    <a:pt x="322" y="1279"/>
                  </a:cubicBezTo>
                  <a:cubicBezTo>
                    <a:pt x="263" y="1387"/>
                    <a:pt x="203" y="1494"/>
                    <a:pt x="144" y="1613"/>
                  </a:cubicBezTo>
                  <a:lnTo>
                    <a:pt x="25" y="1863"/>
                  </a:lnTo>
                  <a:cubicBezTo>
                    <a:pt x="1" y="1910"/>
                    <a:pt x="25" y="1970"/>
                    <a:pt x="60" y="2006"/>
                  </a:cubicBezTo>
                  <a:cubicBezTo>
                    <a:pt x="84" y="2029"/>
                    <a:pt x="120" y="2041"/>
                    <a:pt x="156" y="2041"/>
                  </a:cubicBezTo>
                  <a:lnTo>
                    <a:pt x="227" y="2041"/>
                  </a:lnTo>
                  <a:lnTo>
                    <a:pt x="1477" y="1982"/>
                  </a:lnTo>
                  <a:cubicBezTo>
                    <a:pt x="1644" y="1970"/>
                    <a:pt x="1632" y="1732"/>
                    <a:pt x="1465" y="1732"/>
                  </a:cubicBezTo>
                  <a:lnTo>
                    <a:pt x="1489" y="1720"/>
                  </a:lnTo>
                  <a:lnTo>
                    <a:pt x="1489" y="1720"/>
                  </a:lnTo>
                  <a:lnTo>
                    <a:pt x="346" y="1779"/>
                  </a:lnTo>
                  <a:lnTo>
                    <a:pt x="382" y="1708"/>
                  </a:lnTo>
                  <a:cubicBezTo>
                    <a:pt x="429" y="1601"/>
                    <a:pt x="489" y="1494"/>
                    <a:pt x="548" y="1398"/>
                  </a:cubicBezTo>
                  <a:cubicBezTo>
                    <a:pt x="667" y="1184"/>
                    <a:pt x="798" y="994"/>
                    <a:pt x="953" y="803"/>
                  </a:cubicBezTo>
                  <a:cubicBezTo>
                    <a:pt x="1037" y="708"/>
                    <a:pt x="1096" y="577"/>
                    <a:pt x="1108" y="446"/>
                  </a:cubicBezTo>
                  <a:cubicBezTo>
                    <a:pt x="1120" y="291"/>
                    <a:pt x="1048" y="136"/>
                    <a:pt x="906" y="77"/>
                  </a:cubicBezTo>
                  <a:cubicBezTo>
                    <a:pt x="819" y="25"/>
                    <a:pt x="724" y="1"/>
                    <a:pt x="63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86" name="Google Shape;2386;p53"/>
            <p:cNvSpPr/>
            <p:nvPr/>
          </p:nvSpPr>
          <p:spPr>
            <a:xfrm>
              <a:off x="6688225" y="2502750"/>
              <a:ext cx="24375" cy="47000"/>
            </a:xfrm>
            <a:custGeom>
              <a:avLst/>
              <a:gdLst/>
              <a:ahLst/>
              <a:cxnLst/>
              <a:rect l="l" t="t" r="r" b="b"/>
              <a:pathLst>
                <a:path w="975" h="1880" extrusionOk="0">
                  <a:moveTo>
                    <a:pt x="828" y="0"/>
                  </a:moveTo>
                  <a:cubicBezTo>
                    <a:pt x="780" y="0"/>
                    <a:pt x="734" y="25"/>
                    <a:pt x="715" y="82"/>
                  </a:cubicBezTo>
                  <a:cubicBezTo>
                    <a:pt x="715" y="93"/>
                    <a:pt x="584" y="510"/>
                    <a:pt x="417" y="903"/>
                  </a:cubicBezTo>
                  <a:cubicBezTo>
                    <a:pt x="251" y="1308"/>
                    <a:pt x="36" y="1689"/>
                    <a:pt x="36" y="1689"/>
                  </a:cubicBezTo>
                  <a:cubicBezTo>
                    <a:pt x="1" y="1748"/>
                    <a:pt x="25" y="1832"/>
                    <a:pt x="84" y="1856"/>
                  </a:cubicBezTo>
                  <a:cubicBezTo>
                    <a:pt x="108" y="1868"/>
                    <a:pt x="120" y="1879"/>
                    <a:pt x="144" y="1879"/>
                  </a:cubicBezTo>
                  <a:cubicBezTo>
                    <a:pt x="191" y="1879"/>
                    <a:pt x="239" y="1856"/>
                    <a:pt x="263" y="1808"/>
                  </a:cubicBezTo>
                  <a:cubicBezTo>
                    <a:pt x="406" y="1546"/>
                    <a:pt x="537" y="1284"/>
                    <a:pt x="656" y="998"/>
                  </a:cubicBezTo>
                  <a:cubicBezTo>
                    <a:pt x="822" y="594"/>
                    <a:pt x="953" y="177"/>
                    <a:pt x="953" y="153"/>
                  </a:cubicBezTo>
                  <a:cubicBezTo>
                    <a:pt x="975" y="59"/>
                    <a:pt x="900" y="0"/>
                    <a:pt x="8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87" name="Google Shape;2387;p53"/>
            <p:cNvSpPr/>
            <p:nvPr/>
          </p:nvSpPr>
          <p:spPr>
            <a:xfrm>
              <a:off x="6718900" y="2531350"/>
              <a:ext cx="41400" cy="22575"/>
            </a:xfrm>
            <a:custGeom>
              <a:avLst/>
              <a:gdLst/>
              <a:ahLst/>
              <a:cxnLst/>
              <a:rect l="l" t="t" r="r" b="b"/>
              <a:pathLst>
                <a:path w="1656" h="903" extrusionOk="0">
                  <a:moveTo>
                    <a:pt x="173" y="0"/>
                  </a:moveTo>
                  <a:cubicBezTo>
                    <a:pt x="155" y="0"/>
                    <a:pt x="137" y="3"/>
                    <a:pt x="119" y="9"/>
                  </a:cubicBezTo>
                  <a:cubicBezTo>
                    <a:pt x="48" y="21"/>
                    <a:pt x="0" y="81"/>
                    <a:pt x="12" y="152"/>
                  </a:cubicBezTo>
                  <a:cubicBezTo>
                    <a:pt x="22" y="214"/>
                    <a:pt x="78" y="250"/>
                    <a:pt x="140" y="250"/>
                  </a:cubicBezTo>
                  <a:cubicBezTo>
                    <a:pt x="149" y="250"/>
                    <a:pt x="158" y="249"/>
                    <a:pt x="167" y="247"/>
                  </a:cubicBezTo>
                  <a:lnTo>
                    <a:pt x="191" y="247"/>
                  </a:lnTo>
                  <a:cubicBezTo>
                    <a:pt x="238" y="259"/>
                    <a:pt x="274" y="271"/>
                    <a:pt x="310" y="295"/>
                  </a:cubicBezTo>
                  <a:lnTo>
                    <a:pt x="1465" y="890"/>
                  </a:lnTo>
                  <a:cubicBezTo>
                    <a:pt x="1476" y="902"/>
                    <a:pt x="1500" y="902"/>
                    <a:pt x="1524" y="902"/>
                  </a:cubicBezTo>
                  <a:cubicBezTo>
                    <a:pt x="1560" y="902"/>
                    <a:pt x="1607" y="878"/>
                    <a:pt x="1619" y="843"/>
                  </a:cubicBezTo>
                  <a:cubicBezTo>
                    <a:pt x="1655" y="783"/>
                    <a:pt x="1631" y="712"/>
                    <a:pt x="1572" y="676"/>
                  </a:cubicBezTo>
                  <a:lnTo>
                    <a:pt x="429" y="81"/>
                  </a:lnTo>
                  <a:cubicBezTo>
                    <a:pt x="369" y="45"/>
                    <a:pt x="298" y="21"/>
                    <a:pt x="226" y="9"/>
                  </a:cubicBezTo>
                  <a:cubicBezTo>
                    <a:pt x="208" y="3"/>
                    <a:pt x="191" y="0"/>
                    <a:pt x="17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88" name="Google Shape;2388;p53"/>
            <p:cNvSpPr/>
            <p:nvPr/>
          </p:nvSpPr>
          <p:spPr>
            <a:xfrm>
              <a:off x="6729900" y="2523125"/>
              <a:ext cx="15975" cy="38225"/>
            </a:xfrm>
            <a:custGeom>
              <a:avLst/>
              <a:gdLst/>
              <a:ahLst/>
              <a:cxnLst/>
              <a:rect l="l" t="t" r="r" b="b"/>
              <a:pathLst>
                <a:path w="639" h="1529" extrusionOk="0">
                  <a:moveTo>
                    <a:pt x="506" y="0"/>
                  </a:moveTo>
                  <a:cubicBezTo>
                    <a:pt x="454" y="0"/>
                    <a:pt x="404" y="31"/>
                    <a:pt x="394" y="100"/>
                  </a:cubicBezTo>
                  <a:cubicBezTo>
                    <a:pt x="322" y="541"/>
                    <a:pt x="203" y="957"/>
                    <a:pt x="24" y="1362"/>
                  </a:cubicBezTo>
                  <a:cubicBezTo>
                    <a:pt x="1" y="1422"/>
                    <a:pt x="24" y="1493"/>
                    <a:pt x="84" y="1529"/>
                  </a:cubicBezTo>
                  <a:lnTo>
                    <a:pt x="144" y="1529"/>
                  </a:lnTo>
                  <a:cubicBezTo>
                    <a:pt x="191" y="1529"/>
                    <a:pt x="227" y="1505"/>
                    <a:pt x="251" y="1457"/>
                  </a:cubicBezTo>
                  <a:cubicBezTo>
                    <a:pt x="346" y="1255"/>
                    <a:pt x="417" y="1029"/>
                    <a:pt x="489" y="814"/>
                  </a:cubicBezTo>
                  <a:cubicBezTo>
                    <a:pt x="548" y="588"/>
                    <a:pt x="596" y="362"/>
                    <a:pt x="632" y="136"/>
                  </a:cubicBezTo>
                  <a:cubicBezTo>
                    <a:pt x="638" y="50"/>
                    <a:pt x="571" y="0"/>
                    <a:pt x="50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89" name="Google Shape;2389;p53"/>
            <p:cNvSpPr/>
            <p:nvPr/>
          </p:nvSpPr>
          <p:spPr>
            <a:xfrm>
              <a:off x="6772775" y="2546300"/>
              <a:ext cx="29775" cy="35300"/>
            </a:xfrm>
            <a:custGeom>
              <a:avLst/>
              <a:gdLst/>
              <a:ahLst/>
              <a:cxnLst/>
              <a:rect l="l" t="t" r="r" b="b"/>
              <a:pathLst>
                <a:path w="1191" h="1412" extrusionOk="0">
                  <a:moveTo>
                    <a:pt x="156" y="0"/>
                  </a:moveTo>
                  <a:cubicBezTo>
                    <a:pt x="144" y="0"/>
                    <a:pt x="132" y="2"/>
                    <a:pt x="119" y="6"/>
                  </a:cubicBezTo>
                  <a:cubicBezTo>
                    <a:pt x="48" y="18"/>
                    <a:pt x="0" y="78"/>
                    <a:pt x="24" y="149"/>
                  </a:cubicBezTo>
                  <a:cubicBezTo>
                    <a:pt x="36" y="233"/>
                    <a:pt x="60" y="316"/>
                    <a:pt x="95" y="387"/>
                  </a:cubicBezTo>
                  <a:cubicBezTo>
                    <a:pt x="155" y="566"/>
                    <a:pt x="238" y="721"/>
                    <a:pt x="357" y="876"/>
                  </a:cubicBezTo>
                  <a:cubicBezTo>
                    <a:pt x="464" y="1018"/>
                    <a:pt x="595" y="1149"/>
                    <a:pt x="738" y="1257"/>
                  </a:cubicBezTo>
                  <a:cubicBezTo>
                    <a:pt x="810" y="1304"/>
                    <a:pt x="881" y="1352"/>
                    <a:pt x="953" y="1399"/>
                  </a:cubicBezTo>
                  <a:cubicBezTo>
                    <a:pt x="976" y="1399"/>
                    <a:pt x="988" y="1411"/>
                    <a:pt x="1012" y="1411"/>
                  </a:cubicBezTo>
                  <a:cubicBezTo>
                    <a:pt x="1155" y="1411"/>
                    <a:pt x="1191" y="1233"/>
                    <a:pt x="1072" y="1173"/>
                  </a:cubicBezTo>
                  <a:cubicBezTo>
                    <a:pt x="1012" y="1138"/>
                    <a:pt x="953" y="1102"/>
                    <a:pt x="893" y="1054"/>
                  </a:cubicBezTo>
                  <a:cubicBezTo>
                    <a:pt x="762" y="959"/>
                    <a:pt x="655" y="852"/>
                    <a:pt x="560" y="721"/>
                  </a:cubicBezTo>
                  <a:cubicBezTo>
                    <a:pt x="464" y="590"/>
                    <a:pt x="381" y="447"/>
                    <a:pt x="334" y="304"/>
                  </a:cubicBezTo>
                  <a:cubicBezTo>
                    <a:pt x="298" y="233"/>
                    <a:pt x="286" y="173"/>
                    <a:pt x="262" y="102"/>
                  </a:cubicBezTo>
                  <a:cubicBezTo>
                    <a:pt x="252" y="43"/>
                    <a:pt x="210" y="0"/>
                    <a:pt x="15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90" name="Google Shape;2390;p53"/>
            <p:cNvSpPr/>
            <p:nvPr/>
          </p:nvSpPr>
          <p:spPr>
            <a:xfrm>
              <a:off x="6757575" y="2551525"/>
              <a:ext cx="38850" cy="23825"/>
            </a:xfrm>
            <a:custGeom>
              <a:avLst/>
              <a:gdLst/>
              <a:ahLst/>
              <a:cxnLst/>
              <a:rect l="l" t="t" r="r" b="b"/>
              <a:pathLst>
                <a:path w="1554" h="953" extrusionOk="0">
                  <a:moveTo>
                    <a:pt x="1404" y="0"/>
                  </a:moveTo>
                  <a:cubicBezTo>
                    <a:pt x="1355" y="0"/>
                    <a:pt x="1306" y="29"/>
                    <a:pt x="1287" y="95"/>
                  </a:cubicBezTo>
                  <a:cubicBezTo>
                    <a:pt x="1263" y="155"/>
                    <a:pt x="1227" y="214"/>
                    <a:pt x="1192" y="262"/>
                  </a:cubicBezTo>
                  <a:cubicBezTo>
                    <a:pt x="1096" y="381"/>
                    <a:pt x="965" y="476"/>
                    <a:pt x="822" y="548"/>
                  </a:cubicBezTo>
                  <a:cubicBezTo>
                    <a:pt x="668" y="607"/>
                    <a:pt x="513" y="643"/>
                    <a:pt x="346" y="679"/>
                  </a:cubicBezTo>
                  <a:lnTo>
                    <a:pt x="108" y="702"/>
                  </a:lnTo>
                  <a:cubicBezTo>
                    <a:pt x="49" y="714"/>
                    <a:pt x="1" y="774"/>
                    <a:pt x="1" y="845"/>
                  </a:cubicBezTo>
                  <a:cubicBezTo>
                    <a:pt x="13" y="905"/>
                    <a:pt x="72" y="952"/>
                    <a:pt x="132" y="952"/>
                  </a:cubicBezTo>
                  <a:lnTo>
                    <a:pt x="144" y="952"/>
                  </a:lnTo>
                  <a:lnTo>
                    <a:pt x="382" y="917"/>
                  </a:lnTo>
                  <a:cubicBezTo>
                    <a:pt x="572" y="893"/>
                    <a:pt x="751" y="845"/>
                    <a:pt x="930" y="774"/>
                  </a:cubicBezTo>
                  <a:cubicBezTo>
                    <a:pt x="1108" y="690"/>
                    <a:pt x="1263" y="571"/>
                    <a:pt x="1394" y="417"/>
                  </a:cubicBezTo>
                  <a:cubicBezTo>
                    <a:pt x="1453" y="333"/>
                    <a:pt x="1489" y="250"/>
                    <a:pt x="1525" y="167"/>
                  </a:cubicBezTo>
                  <a:cubicBezTo>
                    <a:pt x="1554" y="66"/>
                    <a:pt x="1479" y="0"/>
                    <a:pt x="140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91" name="Google Shape;2391;p53"/>
            <p:cNvSpPr/>
            <p:nvPr/>
          </p:nvSpPr>
          <p:spPr>
            <a:xfrm>
              <a:off x="6660250" y="2477750"/>
              <a:ext cx="45500" cy="80325"/>
            </a:xfrm>
            <a:custGeom>
              <a:avLst/>
              <a:gdLst/>
              <a:ahLst/>
              <a:cxnLst/>
              <a:rect l="l" t="t" r="r" b="b"/>
              <a:pathLst>
                <a:path w="1820" h="3213" extrusionOk="0">
                  <a:moveTo>
                    <a:pt x="1641" y="1"/>
                  </a:moveTo>
                  <a:cubicBezTo>
                    <a:pt x="1620" y="1"/>
                    <a:pt x="1596" y="7"/>
                    <a:pt x="1572" y="22"/>
                  </a:cubicBezTo>
                  <a:cubicBezTo>
                    <a:pt x="1394" y="117"/>
                    <a:pt x="1239" y="224"/>
                    <a:pt x="1108" y="367"/>
                  </a:cubicBezTo>
                  <a:cubicBezTo>
                    <a:pt x="822" y="665"/>
                    <a:pt x="596" y="1010"/>
                    <a:pt x="417" y="1379"/>
                  </a:cubicBezTo>
                  <a:cubicBezTo>
                    <a:pt x="215" y="1736"/>
                    <a:pt x="72" y="2129"/>
                    <a:pt x="12" y="2546"/>
                  </a:cubicBezTo>
                  <a:cubicBezTo>
                    <a:pt x="1" y="2689"/>
                    <a:pt x="12" y="2832"/>
                    <a:pt x="36" y="2975"/>
                  </a:cubicBezTo>
                  <a:cubicBezTo>
                    <a:pt x="60" y="3070"/>
                    <a:pt x="84" y="3129"/>
                    <a:pt x="84" y="3129"/>
                  </a:cubicBezTo>
                  <a:cubicBezTo>
                    <a:pt x="96" y="3177"/>
                    <a:pt x="143" y="3213"/>
                    <a:pt x="191" y="3213"/>
                  </a:cubicBezTo>
                  <a:cubicBezTo>
                    <a:pt x="215" y="3213"/>
                    <a:pt x="227" y="3201"/>
                    <a:pt x="239" y="3201"/>
                  </a:cubicBezTo>
                  <a:cubicBezTo>
                    <a:pt x="298" y="3177"/>
                    <a:pt x="334" y="3106"/>
                    <a:pt x="310" y="3046"/>
                  </a:cubicBezTo>
                  <a:cubicBezTo>
                    <a:pt x="298" y="2998"/>
                    <a:pt x="286" y="2951"/>
                    <a:pt x="274" y="2915"/>
                  </a:cubicBezTo>
                  <a:cubicBezTo>
                    <a:pt x="251" y="2796"/>
                    <a:pt x="251" y="2677"/>
                    <a:pt x="263" y="2558"/>
                  </a:cubicBezTo>
                  <a:cubicBezTo>
                    <a:pt x="322" y="2177"/>
                    <a:pt x="441" y="1820"/>
                    <a:pt x="632" y="1486"/>
                  </a:cubicBezTo>
                  <a:cubicBezTo>
                    <a:pt x="798" y="1141"/>
                    <a:pt x="1025" y="820"/>
                    <a:pt x="1286" y="546"/>
                  </a:cubicBezTo>
                  <a:cubicBezTo>
                    <a:pt x="1394" y="427"/>
                    <a:pt x="1536" y="320"/>
                    <a:pt x="1679" y="248"/>
                  </a:cubicBezTo>
                  <a:cubicBezTo>
                    <a:pt x="1820" y="188"/>
                    <a:pt x="1757" y="1"/>
                    <a:pt x="164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92" name="Google Shape;2392;p53"/>
            <p:cNvSpPr/>
            <p:nvPr/>
          </p:nvSpPr>
          <p:spPr>
            <a:xfrm>
              <a:off x="6786750" y="2537825"/>
              <a:ext cx="33375" cy="74125"/>
            </a:xfrm>
            <a:custGeom>
              <a:avLst/>
              <a:gdLst/>
              <a:ahLst/>
              <a:cxnLst/>
              <a:rect l="l" t="t" r="r" b="b"/>
              <a:pathLst>
                <a:path w="1335" h="2965" extrusionOk="0">
                  <a:moveTo>
                    <a:pt x="1160" y="0"/>
                  </a:moveTo>
                  <a:cubicBezTo>
                    <a:pt x="1092" y="0"/>
                    <a:pt x="1023" y="54"/>
                    <a:pt x="1037" y="143"/>
                  </a:cubicBezTo>
                  <a:cubicBezTo>
                    <a:pt x="1060" y="298"/>
                    <a:pt x="1072" y="441"/>
                    <a:pt x="1084" y="595"/>
                  </a:cubicBezTo>
                  <a:cubicBezTo>
                    <a:pt x="1096" y="941"/>
                    <a:pt x="1048" y="1286"/>
                    <a:pt x="941" y="1608"/>
                  </a:cubicBezTo>
                  <a:cubicBezTo>
                    <a:pt x="858" y="1941"/>
                    <a:pt x="703" y="2239"/>
                    <a:pt x="477" y="2489"/>
                  </a:cubicBezTo>
                  <a:cubicBezTo>
                    <a:pt x="406" y="2572"/>
                    <a:pt x="322" y="2631"/>
                    <a:pt x="227" y="2679"/>
                  </a:cubicBezTo>
                  <a:cubicBezTo>
                    <a:pt x="203" y="2703"/>
                    <a:pt x="167" y="2715"/>
                    <a:pt x="132" y="2727"/>
                  </a:cubicBezTo>
                  <a:cubicBezTo>
                    <a:pt x="1" y="2774"/>
                    <a:pt x="25" y="2965"/>
                    <a:pt x="167" y="2965"/>
                  </a:cubicBezTo>
                  <a:lnTo>
                    <a:pt x="191" y="2965"/>
                  </a:lnTo>
                  <a:cubicBezTo>
                    <a:pt x="251" y="2941"/>
                    <a:pt x="298" y="2929"/>
                    <a:pt x="346" y="2905"/>
                  </a:cubicBezTo>
                  <a:cubicBezTo>
                    <a:pt x="453" y="2834"/>
                    <a:pt x="560" y="2762"/>
                    <a:pt x="656" y="2667"/>
                  </a:cubicBezTo>
                  <a:cubicBezTo>
                    <a:pt x="906" y="2381"/>
                    <a:pt x="1084" y="2048"/>
                    <a:pt x="1179" y="1679"/>
                  </a:cubicBezTo>
                  <a:cubicBezTo>
                    <a:pt x="1287" y="1334"/>
                    <a:pt x="1334" y="965"/>
                    <a:pt x="1334" y="595"/>
                  </a:cubicBezTo>
                  <a:cubicBezTo>
                    <a:pt x="1322" y="429"/>
                    <a:pt x="1310" y="250"/>
                    <a:pt x="1275" y="95"/>
                  </a:cubicBezTo>
                  <a:cubicBezTo>
                    <a:pt x="1260" y="30"/>
                    <a:pt x="1210" y="0"/>
                    <a:pt x="116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93" name="Google Shape;2393;p53"/>
            <p:cNvSpPr/>
            <p:nvPr/>
          </p:nvSpPr>
          <p:spPr>
            <a:xfrm>
              <a:off x="6827225" y="2536525"/>
              <a:ext cx="28325" cy="31975"/>
            </a:xfrm>
            <a:custGeom>
              <a:avLst/>
              <a:gdLst/>
              <a:ahLst/>
              <a:cxnLst/>
              <a:rect l="l" t="t" r="r" b="b"/>
              <a:pathLst>
                <a:path w="1133" h="1279" extrusionOk="0">
                  <a:moveTo>
                    <a:pt x="585" y="1"/>
                  </a:moveTo>
                  <a:cubicBezTo>
                    <a:pt x="449" y="1"/>
                    <a:pt x="328" y="91"/>
                    <a:pt x="275" y="219"/>
                  </a:cubicBezTo>
                  <a:cubicBezTo>
                    <a:pt x="230" y="316"/>
                    <a:pt x="313" y="395"/>
                    <a:pt x="395" y="395"/>
                  </a:cubicBezTo>
                  <a:cubicBezTo>
                    <a:pt x="443" y="395"/>
                    <a:pt x="491" y="368"/>
                    <a:pt x="513" y="302"/>
                  </a:cubicBezTo>
                  <a:cubicBezTo>
                    <a:pt x="525" y="266"/>
                    <a:pt x="561" y="243"/>
                    <a:pt x="608" y="243"/>
                  </a:cubicBezTo>
                  <a:cubicBezTo>
                    <a:pt x="644" y="255"/>
                    <a:pt x="680" y="278"/>
                    <a:pt x="680" y="326"/>
                  </a:cubicBezTo>
                  <a:cubicBezTo>
                    <a:pt x="680" y="386"/>
                    <a:pt x="656" y="433"/>
                    <a:pt x="620" y="469"/>
                  </a:cubicBezTo>
                  <a:cubicBezTo>
                    <a:pt x="561" y="528"/>
                    <a:pt x="501" y="564"/>
                    <a:pt x="430" y="600"/>
                  </a:cubicBezTo>
                  <a:lnTo>
                    <a:pt x="382" y="612"/>
                  </a:lnTo>
                  <a:cubicBezTo>
                    <a:pt x="299" y="647"/>
                    <a:pt x="227" y="683"/>
                    <a:pt x="168" y="731"/>
                  </a:cubicBezTo>
                  <a:cubicBezTo>
                    <a:pt x="132" y="743"/>
                    <a:pt x="120" y="767"/>
                    <a:pt x="96" y="778"/>
                  </a:cubicBezTo>
                  <a:lnTo>
                    <a:pt x="84" y="790"/>
                  </a:lnTo>
                  <a:cubicBezTo>
                    <a:pt x="1" y="850"/>
                    <a:pt x="25" y="981"/>
                    <a:pt x="120" y="1017"/>
                  </a:cubicBezTo>
                  <a:lnTo>
                    <a:pt x="811" y="1267"/>
                  </a:lnTo>
                  <a:cubicBezTo>
                    <a:pt x="834" y="1267"/>
                    <a:pt x="858" y="1279"/>
                    <a:pt x="894" y="1279"/>
                  </a:cubicBezTo>
                  <a:cubicBezTo>
                    <a:pt x="918" y="1279"/>
                    <a:pt x="942" y="1267"/>
                    <a:pt x="977" y="1255"/>
                  </a:cubicBezTo>
                  <a:cubicBezTo>
                    <a:pt x="1132" y="1224"/>
                    <a:pt x="1081" y="1013"/>
                    <a:pt x="955" y="1013"/>
                  </a:cubicBezTo>
                  <a:cubicBezTo>
                    <a:pt x="936" y="1013"/>
                    <a:pt x="916" y="1018"/>
                    <a:pt x="894" y="1028"/>
                  </a:cubicBezTo>
                  <a:lnTo>
                    <a:pt x="430" y="862"/>
                  </a:lnTo>
                  <a:lnTo>
                    <a:pt x="477" y="838"/>
                  </a:lnTo>
                  <a:lnTo>
                    <a:pt x="537" y="826"/>
                  </a:lnTo>
                  <a:cubicBezTo>
                    <a:pt x="632" y="778"/>
                    <a:pt x="727" y="719"/>
                    <a:pt x="799" y="636"/>
                  </a:cubicBezTo>
                  <a:cubicBezTo>
                    <a:pt x="894" y="552"/>
                    <a:pt x="942" y="409"/>
                    <a:pt x="930" y="278"/>
                  </a:cubicBezTo>
                  <a:cubicBezTo>
                    <a:pt x="906" y="136"/>
                    <a:pt x="787" y="16"/>
                    <a:pt x="632" y="5"/>
                  </a:cubicBezTo>
                  <a:cubicBezTo>
                    <a:pt x="616" y="2"/>
                    <a:pt x="600" y="1"/>
                    <a:pt x="58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94" name="Google Shape;2394;p53"/>
            <p:cNvSpPr/>
            <p:nvPr/>
          </p:nvSpPr>
          <p:spPr>
            <a:xfrm>
              <a:off x="6859975" y="1611875"/>
              <a:ext cx="259575" cy="255350"/>
            </a:xfrm>
            <a:custGeom>
              <a:avLst/>
              <a:gdLst/>
              <a:ahLst/>
              <a:cxnLst/>
              <a:rect l="l" t="t" r="r" b="b"/>
              <a:pathLst>
                <a:path w="10383" h="10214" extrusionOk="0">
                  <a:moveTo>
                    <a:pt x="3765" y="1"/>
                  </a:moveTo>
                  <a:cubicBezTo>
                    <a:pt x="3754" y="1"/>
                    <a:pt x="3745" y="4"/>
                    <a:pt x="3739" y="10"/>
                  </a:cubicBezTo>
                  <a:cubicBezTo>
                    <a:pt x="3739" y="10"/>
                    <a:pt x="3608" y="46"/>
                    <a:pt x="3406" y="129"/>
                  </a:cubicBezTo>
                  <a:cubicBezTo>
                    <a:pt x="3096" y="260"/>
                    <a:pt x="2811" y="415"/>
                    <a:pt x="2525" y="593"/>
                  </a:cubicBezTo>
                  <a:cubicBezTo>
                    <a:pt x="2096" y="867"/>
                    <a:pt x="1703" y="1200"/>
                    <a:pt x="1370" y="1593"/>
                  </a:cubicBezTo>
                  <a:cubicBezTo>
                    <a:pt x="941" y="2093"/>
                    <a:pt x="596" y="2677"/>
                    <a:pt x="370" y="3308"/>
                  </a:cubicBezTo>
                  <a:cubicBezTo>
                    <a:pt x="96" y="4046"/>
                    <a:pt x="1" y="4844"/>
                    <a:pt x="72" y="5630"/>
                  </a:cubicBezTo>
                  <a:cubicBezTo>
                    <a:pt x="144" y="6392"/>
                    <a:pt x="525" y="7177"/>
                    <a:pt x="1191" y="7975"/>
                  </a:cubicBezTo>
                  <a:cubicBezTo>
                    <a:pt x="1787" y="8701"/>
                    <a:pt x="2537" y="9297"/>
                    <a:pt x="3394" y="9701"/>
                  </a:cubicBezTo>
                  <a:cubicBezTo>
                    <a:pt x="4096" y="10035"/>
                    <a:pt x="4870" y="10202"/>
                    <a:pt x="5656" y="10213"/>
                  </a:cubicBezTo>
                  <a:cubicBezTo>
                    <a:pt x="5847" y="10213"/>
                    <a:pt x="6025" y="10202"/>
                    <a:pt x="6216" y="10178"/>
                  </a:cubicBezTo>
                  <a:cubicBezTo>
                    <a:pt x="6692" y="10118"/>
                    <a:pt x="7168" y="10023"/>
                    <a:pt x="7633" y="9880"/>
                  </a:cubicBezTo>
                  <a:lnTo>
                    <a:pt x="7728" y="9856"/>
                  </a:lnTo>
                  <a:cubicBezTo>
                    <a:pt x="8156" y="9737"/>
                    <a:pt x="8585" y="9582"/>
                    <a:pt x="8978" y="9380"/>
                  </a:cubicBezTo>
                  <a:cubicBezTo>
                    <a:pt x="9407" y="9142"/>
                    <a:pt x="9752" y="8773"/>
                    <a:pt x="9978" y="8332"/>
                  </a:cubicBezTo>
                  <a:cubicBezTo>
                    <a:pt x="10192" y="7916"/>
                    <a:pt x="10323" y="7463"/>
                    <a:pt x="10383" y="6999"/>
                  </a:cubicBezTo>
                  <a:lnTo>
                    <a:pt x="10383" y="6927"/>
                  </a:lnTo>
                  <a:lnTo>
                    <a:pt x="10157" y="6844"/>
                  </a:lnTo>
                  <a:cubicBezTo>
                    <a:pt x="10157" y="6880"/>
                    <a:pt x="10145" y="6927"/>
                    <a:pt x="10145" y="6963"/>
                  </a:cubicBezTo>
                  <a:cubicBezTo>
                    <a:pt x="10085" y="7404"/>
                    <a:pt x="9954" y="7832"/>
                    <a:pt x="9764" y="8225"/>
                  </a:cubicBezTo>
                  <a:cubicBezTo>
                    <a:pt x="9561" y="8618"/>
                    <a:pt x="9240" y="8939"/>
                    <a:pt x="8859" y="9154"/>
                  </a:cubicBezTo>
                  <a:cubicBezTo>
                    <a:pt x="8478" y="9356"/>
                    <a:pt x="8073" y="9499"/>
                    <a:pt x="7656" y="9606"/>
                  </a:cubicBezTo>
                  <a:lnTo>
                    <a:pt x="7561" y="9630"/>
                  </a:lnTo>
                  <a:cubicBezTo>
                    <a:pt x="7109" y="9773"/>
                    <a:pt x="6656" y="9868"/>
                    <a:pt x="6192" y="9928"/>
                  </a:cubicBezTo>
                  <a:cubicBezTo>
                    <a:pt x="6007" y="9949"/>
                    <a:pt x="5822" y="9960"/>
                    <a:pt x="5638" y="9960"/>
                  </a:cubicBezTo>
                  <a:cubicBezTo>
                    <a:pt x="4897" y="9960"/>
                    <a:pt x="4166" y="9790"/>
                    <a:pt x="3489" y="9475"/>
                  </a:cubicBezTo>
                  <a:cubicBezTo>
                    <a:pt x="2680" y="9082"/>
                    <a:pt x="1953" y="8523"/>
                    <a:pt x="1382" y="7832"/>
                  </a:cubicBezTo>
                  <a:cubicBezTo>
                    <a:pt x="751" y="7070"/>
                    <a:pt x="394" y="6320"/>
                    <a:pt x="322" y="5606"/>
                  </a:cubicBezTo>
                  <a:cubicBezTo>
                    <a:pt x="251" y="4856"/>
                    <a:pt x="346" y="4106"/>
                    <a:pt x="608" y="3403"/>
                  </a:cubicBezTo>
                  <a:cubicBezTo>
                    <a:pt x="822" y="2796"/>
                    <a:pt x="1144" y="2248"/>
                    <a:pt x="1560" y="1760"/>
                  </a:cubicBezTo>
                  <a:cubicBezTo>
                    <a:pt x="1882" y="1391"/>
                    <a:pt x="2251" y="1069"/>
                    <a:pt x="2668" y="808"/>
                  </a:cubicBezTo>
                  <a:cubicBezTo>
                    <a:pt x="2930" y="629"/>
                    <a:pt x="3203" y="486"/>
                    <a:pt x="3501" y="367"/>
                  </a:cubicBezTo>
                  <a:cubicBezTo>
                    <a:pt x="3692" y="284"/>
                    <a:pt x="3811" y="248"/>
                    <a:pt x="3811" y="248"/>
                  </a:cubicBezTo>
                  <a:cubicBezTo>
                    <a:pt x="3823" y="236"/>
                    <a:pt x="3834" y="236"/>
                    <a:pt x="3846" y="224"/>
                  </a:cubicBezTo>
                  <a:lnTo>
                    <a:pt x="3799" y="10"/>
                  </a:lnTo>
                  <a:cubicBezTo>
                    <a:pt x="3787" y="4"/>
                    <a:pt x="3775" y="1"/>
                    <a:pt x="37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95" name="Google Shape;2395;p53"/>
            <p:cNvSpPr/>
            <p:nvPr/>
          </p:nvSpPr>
          <p:spPr>
            <a:xfrm>
              <a:off x="6937375" y="2154800"/>
              <a:ext cx="35450" cy="45500"/>
            </a:xfrm>
            <a:custGeom>
              <a:avLst/>
              <a:gdLst/>
              <a:ahLst/>
              <a:cxnLst/>
              <a:rect l="l" t="t" r="r" b="b"/>
              <a:pathLst>
                <a:path w="1418" h="1820" extrusionOk="0">
                  <a:moveTo>
                    <a:pt x="1321" y="0"/>
                  </a:moveTo>
                  <a:cubicBezTo>
                    <a:pt x="1298" y="0"/>
                    <a:pt x="1276" y="13"/>
                    <a:pt x="1262" y="34"/>
                  </a:cubicBezTo>
                  <a:cubicBezTo>
                    <a:pt x="1250" y="34"/>
                    <a:pt x="929" y="438"/>
                    <a:pt x="619" y="843"/>
                  </a:cubicBezTo>
                  <a:cubicBezTo>
                    <a:pt x="310" y="1248"/>
                    <a:pt x="24" y="1689"/>
                    <a:pt x="24" y="1689"/>
                  </a:cubicBezTo>
                  <a:cubicBezTo>
                    <a:pt x="0" y="1724"/>
                    <a:pt x="12" y="1784"/>
                    <a:pt x="48" y="1808"/>
                  </a:cubicBezTo>
                  <a:cubicBezTo>
                    <a:pt x="60" y="1820"/>
                    <a:pt x="84" y="1820"/>
                    <a:pt x="96" y="1820"/>
                  </a:cubicBezTo>
                  <a:cubicBezTo>
                    <a:pt x="131" y="1820"/>
                    <a:pt x="155" y="1808"/>
                    <a:pt x="179" y="1784"/>
                  </a:cubicBezTo>
                  <a:cubicBezTo>
                    <a:pt x="179" y="1784"/>
                    <a:pt x="453" y="1355"/>
                    <a:pt x="750" y="938"/>
                  </a:cubicBezTo>
                  <a:cubicBezTo>
                    <a:pt x="1048" y="534"/>
                    <a:pt x="1381" y="141"/>
                    <a:pt x="1381" y="141"/>
                  </a:cubicBezTo>
                  <a:cubicBezTo>
                    <a:pt x="1417" y="105"/>
                    <a:pt x="1405" y="45"/>
                    <a:pt x="1370" y="22"/>
                  </a:cubicBezTo>
                  <a:cubicBezTo>
                    <a:pt x="1355" y="7"/>
                    <a:pt x="1338" y="0"/>
                    <a:pt x="132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96" name="Google Shape;2396;p53"/>
            <p:cNvSpPr/>
            <p:nvPr/>
          </p:nvSpPr>
          <p:spPr>
            <a:xfrm>
              <a:off x="6968625" y="2156825"/>
              <a:ext cx="7750" cy="52100"/>
            </a:xfrm>
            <a:custGeom>
              <a:avLst/>
              <a:gdLst/>
              <a:ahLst/>
              <a:cxnLst/>
              <a:rect l="l" t="t" r="r" b="b"/>
              <a:pathLst>
                <a:path w="310" h="2084" extrusionOk="0">
                  <a:moveTo>
                    <a:pt x="84" y="0"/>
                  </a:moveTo>
                  <a:cubicBezTo>
                    <a:pt x="36" y="0"/>
                    <a:pt x="0" y="36"/>
                    <a:pt x="0" y="84"/>
                  </a:cubicBezTo>
                  <a:cubicBezTo>
                    <a:pt x="0" y="107"/>
                    <a:pt x="0" y="143"/>
                    <a:pt x="12" y="179"/>
                  </a:cubicBezTo>
                  <a:cubicBezTo>
                    <a:pt x="24" y="250"/>
                    <a:pt x="48" y="334"/>
                    <a:pt x="72" y="405"/>
                  </a:cubicBezTo>
                  <a:lnTo>
                    <a:pt x="84" y="441"/>
                  </a:lnTo>
                  <a:cubicBezTo>
                    <a:pt x="108" y="524"/>
                    <a:pt x="131" y="607"/>
                    <a:pt x="143" y="691"/>
                  </a:cubicBezTo>
                  <a:cubicBezTo>
                    <a:pt x="155" y="798"/>
                    <a:pt x="155" y="917"/>
                    <a:pt x="143" y="1024"/>
                  </a:cubicBezTo>
                  <a:lnTo>
                    <a:pt x="36" y="1989"/>
                  </a:lnTo>
                  <a:cubicBezTo>
                    <a:pt x="36" y="2036"/>
                    <a:pt x="72" y="2084"/>
                    <a:pt x="120" y="2084"/>
                  </a:cubicBezTo>
                  <a:cubicBezTo>
                    <a:pt x="155" y="2084"/>
                    <a:pt x="191" y="2048"/>
                    <a:pt x="203" y="2012"/>
                  </a:cubicBezTo>
                  <a:lnTo>
                    <a:pt x="298" y="1036"/>
                  </a:lnTo>
                  <a:cubicBezTo>
                    <a:pt x="310" y="917"/>
                    <a:pt x="310" y="798"/>
                    <a:pt x="310" y="667"/>
                  </a:cubicBezTo>
                  <a:cubicBezTo>
                    <a:pt x="298" y="572"/>
                    <a:pt x="262" y="476"/>
                    <a:pt x="227" y="381"/>
                  </a:cubicBezTo>
                  <a:lnTo>
                    <a:pt x="227" y="345"/>
                  </a:lnTo>
                  <a:cubicBezTo>
                    <a:pt x="203" y="286"/>
                    <a:pt x="179" y="215"/>
                    <a:pt x="167" y="155"/>
                  </a:cubicBezTo>
                  <a:cubicBezTo>
                    <a:pt x="167" y="131"/>
                    <a:pt x="167" y="107"/>
                    <a:pt x="167" y="84"/>
                  </a:cubicBezTo>
                  <a:cubicBezTo>
                    <a:pt x="167" y="36"/>
                    <a:pt x="131" y="0"/>
                    <a:pt x="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97" name="Google Shape;2397;p53"/>
            <p:cNvSpPr/>
            <p:nvPr/>
          </p:nvSpPr>
          <p:spPr>
            <a:xfrm>
              <a:off x="6948975" y="2179200"/>
              <a:ext cx="24725" cy="13950"/>
            </a:xfrm>
            <a:custGeom>
              <a:avLst/>
              <a:gdLst/>
              <a:ahLst/>
              <a:cxnLst/>
              <a:rect l="l" t="t" r="r" b="b"/>
              <a:pathLst>
                <a:path w="989" h="558" extrusionOk="0">
                  <a:moveTo>
                    <a:pt x="98" y="0"/>
                  </a:moveTo>
                  <a:cubicBezTo>
                    <a:pt x="66" y="0"/>
                    <a:pt x="33" y="20"/>
                    <a:pt x="24" y="46"/>
                  </a:cubicBezTo>
                  <a:cubicBezTo>
                    <a:pt x="1" y="93"/>
                    <a:pt x="13" y="141"/>
                    <a:pt x="60" y="165"/>
                  </a:cubicBezTo>
                  <a:lnTo>
                    <a:pt x="858" y="546"/>
                  </a:lnTo>
                  <a:cubicBezTo>
                    <a:pt x="870" y="558"/>
                    <a:pt x="882" y="558"/>
                    <a:pt x="894" y="558"/>
                  </a:cubicBezTo>
                  <a:cubicBezTo>
                    <a:pt x="929" y="558"/>
                    <a:pt x="953" y="534"/>
                    <a:pt x="977" y="510"/>
                  </a:cubicBezTo>
                  <a:cubicBezTo>
                    <a:pt x="989" y="474"/>
                    <a:pt x="977" y="415"/>
                    <a:pt x="929" y="403"/>
                  </a:cubicBezTo>
                  <a:lnTo>
                    <a:pt x="132" y="10"/>
                  </a:lnTo>
                  <a:cubicBezTo>
                    <a:pt x="122" y="3"/>
                    <a:pt x="110" y="0"/>
                    <a:pt x="9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98" name="Google Shape;2398;p53"/>
            <p:cNvSpPr/>
            <p:nvPr/>
          </p:nvSpPr>
          <p:spPr>
            <a:xfrm>
              <a:off x="6987975" y="2186950"/>
              <a:ext cx="33050" cy="16550"/>
            </a:xfrm>
            <a:custGeom>
              <a:avLst/>
              <a:gdLst/>
              <a:ahLst/>
              <a:cxnLst/>
              <a:rect l="l" t="t" r="r" b="b"/>
              <a:pathLst>
                <a:path w="1322" h="662" extrusionOk="0">
                  <a:moveTo>
                    <a:pt x="97" y="0"/>
                  </a:moveTo>
                  <a:cubicBezTo>
                    <a:pt x="66" y="0"/>
                    <a:pt x="33" y="20"/>
                    <a:pt x="24" y="45"/>
                  </a:cubicBezTo>
                  <a:cubicBezTo>
                    <a:pt x="0" y="81"/>
                    <a:pt x="12" y="141"/>
                    <a:pt x="48" y="164"/>
                  </a:cubicBezTo>
                  <a:cubicBezTo>
                    <a:pt x="60" y="164"/>
                    <a:pt x="334" y="319"/>
                    <a:pt x="619" y="438"/>
                  </a:cubicBezTo>
                  <a:cubicBezTo>
                    <a:pt x="750" y="498"/>
                    <a:pt x="905" y="557"/>
                    <a:pt x="1024" y="605"/>
                  </a:cubicBezTo>
                  <a:lnTo>
                    <a:pt x="1167" y="653"/>
                  </a:lnTo>
                  <a:cubicBezTo>
                    <a:pt x="1173" y="659"/>
                    <a:pt x="1179" y="662"/>
                    <a:pt x="1185" y="662"/>
                  </a:cubicBezTo>
                  <a:cubicBezTo>
                    <a:pt x="1191" y="662"/>
                    <a:pt x="1197" y="659"/>
                    <a:pt x="1203" y="653"/>
                  </a:cubicBezTo>
                  <a:cubicBezTo>
                    <a:pt x="1212" y="656"/>
                    <a:pt x="1222" y="657"/>
                    <a:pt x="1231" y="657"/>
                  </a:cubicBezTo>
                  <a:cubicBezTo>
                    <a:pt x="1257" y="657"/>
                    <a:pt x="1281" y="646"/>
                    <a:pt x="1298" y="629"/>
                  </a:cubicBezTo>
                  <a:cubicBezTo>
                    <a:pt x="1322" y="593"/>
                    <a:pt x="1322" y="545"/>
                    <a:pt x="1298" y="522"/>
                  </a:cubicBezTo>
                  <a:cubicBezTo>
                    <a:pt x="1289" y="495"/>
                    <a:pt x="1260" y="481"/>
                    <a:pt x="1231" y="481"/>
                  </a:cubicBezTo>
                  <a:cubicBezTo>
                    <a:pt x="1221" y="481"/>
                    <a:pt x="1212" y="483"/>
                    <a:pt x="1203" y="486"/>
                  </a:cubicBezTo>
                  <a:lnTo>
                    <a:pt x="1191" y="486"/>
                  </a:lnTo>
                  <a:lnTo>
                    <a:pt x="1084" y="450"/>
                  </a:lnTo>
                  <a:cubicBezTo>
                    <a:pt x="965" y="403"/>
                    <a:pt x="822" y="343"/>
                    <a:pt x="691" y="283"/>
                  </a:cubicBezTo>
                  <a:cubicBezTo>
                    <a:pt x="405" y="164"/>
                    <a:pt x="131" y="10"/>
                    <a:pt x="131" y="10"/>
                  </a:cubicBezTo>
                  <a:cubicBezTo>
                    <a:pt x="121" y="3"/>
                    <a:pt x="110" y="0"/>
                    <a:pt x="9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399" name="Google Shape;2399;p53"/>
            <p:cNvSpPr/>
            <p:nvPr/>
          </p:nvSpPr>
          <p:spPr>
            <a:xfrm>
              <a:off x="6997500" y="2180900"/>
              <a:ext cx="12875" cy="31000"/>
            </a:xfrm>
            <a:custGeom>
              <a:avLst/>
              <a:gdLst/>
              <a:ahLst/>
              <a:cxnLst/>
              <a:rect l="l" t="t" r="r" b="b"/>
              <a:pathLst>
                <a:path w="515" h="1240" extrusionOk="0">
                  <a:moveTo>
                    <a:pt x="413" y="1"/>
                  </a:moveTo>
                  <a:cubicBezTo>
                    <a:pt x="380" y="1"/>
                    <a:pt x="348" y="19"/>
                    <a:pt x="334" y="61"/>
                  </a:cubicBezTo>
                  <a:lnTo>
                    <a:pt x="12" y="1133"/>
                  </a:lnTo>
                  <a:cubicBezTo>
                    <a:pt x="0" y="1180"/>
                    <a:pt x="24" y="1228"/>
                    <a:pt x="72" y="1240"/>
                  </a:cubicBezTo>
                  <a:lnTo>
                    <a:pt x="96" y="1240"/>
                  </a:lnTo>
                  <a:cubicBezTo>
                    <a:pt x="131" y="1240"/>
                    <a:pt x="155" y="1216"/>
                    <a:pt x="167" y="1180"/>
                  </a:cubicBezTo>
                  <a:lnTo>
                    <a:pt x="500" y="109"/>
                  </a:lnTo>
                  <a:cubicBezTo>
                    <a:pt x="515" y="44"/>
                    <a:pt x="464" y="1"/>
                    <a:pt x="4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00" name="Google Shape;2400;p53"/>
            <p:cNvSpPr/>
            <p:nvPr/>
          </p:nvSpPr>
          <p:spPr>
            <a:xfrm>
              <a:off x="7021000" y="2188300"/>
              <a:ext cx="21475" cy="46825"/>
            </a:xfrm>
            <a:custGeom>
              <a:avLst/>
              <a:gdLst/>
              <a:ahLst/>
              <a:cxnLst/>
              <a:rect l="l" t="t" r="r" b="b"/>
              <a:pathLst>
                <a:path w="859" h="1873" extrusionOk="0">
                  <a:moveTo>
                    <a:pt x="781" y="1"/>
                  </a:moveTo>
                  <a:cubicBezTo>
                    <a:pt x="775" y="1"/>
                    <a:pt x="769" y="2"/>
                    <a:pt x="763" y="3"/>
                  </a:cubicBezTo>
                  <a:cubicBezTo>
                    <a:pt x="715" y="3"/>
                    <a:pt x="680" y="39"/>
                    <a:pt x="692" y="87"/>
                  </a:cubicBezTo>
                  <a:cubicBezTo>
                    <a:pt x="692" y="170"/>
                    <a:pt x="680" y="265"/>
                    <a:pt x="656" y="349"/>
                  </a:cubicBezTo>
                  <a:cubicBezTo>
                    <a:pt x="608" y="551"/>
                    <a:pt x="525" y="741"/>
                    <a:pt x="430" y="920"/>
                  </a:cubicBezTo>
                  <a:lnTo>
                    <a:pt x="13" y="1753"/>
                  </a:lnTo>
                  <a:cubicBezTo>
                    <a:pt x="1" y="1801"/>
                    <a:pt x="13" y="1849"/>
                    <a:pt x="49" y="1873"/>
                  </a:cubicBezTo>
                  <a:lnTo>
                    <a:pt x="96" y="1873"/>
                  </a:lnTo>
                  <a:cubicBezTo>
                    <a:pt x="120" y="1873"/>
                    <a:pt x="156" y="1861"/>
                    <a:pt x="168" y="1825"/>
                  </a:cubicBezTo>
                  <a:lnTo>
                    <a:pt x="584" y="1003"/>
                  </a:lnTo>
                  <a:cubicBezTo>
                    <a:pt x="680" y="801"/>
                    <a:pt x="763" y="599"/>
                    <a:pt x="822" y="384"/>
                  </a:cubicBezTo>
                  <a:cubicBezTo>
                    <a:pt x="846" y="289"/>
                    <a:pt x="858" y="182"/>
                    <a:pt x="858" y="75"/>
                  </a:cubicBezTo>
                  <a:cubicBezTo>
                    <a:pt x="848" y="33"/>
                    <a:pt x="820" y="1"/>
                    <a:pt x="78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01" name="Google Shape;2401;p53"/>
            <p:cNvSpPr/>
            <p:nvPr/>
          </p:nvSpPr>
          <p:spPr>
            <a:xfrm>
              <a:off x="7032925" y="2189550"/>
              <a:ext cx="27400" cy="27650"/>
            </a:xfrm>
            <a:custGeom>
              <a:avLst/>
              <a:gdLst/>
              <a:ahLst/>
              <a:cxnLst/>
              <a:rect l="l" t="t" r="r" b="b"/>
              <a:pathLst>
                <a:path w="1096" h="1106" extrusionOk="0">
                  <a:moveTo>
                    <a:pt x="369" y="1"/>
                  </a:moveTo>
                  <a:cubicBezTo>
                    <a:pt x="322" y="1"/>
                    <a:pt x="286" y="37"/>
                    <a:pt x="286" y="84"/>
                  </a:cubicBezTo>
                  <a:cubicBezTo>
                    <a:pt x="274" y="132"/>
                    <a:pt x="310" y="168"/>
                    <a:pt x="357" y="168"/>
                  </a:cubicBezTo>
                  <a:lnTo>
                    <a:pt x="429" y="191"/>
                  </a:lnTo>
                  <a:cubicBezTo>
                    <a:pt x="500" y="203"/>
                    <a:pt x="560" y="227"/>
                    <a:pt x="619" y="263"/>
                  </a:cubicBezTo>
                  <a:cubicBezTo>
                    <a:pt x="703" y="322"/>
                    <a:pt x="774" y="382"/>
                    <a:pt x="822" y="465"/>
                  </a:cubicBezTo>
                  <a:cubicBezTo>
                    <a:pt x="893" y="549"/>
                    <a:pt x="917" y="656"/>
                    <a:pt x="917" y="763"/>
                  </a:cubicBezTo>
                  <a:cubicBezTo>
                    <a:pt x="917" y="799"/>
                    <a:pt x="881" y="834"/>
                    <a:pt x="846" y="858"/>
                  </a:cubicBezTo>
                  <a:cubicBezTo>
                    <a:pt x="810" y="882"/>
                    <a:pt x="750" y="906"/>
                    <a:pt x="703" y="918"/>
                  </a:cubicBezTo>
                  <a:cubicBezTo>
                    <a:pt x="647" y="932"/>
                    <a:pt x="587" y="937"/>
                    <a:pt x="528" y="937"/>
                  </a:cubicBezTo>
                  <a:cubicBezTo>
                    <a:pt x="486" y="937"/>
                    <a:pt x="444" y="935"/>
                    <a:pt x="405" y="930"/>
                  </a:cubicBezTo>
                  <a:cubicBezTo>
                    <a:pt x="334" y="930"/>
                    <a:pt x="262" y="918"/>
                    <a:pt x="203" y="894"/>
                  </a:cubicBezTo>
                  <a:cubicBezTo>
                    <a:pt x="155" y="870"/>
                    <a:pt x="131" y="858"/>
                    <a:pt x="131" y="858"/>
                  </a:cubicBezTo>
                  <a:cubicBezTo>
                    <a:pt x="118" y="851"/>
                    <a:pt x="105" y="849"/>
                    <a:pt x="92" y="849"/>
                  </a:cubicBezTo>
                  <a:cubicBezTo>
                    <a:pt x="59" y="849"/>
                    <a:pt x="29" y="868"/>
                    <a:pt x="12" y="894"/>
                  </a:cubicBezTo>
                  <a:cubicBezTo>
                    <a:pt x="0" y="930"/>
                    <a:pt x="12" y="989"/>
                    <a:pt x="48" y="1013"/>
                  </a:cubicBezTo>
                  <a:cubicBezTo>
                    <a:pt x="84" y="1025"/>
                    <a:pt x="107" y="1037"/>
                    <a:pt x="143" y="1049"/>
                  </a:cubicBezTo>
                  <a:cubicBezTo>
                    <a:pt x="215" y="1072"/>
                    <a:pt x="298" y="1096"/>
                    <a:pt x="381" y="1096"/>
                  </a:cubicBezTo>
                  <a:cubicBezTo>
                    <a:pt x="399" y="1102"/>
                    <a:pt x="417" y="1105"/>
                    <a:pt x="435" y="1105"/>
                  </a:cubicBezTo>
                  <a:cubicBezTo>
                    <a:pt x="453" y="1105"/>
                    <a:pt x="471" y="1102"/>
                    <a:pt x="488" y="1096"/>
                  </a:cubicBezTo>
                  <a:cubicBezTo>
                    <a:pt x="572" y="1096"/>
                    <a:pt x="667" y="1096"/>
                    <a:pt x="738" y="1072"/>
                  </a:cubicBezTo>
                  <a:cubicBezTo>
                    <a:pt x="810" y="1061"/>
                    <a:pt x="881" y="1025"/>
                    <a:pt x="941" y="989"/>
                  </a:cubicBezTo>
                  <a:cubicBezTo>
                    <a:pt x="1012" y="941"/>
                    <a:pt x="1072" y="870"/>
                    <a:pt x="1084" y="775"/>
                  </a:cubicBezTo>
                  <a:cubicBezTo>
                    <a:pt x="1096" y="632"/>
                    <a:pt x="1048" y="489"/>
                    <a:pt x="965" y="370"/>
                  </a:cubicBezTo>
                  <a:cubicBezTo>
                    <a:pt x="846" y="203"/>
                    <a:pt x="667" y="72"/>
                    <a:pt x="465" y="25"/>
                  </a:cubicBezTo>
                  <a:cubicBezTo>
                    <a:pt x="405" y="1"/>
                    <a:pt x="369" y="1"/>
                    <a:pt x="36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02" name="Google Shape;2402;p53"/>
            <p:cNvSpPr/>
            <p:nvPr/>
          </p:nvSpPr>
          <p:spPr>
            <a:xfrm>
              <a:off x="7021300" y="2211225"/>
              <a:ext cx="35450" cy="29850"/>
            </a:xfrm>
            <a:custGeom>
              <a:avLst/>
              <a:gdLst/>
              <a:ahLst/>
              <a:cxnLst/>
              <a:rect l="l" t="t" r="r" b="b"/>
              <a:pathLst>
                <a:path w="1418" h="1194" extrusionOk="0">
                  <a:moveTo>
                    <a:pt x="598" y="1"/>
                  </a:moveTo>
                  <a:cubicBezTo>
                    <a:pt x="508" y="1"/>
                    <a:pt x="485" y="136"/>
                    <a:pt x="584" y="158"/>
                  </a:cubicBezTo>
                  <a:cubicBezTo>
                    <a:pt x="584" y="158"/>
                    <a:pt x="620" y="170"/>
                    <a:pt x="691" y="182"/>
                  </a:cubicBezTo>
                  <a:cubicBezTo>
                    <a:pt x="775" y="205"/>
                    <a:pt x="858" y="241"/>
                    <a:pt x="930" y="277"/>
                  </a:cubicBezTo>
                  <a:cubicBezTo>
                    <a:pt x="1037" y="325"/>
                    <a:pt x="1132" y="408"/>
                    <a:pt x="1180" y="515"/>
                  </a:cubicBezTo>
                  <a:cubicBezTo>
                    <a:pt x="1239" y="622"/>
                    <a:pt x="1239" y="765"/>
                    <a:pt x="1180" y="872"/>
                  </a:cubicBezTo>
                  <a:cubicBezTo>
                    <a:pt x="1096" y="967"/>
                    <a:pt x="977" y="1027"/>
                    <a:pt x="846" y="1027"/>
                  </a:cubicBezTo>
                  <a:cubicBezTo>
                    <a:pt x="727" y="1027"/>
                    <a:pt x="596" y="1015"/>
                    <a:pt x="477" y="979"/>
                  </a:cubicBezTo>
                  <a:cubicBezTo>
                    <a:pt x="394" y="956"/>
                    <a:pt x="310" y="920"/>
                    <a:pt x="227" y="884"/>
                  </a:cubicBezTo>
                  <a:cubicBezTo>
                    <a:pt x="168" y="860"/>
                    <a:pt x="132" y="836"/>
                    <a:pt x="132" y="836"/>
                  </a:cubicBezTo>
                  <a:cubicBezTo>
                    <a:pt x="119" y="828"/>
                    <a:pt x="105" y="824"/>
                    <a:pt x="91" y="824"/>
                  </a:cubicBezTo>
                  <a:cubicBezTo>
                    <a:pt x="65" y="824"/>
                    <a:pt x="40" y="837"/>
                    <a:pt x="25" y="860"/>
                  </a:cubicBezTo>
                  <a:cubicBezTo>
                    <a:pt x="1" y="896"/>
                    <a:pt x="13" y="956"/>
                    <a:pt x="48" y="979"/>
                  </a:cubicBezTo>
                  <a:cubicBezTo>
                    <a:pt x="84" y="1003"/>
                    <a:pt x="120" y="1015"/>
                    <a:pt x="156" y="1039"/>
                  </a:cubicBezTo>
                  <a:cubicBezTo>
                    <a:pt x="239" y="1075"/>
                    <a:pt x="334" y="1110"/>
                    <a:pt x="429" y="1134"/>
                  </a:cubicBezTo>
                  <a:cubicBezTo>
                    <a:pt x="549" y="1170"/>
                    <a:pt x="668" y="1194"/>
                    <a:pt x="799" y="1194"/>
                  </a:cubicBezTo>
                  <a:lnTo>
                    <a:pt x="858" y="1194"/>
                  </a:lnTo>
                  <a:cubicBezTo>
                    <a:pt x="1037" y="1194"/>
                    <a:pt x="1203" y="1110"/>
                    <a:pt x="1322" y="967"/>
                  </a:cubicBezTo>
                  <a:cubicBezTo>
                    <a:pt x="1418" y="801"/>
                    <a:pt x="1418" y="610"/>
                    <a:pt x="1334" y="444"/>
                  </a:cubicBezTo>
                  <a:cubicBezTo>
                    <a:pt x="1263" y="313"/>
                    <a:pt x="1156" y="194"/>
                    <a:pt x="1013" y="134"/>
                  </a:cubicBezTo>
                  <a:cubicBezTo>
                    <a:pt x="918" y="86"/>
                    <a:pt x="822" y="51"/>
                    <a:pt x="727" y="27"/>
                  </a:cubicBezTo>
                  <a:cubicBezTo>
                    <a:pt x="656" y="3"/>
                    <a:pt x="620" y="3"/>
                    <a:pt x="620" y="3"/>
                  </a:cubicBezTo>
                  <a:cubicBezTo>
                    <a:pt x="612" y="1"/>
                    <a:pt x="605" y="1"/>
                    <a:pt x="59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03" name="Google Shape;2403;p53"/>
            <p:cNvSpPr/>
            <p:nvPr/>
          </p:nvSpPr>
          <p:spPr>
            <a:xfrm>
              <a:off x="7076675" y="2221300"/>
              <a:ext cx="17000" cy="9350"/>
            </a:xfrm>
            <a:custGeom>
              <a:avLst/>
              <a:gdLst/>
              <a:ahLst/>
              <a:cxnLst/>
              <a:rect l="l" t="t" r="r" b="b"/>
              <a:pathLst>
                <a:path w="680" h="374" extrusionOk="0">
                  <a:moveTo>
                    <a:pt x="98" y="1"/>
                  </a:moveTo>
                  <a:cubicBezTo>
                    <a:pt x="63" y="1"/>
                    <a:pt x="31" y="16"/>
                    <a:pt x="12" y="52"/>
                  </a:cubicBezTo>
                  <a:cubicBezTo>
                    <a:pt x="0" y="88"/>
                    <a:pt x="12" y="148"/>
                    <a:pt x="60" y="160"/>
                  </a:cubicBezTo>
                  <a:lnTo>
                    <a:pt x="548" y="374"/>
                  </a:lnTo>
                  <a:lnTo>
                    <a:pt x="584" y="374"/>
                  </a:lnTo>
                  <a:cubicBezTo>
                    <a:pt x="620" y="374"/>
                    <a:pt x="643" y="362"/>
                    <a:pt x="655" y="326"/>
                  </a:cubicBezTo>
                  <a:cubicBezTo>
                    <a:pt x="679" y="291"/>
                    <a:pt x="655" y="231"/>
                    <a:pt x="620" y="219"/>
                  </a:cubicBezTo>
                  <a:lnTo>
                    <a:pt x="131" y="5"/>
                  </a:lnTo>
                  <a:cubicBezTo>
                    <a:pt x="120" y="2"/>
                    <a:pt x="109" y="1"/>
                    <a:pt x="9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04" name="Google Shape;2404;p53"/>
            <p:cNvSpPr/>
            <p:nvPr/>
          </p:nvSpPr>
          <p:spPr>
            <a:xfrm>
              <a:off x="7072200" y="2232350"/>
              <a:ext cx="21175" cy="10825"/>
            </a:xfrm>
            <a:custGeom>
              <a:avLst/>
              <a:gdLst/>
              <a:ahLst/>
              <a:cxnLst/>
              <a:rect l="l" t="t" r="r" b="b"/>
              <a:pathLst>
                <a:path w="847" h="433" extrusionOk="0">
                  <a:moveTo>
                    <a:pt x="95" y="0"/>
                  </a:moveTo>
                  <a:cubicBezTo>
                    <a:pt x="57" y="0"/>
                    <a:pt x="23" y="22"/>
                    <a:pt x="13" y="51"/>
                  </a:cubicBezTo>
                  <a:cubicBezTo>
                    <a:pt x="1" y="99"/>
                    <a:pt x="25" y="146"/>
                    <a:pt x="72" y="158"/>
                  </a:cubicBezTo>
                  <a:cubicBezTo>
                    <a:pt x="179" y="194"/>
                    <a:pt x="275" y="230"/>
                    <a:pt x="382" y="277"/>
                  </a:cubicBezTo>
                  <a:cubicBezTo>
                    <a:pt x="489" y="325"/>
                    <a:pt x="584" y="372"/>
                    <a:pt x="679" y="432"/>
                  </a:cubicBezTo>
                  <a:lnTo>
                    <a:pt x="727" y="432"/>
                  </a:lnTo>
                  <a:cubicBezTo>
                    <a:pt x="810" y="432"/>
                    <a:pt x="846" y="325"/>
                    <a:pt x="763" y="277"/>
                  </a:cubicBezTo>
                  <a:cubicBezTo>
                    <a:pt x="668" y="218"/>
                    <a:pt x="560" y="170"/>
                    <a:pt x="453" y="122"/>
                  </a:cubicBezTo>
                  <a:cubicBezTo>
                    <a:pt x="334" y="75"/>
                    <a:pt x="227" y="39"/>
                    <a:pt x="120" y="3"/>
                  </a:cubicBezTo>
                  <a:cubicBezTo>
                    <a:pt x="111" y="1"/>
                    <a:pt x="103" y="0"/>
                    <a:pt x="9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05" name="Google Shape;2405;p53"/>
            <p:cNvSpPr/>
            <p:nvPr/>
          </p:nvSpPr>
          <p:spPr>
            <a:xfrm>
              <a:off x="7096625" y="2224925"/>
              <a:ext cx="33950" cy="43550"/>
            </a:xfrm>
            <a:custGeom>
              <a:avLst/>
              <a:gdLst/>
              <a:ahLst/>
              <a:cxnLst/>
              <a:rect l="l" t="t" r="r" b="b"/>
              <a:pathLst>
                <a:path w="1358" h="1742" extrusionOk="0">
                  <a:moveTo>
                    <a:pt x="898" y="0"/>
                  </a:moveTo>
                  <a:cubicBezTo>
                    <a:pt x="881" y="0"/>
                    <a:pt x="863" y="1"/>
                    <a:pt x="845" y="3"/>
                  </a:cubicBezTo>
                  <a:cubicBezTo>
                    <a:pt x="667" y="15"/>
                    <a:pt x="500" y="98"/>
                    <a:pt x="381" y="241"/>
                  </a:cubicBezTo>
                  <a:cubicBezTo>
                    <a:pt x="250" y="384"/>
                    <a:pt x="143" y="550"/>
                    <a:pt x="83" y="729"/>
                  </a:cubicBezTo>
                  <a:cubicBezTo>
                    <a:pt x="0" y="920"/>
                    <a:pt x="0" y="1134"/>
                    <a:pt x="83" y="1324"/>
                  </a:cubicBezTo>
                  <a:cubicBezTo>
                    <a:pt x="155" y="1491"/>
                    <a:pt x="286" y="1622"/>
                    <a:pt x="464" y="1693"/>
                  </a:cubicBezTo>
                  <a:cubicBezTo>
                    <a:pt x="548" y="1717"/>
                    <a:pt x="631" y="1741"/>
                    <a:pt x="715" y="1741"/>
                  </a:cubicBezTo>
                  <a:lnTo>
                    <a:pt x="845" y="1741"/>
                  </a:lnTo>
                  <a:cubicBezTo>
                    <a:pt x="905" y="1729"/>
                    <a:pt x="953" y="1717"/>
                    <a:pt x="1000" y="1693"/>
                  </a:cubicBezTo>
                  <a:cubicBezTo>
                    <a:pt x="1036" y="1682"/>
                    <a:pt x="1060" y="1634"/>
                    <a:pt x="1036" y="1586"/>
                  </a:cubicBezTo>
                  <a:cubicBezTo>
                    <a:pt x="1027" y="1550"/>
                    <a:pt x="997" y="1534"/>
                    <a:pt x="962" y="1534"/>
                  </a:cubicBezTo>
                  <a:cubicBezTo>
                    <a:pt x="951" y="1534"/>
                    <a:pt x="940" y="1536"/>
                    <a:pt x="929" y="1539"/>
                  </a:cubicBezTo>
                  <a:cubicBezTo>
                    <a:pt x="893" y="1551"/>
                    <a:pt x="857" y="1562"/>
                    <a:pt x="834" y="1574"/>
                  </a:cubicBezTo>
                  <a:cubicBezTo>
                    <a:pt x="807" y="1577"/>
                    <a:pt x="780" y="1579"/>
                    <a:pt x="754" y="1579"/>
                  </a:cubicBezTo>
                  <a:cubicBezTo>
                    <a:pt x="674" y="1579"/>
                    <a:pt x="598" y="1565"/>
                    <a:pt x="536" y="1539"/>
                  </a:cubicBezTo>
                  <a:cubicBezTo>
                    <a:pt x="393" y="1491"/>
                    <a:pt x="286" y="1396"/>
                    <a:pt x="238" y="1265"/>
                  </a:cubicBezTo>
                  <a:cubicBezTo>
                    <a:pt x="167" y="1110"/>
                    <a:pt x="167" y="943"/>
                    <a:pt x="238" y="800"/>
                  </a:cubicBezTo>
                  <a:cubicBezTo>
                    <a:pt x="286" y="634"/>
                    <a:pt x="381" y="479"/>
                    <a:pt x="500" y="348"/>
                  </a:cubicBezTo>
                  <a:cubicBezTo>
                    <a:pt x="584" y="241"/>
                    <a:pt x="715" y="181"/>
                    <a:pt x="857" y="169"/>
                  </a:cubicBezTo>
                  <a:cubicBezTo>
                    <a:pt x="873" y="167"/>
                    <a:pt x="889" y="166"/>
                    <a:pt x="905" y="166"/>
                  </a:cubicBezTo>
                  <a:cubicBezTo>
                    <a:pt x="984" y="166"/>
                    <a:pt x="1060" y="191"/>
                    <a:pt x="1119" y="241"/>
                  </a:cubicBezTo>
                  <a:cubicBezTo>
                    <a:pt x="1143" y="253"/>
                    <a:pt x="1167" y="277"/>
                    <a:pt x="1191" y="312"/>
                  </a:cubicBezTo>
                  <a:cubicBezTo>
                    <a:pt x="1206" y="335"/>
                    <a:pt x="1231" y="348"/>
                    <a:pt x="1257" y="348"/>
                  </a:cubicBezTo>
                  <a:cubicBezTo>
                    <a:pt x="1271" y="348"/>
                    <a:pt x="1285" y="345"/>
                    <a:pt x="1298" y="336"/>
                  </a:cubicBezTo>
                  <a:cubicBezTo>
                    <a:pt x="1346" y="312"/>
                    <a:pt x="1357" y="265"/>
                    <a:pt x="1334" y="229"/>
                  </a:cubicBezTo>
                  <a:cubicBezTo>
                    <a:pt x="1310" y="181"/>
                    <a:pt x="1262" y="134"/>
                    <a:pt x="1226" y="110"/>
                  </a:cubicBezTo>
                  <a:cubicBezTo>
                    <a:pt x="1133" y="37"/>
                    <a:pt x="1021" y="0"/>
                    <a:pt x="89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06" name="Google Shape;2406;p53"/>
            <p:cNvSpPr/>
            <p:nvPr/>
          </p:nvSpPr>
          <p:spPr>
            <a:xfrm>
              <a:off x="7135300" y="2221025"/>
              <a:ext cx="20900" cy="24825"/>
            </a:xfrm>
            <a:custGeom>
              <a:avLst/>
              <a:gdLst/>
              <a:ahLst/>
              <a:cxnLst/>
              <a:rect l="l" t="t" r="r" b="b"/>
              <a:pathLst>
                <a:path w="836" h="993" extrusionOk="0">
                  <a:moveTo>
                    <a:pt x="426" y="0"/>
                  </a:moveTo>
                  <a:cubicBezTo>
                    <a:pt x="328" y="0"/>
                    <a:pt x="230" y="55"/>
                    <a:pt x="191" y="171"/>
                  </a:cubicBezTo>
                  <a:cubicBezTo>
                    <a:pt x="168" y="206"/>
                    <a:pt x="191" y="266"/>
                    <a:pt x="239" y="278"/>
                  </a:cubicBezTo>
                  <a:cubicBezTo>
                    <a:pt x="245" y="280"/>
                    <a:pt x="252" y="281"/>
                    <a:pt x="259" y="281"/>
                  </a:cubicBezTo>
                  <a:cubicBezTo>
                    <a:pt x="291" y="281"/>
                    <a:pt x="327" y="260"/>
                    <a:pt x="346" y="230"/>
                  </a:cubicBezTo>
                  <a:cubicBezTo>
                    <a:pt x="358" y="194"/>
                    <a:pt x="394" y="171"/>
                    <a:pt x="430" y="171"/>
                  </a:cubicBezTo>
                  <a:cubicBezTo>
                    <a:pt x="477" y="171"/>
                    <a:pt x="513" y="206"/>
                    <a:pt x="513" y="242"/>
                  </a:cubicBezTo>
                  <a:cubicBezTo>
                    <a:pt x="525" y="290"/>
                    <a:pt x="501" y="337"/>
                    <a:pt x="465" y="373"/>
                  </a:cubicBezTo>
                  <a:cubicBezTo>
                    <a:pt x="418" y="421"/>
                    <a:pt x="370" y="456"/>
                    <a:pt x="311" y="480"/>
                  </a:cubicBezTo>
                  <a:lnTo>
                    <a:pt x="263" y="504"/>
                  </a:lnTo>
                  <a:cubicBezTo>
                    <a:pt x="203" y="528"/>
                    <a:pt x="144" y="552"/>
                    <a:pt x="96" y="587"/>
                  </a:cubicBezTo>
                  <a:cubicBezTo>
                    <a:pt x="72" y="599"/>
                    <a:pt x="60" y="623"/>
                    <a:pt x="37" y="635"/>
                  </a:cubicBezTo>
                  <a:cubicBezTo>
                    <a:pt x="13" y="647"/>
                    <a:pt x="1" y="683"/>
                    <a:pt x="1" y="718"/>
                  </a:cubicBezTo>
                  <a:cubicBezTo>
                    <a:pt x="13" y="754"/>
                    <a:pt x="37" y="778"/>
                    <a:pt x="60" y="790"/>
                  </a:cubicBezTo>
                  <a:lnTo>
                    <a:pt x="632" y="980"/>
                  </a:lnTo>
                  <a:cubicBezTo>
                    <a:pt x="644" y="980"/>
                    <a:pt x="668" y="992"/>
                    <a:pt x="680" y="992"/>
                  </a:cubicBezTo>
                  <a:cubicBezTo>
                    <a:pt x="703" y="992"/>
                    <a:pt x="715" y="992"/>
                    <a:pt x="739" y="980"/>
                  </a:cubicBezTo>
                  <a:cubicBezTo>
                    <a:pt x="835" y="948"/>
                    <a:pt x="797" y="820"/>
                    <a:pt x="711" y="820"/>
                  </a:cubicBezTo>
                  <a:cubicBezTo>
                    <a:pt x="701" y="820"/>
                    <a:pt x="691" y="822"/>
                    <a:pt x="680" y="825"/>
                  </a:cubicBezTo>
                  <a:lnTo>
                    <a:pt x="668" y="825"/>
                  </a:lnTo>
                  <a:lnTo>
                    <a:pt x="263" y="683"/>
                  </a:lnTo>
                  <a:lnTo>
                    <a:pt x="334" y="647"/>
                  </a:lnTo>
                  <a:lnTo>
                    <a:pt x="370" y="635"/>
                  </a:lnTo>
                  <a:cubicBezTo>
                    <a:pt x="453" y="599"/>
                    <a:pt x="525" y="552"/>
                    <a:pt x="584" y="480"/>
                  </a:cubicBezTo>
                  <a:cubicBezTo>
                    <a:pt x="668" y="409"/>
                    <a:pt x="692" y="314"/>
                    <a:pt x="680" y="206"/>
                  </a:cubicBezTo>
                  <a:cubicBezTo>
                    <a:pt x="654" y="72"/>
                    <a:pt x="540" y="0"/>
                    <a:pt x="42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07" name="Google Shape;2407;p53"/>
            <p:cNvSpPr/>
            <p:nvPr/>
          </p:nvSpPr>
          <p:spPr>
            <a:xfrm>
              <a:off x="7066250" y="2186775"/>
              <a:ext cx="19975" cy="24825"/>
            </a:xfrm>
            <a:custGeom>
              <a:avLst/>
              <a:gdLst/>
              <a:ahLst/>
              <a:cxnLst/>
              <a:rect l="l" t="t" r="r" b="b"/>
              <a:pathLst>
                <a:path w="799" h="993" extrusionOk="0">
                  <a:moveTo>
                    <a:pt x="426" y="1"/>
                  </a:moveTo>
                  <a:cubicBezTo>
                    <a:pt x="328" y="1"/>
                    <a:pt x="230" y="55"/>
                    <a:pt x="191" y="171"/>
                  </a:cubicBezTo>
                  <a:cubicBezTo>
                    <a:pt x="161" y="233"/>
                    <a:pt x="219" y="279"/>
                    <a:pt x="273" y="279"/>
                  </a:cubicBezTo>
                  <a:cubicBezTo>
                    <a:pt x="304" y="279"/>
                    <a:pt x="333" y="265"/>
                    <a:pt x="346" y="231"/>
                  </a:cubicBezTo>
                  <a:cubicBezTo>
                    <a:pt x="356" y="191"/>
                    <a:pt x="382" y="168"/>
                    <a:pt x="411" y="168"/>
                  </a:cubicBezTo>
                  <a:cubicBezTo>
                    <a:pt x="417" y="168"/>
                    <a:pt x="423" y="169"/>
                    <a:pt x="429" y="171"/>
                  </a:cubicBezTo>
                  <a:cubicBezTo>
                    <a:pt x="477" y="171"/>
                    <a:pt x="513" y="195"/>
                    <a:pt x="513" y="243"/>
                  </a:cubicBezTo>
                  <a:cubicBezTo>
                    <a:pt x="513" y="290"/>
                    <a:pt x="501" y="338"/>
                    <a:pt x="465" y="374"/>
                  </a:cubicBezTo>
                  <a:cubicBezTo>
                    <a:pt x="417" y="421"/>
                    <a:pt x="358" y="457"/>
                    <a:pt x="310" y="481"/>
                  </a:cubicBezTo>
                  <a:lnTo>
                    <a:pt x="263" y="505"/>
                  </a:lnTo>
                  <a:cubicBezTo>
                    <a:pt x="203" y="529"/>
                    <a:pt x="144" y="552"/>
                    <a:pt x="96" y="588"/>
                  </a:cubicBezTo>
                  <a:cubicBezTo>
                    <a:pt x="72" y="600"/>
                    <a:pt x="60" y="612"/>
                    <a:pt x="36" y="636"/>
                  </a:cubicBezTo>
                  <a:cubicBezTo>
                    <a:pt x="13" y="648"/>
                    <a:pt x="1" y="683"/>
                    <a:pt x="1" y="719"/>
                  </a:cubicBezTo>
                  <a:cubicBezTo>
                    <a:pt x="13" y="755"/>
                    <a:pt x="36" y="779"/>
                    <a:pt x="60" y="791"/>
                  </a:cubicBezTo>
                  <a:lnTo>
                    <a:pt x="620" y="981"/>
                  </a:lnTo>
                  <a:cubicBezTo>
                    <a:pt x="644" y="981"/>
                    <a:pt x="667" y="993"/>
                    <a:pt x="679" y="993"/>
                  </a:cubicBezTo>
                  <a:cubicBezTo>
                    <a:pt x="703" y="993"/>
                    <a:pt x="715" y="993"/>
                    <a:pt x="739" y="981"/>
                  </a:cubicBezTo>
                  <a:cubicBezTo>
                    <a:pt x="787" y="969"/>
                    <a:pt x="798" y="922"/>
                    <a:pt x="787" y="874"/>
                  </a:cubicBezTo>
                  <a:cubicBezTo>
                    <a:pt x="777" y="844"/>
                    <a:pt x="743" y="823"/>
                    <a:pt x="704" y="823"/>
                  </a:cubicBezTo>
                  <a:cubicBezTo>
                    <a:pt x="696" y="823"/>
                    <a:pt x="688" y="824"/>
                    <a:pt x="679" y="826"/>
                  </a:cubicBezTo>
                  <a:lnTo>
                    <a:pt x="667" y="826"/>
                  </a:lnTo>
                  <a:lnTo>
                    <a:pt x="263" y="683"/>
                  </a:lnTo>
                  <a:lnTo>
                    <a:pt x="334" y="648"/>
                  </a:lnTo>
                  <a:lnTo>
                    <a:pt x="370" y="636"/>
                  </a:lnTo>
                  <a:cubicBezTo>
                    <a:pt x="453" y="600"/>
                    <a:pt x="525" y="552"/>
                    <a:pt x="584" y="481"/>
                  </a:cubicBezTo>
                  <a:cubicBezTo>
                    <a:pt x="656" y="410"/>
                    <a:pt x="691" y="314"/>
                    <a:pt x="679" y="207"/>
                  </a:cubicBezTo>
                  <a:cubicBezTo>
                    <a:pt x="654" y="73"/>
                    <a:pt x="540" y="1"/>
                    <a:pt x="42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08" name="Google Shape;2408;p53"/>
            <p:cNvSpPr/>
            <p:nvPr/>
          </p:nvSpPr>
          <p:spPr>
            <a:xfrm>
              <a:off x="6458700" y="2424200"/>
              <a:ext cx="10475" cy="54150"/>
            </a:xfrm>
            <a:custGeom>
              <a:avLst/>
              <a:gdLst/>
              <a:ahLst/>
              <a:cxnLst/>
              <a:rect l="l" t="t" r="r" b="b"/>
              <a:pathLst>
                <a:path w="419" h="2166" extrusionOk="0">
                  <a:moveTo>
                    <a:pt x="143" y="0"/>
                  </a:moveTo>
                  <a:cubicBezTo>
                    <a:pt x="72" y="0"/>
                    <a:pt x="0" y="57"/>
                    <a:pt x="14" y="152"/>
                  </a:cubicBezTo>
                  <a:cubicBezTo>
                    <a:pt x="73" y="461"/>
                    <a:pt x="109" y="771"/>
                    <a:pt x="145" y="1092"/>
                  </a:cubicBezTo>
                  <a:cubicBezTo>
                    <a:pt x="181" y="1557"/>
                    <a:pt x="169" y="2045"/>
                    <a:pt x="169" y="2045"/>
                  </a:cubicBezTo>
                  <a:cubicBezTo>
                    <a:pt x="157" y="2104"/>
                    <a:pt x="216" y="2164"/>
                    <a:pt x="288" y="2164"/>
                  </a:cubicBezTo>
                  <a:cubicBezTo>
                    <a:pt x="293" y="2165"/>
                    <a:pt x="298" y="2165"/>
                    <a:pt x="303" y="2165"/>
                  </a:cubicBezTo>
                  <a:cubicBezTo>
                    <a:pt x="357" y="2165"/>
                    <a:pt x="407" y="2110"/>
                    <a:pt x="407" y="2045"/>
                  </a:cubicBezTo>
                  <a:cubicBezTo>
                    <a:pt x="419" y="1723"/>
                    <a:pt x="407" y="1402"/>
                    <a:pt x="383" y="1069"/>
                  </a:cubicBezTo>
                  <a:cubicBezTo>
                    <a:pt x="347" y="592"/>
                    <a:pt x="264" y="116"/>
                    <a:pt x="264" y="104"/>
                  </a:cubicBezTo>
                  <a:cubicBezTo>
                    <a:pt x="249" y="32"/>
                    <a:pt x="196" y="0"/>
                    <a:pt x="14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09" name="Google Shape;2409;p53"/>
            <p:cNvSpPr/>
            <p:nvPr/>
          </p:nvSpPr>
          <p:spPr>
            <a:xfrm>
              <a:off x="6485825" y="2443750"/>
              <a:ext cx="49150" cy="7775"/>
            </a:xfrm>
            <a:custGeom>
              <a:avLst/>
              <a:gdLst/>
              <a:ahLst/>
              <a:cxnLst/>
              <a:rect l="l" t="t" r="r" b="b"/>
              <a:pathLst>
                <a:path w="1966" h="311" extrusionOk="0">
                  <a:moveTo>
                    <a:pt x="393" y="1"/>
                  </a:moveTo>
                  <a:cubicBezTo>
                    <a:pt x="322" y="1"/>
                    <a:pt x="251" y="13"/>
                    <a:pt x="167" y="37"/>
                  </a:cubicBezTo>
                  <a:cubicBezTo>
                    <a:pt x="131" y="37"/>
                    <a:pt x="96" y="60"/>
                    <a:pt x="72" y="84"/>
                  </a:cubicBezTo>
                  <a:cubicBezTo>
                    <a:pt x="12" y="132"/>
                    <a:pt x="1" y="215"/>
                    <a:pt x="48" y="263"/>
                  </a:cubicBezTo>
                  <a:cubicBezTo>
                    <a:pt x="72" y="287"/>
                    <a:pt x="108" y="310"/>
                    <a:pt x="143" y="310"/>
                  </a:cubicBezTo>
                  <a:cubicBezTo>
                    <a:pt x="167" y="310"/>
                    <a:pt x="203" y="298"/>
                    <a:pt x="215" y="275"/>
                  </a:cubicBezTo>
                  <a:cubicBezTo>
                    <a:pt x="227" y="275"/>
                    <a:pt x="239" y="263"/>
                    <a:pt x="251" y="263"/>
                  </a:cubicBezTo>
                  <a:cubicBezTo>
                    <a:pt x="298" y="251"/>
                    <a:pt x="346" y="251"/>
                    <a:pt x="393" y="251"/>
                  </a:cubicBezTo>
                  <a:lnTo>
                    <a:pt x="1810" y="251"/>
                  </a:lnTo>
                  <a:cubicBezTo>
                    <a:pt x="1965" y="251"/>
                    <a:pt x="1965" y="1"/>
                    <a:pt x="18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10" name="Google Shape;2410;p53"/>
            <p:cNvSpPr/>
            <p:nvPr/>
          </p:nvSpPr>
          <p:spPr>
            <a:xfrm>
              <a:off x="6501150" y="2427100"/>
              <a:ext cx="13875" cy="41975"/>
            </a:xfrm>
            <a:custGeom>
              <a:avLst/>
              <a:gdLst/>
              <a:ahLst/>
              <a:cxnLst/>
              <a:rect l="l" t="t" r="r" b="b"/>
              <a:pathLst>
                <a:path w="555" h="1679" extrusionOk="0">
                  <a:moveTo>
                    <a:pt x="155" y="1"/>
                  </a:moveTo>
                  <a:cubicBezTo>
                    <a:pt x="78" y="1"/>
                    <a:pt x="1" y="70"/>
                    <a:pt x="30" y="167"/>
                  </a:cubicBezTo>
                  <a:cubicBezTo>
                    <a:pt x="185" y="619"/>
                    <a:pt x="280" y="1084"/>
                    <a:pt x="304" y="1560"/>
                  </a:cubicBezTo>
                  <a:cubicBezTo>
                    <a:pt x="304" y="1631"/>
                    <a:pt x="364" y="1679"/>
                    <a:pt x="435" y="1679"/>
                  </a:cubicBezTo>
                  <a:cubicBezTo>
                    <a:pt x="507" y="1679"/>
                    <a:pt x="554" y="1619"/>
                    <a:pt x="554" y="1548"/>
                  </a:cubicBezTo>
                  <a:cubicBezTo>
                    <a:pt x="519" y="1048"/>
                    <a:pt x="423" y="560"/>
                    <a:pt x="269" y="83"/>
                  </a:cubicBezTo>
                  <a:cubicBezTo>
                    <a:pt x="246" y="26"/>
                    <a:pt x="201" y="1"/>
                    <a:pt x="15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11" name="Google Shape;2411;p53"/>
            <p:cNvSpPr/>
            <p:nvPr/>
          </p:nvSpPr>
          <p:spPr>
            <a:xfrm>
              <a:off x="6544750" y="2433200"/>
              <a:ext cx="42900" cy="23375"/>
            </a:xfrm>
            <a:custGeom>
              <a:avLst/>
              <a:gdLst/>
              <a:ahLst/>
              <a:cxnLst/>
              <a:rect l="l" t="t" r="r" b="b"/>
              <a:pathLst>
                <a:path w="1716" h="935" extrusionOk="0">
                  <a:moveTo>
                    <a:pt x="201" y="0"/>
                  </a:moveTo>
                  <a:cubicBezTo>
                    <a:pt x="111" y="0"/>
                    <a:pt x="1" y="113"/>
                    <a:pt x="72" y="185"/>
                  </a:cubicBezTo>
                  <a:cubicBezTo>
                    <a:pt x="132" y="256"/>
                    <a:pt x="203" y="328"/>
                    <a:pt x="263" y="387"/>
                  </a:cubicBezTo>
                  <a:cubicBezTo>
                    <a:pt x="418" y="518"/>
                    <a:pt x="584" y="637"/>
                    <a:pt x="763" y="720"/>
                  </a:cubicBezTo>
                  <a:cubicBezTo>
                    <a:pt x="942" y="804"/>
                    <a:pt x="1132" y="863"/>
                    <a:pt x="1323" y="899"/>
                  </a:cubicBezTo>
                  <a:cubicBezTo>
                    <a:pt x="1418" y="911"/>
                    <a:pt x="1501" y="923"/>
                    <a:pt x="1596" y="923"/>
                  </a:cubicBezTo>
                  <a:lnTo>
                    <a:pt x="1596" y="935"/>
                  </a:lnTo>
                  <a:cubicBezTo>
                    <a:pt x="1668" y="935"/>
                    <a:pt x="1715" y="875"/>
                    <a:pt x="1715" y="816"/>
                  </a:cubicBezTo>
                  <a:cubicBezTo>
                    <a:pt x="1715" y="744"/>
                    <a:pt x="1668" y="685"/>
                    <a:pt x="1596" y="685"/>
                  </a:cubicBezTo>
                  <a:cubicBezTo>
                    <a:pt x="1513" y="685"/>
                    <a:pt x="1442" y="673"/>
                    <a:pt x="1358" y="661"/>
                  </a:cubicBezTo>
                  <a:cubicBezTo>
                    <a:pt x="1192" y="637"/>
                    <a:pt x="1025" y="578"/>
                    <a:pt x="870" y="506"/>
                  </a:cubicBezTo>
                  <a:cubicBezTo>
                    <a:pt x="703" y="423"/>
                    <a:pt x="561" y="328"/>
                    <a:pt x="430" y="208"/>
                  </a:cubicBezTo>
                  <a:cubicBezTo>
                    <a:pt x="370" y="161"/>
                    <a:pt x="322" y="101"/>
                    <a:pt x="275" y="42"/>
                  </a:cubicBezTo>
                  <a:cubicBezTo>
                    <a:pt x="257" y="12"/>
                    <a:pt x="230" y="0"/>
                    <a:pt x="20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12" name="Google Shape;2412;p53"/>
            <p:cNvSpPr/>
            <p:nvPr/>
          </p:nvSpPr>
          <p:spPr>
            <a:xfrm>
              <a:off x="6541200" y="2430200"/>
              <a:ext cx="29775" cy="38875"/>
            </a:xfrm>
            <a:custGeom>
              <a:avLst/>
              <a:gdLst/>
              <a:ahLst/>
              <a:cxnLst/>
              <a:rect l="l" t="t" r="r" b="b"/>
              <a:pathLst>
                <a:path w="1191" h="1555" extrusionOk="0">
                  <a:moveTo>
                    <a:pt x="1056" y="0"/>
                  </a:moveTo>
                  <a:cubicBezTo>
                    <a:pt x="988" y="0"/>
                    <a:pt x="922" y="50"/>
                    <a:pt x="929" y="138"/>
                  </a:cubicBezTo>
                  <a:cubicBezTo>
                    <a:pt x="941" y="209"/>
                    <a:pt x="941" y="281"/>
                    <a:pt x="929" y="352"/>
                  </a:cubicBezTo>
                  <a:cubicBezTo>
                    <a:pt x="893" y="519"/>
                    <a:pt x="822" y="674"/>
                    <a:pt x="714" y="805"/>
                  </a:cubicBezTo>
                  <a:cubicBezTo>
                    <a:pt x="595" y="948"/>
                    <a:pt x="464" y="1067"/>
                    <a:pt x="310" y="1174"/>
                  </a:cubicBezTo>
                  <a:lnTo>
                    <a:pt x="95" y="1329"/>
                  </a:lnTo>
                  <a:cubicBezTo>
                    <a:pt x="0" y="1388"/>
                    <a:pt x="48" y="1555"/>
                    <a:pt x="167" y="1555"/>
                  </a:cubicBezTo>
                  <a:cubicBezTo>
                    <a:pt x="191" y="1543"/>
                    <a:pt x="214" y="1543"/>
                    <a:pt x="238" y="1531"/>
                  </a:cubicBezTo>
                  <a:lnTo>
                    <a:pt x="453" y="1376"/>
                  </a:lnTo>
                  <a:cubicBezTo>
                    <a:pt x="619" y="1257"/>
                    <a:pt x="774" y="1114"/>
                    <a:pt x="905" y="960"/>
                  </a:cubicBezTo>
                  <a:cubicBezTo>
                    <a:pt x="1036" y="805"/>
                    <a:pt x="1131" y="602"/>
                    <a:pt x="1179" y="388"/>
                  </a:cubicBezTo>
                  <a:cubicBezTo>
                    <a:pt x="1191" y="293"/>
                    <a:pt x="1191" y="186"/>
                    <a:pt x="1179" y="90"/>
                  </a:cubicBezTo>
                  <a:cubicBezTo>
                    <a:pt x="1158" y="29"/>
                    <a:pt x="1107" y="0"/>
                    <a:pt x="105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13" name="Google Shape;2413;p53"/>
            <p:cNvSpPr/>
            <p:nvPr/>
          </p:nvSpPr>
          <p:spPr>
            <a:xfrm>
              <a:off x="6427775" y="2404125"/>
              <a:ext cx="19675" cy="95925"/>
            </a:xfrm>
            <a:custGeom>
              <a:avLst/>
              <a:gdLst/>
              <a:ahLst/>
              <a:cxnLst/>
              <a:rect l="l" t="t" r="r" b="b"/>
              <a:pathLst>
                <a:path w="787" h="3837" extrusionOk="0">
                  <a:moveTo>
                    <a:pt x="557" y="0"/>
                  </a:moveTo>
                  <a:cubicBezTo>
                    <a:pt x="524" y="0"/>
                    <a:pt x="491" y="15"/>
                    <a:pt x="465" y="50"/>
                  </a:cubicBezTo>
                  <a:cubicBezTo>
                    <a:pt x="346" y="228"/>
                    <a:pt x="251" y="419"/>
                    <a:pt x="191" y="621"/>
                  </a:cubicBezTo>
                  <a:cubicBezTo>
                    <a:pt x="60" y="1050"/>
                    <a:pt x="13" y="1491"/>
                    <a:pt x="25" y="1943"/>
                  </a:cubicBezTo>
                  <a:cubicBezTo>
                    <a:pt x="1" y="2395"/>
                    <a:pt x="72" y="2836"/>
                    <a:pt x="215" y="3265"/>
                  </a:cubicBezTo>
                  <a:cubicBezTo>
                    <a:pt x="275" y="3407"/>
                    <a:pt x="346" y="3550"/>
                    <a:pt x="453" y="3669"/>
                  </a:cubicBezTo>
                  <a:cubicBezTo>
                    <a:pt x="489" y="3717"/>
                    <a:pt x="525" y="3753"/>
                    <a:pt x="572" y="3800"/>
                  </a:cubicBezTo>
                  <a:cubicBezTo>
                    <a:pt x="596" y="3824"/>
                    <a:pt x="620" y="3836"/>
                    <a:pt x="656" y="3836"/>
                  </a:cubicBezTo>
                  <a:cubicBezTo>
                    <a:pt x="691" y="3824"/>
                    <a:pt x="715" y="3812"/>
                    <a:pt x="739" y="3788"/>
                  </a:cubicBezTo>
                  <a:cubicBezTo>
                    <a:pt x="787" y="3741"/>
                    <a:pt x="787" y="3669"/>
                    <a:pt x="739" y="3622"/>
                  </a:cubicBezTo>
                  <a:cubicBezTo>
                    <a:pt x="739" y="3622"/>
                    <a:pt x="703" y="3574"/>
                    <a:pt x="644" y="3503"/>
                  </a:cubicBezTo>
                  <a:cubicBezTo>
                    <a:pt x="560" y="3407"/>
                    <a:pt x="501" y="3288"/>
                    <a:pt x="453" y="3169"/>
                  </a:cubicBezTo>
                  <a:cubicBezTo>
                    <a:pt x="310" y="2776"/>
                    <a:pt x="251" y="2360"/>
                    <a:pt x="275" y="1943"/>
                  </a:cubicBezTo>
                  <a:cubicBezTo>
                    <a:pt x="263" y="1514"/>
                    <a:pt x="310" y="1098"/>
                    <a:pt x="429" y="693"/>
                  </a:cubicBezTo>
                  <a:cubicBezTo>
                    <a:pt x="477" y="514"/>
                    <a:pt x="560" y="359"/>
                    <a:pt x="656" y="205"/>
                  </a:cubicBezTo>
                  <a:cubicBezTo>
                    <a:pt x="734" y="109"/>
                    <a:pt x="647" y="0"/>
                    <a:pt x="55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14" name="Google Shape;2414;p53"/>
            <p:cNvSpPr/>
            <p:nvPr/>
          </p:nvSpPr>
          <p:spPr>
            <a:xfrm>
              <a:off x="6579575" y="2404750"/>
              <a:ext cx="25625" cy="84575"/>
            </a:xfrm>
            <a:custGeom>
              <a:avLst/>
              <a:gdLst/>
              <a:ahLst/>
              <a:cxnLst/>
              <a:rect l="l" t="t" r="r" b="b"/>
              <a:pathLst>
                <a:path w="1025" h="3383" extrusionOk="0">
                  <a:moveTo>
                    <a:pt x="136" y="1"/>
                  </a:moveTo>
                  <a:cubicBezTo>
                    <a:pt x="109" y="1"/>
                    <a:pt x="81" y="9"/>
                    <a:pt x="61" y="25"/>
                  </a:cubicBezTo>
                  <a:cubicBezTo>
                    <a:pt x="1" y="73"/>
                    <a:pt x="1" y="144"/>
                    <a:pt x="37" y="203"/>
                  </a:cubicBezTo>
                  <a:cubicBezTo>
                    <a:pt x="144" y="334"/>
                    <a:pt x="239" y="477"/>
                    <a:pt x="311" y="632"/>
                  </a:cubicBezTo>
                  <a:cubicBezTo>
                    <a:pt x="501" y="954"/>
                    <a:pt x="620" y="1311"/>
                    <a:pt x="692" y="1680"/>
                  </a:cubicBezTo>
                  <a:cubicBezTo>
                    <a:pt x="775" y="2037"/>
                    <a:pt x="763" y="2418"/>
                    <a:pt x="680" y="2775"/>
                  </a:cubicBezTo>
                  <a:cubicBezTo>
                    <a:pt x="644" y="2882"/>
                    <a:pt x="596" y="2990"/>
                    <a:pt x="525" y="3085"/>
                  </a:cubicBezTo>
                  <a:cubicBezTo>
                    <a:pt x="501" y="3109"/>
                    <a:pt x="477" y="3144"/>
                    <a:pt x="453" y="3180"/>
                  </a:cubicBezTo>
                  <a:cubicBezTo>
                    <a:pt x="370" y="3251"/>
                    <a:pt x="430" y="3382"/>
                    <a:pt x="537" y="3382"/>
                  </a:cubicBezTo>
                  <a:cubicBezTo>
                    <a:pt x="572" y="3382"/>
                    <a:pt x="596" y="3371"/>
                    <a:pt x="620" y="3347"/>
                  </a:cubicBezTo>
                  <a:cubicBezTo>
                    <a:pt x="668" y="3311"/>
                    <a:pt x="703" y="3263"/>
                    <a:pt x="727" y="3228"/>
                  </a:cubicBezTo>
                  <a:cubicBezTo>
                    <a:pt x="811" y="3109"/>
                    <a:pt x="870" y="2978"/>
                    <a:pt x="906" y="2847"/>
                  </a:cubicBezTo>
                  <a:cubicBezTo>
                    <a:pt x="1013" y="2454"/>
                    <a:pt x="1025" y="2037"/>
                    <a:pt x="930" y="1632"/>
                  </a:cubicBezTo>
                  <a:cubicBezTo>
                    <a:pt x="858" y="1239"/>
                    <a:pt x="727" y="858"/>
                    <a:pt x="525" y="501"/>
                  </a:cubicBezTo>
                  <a:cubicBezTo>
                    <a:pt x="442" y="346"/>
                    <a:pt x="346" y="192"/>
                    <a:pt x="227" y="49"/>
                  </a:cubicBezTo>
                  <a:cubicBezTo>
                    <a:pt x="207" y="15"/>
                    <a:pt x="172" y="1"/>
                    <a:pt x="13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15" name="Google Shape;2415;p53"/>
            <p:cNvSpPr/>
            <p:nvPr/>
          </p:nvSpPr>
          <p:spPr>
            <a:xfrm>
              <a:off x="6600825" y="2389775"/>
              <a:ext cx="31175" cy="31375"/>
            </a:xfrm>
            <a:custGeom>
              <a:avLst/>
              <a:gdLst/>
              <a:ahLst/>
              <a:cxnLst/>
              <a:rect l="l" t="t" r="r" b="b"/>
              <a:pathLst>
                <a:path w="1247" h="1255" extrusionOk="0">
                  <a:moveTo>
                    <a:pt x="388" y="1"/>
                  </a:moveTo>
                  <a:cubicBezTo>
                    <a:pt x="190" y="1"/>
                    <a:pt x="1" y="163"/>
                    <a:pt x="32" y="398"/>
                  </a:cubicBezTo>
                  <a:cubicBezTo>
                    <a:pt x="32" y="462"/>
                    <a:pt x="80" y="507"/>
                    <a:pt x="141" y="507"/>
                  </a:cubicBezTo>
                  <a:cubicBezTo>
                    <a:pt x="148" y="507"/>
                    <a:pt x="156" y="506"/>
                    <a:pt x="163" y="505"/>
                  </a:cubicBezTo>
                  <a:cubicBezTo>
                    <a:pt x="234" y="505"/>
                    <a:pt x="282" y="445"/>
                    <a:pt x="270" y="374"/>
                  </a:cubicBezTo>
                  <a:cubicBezTo>
                    <a:pt x="270" y="326"/>
                    <a:pt x="294" y="279"/>
                    <a:pt x="342" y="255"/>
                  </a:cubicBezTo>
                  <a:cubicBezTo>
                    <a:pt x="354" y="252"/>
                    <a:pt x="365" y="250"/>
                    <a:pt x="377" y="250"/>
                  </a:cubicBezTo>
                  <a:cubicBezTo>
                    <a:pt x="412" y="250"/>
                    <a:pt x="446" y="264"/>
                    <a:pt x="473" y="291"/>
                  </a:cubicBezTo>
                  <a:cubicBezTo>
                    <a:pt x="496" y="350"/>
                    <a:pt x="508" y="421"/>
                    <a:pt x="484" y="481"/>
                  </a:cubicBezTo>
                  <a:cubicBezTo>
                    <a:pt x="461" y="564"/>
                    <a:pt x="413" y="636"/>
                    <a:pt x="365" y="695"/>
                  </a:cubicBezTo>
                  <a:lnTo>
                    <a:pt x="318" y="743"/>
                  </a:lnTo>
                  <a:cubicBezTo>
                    <a:pt x="270" y="814"/>
                    <a:pt x="223" y="886"/>
                    <a:pt x="175" y="957"/>
                  </a:cubicBezTo>
                  <a:cubicBezTo>
                    <a:pt x="163" y="993"/>
                    <a:pt x="151" y="1017"/>
                    <a:pt x="139" y="1041"/>
                  </a:cubicBezTo>
                  <a:lnTo>
                    <a:pt x="139" y="1053"/>
                  </a:lnTo>
                  <a:cubicBezTo>
                    <a:pt x="115" y="1100"/>
                    <a:pt x="115" y="1148"/>
                    <a:pt x="151" y="1195"/>
                  </a:cubicBezTo>
                  <a:cubicBezTo>
                    <a:pt x="175" y="1219"/>
                    <a:pt x="211" y="1243"/>
                    <a:pt x="246" y="1243"/>
                  </a:cubicBezTo>
                  <a:lnTo>
                    <a:pt x="246" y="1255"/>
                  </a:lnTo>
                  <a:lnTo>
                    <a:pt x="1044" y="1148"/>
                  </a:lnTo>
                  <a:cubicBezTo>
                    <a:pt x="1104" y="1136"/>
                    <a:pt x="1151" y="1112"/>
                    <a:pt x="1199" y="1064"/>
                  </a:cubicBezTo>
                  <a:cubicBezTo>
                    <a:pt x="1246" y="1017"/>
                    <a:pt x="1246" y="933"/>
                    <a:pt x="1199" y="886"/>
                  </a:cubicBezTo>
                  <a:cubicBezTo>
                    <a:pt x="1175" y="862"/>
                    <a:pt x="1142" y="850"/>
                    <a:pt x="1110" y="850"/>
                  </a:cubicBezTo>
                  <a:cubicBezTo>
                    <a:pt x="1077" y="850"/>
                    <a:pt x="1044" y="862"/>
                    <a:pt x="1020" y="886"/>
                  </a:cubicBezTo>
                  <a:lnTo>
                    <a:pt x="461" y="969"/>
                  </a:lnTo>
                  <a:lnTo>
                    <a:pt x="508" y="898"/>
                  </a:lnTo>
                  <a:lnTo>
                    <a:pt x="556" y="850"/>
                  </a:lnTo>
                  <a:cubicBezTo>
                    <a:pt x="627" y="767"/>
                    <a:pt x="687" y="660"/>
                    <a:pt x="723" y="541"/>
                  </a:cubicBezTo>
                  <a:cubicBezTo>
                    <a:pt x="770" y="410"/>
                    <a:pt x="746" y="267"/>
                    <a:pt x="675" y="148"/>
                  </a:cubicBezTo>
                  <a:cubicBezTo>
                    <a:pt x="597" y="45"/>
                    <a:pt x="491" y="1"/>
                    <a:pt x="38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16" name="Google Shape;2416;p53"/>
            <p:cNvSpPr/>
            <p:nvPr/>
          </p:nvSpPr>
          <p:spPr>
            <a:xfrm>
              <a:off x="6384025" y="2180150"/>
              <a:ext cx="36050" cy="38000"/>
            </a:xfrm>
            <a:custGeom>
              <a:avLst/>
              <a:gdLst/>
              <a:ahLst/>
              <a:cxnLst/>
              <a:rect l="l" t="t" r="r" b="b"/>
              <a:pathLst>
                <a:path w="1442" h="1520" extrusionOk="0">
                  <a:moveTo>
                    <a:pt x="571" y="1"/>
                  </a:moveTo>
                  <a:cubicBezTo>
                    <a:pt x="488" y="1"/>
                    <a:pt x="405" y="9"/>
                    <a:pt x="322" y="32"/>
                  </a:cubicBezTo>
                  <a:cubicBezTo>
                    <a:pt x="274" y="44"/>
                    <a:pt x="227" y="55"/>
                    <a:pt x="179" y="79"/>
                  </a:cubicBezTo>
                  <a:cubicBezTo>
                    <a:pt x="34" y="131"/>
                    <a:pt x="97" y="319"/>
                    <a:pt x="218" y="319"/>
                  </a:cubicBezTo>
                  <a:cubicBezTo>
                    <a:pt x="235" y="319"/>
                    <a:pt x="255" y="315"/>
                    <a:pt x="274" y="305"/>
                  </a:cubicBezTo>
                  <a:cubicBezTo>
                    <a:pt x="310" y="294"/>
                    <a:pt x="334" y="282"/>
                    <a:pt x="370" y="270"/>
                  </a:cubicBezTo>
                  <a:cubicBezTo>
                    <a:pt x="432" y="256"/>
                    <a:pt x="491" y="250"/>
                    <a:pt x="548" y="250"/>
                  </a:cubicBezTo>
                  <a:cubicBezTo>
                    <a:pt x="588" y="250"/>
                    <a:pt x="628" y="253"/>
                    <a:pt x="667" y="258"/>
                  </a:cubicBezTo>
                  <a:cubicBezTo>
                    <a:pt x="810" y="282"/>
                    <a:pt x="929" y="341"/>
                    <a:pt x="1025" y="436"/>
                  </a:cubicBezTo>
                  <a:cubicBezTo>
                    <a:pt x="1132" y="555"/>
                    <a:pt x="1179" y="698"/>
                    <a:pt x="1179" y="853"/>
                  </a:cubicBezTo>
                  <a:cubicBezTo>
                    <a:pt x="1155" y="996"/>
                    <a:pt x="1060" y="1139"/>
                    <a:pt x="941" y="1210"/>
                  </a:cubicBezTo>
                  <a:cubicBezTo>
                    <a:pt x="860" y="1251"/>
                    <a:pt x="774" y="1275"/>
                    <a:pt x="689" y="1275"/>
                  </a:cubicBezTo>
                  <a:cubicBezTo>
                    <a:pt x="650" y="1275"/>
                    <a:pt x="610" y="1269"/>
                    <a:pt x="572" y="1258"/>
                  </a:cubicBezTo>
                  <a:cubicBezTo>
                    <a:pt x="453" y="1222"/>
                    <a:pt x="358" y="1163"/>
                    <a:pt x="286" y="1067"/>
                  </a:cubicBezTo>
                  <a:cubicBezTo>
                    <a:pt x="263" y="1020"/>
                    <a:pt x="203" y="984"/>
                    <a:pt x="143" y="984"/>
                  </a:cubicBezTo>
                  <a:cubicBezTo>
                    <a:pt x="96" y="984"/>
                    <a:pt x="60" y="1008"/>
                    <a:pt x="36" y="1056"/>
                  </a:cubicBezTo>
                  <a:cubicBezTo>
                    <a:pt x="1" y="1115"/>
                    <a:pt x="24" y="1187"/>
                    <a:pt x="84" y="1222"/>
                  </a:cubicBezTo>
                  <a:cubicBezTo>
                    <a:pt x="96" y="1222"/>
                    <a:pt x="96" y="1222"/>
                    <a:pt x="108" y="1234"/>
                  </a:cubicBezTo>
                  <a:cubicBezTo>
                    <a:pt x="203" y="1353"/>
                    <a:pt x="334" y="1448"/>
                    <a:pt x="489" y="1496"/>
                  </a:cubicBezTo>
                  <a:cubicBezTo>
                    <a:pt x="560" y="1508"/>
                    <a:pt x="632" y="1520"/>
                    <a:pt x="703" y="1520"/>
                  </a:cubicBezTo>
                  <a:cubicBezTo>
                    <a:pt x="834" y="1520"/>
                    <a:pt x="953" y="1484"/>
                    <a:pt x="1060" y="1425"/>
                  </a:cubicBezTo>
                  <a:cubicBezTo>
                    <a:pt x="1263" y="1306"/>
                    <a:pt x="1394" y="1103"/>
                    <a:pt x="1417" y="877"/>
                  </a:cubicBezTo>
                  <a:cubicBezTo>
                    <a:pt x="1441" y="663"/>
                    <a:pt x="1370" y="436"/>
                    <a:pt x="1203" y="270"/>
                  </a:cubicBezTo>
                  <a:cubicBezTo>
                    <a:pt x="1072" y="127"/>
                    <a:pt x="905" y="44"/>
                    <a:pt x="715" y="8"/>
                  </a:cubicBezTo>
                  <a:cubicBezTo>
                    <a:pt x="667" y="3"/>
                    <a:pt x="619" y="1"/>
                    <a:pt x="57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17" name="Google Shape;2417;p53"/>
            <p:cNvSpPr/>
            <p:nvPr/>
          </p:nvSpPr>
          <p:spPr>
            <a:xfrm>
              <a:off x="6384325" y="2161875"/>
              <a:ext cx="7775" cy="25625"/>
            </a:xfrm>
            <a:custGeom>
              <a:avLst/>
              <a:gdLst/>
              <a:ahLst/>
              <a:cxnLst/>
              <a:rect l="l" t="t" r="r" b="b"/>
              <a:pathLst>
                <a:path w="311" h="1025" extrusionOk="0">
                  <a:moveTo>
                    <a:pt x="131" y="1"/>
                  </a:moveTo>
                  <a:cubicBezTo>
                    <a:pt x="60" y="13"/>
                    <a:pt x="0" y="60"/>
                    <a:pt x="12" y="132"/>
                  </a:cubicBezTo>
                  <a:lnTo>
                    <a:pt x="60" y="917"/>
                  </a:lnTo>
                  <a:cubicBezTo>
                    <a:pt x="60" y="977"/>
                    <a:pt x="120" y="1025"/>
                    <a:pt x="179" y="1025"/>
                  </a:cubicBezTo>
                  <a:lnTo>
                    <a:pt x="191" y="1025"/>
                  </a:lnTo>
                  <a:cubicBezTo>
                    <a:pt x="251" y="1025"/>
                    <a:pt x="310" y="965"/>
                    <a:pt x="310" y="894"/>
                  </a:cubicBezTo>
                  <a:lnTo>
                    <a:pt x="262" y="120"/>
                  </a:lnTo>
                  <a:cubicBezTo>
                    <a:pt x="251" y="48"/>
                    <a:pt x="191" y="1"/>
                    <a:pt x="1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18" name="Google Shape;2418;p53"/>
            <p:cNvSpPr/>
            <p:nvPr/>
          </p:nvSpPr>
          <p:spPr>
            <a:xfrm>
              <a:off x="6383725" y="2155925"/>
              <a:ext cx="37125" cy="9550"/>
            </a:xfrm>
            <a:custGeom>
              <a:avLst/>
              <a:gdLst/>
              <a:ahLst/>
              <a:cxnLst/>
              <a:rect l="l" t="t" r="r" b="b"/>
              <a:pathLst>
                <a:path w="1485" h="382" extrusionOk="0">
                  <a:moveTo>
                    <a:pt x="1310" y="0"/>
                  </a:moveTo>
                  <a:cubicBezTo>
                    <a:pt x="1306" y="0"/>
                    <a:pt x="1302" y="0"/>
                    <a:pt x="1298" y="0"/>
                  </a:cubicBezTo>
                  <a:lnTo>
                    <a:pt x="144" y="131"/>
                  </a:lnTo>
                  <a:cubicBezTo>
                    <a:pt x="1" y="155"/>
                    <a:pt x="13" y="370"/>
                    <a:pt x="155" y="381"/>
                  </a:cubicBezTo>
                  <a:lnTo>
                    <a:pt x="167" y="381"/>
                  </a:lnTo>
                  <a:lnTo>
                    <a:pt x="1322" y="251"/>
                  </a:lnTo>
                  <a:cubicBezTo>
                    <a:pt x="1485" y="227"/>
                    <a:pt x="1455" y="0"/>
                    <a:pt x="13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19" name="Google Shape;2419;p53"/>
            <p:cNvSpPr/>
            <p:nvPr/>
          </p:nvSpPr>
          <p:spPr>
            <a:xfrm>
              <a:off x="6428500" y="2182900"/>
              <a:ext cx="26300" cy="32300"/>
            </a:xfrm>
            <a:custGeom>
              <a:avLst/>
              <a:gdLst/>
              <a:ahLst/>
              <a:cxnLst/>
              <a:rect l="l" t="t" r="r" b="b"/>
              <a:pathLst>
                <a:path w="1052" h="1292" extrusionOk="0">
                  <a:moveTo>
                    <a:pt x="128" y="0"/>
                  </a:moveTo>
                  <a:cubicBezTo>
                    <a:pt x="64" y="0"/>
                    <a:pt x="1" y="50"/>
                    <a:pt x="8" y="136"/>
                  </a:cubicBezTo>
                  <a:cubicBezTo>
                    <a:pt x="19" y="207"/>
                    <a:pt x="31" y="279"/>
                    <a:pt x="55" y="350"/>
                  </a:cubicBezTo>
                  <a:cubicBezTo>
                    <a:pt x="162" y="672"/>
                    <a:pt x="365" y="946"/>
                    <a:pt x="627" y="1148"/>
                  </a:cubicBezTo>
                  <a:cubicBezTo>
                    <a:pt x="686" y="1196"/>
                    <a:pt x="746" y="1243"/>
                    <a:pt x="817" y="1279"/>
                  </a:cubicBezTo>
                  <a:cubicBezTo>
                    <a:pt x="829" y="1291"/>
                    <a:pt x="853" y="1291"/>
                    <a:pt x="877" y="1291"/>
                  </a:cubicBezTo>
                  <a:cubicBezTo>
                    <a:pt x="881" y="1291"/>
                    <a:pt x="884" y="1291"/>
                    <a:pt x="888" y="1291"/>
                  </a:cubicBezTo>
                  <a:cubicBezTo>
                    <a:pt x="1010" y="1291"/>
                    <a:pt x="1051" y="1110"/>
                    <a:pt x="924" y="1053"/>
                  </a:cubicBezTo>
                  <a:cubicBezTo>
                    <a:pt x="877" y="1029"/>
                    <a:pt x="817" y="993"/>
                    <a:pt x="770" y="946"/>
                  </a:cubicBezTo>
                  <a:cubicBezTo>
                    <a:pt x="662" y="862"/>
                    <a:pt x="567" y="767"/>
                    <a:pt x="484" y="648"/>
                  </a:cubicBezTo>
                  <a:cubicBezTo>
                    <a:pt x="400" y="541"/>
                    <a:pt x="341" y="410"/>
                    <a:pt x="293" y="279"/>
                  </a:cubicBezTo>
                  <a:cubicBezTo>
                    <a:pt x="269" y="219"/>
                    <a:pt x="258" y="160"/>
                    <a:pt x="246" y="100"/>
                  </a:cubicBezTo>
                  <a:cubicBezTo>
                    <a:pt x="230" y="32"/>
                    <a:pt x="179" y="0"/>
                    <a:pt x="1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20" name="Google Shape;2420;p53"/>
            <p:cNvSpPr/>
            <p:nvPr/>
          </p:nvSpPr>
          <p:spPr>
            <a:xfrm>
              <a:off x="6427775" y="2179925"/>
              <a:ext cx="23775" cy="44200"/>
            </a:xfrm>
            <a:custGeom>
              <a:avLst/>
              <a:gdLst/>
              <a:ahLst/>
              <a:cxnLst/>
              <a:rect l="l" t="t" r="r" b="b"/>
              <a:pathLst>
                <a:path w="951" h="1768" extrusionOk="0">
                  <a:moveTo>
                    <a:pt x="806" y="1"/>
                  </a:moveTo>
                  <a:cubicBezTo>
                    <a:pt x="755" y="1"/>
                    <a:pt x="706" y="31"/>
                    <a:pt x="691" y="100"/>
                  </a:cubicBezTo>
                  <a:cubicBezTo>
                    <a:pt x="620" y="362"/>
                    <a:pt x="537" y="612"/>
                    <a:pt x="429" y="862"/>
                  </a:cubicBezTo>
                  <a:cubicBezTo>
                    <a:pt x="322" y="1112"/>
                    <a:pt x="191" y="1350"/>
                    <a:pt x="37" y="1577"/>
                  </a:cubicBezTo>
                  <a:cubicBezTo>
                    <a:pt x="1" y="1636"/>
                    <a:pt x="13" y="1707"/>
                    <a:pt x="72" y="1755"/>
                  </a:cubicBezTo>
                  <a:cubicBezTo>
                    <a:pt x="96" y="1767"/>
                    <a:pt x="120" y="1767"/>
                    <a:pt x="144" y="1767"/>
                  </a:cubicBezTo>
                  <a:cubicBezTo>
                    <a:pt x="179" y="1767"/>
                    <a:pt x="227" y="1755"/>
                    <a:pt x="251" y="1719"/>
                  </a:cubicBezTo>
                  <a:cubicBezTo>
                    <a:pt x="406" y="1481"/>
                    <a:pt x="537" y="1231"/>
                    <a:pt x="656" y="969"/>
                  </a:cubicBezTo>
                  <a:cubicBezTo>
                    <a:pt x="763" y="707"/>
                    <a:pt x="858" y="434"/>
                    <a:pt x="929" y="160"/>
                  </a:cubicBezTo>
                  <a:cubicBezTo>
                    <a:pt x="950" y="62"/>
                    <a:pt x="877" y="1"/>
                    <a:pt x="80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21" name="Google Shape;2421;p53"/>
            <p:cNvSpPr/>
            <p:nvPr/>
          </p:nvSpPr>
          <p:spPr>
            <a:xfrm>
              <a:off x="6374500" y="2222500"/>
              <a:ext cx="110775" cy="13225"/>
            </a:xfrm>
            <a:custGeom>
              <a:avLst/>
              <a:gdLst/>
              <a:ahLst/>
              <a:cxnLst/>
              <a:rect l="l" t="t" r="r" b="b"/>
              <a:pathLst>
                <a:path w="4431" h="529" extrusionOk="0">
                  <a:moveTo>
                    <a:pt x="4269" y="1"/>
                  </a:moveTo>
                  <a:cubicBezTo>
                    <a:pt x="4259" y="1"/>
                    <a:pt x="4249" y="2"/>
                    <a:pt x="4239" y="4"/>
                  </a:cubicBezTo>
                  <a:cubicBezTo>
                    <a:pt x="4239" y="4"/>
                    <a:pt x="3977" y="40"/>
                    <a:pt x="3608" y="76"/>
                  </a:cubicBezTo>
                  <a:cubicBezTo>
                    <a:pt x="3239" y="124"/>
                    <a:pt x="2727" y="159"/>
                    <a:pt x="2215" y="195"/>
                  </a:cubicBezTo>
                  <a:cubicBezTo>
                    <a:pt x="1798" y="219"/>
                    <a:pt x="1370" y="231"/>
                    <a:pt x="1025" y="243"/>
                  </a:cubicBezTo>
                  <a:lnTo>
                    <a:pt x="167" y="278"/>
                  </a:lnTo>
                  <a:cubicBezTo>
                    <a:pt x="1" y="278"/>
                    <a:pt x="1" y="528"/>
                    <a:pt x="167" y="528"/>
                  </a:cubicBezTo>
                  <a:lnTo>
                    <a:pt x="179" y="528"/>
                  </a:lnTo>
                  <a:lnTo>
                    <a:pt x="1025" y="493"/>
                  </a:lnTo>
                  <a:cubicBezTo>
                    <a:pt x="1370" y="481"/>
                    <a:pt x="1798" y="469"/>
                    <a:pt x="2227" y="445"/>
                  </a:cubicBezTo>
                  <a:cubicBezTo>
                    <a:pt x="2739" y="409"/>
                    <a:pt x="3251" y="374"/>
                    <a:pt x="3632" y="326"/>
                  </a:cubicBezTo>
                  <a:cubicBezTo>
                    <a:pt x="4013" y="290"/>
                    <a:pt x="4275" y="243"/>
                    <a:pt x="4275" y="243"/>
                  </a:cubicBezTo>
                  <a:cubicBezTo>
                    <a:pt x="4431" y="220"/>
                    <a:pt x="4399" y="1"/>
                    <a:pt x="426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22" name="Google Shape;2422;p53"/>
            <p:cNvSpPr/>
            <p:nvPr/>
          </p:nvSpPr>
          <p:spPr>
            <a:xfrm>
              <a:off x="6407850" y="2254825"/>
              <a:ext cx="25325" cy="24050"/>
            </a:xfrm>
            <a:custGeom>
              <a:avLst/>
              <a:gdLst/>
              <a:ahLst/>
              <a:cxnLst/>
              <a:rect l="l" t="t" r="r" b="b"/>
              <a:pathLst>
                <a:path w="1013" h="962" extrusionOk="0">
                  <a:moveTo>
                    <a:pt x="148" y="0"/>
                  </a:moveTo>
                  <a:cubicBezTo>
                    <a:pt x="131" y="0"/>
                    <a:pt x="113" y="3"/>
                    <a:pt x="95" y="9"/>
                  </a:cubicBezTo>
                  <a:cubicBezTo>
                    <a:pt x="36" y="21"/>
                    <a:pt x="0" y="93"/>
                    <a:pt x="24" y="164"/>
                  </a:cubicBezTo>
                  <a:lnTo>
                    <a:pt x="83" y="331"/>
                  </a:lnTo>
                  <a:cubicBezTo>
                    <a:pt x="131" y="462"/>
                    <a:pt x="202" y="581"/>
                    <a:pt x="286" y="700"/>
                  </a:cubicBezTo>
                  <a:cubicBezTo>
                    <a:pt x="381" y="807"/>
                    <a:pt x="512" y="902"/>
                    <a:pt x="667" y="938"/>
                  </a:cubicBezTo>
                  <a:cubicBezTo>
                    <a:pt x="714" y="950"/>
                    <a:pt x="762" y="962"/>
                    <a:pt x="810" y="962"/>
                  </a:cubicBezTo>
                  <a:lnTo>
                    <a:pt x="905" y="962"/>
                  </a:lnTo>
                  <a:cubicBezTo>
                    <a:pt x="964" y="950"/>
                    <a:pt x="1012" y="878"/>
                    <a:pt x="988" y="807"/>
                  </a:cubicBezTo>
                  <a:cubicBezTo>
                    <a:pt x="978" y="754"/>
                    <a:pt x="929" y="710"/>
                    <a:pt x="867" y="710"/>
                  </a:cubicBezTo>
                  <a:cubicBezTo>
                    <a:pt x="860" y="710"/>
                    <a:pt x="853" y="710"/>
                    <a:pt x="845" y="712"/>
                  </a:cubicBezTo>
                  <a:cubicBezTo>
                    <a:pt x="835" y="715"/>
                    <a:pt x="823" y="717"/>
                    <a:pt x="812" y="717"/>
                  </a:cubicBezTo>
                  <a:cubicBezTo>
                    <a:pt x="783" y="717"/>
                    <a:pt x="752" y="708"/>
                    <a:pt x="726" y="700"/>
                  </a:cubicBezTo>
                  <a:cubicBezTo>
                    <a:pt x="631" y="676"/>
                    <a:pt x="536" y="616"/>
                    <a:pt x="476" y="533"/>
                  </a:cubicBezTo>
                  <a:cubicBezTo>
                    <a:pt x="405" y="450"/>
                    <a:pt x="357" y="343"/>
                    <a:pt x="322" y="235"/>
                  </a:cubicBezTo>
                  <a:lnTo>
                    <a:pt x="262" y="81"/>
                  </a:lnTo>
                  <a:cubicBezTo>
                    <a:pt x="244" y="27"/>
                    <a:pt x="200" y="0"/>
                    <a:pt x="14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23" name="Google Shape;2423;p53"/>
            <p:cNvSpPr/>
            <p:nvPr/>
          </p:nvSpPr>
          <p:spPr>
            <a:xfrm>
              <a:off x="6398025" y="2254450"/>
              <a:ext cx="45875" cy="86650"/>
            </a:xfrm>
            <a:custGeom>
              <a:avLst/>
              <a:gdLst/>
              <a:ahLst/>
              <a:cxnLst/>
              <a:rect l="l" t="t" r="r" b="b"/>
              <a:pathLst>
                <a:path w="1835" h="3466" extrusionOk="0">
                  <a:moveTo>
                    <a:pt x="1167" y="1441"/>
                  </a:moveTo>
                  <a:lnTo>
                    <a:pt x="1012" y="2179"/>
                  </a:lnTo>
                  <a:cubicBezTo>
                    <a:pt x="1000" y="2239"/>
                    <a:pt x="988" y="2286"/>
                    <a:pt x="988" y="2346"/>
                  </a:cubicBezTo>
                  <a:cubicBezTo>
                    <a:pt x="953" y="2477"/>
                    <a:pt x="929" y="2632"/>
                    <a:pt x="881" y="2763"/>
                  </a:cubicBezTo>
                  <a:cubicBezTo>
                    <a:pt x="857" y="2858"/>
                    <a:pt x="822" y="2953"/>
                    <a:pt x="786" y="3037"/>
                  </a:cubicBezTo>
                  <a:cubicBezTo>
                    <a:pt x="762" y="3108"/>
                    <a:pt x="703" y="3168"/>
                    <a:pt x="643" y="3203"/>
                  </a:cubicBezTo>
                  <a:cubicBezTo>
                    <a:pt x="618" y="3212"/>
                    <a:pt x="592" y="3216"/>
                    <a:pt x="568" y="3216"/>
                  </a:cubicBezTo>
                  <a:cubicBezTo>
                    <a:pt x="524" y="3216"/>
                    <a:pt x="483" y="3202"/>
                    <a:pt x="453" y="3179"/>
                  </a:cubicBezTo>
                  <a:cubicBezTo>
                    <a:pt x="381" y="3132"/>
                    <a:pt x="334" y="3072"/>
                    <a:pt x="310" y="3001"/>
                  </a:cubicBezTo>
                  <a:cubicBezTo>
                    <a:pt x="250" y="2834"/>
                    <a:pt x="250" y="2656"/>
                    <a:pt x="310" y="2489"/>
                  </a:cubicBezTo>
                  <a:cubicBezTo>
                    <a:pt x="429" y="2167"/>
                    <a:pt x="619" y="1882"/>
                    <a:pt x="881" y="1667"/>
                  </a:cubicBezTo>
                  <a:cubicBezTo>
                    <a:pt x="976" y="1584"/>
                    <a:pt x="1072" y="1513"/>
                    <a:pt x="1167" y="1441"/>
                  </a:cubicBezTo>
                  <a:close/>
                  <a:moveTo>
                    <a:pt x="1512" y="0"/>
                  </a:moveTo>
                  <a:cubicBezTo>
                    <a:pt x="1441" y="0"/>
                    <a:pt x="1393" y="60"/>
                    <a:pt x="1393" y="131"/>
                  </a:cubicBezTo>
                  <a:cubicBezTo>
                    <a:pt x="1381" y="215"/>
                    <a:pt x="1381" y="310"/>
                    <a:pt x="1369" y="405"/>
                  </a:cubicBezTo>
                  <a:cubicBezTo>
                    <a:pt x="1346" y="560"/>
                    <a:pt x="1298" y="786"/>
                    <a:pt x="1238" y="1084"/>
                  </a:cubicBezTo>
                  <a:cubicBezTo>
                    <a:pt x="1060" y="1203"/>
                    <a:pt x="881" y="1346"/>
                    <a:pt x="715" y="1489"/>
                  </a:cubicBezTo>
                  <a:cubicBezTo>
                    <a:pt x="417" y="1739"/>
                    <a:pt x="203" y="2048"/>
                    <a:pt x="72" y="2417"/>
                  </a:cubicBezTo>
                  <a:cubicBezTo>
                    <a:pt x="0" y="2632"/>
                    <a:pt x="0" y="2870"/>
                    <a:pt x="84" y="3084"/>
                  </a:cubicBezTo>
                  <a:cubicBezTo>
                    <a:pt x="131" y="3215"/>
                    <a:pt x="214" y="3310"/>
                    <a:pt x="322" y="3382"/>
                  </a:cubicBezTo>
                  <a:cubicBezTo>
                    <a:pt x="393" y="3429"/>
                    <a:pt x="488" y="3465"/>
                    <a:pt x="572" y="3465"/>
                  </a:cubicBezTo>
                  <a:cubicBezTo>
                    <a:pt x="631" y="3465"/>
                    <a:pt x="691" y="3453"/>
                    <a:pt x="738" y="3429"/>
                  </a:cubicBezTo>
                  <a:cubicBezTo>
                    <a:pt x="857" y="3370"/>
                    <a:pt x="965" y="3275"/>
                    <a:pt x="1012" y="3144"/>
                  </a:cubicBezTo>
                  <a:cubicBezTo>
                    <a:pt x="1060" y="3048"/>
                    <a:pt x="1096" y="2941"/>
                    <a:pt x="1131" y="2834"/>
                  </a:cubicBezTo>
                  <a:cubicBezTo>
                    <a:pt x="1167" y="2679"/>
                    <a:pt x="1203" y="2536"/>
                    <a:pt x="1227" y="2382"/>
                  </a:cubicBezTo>
                  <a:lnTo>
                    <a:pt x="1262" y="2227"/>
                  </a:lnTo>
                  <a:lnTo>
                    <a:pt x="1465" y="1227"/>
                  </a:lnTo>
                  <a:cubicBezTo>
                    <a:pt x="1619" y="1132"/>
                    <a:pt x="1703" y="1084"/>
                    <a:pt x="1703" y="1084"/>
                  </a:cubicBezTo>
                  <a:cubicBezTo>
                    <a:pt x="1834" y="1023"/>
                    <a:pt x="1768" y="851"/>
                    <a:pt x="1658" y="851"/>
                  </a:cubicBezTo>
                  <a:cubicBezTo>
                    <a:pt x="1638" y="851"/>
                    <a:pt x="1617" y="857"/>
                    <a:pt x="1596" y="870"/>
                  </a:cubicBezTo>
                  <a:lnTo>
                    <a:pt x="1524" y="905"/>
                  </a:lnTo>
                  <a:cubicBezTo>
                    <a:pt x="1560" y="715"/>
                    <a:pt x="1596" y="548"/>
                    <a:pt x="1608" y="429"/>
                  </a:cubicBezTo>
                  <a:cubicBezTo>
                    <a:pt x="1619" y="322"/>
                    <a:pt x="1631" y="227"/>
                    <a:pt x="1631" y="131"/>
                  </a:cubicBezTo>
                  <a:cubicBezTo>
                    <a:pt x="1631" y="60"/>
                    <a:pt x="1584" y="0"/>
                    <a:pt x="151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24" name="Google Shape;2424;p53"/>
            <p:cNvSpPr/>
            <p:nvPr/>
          </p:nvSpPr>
          <p:spPr>
            <a:xfrm>
              <a:off x="6508750" y="2214850"/>
              <a:ext cx="28300" cy="8975"/>
            </a:xfrm>
            <a:custGeom>
              <a:avLst/>
              <a:gdLst/>
              <a:ahLst/>
              <a:cxnLst/>
              <a:rect l="l" t="t" r="r" b="b"/>
              <a:pathLst>
                <a:path w="1132" h="359" extrusionOk="0">
                  <a:moveTo>
                    <a:pt x="965" y="1"/>
                  </a:moveTo>
                  <a:cubicBezTo>
                    <a:pt x="822" y="1"/>
                    <a:pt x="667" y="1"/>
                    <a:pt x="524" y="25"/>
                  </a:cubicBezTo>
                  <a:cubicBezTo>
                    <a:pt x="381" y="49"/>
                    <a:pt x="238" y="72"/>
                    <a:pt x="107" y="120"/>
                  </a:cubicBezTo>
                  <a:cubicBezTo>
                    <a:pt x="36" y="144"/>
                    <a:pt x="0" y="203"/>
                    <a:pt x="24" y="275"/>
                  </a:cubicBezTo>
                  <a:cubicBezTo>
                    <a:pt x="36" y="322"/>
                    <a:pt x="84" y="358"/>
                    <a:pt x="143" y="358"/>
                  </a:cubicBezTo>
                  <a:lnTo>
                    <a:pt x="191" y="358"/>
                  </a:lnTo>
                  <a:cubicBezTo>
                    <a:pt x="310" y="322"/>
                    <a:pt x="441" y="287"/>
                    <a:pt x="572" y="275"/>
                  </a:cubicBezTo>
                  <a:cubicBezTo>
                    <a:pt x="668" y="257"/>
                    <a:pt x="764" y="246"/>
                    <a:pt x="859" y="246"/>
                  </a:cubicBezTo>
                  <a:cubicBezTo>
                    <a:pt x="895" y="246"/>
                    <a:pt x="930" y="248"/>
                    <a:pt x="965" y="251"/>
                  </a:cubicBezTo>
                  <a:cubicBezTo>
                    <a:pt x="1131" y="251"/>
                    <a:pt x="1131" y="1"/>
                    <a:pt x="9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25" name="Google Shape;2425;p53"/>
            <p:cNvSpPr/>
            <p:nvPr/>
          </p:nvSpPr>
          <p:spPr>
            <a:xfrm>
              <a:off x="6515300" y="2201175"/>
              <a:ext cx="7450" cy="36925"/>
            </a:xfrm>
            <a:custGeom>
              <a:avLst/>
              <a:gdLst/>
              <a:ahLst/>
              <a:cxnLst/>
              <a:rect l="l" t="t" r="r" b="b"/>
              <a:pathLst>
                <a:path w="298" h="1477" extrusionOk="0">
                  <a:moveTo>
                    <a:pt x="143" y="0"/>
                  </a:moveTo>
                  <a:cubicBezTo>
                    <a:pt x="72" y="0"/>
                    <a:pt x="12" y="48"/>
                    <a:pt x="12" y="119"/>
                  </a:cubicBezTo>
                  <a:cubicBezTo>
                    <a:pt x="0" y="131"/>
                    <a:pt x="0" y="429"/>
                    <a:pt x="0" y="738"/>
                  </a:cubicBezTo>
                  <a:cubicBezTo>
                    <a:pt x="12" y="1048"/>
                    <a:pt x="48" y="1346"/>
                    <a:pt x="48" y="1358"/>
                  </a:cubicBezTo>
                  <a:cubicBezTo>
                    <a:pt x="48" y="1429"/>
                    <a:pt x="107" y="1477"/>
                    <a:pt x="167" y="1477"/>
                  </a:cubicBezTo>
                  <a:lnTo>
                    <a:pt x="179" y="1465"/>
                  </a:lnTo>
                  <a:cubicBezTo>
                    <a:pt x="250" y="1465"/>
                    <a:pt x="298" y="1393"/>
                    <a:pt x="286" y="1334"/>
                  </a:cubicBezTo>
                  <a:cubicBezTo>
                    <a:pt x="286" y="1334"/>
                    <a:pt x="262" y="1036"/>
                    <a:pt x="250" y="738"/>
                  </a:cubicBezTo>
                  <a:cubicBezTo>
                    <a:pt x="238" y="441"/>
                    <a:pt x="262" y="131"/>
                    <a:pt x="262" y="131"/>
                  </a:cubicBezTo>
                  <a:cubicBezTo>
                    <a:pt x="262" y="60"/>
                    <a:pt x="215" y="0"/>
                    <a:pt x="14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26" name="Google Shape;2426;p53"/>
            <p:cNvSpPr/>
            <p:nvPr/>
          </p:nvSpPr>
          <p:spPr>
            <a:xfrm>
              <a:off x="6574225" y="2171875"/>
              <a:ext cx="50325" cy="27525"/>
            </a:xfrm>
            <a:custGeom>
              <a:avLst/>
              <a:gdLst/>
              <a:ahLst/>
              <a:cxnLst/>
              <a:rect l="l" t="t" r="r" b="b"/>
              <a:pathLst>
                <a:path w="2013" h="1101" extrusionOk="0">
                  <a:moveTo>
                    <a:pt x="608" y="267"/>
                  </a:moveTo>
                  <a:cubicBezTo>
                    <a:pt x="608" y="351"/>
                    <a:pt x="644" y="434"/>
                    <a:pt x="679" y="517"/>
                  </a:cubicBezTo>
                  <a:cubicBezTo>
                    <a:pt x="679" y="577"/>
                    <a:pt x="667" y="636"/>
                    <a:pt x="656" y="684"/>
                  </a:cubicBezTo>
                  <a:cubicBezTo>
                    <a:pt x="620" y="756"/>
                    <a:pt x="572" y="815"/>
                    <a:pt x="501" y="839"/>
                  </a:cubicBezTo>
                  <a:cubicBezTo>
                    <a:pt x="484" y="847"/>
                    <a:pt x="465" y="851"/>
                    <a:pt x="447" y="851"/>
                  </a:cubicBezTo>
                  <a:cubicBezTo>
                    <a:pt x="414" y="851"/>
                    <a:pt x="381" y="838"/>
                    <a:pt x="358" y="815"/>
                  </a:cubicBezTo>
                  <a:cubicBezTo>
                    <a:pt x="275" y="672"/>
                    <a:pt x="298" y="505"/>
                    <a:pt x="405" y="398"/>
                  </a:cubicBezTo>
                  <a:cubicBezTo>
                    <a:pt x="453" y="327"/>
                    <a:pt x="525" y="291"/>
                    <a:pt x="608" y="267"/>
                  </a:cubicBezTo>
                  <a:close/>
                  <a:moveTo>
                    <a:pt x="672" y="1"/>
                  </a:moveTo>
                  <a:cubicBezTo>
                    <a:pt x="624" y="1"/>
                    <a:pt x="580" y="12"/>
                    <a:pt x="536" y="29"/>
                  </a:cubicBezTo>
                  <a:cubicBezTo>
                    <a:pt x="405" y="65"/>
                    <a:pt x="298" y="136"/>
                    <a:pt x="215" y="232"/>
                  </a:cubicBezTo>
                  <a:cubicBezTo>
                    <a:pt x="24" y="434"/>
                    <a:pt x="1" y="732"/>
                    <a:pt x="167" y="970"/>
                  </a:cubicBezTo>
                  <a:cubicBezTo>
                    <a:pt x="227" y="1053"/>
                    <a:pt x="334" y="1101"/>
                    <a:pt x="441" y="1101"/>
                  </a:cubicBezTo>
                  <a:cubicBezTo>
                    <a:pt x="489" y="1101"/>
                    <a:pt x="548" y="1089"/>
                    <a:pt x="584" y="1065"/>
                  </a:cubicBezTo>
                  <a:cubicBezTo>
                    <a:pt x="715" y="1017"/>
                    <a:pt x="822" y="922"/>
                    <a:pt x="882" y="791"/>
                  </a:cubicBezTo>
                  <a:cubicBezTo>
                    <a:pt x="1032" y="924"/>
                    <a:pt x="1220" y="989"/>
                    <a:pt x="1409" y="989"/>
                  </a:cubicBezTo>
                  <a:cubicBezTo>
                    <a:pt x="1610" y="989"/>
                    <a:pt x="1812" y="915"/>
                    <a:pt x="1965" y="767"/>
                  </a:cubicBezTo>
                  <a:cubicBezTo>
                    <a:pt x="2013" y="720"/>
                    <a:pt x="2013" y="636"/>
                    <a:pt x="1965" y="589"/>
                  </a:cubicBezTo>
                  <a:cubicBezTo>
                    <a:pt x="1941" y="565"/>
                    <a:pt x="1912" y="553"/>
                    <a:pt x="1882" y="553"/>
                  </a:cubicBezTo>
                  <a:cubicBezTo>
                    <a:pt x="1852" y="553"/>
                    <a:pt x="1822" y="565"/>
                    <a:pt x="1799" y="589"/>
                  </a:cubicBezTo>
                  <a:cubicBezTo>
                    <a:pt x="1689" y="693"/>
                    <a:pt x="1549" y="744"/>
                    <a:pt x="1410" y="744"/>
                  </a:cubicBezTo>
                  <a:cubicBezTo>
                    <a:pt x="1217" y="744"/>
                    <a:pt x="1026" y="645"/>
                    <a:pt x="929" y="458"/>
                  </a:cubicBezTo>
                  <a:cubicBezTo>
                    <a:pt x="917" y="410"/>
                    <a:pt x="906" y="351"/>
                    <a:pt x="906" y="303"/>
                  </a:cubicBezTo>
                  <a:cubicBezTo>
                    <a:pt x="965" y="279"/>
                    <a:pt x="989" y="208"/>
                    <a:pt x="965" y="148"/>
                  </a:cubicBezTo>
                  <a:cubicBezTo>
                    <a:pt x="932" y="61"/>
                    <a:pt x="850" y="4"/>
                    <a:pt x="754" y="4"/>
                  </a:cubicBezTo>
                  <a:cubicBezTo>
                    <a:pt x="745" y="4"/>
                    <a:pt x="736" y="4"/>
                    <a:pt x="727" y="5"/>
                  </a:cubicBezTo>
                  <a:cubicBezTo>
                    <a:pt x="708" y="2"/>
                    <a:pt x="690" y="1"/>
                    <a:pt x="6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27" name="Google Shape;2427;p53"/>
            <p:cNvSpPr/>
            <p:nvPr/>
          </p:nvSpPr>
          <p:spPr>
            <a:xfrm>
              <a:off x="6604775" y="2132375"/>
              <a:ext cx="44225" cy="30125"/>
            </a:xfrm>
            <a:custGeom>
              <a:avLst/>
              <a:gdLst/>
              <a:ahLst/>
              <a:cxnLst/>
              <a:rect l="l" t="t" r="r" b="b"/>
              <a:pathLst>
                <a:path w="1769" h="1205" extrusionOk="0">
                  <a:moveTo>
                    <a:pt x="528" y="1"/>
                  </a:moveTo>
                  <a:cubicBezTo>
                    <a:pt x="520" y="1"/>
                    <a:pt x="513" y="1"/>
                    <a:pt x="505" y="2"/>
                  </a:cubicBezTo>
                  <a:cubicBezTo>
                    <a:pt x="422" y="2"/>
                    <a:pt x="350" y="38"/>
                    <a:pt x="291" y="97"/>
                  </a:cubicBezTo>
                  <a:lnTo>
                    <a:pt x="279" y="97"/>
                  </a:lnTo>
                  <a:cubicBezTo>
                    <a:pt x="160" y="192"/>
                    <a:pt x="65" y="323"/>
                    <a:pt x="29" y="466"/>
                  </a:cubicBezTo>
                  <a:cubicBezTo>
                    <a:pt x="0" y="566"/>
                    <a:pt x="74" y="627"/>
                    <a:pt x="148" y="627"/>
                  </a:cubicBezTo>
                  <a:cubicBezTo>
                    <a:pt x="198" y="627"/>
                    <a:pt x="248" y="600"/>
                    <a:pt x="267" y="538"/>
                  </a:cubicBezTo>
                  <a:cubicBezTo>
                    <a:pt x="291" y="442"/>
                    <a:pt x="350" y="347"/>
                    <a:pt x="434" y="288"/>
                  </a:cubicBezTo>
                  <a:cubicBezTo>
                    <a:pt x="457" y="264"/>
                    <a:pt x="493" y="252"/>
                    <a:pt x="517" y="240"/>
                  </a:cubicBezTo>
                  <a:cubicBezTo>
                    <a:pt x="529" y="252"/>
                    <a:pt x="541" y="252"/>
                    <a:pt x="541" y="276"/>
                  </a:cubicBezTo>
                  <a:cubicBezTo>
                    <a:pt x="612" y="478"/>
                    <a:pt x="565" y="692"/>
                    <a:pt x="422" y="859"/>
                  </a:cubicBezTo>
                  <a:cubicBezTo>
                    <a:pt x="386" y="895"/>
                    <a:pt x="350" y="931"/>
                    <a:pt x="303" y="966"/>
                  </a:cubicBezTo>
                  <a:lnTo>
                    <a:pt x="279" y="978"/>
                  </a:lnTo>
                  <a:cubicBezTo>
                    <a:pt x="243" y="1002"/>
                    <a:pt x="219" y="1038"/>
                    <a:pt x="231" y="1085"/>
                  </a:cubicBezTo>
                  <a:cubicBezTo>
                    <a:pt x="231" y="1121"/>
                    <a:pt x="243" y="1157"/>
                    <a:pt x="267" y="1181"/>
                  </a:cubicBezTo>
                  <a:cubicBezTo>
                    <a:pt x="291" y="1193"/>
                    <a:pt x="326" y="1204"/>
                    <a:pt x="350" y="1204"/>
                  </a:cubicBezTo>
                  <a:lnTo>
                    <a:pt x="386" y="1204"/>
                  </a:lnTo>
                  <a:lnTo>
                    <a:pt x="541" y="1193"/>
                  </a:lnTo>
                  <a:cubicBezTo>
                    <a:pt x="898" y="1157"/>
                    <a:pt x="1255" y="1109"/>
                    <a:pt x="1624" y="1050"/>
                  </a:cubicBezTo>
                  <a:cubicBezTo>
                    <a:pt x="1769" y="1016"/>
                    <a:pt x="1737" y="796"/>
                    <a:pt x="1606" y="796"/>
                  </a:cubicBezTo>
                  <a:cubicBezTo>
                    <a:pt x="1597" y="796"/>
                    <a:pt x="1587" y="797"/>
                    <a:pt x="1577" y="800"/>
                  </a:cubicBezTo>
                  <a:cubicBezTo>
                    <a:pt x="1279" y="859"/>
                    <a:pt x="981" y="907"/>
                    <a:pt x="684" y="931"/>
                  </a:cubicBezTo>
                  <a:cubicBezTo>
                    <a:pt x="827" y="716"/>
                    <a:pt x="862" y="442"/>
                    <a:pt x="767" y="192"/>
                  </a:cubicBezTo>
                  <a:cubicBezTo>
                    <a:pt x="734" y="81"/>
                    <a:pt x="638" y="1"/>
                    <a:pt x="52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28" name="Google Shape;2428;p53"/>
            <p:cNvSpPr/>
            <p:nvPr/>
          </p:nvSpPr>
          <p:spPr>
            <a:xfrm>
              <a:off x="6563800" y="2201425"/>
              <a:ext cx="109575" cy="19125"/>
            </a:xfrm>
            <a:custGeom>
              <a:avLst/>
              <a:gdLst/>
              <a:ahLst/>
              <a:cxnLst/>
              <a:rect l="l" t="t" r="r" b="b"/>
              <a:pathLst>
                <a:path w="4383" h="765" extrusionOk="0">
                  <a:moveTo>
                    <a:pt x="4261" y="0"/>
                  </a:moveTo>
                  <a:cubicBezTo>
                    <a:pt x="4254" y="0"/>
                    <a:pt x="4247" y="1"/>
                    <a:pt x="4240" y="2"/>
                  </a:cubicBezTo>
                  <a:cubicBezTo>
                    <a:pt x="4240" y="2"/>
                    <a:pt x="3204" y="85"/>
                    <a:pt x="2192" y="228"/>
                  </a:cubicBezTo>
                  <a:cubicBezTo>
                    <a:pt x="1180" y="359"/>
                    <a:pt x="168" y="526"/>
                    <a:pt x="156" y="526"/>
                  </a:cubicBezTo>
                  <a:cubicBezTo>
                    <a:pt x="1" y="538"/>
                    <a:pt x="13" y="764"/>
                    <a:pt x="168" y="764"/>
                  </a:cubicBezTo>
                  <a:lnTo>
                    <a:pt x="191" y="752"/>
                  </a:lnTo>
                  <a:cubicBezTo>
                    <a:pt x="203" y="752"/>
                    <a:pt x="1227" y="597"/>
                    <a:pt x="2227" y="466"/>
                  </a:cubicBezTo>
                  <a:cubicBezTo>
                    <a:pt x="3228" y="336"/>
                    <a:pt x="4251" y="240"/>
                    <a:pt x="4263" y="240"/>
                  </a:cubicBezTo>
                  <a:cubicBezTo>
                    <a:pt x="4335" y="240"/>
                    <a:pt x="4382" y="181"/>
                    <a:pt x="4382" y="109"/>
                  </a:cubicBezTo>
                  <a:cubicBezTo>
                    <a:pt x="4372" y="45"/>
                    <a:pt x="4323" y="0"/>
                    <a:pt x="426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29" name="Google Shape;2429;p53"/>
            <p:cNvSpPr/>
            <p:nvPr/>
          </p:nvSpPr>
          <p:spPr>
            <a:xfrm>
              <a:off x="6600425" y="2239200"/>
              <a:ext cx="29200" cy="41475"/>
            </a:xfrm>
            <a:custGeom>
              <a:avLst/>
              <a:gdLst/>
              <a:ahLst/>
              <a:cxnLst/>
              <a:rect l="l" t="t" r="r" b="b"/>
              <a:pathLst>
                <a:path w="1168" h="1659" extrusionOk="0">
                  <a:moveTo>
                    <a:pt x="131" y="1"/>
                  </a:moveTo>
                  <a:cubicBezTo>
                    <a:pt x="123" y="1"/>
                    <a:pt x="115" y="2"/>
                    <a:pt x="108" y="3"/>
                  </a:cubicBezTo>
                  <a:cubicBezTo>
                    <a:pt x="36" y="27"/>
                    <a:pt x="0" y="87"/>
                    <a:pt x="24" y="158"/>
                  </a:cubicBezTo>
                  <a:cubicBezTo>
                    <a:pt x="60" y="313"/>
                    <a:pt x="96" y="468"/>
                    <a:pt x="131" y="622"/>
                  </a:cubicBezTo>
                  <a:lnTo>
                    <a:pt x="143" y="706"/>
                  </a:lnTo>
                  <a:cubicBezTo>
                    <a:pt x="143" y="741"/>
                    <a:pt x="167" y="777"/>
                    <a:pt x="203" y="801"/>
                  </a:cubicBezTo>
                  <a:cubicBezTo>
                    <a:pt x="221" y="807"/>
                    <a:pt x="239" y="810"/>
                    <a:pt x="256" y="810"/>
                  </a:cubicBezTo>
                  <a:cubicBezTo>
                    <a:pt x="274" y="810"/>
                    <a:pt x="292" y="807"/>
                    <a:pt x="310" y="801"/>
                  </a:cubicBezTo>
                  <a:cubicBezTo>
                    <a:pt x="369" y="774"/>
                    <a:pt x="430" y="762"/>
                    <a:pt x="491" y="762"/>
                  </a:cubicBezTo>
                  <a:cubicBezTo>
                    <a:pt x="565" y="762"/>
                    <a:pt x="637" y="780"/>
                    <a:pt x="703" y="813"/>
                  </a:cubicBezTo>
                  <a:cubicBezTo>
                    <a:pt x="822" y="860"/>
                    <a:pt x="905" y="968"/>
                    <a:pt x="929" y="1099"/>
                  </a:cubicBezTo>
                  <a:cubicBezTo>
                    <a:pt x="917" y="1218"/>
                    <a:pt x="834" y="1337"/>
                    <a:pt x="715" y="1372"/>
                  </a:cubicBezTo>
                  <a:cubicBezTo>
                    <a:pt x="660" y="1392"/>
                    <a:pt x="603" y="1402"/>
                    <a:pt x="546" y="1402"/>
                  </a:cubicBezTo>
                  <a:cubicBezTo>
                    <a:pt x="467" y="1402"/>
                    <a:pt x="386" y="1383"/>
                    <a:pt x="310" y="1349"/>
                  </a:cubicBezTo>
                  <a:cubicBezTo>
                    <a:pt x="292" y="1342"/>
                    <a:pt x="275" y="1339"/>
                    <a:pt x="260" y="1339"/>
                  </a:cubicBezTo>
                  <a:cubicBezTo>
                    <a:pt x="137" y="1339"/>
                    <a:pt x="78" y="1523"/>
                    <a:pt x="215" y="1587"/>
                  </a:cubicBezTo>
                  <a:cubicBezTo>
                    <a:pt x="322" y="1622"/>
                    <a:pt x="441" y="1646"/>
                    <a:pt x="560" y="1658"/>
                  </a:cubicBezTo>
                  <a:cubicBezTo>
                    <a:pt x="643" y="1658"/>
                    <a:pt x="727" y="1646"/>
                    <a:pt x="798" y="1622"/>
                  </a:cubicBezTo>
                  <a:cubicBezTo>
                    <a:pt x="1012" y="1539"/>
                    <a:pt x="1155" y="1337"/>
                    <a:pt x="1167" y="1111"/>
                  </a:cubicBezTo>
                  <a:cubicBezTo>
                    <a:pt x="1155" y="884"/>
                    <a:pt x="1012" y="694"/>
                    <a:pt x="810" y="599"/>
                  </a:cubicBezTo>
                  <a:cubicBezTo>
                    <a:pt x="711" y="549"/>
                    <a:pt x="607" y="523"/>
                    <a:pt x="501" y="523"/>
                  </a:cubicBezTo>
                  <a:cubicBezTo>
                    <a:pt x="453" y="523"/>
                    <a:pt x="406" y="528"/>
                    <a:pt x="358" y="539"/>
                  </a:cubicBezTo>
                  <a:cubicBezTo>
                    <a:pt x="334" y="384"/>
                    <a:pt x="298" y="229"/>
                    <a:pt x="250" y="87"/>
                  </a:cubicBezTo>
                  <a:cubicBezTo>
                    <a:pt x="230" y="35"/>
                    <a:pt x="182" y="1"/>
                    <a:pt x="1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30" name="Google Shape;2430;p53"/>
            <p:cNvSpPr/>
            <p:nvPr/>
          </p:nvSpPr>
          <p:spPr>
            <a:xfrm>
              <a:off x="6598925" y="2229100"/>
              <a:ext cx="29800" cy="11375"/>
            </a:xfrm>
            <a:custGeom>
              <a:avLst/>
              <a:gdLst/>
              <a:ahLst/>
              <a:cxnLst/>
              <a:rect l="l" t="t" r="r" b="b"/>
              <a:pathLst>
                <a:path w="1192" h="455" extrusionOk="0">
                  <a:moveTo>
                    <a:pt x="1052" y="0"/>
                  </a:moveTo>
                  <a:cubicBezTo>
                    <a:pt x="1043" y="0"/>
                    <a:pt x="1034" y="1"/>
                    <a:pt x="1025" y="2"/>
                  </a:cubicBezTo>
                  <a:cubicBezTo>
                    <a:pt x="1025" y="2"/>
                    <a:pt x="811" y="62"/>
                    <a:pt x="596" y="121"/>
                  </a:cubicBezTo>
                  <a:cubicBezTo>
                    <a:pt x="370" y="169"/>
                    <a:pt x="144" y="205"/>
                    <a:pt x="144" y="205"/>
                  </a:cubicBezTo>
                  <a:cubicBezTo>
                    <a:pt x="1" y="229"/>
                    <a:pt x="13" y="455"/>
                    <a:pt x="168" y="455"/>
                  </a:cubicBezTo>
                  <a:lnTo>
                    <a:pt x="191" y="443"/>
                  </a:lnTo>
                  <a:cubicBezTo>
                    <a:pt x="203" y="443"/>
                    <a:pt x="430" y="407"/>
                    <a:pt x="644" y="360"/>
                  </a:cubicBezTo>
                  <a:cubicBezTo>
                    <a:pt x="870" y="300"/>
                    <a:pt x="1084" y="229"/>
                    <a:pt x="1096" y="229"/>
                  </a:cubicBezTo>
                  <a:cubicBezTo>
                    <a:pt x="1156" y="217"/>
                    <a:pt x="1192" y="145"/>
                    <a:pt x="1180" y="86"/>
                  </a:cubicBezTo>
                  <a:cubicBezTo>
                    <a:pt x="1159" y="34"/>
                    <a:pt x="1111" y="0"/>
                    <a:pt x="105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31" name="Google Shape;2431;p53"/>
            <p:cNvSpPr/>
            <p:nvPr/>
          </p:nvSpPr>
          <p:spPr>
            <a:xfrm>
              <a:off x="6641600" y="2243500"/>
              <a:ext cx="31775" cy="30025"/>
            </a:xfrm>
            <a:custGeom>
              <a:avLst/>
              <a:gdLst/>
              <a:ahLst/>
              <a:cxnLst/>
              <a:rect l="l" t="t" r="r" b="b"/>
              <a:pathLst>
                <a:path w="1271" h="1201" extrusionOk="0">
                  <a:moveTo>
                    <a:pt x="140" y="0"/>
                  </a:moveTo>
                  <a:cubicBezTo>
                    <a:pt x="71" y="0"/>
                    <a:pt x="0" y="54"/>
                    <a:pt x="20" y="141"/>
                  </a:cubicBezTo>
                  <a:cubicBezTo>
                    <a:pt x="32" y="224"/>
                    <a:pt x="56" y="307"/>
                    <a:pt x="92" y="391"/>
                  </a:cubicBezTo>
                  <a:cubicBezTo>
                    <a:pt x="247" y="724"/>
                    <a:pt x="520" y="998"/>
                    <a:pt x="866" y="1129"/>
                  </a:cubicBezTo>
                  <a:cubicBezTo>
                    <a:pt x="949" y="1165"/>
                    <a:pt x="1032" y="1189"/>
                    <a:pt x="1116" y="1200"/>
                  </a:cubicBezTo>
                  <a:lnTo>
                    <a:pt x="1139" y="1200"/>
                  </a:lnTo>
                  <a:cubicBezTo>
                    <a:pt x="1199" y="1200"/>
                    <a:pt x="1247" y="1153"/>
                    <a:pt x="1259" y="1093"/>
                  </a:cubicBezTo>
                  <a:cubicBezTo>
                    <a:pt x="1270" y="1034"/>
                    <a:pt x="1223" y="962"/>
                    <a:pt x="1151" y="962"/>
                  </a:cubicBezTo>
                  <a:cubicBezTo>
                    <a:pt x="1080" y="950"/>
                    <a:pt x="1020" y="927"/>
                    <a:pt x="961" y="903"/>
                  </a:cubicBezTo>
                  <a:cubicBezTo>
                    <a:pt x="675" y="784"/>
                    <a:pt x="449" y="569"/>
                    <a:pt x="318" y="284"/>
                  </a:cubicBezTo>
                  <a:cubicBezTo>
                    <a:pt x="294" y="224"/>
                    <a:pt x="270" y="165"/>
                    <a:pt x="258" y="105"/>
                  </a:cubicBezTo>
                  <a:cubicBezTo>
                    <a:pt x="248" y="32"/>
                    <a:pt x="195" y="0"/>
                    <a:pt x="14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32" name="Google Shape;2432;p53"/>
            <p:cNvSpPr/>
            <p:nvPr/>
          </p:nvSpPr>
          <p:spPr>
            <a:xfrm>
              <a:off x="6634050" y="2242675"/>
              <a:ext cx="33975" cy="40375"/>
            </a:xfrm>
            <a:custGeom>
              <a:avLst/>
              <a:gdLst/>
              <a:ahLst/>
              <a:cxnLst/>
              <a:rect l="l" t="t" r="r" b="b"/>
              <a:pathLst>
                <a:path w="1359" h="1615" extrusionOk="0">
                  <a:moveTo>
                    <a:pt x="1213" y="1"/>
                  </a:moveTo>
                  <a:cubicBezTo>
                    <a:pt x="1156" y="1"/>
                    <a:pt x="1106" y="44"/>
                    <a:pt x="1096" y="102"/>
                  </a:cubicBezTo>
                  <a:cubicBezTo>
                    <a:pt x="1072" y="186"/>
                    <a:pt x="1049" y="269"/>
                    <a:pt x="1013" y="340"/>
                  </a:cubicBezTo>
                  <a:cubicBezTo>
                    <a:pt x="941" y="531"/>
                    <a:pt x="846" y="698"/>
                    <a:pt x="727" y="841"/>
                  </a:cubicBezTo>
                  <a:cubicBezTo>
                    <a:pt x="608" y="995"/>
                    <a:pt x="477" y="1138"/>
                    <a:pt x="310" y="1245"/>
                  </a:cubicBezTo>
                  <a:cubicBezTo>
                    <a:pt x="239" y="1293"/>
                    <a:pt x="168" y="1341"/>
                    <a:pt x="96" y="1376"/>
                  </a:cubicBezTo>
                  <a:cubicBezTo>
                    <a:pt x="37" y="1412"/>
                    <a:pt x="1" y="1483"/>
                    <a:pt x="37" y="1543"/>
                  </a:cubicBezTo>
                  <a:cubicBezTo>
                    <a:pt x="60" y="1591"/>
                    <a:pt x="96" y="1614"/>
                    <a:pt x="144" y="1614"/>
                  </a:cubicBezTo>
                  <a:cubicBezTo>
                    <a:pt x="168" y="1614"/>
                    <a:pt x="179" y="1614"/>
                    <a:pt x="203" y="1603"/>
                  </a:cubicBezTo>
                  <a:cubicBezTo>
                    <a:pt x="287" y="1567"/>
                    <a:pt x="382" y="1507"/>
                    <a:pt x="465" y="1448"/>
                  </a:cubicBezTo>
                  <a:cubicBezTo>
                    <a:pt x="810" y="1198"/>
                    <a:pt x="1096" y="841"/>
                    <a:pt x="1251" y="436"/>
                  </a:cubicBezTo>
                  <a:cubicBezTo>
                    <a:pt x="1287" y="340"/>
                    <a:pt x="1322" y="245"/>
                    <a:pt x="1346" y="150"/>
                  </a:cubicBezTo>
                  <a:cubicBezTo>
                    <a:pt x="1358" y="79"/>
                    <a:pt x="1311" y="19"/>
                    <a:pt x="1251" y="7"/>
                  </a:cubicBezTo>
                  <a:cubicBezTo>
                    <a:pt x="1238" y="3"/>
                    <a:pt x="1226" y="1"/>
                    <a:pt x="12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33" name="Google Shape;2433;p53"/>
            <p:cNvSpPr/>
            <p:nvPr/>
          </p:nvSpPr>
          <p:spPr>
            <a:xfrm>
              <a:off x="6533450" y="1687375"/>
              <a:ext cx="43175" cy="60775"/>
            </a:xfrm>
            <a:custGeom>
              <a:avLst/>
              <a:gdLst/>
              <a:ahLst/>
              <a:cxnLst/>
              <a:rect l="l" t="t" r="r" b="b"/>
              <a:pathLst>
                <a:path w="1727" h="2431" extrusionOk="0">
                  <a:moveTo>
                    <a:pt x="435" y="1"/>
                  </a:moveTo>
                  <a:cubicBezTo>
                    <a:pt x="372" y="1"/>
                    <a:pt x="322" y="56"/>
                    <a:pt x="322" y="121"/>
                  </a:cubicBezTo>
                  <a:cubicBezTo>
                    <a:pt x="310" y="133"/>
                    <a:pt x="310" y="145"/>
                    <a:pt x="322" y="157"/>
                  </a:cubicBezTo>
                  <a:cubicBezTo>
                    <a:pt x="310" y="169"/>
                    <a:pt x="298" y="193"/>
                    <a:pt x="298" y="216"/>
                  </a:cubicBezTo>
                  <a:lnTo>
                    <a:pt x="215" y="990"/>
                  </a:lnTo>
                  <a:cubicBezTo>
                    <a:pt x="203" y="1038"/>
                    <a:pt x="227" y="1086"/>
                    <a:pt x="274" y="1109"/>
                  </a:cubicBezTo>
                  <a:cubicBezTo>
                    <a:pt x="301" y="1136"/>
                    <a:pt x="328" y="1150"/>
                    <a:pt x="360" y="1150"/>
                  </a:cubicBezTo>
                  <a:cubicBezTo>
                    <a:pt x="370" y="1150"/>
                    <a:pt x="382" y="1148"/>
                    <a:pt x="393" y="1145"/>
                  </a:cubicBezTo>
                  <a:cubicBezTo>
                    <a:pt x="429" y="1133"/>
                    <a:pt x="465" y="1133"/>
                    <a:pt x="501" y="1133"/>
                  </a:cubicBezTo>
                  <a:cubicBezTo>
                    <a:pt x="524" y="1130"/>
                    <a:pt x="549" y="1129"/>
                    <a:pt x="574" y="1129"/>
                  </a:cubicBezTo>
                  <a:cubicBezTo>
                    <a:pt x="649" y="1129"/>
                    <a:pt x="727" y="1142"/>
                    <a:pt x="798" y="1169"/>
                  </a:cubicBezTo>
                  <a:cubicBezTo>
                    <a:pt x="929" y="1205"/>
                    <a:pt x="1036" y="1288"/>
                    <a:pt x="1120" y="1407"/>
                  </a:cubicBezTo>
                  <a:cubicBezTo>
                    <a:pt x="1203" y="1526"/>
                    <a:pt x="1227" y="1693"/>
                    <a:pt x="1191" y="1836"/>
                  </a:cubicBezTo>
                  <a:cubicBezTo>
                    <a:pt x="1144" y="1979"/>
                    <a:pt x="1036" y="2098"/>
                    <a:pt x="893" y="2157"/>
                  </a:cubicBezTo>
                  <a:cubicBezTo>
                    <a:pt x="842" y="2173"/>
                    <a:pt x="787" y="2181"/>
                    <a:pt x="733" y="2181"/>
                  </a:cubicBezTo>
                  <a:cubicBezTo>
                    <a:pt x="662" y="2181"/>
                    <a:pt x="591" y="2167"/>
                    <a:pt x="524" y="2133"/>
                  </a:cubicBezTo>
                  <a:cubicBezTo>
                    <a:pt x="429" y="2086"/>
                    <a:pt x="346" y="2002"/>
                    <a:pt x="298" y="1907"/>
                  </a:cubicBezTo>
                  <a:cubicBezTo>
                    <a:pt x="262" y="1859"/>
                    <a:pt x="227" y="1800"/>
                    <a:pt x="155" y="1788"/>
                  </a:cubicBezTo>
                  <a:cubicBezTo>
                    <a:pt x="108" y="1788"/>
                    <a:pt x="72" y="1812"/>
                    <a:pt x="36" y="1848"/>
                  </a:cubicBezTo>
                  <a:cubicBezTo>
                    <a:pt x="1" y="1895"/>
                    <a:pt x="1" y="1979"/>
                    <a:pt x="60" y="2014"/>
                  </a:cubicBezTo>
                  <a:lnTo>
                    <a:pt x="84" y="2038"/>
                  </a:lnTo>
                  <a:cubicBezTo>
                    <a:pt x="167" y="2169"/>
                    <a:pt x="274" y="2288"/>
                    <a:pt x="417" y="2360"/>
                  </a:cubicBezTo>
                  <a:cubicBezTo>
                    <a:pt x="489" y="2383"/>
                    <a:pt x="548" y="2407"/>
                    <a:pt x="620" y="2419"/>
                  </a:cubicBezTo>
                  <a:cubicBezTo>
                    <a:pt x="663" y="2427"/>
                    <a:pt x="706" y="2431"/>
                    <a:pt x="747" y="2431"/>
                  </a:cubicBezTo>
                  <a:cubicBezTo>
                    <a:pt x="830" y="2431"/>
                    <a:pt x="909" y="2415"/>
                    <a:pt x="989" y="2383"/>
                  </a:cubicBezTo>
                  <a:cubicBezTo>
                    <a:pt x="1203" y="2300"/>
                    <a:pt x="1370" y="2121"/>
                    <a:pt x="1441" y="1907"/>
                  </a:cubicBezTo>
                  <a:cubicBezTo>
                    <a:pt x="1501" y="1693"/>
                    <a:pt x="1453" y="1455"/>
                    <a:pt x="1334" y="1276"/>
                  </a:cubicBezTo>
                  <a:cubicBezTo>
                    <a:pt x="1227" y="1109"/>
                    <a:pt x="1060" y="990"/>
                    <a:pt x="882" y="931"/>
                  </a:cubicBezTo>
                  <a:cubicBezTo>
                    <a:pt x="784" y="901"/>
                    <a:pt x="678" y="880"/>
                    <a:pt x="570" y="880"/>
                  </a:cubicBezTo>
                  <a:cubicBezTo>
                    <a:pt x="547" y="880"/>
                    <a:pt x="524" y="881"/>
                    <a:pt x="501" y="883"/>
                  </a:cubicBezTo>
                  <a:lnTo>
                    <a:pt x="489" y="883"/>
                  </a:lnTo>
                  <a:lnTo>
                    <a:pt x="548" y="252"/>
                  </a:lnTo>
                  <a:lnTo>
                    <a:pt x="1596" y="312"/>
                  </a:lnTo>
                  <a:cubicBezTo>
                    <a:pt x="1655" y="312"/>
                    <a:pt x="1715" y="252"/>
                    <a:pt x="1727" y="193"/>
                  </a:cubicBezTo>
                  <a:cubicBezTo>
                    <a:pt x="1727" y="121"/>
                    <a:pt x="1679" y="62"/>
                    <a:pt x="1608" y="62"/>
                  </a:cubicBezTo>
                  <a:lnTo>
                    <a:pt x="453" y="2"/>
                  </a:lnTo>
                  <a:cubicBezTo>
                    <a:pt x="447" y="1"/>
                    <a:pt x="441" y="1"/>
                    <a:pt x="43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34" name="Google Shape;2434;p53"/>
            <p:cNvSpPr/>
            <p:nvPr/>
          </p:nvSpPr>
          <p:spPr>
            <a:xfrm>
              <a:off x="6574525" y="1717775"/>
              <a:ext cx="29500" cy="40925"/>
            </a:xfrm>
            <a:custGeom>
              <a:avLst/>
              <a:gdLst/>
              <a:ahLst/>
              <a:cxnLst/>
              <a:rect l="l" t="t" r="r" b="b"/>
              <a:pathLst>
                <a:path w="1180" h="1637" extrusionOk="0">
                  <a:moveTo>
                    <a:pt x="382" y="1"/>
                  </a:moveTo>
                  <a:cubicBezTo>
                    <a:pt x="310" y="1"/>
                    <a:pt x="251" y="48"/>
                    <a:pt x="251" y="120"/>
                  </a:cubicBezTo>
                  <a:cubicBezTo>
                    <a:pt x="251" y="203"/>
                    <a:pt x="263" y="274"/>
                    <a:pt x="274" y="346"/>
                  </a:cubicBezTo>
                  <a:cubicBezTo>
                    <a:pt x="298" y="512"/>
                    <a:pt x="346" y="679"/>
                    <a:pt x="429" y="822"/>
                  </a:cubicBezTo>
                  <a:cubicBezTo>
                    <a:pt x="441" y="846"/>
                    <a:pt x="453" y="870"/>
                    <a:pt x="465" y="905"/>
                  </a:cubicBezTo>
                  <a:cubicBezTo>
                    <a:pt x="334" y="1084"/>
                    <a:pt x="191" y="1263"/>
                    <a:pt x="48" y="1429"/>
                  </a:cubicBezTo>
                  <a:cubicBezTo>
                    <a:pt x="1" y="1477"/>
                    <a:pt x="1" y="1560"/>
                    <a:pt x="48" y="1608"/>
                  </a:cubicBezTo>
                  <a:cubicBezTo>
                    <a:pt x="60" y="1620"/>
                    <a:pt x="84" y="1632"/>
                    <a:pt x="108" y="1632"/>
                  </a:cubicBezTo>
                  <a:cubicBezTo>
                    <a:pt x="120" y="1635"/>
                    <a:pt x="131" y="1636"/>
                    <a:pt x="141" y="1636"/>
                  </a:cubicBezTo>
                  <a:cubicBezTo>
                    <a:pt x="172" y="1636"/>
                    <a:pt x="197" y="1623"/>
                    <a:pt x="215" y="1596"/>
                  </a:cubicBezTo>
                  <a:cubicBezTo>
                    <a:pt x="358" y="1441"/>
                    <a:pt x="489" y="1286"/>
                    <a:pt x="608" y="1120"/>
                  </a:cubicBezTo>
                  <a:cubicBezTo>
                    <a:pt x="644" y="1155"/>
                    <a:pt x="667" y="1191"/>
                    <a:pt x="703" y="1227"/>
                  </a:cubicBezTo>
                  <a:cubicBezTo>
                    <a:pt x="751" y="1286"/>
                    <a:pt x="810" y="1334"/>
                    <a:pt x="870" y="1382"/>
                  </a:cubicBezTo>
                  <a:cubicBezTo>
                    <a:pt x="890" y="1402"/>
                    <a:pt x="916" y="1411"/>
                    <a:pt x="942" y="1411"/>
                  </a:cubicBezTo>
                  <a:cubicBezTo>
                    <a:pt x="979" y="1411"/>
                    <a:pt x="1016" y="1393"/>
                    <a:pt x="1036" y="1358"/>
                  </a:cubicBezTo>
                  <a:cubicBezTo>
                    <a:pt x="1084" y="1310"/>
                    <a:pt x="1072" y="1227"/>
                    <a:pt x="1013" y="1191"/>
                  </a:cubicBezTo>
                  <a:cubicBezTo>
                    <a:pt x="965" y="1144"/>
                    <a:pt x="917" y="1108"/>
                    <a:pt x="882" y="1060"/>
                  </a:cubicBezTo>
                  <a:cubicBezTo>
                    <a:pt x="834" y="1013"/>
                    <a:pt x="798" y="965"/>
                    <a:pt x="763" y="905"/>
                  </a:cubicBezTo>
                  <a:cubicBezTo>
                    <a:pt x="905" y="679"/>
                    <a:pt x="1036" y="429"/>
                    <a:pt x="1155" y="167"/>
                  </a:cubicBezTo>
                  <a:cubicBezTo>
                    <a:pt x="1179" y="108"/>
                    <a:pt x="1155" y="36"/>
                    <a:pt x="1084" y="12"/>
                  </a:cubicBezTo>
                  <a:cubicBezTo>
                    <a:pt x="1069" y="6"/>
                    <a:pt x="1052" y="3"/>
                    <a:pt x="1037" y="3"/>
                  </a:cubicBezTo>
                  <a:cubicBezTo>
                    <a:pt x="991" y="3"/>
                    <a:pt x="947" y="28"/>
                    <a:pt x="929" y="72"/>
                  </a:cubicBezTo>
                  <a:cubicBezTo>
                    <a:pt x="834" y="274"/>
                    <a:pt x="739" y="477"/>
                    <a:pt x="620" y="667"/>
                  </a:cubicBezTo>
                  <a:cubicBezTo>
                    <a:pt x="572" y="548"/>
                    <a:pt x="536" y="429"/>
                    <a:pt x="513" y="310"/>
                  </a:cubicBezTo>
                  <a:cubicBezTo>
                    <a:pt x="501" y="251"/>
                    <a:pt x="501" y="191"/>
                    <a:pt x="501" y="131"/>
                  </a:cubicBezTo>
                  <a:cubicBezTo>
                    <a:pt x="501" y="60"/>
                    <a:pt x="453" y="1"/>
                    <a:pt x="38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35" name="Google Shape;2435;p53"/>
            <p:cNvSpPr/>
            <p:nvPr/>
          </p:nvSpPr>
          <p:spPr>
            <a:xfrm>
              <a:off x="6519950" y="1755225"/>
              <a:ext cx="109675" cy="15850"/>
            </a:xfrm>
            <a:custGeom>
              <a:avLst/>
              <a:gdLst/>
              <a:ahLst/>
              <a:cxnLst/>
              <a:rect l="l" t="t" r="r" b="b"/>
              <a:pathLst>
                <a:path w="4387" h="634" extrusionOk="0">
                  <a:moveTo>
                    <a:pt x="161" y="1"/>
                  </a:moveTo>
                  <a:cubicBezTo>
                    <a:pt x="25" y="1"/>
                    <a:pt x="1" y="207"/>
                    <a:pt x="148" y="241"/>
                  </a:cubicBezTo>
                  <a:lnTo>
                    <a:pt x="993" y="348"/>
                  </a:lnTo>
                  <a:cubicBezTo>
                    <a:pt x="1326" y="384"/>
                    <a:pt x="1755" y="443"/>
                    <a:pt x="2184" y="491"/>
                  </a:cubicBezTo>
                  <a:cubicBezTo>
                    <a:pt x="2696" y="550"/>
                    <a:pt x="3208" y="598"/>
                    <a:pt x="3589" y="610"/>
                  </a:cubicBezTo>
                  <a:cubicBezTo>
                    <a:pt x="3970" y="634"/>
                    <a:pt x="4231" y="634"/>
                    <a:pt x="4231" y="634"/>
                  </a:cubicBezTo>
                  <a:cubicBezTo>
                    <a:pt x="4386" y="622"/>
                    <a:pt x="4386" y="408"/>
                    <a:pt x="4231" y="384"/>
                  </a:cubicBezTo>
                  <a:lnTo>
                    <a:pt x="4231" y="384"/>
                  </a:lnTo>
                  <a:lnTo>
                    <a:pt x="4243" y="396"/>
                  </a:lnTo>
                  <a:cubicBezTo>
                    <a:pt x="4243" y="396"/>
                    <a:pt x="3993" y="396"/>
                    <a:pt x="3612" y="372"/>
                  </a:cubicBezTo>
                  <a:cubicBezTo>
                    <a:pt x="3231" y="348"/>
                    <a:pt x="2731" y="312"/>
                    <a:pt x="2219" y="253"/>
                  </a:cubicBezTo>
                  <a:cubicBezTo>
                    <a:pt x="1791" y="205"/>
                    <a:pt x="1362" y="146"/>
                    <a:pt x="1029" y="98"/>
                  </a:cubicBezTo>
                  <a:lnTo>
                    <a:pt x="183" y="3"/>
                  </a:lnTo>
                  <a:cubicBezTo>
                    <a:pt x="176" y="2"/>
                    <a:pt x="168" y="1"/>
                    <a:pt x="16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36" name="Google Shape;2436;p53"/>
            <p:cNvSpPr/>
            <p:nvPr/>
          </p:nvSpPr>
          <p:spPr>
            <a:xfrm>
              <a:off x="6528100" y="1785250"/>
              <a:ext cx="51500" cy="85475"/>
            </a:xfrm>
            <a:custGeom>
              <a:avLst/>
              <a:gdLst/>
              <a:ahLst/>
              <a:cxnLst/>
              <a:rect l="l" t="t" r="r" b="b"/>
              <a:pathLst>
                <a:path w="2060" h="3419" extrusionOk="0">
                  <a:moveTo>
                    <a:pt x="1369" y="1516"/>
                  </a:moveTo>
                  <a:lnTo>
                    <a:pt x="1107" y="2231"/>
                  </a:lnTo>
                  <a:lnTo>
                    <a:pt x="1048" y="2385"/>
                  </a:lnTo>
                  <a:cubicBezTo>
                    <a:pt x="988" y="2516"/>
                    <a:pt x="941" y="2659"/>
                    <a:pt x="881" y="2790"/>
                  </a:cubicBezTo>
                  <a:cubicBezTo>
                    <a:pt x="834" y="2874"/>
                    <a:pt x="786" y="2957"/>
                    <a:pt x="726" y="3040"/>
                  </a:cubicBezTo>
                  <a:cubicBezTo>
                    <a:pt x="691" y="3100"/>
                    <a:pt x="631" y="3147"/>
                    <a:pt x="560" y="3171"/>
                  </a:cubicBezTo>
                  <a:cubicBezTo>
                    <a:pt x="548" y="3173"/>
                    <a:pt x="536" y="3174"/>
                    <a:pt x="524" y="3174"/>
                  </a:cubicBezTo>
                  <a:cubicBezTo>
                    <a:pt x="468" y="3174"/>
                    <a:pt x="421" y="3151"/>
                    <a:pt x="381" y="3112"/>
                  </a:cubicBezTo>
                  <a:cubicBezTo>
                    <a:pt x="322" y="3064"/>
                    <a:pt x="286" y="2993"/>
                    <a:pt x="274" y="2921"/>
                  </a:cubicBezTo>
                  <a:cubicBezTo>
                    <a:pt x="238" y="2743"/>
                    <a:pt x="274" y="2564"/>
                    <a:pt x="345" y="2409"/>
                  </a:cubicBezTo>
                  <a:cubicBezTo>
                    <a:pt x="512" y="2112"/>
                    <a:pt x="750" y="1874"/>
                    <a:pt x="1048" y="1707"/>
                  </a:cubicBezTo>
                  <a:cubicBezTo>
                    <a:pt x="1155" y="1635"/>
                    <a:pt x="1262" y="1576"/>
                    <a:pt x="1369" y="1516"/>
                  </a:cubicBezTo>
                  <a:close/>
                  <a:moveTo>
                    <a:pt x="960" y="1"/>
                  </a:moveTo>
                  <a:cubicBezTo>
                    <a:pt x="890" y="1"/>
                    <a:pt x="820" y="53"/>
                    <a:pt x="834" y="147"/>
                  </a:cubicBezTo>
                  <a:lnTo>
                    <a:pt x="869" y="326"/>
                  </a:lnTo>
                  <a:cubicBezTo>
                    <a:pt x="893" y="457"/>
                    <a:pt x="953" y="588"/>
                    <a:pt x="1012" y="719"/>
                  </a:cubicBezTo>
                  <a:cubicBezTo>
                    <a:pt x="1096" y="850"/>
                    <a:pt x="1215" y="957"/>
                    <a:pt x="1346" y="1028"/>
                  </a:cubicBezTo>
                  <a:cubicBezTo>
                    <a:pt x="1405" y="1040"/>
                    <a:pt x="1453" y="1052"/>
                    <a:pt x="1500" y="1064"/>
                  </a:cubicBezTo>
                  <a:lnTo>
                    <a:pt x="1548" y="1064"/>
                  </a:lnTo>
                  <a:lnTo>
                    <a:pt x="1512" y="1171"/>
                  </a:lnTo>
                  <a:cubicBezTo>
                    <a:pt x="1310" y="1266"/>
                    <a:pt x="1119" y="1362"/>
                    <a:pt x="929" y="1481"/>
                  </a:cubicBezTo>
                  <a:cubicBezTo>
                    <a:pt x="596" y="1683"/>
                    <a:pt x="322" y="1957"/>
                    <a:pt x="143" y="2290"/>
                  </a:cubicBezTo>
                  <a:cubicBezTo>
                    <a:pt x="36" y="2493"/>
                    <a:pt x="0" y="2731"/>
                    <a:pt x="36" y="2957"/>
                  </a:cubicBezTo>
                  <a:cubicBezTo>
                    <a:pt x="72" y="3088"/>
                    <a:pt x="131" y="3207"/>
                    <a:pt x="226" y="3290"/>
                  </a:cubicBezTo>
                  <a:cubicBezTo>
                    <a:pt x="298" y="3350"/>
                    <a:pt x="381" y="3398"/>
                    <a:pt x="465" y="3409"/>
                  </a:cubicBezTo>
                  <a:cubicBezTo>
                    <a:pt x="494" y="3415"/>
                    <a:pt x="521" y="3418"/>
                    <a:pt x="548" y="3418"/>
                  </a:cubicBezTo>
                  <a:cubicBezTo>
                    <a:pt x="575" y="3418"/>
                    <a:pt x="601" y="3415"/>
                    <a:pt x="631" y="3409"/>
                  </a:cubicBezTo>
                  <a:cubicBezTo>
                    <a:pt x="762" y="3374"/>
                    <a:pt x="869" y="3290"/>
                    <a:pt x="941" y="3171"/>
                  </a:cubicBezTo>
                  <a:cubicBezTo>
                    <a:pt x="1012" y="3076"/>
                    <a:pt x="1072" y="2981"/>
                    <a:pt x="1107" y="2886"/>
                  </a:cubicBezTo>
                  <a:cubicBezTo>
                    <a:pt x="1179" y="2743"/>
                    <a:pt x="1238" y="2600"/>
                    <a:pt x="1286" y="2457"/>
                  </a:cubicBezTo>
                  <a:cubicBezTo>
                    <a:pt x="1298" y="2409"/>
                    <a:pt x="1322" y="2362"/>
                    <a:pt x="1346" y="2314"/>
                  </a:cubicBezTo>
                  <a:lnTo>
                    <a:pt x="1703" y="1362"/>
                  </a:lnTo>
                  <a:cubicBezTo>
                    <a:pt x="1869" y="1290"/>
                    <a:pt x="1965" y="1254"/>
                    <a:pt x="1965" y="1254"/>
                  </a:cubicBezTo>
                  <a:cubicBezTo>
                    <a:pt x="2024" y="1242"/>
                    <a:pt x="2060" y="1171"/>
                    <a:pt x="2048" y="1112"/>
                  </a:cubicBezTo>
                  <a:cubicBezTo>
                    <a:pt x="2027" y="1060"/>
                    <a:pt x="1980" y="1026"/>
                    <a:pt x="1920" y="1026"/>
                  </a:cubicBezTo>
                  <a:cubicBezTo>
                    <a:pt x="1912" y="1026"/>
                    <a:pt x="1903" y="1027"/>
                    <a:pt x="1893" y="1028"/>
                  </a:cubicBezTo>
                  <a:lnTo>
                    <a:pt x="1822" y="1052"/>
                  </a:lnTo>
                  <a:cubicBezTo>
                    <a:pt x="1893" y="873"/>
                    <a:pt x="1953" y="719"/>
                    <a:pt x="1989" y="600"/>
                  </a:cubicBezTo>
                  <a:cubicBezTo>
                    <a:pt x="2012" y="504"/>
                    <a:pt x="2036" y="409"/>
                    <a:pt x="2048" y="302"/>
                  </a:cubicBezTo>
                  <a:cubicBezTo>
                    <a:pt x="2060" y="230"/>
                    <a:pt x="2024" y="171"/>
                    <a:pt x="1953" y="159"/>
                  </a:cubicBezTo>
                  <a:cubicBezTo>
                    <a:pt x="1940" y="155"/>
                    <a:pt x="1928" y="153"/>
                    <a:pt x="1915" y="153"/>
                  </a:cubicBezTo>
                  <a:cubicBezTo>
                    <a:pt x="1858" y="153"/>
                    <a:pt x="1808" y="195"/>
                    <a:pt x="1798" y="254"/>
                  </a:cubicBezTo>
                  <a:cubicBezTo>
                    <a:pt x="1786" y="350"/>
                    <a:pt x="1762" y="433"/>
                    <a:pt x="1739" y="516"/>
                  </a:cubicBezTo>
                  <a:cubicBezTo>
                    <a:pt x="1715" y="611"/>
                    <a:pt x="1667" y="719"/>
                    <a:pt x="1619" y="850"/>
                  </a:cubicBezTo>
                  <a:cubicBezTo>
                    <a:pt x="1608" y="826"/>
                    <a:pt x="1584" y="826"/>
                    <a:pt x="1560" y="826"/>
                  </a:cubicBezTo>
                  <a:cubicBezTo>
                    <a:pt x="1512" y="826"/>
                    <a:pt x="1477" y="814"/>
                    <a:pt x="1441" y="790"/>
                  </a:cubicBezTo>
                  <a:cubicBezTo>
                    <a:pt x="1346" y="754"/>
                    <a:pt x="1274" y="683"/>
                    <a:pt x="1227" y="588"/>
                  </a:cubicBezTo>
                  <a:cubicBezTo>
                    <a:pt x="1167" y="492"/>
                    <a:pt x="1131" y="385"/>
                    <a:pt x="1107" y="278"/>
                  </a:cubicBezTo>
                  <a:lnTo>
                    <a:pt x="1084" y="99"/>
                  </a:lnTo>
                  <a:cubicBezTo>
                    <a:pt x="1068" y="32"/>
                    <a:pt x="1014" y="1"/>
                    <a:pt x="96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37" name="Google Shape;2437;p53"/>
            <p:cNvSpPr/>
            <p:nvPr/>
          </p:nvSpPr>
          <p:spPr>
            <a:xfrm>
              <a:off x="6653700" y="1750125"/>
              <a:ext cx="28300" cy="36725"/>
            </a:xfrm>
            <a:custGeom>
              <a:avLst/>
              <a:gdLst/>
              <a:ahLst/>
              <a:cxnLst/>
              <a:rect l="l" t="t" r="r" b="b"/>
              <a:pathLst>
                <a:path w="1132" h="1469" extrusionOk="0">
                  <a:moveTo>
                    <a:pt x="523" y="0"/>
                  </a:moveTo>
                  <a:cubicBezTo>
                    <a:pt x="472" y="0"/>
                    <a:pt x="420" y="31"/>
                    <a:pt x="405" y="100"/>
                  </a:cubicBezTo>
                  <a:cubicBezTo>
                    <a:pt x="405" y="111"/>
                    <a:pt x="358" y="338"/>
                    <a:pt x="310" y="588"/>
                  </a:cubicBezTo>
                  <a:cubicBezTo>
                    <a:pt x="215" y="600"/>
                    <a:pt x="155" y="612"/>
                    <a:pt x="144" y="612"/>
                  </a:cubicBezTo>
                  <a:cubicBezTo>
                    <a:pt x="1" y="635"/>
                    <a:pt x="1" y="838"/>
                    <a:pt x="144" y="850"/>
                  </a:cubicBezTo>
                  <a:cubicBezTo>
                    <a:pt x="149" y="856"/>
                    <a:pt x="155" y="859"/>
                    <a:pt x="161" y="859"/>
                  </a:cubicBezTo>
                  <a:cubicBezTo>
                    <a:pt x="167" y="859"/>
                    <a:pt x="173" y="856"/>
                    <a:pt x="179" y="850"/>
                  </a:cubicBezTo>
                  <a:lnTo>
                    <a:pt x="274" y="850"/>
                  </a:lnTo>
                  <a:cubicBezTo>
                    <a:pt x="251" y="1100"/>
                    <a:pt x="239" y="1326"/>
                    <a:pt x="239" y="1338"/>
                  </a:cubicBezTo>
                  <a:cubicBezTo>
                    <a:pt x="227" y="1397"/>
                    <a:pt x="274" y="1457"/>
                    <a:pt x="334" y="1469"/>
                  </a:cubicBezTo>
                  <a:lnTo>
                    <a:pt x="346" y="1469"/>
                  </a:lnTo>
                  <a:cubicBezTo>
                    <a:pt x="417" y="1469"/>
                    <a:pt x="477" y="1421"/>
                    <a:pt x="477" y="1350"/>
                  </a:cubicBezTo>
                  <a:cubicBezTo>
                    <a:pt x="477" y="1350"/>
                    <a:pt x="501" y="1100"/>
                    <a:pt x="536" y="826"/>
                  </a:cubicBezTo>
                  <a:lnTo>
                    <a:pt x="584" y="826"/>
                  </a:lnTo>
                  <a:cubicBezTo>
                    <a:pt x="703" y="838"/>
                    <a:pt x="834" y="850"/>
                    <a:pt x="965" y="873"/>
                  </a:cubicBezTo>
                  <a:cubicBezTo>
                    <a:pt x="972" y="875"/>
                    <a:pt x="980" y="875"/>
                    <a:pt x="987" y="875"/>
                  </a:cubicBezTo>
                  <a:cubicBezTo>
                    <a:pt x="1051" y="875"/>
                    <a:pt x="1109" y="832"/>
                    <a:pt x="1120" y="778"/>
                  </a:cubicBezTo>
                  <a:cubicBezTo>
                    <a:pt x="1132" y="707"/>
                    <a:pt x="1084" y="647"/>
                    <a:pt x="1013" y="635"/>
                  </a:cubicBezTo>
                  <a:cubicBezTo>
                    <a:pt x="870" y="600"/>
                    <a:pt x="727" y="588"/>
                    <a:pt x="584" y="588"/>
                  </a:cubicBezTo>
                  <a:lnTo>
                    <a:pt x="560" y="588"/>
                  </a:lnTo>
                  <a:cubicBezTo>
                    <a:pt x="608" y="350"/>
                    <a:pt x="644" y="159"/>
                    <a:pt x="644" y="159"/>
                  </a:cubicBezTo>
                  <a:cubicBezTo>
                    <a:pt x="672" y="61"/>
                    <a:pt x="597" y="0"/>
                    <a:pt x="52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38" name="Google Shape;2438;p53"/>
            <p:cNvSpPr/>
            <p:nvPr/>
          </p:nvSpPr>
          <p:spPr>
            <a:xfrm>
              <a:off x="6723950" y="1733025"/>
              <a:ext cx="51175" cy="27700"/>
            </a:xfrm>
            <a:custGeom>
              <a:avLst/>
              <a:gdLst/>
              <a:ahLst/>
              <a:cxnLst/>
              <a:rect l="l" t="t" r="r" b="b"/>
              <a:pathLst>
                <a:path w="2047" h="1108" extrusionOk="0">
                  <a:moveTo>
                    <a:pt x="667" y="260"/>
                  </a:moveTo>
                  <a:cubicBezTo>
                    <a:pt x="667" y="343"/>
                    <a:pt x="679" y="438"/>
                    <a:pt x="703" y="534"/>
                  </a:cubicBezTo>
                  <a:cubicBezTo>
                    <a:pt x="691" y="581"/>
                    <a:pt x="679" y="641"/>
                    <a:pt x="643" y="688"/>
                  </a:cubicBezTo>
                  <a:cubicBezTo>
                    <a:pt x="608" y="748"/>
                    <a:pt x="548" y="795"/>
                    <a:pt x="477" y="807"/>
                  </a:cubicBezTo>
                  <a:cubicBezTo>
                    <a:pt x="466" y="809"/>
                    <a:pt x="456" y="810"/>
                    <a:pt x="446" y="810"/>
                  </a:cubicBezTo>
                  <a:cubicBezTo>
                    <a:pt x="401" y="810"/>
                    <a:pt x="363" y="789"/>
                    <a:pt x="334" y="760"/>
                  </a:cubicBezTo>
                  <a:cubicBezTo>
                    <a:pt x="274" y="605"/>
                    <a:pt x="322" y="438"/>
                    <a:pt x="453" y="355"/>
                  </a:cubicBezTo>
                  <a:cubicBezTo>
                    <a:pt x="512" y="295"/>
                    <a:pt x="596" y="272"/>
                    <a:pt x="667" y="260"/>
                  </a:cubicBezTo>
                  <a:close/>
                  <a:moveTo>
                    <a:pt x="739" y="1"/>
                  </a:moveTo>
                  <a:cubicBezTo>
                    <a:pt x="706" y="1"/>
                    <a:pt x="673" y="4"/>
                    <a:pt x="643" y="10"/>
                  </a:cubicBezTo>
                  <a:cubicBezTo>
                    <a:pt x="512" y="22"/>
                    <a:pt x="393" y="69"/>
                    <a:pt x="298" y="153"/>
                  </a:cubicBezTo>
                  <a:cubicBezTo>
                    <a:pt x="72" y="319"/>
                    <a:pt x="1" y="617"/>
                    <a:pt x="120" y="867"/>
                  </a:cubicBezTo>
                  <a:cubicBezTo>
                    <a:pt x="179" y="962"/>
                    <a:pt x="274" y="1034"/>
                    <a:pt x="382" y="1045"/>
                  </a:cubicBezTo>
                  <a:cubicBezTo>
                    <a:pt x="405" y="1051"/>
                    <a:pt x="429" y="1054"/>
                    <a:pt x="453" y="1054"/>
                  </a:cubicBezTo>
                  <a:cubicBezTo>
                    <a:pt x="477" y="1054"/>
                    <a:pt x="501" y="1051"/>
                    <a:pt x="524" y="1045"/>
                  </a:cubicBezTo>
                  <a:cubicBezTo>
                    <a:pt x="667" y="1022"/>
                    <a:pt x="786" y="938"/>
                    <a:pt x="858" y="831"/>
                  </a:cubicBezTo>
                  <a:cubicBezTo>
                    <a:pt x="905" y="879"/>
                    <a:pt x="953" y="938"/>
                    <a:pt x="1013" y="974"/>
                  </a:cubicBezTo>
                  <a:cubicBezTo>
                    <a:pt x="1155" y="1063"/>
                    <a:pt x="1316" y="1108"/>
                    <a:pt x="1475" y="1108"/>
                  </a:cubicBezTo>
                  <a:cubicBezTo>
                    <a:pt x="1635" y="1108"/>
                    <a:pt x="1792" y="1063"/>
                    <a:pt x="1929" y="974"/>
                  </a:cubicBezTo>
                  <a:cubicBezTo>
                    <a:pt x="2046" y="896"/>
                    <a:pt x="1972" y="747"/>
                    <a:pt x="1870" y="747"/>
                  </a:cubicBezTo>
                  <a:cubicBezTo>
                    <a:pt x="1847" y="747"/>
                    <a:pt x="1822" y="754"/>
                    <a:pt x="1798" y="772"/>
                  </a:cubicBezTo>
                  <a:cubicBezTo>
                    <a:pt x="1702" y="841"/>
                    <a:pt x="1593" y="873"/>
                    <a:pt x="1484" y="873"/>
                  </a:cubicBezTo>
                  <a:cubicBezTo>
                    <a:pt x="1256" y="873"/>
                    <a:pt x="1034" y="732"/>
                    <a:pt x="953" y="498"/>
                  </a:cubicBezTo>
                  <a:cubicBezTo>
                    <a:pt x="965" y="450"/>
                    <a:pt x="965" y="403"/>
                    <a:pt x="953" y="355"/>
                  </a:cubicBezTo>
                  <a:cubicBezTo>
                    <a:pt x="1024" y="331"/>
                    <a:pt x="1072" y="272"/>
                    <a:pt x="1048" y="200"/>
                  </a:cubicBezTo>
                  <a:cubicBezTo>
                    <a:pt x="1024" y="105"/>
                    <a:pt x="941" y="22"/>
                    <a:pt x="834" y="10"/>
                  </a:cubicBezTo>
                  <a:cubicBezTo>
                    <a:pt x="804" y="4"/>
                    <a:pt x="771" y="1"/>
                    <a:pt x="73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39" name="Google Shape;2439;p53"/>
            <p:cNvSpPr/>
            <p:nvPr/>
          </p:nvSpPr>
          <p:spPr>
            <a:xfrm>
              <a:off x="6761150" y="1698125"/>
              <a:ext cx="40800" cy="30800"/>
            </a:xfrm>
            <a:custGeom>
              <a:avLst/>
              <a:gdLst/>
              <a:ahLst/>
              <a:cxnLst/>
              <a:rect l="l" t="t" r="r" b="b"/>
              <a:pathLst>
                <a:path w="1632" h="1232" extrusionOk="0">
                  <a:moveTo>
                    <a:pt x="596" y="1"/>
                  </a:moveTo>
                  <a:cubicBezTo>
                    <a:pt x="513" y="1"/>
                    <a:pt x="429" y="25"/>
                    <a:pt x="358" y="60"/>
                  </a:cubicBezTo>
                  <a:lnTo>
                    <a:pt x="346" y="60"/>
                  </a:lnTo>
                  <a:cubicBezTo>
                    <a:pt x="215" y="144"/>
                    <a:pt x="108" y="251"/>
                    <a:pt x="37" y="394"/>
                  </a:cubicBezTo>
                  <a:cubicBezTo>
                    <a:pt x="1" y="465"/>
                    <a:pt x="37" y="536"/>
                    <a:pt x="108" y="572"/>
                  </a:cubicBezTo>
                  <a:cubicBezTo>
                    <a:pt x="123" y="578"/>
                    <a:pt x="139" y="581"/>
                    <a:pt x="156" y="581"/>
                  </a:cubicBezTo>
                  <a:cubicBezTo>
                    <a:pt x="202" y="581"/>
                    <a:pt x="248" y="557"/>
                    <a:pt x="275" y="513"/>
                  </a:cubicBezTo>
                  <a:cubicBezTo>
                    <a:pt x="310" y="417"/>
                    <a:pt x="382" y="334"/>
                    <a:pt x="477" y="286"/>
                  </a:cubicBezTo>
                  <a:cubicBezTo>
                    <a:pt x="501" y="275"/>
                    <a:pt x="537" y="263"/>
                    <a:pt x="572" y="251"/>
                  </a:cubicBezTo>
                  <a:cubicBezTo>
                    <a:pt x="572" y="263"/>
                    <a:pt x="584" y="275"/>
                    <a:pt x="584" y="286"/>
                  </a:cubicBezTo>
                  <a:cubicBezTo>
                    <a:pt x="620" y="501"/>
                    <a:pt x="537" y="715"/>
                    <a:pt x="370" y="846"/>
                  </a:cubicBezTo>
                  <a:cubicBezTo>
                    <a:pt x="334" y="882"/>
                    <a:pt x="287" y="917"/>
                    <a:pt x="239" y="941"/>
                  </a:cubicBezTo>
                  <a:lnTo>
                    <a:pt x="215" y="941"/>
                  </a:lnTo>
                  <a:cubicBezTo>
                    <a:pt x="179" y="965"/>
                    <a:pt x="144" y="1001"/>
                    <a:pt x="144" y="1048"/>
                  </a:cubicBezTo>
                  <a:cubicBezTo>
                    <a:pt x="132" y="1072"/>
                    <a:pt x="144" y="1108"/>
                    <a:pt x="167" y="1144"/>
                  </a:cubicBezTo>
                  <a:cubicBezTo>
                    <a:pt x="191" y="1168"/>
                    <a:pt x="215" y="1179"/>
                    <a:pt x="251" y="1179"/>
                  </a:cubicBezTo>
                  <a:lnTo>
                    <a:pt x="275" y="1179"/>
                  </a:lnTo>
                  <a:lnTo>
                    <a:pt x="418" y="1191"/>
                  </a:lnTo>
                  <a:cubicBezTo>
                    <a:pt x="694" y="1218"/>
                    <a:pt x="971" y="1232"/>
                    <a:pt x="1243" y="1232"/>
                  </a:cubicBezTo>
                  <a:cubicBezTo>
                    <a:pt x="1334" y="1232"/>
                    <a:pt x="1424" y="1230"/>
                    <a:pt x="1513" y="1227"/>
                  </a:cubicBezTo>
                  <a:cubicBezTo>
                    <a:pt x="1584" y="1227"/>
                    <a:pt x="1632" y="1168"/>
                    <a:pt x="1632" y="1096"/>
                  </a:cubicBezTo>
                  <a:cubicBezTo>
                    <a:pt x="1632" y="1025"/>
                    <a:pt x="1572" y="977"/>
                    <a:pt x="1501" y="977"/>
                  </a:cubicBezTo>
                  <a:cubicBezTo>
                    <a:pt x="1203" y="977"/>
                    <a:pt x="906" y="977"/>
                    <a:pt x="608" y="965"/>
                  </a:cubicBezTo>
                  <a:cubicBezTo>
                    <a:pt x="787" y="763"/>
                    <a:pt x="858" y="501"/>
                    <a:pt x="822" y="239"/>
                  </a:cubicBezTo>
                  <a:cubicBezTo>
                    <a:pt x="799" y="120"/>
                    <a:pt x="715" y="25"/>
                    <a:pt x="59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40" name="Google Shape;2440;p53"/>
            <p:cNvSpPr/>
            <p:nvPr/>
          </p:nvSpPr>
          <p:spPr>
            <a:xfrm>
              <a:off x="6710250" y="1771350"/>
              <a:ext cx="109275" cy="10175"/>
            </a:xfrm>
            <a:custGeom>
              <a:avLst/>
              <a:gdLst/>
              <a:ahLst/>
              <a:cxnLst/>
              <a:rect l="l" t="t" r="r" b="b"/>
              <a:pathLst>
                <a:path w="4371" h="407" extrusionOk="0">
                  <a:moveTo>
                    <a:pt x="132" y="1"/>
                  </a:moveTo>
                  <a:cubicBezTo>
                    <a:pt x="60" y="1"/>
                    <a:pt x="1" y="60"/>
                    <a:pt x="1" y="120"/>
                  </a:cubicBezTo>
                  <a:cubicBezTo>
                    <a:pt x="1" y="179"/>
                    <a:pt x="48" y="239"/>
                    <a:pt x="108" y="251"/>
                  </a:cubicBezTo>
                  <a:lnTo>
                    <a:pt x="120" y="251"/>
                  </a:lnTo>
                  <a:cubicBezTo>
                    <a:pt x="132" y="251"/>
                    <a:pt x="1168" y="251"/>
                    <a:pt x="2180" y="298"/>
                  </a:cubicBezTo>
                  <a:cubicBezTo>
                    <a:pt x="3192" y="334"/>
                    <a:pt x="4216" y="405"/>
                    <a:pt x="4228" y="405"/>
                  </a:cubicBezTo>
                  <a:cubicBezTo>
                    <a:pt x="4234" y="406"/>
                    <a:pt x="4240" y="407"/>
                    <a:pt x="4246" y="407"/>
                  </a:cubicBezTo>
                  <a:cubicBezTo>
                    <a:pt x="4309" y="407"/>
                    <a:pt x="4359" y="353"/>
                    <a:pt x="4359" y="298"/>
                  </a:cubicBezTo>
                  <a:cubicBezTo>
                    <a:pt x="4370" y="227"/>
                    <a:pt x="4311" y="167"/>
                    <a:pt x="4251" y="167"/>
                  </a:cubicBezTo>
                  <a:cubicBezTo>
                    <a:pt x="4239" y="167"/>
                    <a:pt x="3204" y="84"/>
                    <a:pt x="2192" y="48"/>
                  </a:cubicBezTo>
                  <a:cubicBezTo>
                    <a:pt x="1168" y="13"/>
                    <a:pt x="132" y="1"/>
                    <a:pt x="13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41" name="Google Shape;2441;p53"/>
            <p:cNvSpPr/>
            <p:nvPr/>
          </p:nvSpPr>
          <p:spPr>
            <a:xfrm>
              <a:off x="6738825" y="1795125"/>
              <a:ext cx="32175" cy="49400"/>
            </a:xfrm>
            <a:custGeom>
              <a:avLst/>
              <a:gdLst/>
              <a:ahLst/>
              <a:cxnLst/>
              <a:rect l="l" t="t" r="r" b="b"/>
              <a:pathLst>
                <a:path w="1287" h="1976" extrusionOk="0">
                  <a:moveTo>
                    <a:pt x="1154" y="0"/>
                  </a:moveTo>
                  <a:cubicBezTo>
                    <a:pt x="1147" y="0"/>
                    <a:pt x="1139" y="1"/>
                    <a:pt x="1132" y="2"/>
                  </a:cubicBezTo>
                  <a:cubicBezTo>
                    <a:pt x="1132" y="2"/>
                    <a:pt x="906" y="38"/>
                    <a:pt x="691" y="50"/>
                  </a:cubicBezTo>
                  <a:cubicBezTo>
                    <a:pt x="465" y="62"/>
                    <a:pt x="239" y="62"/>
                    <a:pt x="239" y="62"/>
                  </a:cubicBezTo>
                  <a:cubicBezTo>
                    <a:pt x="179" y="62"/>
                    <a:pt x="120" y="121"/>
                    <a:pt x="120" y="181"/>
                  </a:cubicBezTo>
                  <a:cubicBezTo>
                    <a:pt x="120" y="216"/>
                    <a:pt x="132" y="252"/>
                    <a:pt x="168" y="276"/>
                  </a:cubicBezTo>
                  <a:cubicBezTo>
                    <a:pt x="132" y="300"/>
                    <a:pt x="108" y="347"/>
                    <a:pt x="120" y="395"/>
                  </a:cubicBezTo>
                  <a:cubicBezTo>
                    <a:pt x="144" y="550"/>
                    <a:pt x="144" y="717"/>
                    <a:pt x="144" y="871"/>
                  </a:cubicBezTo>
                  <a:lnTo>
                    <a:pt x="144" y="955"/>
                  </a:lnTo>
                  <a:cubicBezTo>
                    <a:pt x="144" y="990"/>
                    <a:pt x="168" y="1026"/>
                    <a:pt x="191" y="1050"/>
                  </a:cubicBezTo>
                  <a:cubicBezTo>
                    <a:pt x="217" y="1067"/>
                    <a:pt x="244" y="1078"/>
                    <a:pt x="270" y="1078"/>
                  </a:cubicBezTo>
                  <a:cubicBezTo>
                    <a:pt x="279" y="1078"/>
                    <a:pt x="289" y="1077"/>
                    <a:pt x="298" y="1074"/>
                  </a:cubicBezTo>
                  <a:cubicBezTo>
                    <a:pt x="330" y="1068"/>
                    <a:pt x="363" y="1065"/>
                    <a:pt x="395" y="1065"/>
                  </a:cubicBezTo>
                  <a:cubicBezTo>
                    <a:pt x="497" y="1065"/>
                    <a:pt x="601" y="1094"/>
                    <a:pt x="691" y="1157"/>
                  </a:cubicBezTo>
                  <a:cubicBezTo>
                    <a:pt x="799" y="1228"/>
                    <a:pt x="858" y="1348"/>
                    <a:pt x="858" y="1479"/>
                  </a:cubicBezTo>
                  <a:cubicBezTo>
                    <a:pt x="822" y="1598"/>
                    <a:pt x="727" y="1693"/>
                    <a:pt x="608" y="1717"/>
                  </a:cubicBezTo>
                  <a:cubicBezTo>
                    <a:pt x="578" y="1722"/>
                    <a:pt x="548" y="1724"/>
                    <a:pt x="519" y="1724"/>
                  </a:cubicBezTo>
                  <a:cubicBezTo>
                    <a:pt x="407" y="1724"/>
                    <a:pt x="297" y="1690"/>
                    <a:pt x="203" y="1633"/>
                  </a:cubicBezTo>
                  <a:cubicBezTo>
                    <a:pt x="181" y="1616"/>
                    <a:pt x="158" y="1608"/>
                    <a:pt x="135" y="1608"/>
                  </a:cubicBezTo>
                  <a:cubicBezTo>
                    <a:pt x="96" y="1608"/>
                    <a:pt x="59" y="1631"/>
                    <a:pt x="37" y="1669"/>
                  </a:cubicBezTo>
                  <a:cubicBezTo>
                    <a:pt x="1" y="1729"/>
                    <a:pt x="13" y="1800"/>
                    <a:pt x="72" y="1836"/>
                  </a:cubicBezTo>
                  <a:cubicBezTo>
                    <a:pt x="179" y="1895"/>
                    <a:pt x="287" y="1943"/>
                    <a:pt x="406" y="1967"/>
                  </a:cubicBezTo>
                  <a:cubicBezTo>
                    <a:pt x="447" y="1973"/>
                    <a:pt x="489" y="1976"/>
                    <a:pt x="531" y="1976"/>
                  </a:cubicBezTo>
                  <a:cubicBezTo>
                    <a:pt x="572" y="1976"/>
                    <a:pt x="614" y="1973"/>
                    <a:pt x="656" y="1967"/>
                  </a:cubicBezTo>
                  <a:cubicBezTo>
                    <a:pt x="882" y="1919"/>
                    <a:pt x="1060" y="1740"/>
                    <a:pt x="1108" y="1514"/>
                  </a:cubicBezTo>
                  <a:cubicBezTo>
                    <a:pt x="1120" y="1300"/>
                    <a:pt x="1025" y="1086"/>
                    <a:pt x="834" y="955"/>
                  </a:cubicBezTo>
                  <a:cubicBezTo>
                    <a:pt x="703" y="871"/>
                    <a:pt x="549" y="824"/>
                    <a:pt x="394" y="824"/>
                  </a:cubicBezTo>
                  <a:cubicBezTo>
                    <a:pt x="394" y="669"/>
                    <a:pt x="382" y="514"/>
                    <a:pt x="370" y="359"/>
                  </a:cubicBezTo>
                  <a:cubicBezTo>
                    <a:pt x="370" y="336"/>
                    <a:pt x="358" y="324"/>
                    <a:pt x="346" y="312"/>
                  </a:cubicBezTo>
                  <a:cubicBezTo>
                    <a:pt x="441" y="312"/>
                    <a:pt x="572" y="312"/>
                    <a:pt x="715" y="288"/>
                  </a:cubicBezTo>
                  <a:cubicBezTo>
                    <a:pt x="930" y="288"/>
                    <a:pt x="1156" y="252"/>
                    <a:pt x="1168" y="252"/>
                  </a:cubicBezTo>
                  <a:cubicBezTo>
                    <a:pt x="1239" y="240"/>
                    <a:pt x="1287" y="181"/>
                    <a:pt x="1275" y="109"/>
                  </a:cubicBezTo>
                  <a:cubicBezTo>
                    <a:pt x="1264" y="45"/>
                    <a:pt x="1215" y="0"/>
                    <a:pt x="115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42" name="Google Shape;2442;p53"/>
            <p:cNvSpPr/>
            <p:nvPr/>
          </p:nvSpPr>
          <p:spPr>
            <a:xfrm>
              <a:off x="6768600" y="1812500"/>
              <a:ext cx="40925" cy="37975"/>
            </a:xfrm>
            <a:custGeom>
              <a:avLst/>
              <a:gdLst/>
              <a:ahLst/>
              <a:cxnLst/>
              <a:rect l="l" t="t" r="r" b="b"/>
              <a:pathLst>
                <a:path w="1637" h="1519" extrusionOk="0">
                  <a:moveTo>
                    <a:pt x="637" y="1"/>
                  </a:moveTo>
                  <a:cubicBezTo>
                    <a:pt x="575" y="1"/>
                    <a:pt x="512" y="39"/>
                    <a:pt x="512" y="117"/>
                  </a:cubicBezTo>
                  <a:cubicBezTo>
                    <a:pt x="512" y="212"/>
                    <a:pt x="524" y="295"/>
                    <a:pt x="548" y="379"/>
                  </a:cubicBezTo>
                  <a:cubicBezTo>
                    <a:pt x="596" y="557"/>
                    <a:pt x="679" y="724"/>
                    <a:pt x="786" y="867"/>
                  </a:cubicBezTo>
                  <a:cubicBezTo>
                    <a:pt x="655" y="998"/>
                    <a:pt x="501" y="1093"/>
                    <a:pt x="334" y="1176"/>
                  </a:cubicBezTo>
                  <a:cubicBezTo>
                    <a:pt x="262" y="1212"/>
                    <a:pt x="179" y="1248"/>
                    <a:pt x="96" y="1272"/>
                  </a:cubicBezTo>
                  <a:cubicBezTo>
                    <a:pt x="36" y="1295"/>
                    <a:pt x="0" y="1355"/>
                    <a:pt x="12" y="1426"/>
                  </a:cubicBezTo>
                  <a:cubicBezTo>
                    <a:pt x="24" y="1474"/>
                    <a:pt x="60" y="1510"/>
                    <a:pt x="108" y="1510"/>
                  </a:cubicBezTo>
                  <a:cubicBezTo>
                    <a:pt x="120" y="1516"/>
                    <a:pt x="128" y="1519"/>
                    <a:pt x="137" y="1519"/>
                  </a:cubicBezTo>
                  <a:cubicBezTo>
                    <a:pt x="146" y="1519"/>
                    <a:pt x="155" y="1516"/>
                    <a:pt x="167" y="1510"/>
                  </a:cubicBezTo>
                  <a:cubicBezTo>
                    <a:pt x="262" y="1486"/>
                    <a:pt x="346" y="1450"/>
                    <a:pt x="441" y="1403"/>
                  </a:cubicBezTo>
                  <a:cubicBezTo>
                    <a:pt x="631" y="1307"/>
                    <a:pt x="798" y="1188"/>
                    <a:pt x="953" y="1057"/>
                  </a:cubicBezTo>
                  <a:cubicBezTo>
                    <a:pt x="1024" y="1129"/>
                    <a:pt x="1108" y="1188"/>
                    <a:pt x="1191" y="1236"/>
                  </a:cubicBezTo>
                  <a:cubicBezTo>
                    <a:pt x="1274" y="1284"/>
                    <a:pt x="1346" y="1319"/>
                    <a:pt x="1429" y="1343"/>
                  </a:cubicBezTo>
                  <a:lnTo>
                    <a:pt x="1441" y="1343"/>
                  </a:lnTo>
                  <a:cubicBezTo>
                    <a:pt x="1449" y="1344"/>
                    <a:pt x="1457" y="1345"/>
                    <a:pt x="1465" y="1345"/>
                  </a:cubicBezTo>
                  <a:cubicBezTo>
                    <a:pt x="1600" y="1345"/>
                    <a:pt x="1636" y="1150"/>
                    <a:pt x="1501" y="1105"/>
                  </a:cubicBezTo>
                  <a:lnTo>
                    <a:pt x="1501" y="1105"/>
                  </a:lnTo>
                  <a:lnTo>
                    <a:pt x="1501" y="1117"/>
                  </a:lnTo>
                  <a:cubicBezTo>
                    <a:pt x="1441" y="1093"/>
                    <a:pt x="1382" y="1069"/>
                    <a:pt x="1322" y="1034"/>
                  </a:cubicBezTo>
                  <a:cubicBezTo>
                    <a:pt x="1251" y="986"/>
                    <a:pt x="1191" y="938"/>
                    <a:pt x="1132" y="879"/>
                  </a:cubicBezTo>
                  <a:cubicBezTo>
                    <a:pt x="1227" y="772"/>
                    <a:pt x="1310" y="664"/>
                    <a:pt x="1393" y="533"/>
                  </a:cubicBezTo>
                  <a:cubicBezTo>
                    <a:pt x="1441" y="450"/>
                    <a:pt x="1489" y="355"/>
                    <a:pt x="1524" y="272"/>
                  </a:cubicBezTo>
                  <a:cubicBezTo>
                    <a:pt x="1563" y="172"/>
                    <a:pt x="1483" y="97"/>
                    <a:pt x="1406" y="97"/>
                  </a:cubicBezTo>
                  <a:cubicBezTo>
                    <a:pt x="1362" y="97"/>
                    <a:pt x="1320" y="121"/>
                    <a:pt x="1298" y="176"/>
                  </a:cubicBezTo>
                  <a:cubicBezTo>
                    <a:pt x="1263" y="260"/>
                    <a:pt x="1227" y="331"/>
                    <a:pt x="1179" y="414"/>
                  </a:cubicBezTo>
                  <a:cubicBezTo>
                    <a:pt x="1120" y="510"/>
                    <a:pt x="1048" y="605"/>
                    <a:pt x="965" y="688"/>
                  </a:cubicBezTo>
                  <a:cubicBezTo>
                    <a:pt x="882" y="581"/>
                    <a:pt x="834" y="450"/>
                    <a:pt x="798" y="319"/>
                  </a:cubicBezTo>
                  <a:cubicBezTo>
                    <a:pt x="774" y="260"/>
                    <a:pt x="762" y="188"/>
                    <a:pt x="762" y="117"/>
                  </a:cubicBezTo>
                  <a:cubicBezTo>
                    <a:pt x="762" y="39"/>
                    <a:pt x="700" y="1"/>
                    <a:pt x="63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43" name="Google Shape;2443;p53"/>
            <p:cNvSpPr/>
            <p:nvPr/>
          </p:nvSpPr>
          <p:spPr>
            <a:xfrm>
              <a:off x="6126850" y="2313975"/>
              <a:ext cx="30675" cy="32000"/>
            </a:xfrm>
            <a:custGeom>
              <a:avLst/>
              <a:gdLst/>
              <a:ahLst/>
              <a:cxnLst/>
              <a:rect l="l" t="t" r="r" b="b"/>
              <a:pathLst>
                <a:path w="1227" h="1280" extrusionOk="0">
                  <a:moveTo>
                    <a:pt x="405" y="1"/>
                  </a:moveTo>
                  <a:cubicBezTo>
                    <a:pt x="358" y="1"/>
                    <a:pt x="322" y="13"/>
                    <a:pt x="286" y="25"/>
                  </a:cubicBezTo>
                  <a:cubicBezTo>
                    <a:pt x="155" y="46"/>
                    <a:pt x="185" y="219"/>
                    <a:pt x="301" y="219"/>
                  </a:cubicBezTo>
                  <a:cubicBezTo>
                    <a:pt x="312" y="219"/>
                    <a:pt x="322" y="218"/>
                    <a:pt x="334" y="215"/>
                  </a:cubicBezTo>
                  <a:cubicBezTo>
                    <a:pt x="358" y="215"/>
                    <a:pt x="393" y="203"/>
                    <a:pt x="417" y="203"/>
                  </a:cubicBezTo>
                  <a:cubicBezTo>
                    <a:pt x="501" y="203"/>
                    <a:pt x="584" y="215"/>
                    <a:pt x="667" y="239"/>
                  </a:cubicBezTo>
                  <a:cubicBezTo>
                    <a:pt x="763" y="275"/>
                    <a:pt x="858" y="346"/>
                    <a:pt x="929" y="441"/>
                  </a:cubicBezTo>
                  <a:cubicBezTo>
                    <a:pt x="989" y="536"/>
                    <a:pt x="1013" y="667"/>
                    <a:pt x="989" y="787"/>
                  </a:cubicBezTo>
                  <a:cubicBezTo>
                    <a:pt x="953" y="906"/>
                    <a:pt x="858" y="1001"/>
                    <a:pt x="751" y="1048"/>
                  </a:cubicBezTo>
                  <a:cubicBezTo>
                    <a:pt x="701" y="1065"/>
                    <a:pt x="651" y="1074"/>
                    <a:pt x="603" y="1074"/>
                  </a:cubicBezTo>
                  <a:cubicBezTo>
                    <a:pt x="547" y="1074"/>
                    <a:pt x="492" y="1062"/>
                    <a:pt x="441" y="1037"/>
                  </a:cubicBezTo>
                  <a:cubicBezTo>
                    <a:pt x="358" y="989"/>
                    <a:pt x="286" y="929"/>
                    <a:pt x="251" y="846"/>
                  </a:cubicBezTo>
                  <a:cubicBezTo>
                    <a:pt x="227" y="798"/>
                    <a:pt x="179" y="763"/>
                    <a:pt x="132" y="751"/>
                  </a:cubicBezTo>
                  <a:cubicBezTo>
                    <a:pt x="96" y="751"/>
                    <a:pt x="60" y="763"/>
                    <a:pt x="36" y="798"/>
                  </a:cubicBezTo>
                  <a:cubicBezTo>
                    <a:pt x="1" y="834"/>
                    <a:pt x="1" y="906"/>
                    <a:pt x="48" y="941"/>
                  </a:cubicBezTo>
                  <a:lnTo>
                    <a:pt x="72" y="953"/>
                  </a:lnTo>
                  <a:cubicBezTo>
                    <a:pt x="132" y="1072"/>
                    <a:pt x="227" y="1156"/>
                    <a:pt x="346" y="1215"/>
                  </a:cubicBezTo>
                  <a:cubicBezTo>
                    <a:pt x="405" y="1251"/>
                    <a:pt x="453" y="1263"/>
                    <a:pt x="513" y="1275"/>
                  </a:cubicBezTo>
                  <a:cubicBezTo>
                    <a:pt x="539" y="1278"/>
                    <a:pt x="566" y="1279"/>
                    <a:pt x="593" y="1279"/>
                  </a:cubicBezTo>
                  <a:cubicBezTo>
                    <a:pt x="673" y="1279"/>
                    <a:pt x="751" y="1266"/>
                    <a:pt x="822" y="1239"/>
                  </a:cubicBezTo>
                  <a:cubicBezTo>
                    <a:pt x="1001" y="1167"/>
                    <a:pt x="1132" y="1025"/>
                    <a:pt x="1179" y="846"/>
                  </a:cubicBezTo>
                  <a:cubicBezTo>
                    <a:pt x="1227" y="667"/>
                    <a:pt x="1203" y="477"/>
                    <a:pt x="1096" y="322"/>
                  </a:cubicBezTo>
                  <a:cubicBezTo>
                    <a:pt x="1001" y="191"/>
                    <a:pt x="870" y="96"/>
                    <a:pt x="727" y="48"/>
                  </a:cubicBezTo>
                  <a:cubicBezTo>
                    <a:pt x="620" y="13"/>
                    <a:pt x="513" y="1"/>
                    <a:pt x="40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44" name="Google Shape;2444;p53"/>
            <p:cNvSpPr/>
            <p:nvPr/>
          </p:nvSpPr>
          <p:spPr>
            <a:xfrm>
              <a:off x="6131325" y="2298100"/>
              <a:ext cx="7025" cy="21000"/>
            </a:xfrm>
            <a:custGeom>
              <a:avLst/>
              <a:gdLst/>
              <a:ahLst/>
              <a:cxnLst/>
              <a:rect l="l" t="t" r="r" b="b"/>
              <a:pathLst>
                <a:path w="281" h="840" extrusionOk="0">
                  <a:moveTo>
                    <a:pt x="168" y="1"/>
                  </a:moveTo>
                  <a:cubicBezTo>
                    <a:pt x="122" y="1"/>
                    <a:pt x="77" y="28"/>
                    <a:pt x="72" y="88"/>
                  </a:cubicBezTo>
                  <a:lnTo>
                    <a:pt x="0" y="731"/>
                  </a:lnTo>
                  <a:cubicBezTo>
                    <a:pt x="0" y="779"/>
                    <a:pt x="36" y="826"/>
                    <a:pt x="84" y="838"/>
                  </a:cubicBezTo>
                  <a:lnTo>
                    <a:pt x="95" y="838"/>
                  </a:lnTo>
                  <a:cubicBezTo>
                    <a:pt x="102" y="839"/>
                    <a:pt x="108" y="840"/>
                    <a:pt x="114" y="840"/>
                  </a:cubicBezTo>
                  <a:cubicBezTo>
                    <a:pt x="164" y="840"/>
                    <a:pt x="203" y="797"/>
                    <a:pt x="203" y="755"/>
                  </a:cubicBezTo>
                  <a:lnTo>
                    <a:pt x="274" y="112"/>
                  </a:lnTo>
                  <a:cubicBezTo>
                    <a:pt x="280" y="40"/>
                    <a:pt x="223" y="1"/>
                    <a:pt x="16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45" name="Google Shape;2445;p53"/>
            <p:cNvSpPr/>
            <p:nvPr/>
          </p:nvSpPr>
          <p:spPr>
            <a:xfrm>
              <a:off x="6133400" y="2295825"/>
              <a:ext cx="30125" cy="6375"/>
            </a:xfrm>
            <a:custGeom>
              <a:avLst/>
              <a:gdLst/>
              <a:ahLst/>
              <a:cxnLst/>
              <a:rect l="l" t="t" r="r" b="b"/>
              <a:pathLst>
                <a:path w="1205" h="255" extrusionOk="0">
                  <a:moveTo>
                    <a:pt x="108" y="0"/>
                  </a:moveTo>
                  <a:cubicBezTo>
                    <a:pt x="48" y="0"/>
                    <a:pt x="1" y="48"/>
                    <a:pt x="1" y="96"/>
                  </a:cubicBezTo>
                  <a:cubicBezTo>
                    <a:pt x="1" y="155"/>
                    <a:pt x="36" y="191"/>
                    <a:pt x="84" y="203"/>
                  </a:cubicBezTo>
                  <a:lnTo>
                    <a:pt x="96" y="203"/>
                  </a:lnTo>
                  <a:lnTo>
                    <a:pt x="1048" y="250"/>
                  </a:lnTo>
                  <a:cubicBezTo>
                    <a:pt x="1059" y="253"/>
                    <a:pt x="1069" y="254"/>
                    <a:pt x="1079" y="254"/>
                  </a:cubicBezTo>
                  <a:cubicBezTo>
                    <a:pt x="1204" y="254"/>
                    <a:pt x="1204" y="48"/>
                    <a:pt x="1060" y="48"/>
                  </a:cubicBezTo>
                  <a:lnTo>
                    <a:pt x="108"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46" name="Google Shape;2446;p53"/>
            <p:cNvSpPr/>
            <p:nvPr/>
          </p:nvSpPr>
          <p:spPr>
            <a:xfrm>
              <a:off x="6166000" y="2321275"/>
              <a:ext cx="17875" cy="28750"/>
            </a:xfrm>
            <a:custGeom>
              <a:avLst/>
              <a:gdLst/>
              <a:ahLst/>
              <a:cxnLst/>
              <a:rect l="l" t="t" r="r" b="b"/>
              <a:pathLst>
                <a:path w="715" h="1150" extrusionOk="0">
                  <a:moveTo>
                    <a:pt x="107" y="0"/>
                  </a:moveTo>
                  <a:cubicBezTo>
                    <a:pt x="54" y="0"/>
                    <a:pt x="0" y="30"/>
                    <a:pt x="6" y="90"/>
                  </a:cubicBezTo>
                  <a:cubicBezTo>
                    <a:pt x="6" y="149"/>
                    <a:pt x="6" y="209"/>
                    <a:pt x="18" y="280"/>
                  </a:cubicBezTo>
                  <a:cubicBezTo>
                    <a:pt x="66" y="542"/>
                    <a:pt x="185" y="804"/>
                    <a:pt x="375" y="1006"/>
                  </a:cubicBezTo>
                  <a:cubicBezTo>
                    <a:pt x="411" y="1054"/>
                    <a:pt x="459" y="1090"/>
                    <a:pt x="518" y="1137"/>
                  </a:cubicBezTo>
                  <a:cubicBezTo>
                    <a:pt x="530" y="1137"/>
                    <a:pt x="542" y="1149"/>
                    <a:pt x="554" y="1149"/>
                  </a:cubicBezTo>
                  <a:lnTo>
                    <a:pt x="554" y="1137"/>
                  </a:lnTo>
                  <a:cubicBezTo>
                    <a:pt x="562" y="1139"/>
                    <a:pt x="570" y="1140"/>
                    <a:pt x="577" y="1140"/>
                  </a:cubicBezTo>
                  <a:cubicBezTo>
                    <a:pt x="669" y="1140"/>
                    <a:pt x="714" y="1014"/>
                    <a:pt x="637" y="959"/>
                  </a:cubicBezTo>
                  <a:cubicBezTo>
                    <a:pt x="590" y="923"/>
                    <a:pt x="554" y="887"/>
                    <a:pt x="518" y="852"/>
                  </a:cubicBezTo>
                  <a:cubicBezTo>
                    <a:pt x="447" y="768"/>
                    <a:pt x="375" y="673"/>
                    <a:pt x="328" y="566"/>
                  </a:cubicBezTo>
                  <a:cubicBezTo>
                    <a:pt x="280" y="459"/>
                    <a:pt x="244" y="352"/>
                    <a:pt x="221" y="233"/>
                  </a:cubicBezTo>
                  <a:cubicBezTo>
                    <a:pt x="221" y="185"/>
                    <a:pt x="209" y="137"/>
                    <a:pt x="209" y="90"/>
                  </a:cubicBezTo>
                  <a:cubicBezTo>
                    <a:pt x="215" y="30"/>
                    <a:pt x="161" y="0"/>
                    <a:pt x="10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47" name="Google Shape;2447;p53"/>
            <p:cNvSpPr/>
            <p:nvPr/>
          </p:nvSpPr>
          <p:spPr>
            <a:xfrm>
              <a:off x="6160775" y="2320600"/>
              <a:ext cx="24750" cy="34175"/>
            </a:xfrm>
            <a:custGeom>
              <a:avLst/>
              <a:gdLst/>
              <a:ahLst/>
              <a:cxnLst/>
              <a:rect l="l" t="t" r="r" b="b"/>
              <a:pathLst>
                <a:path w="990" h="1367" extrusionOk="0">
                  <a:moveTo>
                    <a:pt x="867" y="0"/>
                  </a:moveTo>
                  <a:cubicBezTo>
                    <a:pt x="830" y="0"/>
                    <a:pt x="792" y="25"/>
                    <a:pt x="775" y="69"/>
                  </a:cubicBezTo>
                  <a:cubicBezTo>
                    <a:pt x="680" y="271"/>
                    <a:pt x="572" y="474"/>
                    <a:pt x="453" y="664"/>
                  </a:cubicBezTo>
                  <a:cubicBezTo>
                    <a:pt x="334" y="843"/>
                    <a:pt x="191" y="1022"/>
                    <a:pt x="49" y="1188"/>
                  </a:cubicBezTo>
                  <a:cubicBezTo>
                    <a:pt x="1" y="1236"/>
                    <a:pt x="1" y="1295"/>
                    <a:pt x="49" y="1343"/>
                  </a:cubicBezTo>
                  <a:cubicBezTo>
                    <a:pt x="60" y="1355"/>
                    <a:pt x="72" y="1367"/>
                    <a:pt x="96" y="1367"/>
                  </a:cubicBezTo>
                  <a:cubicBezTo>
                    <a:pt x="132" y="1367"/>
                    <a:pt x="168" y="1355"/>
                    <a:pt x="191" y="1331"/>
                  </a:cubicBezTo>
                  <a:cubicBezTo>
                    <a:pt x="346" y="1153"/>
                    <a:pt x="501" y="962"/>
                    <a:pt x="620" y="772"/>
                  </a:cubicBezTo>
                  <a:cubicBezTo>
                    <a:pt x="751" y="569"/>
                    <a:pt x="870" y="367"/>
                    <a:pt x="965" y="152"/>
                  </a:cubicBezTo>
                  <a:cubicBezTo>
                    <a:pt x="989" y="93"/>
                    <a:pt x="965" y="33"/>
                    <a:pt x="906" y="10"/>
                  </a:cubicBezTo>
                  <a:cubicBezTo>
                    <a:pt x="893" y="3"/>
                    <a:pt x="880" y="0"/>
                    <a:pt x="8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48" name="Google Shape;2448;p53"/>
            <p:cNvSpPr/>
            <p:nvPr/>
          </p:nvSpPr>
          <p:spPr>
            <a:xfrm>
              <a:off x="6115725" y="2352025"/>
              <a:ext cx="90325" cy="13175"/>
            </a:xfrm>
            <a:custGeom>
              <a:avLst/>
              <a:gdLst/>
              <a:ahLst/>
              <a:cxnLst/>
              <a:rect l="l" t="t" r="r" b="b"/>
              <a:pathLst>
                <a:path w="3613" h="527" extrusionOk="0">
                  <a:moveTo>
                    <a:pt x="127" y="1"/>
                  </a:moveTo>
                  <a:cubicBezTo>
                    <a:pt x="15" y="1"/>
                    <a:pt x="0" y="183"/>
                    <a:pt x="124" y="205"/>
                  </a:cubicBezTo>
                  <a:lnTo>
                    <a:pt x="827" y="288"/>
                  </a:lnTo>
                  <a:cubicBezTo>
                    <a:pt x="1100" y="324"/>
                    <a:pt x="1458" y="372"/>
                    <a:pt x="1803" y="407"/>
                  </a:cubicBezTo>
                  <a:cubicBezTo>
                    <a:pt x="2232" y="455"/>
                    <a:pt x="2660" y="491"/>
                    <a:pt x="2970" y="503"/>
                  </a:cubicBezTo>
                  <a:cubicBezTo>
                    <a:pt x="3291" y="527"/>
                    <a:pt x="3505" y="527"/>
                    <a:pt x="3505" y="527"/>
                  </a:cubicBezTo>
                  <a:cubicBezTo>
                    <a:pt x="3565" y="527"/>
                    <a:pt x="3613" y="479"/>
                    <a:pt x="3613" y="419"/>
                  </a:cubicBezTo>
                  <a:cubicBezTo>
                    <a:pt x="3613" y="366"/>
                    <a:pt x="3574" y="322"/>
                    <a:pt x="3524" y="322"/>
                  </a:cubicBezTo>
                  <a:cubicBezTo>
                    <a:pt x="3518" y="322"/>
                    <a:pt x="3512" y="323"/>
                    <a:pt x="3505" y="324"/>
                  </a:cubicBezTo>
                  <a:cubicBezTo>
                    <a:pt x="3505" y="324"/>
                    <a:pt x="3291" y="312"/>
                    <a:pt x="2982" y="300"/>
                  </a:cubicBezTo>
                  <a:cubicBezTo>
                    <a:pt x="2672" y="288"/>
                    <a:pt x="2255" y="253"/>
                    <a:pt x="1827" y="205"/>
                  </a:cubicBezTo>
                  <a:cubicBezTo>
                    <a:pt x="1481" y="169"/>
                    <a:pt x="1136" y="122"/>
                    <a:pt x="850" y="86"/>
                  </a:cubicBezTo>
                  <a:lnTo>
                    <a:pt x="148" y="3"/>
                  </a:lnTo>
                  <a:cubicBezTo>
                    <a:pt x="141" y="1"/>
                    <a:pt x="134" y="1"/>
                    <a:pt x="12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49" name="Google Shape;2449;p53"/>
            <p:cNvSpPr/>
            <p:nvPr/>
          </p:nvSpPr>
          <p:spPr>
            <a:xfrm>
              <a:off x="6139275" y="2376475"/>
              <a:ext cx="18250" cy="22350"/>
            </a:xfrm>
            <a:custGeom>
              <a:avLst/>
              <a:gdLst/>
              <a:ahLst/>
              <a:cxnLst/>
              <a:rect l="l" t="t" r="r" b="b"/>
              <a:pathLst>
                <a:path w="730" h="894" extrusionOk="0">
                  <a:moveTo>
                    <a:pt x="124" y="0"/>
                  </a:moveTo>
                  <a:cubicBezTo>
                    <a:pt x="62" y="0"/>
                    <a:pt x="0" y="51"/>
                    <a:pt x="27" y="132"/>
                  </a:cubicBezTo>
                  <a:lnTo>
                    <a:pt x="51" y="275"/>
                  </a:lnTo>
                  <a:cubicBezTo>
                    <a:pt x="75" y="394"/>
                    <a:pt x="111" y="501"/>
                    <a:pt x="170" y="608"/>
                  </a:cubicBezTo>
                  <a:cubicBezTo>
                    <a:pt x="230" y="715"/>
                    <a:pt x="325" y="799"/>
                    <a:pt x="444" y="858"/>
                  </a:cubicBezTo>
                  <a:cubicBezTo>
                    <a:pt x="480" y="870"/>
                    <a:pt x="516" y="882"/>
                    <a:pt x="563" y="894"/>
                  </a:cubicBezTo>
                  <a:lnTo>
                    <a:pt x="623" y="894"/>
                  </a:lnTo>
                  <a:cubicBezTo>
                    <a:pt x="682" y="894"/>
                    <a:pt x="730" y="846"/>
                    <a:pt x="718" y="787"/>
                  </a:cubicBezTo>
                  <a:cubicBezTo>
                    <a:pt x="718" y="727"/>
                    <a:pt x="670" y="692"/>
                    <a:pt x="623" y="692"/>
                  </a:cubicBezTo>
                  <a:cubicBezTo>
                    <a:pt x="587" y="680"/>
                    <a:pt x="551" y="680"/>
                    <a:pt x="528" y="668"/>
                  </a:cubicBezTo>
                  <a:cubicBezTo>
                    <a:pt x="444" y="632"/>
                    <a:pt x="385" y="572"/>
                    <a:pt x="349" y="501"/>
                  </a:cubicBezTo>
                  <a:cubicBezTo>
                    <a:pt x="301" y="418"/>
                    <a:pt x="266" y="322"/>
                    <a:pt x="254" y="239"/>
                  </a:cubicBezTo>
                  <a:lnTo>
                    <a:pt x="230" y="96"/>
                  </a:lnTo>
                  <a:cubicBezTo>
                    <a:pt x="220" y="29"/>
                    <a:pt x="172" y="0"/>
                    <a:pt x="1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50" name="Google Shape;2450;p53"/>
            <p:cNvSpPr/>
            <p:nvPr/>
          </p:nvSpPr>
          <p:spPr>
            <a:xfrm>
              <a:off x="6122375" y="2380000"/>
              <a:ext cx="42900" cy="67350"/>
            </a:xfrm>
            <a:custGeom>
              <a:avLst/>
              <a:gdLst/>
              <a:ahLst/>
              <a:cxnLst/>
              <a:rect l="l" t="t" r="r" b="b"/>
              <a:pathLst>
                <a:path w="1716" h="2694" extrusionOk="0">
                  <a:moveTo>
                    <a:pt x="1144" y="1122"/>
                  </a:moveTo>
                  <a:lnTo>
                    <a:pt x="918" y="1705"/>
                  </a:lnTo>
                  <a:lnTo>
                    <a:pt x="870" y="1825"/>
                  </a:lnTo>
                  <a:cubicBezTo>
                    <a:pt x="823" y="1944"/>
                    <a:pt x="787" y="2051"/>
                    <a:pt x="739" y="2158"/>
                  </a:cubicBezTo>
                  <a:cubicBezTo>
                    <a:pt x="703" y="2229"/>
                    <a:pt x="656" y="2301"/>
                    <a:pt x="620" y="2372"/>
                  </a:cubicBezTo>
                  <a:cubicBezTo>
                    <a:pt x="584" y="2420"/>
                    <a:pt x="525" y="2467"/>
                    <a:pt x="465" y="2479"/>
                  </a:cubicBezTo>
                  <a:cubicBezTo>
                    <a:pt x="457" y="2481"/>
                    <a:pt x="448" y="2482"/>
                    <a:pt x="439" y="2482"/>
                  </a:cubicBezTo>
                  <a:cubicBezTo>
                    <a:pt x="397" y="2482"/>
                    <a:pt x="352" y="2461"/>
                    <a:pt x="322" y="2432"/>
                  </a:cubicBezTo>
                  <a:cubicBezTo>
                    <a:pt x="275" y="2396"/>
                    <a:pt x="239" y="2336"/>
                    <a:pt x="227" y="2277"/>
                  </a:cubicBezTo>
                  <a:cubicBezTo>
                    <a:pt x="203" y="2134"/>
                    <a:pt x="227" y="1979"/>
                    <a:pt x="299" y="1848"/>
                  </a:cubicBezTo>
                  <a:cubicBezTo>
                    <a:pt x="430" y="1610"/>
                    <a:pt x="632" y="1408"/>
                    <a:pt x="870" y="1265"/>
                  </a:cubicBezTo>
                  <a:cubicBezTo>
                    <a:pt x="965" y="1217"/>
                    <a:pt x="1049" y="1170"/>
                    <a:pt x="1144" y="1122"/>
                  </a:cubicBezTo>
                  <a:close/>
                  <a:moveTo>
                    <a:pt x="1598" y="1"/>
                  </a:moveTo>
                  <a:cubicBezTo>
                    <a:pt x="1549" y="1"/>
                    <a:pt x="1512" y="34"/>
                    <a:pt x="1501" y="86"/>
                  </a:cubicBezTo>
                  <a:cubicBezTo>
                    <a:pt x="1489" y="158"/>
                    <a:pt x="1465" y="229"/>
                    <a:pt x="1442" y="301"/>
                  </a:cubicBezTo>
                  <a:cubicBezTo>
                    <a:pt x="1406" y="431"/>
                    <a:pt x="1346" y="610"/>
                    <a:pt x="1251" y="836"/>
                  </a:cubicBezTo>
                  <a:cubicBezTo>
                    <a:pt x="1084" y="920"/>
                    <a:pt x="918" y="1003"/>
                    <a:pt x="775" y="1098"/>
                  </a:cubicBezTo>
                  <a:cubicBezTo>
                    <a:pt x="501" y="1265"/>
                    <a:pt x="275" y="1491"/>
                    <a:pt x="120" y="1765"/>
                  </a:cubicBezTo>
                  <a:cubicBezTo>
                    <a:pt x="37" y="1944"/>
                    <a:pt x="1" y="2134"/>
                    <a:pt x="37" y="2325"/>
                  </a:cubicBezTo>
                  <a:cubicBezTo>
                    <a:pt x="49" y="2420"/>
                    <a:pt x="108" y="2527"/>
                    <a:pt x="191" y="2598"/>
                  </a:cubicBezTo>
                  <a:cubicBezTo>
                    <a:pt x="239" y="2646"/>
                    <a:pt x="311" y="2682"/>
                    <a:pt x="382" y="2694"/>
                  </a:cubicBezTo>
                  <a:cubicBezTo>
                    <a:pt x="430" y="2694"/>
                    <a:pt x="477" y="2694"/>
                    <a:pt x="525" y="2682"/>
                  </a:cubicBezTo>
                  <a:cubicBezTo>
                    <a:pt x="632" y="2658"/>
                    <a:pt x="727" y="2587"/>
                    <a:pt x="787" y="2491"/>
                  </a:cubicBezTo>
                  <a:cubicBezTo>
                    <a:pt x="834" y="2420"/>
                    <a:pt x="882" y="2336"/>
                    <a:pt x="918" y="2253"/>
                  </a:cubicBezTo>
                  <a:cubicBezTo>
                    <a:pt x="989" y="2134"/>
                    <a:pt x="1025" y="2015"/>
                    <a:pt x="1073" y="1908"/>
                  </a:cubicBezTo>
                  <a:cubicBezTo>
                    <a:pt x="1084" y="1860"/>
                    <a:pt x="1108" y="1825"/>
                    <a:pt x="1120" y="1777"/>
                  </a:cubicBezTo>
                  <a:lnTo>
                    <a:pt x="1418" y="991"/>
                  </a:lnTo>
                  <a:cubicBezTo>
                    <a:pt x="1549" y="932"/>
                    <a:pt x="1632" y="908"/>
                    <a:pt x="1632" y="908"/>
                  </a:cubicBezTo>
                  <a:cubicBezTo>
                    <a:pt x="1680" y="896"/>
                    <a:pt x="1715" y="836"/>
                    <a:pt x="1692" y="777"/>
                  </a:cubicBezTo>
                  <a:cubicBezTo>
                    <a:pt x="1682" y="740"/>
                    <a:pt x="1644" y="710"/>
                    <a:pt x="1605" y="710"/>
                  </a:cubicBezTo>
                  <a:cubicBezTo>
                    <a:pt x="1594" y="710"/>
                    <a:pt x="1583" y="712"/>
                    <a:pt x="1573" y="717"/>
                  </a:cubicBezTo>
                  <a:lnTo>
                    <a:pt x="1513" y="741"/>
                  </a:lnTo>
                  <a:cubicBezTo>
                    <a:pt x="1573" y="586"/>
                    <a:pt x="1608" y="455"/>
                    <a:pt x="1644" y="360"/>
                  </a:cubicBezTo>
                  <a:cubicBezTo>
                    <a:pt x="1692" y="205"/>
                    <a:pt x="1704" y="122"/>
                    <a:pt x="1704" y="122"/>
                  </a:cubicBezTo>
                  <a:cubicBezTo>
                    <a:pt x="1715" y="62"/>
                    <a:pt x="1680" y="15"/>
                    <a:pt x="1620" y="3"/>
                  </a:cubicBezTo>
                  <a:cubicBezTo>
                    <a:pt x="1613" y="1"/>
                    <a:pt x="1605" y="1"/>
                    <a:pt x="159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51" name="Google Shape;2451;p53"/>
            <p:cNvSpPr/>
            <p:nvPr/>
          </p:nvSpPr>
          <p:spPr>
            <a:xfrm>
              <a:off x="6226875" y="2359775"/>
              <a:ext cx="23225" cy="6025"/>
            </a:xfrm>
            <a:custGeom>
              <a:avLst/>
              <a:gdLst/>
              <a:ahLst/>
              <a:cxnLst/>
              <a:rect l="l" t="t" r="r" b="b"/>
              <a:pathLst>
                <a:path w="929" h="241" extrusionOk="0">
                  <a:moveTo>
                    <a:pt x="427" y="1"/>
                  </a:moveTo>
                  <a:cubicBezTo>
                    <a:pt x="316" y="1"/>
                    <a:pt x="206" y="9"/>
                    <a:pt x="95" y="26"/>
                  </a:cubicBezTo>
                  <a:cubicBezTo>
                    <a:pt x="36" y="26"/>
                    <a:pt x="0" y="86"/>
                    <a:pt x="0" y="133"/>
                  </a:cubicBezTo>
                  <a:cubicBezTo>
                    <a:pt x="12" y="181"/>
                    <a:pt x="48" y="217"/>
                    <a:pt x="95" y="228"/>
                  </a:cubicBezTo>
                  <a:lnTo>
                    <a:pt x="119" y="228"/>
                  </a:lnTo>
                  <a:cubicBezTo>
                    <a:pt x="238" y="205"/>
                    <a:pt x="345" y="205"/>
                    <a:pt x="453" y="205"/>
                  </a:cubicBezTo>
                  <a:cubicBezTo>
                    <a:pt x="560" y="205"/>
                    <a:pt x="667" y="217"/>
                    <a:pt x="774" y="240"/>
                  </a:cubicBezTo>
                  <a:cubicBezTo>
                    <a:pt x="893" y="240"/>
                    <a:pt x="929" y="74"/>
                    <a:pt x="810" y="38"/>
                  </a:cubicBezTo>
                  <a:cubicBezTo>
                    <a:pt x="682" y="12"/>
                    <a:pt x="554" y="1"/>
                    <a:pt x="42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52" name="Google Shape;2452;p53"/>
            <p:cNvSpPr/>
            <p:nvPr/>
          </p:nvSpPr>
          <p:spPr>
            <a:xfrm>
              <a:off x="6230725" y="2347975"/>
              <a:ext cx="9025" cy="30025"/>
            </a:xfrm>
            <a:custGeom>
              <a:avLst/>
              <a:gdLst/>
              <a:ahLst/>
              <a:cxnLst/>
              <a:rect l="l" t="t" r="r" b="b"/>
              <a:pathLst>
                <a:path w="361" h="1201" extrusionOk="0">
                  <a:moveTo>
                    <a:pt x="246" y="0"/>
                  </a:moveTo>
                  <a:cubicBezTo>
                    <a:pt x="208" y="0"/>
                    <a:pt x="170" y="21"/>
                    <a:pt x="156" y="69"/>
                  </a:cubicBezTo>
                  <a:cubicBezTo>
                    <a:pt x="144" y="81"/>
                    <a:pt x="96" y="331"/>
                    <a:pt x="60" y="581"/>
                  </a:cubicBezTo>
                  <a:cubicBezTo>
                    <a:pt x="25" y="831"/>
                    <a:pt x="13" y="1081"/>
                    <a:pt x="13" y="1093"/>
                  </a:cubicBezTo>
                  <a:cubicBezTo>
                    <a:pt x="1" y="1141"/>
                    <a:pt x="37" y="1189"/>
                    <a:pt x="96" y="1201"/>
                  </a:cubicBezTo>
                  <a:lnTo>
                    <a:pt x="108" y="1201"/>
                  </a:lnTo>
                  <a:cubicBezTo>
                    <a:pt x="156" y="1201"/>
                    <a:pt x="203" y="1165"/>
                    <a:pt x="215" y="1105"/>
                  </a:cubicBezTo>
                  <a:cubicBezTo>
                    <a:pt x="215" y="1105"/>
                    <a:pt x="227" y="855"/>
                    <a:pt x="263" y="605"/>
                  </a:cubicBezTo>
                  <a:cubicBezTo>
                    <a:pt x="299" y="367"/>
                    <a:pt x="346" y="117"/>
                    <a:pt x="346" y="117"/>
                  </a:cubicBezTo>
                  <a:cubicBezTo>
                    <a:pt x="360" y="46"/>
                    <a:pt x="303" y="0"/>
                    <a:pt x="24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53" name="Google Shape;2453;p53"/>
            <p:cNvSpPr/>
            <p:nvPr/>
          </p:nvSpPr>
          <p:spPr>
            <a:xfrm>
              <a:off x="6284025" y="2333400"/>
              <a:ext cx="42800" cy="22800"/>
            </a:xfrm>
            <a:custGeom>
              <a:avLst/>
              <a:gdLst/>
              <a:ahLst/>
              <a:cxnLst/>
              <a:rect l="l" t="t" r="r" b="b"/>
              <a:pathLst>
                <a:path w="1712" h="912" extrusionOk="0">
                  <a:moveTo>
                    <a:pt x="560" y="212"/>
                  </a:moveTo>
                  <a:cubicBezTo>
                    <a:pt x="560" y="295"/>
                    <a:pt x="560" y="367"/>
                    <a:pt x="583" y="438"/>
                  </a:cubicBezTo>
                  <a:cubicBezTo>
                    <a:pt x="583" y="486"/>
                    <a:pt x="572" y="533"/>
                    <a:pt x="536" y="581"/>
                  </a:cubicBezTo>
                  <a:cubicBezTo>
                    <a:pt x="512" y="629"/>
                    <a:pt x="453" y="664"/>
                    <a:pt x="393" y="676"/>
                  </a:cubicBezTo>
                  <a:cubicBezTo>
                    <a:pt x="385" y="678"/>
                    <a:pt x="376" y="679"/>
                    <a:pt x="369" y="679"/>
                  </a:cubicBezTo>
                  <a:cubicBezTo>
                    <a:pt x="333" y="679"/>
                    <a:pt x="305" y="658"/>
                    <a:pt x="286" y="629"/>
                  </a:cubicBezTo>
                  <a:cubicBezTo>
                    <a:pt x="238" y="510"/>
                    <a:pt x="274" y="379"/>
                    <a:pt x="381" y="295"/>
                  </a:cubicBezTo>
                  <a:cubicBezTo>
                    <a:pt x="429" y="260"/>
                    <a:pt x="488" y="224"/>
                    <a:pt x="560" y="212"/>
                  </a:cubicBezTo>
                  <a:close/>
                  <a:moveTo>
                    <a:pt x="619" y="1"/>
                  </a:moveTo>
                  <a:cubicBezTo>
                    <a:pt x="592" y="1"/>
                    <a:pt x="566" y="4"/>
                    <a:pt x="536" y="10"/>
                  </a:cubicBezTo>
                  <a:cubicBezTo>
                    <a:pt x="429" y="21"/>
                    <a:pt x="333" y="57"/>
                    <a:pt x="250" y="129"/>
                  </a:cubicBezTo>
                  <a:cubicBezTo>
                    <a:pt x="72" y="271"/>
                    <a:pt x="0" y="521"/>
                    <a:pt x="107" y="724"/>
                  </a:cubicBezTo>
                  <a:cubicBezTo>
                    <a:pt x="143" y="807"/>
                    <a:pt x="226" y="855"/>
                    <a:pt x="322" y="879"/>
                  </a:cubicBezTo>
                  <a:cubicBezTo>
                    <a:pt x="357" y="879"/>
                    <a:pt x="405" y="879"/>
                    <a:pt x="441" y="867"/>
                  </a:cubicBezTo>
                  <a:cubicBezTo>
                    <a:pt x="548" y="843"/>
                    <a:pt x="655" y="771"/>
                    <a:pt x="714" y="676"/>
                  </a:cubicBezTo>
                  <a:cubicBezTo>
                    <a:pt x="750" y="724"/>
                    <a:pt x="798" y="760"/>
                    <a:pt x="845" y="795"/>
                  </a:cubicBezTo>
                  <a:cubicBezTo>
                    <a:pt x="959" y="873"/>
                    <a:pt x="1089" y="911"/>
                    <a:pt x="1220" y="911"/>
                  </a:cubicBezTo>
                  <a:cubicBezTo>
                    <a:pt x="1351" y="911"/>
                    <a:pt x="1482" y="873"/>
                    <a:pt x="1596" y="795"/>
                  </a:cubicBezTo>
                  <a:cubicBezTo>
                    <a:pt x="1712" y="747"/>
                    <a:pt x="1647" y="604"/>
                    <a:pt x="1554" y="604"/>
                  </a:cubicBezTo>
                  <a:cubicBezTo>
                    <a:pt x="1533" y="604"/>
                    <a:pt x="1510" y="611"/>
                    <a:pt x="1488" y="629"/>
                  </a:cubicBezTo>
                  <a:cubicBezTo>
                    <a:pt x="1408" y="686"/>
                    <a:pt x="1317" y="713"/>
                    <a:pt x="1228" y="713"/>
                  </a:cubicBezTo>
                  <a:cubicBezTo>
                    <a:pt x="1041" y="713"/>
                    <a:pt x="862" y="596"/>
                    <a:pt x="798" y="402"/>
                  </a:cubicBezTo>
                  <a:cubicBezTo>
                    <a:pt x="798" y="367"/>
                    <a:pt x="798" y="319"/>
                    <a:pt x="798" y="283"/>
                  </a:cubicBezTo>
                  <a:cubicBezTo>
                    <a:pt x="845" y="271"/>
                    <a:pt x="881" y="212"/>
                    <a:pt x="869" y="164"/>
                  </a:cubicBezTo>
                  <a:cubicBezTo>
                    <a:pt x="845" y="81"/>
                    <a:pt x="786" y="21"/>
                    <a:pt x="703" y="10"/>
                  </a:cubicBezTo>
                  <a:cubicBezTo>
                    <a:pt x="673" y="4"/>
                    <a:pt x="646" y="1"/>
                    <a:pt x="61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54" name="Google Shape;2454;p53"/>
            <p:cNvSpPr/>
            <p:nvPr/>
          </p:nvSpPr>
          <p:spPr>
            <a:xfrm>
              <a:off x="6315275" y="2305050"/>
              <a:ext cx="33650" cy="25225"/>
            </a:xfrm>
            <a:custGeom>
              <a:avLst/>
              <a:gdLst/>
              <a:ahLst/>
              <a:cxnLst/>
              <a:rect l="l" t="t" r="r" b="b"/>
              <a:pathLst>
                <a:path w="1346" h="1009" extrusionOk="0">
                  <a:moveTo>
                    <a:pt x="476" y="1"/>
                  </a:moveTo>
                  <a:cubicBezTo>
                    <a:pt x="417" y="1"/>
                    <a:pt x="346" y="12"/>
                    <a:pt x="286" y="48"/>
                  </a:cubicBezTo>
                  <a:lnTo>
                    <a:pt x="274" y="48"/>
                  </a:lnTo>
                  <a:cubicBezTo>
                    <a:pt x="167" y="108"/>
                    <a:pt x="72" y="203"/>
                    <a:pt x="24" y="322"/>
                  </a:cubicBezTo>
                  <a:cubicBezTo>
                    <a:pt x="0" y="370"/>
                    <a:pt x="24" y="429"/>
                    <a:pt x="72" y="453"/>
                  </a:cubicBezTo>
                  <a:cubicBezTo>
                    <a:pt x="84" y="459"/>
                    <a:pt x="99" y="462"/>
                    <a:pt x="114" y="462"/>
                  </a:cubicBezTo>
                  <a:cubicBezTo>
                    <a:pt x="154" y="462"/>
                    <a:pt x="197" y="440"/>
                    <a:pt x="215" y="405"/>
                  </a:cubicBezTo>
                  <a:cubicBezTo>
                    <a:pt x="250" y="334"/>
                    <a:pt x="298" y="274"/>
                    <a:pt x="381" y="227"/>
                  </a:cubicBezTo>
                  <a:cubicBezTo>
                    <a:pt x="405" y="215"/>
                    <a:pt x="429" y="203"/>
                    <a:pt x="453" y="203"/>
                  </a:cubicBezTo>
                  <a:cubicBezTo>
                    <a:pt x="465" y="203"/>
                    <a:pt x="465" y="215"/>
                    <a:pt x="465" y="227"/>
                  </a:cubicBezTo>
                  <a:cubicBezTo>
                    <a:pt x="488" y="405"/>
                    <a:pt x="429" y="572"/>
                    <a:pt x="298" y="691"/>
                  </a:cubicBezTo>
                  <a:cubicBezTo>
                    <a:pt x="262" y="715"/>
                    <a:pt x="226" y="739"/>
                    <a:pt x="179" y="763"/>
                  </a:cubicBezTo>
                  <a:lnTo>
                    <a:pt x="167" y="774"/>
                  </a:lnTo>
                  <a:cubicBezTo>
                    <a:pt x="131" y="786"/>
                    <a:pt x="107" y="810"/>
                    <a:pt x="107" y="846"/>
                  </a:cubicBezTo>
                  <a:cubicBezTo>
                    <a:pt x="95" y="882"/>
                    <a:pt x="107" y="905"/>
                    <a:pt x="131" y="929"/>
                  </a:cubicBezTo>
                  <a:cubicBezTo>
                    <a:pt x="143" y="953"/>
                    <a:pt x="167" y="965"/>
                    <a:pt x="191" y="965"/>
                  </a:cubicBezTo>
                  <a:lnTo>
                    <a:pt x="215" y="977"/>
                  </a:lnTo>
                  <a:lnTo>
                    <a:pt x="346" y="989"/>
                  </a:lnTo>
                  <a:cubicBezTo>
                    <a:pt x="520" y="1003"/>
                    <a:pt x="694" y="1008"/>
                    <a:pt x="869" y="1008"/>
                  </a:cubicBezTo>
                  <a:cubicBezTo>
                    <a:pt x="992" y="1008"/>
                    <a:pt x="1115" y="1006"/>
                    <a:pt x="1238" y="1001"/>
                  </a:cubicBezTo>
                  <a:cubicBezTo>
                    <a:pt x="1298" y="1001"/>
                    <a:pt x="1346" y="953"/>
                    <a:pt x="1346" y="905"/>
                  </a:cubicBezTo>
                  <a:cubicBezTo>
                    <a:pt x="1334" y="846"/>
                    <a:pt x="1298" y="798"/>
                    <a:pt x="1238" y="798"/>
                  </a:cubicBezTo>
                  <a:cubicBezTo>
                    <a:pt x="1135" y="803"/>
                    <a:pt x="1031" y="806"/>
                    <a:pt x="928" y="806"/>
                  </a:cubicBezTo>
                  <a:cubicBezTo>
                    <a:pt x="781" y="806"/>
                    <a:pt x="635" y="800"/>
                    <a:pt x="488" y="786"/>
                  </a:cubicBezTo>
                  <a:cubicBezTo>
                    <a:pt x="643" y="632"/>
                    <a:pt x="703" y="405"/>
                    <a:pt x="667" y="191"/>
                  </a:cubicBezTo>
                  <a:cubicBezTo>
                    <a:pt x="655" y="96"/>
                    <a:pt x="584" y="12"/>
                    <a:pt x="47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55" name="Google Shape;2455;p53"/>
            <p:cNvSpPr/>
            <p:nvPr/>
          </p:nvSpPr>
          <p:spPr>
            <a:xfrm>
              <a:off x="6271800" y="2365175"/>
              <a:ext cx="91125" cy="8400"/>
            </a:xfrm>
            <a:custGeom>
              <a:avLst/>
              <a:gdLst/>
              <a:ahLst/>
              <a:cxnLst/>
              <a:rect l="l" t="t" r="r" b="b"/>
              <a:pathLst>
                <a:path w="3645" h="336" extrusionOk="0">
                  <a:moveTo>
                    <a:pt x="144" y="1"/>
                  </a:moveTo>
                  <a:cubicBezTo>
                    <a:pt x="25" y="1"/>
                    <a:pt x="1" y="179"/>
                    <a:pt x="132" y="203"/>
                  </a:cubicBezTo>
                  <a:lnTo>
                    <a:pt x="144" y="203"/>
                  </a:lnTo>
                  <a:cubicBezTo>
                    <a:pt x="156" y="203"/>
                    <a:pt x="1001" y="215"/>
                    <a:pt x="1834" y="239"/>
                  </a:cubicBezTo>
                  <a:cubicBezTo>
                    <a:pt x="2680" y="274"/>
                    <a:pt x="3525" y="334"/>
                    <a:pt x="3537" y="334"/>
                  </a:cubicBezTo>
                  <a:cubicBezTo>
                    <a:pt x="3542" y="335"/>
                    <a:pt x="3547" y="336"/>
                    <a:pt x="3552" y="336"/>
                  </a:cubicBezTo>
                  <a:cubicBezTo>
                    <a:pt x="3594" y="336"/>
                    <a:pt x="3634" y="292"/>
                    <a:pt x="3644" y="239"/>
                  </a:cubicBezTo>
                  <a:cubicBezTo>
                    <a:pt x="3644" y="191"/>
                    <a:pt x="3609" y="143"/>
                    <a:pt x="3549" y="132"/>
                  </a:cubicBezTo>
                  <a:cubicBezTo>
                    <a:pt x="3537" y="132"/>
                    <a:pt x="2692" y="84"/>
                    <a:pt x="1846" y="36"/>
                  </a:cubicBezTo>
                  <a:cubicBezTo>
                    <a:pt x="1013" y="1"/>
                    <a:pt x="156" y="1"/>
                    <a:pt x="14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56" name="Google Shape;2456;p53"/>
            <p:cNvSpPr/>
            <p:nvPr/>
          </p:nvSpPr>
          <p:spPr>
            <a:xfrm>
              <a:off x="6296225" y="2389825"/>
              <a:ext cx="23225" cy="35700"/>
            </a:xfrm>
            <a:custGeom>
              <a:avLst/>
              <a:gdLst/>
              <a:ahLst/>
              <a:cxnLst/>
              <a:rect l="l" t="t" r="r" b="b"/>
              <a:pathLst>
                <a:path w="929" h="1428" extrusionOk="0">
                  <a:moveTo>
                    <a:pt x="210" y="0"/>
                  </a:moveTo>
                  <a:cubicBezTo>
                    <a:pt x="203" y="0"/>
                    <a:pt x="197" y="1"/>
                    <a:pt x="191" y="3"/>
                  </a:cubicBezTo>
                  <a:cubicBezTo>
                    <a:pt x="131" y="15"/>
                    <a:pt x="95" y="62"/>
                    <a:pt x="107" y="122"/>
                  </a:cubicBezTo>
                  <a:cubicBezTo>
                    <a:pt x="119" y="253"/>
                    <a:pt x="119" y="384"/>
                    <a:pt x="119" y="515"/>
                  </a:cubicBezTo>
                  <a:lnTo>
                    <a:pt x="119" y="586"/>
                  </a:lnTo>
                  <a:cubicBezTo>
                    <a:pt x="119" y="610"/>
                    <a:pt x="131" y="646"/>
                    <a:pt x="167" y="658"/>
                  </a:cubicBezTo>
                  <a:cubicBezTo>
                    <a:pt x="184" y="675"/>
                    <a:pt x="202" y="686"/>
                    <a:pt x="224" y="686"/>
                  </a:cubicBezTo>
                  <a:cubicBezTo>
                    <a:pt x="232" y="686"/>
                    <a:pt x="241" y="685"/>
                    <a:pt x="250" y="681"/>
                  </a:cubicBezTo>
                  <a:cubicBezTo>
                    <a:pt x="277" y="675"/>
                    <a:pt x="305" y="673"/>
                    <a:pt x="332" y="673"/>
                  </a:cubicBezTo>
                  <a:cubicBezTo>
                    <a:pt x="415" y="673"/>
                    <a:pt x="500" y="699"/>
                    <a:pt x="572" y="753"/>
                  </a:cubicBezTo>
                  <a:cubicBezTo>
                    <a:pt x="655" y="812"/>
                    <a:pt x="715" y="908"/>
                    <a:pt x="715" y="1015"/>
                  </a:cubicBezTo>
                  <a:cubicBezTo>
                    <a:pt x="679" y="1110"/>
                    <a:pt x="607" y="1193"/>
                    <a:pt x="500" y="1217"/>
                  </a:cubicBezTo>
                  <a:cubicBezTo>
                    <a:pt x="481" y="1219"/>
                    <a:pt x="462" y="1220"/>
                    <a:pt x="442" y="1220"/>
                  </a:cubicBezTo>
                  <a:cubicBezTo>
                    <a:pt x="343" y="1220"/>
                    <a:pt x="247" y="1194"/>
                    <a:pt x="167" y="1134"/>
                  </a:cubicBezTo>
                  <a:cubicBezTo>
                    <a:pt x="151" y="1126"/>
                    <a:pt x="134" y="1122"/>
                    <a:pt x="117" y="1122"/>
                  </a:cubicBezTo>
                  <a:cubicBezTo>
                    <a:pt x="84" y="1122"/>
                    <a:pt x="52" y="1138"/>
                    <a:pt x="36" y="1170"/>
                  </a:cubicBezTo>
                  <a:cubicBezTo>
                    <a:pt x="0" y="1217"/>
                    <a:pt x="12" y="1289"/>
                    <a:pt x="60" y="1312"/>
                  </a:cubicBezTo>
                  <a:cubicBezTo>
                    <a:pt x="143" y="1372"/>
                    <a:pt x="238" y="1408"/>
                    <a:pt x="334" y="1420"/>
                  </a:cubicBezTo>
                  <a:cubicBezTo>
                    <a:pt x="363" y="1425"/>
                    <a:pt x="393" y="1427"/>
                    <a:pt x="422" y="1427"/>
                  </a:cubicBezTo>
                  <a:cubicBezTo>
                    <a:pt x="464" y="1427"/>
                    <a:pt x="506" y="1422"/>
                    <a:pt x="548" y="1408"/>
                  </a:cubicBezTo>
                  <a:cubicBezTo>
                    <a:pt x="727" y="1372"/>
                    <a:pt x="869" y="1229"/>
                    <a:pt x="917" y="1051"/>
                  </a:cubicBezTo>
                  <a:cubicBezTo>
                    <a:pt x="929" y="860"/>
                    <a:pt x="846" y="681"/>
                    <a:pt x="691" y="586"/>
                  </a:cubicBezTo>
                  <a:cubicBezTo>
                    <a:pt x="584" y="515"/>
                    <a:pt x="453" y="467"/>
                    <a:pt x="322" y="467"/>
                  </a:cubicBezTo>
                  <a:cubicBezTo>
                    <a:pt x="322" y="336"/>
                    <a:pt x="322" y="217"/>
                    <a:pt x="310" y="86"/>
                  </a:cubicBezTo>
                  <a:cubicBezTo>
                    <a:pt x="299" y="34"/>
                    <a:pt x="253" y="0"/>
                    <a:pt x="2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57" name="Google Shape;2457;p53"/>
            <p:cNvSpPr/>
            <p:nvPr/>
          </p:nvSpPr>
          <p:spPr>
            <a:xfrm>
              <a:off x="6297500" y="2384825"/>
              <a:ext cx="25225" cy="6275"/>
            </a:xfrm>
            <a:custGeom>
              <a:avLst/>
              <a:gdLst/>
              <a:ahLst/>
              <a:cxnLst/>
              <a:rect l="l" t="t" r="r" b="b"/>
              <a:pathLst>
                <a:path w="1009" h="251" extrusionOk="0">
                  <a:moveTo>
                    <a:pt x="890" y="0"/>
                  </a:moveTo>
                  <a:cubicBezTo>
                    <a:pt x="890" y="0"/>
                    <a:pt x="699" y="24"/>
                    <a:pt x="521" y="36"/>
                  </a:cubicBezTo>
                  <a:cubicBezTo>
                    <a:pt x="342" y="48"/>
                    <a:pt x="152" y="48"/>
                    <a:pt x="152" y="48"/>
                  </a:cubicBezTo>
                  <a:cubicBezTo>
                    <a:pt x="148" y="48"/>
                    <a:pt x="144" y="47"/>
                    <a:pt x="141" y="47"/>
                  </a:cubicBezTo>
                  <a:cubicBezTo>
                    <a:pt x="19" y="47"/>
                    <a:pt x="1" y="239"/>
                    <a:pt x="140" y="250"/>
                  </a:cubicBezTo>
                  <a:lnTo>
                    <a:pt x="152" y="250"/>
                  </a:lnTo>
                  <a:cubicBezTo>
                    <a:pt x="164" y="250"/>
                    <a:pt x="342" y="250"/>
                    <a:pt x="533" y="238"/>
                  </a:cubicBezTo>
                  <a:cubicBezTo>
                    <a:pt x="723" y="227"/>
                    <a:pt x="926" y="203"/>
                    <a:pt x="926" y="203"/>
                  </a:cubicBezTo>
                  <a:cubicBezTo>
                    <a:pt x="973" y="203"/>
                    <a:pt x="1009" y="143"/>
                    <a:pt x="1009" y="96"/>
                  </a:cubicBezTo>
                  <a:cubicBezTo>
                    <a:pt x="997" y="36"/>
                    <a:pt x="949" y="0"/>
                    <a:pt x="89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58" name="Google Shape;2458;p53"/>
            <p:cNvSpPr/>
            <p:nvPr/>
          </p:nvSpPr>
          <p:spPr>
            <a:xfrm>
              <a:off x="6331650" y="2399400"/>
              <a:ext cx="23125" cy="28025"/>
            </a:xfrm>
            <a:custGeom>
              <a:avLst/>
              <a:gdLst/>
              <a:ahLst/>
              <a:cxnLst/>
              <a:rect l="l" t="t" r="r" b="b"/>
              <a:pathLst>
                <a:path w="925" h="1121" extrusionOk="0">
                  <a:moveTo>
                    <a:pt x="95" y="1"/>
                  </a:moveTo>
                  <a:cubicBezTo>
                    <a:pt x="48" y="1"/>
                    <a:pt x="0" y="48"/>
                    <a:pt x="0" y="108"/>
                  </a:cubicBezTo>
                  <a:cubicBezTo>
                    <a:pt x="0" y="167"/>
                    <a:pt x="12" y="239"/>
                    <a:pt x="36" y="310"/>
                  </a:cubicBezTo>
                  <a:cubicBezTo>
                    <a:pt x="107" y="608"/>
                    <a:pt x="298" y="870"/>
                    <a:pt x="560" y="1025"/>
                  </a:cubicBezTo>
                  <a:cubicBezTo>
                    <a:pt x="619" y="1060"/>
                    <a:pt x="691" y="1096"/>
                    <a:pt x="750" y="1120"/>
                  </a:cubicBezTo>
                  <a:lnTo>
                    <a:pt x="762" y="1120"/>
                  </a:lnTo>
                  <a:cubicBezTo>
                    <a:pt x="766" y="1120"/>
                    <a:pt x="770" y="1121"/>
                    <a:pt x="774" y="1121"/>
                  </a:cubicBezTo>
                  <a:cubicBezTo>
                    <a:pt x="895" y="1121"/>
                    <a:pt x="925" y="952"/>
                    <a:pt x="810" y="918"/>
                  </a:cubicBezTo>
                  <a:cubicBezTo>
                    <a:pt x="762" y="894"/>
                    <a:pt x="714" y="870"/>
                    <a:pt x="667" y="846"/>
                  </a:cubicBezTo>
                  <a:cubicBezTo>
                    <a:pt x="453" y="715"/>
                    <a:pt x="298" y="501"/>
                    <a:pt x="226" y="263"/>
                  </a:cubicBezTo>
                  <a:cubicBezTo>
                    <a:pt x="214" y="203"/>
                    <a:pt x="202" y="156"/>
                    <a:pt x="202" y="96"/>
                  </a:cubicBezTo>
                  <a:cubicBezTo>
                    <a:pt x="202" y="48"/>
                    <a:pt x="155" y="1"/>
                    <a:pt x="9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59" name="Google Shape;2459;p53"/>
            <p:cNvSpPr/>
            <p:nvPr/>
          </p:nvSpPr>
          <p:spPr>
            <a:xfrm>
              <a:off x="6320925" y="2401250"/>
              <a:ext cx="32175" cy="29425"/>
            </a:xfrm>
            <a:custGeom>
              <a:avLst/>
              <a:gdLst/>
              <a:ahLst/>
              <a:cxnLst/>
              <a:rect l="l" t="t" r="r" b="b"/>
              <a:pathLst>
                <a:path w="1287" h="1177" extrusionOk="0">
                  <a:moveTo>
                    <a:pt x="1165" y="1"/>
                  </a:moveTo>
                  <a:cubicBezTo>
                    <a:pt x="1127" y="1"/>
                    <a:pt x="1090" y="25"/>
                    <a:pt x="1072" y="70"/>
                  </a:cubicBezTo>
                  <a:cubicBezTo>
                    <a:pt x="1048" y="129"/>
                    <a:pt x="1012" y="201"/>
                    <a:pt x="977" y="260"/>
                  </a:cubicBezTo>
                  <a:cubicBezTo>
                    <a:pt x="810" y="534"/>
                    <a:pt x="572" y="760"/>
                    <a:pt x="274" y="891"/>
                  </a:cubicBezTo>
                  <a:cubicBezTo>
                    <a:pt x="215" y="927"/>
                    <a:pt x="143" y="951"/>
                    <a:pt x="84" y="975"/>
                  </a:cubicBezTo>
                  <a:cubicBezTo>
                    <a:pt x="24" y="986"/>
                    <a:pt x="0" y="1046"/>
                    <a:pt x="12" y="1105"/>
                  </a:cubicBezTo>
                  <a:cubicBezTo>
                    <a:pt x="24" y="1141"/>
                    <a:pt x="60" y="1165"/>
                    <a:pt x="96" y="1177"/>
                  </a:cubicBezTo>
                  <a:lnTo>
                    <a:pt x="143" y="1177"/>
                  </a:lnTo>
                  <a:cubicBezTo>
                    <a:pt x="215" y="1153"/>
                    <a:pt x="298" y="1117"/>
                    <a:pt x="370" y="1082"/>
                  </a:cubicBezTo>
                  <a:cubicBezTo>
                    <a:pt x="691" y="927"/>
                    <a:pt x="965" y="677"/>
                    <a:pt x="1155" y="367"/>
                  </a:cubicBezTo>
                  <a:cubicBezTo>
                    <a:pt x="1191" y="296"/>
                    <a:pt x="1227" y="213"/>
                    <a:pt x="1263" y="141"/>
                  </a:cubicBezTo>
                  <a:cubicBezTo>
                    <a:pt x="1286" y="93"/>
                    <a:pt x="1251" y="34"/>
                    <a:pt x="1203" y="10"/>
                  </a:cubicBezTo>
                  <a:cubicBezTo>
                    <a:pt x="1191" y="4"/>
                    <a:pt x="1178" y="1"/>
                    <a:pt x="11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60" name="Google Shape;2460;p53"/>
            <p:cNvSpPr/>
            <p:nvPr/>
          </p:nvSpPr>
          <p:spPr>
            <a:xfrm>
              <a:off x="6900175" y="2441025"/>
              <a:ext cx="269975" cy="355775"/>
            </a:xfrm>
            <a:custGeom>
              <a:avLst/>
              <a:gdLst/>
              <a:ahLst/>
              <a:cxnLst/>
              <a:rect l="l" t="t" r="r" b="b"/>
              <a:pathLst>
                <a:path w="10799" h="14231" extrusionOk="0">
                  <a:moveTo>
                    <a:pt x="5739" y="1455"/>
                  </a:moveTo>
                  <a:cubicBezTo>
                    <a:pt x="6620" y="1455"/>
                    <a:pt x="7465" y="1777"/>
                    <a:pt x="8120" y="2360"/>
                  </a:cubicBezTo>
                  <a:cubicBezTo>
                    <a:pt x="8680" y="2896"/>
                    <a:pt x="9049" y="3586"/>
                    <a:pt x="9192" y="4360"/>
                  </a:cubicBezTo>
                  <a:cubicBezTo>
                    <a:pt x="9192" y="4372"/>
                    <a:pt x="9192" y="4384"/>
                    <a:pt x="9192" y="4396"/>
                  </a:cubicBezTo>
                  <a:cubicBezTo>
                    <a:pt x="9263" y="4896"/>
                    <a:pt x="9263" y="5396"/>
                    <a:pt x="9180" y="5884"/>
                  </a:cubicBezTo>
                  <a:cubicBezTo>
                    <a:pt x="9168" y="5896"/>
                    <a:pt x="9144" y="5896"/>
                    <a:pt x="9120" y="5908"/>
                  </a:cubicBezTo>
                  <a:cubicBezTo>
                    <a:pt x="8989" y="6015"/>
                    <a:pt x="8930" y="6194"/>
                    <a:pt x="8989" y="6349"/>
                  </a:cubicBezTo>
                  <a:cubicBezTo>
                    <a:pt x="9001" y="6372"/>
                    <a:pt x="9013" y="6384"/>
                    <a:pt x="9025" y="6408"/>
                  </a:cubicBezTo>
                  <a:cubicBezTo>
                    <a:pt x="9001" y="6492"/>
                    <a:pt x="8977" y="6563"/>
                    <a:pt x="8942" y="6646"/>
                  </a:cubicBezTo>
                  <a:cubicBezTo>
                    <a:pt x="8942" y="6670"/>
                    <a:pt x="8930" y="6682"/>
                    <a:pt x="8918" y="6706"/>
                  </a:cubicBezTo>
                  <a:cubicBezTo>
                    <a:pt x="8620" y="7373"/>
                    <a:pt x="8084" y="7908"/>
                    <a:pt x="7430" y="8230"/>
                  </a:cubicBezTo>
                  <a:cubicBezTo>
                    <a:pt x="7108" y="8373"/>
                    <a:pt x="6787" y="8456"/>
                    <a:pt x="6453" y="8504"/>
                  </a:cubicBezTo>
                  <a:cubicBezTo>
                    <a:pt x="6417" y="8277"/>
                    <a:pt x="6382" y="8063"/>
                    <a:pt x="6358" y="7849"/>
                  </a:cubicBezTo>
                  <a:cubicBezTo>
                    <a:pt x="6287" y="7420"/>
                    <a:pt x="6227" y="6992"/>
                    <a:pt x="6167" y="6563"/>
                  </a:cubicBezTo>
                  <a:cubicBezTo>
                    <a:pt x="6096" y="6051"/>
                    <a:pt x="6025" y="5539"/>
                    <a:pt x="5953" y="5015"/>
                  </a:cubicBezTo>
                  <a:cubicBezTo>
                    <a:pt x="6025" y="4968"/>
                    <a:pt x="6072" y="4884"/>
                    <a:pt x="6072" y="4801"/>
                  </a:cubicBezTo>
                  <a:cubicBezTo>
                    <a:pt x="6084" y="4753"/>
                    <a:pt x="6048" y="4718"/>
                    <a:pt x="6013" y="4706"/>
                  </a:cubicBezTo>
                  <a:cubicBezTo>
                    <a:pt x="6001" y="4670"/>
                    <a:pt x="5977" y="4634"/>
                    <a:pt x="5941" y="4610"/>
                  </a:cubicBezTo>
                  <a:cubicBezTo>
                    <a:pt x="5929" y="4598"/>
                    <a:pt x="5917" y="4587"/>
                    <a:pt x="5894" y="4587"/>
                  </a:cubicBezTo>
                  <a:cubicBezTo>
                    <a:pt x="5798" y="4003"/>
                    <a:pt x="5715" y="3432"/>
                    <a:pt x="5608" y="2860"/>
                  </a:cubicBezTo>
                  <a:cubicBezTo>
                    <a:pt x="5536" y="2455"/>
                    <a:pt x="5477" y="2051"/>
                    <a:pt x="5417" y="1646"/>
                  </a:cubicBezTo>
                  <a:cubicBezTo>
                    <a:pt x="5405" y="1586"/>
                    <a:pt x="5394" y="1527"/>
                    <a:pt x="5394" y="1467"/>
                  </a:cubicBezTo>
                  <a:cubicBezTo>
                    <a:pt x="5501" y="1455"/>
                    <a:pt x="5620" y="1455"/>
                    <a:pt x="5739" y="1455"/>
                  </a:cubicBezTo>
                  <a:close/>
                  <a:moveTo>
                    <a:pt x="5144" y="1503"/>
                  </a:moveTo>
                  <a:cubicBezTo>
                    <a:pt x="5179" y="1717"/>
                    <a:pt x="5203" y="1931"/>
                    <a:pt x="5239" y="2146"/>
                  </a:cubicBezTo>
                  <a:cubicBezTo>
                    <a:pt x="5263" y="2348"/>
                    <a:pt x="5298" y="2539"/>
                    <a:pt x="5322" y="2741"/>
                  </a:cubicBezTo>
                  <a:cubicBezTo>
                    <a:pt x="5370" y="3063"/>
                    <a:pt x="5417" y="3384"/>
                    <a:pt x="5477" y="3717"/>
                  </a:cubicBezTo>
                  <a:cubicBezTo>
                    <a:pt x="5525" y="4039"/>
                    <a:pt x="5572" y="4360"/>
                    <a:pt x="5620" y="4670"/>
                  </a:cubicBezTo>
                  <a:cubicBezTo>
                    <a:pt x="5548" y="4741"/>
                    <a:pt x="5525" y="4848"/>
                    <a:pt x="5536" y="4944"/>
                  </a:cubicBezTo>
                  <a:cubicBezTo>
                    <a:pt x="5548" y="5027"/>
                    <a:pt x="5608" y="5087"/>
                    <a:pt x="5679" y="5099"/>
                  </a:cubicBezTo>
                  <a:cubicBezTo>
                    <a:pt x="5775" y="5741"/>
                    <a:pt x="5870" y="6396"/>
                    <a:pt x="5965" y="7039"/>
                  </a:cubicBezTo>
                  <a:cubicBezTo>
                    <a:pt x="6025" y="7527"/>
                    <a:pt x="6096" y="8016"/>
                    <a:pt x="6167" y="8516"/>
                  </a:cubicBezTo>
                  <a:cubicBezTo>
                    <a:pt x="6106" y="8519"/>
                    <a:pt x="6045" y="8520"/>
                    <a:pt x="5984" y="8520"/>
                  </a:cubicBezTo>
                  <a:cubicBezTo>
                    <a:pt x="5107" y="8520"/>
                    <a:pt x="4252" y="8202"/>
                    <a:pt x="3584" y="7635"/>
                  </a:cubicBezTo>
                  <a:cubicBezTo>
                    <a:pt x="3465" y="7527"/>
                    <a:pt x="3346" y="7408"/>
                    <a:pt x="3239" y="7277"/>
                  </a:cubicBezTo>
                  <a:lnTo>
                    <a:pt x="3072" y="7039"/>
                  </a:lnTo>
                  <a:cubicBezTo>
                    <a:pt x="3084" y="6980"/>
                    <a:pt x="3084" y="6920"/>
                    <a:pt x="3060" y="6861"/>
                  </a:cubicBezTo>
                  <a:cubicBezTo>
                    <a:pt x="3060" y="6813"/>
                    <a:pt x="3036" y="6765"/>
                    <a:pt x="3000" y="6742"/>
                  </a:cubicBezTo>
                  <a:cubicBezTo>
                    <a:pt x="2966" y="6724"/>
                    <a:pt x="2924" y="6713"/>
                    <a:pt x="2886" y="6713"/>
                  </a:cubicBezTo>
                  <a:cubicBezTo>
                    <a:pt x="2872" y="6713"/>
                    <a:pt x="2858" y="6715"/>
                    <a:pt x="2846" y="6718"/>
                  </a:cubicBezTo>
                  <a:lnTo>
                    <a:pt x="2786" y="6611"/>
                  </a:lnTo>
                  <a:cubicBezTo>
                    <a:pt x="2679" y="6432"/>
                    <a:pt x="2596" y="6242"/>
                    <a:pt x="2536" y="6039"/>
                  </a:cubicBezTo>
                  <a:cubicBezTo>
                    <a:pt x="2334" y="5349"/>
                    <a:pt x="2334" y="4610"/>
                    <a:pt x="2536" y="3920"/>
                  </a:cubicBezTo>
                  <a:cubicBezTo>
                    <a:pt x="2691" y="3217"/>
                    <a:pt x="3096" y="2586"/>
                    <a:pt x="3667" y="2158"/>
                  </a:cubicBezTo>
                  <a:cubicBezTo>
                    <a:pt x="4108" y="1824"/>
                    <a:pt x="4608" y="1598"/>
                    <a:pt x="5144" y="1503"/>
                  </a:cubicBezTo>
                  <a:close/>
                  <a:moveTo>
                    <a:pt x="8632" y="7551"/>
                  </a:moveTo>
                  <a:lnTo>
                    <a:pt x="8370" y="8397"/>
                  </a:lnTo>
                  <a:cubicBezTo>
                    <a:pt x="8013" y="9456"/>
                    <a:pt x="7644" y="10552"/>
                    <a:pt x="7287" y="11623"/>
                  </a:cubicBezTo>
                  <a:lnTo>
                    <a:pt x="7251" y="11742"/>
                  </a:lnTo>
                  <a:cubicBezTo>
                    <a:pt x="7179" y="11956"/>
                    <a:pt x="7108" y="12195"/>
                    <a:pt x="7037" y="12409"/>
                  </a:cubicBezTo>
                  <a:lnTo>
                    <a:pt x="7013" y="12278"/>
                  </a:lnTo>
                  <a:cubicBezTo>
                    <a:pt x="7001" y="12183"/>
                    <a:pt x="6977" y="12087"/>
                    <a:pt x="6965" y="11992"/>
                  </a:cubicBezTo>
                  <a:lnTo>
                    <a:pt x="6882" y="11468"/>
                  </a:lnTo>
                  <a:cubicBezTo>
                    <a:pt x="6846" y="11218"/>
                    <a:pt x="6810" y="10968"/>
                    <a:pt x="6775" y="10730"/>
                  </a:cubicBezTo>
                  <a:cubicBezTo>
                    <a:pt x="6679" y="10063"/>
                    <a:pt x="6584" y="9397"/>
                    <a:pt x="6477" y="8730"/>
                  </a:cubicBezTo>
                  <a:cubicBezTo>
                    <a:pt x="6715" y="8706"/>
                    <a:pt x="6941" y="8647"/>
                    <a:pt x="7156" y="8575"/>
                  </a:cubicBezTo>
                  <a:cubicBezTo>
                    <a:pt x="7739" y="8373"/>
                    <a:pt x="8251" y="8027"/>
                    <a:pt x="8632" y="7551"/>
                  </a:cubicBezTo>
                  <a:close/>
                  <a:moveTo>
                    <a:pt x="3858" y="8194"/>
                  </a:moveTo>
                  <a:lnTo>
                    <a:pt x="3858" y="8194"/>
                  </a:lnTo>
                  <a:cubicBezTo>
                    <a:pt x="4489" y="8563"/>
                    <a:pt x="5215" y="8766"/>
                    <a:pt x="5953" y="8766"/>
                  </a:cubicBezTo>
                  <a:cubicBezTo>
                    <a:pt x="6036" y="8766"/>
                    <a:pt x="6120" y="8766"/>
                    <a:pt x="6203" y="8754"/>
                  </a:cubicBezTo>
                  <a:cubicBezTo>
                    <a:pt x="6287" y="9349"/>
                    <a:pt x="6370" y="9944"/>
                    <a:pt x="6465" y="10528"/>
                  </a:cubicBezTo>
                  <a:lnTo>
                    <a:pt x="6489" y="10742"/>
                  </a:lnTo>
                  <a:cubicBezTo>
                    <a:pt x="6548" y="11135"/>
                    <a:pt x="6620" y="11564"/>
                    <a:pt x="6691" y="11968"/>
                  </a:cubicBezTo>
                  <a:cubicBezTo>
                    <a:pt x="6703" y="12052"/>
                    <a:pt x="6715" y="12135"/>
                    <a:pt x="6727" y="12218"/>
                  </a:cubicBezTo>
                  <a:cubicBezTo>
                    <a:pt x="6739" y="12302"/>
                    <a:pt x="6751" y="12397"/>
                    <a:pt x="6775" y="12480"/>
                  </a:cubicBezTo>
                  <a:cubicBezTo>
                    <a:pt x="6620" y="12254"/>
                    <a:pt x="6465" y="12028"/>
                    <a:pt x="6322" y="11802"/>
                  </a:cubicBezTo>
                  <a:lnTo>
                    <a:pt x="6287" y="11754"/>
                  </a:lnTo>
                  <a:cubicBezTo>
                    <a:pt x="5727" y="10921"/>
                    <a:pt x="5144" y="10075"/>
                    <a:pt x="4643" y="9337"/>
                  </a:cubicBezTo>
                  <a:lnTo>
                    <a:pt x="4393" y="8968"/>
                  </a:lnTo>
                  <a:lnTo>
                    <a:pt x="3858" y="8194"/>
                  </a:lnTo>
                  <a:close/>
                  <a:moveTo>
                    <a:pt x="5067" y="0"/>
                  </a:moveTo>
                  <a:cubicBezTo>
                    <a:pt x="5061" y="0"/>
                    <a:pt x="5055" y="1"/>
                    <a:pt x="5048" y="3"/>
                  </a:cubicBezTo>
                  <a:cubicBezTo>
                    <a:pt x="4989" y="15"/>
                    <a:pt x="4893" y="98"/>
                    <a:pt x="4917" y="181"/>
                  </a:cubicBezTo>
                  <a:cubicBezTo>
                    <a:pt x="4989" y="538"/>
                    <a:pt x="5048" y="896"/>
                    <a:pt x="5108" y="1253"/>
                  </a:cubicBezTo>
                  <a:cubicBezTo>
                    <a:pt x="3941" y="1491"/>
                    <a:pt x="2905" y="2289"/>
                    <a:pt x="2465" y="3360"/>
                  </a:cubicBezTo>
                  <a:cubicBezTo>
                    <a:pt x="2167" y="4098"/>
                    <a:pt x="2060" y="4896"/>
                    <a:pt x="2167" y="5682"/>
                  </a:cubicBezTo>
                  <a:lnTo>
                    <a:pt x="2167" y="5718"/>
                  </a:lnTo>
                  <a:cubicBezTo>
                    <a:pt x="2048" y="5527"/>
                    <a:pt x="1917" y="5337"/>
                    <a:pt x="1786" y="5146"/>
                  </a:cubicBezTo>
                  <a:cubicBezTo>
                    <a:pt x="1619" y="4896"/>
                    <a:pt x="1453" y="4646"/>
                    <a:pt x="1274" y="4396"/>
                  </a:cubicBezTo>
                  <a:cubicBezTo>
                    <a:pt x="917" y="3872"/>
                    <a:pt x="548" y="3336"/>
                    <a:pt x="238" y="2789"/>
                  </a:cubicBezTo>
                  <a:cubicBezTo>
                    <a:pt x="214" y="2753"/>
                    <a:pt x="191" y="2741"/>
                    <a:pt x="155" y="2741"/>
                  </a:cubicBezTo>
                  <a:cubicBezTo>
                    <a:pt x="95" y="2741"/>
                    <a:pt x="48" y="2777"/>
                    <a:pt x="24" y="2824"/>
                  </a:cubicBezTo>
                  <a:cubicBezTo>
                    <a:pt x="0" y="2860"/>
                    <a:pt x="0" y="2896"/>
                    <a:pt x="24" y="2932"/>
                  </a:cubicBezTo>
                  <a:cubicBezTo>
                    <a:pt x="286" y="3384"/>
                    <a:pt x="595" y="3825"/>
                    <a:pt x="881" y="4253"/>
                  </a:cubicBezTo>
                  <a:cubicBezTo>
                    <a:pt x="1060" y="4527"/>
                    <a:pt x="1250" y="4801"/>
                    <a:pt x="1429" y="5087"/>
                  </a:cubicBezTo>
                  <a:cubicBezTo>
                    <a:pt x="1857" y="5741"/>
                    <a:pt x="2215" y="6301"/>
                    <a:pt x="2560" y="6813"/>
                  </a:cubicBezTo>
                  <a:lnTo>
                    <a:pt x="2572" y="6825"/>
                  </a:lnTo>
                  <a:cubicBezTo>
                    <a:pt x="2584" y="6849"/>
                    <a:pt x="2596" y="6873"/>
                    <a:pt x="2607" y="6896"/>
                  </a:cubicBezTo>
                  <a:cubicBezTo>
                    <a:pt x="2596" y="6944"/>
                    <a:pt x="2584" y="6992"/>
                    <a:pt x="2584" y="7039"/>
                  </a:cubicBezTo>
                  <a:cubicBezTo>
                    <a:pt x="2584" y="7123"/>
                    <a:pt x="2631" y="7206"/>
                    <a:pt x="2703" y="7242"/>
                  </a:cubicBezTo>
                  <a:cubicBezTo>
                    <a:pt x="2738" y="7265"/>
                    <a:pt x="2786" y="7277"/>
                    <a:pt x="2822" y="7277"/>
                  </a:cubicBezTo>
                  <a:lnTo>
                    <a:pt x="2858" y="7277"/>
                  </a:lnTo>
                  <a:cubicBezTo>
                    <a:pt x="2893" y="7325"/>
                    <a:pt x="2929" y="7373"/>
                    <a:pt x="2965" y="7420"/>
                  </a:cubicBezTo>
                  <a:cubicBezTo>
                    <a:pt x="3453" y="8123"/>
                    <a:pt x="3941" y="8837"/>
                    <a:pt x="4405" y="9540"/>
                  </a:cubicBezTo>
                  <a:cubicBezTo>
                    <a:pt x="4882" y="10230"/>
                    <a:pt x="5358" y="10933"/>
                    <a:pt x="5834" y="11623"/>
                  </a:cubicBezTo>
                  <a:cubicBezTo>
                    <a:pt x="6025" y="11897"/>
                    <a:pt x="6215" y="12183"/>
                    <a:pt x="6406" y="12468"/>
                  </a:cubicBezTo>
                  <a:lnTo>
                    <a:pt x="6644" y="12838"/>
                  </a:lnTo>
                  <a:lnTo>
                    <a:pt x="6739" y="12980"/>
                  </a:lnTo>
                  <a:cubicBezTo>
                    <a:pt x="6739" y="13016"/>
                    <a:pt x="6727" y="13040"/>
                    <a:pt x="6727" y="13076"/>
                  </a:cubicBezTo>
                  <a:cubicBezTo>
                    <a:pt x="6727" y="13135"/>
                    <a:pt x="6739" y="13195"/>
                    <a:pt x="6787" y="13242"/>
                  </a:cubicBezTo>
                  <a:lnTo>
                    <a:pt x="6787" y="13266"/>
                  </a:lnTo>
                  <a:cubicBezTo>
                    <a:pt x="6679" y="13540"/>
                    <a:pt x="6608" y="13838"/>
                    <a:pt x="6548" y="14135"/>
                  </a:cubicBezTo>
                  <a:cubicBezTo>
                    <a:pt x="6537" y="14171"/>
                    <a:pt x="6560" y="14219"/>
                    <a:pt x="6608" y="14231"/>
                  </a:cubicBezTo>
                  <a:lnTo>
                    <a:pt x="6620" y="14231"/>
                  </a:lnTo>
                  <a:cubicBezTo>
                    <a:pt x="6679" y="14231"/>
                    <a:pt x="6727" y="14195"/>
                    <a:pt x="6739" y="14147"/>
                  </a:cubicBezTo>
                  <a:cubicBezTo>
                    <a:pt x="6834" y="13933"/>
                    <a:pt x="6906" y="13707"/>
                    <a:pt x="6977" y="13469"/>
                  </a:cubicBezTo>
                  <a:lnTo>
                    <a:pt x="7001" y="13373"/>
                  </a:lnTo>
                  <a:cubicBezTo>
                    <a:pt x="7096" y="13516"/>
                    <a:pt x="7203" y="13659"/>
                    <a:pt x="7310" y="13790"/>
                  </a:cubicBezTo>
                  <a:cubicBezTo>
                    <a:pt x="7322" y="13802"/>
                    <a:pt x="7346" y="13814"/>
                    <a:pt x="7370" y="13814"/>
                  </a:cubicBezTo>
                  <a:cubicBezTo>
                    <a:pt x="7394" y="13814"/>
                    <a:pt x="7406" y="13802"/>
                    <a:pt x="7430" y="13802"/>
                  </a:cubicBezTo>
                  <a:cubicBezTo>
                    <a:pt x="7477" y="13766"/>
                    <a:pt x="7501" y="13707"/>
                    <a:pt x="7489" y="13659"/>
                  </a:cubicBezTo>
                  <a:cubicBezTo>
                    <a:pt x="7418" y="13480"/>
                    <a:pt x="7322" y="13326"/>
                    <a:pt x="7227" y="13171"/>
                  </a:cubicBezTo>
                  <a:cubicBezTo>
                    <a:pt x="7263" y="13111"/>
                    <a:pt x="7275" y="13040"/>
                    <a:pt x="7263" y="12969"/>
                  </a:cubicBezTo>
                  <a:cubicBezTo>
                    <a:pt x="7263" y="12945"/>
                    <a:pt x="7239" y="12921"/>
                    <a:pt x="7215" y="12909"/>
                  </a:cubicBezTo>
                  <a:cubicBezTo>
                    <a:pt x="7215" y="12909"/>
                    <a:pt x="7215" y="12897"/>
                    <a:pt x="7215" y="12897"/>
                  </a:cubicBezTo>
                  <a:cubicBezTo>
                    <a:pt x="7203" y="12873"/>
                    <a:pt x="7191" y="12861"/>
                    <a:pt x="7179" y="12838"/>
                  </a:cubicBezTo>
                  <a:lnTo>
                    <a:pt x="7453" y="11992"/>
                  </a:lnTo>
                  <a:cubicBezTo>
                    <a:pt x="7751" y="11075"/>
                    <a:pt x="8061" y="10147"/>
                    <a:pt x="8370" y="9218"/>
                  </a:cubicBezTo>
                  <a:cubicBezTo>
                    <a:pt x="8501" y="8813"/>
                    <a:pt x="8644" y="8397"/>
                    <a:pt x="8775" y="7992"/>
                  </a:cubicBezTo>
                  <a:cubicBezTo>
                    <a:pt x="8930" y="7551"/>
                    <a:pt x="9073" y="7087"/>
                    <a:pt x="9239" y="6634"/>
                  </a:cubicBezTo>
                  <a:cubicBezTo>
                    <a:pt x="9263" y="6575"/>
                    <a:pt x="9287" y="6503"/>
                    <a:pt x="9311" y="6444"/>
                  </a:cubicBezTo>
                  <a:cubicBezTo>
                    <a:pt x="9358" y="6432"/>
                    <a:pt x="9394" y="6408"/>
                    <a:pt x="9430" y="6372"/>
                  </a:cubicBezTo>
                  <a:cubicBezTo>
                    <a:pt x="9489" y="6313"/>
                    <a:pt x="9513" y="6242"/>
                    <a:pt x="9525" y="6170"/>
                  </a:cubicBezTo>
                  <a:cubicBezTo>
                    <a:pt x="9549" y="6134"/>
                    <a:pt x="9561" y="6099"/>
                    <a:pt x="9549" y="6063"/>
                  </a:cubicBezTo>
                  <a:cubicBezTo>
                    <a:pt x="9525" y="6015"/>
                    <a:pt x="9501" y="5968"/>
                    <a:pt x="9465" y="5944"/>
                  </a:cubicBezTo>
                  <a:cubicBezTo>
                    <a:pt x="9632" y="5432"/>
                    <a:pt x="9787" y="4908"/>
                    <a:pt x="9942" y="4396"/>
                  </a:cubicBezTo>
                  <a:cubicBezTo>
                    <a:pt x="10049" y="4015"/>
                    <a:pt x="10180" y="3634"/>
                    <a:pt x="10311" y="3253"/>
                  </a:cubicBezTo>
                  <a:cubicBezTo>
                    <a:pt x="10478" y="2753"/>
                    <a:pt x="10644" y="2229"/>
                    <a:pt x="10787" y="1705"/>
                  </a:cubicBezTo>
                  <a:cubicBezTo>
                    <a:pt x="10799" y="1658"/>
                    <a:pt x="10763" y="1598"/>
                    <a:pt x="10716" y="1598"/>
                  </a:cubicBezTo>
                  <a:cubicBezTo>
                    <a:pt x="10707" y="1597"/>
                    <a:pt x="10699" y="1596"/>
                    <a:pt x="10690" y="1596"/>
                  </a:cubicBezTo>
                  <a:cubicBezTo>
                    <a:pt x="10618" y="1596"/>
                    <a:pt x="10558" y="1641"/>
                    <a:pt x="10537" y="1705"/>
                  </a:cubicBezTo>
                  <a:cubicBezTo>
                    <a:pt x="10370" y="2336"/>
                    <a:pt x="10168" y="2955"/>
                    <a:pt x="9966" y="3563"/>
                  </a:cubicBezTo>
                  <a:cubicBezTo>
                    <a:pt x="9894" y="3765"/>
                    <a:pt x="9823" y="3956"/>
                    <a:pt x="9763" y="4158"/>
                  </a:cubicBezTo>
                  <a:cubicBezTo>
                    <a:pt x="9680" y="4396"/>
                    <a:pt x="9608" y="4622"/>
                    <a:pt x="9537" y="4860"/>
                  </a:cubicBezTo>
                  <a:cubicBezTo>
                    <a:pt x="9525" y="4658"/>
                    <a:pt x="9489" y="4467"/>
                    <a:pt x="9454" y="4277"/>
                  </a:cubicBezTo>
                  <a:cubicBezTo>
                    <a:pt x="9442" y="4253"/>
                    <a:pt x="9442" y="4241"/>
                    <a:pt x="9430" y="4229"/>
                  </a:cubicBezTo>
                  <a:cubicBezTo>
                    <a:pt x="9299" y="3467"/>
                    <a:pt x="8942" y="2765"/>
                    <a:pt x="8406" y="2217"/>
                  </a:cubicBezTo>
                  <a:cubicBezTo>
                    <a:pt x="7799" y="1634"/>
                    <a:pt x="7025" y="1277"/>
                    <a:pt x="6191" y="1193"/>
                  </a:cubicBezTo>
                  <a:cubicBezTo>
                    <a:pt x="6078" y="1183"/>
                    <a:pt x="5962" y="1178"/>
                    <a:pt x="5846" y="1178"/>
                  </a:cubicBezTo>
                  <a:cubicBezTo>
                    <a:pt x="5681" y="1178"/>
                    <a:pt x="5513" y="1189"/>
                    <a:pt x="5346" y="1217"/>
                  </a:cubicBezTo>
                  <a:cubicBezTo>
                    <a:pt x="5286" y="836"/>
                    <a:pt x="5227" y="443"/>
                    <a:pt x="5144" y="62"/>
                  </a:cubicBezTo>
                  <a:cubicBezTo>
                    <a:pt x="5144" y="31"/>
                    <a:pt x="5108" y="0"/>
                    <a:pt x="50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61" name="Google Shape;2461;p53"/>
            <p:cNvSpPr/>
            <p:nvPr/>
          </p:nvSpPr>
          <p:spPr>
            <a:xfrm>
              <a:off x="6113450" y="1712325"/>
              <a:ext cx="357525" cy="55775"/>
            </a:xfrm>
            <a:custGeom>
              <a:avLst/>
              <a:gdLst/>
              <a:ahLst/>
              <a:cxnLst/>
              <a:rect l="l" t="t" r="r" b="b"/>
              <a:pathLst>
                <a:path w="14301" h="2231" extrusionOk="0">
                  <a:moveTo>
                    <a:pt x="12883" y="1290"/>
                  </a:moveTo>
                  <a:cubicBezTo>
                    <a:pt x="12979" y="1469"/>
                    <a:pt x="12967" y="1647"/>
                    <a:pt x="12848" y="1659"/>
                  </a:cubicBezTo>
                  <a:cubicBezTo>
                    <a:pt x="12838" y="1661"/>
                    <a:pt x="12827" y="1662"/>
                    <a:pt x="12817" y="1662"/>
                  </a:cubicBezTo>
                  <a:cubicBezTo>
                    <a:pt x="12765" y="1662"/>
                    <a:pt x="12709" y="1637"/>
                    <a:pt x="12669" y="1588"/>
                  </a:cubicBezTo>
                  <a:cubicBezTo>
                    <a:pt x="12621" y="1469"/>
                    <a:pt x="12729" y="1314"/>
                    <a:pt x="12883" y="1290"/>
                  </a:cubicBezTo>
                  <a:close/>
                  <a:moveTo>
                    <a:pt x="10077" y="0"/>
                  </a:moveTo>
                  <a:cubicBezTo>
                    <a:pt x="9993" y="0"/>
                    <a:pt x="9912" y="46"/>
                    <a:pt x="9871" y="135"/>
                  </a:cubicBezTo>
                  <a:cubicBezTo>
                    <a:pt x="9823" y="254"/>
                    <a:pt x="9788" y="397"/>
                    <a:pt x="9776" y="528"/>
                  </a:cubicBezTo>
                  <a:cubicBezTo>
                    <a:pt x="9752" y="754"/>
                    <a:pt x="9740" y="969"/>
                    <a:pt x="9728" y="1183"/>
                  </a:cubicBezTo>
                  <a:cubicBezTo>
                    <a:pt x="9502" y="1231"/>
                    <a:pt x="9490" y="1254"/>
                    <a:pt x="9585" y="1385"/>
                  </a:cubicBezTo>
                  <a:lnTo>
                    <a:pt x="9740" y="1314"/>
                  </a:lnTo>
                  <a:lnTo>
                    <a:pt x="9740" y="1766"/>
                  </a:lnTo>
                  <a:lnTo>
                    <a:pt x="9585" y="1766"/>
                  </a:lnTo>
                  <a:cubicBezTo>
                    <a:pt x="8954" y="1802"/>
                    <a:pt x="8323" y="1778"/>
                    <a:pt x="7680" y="1862"/>
                  </a:cubicBezTo>
                  <a:cubicBezTo>
                    <a:pt x="7308" y="1902"/>
                    <a:pt x="6931" y="1908"/>
                    <a:pt x="6555" y="1908"/>
                  </a:cubicBezTo>
                  <a:cubicBezTo>
                    <a:pt x="6376" y="1908"/>
                    <a:pt x="6197" y="1906"/>
                    <a:pt x="6018" y="1906"/>
                  </a:cubicBezTo>
                  <a:cubicBezTo>
                    <a:pt x="5901" y="1906"/>
                    <a:pt x="5784" y="1907"/>
                    <a:pt x="5668" y="1909"/>
                  </a:cubicBezTo>
                  <a:cubicBezTo>
                    <a:pt x="5132" y="1909"/>
                    <a:pt x="4597" y="1909"/>
                    <a:pt x="4061" y="1933"/>
                  </a:cubicBezTo>
                  <a:cubicBezTo>
                    <a:pt x="3823" y="1933"/>
                    <a:pt x="3573" y="1993"/>
                    <a:pt x="3335" y="1993"/>
                  </a:cubicBezTo>
                  <a:cubicBezTo>
                    <a:pt x="3211" y="1993"/>
                    <a:pt x="3087" y="1977"/>
                    <a:pt x="2957" y="1977"/>
                  </a:cubicBezTo>
                  <a:cubicBezTo>
                    <a:pt x="2924" y="1977"/>
                    <a:pt x="2892" y="1978"/>
                    <a:pt x="2858" y="1981"/>
                  </a:cubicBezTo>
                  <a:cubicBezTo>
                    <a:pt x="2227" y="2016"/>
                    <a:pt x="1608" y="2016"/>
                    <a:pt x="977" y="2028"/>
                  </a:cubicBezTo>
                  <a:cubicBezTo>
                    <a:pt x="715" y="2028"/>
                    <a:pt x="441" y="2004"/>
                    <a:pt x="179" y="2004"/>
                  </a:cubicBezTo>
                  <a:cubicBezTo>
                    <a:pt x="120" y="2016"/>
                    <a:pt x="60" y="2028"/>
                    <a:pt x="1" y="2064"/>
                  </a:cubicBezTo>
                  <a:cubicBezTo>
                    <a:pt x="60" y="2100"/>
                    <a:pt x="120" y="2124"/>
                    <a:pt x="179" y="2159"/>
                  </a:cubicBezTo>
                  <a:lnTo>
                    <a:pt x="227" y="2159"/>
                  </a:lnTo>
                  <a:cubicBezTo>
                    <a:pt x="418" y="2171"/>
                    <a:pt x="596" y="2183"/>
                    <a:pt x="775" y="2207"/>
                  </a:cubicBezTo>
                  <a:cubicBezTo>
                    <a:pt x="858" y="2219"/>
                    <a:pt x="929" y="2231"/>
                    <a:pt x="1001" y="2231"/>
                  </a:cubicBezTo>
                  <a:cubicBezTo>
                    <a:pt x="1108" y="2231"/>
                    <a:pt x="1203" y="2195"/>
                    <a:pt x="1299" y="2195"/>
                  </a:cubicBezTo>
                  <a:cubicBezTo>
                    <a:pt x="2001" y="2183"/>
                    <a:pt x="2715" y="2195"/>
                    <a:pt x="3418" y="2159"/>
                  </a:cubicBezTo>
                  <a:cubicBezTo>
                    <a:pt x="4299" y="2135"/>
                    <a:pt x="5168" y="2088"/>
                    <a:pt x="6049" y="2064"/>
                  </a:cubicBezTo>
                  <a:cubicBezTo>
                    <a:pt x="6305" y="2058"/>
                    <a:pt x="6561" y="2058"/>
                    <a:pt x="6819" y="2058"/>
                  </a:cubicBezTo>
                  <a:cubicBezTo>
                    <a:pt x="7076" y="2058"/>
                    <a:pt x="7335" y="2058"/>
                    <a:pt x="7597" y="2052"/>
                  </a:cubicBezTo>
                  <a:cubicBezTo>
                    <a:pt x="8168" y="2040"/>
                    <a:pt x="8740" y="2016"/>
                    <a:pt x="9311" y="1993"/>
                  </a:cubicBezTo>
                  <a:cubicBezTo>
                    <a:pt x="9466" y="1993"/>
                    <a:pt x="9609" y="1957"/>
                    <a:pt x="9752" y="1957"/>
                  </a:cubicBezTo>
                  <a:cubicBezTo>
                    <a:pt x="9895" y="1957"/>
                    <a:pt x="10014" y="1981"/>
                    <a:pt x="10133" y="1993"/>
                  </a:cubicBezTo>
                  <a:lnTo>
                    <a:pt x="10597" y="1993"/>
                  </a:lnTo>
                  <a:cubicBezTo>
                    <a:pt x="10907" y="1993"/>
                    <a:pt x="11228" y="2016"/>
                    <a:pt x="11538" y="2016"/>
                  </a:cubicBezTo>
                  <a:lnTo>
                    <a:pt x="12955" y="2052"/>
                  </a:lnTo>
                  <a:lnTo>
                    <a:pt x="13026" y="2052"/>
                  </a:lnTo>
                  <a:cubicBezTo>
                    <a:pt x="13383" y="2076"/>
                    <a:pt x="13753" y="2100"/>
                    <a:pt x="14110" y="2100"/>
                  </a:cubicBezTo>
                  <a:cubicBezTo>
                    <a:pt x="14169" y="2088"/>
                    <a:pt x="14300" y="2040"/>
                    <a:pt x="14264" y="1909"/>
                  </a:cubicBezTo>
                  <a:cubicBezTo>
                    <a:pt x="14246" y="1846"/>
                    <a:pt x="14089" y="1782"/>
                    <a:pt x="13989" y="1782"/>
                  </a:cubicBezTo>
                  <a:cubicBezTo>
                    <a:pt x="13959" y="1782"/>
                    <a:pt x="13933" y="1788"/>
                    <a:pt x="13919" y="1802"/>
                  </a:cubicBezTo>
                  <a:cubicBezTo>
                    <a:pt x="13870" y="1862"/>
                    <a:pt x="13818" y="1880"/>
                    <a:pt x="13763" y="1880"/>
                  </a:cubicBezTo>
                  <a:cubicBezTo>
                    <a:pt x="13700" y="1880"/>
                    <a:pt x="13633" y="1856"/>
                    <a:pt x="13562" y="1850"/>
                  </a:cubicBezTo>
                  <a:cubicBezTo>
                    <a:pt x="13598" y="1814"/>
                    <a:pt x="13645" y="1778"/>
                    <a:pt x="13681" y="1743"/>
                  </a:cubicBezTo>
                  <a:cubicBezTo>
                    <a:pt x="13824" y="1600"/>
                    <a:pt x="13895" y="1409"/>
                    <a:pt x="13872" y="1207"/>
                  </a:cubicBezTo>
                  <a:cubicBezTo>
                    <a:pt x="13860" y="1076"/>
                    <a:pt x="13836" y="945"/>
                    <a:pt x="13788" y="814"/>
                  </a:cubicBezTo>
                  <a:cubicBezTo>
                    <a:pt x="13717" y="659"/>
                    <a:pt x="13633" y="516"/>
                    <a:pt x="13550" y="385"/>
                  </a:cubicBezTo>
                  <a:cubicBezTo>
                    <a:pt x="13514" y="338"/>
                    <a:pt x="13443" y="338"/>
                    <a:pt x="13383" y="314"/>
                  </a:cubicBezTo>
                  <a:lnTo>
                    <a:pt x="13383" y="314"/>
                  </a:lnTo>
                  <a:cubicBezTo>
                    <a:pt x="13395" y="373"/>
                    <a:pt x="13407" y="421"/>
                    <a:pt x="13431" y="480"/>
                  </a:cubicBezTo>
                  <a:cubicBezTo>
                    <a:pt x="13574" y="719"/>
                    <a:pt x="13657" y="992"/>
                    <a:pt x="13669" y="1278"/>
                  </a:cubicBezTo>
                  <a:cubicBezTo>
                    <a:pt x="13693" y="1492"/>
                    <a:pt x="13538" y="1600"/>
                    <a:pt x="13419" y="1719"/>
                  </a:cubicBezTo>
                  <a:cubicBezTo>
                    <a:pt x="13407" y="1731"/>
                    <a:pt x="13389" y="1735"/>
                    <a:pt x="13367" y="1735"/>
                  </a:cubicBezTo>
                  <a:cubicBezTo>
                    <a:pt x="13323" y="1735"/>
                    <a:pt x="13264" y="1719"/>
                    <a:pt x="13217" y="1719"/>
                  </a:cubicBezTo>
                  <a:cubicBezTo>
                    <a:pt x="13217" y="1719"/>
                    <a:pt x="13205" y="1731"/>
                    <a:pt x="13181" y="1743"/>
                  </a:cubicBezTo>
                  <a:cubicBezTo>
                    <a:pt x="13205" y="1790"/>
                    <a:pt x="13217" y="1838"/>
                    <a:pt x="13241" y="1897"/>
                  </a:cubicBezTo>
                  <a:lnTo>
                    <a:pt x="12967" y="1862"/>
                  </a:lnTo>
                  <a:lnTo>
                    <a:pt x="13098" y="1719"/>
                  </a:lnTo>
                  <a:cubicBezTo>
                    <a:pt x="13217" y="1588"/>
                    <a:pt x="13157" y="1207"/>
                    <a:pt x="12991" y="1135"/>
                  </a:cubicBezTo>
                  <a:cubicBezTo>
                    <a:pt x="12947" y="1119"/>
                    <a:pt x="12902" y="1111"/>
                    <a:pt x="12858" y="1111"/>
                  </a:cubicBezTo>
                  <a:cubicBezTo>
                    <a:pt x="12770" y="1111"/>
                    <a:pt x="12685" y="1143"/>
                    <a:pt x="12621" y="1207"/>
                  </a:cubicBezTo>
                  <a:cubicBezTo>
                    <a:pt x="12550" y="1278"/>
                    <a:pt x="12431" y="1528"/>
                    <a:pt x="12467" y="1612"/>
                  </a:cubicBezTo>
                  <a:cubicBezTo>
                    <a:pt x="12514" y="1695"/>
                    <a:pt x="12550" y="1778"/>
                    <a:pt x="12574" y="1873"/>
                  </a:cubicBezTo>
                  <a:lnTo>
                    <a:pt x="11740" y="1766"/>
                  </a:lnTo>
                  <a:lnTo>
                    <a:pt x="11943" y="1290"/>
                  </a:lnTo>
                  <a:cubicBezTo>
                    <a:pt x="12026" y="1433"/>
                    <a:pt x="12109" y="1540"/>
                    <a:pt x="12157" y="1659"/>
                  </a:cubicBezTo>
                  <a:cubicBezTo>
                    <a:pt x="12188" y="1734"/>
                    <a:pt x="12216" y="1772"/>
                    <a:pt x="12256" y="1772"/>
                  </a:cubicBezTo>
                  <a:cubicBezTo>
                    <a:pt x="12292" y="1772"/>
                    <a:pt x="12339" y="1740"/>
                    <a:pt x="12407" y="1671"/>
                  </a:cubicBezTo>
                  <a:cubicBezTo>
                    <a:pt x="12288" y="1504"/>
                    <a:pt x="12181" y="1338"/>
                    <a:pt x="12062" y="1159"/>
                  </a:cubicBezTo>
                  <a:cubicBezTo>
                    <a:pt x="12050" y="1135"/>
                    <a:pt x="12050" y="1100"/>
                    <a:pt x="12062" y="1076"/>
                  </a:cubicBezTo>
                  <a:cubicBezTo>
                    <a:pt x="12109" y="945"/>
                    <a:pt x="12169" y="802"/>
                    <a:pt x="12240" y="671"/>
                  </a:cubicBezTo>
                  <a:cubicBezTo>
                    <a:pt x="12276" y="600"/>
                    <a:pt x="12300" y="540"/>
                    <a:pt x="12217" y="528"/>
                  </a:cubicBezTo>
                  <a:cubicBezTo>
                    <a:pt x="12145" y="528"/>
                    <a:pt x="12098" y="552"/>
                    <a:pt x="12062" y="600"/>
                  </a:cubicBezTo>
                  <a:cubicBezTo>
                    <a:pt x="12002" y="730"/>
                    <a:pt x="11955" y="861"/>
                    <a:pt x="11919" y="992"/>
                  </a:cubicBezTo>
                  <a:cubicBezTo>
                    <a:pt x="11836" y="885"/>
                    <a:pt x="11764" y="802"/>
                    <a:pt x="11705" y="719"/>
                  </a:cubicBezTo>
                  <a:cubicBezTo>
                    <a:pt x="11669" y="695"/>
                    <a:pt x="11633" y="671"/>
                    <a:pt x="11597" y="659"/>
                  </a:cubicBezTo>
                  <a:cubicBezTo>
                    <a:pt x="11586" y="695"/>
                    <a:pt x="11550" y="742"/>
                    <a:pt x="11562" y="766"/>
                  </a:cubicBezTo>
                  <a:cubicBezTo>
                    <a:pt x="11609" y="873"/>
                    <a:pt x="11681" y="957"/>
                    <a:pt x="11728" y="1064"/>
                  </a:cubicBezTo>
                  <a:cubicBezTo>
                    <a:pt x="11764" y="1123"/>
                    <a:pt x="11776" y="1183"/>
                    <a:pt x="11776" y="1254"/>
                  </a:cubicBezTo>
                  <a:cubicBezTo>
                    <a:pt x="11705" y="1433"/>
                    <a:pt x="11621" y="1612"/>
                    <a:pt x="11550" y="1802"/>
                  </a:cubicBezTo>
                  <a:cubicBezTo>
                    <a:pt x="11514" y="1802"/>
                    <a:pt x="11474" y="1807"/>
                    <a:pt x="11437" y="1807"/>
                  </a:cubicBezTo>
                  <a:cubicBezTo>
                    <a:pt x="11362" y="1807"/>
                    <a:pt x="11296" y="1786"/>
                    <a:pt x="11288" y="1659"/>
                  </a:cubicBezTo>
                  <a:cubicBezTo>
                    <a:pt x="11252" y="1671"/>
                    <a:pt x="11205" y="1683"/>
                    <a:pt x="11169" y="1695"/>
                  </a:cubicBezTo>
                  <a:cubicBezTo>
                    <a:pt x="11140" y="1705"/>
                    <a:pt x="11119" y="1722"/>
                    <a:pt x="11106" y="1722"/>
                  </a:cubicBezTo>
                  <a:cubicBezTo>
                    <a:pt x="11102" y="1722"/>
                    <a:pt x="11100" y="1721"/>
                    <a:pt x="11097" y="1719"/>
                  </a:cubicBezTo>
                  <a:cubicBezTo>
                    <a:pt x="10955" y="1588"/>
                    <a:pt x="10883" y="1385"/>
                    <a:pt x="10895" y="1195"/>
                  </a:cubicBezTo>
                  <a:cubicBezTo>
                    <a:pt x="10931" y="1064"/>
                    <a:pt x="10978" y="945"/>
                    <a:pt x="11026" y="814"/>
                  </a:cubicBezTo>
                  <a:cubicBezTo>
                    <a:pt x="11076" y="684"/>
                    <a:pt x="11109" y="521"/>
                    <a:pt x="11301" y="521"/>
                  </a:cubicBezTo>
                  <a:cubicBezTo>
                    <a:pt x="11338" y="521"/>
                    <a:pt x="11381" y="527"/>
                    <a:pt x="11431" y="540"/>
                  </a:cubicBezTo>
                  <a:cubicBezTo>
                    <a:pt x="11371" y="445"/>
                    <a:pt x="11359" y="361"/>
                    <a:pt x="11312" y="338"/>
                  </a:cubicBezTo>
                  <a:cubicBezTo>
                    <a:pt x="11291" y="329"/>
                    <a:pt x="11270" y="325"/>
                    <a:pt x="11249" y="325"/>
                  </a:cubicBezTo>
                  <a:cubicBezTo>
                    <a:pt x="11212" y="325"/>
                    <a:pt x="11176" y="338"/>
                    <a:pt x="11145" y="361"/>
                  </a:cubicBezTo>
                  <a:cubicBezTo>
                    <a:pt x="10847" y="611"/>
                    <a:pt x="10681" y="981"/>
                    <a:pt x="10693" y="1362"/>
                  </a:cubicBezTo>
                  <a:cubicBezTo>
                    <a:pt x="10693" y="1492"/>
                    <a:pt x="10800" y="1635"/>
                    <a:pt x="10859" y="1766"/>
                  </a:cubicBezTo>
                  <a:lnTo>
                    <a:pt x="9943" y="1766"/>
                  </a:lnTo>
                  <a:lnTo>
                    <a:pt x="9943" y="1326"/>
                  </a:lnTo>
                  <a:lnTo>
                    <a:pt x="10359" y="1326"/>
                  </a:lnTo>
                  <a:cubicBezTo>
                    <a:pt x="10407" y="1326"/>
                    <a:pt x="10454" y="1278"/>
                    <a:pt x="10502" y="1254"/>
                  </a:cubicBezTo>
                  <a:cubicBezTo>
                    <a:pt x="10454" y="1219"/>
                    <a:pt x="10407" y="1147"/>
                    <a:pt x="10359" y="1147"/>
                  </a:cubicBezTo>
                  <a:cubicBezTo>
                    <a:pt x="10282" y="1141"/>
                    <a:pt x="10204" y="1138"/>
                    <a:pt x="10129" y="1138"/>
                  </a:cubicBezTo>
                  <a:cubicBezTo>
                    <a:pt x="10053" y="1138"/>
                    <a:pt x="9978" y="1141"/>
                    <a:pt x="9907" y="1147"/>
                  </a:cubicBezTo>
                  <a:cubicBezTo>
                    <a:pt x="9943" y="826"/>
                    <a:pt x="9978" y="504"/>
                    <a:pt x="10014" y="183"/>
                  </a:cubicBezTo>
                  <a:lnTo>
                    <a:pt x="10062" y="159"/>
                  </a:lnTo>
                  <a:cubicBezTo>
                    <a:pt x="10109" y="207"/>
                    <a:pt x="10169" y="242"/>
                    <a:pt x="10181" y="290"/>
                  </a:cubicBezTo>
                  <a:cubicBezTo>
                    <a:pt x="10193" y="349"/>
                    <a:pt x="10121" y="373"/>
                    <a:pt x="10097" y="421"/>
                  </a:cubicBezTo>
                  <a:cubicBezTo>
                    <a:pt x="10073" y="457"/>
                    <a:pt x="10050" y="504"/>
                    <a:pt x="10038" y="540"/>
                  </a:cubicBezTo>
                  <a:cubicBezTo>
                    <a:pt x="10276" y="480"/>
                    <a:pt x="10395" y="397"/>
                    <a:pt x="10371" y="290"/>
                  </a:cubicBezTo>
                  <a:cubicBezTo>
                    <a:pt x="10359" y="207"/>
                    <a:pt x="10312" y="123"/>
                    <a:pt x="10252" y="76"/>
                  </a:cubicBezTo>
                  <a:cubicBezTo>
                    <a:pt x="10202" y="25"/>
                    <a:pt x="10138" y="0"/>
                    <a:pt x="1007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62" name="Google Shape;2462;p53"/>
            <p:cNvSpPr/>
            <p:nvPr/>
          </p:nvSpPr>
          <p:spPr>
            <a:xfrm>
              <a:off x="6255450" y="1772550"/>
              <a:ext cx="36325" cy="40625"/>
            </a:xfrm>
            <a:custGeom>
              <a:avLst/>
              <a:gdLst/>
              <a:ahLst/>
              <a:cxnLst/>
              <a:rect l="l" t="t" r="r" b="b"/>
              <a:pathLst>
                <a:path w="1453" h="1625" extrusionOk="0">
                  <a:moveTo>
                    <a:pt x="262" y="0"/>
                  </a:moveTo>
                  <a:lnTo>
                    <a:pt x="202" y="24"/>
                  </a:lnTo>
                  <a:lnTo>
                    <a:pt x="202" y="322"/>
                  </a:lnTo>
                  <a:cubicBezTo>
                    <a:pt x="202" y="441"/>
                    <a:pt x="191" y="560"/>
                    <a:pt x="179" y="679"/>
                  </a:cubicBezTo>
                  <a:cubicBezTo>
                    <a:pt x="131" y="953"/>
                    <a:pt x="60" y="1215"/>
                    <a:pt x="0" y="1489"/>
                  </a:cubicBezTo>
                  <a:cubicBezTo>
                    <a:pt x="0" y="1524"/>
                    <a:pt x="12" y="1608"/>
                    <a:pt x="36" y="1620"/>
                  </a:cubicBezTo>
                  <a:cubicBezTo>
                    <a:pt x="52" y="1623"/>
                    <a:pt x="68" y="1624"/>
                    <a:pt x="84" y="1624"/>
                  </a:cubicBezTo>
                  <a:cubicBezTo>
                    <a:pt x="127" y="1624"/>
                    <a:pt x="171" y="1613"/>
                    <a:pt x="214" y="1596"/>
                  </a:cubicBezTo>
                  <a:cubicBezTo>
                    <a:pt x="274" y="1548"/>
                    <a:pt x="322" y="1500"/>
                    <a:pt x="357" y="1429"/>
                  </a:cubicBezTo>
                  <a:cubicBezTo>
                    <a:pt x="464" y="1250"/>
                    <a:pt x="572" y="1072"/>
                    <a:pt x="703" y="881"/>
                  </a:cubicBezTo>
                  <a:lnTo>
                    <a:pt x="703" y="1239"/>
                  </a:lnTo>
                  <a:cubicBezTo>
                    <a:pt x="713" y="1419"/>
                    <a:pt x="799" y="1524"/>
                    <a:pt x="946" y="1524"/>
                  </a:cubicBezTo>
                  <a:cubicBezTo>
                    <a:pt x="974" y="1524"/>
                    <a:pt x="1004" y="1520"/>
                    <a:pt x="1036" y="1512"/>
                  </a:cubicBezTo>
                  <a:cubicBezTo>
                    <a:pt x="1167" y="1489"/>
                    <a:pt x="1298" y="1429"/>
                    <a:pt x="1417" y="1346"/>
                  </a:cubicBezTo>
                  <a:cubicBezTo>
                    <a:pt x="1441" y="1334"/>
                    <a:pt x="1453" y="1239"/>
                    <a:pt x="1441" y="1203"/>
                  </a:cubicBezTo>
                  <a:cubicBezTo>
                    <a:pt x="1405" y="1155"/>
                    <a:pt x="1357" y="1131"/>
                    <a:pt x="1310" y="1119"/>
                  </a:cubicBezTo>
                  <a:cubicBezTo>
                    <a:pt x="1286" y="1119"/>
                    <a:pt x="1262" y="1191"/>
                    <a:pt x="1238" y="1203"/>
                  </a:cubicBezTo>
                  <a:cubicBezTo>
                    <a:pt x="1155" y="1262"/>
                    <a:pt x="1072" y="1310"/>
                    <a:pt x="988" y="1334"/>
                  </a:cubicBezTo>
                  <a:cubicBezTo>
                    <a:pt x="983" y="1334"/>
                    <a:pt x="978" y="1335"/>
                    <a:pt x="973" y="1335"/>
                  </a:cubicBezTo>
                  <a:cubicBezTo>
                    <a:pt x="889" y="1335"/>
                    <a:pt x="857" y="1245"/>
                    <a:pt x="857" y="1155"/>
                  </a:cubicBezTo>
                  <a:cubicBezTo>
                    <a:pt x="857" y="1036"/>
                    <a:pt x="869" y="917"/>
                    <a:pt x="869" y="798"/>
                  </a:cubicBezTo>
                  <a:cubicBezTo>
                    <a:pt x="869" y="715"/>
                    <a:pt x="857" y="643"/>
                    <a:pt x="834" y="584"/>
                  </a:cubicBezTo>
                  <a:cubicBezTo>
                    <a:pt x="810" y="548"/>
                    <a:pt x="750" y="536"/>
                    <a:pt x="714" y="536"/>
                  </a:cubicBezTo>
                  <a:cubicBezTo>
                    <a:pt x="655" y="584"/>
                    <a:pt x="607" y="643"/>
                    <a:pt x="572" y="703"/>
                  </a:cubicBezTo>
                  <a:cubicBezTo>
                    <a:pt x="500" y="834"/>
                    <a:pt x="429" y="965"/>
                    <a:pt x="345" y="1096"/>
                  </a:cubicBezTo>
                  <a:cubicBezTo>
                    <a:pt x="333" y="1036"/>
                    <a:pt x="322" y="988"/>
                    <a:pt x="333" y="929"/>
                  </a:cubicBezTo>
                  <a:cubicBezTo>
                    <a:pt x="333" y="691"/>
                    <a:pt x="357" y="453"/>
                    <a:pt x="345" y="226"/>
                  </a:cubicBezTo>
                  <a:cubicBezTo>
                    <a:pt x="333" y="143"/>
                    <a:pt x="298" y="72"/>
                    <a:pt x="26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63" name="Google Shape;2463;p53"/>
            <p:cNvSpPr/>
            <p:nvPr/>
          </p:nvSpPr>
          <p:spPr>
            <a:xfrm>
              <a:off x="6263775" y="1711525"/>
              <a:ext cx="26525" cy="41325"/>
            </a:xfrm>
            <a:custGeom>
              <a:avLst/>
              <a:gdLst/>
              <a:ahLst/>
              <a:cxnLst/>
              <a:rect l="l" t="t" r="r" b="b"/>
              <a:pathLst>
                <a:path w="1061" h="1653" extrusionOk="0">
                  <a:moveTo>
                    <a:pt x="36" y="0"/>
                  </a:moveTo>
                  <a:cubicBezTo>
                    <a:pt x="12" y="36"/>
                    <a:pt x="0" y="72"/>
                    <a:pt x="0" y="108"/>
                  </a:cubicBezTo>
                  <a:cubicBezTo>
                    <a:pt x="0" y="203"/>
                    <a:pt x="12" y="298"/>
                    <a:pt x="24" y="393"/>
                  </a:cubicBezTo>
                  <a:cubicBezTo>
                    <a:pt x="24" y="762"/>
                    <a:pt x="24" y="1108"/>
                    <a:pt x="36" y="1453"/>
                  </a:cubicBezTo>
                  <a:cubicBezTo>
                    <a:pt x="36" y="1513"/>
                    <a:pt x="96" y="1560"/>
                    <a:pt x="131" y="1608"/>
                  </a:cubicBezTo>
                  <a:cubicBezTo>
                    <a:pt x="179" y="1584"/>
                    <a:pt x="227" y="1548"/>
                    <a:pt x="274" y="1501"/>
                  </a:cubicBezTo>
                  <a:cubicBezTo>
                    <a:pt x="358" y="1370"/>
                    <a:pt x="441" y="1227"/>
                    <a:pt x="548" y="1048"/>
                  </a:cubicBezTo>
                  <a:cubicBezTo>
                    <a:pt x="560" y="1120"/>
                    <a:pt x="572" y="1143"/>
                    <a:pt x="572" y="1179"/>
                  </a:cubicBezTo>
                  <a:cubicBezTo>
                    <a:pt x="584" y="1274"/>
                    <a:pt x="596" y="1382"/>
                    <a:pt x="620" y="1489"/>
                  </a:cubicBezTo>
                  <a:cubicBezTo>
                    <a:pt x="649" y="1587"/>
                    <a:pt x="727" y="1653"/>
                    <a:pt x="820" y="1653"/>
                  </a:cubicBezTo>
                  <a:cubicBezTo>
                    <a:pt x="840" y="1653"/>
                    <a:pt x="861" y="1650"/>
                    <a:pt x="882" y="1644"/>
                  </a:cubicBezTo>
                  <a:cubicBezTo>
                    <a:pt x="989" y="1644"/>
                    <a:pt x="1060" y="1548"/>
                    <a:pt x="1036" y="1441"/>
                  </a:cubicBezTo>
                  <a:cubicBezTo>
                    <a:pt x="1026" y="1379"/>
                    <a:pt x="1034" y="1280"/>
                    <a:pt x="932" y="1280"/>
                  </a:cubicBezTo>
                  <a:cubicBezTo>
                    <a:pt x="918" y="1280"/>
                    <a:pt x="901" y="1282"/>
                    <a:pt x="882" y="1286"/>
                  </a:cubicBezTo>
                  <a:cubicBezTo>
                    <a:pt x="882" y="1334"/>
                    <a:pt x="870" y="1382"/>
                    <a:pt x="858" y="1429"/>
                  </a:cubicBezTo>
                  <a:lnTo>
                    <a:pt x="810" y="1429"/>
                  </a:lnTo>
                  <a:cubicBezTo>
                    <a:pt x="655" y="1215"/>
                    <a:pt x="822" y="941"/>
                    <a:pt x="715" y="691"/>
                  </a:cubicBezTo>
                  <a:lnTo>
                    <a:pt x="715" y="691"/>
                  </a:lnTo>
                  <a:cubicBezTo>
                    <a:pt x="441" y="715"/>
                    <a:pt x="405" y="989"/>
                    <a:pt x="227" y="1155"/>
                  </a:cubicBezTo>
                  <a:lnTo>
                    <a:pt x="227" y="977"/>
                  </a:lnTo>
                  <a:cubicBezTo>
                    <a:pt x="215" y="679"/>
                    <a:pt x="262" y="370"/>
                    <a:pt x="120" y="84"/>
                  </a:cubicBezTo>
                  <a:cubicBezTo>
                    <a:pt x="96" y="48"/>
                    <a:pt x="72" y="24"/>
                    <a:pt x="3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64" name="Google Shape;2464;p53"/>
            <p:cNvSpPr/>
            <p:nvPr/>
          </p:nvSpPr>
          <p:spPr>
            <a:xfrm>
              <a:off x="6115850" y="1696775"/>
              <a:ext cx="23225" cy="51675"/>
            </a:xfrm>
            <a:custGeom>
              <a:avLst/>
              <a:gdLst/>
              <a:ahLst/>
              <a:cxnLst/>
              <a:rect l="l" t="t" r="r" b="b"/>
              <a:pathLst>
                <a:path w="929" h="2067" extrusionOk="0">
                  <a:moveTo>
                    <a:pt x="643" y="1"/>
                  </a:moveTo>
                  <a:cubicBezTo>
                    <a:pt x="606" y="1"/>
                    <a:pt x="572" y="10"/>
                    <a:pt x="548" y="31"/>
                  </a:cubicBezTo>
                  <a:cubicBezTo>
                    <a:pt x="476" y="102"/>
                    <a:pt x="417" y="186"/>
                    <a:pt x="405" y="281"/>
                  </a:cubicBezTo>
                  <a:cubicBezTo>
                    <a:pt x="357" y="614"/>
                    <a:pt x="322" y="960"/>
                    <a:pt x="310" y="1305"/>
                  </a:cubicBezTo>
                  <a:cubicBezTo>
                    <a:pt x="310" y="1427"/>
                    <a:pt x="275" y="1489"/>
                    <a:pt x="182" y="1489"/>
                  </a:cubicBezTo>
                  <a:cubicBezTo>
                    <a:pt x="167" y="1489"/>
                    <a:pt x="150" y="1487"/>
                    <a:pt x="131" y="1483"/>
                  </a:cubicBezTo>
                  <a:cubicBezTo>
                    <a:pt x="83" y="1483"/>
                    <a:pt x="36" y="1495"/>
                    <a:pt x="0" y="1507"/>
                  </a:cubicBezTo>
                  <a:lnTo>
                    <a:pt x="0" y="1543"/>
                  </a:lnTo>
                  <a:lnTo>
                    <a:pt x="369" y="1638"/>
                  </a:lnTo>
                  <a:cubicBezTo>
                    <a:pt x="357" y="1722"/>
                    <a:pt x="357" y="1817"/>
                    <a:pt x="369" y="1912"/>
                  </a:cubicBezTo>
                  <a:cubicBezTo>
                    <a:pt x="393" y="1972"/>
                    <a:pt x="417" y="2019"/>
                    <a:pt x="452" y="2067"/>
                  </a:cubicBezTo>
                  <a:cubicBezTo>
                    <a:pt x="488" y="2019"/>
                    <a:pt x="548" y="1972"/>
                    <a:pt x="548" y="1924"/>
                  </a:cubicBezTo>
                  <a:cubicBezTo>
                    <a:pt x="560" y="1817"/>
                    <a:pt x="560" y="1710"/>
                    <a:pt x="548" y="1603"/>
                  </a:cubicBezTo>
                  <a:cubicBezTo>
                    <a:pt x="631" y="1591"/>
                    <a:pt x="714" y="1567"/>
                    <a:pt x="798" y="1543"/>
                  </a:cubicBezTo>
                  <a:cubicBezTo>
                    <a:pt x="845" y="1519"/>
                    <a:pt x="893" y="1495"/>
                    <a:pt x="929" y="1460"/>
                  </a:cubicBezTo>
                  <a:cubicBezTo>
                    <a:pt x="881" y="1424"/>
                    <a:pt x="833" y="1388"/>
                    <a:pt x="774" y="1376"/>
                  </a:cubicBezTo>
                  <a:cubicBezTo>
                    <a:pt x="691" y="1376"/>
                    <a:pt x="595" y="1388"/>
                    <a:pt x="500" y="1400"/>
                  </a:cubicBezTo>
                  <a:cubicBezTo>
                    <a:pt x="524" y="1031"/>
                    <a:pt x="536" y="686"/>
                    <a:pt x="560" y="340"/>
                  </a:cubicBezTo>
                  <a:cubicBezTo>
                    <a:pt x="560" y="293"/>
                    <a:pt x="631" y="245"/>
                    <a:pt x="679" y="221"/>
                  </a:cubicBezTo>
                  <a:cubicBezTo>
                    <a:pt x="681" y="220"/>
                    <a:pt x="683" y="220"/>
                    <a:pt x="686" y="220"/>
                  </a:cubicBezTo>
                  <a:cubicBezTo>
                    <a:pt x="715" y="220"/>
                    <a:pt x="775" y="272"/>
                    <a:pt x="786" y="305"/>
                  </a:cubicBezTo>
                  <a:cubicBezTo>
                    <a:pt x="798" y="376"/>
                    <a:pt x="798" y="460"/>
                    <a:pt x="810" y="531"/>
                  </a:cubicBezTo>
                  <a:cubicBezTo>
                    <a:pt x="810" y="567"/>
                    <a:pt x="810" y="590"/>
                    <a:pt x="822" y="626"/>
                  </a:cubicBezTo>
                  <a:cubicBezTo>
                    <a:pt x="857" y="602"/>
                    <a:pt x="905" y="590"/>
                    <a:pt x="905" y="567"/>
                  </a:cubicBezTo>
                  <a:cubicBezTo>
                    <a:pt x="917" y="436"/>
                    <a:pt x="905" y="293"/>
                    <a:pt x="881" y="162"/>
                  </a:cubicBezTo>
                  <a:cubicBezTo>
                    <a:pt x="847" y="60"/>
                    <a:pt x="735" y="1"/>
                    <a:pt x="64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65" name="Google Shape;2465;p53"/>
            <p:cNvSpPr/>
            <p:nvPr/>
          </p:nvSpPr>
          <p:spPr>
            <a:xfrm>
              <a:off x="6178950" y="1712325"/>
              <a:ext cx="24425" cy="40900"/>
            </a:xfrm>
            <a:custGeom>
              <a:avLst/>
              <a:gdLst/>
              <a:ahLst/>
              <a:cxnLst/>
              <a:rect l="l" t="t" r="r" b="b"/>
              <a:pathLst>
                <a:path w="977" h="1636" extrusionOk="0">
                  <a:moveTo>
                    <a:pt x="767" y="0"/>
                  </a:moveTo>
                  <a:cubicBezTo>
                    <a:pt x="699" y="0"/>
                    <a:pt x="686" y="72"/>
                    <a:pt x="655" y="135"/>
                  </a:cubicBezTo>
                  <a:cubicBezTo>
                    <a:pt x="595" y="290"/>
                    <a:pt x="524" y="445"/>
                    <a:pt x="453" y="588"/>
                  </a:cubicBezTo>
                  <a:cubicBezTo>
                    <a:pt x="334" y="433"/>
                    <a:pt x="250" y="326"/>
                    <a:pt x="155" y="207"/>
                  </a:cubicBezTo>
                  <a:cubicBezTo>
                    <a:pt x="138" y="198"/>
                    <a:pt x="115" y="190"/>
                    <a:pt x="95" y="190"/>
                  </a:cubicBezTo>
                  <a:cubicBezTo>
                    <a:pt x="87" y="190"/>
                    <a:pt x="79" y="191"/>
                    <a:pt x="72" y="195"/>
                  </a:cubicBezTo>
                  <a:cubicBezTo>
                    <a:pt x="48" y="207"/>
                    <a:pt x="36" y="242"/>
                    <a:pt x="36" y="266"/>
                  </a:cubicBezTo>
                  <a:cubicBezTo>
                    <a:pt x="84" y="361"/>
                    <a:pt x="143" y="445"/>
                    <a:pt x="191" y="528"/>
                  </a:cubicBezTo>
                  <a:cubicBezTo>
                    <a:pt x="238" y="623"/>
                    <a:pt x="334" y="719"/>
                    <a:pt x="310" y="790"/>
                  </a:cubicBezTo>
                  <a:cubicBezTo>
                    <a:pt x="250" y="1016"/>
                    <a:pt x="143" y="1231"/>
                    <a:pt x="48" y="1445"/>
                  </a:cubicBezTo>
                  <a:cubicBezTo>
                    <a:pt x="12" y="1516"/>
                    <a:pt x="0" y="1612"/>
                    <a:pt x="143" y="1635"/>
                  </a:cubicBezTo>
                  <a:cubicBezTo>
                    <a:pt x="238" y="1409"/>
                    <a:pt x="334" y="1183"/>
                    <a:pt x="441" y="957"/>
                  </a:cubicBezTo>
                  <a:cubicBezTo>
                    <a:pt x="465" y="981"/>
                    <a:pt x="488" y="1004"/>
                    <a:pt x="512" y="1040"/>
                  </a:cubicBezTo>
                  <a:cubicBezTo>
                    <a:pt x="595" y="1171"/>
                    <a:pt x="679" y="1314"/>
                    <a:pt x="774" y="1445"/>
                  </a:cubicBezTo>
                  <a:cubicBezTo>
                    <a:pt x="798" y="1481"/>
                    <a:pt x="881" y="1481"/>
                    <a:pt x="941" y="1492"/>
                  </a:cubicBezTo>
                  <a:cubicBezTo>
                    <a:pt x="941" y="1457"/>
                    <a:pt x="976" y="1409"/>
                    <a:pt x="965" y="1385"/>
                  </a:cubicBezTo>
                  <a:cubicBezTo>
                    <a:pt x="822" y="1171"/>
                    <a:pt x="691" y="969"/>
                    <a:pt x="548" y="766"/>
                  </a:cubicBezTo>
                  <a:cubicBezTo>
                    <a:pt x="655" y="564"/>
                    <a:pt x="774" y="373"/>
                    <a:pt x="857" y="183"/>
                  </a:cubicBezTo>
                  <a:cubicBezTo>
                    <a:pt x="869" y="111"/>
                    <a:pt x="846" y="52"/>
                    <a:pt x="798" y="4"/>
                  </a:cubicBezTo>
                  <a:cubicBezTo>
                    <a:pt x="787" y="1"/>
                    <a:pt x="776" y="0"/>
                    <a:pt x="7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66" name="Google Shape;2466;p53"/>
            <p:cNvSpPr/>
            <p:nvPr/>
          </p:nvSpPr>
          <p:spPr>
            <a:xfrm>
              <a:off x="6152150" y="1700675"/>
              <a:ext cx="21750" cy="53000"/>
            </a:xfrm>
            <a:custGeom>
              <a:avLst/>
              <a:gdLst/>
              <a:ahLst/>
              <a:cxnLst/>
              <a:rect l="l" t="t" r="r" b="b"/>
              <a:pathLst>
                <a:path w="870" h="2120" extrusionOk="0">
                  <a:moveTo>
                    <a:pt x="709" y="1"/>
                  </a:moveTo>
                  <a:cubicBezTo>
                    <a:pt x="606" y="1"/>
                    <a:pt x="504" y="57"/>
                    <a:pt x="453" y="149"/>
                  </a:cubicBezTo>
                  <a:cubicBezTo>
                    <a:pt x="239" y="387"/>
                    <a:pt x="108" y="673"/>
                    <a:pt x="60" y="982"/>
                  </a:cubicBezTo>
                  <a:cubicBezTo>
                    <a:pt x="24" y="1339"/>
                    <a:pt x="1" y="1697"/>
                    <a:pt x="334" y="1947"/>
                  </a:cubicBezTo>
                  <a:cubicBezTo>
                    <a:pt x="441" y="2018"/>
                    <a:pt x="572" y="2078"/>
                    <a:pt x="703" y="2113"/>
                  </a:cubicBezTo>
                  <a:cubicBezTo>
                    <a:pt x="716" y="2118"/>
                    <a:pt x="729" y="2120"/>
                    <a:pt x="740" y="2120"/>
                  </a:cubicBezTo>
                  <a:cubicBezTo>
                    <a:pt x="819" y="2120"/>
                    <a:pt x="849" y="2020"/>
                    <a:pt x="870" y="1947"/>
                  </a:cubicBezTo>
                  <a:cubicBezTo>
                    <a:pt x="870" y="1936"/>
                    <a:pt x="811" y="1885"/>
                    <a:pt x="782" y="1885"/>
                  </a:cubicBezTo>
                  <a:cubicBezTo>
                    <a:pt x="779" y="1885"/>
                    <a:pt x="777" y="1886"/>
                    <a:pt x="775" y="1887"/>
                  </a:cubicBezTo>
                  <a:cubicBezTo>
                    <a:pt x="761" y="1888"/>
                    <a:pt x="747" y="1889"/>
                    <a:pt x="734" y="1889"/>
                  </a:cubicBezTo>
                  <a:cubicBezTo>
                    <a:pt x="443" y="1889"/>
                    <a:pt x="215" y="1648"/>
                    <a:pt x="215" y="1363"/>
                  </a:cubicBezTo>
                  <a:cubicBezTo>
                    <a:pt x="239" y="1137"/>
                    <a:pt x="274" y="923"/>
                    <a:pt x="346" y="696"/>
                  </a:cubicBezTo>
                  <a:cubicBezTo>
                    <a:pt x="370" y="577"/>
                    <a:pt x="429" y="458"/>
                    <a:pt x="501" y="351"/>
                  </a:cubicBezTo>
                  <a:cubicBezTo>
                    <a:pt x="608" y="244"/>
                    <a:pt x="715" y="149"/>
                    <a:pt x="822" y="53"/>
                  </a:cubicBezTo>
                  <a:cubicBezTo>
                    <a:pt x="810" y="30"/>
                    <a:pt x="786" y="18"/>
                    <a:pt x="763" y="6"/>
                  </a:cubicBezTo>
                  <a:cubicBezTo>
                    <a:pt x="745" y="2"/>
                    <a:pt x="727" y="1"/>
                    <a:pt x="70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67" name="Google Shape;2467;p53"/>
            <p:cNvSpPr/>
            <p:nvPr/>
          </p:nvSpPr>
          <p:spPr>
            <a:xfrm>
              <a:off x="6295325" y="1706100"/>
              <a:ext cx="18475" cy="47425"/>
            </a:xfrm>
            <a:custGeom>
              <a:avLst/>
              <a:gdLst/>
              <a:ahLst/>
              <a:cxnLst/>
              <a:rect l="l" t="t" r="r" b="b"/>
              <a:pathLst>
                <a:path w="739" h="1897" extrusionOk="0">
                  <a:moveTo>
                    <a:pt x="85" y="0"/>
                  </a:moveTo>
                  <a:cubicBezTo>
                    <a:pt x="64" y="0"/>
                    <a:pt x="22" y="19"/>
                    <a:pt x="12" y="39"/>
                  </a:cubicBezTo>
                  <a:cubicBezTo>
                    <a:pt x="1" y="75"/>
                    <a:pt x="1" y="110"/>
                    <a:pt x="24" y="134"/>
                  </a:cubicBezTo>
                  <a:cubicBezTo>
                    <a:pt x="131" y="253"/>
                    <a:pt x="239" y="360"/>
                    <a:pt x="334" y="479"/>
                  </a:cubicBezTo>
                  <a:cubicBezTo>
                    <a:pt x="453" y="622"/>
                    <a:pt x="524" y="813"/>
                    <a:pt x="548" y="1015"/>
                  </a:cubicBezTo>
                  <a:cubicBezTo>
                    <a:pt x="501" y="1146"/>
                    <a:pt x="453" y="1289"/>
                    <a:pt x="393" y="1408"/>
                  </a:cubicBezTo>
                  <a:cubicBezTo>
                    <a:pt x="334" y="1527"/>
                    <a:pt x="227" y="1634"/>
                    <a:pt x="155" y="1753"/>
                  </a:cubicBezTo>
                  <a:cubicBezTo>
                    <a:pt x="131" y="1789"/>
                    <a:pt x="155" y="1849"/>
                    <a:pt x="167" y="1896"/>
                  </a:cubicBezTo>
                  <a:cubicBezTo>
                    <a:pt x="227" y="1884"/>
                    <a:pt x="310" y="1896"/>
                    <a:pt x="346" y="1861"/>
                  </a:cubicBezTo>
                  <a:cubicBezTo>
                    <a:pt x="512" y="1646"/>
                    <a:pt x="643" y="1384"/>
                    <a:pt x="703" y="1110"/>
                  </a:cubicBezTo>
                  <a:cubicBezTo>
                    <a:pt x="739" y="1015"/>
                    <a:pt x="739" y="908"/>
                    <a:pt x="703" y="813"/>
                  </a:cubicBezTo>
                  <a:cubicBezTo>
                    <a:pt x="596" y="598"/>
                    <a:pt x="477" y="396"/>
                    <a:pt x="346" y="206"/>
                  </a:cubicBezTo>
                  <a:cubicBezTo>
                    <a:pt x="274" y="122"/>
                    <a:pt x="191" y="63"/>
                    <a:pt x="96" y="3"/>
                  </a:cubicBezTo>
                  <a:cubicBezTo>
                    <a:pt x="94" y="1"/>
                    <a:pt x="90" y="0"/>
                    <a:pt x="8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68" name="Google Shape;2468;p53"/>
            <p:cNvSpPr/>
            <p:nvPr/>
          </p:nvSpPr>
          <p:spPr>
            <a:xfrm>
              <a:off x="6202450" y="1730875"/>
              <a:ext cx="20875" cy="25075"/>
            </a:xfrm>
            <a:custGeom>
              <a:avLst/>
              <a:gdLst/>
              <a:ahLst/>
              <a:cxnLst/>
              <a:rect l="l" t="t" r="r" b="b"/>
              <a:pathLst>
                <a:path w="835" h="1003" extrusionOk="0">
                  <a:moveTo>
                    <a:pt x="401" y="184"/>
                  </a:moveTo>
                  <a:cubicBezTo>
                    <a:pt x="459" y="184"/>
                    <a:pt x="501" y="283"/>
                    <a:pt x="537" y="310"/>
                  </a:cubicBezTo>
                  <a:cubicBezTo>
                    <a:pt x="644" y="417"/>
                    <a:pt x="572" y="703"/>
                    <a:pt x="429" y="810"/>
                  </a:cubicBezTo>
                  <a:cubicBezTo>
                    <a:pt x="449" y="710"/>
                    <a:pt x="469" y="635"/>
                    <a:pt x="376" y="635"/>
                  </a:cubicBezTo>
                  <a:cubicBezTo>
                    <a:pt x="358" y="635"/>
                    <a:pt x="337" y="638"/>
                    <a:pt x="310" y="643"/>
                  </a:cubicBezTo>
                  <a:cubicBezTo>
                    <a:pt x="298" y="643"/>
                    <a:pt x="227" y="596"/>
                    <a:pt x="227" y="572"/>
                  </a:cubicBezTo>
                  <a:cubicBezTo>
                    <a:pt x="239" y="453"/>
                    <a:pt x="275" y="334"/>
                    <a:pt x="334" y="227"/>
                  </a:cubicBezTo>
                  <a:cubicBezTo>
                    <a:pt x="359" y="196"/>
                    <a:pt x="381" y="184"/>
                    <a:pt x="401" y="184"/>
                  </a:cubicBezTo>
                  <a:close/>
                  <a:moveTo>
                    <a:pt x="417" y="0"/>
                  </a:moveTo>
                  <a:cubicBezTo>
                    <a:pt x="322" y="24"/>
                    <a:pt x="251" y="36"/>
                    <a:pt x="215" y="72"/>
                  </a:cubicBezTo>
                  <a:cubicBezTo>
                    <a:pt x="1" y="322"/>
                    <a:pt x="13" y="703"/>
                    <a:pt x="239" y="941"/>
                  </a:cubicBezTo>
                  <a:cubicBezTo>
                    <a:pt x="292" y="979"/>
                    <a:pt x="359" y="1002"/>
                    <a:pt x="428" y="1002"/>
                  </a:cubicBezTo>
                  <a:cubicBezTo>
                    <a:pt x="468" y="1002"/>
                    <a:pt x="509" y="994"/>
                    <a:pt x="548" y="977"/>
                  </a:cubicBezTo>
                  <a:cubicBezTo>
                    <a:pt x="763" y="858"/>
                    <a:pt x="834" y="405"/>
                    <a:pt x="679" y="203"/>
                  </a:cubicBezTo>
                  <a:cubicBezTo>
                    <a:pt x="596" y="119"/>
                    <a:pt x="513" y="48"/>
                    <a:pt x="41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69" name="Google Shape;2469;p53"/>
            <p:cNvSpPr/>
            <p:nvPr/>
          </p:nvSpPr>
          <p:spPr>
            <a:xfrm>
              <a:off x="6239675" y="1721650"/>
              <a:ext cx="22325" cy="28300"/>
            </a:xfrm>
            <a:custGeom>
              <a:avLst/>
              <a:gdLst/>
              <a:ahLst/>
              <a:cxnLst/>
              <a:rect l="l" t="t" r="r" b="b"/>
              <a:pathLst>
                <a:path w="893" h="1132" extrusionOk="0">
                  <a:moveTo>
                    <a:pt x="310" y="12"/>
                  </a:moveTo>
                  <a:lnTo>
                    <a:pt x="310" y="512"/>
                  </a:lnTo>
                  <a:cubicBezTo>
                    <a:pt x="280" y="506"/>
                    <a:pt x="247" y="503"/>
                    <a:pt x="214" y="503"/>
                  </a:cubicBezTo>
                  <a:cubicBezTo>
                    <a:pt x="182" y="503"/>
                    <a:pt x="149" y="506"/>
                    <a:pt x="119" y="512"/>
                  </a:cubicBezTo>
                  <a:cubicBezTo>
                    <a:pt x="71" y="524"/>
                    <a:pt x="36" y="536"/>
                    <a:pt x="0" y="572"/>
                  </a:cubicBezTo>
                  <a:cubicBezTo>
                    <a:pt x="24" y="596"/>
                    <a:pt x="60" y="631"/>
                    <a:pt x="107" y="655"/>
                  </a:cubicBezTo>
                  <a:cubicBezTo>
                    <a:pt x="167" y="679"/>
                    <a:pt x="226" y="691"/>
                    <a:pt x="286" y="703"/>
                  </a:cubicBezTo>
                  <a:cubicBezTo>
                    <a:pt x="262" y="786"/>
                    <a:pt x="262" y="881"/>
                    <a:pt x="262" y="977"/>
                  </a:cubicBezTo>
                  <a:cubicBezTo>
                    <a:pt x="274" y="1036"/>
                    <a:pt x="333" y="1072"/>
                    <a:pt x="369" y="1131"/>
                  </a:cubicBezTo>
                  <a:cubicBezTo>
                    <a:pt x="405" y="1084"/>
                    <a:pt x="464" y="1048"/>
                    <a:pt x="476" y="1000"/>
                  </a:cubicBezTo>
                  <a:cubicBezTo>
                    <a:pt x="488" y="953"/>
                    <a:pt x="464" y="846"/>
                    <a:pt x="476" y="786"/>
                  </a:cubicBezTo>
                  <a:cubicBezTo>
                    <a:pt x="488" y="727"/>
                    <a:pt x="524" y="691"/>
                    <a:pt x="572" y="667"/>
                  </a:cubicBezTo>
                  <a:cubicBezTo>
                    <a:pt x="615" y="650"/>
                    <a:pt x="659" y="639"/>
                    <a:pt x="702" y="639"/>
                  </a:cubicBezTo>
                  <a:cubicBezTo>
                    <a:pt x="718" y="639"/>
                    <a:pt x="734" y="640"/>
                    <a:pt x="750" y="643"/>
                  </a:cubicBezTo>
                  <a:cubicBezTo>
                    <a:pt x="774" y="647"/>
                    <a:pt x="796" y="651"/>
                    <a:pt x="816" y="651"/>
                  </a:cubicBezTo>
                  <a:cubicBezTo>
                    <a:pt x="856" y="651"/>
                    <a:pt x="885" y="635"/>
                    <a:pt x="893" y="572"/>
                  </a:cubicBezTo>
                  <a:cubicBezTo>
                    <a:pt x="893" y="491"/>
                    <a:pt x="867" y="436"/>
                    <a:pt x="793" y="436"/>
                  </a:cubicBezTo>
                  <a:cubicBezTo>
                    <a:pt x="781" y="436"/>
                    <a:pt x="766" y="437"/>
                    <a:pt x="750" y="441"/>
                  </a:cubicBezTo>
                  <a:cubicBezTo>
                    <a:pt x="643" y="453"/>
                    <a:pt x="572" y="477"/>
                    <a:pt x="476" y="488"/>
                  </a:cubicBezTo>
                  <a:cubicBezTo>
                    <a:pt x="429" y="0"/>
                    <a:pt x="441" y="48"/>
                    <a:pt x="310" y="12"/>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70" name="Google Shape;2470;p53"/>
            <p:cNvSpPr/>
            <p:nvPr/>
          </p:nvSpPr>
          <p:spPr>
            <a:xfrm>
              <a:off x="6325975" y="1729275"/>
              <a:ext cx="17600" cy="7875"/>
            </a:xfrm>
            <a:custGeom>
              <a:avLst/>
              <a:gdLst/>
              <a:ahLst/>
              <a:cxnLst/>
              <a:rect l="l" t="t" r="r" b="b"/>
              <a:pathLst>
                <a:path w="704" h="315" extrusionOk="0">
                  <a:moveTo>
                    <a:pt x="575" y="1"/>
                  </a:moveTo>
                  <a:cubicBezTo>
                    <a:pt x="563" y="1"/>
                    <a:pt x="550" y="2"/>
                    <a:pt x="537" y="5"/>
                  </a:cubicBezTo>
                  <a:cubicBezTo>
                    <a:pt x="358" y="29"/>
                    <a:pt x="191" y="76"/>
                    <a:pt x="13" y="112"/>
                  </a:cubicBezTo>
                  <a:cubicBezTo>
                    <a:pt x="13" y="124"/>
                    <a:pt x="1" y="148"/>
                    <a:pt x="1" y="160"/>
                  </a:cubicBezTo>
                  <a:cubicBezTo>
                    <a:pt x="37" y="183"/>
                    <a:pt x="96" y="207"/>
                    <a:pt x="144" y="219"/>
                  </a:cubicBezTo>
                  <a:cubicBezTo>
                    <a:pt x="239" y="219"/>
                    <a:pt x="334" y="195"/>
                    <a:pt x="429" y="195"/>
                  </a:cubicBezTo>
                  <a:cubicBezTo>
                    <a:pt x="465" y="207"/>
                    <a:pt x="513" y="219"/>
                    <a:pt x="549" y="243"/>
                  </a:cubicBezTo>
                  <a:cubicBezTo>
                    <a:pt x="584" y="267"/>
                    <a:pt x="620" y="291"/>
                    <a:pt x="656" y="314"/>
                  </a:cubicBezTo>
                  <a:cubicBezTo>
                    <a:pt x="668" y="267"/>
                    <a:pt x="691" y="219"/>
                    <a:pt x="703" y="172"/>
                  </a:cubicBezTo>
                  <a:cubicBezTo>
                    <a:pt x="703" y="77"/>
                    <a:pt x="666" y="1"/>
                    <a:pt x="57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71" name="Google Shape;2471;p53"/>
            <p:cNvSpPr/>
            <p:nvPr/>
          </p:nvSpPr>
          <p:spPr>
            <a:xfrm>
              <a:off x="6484925" y="2722075"/>
              <a:ext cx="317325" cy="12250"/>
            </a:xfrm>
            <a:custGeom>
              <a:avLst/>
              <a:gdLst/>
              <a:ahLst/>
              <a:cxnLst/>
              <a:rect l="l" t="t" r="r" b="b"/>
              <a:pathLst>
                <a:path w="12693" h="490" extrusionOk="0">
                  <a:moveTo>
                    <a:pt x="12538" y="0"/>
                  </a:moveTo>
                  <a:cubicBezTo>
                    <a:pt x="12098" y="12"/>
                    <a:pt x="11669" y="24"/>
                    <a:pt x="11228" y="48"/>
                  </a:cubicBezTo>
                  <a:cubicBezTo>
                    <a:pt x="10478" y="107"/>
                    <a:pt x="9716" y="179"/>
                    <a:pt x="8966" y="203"/>
                  </a:cubicBezTo>
                  <a:cubicBezTo>
                    <a:pt x="8535" y="211"/>
                    <a:pt x="8103" y="214"/>
                    <a:pt x="7669" y="214"/>
                  </a:cubicBezTo>
                  <a:cubicBezTo>
                    <a:pt x="7196" y="214"/>
                    <a:pt x="6722" y="211"/>
                    <a:pt x="6248" y="211"/>
                  </a:cubicBezTo>
                  <a:cubicBezTo>
                    <a:pt x="5983" y="211"/>
                    <a:pt x="5718" y="212"/>
                    <a:pt x="5454" y="214"/>
                  </a:cubicBezTo>
                  <a:cubicBezTo>
                    <a:pt x="5145" y="223"/>
                    <a:pt x="4835" y="228"/>
                    <a:pt x="4526" y="228"/>
                  </a:cubicBezTo>
                  <a:cubicBezTo>
                    <a:pt x="3573" y="228"/>
                    <a:pt x="2621" y="185"/>
                    <a:pt x="1668" y="95"/>
                  </a:cubicBezTo>
                  <a:cubicBezTo>
                    <a:pt x="1414" y="68"/>
                    <a:pt x="1155" y="43"/>
                    <a:pt x="896" y="43"/>
                  </a:cubicBezTo>
                  <a:cubicBezTo>
                    <a:pt x="596" y="43"/>
                    <a:pt x="295" y="76"/>
                    <a:pt x="1" y="179"/>
                  </a:cubicBezTo>
                  <a:cubicBezTo>
                    <a:pt x="1" y="203"/>
                    <a:pt x="1" y="226"/>
                    <a:pt x="1" y="238"/>
                  </a:cubicBezTo>
                  <a:cubicBezTo>
                    <a:pt x="132" y="262"/>
                    <a:pt x="263" y="298"/>
                    <a:pt x="406" y="310"/>
                  </a:cubicBezTo>
                  <a:cubicBezTo>
                    <a:pt x="679" y="333"/>
                    <a:pt x="953" y="322"/>
                    <a:pt x="1239" y="333"/>
                  </a:cubicBezTo>
                  <a:cubicBezTo>
                    <a:pt x="1965" y="381"/>
                    <a:pt x="2692" y="476"/>
                    <a:pt x="3418" y="488"/>
                  </a:cubicBezTo>
                  <a:cubicBezTo>
                    <a:pt x="3502" y="489"/>
                    <a:pt x="3585" y="490"/>
                    <a:pt x="3669" y="490"/>
                  </a:cubicBezTo>
                  <a:cubicBezTo>
                    <a:pt x="4516" y="490"/>
                    <a:pt x="5371" y="440"/>
                    <a:pt x="6216" y="429"/>
                  </a:cubicBezTo>
                  <a:cubicBezTo>
                    <a:pt x="6383" y="429"/>
                    <a:pt x="6549" y="488"/>
                    <a:pt x="6704" y="488"/>
                  </a:cubicBezTo>
                  <a:cubicBezTo>
                    <a:pt x="6896" y="481"/>
                    <a:pt x="7087" y="479"/>
                    <a:pt x="7277" y="479"/>
                  </a:cubicBezTo>
                  <a:cubicBezTo>
                    <a:pt x="7572" y="479"/>
                    <a:pt x="7865" y="484"/>
                    <a:pt x="8158" y="484"/>
                  </a:cubicBezTo>
                  <a:cubicBezTo>
                    <a:pt x="8583" y="484"/>
                    <a:pt x="9007" y="473"/>
                    <a:pt x="9431" y="417"/>
                  </a:cubicBezTo>
                  <a:cubicBezTo>
                    <a:pt x="10276" y="322"/>
                    <a:pt x="11121" y="310"/>
                    <a:pt x="11967" y="262"/>
                  </a:cubicBezTo>
                  <a:cubicBezTo>
                    <a:pt x="12157" y="250"/>
                    <a:pt x="12359" y="250"/>
                    <a:pt x="12562" y="226"/>
                  </a:cubicBezTo>
                  <a:cubicBezTo>
                    <a:pt x="12610" y="214"/>
                    <a:pt x="12645" y="143"/>
                    <a:pt x="12693" y="95"/>
                  </a:cubicBezTo>
                  <a:cubicBezTo>
                    <a:pt x="12645" y="60"/>
                    <a:pt x="12586" y="0"/>
                    <a:pt x="1253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72" name="Google Shape;2472;p53"/>
            <p:cNvSpPr/>
            <p:nvPr/>
          </p:nvSpPr>
          <p:spPr>
            <a:xfrm>
              <a:off x="6242350" y="2651850"/>
              <a:ext cx="55975" cy="92100"/>
            </a:xfrm>
            <a:custGeom>
              <a:avLst/>
              <a:gdLst/>
              <a:ahLst/>
              <a:cxnLst/>
              <a:rect l="l" t="t" r="r" b="b"/>
              <a:pathLst>
                <a:path w="2239" h="3684" extrusionOk="0">
                  <a:moveTo>
                    <a:pt x="1021" y="0"/>
                  </a:moveTo>
                  <a:cubicBezTo>
                    <a:pt x="528" y="0"/>
                    <a:pt x="136" y="396"/>
                    <a:pt x="24" y="904"/>
                  </a:cubicBezTo>
                  <a:cubicBezTo>
                    <a:pt x="0" y="1047"/>
                    <a:pt x="119" y="1214"/>
                    <a:pt x="167" y="1368"/>
                  </a:cubicBezTo>
                  <a:cubicBezTo>
                    <a:pt x="257" y="1661"/>
                    <a:pt x="516" y="1847"/>
                    <a:pt x="815" y="1847"/>
                  </a:cubicBezTo>
                  <a:cubicBezTo>
                    <a:pt x="833" y="1847"/>
                    <a:pt x="851" y="1846"/>
                    <a:pt x="869" y="1845"/>
                  </a:cubicBezTo>
                  <a:cubicBezTo>
                    <a:pt x="1060" y="1845"/>
                    <a:pt x="1262" y="1869"/>
                    <a:pt x="1453" y="1904"/>
                  </a:cubicBezTo>
                  <a:cubicBezTo>
                    <a:pt x="1810" y="1988"/>
                    <a:pt x="2048" y="2464"/>
                    <a:pt x="1929" y="2821"/>
                  </a:cubicBezTo>
                  <a:cubicBezTo>
                    <a:pt x="1810" y="3190"/>
                    <a:pt x="1560" y="3333"/>
                    <a:pt x="1203" y="3369"/>
                  </a:cubicBezTo>
                  <a:cubicBezTo>
                    <a:pt x="1148" y="3373"/>
                    <a:pt x="1103" y="3376"/>
                    <a:pt x="1066" y="3376"/>
                  </a:cubicBezTo>
                  <a:cubicBezTo>
                    <a:pt x="899" y="3376"/>
                    <a:pt x="882" y="3321"/>
                    <a:pt x="834" y="3107"/>
                  </a:cubicBezTo>
                  <a:cubicBezTo>
                    <a:pt x="822" y="3023"/>
                    <a:pt x="703" y="2964"/>
                    <a:pt x="631" y="2904"/>
                  </a:cubicBezTo>
                  <a:cubicBezTo>
                    <a:pt x="596" y="2976"/>
                    <a:pt x="524" y="3071"/>
                    <a:pt x="536" y="3142"/>
                  </a:cubicBezTo>
                  <a:cubicBezTo>
                    <a:pt x="591" y="3418"/>
                    <a:pt x="769" y="3684"/>
                    <a:pt x="1097" y="3684"/>
                  </a:cubicBezTo>
                  <a:cubicBezTo>
                    <a:pt x="1123" y="3684"/>
                    <a:pt x="1151" y="3682"/>
                    <a:pt x="1179" y="3678"/>
                  </a:cubicBezTo>
                  <a:cubicBezTo>
                    <a:pt x="1369" y="3631"/>
                    <a:pt x="1548" y="3559"/>
                    <a:pt x="1727" y="3476"/>
                  </a:cubicBezTo>
                  <a:cubicBezTo>
                    <a:pt x="2036" y="3273"/>
                    <a:pt x="2239" y="3095"/>
                    <a:pt x="2179" y="2631"/>
                  </a:cubicBezTo>
                  <a:cubicBezTo>
                    <a:pt x="2179" y="2559"/>
                    <a:pt x="2179" y="2488"/>
                    <a:pt x="2179" y="2416"/>
                  </a:cubicBezTo>
                  <a:cubicBezTo>
                    <a:pt x="2179" y="2095"/>
                    <a:pt x="1965" y="1821"/>
                    <a:pt x="1667" y="1714"/>
                  </a:cubicBezTo>
                  <a:cubicBezTo>
                    <a:pt x="1381" y="1642"/>
                    <a:pt x="1096" y="1595"/>
                    <a:pt x="822" y="1559"/>
                  </a:cubicBezTo>
                  <a:cubicBezTo>
                    <a:pt x="667" y="1535"/>
                    <a:pt x="548" y="1535"/>
                    <a:pt x="453" y="1368"/>
                  </a:cubicBezTo>
                  <a:cubicBezTo>
                    <a:pt x="310" y="1142"/>
                    <a:pt x="238" y="916"/>
                    <a:pt x="381" y="678"/>
                  </a:cubicBezTo>
                  <a:cubicBezTo>
                    <a:pt x="500" y="440"/>
                    <a:pt x="726" y="273"/>
                    <a:pt x="1000" y="249"/>
                  </a:cubicBezTo>
                  <a:cubicBezTo>
                    <a:pt x="1027" y="246"/>
                    <a:pt x="1054" y="244"/>
                    <a:pt x="1080" y="244"/>
                  </a:cubicBezTo>
                  <a:cubicBezTo>
                    <a:pt x="1314" y="244"/>
                    <a:pt x="1536" y="382"/>
                    <a:pt x="1643" y="606"/>
                  </a:cubicBezTo>
                  <a:cubicBezTo>
                    <a:pt x="1654" y="627"/>
                    <a:pt x="1690" y="656"/>
                    <a:pt x="1716" y="656"/>
                  </a:cubicBezTo>
                  <a:cubicBezTo>
                    <a:pt x="1720" y="656"/>
                    <a:pt x="1723" y="656"/>
                    <a:pt x="1727" y="654"/>
                  </a:cubicBezTo>
                  <a:cubicBezTo>
                    <a:pt x="1762" y="642"/>
                    <a:pt x="1798" y="595"/>
                    <a:pt x="1798" y="583"/>
                  </a:cubicBezTo>
                  <a:cubicBezTo>
                    <a:pt x="1739" y="440"/>
                    <a:pt x="1715" y="261"/>
                    <a:pt x="1619" y="190"/>
                  </a:cubicBezTo>
                  <a:cubicBezTo>
                    <a:pt x="1412" y="58"/>
                    <a:pt x="1209" y="0"/>
                    <a:pt x="102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73" name="Google Shape;2473;p53"/>
            <p:cNvSpPr/>
            <p:nvPr/>
          </p:nvSpPr>
          <p:spPr>
            <a:xfrm>
              <a:off x="6491775" y="2648800"/>
              <a:ext cx="44375" cy="54800"/>
            </a:xfrm>
            <a:custGeom>
              <a:avLst/>
              <a:gdLst/>
              <a:ahLst/>
              <a:cxnLst/>
              <a:rect l="l" t="t" r="r" b="b"/>
              <a:pathLst>
                <a:path w="1775" h="2192" extrusionOk="0">
                  <a:moveTo>
                    <a:pt x="972" y="772"/>
                  </a:moveTo>
                  <a:cubicBezTo>
                    <a:pt x="1035" y="772"/>
                    <a:pt x="1103" y="798"/>
                    <a:pt x="1167" y="836"/>
                  </a:cubicBezTo>
                  <a:cubicBezTo>
                    <a:pt x="1441" y="1038"/>
                    <a:pt x="1477" y="1419"/>
                    <a:pt x="1239" y="1657"/>
                  </a:cubicBezTo>
                  <a:cubicBezTo>
                    <a:pt x="1108" y="1764"/>
                    <a:pt x="977" y="1848"/>
                    <a:pt x="834" y="1919"/>
                  </a:cubicBezTo>
                  <a:lnTo>
                    <a:pt x="834" y="1931"/>
                  </a:lnTo>
                  <a:cubicBezTo>
                    <a:pt x="608" y="1860"/>
                    <a:pt x="489" y="1633"/>
                    <a:pt x="548" y="1419"/>
                  </a:cubicBezTo>
                  <a:cubicBezTo>
                    <a:pt x="608" y="1240"/>
                    <a:pt x="679" y="1062"/>
                    <a:pt x="775" y="907"/>
                  </a:cubicBezTo>
                  <a:cubicBezTo>
                    <a:pt x="827" y="809"/>
                    <a:pt x="896" y="772"/>
                    <a:pt x="972" y="772"/>
                  </a:cubicBezTo>
                  <a:close/>
                  <a:moveTo>
                    <a:pt x="900" y="1"/>
                  </a:moveTo>
                  <a:cubicBezTo>
                    <a:pt x="589" y="1"/>
                    <a:pt x="303" y="134"/>
                    <a:pt x="36" y="347"/>
                  </a:cubicBezTo>
                  <a:cubicBezTo>
                    <a:pt x="1" y="407"/>
                    <a:pt x="1" y="490"/>
                    <a:pt x="36" y="550"/>
                  </a:cubicBezTo>
                  <a:cubicBezTo>
                    <a:pt x="132" y="598"/>
                    <a:pt x="239" y="633"/>
                    <a:pt x="334" y="657"/>
                  </a:cubicBezTo>
                  <a:cubicBezTo>
                    <a:pt x="358" y="586"/>
                    <a:pt x="370" y="502"/>
                    <a:pt x="382" y="407"/>
                  </a:cubicBezTo>
                  <a:cubicBezTo>
                    <a:pt x="534" y="317"/>
                    <a:pt x="703" y="277"/>
                    <a:pt x="863" y="277"/>
                  </a:cubicBezTo>
                  <a:cubicBezTo>
                    <a:pt x="1229" y="277"/>
                    <a:pt x="1543" y="486"/>
                    <a:pt x="1477" y="776"/>
                  </a:cubicBezTo>
                  <a:cubicBezTo>
                    <a:pt x="1417" y="740"/>
                    <a:pt x="1370" y="693"/>
                    <a:pt x="1322" y="645"/>
                  </a:cubicBezTo>
                  <a:cubicBezTo>
                    <a:pt x="1240" y="563"/>
                    <a:pt x="1131" y="521"/>
                    <a:pt x="1022" y="521"/>
                  </a:cubicBezTo>
                  <a:cubicBezTo>
                    <a:pt x="926" y="521"/>
                    <a:pt x="829" y="554"/>
                    <a:pt x="751" y="621"/>
                  </a:cubicBezTo>
                  <a:cubicBezTo>
                    <a:pt x="394" y="883"/>
                    <a:pt x="286" y="1240"/>
                    <a:pt x="310" y="1657"/>
                  </a:cubicBezTo>
                  <a:cubicBezTo>
                    <a:pt x="310" y="1860"/>
                    <a:pt x="417" y="2038"/>
                    <a:pt x="584" y="2133"/>
                  </a:cubicBezTo>
                  <a:cubicBezTo>
                    <a:pt x="652" y="2172"/>
                    <a:pt x="730" y="2191"/>
                    <a:pt x="808" y="2191"/>
                  </a:cubicBezTo>
                  <a:cubicBezTo>
                    <a:pt x="922" y="2191"/>
                    <a:pt x="1035" y="2151"/>
                    <a:pt x="1120" y="2074"/>
                  </a:cubicBezTo>
                  <a:cubicBezTo>
                    <a:pt x="1239" y="1991"/>
                    <a:pt x="1370" y="1919"/>
                    <a:pt x="1465" y="1860"/>
                  </a:cubicBezTo>
                  <a:lnTo>
                    <a:pt x="1727" y="2074"/>
                  </a:lnTo>
                  <a:lnTo>
                    <a:pt x="1775" y="2038"/>
                  </a:lnTo>
                  <a:cubicBezTo>
                    <a:pt x="1739" y="1907"/>
                    <a:pt x="1703" y="1764"/>
                    <a:pt x="1691" y="1633"/>
                  </a:cubicBezTo>
                  <a:cubicBezTo>
                    <a:pt x="1679" y="1300"/>
                    <a:pt x="1703" y="955"/>
                    <a:pt x="1691" y="609"/>
                  </a:cubicBezTo>
                  <a:cubicBezTo>
                    <a:pt x="1656" y="347"/>
                    <a:pt x="1477" y="133"/>
                    <a:pt x="1227" y="50"/>
                  </a:cubicBezTo>
                  <a:cubicBezTo>
                    <a:pt x="1115" y="16"/>
                    <a:pt x="1006" y="1"/>
                    <a:pt x="90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74" name="Google Shape;2474;p53"/>
            <p:cNvSpPr/>
            <p:nvPr/>
          </p:nvSpPr>
          <p:spPr>
            <a:xfrm>
              <a:off x="6637925" y="2656925"/>
              <a:ext cx="42900" cy="46450"/>
            </a:xfrm>
            <a:custGeom>
              <a:avLst/>
              <a:gdLst/>
              <a:ahLst/>
              <a:cxnLst/>
              <a:rect l="l" t="t" r="r" b="b"/>
              <a:pathLst>
                <a:path w="1716" h="1858" extrusionOk="0">
                  <a:moveTo>
                    <a:pt x="941" y="885"/>
                  </a:moveTo>
                  <a:cubicBezTo>
                    <a:pt x="964" y="885"/>
                    <a:pt x="988" y="887"/>
                    <a:pt x="1013" y="892"/>
                  </a:cubicBezTo>
                  <a:cubicBezTo>
                    <a:pt x="1156" y="915"/>
                    <a:pt x="1286" y="1011"/>
                    <a:pt x="1346" y="1142"/>
                  </a:cubicBezTo>
                  <a:cubicBezTo>
                    <a:pt x="1394" y="1320"/>
                    <a:pt x="1048" y="1558"/>
                    <a:pt x="810" y="1558"/>
                  </a:cubicBezTo>
                  <a:cubicBezTo>
                    <a:pt x="797" y="1559"/>
                    <a:pt x="784" y="1560"/>
                    <a:pt x="771" y="1560"/>
                  </a:cubicBezTo>
                  <a:cubicBezTo>
                    <a:pt x="609" y="1560"/>
                    <a:pt x="539" y="1486"/>
                    <a:pt x="572" y="1320"/>
                  </a:cubicBezTo>
                  <a:lnTo>
                    <a:pt x="572" y="1320"/>
                  </a:lnTo>
                  <a:lnTo>
                    <a:pt x="572" y="1332"/>
                  </a:lnTo>
                  <a:cubicBezTo>
                    <a:pt x="572" y="1075"/>
                    <a:pt x="727" y="885"/>
                    <a:pt x="941" y="885"/>
                  </a:cubicBezTo>
                  <a:close/>
                  <a:moveTo>
                    <a:pt x="814" y="0"/>
                  </a:moveTo>
                  <a:cubicBezTo>
                    <a:pt x="526" y="0"/>
                    <a:pt x="209" y="92"/>
                    <a:pt x="48" y="225"/>
                  </a:cubicBezTo>
                  <a:cubicBezTo>
                    <a:pt x="1" y="261"/>
                    <a:pt x="13" y="380"/>
                    <a:pt x="1" y="463"/>
                  </a:cubicBezTo>
                  <a:cubicBezTo>
                    <a:pt x="72" y="463"/>
                    <a:pt x="155" y="451"/>
                    <a:pt x="227" y="439"/>
                  </a:cubicBezTo>
                  <a:cubicBezTo>
                    <a:pt x="286" y="415"/>
                    <a:pt x="346" y="344"/>
                    <a:pt x="405" y="344"/>
                  </a:cubicBezTo>
                  <a:cubicBezTo>
                    <a:pt x="584" y="320"/>
                    <a:pt x="751" y="296"/>
                    <a:pt x="929" y="296"/>
                  </a:cubicBezTo>
                  <a:cubicBezTo>
                    <a:pt x="939" y="296"/>
                    <a:pt x="948" y="296"/>
                    <a:pt x="957" y="296"/>
                  </a:cubicBezTo>
                  <a:cubicBezTo>
                    <a:pt x="1187" y="296"/>
                    <a:pt x="1278" y="439"/>
                    <a:pt x="1370" y="725"/>
                  </a:cubicBezTo>
                  <a:cubicBezTo>
                    <a:pt x="1230" y="675"/>
                    <a:pt x="1101" y="648"/>
                    <a:pt x="982" y="648"/>
                  </a:cubicBezTo>
                  <a:cubicBezTo>
                    <a:pt x="734" y="648"/>
                    <a:pt x="530" y="762"/>
                    <a:pt x="370" y="1011"/>
                  </a:cubicBezTo>
                  <a:cubicBezTo>
                    <a:pt x="274" y="1165"/>
                    <a:pt x="251" y="1535"/>
                    <a:pt x="358" y="1642"/>
                  </a:cubicBezTo>
                  <a:cubicBezTo>
                    <a:pt x="500" y="1794"/>
                    <a:pt x="659" y="1857"/>
                    <a:pt x="816" y="1857"/>
                  </a:cubicBezTo>
                  <a:cubicBezTo>
                    <a:pt x="1028" y="1857"/>
                    <a:pt x="1236" y="1741"/>
                    <a:pt x="1394" y="1570"/>
                  </a:cubicBezTo>
                  <a:cubicBezTo>
                    <a:pt x="1715" y="1225"/>
                    <a:pt x="1656" y="820"/>
                    <a:pt x="1537" y="427"/>
                  </a:cubicBezTo>
                  <a:cubicBezTo>
                    <a:pt x="1477" y="320"/>
                    <a:pt x="1406" y="225"/>
                    <a:pt x="1310" y="153"/>
                  </a:cubicBezTo>
                  <a:cubicBezTo>
                    <a:pt x="1202" y="45"/>
                    <a:pt x="1015" y="0"/>
                    <a:pt x="81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75" name="Google Shape;2475;p53"/>
            <p:cNvSpPr/>
            <p:nvPr/>
          </p:nvSpPr>
          <p:spPr>
            <a:xfrm>
              <a:off x="6716500" y="2660375"/>
              <a:ext cx="34850" cy="43275"/>
            </a:xfrm>
            <a:custGeom>
              <a:avLst/>
              <a:gdLst/>
              <a:ahLst/>
              <a:cxnLst/>
              <a:rect l="l" t="t" r="r" b="b"/>
              <a:pathLst>
                <a:path w="1394" h="1731" extrusionOk="0">
                  <a:moveTo>
                    <a:pt x="164" y="0"/>
                  </a:moveTo>
                  <a:cubicBezTo>
                    <a:pt x="117" y="0"/>
                    <a:pt x="65" y="31"/>
                    <a:pt x="1" y="87"/>
                  </a:cubicBezTo>
                  <a:cubicBezTo>
                    <a:pt x="132" y="396"/>
                    <a:pt x="299" y="682"/>
                    <a:pt x="251" y="1039"/>
                  </a:cubicBezTo>
                  <a:cubicBezTo>
                    <a:pt x="239" y="1194"/>
                    <a:pt x="239" y="1361"/>
                    <a:pt x="263" y="1516"/>
                  </a:cubicBezTo>
                  <a:cubicBezTo>
                    <a:pt x="274" y="1629"/>
                    <a:pt x="285" y="1731"/>
                    <a:pt x="429" y="1731"/>
                  </a:cubicBezTo>
                  <a:cubicBezTo>
                    <a:pt x="437" y="1731"/>
                    <a:pt x="445" y="1731"/>
                    <a:pt x="453" y="1730"/>
                  </a:cubicBezTo>
                  <a:cubicBezTo>
                    <a:pt x="608" y="1706"/>
                    <a:pt x="572" y="1587"/>
                    <a:pt x="572" y="1492"/>
                  </a:cubicBezTo>
                  <a:cubicBezTo>
                    <a:pt x="596" y="1230"/>
                    <a:pt x="441" y="980"/>
                    <a:pt x="596" y="718"/>
                  </a:cubicBezTo>
                  <a:cubicBezTo>
                    <a:pt x="669" y="572"/>
                    <a:pt x="742" y="499"/>
                    <a:pt x="847" y="499"/>
                  </a:cubicBezTo>
                  <a:cubicBezTo>
                    <a:pt x="862" y="499"/>
                    <a:pt x="877" y="501"/>
                    <a:pt x="894" y="504"/>
                  </a:cubicBezTo>
                  <a:cubicBezTo>
                    <a:pt x="930" y="635"/>
                    <a:pt x="930" y="777"/>
                    <a:pt x="1001" y="837"/>
                  </a:cubicBezTo>
                  <a:cubicBezTo>
                    <a:pt x="1036" y="857"/>
                    <a:pt x="1075" y="866"/>
                    <a:pt x="1114" y="866"/>
                  </a:cubicBezTo>
                  <a:cubicBezTo>
                    <a:pt x="1170" y="866"/>
                    <a:pt x="1226" y="848"/>
                    <a:pt x="1275" y="813"/>
                  </a:cubicBezTo>
                  <a:cubicBezTo>
                    <a:pt x="1358" y="754"/>
                    <a:pt x="1394" y="646"/>
                    <a:pt x="1382" y="551"/>
                  </a:cubicBezTo>
                  <a:cubicBezTo>
                    <a:pt x="1294" y="337"/>
                    <a:pt x="1087" y="210"/>
                    <a:pt x="872" y="210"/>
                  </a:cubicBezTo>
                  <a:cubicBezTo>
                    <a:pt x="823" y="210"/>
                    <a:pt x="775" y="217"/>
                    <a:pt x="727" y="230"/>
                  </a:cubicBezTo>
                  <a:cubicBezTo>
                    <a:pt x="620" y="277"/>
                    <a:pt x="525" y="325"/>
                    <a:pt x="441" y="396"/>
                  </a:cubicBezTo>
                  <a:cubicBezTo>
                    <a:pt x="331" y="120"/>
                    <a:pt x="257" y="0"/>
                    <a:pt x="16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76" name="Google Shape;2476;p53"/>
            <p:cNvSpPr/>
            <p:nvPr/>
          </p:nvSpPr>
          <p:spPr>
            <a:xfrm>
              <a:off x="6640300" y="2753250"/>
              <a:ext cx="38425" cy="40875"/>
            </a:xfrm>
            <a:custGeom>
              <a:avLst/>
              <a:gdLst/>
              <a:ahLst/>
              <a:cxnLst/>
              <a:rect l="l" t="t" r="r" b="b"/>
              <a:pathLst>
                <a:path w="1537" h="1635" extrusionOk="0">
                  <a:moveTo>
                    <a:pt x="1061" y="1"/>
                  </a:moveTo>
                  <a:cubicBezTo>
                    <a:pt x="981" y="1"/>
                    <a:pt x="902" y="22"/>
                    <a:pt x="834" y="63"/>
                  </a:cubicBezTo>
                  <a:cubicBezTo>
                    <a:pt x="668" y="218"/>
                    <a:pt x="501" y="396"/>
                    <a:pt x="358" y="575"/>
                  </a:cubicBezTo>
                  <a:cubicBezTo>
                    <a:pt x="287" y="432"/>
                    <a:pt x="239" y="253"/>
                    <a:pt x="1" y="146"/>
                  </a:cubicBezTo>
                  <a:lnTo>
                    <a:pt x="1" y="146"/>
                  </a:lnTo>
                  <a:cubicBezTo>
                    <a:pt x="37" y="301"/>
                    <a:pt x="48" y="396"/>
                    <a:pt x="72" y="503"/>
                  </a:cubicBezTo>
                  <a:cubicBezTo>
                    <a:pt x="120" y="765"/>
                    <a:pt x="168" y="1027"/>
                    <a:pt x="227" y="1289"/>
                  </a:cubicBezTo>
                  <a:cubicBezTo>
                    <a:pt x="251" y="1384"/>
                    <a:pt x="275" y="1480"/>
                    <a:pt x="322" y="1575"/>
                  </a:cubicBezTo>
                  <a:cubicBezTo>
                    <a:pt x="358" y="1611"/>
                    <a:pt x="406" y="1634"/>
                    <a:pt x="453" y="1634"/>
                  </a:cubicBezTo>
                  <a:cubicBezTo>
                    <a:pt x="489" y="1634"/>
                    <a:pt x="525" y="1563"/>
                    <a:pt x="549" y="1515"/>
                  </a:cubicBezTo>
                  <a:cubicBezTo>
                    <a:pt x="549" y="1468"/>
                    <a:pt x="549" y="1420"/>
                    <a:pt x="537" y="1372"/>
                  </a:cubicBezTo>
                  <a:cubicBezTo>
                    <a:pt x="453" y="1027"/>
                    <a:pt x="560" y="658"/>
                    <a:pt x="822" y="420"/>
                  </a:cubicBezTo>
                  <a:lnTo>
                    <a:pt x="1025" y="229"/>
                  </a:lnTo>
                  <a:lnTo>
                    <a:pt x="1072" y="277"/>
                  </a:lnTo>
                  <a:cubicBezTo>
                    <a:pt x="1061" y="337"/>
                    <a:pt x="1049" y="396"/>
                    <a:pt x="1037" y="456"/>
                  </a:cubicBezTo>
                  <a:cubicBezTo>
                    <a:pt x="1019" y="579"/>
                    <a:pt x="1093" y="670"/>
                    <a:pt x="1191" y="670"/>
                  </a:cubicBezTo>
                  <a:cubicBezTo>
                    <a:pt x="1225" y="670"/>
                    <a:pt x="1262" y="659"/>
                    <a:pt x="1299" y="634"/>
                  </a:cubicBezTo>
                  <a:cubicBezTo>
                    <a:pt x="1382" y="575"/>
                    <a:pt x="1453" y="480"/>
                    <a:pt x="1477" y="372"/>
                  </a:cubicBezTo>
                  <a:cubicBezTo>
                    <a:pt x="1537" y="182"/>
                    <a:pt x="1346" y="87"/>
                    <a:pt x="1239" y="39"/>
                  </a:cubicBezTo>
                  <a:cubicBezTo>
                    <a:pt x="1182" y="13"/>
                    <a:pt x="1121" y="1"/>
                    <a:pt x="106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77" name="Google Shape;2477;p53"/>
            <p:cNvSpPr/>
            <p:nvPr/>
          </p:nvSpPr>
          <p:spPr>
            <a:xfrm>
              <a:off x="6760275" y="2636050"/>
              <a:ext cx="33650" cy="33650"/>
            </a:xfrm>
            <a:custGeom>
              <a:avLst/>
              <a:gdLst/>
              <a:ahLst/>
              <a:cxnLst/>
              <a:rect l="l" t="t" r="r" b="b"/>
              <a:pathLst>
                <a:path w="1346" h="1346" extrusionOk="0">
                  <a:moveTo>
                    <a:pt x="24" y="0"/>
                  </a:moveTo>
                  <a:cubicBezTo>
                    <a:pt x="0" y="84"/>
                    <a:pt x="0" y="107"/>
                    <a:pt x="0" y="119"/>
                  </a:cubicBezTo>
                  <a:cubicBezTo>
                    <a:pt x="107" y="453"/>
                    <a:pt x="119" y="810"/>
                    <a:pt x="48" y="1143"/>
                  </a:cubicBezTo>
                  <a:cubicBezTo>
                    <a:pt x="36" y="1203"/>
                    <a:pt x="83" y="1274"/>
                    <a:pt x="107" y="1346"/>
                  </a:cubicBezTo>
                  <a:cubicBezTo>
                    <a:pt x="179" y="1310"/>
                    <a:pt x="238" y="1274"/>
                    <a:pt x="298" y="1227"/>
                  </a:cubicBezTo>
                  <a:cubicBezTo>
                    <a:pt x="333" y="1191"/>
                    <a:pt x="322" y="1119"/>
                    <a:pt x="345" y="1072"/>
                  </a:cubicBezTo>
                  <a:cubicBezTo>
                    <a:pt x="441" y="917"/>
                    <a:pt x="536" y="762"/>
                    <a:pt x="619" y="619"/>
                  </a:cubicBezTo>
                  <a:lnTo>
                    <a:pt x="691" y="643"/>
                  </a:lnTo>
                  <a:cubicBezTo>
                    <a:pt x="679" y="750"/>
                    <a:pt x="679" y="857"/>
                    <a:pt x="691" y="965"/>
                  </a:cubicBezTo>
                  <a:cubicBezTo>
                    <a:pt x="703" y="1084"/>
                    <a:pt x="750" y="1191"/>
                    <a:pt x="822" y="1286"/>
                  </a:cubicBezTo>
                  <a:cubicBezTo>
                    <a:pt x="874" y="1328"/>
                    <a:pt x="927" y="1344"/>
                    <a:pt x="980" y="1344"/>
                  </a:cubicBezTo>
                  <a:cubicBezTo>
                    <a:pt x="1093" y="1344"/>
                    <a:pt x="1204" y="1268"/>
                    <a:pt x="1310" y="1203"/>
                  </a:cubicBezTo>
                  <a:cubicBezTo>
                    <a:pt x="1345" y="1167"/>
                    <a:pt x="1345" y="1108"/>
                    <a:pt x="1334" y="1060"/>
                  </a:cubicBezTo>
                  <a:cubicBezTo>
                    <a:pt x="1295" y="991"/>
                    <a:pt x="1252" y="969"/>
                    <a:pt x="1208" y="969"/>
                  </a:cubicBezTo>
                  <a:cubicBezTo>
                    <a:pt x="1130" y="969"/>
                    <a:pt x="1043" y="1036"/>
                    <a:pt x="953" y="1036"/>
                  </a:cubicBezTo>
                  <a:cubicBezTo>
                    <a:pt x="964" y="881"/>
                    <a:pt x="964" y="727"/>
                    <a:pt x="953" y="572"/>
                  </a:cubicBezTo>
                  <a:cubicBezTo>
                    <a:pt x="916" y="368"/>
                    <a:pt x="827" y="262"/>
                    <a:pt x="705" y="262"/>
                  </a:cubicBezTo>
                  <a:cubicBezTo>
                    <a:pt x="628" y="262"/>
                    <a:pt x="538" y="305"/>
                    <a:pt x="441" y="393"/>
                  </a:cubicBezTo>
                  <a:cubicBezTo>
                    <a:pt x="417" y="405"/>
                    <a:pt x="405" y="429"/>
                    <a:pt x="381" y="453"/>
                  </a:cubicBezTo>
                  <a:lnTo>
                    <a:pt x="24"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78" name="Google Shape;2478;p53"/>
            <p:cNvSpPr/>
            <p:nvPr/>
          </p:nvSpPr>
          <p:spPr>
            <a:xfrm>
              <a:off x="6538500" y="2670800"/>
              <a:ext cx="34275" cy="39700"/>
            </a:xfrm>
            <a:custGeom>
              <a:avLst/>
              <a:gdLst/>
              <a:ahLst/>
              <a:cxnLst/>
              <a:rect l="l" t="t" r="r" b="b"/>
              <a:pathLst>
                <a:path w="1371" h="1588" extrusionOk="0">
                  <a:moveTo>
                    <a:pt x="596" y="0"/>
                  </a:moveTo>
                  <a:cubicBezTo>
                    <a:pt x="572" y="0"/>
                    <a:pt x="523" y="20"/>
                    <a:pt x="513" y="39"/>
                  </a:cubicBezTo>
                  <a:cubicBezTo>
                    <a:pt x="441" y="218"/>
                    <a:pt x="370" y="408"/>
                    <a:pt x="287" y="622"/>
                  </a:cubicBezTo>
                  <a:lnTo>
                    <a:pt x="489" y="622"/>
                  </a:lnTo>
                  <a:lnTo>
                    <a:pt x="489" y="1242"/>
                  </a:lnTo>
                  <a:cubicBezTo>
                    <a:pt x="370" y="1242"/>
                    <a:pt x="251" y="1242"/>
                    <a:pt x="132" y="1265"/>
                  </a:cubicBezTo>
                  <a:cubicBezTo>
                    <a:pt x="84" y="1265"/>
                    <a:pt x="37" y="1325"/>
                    <a:pt x="1" y="1372"/>
                  </a:cubicBezTo>
                  <a:cubicBezTo>
                    <a:pt x="37" y="1408"/>
                    <a:pt x="60" y="1480"/>
                    <a:pt x="108" y="1492"/>
                  </a:cubicBezTo>
                  <a:cubicBezTo>
                    <a:pt x="275" y="1527"/>
                    <a:pt x="453" y="1563"/>
                    <a:pt x="632" y="1575"/>
                  </a:cubicBezTo>
                  <a:cubicBezTo>
                    <a:pt x="696" y="1584"/>
                    <a:pt x="761" y="1588"/>
                    <a:pt x="827" y="1588"/>
                  </a:cubicBezTo>
                  <a:cubicBezTo>
                    <a:pt x="933" y="1588"/>
                    <a:pt x="1041" y="1578"/>
                    <a:pt x="1144" y="1563"/>
                  </a:cubicBezTo>
                  <a:cubicBezTo>
                    <a:pt x="1215" y="1551"/>
                    <a:pt x="1299" y="1456"/>
                    <a:pt x="1370" y="1396"/>
                  </a:cubicBezTo>
                  <a:cubicBezTo>
                    <a:pt x="1299" y="1349"/>
                    <a:pt x="1227" y="1313"/>
                    <a:pt x="1156" y="1289"/>
                  </a:cubicBezTo>
                  <a:cubicBezTo>
                    <a:pt x="1084" y="1283"/>
                    <a:pt x="1016" y="1280"/>
                    <a:pt x="949" y="1280"/>
                  </a:cubicBezTo>
                  <a:cubicBezTo>
                    <a:pt x="882" y="1280"/>
                    <a:pt x="816" y="1283"/>
                    <a:pt x="751" y="1289"/>
                  </a:cubicBezTo>
                  <a:cubicBezTo>
                    <a:pt x="751" y="908"/>
                    <a:pt x="751" y="551"/>
                    <a:pt x="739" y="194"/>
                  </a:cubicBezTo>
                  <a:cubicBezTo>
                    <a:pt x="739" y="122"/>
                    <a:pt x="668" y="63"/>
                    <a:pt x="608" y="3"/>
                  </a:cubicBezTo>
                  <a:cubicBezTo>
                    <a:pt x="606" y="1"/>
                    <a:pt x="602" y="0"/>
                    <a:pt x="59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79" name="Google Shape;2479;p53"/>
            <p:cNvSpPr/>
            <p:nvPr/>
          </p:nvSpPr>
          <p:spPr>
            <a:xfrm>
              <a:off x="6302175" y="2714800"/>
              <a:ext cx="30375" cy="32000"/>
            </a:xfrm>
            <a:custGeom>
              <a:avLst/>
              <a:gdLst/>
              <a:ahLst/>
              <a:cxnLst/>
              <a:rect l="l" t="t" r="r" b="b"/>
              <a:pathLst>
                <a:path w="1215" h="1280" extrusionOk="0">
                  <a:moveTo>
                    <a:pt x="721" y="1"/>
                  </a:moveTo>
                  <a:cubicBezTo>
                    <a:pt x="640" y="1"/>
                    <a:pt x="560" y="22"/>
                    <a:pt x="489" y="65"/>
                  </a:cubicBezTo>
                  <a:cubicBezTo>
                    <a:pt x="427" y="126"/>
                    <a:pt x="381" y="167"/>
                    <a:pt x="318" y="167"/>
                  </a:cubicBezTo>
                  <a:cubicBezTo>
                    <a:pt x="283" y="167"/>
                    <a:pt x="242" y="154"/>
                    <a:pt x="191" y="124"/>
                  </a:cubicBezTo>
                  <a:cubicBezTo>
                    <a:pt x="184" y="120"/>
                    <a:pt x="175" y="118"/>
                    <a:pt x="166" y="118"/>
                  </a:cubicBezTo>
                  <a:cubicBezTo>
                    <a:pt x="124" y="118"/>
                    <a:pt x="60" y="153"/>
                    <a:pt x="12" y="172"/>
                  </a:cubicBezTo>
                  <a:cubicBezTo>
                    <a:pt x="0" y="184"/>
                    <a:pt x="12" y="255"/>
                    <a:pt x="24" y="267"/>
                  </a:cubicBezTo>
                  <a:cubicBezTo>
                    <a:pt x="238" y="363"/>
                    <a:pt x="155" y="553"/>
                    <a:pt x="167" y="720"/>
                  </a:cubicBezTo>
                  <a:cubicBezTo>
                    <a:pt x="155" y="815"/>
                    <a:pt x="155" y="922"/>
                    <a:pt x="167" y="1017"/>
                  </a:cubicBezTo>
                  <a:cubicBezTo>
                    <a:pt x="191" y="1077"/>
                    <a:pt x="227" y="1113"/>
                    <a:pt x="286" y="1125"/>
                  </a:cubicBezTo>
                  <a:cubicBezTo>
                    <a:pt x="346" y="1125"/>
                    <a:pt x="393" y="1089"/>
                    <a:pt x="417" y="1041"/>
                  </a:cubicBezTo>
                  <a:cubicBezTo>
                    <a:pt x="441" y="934"/>
                    <a:pt x="417" y="803"/>
                    <a:pt x="453" y="696"/>
                  </a:cubicBezTo>
                  <a:cubicBezTo>
                    <a:pt x="489" y="565"/>
                    <a:pt x="548" y="434"/>
                    <a:pt x="631" y="327"/>
                  </a:cubicBezTo>
                  <a:cubicBezTo>
                    <a:pt x="634" y="321"/>
                    <a:pt x="645" y="319"/>
                    <a:pt x="661" y="319"/>
                  </a:cubicBezTo>
                  <a:cubicBezTo>
                    <a:pt x="715" y="319"/>
                    <a:pt x="822" y="347"/>
                    <a:pt x="822" y="374"/>
                  </a:cubicBezTo>
                  <a:cubicBezTo>
                    <a:pt x="858" y="553"/>
                    <a:pt x="870" y="755"/>
                    <a:pt x="893" y="946"/>
                  </a:cubicBezTo>
                  <a:cubicBezTo>
                    <a:pt x="893" y="1041"/>
                    <a:pt x="917" y="1148"/>
                    <a:pt x="953" y="1244"/>
                  </a:cubicBezTo>
                  <a:cubicBezTo>
                    <a:pt x="989" y="1279"/>
                    <a:pt x="1120" y="1267"/>
                    <a:pt x="1203" y="1279"/>
                  </a:cubicBezTo>
                  <a:cubicBezTo>
                    <a:pt x="1215" y="1232"/>
                    <a:pt x="1215" y="1184"/>
                    <a:pt x="1215" y="1136"/>
                  </a:cubicBezTo>
                  <a:cubicBezTo>
                    <a:pt x="1191" y="1053"/>
                    <a:pt x="1155" y="970"/>
                    <a:pt x="1143" y="886"/>
                  </a:cubicBezTo>
                  <a:cubicBezTo>
                    <a:pt x="1143" y="696"/>
                    <a:pt x="1131" y="505"/>
                    <a:pt x="1108" y="327"/>
                  </a:cubicBezTo>
                  <a:cubicBezTo>
                    <a:pt x="1072" y="196"/>
                    <a:pt x="989" y="89"/>
                    <a:pt x="881" y="29"/>
                  </a:cubicBezTo>
                  <a:cubicBezTo>
                    <a:pt x="829" y="10"/>
                    <a:pt x="775" y="1"/>
                    <a:pt x="72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80" name="Google Shape;2480;p53"/>
            <p:cNvSpPr/>
            <p:nvPr/>
          </p:nvSpPr>
          <p:spPr>
            <a:xfrm>
              <a:off x="6554275" y="2756600"/>
              <a:ext cx="12525" cy="51250"/>
            </a:xfrm>
            <a:custGeom>
              <a:avLst/>
              <a:gdLst/>
              <a:ahLst/>
              <a:cxnLst/>
              <a:rect l="l" t="t" r="r" b="b"/>
              <a:pathLst>
                <a:path w="501" h="2050" extrusionOk="0">
                  <a:moveTo>
                    <a:pt x="406" y="0"/>
                  </a:moveTo>
                  <a:cubicBezTo>
                    <a:pt x="358" y="48"/>
                    <a:pt x="322" y="95"/>
                    <a:pt x="287" y="143"/>
                  </a:cubicBezTo>
                  <a:cubicBezTo>
                    <a:pt x="239" y="226"/>
                    <a:pt x="203" y="298"/>
                    <a:pt x="180" y="381"/>
                  </a:cubicBezTo>
                  <a:cubicBezTo>
                    <a:pt x="120" y="548"/>
                    <a:pt x="60" y="703"/>
                    <a:pt x="1" y="857"/>
                  </a:cubicBezTo>
                  <a:cubicBezTo>
                    <a:pt x="13" y="869"/>
                    <a:pt x="25" y="881"/>
                    <a:pt x="25" y="893"/>
                  </a:cubicBezTo>
                  <a:lnTo>
                    <a:pt x="287" y="738"/>
                  </a:lnTo>
                  <a:lnTo>
                    <a:pt x="287" y="738"/>
                  </a:lnTo>
                  <a:cubicBezTo>
                    <a:pt x="275" y="881"/>
                    <a:pt x="275" y="1012"/>
                    <a:pt x="263" y="1155"/>
                  </a:cubicBezTo>
                  <a:cubicBezTo>
                    <a:pt x="239" y="1381"/>
                    <a:pt x="203" y="1608"/>
                    <a:pt x="168" y="1822"/>
                  </a:cubicBezTo>
                  <a:cubicBezTo>
                    <a:pt x="144" y="1953"/>
                    <a:pt x="180" y="2036"/>
                    <a:pt x="311" y="2048"/>
                  </a:cubicBezTo>
                  <a:cubicBezTo>
                    <a:pt x="319" y="2049"/>
                    <a:pt x="326" y="2049"/>
                    <a:pt x="334" y="2049"/>
                  </a:cubicBezTo>
                  <a:cubicBezTo>
                    <a:pt x="453" y="2049"/>
                    <a:pt x="453" y="1959"/>
                    <a:pt x="453" y="1870"/>
                  </a:cubicBezTo>
                  <a:cubicBezTo>
                    <a:pt x="453" y="1703"/>
                    <a:pt x="477" y="1536"/>
                    <a:pt x="477" y="1369"/>
                  </a:cubicBezTo>
                  <a:cubicBezTo>
                    <a:pt x="489" y="965"/>
                    <a:pt x="501" y="560"/>
                    <a:pt x="501" y="155"/>
                  </a:cubicBezTo>
                  <a:cubicBezTo>
                    <a:pt x="501" y="107"/>
                    <a:pt x="441" y="48"/>
                    <a:pt x="40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81" name="Google Shape;2481;p53"/>
            <p:cNvSpPr/>
            <p:nvPr/>
          </p:nvSpPr>
          <p:spPr>
            <a:xfrm>
              <a:off x="6690900" y="2677350"/>
              <a:ext cx="14925" cy="38200"/>
            </a:xfrm>
            <a:custGeom>
              <a:avLst/>
              <a:gdLst/>
              <a:ahLst/>
              <a:cxnLst/>
              <a:rect l="l" t="t" r="r" b="b"/>
              <a:pathLst>
                <a:path w="597" h="1528" extrusionOk="0">
                  <a:moveTo>
                    <a:pt x="340" y="0"/>
                  </a:moveTo>
                  <a:cubicBezTo>
                    <a:pt x="287" y="0"/>
                    <a:pt x="213" y="21"/>
                    <a:pt x="203" y="51"/>
                  </a:cubicBezTo>
                  <a:cubicBezTo>
                    <a:pt x="132" y="265"/>
                    <a:pt x="60" y="503"/>
                    <a:pt x="1" y="729"/>
                  </a:cubicBezTo>
                  <a:cubicBezTo>
                    <a:pt x="1" y="753"/>
                    <a:pt x="37" y="777"/>
                    <a:pt x="96" y="872"/>
                  </a:cubicBezTo>
                  <a:lnTo>
                    <a:pt x="191" y="646"/>
                  </a:lnTo>
                  <a:lnTo>
                    <a:pt x="251" y="682"/>
                  </a:lnTo>
                  <a:cubicBezTo>
                    <a:pt x="263" y="956"/>
                    <a:pt x="287" y="1241"/>
                    <a:pt x="310" y="1527"/>
                  </a:cubicBezTo>
                  <a:lnTo>
                    <a:pt x="477" y="1527"/>
                  </a:lnTo>
                  <a:cubicBezTo>
                    <a:pt x="513" y="1372"/>
                    <a:pt x="561" y="1230"/>
                    <a:pt x="584" y="1075"/>
                  </a:cubicBezTo>
                  <a:cubicBezTo>
                    <a:pt x="596" y="1027"/>
                    <a:pt x="596" y="980"/>
                    <a:pt x="584" y="932"/>
                  </a:cubicBezTo>
                  <a:cubicBezTo>
                    <a:pt x="549" y="860"/>
                    <a:pt x="525" y="777"/>
                    <a:pt x="501" y="706"/>
                  </a:cubicBezTo>
                  <a:cubicBezTo>
                    <a:pt x="477" y="515"/>
                    <a:pt x="477" y="337"/>
                    <a:pt x="453" y="146"/>
                  </a:cubicBezTo>
                  <a:cubicBezTo>
                    <a:pt x="453" y="87"/>
                    <a:pt x="418" y="39"/>
                    <a:pt x="370" y="3"/>
                  </a:cubicBezTo>
                  <a:cubicBezTo>
                    <a:pt x="362" y="1"/>
                    <a:pt x="351" y="0"/>
                    <a:pt x="34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82" name="Google Shape;2482;p53"/>
            <p:cNvSpPr/>
            <p:nvPr/>
          </p:nvSpPr>
          <p:spPr>
            <a:xfrm>
              <a:off x="6366775" y="2681350"/>
              <a:ext cx="36325" cy="14250"/>
            </a:xfrm>
            <a:custGeom>
              <a:avLst/>
              <a:gdLst/>
              <a:ahLst/>
              <a:cxnLst/>
              <a:rect l="l" t="t" r="r" b="b"/>
              <a:pathLst>
                <a:path w="1453" h="570" extrusionOk="0">
                  <a:moveTo>
                    <a:pt x="702" y="1"/>
                  </a:moveTo>
                  <a:cubicBezTo>
                    <a:pt x="521" y="1"/>
                    <a:pt x="339" y="4"/>
                    <a:pt x="155" y="10"/>
                  </a:cubicBezTo>
                  <a:cubicBezTo>
                    <a:pt x="107" y="10"/>
                    <a:pt x="48" y="93"/>
                    <a:pt x="0" y="129"/>
                  </a:cubicBezTo>
                  <a:cubicBezTo>
                    <a:pt x="60" y="165"/>
                    <a:pt x="107" y="248"/>
                    <a:pt x="167" y="248"/>
                  </a:cubicBezTo>
                  <a:lnTo>
                    <a:pt x="1000" y="248"/>
                  </a:lnTo>
                  <a:cubicBezTo>
                    <a:pt x="988" y="343"/>
                    <a:pt x="976" y="427"/>
                    <a:pt x="964" y="569"/>
                  </a:cubicBezTo>
                  <a:cubicBezTo>
                    <a:pt x="1095" y="510"/>
                    <a:pt x="1226" y="450"/>
                    <a:pt x="1345" y="367"/>
                  </a:cubicBezTo>
                  <a:cubicBezTo>
                    <a:pt x="1417" y="308"/>
                    <a:pt x="1453" y="224"/>
                    <a:pt x="1453" y="141"/>
                  </a:cubicBezTo>
                  <a:cubicBezTo>
                    <a:pt x="1441" y="81"/>
                    <a:pt x="1322" y="10"/>
                    <a:pt x="1250" y="10"/>
                  </a:cubicBezTo>
                  <a:cubicBezTo>
                    <a:pt x="1066" y="4"/>
                    <a:pt x="884" y="1"/>
                    <a:pt x="70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83" name="Google Shape;2483;p53"/>
            <p:cNvSpPr/>
            <p:nvPr/>
          </p:nvSpPr>
          <p:spPr>
            <a:xfrm>
              <a:off x="6587025" y="2775850"/>
              <a:ext cx="42300" cy="13100"/>
            </a:xfrm>
            <a:custGeom>
              <a:avLst/>
              <a:gdLst/>
              <a:ahLst/>
              <a:cxnLst/>
              <a:rect l="l" t="t" r="r" b="b"/>
              <a:pathLst>
                <a:path w="1692" h="524" extrusionOk="0">
                  <a:moveTo>
                    <a:pt x="662" y="0"/>
                  </a:moveTo>
                  <a:cubicBezTo>
                    <a:pt x="498" y="0"/>
                    <a:pt x="332" y="10"/>
                    <a:pt x="167" y="28"/>
                  </a:cubicBezTo>
                  <a:cubicBezTo>
                    <a:pt x="108" y="52"/>
                    <a:pt x="48" y="87"/>
                    <a:pt x="1" y="123"/>
                  </a:cubicBezTo>
                  <a:cubicBezTo>
                    <a:pt x="13" y="147"/>
                    <a:pt x="24" y="171"/>
                    <a:pt x="36" y="195"/>
                  </a:cubicBezTo>
                  <a:cubicBezTo>
                    <a:pt x="274" y="207"/>
                    <a:pt x="501" y="195"/>
                    <a:pt x="751" y="230"/>
                  </a:cubicBezTo>
                  <a:cubicBezTo>
                    <a:pt x="1001" y="266"/>
                    <a:pt x="1310" y="183"/>
                    <a:pt x="1441" y="516"/>
                  </a:cubicBezTo>
                  <a:cubicBezTo>
                    <a:pt x="1466" y="521"/>
                    <a:pt x="1489" y="524"/>
                    <a:pt x="1510" y="524"/>
                  </a:cubicBezTo>
                  <a:cubicBezTo>
                    <a:pt x="1540" y="524"/>
                    <a:pt x="1568" y="518"/>
                    <a:pt x="1596" y="504"/>
                  </a:cubicBezTo>
                  <a:cubicBezTo>
                    <a:pt x="1691" y="373"/>
                    <a:pt x="1596" y="87"/>
                    <a:pt x="1441" y="76"/>
                  </a:cubicBezTo>
                  <a:cubicBezTo>
                    <a:pt x="1185" y="24"/>
                    <a:pt x="924" y="0"/>
                    <a:pt x="66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84" name="Google Shape;2484;p53"/>
            <p:cNvSpPr/>
            <p:nvPr/>
          </p:nvSpPr>
          <p:spPr>
            <a:xfrm>
              <a:off x="6366775" y="2698800"/>
              <a:ext cx="36925" cy="8750"/>
            </a:xfrm>
            <a:custGeom>
              <a:avLst/>
              <a:gdLst/>
              <a:ahLst/>
              <a:cxnLst/>
              <a:rect l="l" t="t" r="r" b="b"/>
              <a:pathLst>
                <a:path w="1477" h="350" extrusionOk="0">
                  <a:moveTo>
                    <a:pt x="102" y="1"/>
                  </a:moveTo>
                  <a:cubicBezTo>
                    <a:pt x="83" y="1"/>
                    <a:pt x="32" y="41"/>
                    <a:pt x="0" y="62"/>
                  </a:cubicBezTo>
                  <a:cubicBezTo>
                    <a:pt x="36" y="98"/>
                    <a:pt x="60" y="169"/>
                    <a:pt x="95" y="169"/>
                  </a:cubicBezTo>
                  <a:cubicBezTo>
                    <a:pt x="500" y="241"/>
                    <a:pt x="893" y="300"/>
                    <a:pt x="1286" y="348"/>
                  </a:cubicBezTo>
                  <a:cubicBezTo>
                    <a:pt x="1291" y="349"/>
                    <a:pt x="1297" y="349"/>
                    <a:pt x="1302" y="349"/>
                  </a:cubicBezTo>
                  <a:cubicBezTo>
                    <a:pt x="1358" y="349"/>
                    <a:pt x="1422" y="298"/>
                    <a:pt x="1476" y="276"/>
                  </a:cubicBezTo>
                  <a:lnTo>
                    <a:pt x="1476" y="181"/>
                  </a:lnTo>
                  <a:cubicBezTo>
                    <a:pt x="1345" y="133"/>
                    <a:pt x="1203" y="86"/>
                    <a:pt x="1060" y="50"/>
                  </a:cubicBezTo>
                  <a:cubicBezTo>
                    <a:pt x="1016" y="38"/>
                    <a:pt x="972" y="34"/>
                    <a:pt x="928" y="34"/>
                  </a:cubicBezTo>
                  <a:cubicBezTo>
                    <a:pt x="757" y="34"/>
                    <a:pt x="582" y="102"/>
                    <a:pt x="409" y="102"/>
                  </a:cubicBezTo>
                  <a:cubicBezTo>
                    <a:pt x="307" y="102"/>
                    <a:pt x="206" y="78"/>
                    <a:pt x="107" y="2"/>
                  </a:cubicBezTo>
                  <a:cubicBezTo>
                    <a:pt x="106" y="1"/>
                    <a:pt x="104" y="1"/>
                    <a:pt x="10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85" name="Google Shape;2485;p53"/>
            <p:cNvSpPr/>
            <p:nvPr/>
          </p:nvSpPr>
          <p:spPr>
            <a:xfrm>
              <a:off x="6591200" y="2679500"/>
              <a:ext cx="33050" cy="7175"/>
            </a:xfrm>
            <a:custGeom>
              <a:avLst/>
              <a:gdLst/>
              <a:ahLst/>
              <a:cxnLst/>
              <a:rect l="l" t="t" r="r" b="b"/>
              <a:pathLst>
                <a:path w="1322" h="287" extrusionOk="0">
                  <a:moveTo>
                    <a:pt x="155" y="1"/>
                  </a:moveTo>
                  <a:cubicBezTo>
                    <a:pt x="107" y="1"/>
                    <a:pt x="60" y="48"/>
                    <a:pt x="12" y="84"/>
                  </a:cubicBezTo>
                  <a:lnTo>
                    <a:pt x="0" y="143"/>
                  </a:lnTo>
                  <a:cubicBezTo>
                    <a:pt x="84" y="179"/>
                    <a:pt x="155" y="215"/>
                    <a:pt x="250" y="239"/>
                  </a:cubicBezTo>
                  <a:cubicBezTo>
                    <a:pt x="560" y="262"/>
                    <a:pt x="881" y="274"/>
                    <a:pt x="1191" y="286"/>
                  </a:cubicBezTo>
                  <a:cubicBezTo>
                    <a:pt x="1239" y="286"/>
                    <a:pt x="1274" y="203"/>
                    <a:pt x="1322" y="167"/>
                  </a:cubicBezTo>
                  <a:cubicBezTo>
                    <a:pt x="1274" y="120"/>
                    <a:pt x="1227" y="36"/>
                    <a:pt x="1167" y="36"/>
                  </a:cubicBezTo>
                  <a:cubicBezTo>
                    <a:pt x="1127" y="34"/>
                    <a:pt x="1087" y="33"/>
                    <a:pt x="1047" y="33"/>
                  </a:cubicBezTo>
                  <a:cubicBezTo>
                    <a:pt x="888" y="33"/>
                    <a:pt x="734" y="48"/>
                    <a:pt x="572" y="48"/>
                  </a:cubicBezTo>
                  <a:cubicBezTo>
                    <a:pt x="429" y="48"/>
                    <a:pt x="298" y="1"/>
                    <a:pt x="15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86" name="Google Shape;2486;p53"/>
            <p:cNvSpPr/>
            <p:nvPr/>
          </p:nvSpPr>
          <p:spPr>
            <a:xfrm>
              <a:off x="6360650" y="1893350"/>
              <a:ext cx="45125" cy="254200"/>
            </a:xfrm>
            <a:custGeom>
              <a:avLst/>
              <a:gdLst/>
              <a:ahLst/>
              <a:cxnLst/>
              <a:rect l="l" t="t" r="r" b="b"/>
              <a:pathLst>
                <a:path w="1805" h="10168" extrusionOk="0">
                  <a:moveTo>
                    <a:pt x="344" y="0"/>
                  </a:moveTo>
                  <a:cubicBezTo>
                    <a:pt x="164" y="0"/>
                    <a:pt x="0" y="152"/>
                    <a:pt x="19" y="347"/>
                  </a:cubicBezTo>
                  <a:cubicBezTo>
                    <a:pt x="66" y="347"/>
                    <a:pt x="114" y="347"/>
                    <a:pt x="114" y="324"/>
                  </a:cubicBezTo>
                  <a:cubicBezTo>
                    <a:pt x="175" y="240"/>
                    <a:pt x="237" y="210"/>
                    <a:pt x="300" y="210"/>
                  </a:cubicBezTo>
                  <a:cubicBezTo>
                    <a:pt x="396" y="210"/>
                    <a:pt x="492" y="280"/>
                    <a:pt x="578" y="324"/>
                  </a:cubicBezTo>
                  <a:cubicBezTo>
                    <a:pt x="745" y="419"/>
                    <a:pt x="817" y="633"/>
                    <a:pt x="733" y="812"/>
                  </a:cubicBezTo>
                  <a:cubicBezTo>
                    <a:pt x="697" y="883"/>
                    <a:pt x="662" y="955"/>
                    <a:pt x="638" y="1038"/>
                  </a:cubicBezTo>
                  <a:cubicBezTo>
                    <a:pt x="614" y="1693"/>
                    <a:pt x="590" y="2348"/>
                    <a:pt x="566" y="3003"/>
                  </a:cubicBezTo>
                  <a:cubicBezTo>
                    <a:pt x="555" y="3431"/>
                    <a:pt x="638" y="3848"/>
                    <a:pt x="817" y="4241"/>
                  </a:cubicBezTo>
                  <a:cubicBezTo>
                    <a:pt x="900" y="4431"/>
                    <a:pt x="971" y="4669"/>
                    <a:pt x="1233" y="4717"/>
                  </a:cubicBezTo>
                  <a:cubicBezTo>
                    <a:pt x="1162" y="4896"/>
                    <a:pt x="1043" y="5074"/>
                    <a:pt x="1031" y="5253"/>
                  </a:cubicBezTo>
                  <a:cubicBezTo>
                    <a:pt x="1007" y="5920"/>
                    <a:pt x="983" y="6610"/>
                    <a:pt x="1007" y="7265"/>
                  </a:cubicBezTo>
                  <a:cubicBezTo>
                    <a:pt x="1019" y="7920"/>
                    <a:pt x="1090" y="8587"/>
                    <a:pt x="1114" y="9241"/>
                  </a:cubicBezTo>
                  <a:cubicBezTo>
                    <a:pt x="1138" y="9515"/>
                    <a:pt x="1007" y="9646"/>
                    <a:pt x="745" y="9730"/>
                  </a:cubicBezTo>
                  <a:cubicBezTo>
                    <a:pt x="674" y="9753"/>
                    <a:pt x="602" y="9813"/>
                    <a:pt x="519" y="9849"/>
                  </a:cubicBezTo>
                  <a:cubicBezTo>
                    <a:pt x="400" y="9896"/>
                    <a:pt x="340" y="9992"/>
                    <a:pt x="424" y="10087"/>
                  </a:cubicBezTo>
                  <a:cubicBezTo>
                    <a:pt x="465" y="10140"/>
                    <a:pt x="528" y="10167"/>
                    <a:pt x="590" y="10167"/>
                  </a:cubicBezTo>
                  <a:cubicBezTo>
                    <a:pt x="653" y="10167"/>
                    <a:pt x="715" y="10140"/>
                    <a:pt x="757" y="10087"/>
                  </a:cubicBezTo>
                  <a:cubicBezTo>
                    <a:pt x="805" y="10039"/>
                    <a:pt x="852" y="10003"/>
                    <a:pt x="912" y="9980"/>
                  </a:cubicBezTo>
                  <a:cubicBezTo>
                    <a:pt x="1257" y="9849"/>
                    <a:pt x="1388" y="9706"/>
                    <a:pt x="1388" y="9337"/>
                  </a:cubicBezTo>
                  <a:cubicBezTo>
                    <a:pt x="1388" y="8884"/>
                    <a:pt x="1352" y="8420"/>
                    <a:pt x="1352" y="7979"/>
                  </a:cubicBezTo>
                  <a:cubicBezTo>
                    <a:pt x="1352" y="7110"/>
                    <a:pt x="1221" y="6253"/>
                    <a:pt x="1317" y="5384"/>
                  </a:cubicBezTo>
                  <a:cubicBezTo>
                    <a:pt x="1364" y="5134"/>
                    <a:pt x="1483" y="4896"/>
                    <a:pt x="1662" y="4705"/>
                  </a:cubicBezTo>
                  <a:cubicBezTo>
                    <a:pt x="1721" y="4622"/>
                    <a:pt x="1769" y="4527"/>
                    <a:pt x="1805" y="4419"/>
                  </a:cubicBezTo>
                  <a:cubicBezTo>
                    <a:pt x="1709" y="4396"/>
                    <a:pt x="1614" y="4384"/>
                    <a:pt x="1531" y="4384"/>
                  </a:cubicBezTo>
                  <a:cubicBezTo>
                    <a:pt x="1517" y="4383"/>
                    <a:pt x="1504" y="4382"/>
                    <a:pt x="1490" y="4382"/>
                  </a:cubicBezTo>
                  <a:cubicBezTo>
                    <a:pt x="1442" y="4382"/>
                    <a:pt x="1395" y="4387"/>
                    <a:pt x="1351" y="4387"/>
                  </a:cubicBezTo>
                  <a:cubicBezTo>
                    <a:pt x="1243" y="4387"/>
                    <a:pt x="1153" y="4361"/>
                    <a:pt x="1114" y="4181"/>
                  </a:cubicBezTo>
                  <a:cubicBezTo>
                    <a:pt x="1067" y="3931"/>
                    <a:pt x="971" y="3693"/>
                    <a:pt x="924" y="3455"/>
                  </a:cubicBezTo>
                  <a:cubicBezTo>
                    <a:pt x="793" y="2824"/>
                    <a:pt x="781" y="2169"/>
                    <a:pt x="900" y="1538"/>
                  </a:cubicBezTo>
                  <a:cubicBezTo>
                    <a:pt x="959" y="1229"/>
                    <a:pt x="995" y="919"/>
                    <a:pt x="1007" y="598"/>
                  </a:cubicBezTo>
                  <a:cubicBezTo>
                    <a:pt x="1019" y="276"/>
                    <a:pt x="757" y="145"/>
                    <a:pt x="495" y="38"/>
                  </a:cubicBezTo>
                  <a:cubicBezTo>
                    <a:pt x="446" y="12"/>
                    <a:pt x="394" y="0"/>
                    <a:pt x="34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87" name="Google Shape;2487;p53"/>
            <p:cNvSpPr/>
            <p:nvPr/>
          </p:nvSpPr>
          <p:spPr>
            <a:xfrm>
              <a:off x="6283125" y="2121700"/>
              <a:ext cx="50625" cy="74275"/>
            </a:xfrm>
            <a:custGeom>
              <a:avLst/>
              <a:gdLst/>
              <a:ahLst/>
              <a:cxnLst/>
              <a:rect l="l" t="t" r="r" b="b"/>
              <a:pathLst>
                <a:path w="2025" h="2971" extrusionOk="0">
                  <a:moveTo>
                    <a:pt x="591" y="273"/>
                  </a:moveTo>
                  <a:cubicBezTo>
                    <a:pt x="620" y="273"/>
                    <a:pt x="650" y="283"/>
                    <a:pt x="679" y="298"/>
                  </a:cubicBezTo>
                  <a:cubicBezTo>
                    <a:pt x="727" y="357"/>
                    <a:pt x="762" y="429"/>
                    <a:pt x="774" y="512"/>
                  </a:cubicBezTo>
                  <a:cubicBezTo>
                    <a:pt x="762" y="655"/>
                    <a:pt x="727" y="798"/>
                    <a:pt x="679" y="941"/>
                  </a:cubicBezTo>
                  <a:cubicBezTo>
                    <a:pt x="643" y="1024"/>
                    <a:pt x="536" y="1084"/>
                    <a:pt x="441" y="1191"/>
                  </a:cubicBezTo>
                  <a:lnTo>
                    <a:pt x="441" y="1203"/>
                  </a:lnTo>
                  <a:cubicBezTo>
                    <a:pt x="358" y="1108"/>
                    <a:pt x="298" y="1060"/>
                    <a:pt x="274" y="1000"/>
                  </a:cubicBezTo>
                  <a:cubicBezTo>
                    <a:pt x="203" y="738"/>
                    <a:pt x="298" y="441"/>
                    <a:pt x="536" y="286"/>
                  </a:cubicBezTo>
                  <a:cubicBezTo>
                    <a:pt x="554" y="277"/>
                    <a:pt x="573" y="273"/>
                    <a:pt x="591" y="273"/>
                  </a:cubicBezTo>
                  <a:close/>
                  <a:moveTo>
                    <a:pt x="1096" y="1358"/>
                  </a:moveTo>
                  <a:cubicBezTo>
                    <a:pt x="1227" y="1369"/>
                    <a:pt x="1393" y="1346"/>
                    <a:pt x="1393" y="1548"/>
                  </a:cubicBezTo>
                  <a:cubicBezTo>
                    <a:pt x="1381" y="1750"/>
                    <a:pt x="1346" y="1953"/>
                    <a:pt x="1298" y="2143"/>
                  </a:cubicBezTo>
                  <a:cubicBezTo>
                    <a:pt x="1262" y="2322"/>
                    <a:pt x="1203" y="2501"/>
                    <a:pt x="1155" y="2679"/>
                  </a:cubicBezTo>
                  <a:cubicBezTo>
                    <a:pt x="977" y="2322"/>
                    <a:pt x="834" y="1953"/>
                    <a:pt x="881" y="1560"/>
                  </a:cubicBezTo>
                  <a:cubicBezTo>
                    <a:pt x="905" y="1417"/>
                    <a:pt x="965" y="1358"/>
                    <a:pt x="1096" y="1358"/>
                  </a:cubicBezTo>
                  <a:close/>
                  <a:moveTo>
                    <a:pt x="1120" y="0"/>
                  </a:moveTo>
                  <a:lnTo>
                    <a:pt x="989" y="179"/>
                  </a:lnTo>
                  <a:cubicBezTo>
                    <a:pt x="830" y="67"/>
                    <a:pt x="685" y="9"/>
                    <a:pt x="556" y="9"/>
                  </a:cubicBezTo>
                  <a:cubicBezTo>
                    <a:pt x="384" y="9"/>
                    <a:pt x="240" y="111"/>
                    <a:pt x="131" y="322"/>
                  </a:cubicBezTo>
                  <a:cubicBezTo>
                    <a:pt x="36" y="536"/>
                    <a:pt x="0" y="762"/>
                    <a:pt x="12" y="1000"/>
                  </a:cubicBezTo>
                  <a:cubicBezTo>
                    <a:pt x="1" y="1273"/>
                    <a:pt x="131" y="1394"/>
                    <a:pt x="391" y="1394"/>
                  </a:cubicBezTo>
                  <a:cubicBezTo>
                    <a:pt x="403" y="1394"/>
                    <a:pt x="416" y="1394"/>
                    <a:pt x="429" y="1393"/>
                  </a:cubicBezTo>
                  <a:lnTo>
                    <a:pt x="643" y="1369"/>
                  </a:lnTo>
                  <a:lnTo>
                    <a:pt x="643" y="1369"/>
                  </a:lnTo>
                  <a:cubicBezTo>
                    <a:pt x="643" y="1548"/>
                    <a:pt x="643" y="1703"/>
                    <a:pt x="631" y="1858"/>
                  </a:cubicBezTo>
                  <a:cubicBezTo>
                    <a:pt x="596" y="2155"/>
                    <a:pt x="655" y="2465"/>
                    <a:pt x="822" y="2727"/>
                  </a:cubicBezTo>
                  <a:cubicBezTo>
                    <a:pt x="893" y="2834"/>
                    <a:pt x="1000" y="2917"/>
                    <a:pt x="1131" y="2965"/>
                  </a:cubicBezTo>
                  <a:cubicBezTo>
                    <a:pt x="1148" y="2968"/>
                    <a:pt x="1164" y="2970"/>
                    <a:pt x="1179" y="2970"/>
                  </a:cubicBezTo>
                  <a:cubicBezTo>
                    <a:pt x="1316" y="2970"/>
                    <a:pt x="1397" y="2832"/>
                    <a:pt x="1429" y="2703"/>
                  </a:cubicBezTo>
                  <a:cubicBezTo>
                    <a:pt x="1512" y="2441"/>
                    <a:pt x="1584" y="2167"/>
                    <a:pt x="1643" y="1893"/>
                  </a:cubicBezTo>
                  <a:cubicBezTo>
                    <a:pt x="1679" y="1596"/>
                    <a:pt x="1739" y="1262"/>
                    <a:pt x="1358" y="1072"/>
                  </a:cubicBezTo>
                  <a:cubicBezTo>
                    <a:pt x="1572" y="917"/>
                    <a:pt x="1762" y="786"/>
                    <a:pt x="1953" y="643"/>
                  </a:cubicBezTo>
                  <a:cubicBezTo>
                    <a:pt x="2001" y="607"/>
                    <a:pt x="2024" y="560"/>
                    <a:pt x="2024" y="500"/>
                  </a:cubicBezTo>
                  <a:cubicBezTo>
                    <a:pt x="2013" y="453"/>
                    <a:pt x="1929" y="393"/>
                    <a:pt x="1893" y="393"/>
                  </a:cubicBezTo>
                  <a:cubicBezTo>
                    <a:pt x="1798" y="417"/>
                    <a:pt x="1691" y="465"/>
                    <a:pt x="1608" y="524"/>
                  </a:cubicBezTo>
                  <a:cubicBezTo>
                    <a:pt x="1489" y="596"/>
                    <a:pt x="1381" y="691"/>
                    <a:pt x="1251" y="786"/>
                  </a:cubicBezTo>
                  <a:cubicBezTo>
                    <a:pt x="1227" y="500"/>
                    <a:pt x="1203" y="262"/>
                    <a:pt x="1167" y="24"/>
                  </a:cubicBezTo>
                  <a:lnTo>
                    <a:pt x="1120"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88" name="Google Shape;2488;p53"/>
            <p:cNvSpPr/>
            <p:nvPr/>
          </p:nvSpPr>
          <p:spPr>
            <a:xfrm>
              <a:off x="6191750" y="2002925"/>
              <a:ext cx="48225" cy="58225"/>
            </a:xfrm>
            <a:custGeom>
              <a:avLst/>
              <a:gdLst/>
              <a:ahLst/>
              <a:cxnLst/>
              <a:rect l="l" t="t" r="r" b="b"/>
              <a:pathLst>
                <a:path w="1929" h="2329" extrusionOk="0">
                  <a:moveTo>
                    <a:pt x="863" y="238"/>
                  </a:moveTo>
                  <a:cubicBezTo>
                    <a:pt x="904" y="238"/>
                    <a:pt x="1024" y="359"/>
                    <a:pt x="1012" y="382"/>
                  </a:cubicBezTo>
                  <a:cubicBezTo>
                    <a:pt x="857" y="632"/>
                    <a:pt x="715" y="870"/>
                    <a:pt x="560" y="1120"/>
                  </a:cubicBezTo>
                  <a:cubicBezTo>
                    <a:pt x="548" y="1144"/>
                    <a:pt x="500" y="1144"/>
                    <a:pt x="417" y="1179"/>
                  </a:cubicBezTo>
                  <a:cubicBezTo>
                    <a:pt x="369" y="1108"/>
                    <a:pt x="345" y="1025"/>
                    <a:pt x="334" y="941"/>
                  </a:cubicBezTo>
                  <a:cubicBezTo>
                    <a:pt x="357" y="822"/>
                    <a:pt x="381" y="715"/>
                    <a:pt x="417" y="596"/>
                  </a:cubicBezTo>
                  <a:cubicBezTo>
                    <a:pt x="453" y="346"/>
                    <a:pt x="667" y="298"/>
                    <a:pt x="857" y="239"/>
                  </a:cubicBezTo>
                  <a:cubicBezTo>
                    <a:pt x="859" y="238"/>
                    <a:pt x="861" y="238"/>
                    <a:pt x="863" y="238"/>
                  </a:cubicBezTo>
                  <a:close/>
                  <a:moveTo>
                    <a:pt x="1250" y="1465"/>
                  </a:moveTo>
                  <a:cubicBezTo>
                    <a:pt x="1346" y="1537"/>
                    <a:pt x="1512" y="1608"/>
                    <a:pt x="1512" y="1691"/>
                  </a:cubicBezTo>
                  <a:cubicBezTo>
                    <a:pt x="1524" y="1810"/>
                    <a:pt x="1405" y="1929"/>
                    <a:pt x="1346" y="2049"/>
                  </a:cubicBezTo>
                  <a:cubicBezTo>
                    <a:pt x="1286" y="2013"/>
                    <a:pt x="1191" y="1989"/>
                    <a:pt x="1191" y="1941"/>
                  </a:cubicBezTo>
                  <a:cubicBezTo>
                    <a:pt x="1179" y="1810"/>
                    <a:pt x="1179" y="1679"/>
                    <a:pt x="1191" y="1537"/>
                  </a:cubicBezTo>
                  <a:lnTo>
                    <a:pt x="1250" y="1477"/>
                  </a:lnTo>
                  <a:lnTo>
                    <a:pt x="1250" y="1465"/>
                  </a:lnTo>
                  <a:close/>
                  <a:moveTo>
                    <a:pt x="763" y="1"/>
                  </a:moveTo>
                  <a:cubicBezTo>
                    <a:pt x="685" y="1"/>
                    <a:pt x="607" y="20"/>
                    <a:pt x="536" y="60"/>
                  </a:cubicBezTo>
                  <a:cubicBezTo>
                    <a:pt x="179" y="310"/>
                    <a:pt x="0" y="739"/>
                    <a:pt x="95" y="1167"/>
                  </a:cubicBezTo>
                  <a:cubicBezTo>
                    <a:pt x="133" y="1347"/>
                    <a:pt x="306" y="1467"/>
                    <a:pt x="483" y="1467"/>
                  </a:cubicBezTo>
                  <a:cubicBezTo>
                    <a:pt x="529" y="1467"/>
                    <a:pt x="575" y="1459"/>
                    <a:pt x="619" y="1441"/>
                  </a:cubicBezTo>
                  <a:cubicBezTo>
                    <a:pt x="726" y="1370"/>
                    <a:pt x="822" y="1298"/>
                    <a:pt x="905" y="1203"/>
                  </a:cubicBezTo>
                  <a:lnTo>
                    <a:pt x="905" y="1203"/>
                  </a:lnTo>
                  <a:cubicBezTo>
                    <a:pt x="881" y="1453"/>
                    <a:pt x="881" y="1691"/>
                    <a:pt x="905" y="1941"/>
                  </a:cubicBezTo>
                  <a:cubicBezTo>
                    <a:pt x="942" y="2164"/>
                    <a:pt x="1073" y="2329"/>
                    <a:pt x="1259" y="2329"/>
                  </a:cubicBezTo>
                  <a:cubicBezTo>
                    <a:pt x="1311" y="2329"/>
                    <a:pt x="1368" y="2316"/>
                    <a:pt x="1429" y="2287"/>
                  </a:cubicBezTo>
                  <a:cubicBezTo>
                    <a:pt x="1572" y="2215"/>
                    <a:pt x="1679" y="2108"/>
                    <a:pt x="1750" y="1965"/>
                  </a:cubicBezTo>
                  <a:cubicBezTo>
                    <a:pt x="1917" y="1632"/>
                    <a:pt x="1822" y="1453"/>
                    <a:pt x="1369" y="1203"/>
                  </a:cubicBezTo>
                  <a:cubicBezTo>
                    <a:pt x="1500" y="1108"/>
                    <a:pt x="1619" y="1013"/>
                    <a:pt x="1727" y="917"/>
                  </a:cubicBezTo>
                  <a:cubicBezTo>
                    <a:pt x="1798" y="870"/>
                    <a:pt x="1858" y="798"/>
                    <a:pt x="1905" y="739"/>
                  </a:cubicBezTo>
                  <a:cubicBezTo>
                    <a:pt x="1929" y="715"/>
                    <a:pt x="1881" y="608"/>
                    <a:pt x="1858" y="608"/>
                  </a:cubicBezTo>
                  <a:cubicBezTo>
                    <a:pt x="1834" y="605"/>
                    <a:pt x="1810" y="603"/>
                    <a:pt x="1786" y="603"/>
                  </a:cubicBezTo>
                  <a:cubicBezTo>
                    <a:pt x="1715" y="603"/>
                    <a:pt x="1643" y="617"/>
                    <a:pt x="1572" y="644"/>
                  </a:cubicBezTo>
                  <a:cubicBezTo>
                    <a:pt x="1441" y="739"/>
                    <a:pt x="1322" y="834"/>
                    <a:pt x="1215" y="941"/>
                  </a:cubicBezTo>
                  <a:cubicBezTo>
                    <a:pt x="1262" y="667"/>
                    <a:pt x="1310" y="441"/>
                    <a:pt x="1346" y="263"/>
                  </a:cubicBezTo>
                  <a:cubicBezTo>
                    <a:pt x="1238" y="215"/>
                    <a:pt x="1143" y="167"/>
                    <a:pt x="1060" y="96"/>
                  </a:cubicBezTo>
                  <a:cubicBezTo>
                    <a:pt x="971" y="35"/>
                    <a:pt x="867" y="1"/>
                    <a:pt x="76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89" name="Google Shape;2489;p53"/>
            <p:cNvSpPr/>
            <p:nvPr/>
          </p:nvSpPr>
          <p:spPr>
            <a:xfrm>
              <a:off x="6206325" y="2118600"/>
              <a:ext cx="30975" cy="77250"/>
            </a:xfrm>
            <a:custGeom>
              <a:avLst/>
              <a:gdLst/>
              <a:ahLst/>
              <a:cxnLst/>
              <a:rect l="l" t="t" r="r" b="b"/>
              <a:pathLst>
                <a:path w="1239" h="3090" extrusionOk="0">
                  <a:moveTo>
                    <a:pt x="626" y="314"/>
                  </a:moveTo>
                  <a:cubicBezTo>
                    <a:pt x="643" y="314"/>
                    <a:pt x="660" y="314"/>
                    <a:pt x="679" y="315"/>
                  </a:cubicBezTo>
                  <a:cubicBezTo>
                    <a:pt x="763" y="315"/>
                    <a:pt x="917" y="374"/>
                    <a:pt x="917" y="410"/>
                  </a:cubicBezTo>
                  <a:cubicBezTo>
                    <a:pt x="929" y="517"/>
                    <a:pt x="894" y="624"/>
                    <a:pt x="834" y="708"/>
                  </a:cubicBezTo>
                  <a:cubicBezTo>
                    <a:pt x="671" y="813"/>
                    <a:pt x="496" y="906"/>
                    <a:pt x="310" y="977"/>
                  </a:cubicBezTo>
                  <a:lnTo>
                    <a:pt x="310" y="977"/>
                  </a:lnTo>
                  <a:cubicBezTo>
                    <a:pt x="310" y="814"/>
                    <a:pt x="310" y="743"/>
                    <a:pt x="298" y="672"/>
                  </a:cubicBezTo>
                  <a:cubicBezTo>
                    <a:pt x="298" y="403"/>
                    <a:pt x="361" y="314"/>
                    <a:pt x="626" y="314"/>
                  </a:cubicBezTo>
                  <a:close/>
                  <a:moveTo>
                    <a:pt x="610" y="1"/>
                  </a:moveTo>
                  <a:cubicBezTo>
                    <a:pt x="581" y="1"/>
                    <a:pt x="553" y="2"/>
                    <a:pt x="524" y="5"/>
                  </a:cubicBezTo>
                  <a:cubicBezTo>
                    <a:pt x="239" y="112"/>
                    <a:pt x="1" y="410"/>
                    <a:pt x="24" y="624"/>
                  </a:cubicBezTo>
                  <a:cubicBezTo>
                    <a:pt x="72" y="898"/>
                    <a:pt x="96" y="1172"/>
                    <a:pt x="108" y="1446"/>
                  </a:cubicBezTo>
                  <a:cubicBezTo>
                    <a:pt x="84" y="1910"/>
                    <a:pt x="298" y="2363"/>
                    <a:pt x="120" y="2827"/>
                  </a:cubicBezTo>
                  <a:cubicBezTo>
                    <a:pt x="60" y="2946"/>
                    <a:pt x="143" y="3089"/>
                    <a:pt x="286" y="3089"/>
                  </a:cubicBezTo>
                  <a:cubicBezTo>
                    <a:pt x="293" y="3089"/>
                    <a:pt x="300" y="3090"/>
                    <a:pt x="307" y="3090"/>
                  </a:cubicBezTo>
                  <a:cubicBezTo>
                    <a:pt x="442" y="3090"/>
                    <a:pt x="453" y="2976"/>
                    <a:pt x="453" y="2863"/>
                  </a:cubicBezTo>
                  <a:lnTo>
                    <a:pt x="453" y="1374"/>
                  </a:lnTo>
                  <a:cubicBezTo>
                    <a:pt x="739" y="1279"/>
                    <a:pt x="739" y="1279"/>
                    <a:pt x="1072" y="886"/>
                  </a:cubicBezTo>
                  <a:cubicBezTo>
                    <a:pt x="1215" y="696"/>
                    <a:pt x="1239" y="434"/>
                    <a:pt x="1132" y="208"/>
                  </a:cubicBezTo>
                  <a:cubicBezTo>
                    <a:pt x="996" y="72"/>
                    <a:pt x="807" y="1"/>
                    <a:pt x="6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90" name="Google Shape;2490;p53"/>
            <p:cNvSpPr/>
            <p:nvPr/>
          </p:nvSpPr>
          <p:spPr>
            <a:xfrm>
              <a:off x="6196800" y="1888650"/>
              <a:ext cx="36925" cy="56150"/>
            </a:xfrm>
            <a:custGeom>
              <a:avLst/>
              <a:gdLst/>
              <a:ahLst/>
              <a:cxnLst/>
              <a:rect l="l" t="t" r="r" b="b"/>
              <a:pathLst>
                <a:path w="1477" h="2246" extrusionOk="0">
                  <a:moveTo>
                    <a:pt x="719" y="264"/>
                  </a:moveTo>
                  <a:cubicBezTo>
                    <a:pt x="858" y="264"/>
                    <a:pt x="995" y="328"/>
                    <a:pt x="1084" y="440"/>
                  </a:cubicBezTo>
                  <a:cubicBezTo>
                    <a:pt x="1155" y="535"/>
                    <a:pt x="1167" y="655"/>
                    <a:pt x="1120" y="750"/>
                  </a:cubicBezTo>
                  <a:cubicBezTo>
                    <a:pt x="1035" y="908"/>
                    <a:pt x="922" y="1067"/>
                    <a:pt x="714" y="1067"/>
                  </a:cubicBezTo>
                  <a:cubicBezTo>
                    <a:pt x="688" y="1067"/>
                    <a:pt x="661" y="1065"/>
                    <a:pt x="632" y="1059"/>
                  </a:cubicBezTo>
                  <a:cubicBezTo>
                    <a:pt x="596" y="809"/>
                    <a:pt x="560" y="571"/>
                    <a:pt x="524" y="309"/>
                  </a:cubicBezTo>
                  <a:cubicBezTo>
                    <a:pt x="586" y="278"/>
                    <a:pt x="653" y="264"/>
                    <a:pt x="719" y="264"/>
                  </a:cubicBezTo>
                  <a:close/>
                  <a:moveTo>
                    <a:pt x="744" y="1"/>
                  </a:moveTo>
                  <a:cubicBezTo>
                    <a:pt x="609" y="1"/>
                    <a:pt x="471" y="35"/>
                    <a:pt x="346" y="107"/>
                  </a:cubicBezTo>
                  <a:cubicBezTo>
                    <a:pt x="191" y="214"/>
                    <a:pt x="1" y="357"/>
                    <a:pt x="48" y="595"/>
                  </a:cubicBezTo>
                  <a:cubicBezTo>
                    <a:pt x="96" y="726"/>
                    <a:pt x="155" y="845"/>
                    <a:pt x="239" y="964"/>
                  </a:cubicBezTo>
                  <a:cubicBezTo>
                    <a:pt x="239" y="1059"/>
                    <a:pt x="239" y="1155"/>
                    <a:pt x="239" y="1250"/>
                  </a:cubicBezTo>
                  <a:cubicBezTo>
                    <a:pt x="239" y="1345"/>
                    <a:pt x="310" y="1440"/>
                    <a:pt x="310" y="1536"/>
                  </a:cubicBezTo>
                  <a:lnTo>
                    <a:pt x="310" y="2202"/>
                  </a:lnTo>
                  <a:cubicBezTo>
                    <a:pt x="375" y="2231"/>
                    <a:pt x="429" y="2246"/>
                    <a:pt x="473" y="2246"/>
                  </a:cubicBezTo>
                  <a:cubicBezTo>
                    <a:pt x="572" y="2246"/>
                    <a:pt x="616" y="2169"/>
                    <a:pt x="608" y="2012"/>
                  </a:cubicBezTo>
                  <a:cubicBezTo>
                    <a:pt x="608" y="1881"/>
                    <a:pt x="643" y="1750"/>
                    <a:pt x="620" y="1619"/>
                  </a:cubicBezTo>
                  <a:cubicBezTo>
                    <a:pt x="596" y="1428"/>
                    <a:pt x="715" y="1381"/>
                    <a:pt x="858" y="1309"/>
                  </a:cubicBezTo>
                  <a:cubicBezTo>
                    <a:pt x="1001" y="1238"/>
                    <a:pt x="1144" y="1155"/>
                    <a:pt x="1275" y="1036"/>
                  </a:cubicBezTo>
                  <a:cubicBezTo>
                    <a:pt x="1453" y="881"/>
                    <a:pt x="1477" y="428"/>
                    <a:pt x="1346" y="274"/>
                  </a:cubicBezTo>
                  <a:cubicBezTo>
                    <a:pt x="1190" y="95"/>
                    <a:pt x="969" y="1"/>
                    <a:pt x="74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91" name="Google Shape;2491;p53"/>
            <p:cNvSpPr/>
            <p:nvPr/>
          </p:nvSpPr>
          <p:spPr>
            <a:xfrm>
              <a:off x="6112275" y="2006275"/>
              <a:ext cx="31275" cy="52050"/>
            </a:xfrm>
            <a:custGeom>
              <a:avLst/>
              <a:gdLst/>
              <a:ahLst/>
              <a:cxnLst/>
              <a:rect l="l" t="t" r="r" b="b"/>
              <a:pathLst>
                <a:path w="1251" h="2082" extrusionOk="0">
                  <a:moveTo>
                    <a:pt x="679" y="0"/>
                  </a:moveTo>
                  <a:cubicBezTo>
                    <a:pt x="651" y="0"/>
                    <a:pt x="623" y="3"/>
                    <a:pt x="595" y="10"/>
                  </a:cubicBezTo>
                  <a:cubicBezTo>
                    <a:pt x="238" y="45"/>
                    <a:pt x="0" y="569"/>
                    <a:pt x="191" y="938"/>
                  </a:cubicBezTo>
                  <a:cubicBezTo>
                    <a:pt x="238" y="1010"/>
                    <a:pt x="405" y="1022"/>
                    <a:pt x="512" y="1057"/>
                  </a:cubicBezTo>
                  <a:lnTo>
                    <a:pt x="572" y="974"/>
                  </a:lnTo>
                  <a:cubicBezTo>
                    <a:pt x="322" y="962"/>
                    <a:pt x="345" y="795"/>
                    <a:pt x="381" y="664"/>
                  </a:cubicBezTo>
                  <a:cubicBezTo>
                    <a:pt x="417" y="533"/>
                    <a:pt x="476" y="414"/>
                    <a:pt x="560" y="307"/>
                  </a:cubicBezTo>
                  <a:cubicBezTo>
                    <a:pt x="567" y="300"/>
                    <a:pt x="584" y="297"/>
                    <a:pt x="605" y="297"/>
                  </a:cubicBezTo>
                  <a:cubicBezTo>
                    <a:pt x="655" y="297"/>
                    <a:pt x="726" y="314"/>
                    <a:pt x="726" y="331"/>
                  </a:cubicBezTo>
                  <a:cubicBezTo>
                    <a:pt x="774" y="486"/>
                    <a:pt x="786" y="641"/>
                    <a:pt x="786" y="795"/>
                  </a:cubicBezTo>
                  <a:cubicBezTo>
                    <a:pt x="750" y="1188"/>
                    <a:pt x="429" y="1438"/>
                    <a:pt x="238" y="1760"/>
                  </a:cubicBezTo>
                  <a:cubicBezTo>
                    <a:pt x="191" y="1867"/>
                    <a:pt x="167" y="1974"/>
                    <a:pt x="155" y="2081"/>
                  </a:cubicBezTo>
                  <a:lnTo>
                    <a:pt x="476" y="2081"/>
                  </a:lnTo>
                  <a:cubicBezTo>
                    <a:pt x="667" y="2069"/>
                    <a:pt x="857" y="2057"/>
                    <a:pt x="1048" y="2034"/>
                  </a:cubicBezTo>
                  <a:cubicBezTo>
                    <a:pt x="1107" y="2022"/>
                    <a:pt x="1179" y="1998"/>
                    <a:pt x="1250" y="1974"/>
                  </a:cubicBezTo>
                  <a:cubicBezTo>
                    <a:pt x="1215" y="1915"/>
                    <a:pt x="1179" y="1807"/>
                    <a:pt x="1131" y="1795"/>
                  </a:cubicBezTo>
                  <a:cubicBezTo>
                    <a:pt x="965" y="1748"/>
                    <a:pt x="810" y="1712"/>
                    <a:pt x="643" y="1700"/>
                  </a:cubicBezTo>
                  <a:cubicBezTo>
                    <a:pt x="679" y="1605"/>
                    <a:pt x="726" y="1522"/>
                    <a:pt x="786" y="1450"/>
                  </a:cubicBezTo>
                  <a:cubicBezTo>
                    <a:pt x="1072" y="1153"/>
                    <a:pt x="1179" y="712"/>
                    <a:pt x="1060" y="319"/>
                  </a:cubicBezTo>
                  <a:cubicBezTo>
                    <a:pt x="1029" y="133"/>
                    <a:pt x="863" y="0"/>
                    <a:pt x="6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92" name="Google Shape;2492;p53"/>
            <p:cNvSpPr/>
            <p:nvPr/>
          </p:nvSpPr>
          <p:spPr>
            <a:xfrm>
              <a:off x="6256025" y="1909325"/>
              <a:ext cx="61650" cy="34325"/>
            </a:xfrm>
            <a:custGeom>
              <a:avLst/>
              <a:gdLst/>
              <a:ahLst/>
              <a:cxnLst/>
              <a:rect l="l" t="t" r="r" b="b"/>
              <a:pathLst>
                <a:path w="2466" h="1373" extrusionOk="0">
                  <a:moveTo>
                    <a:pt x="1495" y="1"/>
                  </a:moveTo>
                  <a:cubicBezTo>
                    <a:pt x="1378" y="1"/>
                    <a:pt x="1301" y="91"/>
                    <a:pt x="1239" y="292"/>
                  </a:cubicBezTo>
                  <a:lnTo>
                    <a:pt x="549" y="292"/>
                  </a:lnTo>
                  <a:cubicBezTo>
                    <a:pt x="251" y="292"/>
                    <a:pt x="13" y="411"/>
                    <a:pt x="1" y="578"/>
                  </a:cubicBezTo>
                  <a:lnTo>
                    <a:pt x="1954" y="578"/>
                  </a:lnTo>
                  <a:cubicBezTo>
                    <a:pt x="1775" y="792"/>
                    <a:pt x="1608" y="959"/>
                    <a:pt x="1465" y="1149"/>
                  </a:cubicBezTo>
                  <a:cubicBezTo>
                    <a:pt x="1430" y="1197"/>
                    <a:pt x="1442" y="1280"/>
                    <a:pt x="1430" y="1352"/>
                  </a:cubicBezTo>
                  <a:cubicBezTo>
                    <a:pt x="1485" y="1352"/>
                    <a:pt x="1567" y="1373"/>
                    <a:pt x="1626" y="1373"/>
                  </a:cubicBezTo>
                  <a:cubicBezTo>
                    <a:pt x="1656" y="1373"/>
                    <a:pt x="1680" y="1367"/>
                    <a:pt x="1692" y="1352"/>
                  </a:cubicBezTo>
                  <a:cubicBezTo>
                    <a:pt x="1954" y="1078"/>
                    <a:pt x="2192" y="792"/>
                    <a:pt x="2465" y="482"/>
                  </a:cubicBezTo>
                  <a:cubicBezTo>
                    <a:pt x="2346" y="411"/>
                    <a:pt x="2251" y="340"/>
                    <a:pt x="2144" y="280"/>
                  </a:cubicBezTo>
                  <a:cubicBezTo>
                    <a:pt x="2013" y="209"/>
                    <a:pt x="1858" y="149"/>
                    <a:pt x="1727" y="78"/>
                  </a:cubicBezTo>
                  <a:cubicBezTo>
                    <a:pt x="1635" y="27"/>
                    <a:pt x="1559" y="1"/>
                    <a:pt x="149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93" name="Google Shape;2493;p53"/>
            <p:cNvSpPr/>
            <p:nvPr/>
          </p:nvSpPr>
          <p:spPr>
            <a:xfrm>
              <a:off x="6116425" y="2110950"/>
              <a:ext cx="34550" cy="45400"/>
            </a:xfrm>
            <a:custGeom>
              <a:avLst/>
              <a:gdLst/>
              <a:ahLst/>
              <a:cxnLst/>
              <a:rect l="l" t="t" r="r" b="b"/>
              <a:pathLst>
                <a:path w="1382" h="1816" extrusionOk="0">
                  <a:moveTo>
                    <a:pt x="591" y="1"/>
                  </a:moveTo>
                  <a:cubicBezTo>
                    <a:pt x="577" y="1"/>
                    <a:pt x="563" y="1"/>
                    <a:pt x="549" y="2"/>
                  </a:cubicBezTo>
                  <a:cubicBezTo>
                    <a:pt x="275" y="14"/>
                    <a:pt x="1" y="264"/>
                    <a:pt x="13" y="490"/>
                  </a:cubicBezTo>
                  <a:cubicBezTo>
                    <a:pt x="25" y="537"/>
                    <a:pt x="60" y="573"/>
                    <a:pt x="84" y="621"/>
                  </a:cubicBezTo>
                  <a:cubicBezTo>
                    <a:pt x="132" y="597"/>
                    <a:pt x="168" y="561"/>
                    <a:pt x="203" y="526"/>
                  </a:cubicBezTo>
                  <a:cubicBezTo>
                    <a:pt x="316" y="402"/>
                    <a:pt x="403" y="252"/>
                    <a:pt x="586" y="252"/>
                  </a:cubicBezTo>
                  <a:cubicBezTo>
                    <a:pt x="615" y="252"/>
                    <a:pt x="646" y="256"/>
                    <a:pt x="680" y="264"/>
                  </a:cubicBezTo>
                  <a:cubicBezTo>
                    <a:pt x="715" y="514"/>
                    <a:pt x="703" y="502"/>
                    <a:pt x="572" y="668"/>
                  </a:cubicBezTo>
                  <a:cubicBezTo>
                    <a:pt x="525" y="728"/>
                    <a:pt x="549" y="847"/>
                    <a:pt x="549" y="930"/>
                  </a:cubicBezTo>
                  <a:cubicBezTo>
                    <a:pt x="608" y="918"/>
                    <a:pt x="680" y="907"/>
                    <a:pt x="751" y="907"/>
                  </a:cubicBezTo>
                  <a:cubicBezTo>
                    <a:pt x="858" y="907"/>
                    <a:pt x="965" y="942"/>
                    <a:pt x="1049" y="990"/>
                  </a:cubicBezTo>
                  <a:cubicBezTo>
                    <a:pt x="1108" y="1073"/>
                    <a:pt x="1108" y="1168"/>
                    <a:pt x="1061" y="1252"/>
                  </a:cubicBezTo>
                  <a:cubicBezTo>
                    <a:pt x="941" y="1371"/>
                    <a:pt x="810" y="1466"/>
                    <a:pt x="668" y="1538"/>
                  </a:cubicBezTo>
                  <a:cubicBezTo>
                    <a:pt x="664" y="1541"/>
                    <a:pt x="659" y="1543"/>
                    <a:pt x="653" y="1543"/>
                  </a:cubicBezTo>
                  <a:cubicBezTo>
                    <a:pt x="625" y="1543"/>
                    <a:pt x="578" y="1500"/>
                    <a:pt x="549" y="1490"/>
                  </a:cubicBezTo>
                  <a:cubicBezTo>
                    <a:pt x="489" y="1470"/>
                    <a:pt x="412" y="1425"/>
                    <a:pt x="361" y="1425"/>
                  </a:cubicBezTo>
                  <a:cubicBezTo>
                    <a:pt x="351" y="1425"/>
                    <a:pt x="342" y="1427"/>
                    <a:pt x="334" y="1430"/>
                  </a:cubicBezTo>
                  <a:cubicBezTo>
                    <a:pt x="263" y="1478"/>
                    <a:pt x="215" y="1549"/>
                    <a:pt x="203" y="1633"/>
                  </a:cubicBezTo>
                  <a:cubicBezTo>
                    <a:pt x="191" y="1680"/>
                    <a:pt x="275" y="1799"/>
                    <a:pt x="310" y="1799"/>
                  </a:cubicBezTo>
                  <a:cubicBezTo>
                    <a:pt x="384" y="1809"/>
                    <a:pt x="458" y="1815"/>
                    <a:pt x="531" y="1815"/>
                  </a:cubicBezTo>
                  <a:cubicBezTo>
                    <a:pt x="635" y="1815"/>
                    <a:pt x="737" y="1804"/>
                    <a:pt x="834" y="1776"/>
                  </a:cubicBezTo>
                  <a:cubicBezTo>
                    <a:pt x="1072" y="1692"/>
                    <a:pt x="1370" y="1490"/>
                    <a:pt x="1370" y="1204"/>
                  </a:cubicBezTo>
                  <a:cubicBezTo>
                    <a:pt x="1382" y="895"/>
                    <a:pt x="1311" y="752"/>
                    <a:pt x="977" y="597"/>
                  </a:cubicBezTo>
                  <a:lnTo>
                    <a:pt x="977" y="406"/>
                  </a:lnTo>
                  <a:cubicBezTo>
                    <a:pt x="955" y="112"/>
                    <a:pt x="857" y="1"/>
                    <a:pt x="59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94" name="Google Shape;2494;p53"/>
            <p:cNvSpPr/>
            <p:nvPr/>
          </p:nvSpPr>
          <p:spPr>
            <a:xfrm>
              <a:off x="6331925" y="2010250"/>
              <a:ext cx="34850" cy="47400"/>
            </a:xfrm>
            <a:custGeom>
              <a:avLst/>
              <a:gdLst/>
              <a:ahLst/>
              <a:cxnLst/>
              <a:rect l="l" t="t" r="r" b="b"/>
              <a:pathLst>
                <a:path w="1394" h="1896" extrusionOk="0">
                  <a:moveTo>
                    <a:pt x="784" y="1"/>
                  </a:moveTo>
                  <a:cubicBezTo>
                    <a:pt x="579" y="1"/>
                    <a:pt x="378" y="100"/>
                    <a:pt x="251" y="279"/>
                  </a:cubicBezTo>
                  <a:cubicBezTo>
                    <a:pt x="156" y="410"/>
                    <a:pt x="215" y="601"/>
                    <a:pt x="370" y="648"/>
                  </a:cubicBezTo>
                  <a:cubicBezTo>
                    <a:pt x="537" y="708"/>
                    <a:pt x="703" y="779"/>
                    <a:pt x="870" y="874"/>
                  </a:cubicBezTo>
                  <a:cubicBezTo>
                    <a:pt x="942" y="934"/>
                    <a:pt x="989" y="1029"/>
                    <a:pt x="977" y="1125"/>
                  </a:cubicBezTo>
                  <a:cubicBezTo>
                    <a:pt x="918" y="1255"/>
                    <a:pt x="834" y="1363"/>
                    <a:pt x="727" y="1458"/>
                  </a:cubicBezTo>
                  <a:cubicBezTo>
                    <a:pt x="617" y="1556"/>
                    <a:pt x="547" y="1604"/>
                    <a:pt x="479" y="1604"/>
                  </a:cubicBezTo>
                  <a:cubicBezTo>
                    <a:pt x="407" y="1604"/>
                    <a:pt x="338" y="1550"/>
                    <a:pt x="227" y="1446"/>
                  </a:cubicBezTo>
                  <a:cubicBezTo>
                    <a:pt x="156" y="1398"/>
                    <a:pt x="84" y="1363"/>
                    <a:pt x="1" y="1339"/>
                  </a:cubicBezTo>
                  <a:lnTo>
                    <a:pt x="1" y="1339"/>
                  </a:lnTo>
                  <a:cubicBezTo>
                    <a:pt x="1" y="1422"/>
                    <a:pt x="25" y="1494"/>
                    <a:pt x="37" y="1577"/>
                  </a:cubicBezTo>
                  <a:cubicBezTo>
                    <a:pt x="108" y="1773"/>
                    <a:pt x="298" y="1895"/>
                    <a:pt x="499" y="1895"/>
                  </a:cubicBezTo>
                  <a:cubicBezTo>
                    <a:pt x="568" y="1895"/>
                    <a:pt x="637" y="1881"/>
                    <a:pt x="703" y="1851"/>
                  </a:cubicBezTo>
                  <a:cubicBezTo>
                    <a:pt x="953" y="1732"/>
                    <a:pt x="1073" y="1517"/>
                    <a:pt x="1227" y="1291"/>
                  </a:cubicBezTo>
                  <a:cubicBezTo>
                    <a:pt x="1394" y="1029"/>
                    <a:pt x="1323" y="791"/>
                    <a:pt x="989" y="624"/>
                  </a:cubicBezTo>
                  <a:cubicBezTo>
                    <a:pt x="846" y="553"/>
                    <a:pt x="692" y="482"/>
                    <a:pt x="465" y="374"/>
                  </a:cubicBezTo>
                  <a:lnTo>
                    <a:pt x="1144" y="112"/>
                  </a:lnTo>
                  <a:cubicBezTo>
                    <a:pt x="1032" y="37"/>
                    <a:pt x="908" y="1"/>
                    <a:pt x="78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95" name="Google Shape;2495;p53"/>
            <p:cNvSpPr/>
            <p:nvPr/>
          </p:nvSpPr>
          <p:spPr>
            <a:xfrm>
              <a:off x="6259600" y="2017850"/>
              <a:ext cx="54200" cy="24700"/>
            </a:xfrm>
            <a:custGeom>
              <a:avLst/>
              <a:gdLst/>
              <a:ahLst/>
              <a:cxnLst/>
              <a:rect l="l" t="t" r="r" b="b"/>
              <a:pathLst>
                <a:path w="2168" h="988" extrusionOk="0">
                  <a:moveTo>
                    <a:pt x="1615" y="0"/>
                  </a:moveTo>
                  <a:cubicBezTo>
                    <a:pt x="1510" y="0"/>
                    <a:pt x="1380" y="51"/>
                    <a:pt x="1275" y="94"/>
                  </a:cubicBezTo>
                  <a:cubicBezTo>
                    <a:pt x="1227" y="106"/>
                    <a:pt x="1215" y="261"/>
                    <a:pt x="1179" y="404"/>
                  </a:cubicBezTo>
                  <a:lnTo>
                    <a:pt x="13" y="404"/>
                  </a:lnTo>
                  <a:cubicBezTo>
                    <a:pt x="1" y="570"/>
                    <a:pt x="108" y="666"/>
                    <a:pt x="322" y="666"/>
                  </a:cubicBezTo>
                  <a:lnTo>
                    <a:pt x="1430" y="666"/>
                  </a:lnTo>
                  <a:cubicBezTo>
                    <a:pt x="1430" y="773"/>
                    <a:pt x="1418" y="856"/>
                    <a:pt x="1418" y="987"/>
                  </a:cubicBezTo>
                  <a:cubicBezTo>
                    <a:pt x="1549" y="963"/>
                    <a:pt x="1691" y="940"/>
                    <a:pt x="1822" y="916"/>
                  </a:cubicBezTo>
                  <a:cubicBezTo>
                    <a:pt x="1977" y="868"/>
                    <a:pt x="2168" y="547"/>
                    <a:pt x="2096" y="440"/>
                  </a:cubicBezTo>
                  <a:cubicBezTo>
                    <a:pt x="2001" y="273"/>
                    <a:pt x="1870" y="130"/>
                    <a:pt x="1715" y="23"/>
                  </a:cubicBezTo>
                  <a:cubicBezTo>
                    <a:pt x="1687" y="7"/>
                    <a:pt x="1652" y="0"/>
                    <a:pt x="16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96" name="Google Shape;2496;p53"/>
            <p:cNvSpPr/>
            <p:nvPr/>
          </p:nvSpPr>
          <p:spPr>
            <a:xfrm>
              <a:off x="6501900" y="1996275"/>
              <a:ext cx="31275" cy="48050"/>
            </a:xfrm>
            <a:custGeom>
              <a:avLst/>
              <a:gdLst/>
              <a:ahLst/>
              <a:cxnLst/>
              <a:rect l="l" t="t" r="r" b="b"/>
              <a:pathLst>
                <a:path w="1251" h="1922" extrusionOk="0">
                  <a:moveTo>
                    <a:pt x="653" y="0"/>
                  </a:moveTo>
                  <a:cubicBezTo>
                    <a:pt x="456" y="0"/>
                    <a:pt x="262" y="104"/>
                    <a:pt x="155" y="279"/>
                  </a:cubicBezTo>
                  <a:cubicBezTo>
                    <a:pt x="0" y="552"/>
                    <a:pt x="120" y="779"/>
                    <a:pt x="417" y="802"/>
                  </a:cubicBezTo>
                  <a:cubicBezTo>
                    <a:pt x="524" y="802"/>
                    <a:pt x="620" y="826"/>
                    <a:pt x="727" y="862"/>
                  </a:cubicBezTo>
                  <a:cubicBezTo>
                    <a:pt x="810" y="898"/>
                    <a:pt x="870" y="957"/>
                    <a:pt x="917" y="1041"/>
                  </a:cubicBezTo>
                  <a:cubicBezTo>
                    <a:pt x="929" y="1076"/>
                    <a:pt x="834" y="1183"/>
                    <a:pt x="774" y="1231"/>
                  </a:cubicBezTo>
                  <a:cubicBezTo>
                    <a:pt x="703" y="1303"/>
                    <a:pt x="608" y="1338"/>
                    <a:pt x="512" y="1350"/>
                  </a:cubicBezTo>
                  <a:cubicBezTo>
                    <a:pt x="486" y="1348"/>
                    <a:pt x="461" y="1347"/>
                    <a:pt x="437" y="1347"/>
                  </a:cubicBezTo>
                  <a:cubicBezTo>
                    <a:pt x="163" y="1347"/>
                    <a:pt x="14" y="1474"/>
                    <a:pt x="36" y="1803"/>
                  </a:cubicBezTo>
                  <a:lnTo>
                    <a:pt x="191" y="1922"/>
                  </a:lnTo>
                  <a:cubicBezTo>
                    <a:pt x="270" y="1729"/>
                    <a:pt x="458" y="1611"/>
                    <a:pt x="662" y="1611"/>
                  </a:cubicBezTo>
                  <a:cubicBezTo>
                    <a:pt x="671" y="1611"/>
                    <a:pt x="681" y="1612"/>
                    <a:pt x="691" y="1612"/>
                  </a:cubicBezTo>
                  <a:cubicBezTo>
                    <a:pt x="739" y="1612"/>
                    <a:pt x="786" y="1600"/>
                    <a:pt x="834" y="1576"/>
                  </a:cubicBezTo>
                  <a:cubicBezTo>
                    <a:pt x="977" y="1517"/>
                    <a:pt x="1251" y="1172"/>
                    <a:pt x="1251" y="1052"/>
                  </a:cubicBezTo>
                  <a:cubicBezTo>
                    <a:pt x="1251" y="874"/>
                    <a:pt x="1012" y="660"/>
                    <a:pt x="762" y="600"/>
                  </a:cubicBezTo>
                  <a:cubicBezTo>
                    <a:pt x="631" y="576"/>
                    <a:pt x="489" y="564"/>
                    <a:pt x="346" y="541"/>
                  </a:cubicBezTo>
                  <a:cubicBezTo>
                    <a:pt x="434" y="343"/>
                    <a:pt x="495" y="257"/>
                    <a:pt x="584" y="257"/>
                  </a:cubicBezTo>
                  <a:cubicBezTo>
                    <a:pt x="640" y="257"/>
                    <a:pt x="707" y="291"/>
                    <a:pt x="798" y="350"/>
                  </a:cubicBezTo>
                  <a:cubicBezTo>
                    <a:pt x="808" y="355"/>
                    <a:pt x="822" y="358"/>
                    <a:pt x="837" y="358"/>
                  </a:cubicBezTo>
                  <a:cubicBezTo>
                    <a:pt x="859" y="358"/>
                    <a:pt x="884" y="352"/>
                    <a:pt x="905" y="338"/>
                  </a:cubicBezTo>
                  <a:cubicBezTo>
                    <a:pt x="989" y="267"/>
                    <a:pt x="905" y="40"/>
                    <a:pt x="786" y="17"/>
                  </a:cubicBezTo>
                  <a:cubicBezTo>
                    <a:pt x="742" y="6"/>
                    <a:pt x="698" y="0"/>
                    <a:pt x="6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97" name="Google Shape;2497;p53"/>
            <p:cNvSpPr/>
            <p:nvPr/>
          </p:nvSpPr>
          <p:spPr>
            <a:xfrm>
              <a:off x="6423625" y="1994000"/>
              <a:ext cx="32750" cy="38125"/>
            </a:xfrm>
            <a:custGeom>
              <a:avLst/>
              <a:gdLst/>
              <a:ahLst/>
              <a:cxnLst/>
              <a:rect l="l" t="t" r="r" b="b"/>
              <a:pathLst>
                <a:path w="1310" h="1525" extrusionOk="0">
                  <a:moveTo>
                    <a:pt x="83" y="0"/>
                  </a:moveTo>
                  <a:lnTo>
                    <a:pt x="12" y="24"/>
                  </a:lnTo>
                  <a:cubicBezTo>
                    <a:pt x="0" y="84"/>
                    <a:pt x="0" y="143"/>
                    <a:pt x="0" y="203"/>
                  </a:cubicBezTo>
                  <a:cubicBezTo>
                    <a:pt x="72" y="608"/>
                    <a:pt x="143" y="1024"/>
                    <a:pt x="238" y="1417"/>
                  </a:cubicBezTo>
                  <a:cubicBezTo>
                    <a:pt x="274" y="1477"/>
                    <a:pt x="333" y="1524"/>
                    <a:pt x="405" y="1524"/>
                  </a:cubicBezTo>
                  <a:cubicBezTo>
                    <a:pt x="476" y="1489"/>
                    <a:pt x="536" y="1417"/>
                    <a:pt x="548" y="1334"/>
                  </a:cubicBezTo>
                  <a:cubicBezTo>
                    <a:pt x="560" y="1203"/>
                    <a:pt x="560" y="1060"/>
                    <a:pt x="548" y="929"/>
                  </a:cubicBezTo>
                  <a:cubicBezTo>
                    <a:pt x="691" y="929"/>
                    <a:pt x="845" y="929"/>
                    <a:pt x="988" y="917"/>
                  </a:cubicBezTo>
                  <a:cubicBezTo>
                    <a:pt x="1191" y="858"/>
                    <a:pt x="1310" y="643"/>
                    <a:pt x="1250" y="441"/>
                  </a:cubicBezTo>
                  <a:cubicBezTo>
                    <a:pt x="1224" y="302"/>
                    <a:pt x="1102" y="213"/>
                    <a:pt x="973" y="213"/>
                  </a:cubicBezTo>
                  <a:cubicBezTo>
                    <a:pt x="926" y="213"/>
                    <a:pt x="878" y="225"/>
                    <a:pt x="834" y="251"/>
                  </a:cubicBezTo>
                  <a:cubicBezTo>
                    <a:pt x="667" y="346"/>
                    <a:pt x="512" y="453"/>
                    <a:pt x="369" y="572"/>
                  </a:cubicBezTo>
                  <a:cubicBezTo>
                    <a:pt x="286" y="405"/>
                    <a:pt x="191" y="203"/>
                    <a:pt x="8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98" name="Google Shape;2498;p53"/>
            <p:cNvSpPr/>
            <p:nvPr/>
          </p:nvSpPr>
          <p:spPr>
            <a:xfrm>
              <a:off x="6115850" y="1895775"/>
              <a:ext cx="22625" cy="54800"/>
            </a:xfrm>
            <a:custGeom>
              <a:avLst/>
              <a:gdLst/>
              <a:ahLst/>
              <a:cxnLst/>
              <a:rect l="l" t="t" r="r" b="b"/>
              <a:pathLst>
                <a:path w="905" h="2192" extrusionOk="0">
                  <a:moveTo>
                    <a:pt x="512" y="0"/>
                  </a:moveTo>
                  <a:cubicBezTo>
                    <a:pt x="464" y="84"/>
                    <a:pt x="381" y="167"/>
                    <a:pt x="381" y="239"/>
                  </a:cubicBezTo>
                  <a:lnTo>
                    <a:pt x="381" y="1786"/>
                  </a:lnTo>
                  <a:cubicBezTo>
                    <a:pt x="262" y="1798"/>
                    <a:pt x="202" y="1798"/>
                    <a:pt x="155" y="1822"/>
                  </a:cubicBezTo>
                  <a:cubicBezTo>
                    <a:pt x="95" y="1882"/>
                    <a:pt x="48" y="1941"/>
                    <a:pt x="0" y="2013"/>
                  </a:cubicBezTo>
                  <a:cubicBezTo>
                    <a:pt x="71" y="2060"/>
                    <a:pt x="131" y="2132"/>
                    <a:pt x="202" y="2144"/>
                  </a:cubicBezTo>
                  <a:cubicBezTo>
                    <a:pt x="369" y="2167"/>
                    <a:pt x="548" y="2191"/>
                    <a:pt x="726" y="2191"/>
                  </a:cubicBezTo>
                  <a:cubicBezTo>
                    <a:pt x="786" y="2191"/>
                    <a:pt x="845" y="2144"/>
                    <a:pt x="905" y="2108"/>
                  </a:cubicBezTo>
                  <a:cubicBezTo>
                    <a:pt x="869" y="2060"/>
                    <a:pt x="833" y="2013"/>
                    <a:pt x="786" y="1965"/>
                  </a:cubicBezTo>
                  <a:cubicBezTo>
                    <a:pt x="738" y="1905"/>
                    <a:pt x="619" y="1858"/>
                    <a:pt x="619" y="1798"/>
                  </a:cubicBezTo>
                  <a:cubicBezTo>
                    <a:pt x="607" y="1477"/>
                    <a:pt x="631" y="1143"/>
                    <a:pt x="643" y="810"/>
                  </a:cubicBezTo>
                  <a:cubicBezTo>
                    <a:pt x="667" y="620"/>
                    <a:pt x="679" y="429"/>
                    <a:pt x="691" y="250"/>
                  </a:cubicBezTo>
                  <a:cubicBezTo>
                    <a:pt x="691" y="167"/>
                    <a:pt x="572" y="84"/>
                    <a:pt x="51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499" name="Google Shape;2499;p53"/>
            <p:cNvSpPr/>
            <p:nvPr/>
          </p:nvSpPr>
          <p:spPr>
            <a:xfrm>
              <a:off x="6466175" y="1998175"/>
              <a:ext cx="30400" cy="38700"/>
            </a:xfrm>
            <a:custGeom>
              <a:avLst/>
              <a:gdLst/>
              <a:ahLst/>
              <a:cxnLst/>
              <a:rect l="l" t="t" r="r" b="b"/>
              <a:pathLst>
                <a:path w="1216" h="1548" extrusionOk="0">
                  <a:moveTo>
                    <a:pt x="1096" y="0"/>
                  </a:moveTo>
                  <a:cubicBezTo>
                    <a:pt x="1037" y="0"/>
                    <a:pt x="989" y="48"/>
                    <a:pt x="965" y="95"/>
                  </a:cubicBezTo>
                  <a:cubicBezTo>
                    <a:pt x="858" y="381"/>
                    <a:pt x="751" y="667"/>
                    <a:pt x="656" y="965"/>
                  </a:cubicBezTo>
                  <a:cubicBezTo>
                    <a:pt x="382" y="774"/>
                    <a:pt x="429" y="357"/>
                    <a:pt x="1" y="334"/>
                  </a:cubicBezTo>
                  <a:lnTo>
                    <a:pt x="1" y="334"/>
                  </a:lnTo>
                  <a:cubicBezTo>
                    <a:pt x="60" y="465"/>
                    <a:pt x="108" y="595"/>
                    <a:pt x="167" y="726"/>
                  </a:cubicBezTo>
                  <a:cubicBezTo>
                    <a:pt x="275" y="929"/>
                    <a:pt x="358" y="1143"/>
                    <a:pt x="465" y="1346"/>
                  </a:cubicBezTo>
                  <a:cubicBezTo>
                    <a:pt x="525" y="1417"/>
                    <a:pt x="572" y="1488"/>
                    <a:pt x="644" y="1548"/>
                  </a:cubicBezTo>
                  <a:cubicBezTo>
                    <a:pt x="715" y="1477"/>
                    <a:pt x="810" y="1417"/>
                    <a:pt x="846" y="1334"/>
                  </a:cubicBezTo>
                  <a:cubicBezTo>
                    <a:pt x="953" y="1060"/>
                    <a:pt x="1048" y="786"/>
                    <a:pt x="1144" y="500"/>
                  </a:cubicBezTo>
                  <a:cubicBezTo>
                    <a:pt x="1179" y="369"/>
                    <a:pt x="1203" y="238"/>
                    <a:pt x="1215" y="107"/>
                  </a:cubicBezTo>
                  <a:cubicBezTo>
                    <a:pt x="1215" y="72"/>
                    <a:pt x="1132" y="0"/>
                    <a:pt x="109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00" name="Google Shape;2500;p53"/>
            <p:cNvSpPr/>
            <p:nvPr/>
          </p:nvSpPr>
          <p:spPr>
            <a:xfrm>
              <a:off x="6246500" y="2120500"/>
              <a:ext cx="31300" cy="35750"/>
            </a:xfrm>
            <a:custGeom>
              <a:avLst/>
              <a:gdLst/>
              <a:ahLst/>
              <a:cxnLst/>
              <a:rect l="l" t="t" r="r" b="b"/>
              <a:pathLst>
                <a:path w="1252" h="1430" extrusionOk="0">
                  <a:moveTo>
                    <a:pt x="1063" y="0"/>
                  </a:moveTo>
                  <a:cubicBezTo>
                    <a:pt x="1004" y="0"/>
                    <a:pt x="971" y="66"/>
                    <a:pt x="930" y="203"/>
                  </a:cubicBezTo>
                  <a:cubicBezTo>
                    <a:pt x="846" y="477"/>
                    <a:pt x="739" y="739"/>
                    <a:pt x="644" y="1013"/>
                  </a:cubicBezTo>
                  <a:cubicBezTo>
                    <a:pt x="453" y="739"/>
                    <a:pt x="406" y="358"/>
                    <a:pt x="37" y="179"/>
                  </a:cubicBezTo>
                  <a:cubicBezTo>
                    <a:pt x="13" y="263"/>
                    <a:pt x="1" y="286"/>
                    <a:pt x="1" y="298"/>
                  </a:cubicBezTo>
                  <a:cubicBezTo>
                    <a:pt x="132" y="608"/>
                    <a:pt x="263" y="929"/>
                    <a:pt x="418" y="1227"/>
                  </a:cubicBezTo>
                  <a:cubicBezTo>
                    <a:pt x="477" y="1334"/>
                    <a:pt x="584" y="1406"/>
                    <a:pt x="715" y="1429"/>
                  </a:cubicBezTo>
                  <a:cubicBezTo>
                    <a:pt x="870" y="1417"/>
                    <a:pt x="906" y="1251"/>
                    <a:pt x="941" y="1108"/>
                  </a:cubicBezTo>
                  <a:cubicBezTo>
                    <a:pt x="1037" y="775"/>
                    <a:pt x="1144" y="441"/>
                    <a:pt x="1251" y="108"/>
                  </a:cubicBezTo>
                  <a:cubicBezTo>
                    <a:pt x="1165" y="37"/>
                    <a:pt x="1107" y="0"/>
                    <a:pt x="106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01" name="Google Shape;2501;p53"/>
            <p:cNvSpPr/>
            <p:nvPr/>
          </p:nvSpPr>
          <p:spPr>
            <a:xfrm>
              <a:off x="6330750" y="1919400"/>
              <a:ext cx="29200" cy="26425"/>
            </a:xfrm>
            <a:custGeom>
              <a:avLst/>
              <a:gdLst/>
              <a:ahLst/>
              <a:cxnLst/>
              <a:rect l="l" t="t" r="r" b="b"/>
              <a:pathLst>
                <a:path w="1168" h="1057" extrusionOk="0">
                  <a:moveTo>
                    <a:pt x="832" y="1"/>
                  </a:moveTo>
                  <a:cubicBezTo>
                    <a:pt x="715" y="1"/>
                    <a:pt x="598" y="41"/>
                    <a:pt x="512" y="127"/>
                  </a:cubicBezTo>
                  <a:cubicBezTo>
                    <a:pt x="440" y="230"/>
                    <a:pt x="392" y="289"/>
                    <a:pt x="348" y="289"/>
                  </a:cubicBezTo>
                  <a:cubicBezTo>
                    <a:pt x="306" y="289"/>
                    <a:pt x="268" y="232"/>
                    <a:pt x="215" y="103"/>
                  </a:cubicBezTo>
                  <a:cubicBezTo>
                    <a:pt x="191" y="56"/>
                    <a:pt x="72" y="44"/>
                    <a:pt x="0" y="8"/>
                  </a:cubicBezTo>
                  <a:lnTo>
                    <a:pt x="0" y="8"/>
                  </a:lnTo>
                  <a:cubicBezTo>
                    <a:pt x="0" y="79"/>
                    <a:pt x="12" y="151"/>
                    <a:pt x="24" y="222"/>
                  </a:cubicBezTo>
                  <a:cubicBezTo>
                    <a:pt x="108" y="448"/>
                    <a:pt x="215" y="663"/>
                    <a:pt x="274" y="889"/>
                  </a:cubicBezTo>
                  <a:cubicBezTo>
                    <a:pt x="302" y="1008"/>
                    <a:pt x="343" y="1057"/>
                    <a:pt x="426" y="1057"/>
                  </a:cubicBezTo>
                  <a:cubicBezTo>
                    <a:pt x="450" y="1057"/>
                    <a:pt x="479" y="1052"/>
                    <a:pt x="512" y="1044"/>
                  </a:cubicBezTo>
                  <a:cubicBezTo>
                    <a:pt x="608" y="425"/>
                    <a:pt x="655" y="306"/>
                    <a:pt x="822" y="306"/>
                  </a:cubicBezTo>
                  <a:cubicBezTo>
                    <a:pt x="846" y="413"/>
                    <a:pt x="870" y="508"/>
                    <a:pt x="881" y="615"/>
                  </a:cubicBezTo>
                  <a:cubicBezTo>
                    <a:pt x="953" y="603"/>
                    <a:pt x="1048" y="603"/>
                    <a:pt x="1072" y="568"/>
                  </a:cubicBezTo>
                  <a:cubicBezTo>
                    <a:pt x="1143" y="472"/>
                    <a:pt x="1167" y="365"/>
                    <a:pt x="1167" y="246"/>
                  </a:cubicBezTo>
                  <a:cubicBezTo>
                    <a:pt x="1131" y="127"/>
                    <a:pt x="1036" y="44"/>
                    <a:pt x="917" y="8"/>
                  </a:cubicBezTo>
                  <a:cubicBezTo>
                    <a:pt x="889" y="3"/>
                    <a:pt x="861" y="1"/>
                    <a:pt x="83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02" name="Google Shape;2502;p53"/>
            <p:cNvSpPr/>
            <p:nvPr/>
          </p:nvSpPr>
          <p:spPr>
            <a:xfrm>
              <a:off x="6155425" y="2045350"/>
              <a:ext cx="12225" cy="14450"/>
            </a:xfrm>
            <a:custGeom>
              <a:avLst/>
              <a:gdLst/>
              <a:ahLst/>
              <a:cxnLst/>
              <a:rect l="l" t="t" r="r" b="b"/>
              <a:pathLst>
                <a:path w="489" h="578" extrusionOk="0">
                  <a:moveTo>
                    <a:pt x="210" y="0"/>
                  </a:moveTo>
                  <a:cubicBezTo>
                    <a:pt x="154" y="0"/>
                    <a:pt x="88" y="19"/>
                    <a:pt x="24" y="19"/>
                  </a:cubicBezTo>
                  <a:cubicBezTo>
                    <a:pt x="16" y="19"/>
                    <a:pt x="9" y="19"/>
                    <a:pt x="1" y="18"/>
                  </a:cubicBezTo>
                  <a:lnTo>
                    <a:pt x="1" y="578"/>
                  </a:lnTo>
                  <a:cubicBezTo>
                    <a:pt x="167" y="411"/>
                    <a:pt x="489" y="459"/>
                    <a:pt x="358" y="125"/>
                  </a:cubicBezTo>
                  <a:cubicBezTo>
                    <a:pt x="328" y="24"/>
                    <a:pt x="274" y="0"/>
                    <a:pt x="2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03" name="Google Shape;2503;p53"/>
            <p:cNvSpPr/>
            <p:nvPr/>
          </p:nvSpPr>
          <p:spPr>
            <a:xfrm>
              <a:off x="6152750" y="2152275"/>
              <a:ext cx="11325" cy="12075"/>
            </a:xfrm>
            <a:custGeom>
              <a:avLst/>
              <a:gdLst/>
              <a:ahLst/>
              <a:cxnLst/>
              <a:rect l="l" t="t" r="r" b="b"/>
              <a:pathLst>
                <a:path w="453" h="483" extrusionOk="0">
                  <a:moveTo>
                    <a:pt x="286" y="1"/>
                  </a:moveTo>
                  <a:cubicBezTo>
                    <a:pt x="275" y="1"/>
                    <a:pt x="263" y="2"/>
                    <a:pt x="250" y="4"/>
                  </a:cubicBezTo>
                  <a:cubicBezTo>
                    <a:pt x="179" y="16"/>
                    <a:pt x="119" y="111"/>
                    <a:pt x="0" y="218"/>
                  </a:cubicBezTo>
                  <a:cubicBezTo>
                    <a:pt x="131" y="349"/>
                    <a:pt x="191" y="468"/>
                    <a:pt x="274" y="480"/>
                  </a:cubicBezTo>
                  <a:cubicBezTo>
                    <a:pt x="287" y="482"/>
                    <a:pt x="298" y="482"/>
                    <a:pt x="309" y="482"/>
                  </a:cubicBezTo>
                  <a:cubicBezTo>
                    <a:pt x="443" y="482"/>
                    <a:pt x="453" y="352"/>
                    <a:pt x="453" y="242"/>
                  </a:cubicBezTo>
                  <a:cubicBezTo>
                    <a:pt x="453" y="121"/>
                    <a:pt x="413" y="1"/>
                    <a:pt x="28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04" name="Google Shape;2504;p53"/>
            <p:cNvSpPr/>
            <p:nvPr/>
          </p:nvSpPr>
          <p:spPr>
            <a:xfrm>
              <a:off x="6148275" y="1938900"/>
              <a:ext cx="10750" cy="9275"/>
            </a:xfrm>
            <a:custGeom>
              <a:avLst/>
              <a:gdLst/>
              <a:ahLst/>
              <a:cxnLst/>
              <a:rect l="l" t="t" r="r" b="b"/>
              <a:pathLst>
                <a:path w="430" h="371" extrusionOk="0">
                  <a:moveTo>
                    <a:pt x="208" y="1"/>
                  </a:moveTo>
                  <a:cubicBezTo>
                    <a:pt x="170" y="1"/>
                    <a:pt x="101" y="79"/>
                    <a:pt x="1" y="157"/>
                  </a:cubicBezTo>
                  <a:cubicBezTo>
                    <a:pt x="96" y="252"/>
                    <a:pt x="156" y="311"/>
                    <a:pt x="203" y="371"/>
                  </a:cubicBezTo>
                  <a:lnTo>
                    <a:pt x="429" y="157"/>
                  </a:lnTo>
                  <a:cubicBezTo>
                    <a:pt x="358" y="109"/>
                    <a:pt x="298" y="26"/>
                    <a:pt x="215" y="2"/>
                  </a:cubicBezTo>
                  <a:cubicBezTo>
                    <a:pt x="213" y="1"/>
                    <a:pt x="210" y="1"/>
                    <a:pt x="20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05" name="Google Shape;2505;p53"/>
            <p:cNvSpPr/>
            <p:nvPr/>
          </p:nvSpPr>
          <p:spPr>
            <a:xfrm>
              <a:off x="6110475" y="2545225"/>
              <a:ext cx="44375" cy="61375"/>
            </a:xfrm>
            <a:custGeom>
              <a:avLst/>
              <a:gdLst/>
              <a:ahLst/>
              <a:cxnLst/>
              <a:rect l="l" t="t" r="r" b="b"/>
              <a:pathLst>
                <a:path w="1775" h="2455" extrusionOk="0">
                  <a:moveTo>
                    <a:pt x="1072" y="311"/>
                  </a:moveTo>
                  <a:cubicBezTo>
                    <a:pt x="1156" y="716"/>
                    <a:pt x="1251" y="1121"/>
                    <a:pt x="1346" y="1538"/>
                  </a:cubicBezTo>
                  <a:lnTo>
                    <a:pt x="560" y="1442"/>
                  </a:lnTo>
                  <a:cubicBezTo>
                    <a:pt x="703" y="1050"/>
                    <a:pt x="834" y="680"/>
                    <a:pt x="977" y="311"/>
                  </a:cubicBezTo>
                  <a:close/>
                  <a:moveTo>
                    <a:pt x="1026" y="1"/>
                  </a:moveTo>
                  <a:cubicBezTo>
                    <a:pt x="979" y="1"/>
                    <a:pt x="916" y="66"/>
                    <a:pt x="894" y="121"/>
                  </a:cubicBezTo>
                  <a:cubicBezTo>
                    <a:pt x="787" y="311"/>
                    <a:pt x="703" y="514"/>
                    <a:pt x="620" y="716"/>
                  </a:cubicBezTo>
                  <a:cubicBezTo>
                    <a:pt x="406" y="1216"/>
                    <a:pt x="215" y="1728"/>
                    <a:pt x="25" y="2228"/>
                  </a:cubicBezTo>
                  <a:cubicBezTo>
                    <a:pt x="1" y="2288"/>
                    <a:pt x="48" y="2383"/>
                    <a:pt x="60" y="2455"/>
                  </a:cubicBezTo>
                  <a:cubicBezTo>
                    <a:pt x="132" y="2419"/>
                    <a:pt x="215" y="2383"/>
                    <a:pt x="239" y="2324"/>
                  </a:cubicBezTo>
                  <a:cubicBezTo>
                    <a:pt x="322" y="2157"/>
                    <a:pt x="382" y="1978"/>
                    <a:pt x="429" y="1788"/>
                  </a:cubicBezTo>
                  <a:cubicBezTo>
                    <a:pt x="471" y="1662"/>
                    <a:pt x="541" y="1619"/>
                    <a:pt x="647" y="1619"/>
                  </a:cubicBezTo>
                  <a:cubicBezTo>
                    <a:pt x="661" y="1619"/>
                    <a:pt x="676" y="1620"/>
                    <a:pt x="691" y="1621"/>
                  </a:cubicBezTo>
                  <a:cubicBezTo>
                    <a:pt x="941" y="1645"/>
                    <a:pt x="1168" y="1669"/>
                    <a:pt x="1382" y="1693"/>
                  </a:cubicBezTo>
                  <a:cubicBezTo>
                    <a:pt x="1489" y="1859"/>
                    <a:pt x="1596" y="2014"/>
                    <a:pt x="1691" y="2181"/>
                  </a:cubicBezTo>
                  <a:lnTo>
                    <a:pt x="1775" y="2145"/>
                  </a:lnTo>
                  <a:cubicBezTo>
                    <a:pt x="1775" y="2097"/>
                    <a:pt x="1775" y="2050"/>
                    <a:pt x="1775" y="2014"/>
                  </a:cubicBezTo>
                  <a:cubicBezTo>
                    <a:pt x="1656" y="1645"/>
                    <a:pt x="1537" y="1288"/>
                    <a:pt x="1418" y="931"/>
                  </a:cubicBezTo>
                  <a:cubicBezTo>
                    <a:pt x="1334" y="669"/>
                    <a:pt x="1275" y="395"/>
                    <a:pt x="1191" y="133"/>
                  </a:cubicBezTo>
                  <a:cubicBezTo>
                    <a:pt x="1168" y="61"/>
                    <a:pt x="1108" y="14"/>
                    <a:pt x="1037" y="2"/>
                  </a:cubicBezTo>
                  <a:cubicBezTo>
                    <a:pt x="1033" y="1"/>
                    <a:pt x="1029" y="1"/>
                    <a:pt x="102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06" name="Google Shape;2506;p53"/>
            <p:cNvSpPr/>
            <p:nvPr/>
          </p:nvSpPr>
          <p:spPr>
            <a:xfrm>
              <a:off x="6186375" y="2552400"/>
              <a:ext cx="41400" cy="55400"/>
            </a:xfrm>
            <a:custGeom>
              <a:avLst/>
              <a:gdLst/>
              <a:ahLst/>
              <a:cxnLst/>
              <a:rect l="l" t="t" r="r" b="b"/>
              <a:pathLst>
                <a:path w="1656" h="2216" extrusionOk="0">
                  <a:moveTo>
                    <a:pt x="656" y="346"/>
                  </a:moveTo>
                  <a:lnTo>
                    <a:pt x="1001" y="1239"/>
                  </a:lnTo>
                  <a:lnTo>
                    <a:pt x="429" y="1239"/>
                  </a:lnTo>
                  <a:cubicBezTo>
                    <a:pt x="501" y="941"/>
                    <a:pt x="572" y="667"/>
                    <a:pt x="656" y="346"/>
                  </a:cubicBezTo>
                  <a:close/>
                  <a:moveTo>
                    <a:pt x="644" y="1"/>
                  </a:moveTo>
                  <a:cubicBezTo>
                    <a:pt x="584" y="72"/>
                    <a:pt x="525" y="155"/>
                    <a:pt x="489" y="239"/>
                  </a:cubicBezTo>
                  <a:cubicBezTo>
                    <a:pt x="394" y="560"/>
                    <a:pt x="310" y="882"/>
                    <a:pt x="227" y="1215"/>
                  </a:cubicBezTo>
                  <a:cubicBezTo>
                    <a:pt x="156" y="1501"/>
                    <a:pt x="72" y="1798"/>
                    <a:pt x="1" y="2096"/>
                  </a:cubicBezTo>
                  <a:cubicBezTo>
                    <a:pt x="1" y="2132"/>
                    <a:pt x="37" y="2179"/>
                    <a:pt x="60" y="2215"/>
                  </a:cubicBezTo>
                  <a:cubicBezTo>
                    <a:pt x="108" y="2191"/>
                    <a:pt x="168" y="2179"/>
                    <a:pt x="179" y="2144"/>
                  </a:cubicBezTo>
                  <a:cubicBezTo>
                    <a:pt x="215" y="2037"/>
                    <a:pt x="251" y="1917"/>
                    <a:pt x="275" y="1810"/>
                  </a:cubicBezTo>
                  <a:cubicBezTo>
                    <a:pt x="346" y="1417"/>
                    <a:pt x="346" y="1477"/>
                    <a:pt x="715" y="1406"/>
                  </a:cubicBezTo>
                  <a:cubicBezTo>
                    <a:pt x="774" y="1393"/>
                    <a:pt x="826" y="1387"/>
                    <a:pt x="873" y="1387"/>
                  </a:cubicBezTo>
                  <a:cubicBezTo>
                    <a:pt x="1141" y="1387"/>
                    <a:pt x="1235" y="1577"/>
                    <a:pt x="1346" y="1810"/>
                  </a:cubicBezTo>
                  <a:cubicBezTo>
                    <a:pt x="1406" y="1941"/>
                    <a:pt x="1501" y="2060"/>
                    <a:pt x="1572" y="2191"/>
                  </a:cubicBezTo>
                  <a:lnTo>
                    <a:pt x="1656" y="2144"/>
                  </a:lnTo>
                  <a:cubicBezTo>
                    <a:pt x="1632" y="2048"/>
                    <a:pt x="1608" y="1953"/>
                    <a:pt x="1572" y="1870"/>
                  </a:cubicBezTo>
                  <a:cubicBezTo>
                    <a:pt x="1322" y="1310"/>
                    <a:pt x="1072" y="763"/>
                    <a:pt x="810" y="215"/>
                  </a:cubicBezTo>
                  <a:cubicBezTo>
                    <a:pt x="763" y="132"/>
                    <a:pt x="703" y="60"/>
                    <a:pt x="64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07" name="Google Shape;2507;p53"/>
            <p:cNvSpPr/>
            <p:nvPr/>
          </p:nvSpPr>
          <p:spPr>
            <a:xfrm>
              <a:off x="6289675" y="2570175"/>
              <a:ext cx="22950" cy="56975"/>
            </a:xfrm>
            <a:custGeom>
              <a:avLst/>
              <a:gdLst/>
              <a:ahLst/>
              <a:cxnLst/>
              <a:rect l="l" t="t" r="r" b="b"/>
              <a:pathLst>
                <a:path w="918" h="2279" extrusionOk="0">
                  <a:moveTo>
                    <a:pt x="360" y="171"/>
                  </a:moveTo>
                  <a:cubicBezTo>
                    <a:pt x="406" y="171"/>
                    <a:pt x="455" y="178"/>
                    <a:pt x="500" y="183"/>
                  </a:cubicBezTo>
                  <a:cubicBezTo>
                    <a:pt x="643" y="194"/>
                    <a:pt x="727" y="314"/>
                    <a:pt x="667" y="433"/>
                  </a:cubicBezTo>
                  <a:cubicBezTo>
                    <a:pt x="560" y="611"/>
                    <a:pt x="441" y="790"/>
                    <a:pt x="298" y="956"/>
                  </a:cubicBezTo>
                  <a:lnTo>
                    <a:pt x="238" y="921"/>
                  </a:lnTo>
                  <a:cubicBezTo>
                    <a:pt x="203" y="718"/>
                    <a:pt x="191" y="516"/>
                    <a:pt x="191" y="314"/>
                  </a:cubicBezTo>
                  <a:cubicBezTo>
                    <a:pt x="199" y="197"/>
                    <a:pt x="273" y="171"/>
                    <a:pt x="360" y="171"/>
                  </a:cubicBezTo>
                  <a:close/>
                  <a:moveTo>
                    <a:pt x="478" y="0"/>
                  </a:moveTo>
                  <a:cubicBezTo>
                    <a:pt x="416" y="0"/>
                    <a:pt x="352" y="8"/>
                    <a:pt x="286" y="16"/>
                  </a:cubicBezTo>
                  <a:cubicBezTo>
                    <a:pt x="215" y="28"/>
                    <a:pt x="131" y="28"/>
                    <a:pt x="24" y="40"/>
                  </a:cubicBezTo>
                  <a:cubicBezTo>
                    <a:pt x="12" y="111"/>
                    <a:pt x="0" y="183"/>
                    <a:pt x="0" y="242"/>
                  </a:cubicBezTo>
                  <a:cubicBezTo>
                    <a:pt x="12" y="456"/>
                    <a:pt x="36" y="659"/>
                    <a:pt x="48" y="861"/>
                  </a:cubicBezTo>
                  <a:cubicBezTo>
                    <a:pt x="60" y="1278"/>
                    <a:pt x="72" y="1695"/>
                    <a:pt x="96" y="2099"/>
                  </a:cubicBezTo>
                  <a:cubicBezTo>
                    <a:pt x="96" y="2159"/>
                    <a:pt x="179" y="2219"/>
                    <a:pt x="227" y="2278"/>
                  </a:cubicBezTo>
                  <a:cubicBezTo>
                    <a:pt x="262" y="2207"/>
                    <a:pt x="286" y="2147"/>
                    <a:pt x="298" y="2076"/>
                  </a:cubicBezTo>
                  <a:cubicBezTo>
                    <a:pt x="286" y="1861"/>
                    <a:pt x="262" y="1647"/>
                    <a:pt x="238" y="1445"/>
                  </a:cubicBezTo>
                  <a:cubicBezTo>
                    <a:pt x="203" y="1302"/>
                    <a:pt x="274" y="1147"/>
                    <a:pt x="405" y="1076"/>
                  </a:cubicBezTo>
                  <a:cubicBezTo>
                    <a:pt x="536" y="968"/>
                    <a:pt x="655" y="837"/>
                    <a:pt x="750" y="695"/>
                  </a:cubicBezTo>
                  <a:cubicBezTo>
                    <a:pt x="905" y="552"/>
                    <a:pt x="917" y="325"/>
                    <a:pt x="810" y="171"/>
                  </a:cubicBezTo>
                  <a:cubicBezTo>
                    <a:pt x="721" y="34"/>
                    <a:pt x="606" y="0"/>
                    <a:pt x="47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08" name="Google Shape;2508;p53"/>
            <p:cNvSpPr/>
            <p:nvPr/>
          </p:nvSpPr>
          <p:spPr>
            <a:xfrm>
              <a:off x="6263175" y="2549100"/>
              <a:ext cx="22950" cy="58375"/>
            </a:xfrm>
            <a:custGeom>
              <a:avLst/>
              <a:gdLst/>
              <a:ahLst/>
              <a:cxnLst/>
              <a:rect l="l" t="t" r="r" b="b"/>
              <a:pathLst>
                <a:path w="918" h="2335" extrusionOk="0">
                  <a:moveTo>
                    <a:pt x="303" y="1"/>
                  </a:moveTo>
                  <a:cubicBezTo>
                    <a:pt x="108" y="1"/>
                    <a:pt x="1" y="108"/>
                    <a:pt x="1" y="311"/>
                  </a:cubicBezTo>
                  <a:cubicBezTo>
                    <a:pt x="13" y="942"/>
                    <a:pt x="24" y="1561"/>
                    <a:pt x="48" y="2192"/>
                  </a:cubicBezTo>
                  <a:cubicBezTo>
                    <a:pt x="48" y="2285"/>
                    <a:pt x="63" y="2335"/>
                    <a:pt x="143" y="2335"/>
                  </a:cubicBezTo>
                  <a:cubicBezTo>
                    <a:pt x="166" y="2335"/>
                    <a:pt x="193" y="2331"/>
                    <a:pt x="227" y="2323"/>
                  </a:cubicBezTo>
                  <a:cubicBezTo>
                    <a:pt x="382" y="2288"/>
                    <a:pt x="548" y="2288"/>
                    <a:pt x="703" y="2264"/>
                  </a:cubicBezTo>
                  <a:cubicBezTo>
                    <a:pt x="763" y="2240"/>
                    <a:pt x="822" y="2204"/>
                    <a:pt x="882" y="2157"/>
                  </a:cubicBezTo>
                  <a:cubicBezTo>
                    <a:pt x="810" y="2121"/>
                    <a:pt x="751" y="2061"/>
                    <a:pt x="691" y="2061"/>
                  </a:cubicBezTo>
                  <a:cubicBezTo>
                    <a:pt x="525" y="2061"/>
                    <a:pt x="358" y="2085"/>
                    <a:pt x="191" y="2109"/>
                  </a:cubicBezTo>
                  <a:lnTo>
                    <a:pt x="191" y="359"/>
                  </a:lnTo>
                  <a:cubicBezTo>
                    <a:pt x="191" y="259"/>
                    <a:pt x="222" y="191"/>
                    <a:pt x="331" y="191"/>
                  </a:cubicBezTo>
                  <a:cubicBezTo>
                    <a:pt x="339" y="191"/>
                    <a:pt x="348" y="191"/>
                    <a:pt x="358" y="192"/>
                  </a:cubicBezTo>
                  <a:lnTo>
                    <a:pt x="870" y="192"/>
                  </a:lnTo>
                  <a:cubicBezTo>
                    <a:pt x="917" y="73"/>
                    <a:pt x="858" y="25"/>
                    <a:pt x="727" y="14"/>
                  </a:cubicBezTo>
                  <a:cubicBezTo>
                    <a:pt x="596" y="2"/>
                    <a:pt x="465" y="2"/>
                    <a:pt x="334" y="2"/>
                  </a:cubicBezTo>
                  <a:cubicBezTo>
                    <a:pt x="323" y="1"/>
                    <a:pt x="313" y="1"/>
                    <a:pt x="30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09" name="Google Shape;2509;p53"/>
            <p:cNvSpPr/>
            <p:nvPr/>
          </p:nvSpPr>
          <p:spPr>
            <a:xfrm>
              <a:off x="6376000" y="2576500"/>
              <a:ext cx="22050" cy="56900"/>
            </a:xfrm>
            <a:custGeom>
              <a:avLst/>
              <a:gdLst/>
              <a:ahLst/>
              <a:cxnLst/>
              <a:rect l="l" t="t" r="r" b="b"/>
              <a:pathLst>
                <a:path w="882" h="2276" extrusionOk="0">
                  <a:moveTo>
                    <a:pt x="131" y="1"/>
                  </a:moveTo>
                  <a:lnTo>
                    <a:pt x="131" y="1"/>
                  </a:lnTo>
                  <a:cubicBezTo>
                    <a:pt x="0" y="334"/>
                    <a:pt x="119" y="703"/>
                    <a:pt x="417" y="906"/>
                  </a:cubicBezTo>
                  <a:cubicBezTo>
                    <a:pt x="333" y="1251"/>
                    <a:pt x="250" y="1596"/>
                    <a:pt x="179" y="1942"/>
                  </a:cubicBezTo>
                  <a:cubicBezTo>
                    <a:pt x="143" y="2061"/>
                    <a:pt x="60" y="2204"/>
                    <a:pt x="226" y="2275"/>
                  </a:cubicBezTo>
                  <a:cubicBezTo>
                    <a:pt x="310" y="2192"/>
                    <a:pt x="369" y="2096"/>
                    <a:pt x="405" y="1977"/>
                  </a:cubicBezTo>
                  <a:cubicBezTo>
                    <a:pt x="488" y="1489"/>
                    <a:pt x="560" y="977"/>
                    <a:pt x="810" y="537"/>
                  </a:cubicBezTo>
                  <a:cubicBezTo>
                    <a:pt x="857" y="418"/>
                    <a:pt x="881" y="299"/>
                    <a:pt x="881" y="180"/>
                  </a:cubicBezTo>
                  <a:cubicBezTo>
                    <a:pt x="881" y="120"/>
                    <a:pt x="834" y="72"/>
                    <a:pt x="810" y="13"/>
                  </a:cubicBezTo>
                  <a:cubicBezTo>
                    <a:pt x="750" y="61"/>
                    <a:pt x="679" y="96"/>
                    <a:pt x="655" y="144"/>
                  </a:cubicBezTo>
                  <a:cubicBezTo>
                    <a:pt x="607" y="251"/>
                    <a:pt x="595" y="370"/>
                    <a:pt x="560" y="477"/>
                  </a:cubicBezTo>
                  <a:cubicBezTo>
                    <a:pt x="524" y="549"/>
                    <a:pt x="488" y="620"/>
                    <a:pt x="441" y="680"/>
                  </a:cubicBezTo>
                  <a:cubicBezTo>
                    <a:pt x="393" y="620"/>
                    <a:pt x="345" y="549"/>
                    <a:pt x="298" y="477"/>
                  </a:cubicBezTo>
                  <a:cubicBezTo>
                    <a:pt x="238" y="346"/>
                    <a:pt x="203" y="191"/>
                    <a:pt x="1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10" name="Google Shape;2510;p53"/>
            <p:cNvSpPr/>
            <p:nvPr/>
          </p:nvSpPr>
          <p:spPr>
            <a:xfrm>
              <a:off x="6231925" y="2571450"/>
              <a:ext cx="23550" cy="57175"/>
            </a:xfrm>
            <a:custGeom>
              <a:avLst/>
              <a:gdLst/>
              <a:ahLst/>
              <a:cxnLst/>
              <a:rect l="l" t="t" r="r" b="b"/>
              <a:pathLst>
                <a:path w="942" h="2287" extrusionOk="0">
                  <a:moveTo>
                    <a:pt x="858" y="1"/>
                  </a:moveTo>
                  <a:cubicBezTo>
                    <a:pt x="810" y="60"/>
                    <a:pt x="762" y="143"/>
                    <a:pt x="727" y="215"/>
                  </a:cubicBezTo>
                  <a:cubicBezTo>
                    <a:pt x="655" y="405"/>
                    <a:pt x="584" y="608"/>
                    <a:pt x="501" y="834"/>
                  </a:cubicBezTo>
                  <a:lnTo>
                    <a:pt x="84" y="155"/>
                  </a:lnTo>
                  <a:lnTo>
                    <a:pt x="0" y="203"/>
                  </a:lnTo>
                  <a:cubicBezTo>
                    <a:pt x="0" y="263"/>
                    <a:pt x="12" y="322"/>
                    <a:pt x="36" y="382"/>
                  </a:cubicBezTo>
                  <a:cubicBezTo>
                    <a:pt x="155" y="596"/>
                    <a:pt x="274" y="810"/>
                    <a:pt x="381" y="1025"/>
                  </a:cubicBezTo>
                  <a:cubicBezTo>
                    <a:pt x="417" y="1096"/>
                    <a:pt x="429" y="1179"/>
                    <a:pt x="405" y="1251"/>
                  </a:cubicBezTo>
                  <a:cubicBezTo>
                    <a:pt x="310" y="1536"/>
                    <a:pt x="191" y="1810"/>
                    <a:pt x="96" y="2096"/>
                  </a:cubicBezTo>
                  <a:cubicBezTo>
                    <a:pt x="84" y="2144"/>
                    <a:pt x="131" y="2227"/>
                    <a:pt x="155" y="2287"/>
                  </a:cubicBezTo>
                  <a:cubicBezTo>
                    <a:pt x="203" y="2251"/>
                    <a:pt x="239" y="2203"/>
                    <a:pt x="274" y="2144"/>
                  </a:cubicBezTo>
                  <a:cubicBezTo>
                    <a:pt x="370" y="1929"/>
                    <a:pt x="453" y="1703"/>
                    <a:pt x="524" y="1489"/>
                  </a:cubicBezTo>
                  <a:cubicBezTo>
                    <a:pt x="667" y="1084"/>
                    <a:pt x="810" y="667"/>
                    <a:pt x="929" y="263"/>
                  </a:cubicBezTo>
                  <a:cubicBezTo>
                    <a:pt x="941" y="191"/>
                    <a:pt x="882" y="84"/>
                    <a:pt x="85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11" name="Google Shape;2511;p53"/>
            <p:cNvSpPr/>
            <p:nvPr/>
          </p:nvSpPr>
          <p:spPr>
            <a:xfrm>
              <a:off x="6425100" y="2552700"/>
              <a:ext cx="20575" cy="58375"/>
            </a:xfrm>
            <a:custGeom>
              <a:avLst/>
              <a:gdLst/>
              <a:ahLst/>
              <a:cxnLst/>
              <a:rect l="l" t="t" r="r" b="b"/>
              <a:pathLst>
                <a:path w="823" h="2335" extrusionOk="0">
                  <a:moveTo>
                    <a:pt x="715" y="0"/>
                  </a:moveTo>
                  <a:cubicBezTo>
                    <a:pt x="501" y="0"/>
                    <a:pt x="274" y="24"/>
                    <a:pt x="1" y="36"/>
                  </a:cubicBezTo>
                  <a:lnTo>
                    <a:pt x="215" y="262"/>
                  </a:lnTo>
                  <a:lnTo>
                    <a:pt x="608" y="155"/>
                  </a:lnTo>
                  <a:lnTo>
                    <a:pt x="608" y="2060"/>
                  </a:lnTo>
                  <a:cubicBezTo>
                    <a:pt x="501" y="2084"/>
                    <a:pt x="394" y="2096"/>
                    <a:pt x="274" y="2132"/>
                  </a:cubicBezTo>
                  <a:cubicBezTo>
                    <a:pt x="227" y="2144"/>
                    <a:pt x="191" y="2203"/>
                    <a:pt x="155" y="2251"/>
                  </a:cubicBezTo>
                  <a:cubicBezTo>
                    <a:pt x="203" y="2275"/>
                    <a:pt x="251" y="2334"/>
                    <a:pt x="298" y="2334"/>
                  </a:cubicBezTo>
                  <a:cubicBezTo>
                    <a:pt x="441" y="2322"/>
                    <a:pt x="584" y="2286"/>
                    <a:pt x="715" y="2239"/>
                  </a:cubicBezTo>
                  <a:cubicBezTo>
                    <a:pt x="775" y="2215"/>
                    <a:pt x="810" y="2156"/>
                    <a:pt x="822" y="2084"/>
                  </a:cubicBezTo>
                  <a:cubicBezTo>
                    <a:pt x="822" y="1453"/>
                    <a:pt x="810" y="810"/>
                    <a:pt x="798" y="167"/>
                  </a:cubicBezTo>
                  <a:cubicBezTo>
                    <a:pt x="798" y="108"/>
                    <a:pt x="739" y="0"/>
                    <a:pt x="7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12" name="Google Shape;2512;p53"/>
            <p:cNvSpPr/>
            <p:nvPr/>
          </p:nvSpPr>
          <p:spPr>
            <a:xfrm>
              <a:off x="6156025" y="2573525"/>
              <a:ext cx="25325" cy="32475"/>
            </a:xfrm>
            <a:custGeom>
              <a:avLst/>
              <a:gdLst/>
              <a:ahLst/>
              <a:cxnLst/>
              <a:rect l="l" t="t" r="r" b="b"/>
              <a:pathLst>
                <a:path w="1013" h="1299" extrusionOk="0">
                  <a:moveTo>
                    <a:pt x="810" y="1"/>
                  </a:moveTo>
                  <a:cubicBezTo>
                    <a:pt x="750" y="13"/>
                    <a:pt x="691" y="13"/>
                    <a:pt x="655" y="49"/>
                  </a:cubicBezTo>
                  <a:cubicBezTo>
                    <a:pt x="572" y="144"/>
                    <a:pt x="500" y="251"/>
                    <a:pt x="429" y="358"/>
                  </a:cubicBezTo>
                  <a:cubicBezTo>
                    <a:pt x="246" y="216"/>
                    <a:pt x="167" y="154"/>
                    <a:pt x="113" y="154"/>
                  </a:cubicBezTo>
                  <a:cubicBezTo>
                    <a:pt x="73" y="154"/>
                    <a:pt x="47" y="189"/>
                    <a:pt x="0" y="251"/>
                  </a:cubicBezTo>
                  <a:cubicBezTo>
                    <a:pt x="334" y="453"/>
                    <a:pt x="369" y="525"/>
                    <a:pt x="215" y="870"/>
                  </a:cubicBezTo>
                  <a:cubicBezTo>
                    <a:pt x="179" y="942"/>
                    <a:pt x="155" y="1013"/>
                    <a:pt x="143" y="1084"/>
                  </a:cubicBezTo>
                  <a:cubicBezTo>
                    <a:pt x="155" y="1156"/>
                    <a:pt x="167" y="1227"/>
                    <a:pt x="191" y="1299"/>
                  </a:cubicBezTo>
                  <a:lnTo>
                    <a:pt x="512" y="715"/>
                  </a:lnTo>
                  <a:lnTo>
                    <a:pt x="774" y="1120"/>
                  </a:lnTo>
                  <a:lnTo>
                    <a:pt x="1012" y="1037"/>
                  </a:lnTo>
                  <a:cubicBezTo>
                    <a:pt x="989" y="977"/>
                    <a:pt x="965" y="918"/>
                    <a:pt x="929" y="870"/>
                  </a:cubicBezTo>
                  <a:cubicBezTo>
                    <a:pt x="822" y="763"/>
                    <a:pt x="643" y="668"/>
                    <a:pt x="620" y="549"/>
                  </a:cubicBezTo>
                  <a:cubicBezTo>
                    <a:pt x="596" y="430"/>
                    <a:pt x="739" y="287"/>
                    <a:pt x="810" y="156"/>
                  </a:cubicBezTo>
                  <a:cubicBezTo>
                    <a:pt x="810" y="96"/>
                    <a:pt x="810" y="49"/>
                    <a:pt x="8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13" name="Google Shape;2513;p53"/>
            <p:cNvSpPr/>
            <p:nvPr/>
          </p:nvSpPr>
          <p:spPr>
            <a:xfrm>
              <a:off x="6335800" y="2575925"/>
              <a:ext cx="23550" cy="30675"/>
            </a:xfrm>
            <a:custGeom>
              <a:avLst/>
              <a:gdLst/>
              <a:ahLst/>
              <a:cxnLst/>
              <a:rect l="l" t="t" r="r" b="b"/>
              <a:pathLst>
                <a:path w="942" h="1227" extrusionOk="0">
                  <a:moveTo>
                    <a:pt x="810" y="0"/>
                  </a:moveTo>
                  <a:cubicBezTo>
                    <a:pt x="763" y="24"/>
                    <a:pt x="703" y="36"/>
                    <a:pt x="679" y="60"/>
                  </a:cubicBezTo>
                  <a:cubicBezTo>
                    <a:pt x="620" y="143"/>
                    <a:pt x="560" y="226"/>
                    <a:pt x="513" y="310"/>
                  </a:cubicBezTo>
                  <a:cubicBezTo>
                    <a:pt x="248" y="87"/>
                    <a:pt x="173" y="25"/>
                    <a:pt x="99" y="25"/>
                  </a:cubicBezTo>
                  <a:cubicBezTo>
                    <a:pt x="70" y="25"/>
                    <a:pt x="41" y="34"/>
                    <a:pt x="1" y="48"/>
                  </a:cubicBezTo>
                  <a:cubicBezTo>
                    <a:pt x="13" y="72"/>
                    <a:pt x="25" y="95"/>
                    <a:pt x="36" y="119"/>
                  </a:cubicBezTo>
                  <a:cubicBezTo>
                    <a:pt x="394" y="417"/>
                    <a:pt x="406" y="429"/>
                    <a:pt x="215" y="822"/>
                  </a:cubicBezTo>
                  <a:cubicBezTo>
                    <a:pt x="179" y="893"/>
                    <a:pt x="144" y="976"/>
                    <a:pt x="132" y="1048"/>
                  </a:cubicBezTo>
                  <a:cubicBezTo>
                    <a:pt x="120" y="1096"/>
                    <a:pt x="156" y="1143"/>
                    <a:pt x="179" y="1227"/>
                  </a:cubicBezTo>
                  <a:lnTo>
                    <a:pt x="548" y="631"/>
                  </a:lnTo>
                  <a:cubicBezTo>
                    <a:pt x="584" y="762"/>
                    <a:pt x="632" y="893"/>
                    <a:pt x="691" y="1012"/>
                  </a:cubicBezTo>
                  <a:cubicBezTo>
                    <a:pt x="727" y="1072"/>
                    <a:pt x="822" y="1096"/>
                    <a:pt x="894" y="1131"/>
                  </a:cubicBezTo>
                  <a:lnTo>
                    <a:pt x="941" y="1107"/>
                  </a:lnTo>
                  <a:cubicBezTo>
                    <a:pt x="846" y="881"/>
                    <a:pt x="763" y="667"/>
                    <a:pt x="668" y="441"/>
                  </a:cubicBezTo>
                  <a:cubicBezTo>
                    <a:pt x="727" y="345"/>
                    <a:pt x="787" y="250"/>
                    <a:pt x="846" y="155"/>
                  </a:cubicBezTo>
                  <a:cubicBezTo>
                    <a:pt x="858" y="119"/>
                    <a:pt x="822" y="60"/>
                    <a:pt x="8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14" name="Google Shape;2514;p53"/>
            <p:cNvSpPr/>
            <p:nvPr/>
          </p:nvSpPr>
          <p:spPr>
            <a:xfrm>
              <a:off x="6314075" y="2561925"/>
              <a:ext cx="18175" cy="46050"/>
            </a:xfrm>
            <a:custGeom>
              <a:avLst/>
              <a:gdLst/>
              <a:ahLst/>
              <a:cxnLst/>
              <a:rect l="l" t="t" r="r" b="b"/>
              <a:pathLst>
                <a:path w="727" h="1842" extrusionOk="0">
                  <a:moveTo>
                    <a:pt x="715" y="1"/>
                  </a:moveTo>
                  <a:cubicBezTo>
                    <a:pt x="644" y="12"/>
                    <a:pt x="560" y="12"/>
                    <a:pt x="524" y="48"/>
                  </a:cubicBezTo>
                  <a:cubicBezTo>
                    <a:pt x="167" y="346"/>
                    <a:pt x="1" y="810"/>
                    <a:pt x="96" y="1263"/>
                  </a:cubicBezTo>
                  <a:cubicBezTo>
                    <a:pt x="132" y="1465"/>
                    <a:pt x="322" y="1644"/>
                    <a:pt x="465" y="1822"/>
                  </a:cubicBezTo>
                  <a:cubicBezTo>
                    <a:pt x="480" y="1838"/>
                    <a:pt x="509" y="1842"/>
                    <a:pt x="542" y="1842"/>
                  </a:cubicBezTo>
                  <a:cubicBezTo>
                    <a:pt x="586" y="1842"/>
                    <a:pt x="638" y="1834"/>
                    <a:pt x="679" y="1834"/>
                  </a:cubicBezTo>
                  <a:cubicBezTo>
                    <a:pt x="644" y="1775"/>
                    <a:pt x="620" y="1703"/>
                    <a:pt x="572" y="1667"/>
                  </a:cubicBezTo>
                  <a:cubicBezTo>
                    <a:pt x="370" y="1536"/>
                    <a:pt x="251" y="1298"/>
                    <a:pt x="263" y="1060"/>
                  </a:cubicBezTo>
                  <a:cubicBezTo>
                    <a:pt x="274" y="667"/>
                    <a:pt x="441" y="310"/>
                    <a:pt x="727" y="60"/>
                  </a:cubicBezTo>
                  <a:lnTo>
                    <a:pt x="715"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15" name="Google Shape;2515;p53"/>
            <p:cNvSpPr/>
            <p:nvPr/>
          </p:nvSpPr>
          <p:spPr>
            <a:xfrm>
              <a:off x="6403975" y="2567300"/>
              <a:ext cx="15500" cy="44650"/>
            </a:xfrm>
            <a:custGeom>
              <a:avLst/>
              <a:gdLst/>
              <a:ahLst/>
              <a:cxnLst/>
              <a:rect l="l" t="t" r="r" b="b"/>
              <a:pathLst>
                <a:path w="620" h="1786" extrusionOk="0">
                  <a:moveTo>
                    <a:pt x="119" y="1"/>
                  </a:moveTo>
                  <a:cubicBezTo>
                    <a:pt x="83" y="1"/>
                    <a:pt x="47" y="8"/>
                    <a:pt x="12" y="24"/>
                  </a:cubicBezTo>
                  <a:cubicBezTo>
                    <a:pt x="500" y="464"/>
                    <a:pt x="488" y="1226"/>
                    <a:pt x="0" y="1667"/>
                  </a:cubicBezTo>
                  <a:cubicBezTo>
                    <a:pt x="60" y="1714"/>
                    <a:pt x="107" y="1786"/>
                    <a:pt x="155" y="1786"/>
                  </a:cubicBezTo>
                  <a:cubicBezTo>
                    <a:pt x="227" y="1774"/>
                    <a:pt x="286" y="1726"/>
                    <a:pt x="310" y="1655"/>
                  </a:cubicBezTo>
                  <a:cubicBezTo>
                    <a:pt x="405" y="1464"/>
                    <a:pt x="488" y="1262"/>
                    <a:pt x="548" y="1048"/>
                  </a:cubicBezTo>
                  <a:cubicBezTo>
                    <a:pt x="619" y="738"/>
                    <a:pt x="548" y="405"/>
                    <a:pt x="357" y="155"/>
                  </a:cubicBezTo>
                  <a:cubicBezTo>
                    <a:pt x="314" y="58"/>
                    <a:pt x="218" y="1"/>
                    <a:pt x="11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16" name="Google Shape;2516;p53"/>
            <p:cNvSpPr/>
            <p:nvPr/>
          </p:nvSpPr>
          <p:spPr>
            <a:xfrm>
              <a:off x="6083100" y="2573425"/>
              <a:ext cx="29200" cy="20975"/>
            </a:xfrm>
            <a:custGeom>
              <a:avLst/>
              <a:gdLst/>
              <a:ahLst/>
              <a:cxnLst/>
              <a:rect l="l" t="t" r="r" b="b"/>
              <a:pathLst>
                <a:path w="1168" h="839" extrusionOk="0">
                  <a:moveTo>
                    <a:pt x="458" y="1"/>
                  </a:moveTo>
                  <a:cubicBezTo>
                    <a:pt x="412" y="1"/>
                    <a:pt x="364" y="37"/>
                    <a:pt x="310" y="112"/>
                  </a:cubicBezTo>
                  <a:cubicBezTo>
                    <a:pt x="191" y="279"/>
                    <a:pt x="96" y="457"/>
                    <a:pt x="12" y="648"/>
                  </a:cubicBezTo>
                  <a:cubicBezTo>
                    <a:pt x="0" y="707"/>
                    <a:pt x="0" y="779"/>
                    <a:pt x="12" y="838"/>
                  </a:cubicBezTo>
                  <a:cubicBezTo>
                    <a:pt x="108" y="755"/>
                    <a:pt x="179" y="660"/>
                    <a:pt x="238" y="553"/>
                  </a:cubicBezTo>
                  <a:cubicBezTo>
                    <a:pt x="298" y="445"/>
                    <a:pt x="369" y="350"/>
                    <a:pt x="441" y="219"/>
                  </a:cubicBezTo>
                  <a:cubicBezTo>
                    <a:pt x="489" y="303"/>
                    <a:pt x="512" y="350"/>
                    <a:pt x="536" y="398"/>
                  </a:cubicBezTo>
                  <a:cubicBezTo>
                    <a:pt x="616" y="589"/>
                    <a:pt x="700" y="675"/>
                    <a:pt x="800" y="675"/>
                  </a:cubicBezTo>
                  <a:cubicBezTo>
                    <a:pt x="893" y="675"/>
                    <a:pt x="1000" y="601"/>
                    <a:pt x="1131" y="469"/>
                  </a:cubicBezTo>
                  <a:cubicBezTo>
                    <a:pt x="1167" y="434"/>
                    <a:pt x="1131" y="326"/>
                    <a:pt x="1131" y="255"/>
                  </a:cubicBezTo>
                  <a:cubicBezTo>
                    <a:pt x="1072" y="279"/>
                    <a:pt x="1024" y="303"/>
                    <a:pt x="977" y="326"/>
                  </a:cubicBezTo>
                  <a:cubicBezTo>
                    <a:pt x="917" y="386"/>
                    <a:pt x="858" y="457"/>
                    <a:pt x="810" y="529"/>
                  </a:cubicBezTo>
                  <a:cubicBezTo>
                    <a:pt x="739" y="374"/>
                    <a:pt x="679" y="267"/>
                    <a:pt x="619" y="160"/>
                  </a:cubicBezTo>
                  <a:cubicBezTo>
                    <a:pt x="567" y="55"/>
                    <a:pt x="515" y="1"/>
                    <a:pt x="45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17" name="Google Shape;2517;p53"/>
            <p:cNvSpPr/>
            <p:nvPr/>
          </p:nvSpPr>
          <p:spPr>
            <a:xfrm>
              <a:off x="6354250" y="2603300"/>
              <a:ext cx="12250" cy="20275"/>
            </a:xfrm>
            <a:custGeom>
              <a:avLst/>
              <a:gdLst/>
              <a:ahLst/>
              <a:cxnLst/>
              <a:rect l="l" t="t" r="r" b="b"/>
              <a:pathLst>
                <a:path w="490" h="811" extrusionOk="0">
                  <a:moveTo>
                    <a:pt x="191" y="1"/>
                  </a:moveTo>
                  <a:lnTo>
                    <a:pt x="156" y="36"/>
                  </a:lnTo>
                  <a:lnTo>
                    <a:pt x="275" y="310"/>
                  </a:lnTo>
                  <a:cubicBezTo>
                    <a:pt x="215" y="358"/>
                    <a:pt x="156" y="405"/>
                    <a:pt x="108" y="453"/>
                  </a:cubicBezTo>
                  <a:cubicBezTo>
                    <a:pt x="60" y="524"/>
                    <a:pt x="25" y="608"/>
                    <a:pt x="1" y="703"/>
                  </a:cubicBezTo>
                  <a:cubicBezTo>
                    <a:pt x="1" y="727"/>
                    <a:pt x="72" y="810"/>
                    <a:pt x="84" y="810"/>
                  </a:cubicBezTo>
                  <a:cubicBezTo>
                    <a:pt x="156" y="786"/>
                    <a:pt x="227" y="739"/>
                    <a:pt x="275" y="679"/>
                  </a:cubicBezTo>
                  <a:cubicBezTo>
                    <a:pt x="334" y="584"/>
                    <a:pt x="382" y="477"/>
                    <a:pt x="418" y="370"/>
                  </a:cubicBezTo>
                  <a:cubicBezTo>
                    <a:pt x="489" y="143"/>
                    <a:pt x="430" y="48"/>
                    <a:pt x="19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18" name="Google Shape;2518;p53"/>
            <p:cNvSpPr/>
            <p:nvPr/>
          </p:nvSpPr>
          <p:spPr>
            <a:xfrm>
              <a:off x="6623950" y="2777125"/>
              <a:ext cx="306600" cy="337275"/>
            </a:xfrm>
            <a:custGeom>
              <a:avLst/>
              <a:gdLst/>
              <a:ahLst/>
              <a:cxnLst/>
              <a:rect l="l" t="t" r="r" b="b"/>
              <a:pathLst>
                <a:path w="12264" h="13491" extrusionOk="0">
                  <a:moveTo>
                    <a:pt x="6156" y="5668"/>
                  </a:moveTo>
                  <a:lnTo>
                    <a:pt x="6156" y="8049"/>
                  </a:lnTo>
                  <a:lnTo>
                    <a:pt x="3953" y="8037"/>
                  </a:lnTo>
                  <a:cubicBezTo>
                    <a:pt x="3929" y="7645"/>
                    <a:pt x="4024" y="7240"/>
                    <a:pt x="4227" y="6894"/>
                  </a:cubicBezTo>
                  <a:cubicBezTo>
                    <a:pt x="4334" y="6716"/>
                    <a:pt x="4536" y="6704"/>
                    <a:pt x="4703" y="6644"/>
                  </a:cubicBezTo>
                  <a:cubicBezTo>
                    <a:pt x="4798" y="6633"/>
                    <a:pt x="4882" y="6621"/>
                    <a:pt x="4977" y="6609"/>
                  </a:cubicBezTo>
                  <a:cubicBezTo>
                    <a:pt x="5013" y="6609"/>
                    <a:pt x="5036" y="6573"/>
                    <a:pt x="5072" y="6549"/>
                  </a:cubicBezTo>
                  <a:cubicBezTo>
                    <a:pt x="5048" y="6513"/>
                    <a:pt x="5024" y="6490"/>
                    <a:pt x="5001" y="6466"/>
                  </a:cubicBezTo>
                  <a:cubicBezTo>
                    <a:pt x="4929" y="6406"/>
                    <a:pt x="4858" y="6347"/>
                    <a:pt x="4763" y="6275"/>
                  </a:cubicBezTo>
                  <a:cubicBezTo>
                    <a:pt x="5179" y="5930"/>
                    <a:pt x="5608" y="5680"/>
                    <a:pt x="6156" y="5668"/>
                  </a:cubicBezTo>
                  <a:close/>
                  <a:moveTo>
                    <a:pt x="6298" y="5668"/>
                  </a:moveTo>
                  <a:cubicBezTo>
                    <a:pt x="6929" y="5704"/>
                    <a:pt x="7501" y="5835"/>
                    <a:pt x="7918" y="6299"/>
                  </a:cubicBezTo>
                  <a:cubicBezTo>
                    <a:pt x="8180" y="6597"/>
                    <a:pt x="8465" y="6894"/>
                    <a:pt x="8573" y="7299"/>
                  </a:cubicBezTo>
                  <a:cubicBezTo>
                    <a:pt x="8632" y="7537"/>
                    <a:pt x="8668" y="7787"/>
                    <a:pt x="8727" y="8049"/>
                  </a:cubicBezTo>
                  <a:lnTo>
                    <a:pt x="6298" y="8049"/>
                  </a:lnTo>
                  <a:lnTo>
                    <a:pt x="6298" y="5668"/>
                  </a:lnTo>
                  <a:close/>
                  <a:moveTo>
                    <a:pt x="6156" y="8216"/>
                  </a:moveTo>
                  <a:lnTo>
                    <a:pt x="6156" y="10347"/>
                  </a:lnTo>
                  <a:cubicBezTo>
                    <a:pt x="5084" y="10347"/>
                    <a:pt x="4012" y="9395"/>
                    <a:pt x="3965" y="8216"/>
                  </a:cubicBezTo>
                  <a:close/>
                  <a:moveTo>
                    <a:pt x="8656" y="8204"/>
                  </a:moveTo>
                  <a:cubicBezTo>
                    <a:pt x="8608" y="9359"/>
                    <a:pt x="7632" y="10312"/>
                    <a:pt x="6287" y="10359"/>
                  </a:cubicBezTo>
                  <a:lnTo>
                    <a:pt x="6287" y="8204"/>
                  </a:lnTo>
                  <a:close/>
                  <a:moveTo>
                    <a:pt x="6251" y="1"/>
                  </a:moveTo>
                  <a:cubicBezTo>
                    <a:pt x="6227" y="60"/>
                    <a:pt x="6203" y="132"/>
                    <a:pt x="6191" y="191"/>
                  </a:cubicBezTo>
                  <a:cubicBezTo>
                    <a:pt x="6167" y="310"/>
                    <a:pt x="6144" y="417"/>
                    <a:pt x="6108" y="537"/>
                  </a:cubicBezTo>
                  <a:cubicBezTo>
                    <a:pt x="6036" y="656"/>
                    <a:pt x="5965" y="775"/>
                    <a:pt x="5882" y="894"/>
                  </a:cubicBezTo>
                  <a:cubicBezTo>
                    <a:pt x="5858" y="929"/>
                    <a:pt x="5846" y="977"/>
                    <a:pt x="5834" y="1013"/>
                  </a:cubicBezTo>
                  <a:cubicBezTo>
                    <a:pt x="5882" y="1037"/>
                    <a:pt x="5929" y="1049"/>
                    <a:pt x="5977" y="1060"/>
                  </a:cubicBezTo>
                  <a:cubicBezTo>
                    <a:pt x="6048" y="1060"/>
                    <a:pt x="6120" y="1060"/>
                    <a:pt x="6191" y="1049"/>
                  </a:cubicBezTo>
                  <a:lnTo>
                    <a:pt x="6191" y="1215"/>
                  </a:lnTo>
                  <a:cubicBezTo>
                    <a:pt x="6179" y="2120"/>
                    <a:pt x="6179" y="3025"/>
                    <a:pt x="6179" y="3930"/>
                  </a:cubicBezTo>
                  <a:cubicBezTo>
                    <a:pt x="6167" y="4430"/>
                    <a:pt x="6167" y="4918"/>
                    <a:pt x="6167" y="5406"/>
                  </a:cubicBezTo>
                  <a:cubicBezTo>
                    <a:pt x="6167" y="5490"/>
                    <a:pt x="6144" y="5525"/>
                    <a:pt x="6048" y="5537"/>
                  </a:cubicBezTo>
                  <a:cubicBezTo>
                    <a:pt x="5632" y="5573"/>
                    <a:pt x="5239" y="5716"/>
                    <a:pt x="4893" y="5954"/>
                  </a:cubicBezTo>
                  <a:cubicBezTo>
                    <a:pt x="4810" y="6013"/>
                    <a:pt x="4727" y="6085"/>
                    <a:pt x="4632" y="6156"/>
                  </a:cubicBezTo>
                  <a:cubicBezTo>
                    <a:pt x="4572" y="6073"/>
                    <a:pt x="4524" y="6002"/>
                    <a:pt x="4453" y="5930"/>
                  </a:cubicBezTo>
                  <a:cubicBezTo>
                    <a:pt x="4424" y="5901"/>
                    <a:pt x="4386" y="5879"/>
                    <a:pt x="4347" y="5879"/>
                  </a:cubicBezTo>
                  <a:cubicBezTo>
                    <a:pt x="4339" y="5879"/>
                    <a:pt x="4330" y="5880"/>
                    <a:pt x="4322" y="5882"/>
                  </a:cubicBezTo>
                  <a:cubicBezTo>
                    <a:pt x="4298" y="5882"/>
                    <a:pt x="4286" y="5954"/>
                    <a:pt x="4274" y="6002"/>
                  </a:cubicBezTo>
                  <a:cubicBezTo>
                    <a:pt x="4239" y="6132"/>
                    <a:pt x="4215" y="6275"/>
                    <a:pt x="4167" y="6406"/>
                  </a:cubicBezTo>
                  <a:cubicBezTo>
                    <a:pt x="4060" y="6704"/>
                    <a:pt x="3929" y="6966"/>
                    <a:pt x="3858" y="7264"/>
                  </a:cubicBezTo>
                  <a:cubicBezTo>
                    <a:pt x="3798" y="7526"/>
                    <a:pt x="3762" y="7776"/>
                    <a:pt x="3750" y="8037"/>
                  </a:cubicBezTo>
                  <a:lnTo>
                    <a:pt x="464" y="8037"/>
                  </a:lnTo>
                  <a:cubicBezTo>
                    <a:pt x="385" y="8037"/>
                    <a:pt x="306" y="8032"/>
                    <a:pt x="226" y="8032"/>
                  </a:cubicBezTo>
                  <a:cubicBezTo>
                    <a:pt x="187" y="8032"/>
                    <a:pt x="147" y="8034"/>
                    <a:pt x="107" y="8037"/>
                  </a:cubicBezTo>
                  <a:cubicBezTo>
                    <a:pt x="71" y="8037"/>
                    <a:pt x="36" y="8073"/>
                    <a:pt x="0" y="8097"/>
                  </a:cubicBezTo>
                  <a:cubicBezTo>
                    <a:pt x="36" y="8121"/>
                    <a:pt x="60" y="8145"/>
                    <a:pt x="95" y="8168"/>
                  </a:cubicBezTo>
                  <a:cubicBezTo>
                    <a:pt x="107" y="8180"/>
                    <a:pt x="119" y="8180"/>
                    <a:pt x="131" y="8180"/>
                  </a:cubicBezTo>
                  <a:lnTo>
                    <a:pt x="48" y="8252"/>
                  </a:lnTo>
                  <a:cubicBezTo>
                    <a:pt x="83" y="8276"/>
                    <a:pt x="119" y="8276"/>
                    <a:pt x="155" y="8276"/>
                  </a:cubicBezTo>
                  <a:cubicBezTo>
                    <a:pt x="333" y="8228"/>
                    <a:pt x="500" y="8192"/>
                    <a:pt x="691" y="8180"/>
                  </a:cubicBezTo>
                  <a:cubicBezTo>
                    <a:pt x="776" y="8178"/>
                    <a:pt x="862" y="8177"/>
                    <a:pt x="949" y="8177"/>
                  </a:cubicBezTo>
                  <a:cubicBezTo>
                    <a:pt x="1295" y="8177"/>
                    <a:pt x="1645" y="8192"/>
                    <a:pt x="1988" y="8192"/>
                  </a:cubicBezTo>
                  <a:lnTo>
                    <a:pt x="3715" y="8204"/>
                  </a:lnTo>
                  <a:cubicBezTo>
                    <a:pt x="3739" y="8204"/>
                    <a:pt x="3774" y="8204"/>
                    <a:pt x="3798" y="8216"/>
                  </a:cubicBezTo>
                  <a:cubicBezTo>
                    <a:pt x="3846" y="8788"/>
                    <a:pt x="4084" y="9323"/>
                    <a:pt x="4477" y="9752"/>
                  </a:cubicBezTo>
                  <a:cubicBezTo>
                    <a:pt x="4608" y="9919"/>
                    <a:pt x="4763" y="10062"/>
                    <a:pt x="4941" y="10181"/>
                  </a:cubicBezTo>
                  <a:cubicBezTo>
                    <a:pt x="5278" y="10344"/>
                    <a:pt x="5635" y="10507"/>
                    <a:pt x="6039" y="10507"/>
                  </a:cubicBezTo>
                  <a:cubicBezTo>
                    <a:pt x="6077" y="10507"/>
                    <a:pt x="6116" y="10505"/>
                    <a:pt x="6156" y="10502"/>
                  </a:cubicBezTo>
                  <a:lnTo>
                    <a:pt x="6156" y="10502"/>
                  </a:lnTo>
                  <a:cubicBezTo>
                    <a:pt x="6156" y="10574"/>
                    <a:pt x="6156" y="10633"/>
                    <a:pt x="6144" y="10681"/>
                  </a:cubicBezTo>
                  <a:cubicBezTo>
                    <a:pt x="6144" y="11145"/>
                    <a:pt x="6144" y="11621"/>
                    <a:pt x="6132" y="12086"/>
                  </a:cubicBezTo>
                  <a:cubicBezTo>
                    <a:pt x="6120" y="12157"/>
                    <a:pt x="6108" y="12240"/>
                    <a:pt x="6084" y="12312"/>
                  </a:cubicBezTo>
                  <a:cubicBezTo>
                    <a:pt x="6108" y="12359"/>
                    <a:pt x="6132" y="12419"/>
                    <a:pt x="6144" y="12478"/>
                  </a:cubicBezTo>
                  <a:cubicBezTo>
                    <a:pt x="6156" y="12752"/>
                    <a:pt x="6167" y="13026"/>
                    <a:pt x="6167" y="13312"/>
                  </a:cubicBezTo>
                  <a:cubicBezTo>
                    <a:pt x="6167" y="13348"/>
                    <a:pt x="6167" y="13383"/>
                    <a:pt x="6179" y="13419"/>
                  </a:cubicBezTo>
                  <a:cubicBezTo>
                    <a:pt x="6191" y="13443"/>
                    <a:pt x="6215" y="13467"/>
                    <a:pt x="6239" y="13491"/>
                  </a:cubicBezTo>
                  <a:cubicBezTo>
                    <a:pt x="6263" y="13467"/>
                    <a:pt x="6298" y="13455"/>
                    <a:pt x="6298" y="13419"/>
                  </a:cubicBezTo>
                  <a:cubicBezTo>
                    <a:pt x="6322" y="13360"/>
                    <a:pt x="6322" y="13288"/>
                    <a:pt x="6322" y="13229"/>
                  </a:cubicBezTo>
                  <a:cubicBezTo>
                    <a:pt x="6310" y="12836"/>
                    <a:pt x="6275" y="12455"/>
                    <a:pt x="6275" y="12062"/>
                  </a:cubicBezTo>
                  <a:cubicBezTo>
                    <a:pt x="6263" y="11597"/>
                    <a:pt x="6275" y="11121"/>
                    <a:pt x="6275" y="10657"/>
                  </a:cubicBezTo>
                  <a:cubicBezTo>
                    <a:pt x="6275" y="10609"/>
                    <a:pt x="6275" y="10562"/>
                    <a:pt x="6275" y="10526"/>
                  </a:cubicBezTo>
                  <a:cubicBezTo>
                    <a:pt x="6429" y="10502"/>
                    <a:pt x="6572" y="10490"/>
                    <a:pt x="6703" y="10478"/>
                  </a:cubicBezTo>
                  <a:cubicBezTo>
                    <a:pt x="7941" y="10276"/>
                    <a:pt x="8596" y="9323"/>
                    <a:pt x="8846" y="8359"/>
                  </a:cubicBezTo>
                  <a:cubicBezTo>
                    <a:pt x="8882" y="8240"/>
                    <a:pt x="8918" y="8204"/>
                    <a:pt x="9025" y="8204"/>
                  </a:cubicBezTo>
                  <a:cubicBezTo>
                    <a:pt x="9620" y="8228"/>
                    <a:pt x="10216" y="8228"/>
                    <a:pt x="10811" y="8228"/>
                  </a:cubicBezTo>
                  <a:lnTo>
                    <a:pt x="11311" y="8228"/>
                  </a:lnTo>
                  <a:lnTo>
                    <a:pt x="11311" y="8407"/>
                  </a:lnTo>
                  <a:cubicBezTo>
                    <a:pt x="11311" y="8511"/>
                    <a:pt x="11338" y="8561"/>
                    <a:pt x="11399" y="8561"/>
                  </a:cubicBezTo>
                  <a:cubicBezTo>
                    <a:pt x="11429" y="8561"/>
                    <a:pt x="11467" y="8549"/>
                    <a:pt x="11513" y="8526"/>
                  </a:cubicBezTo>
                  <a:cubicBezTo>
                    <a:pt x="11644" y="8466"/>
                    <a:pt x="11787" y="8407"/>
                    <a:pt x="11942" y="8347"/>
                  </a:cubicBezTo>
                  <a:cubicBezTo>
                    <a:pt x="12025" y="8323"/>
                    <a:pt x="12109" y="8288"/>
                    <a:pt x="12192" y="8240"/>
                  </a:cubicBezTo>
                  <a:cubicBezTo>
                    <a:pt x="12228" y="8216"/>
                    <a:pt x="12240" y="8145"/>
                    <a:pt x="12263" y="8097"/>
                  </a:cubicBezTo>
                  <a:cubicBezTo>
                    <a:pt x="12228" y="8073"/>
                    <a:pt x="12192" y="8061"/>
                    <a:pt x="12144" y="8049"/>
                  </a:cubicBezTo>
                  <a:cubicBezTo>
                    <a:pt x="11930" y="8037"/>
                    <a:pt x="11716" y="7954"/>
                    <a:pt x="11537" y="7823"/>
                  </a:cubicBezTo>
                  <a:cubicBezTo>
                    <a:pt x="11478" y="7799"/>
                    <a:pt x="11418" y="7776"/>
                    <a:pt x="11347" y="7776"/>
                  </a:cubicBezTo>
                  <a:cubicBezTo>
                    <a:pt x="11335" y="7835"/>
                    <a:pt x="11311" y="7895"/>
                    <a:pt x="11299" y="7954"/>
                  </a:cubicBezTo>
                  <a:cubicBezTo>
                    <a:pt x="11299" y="7990"/>
                    <a:pt x="11299" y="8014"/>
                    <a:pt x="11299" y="8037"/>
                  </a:cubicBezTo>
                  <a:lnTo>
                    <a:pt x="8918" y="8037"/>
                  </a:lnTo>
                  <a:cubicBezTo>
                    <a:pt x="8834" y="7383"/>
                    <a:pt x="8549" y="6764"/>
                    <a:pt x="8096" y="6263"/>
                  </a:cubicBezTo>
                  <a:cubicBezTo>
                    <a:pt x="7620" y="5716"/>
                    <a:pt x="6989" y="5573"/>
                    <a:pt x="6322" y="5513"/>
                  </a:cubicBezTo>
                  <a:lnTo>
                    <a:pt x="6322" y="1060"/>
                  </a:lnTo>
                  <a:cubicBezTo>
                    <a:pt x="6584" y="1037"/>
                    <a:pt x="6620" y="989"/>
                    <a:pt x="6537" y="763"/>
                  </a:cubicBezTo>
                  <a:cubicBezTo>
                    <a:pt x="6513" y="679"/>
                    <a:pt x="6477" y="596"/>
                    <a:pt x="6453" y="513"/>
                  </a:cubicBezTo>
                  <a:cubicBezTo>
                    <a:pt x="6394" y="346"/>
                    <a:pt x="6334" y="167"/>
                    <a:pt x="628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19" name="Google Shape;2519;p53"/>
            <p:cNvSpPr/>
            <p:nvPr/>
          </p:nvSpPr>
          <p:spPr>
            <a:xfrm>
              <a:off x="6844500" y="2907850"/>
              <a:ext cx="18775" cy="31550"/>
            </a:xfrm>
            <a:custGeom>
              <a:avLst/>
              <a:gdLst/>
              <a:ahLst/>
              <a:cxnLst/>
              <a:rect l="l" t="t" r="r" b="b"/>
              <a:pathLst>
                <a:path w="751" h="1262" extrusionOk="0">
                  <a:moveTo>
                    <a:pt x="465" y="130"/>
                  </a:moveTo>
                  <a:cubicBezTo>
                    <a:pt x="620" y="249"/>
                    <a:pt x="596" y="415"/>
                    <a:pt x="596" y="594"/>
                  </a:cubicBezTo>
                  <a:lnTo>
                    <a:pt x="239" y="570"/>
                  </a:lnTo>
                  <a:cubicBezTo>
                    <a:pt x="251" y="392"/>
                    <a:pt x="334" y="237"/>
                    <a:pt x="465" y="130"/>
                  </a:cubicBezTo>
                  <a:close/>
                  <a:moveTo>
                    <a:pt x="239" y="737"/>
                  </a:moveTo>
                  <a:lnTo>
                    <a:pt x="572" y="773"/>
                  </a:lnTo>
                  <a:cubicBezTo>
                    <a:pt x="548" y="880"/>
                    <a:pt x="513" y="975"/>
                    <a:pt x="477" y="1070"/>
                  </a:cubicBezTo>
                  <a:cubicBezTo>
                    <a:pt x="458" y="1098"/>
                    <a:pt x="418" y="1141"/>
                    <a:pt x="384" y="1141"/>
                  </a:cubicBezTo>
                  <a:cubicBezTo>
                    <a:pt x="374" y="1141"/>
                    <a:pt x="365" y="1137"/>
                    <a:pt x="358" y="1130"/>
                  </a:cubicBezTo>
                  <a:cubicBezTo>
                    <a:pt x="310" y="1106"/>
                    <a:pt x="215" y="1094"/>
                    <a:pt x="286" y="987"/>
                  </a:cubicBezTo>
                  <a:cubicBezTo>
                    <a:pt x="322" y="939"/>
                    <a:pt x="262" y="832"/>
                    <a:pt x="239" y="737"/>
                  </a:cubicBezTo>
                  <a:close/>
                  <a:moveTo>
                    <a:pt x="481" y="0"/>
                  </a:moveTo>
                  <a:cubicBezTo>
                    <a:pt x="436" y="0"/>
                    <a:pt x="386" y="30"/>
                    <a:pt x="334" y="82"/>
                  </a:cubicBezTo>
                  <a:cubicBezTo>
                    <a:pt x="120" y="272"/>
                    <a:pt x="1" y="773"/>
                    <a:pt x="143" y="1070"/>
                  </a:cubicBezTo>
                  <a:cubicBezTo>
                    <a:pt x="203" y="1165"/>
                    <a:pt x="286" y="1237"/>
                    <a:pt x="405" y="1261"/>
                  </a:cubicBezTo>
                  <a:cubicBezTo>
                    <a:pt x="408" y="1261"/>
                    <a:pt x="410" y="1262"/>
                    <a:pt x="413" y="1262"/>
                  </a:cubicBezTo>
                  <a:cubicBezTo>
                    <a:pt x="465" y="1262"/>
                    <a:pt x="574" y="1162"/>
                    <a:pt x="608" y="1094"/>
                  </a:cubicBezTo>
                  <a:cubicBezTo>
                    <a:pt x="667" y="903"/>
                    <a:pt x="715" y="701"/>
                    <a:pt x="751" y="511"/>
                  </a:cubicBezTo>
                  <a:cubicBezTo>
                    <a:pt x="715" y="368"/>
                    <a:pt x="667" y="237"/>
                    <a:pt x="608" y="106"/>
                  </a:cubicBezTo>
                  <a:cubicBezTo>
                    <a:pt x="571" y="33"/>
                    <a:pt x="528" y="0"/>
                    <a:pt x="48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20" name="Google Shape;2520;p53"/>
            <p:cNvSpPr/>
            <p:nvPr/>
          </p:nvSpPr>
          <p:spPr>
            <a:xfrm>
              <a:off x="6806400" y="3061100"/>
              <a:ext cx="17000" cy="23825"/>
            </a:xfrm>
            <a:custGeom>
              <a:avLst/>
              <a:gdLst/>
              <a:ahLst/>
              <a:cxnLst/>
              <a:rect l="l" t="t" r="r" b="b"/>
              <a:pathLst>
                <a:path w="680" h="953" extrusionOk="0">
                  <a:moveTo>
                    <a:pt x="397" y="132"/>
                  </a:moveTo>
                  <a:cubicBezTo>
                    <a:pt x="443" y="132"/>
                    <a:pt x="480" y="169"/>
                    <a:pt x="501" y="238"/>
                  </a:cubicBezTo>
                  <a:cubicBezTo>
                    <a:pt x="560" y="500"/>
                    <a:pt x="560" y="596"/>
                    <a:pt x="393" y="834"/>
                  </a:cubicBezTo>
                  <a:lnTo>
                    <a:pt x="393" y="846"/>
                  </a:lnTo>
                  <a:cubicBezTo>
                    <a:pt x="370" y="798"/>
                    <a:pt x="346" y="762"/>
                    <a:pt x="310" y="727"/>
                  </a:cubicBezTo>
                  <a:cubicBezTo>
                    <a:pt x="155" y="596"/>
                    <a:pt x="143" y="346"/>
                    <a:pt x="286" y="191"/>
                  </a:cubicBezTo>
                  <a:cubicBezTo>
                    <a:pt x="326" y="151"/>
                    <a:pt x="364" y="132"/>
                    <a:pt x="397" y="132"/>
                  </a:cubicBezTo>
                  <a:close/>
                  <a:moveTo>
                    <a:pt x="395" y="1"/>
                  </a:moveTo>
                  <a:cubicBezTo>
                    <a:pt x="347" y="1"/>
                    <a:pt x="299" y="19"/>
                    <a:pt x="262" y="60"/>
                  </a:cubicBezTo>
                  <a:cubicBezTo>
                    <a:pt x="36" y="238"/>
                    <a:pt x="1" y="584"/>
                    <a:pt x="203" y="798"/>
                  </a:cubicBezTo>
                  <a:cubicBezTo>
                    <a:pt x="227" y="810"/>
                    <a:pt x="203" y="810"/>
                    <a:pt x="239" y="858"/>
                  </a:cubicBezTo>
                  <a:cubicBezTo>
                    <a:pt x="274" y="893"/>
                    <a:pt x="322" y="953"/>
                    <a:pt x="346" y="953"/>
                  </a:cubicBezTo>
                  <a:cubicBezTo>
                    <a:pt x="417" y="953"/>
                    <a:pt x="477" y="929"/>
                    <a:pt x="524" y="869"/>
                  </a:cubicBezTo>
                  <a:cubicBezTo>
                    <a:pt x="584" y="750"/>
                    <a:pt x="632" y="631"/>
                    <a:pt x="679" y="500"/>
                  </a:cubicBezTo>
                  <a:cubicBezTo>
                    <a:pt x="655" y="369"/>
                    <a:pt x="620" y="250"/>
                    <a:pt x="584" y="131"/>
                  </a:cubicBezTo>
                  <a:cubicBezTo>
                    <a:pt x="554" y="50"/>
                    <a:pt x="474" y="1"/>
                    <a:pt x="39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21" name="Google Shape;2521;p53"/>
            <p:cNvSpPr/>
            <p:nvPr/>
          </p:nvSpPr>
          <p:spPr>
            <a:xfrm>
              <a:off x="6903150" y="2941725"/>
              <a:ext cx="16675" cy="23275"/>
            </a:xfrm>
            <a:custGeom>
              <a:avLst/>
              <a:gdLst/>
              <a:ahLst/>
              <a:cxnLst/>
              <a:rect l="l" t="t" r="r" b="b"/>
              <a:pathLst>
                <a:path w="667" h="931" extrusionOk="0">
                  <a:moveTo>
                    <a:pt x="548" y="1"/>
                  </a:moveTo>
                  <a:cubicBezTo>
                    <a:pt x="512" y="1"/>
                    <a:pt x="464" y="25"/>
                    <a:pt x="429" y="49"/>
                  </a:cubicBezTo>
                  <a:cubicBezTo>
                    <a:pt x="381" y="120"/>
                    <a:pt x="322" y="191"/>
                    <a:pt x="286" y="263"/>
                  </a:cubicBezTo>
                  <a:lnTo>
                    <a:pt x="131" y="37"/>
                  </a:lnTo>
                  <a:lnTo>
                    <a:pt x="83" y="60"/>
                  </a:lnTo>
                  <a:cubicBezTo>
                    <a:pt x="95" y="96"/>
                    <a:pt x="107" y="144"/>
                    <a:pt x="131" y="191"/>
                  </a:cubicBezTo>
                  <a:cubicBezTo>
                    <a:pt x="214" y="334"/>
                    <a:pt x="202" y="513"/>
                    <a:pt x="83" y="632"/>
                  </a:cubicBezTo>
                  <a:cubicBezTo>
                    <a:pt x="60" y="668"/>
                    <a:pt x="36" y="715"/>
                    <a:pt x="24" y="763"/>
                  </a:cubicBezTo>
                  <a:cubicBezTo>
                    <a:pt x="12" y="811"/>
                    <a:pt x="0" y="846"/>
                    <a:pt x="0" y="894"/>
                  </a:cubicBezTo>
                  <a:lnTo>
                    <a:pt x="36" y="918"/>
                  </a:lnTo>
                  <a:lnTo>
                    <a:pt x="286" y="549"/>
                  </a:lnTo>
                  <a:lnTo>
                    <a:pt x="453" y="799"/>
                  </a:lnTo>
                  <a:cubicBezTo>
                    <a:pt x="519" y="894"/>
                    <a:pt x="544" y="931"/>
                    <a:pt x="579" y="931"/>
                  </a:cubicBezTo>
                  <a:cubicBezTo>
                    <a:pt x="600" y="931"/>
                    <a:pt x="626" y="917"/>
                    <a:pt x="667" y="894"/>
                  </a:cubicBezTo>
                  <a:cubicBezTo>
                    <a:pt x="583" y="775"/>
                    <a:pt x="512" y="656"/>
                    <a:pt x="429" y="549"/>
                  </a:cubicBezTo>
                  <a:cubicBezTo>
                    <a:pt x="357" y="477"/>
                    <a:pt x="357" y="346"/>
                    <a:pt x="429" y="275"/>
                  </a:cubicBezTo>
                  <a:cubicBezTo>
                    <a:pt x="464" y="239"/>
                    <a:pt x="512" y="215"/>
                    <a:pt x="536" y="180"/>
                  </a:cubicBezTo>
                  <a:cubicBezTo>
                    <a:pt x="560" y="144"/>
                    <a:pt x="583" y="96"/>
                    <a:pt x="595" y="60"/>
                  </a:cubicBezTo>
                  <a:cubicBezTo>
                    <a:pt x="595" y="37"/>
                    <a:pt x="560" y="1"/>
                    <a:pt x="54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22" name="Google Shape;2522;p53"/>
            <p:cNvSpPr/>
            <p:nvPr/>
          </p:nvSpPr>
          <p:spPr>
            <a:xfrm>
              <a:off x="6718300" y="2891125"/>
              <a:ext cx="16700" cy="26825"/>
            </a:xfrm>
            <a:custGeom>
              <a:avLst/>
              <a:gdLst/>
              <a:ahLst/>
              <a:cxnLst/>
              <a:rect l="l" t="t" r="r" b="b"/>
              <a:pathLst>
                <a:path w="668" h="1073" extrusionOk="0">
                  <a:moveTo>
                    <a:pt x="596" y="1"/>
                  </a:moveTo>
                  <a:cubicBezTo>
                    <a:pt x="560" y="25"/>
                    <a:pt x="524" y="48"/>
                    <a:pt x="500" y="84"/>
                  </a:cubicBezTo>
                  <a:cubicBezTo>
                    <a:pt x="477" y="132"/>
                    <a:pt x="465" y="179"/>
                    <a:pt x="453" y="227"/>
                  </a:cubicBezTo>
                  <a:cubicBezTo>
                    <a:pt x="453" y="302"/>
                    <a:pt x="389" y="354"/>
                    <a:pt x="322" y="354"/>
                  </a:cubicBezTo>
                  <a:cubicBezTo>
                    <a:pt x="293" y="354"/>
                    <a:pt x="264" y="344"/>
                    <a:pt x="238" y="322"/>
                  </a:cubicBezTo>
                  <a:cubicBezTo>
                    <a:pt x="179" y="275"/>
                    <a:pt x="131" y="215"/>
                    <a:pt x="96" y="156"/>
                  </a:cubicBezTo>
                  <a:cubicBezTo>
                    <a:pt x="72" y="120"/>
                    <a:pt x="60" y="84"/>
                    <a:pt x="60" y="48"/>
                  </a:cubicBezTo>
                  <a:lnTo>
                    <a:pt x="60" y="48"/>
                  </a:lnTo>
                  <a:cubicBezTo>
                    <a:pt x="0" y="263"/>
                    <a:pt x="84" y="382"/>
                    <a:pt x="346" y="501"/>
                  </a:cubicBezTo>
                  <a:cubicBezTo>
                    <a:pt x="298" y="608"/>
                    <a:pt x="227" y="715"/>
                    <a:pt x="191" y="822"/>
                  </a:cubicBezTo>
                  <a:cubicBezTo>
                    <a:pt x="167" y="894"/>
                    <a:pt x="155" y="965"/>
                    <a:pt x="143" y="1037"/>
                  </a:cubicBezTo>
                  <a:cubicBezTo>
                    <a:pt x="143" y="1049"/>
                    <a:pt x="215" y="1072"/>
                    <a:pt x="215" y="1072"/>
                  </a:cubicBezTo>
                  <a:cubicBezTo>
                    <a:pt x="250" y="1025"/>
                    <a:pt x="286" y="965"/>
                    <a:pt x="322" y="918"/>
                  </a:cubicBezTo>
                  <a:cubicBezTo>
                    <a:pt x="322" y="906"/>
                    <a:pt x="322" y="906"/>
                    <a:pt x="322" y="906"/>
                  </a:cubicBezTo>
                  <a:cubicBezTo>
                    <a:pt x="369" y="703"/>
                    <a:pt x="465" y="513"/>
                    <a:pt x="596" y="346"/>
                  </a:cubicBezTo>
                  <a:cubicBezTo>
                    <a:pt x="631" y="275"/>
                    <a:pt x="655" y="191"/>
                    <a:pt x="655" y="108"/>
                  </a:cubicBezTo>
                  <a:cubicBezTo>
                    <a:pt x="667" y="72"/>
                    <a:pt x="619" y="37"/>
                    <a:pt x="59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23" name="Google Shape;2523;p53"/>
            <p:cNvSpPr/>
            <p:nvPr/>
          </p:nvSpPr>
          <p:spPr>
            <a:xfrm>
              <a:off x="6877250" y="2993425"/>
              <a:ext cx="12525" cy="18900"/>
            </a:xfrm>
            <a:custGeom>
              <a:avLst/>
              <a:gdLst/>
              <a:ahLst/>
              <a:cxnLst/>
              <a:rect l="l" t="t" r="r" b="b"/>
              <a:pathLst>
                <a:path w="501" h="756" extrusionOk="0">
                  <a:moveTo>
                    <a:pt x="262" y="147"/>
                  </a:moveTo>
                  <a:cubicBezTo>
                    <a:pt x="298" y="243"/>
                    <a:pt x="334" y="350"/>
                    <a:pt x="357" y="457"/>
                  </a:cubicBezTo>
                  <a:cubicBezTo>
                    <a:pt x="357" y="505"/>
                    <a:pt x="298" y="552"/>
                    <a:pt x="262" y="600"/>
                  </a:cubicBezTo>
                  <a:cubicBezTo>
                    <a:pt x="226" y="552"/>
                    <a:pt x="155" y="517"/>
                    <a:pt x="155" y="481"/>
                  </a:cubicBezTo>
                  <a:cubicBezTo>
                    <a:pt x="155" y="374"/>
                    <a:pt x="167" y="255"/>
                    <a:pt x="191" y="147"/>
                  </a:cubicBezTo>
                  <a:close/>
                  <a:moveTo>
                    <a:pt x="220" y="0"/>
                  </a:moveTo>
                  <a:cubicBezTo>
                    <a:pt x="173" y="0"/>
                    <a:pt x="126" y="27"/>
                    <a:pt x="107" y="76"/>
                  </a:cubicBezTo>
                  <a:cubicBezTo>
                    <a:pt x="60" y="183"/>
                    <a:pt x="24" y="290"/>
                    <a:pt x="0" y="398"/>
                  </a:cubicBezTo>
                  <a:lnTo>
                    <a:pt x="24" y="398"/>
                  </a:lnTo>
                  <a:cubicBezTo>
                    <a:pt x="12" y="445"/>
                    <a:pt x="24" y="493"/>
                    <a:pt x="36" y="552"/>
                  </a:cubicBezTo>
                  <a:cubicBezTo>
                    <a:pt x="47" y="632"/>
                    <a:pt x="59" y="755"/>
                    <a:pt x="185" y="755"/>
                  </a:cubicBezTo>
                  <a:cubicBezTo>
                    <a:pt x="191" y="755"/>
                    <a:pt x="197" y="755"/>
                    <a:pt x="203" y="755"/>
                  </a:cubicBezTo>
                  <a:cubicBezTo>
                    <a:pt x="346" y="743"/>
                    <a:pt x="500" y="612"/>
                    <a:pt x="476" y="493"/>
                  </a:cubicBezTo>
                  <a:cubicBezTo>
                    <a:pt x="453" y="350"/>
                    <a:pt x="393" y="207"/>
                    <a:pt x="334" y="76"/>
                  </a:cubicBezTo>
                  <a:cubicBezTo>
                    <a:pt x="310" y="24"/>
                    <a:pt x="265" y="0"/>
                    <a:pt x="22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24" name="Google Shape;2524;p53"/>
            <p:cNvSpPr/>
            <p:nvPr/>
          </p:nvSpPr>
          <p:spPr>
            <a:xfrm>
              <a:off x="6674550" y="2991125"/>
              <a:ext cx="16075" cy="16275"/>
            </a:xfrm>
            <a:custGeom>
              <a:avLst/>
              <a:gdLst/>
              <a:ahLst/>
              <a:cxnLst/>
              <a:rect l="l" t="t" r="r" b="b"/>
              <a:pathLst>
                <a:path w="643" h="651" extrusionOk="0">
                  <a:moveTo>
                    <a:pt x="286" y="132"/>
                  </a:moveTo>
                  <a:cubicBezTo>
                    <a:pt x="357" y="132"/>
                    <a:pt x="512" y="311"/>
                    <a:pt x="488" y="406"/>
                  </a:cubicBezTo>
                  <a:cubicBezTo>
                    <a:pt x="467" y="510"/>
                    <a:pt x="433" y="541"/>
                    <a:pt x="392" y="541"/>
                  </a:cubicBezTo>
                  <a:cubicBezTo>
                    <a:pt x="329" y="541"/>
                    <a:pt x="249" y="462"/>
                    <a:pt x="179" y="462"/>
                  </a:cubicBezTo>
                  <a:cubicBezTo>
                    <a:pt x="171" y="462"/>
                    <a:pt x="163" y="463"/>
                    <a:pt x="155" y="466"/>
                  </a:cubicBezTo>
                  <a:lnTo>
                    <a:pt x="143" y="466"/>
                  </a:lnTo>
                  <a:cubicBezTo>
                    <a:pt x="131" y="251"/>
                    <a:pt x="202" y="132"/>
                    <a:pt x="286" y="132"/>
                  </a:cubicBezTo>
                  <a:close/>
                  <a:moveTo>
                    <a:pt x="261" y="1"/>
                  </a:moveTo>
                  <a:cubicBezTo>
                    <a:pt x="191" y="1"/>
                    <a:pt x="123" y="49"/>
                    <a:pt x="60" y="144"/>
                  </a:cubicBezTo>
                  <a:cubicBezTo>
                    <a:pt x="36" y="204"/>
                    <a:pt x="12" y="263"/>
                    <a:pt x="0" y="335"/>
                  </a:cubicBezTo>
                  <a:cubicBezTo>
                    <a:pt x="0" y="442"/>
                    <a:pt x="60" y="549"/>
                    <a:pt x="167" y="597"/>
                  </a:cubicBezTo>
                  <a:cubicBezTo>
                    <a:pt x="220" y="632"/>
                    <a:pt x="283" y="650"/>
                    <a:pt x="347" y="650"/>
                  </a:cubicBezTo>
                  <a:cubicBezTo>
                    <a:pt x="411" y="650"/>
                    <a:pt x="476" y="632"/>
                    <a:pt x="536" y="597"/>
                  </a:cubicBezTo>
                  <a:cubicBezTo>
                    <a:pt x="643" y="513"/>
                    <a:pt x="619" y="394"/>
                    <a:pt x="572" y="287"/>
                  </a:cubicBezTo>
                  <a:cubicBezTo>
                    <a:pt x="548" y="216"/>
                    <a:pt x="500" y="156"/>
                    <a:pt x="453" y="109"/>
                  </a:cubicBezTo>
                  <a:cubicBezTo>
                    <a:pt x="386" y="37"/>
                    <a:pt x="322" y="1"/>
                    <a:pt x="26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25" name="Google Shape;2525;p53"/>
            <p:cNvSpPr/>
            <p:nvPr/>
          </p:nvSpPr>
          <p:spPr>
            <a:xfrm>
              <a:off x="6787950" y="2851850"/>
              <a:ext cx="13125" cy="19225"/>
            </a:xfrm>
            <a:custGeom>
              <a:avLst/>
              <a:gdLst/>
              <a:ahLst/>
              <a:cxnLst/>
              <a:rect l="l" t="t" r="r" b="b"/>
              <a:pathLst>
                <a:path w="525" h="769" extrusionOk="0">
                  <a:moveTo>
                    <a:pt x="310" y="95"/>
                  </a:moveTo>
                  <a:lnTo>
                    <a:pt x="358" y="107"/>
                  </a:lnTo>
                  <a:cubicBezTo>
                    <a:pt x="405" y="262"/>
                    <a:pt x="405" y="429"/>
                    <a:pt x="358" y="584"/>
                  </a:cubicBezTo>
                  <a:cubicBezTo>
                    <a:pt x="298" y="548"/>
                    <a:pt x="215" y="524"/>
                    <a:pt x="191" y="476"/>
                  </a:cubicBezTo>
                  <a:cubicBezTo>
                    <a:pt x="167" y="405"/>
                    <a:pt x="167" y="334"/>
                    <a:pt x="191" y="274"/>
                  </a:cubicBezTo>
                  <a:cubicBezTo>
                    <a:pt x="227" y="203"/>
                    <a:pt x="262" y="143"/>
                    <a:pt x="310" y="95"/>
                  </a:cubicBezTo>
                  <a:close/>
                  <a:moveTo>
                    <a:pt x="381" y="0"/>
                  </a:moveTo>
                  <a:cubicBezTo>
                    <a:pt x="298" y="0"/>
                    <a:pt x="227" y="24"/>
                    <a:pt x="179" y="84"/>
                  </a:cubicBezTo>
                  <a:cubicBezTo>
                    <a:pt x="0" y="274"/>
                    <a:pt x="24" y="560"/>
                    <a:pt x="215" y="727"/>
                  </a:cubicBezTo>
                  <a:cubicBezTo>
                    <a:pt x="239" y="756"/>
                    <a:pt x="273" y="769"/>
                    <a:pt x="307" y="769"/>
                  </a:cubicBezTo>
                  <a:cubicBezTo>
                    <a:pt x="357" y="769"/>
                    <a:pt x="408" y="740"/>
                    <a:pt x="429" y="691"/>
                  </a:cubicBezTo>
                  <a:cubicBezTo>
                    <a:pt x="477" y="584"/>
                    <a:pt x="500" y="488"/>
                    <a:pt x="524" y="393"/>
                  </a:cubicBezTo>
                  <a:cubicBezTo>
                    <a:pt x="524" y="310"/>
                    <a:pt x="512" y="238"/>
                    <a:pt x="500" y="179"/>
                  </a:cubicBezTo>
                  <a:cubicBezTo>
                    <a:pt x="465" y="107"/>
                    <a:pt x="429" y="12"/>
                    <a:pt x="38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26" name="Google Shape;2526;p53"/>
            <p:cNvSpPr/>
            <p:nvPr/>
          </p:nvSpPr>
          <p:spPr>
            <a:xfrm>
              <a:off x="6694475" y="2889650"/>
              <a:ext cx="17000" cy="19975"/>
            </a:xfrm>
            <a:custGeom>
              <a:avLst/>
              <a:gdLst/>
              <a:ahLst/>
              <a:cxnLst/>
              <a:rect l="l" t="t" r="r" b="b"/>
              <a:pathLst>
                <a:path w="680" h="799" extrusionOk="0">
                  <a:moveTo>
                    <a:pt x="548" y="0"/>
                  </a:moveTo>
                  <a:lnTo>
                    <a:pt x="251" y="346"/>
                  </a:lnTo>
                  <a:lnTo>
                    <a:pt x="48" y="48"/>
                  </a:lnTo>
                  <a:lnTo>
                    <a:pt x="1" y="72"/>
                  </a:lnTo>
                  <a:cubicBezTo>
                    <a:pt x="37" y="167"/>
                    <a:pt x="84" y="250"/>
                    <a:pt x="144" y="346"/>
                  </a:cubicBezTo>
                  <a:cubicBezTo>
                    <a:pt x="191" y="393"/>
                    <a:pt x="191" y="477"/>
                    <a:pt x="144" y="536"/>
                  </a:cubicBezTo>
                  <a:cubicBezTo>
                    <a:pt x="96" y="619"/>
                    <a:pt x="60" y="691"/>
                    <a:pt x="37" y="774"/>
                  </a:cubicBezTo>
                  <a:lnTo>
                    <a:pt x="72" y="798"/>
                  </a:lnTo>
                  <a:cubicBezTo>
                    <a:pt x="144" y="703"/>
                    <a:pt x="215" y="619"/>
                    <a:pt x="287" y="536"/>
                  </a:cubicBezTo>
                  <a:cubicBezTo>
                    <a:pt x="358" y="608"/>
                    <a:pt x="406" y="667"/>
                    <a:pt x="477" y="727"/>
                  </a:cubicBezTo>
                  <a:cubicBezTo>
                    <a:pt x="489" y="739"/>
                    <a:pt x="525" y="739"/>
                    <a:pt x="560" y="739"/>
                  </a:cubicBezTo>
                  <a:cubicBezTo>
                    <a:pt x="560" y="715"/>
                    <a:pt x="572" y="667"/>
                    <a:pt x="560" y="643"/>
                  </a:cubicBezTo>
                  <a:cubicBezTo>
                    <a:pt x="501" y="572"/>
                    <a:pt x="429" y="500"/>
                    <a:pt x="382" y="441"/>
                  </a:cubicBezTo>
                  <a:cubicBezTo>
                    <a:pt x="394" y="262"/>
                    <a:pt x="679" y="227"/>
                    <a:pt x="60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27" name="Google Shape;2527;p53"/>
            <p:cNvSpPr/>
            <p:nvPr/>
          </p:nvSpPr>
          <p:spPr>
            <a:xfrm>
              <a:off x="6814450" y="2849175"/>
              <a:ext cx="13100" cy="33350"/>
            </a:xfrm>
            <a:custGeom>
              <a:avLst/>
              <a:gdLst/>
              <a:ahLst/>
              <a:cxnLst/>
              <a:rect l="l" t="t" r="r" b="b"/>
              <a:pathLst>
                <a:path w="524" h="1334" extrusionOk="0">
                  <a:moveTo>
                    <a:pt x="71" y="0"/>
                  </a:moveTo>
                  <a:lnTo>
                    <a:pt x="71" y="0"/>
                  </a:lnTo>
                  <a:cubicBezTo>
                    <a:pt x="119" y="60"/>
                    <a:pt x="143" y="95"/>
                    <a:pt x="179" y="131"/>
                  </a:cubicBezTo>
                  <a:cubicBezTo>
                    <a:pt x="500" y="464"/>
                    <a:pt x="417" y="845"/>
                    <a:pt x="95" y="1060"/>
                  </a:cubicBezTo>
                  <a:cubicBezTo>
                    <a:pt x="0" y="1131"/>
                    <a:pt x="0" y="1262"/>
                    <a:pt x="95" y="1334"/>
                  </a:cubicBezTo>
                  <a:cubicBezTo>
                    <a:pt x="143" y="1250"/>
                    <a:pt x="202" y="1167"/>
                    <a:pt x="274" y="1084"/>
                  </a:cubicBezTo>
                  <a:cubicBezTo>
                    <a:pt x="441" y="929"/>
                    <a:pt x="524" y="703"/>
                    <a:pt x="500" y="464"/>
                  </a:cubicBezTo>
                  <a:cubicBezTo>
                    <a:pt x="464" y="238"/>
                    <a:pt x="298" y="60"/>
                    <a:pt x="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28" name="Google Shape;2528;p53"/>
            <p:cNvSpPr/>
            <p:nvPr/>
          </p:nvSpPr>
          <p:spPr>
            <a:xfrm>
              <a:off x="6679600" y="2883825"/>
              <a:ext cx="15500" cy="27875"/>
            </a:xfrm>
            <a:custGeom>
              <a:avLst/>
              <a:gdLst/>
              <a:ahLst/>
              <a:cxnLst/>
              <a:rect l="l" t="t" r="r" b="b"/>
              <a:pathLst>
                <a:path w="620" h="1115" extrusionOk="0">
                  <a:moveTo>
                    <a:pt x="461" y="1"/>
                  </a:moveTo>
                  <a:cubicBezTo>
                    <a:pt x="428" y="1"/>
                    <a:pt x="394" y="16"/>
                    <a:pt x="358" y="43"/>
                  </a:cubicBezTo>
                  <a:cubicBezTo>
                    <a:pt x="96" y="245"/>
                    <a:pt x="0" y="591"/>
                    <a:pt x="120" y="888"/>
                  </a:cubicBezTo>
                  <a:cubicBezTo>
                    <a:pt x="167" y="1019"/>
                    <a:pt x="298" y="1114"/>
                    <a:pt x="441" y="1114"/>
                  </a:cubicBezTo>
                  <a:cubicBezTo>
                    <a:pt x="477" y="1114"/>
                    <a:pt x="512" y="1102"/>
                    <a:pt x="536" y="1079"/>
                  </a:cubicBezTo>
                  <a:cubicBezTo>
                    <a:pt x="512" y="1055"/>
                    <a:pt x="489" y="1019"/>
                    <a:pt x="453" y="1007"/>
                  </a:cubicBezTo>
                  <a:cubicBezTo>
                    <a:pt x="262" y="948"/>
                    <a:pt x="191" y="864"/>
                    <a:pt x="203" y="674"/>
                  </a:cubicBezTo>
                  <a:cubicBezTo>
                    <a:pt x="215" y="531"/>
                    <a:pt x="239" y="388"/>
                    <a:pt x="298" y="257"/>
                  </a:cubicBezTo>
                  <a:cubicBezTo>
                    <a:pt x="333" y="180"/>
                    <a:pt x="386" y="96"/>
                    <a:pt x="484" y="96"/>
                  </a:cubicBezTo>
                  <a:cubicBezTo>
                    <a:pt x="522" y="96"/>
                    <a:pt x="567" y="108"/>
                    <a:pt x="620" y="138"/>
                  </a:cubicBezTo>
                  <a:cubicBezTo>
                    <a:pt x="568" y="42"/>
                    <a:pt x="516" y="1"/>
                    <a:pt x="46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29" name="Google Shape;2529;p53"/>
            <p:cNvSpPr/>
            <p:nvPr/>
          </p:nvSpPr>
          <p:spPr>
            <a:xfrm>
              <a:off x="6853125" y="3060500"/>
              <a:ext cx="11050" cy="26000"/>
            </a:xfrm>
            <a:custGeom>
              <a:avLst/>
              <a:gdLst/>
              <a:ahLst/>
              <a:cxnLst/>
              <a:rect l="l" t="t" r="r" b="b"/>
              <a:pathLst>
                <a:path w="442" h="1040" extrusionOk="0">
                  <a:moveTo>
                    <a:pt x="72" y="1"/>
                  </a:moveTo>
                  <a:lnTo>
                    <a:pt x="25" y="24"/>
                  </a:lnTo>
                  <a:cubicBezTo>
                    <a:pt x="72" y="84"/>
                    <a:pt x="108" y="155"/>
                    <a:pt x="156" y="215"/>
                  </a:cubicBezTo>
                  <a:cubicBezTo>
                    <a:pt x="358" y="465"/>
                    <a:pt x="358" y="643"/>
                    <a:pt x="120" y="858"/>
                  </a:cubicBezTo>
                  <a:cubicBezTo>
                    <a:pt x="96" y="882"/>
                    <a:pt x="60" y="905"/>
                    <a:pt x="37" y="941"/>
                  </a:cubicBezTo>
                  <a:cubicBezTo>
                    <a:pt x="25" y="965"/>
                    <a:pt x="13" y="1001"/>
                    <a:pt x="1" y="1036"/>
                  </a:cubicBezTo>
                  <a:cubicBezTo>
                    <a:pt x="19" y="1036"/>
                    <a:pt x="42" y="1039"/>
                    <a:pt x="65" y="1039"/>
                  </a:cubicBezTo>
                  <a:cubicBezTo>
                    <a:pt x="87" y="1039"/>
                    <a:pt x="108" y="1036"/>
                    <a:pt x="120" y="1024"/>
                  </a:cubicBezTo>
                  <a:cubicBezTo>
                    <a:pt x="203" y="977"/>
                    <a:pt x="275" y="905"/>
                    <a:pt x="334" y="834"/>
                  </a:cubicBezTo>
                  <a:cubicBezTo>
                    <a:pt x="382" y="774"/>
                    <a:pt x="418" y="715"/>
                    <a:pt x="441" y="643"/>
                  </a:cubicBezTo>
                  <a:cubicBezTo>
                    <a:pt x="441" y="370"/>
                    <a:pt x="298" y="131"/>
                    <a:pt x="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30" name="Google Shape;2530;p53"/>
            <p:cNvSpPr/>
            <p:nvPr/>
          </p:nvSpPr>
          <p:spPr>
            <a:xfrm>
              <a:off x="6734975" y="2887850"/>
              <a:ext cx="16975" cy="25675"/>
            </a:xfrm>
            <a:custGeom>
              <a:avLst/>
              <a:gdLst/>
              <a:ahLst/>
              <a:cxnLst/>
              <a:rect l="l" t="t" r="r" b="b"/>
              <a:pathLst>
                <a:path w="679" h="1027" extrusionOk="0">
                  <a:moveTo>
                    <a:pt x="155" y="1"/>
                  </a:moveTo>
                  <a:lnTo>
                    <a:pt x="131" y="37"/>
                  </a:lnTo>
                  <a:cubicBezTo>
                    <a:pt x="214" y="144"/>
                    <a:pt x="286" y="251"/>
                    <a:pt x="357" y="370"/>
                  </a:cubicBezTo>
                  <a:cubicBezTo>
                    <a:pt x="393" y="418"/>
                    <a:pt x="405" y="489"/>
                    <a:pt x="393" y="560"/>
                  </a:cubicBezTo>
                  <a:cubicBezTo>
                    <a:pt x="310" y="727"/>
                    <a:pt x="179" y="858"/>
                    <a:pt x="0" y="918"/>
                  </a:cubicBezTo>
                  <a:cubicBezTo>
                    <a:pt x="9" y="989"/>
                    <a:pt x="24" y="1027"/>
                    <a:pt x="61" y="1027"/>
                  </a:cubicBezTo>
                  <a:cubicBezTo>
                    <a:pt x="74" y="1027"/>
                    <a:pt x="89" y="1022"/>
                    <a:pt x="107" y="1013"/>
                  </a:cubicBezTo>
                  <a:cubicBezTo>
                    <a:pt x="167" y="989"/>
                    <a:pt x="214" y="941"/>
                    <a:pt x="262" y="906"/>
                  </a:cubicBezTo>
                  <a:cubicBezTo>
                    <a:pt x="679" y="501"/>
                    <a:pt x="583" y="406"/>
                    <a:pt x="262" y="72"/>
                  </a:cubicBezTo>
                  <a:cubicBezTo>
                    <a:pt x="238" y="37"/>
                    <a:pt x="191" y="25"/>
                    <a:pt x="15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31" name="Google Shape;2531;p53"/>
            <p:cNvSpPr/>
            <p:nvPr/>
          </p:nvSpPr>
          <p:spPr>
            <a:xfrm>
              <a:off x="6888850" y="2992050"/>
              <a:ext cx="13725" cy="25325"/>
            </a:xfrm>
            <a:custGeom>
              <a:avLst/>
              <a:gdLst/>
              <a:ahLst/>
              <a:cxnLst/>
              <a:rect l="l" t="t" r="r" b="b"/>
              <a:pathLst>
                <a:path w="549" h="1013" extrusionOk="0">
                  <a:moveTo>
                    <a:pt x="1" y="0"/>
                  </a:moveTo>
                  <a:cubicBezTo>
                    <a:pt x="36" y="60"/>
                    <a:pt x="72" y="119"/>
                    <a:pt x="108" y="167"/>
                  </a:cubicBezTo>
                  <a:cubicBezTo>
                    <a:pt x="179" y="262"/>
                    <a:pt x="239" y="369"/>
                    <a:pt x="286" y="464"/>
                  </a:cubicBezTo>
                  <a:cubicBezTo>
                    <a:pt x="322" y="619"/>
                    <a:pt x="239" y="762"/>
                    <a:pt x="108" y="834"/>
                  </a:cubicBezTo>
                  <a:cubicBezTo>
                    <a:pt x="72" y="845"/>
                    <a:pt x="36" y="869"/>
                    <a:pt x="36" y="893"/>
                  </a:cubicBezTo>
                  <a:cubicBezTo>
                    <a:pt x="36" y="941"/>
                    <a:pt x="48" y="976"/>
                    <a:pt x="72" y="1012"/>
                  </a:cubicBezTo>
                  <a:cubicBezTo>
                    <a:pt x="108" y="1000"/>
                    <a:pt x="143" y="988"/>
                    <a:pt x="167" y="976"/>
                  </a:cubicBezTo>
                  <a:cubicBezTo>
                    <a:pt x="203" y="953"/>
                    <a:pt x="227" y="929"/>
                    <a:pt x="251" y="893"/>
                  </a:cubicBezTo>
                  <a:cubicBezTo>
                    <a:pt x="548" y="595"/>
                    <a:pt x="405" y="95"/>
                    <a:pt x="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32" name="Google Shape;2532;p53"/>
            <p:cNvSpPr/>
            <p:nvPr/>
          </p:nvSpPr>
          <p:spPr>
            <a:xfrm>
              <a:off x="6794800" y="3058725"/>
              <a:ext cx="9850" cy="26925"/>
            </a:xfrm>
            <a:custGeom>
              <a:avLst/>
              <a:gdLst/>
              <a:ahLst/>
              <a:cxnLst/>
              <a:rect l="l" t="t" r="r" b="b"/>
              <a:pathLst>
                <a:path w="394" h="1077" extrusionOk="0">
                  <a:moveTo>
                    <a:pt x="393" y="0"/>
                  </a:moveTo>
                  <a:cubicBezTo>
                    <a:pt x="334" y="24"/>
                    <a:pt x="310" y="48"/>
                    <a:pt x="274" y="60"/>
                  </a:cubicBezTo>
                  <a:cubicBezTo>
                    <a:pt x="84" y="191"/>
                    <a:pt x="0" y="429"/>
                    <a:pt x="48" y="655"/>
                  </a:cubicBezTo>
                  <a:cubicBezTo>
                    <a:pt x="72" y="786"/>
                    <a:pt x="131" y="917"/>
                    <a:pt x="203" y="1036"/>
                  </a:cubicBezTo>
                  <a:cubicBezTo>
                    <a:pt x="229" y="1063"/>
                    <a:pt x="256" y="1076"/>
                    <a:pt x="288" y="1076"/>
                  </a:cubicBezTo>
                  <a:cubicBezTo>
                    <a:pt x="299" y="1076"/>
                    <a:pt x="310" y="1075"/>
                    <a:pt x="322" y="1072"/>
                  </a:cubicBezTo>
                  <a:cubicBezTo>
                    <a:pt x="345" y="1060"/>
                    <a:pt x="357" y="1000"/>
                    <a:pt x="357" y="964"/>
                  </a:cubicBezTo>
                  <a:cubicBezTo>
                    <a:pt x="357" y="941"/>
                    <a:pt x="345" y="917"/>
                    <a:pt x="310" y="881"/>
                  </a:cubicBezTo>
                  <a:cubicBezTo>
                    <a:pt x="274" y="845"/>
                    <a:pt x="191" y="822"/>
                    <a:pt x="191" y="786"/>
                  </a:cubicBezTo>
                  <a:cubicBezTo>
                    <a:pt x="167" y="679"/>
                    <a:pt x="155" y="572"/>
                    <a:pt x="179" y="476"/>
                  </a:cubicBezTo>
                  <a:cubicBezTo>
                    <a:pt x="238" y="310"/>
                    <a:pt x="310" y="155"/>
                    <a:pt x="39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33" name="Google Shape;2533;p53"/>
            <p:cNvSpPr/>
            <p:nvPr/>
          </p:nvSpPr>
          <p:spPr>
            <a:xfrm>
              <a:off x="6691500" y="2987875"/>
              <a:ext cx="10450" cy="27100"/>
            </a:xfrm>
            <a:custGeom>
              <a:avLst/>
              <a:gdLst/>
              <a:ahLst/>
              <a:cxnLst/>
              <a:rect l="l" t="t" r="r" b="b"/>
              <a:pathLst>
                <a:path w="418" h="1084" extrusionOk="0">
                  <a:moveTo>
                    <a:pt x="1" y="0"/>
                  </a:moveTo>
                  <a:lnTo>
                    <a:pt x="1" y="0"/>
                  </a:lnTo>
                  <a:cubicBezTo>
                    <a:pt x="25" y="48"/>
                    <a:pt x="36" y="96"/>
                    <a:pt x="60" y="143"/>
                  </a:cubicBezTo>
                  <a:cubicBezTo>
                    <a:pt x="84" y="215"/>
                    <a:pt x="132" y="286"/>
                    <a:pt x="156" y="358"/>
                  </a:cubicBezTo>
                  <a:cubicBezTo>
                    <a:pt x="239" y="572"/>
                    <a:pt x="179" y="810"/>
                    <a:pt x="36" y="977"/>
                  </a:cubicBezTo>
                  <a:cubicBezTo>
                    <a:pt x="13" y="1001"/>
                    <a:pt x="1" y="1048"/>
                    <a:pt x="1" y="1084"/>
                  </a:cubicBezTo>
                  <a:lnTo>
                    <a:pt x="120" y="1060"/>
                  </a:lnTo>
                  <a:cubicBezTo>
                    <a:pt x="132" y="1048"/>
                    <a:pt x="144" y="1036"/>
                    <a:pt x="156" y="1024"/>
                  </a:cubicBezTo>
                  <a:cubicBezTo>
                    <a:pt x="417" y="703"/>
                    <a:pt x="346" y="227"/>
                    <a:pt x="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34" name="Google Shape;2534;p53"/>
            <p:cNvSpPr/>
            <p:nvPr/>
          </p:nvSpPr>
          <p:spPr>
            <a:xfrm>
              <a:off x="6636150" y="2988000"/>
              <a:ext cx="10125" cy="23275"/>
            </a:xfrm>
            <a:custGeom>
              <a:avLst/>
              <a:gdLst/>
              <a:ahLst/>
              <a:cxnLst/>
              <a:rect l="l" t="t" r="r" b="b"/>
              <a:pathLst>
                <a:path w="405" h="931" extrusionOk="0">
                  <a:moveTo>
                    <a:pt x="322" y="0"/>
                  </a:moveTo>
                  <a:cubicBezTo>
                    <a:pt x="273" y="0"/>
                    <a:pt x="228" y="39"/>
                    <a:pt x="203" y="91"/>
                  </a:cubicBezTo>
                  <a:cubicBezTo>
                    <a:pt x="60" y="281"/>
                    <a:pt x="12" y="531"/>
                    <a:pt x="72" y="769"/>
                  </a:cubicBezTo>
                  <a:cubicBezTo>
                    <a:pt x="107" y="876"/>
                    <a:pt x="177" y="930"/>
                    <a:pt x="284" y="930"/>
                  </a:cubicBezTo>
                  <a:cubicBezTo>
                    <a:pt x="320" y="930"/>
                    <a:pt x="360" y="924"/>
                    <a:pt x="405" y="912"/>
                  </a:cubicBezTo>
                  <a:cubicBezTo>
                    <a:pt x="0" y="626"/>
                    <a:pt x="179" y="341"/>
                    <a:pt x="381" y="19"/>
                  </a:cubicBezTo>
                  <a:cubicBezTo>
                    <a:pt x="361" y="6"/>
                    <a:pt x="341" y="0"/>
                    <a:pt x="32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35" name="Google Shape;2535;p53"/>
            <p:cNvSpPr/>
            <p:nvPr/>
          </p:nvSpPr>
          <p:spPr>
            <a:xfrm>
              <a:off x="6656975" y="2989075"/>
              <a:ext cx="7475" cy="23825"/>
            </a:xfrm>
            <a:custGeom>
              <a:avLst/>
              <a:gdLst/>
              <a:ahLst/>
              <a:cxnLst/>
              <a:rect l="l" t="t" r="r" b="b"/>
              <a:pathLst>
                <a:path w="299" h="953" extrusionOk="0">
                  <a:moveTo>
                    <a:pt x="155" y="0"/>
                  </a:moveTo>
                  <a:cubicBezTo>
                    <a:pt x="120" y="60"/>
                    <a:pt x="96" y="119"/>
                    <a:pt x="60" y="167"/>
                  </a:cubicBezTo>
                  <a:cubicBezTo>
                    <a:pt x="36" y="226"/>
                    <a:pt x="13" y="274"/>
                    <a:pt x="1" y="333"/>
                  </a:cubicBezTo>
                  <a:lnTo>
                    <a:pt x="132" y="250"/>
                  </a:lnTo>
                  <a:cubicBezTo>
                    <a:pt x="143" y="298"/>
                    <a:pt x="155" y="345"/>
                    <a:pt x="155" y="393"/>
                  </a:cubicBezTo>
                  <a:cubicBezTo>
                    <a:pt x="167" y="548"/>
                    <a:pt x="167" y="691"/>
                    <a:pt x="179" y="845"/>
                  </a:cubicBezTo>
                  <a:cubicBezTo>
                    <a:pt x="179" y="881"/>
                    <a:pt x="227" y="917"/>
                    <a:pt x="251" y="953"/>
                  </a:cubicBezTo>
                  <a:cubicBezTo>
                    <a:pt x="263" y="917"/>
                    <a:pt x="298" y="881"/>
                    <a:pt x="298" y="845"/>
                  </a:cubicBezTo>
                  <a:cubicBezTo>
                    <a:pt x="286" y="619"/>
                    <a:pt x="274" y="405"/>
                    <a:pt x="239" y="191"/>
                  </a:cubicBezTo>
                  <a:cubicBezTo>
                    <a:pt x="227" y="119"/>
                    <a:pt x="191" y="60"/>
                    <a:pt x="15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36" name="Google Shape;2536;p53"/>
            <p:cNvSpPr/>
            <p:nvPr/>
          </p:nvSpPr>
          <p:spPr>
            <a:xfrm>
              <a:off x="6782600" y="2847375"/>
              <a:ext cx="11625" cy="27125"/>
            </a:xfrm>
            <a:custGeom>
              <a:avLst/>
              <a:gdLst/>
              <a:ahLst/>
              <a:cxnLst/>
              <a:rect l="l" t="t" r="r" b="b"/>
              <a:pathLst>
                <a:path w="465" h="1085" extrusionOk="0">
                  <a:moveTo>
                    <a:pt x="464" y="1"/>
                  </a:moveTo>
                  <a:cubicBezTo>
                    <a:pt x="310" y="13"/>
                    <a:pt x="191" y="132"/>
                    <a:pt x="155" y="286"/>
                  </a:cubicBezTo>
                  <a:cubicBezTo>
                    <a:pt x="71" y="548"/>
                    <a:pt x="0" y="822"/>
                    <a:pt x="202" y="1084"/>
                  </a:cubicBezTo>
                  <a:cubicBezTo>
                    <a:pt x="202" y="703"/>
                    <a:pt x="131" y="298"/>
                    <a:pt x="46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37" name="Google Shape;2537;p53"/>
            <p:cNvSpPr/>
            <p:nvPr/>
          </p:nvSpPr>
          <p:spPr>
            <a:xfrm>
              <a:off x="6807900" y="2856900"/>
              <a:ext cx="7450" cy="17600"/>
            </a:xfrm>
            <a:custGeom>
              <a:avLst/>
              <a:gdLst/>
              <a:ahLst/>
              <a:cxnLst/>
              <a:rect l="l" t="t" r="r" b="b"/>
              <a:pathLst>
                <a:path w="298" h="704" extrusionOk="0">
                  <a:moveTo>
                    <a:pt x="119" y="1"/>
                  </a:moveTo>
                  <a:cubicBezTo>
                    <a:pt x="72" y="84"/>
                    <a:pt x="36" y="179"/>
                    <a:pt x="0" y="274"/>
                  </a:cubicBezTo>
                  <a:lnTo>
                    <a:pt x="48" y="286"/>
                  </a:lnTo>
                  <a:lnTo>
                    <a:pt x="167" y="179"/>
                  </a:lnTo>
                  <a:cubicBezTo>
                    <a:pt x="167" y="346"/>
                    <a:pt x="167" y="477"/>
                    <a:pt x="179" y="608"/>
                  </a:cubicBezTo>
                  <a:cubicBezTo>
                    <a:pt x="179" y="632"/>
                    <a:pt x="214" y="667"/>
                    <a:pt x="238" y="703"/>
                  </a:cubicBezTo>
                  <a:cubicBezTo>
                    <a:pt x="262" y="679"/>
                    <a:pt x="298" y="644"/>
                    <a:pt x="298" y="620"/>
                  </a:cubicBezTo>
                  <a:cubicBezTo>
                    <a:pt x="286" y="429"/>
                    <a:pt x="274" y="239"/>
                    <a:pt x="238" y="48"/>
                  </a:cubicBezTo>
                  <a:cubicBezTo>
                    <a:pt x="238" y="24"/>
                    <a:pt x="119" y="1"/>
                    <a:pt x="11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38" name="Google Shape;2538;p53"/>
            <p:cNvSpPr/>
            <p:nvPr/>
          </p:nvSpPr>
          <p:spPr>
            <a:xfrm>
              <a:off x="6847175" y="2990250"/>
              <a:ext cx="10150" cy="20625"/>
            </a:xfrm>
            <a:custGeom>
              <a:avLst/>
              <a:gdLst/>
              <a:ahLst/>
              <a:cxnLst/>
              <a:rect l="l" t="t" r="r" b="b"/>
              <a:pathLst>
                <a:path w="406" h="825" extrusionOk="0">
                  <a:moveTo>
                    <a:pt x="406" y="1"/>
                  </a:moveTo>
                  <a:cubicBezTo>
                    <a:pt x="382" y="1"/>
                    <a:pt x="346" y="13"/>
                    <a:pt x="322" y="24"/>
                  </a:cubicBezTo>
                  <a:cubicBezTo>
                    <a:pt x="120" y="120"/>
                    <a:pt x="1" y="525"/>
                    <a:pt x="144" y="715"/>
                  </a:cubicBezTo>
                  <a:cubicBezTo>
                    <a:pt x="179" y="763"/>
                    <a:pt x="227" y="798"/>
                    <a:pt x="286" y="822"/>
                  </a:cubicBezTo>
                  <a:cubicBezTo>
                    <a:pt x="289" y="823"/>
                    <a:pt x="292" y="824"/>
                    <a:pt x="295" y="824"/>
                  </a:cubicBezTo>
                  <a:cubicBezTo>
                    <a:pt x="320" y="824"/>
                    <a:pt x="362" y="784"/>
                    <a:pt x="394" y="763"/>
                  </a:cubicBezTo>
                  <a:cubicBezTo>
                    <a:pt x="370" y="739"/>
                    <a:pt x="346" y="679"/>
                    <a:pt x="322" y="679"/>
                  </a:cubicBezTo>
                  <a:cubicBezTo>
                    <a:pt x="203" y="679"/>
                    <a:pt x="191" y="596"/>
                    <a:pt x="191" y="513"/>
                  </a:cubicBezTo>
                  <a:cubicBezTo>
                    <a:pt x="191" y="322"/>
                    <a:pt x="275" y="132"/>
                    <a:pt x="40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39" name="Google Shape;2539;p53"/>
            <p:cNvSpPr/>
            <p:nvPr/>
          </p:nvSpPr>
          <p:spPr>
            <a:xfrm>
              <a:off x="6845400" y="3064075"/>
              <a:ext cx="5675" cy="17575"/>
            </a:xfrm>
            <a:custGeom>
              <a:avLst/>
              <a:gdLst/>
              <a:ahLst/>
              <a:cxnLst/>
              <a:rect l="l" t="t" r="r" b="b"/>
              <a:pathLst>
                <a:path w="227" h="703" extrusionOk="0">
                  <a:moveTo>
                    <a:pt x="119" y="0"/>
                  </a:moveTo>
                  <a:cubicBezTo>
                    <a:pt x="84" y="12"/>
                    <a:pt x="48" y="24"/>
                    <a:pt x="36" y="48"/>
                  </a:cubicBezTo>
                  <a:cubicBezTo>
                    <a:pt x="12" y="119"/>
                    <a:pt x="0" y="179"/>
                    <a:pt x="0" y="250"/>
                  </a:cubicBezTo>
                  <a:cubicBezTo>
                    <a:pt x="96" y="250"/>
                    <a:pt x="60" y="334"/>
                    <a:pt x="60" y="381"/>
                  </a:cubicBezTo>
                  <a:cubicBezTo>
                    <a:pt x="72" y="453"/>
                    <a:pt x="72" y="512"/>
                    <a:pt x="96" y="584"/>
                  </a:cubicBezTo>
                  <a:cubicBezTo>
                    <a:pt x="96" y="619"/>
                    <a:pt x="143" y="643"/>
                    <a:pt x="191" y="703"/>
                  </a:cubicBezTo>
                  <a:cubicBezTo>
                    <a:pt x="203" y="631"/>
                    <a:pt x="226" y="608"/>
                    <a:pt x="226" y="572"/>
                  </a:cubicBezTo>
                  <a:cubicBezTo>
                    <a:pt x="215" y="429"/>
                    <a:pt x="203" y="274"/>
                    <a:pt x="179" y="131"/>
                  </a:cubicBezTo>
                  <a:cubicBezTo>
                    <a:pt x="167" y="84"/>
                    <a:pt x="143" y="36"/>
                    <a:pt x="11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40" name="Google Shape;2540;p53"/>
            <p:cNvSpPr/>
            <p:nvPr/>
          </p:nvSpPr>
          <p:spPr>
            <a:xfrm>
              <a:off x="6860575" y="2993225"/>
              <a:ext cx="6275" cy="16700"/>
            </a:xfrm>
            <a:custGeom>
              <a:avLst/>
              <a:gdLst/>
              <a:ahLst/>
              <a:cxnLst/>
              <a:rect l="l" t="t" r="r" b="b"/>
              <a:pathLst>
                <a:path w="251" h="668" extrusionOk="0">
                  <a:moveTo>
                    <a:pt x="143" y="1"/>
                  </a:moveTo>
                  <a:cubicBezTo>
                    <a:pt x="108" y="60"/>
                    <a:pt x="72" y="120"/>
                    <a:pt x="48" y="191"/>
                  </a:cubicBezTo>
                  <a:cubicBezTo>
                    <a:pt x="24" y="239"/>
                    <a:pt x="12" y="286"/>
                    <a:pt x="0" y="334"/>
                  </a:cubicBezTo>
                  <a:lnTo>
                    <a:pt x="108" y="322"/>
                  </a:lnTo>
                  <a:cubicBezTo>
                    <a:pt x="108" y="394"/>
                    <a:pt x="108" y="477"/>
                    <a:pt x="120" y="548"/>
                  </a:cubicBezTo>
                  <a:cubicBezTo>
                    <a:pt x="143" y="596"/>
                    <a:pt x="167" y="632"/>
                    <a:pt x="203" y="667"/>
                  </a:cubicBezTo>
                  <a:cubicBezTo>
                    <a:pt x="215" y="620"/>
                    <a:pt x="251" y="572"/>
                    <a:pt x="251" y="536"/>
                  </a:cubicBezTo>
                  <a:cubicBezTo>
                    <a:pt x="239" y="417"/>
                    <a:pt x="227" y="310"/>
                    <a:pt x="203" y="191"/>
                  </a:cubicBezTo>
                  <a:cubicBezTo>
                    <a:pt x="191" y="132"/>
                    <a:pt x="167" y="72"/>
                    <a:pt x="14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41" name="Google Shape;2541;p53"/>
            <p:cNvSpPr/>
            <p:nvPr/>
          </p:nvSpPr>
          <p:spPr>
            <a:xfrm>
              <a:off x="6868325" y="3005700"/>
              <a:ext cx="7150" cy="12050"/>
            </a:xfrm>
            <a:custGeom>
              <a:avLst/>
              <a:gdLst/>
              <a:ahLst/>
              <a:cxnLst/>
              <a:rect l="l" t="t" r="r" b="b"/>
              <a:pathLst>
                <a:path w="286" h="482" extrusionOk="0">
                  <a:moveTo>
                    <a:pt x="115" y="0"/>
                  </a:moveTo>
                  <a:cubicBezTo>
                    <a:pt x="97" y="0"/>
                    <a:pt x="48" y="53"/>
                    <a:pt x="48" y="85"/>
                  </a:cubicBezTo>
                  <a:cubicBezTo>
                    <a:pt x="60" y="121"/>
                    <a:pt x="83" y="168"/>
                    <a:pt x="107" y="204"/>
                  </a:cubicBezTo>
                  <a:lnTo>
                    <a:pt x="155" y="228"/>
                  </a:lnTo>
                  <a:cubicBezTo>
                    <a:pt x="107" y="264"/>
                    <a:pt x="60" y="311"/>
                    <a:pt x="24" y="359"/>
                  </a:cubicBezTo>
                  <a:cubicBezTo>
                    <a:pt x="12" y="395"/>
                    <a:pt x="0" y="430"/>
                    <a:pt x="0" y="466"/>
                  </a:cubicBezTo>
                  <a:cubicBezTo>
                    <a:pt x="29" y="466"/>
                    <a:pt x="65" y="481"/>
                    <a:pt x="90" y="481"/>
                  </a:cubicBezTo>
                  <a:cubicBezTo>
                    <a:pt x="97" y="481"/>
                    <a:pt x="102" y="480"/>
                    <a:pt x="107" y="478"/>
                  </a:cubicBezTo>
                  <a:cubicBezTo>
                    <a:pt x="238" y="395"/>
                    <a:pt x="286" y="240"/>
                    <a:pt x="238" y="97"/>
                  </a:cubicBezTo>
                  <a:cubicBezTo>
                    <a:pt x="214" y="49"/>
                    <a:pt x="179" y="14"/>
                    <a:pt x="119" y="2"/>
                  </a:cubicBezTo>
                  <a:cubicBezTo>
                    <a:pt x="118" y="1"/>
                    <a:pt x="117" y="0"/>
                    <a:pt x="1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42" name="Google Shape;2542;p53"/>
            <p:cNvSpPr/>
            <p:nvPr/>
          </p:nvSpPr>
          <p:spPr>
            <a:xfrm>
              <a:off x="6703400" y="2906950"/>
              <a:ext cx="11650" cy="11250"/>
            </a:xfrm>
            <a:custGeom>
              <a:avLst/>
              <a:gdLst/>
              <a:ahLst/>
              <a:cxnLst/>
              <a:rect l="l" t="t" r="r" b="b"/>
              <a:pathLst>
                <a:path w="466" h="450" extrusionOk="0">
                  <a:moveTo>
                    <a:pt x="372" y="0"/>
                  </a:moveTo>
                  <a:cubicBezTo>
                    <a:pt x="345" y="0"/>
                    <a:pt x="311" y="11"/>
                    <a:pt x="287" y="11"/>
                  </a:cubicBezTo>
                  <a:lnTo>
                    <a:pt x="263" y="47"/>
                  </a:lnTo>
                  <a:cubicBezTo>
                    <a:pt x="418" y="94"/>
                    <a:pt x="394" y="166"/>
                    <a:pt x="311" y="213"/>
                  </a:cubicBezTo>
                  <a:cubicBezTo>
                    <a:pt x="215" y="273"/>
                    <a:pt x="120" y="320"/>
                    <a:pt x="25" y="368"/>
                  </a:cubicBezTo>
                  <a:cubicBezTo>
                    <a:pt x="25" y="392"/>
                    <a:pt x="13" y="404"/>
                    <a:pt x="1" y="428"/>
                  </a:cubicBezTo>
                  <a:cubicBezTo>
                    <a:pt x="42" y="436"/>
                    <a:pt x="77" y="450"/>
                    <a:pt x="111" y="450"/>
                  </a:cubicBezTo>
                  <a:cubicBezTo>
                    <a:pt x="126" y="450"/>
                    <a:pt x="141" y="447"/>
                    <a:pt x="156" y="439"/>
                  </a:cubicBezTo>
                  <a:cubicBezTo>
                    <a:pt x="299" y="392"/>
                    <a:pt x="442" y="320"/>
                    <a:pt x="465" y="142"/>
                  </a:cubicBezTo>
                  <a:cubicBezTo>
                    <a:pt x="465" y="94"/>
                    <a:pt x="442" y="47"/>
                    <a:pt x="406" y="11"/>
                  </a:cubicBezTo>
                  <a:cubicBezTo>
                    <a:pt x="398" y="3"/>
                    <a:pt x="386" y="0"/>
                    <a:pt x="3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43" name="Google Shape;2543;p53"/>
            <p:cNvSpPr/>
            <p:nvPr/>
          </p:nvSpPr>
          <p:spPr>
            <a:xfrm>
              <a:off x="6824250" y="3079275"/>
              <a:ext cx="7775" cy="11750"/>
            </a:xfrm>
            <a:custGeom>
              <a:avLst/>
              <a:gdLst/>
              <a:ahLst/>
              <a:cxnLst/>
              <a:rect l="l" t="t" r="r" b="b"/>
              <a:pathLst>
                <a:path w="311" h="470" extrusionOk="0">
                  <a:moveTo>
                    <a:pt x="131" y="1"/>
                  </a:moveTo>
                  <a:cubicBezTo>
                    <a:pt x="107" y="1"/>
                    <a:pt x="72" y="11"/>
                    <a:pt x="49" y="11"/>
                  </a:cubicBezTo>
                  <a:cubicBezTo>
                    <a:pt x="60" y="47"/>
                    <a:pt x="60" y="95"/>
                    <a:pt x="84" y="107"/>
                  </a:cubicBezTo>
                  <a:cubicBezTo>
                    <a:pt x="180" y="166"/>
                    <a:pt x="168" y="238"/>
                    <a:pt x="96" y="297"/>
                  </a:cubicBezTo>
                  <a:cubicBezTo>
                    <a:pt x="72" y="321"/>
                    <a:pt x="37" y="345"/>
                    <a:pt x="25" y="381"/>
                  </a:cubicBezTo>
                  <a:cubicBezTo>
                    <a:pt x="13" y="404"/>
                    <a:pt x="1" y="440"/>
                    <a:pt x="1" y="464"/>
                  </a:cubicBezTo>
                  <a:cubicBezTo>
                    <a:pt x="25" y="464"/>
                    <a:pt x="49" y="469"/>
                    <a:pt x="65" y="469"/>
                  </a:cubicBezTo>
                  <a:cubicBezTo>
                    <a:pt x="74" y="469"/>
                    <a:pt x="80" y="468"/>
                    <a:pt x="84" y="464"/>
                  </a:cubicBezTo>
                  <a:cubicBezTo>
                    <a:pt x="156" y="392"/>
                    <a:pt x="227" y="309"/>
                    <a:pt x="310" y="226"/>
                  </a:cubicBezTo>
                  <a:cubicBezTo>
                    <a:pt x="263" y="142"/>
                    <a:pt x="215" y="83"/>
                    <a:pt x="156" y="11"/>
                  </a:cubicBezTo>
                  <a:cubicBezTo>
                    <a:pt x="152" y="4"/>
                    <a:pt x="142" y="1"/>
                    <a:pt x="1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44" name="Google Shape;2544;p53"/>
            <p:cNvSpPr/>
            <p:nvPr/>
          </p:nvSpPr>
          <p:spPr>
            <a:xfrm>
              <a:off x="6797175" y="2869400"/>
              <a:ext cx="8050" cy="11650"/>
            </a:xfrm>
            <a:custGeom>
              <a:avLst/>
              <a:gdLst/>
              <a:ahLst/>
              <a:cxnLst/>
              <a:rect l="l" t="t" r="r" b="b"/>
              <a:pathLst>
                <a:path w="322" h="466" extrusionOk="0">
                  <a:moveTo>
                    <a:pt x="96" y="1"/>
                  </a:moveTo>
                  <a:cubicBezTo>
                    <a:pt x="96" y="25"/>
                    <a:pt x="96" y="48"/>
                    <a:pt x="108" y="72"/>
                  </a:cubicBezTo>
                  <a:cubicBezTo>
                    <a:pt x="203" y="239"/>
                    <a:pt x="203" y="239"/>
                    <a:pt x="36" y="346"/>
                  </a:cubicBezTo>
                  <a:cubicBezTo>
                    <a:pt x="24" y="370"/>
                    <a:pt x="12" y="406"/>
                    <a:pt x="0" y="429"/>
                  </a:cubicBezTo>
                  <a:cubicBezTo>
                    <a:pt x="36" y="441"/>
                    <a:pt x="72" y="465"/>
                    <a:pt x="84" y="465"/>
                  </a:cubicBezTo>
                  <a:cubicBezTo>
                    <a:pt x="155" y="394"/>
                    <a:pt x="262" y="334"/>
                    <a:pt x="286" y="251"/>
                  </a:cubicBezTo>
                  <a:cubicBezTo>
                    <a:pt x="322" y="132"/>
                    <a:pt x="239" y="36"/>
                    <a:pt x="9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45" name="Google Shape;2545;p53"/>
            <p:cNvSpPr/>
            <p:nvPr/>
          </p:nvSpPr>
          <p:spPr>
            <a:xfrm>
              <a:off x="6646550" y="2998600"/>
              <a:ext cx="10150" cy="5375"/>
            </a:xfrm>
            <a:custGeom>
              <a:avLst/>
              <a:gdLst/>
              <a:ahLst/>
              <a:cxnLst/>
              <a:rect l="l" t="t" r="r" b="b"/>
              <a:pathLst>
                <a:path w="406" h="215" extrusionOk="0">
                  <a:moveTo>
                    <a:pt x="168" y="0"/>
                  </a:moveTo>
                  <a:lnTo>
                    <a:pt x="1" y="119"/>
                  </a:lnTo>
                  <a:lnTo>
                    <a:pt x="203" y="214"/>
                  </a:lnTo>
                  <a:cubicBezTo>
                    <a:pt x="275" y="179"/>
                    <a:pt x="334" y="143"/>
                    <a:pt x="382" y="95"/>
                  </a:cubicBezTo>
                  <a:cubicBezTo>
                    <a:pt x="406" y="95"/>
                    <a:pt x="394" y="36"/>
                    <a:pt x="382" y="36"/>
                  </a:cubicBezTo>
                  <a:cubicBezTo>
                    <a:pt x="322" y="24"/>
                    <a:pt x="251" y="12"/>
                    <a:pt x="1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46" name="Google Shape;2546;p53"/>
            <p:cNvSpPr/>
            <p:nvPr/>
          </p:nvSpPr>
          <p:spPr>
            <a:xfrm>
              <a:off x="6665600" y="3006925"/>
              <a:ext cx="8075" cy="9525"/>
            </a:xfrm>
            <a:custGeom>
              <a:avLst/>
              <a:gdLst/>
              <a:ahLst/>
              <a:cxnLst/>
              <a:rect l="l" t="t" r="r" b="b"/>
              <a:pathLst>
                <a:path w="323" h="381" extrusionOk="0">
                  <a:moveTo>
                    <a:pt x="179" y="0"/>
                  </a:moveTo>
                  <a:lnTo>
                    <a:pt x="179" y="0"/>
                  </a:lnTo>
                  <a:cubicBezTo>
                    <a:pt x="227" y="108"/>
                    <a:pt x="168" y="239"/>
                    <a:pt x="49" y="274"/>
                  </a:cubicBezTo>
                  <a:cubicBezTo>
                    <a:pt x="25" y="286"/>
                    <a:pt x="13" y="334"/>
                    <a:pt x="1" y="369"/>
                  </a:cubicBezTo>
                  <a:cubicBezTo>
                    <a:pt x="33" y="369"/>
                    <a:pt x="64" y="380"/>
                    <a:pt x="89" y="380"/>
                  </a:cubicBezTo>
                  <a:cubicBezTo>
                    <a:pt x="101" y="380"/>
                    <a:pt x="112" y="377"/>
                    <a:pt x="120" y="369"/>
                  </a:cubicBezTo>
                  <a:cubicBezTo>
                    <a:pt x="179" y="334"/>
                    <a:pt x="227" y="286"/>
                    <a:pt x="275" y="227"/>
                  </a:cubicBezTo>
                  <a:cubicBezTo>
                    <a:pt x="322" y="143"/>
                    <a:pt x="287" y="72"/>
                    <a:pt x="1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47" name="Google Shape;2547;p53"/>
            <p:cNvSpPr/>
            <p:nvPr/>
          </p:nvSpPr>
          <p:spPr>
            <a:xfrm>
              <a:off x="6833200" y="3072400"/>
              <a:ext cx="9550" cy="3825"/>
            </a:xfrm>
            <a:custGeom>
              <a:avLst/>
              <a:gdLst/>
              <a:ahLst/>
              <a:cxnLst/>
              <a:rect l="l" t="t" r="r" b="b"/>
              <a:pathLst>
                <a:path w="382" h="153" extrusionOk="0">
                  <a:moveTo>
                    <a:pt x="274" y="1"/>
                  </a:moveTo>
                  <a:cubicBezTo>
                    <a:pt x="191" y="13"/>
                    <a:pt x="107" y="36"/>
                    <a:pt x="0" y="48"/>
                  </a:cubicBezTo>
                  <a:cubicBezTo>
                    <a:pt x="64" y="121"/>
                    <a:pt x="155" y="152"/>
                    <a:pt x="243" y="152"/>
                  </a:cubicBezTo>
                  <a:cubicBezTo>
                    <a:pt x="270" y="152"/>
                    <a:pt x="296" y="149"/>
                    <a:pt x="322" y="144"/>
                  </a:cubicBezTo>
                  <a:cubicBezTo>
                    <a:pt x="357" y="120"/>
                    <a:pt x="369" y="72"/>
                    <a:pt x="381" y="36"/>
                  </a:cubicBezTo>
                  <a:cubicBezTo>
                    <a:pt x="345" y="25"/>
                    <a:pt x="310" y="13"/>
                    <a:pt x="2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48" name="Google Shape;2548;p53"/>
            <p:cNvSpPr/>
            <p:nvPr/>
          </p:nvSpPr>
          <p:spPr>
            <a:xfrm>
              <a:off x="6185800" y="1611175"/>
              <a:ext cx="28875" cy="37650"/>
            </a:xfrm>
            <a:custGeom>
              <a:avLst/>
              <a:gdLst/>
              <a:ahLst/>
              <a:cxnLst/>
              <a:rect l="l" t="t" r="r" b="b"/>
              <a:pathLst>
                <a:path w="1155" h="1506" extrusionOk="0">
                  <a:moveTo>
                    <a:pt x="762" y="181"/>
                  </a:moveTo>
                  <a:cubicBezTo>
                    <a:pt x="762" y="240"/>
                    <a:pt x="762" y="300"/>
                    <a:pt x="750" y="347"/>
                  </a:cubicBezTo>
                  <a:lnTo>
                    <a:pt x="750" y="359"/>
                  </a:lnTo>
                  <a:cubicBezTo>
                    <a:pt x="738" y="419"/>
                    <a:pt x="714" y="478"/>
                    <a:pt x="714" y="550"/>
                  </a:cubicBezTo>
                  <a:cubicBezTo>
                    <a:pt x="667" y="824"/>
                    <a:pt x="524" y="1086"/>
                    <a:pt x="310" y="1264"/>
                  </a:cubicBezTo>
                  <a:cubicBezTo>
                    <a:pt x="274" y="931"/>
                    <a:pt x="357" y="585"/>
                    <a:pt x="548" y="288"/>
                  </a:cubicBezTo>
                  <a:cubicBezTo>
                    <a:pt x="560" y="276"/>
                    <a:pt x="572" y="252"/>
                    <a:pt x="595" y="240"/>
                  </a:cubicBezTo>
                  <a:cubicBezTo>
                    <a:pt x="643" y="216"/>
                    <a:pt x="702" y="193"/>
                    <a:pt x="762" y="181"/>
                  </a:cubicBezTo>
                  <a:close/>
                  <a:moveTo>
                    <a:pt x="704" y="1"/>
                  </a:moveTo>
                  <a:cubicBezTo>
                    <a:pt x="539" y="1"/>
                    <a:pt x="388" y="83"/>
                    <a:pt x="310" y="216"/>
                  </a:cubicBezTo>
                  <a:cubicBezTo>
                    <a:pt x="95" y="502"/>
                    <a:pt x="0" y="859"/>
                    <a:pt x="24" y="1205"/>
                  </a:cubicBezTo>
                  <a:cubicBezTo>
                    <a:pt x="48" y="1324"/>
                    <a:pt x="107" y="1419"/>
                    <a:pt x="202" y="1478"/>
                  </a:cubicBezTo>
                  <a:cubicBezTo>
                    <a:pt x="231" y="1497"/>
                    <a:pt x="259" y="1506"/>
                    <a:pt x="288" y="1506"/>
                  </a:cubicBezTo>
                  <a:cubicBezTo>
                    <a:pt x="365" y="1506"/>
                    <a:pt x="439" y="1444"/>
                    <a:pt x="500" y="1383"/>
                  </a:cubicBezTo>
                  <a:cubicBezTo>
                    <a:pt x="572" y="1288"/>
                    <a:pt x="643" y="1181"/>
                    <a:pt x="738" y="1074"/>
                  </a:cubicBezTo>
                  <a:cubicBezTo>
                    <a:pt x="750" y="1145"/>
                    <a:pt x="774" y="1228"/>
                    <a:pt x="810" y="1288"/>
                  </a:cubicBezTo>
                  <a:cubicBezTo>
                    <a:pt x="857" y="1359"/>
                    <a:pt x="929" y="1419"/>
                    <a:pt x="1000" y="1455"/>
                  </a:cubicBezTo>
                  <a:cubicBezTo>
                    <a:pt x="1012" y="1458"/>
                    <a:pt x="1024" y="1459"/>
                    <a:pt x="1036" y="1459"/>
                  </a:cubicBezTo>
                  <a:cubicBezTo>
                    <a:pt x="1071" y="1459"/>
                    <a:pt x="1104" y="1446"/>
                    <a:pt x="1131" y="1419"/>
                  </a:cubicBezTo>
                  <a:cubicBezTo>
                    <a:pt x="1155" y="1371"/>
                    <a:pt x="1155" y="1312"/>
                    <a:pt x="1131" y="1264"/>
                  </a:cubicBezTo>
                  <a:cubicBezTo>
                    <a:pt x="1107" y="1169"/>
                    <a:pt x="1060" y="1097"/>
                    <a:pt x="1024" y="990"/>
                  </a:cubicBezTo>
                  <a:cubicBezTo>
                    <a:pt x="941" y="740"/>
                    <a:pt x="1024" y="466"/>
                    <a:pt x="941" y="204"/>
                  </a:cubicBezTo>
                  <a:cubicBezTo>
                    <a:pt x="905" y="74"/>
                    <a:pt x="857" y="14"/>
                    <a:pt x="738" y="2"/>
                  </a:cubicBezTo>
                  <a:cubicBezTo>
                    <a:pt x="727" y="1"/>
                    <a:pt x="716" y="1"/>
                    <a:pt x="70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49" name="Google Shape;2549;p53"/>
            <p:cNvSpPr/>
            <p:nvPr/>
          </p:nvSpPr>
          <p:spPr>
            <a:xfrm>
              <a:off x="6148275" y="1590975"/>
              <a:ext cx="33975" cy="58075"/>
            </a:xfrm>
            <a:custGeom>
              <a:avLst/>
              <a:gdLst/>
              <a:ahLst/>
              <a:cxnLst/>
              <a:rect l="l" t="t" r="r" b="b"/>
              <a:pathLst>
                <a:path w="1359" h="2323" extrusionOk="0">
                  <a:moveTo>
                    <a:pt x="620" y="0"/>
                  </a:moveTo>
                  <a:cubicBezTo>
                    <a:pt x="584" y="48"/>
                    <a:pt x="513" y="96"/>
                    <a:pt x="501" y="155"/>
                  </a:cubicBezTo>
                  <a:cubicBezTo>
                    <a:pt x="477" y="227"/>
                    <a:pt x="477" y="298"/>
                    <a:pt x="489" y="381"/>
                  </a:cubicBezTo>
                  <a:cubicBezTo>
                    <a:pt x="501" y="643"/>
                    <a:pt x="501" y="893"/>
                    <a:pt x="513" y="1155"/>
                  </a:cubicBezTo>
                  <a:cubicBezTo>
                    <a:pt x="525" y="1227"/>
                    <a:pt x="477" y="1298"/>
                    <a:pt x="418" y="1322"/>
                  </a:cubicBezTo>
                  <a:cubicBezTo>
                    <a:pt x="370" y="1344"/>
                    <a:pt x="318" y="1355"/>
                    <a:pt x="268" y="1355"/>
                  </a:cubicBezTo>
                  <a:cubicBezTo>
                    <a:pt x="181" y="1355"/>
                    <a:pt x="97" y="1323"/>
                    <a:pt x="37" y="1263"/>
                  </a:cubicBezTo>
                  <a:cubicBezTo>
                    <a:pt x="25" y="1322"/>
                    <a:pt x="1" y="1382"/>
                    <a:pt x="25" y="1417"/>
                  </a:cubicBezTo>
                  <a:cubicBezTo>
                    <a:pt x="90" y="1513"/>
                    <a:pt x="165" y="1545"/>
                    <a:pt x="245" y="1545"/>
                  </a:cubicBezTo>
                  <a:cubicBezTo>
                    <a:pt x="325" y="1545"/>
                    <a:pt x="412" y="1513"/>
                    <a:pt x="501" y="1477"/>
                  </a:cubicBezTo>
                  <a:cubicBezTo>
                    <a:pt x="513" y="1703"/>
                    <a:pt x="525" y="1905"/>
                    <a:pt x="537" y="2120"/>
                  </a:cubicBezTo>
                  <a:cubicBezTo>
                    <a:pt x="537" y="2215"/>
                    <a:pt x="620" y="2310"/>
                    <a:pt x="727" y="2322"/>
                  </a:cubicBezTo>
                  <a:cubicBezTo>
                    <a:pt x="799" y="2322"/>
                    <a:pt x="858" y="2203"/>
                    <a:pt x="846" y="2084"/>
                  </a:cubicBezTo>
                  <a:cubicBezTo>
                    <a:pt x="834" y="1894"/>
                    <a:pt x="822" y="1691"/>
                    <a:pt x="810" y="1489"/>
                  </a:cubicBezTo>
                  <a:cubicBezTo>
                    <a:pt x="810" y="1405"/>
                    <a:pt x="834" y="1370"/>
                    <a:pt x="918" y="1370"/>
                  </a:cubicBezTo>
                  <a:cubicBezTo>
                    <a:pt x="1025" y="1358"/>
                    <a:pt x="1132" y="1346"/>
                    <a:pt x="1251" y="1334"/>
                  </a:cubicBezTo>
                  <a:cubicBezTo>
                    <a:pt x="1287" y="1334"/>
                    <a:pt x="1322" y="1274"/>
                    <a:pt x="1358" y="1251"/>
                  </a:cubicBezTo>
                  <a:cubicBezTo>
                    <a:pt x="1334" y="1191"/>
                    <a:pt x="1299" y="1132"/>
                    <a:pt x="1263" y="1120"/>
                  </a:cubicBezTo>
                  <a:cubicBezTo>
                    <a:pt x="1215" y="1114"/>
                    <a:pt x="1171" y="1111"/>
                    <a:pt x="1127" y="1111"/>
                  </a:cubicBezTo>
                  <a:cubicBezTo>
                    <a:pt x="1084" y="1111"/>
                    <a:pt x="1043" y="1114"/>
                    <a:pt x="1001" y="1120"/>
                  </a:cubicBezTo>
                  <a:cubicBezTo>
                    <a:pt x="941" y="1120"/>
                    <a:pt x="882" y="1132"/>
                    <a:pt x="799" y="1143"/>
                  </a:cubicBezTo>
                  <a:lnTo>
                    <a:pt x="799" y="1001"/>
                  </a:lnTo>
                  <a:cubicBezTo>
                    <a:pt x="787" y="727"/>
                    <a:pt x="787" y="453"/>
                    <a:pt x="763" y="179"/>
                  </a:cubicBezTo>
                  <a:cubicBezTo>
                    <a:pt x="763" y="120"/>
                    <a:pt x="668" y="60"/>
                    <a:pt x="62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50" name="Google Shape;2550;p53"/>
            <p:cNvSpPr/>
            <p:nvPr/>
          </p:nvSpPr>
          <p:spPr>
            <a:xfrm>
              <a:off x="6215250" y="1615550"/>
              <a:ext cx="30975" cy="33825"/>
            </a:xfrm>
            <a:custGeom>
              <a:avLst/>
              <a:gdLst/>
              <a:ahLst/>
              <a:cxnLst/>
              <a:rect l="l" t="t" r="r" b="b"/>
              <a:pathLst>
                <a:path w="1239" h="1353" extrusionOk="0">
                  <a:moveTo>
                    <a:pt x="923" y="1"/>
                  </a:moveTo>
                  <a:cubicBezTo>
                    <a:pt x="794" y="1"/>
                    <a:pt x="681" y="60"/>
                    <a:pt x="620" y="172"/>
                  </a:cubicBezTo>
                  <a:cubicBezTo>
                    <a:pt x="548" y="256"/>
                    <a:pt x="501" y="351"/>
                    <a:pt x="429" y="458"/>
                  </a:cubicBezTo>
                  <a:cubicBezTo>
                    <a:pt x="394" y="387"/>
                    <a:pt x="370" y="327"/>
                    <a:pt x="334" y="280"/>
                  </a:cubicBezTo>
                  <a:cubicBezTo>
                    <a:pt x="275" y="220"/>
                    <a:pt x="203" y="172"/>
                    <a:pt x="132" y="125"/>
                  </a:cubicBezTo>
                  <a:cubicBezTo>
                    <a:pt x="129" y="123"/>
                    <a:pt x="124" y="122"/>
                    <a:pt x="120" y="122"/>
                  </a:cubicBezTo>
                  <a:cubicBezTo>
                    <a:pt x="90" y="122"/>
                    <a:pt x="33" y="153"/>
                    <a:pt x="13" y="184"/>
                  </a:cubicBezTo>
                  <a:cubicBezTo>
                    <a:pt x="1" y="220"/>
                    <a:pt x="1" y="268"/>
                    <a:pt x="25" y="303"/>
                  </a:cubicBezTo>
                  <a:cubicBezTo>
                    <a:pt x="215" y="518"/>
                    <a:pt x="275" y="815"/>
                    <a:pt x="203" y="1089"/>
                  </a:cubicBezTo>
                  <a:cubicBezTo>
                    <a:pt x="191" y="1161"/>
                    <a:pt x="227" y="1292"/>
                    <a:pt x="275" y="1303"/>
                  </a:cubicBezTo>
                  <a:cubicBezTo>
                    <a:pt x="290" y="1309"/>
                    <a:pt x="304" y="1312"/>
                    <a:pt x="318" y="1312"/>
                  </a:cubicBezTo>
                  <a:cubicBezTo>
                    <a:pt x="391" y="1312"/>
                    <a:pt x="445" y="1239"/>
                    <a:pt x="465" y="1149"/>
                  </a:cubicBezTo>
                  <a:cubicBezTo>
                    <a:pt x="489" y="1042"/>
                    <a:pt x="489" y="958"/>
                    <a:pt x="513" y="863"/>
                  </a:cubicBezTo>
                  <a:cubicBezTo>
                    <a:pt x="560" y="613"/>
                    <a:pt x="691" y="375"/>
                    <a:pt x="894" y="220"/>
                  </a:cubicBezTo>
                  <a:cubicBezTo>
                    <a:pt x="977" y="422"/>
                    <a:pt x="1001" y="649"/>
                    <a:pt x="965" y="863"/>
                  </a:cubicBezTo>
                  <a:cubicBezTo>
                    <a:pt x="953" y="970"/>
                    <a:pt x="929" y="1077"/>
                    <a:pt x="918" y="1184"/>
                  </a:cubicBezTo>
                  <a:cubicBezTo>
                    <a:pt x="906" y="1268"/>
                    <a:pt x="965" y="1351"/>
                    <a:pt x="1060" y="1351"/>
                  </a:cubicBezTo>
                  <a:cubicBezTo>
                    <a:pt x="1069" y="1352"/>
                    <a:pt x="1077" y="1353"/>
                    <a:pt x="1084" y="1353"/>
                  </a:cubicBezTo>
                  <a:cubicBezTo>
                    <a:pt x="1167" y="1353"/>
                    <a:pt x="1227" y="1296"/>
                    <a:pt x="1227" y="1220"/>
                  </a:cubicBezTo>
                  <a:cubicBezTo>
                    <a:pt x="1227" y="922"/>
                    <a:pt x="1239" y="625"/>
                    <a:pt x="1227" y="315"/>
                  </a:cubicBezTo>
                  <a:cubicBezTo>
                    <a:pt x="1227" y="160"/>
                    <a:pt x="1120" y="41"/>
                    <a:pt x="989" y="6"/>
                  </a:cubicBezTo>
                  <a:cubicBezTo>
                    <a:pt x="967" y="2"/>
                    <a:pt x="945" y="1"/>
                    <a:pt x="92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51" name="Google Shape;2551;p53"/>
            <p:cNvSpPr/>
            <p:nvPr/>
          </p:nvSpPr>
          <p:spPr>
            <a:xfrm>
              <a:off x="6614425" y="1614025"/>
              <a:ext cx="31275" cy="33875"/>
            </a:xfrm>
            <a:custGeom>
              <a:avLst/>
              <a:gdLst/>
              <a:ahLst/>
              <a:cxnLst/>
              <a:rect l="l" t="t" r="r" b="b"/>
              <a:pathLst>
                <a:path w="1251" h="1355" extrusionOk="0">
                  <a:moveTo>
                    <a:pt x="924" y="0"/>
                  </a:moveTo>
                  <a:cubicBezTo>
                    <a:pt x="820" y="0"/>
                    <a:pt x="724" y="40"/>
                    <a:pt x="667" y="126"/>
                  </a:cubicBezTo>
                  <a:cubicBezTo>
                    <a:pt x="595" y="210"/>
                    <a:pt x="536" y="281"/>
                    <a:pt x="488" y="376"/>
                  </a:cubicBezTo>
                  <a:cubicBezTo>
                    <a:pt x="441" y="436"/>
                    <a:pt x="417" y="519"/>
                    <a:pt x="369" y="614"/>
                  </a:cubicBezTo>
                  <a:cubicBezTo>
                    <a:pt x="357" y="531"/>
                    <a:pt x="333" y="448"/>
                    <a:pt x="298" y="376"/>
                  </a:cubicBezTo>
                  <a:cubicBezTo>
                    <a:pt x="262" y="305"/>
                    <a:pt x="179" y="198"/>
                    <a:pt x="131" y="198"/>
                  </a:cubicBezTo>
                  <a:cubicBezTo>
                    <a:pt x="0" y="221"/>
                    <a:pt x="60" y="341"/>
                    <a:pt x="71" y="424"/>
                  </a:cubicBezTo>
                  <a:cubicBezTo>
                    <a:pt x="83" y="686"/>
                    <a:pt x="107" y="948"/>
                    <a:pt x="119" y="1198"/>
                  </a:cubicBezTo>
                  <a:cubicBezTo>
                    <a:pt x="119" y="1305"/>
                    <a:pt x="191" y="1329"/>
                    <a:pt x="274" y="1353"/>
                  </a:cubicBezTo>
                  <a:cubicBezTo>
                    <a:pt x="280" y="1354"/>
                    <a:pt x="286" y="1354"/>
                    <a:pt x="292" y="1354"/>
                  </a:cubicBezTo>
                  <a:cubicBezTo>
                    <a:pt x="351" y="1354"/>
                    <a:pt x="383" y="1299"/>
                    <a:pt x="405" y="1233"/>
                  </a:cubicBezTo>
                  <a:cubicBezTo>
                    <a:pt x="488" y="972"/>
                    <a:pt x="583" y="710"/>
                    <a:pt x="691" y="448"/>
                  </a:cubicBezTo>
                  <a:cubicBezTo>
                    <a:pt x="750" y="352"/>
                    <a:pt x="822" y="269"/>
                    <a:pt x="905" y="198"/>
                  </a:cubicBezTo>
                  <a:cubicBezTo>
                    <a:pt x="976" y="388"/>
                    <a:pt x="1000" y="591"/>
                    <a:pt x="976" y="793"/>
                  </a:cubicBezTo>
                  <a:cubicBezTo>
                    <a:pt x="953" y="924"/>
                    <a:pt x="953" y="1055"/>
                    <a:pt x="964" y="1186"/>
                  </a:cubicBezTo>
                  <a:cubicBezTo>
                    <a:pt x="964" y="1233"/>
                    <a:pt x="1048" y="1305"/>
                    <a:pt x="1107" y="1329"/>
                  </a:cubicBezTo>
                  <a:cubicBezTo>
                    <a:pt x="1143" y="1329"/>
                    <a:pt x="1238" y="1257"/>
                    <a:pt x="1238" y="1222"/>
                  </a:cubicBezTo>
                  <a:cubicBezTo>
                    <a:pt x="1250" y="924"/>
                    <a:pt x="1250" y="602"/>
                    <a:pt x="1238" y="305"/>
                  </a:cubicBezTo>
                  <a:cubicBezTo>
                    <a:pt x="1226" y="162"/>
                    <a:pt x="1131" y="43"/>
                    <a:pt x="1000" y="7"/>
                  </a:cubicBezTo>
                  <a:cubicBezTo>
                    <a:pt x="974" y="2"/>
                    <a:pt x="949" y="0"/>
                    <a:pt x="9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52" name="Google Shape;2552;p53"/>
            <p:cNvSpPr/>
            <p:nvPr/>
          </p:nvSpPr>
          <p:spPr>
            <a:xfrm>
              <a:off x="6580775" y="1616275"/>
              <a:ext cx="30400" cy="29525"/>
            </a:xfrm>
            <a:custGeom>
              <a:avLst/>
              <a:gdLst/>
              <a:ahLst/>
              <a:cxnLst/>
              <a:rect l="l" t="t" r="r" b="b"/>
              <a:pathLst>
                <a:path w="1216" h="1181" extrusionOk="0">
                  <a:moveTo>
                    <a:pt x="739" y="251"/>
                  </a:moveTo>
                  <a:lnTo>
                    <a:pt x="870" y="310"/>
                  </a:lnTo>
                  <a:cubicBezTo>
                    <a:pt x="810" y="572"/>
                    <a:pt x="572" y="691"/>
                    <a:pt x="382" y="834"/>
                  </a:cubicBezTo>
                  <a:lnTo>
                    <a:pt x="382" y="846"/>
                  </a:lnTo>
                  <a:lnTo>
                    <a:pt x="346" y="822"/>
                  </a:lnTo>
                  <a:lnTo>
                    <a:pt x="739" y="251"/>
                  </a:lnTo>
                  <a:close/>
                  <a:moveTo>
                    <a:pt x="875" y="0"/>
                  </a:moveTo>
                  <a:cubicBezTo>
                    <a:pt x="845" y="0"/>
                    <a:pt x="816" y="4"/>
                    <a:pt x="786" y="12"/>
                  </a:cubicBezTo>
                  <a:cubicBezTo>
                    <a:pt x="715" y="24"/>
                    <a:pt x="655" y="60"/>
                    <a:pt x="620" y="120"/>
                  </a:cubicBezTo>
                  <a:cubicBezTo>
                    <a:pt x="429" y="358"/>
                    <a:pt x="251" y="596"/>
                    <a:pt x="72" y="834"/>
                  </a:cubicBezTo>
                  <a:cubicBezTo>
                    <a:pt x="1" y="917"/>
                    <a:pt x="1" y="1060"/>
                    <a:pt x="84" y="1132"/>
                  </a:cubicBezTo>
                  <a:cubicBezTo>
                    <a:pt x="124" y="1167"/>
                    <a:pt x="162" y="1181"/>
                    <a:pt x="198" y="1181"/>
                  </a:cubicBezTo>
                  <a:cubicBezTo>
                    <a:pt x="260" y="1181"/>
                    <a:pt x="317" y="1141"/>
                    <a:pt x="370" y="1096"/>
                  </a:cubicBezTo>
                  <a:cubicBezTo>
                    <a:pt x="536" y="977"/>
                    <a:pt x="703" y="858"/>
                    <a:pt x="882" y="727"/>
                  </a:cubicBezTo>
                  <a:cubicBezTo>
                    <a:pt x="894" y="822"/>
                    <a:pt x="905" y="917"/>
                    <a:pt x="917" y="1001"/>
                  </a:cubicBezTo>
                  <a:cubicBezTo>
                    <a:pt x="926" y="1082"/>
                    <a:pt x="998" y="1136"/>
                    <a:pt x="1073" y="1136"/>
                  </a:cubicBezTo>
                  <a:cubicBezTo>
                    <a:pt x="1097" y="1136"/>
                    <a:pt x="1121" y="1131"/>
                    <a:pt x="1144" y="1120"/>
                  </a:cubicBezTo>
                  <a:cubicBezTo>
                    <a:pt x="1179" y="1096"/>
                    <a:pt x="1215" y="1048"/>
                    <a:pt x="1215" y="1001"/>
                  </a:cubicBezTo>
                  <a:cubicBezTo>
                    <a:pt x="1203" y="834"/>
                    <a:pt x="1179" y="655"/>
                    <a:pt x="1132" y="489"/>
                  </a:cubicBezTo>
                  <a:cubicBezTo>
                    <a:pt x="1108" y="405"/>
                    <a:pt x="1072" y="322"/>
                    <a:pt x="1036" y="251"/>
                  </a:cubicBezTo>
                  <a:cubicBezTo>
                    <a:pt x="1036" y="179"/>
                    <a:pt x="1060" y="60"/>
                    <a:pt x="1036" y="36"/>
                  </a:cubicBezTo>
                  <a:cubicBezTo>
                    <a:pt x="983" y="13"/>
                    <a:pt x="929" y="0"/>
                    <a:pt x="87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53" name="Google Shape;2553;p53"/>
            <p:cNvSpPr/>
            <p:nvPr/>
          </p:nvSpPr>
          <p:spPr>
            <a:xfrm>
              <a:off x="6664125" y="1603175"/>
              <a:ext cx="29775" cy="52525"/>
            </a:xfrm>
            <a:custGeom>
              <a:avLst/>
              <a:gdLst/>
              <a:ahLst/>
              <a:cxnLst/>
              <a:rect l="l" t="t" r="r" b="b"/>
              <a:pathLst>
                <a:path w="1191" h="2101" extrusionOk="0">
                  <a:moveTo>
                    <a:pt x="667" y="1"/>
                  </a:moveTo>
                  <a:cubicBezTo>
                    <a:pt x="548" y="13"/>
                    <a:pt x="453" y="84"/>
                    <a:pt x="405" y="191"/>
                  </a:cubicBezTo>
                  <a:cubicBezTo>
                    <a:pt x="274" y="441"/>
                    <a:pt x="179" y="715"/>
                    <a:pt x="108" y="1001"/>
                  </a:cubicBezTo>
                  <a:cubicBezTo>
                    <a:pt x="0" y="1501"/>
                    <a:pt x="119" y="1775"/>
                    <a:pt x="524" y="2001"/>
                  </a:cubicBezTo>
                  <a:cubicBezTo>
                    <a:pt x="623" y="2067"/>
                    <a:pt x="741" y="2100"/>
                    <a:pt x="861" y="2100"/>
                  </a:cubicBezTo>
                  <a:cubicBezTo>
                    <a:pt x="956" y="2100"/>
                    <a:pt x="1053" y="2079"/>
                    <a:pt x="1143" y="2037"/>
                  </a:cubicBezTo>
                  <a:cubicBezTo>
                    <a:pt x="1167" y="2013"/>
                    <a:pt x="1179" y="1953"/>
                    <a:pt x="1191" y="1906"/>
                  </a:cubicBezTo>
                  <a:lnTo>
                    <a:pt x="1060" y="1906"/>
                  </a:lnTo>
                  <a:cubicBezTo>
                    <a:pt x="1022" y="1906"/>
                    <a:pt x="976" y="1936"/>
                    <a:pt x="935" y="1936"/>
                  </a:cubicBezTo>
                  <a:cubicBezTo>
                    <a:pt x="925" y="1936"/>
                    <a:pt x="915" y="1934"/>
                    <a:pt x="905" y="1929"/>
                  </a:cubicBezTo>
                  <a:cubicBezTo>
                    <a:pt x="560" y="1834"/>
                    <a:pt x="322" y="1644"/>
                    <a:pt x="346" y="1275"/>
                  </a:cubicBezTo>
                  <a:cubicBezTo>
                    <a:pt x="369" y="905"/>
                    <a:pt x="465" y="548"/>
                    <a:pt x="643" y="227"/>
                  </a:cubicBezTo>
                  <a:cubicBezTo>
                    <a:pt x="667" y="203"/>
                    <a:pt x="679" y="179"/>
                    <a:pt x="703" y="155"/>
                  </a:cubicBezTo>
                  <a:cubicBezTo>
                    <a:pt x="756" y="178"/>
                    <a:pt x="795" y="264"/>
                    <a:pt x="850" y="264"/>
                  </a:cubicBezTo>
                  <a:cubicBezTo>
                    <a:pt x="881" y="264"/>
                    <a:pt x="918" y="237"/>
                    <a:pt x="965" y="155"/>
                  </a:cubicBezTo>
                  <a:cubicBezTo>
                    <a:pt x="858" y="96"/>
                    <a:pt x="750" y="1"/>
                    <a:pt x="66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54" name="Google Shape;2554;p53"/>
            <p:cNvSpPr/>
            <p:nvPr/>
          </p:nvSpPr>
          <p:spPr>
            <a:xfrm>
              <a:off x="6704600" y="1614500"/>
              <a:ext cx="27400" cy="37250"/>
            </a:xfrm>
            <a:custGeom>
              <a:avLst/>
              <a:gdLst/>
              <a:ahLst/>
              <a:cxnLst/>
              <a:rect l="l" t="t" r="r" b="b"/>
              <a:pathLst>
                <a:path w="1096" h="1490" extrusionOk="0">
                  <a:moveTo>
                    <a:pt x="810" y="0"/>
                  </a:moveTo>
                  <a:cubicBezTo>
                    <a:pt x="786" y="0"/>
                    <a:pt x="751" y="36"/>
                    <a:pt x="715" y="60"/>
                  </a:cubicBezTo>
                  <a:cubicBezTo>
                    <a:pt x="632" y="143"/>
                    <a:pt x="536" y="226"/>
                    <a:pt x="441" y="310"/>
                  </a:cubicBezTo>
                  <a:cubicBezTo>
                    <a:pt x="370" y="226"/>
                    <a:pt x="298" y="143"/>
                    <a:pt x="215" y="71"/>
                  </a:cubicBezTo>
                  <a:cubicBezTo>
                    <a:pt x="191" y="54"/>
                    <a:pt x="158" y="51"/>
                    <a:pt x="123" y="51"/>
                  </a:cubicBezTo>
                  <a:cubicBezTo>
                    <a:pt x="105" y="51"/>
                    <a:pt x="86" y="51"/>
                    <a:pt x="68" y="51"/>
                  </a:cubicBezTo>
                  <a:cubicBezTo>
                    <a:pt x="49" y="51"/>
                    <a:pt x="30" y="51"/>
                    <a:pt x="13" y="48"/>
                  </a:cubicBezTo>
                  <a:lnTo>
                    <a:pt x="13" y="48"/>
                  </a:lnTo>
                  <a:cubicBezTo>
                    <a:pt x="13" y="119"/>
                    <a:pt x="24" y="179"/>
                    <a:pt x="36" y="238"/>
                  </a:cubicBezTo>
                  <a:cubicBezTo>
                    <a:pt x="96" y="322"/>
                    <a:pt x="155" y="381"/>
                    <a:pt x="227" y="441"/>
                  </a:cubicBezTo>
                  <a:cubicBezTo>
                    <a:pt x="298" y="500"/>
                    <a:pt x="286" y="560"/>
                    <a:pt x="239" y="631"/>
                  </a:cubicBezTo>
                  <a:cubicBezTo>
                    <a:pt x="155" y="774"/>
                    <a:pt x="84" y="929"/>
                    <a:pt x="24" y="1095"/>
                  </a:cubicBezTo>
                  <a:cubicBezTo>
                    <a:pt x="1" y="1203"/>
                    <a:pt x="13" y="1310"/>
                    <a:pt x="48" y="1417"/>
                  </a:cubicBezTo>
                  <a:cubicBezTo>
                    <a:pt x="64" y="1463"/>
                    <a:pt x="99" y="1489"/>
                    <a:pt x="144" y="1489"/>
                  </a:cubicBezTo>
                  <a:cubicBezTo>
                    <a:pt x="169" y="1489"/>
                    <a:pt x="197" y="1481"/>
                    <a:pt x="227" y="1465"/>
                  </a:cubicBezTo>
                  <a:cubicBezTo>
                    <a:pt x="298" y="1441"/>
                    <a:pt x="310" y="1345"/>
                    <a:pt x="251" y="1298"/>
                  </a:cubicBezTo>
                  <a:cubicBezTo>
                    <a:pt x="143" y="1191"/>
                    <a:pt x="203" y="1095"/>
                    <a:pt x="251" y="1000"/>
                  </a:cubicBezTo>
                  <a:cubicBezTo>
                    <a:pt x="298" y="905"/>
                    <a:pt x="370" y="810"/>
                    <a:pt x="441" y="691"/>
                  </a:cubicBezTo>
                  <a:cubicBezTo>
                    <a:pt x="584" y="845"/>
                    <a:pt x="727" y="1000"/>
                    <a:pt x="870" y="1143"/>
                  </a:cubicBezTo>
                  <a:cubicBezTo>
                    <a:pt x="901" y="1180"/>
                    <a:pt x="946" y="1198"/>
                    <a:pt x="988" y="1198"/>
                  </a:cubicBezTo>
                  <a:cubicBezTo>
                    <a:pt x="1041" y="1198"/>
                    <a:pt x="1089" y="1168"/>
                    <a:pt x="1096" y="1107"/>
                  </a:cubicBezTo>
                  <a:cubicBezTo>
                    <a:pt x="1096" y="1048"/>
                    <a:pt x="1072" y="988"/>
                    <a:pt x="1036" y="953"/>
                  </a:cubicBezTo>
                  <a:cubicBezTo>
                    <a:pt x="894" y="810"/>
                    <a:pt x="727" y="679"/>
                    <a:pt x="560" y="524"/>
                  </a:cubicBezTo>
                  <a:cubicBezTo>
                    <a:pt x="715" y="381"/>
                    <a:pt x="822" y="286"/>
                    <a:pt x="929" y="179"/>
                  </a:cubicBezTo>
                  <a:cubicBezTo>
                    <a:pt x="965" y="131"/>
                    <a:pt x="977" y="71"/>
                    <a:pt x="989" y="24"/>
                  </a:cubicBezTo>
                  <a:cubicBezTo>
                    <a:pt x="929" y="12"/>
                    <a:pt x="870" y="0"/>
                    <a:pt x="8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55" name="Google Shape;2555;p53"/>
            <p:cNvSpPr/>
            <p:nvPr/>
          </p:nvSpPr>
          <p:spPr>
            <a:xfrm>
              <a:off x="6346525" y="1613550"/>
              <a:ext cx="37225" cy="35675"/>
            </a:xfrm>
            <a:custGeom>
              <a:avLst/>
              <a:gdLst/>
              <a:ahLst/>
              <a:cxnLst/>
              <a:rect l="l" t="t" r="r" b="b"/>
              <a:pathLst>
                <a:path w="1489" h="1427" extrusionOk="0">
                  <a:moveTo>
                    <a:pt x="1116" y="0"/>
                  </a:moveTo>
                  <a:cubicBezTo>
                    <a:pt x="1113" y="0"/>
                    <a:pt x="1110" y="1"/>
                    <a:pt x="1108" y="2"/>
                  </a:cubicBezTo>
                  <a:cubicBezTo>
                    <a:pt x="1024" y="26"/>
                    <a:pt x="941" y="62"/>
                    <a:pt x="870" y="121"/>
                  </a:cubicBezTo>
                  <a:cubicBezTo>
                    <a:pt x="786" y="229"/>
                    <a:pt x="715" y="348"/>
                    <a:pt x="643" y="467"/>
                  </a:cubicBezTo>
                  <a:cubicBezTo>
                    <a:pt x="500" y="348"/>
                    <a:pt x="346" y="252"/>
                    <a:pt x="215" y="145"/>
                  </a:cubicBezTo>
                  <a:cubicBezTo>
                    <a:pt x="183" y="122"/>
                    <a:pt x="157" y="88"/>
                    <a:pt x="126" y="88"/>
                  </a:cubicBezTo>
                  <a:cubicBezTo>
                    <a:pt x="110" y="88"/>
                    <a:pt x="92" y="97"/>
                    <a:pt x="72" y="121"/>
                  </a:cubicBezTo>
                  <a:cubicBezTo>
                    <a:pt x="0" y="193"/>
                    <a:pt x="36" y="252"/>
                    <a:pt x="96" y="288"/>
                  </a:cubicBezTo>
                  <a:cubicBezTo>
                    <a:pt x="215" y="395"/>
                    <a:pt x="346" y="490"/>
                    <a:pt x="477" y="586"/>
                  </a:cubicBezTo>
                  <a:cubicBezTo>
                    <a:pt x="536" y="633"/>
                    <a:pt x="560" y="669"/>
                    <a:pt x="524" y="741"/>
                  </a:cubicBezTo>
                  <a:cubicBezTo>
                    <a:pt x="453" y="895"/>
                    <a:pt x="381" y="1062"/>
                    <a:pt x="310" y="1229"/>
                  </a:cubicBezTo>
                  <a:cubicBezTo>
                    <a:pt x="274" y="1288"/>
                    <a:pt x="239" y="1360"/>
                    <a:pt x="334" y="1407"/>
                  </a:cubicBezTo>
                  <a:cubicBezTo>
                    <a:pt x="357" y="1420"/>
                    <a:pt x="377" y="1426"/>
                    <a:pt x="395" y="1426"/>
                  </a:cubicBezTo>
                  <a:cubicBezTo>
                    <a:pt x="442" y="1426"/>
                    <a:pt x="474" y="1384"/>
                    <a:pt x="500" y="1324"/>
                  </a:cubicBezTo>
                  <a:cubicBezTo>
                    <a:pt x="584" y="1145"/>
                    <a:pt x="667" y="967"/>
                    <a:pt x="750" y="776"/>
                  </a:cubicBezTo>
                  <a:cubicBezTo>
                    <a:pt x="810" y="812"/>
                    <a:pt x="846" y="836"/>
                    <a:pt x="881" y="860"/>
                  </a:cubicBezTo>
                  <a:cubicBezTo>
                    <a:pt x="1024" y="967"/>
                    <a:pt x="1155" y="1074"/>
                    <a:pt x="1298" y="1169"/>
                  </a:cubicBezTo>
                  <a:cubicBezTo>
                    <a:pt x="1310" y="1175"/>
                    <a:pt x="1324" y="1177"/>
                    <a:pt x="1340" y="1177"/>
                  </a:cubicBezTo>
                  <a:cubicBezTo>
                    <a:pt x="1386" y="1177"/>
                    <a:pt x="1444" y="1157"/>
                    <a:pt x="1489" y="1157"/>
                  </a:cubicBezTo>
                  <a:cubicBezTo>
                    <a:pt x="1477" y="1098"/>
                    <a:pt x="1465" y="1038"/>
                    <a:pt x="1453" y="979"/>
                  </a:cubicBezTo>
                  <a:cubicBezTo>
                    <a:pt x="1441" y="955"/>
                    <a:pt x="1393" y="943"/>
                    <a:pt x="1370" y="919"/>
                  </a:cubicBezTo>
                  <a:lnTo>
                    <a:pt x="822" y="562"/>
                  </a:lnTo>
                  <a:cubicBezTo>
                    <a:pt x="941" y="431"/>
                    <a:pt x="1060" y="312"/>
                    <a:pt x="1167" y="193"/>
                  </a:cubicBezTo>
                  <a:cubicBezTo>
                    <a:pt x="1191" y="157"/>
                    <a:pt x="1203" y="109"/>
                    <a:pt x="1203" y="74"/>
                  </a:cubicBezTo>
                  <a:cubicBezTo>
                    <a:pt x="1192" y="42"/>
                    <a:pt x="1144" y="0"/>
                    <a:pt x="111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56" name="Google Shape;2556;p53"/>
            <p:cNvSpPr/>
            <p:nvPr/>
          </p:nvSpPr>
          <p:spPr>
            <a:xfrm>
              <a:off x="6739425" y="1601975"/>
              <a:ext cx="27125" cy="51675"/>
            </a:xfrm>
            <a:custGeom>
              <a:avLst/>
              <a:gdLst/>
              <a:ahLst/>
              <a:cxnLst/>
              <a:rect l="l" t="t" r="r" b="b"/>
              <a:pathLst>
                <a:path w="1085" h="2067" extrusionOk="0">
                  <a:moveTo>
                    <a:pt x="167" y="1"/>
                  </a:moveTo>
                  <a:cubicBezTo>
                    <a:pt x="120" y="1"/>
                    <a:pt x="60" y="13"/>
                    <a:pt x="24" y="61"/>
                  </a:cubicBezTo>
                  <a:cubicBezTo>
                    <a:pt x="1" y="84"/>
                    <a:pt x="13" y="156"/>
                    <a:pt x="24" y="203"/>
                  </a:cubicBezTo>
                  <a:cubicBezTo>
                    <a:pt x="36" y="239"/>
                    <a:pt x="60" y="275"/>
                    <a:pt x="84" y="299"/>
                  </a:cubicBezTo>
                  <a:lnTo>
                    <a:pt x="108" y="275"/>
                  </a:lnTo>
                  <a:cubicBezTo>
                    <a:pt x="144" y="287"/>
                    <a:pt x="191" y="287"/>
                    <a:pt x="215" y="311"/>
                  </a:cubicBezTo>
                  <a:cubicBezTo>
                    <a:pt x="286" y="394"/>
                    <a:pt x="358" y="489"/>
                    <a:pt x="429" y="572"/>
                  </a:cubicBezTo>
                  <a:cubicBezTo>
                    <a:pt x="822" y="1025"/>
                    <a:pt x="691" y="1430"/>
                    <a:pt x="322" y="1835"/>
                  </a:cubicBezTo>
                  <a:cubicBezTo>
                    <a:pt x="298" y="1870"/>
                    <a:pt x="215" y="1870"/>
                    <a:pt x="167" y="1882"/>
                  </a:cubicBezTo>
                  <a:cubicBezTo>
                    <a:pt x="108" y="1906"/>
                    <a:pt x="84" y="1918"/>
                    <a:pt x="48" y="1930"/>
                  </a:cubicBezTo>
                  <a:cubicBezTo>
                    <a:pt x="72" y="1977"/>
                    <a:pt x="84" y="2037"/>
                    <a:pt x="108" y="2049"/>
                  </a:cubicBezTo>
                  <a:cubicBezTo>
                    <a:pt x="155" y="2061"/>
                    <a:pt x="203" y="2067"/>
                    <a:pt x="252" y="2067"/>
                  </a:cubicBezTo>
                  <a:cubicBezTo>
                    <a:pt x="301" y="2067"/>
                    <a:pt x="352" y="2061"/>
                    <a:pt x="405" y="2049"/>
                  </a:cubicBezTo>
                  <a:cubicBezTo>
                    <a:pt x="870" y="1823"/>
                    <a:pt x="1084" y="1096"/>
                    <a:pt x="810" y="656"/>
                  </a:cubicBezTo>
                  <a:cubicBezTo>
                    <a:pt x="679" y="465"/>
                    <a:pt x="525" y="275"/>
                    <a:pt x="358" y="108"/>
                  </a:cubicBezTo>
                  <a:cubicBezTo>
                    <a:pt x="310" y="49"/>
                    <a:pt x="239" y="13"/>
                    <a:pt x="16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57" name="Google Shape;2557;p53"/>
            <p:cNvSpPr/>
            <p:nvPr/>
          </p:nvSpPr>
          <p:spPr>
            <a:xfrm>
              <a:off x="6288775" y="1599425"/>
              <a:ext cx="18175" cy="55650"/>
            </a:xfrm>
            <a:custGeom>
              <a:avLst/>
              <a:gdLst/>
              <a:ahLst/>
              <a:cxnLst/>
              <a:rect l="l" t="t" r="r" b="b"/>
              <a:pathLst>
                <a:path w="727" h="2226" extrusionOk="0">
                  <a:moveTo>
                    <a:pt x="440" y="0"/>
                  </a:moveTo>
                  <a:cubicBezTo>
                    <a:pt x="377" y="0"/>
                    <a:pt x="314" y="54"/>
                    <a:pt x="251" y="163"/>
                  </a:cubicBezTo>
                  <a:cubicBezTo>
                    <a:pt x="227" y="210"/>
                    <a:pt x="215" y="246"/>
                    <a:pt x="203" y="282"/>
                  </a:cubicBezTo>
                  <a:cubicBezTo>
                    <a:pt x="60" y="674"/>
                    <a:pt x="1" y="1103"/>
                    <a:pt x="48" y="1520"/>
                  </a:cubicBezTo>
                  <a:cubicBezTo>
                    <a:pt x="72" y="1770"/>
                    <a:pt x="132" y="2020"/>
                    <a:pt x="370" y="2175"/>
                  </a:cubicBezTo>
                  <a:cubicBezTo>
                    <a:pt x="405" y="2210"/>
                    <a:pt x="448" y="2226"/>
                    <a:pt x="490" y="2226"/>
                  </a:cubicBezTo>
                  <a:cubicBezTo>
                    <a:pt x="550" y="2226"/>
                    <a:pt x="609" y="2194"/>
                    <a:pt x="644" y="2139"/>
                  </a:cubicBezTo>
                  <a:cubicBezTo>
                    <a:pt x="679" y="2079"/>
                    <a:pt x="715" y="2020"/>
                    <a:pt x="727" y="1948"/>
                  </a:cubicBezTo>
                  <a:lnTo>
                    <a:pt x="727" y="1948"/>
                  </a:lnTo>
                  <a:lnTo>
                    <a:pt x="501" y="2008"/>
                  </a:lnTo>
                  <a:cubicBezTo>
                    <a:pt x="191" y="1413"/>
                    <a:pt x="334" y="794"/>
                    <a:pt x="477" y="151"/>
                  </a:cubicBezTo>
                  <a:lnTo>
                    <a:pt x="477" y="151"/>
                  </a:lnTo>
                  <a:lnTo>
                    <a:pt x="644" y="186"/>
                  </a:lnTo>
                  <a:cubicBezTo>
                    <a:pt x="576" y="63"/>
                    <a:pt x="508" y="0"/>
                    <a:pt x="44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58" name="Google Shape;2558;p53"/>
            <p:cNvSpPr/>
            <p:nvPr/>
          </p:nvSpPr>
          <p:spPr>
            <a:xfrm>
              <a:off x="6560525" y="1600075"/>
              <a:ext cx="20875" cy="46575"/>
            </a:xfrm>
            <a:custGeom>
              <a:avLst/>
              <a:gdLst/>
              <a:ahLst/>
              <a:cxnLst/>
              <a:rect l="l" t="t" r="r" b="b"/>
              <a:pathLst>
                <a:path w="835" h="1863" extrusionOk="0">
                  <a:moveTo>
                    <a:pt x="254" y="1"/>
                  </a:moveTo>
                  <a:cubicBezTo>
                    <a:pt x="242" y="1"/>
                    <a:pt x="229" y="2"/>
                    <a:pt x="215" y="6"/>
                  </a:cubicBezTo>
                  <a:cubicBezTo>
                    <a:pt x="108" y="29"/>
                    <a:pt x="108" y="113"/>
                    <a:pt x="120" y="196"/>
                  </a:cubicBezTo>
                  <a:cubicBezTo>
                    <a:pt x="144" y="434"/>
                    <a:pt x="156" y="660"/>
                    <a:pt x="180" y="851"/>
                  </a:cubicBezTo>
                  <a:cubicBezTo>
                    <a:pt x="96" y="887"/>
                    <a:pt x="13" y="899"/>
                    <a:pt x="1" y="934"/>
                  </a:cubicBezTo>
                  <a:cubicBezTo>
                    <a:pt x="1" y="970"/>
                    <a:pt x="25" y="1089"/>
                    <a:pt x="49" y="1089"/>
                  </a:cubicBezTo>
                  <a:cubicBezTo>
                    <a:pt x="203" y="1137"/>
                    <a:pt x="180" y="1232"/>
                    <a:pt x="168" y="1351"/>
                  </a:cubicBezTo>
                  <a:cubicBezTo>
                    <a:pt x="168" y="1434"/>
                    <a:pt x="168" y="1518"/>
                    <a:pt x="168" y="1589"/>
                  </a:cubicBezTo>
                  <a:cubicBezTo>
                    <a:pt x="191" y="1672"/>
                    <a:pt x="215" y="1756"/>
                    <a:pt x="275" y="1815"/>
                  </a:cubicBezTo>
                  <a:cubicBezTo>
                    <a:pt x="294" y="1848"/>
                    <a:pt x="326" y="1863"/>
                    <a:pt x="358" y="1863"/>
                  </a:cubicBezTo>
                  <a:cubicBezTo>
                    <a:pt x="408" y="1863"/>
                    <a:pt x="458" y="1830"/>
                    <a:pt x="465" y="1780"/>
                  </a:cubicBezTo>
                  <a:cubicBezTo>
                    <a:pt x="489" y="1649"/>
                    <a:pt x="489" y="1530"/>
                    <a:pt x="477" y="1410"/>
                  </a:cubicBezTo>
                  <a:cubicBezTo>
                    <a:pt x="442" y="1149"/>
                    <a:pt x="513" y="982"/>
                    <a:pt x="739" y="875"/>
                  </a:cubicBezTo>
                  <a:cubicBezTo>
                    <a:pt x="775" y="851"/>
                    <a:pt x="799" y="815"/>
                    <a:pt x="834" y="779"/>
                  </a:cubicBezTo>
                  <a:cubicBezTo>
                    <a:pt x="787" y="756"/>
                    <a:pt x="727" y="744"/>
                    <a:pt x="680" y="744"/>
                  </a:cubicBezTo>
                  <a:cubicBezTo>
                    <a:pt x="608" y="768"/>
                    <a:pt x="537" y="791"/>
                    <a:pt x="465" y="827"/>
                  </a:cubicBezTo>
                  <a:cubicBezTo>
                    <a:pt x="430" y="589"/>
                    <a:pt x="394" y="363"/>
                    <a:pt x="370" y="148"/>
                  </a:cubicBezTo>
                  <a:cubicBezTo>
                    <a:pt x="360" y="66"/>
                    <a:pt x="331" y="1"/>
                    <a:pt x="25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59" name="Google Shape;2559;p53"/>
            <p:cNvSpPr/>
            <p:nvPr/>
          </p:nvSpPr>
          <p:spPr>
            <a:xfrm>
              <a:off x="6450700" y="1624900"/>
              <a:ext cx="36650" cy="15250"/>
            </a:xfrm>
            <a:custGeom>
              <a:avLst/>
              <a:gdLst/>
              <a:ahLst/>
              <a:cxnLst/>
              <a:rect l="l" t="t" r="r" b="b"/>
              <a:pathLst>
                <a:path w="1466" h="610" extrusionOk="0">
                  <a:moveTo>
                    <a:pt x="1001" y="1"/>
                  </a:moveTo>
                  <a:cubicBezTo>
                    <a:pt x="941" y="13"/>
                    <a:pt x="870" y="13"/>
                    <a:pt x="810" y="25"/>
                  </a:cubicBezTo>
                  <a:cubicBezTo>
                    <a:pt x="608" y="48"/>
                    <a:pt x="417" y="60"/>
                    <a:pt x="227" y="96"/>
                  </a:cubicBezTo>
                  <a:cubicBezTo>
                    <a:pt x="143" y="120"/>
                    <a:pt x="72" y="144"/>
                    <a:pt x="1" y="191"/>
                  </a:cubicBezTo>
                  <a:lnTo>
                    <a:pt x="96" y="406"/>
                  </a:lnTo>
                  <a:cubicBezTo>
                    <a:pt x="63" y="538"/>
                    <a:pt x="101" y="609"/>
                    <a:pt x="259" y="609"/>
                  </a:cubicBezTo>
                  <a:cubicBezTo>
                    <a:pt x="272" y="609"/>
                    <a:pt x="285" y="609"/>
                    <a:pt x="298" y="608"/>
                  </a:cubicBezTo>
                  <a:lnTo>
                    <a:pt x="596" y="572"/>
                  </a:lnTo>
                  <a:cubicBezTo>
                    <a:pt x="846" y="548"/>
                    <a:pt x="1096" y="525"/>
                    <a:pt x="1346" y="489"/>
                  </a:cubicBezTo>
                  <a:cubicBezTo>
                    <a:pt x="1382" y="489"/>
                    <a:pt x="1417" y="417"/>
                    <a:pt x="1465" y="370"/>
                  </a:cubicBezTo>
                  <a:cubicBezTo>
                    <a:pt x="1417" y="334"/>
                    <a:pt x="1382" y="298"/>
                    <a:pt x="1322" y="263"/>
                  </a:cubicBezTo>
                  <a:cubicBezTo>
                    <a:pt x="1320" y="260"/>
                    <a:pt x="1316" y="259"/>
                    <a:pt x="1312" y="259"/>
                  </a:cubicBezTo>
                  <a:cubicBezTo>
                    <a:pt x="1293" y="259"/>
                    <a:pt x="1256" y="277"/>
                    <a:pt x="1227" y="287"/>
                  </a:cubicBezTo>
                  <a:lnTo>
                    <a:pt x="405" y="370"/>
                  </a:lnTo>
                  <a:cubicBezTo>
                    <a:pt x="393" y="370"/>
                    <a:pt x="370" y="358"/>
                    <a:pt x="346" y="346"/>
                  </a:cubicBezTo>
                  <a:cubicBezTo>
                    <a:pt x="334" y="334"/>
                    <a:pt x="346" y="334"/>
                    <a:pt x="346" y="322"/>
                  </a:cubicBezTo>
                  <a:cubicBezTo>
                    <a:pt x="572" y="298"/>
                    <a:pt x="798" y="275"/>
                    <a:pt x="1013" y="239"/>
                  </a:cubicBezTo>
                  <a:cubicBezTo>
                    <a:pt x="1084" y="215"/>
                    <a:pt x="1132" y="156"/>
                    <a:pt x="1144" y="96"/>
                  </a:cubicBezTo>
                  <a:cubicBezTo>
                    <a:pt x="1167" y="1"/>
                    <a:pt x="1072" y="1"/>
                    <a:pt x="100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60" name="Google Shape;2560;p53"/>
            <p:cNvSpPr/>
            <p:nvPr/>
          </p:nvSpPr>
          <p:spPr>
            <a:xfrm>
              <a:off x="6386100" y="1606200"/>
              <a:ext cx="24150" cy="45025"/>
            </a:xfrm>
            <a:custGeom>
              <a:avLst/>
              <a:gdLst/>
              <a:ahLst/>
              <a:cxnLst/>
              <a:rect l="l" t="t" r="r" b="b"/>
              <a:pathLst>
                <a:path w="966" h="1801" extrusionOk="0">
                  <a:moveTo>
                    <a:pt x="107" y="0"/>
                  </a:moveTo>
                  <a:cubicBezTo>
                    <a:pt x="75" y="0"/>
                    <a:pt x="33" y="11"/>
                    <a:pt x="1" y="11"/>
                  </a:cubicBezTo>
                  <a:cubicBezTo>
                    <a:pt x="13" y="46"/>
                    <a:pt x="1" y="106"/>
                    <a:pt x="37" y="142"/>
                  </a:cubicBezTo>
                  <a:cubicBezTo>
                    <a:pt x="156" y="284"/>
                    <a:pt x="299" y="439"/>
                    <a:pt x="418" y="582"/>
                  </a:cubicBezTo>
                  <a:cubicBezTo>
                    <a:pt x="596" y="796"/>
                    <a:pt x="620" y="1094"/>
                    <a:pt x="477" y="1332"/>
                  </a:cubicBezTo>
                  <a:lnTo>
                    <a:pt x="370" y="1523"/>
                  </a:lnTo>
                  <a:lnTo>
                    <a:pt x="215" y="1511"/>
                  </a:lnTo>
                  <a:cubicBezTo>
                    <a:pt x="203" y="1546"/>
                    <a:pt x="191" y="1594"/>
                    <a:pt x="203" y="1642"/>
                  </a:cubicBezTo>
                  <a:cubicBezTo>
                    <a:pt x="218" y="1743"/>
                    <a:pt x="298" y="1800"/>
                    <a:pt x="383" y="1800"/>
                  </a:cubicBezTo>
                  <a:cubicBezTo>
                    <a:pt x="438" y="1800"/>
                    <a:pt x="495" y="1776"/>
                    <a:pt x="537" y="1725"/>
                  </a:cubicBezTo>
                  <a:cubicBezTo>
                    <a:pt x="596" y="1666"/>
                    <a:pt x="644" y="1594"/>
                    <a:pt x="680" y="1523"/>
                  </a:cubicBezTo>
                  <a:cubicBezTo>
                    <a:pt x="965" y="1058"/>
                    <a:pt x="930" y="749"/>
                    <a:pt x="561" y="356"/>
                  </a:cubicBezTo>
                  <a:cubicBezTo>
                    <a:pt x="430" y="237"/>
                    <a:pt x="287" y="118"/>
                    <a:pt x="144" y="11"/>
                  </a:cubicBezTo>
                  <a:cubicBezTo>
                    <a:pt x="136" y="3"/>
                    <a:pt x="123" y="0"/>
                    <a:pt x="10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61" name="Google Shape;2561;p53"/>
            <p:cNvSpPr/>
            <p:nvPr/>
          </p:nvSpPr>
          <p:spPr>
            <a:xfrm>
              <a:off x="6512900" y="1629025"/>
              <a:ext cx="29800" cy="7825"/>
            </a:xfrm>
            <a:custGeom>
              <a:avLst/>
              <a:gdLst/>
              <a:ahLst/>
              <a:cxnLst/>
              <a:rect l="l" t="t" r="r" b="b"/>
              <a:pathLst>
                <a:path w="1192" h="313" extrusionOk="0">
                  <a:moveTo>
                    <a:pt x="974" y="0"/>
                  </a:moveTo>
                  <a:cubicBezTo>
                    <a:pt x="839" y="0"/>
                    <a:pt x="704" y="72"/>
                    <a:pt x="566" y="72"/>
                  </a:cubicBezTo>
                  <a:cubicBezTo>
                    <a:pt x="497" y="72"/>
                    <a:pt x="428" y="54"/>
                    <a:pt x="358" y="2"/>
                  </a:cubicBezTo>
                  <a:lnTo>
                    <a:pt x="311" y="2"/>
                  </a:lnTo>
                  <a:cubicBezTo>
                    <a:pt x="263" y="14"/>
                    <a:pt x="203" y="26"/>
                    <a:pt x="156" y="38"/>
                  </a:cubicBezTo>
                  <a:cubicBezTo>
                    <a:pt x="96" y="74"/>
                    <a:pt x="49" y="110"/>
                    <a:pt x="1" y="145"/>
                  </a:cubicBezTo>
                  <a:cubicBezTo>
                    <a:pt x="37" y="193"/>
                    <a:pt x="61" y="252"/>
                    <a:pt x="108" y="264"/>
                  </a:cubicBezTo>
                  <a:cubicBezTo>
                    <a:pt x="203" y="288"/>
                    <a:pt x="299" y="300"/>
                    <a:pt x="394" y="312"/>
                  </a:cubicBezTo>
                  <a:lnTo>
                    <a:pt x="394" y="300"/>
                  </a:lnTo>
                  <a:cubicBezTo>
                    <a:pt x="596" y="288"/>
                    <a:pt x="799" y="276"/>
                    <a:pt x="1001" y="264"/>
                  </a:cubicBezTo>
                  <a:cubicBezTo>
                    <a:pt x="1049" y="264"/>
                    <a:pt x="1108" y="241"/>
                    <a:pt x="1120" y="217"/>
                  </a:cubicBezTo>
                  <a:cubicBezTo>
                    <a:pt x="1156" y="157"/>
                    <a:pt x="1168" y="110"/>
                    <a:pt x="1192" y="50"/>
                  </a:cubicBezTo>
                  <a:cubicBezTo>
                    <a:pt x="1132" y="26"/>
                    <a:pt x="1073" y="2"/>
                    <a:pt x="1013" y="2"/>
                  </a:cubicBezTo>
                  <a:cubicBezTo>
                    <a:pt x="1000" y="1"/>
                    <a:pt x="987" y="0"/>
                    <a:pt x="9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62" name="Google Shape;2562;p53"/>
            <p:cNvSpPr/>
            <p:nvPr/>
          </p:nvSpPr>
          <p:spPr>
            <a:xfrm>
              <a:off x="6316450" y="1628175"/>
              <a:ext cx="27125" cy="7475"/>
            </a:xfrm>
            <a:custGeom>
              <a:avLst/>
              <a:gdLst/>
              <a:ahLst/>
              <a:cxnLst/>
              <a:rect l="l" t="t" r="r" b="b"/>
              <a:pathLst>
                <a:path w="1085" h="299" extrusionOk="0">
                  <a:moveTo>
                    <a:pt x="127" y="0"/>
                  </a:moveTo>
                  <a:cubicBezTo>
                    <a:pt x="80" y="0"/>
                    <a:pt x="55" y="39"/>
                    <a:pt x="37" y="84"/>
                  </a:cubicBezTo>
                  <a:cubicBezTo>
                    <a:pt x="1" y="144"/>
                    <a:pt x="37" y="215"/>
                    <a:pt x="96" y="227"/>
                  </a:cubicBezTo>
                  <a:cubicBezTo>
                    <a:pt x="227" y="263"/>
                    <a:pt x="370" y="275"/>
                    <a:pt x="477" y="298"/>
                  </a:cubicBezTo>
                  <a:cubicBezTo>
                    <a:pt x="668" y="275"/>
                    <a:pt x="822" y="263"/>
                    <a:pt x="977" y="239"/>
                  </a:cubicBezTo>
                  <a:cubicBezTo>
                    <a:pt x="1013" y="239"/>
                    <a:pt x="1084" y="167"/>
                    <a:pt x="1072" y="156"/>
                  </a:cubicBezTo>
                  <a:cubicBezTo>
                    <a:pt x="1049" y="108"/>
                    <a:pt x="1013" y="36"/>
                    <a:pt x="965" y="25"/>
                  </a:cubicBezTo>
                  <a:cubicBezTo>
                    <a:pt x="931" y="20"/>
                    <a:pt x="896" y="17"/>
                    <a:pt x="863" y="17"/>
                  </a:cubicBezTo>
                  <a:cubicBezTo>
                    <a:pt x="815" y="17"/>
                    <a:pt x="769" y="23"/>
                    <a:pt x="727" y="36"/>
                  </a:cubicBezTo>
                  <a:cubicBezTo>
                    <a:pt x="650" y="62"/>
                    <a:pt x="571" y="75"/>
                    <a:pt x="491" y="75"/>
                  </a:cubicBezTo>
                  <a:cubicBezTo>
                    <a:pt x="386" y="75"/>
                    <a:pt x="281" y="53"/>
                    <a:pt x="179" y="13"/>
                  </a:cubicBezTo>
                  <a:cubicBezTo>
                    <a:pt x="160" y="4"/>
                    <a:pt x="142" y="0"/>
                    <a:pt x="1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63" name="Google Shape;2563;p53"/>
            <p:cNvSpPr/>
            <p:nvPr/>
          </p:nvSpPr>
          <p:spPr>
            <a:xfrm>
              <a:off x="6198300" y="3036975"/>
              <a:ext cx="23825" cy="49875"/>
            </a:xfrm>
            <a:custGeom>
              <a:avLst/>
              <a:gdLst/>
              <a:ahLst/>
              <a:cxnLst/>
              <a:rect l="l" t="t" r="r" b="b"/>
              <a:pathLst>
                <a:path w="953" h="1995" extrusionOk="0">
                  <a:moveTo>
                    <a:pt x="24" y="1"/>
                  </a:moveTo>
                  <a:cubicBezTo>
                    <a:pt x="0" y="13"/>
                    <a:pt x="0" y="37"/>
                    <a:pt x="0" y="72"/>
                  </a:cubicBezTo>
                  <a:cubicBezTo>
                    <a:pt x="0" y="108"/>
                    <a:pt x="24" y="144"/>
                    <a:pt x="24" y="191"/>
                  </a:cubicBezTo>
                  <a:cubicBezTo>
                    <a:pt x="48" y="537"/>
                    <a:pt x="60" y="894"/>
                    <a:pt x="83" y="1239"/>
                  </a:cubicBezTo>
                  <a:cubicBezTo>
                    <a:pt x="83" y="1430"/>
                    <a:pt x="83" y="1632"/>
                    <a:pt x="83" y="1834"/>
                  </a:cubicBezTo>
                  <a:cubicBezTo>
                    <a:pt x="83" y="1936"/>
                    <a:pt x="127" y="1994"/>
                    <a:pt x="199" y="1994"/>
                  </a:cubicBezTo>
                  <a:cubicBezTo>
                    <a:pt x="211" y="1994"/>
                    <a:pt x="224" y="1993"/>
                    <a:pt x="238" y="1989"/>
                  </a:cubicBezTo>
                  <a:cubicBezTo>
                    <a:pt x="286" y="1965"/>
                    <a:pt x="333" y="1930"/>
                    <a:pt x="357" y="1870"/>
                  </a:cubicBezTo>
                  <a:cubicBezTo>
                    <a:pt x="429" y="1680"/>
                    <a:pt x="500" y="1489"/>
                    <a:pt x="572" y="1299"/>
                  </a:cubicBezTo>
                  <a:cubicBezTo>
                    <a:pt x="595" y="1239"/>
                    <a:pt x="631" y="1192"/>
                    <a:pt x="655" y="1144"/>
                  </a:cubicBezTo>
                  <a:lnTo>
                    <a:pt x="691" y="1144"/>
                  </a:lnTo>
                  <a:cubicBezTo>
                    <a:pt x="714" y="1215"/>
                    <a:pt x="714" y="1287"/>
                    <a:pt x="726" y="1358"/>
                  </a:cubicBezTo>
                  <a:cubicBezTo>
                    <a:pt x="726" y="1513"/>
                    <a:pt x="703" y="1680"/>
                    <a:pt x="703" y="1846"/>
                  </a:cubicBezTo>
                  <a:cubicBezTo>
                    <a:pt x="691" y="1906"/>
                    <a:pt x="738" y="1965"/>
                    <a:pt x="810" y="1965"/>
                  </a:cubicBezTo>
                  <a:cubicBezTo>
                    <a:pt x="819" y="1967"/>
                    <a:pt x="827" y="1968"/>
                    <a:pt x="836" y="1968"/>
                  </a:cubicBezTo>
                  <a:cubicBezTo>
                    <a:pt x="895" y="1968"/>
                    <a:pt x="941" y="1931"/>
                    <a:pt x="941" y="1858"/>
                  </a:cubicBezTo>
                  <a:cubicBezTo>
                    <a:pt x="941" y="1644"/>
                    <a:pt x="953" y="1430"/>
                    <a:pt x="941" y="1215"/>
                  </a:cubicBezTo>
                  <a:cubicBezTo>
                    <a:pt x="929" y="1072"/>
                    <a:pt x="881" y="930"/>
                    <a:pt x="726" y="918"/>
                  </a:cubicBezTo>
                  <a:cubicBezTo>
                    <a:pt x="714" y="916"/>
                    <a:pt x="702" y="915"/>
                    <a:pt x="690" y="915"/>
                  </a:cubicBezTo>
                  <a:cubicBezTo>
                    <a:pt x="569" y="915"/>
                    <a:pt x="494" y="1023"/>
                    <a:pt x="429" y="1132"/>
                  </a:cubicBezTo>
                  <a:cubicBezTo>
                    <a:pt x="393" y="1215"/>
                    <a:pt x="357" y="1299"/>
                    <a:pt x="310" y="1394"/>
                  </a:cubicBezTo>
                  <a:cubicBezTo>
                    <a:pt x="298" y="1096"/>
                    <a:pt x="298" y="811"/>
                    <a:pt x="274" y="537"/>
                  </a:cubicBezTo>
                  <a:cubicBezTo>
                    <a:pt x="274" y="346"/>
                    <a:pt x="214" y="168"/>
                    <a:pt x="95" y="25"/>
                  </a:cubicBezTo>
                  <a:cubicBezTo>
                    <a:pt x="72" y="1"/>
                    <a:pt x="48" y="1"/>
                    <a:pt x="2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64" name="Google Shape;2564;p53"/>
            <p:cNvSpPr/>
            <p:nvPr/>
          </p:nvSpPr>
          <p:spPr>
            <a:xfrm>
              <a:off x="6120900" y="3049275"/>
              <a:ext cx="26225" cy="34675"/>
            </a:xfrm>
            <a:custGeom>
              <a:avLst/>
              <a:gdLst/>
              <a:ahLst/>
              <a:cxnLst/>
              <a:rect l="l" t="t" r="r" b="b"/>
              <a:pathLst>
                <a:path w="1049" h="1387" extrusionOk="0">
                  <a:moveTo>
                    <a:pt x="587" y="1"/>
                  </a:moveTo>
                  <a:cubicBezTo>
                    <a:pt x="550" y="1"/>
                    <a:pt x="509" y="11"/>
                    <a:pt x="465" y="33"/>
                  </a:cubicBezTo>
                  <a:cubicBezTo>
                    <a:pt x="358" y="92"/>
                    <a:pt x="262" y="152"/>
                    <a:pt x="179" y="235"/>
                  </a:cubicBezTo>
                  <a:cubicBezTo>
                    <a:pt x="48" y="307"/>
                    <a:pt x="0" y="461"/>
                    <a:pt x="60" y="592"/>
                  </a:cubicBezTo>
                  <a:cubicBezTo>
                    <a:pt x="112" y="707"/>
                    <a:pt x="227" y="776"/>
                    <a:pt x="351" y="776"/>
                  </a:cubicBezTo>
                  <a:cubicBezTo>
                    <a:pt x="369" y="776"/>
                    <a:pt x="387" y="774"/>
                    <a:pt x="405" y="771"/>
                  </a:cubicBezTo>
                  <a:cubicBezTo>
                    <a:pt x="465" y="771"/>
                    <a:pt x="536" y="783"/>
                    <a:pt x="608" y="795"/>
                  </a:cubicBezTo>
                  <a:cubicBezTo>
                    <a:pt x="679" y="807"/>
                    <a:pt x="727" y="890"/>
                    <a:pt x="691" y="961"/>
                  </a:cubicBezTo>
                  <a:cubicBezTo>
                    <a:pt x="655" y="1033"/>
                    <a:pt x="608" y="1081"/>
                    <a:pt x="536" y="1116"/>
                  </a:cubicBezTo>
                  <a:cubicBezTo>
                    <a:pt x="494" y="1130"/>
                    <a:pt x="448" y="1136"/>
                    <a:pt x="401" y="1136"/>
                  </a:cubicBezTo>
                  <a:cubicBezTo>
                    <a:pt x="367" y="1136"/>
                    <a:pt x="333" y="1133"/>
                    <a:pt x="298" y="1128"/>
                  </a:cubicBezTo>
                  <a:cubicBezTo>
                    <a:pt x="262" y="1128"/>
                    <a:pt x="227" y="1104"/>
                    <a:pt x="215" y="1069"/>
                  </a:cubicBezTo>
                  <a:cubicBezTo>
                    <a:pt x="192" y="1040"/>
                    <a:pt x="172" y="1028"/>
                    <a:pt x="154" y="1028"/>
                  </a:cubicBezTo>
                  <a:cubicBezTo>
                    <a:pt x="133" y="1028"/>
                    <a:pt x="115" y="1044"/>
                    <a:pt x="96" y="1069"/>
                  </a:cubicBezTo>
                  <a:cubicBezTo>
                    <a:pt x="36" y="1176"/>
                    <a:pt x="84" y="1319"/>
                    <a:pt x="203" y="1366"/>
                  </a:cubicBezTo>
                  <a:cubicBezTo>
                    <a:pt x="258" y="1380"/>
                    <a:pt x="314" y="1387"/>
                    <a:pt x="369" y="1387"/>
                  </a:cubicBezTo>
                  <a:cubicBezTo>
                    <a:pt x="599" y="1387"/>
                    <a:pt x="818" y="1270"/>
                    <a:pt x="953" y="1069"/>
                  </a:cubicBezTo>
                  <a:cubicBezTo>
                    <a:pt x="1048" y="926"/>
                    <a:pt x="989" y="723"/>
                    <a:pt x="834" y="640"/>
                  </a:cubicBezTo>
                  <a:cubicBezTo>
                    <a:pt x="762" y="604"/>
                    <a:pt x="679" y="569"/>
                    <a:pt x="584" y="557"/>
                  </a:cubicBezTo>
                  <a:cubicBezTo>
                    <a:pt x="501" y="533"/>
                    <a:pt x="417" y="533"/>
                    <a:pt x="322" y="521"/>
                  </a:cubicBezTo>
                  <a:cubicBezTo>
                    <a:pt x="358" y="378"/>
                    <a:pt x="477" y="247"/>
                    <a:pt x="620" y="199"/>
                  </a:cubicBezTo>
                  <a:cubicBezTo>
                    <a:pt x="631" y="235"/>
                    <a:pt x="631" y="259"/>
                    <a:pt x="643" y="271"/>
                  </a:cubicBezTo>
                  <a:cubicBezTo>
                    <a:pt x="679" y="283"/>
                    <a:pt x="715" y="295"/>
                    <a:pt x="751" y="307"/>
                  </a:cubicBezTo>
                  <a:cubicBezTo>
                    <a:pt x="762" y="283"/>
                    <a:pt x="774" y="247"/>
                    <a:pt x="774" y="223"/>
                  </a:cubicBezTo>
                  <a:cubicBezTo>
                    <a:pt x="766" y="83"/>
                    <a:pt x="692" y="1"/>
                    <a:pt x="58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65" name="Google Shape;2565;p53"/>
            <p:cNvSpPr/>
            <p:nvPr/>
          </p:nvSpPr>
          <p:spPr>
            <a:xfrm>
              <a:off x="6658175" y="3057750"/>
              <a:ext cx="23175" cy="35525"/>
            </a:xfrm>
            <a:custGeom>
              <a:avLst/>
              <a:gdLst/>
              <a:ahLst/>
              <a:cxnLst/>
              <a:rect l="l" t="t" r="r" b="b"/>
              <a:pathLst>
                <a:path w="927" h="1421" extrusionOk="0">
                  <a:moveTo>
                    <a:pt x="607" y="0"/>
                  </a:moveTo>
                  <a:cubicBezTo>
                    <a:pt x="391" y="0"/>
                    <a:pt x="192" y="116"/>
                    <a:pt x="72" y="301"/>
                  </a:cubicBezTo>
                  <a:cubicBezTo>
                    <a:pt x="0" y="384"/>
                    <a:pt x="36" y="503"/>
                    <a:pt x="131" y="551"/>
                  </a:cubicBezTo>
                  <a:cubicBezTo>
                    <a:pt x="183" y="568"/>
                    <a:pt x="242" y="580"/>
                    <a:pt x="303" y="580"/>
                  </a:cubicBezTo>
                  <a:cubicBezTo>
                    <a:pt x="325" y="580"/>
                    <a:pt x="347" y="578"/>
                    <a:pt x="369" y="575"/>
                  </a:cubicBezTo>
                  <a:cubicBezTo>
                    <a:pt x="393" y="575"/>
                    <a:pt x="417" y="515"/>
                    <a:pt x="441" y="480"/>
                  </a:cubicBezTo>
                  <a:cubicBezTo>
                    <a:pt x="405" y="468"/>
                    <a:pt x="381" y="456"/>
                    <a:pt x="346" y="444"/>
                  </a:cubicBezTo>
                  <a:cubicBezTo>
                    <a:pt x="286" y="444"/>
                    <a:pt x="226" y="432"/>
                    <a:pt x="155" y="432"/>
                  </a:cubicBezTo>
                  <a:cubicBezTo>
                    <a:pt x="226" y="277"/>
                    <a:pt x="357" y="182"/>
                    <a:pt x="524" y="146"/>
                  </a:cubicBezTo>
                  <a:cubicBezTo>
                    <a:pt x="550" y="139"/>
                    <a:pt x="572" y="136"/>
                    <a:pt x="592" y="136"/>
                  </a:cubicBezTo>
                  <a:cubicBezTo>
                    <a:pt x="674" y="136"/>
                    <a:pt x="705" y="193"/>
                    <a:pt x="667" y="289"/>
                  </a:cubicBezTo>
                  <a:cubicBezTo>
                    <a:pt x="631" y="396"/>
                    <a:pt x="584" y="491"/>
                    <a:pt x="524" y="575"/>
                  </a:cubicBezTo>
                  <a:cubicBezTo>
                    <a:pt x="393" y="742"/>
                    <a:pt x="250" y="908"/>
                    <a:pt x="107" y="1075"/>
                  </a:cubicBezTo>
                  <a:cubicBezTo>
                    <a:pt x="48" y="1134"/>
                    <a:pt x="36" y="1218"/>
                    <a:pt x="72" y="1289"/>
                  </a:cubicBezTo>
                  <a:cubicBezTo>
                    <a:pt x="119" y="1349"/>
                    <a:pt x="167" y="1384"/>
                    <a:pt x="238" y="1396"/>
                  </a:cubicBezTo>
                  <a:cubicBezTo>
                    <a:pt x="393" y="1408"/>
                    <a:pt x="560" y="1420"/>
                    <a:pt x="727" y="1420"/>
                  </a:cubicBezTo>
                  <a:cubicBezTo>
                    <a:pt x="774" y="1420"/>
                    <a:pt x="810" y="1396"/>
                    <a:pt x="834" y="1349"/>
                  </a:cubicBezTo>
                  <a:cubicBezTo>
                    <a:pt x="857" y="1289"/>
                    <a:pt x="810" y="1253"/>
                    <a:pt x="750" y="1253"/>
                  </a:cubicBezTo>
                  <a:lnTo>
                    <a:pt x="274" y="1194"/>
                  </a:lnTo>
                  <a:cubicBezTo>
                    <a:pt x="298" y="1158"/>
                    <a:pt x="322" y="1123"/>
                    <a:pt x="346" y="1087"/>
                  </a:cubicBezTo>
                  <a:cubicBezTo>
                    <a:pt x="465" y="932"/>
                    <a:pt x="584" y="777"/>
                    <a:pt x="703" y="622"/>
                  </a:cubicBezTo>
                  <a:cubicBezTo>
                    <a:pt x="762" y="515"/>
                    <a:pt x="822" y="420"/>
                    <a:pt x="869" y="301"/>
                  </a:cubicBezTo>
                  <a:cubicBezTo>
                    <a:pt x="927" y="163"/>
                    <a:pt x="829" y="3"/>
                    <a:pt x="683" y="3"/>
                  </a:cubicBezTo>
                  <a:cubicBezTo>
                    <a:pt x="677" y="3"/>
                    <a:pt x="672" y="3"/>
                    <a:pt x="667" y="3"/>
                  </a:cubicBezTo>
                  <a:cubicBezTo>
                    <a:pt x="647" y="1"/>
                    <a:pt x="627" y="0"/>
                    <a:pt x="60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66" name="Google Shape;2566;p53"/>
            <p:cNvSpPr/>
            <p:nvPr/>
          </p:nvSpPr>
          <p:spPr>
            <a:xfrm>
              <a:off x="6166450" y="3056575"/>
              <a:ext cx="21450" cy="28400"/>
            </a:xfrm>
            <a:custGeom>
              <a:avLst/>
              <a:gdLst/>
              <a:ahLst/>
              <a:cxnLst/>
              <a:rect l="l" t="t" r="r" b="b"/>
              <a:pathLst>
                <a:path w="858" h="1136" extrusionOk="0">
                  <a:moveTo>
                    <a:pt x="582" y="1"/>
                  </a:moveTo>
                  <a:cubicBezTo>
                    <a:pt x="525" y="1"/>
                    <a:pt x="468" y="27"/>
                    <a:pt x="429" y="86"/>
                  </a:cubicBezTo>
                  <a:cubicBezTo>
                    <a:pt x="393" y="134"/>
                    <a:pt x="345" y="193"/>
                    <a:pt x="310" y="253"/>
                  </a:cubicBezTo>
                  <a:cubicBezTo>
                    <a:pt x="274" y="205"/>
                    <a:pt x="250" y="169"/>
                    <a:pt x="203" y="134"/>
                  </a:cubicBezTo>
                  <a:cubicBezTo>
                    <a:pt x="179" y="110"/>
                    <a:pt x="151" y="87"/>
                    <a:pt x="117" y="87"/>
                  </a:cubicBezTo>
                  <a:cubicBezTo>
                    <a:pt x="99" y="87"/>
                    <a:pt x="80" y="93"/>
                    <a:pt x="60" y="110"/>
                  </a:cubicBezTo>
                  <a:cubicBezTo>
                    <a:pt x="0" y="158"/>
                    <a:pt x="24" y="205"/>
                    <a:pt x="72" y="253"/>
                  </a:cubicBezTo>
                  <a:cubicBezTo>
                    <a:pt x="167" y="372"/>
                    <a:pt x="191" y="527"/>
                    <a:pt x="131" y="658"/>
                  </a:cubicBezTo>
                  <a:cubicBezTo>
                    <a:pt x="107" y="753"/>
                    <a:pt x="83" y="836"/>
                    <a:pt x="83" y="931"/>
                  </a:cubicBezTo>
                  <a:cubicBezTo>
                    <a:pt x="60" y="1003"/>
                    <a:pt x="119" y="1074"/>
                    <a:pt x="191" y="1086"/>
                  </a:cubicBezTo>
                  <a:cubicBezTo>
                    <a:pt x="262" y="1086"/>
                    <a:pt x="322" y="1039"/>
                    <a:pt x="333" y="979"/>
                  </a:cubicBezTo>
                  <a:cubicBezTo>
                    <a:pt x="369" y="860"/>
                    <a:pt x="381" y="741"/>
                    <a:pt x="381" y="622"/>
                  </a:cubicBezTo>
                  <a:cubicBezTo>
                    <a:pt x="381" y="467"/>
                    <a:pt x="441" y="312"/>
                    <a:pt x="548" y="205"/>
                  </a:cubicBezTo>
                  <a:cubicBezTo>
                    <a:pt x="572" y="312"/>
                    <a:pt x="595" y="396"/>
                    <a:pt x="595" y="479"/>
                  </a:cubicBezTo>
                  <a:cubicBezTo>
                    <a:pt x="607" y="646"/>
                    <a:pt x="619" y="824"/>
                    <a:pt x="619" y="991"/>
                  </a:cubicBezTo>
                  <a:cubicBezTo>
                    <a:pt x="608" y="1068"/>
                    <a:pt x="669" y="1135"/>
                    <a:pt x="734" y="1135"/>
                  </a:cubicBezTo>
                  <a:cubicBezTo>
                    <a:pt x="740" y="1135"/>
                    <a:pt x="745" y="1135"/>
                    <a:pt x="750" y="1134"/>
                  </a:cubicBezTo>
                  <a:cubicBezTo>
                    <a:pt x="757" y="1135"/>
                    <a:pt x="764" y="1135"/>
                    <a:pt x="770" y="1135"/>
                  </a:cubicBezTo>
                  <a:cubicBezTo>
                    <a:pt x="857" y="1135"/>
                    <a:pt x="857" y="1058"/>
                    <a:pt x="857" y="1003"/>
                  </a:cubicBezTo>
                  <a:cubicBezTo>
                    <a:pt x="845" y="848"/>
                    <a:pt x="845" y="681"/>
                    <a:pt x="822" y="527"/>
                  </a:cubicBezTo>
                  <a:cubicBezTo>
                    <a:pt x="810" y="396"/>
                    <a:pt x="786" y="277"/>
                    <a:pt x="762" y="146"/>
                  </a:cubicBezTo>
                  <a:cubicBezTo>
                    <a:pt x="741" y="55"/>
                    <a:pt x="663" y="1"/>
                    <a:pt x="58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67" name="Google Shape;2567;p53"/>
            <p:cNvSpPr/>
            <p:nvPr/>
          </p:nvSpPr>
          <p:spPr>
            <a:xfrm>
              <a:off x="6605775" y="3040450"/>
              <a:ext cx="25625" cy="51850"/>
            </a:xfrm>
            <a:custGeom>
              <a:avLst/>
              <a:gdLst/>
              <a:ahLst/>
              <a:cxnLst/>
              <a:rect l="l" t="t" r="r" b="b"/>
              <a:pathLst>
                <a:path w="1025" h="2074" extrusionOk="0">
                  <a:moveTo>
                    <a:pt x="424" y="0"/>
                  </a:moveTo>
                  <a:cubicBezTo>
                    <a:pt x="400" y="0"/>
                    <a:pt x="358" y="14"/>
                    <a:pt x="322" y="41"/>
                  </a:cubicBezTo>
                  <a:cubicBezTo>
                    <a:pt x="275" y="88"/>
                    <a:pt x="322" y="124"/>
                    <a:pt x="358" y="160"/>
                  </a:cubicBezTo>
                  <a:cubicBezTo>
                    <a:pt x="1013" y="576"/>
                    <a:pt x="953" y="1553"/>
                    <a:pt x="239" y="1886"/>
                  </a:cubicBezTo>
                  <a:cubicBezTo>
                    <a:pt x="227" y="1886"/>
                    <a:pt x="203" y="1898"/>
                    <a:pt x="156" y="1910"/>
                  </a:cubicBezTo>
                  <a:cubicBezTo>
                    <a:pt x="167" y="1874"/>
                    <a:pt x="191" y="1838"/>
                    <a:pt x="203" y="1791"/>
                  </a:cubicBezTo>
                  <a:cubicBezTo>
                    <a:pt x="191" y="1767"/>
                    <a:pt x="191" y="1731"/>
                    <a:pt x="179" y="1695"/>
                  </a:cubicBezTo>
                  <a:cubicBezTo>
                    <a:pt x="156" y="1719"/>
                    <a:pt x="120" y="1731"/>
                    <a:pt x="108" y="1755"/>
                  </a:cubicBezTo>
                  <a:cubicBezTo>
                    <a:pt x="84" y="1779"/>
                    <a:pt x="72" y="1815"/>
                    <a:pt x="72" y="1850"/>
                  </a:cubicBezTo>
                  <a:cubicBezTo>
                    <a:pt x="36" y="1910"/>
                    <a:pt x="1" y="1981"/>
                    <a:pt x="72" y="2029"/>
                  </a:cubicBezTo>
                  <a:cubicBezTo>
                    <a:pt x="102" y="2059"/>
                    <a:pt x="141" y="2073"/>
                    <a:pt x="179" y="2073"/>
                  </a:cubicBezTo>
                  <a:cubicBezTo>
                    <a:pt x="218" y="2073"/>
                    <a:pt x="257" y="2059"/>
                    <a:pt x="286" y="2029"/>
                  </a:cubicBezTo>
                  <a:cubicBezTo>
                    <a:pt x="453" y="1922"/>
                    <a:pt x="620" y="1791"/>
                    <a:pt x="775" y="1648"/>
                  </a:cubicBezTo>
                  <a:cubicBezTo>
                    <a:pt x="941" y="1481"/>
                    <a:pt x="1025" y="1255"/>
                    <a:pt x="1025" y="1029"/>
                  </a:cubicBezTo>
                  <a:cubicBezTo>
                    <a:pt x="1025" y="576"/>
                    <a:pt x="787" y="255"/>
                    <a:pt x="441" y="5"/>
                  </a:cubicBezTo>
                  <a:cubicBezTo>
                    <a:pt x="438" y="2"/>
                    <a:pt x="432" y="0"/>
                    <a:pt x="4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68" name="Google Shape;2568;p53"/>
            <p:cNvSpPr/>
            <p:nvPr/>
          </p:nvSpPr>
          <p:spPr>
            <a:xfrm>
              <a:off x="6501600" y="3061125"/>
              <a:ext cx="28900" cy="27750"/>
            </a:xfrm>
            <a:custGeom>
              <a:avLst/>
              <a:gdLst/>
              <a:ahLst/>
              <a:cxnLst/>
              <a:rect l="l" t="t" r="r" b="b"/>
              <a:pathLst>
                <a:path w="1156" h="1110" extrusionOk="0">
                  <a:moveTo>
                    <a:pt x="808" y="155"/>
                  </a:moveTo>
                  <a:cubicBezTo>
                    <a:pt x="862" y="155"/>
                    <a:pt x="918" y="170"/>
                    <a:pt x="977" y="202"/>
                  </a:cubicBezTo>
                  <a:lnTo>
                    <a:pt x="501" y="356"/>
                  </a:lnTo>
                  <a:cubicBezTo>
                    <a:pt x="596" y="221"/>
                    <a:pt x="698" y="155"/>
                    <a:pt x="808" y="155"/>
                  </a:cubicBezTo>
                  <a:close/>
                  <a:moveTo>
                    <a:pt x="823" y="1"/>
                  </a:moveTo>
                  <a:cubicBezTo>
                    <a:pt x="795" y="1"/>
                    <a:pt x="767" y="4"/>
                    <a:pt x="739" y="11"/>
                  </a:cubicBezTo>
                  <a:cubicBezTo>
                    <a:pt x="405" y="83"/>
                    <a:pt x="143" y="333"/>
                    <a:pt x="48" y="654"/>
                  </a:cubicBezTo>
                  <a:cubicBezTo>
                    <a:pt x="1" y="785"/>
                    <a:pt x="48" y="928"/>
                    <a:pt x="155" y="1011"/>
                  </a:cubicBezTo>
                  <a:cubicBezTo>
                    <a:pt x="262" y="1077"/>
                    <a:pt x="382" y="1110"/>
                    <a:pt x="499" y="1110"/>
                  </a:cubicBezTo>
                  <a:cubicBezTo>
                    <a:pt x="617" y="1110"/>
                    <a:pt x="733" y="1077"/>
                    <a:pt x="834" y="1011"/>
                  </a:cubicBezTo>
                  <a:cubicBezTo>
                    <a:pt x="905" y="964"/>
                    <a:pt x="917" y="857"/>
                    <a:pt x="858" y="797"/>
                  </a:cubicBezTo>
                  <a:cubicBezTo>
                    <a:pt x="846" y="791"/>
                    <a:pt x="831" y="788"/>
                    <a:pt x="816" y="788"/>
                  </a:cubicBezTo>
                  <a:cubicBezTo>
                    <a:pt x="801" y="788"/>
                    <a:pt x="786" y="791"/>
                    <a:pt x="774" y="797"/>
                  </a:cubicBezTo>
                  <a:cubicBezTo>
                    <a:pt x="715" y="833"/>
                    <a:pt x="655" y="880"/>
                    <a:pt x="584" y="904"/>
                  </a:cubicBezTo>
                  <a:cubicBezTo>
                    <a:pt x="545" y="928"/>
                    <a:pt x="503" y="939"/>
                    <a:pt x="461" y="939"/>
                  </a:cubicBezTo>
                  <a:cubicBezTo>
                    <a:pt x="398" y="939"/>
                    <a:pt x="336" y="916"/>
                    <a:pt x="286" y="880"/>
                  </a:cubicBezTo>
                  <a:cubicBezTo>
                    <a:pt x="203" y="785"/>
                    <a:pt x="251" y="678"/>
                    <a:pt x="286" y="583"/>
                  </a:cubicBezTo>
                  <a:cubicBezTo>
                    <a:pt x="313" y="529"/>
                    <a:pt x="333" y="482"/>
                    <a:pt x="397" y="482"/>
                  </a:cubicBezTo>
                  <a:cubicBezTo>
                    <a:pt x="418" y="482"/>
                    <a:pt x="444" y="487"/>
                    <a:pt x="477" y="499"/>
                  </a:cubicBezTo>
                  <a:cubicBezTo>
                    <a:pt x="655" y="452"/>
                    <a:pt x="870" y="392"/>
                    <a:pt x="1084" y="321"/>
                  </a:cubicBezTo>
                  <a:cubicBezTo>
                    <a:pt x="1155" y="297"/>
                    <a:pt x="1155" y="226"/>
                    <a:pt x="1120" y="154"/>
                  </a:cubicBezTo>
                  <a:cubicBezTo>
                    <a:pt x="1053" y="58"/>
                    <a:pt x="939" y="1"/>
                    <a:pt x="82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69" name="Google Shape;2569;p53"/>
            <p:cNvSpPr/>
            <p:nvPr/>
          </p:nvSpPr>
          <p:spPr>
            <a:xfrm>
              <a:off x="6418250" y="3060800"/>
              <a:ext cx="24725" cy="30825"/>
            </a:xfrm>
            <a:custGeom>
              <a:avLst/>
              <a:gdLst/>
              <a:ahLst/>
              <a:cxnLst/>
              <a:rect l="l" t="t" r="r" b="b"/>
              <a:pathLst>
                <a:path w="989" h="1233" extrusionOk="0">
                  <a:moveTo>
                    <a:pt x="579" y="138"/>
                  </a:moveTo>
                  <a:cubicBezTo>
                    <a:pt x="628" y="138"/>
                    <a:pt x="679" y="151"/>
                    <a:pt x="727" y="179"/>
                  </a:cubicBezTo>
                  <a:cubicBezTo>
                    <a:pt x="620" y="310"/>
                    <a:pt x="453" y="405"/>
                    <a:pt x="287" y="453"/>
                  </a:cubicBezTo>
                  <a:cubicBezTo>
                    <a:pt x="277" y="271"/>
                    <a:pt x="421" y="138"/>
                    <a:pt x="579" y="138"/>
                  </a:cubicBezTo>
                  <a:close/>
                  <a:moveTo>
                    <a:pt x="525" y="0"/>
                  </a:moveTo>
                  <a:cubicBezTo>
                    <a:pt x="465" y="12"/>
                    <a:pt x="346" y="12"/>
                    <a:pt x="287" y="84"/>
                  </a:cubicBezTo>
                  <a:cubicBezTo>
                    <a:pt x="179" y="191"/>
                    <a:pt x="96" y="310"/>
                    <a:pt x="13" y="441"/>
                  </a:cubicBezTo>
                  <a:cubicBezTo>
                    <a:pt x="1" y="465"/>
                    <a:pt x="37" y="548"/>
                    <a:pt x="37" y="572"/>
                  </a:cubicBezTo>
                  <a:lnTo>
                    <a:pt x="37" y="655"/>
                  </a:lnTo>
                  <a:cubicBezTo>
                    <a:pt x="48" y="739"/>
                    <a:pt x="60" y="834"/>
                    <a:pt x="84" y="929"/>
                  </a:cubicBezTo>
                  <a:cubicBezTo>
                    <a:pt x="116" y="1109"/>
                    <a:pt x="280" y="1233"/>
                    <a:pt x="458" y="1233"/>
                  </a:cubicBezTo>
                  <a:cubicBezTo>
                    <a:pt x="480" y="1233"/>
                    <a:pt x="502" y="1231"/>
                    <a:pt x="525" y="1227"/>
                  </a:cubicBezTo>
                  <a:cubicBezTo>
                    <a:pt x="656" y="1191"/>
                    <a:pt x="775" y="1143"/>
                    <a:pt x="894" y="1084"/>
                  </a:cubicBezTo>
                  <a:cubicBezTo>
                    <a:pt x="941" y="1060"/>
                    <a:pt x="965" y="1001"/>
                    <a:pt x="989" y="953"/>
                  </a:cubicBezTo>
                  <a:cubicBezTo>
                    <a:pt x="989" y="917"/>
                    <a:pt x="977" y="893"/>
                    <a:pt x="965" y="881"/>
                  </a:cubicBezTo>
                  <a:cubicBezTo>
                    <a:pt x="962" y="878"/>
                    <a:pt x="956" y="877"/>
                    <a:pt x="950" y="877"/>
                  </a:cubicBezTo>
                  <a:cubicBezTo>
                    <a:pt x="933" y="877"/>
                    <a:pt x="911" y="885"/>
                    <a:pt x="894" y="893"/>
                  </a:cubicBezTo>
                  <a:cubicBezTo>
                    <a:pt x="787" y="941"/>
                    <a:pt x="679" y="989"/>
                    <a:pt x="560" y="1036"/>
                  </a:cubicBezTo>
                  <a:cubicBezTo>
                    <a:pt x="525" y="1048"/>
                    <a:pt x="493" y="1054"/>
                    <a:pt x="464" y="1054"/>
                  </a:cubicBezTo>
                  <a:cubicBezTo>
                    <a:pt x="379" y="1054"/>
                    <a:pt x="325" y="1001"/>
                    <a:pt x="298" y="893"/>
                  </a:cubicBezTo>
                  <a:cubicBezTo>
                    <a:pt x="275" y="822"/>
                    <a:pt x="263" y="750"/>
                    <a:pt x="251" y="679"/>
                  </a:cubicBezTo>
                  <a:cubicBezTo>
                    <a:pt x="239" y="608"/>
                    <a:pt x="263" y="584"/>
                    <a:pt x="334" y="560"/>
                  </a:cubicBezTo>
                  <a:cubicBezTo>
                    <a:pt x="525" y="524"/>
                    <a:pt x="679" y="429"/>
                    <a:pt x="810" y="298"/>
                  </a:cubicBezTo>
                  <a:cubicBezTo>
                    <a:pt x="918" y="215"/>
                    <a:pt x="870" y="36"/>
                    <a:pt x="727" y="24"/>
                  </a:cubicBezTo>
                  <a:cubicBezTo>
                    <a:pt x="679" y="12"/>
                    <a:pt x="620" y="12"/>
                    <a:pt x="52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70" name="Google Shape;2570;p53"/>
            <p:cNvSpPr/>
            <p:nvPr/>
          </p:nvSpPr>
          <p:spPr>
            <a:xfrm>
              <a:off x="6292350" y="3044125"/>
              <a:ext cx="24125" cy="44325"/>
            </a:xfrm>
            <a:custGeom>
              <a:avLst/>
              <a:gdLst/>
              <a:ahLst/>
              <a:cxnLst/>
              <a:rect l="l" t="t" r="r" b="b"/>
              <a:pathLst>
                <a:path w="965" h="1773" extrusionOk="0">
                  <a:moveTo>
                    <a:pt x="72" y="1"/>
                  </a:moveTo>
                  <a:cubicBezTo>
                    <a:pt x="48" y="1"/>
                    <a:pt x="24" y="24"/>
                    <a:pt x="0" y="36"/>
                  </a:cubicBezTo>
                  <a:cubicBezTo>
                    <a:pt x="12" y="60"/>
                    <a:pt x="24" y="96"/>
                    <a:pt x="48" y="96"/>
                  </a:cubicBezTo>
                  <a:cubicBezTo>
                    <a:pt x="108" y="132"/>
                    <a:pt x="179" y="155"/>
                    <a:pt x="239" y="191"/>
                  </a:cubicBezTo>
                  <a:cubicBezTo>
                    <a:pt x="703" y="477"/>
                    <a:pt x="917" y="1084"/>
                    <a:pt x="393" y="1584"/>
                  </a:cubicBezTo>
                  <a:lnTo>
                    <a:pt x="250" y="1584"/>
                  </a:lnTo>
                  <a:cubicBezTo>
                    <a:pt x="250" y="1620"/>
                    <a:pt x="250" y="1656"/>
                    <a:pt x="262" y="1691"/>
                  </a:cubicBezTo>
                  <a:cubicBezTo>
                    <a:pt x="277" y="1743"/>
                    <a:pt x="324" y="1772"/>
                    <a:pt x="372" y="1772"/>
                  </a:cubicBezTo>
                  <a:cubicBezTo>
                    <a:pt x="401" y="1772"/>
                    <a:pt x="430" y="1761"/>
                    <a:pt x="453" y="1739"/>
                  </a:cubicBezTo>
                  <a:cubicBezTo>
                    <a:pt x="703" y="1596"/>
                    <a:pt x="870" y="1334"/>
                    <a:pt x="893" y="1048"/>
                  </a:cubicBezTo>
                  <a:cubicBezTo>
                    <a:pt x="965" y="608"/>
                    <a:pt x="667" y="191"/>
                    <a:pt x="227" y="13"/>
                  </a:cubicBezTo>
                  <a:cubicBezTo>
                    <a:pt x="167" y="1"/>
                    <a:pt x="120" y="1"/>
                    <a:pt x="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71" name="Google Shape;2571;p53"/>
            <p:cNvSpPr/>
            <p:nvPr/>
          </p:nvSpPr>
          <p:spPr>
            <a:xfrm>
              <a:off x="6265850" y="3053650"/>
              <a:ext cx="25025" cy="28825"/>
            </a:xfrm>
            <a:custGeom>
              <a:avLst/>
              <a:gdLst/>
              <a:ahLst/>
              <a:cxnLst/>
              <a:rect l="l" t="t" r="r" b="b"/>
              <a:pathLst>
                <a:path w="1001" h="1153" extrusionOk="0">
                  <a:moveTo>
                    <a:pt x="120" y="1"/>
                  </a:moveTo>
                  <a:cubicBezTo>
                    <a:pt x="72" y="1"/>
                    <a:pt x="37" y="13"/>
                    <a:pt x="13" y="36"/>
                  </a:cubicBezTo>
                  <a:cubicBezTo>
                    <a:pt x="1" y="72"/>
                    <a:pt x="1" y="167"/>
                    <a:pt x="25" y="167"/>
                  </a:cubicBezTo>
                  <a:cubicBezTo>
                    <a:pt x="167" y="227"/>
                    <a:pt x="227" y="358"/>
                    <a:pt x="322" y="453"/>
                  </a:cubicBezTo>
                  <a:cubicBezTo>
                    <a:pt x="370" y="513"/>
                    <a:pt x="358" y="548"/>
                    <a:pt x="334" y="608"/>
                  </a:cubicBezTo>
                  <a:cubicBezTo>
                    <a:pt x="251" y="739"/>
                    <a:pt x="179" y="870"/>
                    <a:pt x="120" y="1001"/>
                  </a:cubicBezTo>
                  <a:cubicBezTo>
                    <a:pt x="96" y="1048"/>
                    <a:pt x="108" y="1096"/>
                    <a:pt x="132" y="1144"/>
                  </a:cubicBezTo>
                  <a:cubicBezTo>
                    <a:pt x="156" y="1150"/>
                    <a:pt x="179" y="1153"/>
                    <a:pt x="202" y="1153"/>
                  </a:cubicBezTo>
                  <a:cubicBezTo>
                    <a:pt x="224" y="1153"/>
                    <a:pt x="245" y="1150"/>
                    <a:pt x="263" y="1144"/>
                  </a:cubicBezTo>
                  <a:cubicBezTo>
                    <a:pt x="287" y="1120"/>
                    <a:pt x="310" y="1036"/>
                    <a:pt x="310" y="1013"/>
                  </a:cubicBezTo>
                  <a:cubicBezTo>
                    <a:pt x="310" y="989"/>
                    <a:pt x="298" y="953"/>
                    <a:pt x="310" y="929"/>
                  </a:cubicBezTo>
                  <a:cubicBezTo>
                    <a:pt x="358" y="846"/>
                    <a:pt x="406" y="751"/>
                    <a:pt x="465" y="655"/>
                  </a:cubicBezTo>
                  <a:cubicBezTo>
                    <a:pt x="572" y="798"/>
                    <a:pt x="668" y="917"/>
                    <a:pt x="763" y="1048"/>
                  </a:cubicBezTo>
                  <a:cubicBezTo>
                    <a:pt x="795" y="1080"/>
                    <a:pt x="826" y="1112"/>
                    <a:pt x="865" y="1112"/>
                  </a:cubicBezTo>
                  <a:cubicBezTo>
                    <a:pt x="884" y="1112"/>
                    <a:pt x="906" y="1104"/>
                    <a:pt x="929" y="1084"/>
                  </a:cubicBezTo>
                  <a:cubicBezTo>
                    <a:pt x="1001" y="1025"/>
                    <a:pt x="953" y="965"/>
                    <a:pt x="918" y="917"/>
                  </a:cubicBezTo>
                  <a:lnTo>
                    <a:pt x="584" y="489"/>
                  </a:lnTo>
                  <a:cubicBezTo>
                    <a:pt x="656" y="394"/>
                    <a:pt x="727" y="322"/>
                    <a:pt x="787" y="227"/>
                  </a:cubicBezTo>
                  <a:cubicBezTo>
                    <a:pt x="810" y="203"/>
                    <a:pt x="810" y="144"/>
                    <a:pt x="810" y="96"/>
                  </a:cubicBezTo>
                  <a:lnTo>
                    <a:pt x="810" y="96"/>
                  </a:lnTo>
                  <a:cubicBezTo>
                    <a:pt x="775" y="108"/>
                    <a:pt x="727" y="96"/>
                    <a:pt x="691" y="120"/>
                  </a:cubicBezTo>
                  <a:cubicBezTo>
                    <a:pt x="608" y="191"/>
                    <a:pt x="537" y="263"/>
                    <a:pt x="465" y="334"/>
                  </a:cubicBezTo>
                  <a:cubicBezTo>
                    <a:pt x="418" y="286"/>
                    <a:pt x="370" y="227"/>
                    <a:pt x="310" y="167"/>
                  </a:cubicBezTo>
                  <a:cubicBezTo>
                    <a:pt x="251" y="108"/>
                    <a:pt x="191" y="48"/>
                    <a:pt x="12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72" name="Google Shape;2572;p53"/>
            <p:cNvSpPr/>
            <p:nvPr/>
          </p:nvSpPr>
          <p:spPr>
            <a:xfrm>
              <a:off x="6630775" y="3042450"/>
              <a:ext cx="35150" cy="52525"/>
            </a:xfrm>
            <a:custGeom>
              <a:avLst/>
              <a:gdLst/>
              <a:ahLst/>
              <a:cxnLst/>
              <a:rect l="l" t="t" r="r" b="b"/>
              <a:pathLst>
                <a:path w="1406" h="2101" extrusionOk="0">
                  <a:moveTo>
                    <a:pt x="1293" y="0"/>
                  </a:moveTo>
                  <a:cubicBezTo>
                    <a:pt x="1265" y="0"/>
                    <a:pt x="1236" y="6"/>
                    <a:pt x="1215" y="20"/>
                  </a:cubicBezTo>
                  <a:cubicBezTo>
                    <a:pt x="1156" y="56"/>
                    <a:pt x="1108" y="103"/>
                    <a:pt x="1061" y="163"/>
                  </a:cubicBezTo>
                  <a:cubicBezTo>
                    <a:pt x="894" y="437"/>
                    <a:pt x="715" y="699"/>
                    <a:pt x="560" y="984"/>
                  </a:cubicBezTo>
                  <a:cubicBezTo>
                    <a:pt x="370" y="1318"/>
                    <a:pt x="203" y="1663"/>
                    <a:pt x="25" y="1996"/>
                  </a:cubicBezTo>
                  <a:cubicBezTo>
                    <a:pt x="1" y="2020"/>
                    <a:pt x="1" y="2080"/>
                    <a:pt x="25" y="2092"/>
                  </a:cubicBezTo>
                  <a:cubicBezTo>
                    <a:pt x="37" y="2098"/>
                    <a:pt x="57" y="2101"/>
                    <a:pt x="77" y="2101"/>
                  </a:cubicBezTo>
                  <a:cubicBezTo>
                    <a:pt x="96" y="2101"/>
                    <a:pt x="114" y="2098"/>
                    <a:pt x="120" y="2092"/>
                  </a:cubicBezTo>
                  <a:cubicBezTo>
                    <a:pt x="179" y="2032"/>
                    <a:pt x="227" y="1961"/>
                    <a:pt x="263" y="1901"/>
                  </a:cubicBezTo>
                  <a:cubicBezTo>
                    <a:pt x="441" y="1544"/>
                    <a:pt x="608" y="1187"/>
                    <a:pt x="799" y="842"/>
                  </a:cubicBezTo>
                  <a:cubicBezTo>
                    <a:pt x="906" y="639"/>
                    <a:pt x="1037" y="449"/>
                    <a:pt x="1156" y="246"/>
                  </a:cubicBezTo>
                  <a:lnTo>
                    <a:pt x="1191" y="270"/>
                  </a:lnTo>
                  <a:cubicBezTo>
                    <a:pt x="1180" y="330"/>
                    <a:pt x="1180" y="389"/>
                    <a:pt x="1180" y="437"/>
                  </a:cubicBezTo>
                  <a:cubicBezTo>
                    <a:pt x="1180" y="461"/>
                    <a:pt x="1203" y="484"/>
                    <a:pt x="1215" y="508"/>
                  </a:cubicBezTo>
                  <a:cubicBezTo>
                    <a:pt x="1239" y="496"/>
                    <a:pt x="1275" y="484"/>
                    <a:pt x="1275" y="461"/>
                  </a:cubicBezTo>
                  <a:cubicBezTo>
                    <a:pt x="1322" y="365"/>
                    <a:pt x="1358" y="258"/>
                    <a:pt x="1394" y="151"/>
                  </a:cubicBezTo>
                  <a:cubicBezTo>
                    <a:pt x="1406" y="103"/>
                    <a:pt x="1382" y="44"/>
                    <a:pt x="1346" y="8"/>
                  </a:cubicBezTo>
                  <a:cubicBezTo>
                    <a:pt x="1331" y="3"/>
                    <a:pt x="1313" y="0"/>
                    <a:pt x="129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73" name="Google Shape;2573;p53"/>
            <p:cNvSpPr/>
            <p:nvPr/>
          </p:nvSpPr>
          <p:spPr>
            <a:xfrm>
              <a:off x="6570950" y="3055800"/>
              <a:ext cx="27425" cy="28250"/>
            </a:xfrm>
            <a:custGeom>
              <a:avLst/>
              <a:gdLst/>
              <a:ahLst/>
              <a:cxnLst/>
              <a:rect l="l" t="t" r="r" b="b"/>
              <a:pathLst>
                <a:path w="1097" h="1130" extrusionOk="0">
                  <a:moveTo>
                    <a:pt x="875" y="1"/>
                  </a:moveTo>
                  <a:cubicBezTo>
                    <a:pt x="835" y="1"/>
                    <a:pt x="801" y="55"/>
                    <a:pt x="775" y="81"/>
                  </a:cubicBezTo>
                  <a:cubicBezTo>
                    <a:pt x="656" y="200"/>
                    <a:pt x="560" y="319"/>
                    <a:pt x="441" y="462"/>
                  </a:cubicBezTo>
                  <a:cubicBezTo>
                    <a:pt x="358" y="391"/>
                    <a:pt x="263" y="319"/>
                    <a:pt x="215" y="272"/>
                  </a:cubicBezTo>
                  <a:cubicBezTo>
                    <a:pt x="187" y="244"/>
                    <a:pt x="159" y="220"/>
                    <a:pt x="128" y="220"/>
                  </a:cubicBezTo>
                  <a:cubicBezTo>
                    <a:pt x="107" y="220"/>
                    <a:pt x="84" y="231"/>
                    <a:pt x="60" y="260"/>
                  </a:cubicBezTo>
                  <a:cubicBezTo>
                    <a:pt x="1" y="331"/>
                    <a:pt x="72" y="367"/>
                    <a:pt x="108" y="403"/>
                  </a:cubicBezTo>
                  <a:cubicBezTo>
                    <a:pt x="191" y="462"/>
                    <a:pt x="263" y="522"/>
                    <a:pt x="334" y="581"/>
                  </a:cubicBezTo>
                  <a:cubicBezTo>
                    <a:pt x="263" y="677"/>
                    <a:pt x="179" y="772"/>
                    <a:pt x="108" y="867"/>
                  </a:cubicBezTo>
                  <a:cubicBezTo>
                    <a:pt x="72" y="927"/>
                    <a:pt x="60" y="986"/>
                    <a:pt x="60" y="1058"/>
                  </a:cubicBezTo>
                  <a:cubicBezTo>
                    <a:pt x="60" y="1081"/>
                    <a:pt x="108" y="1117"/>
                    <a:pt x="155" y="1129"/>
                  </a:cubicBezTo>
                  <a:cubicBezTo>
                    <a:pt x="203" y="1129"/>
                    <a:pt x="239" y="1093"/>
                    <a:pt x="215" y="1034"/>
                  </a:cubicBezTo>
                  <a:cubicBezTo>
                    <a:pt x="203" y="1010"/>
                    <a:pt x="215" y="986"/>
                    <a:pt x="227" y="962"/>
                  </a:cubicBezTo>
                  <a:cubicBezTo>
                    <a:pt x="286" y="879"/>
                    <a:pt x="358" y="796"/>
                    <a:pt x="429" y="724"/>
                  </a:cubicBezTo>
                  <a:cubicBezTo>
                    <a:pt x="450" y="710"/>
                    <a:pt x="471" y="705"/>
                    <a:pt x="492" y="705"/>
                  </a:cubicBezTo>
                  <a:cubicBezTo>
                    <a:pt x="507" y="705"/>
                    <a:pt x="522" y="707"/>
                    <a:pt x="536" y="712"/>
                  </a:cubicBezTo>
                  <a:cubicBezTo>
                    <a:pt x="644" y="772"/>
                    <a:pt x="763" y="843"/>
                    <a:pt x="858" y="903"/>
                  </a:cubicBezTo>
                  <a:cubicBezTo>
                    <a:pt x="903" y="931"/>
                    <a:pt x="943" y="946"/>
                    <a:pt x="978" y="946"/>
                  </a:cubicBezTo>
                  <a:cubicBezTo>
                    <a:pt x="1016" y="946"/>
                    <a:pt x="1047" y="928"/>
                    <a:pt x="1072" y="891"/>
                  </a:cubicBezTo>
                  <a:cubicBezTo>
                    <a:pt x="1096" y="820"/>
                    <a:pt x="1060" y="724"/>
                    <a:pt x="989" y="700"/>
                  </a:cubicBezTo>
                  <a:cubicBezTo>
                    <a:pt x="964" y="692"/>
                    <a:pt x="938" y="684"/>
                    <a:pt x="913" y="684"/>
                  </a:cubicBezTo>
                  <a:cubicBezTo>
                    <a:pt x="903" y="684"/>
                    <a:pt x="892" y="685"/>
                    <a:pt x="882" y="689"/>
                  </a:cubicBezTo>
                  <a:cubicBezTo>
                    <a:pt x="874" y="689"/>
                    <a:pt x="855" y="694"/>
                    <a:pt x="840" y="694"/>
                  </a:cubicBezTo>
                  <a:cubicBezTo>
                    <a:pt x="833" y="694"/>
                    <a:pt x="826" y="693"/>
                    <a:pt x="822" y="689"/>
                  </a:cubicBezTo>
                  <a:cubicBezTo>
                    <a:pt x="739" y="641"/>
                    <a:pt x="667" y="593"/>
                    <a:pt x="584" y="546"/>
                  </a:cubicBezTo>
                  <a:lnTo>
                    <a:pt x="894" y="212"/>
                  </a:lnTo>
                  <a:cubicBezTo>
                    <a:pt x="941" y="153"/>
                    <a:pt x="989" y="93"/>
                    <a:pt x="917" y="22"/>
                  </a:cubicBezTo>
                  <a:cubicBezTo>
                    <a:pt x="903" y="7"/>
                    <a:pt x="888" y="1"/>
                    <a:pt x="87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74" name="Google Shape;2574;p53"/>
            <p:cNvSpPr/>
            <p:nvPr/>
          </p:nvSpPr>
          <p:spPr>
            <a:xfrm>
              <a:off x="6240550" y="3044975"/>
              <a:ext cx="19375" cy="44725"/>
            </a:xfrm>
            <a:custGeom>
              <a:avLst/>
              <a:gdLst/>
              <a:ahLst/>
              <a:cxnLst/>
              <a:rect l="l" t="t" r="r" b="b"/>
              <a:pathLst>
                <a:path w="775" h="1789" extrusionOk="0">
                  <a:moveTo>
                    <a:pt x="447" y="1"/>
                  </a:moveTo>
                  <a:cubicBezTo>
                    <a:pt x="390" y="1"/>
                    <a:pt x="331" y="36"/>
                    <a:pt x="287" y="110"/>
                  </a:cubicBezTo>
                  <a:cubicBezTo>
                    <a:pt x="167" y="288"/>
                    <a:pt x="96" y="502"/>
                    <a:pt x="60" y="729"/>
                  </a:cubicBezTo>
                  <a:cubicBezTo>
                    <a:pt x="1" y="1062"/>
                    <a:pt x="108" y="1407"/>
                    <a:pt x="334" y="1657"/>
                  </a:cubicBezTo>
                  <a:cubicBezTo>
                    <a:pt x="399" y="1741"/>
                    <a:pt x="500" y="1788"/>
                    <a:pt x="603" y="1788"/>
                  </a:cubicBezTo>
                  <a:cubicBezTo>
                    <a:pt x="633" y="1788"/>
                    <a:pt x="662" y="1784"/>
                    <a:pt x="691" y="1776"/>
                  </a:cubicBezTo>
                  <a:cubicBezTo>
                    <a:pt x="715" y="1776"/>
                    <a:pt x="739" y="1729"/>
                    <a:pt x="775" y="1705"/>
                  </a:cubicBezTo>
                  <a:cubicBezTo>
                    <a:pt x="739" y="1693"/>
                    <a:pt x="703" y="1681"/>
                    <a:pt x="679" y="1669"/>
                  </a:cubicBezTo>
                  <a:cubicBezTo>
                    <a:pt x="644" y="1669"/>
                    <a:pt x="596" y="1669"/>
                    <a:pt x="572" y="1645"/>
                  </a:cubicBezTo>
                  <a:cubicBezTo>
                    <a:pt x="429" y="1514"/>
                    <a:pt x="322" y="1348"/>
                    <a:pt x="275" y="1157"/>
                  </a:cubicBezTo>
                  <a:cubicBezTo>
                    <a:pt x="227" y="824"/>
                    <a:pt x="275" y="491"/>
                    <a:pt x="441" y="193"/>
                  </a:cubicBezTo>
                  <a:cubicBezTo>
                    <a:pt x="466" y="144"/>
                    <a:pt x="490" y="106"/>
                    <a:pt x="537" y="106"/>
                  </a:cubicBezTo>
                  <a:cubicBezTo>
                    <a:pt x="559" y="106"/>
                    <a:pt x="586" y="114"/>
                    <a:pt x="620" y="133"/>
                  </a:cubicBezTo>
                  <a:cubicBezTo>
                    <a:pt x="576" y="45"/>
                    <a:pt x="512" y="1"/>
                    <a:pt x="44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75" name="Google Shape;2575;p53"/>
            <p:cNvSpPr/>
            <p:nvPr/>
          </p:nvSpPr>
          <p:spPr>
            <a:xfrm>
              <a:off x="6394450" y="3051925"/>
              <a:ext cx="20250" cy="34800"/>
            </a:xfrm>
            <a:custGeom>
              <a:avLst/>
              <a:gdLst/>
              <a:ahLst/>
              <a:cxnLst/>
              <a:rect l="l" t="t" r="r" b="b"/>
              <a:pathLst>
                <a:path w="810" h="1392" extrusionOk="0">
                  <a:moveTo>
                    <a:pt x="465" y="0"/>
                  </a:moveTo>
                  <a:cubicBezTo>
                    <a:pt x="445" y="0"/>
                    <a:pt x="424" y="7"/>
                    <a:pt x="405" y="22"/>
                  </a:cubicBezTo>
                  <a:cubicBezTo>
                    <a:pt x="346" y="34"/>
                    <a:pt x="298" y="70"/>
                    <a:pt x="262" y="117"/>
                  </a:cubicBezTo>
                  <a:cubicBezTo>
                    <a:pt x="119" y="308"/>
                    <a:pt x="36" y="522"/>
                    <a:pt x="12" y="760"/>
                  </a:cubicBezTo>
                  <a:cubicBezTo>
                    <a:pt x="0" y="855"/>
                    <a:pt x="24" y="963"/>
                    <a:pt x="72" y="1058"/>
                  </a:cubicBezTo>
                  <a:cubicBezTo>
                    <a:pt x="227" y="1296"/>
                    <a:pt x="477" y="1356"/>
                    <a:pt x="750" y="1391"/>
                  </a:cubicBezTo>
                  <a:cubicBezTo>
                    <a:pt x="762" y="1391"/>
                    <a:pt x="786" y="1356"/>
                    <a:pt x="810" y="1344"/>
                  </a:cubicBezTo>
                  <a:cubicBezTo>
                    <a:pt x="798" y="1320"/>
                    <a:pt x="774" y="1308"/>
                    <a:pt x="750" y="1296"/>
                  </a:cubicBezTo>
                  <a:cubicBezTo>
                    <a:pt x="619" y="1225"/>
                    <a:pt x="477" y="1177"/>
                    <a:pt x="346" y="1094"/>
                  </a:cubicBezTo>
                  <a:cubicBezTo>
                    <a:pt x="238" y="1034"/>
                    <a:pt x="191" y="927"/>
                    <a:pt x="215" y="808"/>
                  </a:cubicBezTo>
                  <a:cubicBezTo>
                    <a:pt x="227" y="594"/>
                    <a:pt x="298" y="391"/>
                    <a:pt x="417" y="201"/>
                  </a:cubicBezTo>
                  <a:cubicBezTo>
                    <a:pt x="453" y="153"/>
                    <a:pt x="512" y="117"/>
                    <a:pt x="560" y="82"/>
                  </a:cubicBezTo>
                  <a:cubicBezTo>
                    <a:pt x="552" y="33"/>
                    <a:pt x="510" y="0"/>
                    <a:pt x="46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76" name="Google Shape;2576;p53"/>
            <p:cNvSpPr/>
            <p:nvPr/>
          </p:nvSpPr>
          <p:spPr>
            <a:xfrm>
              <a:off x="6152150" y="3054250"/>
              <a:ext cx="8350" cy="27700"/>
            </a:xfrm>
            <a:custGeom>
              <a:avLst/>
              <a:gdLst/>
              <a:ahLst/>
              <a:cxnLst/>
              <a:rect l="l" t="t" r="r" b="b"/>
              <a:pathLst>
                <a:path w="334" h="1108" extrusionOk="0">
                  <a:moveTo>
                    <a:pt x="132" y="0"/>
                  </a:moveTo>
                  <a:cubicBezTo>
                    <a:pt x="84" y="0"/>
                    <a:pt x="36" y="12"/>
                    <a:pt x="13" y="48"/>
                  </a:cubicBezTo>
                  <a:cubicBezTo>
                    <a:pt x="1" y="120"/>
                    <a:pt x="1" y="191"/>
                    <a:pt x="13" y="251"/>
                  </a:cubicBezTo>
                  <a:cubicBezTo>
                    <a:pt x="13" y="286"/>
                    <a:pt x="36" y="310"/>
                    <a:pt x="36" y="334"/>
                  </a:cubicBezTo>
                  <a:lnTo>
                    <a:pt x="36" y="870"/>
                  </a:lnTo>
                  <a:cubicBezTo>
                    <a:pt x="36" y="929"/>
                    <a:pt x="48" y="1001"/>
                    <a:pt x="72" y="1060"/>
                  </a:cubicBezTo>
                  <a:cubicBezTo>
                    <a:pt x="108" y="1096"/>
                    <a:pt x="167" y="1108"/>
                    <a:pt x="215" y="1108"/>
                  </a:cubicBezTo>
                  <a:cubicBezTo>
                    <a:pt x="239" y="1108"/>
                    <a:pt x="286" y="1060"/>
                    <a:pt x="286" y="1024"/>
                  </a:cubicBezTo>
                  <a:cubicBezTo>
                    <a:pt x="310" y="917"/>
                    <a:pt x="322" y="810"/>
                    <a:pt x="334" y="727"/>
                  </a:cubicBezTo>
                  <a:cubicBezTo>
                    <a:pt x="322" y="524"/>
                    <a:pt x="322" y="346"/>
                    <a:pt x="274" y="155"/>
                  </a:cubicBezTo>
                  <a:cubicBezTo>
                    <a:pt x="239" y="96"/>
                    <a:pt x="191" y="36"/>
                    <a:pt x="1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77" name="Google Shape;2577;p53"/>
            <p:cNvSpPr/>
            <p:nvPr/>
          </p:nvSpPr>
          <p:spPr>
            <a:xfrm>
              <a:off x="6448325" y="3057775"/>
              <a:ext cx="18775" cy="19125"/>
            </a:xfrm>
            <a:custGeom>
              <a:avLst/>
              <a:gdLst/>
              <a:ahLst/>
              <a:cxnLst/>
              <a:rect l="l" t="t" r="r" b="b"/>
              <a:pathLst>
                <a:path w="751" h="765" extrusionOk="0">
                  <a:moveTo>
                    <a:pt x="120" y="0"/>
                  </a:moveTo>
                  <a:cubicBezTo>
                    <a:pt x="102" y="0"/>
                    <a:pt x="83" y="8"/>
                    <a:pt x="60" y="26"/>
                  </a:cubicBezTo>
                  <a:cubicBezTo>
                    <a:pt x="0" y="62"/>
                    <a:pt x="0" y="133"/>
                    <a:pt x="60" y="169"/>
                  </a:cubicBezTo>
                  <a:cubicBezTo>
                    <a:pt x="84" y="193"/>
                    <a:pt x="96" y="217"/>
                    <a:pt x="107" y="229"/>
                  </a:cubicBezTo>
                  <a:cubicBezTo>
                    <a:pt x="238" y="300"/>
                    <a:pt x="274" y="479"/>
                    <a:pt x="179" y="598"/>
                  </a:cubicBezTo>
                  <a:cubicBezTo>
                    <a:pt x="131" y="681"/>
                    <a:pt x="179" y="741"/>
                    <a:pt x="262" y="741"/>
                  </a:cubicBezTo>
                  <a:cubicBezTo>
                    <a:pt x="298" y="669"/>
                    <a:pt x="322" y="598"/>
                    <a:pt x="346" y="526"/>
                  </a:cubicBezTo>
                  <a:cubicBezTo>
                    <a:pt x="441" y="610"/>
                    <a:pt x="524" y="681"/>
                    <a:pt x="608" y="741"/>
                  </a:cubicBezTo>
                  <a:cubicBezTo>
                    <a:pt x="643" y="764"/>
                    <a:pt x="691" y="764"/>
                    <a:pt x="727" y="764"/>
                  </a:cubicBezTo>
                  <a:cubicBezTo>
                    <a:pt x="739" y="717"/>
                    <a:pt x="739" y="681"/>
                    <a:pt x="727" y="633"/>
                  </a:cubicBezTo>
                  <a:cubicBezTo>
                    <a:pt x="715" y="598"/>
                    <a:pt x="691" y="562"/>
                    <a:pt x="655" y="538"/>
                  </a:cubicBezTo>
                  <a:cubicBezTo>
                    <a:pt x="584" y="479"/>
                    <a:pt x="512" y="419"/>
                    <a:pt x="441" y="348"/>
                  </a:cubicBezTo>
                  <a:cubicBezTo>
                    <a:pt x="500" y="276"/>
                    <a:pt x="572" y="217"/>
                    <a:pt x="643" y="157"/>
                  </a:cubicBezTo>
                  <a:cubicBezTo>
                    <a:pt x="703" y="121"/>
                    <a:pt x="750" y="86"/>
                    <a:pt x="715" y="26"/>
                  </a:cubicBezTo>
                  <a:cubicBezTo>
                    <a:pt x="709" y="14"/>
                    <a:pt x="682" y="8"/>
                    <a:pt x="654" y="8"/>
                  </a:cubicBezTo>
                  <a:cubicBezTo>
                    <a:pt x="625" y="8"/>
                    <a:pt x="596" y="14"/>
                    <a:pt x="584" y="26"/>
                  </a:cubicBezTo>
                  <a:cubicBezTo>
                    <a:pt x="500" y="86"/>
                    <a:pt x="417" y="157"/>
                    <a:pt x="346" y="229"/>
                  </a:cubicBezTo>
                  <a:cubicBezTo>
                    <a:pt x="298" y="169"/>
                    <a:pt x="238" y="98"/>
                    <a:pt x="203" y="50"/>
                  </a:cubicBezTo>
                  <a:cubicBezTo>
                    <a:pt x="173" y="21"/>
                    <a:pt x="148" y="0"/>
                    <a:pt x="12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78" name="Google Shape;2578;p53"/>
            <p:cNvSpPr/>
            <p:nvPr/>
          </p:nvSpPr>
          <p:spPr>
            <a:xfrm>
              <a:off x="6543275" y="3068525"/>
              <a:ext cx="22950" cy="7525"/>
            </a:xfrm>
            <a:custGeom>
              <a:avLst/>
              <a:gdLst/>
              <a:ahLst/>
              <a:cxnLst/>
              <a:rect l="l" t="t" r="r" b="b"/>
              <a:pathLst>
                <a:path w="918" h="301" extrusionOk="0">
                  <a:moveTo>
                    <a:pt x="810" y="1"/>
                  </a:moveTo>
                  <a:cubicBezTo>
                    <a:pt x="643" y="37"/>
                    <a:pt x="489" y="72"/>
                    <a:pt x="322" y="108"/>
                  </a:cubicBezTo>
                  <a:cubicBezTo>
                    <a:pt x="274" y="108"/>
                    <a:pt x="215" y="108"/>
                    <a:pt x="167" y="96"/>
                  </a:cubicBezTo>
                  <a:cubicBezTo>
                    <a:pt x="160" y="93"/>
                    <a:pt x="153" y="91"/>
                    <a:pt x="146" y="91"/>
                  </a:cubicBezTo>
                  <a:cubicBezTo>
                    <a:pt x="129" y="91"/>
                    <a:pt x="113" y="100"/>
                    <a:pt x="96" y="108"/>
                  </a:cubicBezTo>
                  <a:cubicBezTo>
                    <a:pt x="60" y="144"/>
                    <a:pt x="24" y="180"/>
                    <a:pt x="0" y="215"/>
                  </a:cubicBezTo>
                  <a:cubicBezTo>
                    <a:pt x="9" y="268"/>
                    <a:pt x="56" y="301"/>
                    <a:pt x="104" y="301"/>
                  </a:cubicBezTo>
                  <a:cubicBezTo>
                    <a:pt x="122" y="301"/>
                    <a:pt x="139" y="296"/>
                    <a:pt x="155" y="287"/>
                  </a:cubicBezTo>
                  <a:cubicBezTo>
                    <a:pt x="370" y="251"/>
                    <a:pt x="608" y="215"/>
                    <a:pt x="822" y="168"/>
                  </a:cubicBezTo>
                  <a:cubicBezTo>
                    <a:pt x="858" y="156"/>
                    <a:pt x="881" y="108"/>
                    <a:pt x="917" y="72"/>
                  </a:cubicBezTo>
                  <a:cubicBezTo>
                    <a:pt x="881" y="49"/>
                    <a:pt x="846" y="1"/>
                    <a:pt x="8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79" name="Google Shape;2579;p53"/>
            <p:cNvSpPr/>
            <p:nvPr/>
          </p:nvSpPr>
          <p:spPr>
            <a:xfrm>
              <a:off x="6328675" y="3064075"/>
              <a:ext cx="25325" cy="5200"/>
            </a:xfrm>
            <a:custGeom>
              <a:avLst/>
              <a:gdLst/>
              <a:ahLst/>
              <a:cxnLst/>
              <a:rect l="l" t="t" r="r" b="b"/>
              <a:pathLst>
                <a:path w="1013" h="208" extrusionOk="0">
                  <a:moveTo>
                    <a:pt x="667" y="0"/>
                  </a:moveTo>
                  <a:cubicBezTo>
                    <a:pt x="464" y="12"/>
                    <a:pt x="262" y="36"/>
                    <a:pt x="71" y="60"/>
                  </a:cubicBezTo>
                  <a:cubicBezTo>
                    <a:pt x="36" y="72"/>
                    <a:pt x="12" y="96"/>
                    <a:pt x="0" y="119"/>
                  </a:cubicBezTo>
                  <a:cubicBezTo>
                    <a:pt x="0" y="155"/>
                    <a:pt x="24" y="179"/>
                    <a:pt x="48" y="191"/>
                  </a:cubicBezTo>
                  <a:cubicBezTo>
                    <a:pt x="107" y="199"/>
                    <a:pt x="165" y="208"/>
                    <a:pt x="220" y="208"/>
                  </a:cubicBezTo>
                  <a:cubicBezTo>
                    <a:pt x="243" y="208"/>
                    <a:pt x="265" y="206"/>
                    <a:pt x="286" y="203"/>
                  </a:cubicBezTo>
                  <a:cubicBezTo>
                    <a:pt x="429" y="191"/>
                    <a:pt x="572" y="167"/>
                    <a:pt x="714" y="143"/>
                  </a:cubicBezTo>
                  <a:lnTo>
                    <a:pt x="714" y="155"/>
                  </a:lnTo>
                  <a:lnTo>
                    <a:pt x="953" y="155"/>
                  </a:lnTo>
                  <a:cubicBezTo>
                    <a:pt x="976" y="155"/>
                    <a:pt x="1012" y="96"/>
                    <a:pt x="1012" y="96"/>
                  </a:cubicBezTo>
                  <a:cubicBezTo>
                    <a:pt x="1012" y="84"/>
                    <a:pt x="988" y="48"/>
                    <a:pt x="976" y="48"/>
                  </a:cubicBezTo>
                  <a:cubicBezTo>
                    <a:pt x="869" y="24"/>
                    <a:pt x="762" y="12"/>
                    <a:pt x="6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80" name="Google Shape;2580;p53"/>
            <p:cNvSpPr/>
            <p:nvPr/>
          </p:nvSpPr>
          <p:spPr>
            <a:xfrm>
              <a:off x="6477200" y="3070325"/>
              <a:ext cx="21150" cy="5975"/>
            </a:xfrm>
            <a:custGeom>
              <a:avLst/>
              <a:gdLst/>
              <a:ahLst/>
              <a:cxnLst/>
              <a:rect l="l" t="t" r="r" b="b"/>
              <a:pathLst>
                <a:path w="846" h="239" extrusionOk="0">
                  <a:moveTo>
                    <a:pt x="167" y="0"/>
                  </a:moveTo>
                  <a:cubicBezTo>
                    <a:pt x="143" y="72"/>
                    <a:pt x="0" y="60"/>
                    <a:pt x="36" y="179"/>
                  </a:cubicBezTo>
                  <a:cubicBezTo>
                    <a:pt x="48" y="203"/>
                    <a:pt x="72" y="215"/>
                    <a:pt x="107" y="227"/>
                  </a:cubicBezTo>
                  <a:cubicBezTo>
                    <a:pt x="155" y="227"/>
                    <a:pt x="203" y="239"/>
                    <a:pt x="250" y="239"/>
                  </a:cubicBezTo>
                  <a:cubicBezTo>
                    <a:pt x="417" y="227"/>
                    <a:pt x="584" y="227"/>
                    <a:pt x="750" y="203"/>
                  </a:cubicBezTo>
                  <a:cubicBezTo>
                    <a:pt x="786" y="203"/>
                    <a:pt x="822" y="143"/>
                    <a:pt x="846" y="119"/>
                  </a:cubicBezTo>
                  <a:cubicBezTo>
                    <a:pt x="822" y="84"/>
                    <a:pt x="798" y="36"/>
                    <a:pt x="762" y="36"/>
                  </a:cubicBezTo>
                  <a:cubicBezTo>
                    <a:pt x="607" y="36"/>
                    <a:pt x="441" y="48"/>
                    <a:pt x="310" y="60"/>
                  </a:cubicBezTo>
                  <a:lnTo>
                    <a:pt x="167"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81" name="Google Shape;2581;p53"/>
            <p:cNvSpPr/>
            <p:nvPr/>
          </p:nvSpPr>
          <p:spPr>
            <a:xfrm>
              <a:off x="6331925" y="3073300"/>
              <a:ext cx="21475" cy="5975"/>
            </a:xfrm>
            <a:custGeom>
              <a:avLst/>
              <a:gdLst/>
              <a:ahLst/>
              <a:cxnLst/>
              <a:rect l="l" t="t" r="r" b="b"/>
              <a:pathLst>
                <a:path w="859" h="239" extrusionOk="0">
                  <a:moveTo>
                    <a:pt x="168" y="0"/>
                  </a:moveTo>
                  <a:cubicBezTo>
                    <a:pt x="120" y="0"/>
                    <a:pt x="72" y="24"/>
                    <a:pt x="37" y="60"/>
                  </a:cubicBezTo>
                  <a:cubicBezTo>
                    <a:pt x="1" y="96"/>
                    <a:pt x="1" y="143"/>
                    <a:pt x="13" y="191"/>
                  </a:cubicBezTo>
                  <a:cubicBezTo>
                    <a:pt x="37" y="227"/>
                    <a:pt x="84" y="239"/>
                    <a:pt x="132" y="239"/>
                  </a:cubicBezTo>
                  <a:cubicBezTo>
                    <a:pt x="168" y="239"/>
                    <a:pt x="191" y="191"/>
                    <a:pt x="203" y="179"/>
                  </a:cubicBezTo>
                  <a:cubicBezTo>
                    <a:pt x="346" y="179"/>
                    <a:pt x="465" y="167"/>
                    <a:pt x="572" y="155"/>
                  </a:cubicBezTo>
                  <a:cubicBezTo>
                    <a:pt x="644" y="143"/>
                    <a:pt x="715" y="143"/>
                    <a:pt x="787" y="120"/>
                  </a:cubicBezTo>
                  <a:cubicBezTo>
                    <a:pt x="811" y="108"/>
                    <a:pt x="834" y="96"/>
                    <a:pt x="858" y="72"/>
                  </a:cubicBezTo>
                  <a:cubicBezTo>
                    <a:pt x="834" y="60"/>
                    <a:pt x="823" y="36"/>
                    <a:pt x="799" y="12"/>
                  </a:cubicBezTo>
                  <a:cubicBezTo>
                    <a:pt x="775" y="12"/>
                    <a:pt x="751" y="0"/>
                    <a:pt x="73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82" name="Google Shape;2582;p53"/>
            <p:cNvSpPr/>
            <p:nvPr/>
          </p:nvSpPr>
          <p:spPr>
            <a:xfrm>
              <a:off x="6152150" y="3046800"/>
              <a:ext cx="5675" cy="5100"/>
            </a:xfrm>
            <a:custGeom>
              <a:avLst/>
              <a:gdLst/>
              <a:ahLst/>
              <a:cxnLst/>
              <a:rect l="l" t="t" r="r" b="b"/>
              <a:pathLst>
                <a:path w="227" h="204" extrusionOk="0">
                  <a:moveTo>
                    <a:pt x="84" y="1"/>
                  </a:moveTo>
                  <a:cubicBezTo>
                    <a:pt x="72" y="1"/>
                    <a:pt x="24" y="60"/>
                    <a:pt x="1" y="96"/>
                  </a:cubicBezTo>
                  <a:cubicBezTo>
                    <a:pt x="48" y="132"/>
                    <a:pt x="84" y="168"/>
                    <a:pt x="132" y="203"/>
                  </a:cubicBezTo>
                  <a:cubicBezTo>
                    <a:pt x="143" y="203"/>
                    <a:pt x="179" y="156"/>
                    <a:pt x="227" y="120"/>
                  </a:cubicBezTo>
                  <a:cubicBezTo>
                    <a:pt x="179" y="84"/>
                    <a:pt x="132" y="37"/>
                    <a:pt x="8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83" name="Google Shape;2583;p53"/>
            <p:cNvSpPr/>
            <p:nvPr/>
          </p:nvSpPr>
          <p:spPr>
            <a:xfrm>
              <a:off x="6520350" y="1913275"/>
              <a:ext cx="32175" cy="39075"/>
            </a:xfrm>
            <a:custGeom>
              <a:avLst/>
              <a:gdLst/>
              <a:ahLst/>
              <a:cxnLst/>
              <a:rect l="l" t="t" r="r" b="b"/>
              <a:pathLst>
                <a:path w="1287" h="1563" extrusionOk="0">
                  <a:moveTo>
                    <a:pt x="211" y="0"/>
                  </a:moveTo>
                  <a:cubicBezTo>
                    <a:pt x="177" y="0"/>
                    <a:pt x="140" y="17"/>
                    <a:pt x="96" y="51"/>
                  </a:cubicBezTo>
                  <a:cubicBezTo>
                    <a:pt x="1" y="134"/>
                    <a:pt x="48" y="205"/>
                    <a:pt x="96" y="265"/>
                  </a:cubicBezTo>
                  <a:cubicBezTo>
                    <a:pt x="215" y="408"/>
                    <a:pt x="322" y="563"/>
                    <a:pt x="441" y="705"/>
                  </a:cubicBezTo>
                  <a:cubicBezTo>
                    <a:pt x="501" y="777"/>
                    <a:pt x="513" y="836"/>
                    <a:pt x="453" y="908"/>
                  </a:cubicBezTo>
                  <a:cubicBezTo>
                    <a:pt x="358" y="1027"/>
                    <a:pt x="274" y="1158"/>
                    <a:pt x="191" y="1289"/>
                  </a:cubicBezTo>
                  <a:cubicBezTo>
                    <a:pt x="155" y="1336"/>
                    <a:pt x="144" y="1408"/>
                    <a:pt x="144" y="1467"/>
                  </a:cubicBezTo>
                  <a:cubicBezTo>
                    <a:pt x="144" y="1503"/>
                    <a:pt x="203" y="1563"/>
                    <a:pt x="239" y="1563"/>
                  </a:cubicBezTo>
                  <a:cubicBezTo>
                    <a:pt x="286" y="1551"/>
                    <a:pt x="334" y="1527"/>
                    <a:pt x="358" y="1491"/>
                  </a:cubicBezTo>
                  <a:cubicBezTo>
                    <a:pt x="465" y="1325"/>
                    <a:pt x="560" y="1158"/>
                    <a:pt x="667" y="979"/>
                  </a:cubicBezTo>
                  <a:cubicBezTo>
                    <a:pt x="786" y="1110"/>
                    <a:pt x="870" y="1217"/>
                    <a:pt x="977" y="1313"/>
                  </a:cubicBezTo>
                  <a:cubicBezTo>
                    <a:pt x="1036" y="1360"/>
                    <a:pt x="1108" y="1384"/>
                    <a:pt x="1179" y="1396"/>
                  </a:cubicBezTo>
                  <a:cubicBezTo>
                    <a:pt x="1215" y="1396"/>
                    <a:pt x="1287" y="1325"/>
                    <a:pt x="1275" y="1289"/>
                  </a:cubicBezTo>
                  <a:cubicBezTo>
                    <a:pt x="1263" y="1217"/>
                    <a:pt x="1239" y="1146"/>
                    <a:pt x="1179" y="1086"/>
                  </a:cubicBezTo>
                  <a:cubicBezTo>
                    <a:pt x="1084" y="979"/>
                    <a:pt x="965" y="884"/>
                    <a:pt x="846" y="765"/>
                  </a:cubicBezTo>
                  <a:cubicBezTo>
                    <a:pt x="941" y="682"/>
                    <a:pt x="1036" y="598"/>
                    <a:pt x="1120" y="515"/>
                  </a:cubicBezTo>
                  <a:cubicBezTo>
                    <a:pt x="1156" y="479"/>
                    <a:pt x="1144" y="396"/>
                    <a:pt x="1156" y="348"/>
                  </a:cubicBezTo>
                  <a:cubicBezTo>
                    <a:pt x="1116" y="348"/>
                    <a:pt x="1076" y="332"/>
                    <a:pt x="1040" y="332"/>
                  </a:cubicBezTo>
                  <a:cubicBezTo>
                    <a:pt x="1022" y="332"/>
                    <a:pt x="1005" y="336"/>
                    <a:pt x="989" y="348"/>
                  </a:cubicBezTo>
                  <a:cubicBezTo>
                    <a:pt x="882" y="408"/>
                    <a:pt x="775" y="479"/>
                    <a:pt x="679" y="563"/>
                  </a:cubicBezTo>
                  <a:cubicBezTo>
                    <a:pt x="572" y="408"/>
                    <a:pt x="453" y="265"/>
                    <a:pt x="346" y="98"/>
                  </a:cubicBezTo>
                  <a:cubicBezTo>
                    <a:pt x="304" y="35"/>
                    <a:pt x="261" y="0"/>
                    <a:pt x="21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84" name="Google Shape;2584;p53"/>
            <p:cNvSpPr/>
            <p:nvPr/>
          </p:nvSpPr>
          <p:spPr>
            <a:xfrm>
              <a:off x="7040050" y="1911250"/>
              <a:ext cx="30400" cy="29650"/>
            </a:xfrm>
            <a:custGeom>
              <a:avLst/>
              <a:gdLst/>
              <a:ahLst/>
              <a:cxnLst/>
              <a:rect l="l" t="t" r="r" b="b"/>
              <a:pathLst>
                <a:path w="1216" h="1186" extrusionOk="0">
                  <a:moveTo>
                    <a:pt x="792" y="1"/>
                  </a:moveTo>
                  <a:cubicBezTo>
                    <a:pt x="753" y="1"/>
                    <a:pt x="714" y="9"/>
                    <a:pt x="680" y="24"/>
                  </a:cubicBezTo>
                  <a:cubicBezTo>
                    <a:pt x="596" y="60"/>
                    <a:pt x="513" y="120"/>
                    <a:pt x="453" y="191"/>
                  </a:cubicBezTo>
                  <a:cubicBezTo>
                    <a:pt x="251" y="405"/>
                    <a:pt x="108" y="667"/>
                    <a:pt x="37" y="953"/>
                  </a:cubicBezTo>
                  <a:cubicBezTo>
                    <a:pt x="13" y="1036"/>
                    <a:pt x="1" y="1132"/>
                    <a:pt x="84" y="1167"/>
                  </a:cubicBezTo>
                  <a:cubicBezTo>
                    <a:pt x="120" y="1179"/>
                    <a:pt x="159" y="1185"/>
                    <a:pt x="197" y="1185"/>
                  </a:cubicBezTo>
                  <a:cubicBezTo>
                    <a:pt x="236" y="1185"/>
                    <a:pt x="275" y="1179"/>
                    <a:pt x="311" y="1167"/>
                  </a:cubicBezTo>
                  <a:cubicBezTo>
                    <a:pt x="382" y="1132"/>
                    <a:pt x="441" y="1084"/>
                    <a:pt x="501" y="1025"/>
                  </a:cubicBezTo>
                  <a:cubicBezTo>
                    <a:pt x="561" y="965"/>
                    <a:pt x="620" y="882"/>
                    <a:pt x="692" y="798"/>
                  </a:cubicBezTo>
                  <a:cubicBezTo>
                    <a:pt x="727" y="894"/>
                    <a:pt x="751" y="941"/>
                    <a:pt x="763" y="989"/>
                  </a:cubicBezTo>
                  <a:cubicBezTo>
                    <a:pt x="827" y="1117"/>
                    <a:pt x="902" y="1183"/>
                    <a:pt x="983" y="1183"/>
                  </a:cubicBezTo>
                  <a:cubicBezTo>
                    <a:pt x="1052" y="1183"/>
                    <a:pt x="1127" y="1135"/>
                    <a:pt x="1203" y="1036"/>
                  </a:cubicBezTo>
                  <a:cubicBezTo>
                    <a:pt x="1215" y="1013"/>
                    <a:pt x="1215" y="965"/>
                    <a:pt x="1215" y="929"/>
                  </a:cubicBezTo>
                  <a:cubicBezTo>
                    <a:pt x="1180" y="929"/>
                    <a:pt x="1132" y="941"/>
                    <a:pt x="1096" y="965"/>
                  </a:cubicBezTo>
                  <a:cubicBezTo>
                    <a:pt x="1084" y="977"/>
                    <a:pt x="1084" y="1013"/>
                    <a:pt x="1061" y="1036"/>
                  </a:cubicBezTo>
                  <a:cubicBezTo>
                    <a:pt x="930" y="882"/>
                    <a:pt x="894" y="667"/>
                    <a:pt x="965" y="477"/>
                  </a:cubicBezTo>
                  <a:cubicBezTo>
                    <a:pt x="965" y="429"/>
                    <a:pt x="965" y="358"/>
                    <a:pt x="930" y="346"/>
                  </a:cubicBezTo>
                  <a:cubicBezTo>
                    <a:pt x="913" y="337"/>
                    <a:pt x="894" y="333"/>
                    <a:pt x="876" y="333"/>
                  </a:cubicBezTo>
                  <a:cubicBezTo>
                    <a:pt x="841" y="333"/>
                    <a:pt x="806" y="347"/>
                    <a:pt x="775" y="370"/>
                  </a:cubicBezTo>
                  <a:cubicBezTo>
                    <a:pt x="739" y="393"/>
                    <a:pt x="715" y="429"/>
                    <a:pt x="715" y="477"/>
                  </a:cubicBezTo>
                  <a:cubicBezTo>
                    <a:pt x="656" y="727"/>
                    <a:pt x="453" y="846"/>
                    <a:pt x="275" y="989"/>
                  </a:cubicBezTo>
                  <a:cubicBezTo>
                    <a:pt x="334" y="715"/>
                    <a:pt x="453" y="453"/>
                    <a:pt x="632" y="239"/>
                  </a:cubicBezTo>
                  <a:cubicBezTo>
                    <a:pt x="690" y="174"/>
                    <a:pt x="731" y="144"/>
                    <a:pt x="777" y="144"/>
                  </a:cubicBezTo>
                  <a:cubicBezTo>
                    <a:pt x="816" y="144"/>
                    <a:pt x="858" y="165"/>
                    <a:pt x="918" y="203"/>
                  </a:cubicBezTo>
                  <a:cubicBezTo>
                    <a:pt x="928" y="208"/>
                    <a:pt x="940" y="211"/>
                    <a:pt x="952" y="211"/>
                  </a:cubicBezTo>
                  <a:cubicBezTo>
                    <a:pt x="969" y="211"/>
                    <a:pt x="987" y="205"/>
                    <a:pt x="1001" y="191"/>
                  </a:cubicBezTo>
                  <a:cubicBezTo>
                    <a:pt x="1013" y="167"/>
                    <a:pt x="1013" y="132"/>
                    <a:pt x="1001" y="108"/>
                  </a:cubicBezTo>
                  <a:cubicBezTo>
                    <a:pt x="953" y="35"/>
                    <a:pt x="872" y="1"/>
                    <a:pt x="79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85" name="Google Shape;2585;p53"/>
            <p:cNvSpPr/>
            <p:nvPr/>
          </p:nvSpPr>
          <p:spPr>
            <a:xfrm>
              <a:off x="6556675" y="1888025"/>
              <a:ext cx="26450" cy="30100"/>
            </a:xfrm>
            <a:custGeom>
              <a:avLst/>
              <a:gdLst/>
              <a:ahLst/>
              <a:cxnLst/>
              <a:rect l="l" t="t" r="r" b="b"/>
              <a:pathLst>
                <a:path w="1058" h="1204" extrusionOk="0">
                  <a:moveTo>
                    <a:pt x="441" y="1"/>
                  </a:moveTo>
                  <a:cubicBezTo>
                    <a:pt x="262" y="1"/>
                    <a:pt x="36" y="156"/>
                    <a:pt x="24" y="299"/>
                  </a:cubicBezTo>
                  <a:cubicBezTo>
                    <a:pt x="0" y="394"/>
                    <a:pt x="84" y="489"/>
                    <a:pt x="191" y="489"/>
                  </a:cubicBezTo>
                  <a:cubicBezTo>
                    <a:pt x="250" y="477"/>
                    <a:pt x="310" y="477"/>
                    <a:pt x="369" y="465"/>
                  </a:cubicBezTo>
                  <a:cubicBezTo>
                    <a:pt x="369" y="489"/>
                    <a:pt x="369" y="513"/>
                    <a:pt x="369" y="537"/>
                  </a:cubicBezTo>
                  <a:cubicBezTo>
                    <a:pt x="322" y="632"/>
                    <a:pt x="274" y="727"/>
                    <a:pt x="238" y="834"/>
                  </a:cubicBezTo>
                  <a:cubicBezTo>
                    <a:pt x="155" y="977"/>
                    <a:pt x="238" y="1168"/>
                    <a:pt x="405" y="1203"/>
                  </a:cubicBezTo>
                  <a:cubicBezTo>
                    <a:pt x="476" y="1203"/>
                    <a:pt x="548" y="1192"/>
                    <a:pt x="619" y="1156"/>
                  </a:cubicBezTo>
                  <a:cubicBezTo>
                    <a:pt x="731" y="1122"/>
                    <a:pt x="822" y="1036"/>
                    <a:pt x="952" y="1036"/>
                  </a:cubicBezTo>
                  <a:cubicBezTo>
                    <a:pt x="960" y="1036"/>
                    <a:pt x="968" y="1036"/>
                    <a:pt x="977" y="1037"/>
                  </a:cubicBezTo>
                  <a:cubicBezTo>
                    <a:pt x="981" y="1037"/>
                    <a:pt x="985" y="1038"/>
                    <a:pt x="988" y="1038"/>
                  </a:cubicBezTo>
                  <a:cubicBezTo>
                    <a:pt x="1049" y="1038"/>
                    <a:pt x="1057" y="951"/>
                    <a:pt x="1012" y="906"/>
                  </a:cubicBezTo>
                  <a:cubicBezTo>
                    <a:pt x="975" y="854"/>
                    <a:pt x="915" y="825"/>
                    <a:pt x="855" y="825"/>
                  </a:cubicBezTo>
                  <a:cubicBezTo>
                    <a:pt x="818" y="825"/>
                    <a:pt x="782" y="836"/>
                    <a:pt x="750" y="858"/>
                  </a:cubicBezTo>
                  <a:cubicBezTo>
                    <a:pt x="679" y="882"/>
                    <a:pt x="619" y="918"/>
                    <a:pt x="536" y="953"/>
                  </a:cubicBezTo>
                  <a:cubicBezTo>
                    <a:pt x="572" y="870"/>
                    <a:pt x="596" y="811"/>
                    <a:pt x="619" y="751"/>
                  </a:cubicBezTo>
                  <a:cubicBezTo>
                    <a:pt x="643" y="680"/>
                    <a:pt x="667" y="620"/>
                    <a:pt x="679" y="549"/>
                  </a:cubicBezTo>
                  <a:cubicBezTo>
                    <a:pt x="703" y="477"/>
                    <a:pt x="715" y="394"/>
                    <a:pt x="726" y="310"/>
                  </a:cubicBezTo>
                  <a:cubicBezTo>
                    <a:pt x="726" y="144"/>
                    <a:pt x="607" y="13"/>
                    <a:pt x="44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86" name="Google Shape;2586;p53"/>
            <p:cNvSpPr/>
            <p:nvPr/>
          </p:nvSpPr>
          <p:spPr>
            <a:xfrm>
              <a:off x="6649525" y="1917400"/>
              <a:ext cx="31000" cy="28700"/>
            </a:xfrm>
            <a:custGeom>
              <a:avLst/>
              <a:gdLst/>
              <a:ahLst/>
              <a:cxnLst/>
              <a:rect l="l" t="t" r="r" b="b"/>
              <a:pathLst>
                <a:path w="1240" h="1148" extrusionOk="0">
                  <a:moveTo>
                    <a:pt x="621" y="143"/>
                  </a:moveTo>
                  <a:cubicBezTo>
                    <a:pt x="679" y="143"/>
                    <a:pt x="740" y="191"/>
                    <a:pt x="822" y="290"/>
                  </a:cubicBezTo>
                  <a:lnTo>
                    <a:pt x="311" y="933"/>
                  </a:lnTo>
                  <a:lnTo>
                    <a:pt x="275" y="909"/>
                  </a:lnTo>
                  <a:cubicBezTo>
                    <a:pt x="239" y="683"/>
                    <a:pt x="299" y="469"/>
                    <a:pt x="441" y="290"/>
                  </a:cubicBezTo>
                  <a:cubicBezTo>
                    <a:pt x="508" y="194"/>
                    <a:pt x="562" y="143"/>
                    <a:pt x="621" y="143"/>
                  </a:cubicBezTo>
                  <a:close/>
                  <a:moveTo>
                    <a:pt x="624" y="0"/>
                  </a:moveTo>
                  <a:cubicBezTo>
                    <a:pt x="552" y="0"/>
                    <a:pt x="481" y="16"/>
                    <a:pt x="418" y="52"/>
                  </a:cubicBezTo>
                  <a:cubicBezTo>
                    <a:pt x="144" y="243"/>
                    <a:pt x="1" y="564"/>
                    <a:pt x="37" y="898"/>
                  </a:cubicBezTo>
                  <a:cubicBezTo>
                    <a:pt x="45" y="1016"/>
                    <a:pt x="141" y="1087"/>
                    <a:pt x="244" y="1087"/>
                  </a:cubicBezTo>
                  <a:cubicBezTo>
                    <a:pt x="296" y="1087"/>
                    <a:pt x="350" y="1069"/>
                    <a:pt x="394" y="1029"/>
                  </a:cubicBezTo>
                  <a:cubicBezTo>
                    <a:pt x="489" y="945"/>
                    <a:pt x="572" y="862"/>
                    <a:pt x="644" y="767"/>
                  </a:cubicBezTo>
                  <a:cubicBezTo>
                    <a:pt x="692" y="719"/>
                    <a:pt x="727" y="659"/>
                    <a:pt x="799" y="588"/>
                  </a:cubicBezTo>
                  <a:cubicBezTo>
                    <a:pt x="822" y="731"/>
                    <a:pt x="846" y="838"/>
                    <a:pt x="870" y="945"/>
                  </a:cubicBezTo>
                  <a:cubicBezTo>
                    <a:pt x="894" y="1052"/>
                    <a:pt x="906" y="1148"/>
                    <a:pt x="1013" y="1148"/>
                  </a:cubicBezTo>
                  <a:cubicBezTo>
                    <a:pt x="1073" y="1148"/>
                    <a:pt x="1144" y="1076"/>
                    <a:pt x="1180" y="1017"/>
                  </a:cubicBezTo>
                  <a:cubicBezTo>
                    <a:pt x="1215" y="981"/>
                    <a:pt x="1227" y="921"/>
                    <a:pt x="1239" y="874"/>
                  </a:cubicBezTo>
                  <a:lnTo>
                    <a:pt x="1084" y="850"/>
                  </a:lnTo>
                  <a:cubicBezTo>
                    <a:pt x="1061" y="731"/>
                    <a:pt x="1025" y="600"/>
                    <a:pt x="1025" y="457"/>
                  </a:cubicBezTo>
                  <a:cubicBezTo>
                    <a:pt x="1025" y="338"/>
                    <a:pt x="977" y="255"/>
                    <a:pt x="822" y="255"/>
                  </a:cubicBezTo>
                  <a:cubicBezTo>
                    <a:pt x="870" y="100"/>
                    <a:pt x="811" y="17"/>
                    <a:pt x="692" y="5"/>
                  </a:cubicBezTo>
                  <a:cubicBezTo>
                    <a:pt x="669" y="2"/>
                    <a:pt x="647" y="0"/>
                    <a:pt x="6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87" name="Google Shape;2587;p53"/>
            <p:cNvSpPr/>
            <p:nvPr/>
          </p:nvSpPr>
          <p:spPr>
            <a:xfrm>
              <a:off x="6877850" y="1917100"/>
              <a:ext cx="26500" cy="27825"/>
            </a:xfrm>
            <a:custGeom>
              <a:avLst/>
              <a:gdLst/>
              <a:ahLst/>
              <a:cxnLst/>
              <a:rect l="l" t="t" r="r" b="b"/>
              <a:pathLst>
                <a:path w="1060" h="1113" extrusionOk="0">
                  <a:moveTo>
                    <a:pt x="548" y="112"/>
                  </a:moveTo>
                  <a:cubicBezTo>
                    <a:pt x="631" y="326"/>
                    <a:pt x="536" y="540"/>
                    <a:pt x="274" y="731"/>
                  </a:cubicBezTo>
                  <a:cubicBezTo>
                    <a:pt x="357" y="505"/>
                    <a:pt x="369" y="290"/>
                    <a:pt x="548" y="112"/>
                  </a:cubicBezTo>
                  <a:close/>
                  <a:moveTo>
                    <a:pt x="488" y="0"/>
                  </a:moveTo>
                  <a:cubicBezTo>
                    <a:pt x="450" y="0"/>
                    <a:pt x="414" y="9"/>
                    <a:pt x="381" y="29"/>
                  </a:cubicBezTo>
                  <a:cubicBezTo>
                    <a:pt x="310" y="76"/>
                    <a:pt x="274" y="136"/>
                    <a:pt x="238" y="195"/>
                  </a:cubicBezTo>
                  <a:cubicBezTo>
                    <a:pt x="167" y="374"/>
                    <a:pt x="107" y="552"/>
                    <a:pt x="36" y="731"/>
                  </a:cubicBezTo>
                  <a:cubicBezTo>
                    <a:pt x="0" y="814"/>
                    <a:pt x="24" y="921"/>
                    <a:pt x="107" y="981"/>
                  </a:cubicBezTo>
                  <a:cubicBezTo>
                    <a:pt x="134" y="1000"/>
                    <a:pt x="159" y="1008"/>
                    <a:pt x="183" y="1008"/>
                  </a:cubicBezTo>
                  <a:cubicBezTo>
                    <a:pt x="236" y="1008"/>
                    <a:pt x="285" y="970"/>
                    <a:pt x="333" y="921"/>
                  </a:cubicBezTo>
                  <a:lnTo>
                    <a:pt x="595" y="683"/>
                  </a:lnTo>
                  <a:cubicBezTo>
                    <a:pt x="595" y="755"/>
                    <a:pt x="595" y="826"/>
                    <a:pt x="607" y="898"/>
                  </a:cubicBezTo>
                  <a:cubicBezTo>
                    <a:pt x="630" y="989"/>
                    <a:pt x="653" y="1113"/>
                    <a:pt x="759" y="1113"/>
                  </a:cubicBezTo>
                  <a:cubicBezTo>
                    <a:pt x="764" y="1113"/>
                    <a:pt x="769" y="1112"/>
                    <a:pt x="774" y="1112"/>
                  </a:cubicBezTo>
                  <a:cubicBezTo>
                    <a:pt x="869" y="1100"/>
                    <a:pt x="964" y="1052"/>
                    <a:pt x="1048" y="993"/>
                  </a:cubicBezTo>
                  <a:cubicBezTo>
                    <a:pt x="1060" y="981"/>
                    <a:pt x="1048" y="933"/>
                    <a:pt x="1048" y="898"/>
                  </a:cubicBezTo>
                  <a:lnTo>
                    <a:pt x="964" y="898"/>
                  </a:lnTo>
                  <a:cubicBezTo>
                    <a:pt x="929" y="921"/>
                    <a:pt x="905" y="933"/>
                    <a:pt x="869" y="969"/>
                  </a:cubicBezTo>
                  <a:cubicBezTo>
                    <a:pt x="857" y="850"/>
                    <a:pt x="845" y="755"/>
                    <a:pt x="845" y="671"/>
                  </a:cubicBezTo>
                  <a:cubicBezTo>
                    <a:pt x="833" y="576"/>
                    <a:pt x="833" y="481"/>
                    <a:pt x="822" y="386"/>
                  </a:cubicBezTo>
                  <a:cubicBezTo>
                    <a:pt x="810" y="231"/>
                    <a:pt x="714" y="100"/>
                    <a:pt x="583" y="17"/>
                  </a:cubicBezTo>
                  <a:cubicBezTo>
                    <a:pt x="551" y="6"/>
                    <a:pt x="519" y="0"/>
                    <a:pt x="48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88" name="Google Shape;2588;p53"/>
            <p:cNvSpPr/>
            <p:nvPr/>
          </p:nvSpPr>
          <p:spPr>
            <a:xfrm>
              <a:off x="6787650" y="1894900"/>
              <a:ext cx="20275" cy="50975"/>
            </a:xfrm>
            <a:custGeom>
              <a:avLst/>
              <a:gdLst/>
              <a:ahLst/>
              <a:cxnLst/>
              <a:rect l="l" t="t" r="r" b="b"/>
              <a:pathLst>
                <a:path w="811" h="2039" extrusionOk="0">
                  <a:moveTo>
                    <a:pt x="448" y="0"/>
                  </a:moveTo>
                  <a:cubicBezTo>
                    <a:pt x="319" y="0"/>
                    <a:pt x="201" y="96"/>
                    <a:pt x="191" y="226"/>
                  </a:cubicBezTo>
                  <a:cubicBezTo>
                    <a:pt x="108" y="512"/>
                    <a:pt x="60" y="797"/>
                    <a:pt x="0" y="1083"/>
                  </a:cubicBezTo>
                  <a:cubicBezTo>
                    <a:pt x="0" y="1393"/>
                    <a:pt x="131" y="1679"/>
                    <a:pt x="370" y="1869"/>
                  </a:cubicBezTo>
                  <a:cubicBezTo>
                    <a:pt x="465" y="1952"/>
                    <a:pt x="584" y="2000"/>
                    <a:pt x="703" y="2036"/>
                  </a:cubicBezTo>
                  <a:cubicBezTo>
                    <a:pt x="707" y="2038"/>
                    <a:pt x="713" y="2039"/>
                    <a:pt x="719" y="2039"/>
                  </a:cubicBezTo>
                  <a:cubicBezTo>
                    <a:pt x="744" y="2039"/>
                    <a:pt x="781" y="2022"/>
                    <a:pt x="810" y="2012"/>
                  </a:cubicBezTo>
                  <a:cubicBezTo>
                    <a:pt x="786" y="1976"/>
                    <a:pt x="762" y="1940"/>
                    <a:pt x="727" y="1917"/>
                  </a:cubicBezTo>
                  <a:cubicBezTo>
                    <a:pt x="691" y="1893"/>
                    <a:pt x="631" y="1893"/>
                    <a:pt x="608" y="1857"/>
                  </a:cubicBezTo>
                  <a:cubicBezTo>
                    <a:pt x="429" y="1702"/>
                    <a:pt x="310" y="1476"/>
                    <a:pt x="274" y="1238"/>
                  </a:cubicBezTo>
                  <a:cubicBezTo>
                    <a:pt x="262" y="905"/>
                    <a:pt x="310" y="559"/>
                    <a:pt x="429" y="250"/>
                  </a:cubicBezTo>
                  <a:cubicBezTo>
                    <a:pt x="441" y="214"/>
                    <a:pt x="489" y="202"/>
                    <a:pt x="524" y="178"/>
                  </a:cubicBezTo>
                  <a:cubicBezTo>
                    <a:pt x="548" y="155"/>
                    <a:pt x="584" y="131"/>
                    <a:pt x="620" y="95"/>
                  </a:cubicBezTo>
                  <a:cubicBezTo>
                    <a:pt x="584" y="71"/>
                    <a:pt x="560" y="24"/>
                    <a:pt x="524" y="12"/>
                  </a:cubicBezTo>
                  <a:cubicBezTo>
                    <a:pt x="499" y="4"/>
                    <a:pt x="474" y="0"/>
                    <a:pt x="44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89" name="Google Shape;2589;p53"/>
            <p:cNvSpPr/>
            <p:nvPr/>
          </p:nvSpPr>
          <p:spPr>
            <a:xfrm>
              <a:off x="7074875" y="1893625"/>
              <a:ext cx="23850" cy="49550"/>
            </a:xfrm>
            <a:custGeom>
              <a:avLst/>
              <a:gdLst/>
              <a:ahLst/>
              <a:cxnLst/>
              <a:rect l="l" t="t" r="r" b="b"/>
              <a:pathLst>
                <a:path w="954" h="1982" extrusionOk="0">
                  <a:moveTo>
                    <a:pt x="301" y="1"/>
                  </a:moveTo>
                  <a:cubicBezTo>
                    <a:pt x="258" y="1"/>
                    <a:pt x="208" y="27"/>
                    <a:pt x="168" y="27"/>
                  </a:cubicBezTo>
                  <a:cubicBezTo>
                    <a:pt x="180" y="75"/>
                    <a:pt x="203" y="110"/>
                    <a:pt x="227" y="146"/>
                  </a:cubicBezTo>
                  <a:cubicBezTo>
                    <a:pt x="346" y="313"/>
                    <a:pt x="489" y="456"/>
                    <a:pt x="608" y="622"/>
                  </a:cubicBezTo>
                  <a:cubicBezTo>
                    <a:pt x="870" y="1027"/>
                    <a:pt x="549" y="1765"/>
                    <a:pt x="96" y="1860"/>
                  </a:cubicBezTo>
                  <a:cubicBezTo>
                    <a:pt x="61" y="1860"/>
                    <a:pt x="25" y="1920"/>
                    <a:pt x="1" y="1944"/>
                  </a:cubicBezTo>
                  <a:cubicBezTo>
                    <a:pt x="32" y="1954"/>
                    <a:pt x="71" y="1982"/>
                    <a:pt x="104" y="1982"/>
                  </a:cubicBezTo>
                  <a:cubicBezTo>
                    <a:pt x="110" y="1982"/>
                    <a:pt x="115" y="1981"/>
                    <a:pt x="120" y="1980"/>
                  </a:cubicBezTo>
                  <a:cubicBezTo>
                    <a:pt x="596" y="1884"/>
                    <a:pt x="942" y="1468"/>
                    <a:pt x="942" y="979"/>
                  </a:cubicBezTo>
                  <a:cubicBezTo>
                    <a:pt x="953" y="646"/>
                    <a:pt x="632" y="134"/>
                    <a:pt x="322" y="3"/>
                  </a:cubicBezTo>
                  <a:cubicBezTo>
                    <a:pt x="316" y="1"/>
                    <a:pt x="309" y="1"/>
                    <a:pt x="30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90" name="Google Shape;2590;p53"/>
            <p:cNvSpPr/>
            <p:nvPr/>
          </p:nvSpPr>
          <p:spPr>
            <a:xfrm>
              <a:off x="6910575" y="1902625"/>
              <a:ext cx="23550" cy="47950"/>
            </a:xfrm>
            <a:custGeom>
              <a:avLst/>
              <a:gdLst/>
              <a:ahLst/>
              <a:cxnLst/>
              <a:rect l="l" t="t" r="r" b="b"/>
              <a:pathLst>
                <a:path w="942" h="1918" extrusionOk="0">
                  <a:moveTo>
                    <a:pt x="120" y="0"/>
                  </a:moveTo>
                  <a:cubicBezTo>
                    <a:pt x="84" y="0"/>
                    <a:pt x="36" y="24"/>
                    <a:pt x="1" y="36"/>
                  </a:cubicBezTo>
                  <a:cubicBezTo>
                    <a:pt x="25" y="60"/>
                    <a:pt x="36" y="96"/>
                    <a:pt x="60" y="119"/>
                  </a:cubicBezTo>
                  <a:cubicBezTo>
                    <a:pt x="215" y="238"/>
                    <a:pt x="358" y="334"/>
                    <a:pt x="501" y="465"/>
                  </a:cubicBezTo>
                  <a:cubicBezTo>
                    <a:pt x="667" y="619"/>
                    <a:pt x="739" y="846"/>
                    <a:pt x="691" y="1060"/>
                  </a:cubicBezTo>
                  <a:cubicBezTo>
                    <a:pt x="679" y="1167"/>
                    <a:pt x="644" y="1286"/>
                    <a:pt x="608" y="1381"/>
                  </a:cubicBezTo>
                  <a:cubicBezTo>
                    <a:pt x="537" y="1536"/>
                    <a:pt x="513" y="1703"/>
                    <a:pt x="358" y="1798"/>
                  </a:cubicBezTo>
                  <a:cubicBezTo>
                    <a:pt x="298" y="1834"/>
                    <a:pt x="322" y="1917"/>
                    <a:pt x="406" y="1917"/>
                  </a:cubicBezTo>
                  <a:cubicBezTo>
                    <a:pt x="465" y="1917"/>
                    <a:pt x="513" y="1893"/>
                    <a:pt x="560" y="1858"/>
                  </a:cubicBezTo>
                  <a:cubicBezTo>
                    <a:pt x="787" y="1631"/>
                    <a:pt x="918" y="1334"/>
                    <a:pt x="941" y="1012"/>
                  </a:cubicBezTo>
                  <a:cubicBezTo>
                    <a:pt x="918" y="524"/>
                    <a:pt x="584" y="119"/>
                    <a:pt x="12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91" name="Google Shape;2591;p53"/>
            <p:cNvSpPr/>
            <p:nvPr/>
          </p:nvSpPr>
          <p:spPr>
            <a:xfrm>
              <a:off x="6813550" y="1908575"/>
              <a:ext cx="22050" cy="31600"/>
            </a:xfrm>
            <a:custGeom>
              <a:avLst/>
              <a:gdLst/>
              <a:ahLst/>
              <a:cxnLst/>
              <a:rect l="l" t="t" r="r" b="b"/>
              <a:pathLst>
                <a:path w="882" h="1264" extrusionOk="0">
                  <a:moveTo>
                    <a:pt x="84" y="0"/>
                  </a:moveTo>
                  <a:cubicBezTo>
                    <a:pt x="60" y="36"/>
                    <a:pt x="12" y="72"/>
                    <a:pt x="12" y="108"/>
                  </a:cubicBezTo>
                  <a:cubicBezTo>
                    <a:pt x="0" y="167"/>
                    <a:pt x="12" y="227"/>
                    <a:pt x="36" y="274"/>
                  </a:cubicBezTo>
                  <a:cubicBezTo>
                    <a:pt x="60" y="358"/>
                    <a:pt x="107" y="429"/>
                    <a:pt x="167" y="500"/>
                  </a:cubicBezTo>
                  <a:cubicBezTo>
                    <a:pt x="322" y="667"/>
                    <a:pt x="310" y="822"/>
                    <a:pt x="155" y="989"/>
                  </a:cubicBezTo>
                  <a:cubicBezTo>
                    <a:pt x="96" y="1048"/>
                    <a:pt x="0" y="1143"/>
                    <a:pt x="84" y="1227"/>
                  </a:cubicBezTo>
                  <a:cubicBezTo>
                    <a:pt x="110" y="1253"/>
                    <a:pt x="134" y="1263"/>
                    <a:pt x="156" y="1263"/>
                  </a:cubicBezTo>
                  <a:cubicBezTo>
                    <a:pt x="213" y="1263"/>
                    <a:pt x="258" y="1196"/>
                    <a:pt x="310" y="1179"/>
                  </a:cubicBezTo>
                  <a:cubicBezTo>
                    <a:pt x="310" y="1179"/>
                    <a:pt x="322" y="1167"/>
                    <a:pt x="334" y="1155"/>
                  </a:cubicBezTo>
                  <a:cubicBezTo>
                    <a:pt x="238" y="1024"/>
                    <a:pt x="369" y="977"/>
                    <a:pt x="429" y="893"/>
                  </a:cubicBezTo>
                  <a:cubicBezTo>
                    <a:pt x="512" y="1001"/>
                    <a:pt x="608" y="1096"/>
                    <a:pt x="703" y="1203"/>
                  </a:cubicBezTo>
                  <a:cubicBezTo>
                    <a:pt x="738" y="1227"/>
                    <a:pt x="810" y="1227"/>
                    <a:pt x="869" y="1239"/>
                  </a:cubicBezTo>
                  <a:cubicBezTo>
                    <a:pt x="869" y="1179"/>
                    <a:pt x="881" y="1108"/>
                    <a:pt x="858" y="1072"/>
                  </a:cubicBezTo>
                  <a:cubicBezTo>
                    <a:pt x="774" y="953"/>
                    <a:pt x="667" y="834"/>
                    <a:pt x="572" y="715"/>
                  </a:cubicBezTo>
                  <a:cubicBezTo>
                    <a:pt x="655" y="608"/>
                    <a:pt x="750" y="500"/>
                    <a:pt x="834" y="405"/>
                  </a:cubicBezTo>
                  <a:cubicBezTo>
                    <a:pt x="858" y="370"/>
                    <a:pt x="869" y="334"/>
                    <a:pt x="881" y="298"/>
                  </a:cubicBezTo>
                  <a:cubicBezTo>
                    <a:pt x="850" y="298"/>
                    <a:pt x="818" y="293"/>
                    <a:pt x="790" y="293"/>
                  </a:cubicBezTo>
                  <a:cubicBezTo>
                    <a:pt x="776" y="293"/>
                    <a:pt x="762" y="294"/>
                    <a:pt x="750" y="298"/>
                  </a:cubicBezTo>
                  <a:cubicBezTo>
                    <a:pt x="655" y="370"/>
                    <a:pt x="548" y="465"/>
                    <a:pt x="441" y="560"/>
                  </a:cubicBezTo>
                  <a:cubicBezTo>
                    <a:pt x="346" y="405"/>
                    <a:pt x="262" y="250"/>
                    <a:pt x="179" y="84"/>
                  </a:cubicBezTo>
                  <a:cubicBezTo>
                    <a:pt x="143" y="60"/>
                    <a:pt x="119" y="24"/>
                    <a:pt x="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92" name="Google Shape;2592;p53"/>
            <p:cNvSpPr/>
            <p:nvPr/>
          </p:nvSpPr>
          <p:spPr>
            <a:xfrm>
              <a:off x="6955525" y="1903400"/>
              <a:ext cx="20275" cy="42700"/>
            </a:xfrm>
            <a:custGeom>
              <a:avLst/>
              <a:gdLst/>
              <a:ahLst/>
              <a:cxnLst/>
              <a:rect l="l" t="t" r="r" b="b"/>
              <a:pathLst>
                <a:path w="811" h="1708" extrusionOk="0">
                  <a:moveTo>
                    <a:pt x="425" y="1"/>
                  </a:moveTo>
                  <a:cubicBezTo>
                    <a:pt x="367" y="1"/>
                    <a:pt x="308" y="16"/>
                    <a:pt x="263" y="53"/>
                  </a:cubicBezTo>
                  <a:cubicBezTo>
                    <a:pt x="227" y="88"/>
                    <a:pt x="191" y="136"/>
                    <a:pt x="179" y="184"/>
                  </a:cubicBezTo>
                  <a:cubicBezTo>
                    <a:pt x="48" y="553"/>
                    <a:pt x="1" y="946"/>
                    <a:pt x="24" y="1339"/>
                  </a:cubicBezTo>
                  <a:cubicBezTo>
                    <a:pt x="36" y="1541"/>
                    <a:pt x="215" y="1708"/>
                    <a:pt x="417" y="1708"/>
                  </a:cubicBezTo>
                  <a:cubicBezTo>
                    <a:pt x="524" y="1708"/>
                    <a:pt x="632" y="1708"/>
                    <a:pt x="727" y="1696"/>
                  </a:cubicBezTo>
                  <a:cubicBezTo>
                    <a:pt x="763" y="1696"/>
                    <a:pt x="786" y="1648"/>
                    <a:pt x="810" y="1624"/>
                  </a:cubicBezTo>
                  <a:cubicBezTo>
                    <a:pt x="786" y="1612"/>
                    <a:pt x="763" y="1577"/>
                    <a:pt x="727" y="1577"/>
                  </a:cubicBezTo>
                  <a:cubicBezTo>
                    <a:pt x="699" y="1573"/>
                    <a:pt x="673" y="1571"/>
                    <a:pt x="647" y="1571"/>
                  </a:cubicBezTo>
                  <a:cubicBezTo>
                    <a:pt x="595" y="1571"/>
                    <a:pt x="544" y="1577"/>
                    <a:pt x="489" y="1577"/>
                  </a:cubicBezTo>
                  <a:cubicBezTo>
                    <a:pt x="482" y="1577"/>
                    <a:pt x="475" y="1578"/>
                    <a:pt x="468" y="1578"/>
                  </a:cubicBezTo>
                  <a:cubicBezTo>
                    <a:pt x="370" y="1578"/>
                    <a:pt x="286" y="1498"/>
                    <a:pt x="286" y="1398"/>
                  </a:cubicBezTo>
                  <a:cubicBezTo>
                    <a:pt x="203" y="981"/>
                    <a:pt x="298" y="577"/>
                    <a:pt x="405" y="160"/>
                  </a:cubicBezTo>
                  <a:lnTo>
                    <a:pt x="489" y="219"/>
                  </a:lnTo>
                  <a:cubicBezTo>
                    <a:pt x="548" y="136"/>
                    <a:pt x="560" y="41"/>
                    <a:pt x="477" y="5"/>
                  </a:cubicBezTo>
                  <a:cubicBezTo>
                    <a:pt x="460" y="2"/>
                    <a:pt x="442" y="1"/>
                    <a:pt x="42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93" name="Google Shape;2593;p53"/>
            <p:cNvSpPr/>
            <p:nvPr/>
          </p:nvSpPr>
          <p:spPr>
            <a:xfrm>
              <a:off x="6681675" y="1893075"/>
              <a:ext cx="17900" cy="29000"/>
            </a:xfrm>
            <a:custGeom>
              <a:avLst/>
              <a:gdLst/>
              <a:ahLst/>
              <a:cxnLst/>
              <a:rect l="l" t="t" r="r" b="b"/>
              <a:pathLst>
                <a:path w="716" h="1160" extrusionOk="0">
                  <a:moveTo>
                    <a:pt x="291" y="1"/>
                  </a:moveTo>
                  <a:cubicBezTo>
                    <a:pt x="225" y="1"/>
                    <a:pt x="160" y="22"/>
                    <a:pt x="108" y="61"/>
                  </a:cubicBezTo>
                  <a:cubicBezTo>
                    <a:pt x="1" y="108"/>
                    <a:pt x="13" y="251"/>
                    <a:pt x="108" y="287"/>
                  </a:cubicBezTo>
                  <a:cubicBezTo>
                    <a:pt x="168" y="323"/>
                    <a:pt x="239" y="347"/>
                    <a:pt x="298" y="370"/>
                  </a:cubicBezTo>
                  <a:cubicBezTo>
                    <a:pt x="215" y="549"/>
                    <a:pt x="120" y="728"/>
                    <a:pt x="48" y="906"/>
                  </a:cubicBezTo>
                  <a:cubicBezTo>
                    <a:pt x="25" y="966"/>
                    <a:pt x="13" y="1061"/>
                    <a:pt x="48" y="1097"/>
                  </a:cubicBezTo>
                  <a:cubicBezTo>
                    <a:pt x="98" y="1136"/>
                    <a:pt x="155" y="1159"/>
                    <a:pt x="221" y="1159"/>
                  </a:cubicBezTo>
                  <a:cubicBezTo>
                    <a:pt x="235" y="1159"/>
                    <a:pt x="248" y="1158"/>
                    <a:pt x="263" y="1156"/>
                  </a:cubicBezTo>
                  <a:cubicBezTo>
                    <a:pt x="394" y="1132"/>
                    <a:pt x="525" y="1085"/>
                    <a:pt x="644" y="1025"/>
                  </a:cubicBezTo>
                  <a:cubicBezTo>
                    <a:pt x="679" y="1013"/>
                    <a:pt x="691" y="942"/>
                    <a:pt x="715" y="906"/>
                  </a:cubicBezTo>
                  <a:cubicBezTo>
                    <a:pt x="674" y="886"/>
                    <a:pt x="633" y="856"/>
                    <a:pt x="592" y="856"/>
                  </a:cubicBezTo>
                  <a:cubicBezTo>
                    <a:pt x="585" y="856"/>
                    <a:pt x="579" y="857"/>
                    <a:pt x="572" y="859"/>
                  </a:cubicBezTo>
                  <a:cubicBezTo>
                    <a:pt x="477" y="882"/>
                    <a:pt x="394" y="906"/>
                    <a:pt x="310" y="942"/>
                  </a:cubicBezTo>
                  <a:cubicBezTo>
                    <a:pt x="382" y="739"/>
                    <a:pt x="465" y="549"/>
                    <a:pt x="537" y="358"/>
                  </a:cubicBezTo>
                  <a:cubicBezTo>
                    <a:pt x="596" y="251"/>
                    <a:pt x="560" y="120"/>
                    <a:pt x="453" y="49"/>
                  </a:cubicBezTo>
                  <a:cubicBezTo>
                    <a:pt x="404" y="16"/>
                    <a:pt x="347" y="1"/>
                    <a:pt x="29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94" name="Google Shape;2594;p53"/>
            <p:cNvSpPr/>
            <p:nvPr/>
          </p:nvSpPr>
          <p:spPr>
            <a:xfrm>
              <a:off x="6980825" y="1909675"/>
              <a:ext cx="24725" cy="30175"/>
            </a:xfrm>
            <a:custGeom>
              <a:avLst/>
              <a:gdLst/>
              <a:ahLst/>
              <a:cxnLst/>
              <a:rect l="l" t="t" r="r" b="b"/>
              <a:pathLst>
                <a:path w="989" h="1207" extrusionOk="0">
                  <a:moveTo>
                    <a:pt x="290" y="1"/>
                  </a:moveTo>
                  <a:cubicBezTo>
                    <a:pt x="268" y="1"/>
                    <a:pt x="215" y="16"/>
                    <a:pt x="215" y="16"/>
                  </a:cubicBezTo>
                  <a:cubicBezTo>
                    <a:pt x="203" y="159"/>
                    <a:pt x="96" y="290"/>
                    <a:pt x="203" y="433"/>
                  </a:cubicBezTo>
                  <a:cubicBezTo>
                    <a:pt x="263" y="516"/>
                    <a:pt x="310" y="599"/>
                    <a:pt x="358" y="695"/>
                  </a:cubicBezTo>
                  <a:cubicBezTo>
                    <a:pt x="322" y="730"/>
                    <a:pt x="286" y="766"/>
                    <a:pt x="251" y="802"/>
                  </a:cubicBezTo>
                  <a:cubicBezTo>
                    <a:pt x="191" y="885"/>
                    <a:pt x="108" y="957"/>
                    <a:pt x="48" y="1040"/>
                  </a:cubicBezTo>
                  <a:cubicBezTo>
                    <a:pt x="1" y="1099"/>
                    <a:pt x="24" y="1183"/>
                    <a:pt x="96" y="1207"/>
                  </a:cubicBezTo>
                  <a:cubicBezTo>
                    <a:pt x="143" y="1207"/>
                    <a:pt x="251" y="1159"/>
                    <a:pt x="251" y="1135"/>
                  </a:cubicBezTo>
                  <a:cubicBezTo>
                    <a:pt x="251" y="968"/>
                    <a:pt x="405" y="933"/>
                    <a:pt x="477" y="826"/>
                  </a:cubicBezTo>
                  <a:lnTo>
                    <a:pt x="810" y="1099"/>
                  </a:lnTo>
                  <a:cubicBezTo>
                    <a:pt x="840" y="1130"/>
                    <a:pt x="875" y="1160"/>
                    <a:pt x="909" y="1160"/>
                  </a:cubicBezTo>
                  <a:cubicBezTo>
                    <a:pt x="928" y="1160"/>
                    <a:pt x="948" y="1149"/>
                    <a:pt x="965" y="1123"/>
                  </a:cubicBezTo>
                  <a:cubicBezTo>
                    <a:pt x="989" y="1064"/>
                    <a:pt x="965" y="1004"/>
                    <a:pt x="929" y="957"/>
                  </a:cubicBezTo>
                  <a:cubicBezTo>
                    <a:pt x="834" y="861"/>
                    <a:pt x="739" y="766"/>
                    <a:pt x="644" y="683"/>
                  </a:cubicBezTo>
                  <a:cubicBezTo>
                    <a:pt x="715" y="599"/>
                    <a:pt x="786" y="528"/>
                    <a:pt x="834" y="456"/>
                  </a:cubicBezTo>
                  <a:cubicBezTo>
                    <a:pt x="858" y="433"/>
                    <a:pt x="858" y="385"/>
                    <a:pt x="870" y="349"/>
                  </a:cubicBezTo>
                  <a:cubicBezTo>
                    <a:pt x="834" y="349"/>
                    <a:pt x="786" y="349"/>
                    <a:pt x="751" y="361"/>
                  </a:cubicBezTo>
                  <a:cubicBezTo>
                    <a:pt x="679" y="421"/>
                    <a:pt x="608" y="480"/>
                    <a:pt x="524" y="540"/>
                  </a:cubicBezTo>
                  <a:cubicBezTo>
                    <a:pt x="429" y="421"/>
                    <a:pt x="322" y="314"/>
                    <a:pt x="370" y="135"/>
                  </a:cubicBezTo>
                  <a:cubicBezTo>
                    <a:pt x="382" y="99"/>
                    <a:pt x="322" y="40"/>
                    <a:pt x="298" y="4"/>
                  </a:cubicBezTo>
                  <a:cubicBezTo>
                    <a:pt x="298" y="2"/>
                    <a:pt x="295" y="1"/>
                    <a:pt x="29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95" name="Google Shape;2595;p53"/>
            <p:cNvSpPr/>
            <p:nvPr/>
          </p:nvSpPr>
          <p:spPr>
            <a:xfrm>
              <a:off x="6844500" y="1912150"/>
              <a:ext cx="23850" cy="29900"/>
            </a:xfrm>
            <a:custGeom>
              <a:avLst/>
              <a:gdLst/>
              <a:ahLst/>
              <a:cxnLst/>
              <a:rect l="l" t="t" r="r" b="b"/>
              <a:pathLst>
                <a:path w="954" h="1196" extrusionOk="0">
                  <a:moveTo>
                    <a:pt x="334" y="0"/>
                  </a:moveTo>
                  <a:cubicBezTo>
                    <a:pt x="298" y="0"/>
                    <a:pt x="251" y="72"/>
                    <a:pt x="251" y="107"/>
                  </a:cubicBezTo>
                  <a:cubicBezTo>
                    <a:pt x="251" y="167"/>
                    <a:pt x="251" y="215"/>
                    <a:pt x="262" y="274"/>
                  </a:cubicBezTo>
                  <a:cubicBezTo>
                    <a:pt x="298" y="453"/>
                    <a:pt x="298" y="441"/>
                    <a:pt x="120" y="465"/>
                  </a:cubicBezTo>
                  <a:cubicBezTo>
                    <a:pt x="72" y="465"/>
                    <a:pt x="36" y="512"/>
                    <a:pt x="1" y="548"/>
                  </a:cubicBezTo>
                  <a:cubicBezTo>
                    <a:pt x="36" y="572"/>
                    <a:pt x="72" y="631"/>
                    <a:pt x="120" y="643"/>
                  </a:cubicBezTo>
                  <a:lnTo>
                    <a:pt x="310" y="643"/>
                  </a:lnTo>
                  <a:cubicBezTo>
                    <a:pt x="310" y="727"/>
                    <a:pt x="322" y="798"/>
                    <a:pt x="334" y="869"/>
                  </a:cubicBezTo>
                  <a:cubicBezTo>
                    <a:pt x="322" y="989"/>
                    <a:pt x="370" y="1096"/>
                    <a:pt x="453" y="1167"/>
                  </a:cubicBezTo>
                  <a:cubicBezTo>
                    <a:pt x="470" y="1185"/>
                    <a:pt x="501" y="1196"/>
                    <a:pt x="530" y="1196"/>
                  </a:cubicBezTo>
                  <a:cubicBezTo>
                    <a:pt x="540" y="1196"/>
                    <a:pt x="551" y="1194"/>
                    <a:pt x="560" y="1191"/>
                  </a:cubicBezTo>
                  <a:cubicBezTo>
                    <a:pt x="584" y="1167"/>
                    <a:pt x="608" y="1131"/>
                    <a:pt x="596" y="1084"/>
                  </a:cubicBezTo>
                  <a:cubicBezTo>
                    <a:pt x="584" y="917"/>
                    <a:pt x="548" y="738"/>
                    <a:pt x="524" y="548"/>
                  </a:cubicBezTo>
                  <a:cubicBezTo>
                    <a:pt x="643" y="536"/>
                    <a:pt x="751" y="524"/>
                    <a:pt x="846" y="500"/>
                  </a:cubicBezTo>
                  <a:cubicBezTo>
                    <a:pt x="882" y="488"/>
                    <a:pt x="917" y="465"/>
                    <a:pt x="953" y="441"/>
                  </a:cubicBezTo>
                  <a:cubicBezTo>
                    <a:pt x="917" y="417"/>
                    <a:pt x="894" y="381"/>
                    <a:pt x="858" y="381"/>
                  </a:cubicBezTo>
                  <a:lnTo>
                    <a:pt x="513" y="381"/>
                  </a:lnTo>
                  <a:cubicBezTo>
                    <a:pt x="501" y="286"/>
                    <a:pt x="477" y="179"/>
                    <a:pt x="453" y="84"/>
                  </a:cubicBezTo>
                  <a:cubicBezTo>
                    <a:pt x="429" y="36"/>
                    <a:pt x="382" y="12"/>
                    <a:pt x="33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96" name="Google Shape;2596;p53"/>
            <p:cNvSpPr/>
            <p:nvPr/>
          </p:nvSpPr>
          <p:spPr>
            <a:xfrm>
              <a:off x="6594775" y="1927650"/>
              <a:ext cx="29175" cy="7450"/>
            </a:xfrm>
            <a:custGeom>
              <a:avLst/>
              <a:gdLst/>
              <a:ahLst/>
              <a:cxnLst/>
              <a:rect l="l" t="t" r="r" b="b"/>
              <a:pathLst>
                <a:path w="1167" h="298" extrusionOk="0">
                  <a:moveTo>
                    <a:pt x="1022" y="1"/>
                  </a:moveTo>
                  <a:cubicBezTo>
                    <a:pt x="999" y="1"/>
                    <a:pt x="976" y="5"/>
                    <a:pt x="953" y="11"/>
                  </a:cubicBezTo>
                  <a:cubicBezTo>
                    <a:pt x="817" y="52"/>
                    <a:pt x="678" y="73"/>
                    <a:pt x="540" y="73"/>
                  </a:cubicBezTo>
                  <a:cubicBezTo>
                    <a:pt x="434" y="73"/>
                    <a:pt x="329" y="61"/>
                    <a:pt x="226" y="35"/>
                  </a:cubicBezTo>
                  <a:cubicBezTo>
                    <a:pt x="203" y="29"/>
                    <a:pt x="179" y="26"/>
                    <a:pt x="155" y="26"/>
                  </a:cubicBezTo>
                  <a:cubicBezTo>
                    <a:pt x="131" y="26"/>
                    <a:pt x="107" y="29"/>
                    <a:pt x="84" y="35"/>
                  </a:cubicBezTo>
                  <a:cubicBezTo>
                    <a:pt x="48" y="47"/>
                    <a:pt x="0" y="95"/>
                    <a:pt x="0" y="118"/>
                  </a:cubicBezTo>
                  <a:cubicBezTo>
                    <a:pt x="12" y="166"/>
                    <a:pt x="48" y="202"/>
                    <a:pt x="84" y="226"/>
                  </a:cubicBezTo>
                  <a:cubicBezTo>
                    <a:pt x="226" y="249"/>
                    <a:pt x="357" y="273"/>
                    <a:pt x="476" y="297"/>
                  </a:cubicBezTo>
                  <a:cubicBezTo>
                    <a:pt x="667" y="273"/>
                    <a:pt x="834" y="261"/>
                    <a:pt x="1000" y="249"/>
                  </a:cubicBezTo>
                  <a:cubicBezTo>
                    <a:pt x="1084" y="238"/>
                    <a:pt x="1167" y="190"/>
                    <a:pt x="1143" y="95"/>
                  </a:cubicBezTo>
                  <a:cubicBezTo>
                    <a:pt x="1126" y="26"/>
                    <a:pt x="1078" y="1"/>
                    <a:pt x="102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97" name="Google Shape;2597;p53"/>
            <p:cNvSpPr/>
            <p:nvPr/>
          </p:nvSpPr>
          <p:spPr>
            <a:xfrm>
              <a:off x="6730500" y="1917500"/>
              <a:ext cx="23550" cy="9475"/>
            </a:xfrm>
            <a:custGeom>
              <a:avLst/>
              <a:gdLst/>
              <a:ahLst/>
              <a:cxnLst/>
              <a:rect l="l" t="t" r="r" b="b"/>
              <a:pathLst>
                <a:path w="942" h="379" extrusionOk="0">
                  <a:moveTo>
                    <a:pt x="810" y="1"/>
                  </a:moveTo>
                  <a:cubicBezTo>
                    <a:pt x="739" y="13"/>
                    <a:pt x="667" y="36"/>
                    <a:pt x="596" y="60"/>
                  </a:cubicBezTo>
                  <a:lnTo>
                    <a:pt x="584" y="13"/>
                  </a:lnTo>
                  <a:cubicBezTo>
                    <a:pt x="417" y="60"/>
                    <a:pt x="262" y="108"/>
                    <a:pt x="108" y="167"/>
                  </a:cubicBezTo>
                  <a:cubicBezTo>
                    <a:pt x="48" y="203"/>
                    <a:pt x="12" y="263"/>
                    <a:pt x="0" y="334"/>
                  </a:cubicBezTo>
                  <a:cubicBezTo>
                    <a:pt x="0" y="363"/>
                    <a:pt x="53" y="379"/>
                    <a:pt x="110" y="379"/>
                  </a:cubicBezTo>
                  <a:cubicBezTo>
                    <a:pt x="147" y="379"/>
                    <a:pt x="187" y="372"/>
                    <a:pt x="215" y="358"/>
                  </a:cubicBezTo>
                  <a:cubicBezTo>
                    <a:pt x="322" y="298"/>
                    <a:pt x="429" y="263"/>
                    <a:pt x="536" y="251"/>
                  </a:cubicBezTo>
                  <a:cubicBezTo>
                    <a:pt x="667" y="251"/>
                    <a:pt x="774" y="215"/>
                    <a:pt x="882" y="132"/>
                  </a:cubicBezTo>
                  <a:cubicBezTo>
                    <a:pt x="905" y="108"/>
                    <a:pt x="917" y="60"/>
                    <a:pt x="941" y="24"/>
                  </a:cubicBezTo>
                  <a:cubicBezTo>
                    <a:pt x="893" y="13"/>
                    <a:pt x="858" y="1"/>
                    <a:pt x="8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98" name="Google Shape;2598;p53"/>
            <p:cNvSpPr/>
            <p:nvPr/>
          </p:nvSpPr>
          <p:spPr>
            <a:xfrm>
              <a:off x="7012675" y="1920725"/>
              <a:ext cx="22350" cy="8150"/>
            </a:xfrm>
            <a:custGeom>
              <a:avLst/>
              <a:gdLst/>
              <a:ahLst/>
              <a:cxnLst/>
              <a:rect l="l" t="t" r="r" b="b"/>
              <a:pathLst>
                <a:path w="894" h="326" extrusionOk="0">
                  <a:moveTo>
                    <a:pt x="766" y="0"/>
                  </a:moveTo>
                  <a:cubicBezTo>
                    <a:pt x="757" y="0"/>
                    <a:pt x="748" y="1"/>
                    <a:pt x="739" y="3"/>
                  </a:cubicBezTo>
                  <a:cubicBezTo>
                    <a:pt x="655" y="26"/>
                    <a:pt x="560" y="74"/>
                    <a:pt x="477" y="98"/>
                  </a:cubicBezTo>
                  <a:cubicBezTo>
                    <a:pt x="407" y="119"/>
                    <a:pt x="341" y="152"/>
                    <a:pt x="278" y="152"/>
                  </a:cubicBezTo>
                  <a:cubicBezTo>
                    <a:pt x="232" y="152"/>
                    <a:pt x="188" y="135"/>
                    <a:pt x="143" y="86"/>
                  </a:cubicBezTo>
                  <a:cubicBezTo>
                    <a:pt x="140" y="82"/>
                    <a:pt x="132" y="81"/>
                    <a:pt x="123" y="81"/>
                  </a:cubicBezTo>
                  <a:cubicBezTo>
                    <a:pt x="100" y="81"/>
                    <a:pt x="65" y="89"/>
                    <a:pt x="48" y="98"/>
                  </a:cubicBezTo>
                  <a:cubicBezTo>
                    <a:pt x="1" y="169"/>
                    <a:pt x="24" y="276"/>
                    <a:pt x="108" y="300"/>
                  </a:cubicBezTo>
                  <a:cubicBezTo>
                    <a:pt x="165" y="318"/>
                    <a:pt x="223" y="326"/>
                    <a:pt x="281" y="326"/>
                  </a:cubicBezTo>
                  <a:cubicBezTo>
                    <a:pt x="382" y="326"/>
                    <a:pt x="482" y="302"/>
                    <a:pt x="572" y="265"/>
                  </a:cubicBezTo>
                  <a:cubicBezTo>
                    <a:pt x="632" y="241"/>
                    <a:pt x="691" y="217"/>
                    <a:pt x="727" y="205"/>
                  </a:cubicBezTo>
                  <a:cubicBezTo>
                    <a:pt x="754" y="213"/>
                    <a:pt x="778" y="217"/>
                    <a:pt x="798" y="217"/>
                  </a:cubicBezTo>
                  <a:cubicBezTo>
                    <a:pt x="865" y="217"/>
                    <a:pt x="894" y="174"/>
                    <a:pt x="894" y="110"/>
                  </a:cubicBezTo>
                  <a:cubicBezTo>
                    <a:pt x="894" y="37"/>
                    <a:pt x="830" y="0"/>
                    <a:pt x="76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599" name="Google Shape;2599;p53"/>
            <p:cNvSpPr/>
            <p:nvPr/>
          </p:nvSpPr>
          <p:spPr>
            <a:xfrm>
              <a:off x="6734075" y="1927925"/>
              <a:ext cx="19075" cy="9000"/>
            </a:xfrm>
            <a:custGeom>
              <a:avLst/>
              <a:gdLst/>
              <a:ahLst/>
              <a:cxnLst/>
              <a:rect l="l" t="t" r="r" b="b"/>
              <a:pathLst>
                <a:path w="763" h="360" extrusionOk="0">
                  <a:moveTo>
                    <a:pt x="727" y="0"/>
                  </a:moveTo>
                  <a:cubicBezTo>
                    <a:pt x="703" y="0"/>
                    <a:pt x="667" y="0"/>
                    <a:pt x="643" y="12"/>
                  </a:cubicBezTo>
                  <a:cubicBezTo>
                    <a:pt x="584" y="48"/>
                    <a:pt x="524" y="72"/>
                    <a:pt x="453" y="96"/>
                  </a:cubicBezTo>
                  <a:cubicBezTo>
                    <a:pt x="334" y="131"/>
                    <a:pt x="203" y="143"/>
                    <a:pt x="84" y="179"/>
                  </a:cubicBezTo>
                  <a:cubicBezTo>
                    <a:pt x="48" y="191"/>
                    <a:pt x="24" y="274"/>
                    <a:pt x="0" y="322"/>
                  </a:cubicBezTo>
                  <a:cubicBezTo>
                    <a:pt x="41" y="332"/>
                    <a:pt x="82" y="360"/>
                    <a:pt x="116" y="360"/>
                  </a:cubicBezTo>
                  <a:cubicBezTo>
                    <a:pt x="121" y="360"/>
                    <a:pt x="126" y="359"/>
                    <a:pt x="131" y="358"/>
                  </a:cubicBezTo>
                  <a:cubicBezTo>
                    <a:pt x="262" y="346"/>
                    <a:pt x="393" y="298"/>
                    <a:pt x="524" y="274"/>
                  </a:cubicBezTo>
                  <a:cubicBezTo>
                    <a:pt x="643" y="250"/>
                    <a:pt x="739" y="155"/>
                    <a:pt x="762" y="36"/>
                  </a:cubicBezTo>
                  <a:cubicBezTo>
                    <a:pt x="750" y="36"/>
                    <a:pt x="739" y="0"/>
                    <a:pt x="7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00" name="Google Shape;2600;p53"/>
            <p:cNvSpPr/>
            <p:nvPr/>
          </p:nvSpPr>
          <p:spPr>
            <a:xfrm>
              <a:off x="6765025" y="2204450"/>
              <a:ext cx="14600" cy="178900"/>
            </a:xfrm>
            <a:custGeom>
              <a:avLst/>
              <a:gdLst/>
              <a:ahLst/>
              <a:cxnLst/>
              <a:rect l="l" t="t" r="r" b="b"/>
              <a:pathLst>
                <a:path w="584" h="7156" extrusionOk="0">
                  <a:moveTo>
                    <a:pt x="120" y="0"/>
                  </a:moveTo>
                  <a:cubicBezTo>
                    <a:pt x="48" y="12"/>
                    <a:pt x="1" y="84"/>
                    <a:pt x="1" y="155"/>
                  </a:cubicBezTo>
                  <a:cubicBezTo>
                    <a:pt x="12" y="167"/>
                    <a:pt x="12" y="179"/>
                    <a:pt x="12" y="191"/>
                  </a:cubicBezTo>
                  <a:cubicBezTo>
                    <a:pt x="24" y="250"/>
                    <a:pt x="36" y="453"/>
                    <a:pt x="36" y="667"/>
                  </a:cubicBezTo>
                  <a:cubicBezTo>
                    <a:pt x="48" y="822"/>
                    <a:pt x="60" y="1000"/>
                    <a:pt x="60" y="1215"/>
                  </a:cubicBezTo>
                  <a:lnTo>
                    <a:pt x="310" y="7013"/>
                  </a:lnTo>
                  <a:cubicBezTo>
                    <a:pt x="322" y="7084"/>
                    <a:pt x="382" y="7144"/>
                    <a:pt x="453" y="7144"/>
                  </a:cubicBezTo>
                  <a:lnTo>
                    <a:pt x="453" y="7156"/>
                  </a:lnTo>
                  <a:cubicBezTo>
                    <a:pt x="524" y="7144"/>
                    <a:pt x="584" y="7084"/>
                    <a:pt x="572" y="7013"/>
                  </a:cubicBezTo>
                  <a:lnTo>
                    <a:pt x="334" y="1203"/>
                  </a:lnTo>
                  <a:cubicBezTo>
                    <a:pt x="322" y="988"/>
                    <a:pt x="310" y="810"/>
                    <a:pt x="310" y="655"/>
                  </a:cubicBezTo>
                  <a:cubicBezTo>
                    <a:pt x="286" y="119"/>
                    <a:pt x="286" y="84"/>
                    <a:pt x="227" y="36"/>
                  </a:cubicBezTo>
                  <a:cubicBezTo>
                    <a:pt x="191" y="12"/>
                    <a:pt x="155" y="0"/>
                    <a:pt x="12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01" name="Google Shape;2601;p53"/>
            <p:cNvSpPr/>
            <p:nvPr/>
          </p:nvSpPr>
          <p:spPr>
            <a:xfrm>
              <a:off x="6779600" y="2362800"/>
              <a:ext cx="315550" cy="25325"/>
            </a:xfrm>
            <a:custGeom>
              <a:avLst/>
              <a:gdLst/>
              <a:ahLst/>
              <a:cxnLst/>
              <a:rect l="l" t="t" r="r" b="b"/>
              <a:pathLst>
                <a:path w="12622" h="1013" extrusionOk="0">
                  <a:moveTo>
                    <a:pt x="12610" y="0"/>
                  </a:moveTo>
                  <a:lnTo>
                    <a:pt x="6383" y="441"/>
                  </a:lnTo>
                  <a:lnTo>
                    <a:pt x="4847" y="548"/>
                  </a:lnTo>
                  <a:cubicBezTo>
                    <a:pt x="3835" y="619"/>
                    <a:pt x="2870" y="691"/>
                    <a:pt x="2096" y="727"/>
                  </a:cubicBezTo>
                  <a:cubicBezTo>
                    <a:pt x="1775" y="744"/>
                    <a:pt x="1451" y="753"/>
                    <a:pt x="1126" y="753"/>
                  </a:cubicBezTo>
                  <a:cubicBezTo>
                    <a:pt x="802" y="753"/>
                    <a:pt x="477" y="744"/>
                    <a:pt x="156" y="727"/>
                  </a:cubicBezTo>
                  <a:cubicBezTo>
                    <a:pt x="150" y="726"/>
                    <a:pt x="143" y="725"/>
                    <a:pt x="137" y="725"/>
                  </a:cubicBezTo>
                  <a:cubicBezTo>
                    <a:pt x="73" y="725"/>
                    <a:pt x="13" y="780"/>
                    <a:pt x="13" y="846"/>
                  </a:cubicBezTo>
                  <a:cubicBezTo>
                    <a:pt x="1" y="917"/>
                    <a:pt x="61" y="977"/>
                    <a:pt x="132" y="989"/>
                  </a:cubicBezTo>
                  <a:cubicBezTo>
                    <a:pt x="144" y="989"/>
                    <a:pt x="501" y="1012"/>
                    <a:pt x="1096" y="1012"/>
                  </a:cubicBezTo>
                  <a:cubicBezTo>
                    <a:pt x="1382" y="1012"/>
                    <a:pt x="1727" y="1012"/>
                    <a:pt x="2108" y="989"/>
                  </a:cubicBezTo>
                  <a:cubicBezTo>
                    <a:pt x="2894" y="953"/>
                    <a:pt x="3847" y="881"/>
                    <a:pt x="4859" y="810"/>
                  </a:cubicBezTo>
                  <a:lnTo>
                    <a:pt x="6395" y="703"/>
                  </a:lnTo>
                  <a:lnTo>
                    <a:pt x="12622" y="262"/>
                  </a:lnTo>
                  <a:lnTo>
                    <a:pt x="12610"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02" name="Google Shape;2602;p53"/>
            <p:cNvSpPr/>
            <p:nvPr/>
          </p:nvSpPr>
          <p:spPr>
            <a:xfrm>
              <a:off x="6770950" y="2205250"/>
              <a:ext cx="337000" cy="158175"/>
            </a:xfrm>
            <a:custGeom>
              <a:avLst/>
              <a:gdLst/>
              <a:ahLst/>
              <a:cxnLst/>
              <a:rect l="l" t="t" r="r" b="b"/>
              <a:pathLst>
                <a:path w="13480" h="6327" extrusionOk="0">
                  <a:moveTo>
                    <a:pt x="184" y="0"/>
                  </a:moveTo>
                  <a:cubicBezTo>
                    <a:pt x="42" y="0"/>
                    <a:pt x="1" y="221"/>
                    <a:pt x="156" y="266"/>
                  </a:cubicBezTo>
                  <a:lnTo>
                    <a:pt x="299" y="302"/>
                  </a:lnTo>
                  <a:lnTo>
                    <a:pt x="359" y="325"/>
                  </a:lnTo>
                  <a:cubicBezTo>
                    <a:pt x="466" y="349"/>
                    <a:pt x="585" y="385"/>
                    <a:pt x="740" y="433"/>
                  </a:cubicBezTo>
                  <a:cubicBezTo>
                    <a:pt x="1252" y="611"/>
                    <a:pt x="1752" y="825"/>
                    <a:pt x="2240" y="1064"/>
                  </a:cubicBezTo>
                  <a:cubicBezTo>
                    <a:pt x="2550" y="1206"/>
                    <a:pt x="2895" y="1385"/>
                    <a:pt x="3264" y="1564"/>
                  </a:cubicBezTo>
                  <a:cubicBezTo>
                    <a:pt x="3597" y="1742"/>
                    <a:pt x="3943" y="1909"/>
                    <a:pt x="4312" y="2088"/>
                  </a:cubicBezTo>
                  <a:cubicBezTo>
                    <a:pt x="4633" y="2242"/>
                    <a:pt x="5062" y="2445"/>
                    <a:pt x="5514" y="2623"/>
                  </a:cubicBezTo>
                  <a:cubicBezTo>
                    <a:pt x="5669" y="2683"/>
                    <a:pt x="5836" y="2742"/>
                    <a:pt x="5991" y="2802"/>
                  </a:cubicBezTo>
                  <a:cubicBezTo>
                    <a:pt x="6252" y="2885"/>
                    <a:pt x="6514" y="2980"/>
                    <a:pt x="6764" y="3100"/>
                  </a:cubicBezTo>
                  <a:cubicBezTo>
                    <a:pt x="7038" y="3231"/>
                    <a:pt x="7312" y="3373"/>
                    <a:pt x="7574" y="3540"/>
                  </a:cubicBezTo>
                  <a:cubicBezTo>
                    <a:pt x="7693" y="3612"/>
                    <a:pt x="7812" y="3683"/>
                    <a:pt x="7919" y="3754"/>
                  </a:cubicBezTo>
                  <a:cubicBezTo>
                    <a:pt x="8324" y="3981"/>
                    <a:pt x="8741" y="4183"/>
                    <a:pt x="9098" y="4350"/>
                  </a:cubicBezTo>
                  <a:lnTo>
                    <a:pt x="13241" y="6302"/>
                  </a:lnTo>
                  <a:cubicBezTo>
                    <a:pt x="13253" y="6302"/>
                    <a:pt x="13277" y="6314"/>
                    <a:pt x="13301" y="6314"/>
                  </a:cubicBezTo>
                  <a:lnTo>
                    <a:pt x="13301" y="6326"/>
                  </a:lnTo>
                  <a:cubicBezTo>
                    <a:pt x="13444" y="6326"/>
                    <a:pt x="13480" y="6136"/>
                    <a:pt x="13349" y="6076"/>
                  </a:cubicBezTo>
                  <a:lnTo>
                    <a:pt x="9217" y="4123"/>
                  </a:lnTo>
                  <a:cubicBezTo>
                    <a:pt x="8860" y="3957"/>
                    <a:pt x="8455" y="3754"/>
                    <a:pt x="8062" y="3528"/>
                  </a:cubicBezTo>
                  <a:cubicBezTo>
                    <a:pt x="7943" y="3469"/>
                    <a:pt x="7836" y="3397"/>
                    <a:pt x="7717" y="3326"/>
                  </a:cubicBezTo>
                  <a:cubicBezTo>
                    <a:pt x="7443" y="3159"/>
                    <a:pt x="7169" y="2992"/>
                    <a:pt x="6884" y="2861"/>
                  </a:cubicBezTo>
                  <a:cubicBezTo>
                    <a:pt x="6622" y="2742"/>
                    <a:pt x="6348" y="2647"/>
                    <a:pt x="6086" y="2552"/>
                  </a:cubicBezTo>
                  <a:cubicBezTo>
                    <a:pt x="5931" y="2492"/>
                    <a:pt x="5764" y="2433"/>
                    <a:pt x="5610" y="2373"/>
                  </a:cubicBezTo>
                  <a:cubicBezTo>
                    <a:pt x="5157" y="2207"/>
                    <a:pt x="4740" y="2004"/>
                    <a:pt x="4419" y="1849"/>
                  </a:cubicBezTo>
                  <a:cubicBezTo>
                    <a:pt x="4062" y="1683"/>
                    <a:pt x="3716" y="1504"/>
                    <a:pt x="3383" y="1326"/>
                  </a:cubicBezTo>
                  <a:cubicBezTo>
                    <a:pt x="3014" y="1147"/>
                    <a:pt x="2669" y="968"/>
                    <a:pt x="2347" y="814"/>
                  </a:cubicBezTo>
                  <a:cubicBezTo>
                    <a:pt x="1859" y="575"/>
                    <a:pt x="1347" y="373"/>
                    <a:pt x="823" y="183"/>
                  </a:cubicBezTo>
                  <a:cubicBezTo>
                    <a:pt x="668" y="135"/>
                    <a:pt x="537" y="99"/>
                    <a:pt x="442" y="63"/>
                  </a:cubicBezTo>
                  <a:lnTo>
                    <a:pt x="383" y="52"/>
                  </a:lnTo>
                  <a:lnTo>
                    <a:pt x="216" y="4"/>
                  </a:lnTo>
                  <a:cubicBezTo>
                    <a:pt x="205" y="2"/>
                    <a:pt x="194" y="0"/>
                    <a:pt x="1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03" name="Google Shape;2603;p53"/>
            <p:cNvSpPr/>
            <p:nvPr/>
          </p:nvSpPr>
          <p:spPr>
            <a:xfrm>
              <a:off x="6766400" y="2214200"/>
              <a:ext cx="33175" cy="23300"/>
            </a:xfrm>
            <a:custGeom>
              <a:avLst/>
              <a:gdLst/>
              <a:ahLst/>
              <a:cxnLst/>
              <a:rect l="l" t="t" r="r" b="b"/>
              <a:pathLst>
                <a:path w="1327" h="932" extrusionOk="0">
                  <a:moveTo>
                    <a:pt x="1192" y="1"/>
                  </a:moveTo>
                  <a:cubicBezTo>
                    <a:pt x="1131" y="1"/>
                    <a:pt x="1074" y="36"/>
                    <a:pt x="1053" y="98"/>
                  </a:cubicBezTo>
                  <a:cubicBezTo>
                    <a:pt x="1041" y="158"/>
                    <a:pt x="1017" y="206"/>
                    <a:pt x="993" y="253"/>
                  </a:cubicBezTo>
                  <a:cubicBezTo>
                    <a:pt x="850" y="467"/>
                    <a:pt x="624" y="622"/>
                    <a:pt x="374" y="658"/>
                  </a:cubicBezTo>
                  <a:cubicBezTo>
                    <a:pt x="344" y="664"/>
                    <a:pt x="315" y="667"/>
                    <a:pt x="286" y="667"/>
                  </a:cubicBezTo>
                  <a:cubicBezTo>
                    <a:pt x="258" y="667"/>
                    <a:pt x="231" y="664"/>
                    <a:pt x="208" y="658"/>
                  </a:cubicBezTo>
                  <a:cubicBezTo>
                    <a:pt x="200" y="657"/>
                    <a:pt x="192" y="656"/>
                    <a:pt x="185" y="656"/>
                  </a:cubicBezTo>
                  <a:cubicBezTo>
                    <a:pt x="26" y="656"/>
                    <a:pt x="1" y="897"/>
                    <a:pt x="172" y="920"/>
                  </a:cubicBezTo>
                  <a:lnTo>
                    <a:pt x="267" y="920"/>
                  </a:lnTo>
                  <a:cubicBezTo>
                    <a:pt x="315" y="932"/>
                    <a:pt x="362" y="932"/>
                    <a:pt x="398" y="932"/>
                  </a:cubicBezTo>
                  <a:cubicBezTo>
                    <a:pt x="577" y="896"/>
                    <a:pt x="731" y="837"/>
                    <a:pt x="874" y="741"/>
                  </a:cubicBezTo>
                  <a:cubicBezTo>
                    <a:pt x="1017" y="646"/>
                    <a:pt x="1124" y="527"/>
                    <a:pt x="1220" y="384"/>
                  </a:cubicBezTo>
                  <a:cubicBezTo>
                    <a:pt x="1255" y="313"/>
                    <a:pt x="1291" y="241"/>
                    <a:pt x="1315" y="170"/>
                  </a:cubicBezTo>
                  <a:cubicBezTo>
                    <a:pt x="1327" y="98"/>
                    <a:pt x="1291" y="27"/>
                    <a:pt x="1220" y="3"/>
                  </a:cubicBezTo>
                  <a:cubicBezTo>
                    <a:pt x="1210" y="2"/>
                    <a:pt x="1201" y="1"/>
                    <a:pt x="119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04" name="Google Shape;2604;p53"/>
            <p:cNvSpPr/>
            <p:nvPr/>
          </p:nvSpPr>
          <p:spPr>
            <a:xfrm>
              <a:off x="7048400" y="2337900"/>
              <a:ext cx="15500" cy="34450"/>
            </a:xfrm>
            <a:custGeom>
              <a:avLst/>
              <a:gdLst/>
              <a:ahLst/>
              <a:cxnLst/>
              <a:rect l="l" t="t" r="r" b="b"/>
              <a:pathLst>
                <a:path w="620" h="1378" extrusionOk="0">
                  <a:moveTo>
                    <a:pt x="451" y="1"/>
                  </a:moveTo>
                  <a:cubicBezTo>
                    <a:pt x="435" y="1"/>
                    <a:pt x="420" y="3"/>
                    <a:pt x="405" y="8"/>
                  </a:cubicBezTo>
                  <a:cubicBezTo>
                    <a:pt x="334" y="32"/>
                    <a:pt x="286" y="80"/>
                    <a:pt x="250" y="139"/>
                  </a:cubicBezTo>
                  <a:lnTo>
                    <a:pt x="238" y="175"/>
                  </a:lnTo>
                  <a:cubicBezTo>
                    <a:pt x="72" y="437"/>
                    <a:pt x="0" y="758"/>
                    <a:pt x="24" y="1068"/>
                  </a:cubicBezTo>
                  <a:cubicBezTo>
                    <a:pt x="24" y="1139"/>
                    <a:pt x="36" y="1211"/>
                    <a:pt x="60" y="1282"/>
                  </a:cubicBezTo>
                  <a:cubicBezTo>
                    <a:pt x="72" y="1342"/>
                    <a:pt x="131" y="1377"/>
                    <a:pt x="191" y="1377"/>
                  </a:cubicBezTo>
                  <a:lnTo>
                    <a:pt x="227" y="1377"/>
                  </a:lnTo>
                  <a:cubicBezTo>
                    <a:pt x="298" y="1353"/>
                    <a:pt x="334" y="1282"/>
                    <a:pt x="310" y="1211"/>
                  </a:cubicBezTo>
                  <a:cubicBezTo>
                    <a:pt x="298" y="1163"/>
                    <a:pt x="298" y="1103"/>
                    <a:pt x="286" y="1044"/>
                  </a:cubicBezTo>
                  <a:cubicBezTo>
                    <a:pt x="274" y="913"/>
                    <a:pt x="286" y="794"/>
                    <a:pt x="322" y="663"/>
                  </a:cubicBezTo>
                  <a:cubicBezTo>
                    <a:pt x="346" y="544"/>
                    <a:pt x="393" y="425"/>
                    <a:pt x="453" y="318"/>
                  </a:cubicBezTo>
                  <a:lnTo>
                    <a:pt x="477" y="282"/>
                  </a:lnTo>
                  <a:lnTo>
                    <a:pt x="512" y="282"/>
                  </a:lnTo>
                  <a:cubicBezTo>
                    <a:pt x="584" y="270"/>
                    <a:pt x="619" y="199"/>
                    <a:pt x="608" y="139"/>
                  </a:cubicBezTo>
                  <a:cubicBezTo>
                    <a:pt x="608" y="127"/>
                    <a:pt x="608" y="103"/>
                    <a:pt x="596" y="91"/>
                  </a:cubicBezTo>
                  <a:cubicBezTo>
                    <a:pt x="567" y="35"/>
                    <a:pt x="509" y="1"/>
                    <a:pt x="45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05" name="Google Shape;2605;p53"/>
            <p:cNvSpPr/>
            <p:nvPr/>
          </p:nvSpPr>
          <p:spPr>
            <a:xfrm>
              <a:off x="6764875" y="2401825"/>
              <a:ext cx="8500" cy="49100"/>
            </a:xfrm>
            <a:custGeom>
              <a:avLst/>
              <a:gdLst/>
              <a:ahLst/>
              <a:cxnLst/>
              <a:rect l="l" t="t" r="r" b="b"/>
              <a:pathLst>
                <a:path w="340" h="1964" extrusionOk="0">
                  <a:moveTo>
                    <a:pt x="188" y="0"/>
                  </a:moveTo>
                  <a:cubicBezTo>
                    <a:pt x="88" y="0"/>
                    <a:pt x="1" y="129"/>
                    <a:pt x="78" y="225"/>
                  </a:cubicBezTo>
                  <a:lnTo>
                    <a:pt x="78" y="309"/>
                  </a:lnTo>
                  <a:lnTo>
                    <a:pt x="78" y="392"/>
                  </a:lnTo>
                  <a:lnTo>
                    <a:pt x="78" y="1833"/>
                  </a:lnTo>
                  <a:cubicBezTo>
                    <a:pt x="78" y="1904"/>
                    <a:pt x="138" y="1964"/>
                    <a:pt x="221" y="1964"/>
                  </a:cubicBezTo>
                  <a:cubicBezTo>
                    <a:pt x="280" y="1952"/>
                    <a:pt x="340" y="1904"/>
                    <a:pt x="340" y="1833"/>
                  </a:cubicBezTo>
                  <a:lnTo>
                    <a:pt x="340" y="309"/>
                  </a:lnTo>
                  <a:cubicBezTo>
                    <a:pt x="340" y="273"/>
                    <a:pt x="340" y="225"/>
                    <a:pt x="340" y="178"/>
                  </a:cubicBezTo>
                  <a:cubicBezTo>
                    <a:pt x="328" y="118"/>
                    <a:pt x="304" y="70"/>
                    <a:pt x="257" y="23"/>
                  </a:cubicBezTo>
                  <a:cubicBezTo>
                    <a:pt x="234" y="7"/>
                    <a:pt x="211" y="0"/>
                    <a:pt x="18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06" name="Google Shape;2606;p53"/>
            <p:cNvSpPr/>
            <p:nvPr/>
          </p:nvSpPr>
          <p:spPr>
            <a:xfrm>
              <a:off x="6765150" y="2402925"/>
              <a:ext cx="39500" cy="42350"/>
            </a:xfrm>
            <a:custGeom>
              <a:avLst/>
              <a:gdLst/>
              <a:ahLst/>
              <a:cxnLst/>
              <a:rect l="l" t="t" r="r" b="b"/>
              <a:pathLst>
                <a:path w="1580" h="1694" extrusionOk="0">
                  <a:moveTo>
                    <a:pt x="191" y="1"/>
                  </a:moveTo>
                  <a:cubicBezTo>
                    <a:pt x="86" y="1"/>
                    <a:pt x="1" y="136"/>
                    <a:pt x="103" y="229"/>
                  </a:cubicBezTo>
                  <a:cubicBezTo>
                    <a:pt x="329" y="443"/>
                    <a:pt x="543" y="657"/>
                    <a:pt x="746" y="896"/>
                  </a:cubicBezTo>
                  <a:cubicBezTo>
                    <a:pt x="960" y="1134"/>
                    <a:pt x="1150" y="1372"/>
                    <a:pt x="1329" y="1634"/>
                  </a:cubicBezTo>
                  <a:cubicBezTo>
                    <a:pt x="1353" y="1670"/>
                    <a:pt x="1389" y="1681"/>
                    <a:pt x="1436" y="1693"/>
                  </a:cubicBezTo>
                  <a:cubicBezTo>
                    <a:pt x="1460" y="1693"/>
                    <a:pt x="1484" y="1681"/>
                    <a:pt x="1508" y="1670"/>
                  </a:cubicBezTo>
                  <a:cubicBezTo>
                    <a:pt x="1567" y="1622"/>
                    <a:pt x="1579" y="1539"/>
                    <a:pt x="1543" y="1479"/>
                  </a:cubicBezTo>
                  <a:cubicBezTo>
                    <a:pt x="1353" y="1217"/>
                    <a:pt x="1162" y="967"/>
                    <a:pt x="948" y="729"/>
                  </a:cubicBezTo>
                  <a:cubicBezTo>
                    <a:pt x="734" y="479"/>
                    <a:pt x="508" y="253"/>
                    <a:pt x="281" y="38"/>
                  </a:cubicBezTo>
                  <a:cubicBezTo>
                    <a:pt x="252" y="12"/>
                    <a:pt x="221" y="1"/>
                    <a:pt x="19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07" name="Google Shape;2607;p53"/>
            <p:cNvSpPr/>
            <p:nvPr/>
          </p:nvSpPr>
          <p:spPr>
            <a:xfrm>
              <a:off x="6796275" y="2398300"/>
              <a:ext cx="10450" cy="48750"/>
            </a:xfrm>
            <a:custGeom>
              <a:avLst/>
              <a:gdLst/>
              <a:ahLst/>
              <a:cxnLst/>
              <a:rect l="l" t="t" r="r" b="b"/>
              <a:pathLst>
                <a:path w="418" h="1950" extrusionOk="0">
                  <a:moveTo>
                    <a:pt x="127" y="0"/>
                  </a:moveTo>
                  <a:cubicBezTo>
                    <a:pt x="66" y="0"/>
                    <a:pt x="7" y="39"/>
                    <a:pt x="1" y="116"/>
                  </a:cubicBezTo>
                  <a:cubicBezTo>
                    <a:pt x="1" y="140"/>
                    <a:pt x="1" y="557"/>
                    <a:pt x="25" y="985"/>
                  </a:cubicBezTo>
                  <a:cubicBezTo>
                    <a:pt x="60" y="1414"/>
                    <a:pt x="144" y="1819"/>
                    <a:pt x="144" y="1843"/>
                  </a:cubicBezTo>
                  <a:cubicBezTo>
                    <a:pt x="156" y="1902"/>
                    <a:pt x="203" y="1950"/>
                    <a:pt x="275" y="1950"/>
                  </a:cubicBezTo>
                  <a:lnTo>
                    <a:pt x="298" y="1938"/>
                  </a:lnTo>
                  <a:cubicBezTo>
                    <a:pt x="370" y="1926"/>
                    <a:pt x="417" y="1855"/>
                    <a:pt x="406" y="1783"/>
                  </a:cubicBezTo>
                  <a:cubicBezTo>
                    <a:pt x="406" y="1783"/>
                    <a:pt x="322" y="1366"/>
                    <a:pt x="286" y="962"/>
                  </a:cubicBezTo>
                  <a:cubicBezTo>
                    <a:pt x="263" y="545"/>
                    <a:pt x="263" y="116"/>
                    <a:pt x="263" y="116"/>
                  </a:cubicBezTo>
                  <a:cubicBezTo>
                    <a:pt x="251" y="39"/>
                    <a:pt x="188" y="0"/>
                    <a:pt x="1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08" name="Google Shape;2608;p53"/>
            <p:cNvSpPr/>
            <p:nvPr/>
          </p:nvSpPr>
          <p:spPr>
            <a:xfrm>
              <a:off x="6738250" y="2142050"/>
              <a:ext cx="12525" cy="41875"/>
            </a:xfrm>
            <a:custGeom>
              <a:avLst/>
              <a:gdLst/>
              <a:ahLst/>
              <a:cxnLst/>
              <a:rect l="l" t="t" r="r" b="b"/>
              <a:pathLst>
                <a:path w="501" h="1675" extrusionOk="0">
                  <a:moveTo>
                    <a:pt x="151" y="0"/>
                  </a:moveTo>
                  <a:cubicBezTo>
                    <a:pt x="137" y="0"/>
                    <a:pt x="122" y="3"/>
                    <a:pt x="107" y="8"/>
                  </a:cubicBezTo>
                  <a:cubicBezTo>
                    <a:pt x="36" y="20"/>
                    <a:pt x="0" y="91"/>
                    <a:pt x="24" y="163"/>
                  </a:cubicBezTo>
                  <a:cubicBezTo>
                    <a:pt x="24" y="163"/>
                    <a:pt x="107" y="508"/>
                    <a:pt x="167" y="853"/>
                  </a:cubicBezTo>
                  <a:cubicBezTo>
                    <a:pt x="202" y="1079"/>
                    <a:pt x="226" y="1317"/>
                    <a:pt x="238" y="1544"/>
                  </a:cubicBezTo>
                  <a:cubicBezTo>
                    <a:pt x="238" y="1615"/>
                    <a:pt x="298" y="1675"/>
                    <a:pt x="369" y="1675"/>
                  </a:cubicBezTo>
                  <a:cubicBezTo>
                    <a:pt x="441" y="1675"/>
                    <a:pt x="500" y="1603"/>
                    <a:pt x="500" y="1532"/>
                  </a:cubicBezTo>
                  <a:cubicBezTo>
                    <a:pt x="500" y="1520"/>
                    <a:pt x="476" y="1163"/>
                    <a:pt x="417" y="806"/>
                  </a:cubicBezTo>
                  <a:cubicBezTo>
                    <a:pt x="381" y="567"/>
                    <a:pt x="333" y="329"/>
                    <a:pt x="274" y="91"/>
                  </a:cubicBezTo>
                  <a:cubicBezTo>
                    <a:pt x="255" y="35"/>
                    <a:pt x="206" y="0"/>
                    <a:pt x="15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09" name="Google Shape;2609;p53"/>
            <p:cNvSpPr/>
            <p:nvPr/>
          </p:nvSpPr>
          <p:spPr>
            <a:xfrm>
              <a:off x="6735850" y="2142600"/>
              <a:ext cx="28600" cy="25375"/>
            </a:xfrm>
            <a:custGeom>
              <a:avLst/>
              <a:gdLst/>
              <a:ahLst/>
              <a:cxnLst/>
              <a:rect l="l" t="t" r="r" b="b"/>
              <a:pathLst>
                <a:path w="1144" h="1015" extrusionOk="0">
                  <a:moveTo>
                    <a:pt x="161" y="1"/>
                  </a:moveTo>
                  <a:cubicBezTo>
                    <a:pt x="119" y="1"/>
                    <a:pt x="77" y="16"/>
                    <a:pt x="48" y="45"/>
                  </a:cubicBezTo>
                  <a:cubicBezTo>
                    <a:pt x="1" y="105"/>
                    <a:pt x="13" y="188"/>
                    <a:pt x="72" y="236"/>
                  </a:cubicBezTo>
                  <a:cubicBezTo>
                    <a:pt x="72" y="236"/>
                    <a:pt x="287" y="403"/>
                    <a:pt x="501" y="593"/>
                  </a:cubicBezTo>
                  <a:cubicBezTo>
                    <a:pt x="703" y="772"/>
                    <a:pt x="894" y="974"/>
                    <a:pt x="894" y="974"/>
                  </a:cubicBezTo>
                  <a:cubicBezTo>
                    <a:pt x="918" y="998"/>
                    <a:pt x="953" y="1010"/>
                    <a:pt x="989" y="1010"/>
                  </a:cubicBezTo>
                  <a:cubicBezTo>
                    <a:pt x="998" y="1013"/>
                    <a:pt x="1007" y="1014"/>
                    <a:pt x="1016" y="1014"/>
                  </a:cubicBezTo>
                  <a:cubicBezTo>
                    <a:pt x="1042" y="1014"/>
                    <a:pt x="1066" y="1001"/>
                    <a:pt x="1084" y="974"/>
                  </a:cubicBezTo>
                  <a:cubicBezTo>
                    <a:pt x="1144" y="926"/>
                    <a:pt x="1144" y="843"/>
                    <a:pt x="1084" y="795"/>
                  </a:cubicBezTo>
                  <a:cubicBezTo>
                    <a:pt x="1084" y="784"/>
                    <a:pt x="894" y="581"/>
                    <a:pt x="679" y="391"/>
                  </a:cubicBezTo>
                  <a:cubicBezTo>
                    <a:pt x="465" y="200"/>
                    <a:pt x="239" y="33"/>
                    <a:pt x="239" y="22"/>
                  </a:cubicBezTo>
                  <a:cubicBezTo>
                    <a:pt x="215" y="7"/>
                    <a:pt x="188" y="1"/>
                    <a:pt x="16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10" name="Google Shape;2610;p53"/>
            <p:cNvSpPr/>
            <p:nvPr/>
          </p:nvSpPr>
          <p:spPr>
            <a:xfrm>
              <a:off x="6756175" y="2133975"/>
              <a:ext cx="20100" cy="32175"/>
            </a:xfrm>
            <a:custGeom>
              <a:avLst/>
              <a:gdLst/>
              <a:ahLst/>
              <a:cxnLst/>
              <a:rect l="l" t="t" r="r" b="b"/>
              <a:pathLst>
                <a:path w="804" h="1287" extrusionOk="0">
                  <a:moveTo>
                    <a:pt x="628" y="0"/>
                  </a:moveTo>
                  <a:cubicBezTo>
                    <a:pt x="574" y="0"/>
                    <a:pt x="523" y="31"/>
                    <a:pt x="509" y="105"/>
                  </a:cubicBezTo>
                  <a:cubicBezTo>
                    <a:pt x="450" y="283"/>
                    <a:pt x="378" y="450"/>
                    <a:pt x="307" y="617"/>
                  </a:cubicBezTo>
                  <a:cubicBezTo>
                    <a:pt x="236" y="771"/>
                    <a:pt x="152" y="938"/>
                    <a:pt x="57" y="1093"/>
                  </a:cubicBezTo>
                  <a:cubicBezTo>
                    <a:pt x="0" y="1172"/>
                    <a:pt x="52" y="1284"/>
                    <a:pt x="149" y="1284"/>
                  </a:cubicBezTo>
                  <a:cubicBezTo>
                    <a:pt x="154" y="1284"/>
                    <a:pt x="159" y="1284"/>
                    <a:pt x="164" y="1283"/>
                  </a:cubicBezTo>
                  <a:cubicBezTo>
                    <a:pt x="172" y="1285"/>
                    <a:pt x="180" y="1286"/>
                    <a:pt x="188" y="1286"/>
                  </a:cubicBezTo>
                  <a:cubicBezTo>
                    <a:pt x="224" y="1286"/>
                    <a:pt x="254" y="1263"/>
                    <a:pt x="283" y="1224"/>
                  </a:cubicBezTo>
                  <a:cubicBezTo>
                    <a:pt x="474" y="902"/>
                    <a:pt x="640" y="545"/>
                    <a:pt x="759" y="188"/>
                  </a:cubicBezTo>
                  <a:cubicBezTo>
                    <a:pt x="803" y="78"/>
                    <a:pt x="712" y="0"/>
                    <a:pt x="6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11" name="Google Shape;2611;p53"/>
            <p:cNvSpPr/>
            <p:nvPr/>
          </p:nvSpPr>
          <p:spPr>
            <a:xfrm>
              <a:off x="6767400" y="2138175"/>
              <a:ext cx="16100" cy="43975"/>
            </a:xfrm>
            <a:custGeom>
              <a:avLst/>
              <a:gdLst/>
              <a:ahLst/>
              <a:cxnLst/>
              <a:rect l="l" t="t" r="r" b="b"/>
              <a:pathLst>
                <a:path w="644" h="1759" extrusionOk="0">
                  <a:moveTo>
                    <a:pt x="153" y="1"/>
                  </a:moveTo>
                  <a:cubicBezTo>
                    <a:pt x="139" y="1"/>
                    <a:pt x="123" y="3"/>
                    <a:pt x="108" y="8"/>
                  </a:cubicBezTo>
                  <a:cubicBezTo>
                    <a:pt x="37" y="32"/>
                    <a:pt x="1" y="103"/>
                    <a:pt x="25" y="175"/>
                  </a:cubicBezTo>
                  <a:cubicBezTo>
                    <a:pt x="108" y="413"/>
                    <a:pt x="179" y="651"/>
                    <a:pt x="239" y="889"/>
                  </a:cubicBezTo>
                  <a:cubicBezTo>
                    <a:pt x="298" y="1139"/>
                    <a:pt x="334" y="1389"/>
                    <a:pt x="370" y="1639"/>
                  </a:cubicBezTo>
                  <a:cubicBezTo>
                    <a:pt x="370" y="1699"/>
                    <a:pt x="429" y="1746"/>
                    <a:pt x="501" y="1758"/>
                  </a:cubicBezTo>
                  <a:lnTo>
                    <a:pt x="513" y="1746"/>
                  </a:lnTo>
                  <a:cubicBezTo>
                    <a:pt x="584" y="1734"/>
                    <a:pt x="644" y="1663"/>
                    <a:pt x="632" y="1592"/>
                  </a:cubicBezTo>
                  <a:cubicBezTo>
                    <a:pt x="596" y="1342"/>
                    <a:pt x="549" y="1080"/>
                    <a:pt x="489" y="830"/>
                  </a:cubicBezTo>
                  <a:cubicBezTo>
                    <a:pt x="429" y="580"/>
                    <a:pt x="358" y="329"/>
                    <a:pt x="275" y="79"/>
                  </a:cubicBezTo>
                  <a:cubicBezTo>
                    <a:pt x="256" y="33"/>
                    <a:pt x="208" y="1"/>
                    <a:pt x="15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12" name="Google Shape;2612;p53"/>
            <p:cNvSpPr/>
            <p:nvPr/>
          </p:nvSpPr>
          <p:spPr>
            <a:xfrm>
              <a:off x="7109125" y="2371800"/>
              <a:ext cx="37225" cy="42225"/>
            </a:xfrm>
            <a:custGeom>
              <a:avLst/>
              <a:gdLst/>
              <a:ahLst/>
              <a:cxnLst/>
              <a:rect l="l" t="t" r="r" b="b"/>
              <a:pathLst>
                <a:path w="1489" h="1689" extrusionOk="0">
                  <a:moveTo>
                    <a:pt x="667" y="259"/>
                  </a:moveTo>
                  <a:cubicBezTo>
                    <a:pt x="798" y="271"/>
                    <a:pt x="917" y="319"/>
                    <a:pt x="1012" y="402"/>
                  </a:cubicBezTo>
                  <a:cubicBezTo>
                    <a:pt x="1155" y="521"/>
                    <a:pt x="1227" y="688"/>
                    <a:pt x="1215" y="879"/>
                  </a:cubicBezTo>
                  <a:cubicBezTo>
                    <a:pt x="1227" y="1081"/>
                    <a:pt x="1119" y="1271"/>
                    <a:pt x="941" y="1379"/>
                  </a:cubicBezTo>
                  <a:cubicBezTo>
                    <a:pt x="887" y="1402"/>
                    <a:pt x="828" y="1415"/>
                    <a:pt x="771" y="1415"/>
                  </a:cubicBezTo>
                  <a:cubicBezTo>
                    <a:pt x="739" y="1415"/>
                    <a:pt x="708" y="1411"/>
                    <a:pt x="679" y="1402"/>
                  </a:cubicBezTo>
                  <a:cubicBezTo>
                    <a:pt x="584" y="1379"/>
                    <a:pt x="500" y="1331"/>
                    <a:pt x="441" y="1260"/>
                  </a:cubicBezTo>
                  <a:cubicBezTo>
                    <a:pt x="322" y="1129"/>
                    <a:pt x="274" y="950"/>
                    <a:pt x="310" y="771"/>
                  </a:cubicBezTo>
                  <a:cubicBezTo>
                    <a:pt x="334" y="640"/>
                    <a:pt x="393" y="521"/>
                    <a:pt x="476" y="414"/>
                  </a:cubicBezTo>
                  <a:cubicBezTo>
                    <a:pt x="500" y="367"/>
                    <a:pt x="536" y="331"/>
                    <a:pt x="572" y="295"/>
                  </a:cubicBezTo>
                  <a:cubicBezTo>
                    <a:pt x="572" y="283"/>
                    <a:pt x="584" y="271"/>
                    <a:pt x="596" y="259"/>
                  </a:cubicBezTo>
                  <a:close/>
                  <a:moveTo>
                    <a:pt x="594" y="0"/>
                  </a:moveTo>
                  <a:cubicBezTo>
                    <a:pt x="560" y="0"/>
                    <a:pt x="524" y="3"/>
                    <a:pt x="488" y="9"/>
                  </a:cubicBezTo>
                  <a:cubicBezTo>
                    <a:pt x="441" y="9"/>
                    <a:pt x="393" y="57"/>
                    <a:pt x="381" y="105"/>
                  </a:cubicBezTo>
                  <a:cubicBezTo>
                    <a:pt x="334" y="152"/>
                    <a:pt x="298" y="200"/>
                    <a:pt x="262" y="259"/>
                  </a:cubicBezTo>
                  <a:cubicBezTo>
                    <a:pt x="155" y="390"/>
                    <a:pt x="84" y="557"/>
                    <a:pt x="60" y="724"/>
                  </a:cubicBezTo>
                  <a:cubicBezTo>
                    <a:pt x="0" y="974"/>
                    <a:pt x="72" y="1236"/>
                    <a:pt x="250" y="1438"/>
                  </a:cubicBezTo>
                  <a:cubicBezTo>
                    <a:pt x="345" y="1545"/>
                    <a:pt x="465" y="1629"/>
                    <a:pt x="607" y="1664"/>
                  </a:cubicBezTo>
                  <a:cubicBezTo>
                    <a:pt x="667" y="1676"/>
                    <a:pt x="715" y="1688"/>
                    <a:pt x="774" y="1688"/>
                  </a:cubicBezTo>
                  <a:cubicBezTo>
                    <a:pt x="869" y="1688"/>
                    <a:pt x="977" y="1664"/>
                    <a:pt x="1072" y="1617"/>
                  </a:cubicBezTo>
                  <a:cubicBezTo>
                    <a:pt x="1322" y="1462"/>
                    <a:pt x="1477" y="1188"/>
                    <a:pt x="1477" y="890"/>
                  </a:cubicBezTo>
                  <a:cubicBezTo>
                    <a:pt x="1488" y="629"/>
                    <a:pt x="1369" y="378"/>
                    <a:pt x="1179" y="212"/>
                  </a:cubicBezTo>
                  <a:cubicBezTo>
                    <a:pt x="1048" y="105"/>
                    <a:pt x="869" y="21"/>
                    <a:pt x="691" y="9"/>
                  </a:cubicBezTo>
                  <a:cubicBezTo>
                    <a:pt x="661" y="3"/>
                    <a:pt x="628" y="0"/>
                    <a:pt x="59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13" name="Google Shape;2613;p53"/>
            <p:cNvSpPr/>
            <p:nvPr/>
          </p:nvSpPr>
          <p:spPr>
            <a:xfrm>
              <a:off x="6781400" y="2239050"/>
              <a:ext cx="33950" cy="35075"/>
            </a:xfrm>
            <a:custGeom>
              <a:avLst/>
              <a:gdLst/>
              <a:ahLst/>
              <a:cxnLst/>
              <a:rect l="l" t="t" r="r" b="b"/>
              <a:pathLst>
                <a:path w="1358" h="1403" extrusionOk="0">
                  <a:moveTo>
                    <a:pt x="453" y="878"/>
                  </a:moveTo>
                  <a:cubicBezTo>
                    <a:pt x="453" y="926"/>
                    <a:pt x="453" y="986"/>
                    <a:pt x="453" y="1021"/>
                  </a:cubicBezTo>
                  <a:cubicBezTo>
                    <a:pt x="453" y="1069"/>
                    <a:pt x="441" y="1117"/>
                    <a:pt x="405" y="1128"/>
                  </a:cubicBezTo>
                  <a:cubicBezTo>
                    <a:pt x="392" y="1133"/>
                    <a:pt x="379" y="1136"/>
                    <a:pt x="367" y="1136"/>
                  </a:cubicBezTo>
                  <a:cubicBezTo>
                    <a:pt x="345" y="1136"/>
                    <a:pt x="325" y="1127"/>
                    <a:pt x="310" y="1105"/>
                  </a:cubicBezTo>
                  <a:cubicBezTo>
                    <a:pt x="286" y="1081"/>
                    <a:pt x="286" y="1033"/>
                    <a:pt x="298" y="997"/>
                  </a:cubicBezTo>
                  <a:cubicBezTo>
                    <a:pt x="322" y="950"/>
                    <a:pt x="358" y="914"/>
                    <a:pt x="405" y="890"/>
                  </a:cubicBezTo>
                  <a:cubicBezTo>
                    <a:pt x="417" y="890"/>
                    <a:pt x="441" y="890"/>
                    <a:pt x="453" y="878"/>
                  </a:cubicBezTo>
                  <a:close/>
                  <a:moveTo>
                    <a:pt x="545" y="1"/>
                  </a:moveTo>
                  <a:cubicBezTo>
                    <a:pt x="476" y="1"/>
                    <a:pt x="405" y="49"/>
                    <a:pt x="405" y="140"/>
                  </a:cubicBezTo>
                  <a:cubicBezTo>
                    <a:pt x="417" y="140"/>
                    <a:pt x="429" y="319"/>
                    <a:pt x="453" y="581"/>
                  </a:cubicBezTo>
                  <a:lnTo>
                    <a:pt x="453" y="616"/>
                  </a:lnTo>
                  <a:cubicBezTo>
                    <a:pt x="405" y="628"/>
                    <a:pt x="358" y="640"/>
                    <a:pt x="310" y="652"/>
                  </a:cubicBezTo>
                  <a:cubicBezTo>
                    <a:pt x="191" y="700"/>
                    <a:pt x="108" y="783"/>
                    <a:pt x="60" y="890"/>
                  </a:cubicBezTo>
                  <a:cubicBezTo>
                    <a:pt x="0" y="1021"/>
                    <a:pt x="24" y="1176"/>
                    <a:pt x="119" y="1283"/>
                  </a:cubicBezTo>
                  <a:cubicBezTo>
                    <a:pt x="179" y="1355"/>
                    <a:pt x="274" y="1402"/>
                    <a:pt x="370" y="1402"/>
                  </a:cubicBezTo>
                  <a:cubicBezTo>
                    <a:pt x="429" y="1402"/>
                    <a:pt x="477" y="1390"/>
                    <a:pt x="524" y="1367"/>
                  </a:cubicBezTo>
                  <a:cubicBezTo>
                    <a:pt x="643" y="1295"/>
                    <a:pt x="727" y="1176"/>
                    <a:pt x="715" y="1033"/>
                  </a:cubicBezTo>
                  <a:lnTo>
                    <a:pt x="715" y="902"/>
                  </a:lnTo>
                  <a:lnTo>
                    <a:pt x="774" y="926"/>
                  </a:lnTo>
                  <a:cubicBezTo>
                    <a:pt x="858" y="962"/>
                    <a:pt x="953" y="997"/>
                    <a:pt x="1036" y="1057"/>
                  </a:cubicBezTo>
                  <a:cubicBezTo>
                    <a:pt x="1096" y="1093"/>
                    <a:pt x="1132" y="1117"/>
                    <a:pt x="1132" y="1117"/>
                  </a:cubicBezTo>
                  <a:cubicBezTo>
                    <a:pt x="1156" y="1136"/>
                    <a:pt x="1183" y="1146"/>
                    <a:pt x="1210" y="1146"/>
                  </a:cubicBezTo>
                  <a:cubicBezTo>
                    <a:pt x="1247" y="1146"/>
                    <a:pt x="1282" y="1127"/>
                    <a:pt x="1310" y="1093"/>
                  </a:cubicBezTo>
                  <a:cubicBezTo>
                    <a:pt x="1358" y="1033"/>
                    <a:pt x="1346" y="950"/>
                    <a:pt x="1286" y="902"/>
                  </a:cubicBezTo>
                  <a:cubicBezTo>
                    <a:pt x="1286" y="902"/>
                    <a:pt x="1251" y="878"/>
                    <a:pt x="1179" y="831"/>
                  </a:cubicBezTo>
                  <a:cubicBezTo>
                    <a:pt x="1072" y="771"/>
                    <a:pt x="965" y="724"/>
                    <a:pt x="858" y="676"/>
                  </a:cubicBezTo>
                  <a:cubicBezTo>
                    <a:pt x="810" y="664"/>
                    <a:pt x="762" y="652"/>
                    <a:pt x="715" y="640"/>
                  </a:cubicBezTo>
                  <a:lnTo>
                    <a:pt x="715" y="569"/>
                  </a:lnTo>
                  <a:cubicBezTo>
                    <a:pt x="691" y="295"/>
                    <a:pt x="667" y="116"/>
                    <a:pt x="667" y="104"/>
                  </a:cubicBezTo>
                  <a:cubicBezTo>
                    <a:pt x="656" y="34"/>
                    <a:pt x="601" y="1"/>
                    <a:pt x="54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14" name="Google Shape;2614;p53"/>
            <p:cNvSpPr/>
            <p:nvPr/>
          </p:nvSpPr>
          <p:spPr>
            <a:xfrm>
              <a:off x="6972800" y="2321650"/>
              <a:ext cx="22925" cy="39675"/>
            </a:xfrm>
            <a:custGeom>
              <a:avLst/>
              <a:gdLst/>
              <a:ahLst/>
              <a:cxnLst/>
              <a:rect l="l" t="t" r="r" b="b"/>
              <a:pathLst>
                <a:path w="917" h="1587" extrusionOk="0">
                  <a:moveTo>
                    <a:pt x="582" y="1"/>
                  </a:moveTo>
                  <a:cubicBezTo>
                    <a:pt x="563" y="1"/>
                    <a:pt x="544" y="5"/>
                    <a:pt x="524" y="15"/>
                  </a:cubicBezTo>
                  <a:cubicBezTo>
                    <a:pt x="464" y="51"/>
                    <a:pt x="429" y="122"/>
                    <a:pt x="464" y="194"/>
                  </a:cubicBezTo>
                  <a:cubicBezTo>
                    <a:pt x="464" y="194"/>
                    <a:pt x="512" y="289"/>
                    <a:pt x="560" y="420"/>
                  </a:cubicBezTo>
                  <a:cubicBezTo>
                    <a:pt x="631" y="587"/>
                    <a:pt x="655" y="753"/>
                    <a:pt x="631" y="932"/>
                  </a:cubicBezTo>
                  <a:cubicBezTo>
                    <a:pt x="619" y="1015"/>
                    <a:pt x="584" y="1087"/>
                    <a:pt x="536" y="1158"/>
                  </a:cubicBezTo>
                  <a:cubicBezTo>
                    <a:pt x="500" y="1206"/>
                    <a:pt x="441" y="1253"/>
                    <a:pt x="369" y="1289"/>
                  </a:cubicBezTo>
                  <a:cubicBezTo>
                    <a:pt x="334" y="1301"/>
                    <a:pt x="274" y="1313"/>
                    <a:pt x="226" y="1325"/>
                  </a:cubicBezTo>
                  <a:lnTo>
                    <a:pt x="179" y="1325"/>
                  </a:lnTo>
                  <a:cubicBezTo>
                    <a:pt x="12" y="1325"/>
                    <a:pt x="0" y="1563"/>
                    <a:pt x="155" y="1587"/>
                  </a:cubicBezTo>
                  <a:lnTo>
                    <a:pt x="250" y="1587"/>
                  </a:lnTo>
                  <a:cubicBezTo>
                    <a:pt x="334" y="1575"/>
                    <a:pt x="405" y="1551"/>
                    <a:pt x="476" y="1527"/>
                  </a:cubicBezTo>
                  <a:cubicBezTo>
                    <a:pt x="584" y="1480"/>
                    <a:pt x="667" y="1408"/>
                    <a:pt x="738" y="1313"/>
                  </a:cubicBezTo>
                  <a:cubicBezTo>
                    <a:pt x="822" y="1218"/>
                    <a:pt x="869" y="1099"/>
                    <a:pt x="893" y="968"/>
                  </a:cubicBezTo>
                  <a:cubicBezTo>
                    <a:pt x="917" y="753"/>
                    <a:pt x="893" y="539"/>
                    <a:pt x="810" y="337"/>
                  </a:cubicBezTo>
                  <a:cubicBezTo>
                    <a:pt x="750" y="182"/>
                    <a:pt x="703" y="75"/>
                    <a:pt x="703" y="75"/>
                  </a:cubicBezTo>
                  <a:cubicBezTo>
                    <a:pt x="677" y="32"/>
                    <a:pt x="632" y="1"/>
                    <a:pt x="58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15" name="Google Shape;2615;p53"/>
            <p:cNvSpPr/>
            <p:nvPr/>
          </p:nvSpPr>
          <p:spPr>
            <a:xfrm>
              <a:off x="6982950" y="2321900"/>
              <a:ext cx="32125" cy="29900"/>
            </a:xfrm>
            <a:custGeom>
              <a:avLst/>
              <a:gdLst/>
              <a:ahLst/>
              <a:cxnLst/>
              <a:rect l="l" t="t" r="r" b="b"/>
              <a:pathLst>
                <a:path w="1285" h="1196" extrusionOk="0">
                  <a:moveTo>
                    <a:pt x="493" y="1"/>
                  </a:moveTo>
                  <a:cubicBezTo>
                    <a:pt x="455" y="1"/>
                    <a:pt x="417" y="6"/>
                    <a:pt x="380" y="17"/>
                  </a:cubicBezTo>
                  <a:cubicBezTo>
                    <a:pt x="273" y="53"/>
                    <a:pt x="166" y="112"/>
                    <a:pt x="94" y="184"/>
                  </a:cubicBezTo>
                  <a:cubicBezTo>
                    <a:pt x="1" y="277"/>
                    <a:pt x="83" y="407"/>
                    <a:pt x="186" y="407"/>
                  </a:cubicBezTo>
                  <a:cubicBezTo>
                    <a:pt x="215" y="407"/>
                    <a:pt x="245" y="397"/>
                    <a:pt x="273" y="374"/>
                  </a:cubicBezTo>
                  <a:cubicBezTo>
                    <a:pt x="320" y="327"/>
                    <a:pt x="380" y="291"/>
                    <a:pt x="439" y="267"/>
                  </a:cubicBezTo>
                  <a:cubicBezTo>
                    <a:pt x="454" y="264"/>
                    <a:pt x="469" y="263"/>
                    <a:pt x="482" y="263"/>
                  </a:cubicBezTo>
                  <a:cubicBezTo>
                    <a:pt x="523" y="263"/>
                    <a:pt x="559" y="276"/>
                    <a:pt x="594" y="303"/>
                  </a:cubicBezTo>
                  <a:cubicBezTo>
                    <a:pt x="618" y="315"/>
                    <a:pt x="630" y="339"/>
                    <a:pt x="630" y="374"/>
                  </a:cubicBezTo>
                  <a:cubicBezTo>
                    <a:pt x="618" y="386"/>
                    <a:pt x="618" y="386"/>
                    <a:pt x="618" y="398"/>
                  </a:cubicBezTo>
                  <a:cubicBezTo>
                    <a:pt x="582" y="398"/>
                    <a:pt x="547" y="410"/>
                    <a:pt x="511" y="410"/>
                  </a:cubicBezTo>
                  <a:cubicBezTo>
                    <a:pt x="392" y="434"/>
                    <a:pt x="368" y="612"/>
                    <a:pt x="499" y="660"/>
                  </a:cubicBezTo>
                  <a:cubicBezTo>
                    <a:pt x="531" y="671"/>
                    <a:pt x="563" y="677"/>
                    <a:pt x="594" y="677"/>
                  </a:cubicBezTo>
                  <a:cubicBezTo>
                    <a:pt x="632" y="677"/>
                    <a:pt x="669" y="668"/>
                    <a:pt x="701" y="648"/>
                  </a:cubicBezTo>
                  <a:lnTo>
                    <a:pt x="725" y="648"/>
                  </a:lnTo>
                  <a:cubicBezTo>
                    <a:pt x="750" y="643"/>
                    <a:pt x="777" y="640"/>
                    <a:pt x="804" y="640"/>
                  </a:cubicBezTo>
                  <a:cubicBezTo>
                    <a:pt x="844" y="640"/>
                    <a:pt x="886" y="646"/>
                    <a:pt x="928" y="660"/>
                  </a:cubicBezTo>
                  <a:cubicBezTo>
                    <a:pt x="963" y="684"/>
                    <a:pt x="999" y="720"/>
                    <a:pt x="1023" y="755"/>
                  </a:cubicBezTo>
                  <a:cubicBezTo>
                    <a:pt x="1023" y="779"/>
                    <a:pt x="1023" y="803"/>
                    <a:pt x="1023" y="815"/>
                  </a:cubicBezTo>
                  <a:cubicBezTo>
                    <a:pt x="975" y="874"/>
                    <a:pt x="892" y="898"/>
                    <a:pt x="761" y="910"/>
                  </a:cubicBezTo>
                  <a:lnTo>
                    <a:pt x="737" y="910"/>
                  </a:lnTo>
                  <a:cubicBezTo>
                    <a:pt x="653" y="924"/>
                    <a:pt x="574" y="930"/>
                    <a:pt x="496" y="930"/>
                  </a:cubicBezTo>
                  <a:cubicBezTo>
                    <a:pt x="441" y="930"/>
                    <a:pt x="387" y="927"/>
                    <a:pt x="332" y="922"/>
                  </a:cubicBezTo>
                  <a:cubicBezTo>
                    <a:pt x="326" y="921"/>
                    <a:pt x="320" y="920"/>
                    <a:pt x="314" y="920"/>
                  </a:cubicBezTo>
                  <a:cubicBezTo>
                    <a:pt x="249" y="920"/>
                    <a:pt x="189" y="976"/>
                    <a:pt x="189" y="1041"/>
                  </a:cubicBezTo>
                  <a:cubicBezTo>
                    <a:pt x="178" y="1112"/>
                    <a:pt x="237" y="1172"/>
                    <a:pt x="309" y="1184"/>
                  </a:cubicBezTo>
                  <a:cubicBezTo>
                    <a:pt x="368" y="1184"/>
                    <a:pt x="428" y="1196"/>
                    <a:pt x="487" y="1196"/>
                  </a:cubicBezTo>
                  <a:cubicBezTo>
                    <a:pt x="582" y="1184"/>
                    <a:pt x="666" y="1184"/>
                    <a:pt x="761" y="1172"/>
                  </a:cubicBezTo>
                  <a:lnTo>
                    <a:pt x="797" y="1172"/>
                  </a:lnTo>
                  <a:cubicBezTo>
                    <a:pt x="963" y="1160"/>
                    <a:pt x="1118" y="1077"/>
                    <a:pt x="1225" y="946"/>
                  </a:cubicBezTo>
                  <a:cubicBezTo>
                    <a:pt x="1273" y="862"/>
                    <a:pt x="1285" y="767"/>
                    <a:pt x="1249" y="672"/>
                  </a:cubicBezTo>
                  <a:cubicBezTo>
                    <a:pt x="1213" y="553"/>
                    <a:pt x="1118" y="458"/>
                    <a:pt x="1011" y="410"/>
                  </a:cubicBezTo>
                  <a:cubicBezTo>
                    <a:pt x="963" y="398"/>
                    <a:pt x="928" y="386"/>
                    <a:pt x="892" y="386"/>
                  </a:cubicBezTo>
                  <a:cubicBezTo>
                    <a:pt x="892" y="255"/>
                    <a:pt x="844" y="148"/>
                    <a:pt x="737" y="77"/>
                  </a:cubicBezTo>
                  <a:cubicBezTo>
                    <a:pt x="663" y="27"/>
                    <a:pt x="578" y="1"/>
                    <a:pt x="49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16" name="Google Shape;2616;p53"/>
            <p:cNvSpPr/>
            <p:nvPr/>
          </p:nvSpPr>
          <p:spPr>
            <a:xfrm>
              <a:off x="6927550" y="2232450"/>
              <a:ext cx="38900" cy="24100"/>
            </a:xfrm>
            <a:custGeom>
              <a:avLst/>
              <a:gdLst/>
              <a:ahLst/>
              <a:cxnLst/>
              <a:rect l="l" t="t" r="r" b="b"/>
              <a:pathLst>
                <a:path w="1556" h="964" extrusionOk="0">
                  <a:moveTo>
                    <a:pt x="501" y="264"/>
                  </a:moveTo>
                  <a:cubicBezTo>
                    <a:pt x="502" y="275"/>
                    <a:pt x="512" y="286"/>
                    <a:pt x="512" y="297"/>
                  </a:cubicBezTo>
                  <a:cubicBezTo>
                    <a:pt x="512" y="368"/>
                    <a:pt x="500" y="440"/>
                    <a:pt x="465" y="499"/>
                  </a:cubicBezTo>
                  <a:cubicBezTo>
                    <a:pt x="441" y="535"/>
                    <a:pt x="405" y="559"/>
                    <a:pt x="358" y="571"/>
                  </a:cubicBezTo>
                  <a:cubicBezTo>
                    <a:pt x="354" y="574"/>
                    <a:pt x="350" y="576"/>
                    <a:pt x="344" y="576"/>
                  </a:cubicBezTo>
                  <a:cubicBezTo>
                    <a:pt x="332" y="576"/>
                    <a:pt x="315" y="567"/>
                    <a:pt x="298" y="559"/>
                  </a:cubicBezTo>
                  <a:cubicBezTo>
                    <a:pt x="274" y="535"/>
                    <a:pt x="274" y="499"/>
                    <a:pt x="274" y="464"/>
                  </a:cubicBezTo>
                  <a:cubicBezTo>
                    <a:pt x="286" y="416"/>
                    <a:pt x="298" y="380"/>
                    <a:pt x="334" y="357"/>
                  </a:cubicBezTo>
                  <a:cubicBezTo>
                    <a:pt x="379" y="312"/>
                    <a:pt x="434" y="277"/>
                    <a:pt x="501" y="264"/>
                  </a:cubicBezTo>
                  <a:close/>
                  <a:moveTo>
                    <a:pt x="527" y="0"/>
                  </a:moveTo>
                  <a:cubicBezTo>
                    <a:pt x="383" y="0"/>
                    <a:pt x="240" y="60"/>
                    <a:pt x="143" y="166"/>
                  </a:cubicBezTo>
                  <a:cubicBezTo>
                    <a:pt x="72" y="238"/>
                    <a:pt x="24" y="333"/>
                    <a:pt x="12" y="428"/>
                  </a:cubicBezTo>
                  <a:cubicBezTo>
                    <a:pt x="0" y="535"/>
                    <a:pt x="24" y="642"/>
                    <a:pt x="96" y="726"/>
                  </a:cubicBezTo>
                  <a:cubicBezTo>
                    <a:pt x="162" y="802"/>
                    <a:pt x="259" y="840"/>
                    <a:pt x="357" y="840"/>
                  </a:cubicBezTo>
                  <a:cubicBezTo>
                    <a:pt x="381" y="840"/>
                    <a:pt x="405" y="838"/>
                    <a:pt x="429" y="833"/>
                  </a:cubicBezTo>
                  <a:cubicBezTo>
                    <a:pt x="512" y="809"/>
                    <a:pt x="584" y="761"/>
                    <a:pt x="643" y="702"/>
                  </a:cubicBezTo>
                  <a:cubicBezTo>
                    <a:pt x="667" y="749"/>
                    <a:pt x="715" y="797"/>
                    <a:pt x="762" y="833"/>
                  </a:cubicBezTo>
                  <a:cubicBezTo>
                    <a:pt x="858" y="916"/>
                    <a:pt x="977" y="964"/>
                    <a:pt x="1108" y="964"/>
                  </a:cubicBezTo>
                  <a:cubicBezTo>
                    <a:pt x="1120" y="952"/>
                    <a:pt x="1143" y="952"/>
                    <a:pt x="1167" y="952"/>
                  </a:cubicBezTo>
                  <a:cubicBezTo>
                    <a:pt x="1298" y="940"/>
                    <a:pt x="1429" y="869"/>
                    <a:pt x="1512" y="749"/>
                  </a:cubicBezTo>
                  <a:cubicBezTo>
                    <a:pt x="1556" y="654"/>
                    <a:pt x="1479" y="565"/>
                    <a:pt x="1393" y="565"/>
                  </a:cubicBezTo>
                  <a:cubicBezTo>
                    <a:pt x="1361" y="565"/>
                    <a:pt x="1327" y="577"/>
                    <a:pt x="1298" y="607"/>
                  </a:cubicBezTo>
                  <a:cubicBezTo>
                    <a:pt x="1251" y="654"/>
                    <a:pt x="1203" y="690"/>
                    <a:pt x="1131" y="690"/>
                  </a:cubicBezTo>
                  <a:cubicBezTo>
                    <a:pt x="1119" y="692"/>
                    <a:pt x="1107" y="693"/>
                    <a:pt x="1095" y="693"/>
                  </a:cubicBezTo>
                  <a:cubicBezTo>
                    <a:pt x="1036" y="693"/>
                    <a:pt x="978" y="670"/>
                    <a:pt x="929" y="630"/>
                  </a:cubicBezTo>
                  <a:cubicBezTo>
                    <a:pt x="834" y="547"/>
                    <a:pt x="774" y="416"/>
                    <a:pt x="774" y="285"/>
                  </a:cubicBezTo>
                  <a:lnTo>
                    <a:pt x="774" y="154"/>
                  </a:lnTo>
                  <a:cubicBezTo>
                    <a:pt x="762" y="130"/>
                    <a:pt x="762" y="118"/>
                    <a:pt x="750" y="95"/>
                  </a:cubicBezTo>
                  <a:cubicBezTo>
                    <a:pt x="739" y="59"/>
                    <a:pt x="715" y="35"/>
                    <a:pt x="679" y="23"/>
                  </a:cubicBezTo>
                  <a:cubicBezTo>
                    <a:pt x="629" y="8"/>
                    <a:pt x="578" y="0"/>
                    <a:pt x="5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17" name="Google Shape;2617;p53"/>
            <p:cNvSpPr/>
            <p:nvPr/>
          </p:nvSpPr>
          <p:spPr>
            <a:xfrm>
              <a:off x="6929025" y="2411075"/>
              <a:ext cx="19625" cy="23175"/>
            </a:xfrm>
            <a:custGeom>
              <a:avLst/>
              <a:gdLst/>
              <a:ahLst/>
              <a:cxnLst/>
              <a:rect l="l" t="t" r="r" b="b"/>
              <a:pathLst>
                <a:path w="785" h="927" extrusionOk="0">
                  <a:moveTo>
                    <a:pt x="509" y="0"/>
                  </a:moveTo>
                  <a:cubicBezTo>
                    <a:pt x="451" y="0"/>
                    <a:pt x="395" y="13"/>
                    <a:pt x="346" y="34"/>
                  </a:cubicBezTo>
                  <a:cubicBezTo>
                    <a:pt x="144" y="105"/>
                    <a:pt x="1" y="296"/>
                    <a:pt x="1" y="510"/>
                  </a:cubicBezTo>
                  <a:cubicBezTo>
                    <a:pt x="25" y="724"/>
                    <a:pt x="191" y="891"/>
                    <a:pt x="406" y="927"/>
                  </a:cubicBezTo>
                  <a:lnTo>
                    <a:pt x="477" y="927"/>
                  </a:lnTo>
                  <a:cubicBezTo>
                    <a:pt x="525" y="927"/>
                    <a:pt x="572" y="927"/>
                    <a:pt x="620" y="903"/>
                  </a:cubicBezTo>
                  <a:cubicBezTo>
                    <a:pt x="644" y="903"/>
                    <a:pt x="668" y="879"/>
                    <a:pt x="691" y="867"/>
                  </a:cubicBezTo>
                  <a:cubicBezTo>
                    <a:pt x="751" y="832"/>
                    <a:pt x="775" y="748"/>
                    <a:pt x="727" y="689"/>
                  </a:cubicBezTo>
                  <a:cubicBezTo>
                    <a:pt x="705" y="651"/>
                    <a:pt x="664" y="633"/>
                    <a:pt x="622" y="633"/>
                  </a:cubicBezTo>
                  <a:cubicBezTo>
                    <a:pt x="597" y="633"/>
                    <a:pt x="571" y="640"/>
                    <a:pt x="549" y="653"/>
                  </a:cubicBezTo>
                  <a:lnTo>
                    <a:pt x="525" y="665"/>
                  </a:lnTo>
                  <a:lnTo>
                    <a:pt x="441" y="665"/>
                  </a:lnTo>
                  <a:cubicBezTo>
                    <a:pt x="346" y="653"/>
                    <a:pt x="275" y="582"/>
                    <a:pt x="263" y="486"/>
                  </a:cubicBezTo>
                  <a:cubicBezTo>
                    <a:pt x="275" y="391"/>
                    <a:pt x="334" y="308"/>
                    <a:pt x="430" y="284"/>
                  </a:cubicBezTo>
                  <a:cubicBezTo>
                    <a:pt x="450" y="270"/>
                    <a:pt x="475" y="264"/>
                    <a:pt x="500" y="264"/>
                  </a:cubicBezTo>
                  <a:cubicBezTo>
                    <a:pt x="517" y="264"/>
                    <a:pt x="534" y="267"/>
                    <a:pt x="549" y="272"/>
                  </a:cubicBezTo>
                  <a:cubicBezTo>
                    <a:pt x="563" y="276"/>
                    <a:pt x="577" y="278"/>
                    <a:pt x="590" y="278"/>
                  </a:cubicBezTo>
                  <a:cubicBezTo>
                    <a:pt x="728" y="278"/>
                    <a:pt x="784" y="65"/>
                    <a:pt x="632" y="22"/>
                  </a:cubicBezTo>
                  <a:cubicBezTo>
                    <a:pt x="592" y="7"/>
                    <a:pt x="550" y="0"/>
                    <a:pt x="50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18" name="Google Shape;2618;p53"/>
            <p:cNvSpPr/>
            <p:nvPr/>
          </p:nvSpPr>
          <p:spPr>
            <a:xfrm>
              <a:off x="6726925" y="2278425"/>
              <a:ext cx="25325" cy="44800"/>
            </a:xfrm>
            <a:custGeom>
              <a:avLst/>
              <a:gdLst/>
              <a:ahLst/>
              <a:cxnLst/>
              <a:rect l="l" t="t" r="r" b="b"/>
              <a:pathLst>
                <a:path w="1013" h="1792" extrusionOk="0">
                  <a:moveTo>
                    <a:pt x="334" y="256"/>
                  </a:moveTo>
                  <a:cubicBezTo>
                    <a:pt x="334" y="256"/>
                    <a:pt x="346" y="268"/>
                    <a:pt x="382" y="315"/>
                  </a:cubicBezTo>
                  <a:cubicBezTo>
                    <a:pt x="405" y="351"/>
                    <a:pt x="417" y="387"/>
                    <a:pt x="417" y="434"/>
                  </a:cubicBezTo>
                  <a:cubicBezTo>
                    <a:pt x="429" y="518"/>
                    <a:pt x="429" y="613"/>
                    <a:pt x="405" y="696"/>
                  </a:cubicBezTo>
                  <a:cubicBezTo>
                    <a:pt x="393" y="792"/>
                    <a:pt x="358" y="875"/>
                    <a:pt x="322" y="958"/>
                  </a:cubicBezTo>
                  <a:cubicBezTo>
                    <a:pt x="310" y="899"/>
                    <a:pt x="298" y="839"/>
                    <a:pt x="298" y="780"/>
                  </a:cubicBezTo>
                  <a:cubicBezTo>
                    <a:pt x="274" y="661"/>
                    <a:pt x="274" y="542"/>
                    <a:pt x="298" y="423"/>
                  </a:cubicBezTo>
                  <a:cubicBezTo>
                    <a:pt x="298" y="375"/>
                    <a:pt x="310" y="327"/>
                    <a:pt x="334" y="280"/>
                  </a:cubicBezTo>
                  <a:lnTo>
                    <a:pt x="334" y="268"/>
                  </a:lnTo>
                  <a:lnTo>
                    <a:pt x="334" y="256"/>
                  </a:lnTo>
                  <a:close/>
                  <a:moveTo>
                    <a:pt x="521" y="1263"/>
                  </a:moveTo>
                  <a:cubicBezTo>
                    <a:pt x="533" y="1263"/>
                    <a:pt x="546" y="1264"/>
                    <a:pt x="560" y="1268"/>
                  </a:cubicBezTo>
                  <a:cubicBezTo>
                    <a:pt x="596" y="1268"/>
                    <a:pt x="644" y="1280"/>
                    <a:pt x="679" y="1304"/>
                  </a:cubicBezTo>
                  <a:cubicBezTo>
                    <a:pt x="715" y="1339"/>
                    <a:pt x="739" y="1387"/>
                    <a:pt x="739" y="1435"/>
                  </a:cubicBezTo>
                  <a:cubicBezTo>
                    <a:pt x="739" y="1482"/>
                    <a:pt x="715" y="1518"/>
                    <a:pt x="667" y="1530"/>
                  </a:cubicBezTo>
                  <a:cubicBezTo>
                    <a:pt x="662" y="1531"/>
                    <a:pt x="657" y="1531"/>
                    <a:pt x="652" y="1531"/>
                  </a:cubicBezTo>
                  <a:cubicBezTo>
                    <a:pt x="598" y="1531"/>
                    <a:pt x="544" y="1477"/>
                    <a:pt x="501" y="1423"/>
                  </a:cubicBezTo>
                  <a:cubicBezTo>
                    <a:pt x="465" y="1375"/>
                    <a:pt x="441" y="1327"/>
                    <a:pt x="417" y="1280"/>
                  </a:cubicBezTo>
                  <a:lnTo>
                    <a:pt x="429" y="1280"/>
                  </a:lnTo>
                  <a:cubicBezTo>
                    <a:pt x="463" y="1271"/>
                    <a:pt x="491" y="1263"/>
                    <a:pt x="521" y="1263"/>
                  </a:cubicBezTo>
                  <a:close/>
                  <a:moveTo>
                    <a:pt x="329" y="1"/>
                  </a:moveTo>
                  <a:cubicBezTo>
                    <a:pt x="226" y="1"/>
                    <a:pt x="125" y="59"/>
                    <a:pt x="84" y="161"/>
                  </a:cubicBezTo>
                  <a:cubicBezTo>
                    <a:pt x="48" y="232"/>
                    <a:pt x="24" y="304"/>
                    <a:pt x="24" y="387"/>
                  </a:cubicBezTo>
                  <a:cubicBezTo>
                    <a:pt x="1" y="530"/>
                    <a:pt x="1" y="661"/>
                    <a:pt x="24" y="804"/>
                  </a:cubicBezTo>
                  <a:cubicBezTo>
                    <a:pt x="36" y="946"/>
                    <a:pt x="60" y="1089"/>
                    <a:pt x="108" y="1220"/>
                  </a:cubicBezTo>
                  <a:cubicBezTo>
                    <a:pt x="84" y="1268"/>
                    <a:pt x="84" y="1327"/>
                    <a:pt x="120" y="1375"/>
                  </a:cubicBezTo>
                  <a:cubicBezTo>
                    <a:pt x="143" y="1387"/>
                    <a:pt x="167" y="1411"/>
                    <a:pt x="191" y="1411"/>
                  </a:cubicBezTo>
                  <a:cubicBezTo>
                    <a:pt x="215" y="1470"/>
                    <a:pt x="251" y="1530"/>
                    <a:pt x="298" y="1577"/>
                  </a:cubicBezTo>
                  <a:cubicBezTo>
                    <a:pt x="382" y="1697"/>
                    <a:pt x="513" y="1780"/>
                    <a:pt x="655" y="1792"/>
                  </a:cubicBezTo>
                  <a:lnTo>
                    <a:pt x="715" y="1780"/>
                  </a:lnTo>
                  <a:cubicBezTo>
                    <a:pt x="882" y="1756"/>
                    <a:pt x="1013" y="1601"/>
                    <a:pt x="1001" y="1423"/>
                  </a:cubicBezTo>
                  <a:cubicBezTo>
                    <a:pt x="1001" y="1292"/>
                    <a:pt x="941" y="1173"/>
                    <a:pt x="834" y="1089"/>
                  </a:cubicBezTo>
                  <a:cubicBezTo>
                    <a:pt x="751" y="1030"/>
                    <a:pt x="667" y="1006"/>
                    <a:pt x="584" y="994"/>
                  </a:cubicBezTo>
                  <a:cubicBezTo>
                    <a:pt x="608" y="923"/>
                    <a:pt x="644" y="839"/>
                    <a:pt x="655" y="744"/>
                  </a:cubicBezTo>
                  <a:cubicBezTo>
                    <a:pt x="679" y="637"/>
                    <a:pt x="679" y="518"/>
                    <a:pt x="667" y="399"/>
                  </a:cubicBezTo>
                  <a:cubicBezTo>
                    <a:pt x="655" y="327"/>
                    <a:pt x="632" y="256"/>
                    <a:pt x="596" y="184"/>
                  </a:cubicBezTo>
                  <a:cubicBezTo>
                    <a:pt x="560" y="101"/>
                    <a:pt x="477" y="30"/>
                    <a:pt x="382" y="6"/>
                  </a:cubicBezTo>
                  <a:cubicBezTo>
                    <a:pt x="364" y="2"/>
                    <a:pt x="347" y="1"/>
                    <a:pt x="32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19" name="Google Shape;2619;p53"/>
            <p:cNvSpPr/>
            <p:nvPr/>
          </p:nvSpPr>
          <p:spPr>
            <a:xfrm>
              <a:off x="6772175" y="2359825"/>
              <a:ext cx="29500" cy="29475"/>
            </a:xfrm>
            <a:custGeom>
              <a:avLst/>
              <a:gdLst/>
              <a:ahLst/>
              <a:cxnLst/>
              <a:rect l="l" t="t" r="r" b="b"/>
              <a:pathLst>
                <a:path w="1180" h="1179" extrusionOk="0">
                  <a:moveTo>
                    <a:pt x="965" y="0"/>
                  </a:moveTo>
                  <a:lnTo>
                    <a:pt x="155" y="12"/>
                  </a:lnTo>
                  <a:cubicBezTo>
                    <a:pt x="0" y="24"/>
                    <a:pt x="0" y="250"/>
                    <a:pt x="155" y="274"/>
                  </a:cubicBezTo>
                  <a:lnTo>
                    <a:pt x="846" y="262"/>
                  </a:lnTo>
                  <a:lnTo>
                    <a:pt x="905" y="1048"/>
                  </a:lnTo>
                  <a:cubicBezTo>
                    <a:pt x="917" y="1119"/>
                    <a:pt x="977" y="1179"/>
                    <a:pt x="1036" y="1179"/>
                  </a:cubicBezTo>
                  <a:lnTo>
                    <a:pt x="1060" y="1179"/>
                  </a:lnTo>
                  <a:cubicBezTo>
                    <a:pt x="1131" y="1167"/>
                    <a:pt x="1179" y="1108"/>
                    <a:pt x="1179" y="1036"/>
                  </a:cubicBezTo>
                  <a:lnTo>
                    <a:pt x="1096" y="119"/>
                  </a:lnTo>
                  <a:cubicBezTo>
                    <a:pt x="1096" y="48"/>
                    <a:pt x="1036" y="0"/>
                    <a:pt x="96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20" name="Google Shape;2620;p53"/>
            <p:cNvSpPr/>
            <p:nvPr/>
          </p:nvSpPr>
          <p:spPr>
            <a:xfrm>
              <a:off x="6934425" y="2839700"/>
              <a:ext cx="27625" cy="50400"/>
            </a:xfrm>
            <a:custGeom>
              <a:avLst/>
              <a:gdLst/>
              <a:ahLst/>
              <a:cxnLst/>
              <a:rect l="l" t="t" r="r" b="b"/>
              <a:pathLst>
                <a:path w="1105" h="2016" extrusionOk="0">
                  <a:moveTo>
                    <a:pt x="574" y="1"/>
                  </a:moveTo>
                  <a:cubicBezTo>
                    <a:pt x="373" y="1"/>
                    <a:pt x="65" y="410"/>
                    <a:pt x="83" y="605"/>
                  </a:cubicBezTo>
                  <a:cubicBezTo>
                    <a:pt x="83" y="641"/>
                    <a:pt x="97" y="654"/>
                    <a:pt x="118" y="654"/>
                  </a:cubicBezTo>
                  <a:cubicBezTo>
                    <a:pt x="168" y="654"/>
                    <a:pt x="253" y="579"/>
                    <a:pt x="261" y="546"/>
                  </a:cubicBezTo>
                  <a:lnTo>
                    <a:pt x="249" y="546"/>
                  </a:lnTo>
                  <a:cubicBezTo>
                    <a:pt x="271" y="482"/>
                    <a:pt x="369" y="226"/>
                    <a:pt x="449" y="226"/>
                  </a:cubicBezTo>
                  <a:cubicBezTo>
                    <a:pt x="458" y="226"/>
                    <a:pt x="467" y="229"/>
                    <a:pt x="475" y="236"/>
                  </a:cubicBezTo>
                  <a:cubicBezTo>
                    <a:pt x="547" y="272"/>
                    <a:pt x="523" y="593"/>
                    <a:pt x="523" y="665"/>
                  </a:cubicBezTo>
                  <a:cubicBezTo>
                    <a:pt x="499" y="843"/>
                    <a:pt x="440" y="1034"/>
                    <a:pt x="321" y="1177"/>
                  </a:cubicBezTo>
                  <a:cubicBezTo>
                    <a:pt x="239" y="1308"/>
                    <a:pt x="180" y="1444"/>
                    <a:pt x="116" y="1575"/>
                  </a:cubicBezTo>
                  <a:lnTo>
                    <a:pt x="116" y="1575"/>
                  </a:lnTo>
                  <a:cubicBezTo>
                    <a:pt x="65" y="1635"/>
                    <a:pt x="28" y="1709"/>
                    <a:pt x="11" y="1784"/>
                  </a:cubicBezTo>
                  <a:cubicBezTo>
                    <a:pt x="1" y="1840"/>
                    <a:pt x="28" y="1861"/>
                    <a:pt x="65" y="1861"/>
                  </a:cubicBezTo>
                  <a:cubicBezTo>
                    <a:pt x="115" y="1861"/>
                    <a:pt x="181" y="1825"/>
                    <a:pt x="202" y="1784"/>
                  </a:cubicBezTo>
                  <a:cubicBezTo>
                    <a:pt x="226" y="1739"/>
                    <a:pt x="250" y="1694"/>
                    <a:pt x="273" y="1650"/>
                  </a:cubicBezTo>
                  <a:lnTo>
                    <a:pt x="273" y="1650"/>
                  </a:lnTo>
                  <a:cubicBezTo>
                    <a:pt x="280" y="1646"/>
                    <a:pt x="289" y="1645"/>
                    <a:pt x="298" y="1645"/>
                  </a:cubicBezTo>
                  <a:cubicBezTo>
                    <a:pt x="417" y="1645"/>
                    <a:pt x="631" y="1935"/>
                    <a:pt x="678" y="1963"/>
                  </a:cubicBezTo>
                  <a:cubicBezTo>
                    <a:pt x="727" y="1998"/>
                    <a:pt x="783" y="2016"/>
                    <a:pt x="838" y="2016"/>
                  </a:cubicBezTo>
                  <a:cubicBezTo>
                    <a:pt x="928" y="2016"/>
                    <a:pt x="1014" y="1968"/>
                    <a:pt x="1059" y="1879"/>
                  </a:cubicBezTo>
                  <a:cubicBezTo>
                    <a:pt x="1104" y="1816"/>
                    <a:pt x="1073" y="1752"/>
                    <a:pt x="1019" y="1752"/>
                  </a:cubicBezTo>
                  <a:cubicBezTo>
                    <a:pt x="1002" y="1752"/>
                    <a:pt x="983" y="1758"/>
                    <a:pt x="964" y="1772"/>
                  </a:cubicBezTo>
                  <a:cubicBezTo>
                    <a:pt x="948" y="1785"/>
                    <a:pt x="932" y="1790"/>
                    <a:pt x="915" y="1790"/>
                  </a:cubicBezTo>
                  <a:cubicBezTo>
                    <a:pt x="787" y="1790"/>
                    <a:pt x="615" y="1470"/>
                    <a:pt x="499" y="1439"/>
                  </a:cubicBezTo>
                  <a:cubicBezTo>
                    <a:pt x="468" y="1429"/>
                    <a:pt x="436" y="1424"/>
                    <a:pt x="406" y="1424"/>
                  </a:cubicBezTo>
                  <a:cubicBezTo>
                    <a:pt x="399" y="1424"/>
                    <a:pt x="393" y="1424"/>
                    <a:pt x="387" y="1425"/>
                  </a:cubicBezTo>
                  <a:lnTo>
                    <a:pt x="387" y="1425"/>
                  </a:lnTo>
                  <a:cubicBezTo>
                    <a:pt x="404" y="1391"/>
                    <a:pt x="422" y="1356"/>
                    <a:pt x="440" y="1320"/>
                  </a:cubicBezTo>
                  <a:cubicBezTo>
                    <a:pt x="535" y="1189"/>
                    <a:pt x="618" y="1034"/>
                    <a:pt x="690" y="891"/>
                  </a:cubicBezTo>
                  <a:cubicBezTo>
                    <a:pt x="761" y="653"/>
                    <a:pt x="773" y="403"/>
                    <a:pt x="726" y="165"/>
                  </a:cubicBezTo>
                  <a:cubicBezTo>
                    <a:pt x="698" y="48"/>
                    <a:pt x="643" y="1"/>
                    <a:pt x="5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21" name="Google Shape;2621;p53"/>
            <p:cNvSpPr/>
            <p:nvPr/>
          </p:nvSpPr>
          <p:spPr>
            <a:xfrm>
              <a:off x="6959575" y="2856325"/>
              <a:ext cx="28725" cy="29875"/>
            </a:xfrm>
            <a:custGeom>
              <a:avLst/>
              <a:gdLst/>
              <a:ahLst/>
              <a:cxnLst/>
              <a:rect l="l" t="t" r="r" b="b"/>
              <a:pathLst>
                <a:path w="1149" h="1195" extrusionOk="0">
                  <a:moveTo>
                    <a:pt x="316" y="0"/>
                  </a:moveTo>
                  <a:cubicBezTo>
                    <a:pt x="297" y="0"/>
                    <a:pt x="277" y="4"/>
                    <a:pt x="255" y="12"/>
                  </a:cubicBezTo>
                  <a:cubicBezTo>
                    <a:pt x="53" y="95"/>
                    <a:pt x="41" y="345"/>
                    <a:pt x="5" y="500"/>
                  </a:cubicBezTo>
                  <a:cubicBezTo>
                    <a:pt x="1" y="539"/>
                    <a:pt x="17" y="555"/>
                    <a:pt x="41" y="555"/>
                  </a:cubicBezTo>
                  <a:cubicBezTo>
                    <a:pt x="82" y="555"/>
                    <a:pt x="145" y="509"/>
                    <a:pt x="160" y="464"/>
                  </a:cubicBezTo>
                  <a:lnTo>
                    <a:pt x="172" y="476"/>
                  </a:lnTo>
                  <a:cubicBezTo>
                    <a:pt x="172" y="440"/>
                    <a:pt x="220" y="190"/>
                    <a:pt x="255" y="190"/>
                  </a:cubicBezTo>
                  <a:cubicBezTo>
                    <a:pt x="327" y="190"/>
                    <a:pt x="410" y="417"/>
                    <a:pt x="410" y="464"/>
                  </a:cubicBezTo>
                  <a:cubicBezTo>
                    <a:pt x="482" y="631"/>
                    <a:pt x="482" y="809"/>
                    <a:pt x="529" y="988"/>
                  </a:cubicBezTo>
                  <a:cubicBezTo>
                    <a:pt x="572" y="1138"/>
                    <a:pt x="634" y="1194"/>
                    <a:pt x="702" y="1194"/>
                  </a:cubicBezTo>
                  <a:cubicBezTo>
                    <a:pt x="862" y="1194"/>
                    <a:pt x="1058" y="881"/>
                    <a:pt x="1124" y="714"/>
                  </a:cubicBezTo>
                  <a:cubicBezTo>
                    <a:pt x="1148" y="655"/>
                    <a:pt x="1124" y="631"/>
                    <a:pt x="1087" y="631"/>
                  </a:cubicBezTo>
                  <a:cubicBezTo>
                    <a:pt x="1070" y="631"/>
                    <a:pt x="1051" y="636"/>
                    <a:pt x="1032" y="644"/>
                  </a:cubicBezTo>
                  <a:lnTo>
                    <a:pt x="1032" y="644"/>
                  </a:lnTo>
                  <a:cubicBezTo>
                    <a:pt x="1019" y="648"/>
                    <a:pt x="1003" y="657"/>
                    <a:pt x="993" y="667"/>
                  </a:cubicBezTo>
                  <a:cubicBezTo>
                    <a:pt x="992" y="668"/>
                    <a:pt x="991" y="669"/>
                    <a:pt x="989" y="671"/>
                  </a:cubicBezTo>
                  <a:lnTo>
                    <a:pt x="989" y="671"/>
                  </a:lnTo>
                  <a:cubicBezTo>
                    <a:pt x="982" y="677"/>
                    <a:pt x="976" y="683"/>
                    <a:pt x="970" y="690"/>
                  </a:cubicBezTo>
                  <a:lnTo>
                    <a:pt x="976" y="686"/>
                  </a:lnTo>
                  <a:lnTo>
                    <a:pt x="976" y="686"/>
                  </a:lnTo>
                  <a:cubicBezTo>
                    <a:pt x="949" y="719"/>
                    <a:pt x="930" y="758"/>
                    <a:pt x="910" y="798"/>
                  </a:cubicBezTo>
                  <a:cubicBezTo>
                    <a:pt x="886" y="845"/>
                    <a:pt x="851" y="905"/>
                    <a:pt x="815" y="952"/>
                  </a:cubicBezTo>
                  <a:cubicBezTo>
                    <a:pt x="792" y="981"/>
                    <a:pt x="780" y="996"/>
                    <a:pt x="771" y="996"/>
                  </a:cubicBezTo>
                  <a:cubicBezTo>
                    <a:pt x="762" y="996"/>
                    <a:pt x="756" y="978"/>
                    <a:pt x="743" y="940"/>
                  </a:cubicBezTo>
                  <a:cubicBezTo>
                    <a:pt x="660" y="750"/>
                    <a:pt x="660" y="548"/>
                    <a:pt x="589" y="345"/>
                  </a:cubicBezTo>
                  <a:cubicBezTo>
                    <a:pt x="546" y="229"/>
                    <a:pt x="467" y="0"/>
                    <a:pt x="31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22" name="Google Shape;2622;p53"/>
            <p:cNvSpPr/>
            <p:nvPr/>
          </p:nvSpPr>
          <p:spPr>
            <a:xfrm>
              <a:off x="6961750" y="2858225"/>
              <a:ext cx="25075" cy="26725"/>
            </a:xfrm>
            <a:custGeom>
              <a:avLst/>
              <a:gdLst/>
              <a:ahLst/>
              <a:cxnLst/>
              <a:rect l="l" t="t" r="r" b="b"/>
              <a:pathLst>
                <a:path w="1003" h="1069" extrusionOk="0">
                  <a:moveTo>
                    <a:pt x="954" y="0"/>
                  </a:moveTo>
                  <a:cubicBezTo>
                    <a:pt x="941" y="0"/>
                    <a:pt x="925" y="6"/>
                    <a:pt x="906" y="19"/>
                  </a:cubicBezTo>
                  <a:cubicBezTo>
                    <a:pt x="585" y="269"/>
                    <a:pt x="359" y="614"/>
                    <a:pt x="85" y="900"/>
                  </a:cubicBezTo>
                  <a:cubicBezTo>
                    <a:pt x="1" y="984"/>
                    <a:pt x="36" y="1069"/>
                    <a:pt x="101" y="1069"/>
                  </a:cubicBezTo>
                  <a:cubicBezTo>
                    <a:pt x="128" y="1069"/>
                    <a:pt x="161" y="1054"/>
                    <a:pt x="192" y="1019"/>
                  </a:cubicBezTo>
                  <a:cubicBezTo>
                    <a:pt x="478" y="733"/>
                    <a:pt x="692" y="400"/>
                    <a:pt x="966" y="102"/>
                  </a:cubicBezTo>
                  <a:cubicBezTo>
                    <a:pt x="1003" y="66"/>
                    <a:pt x="997" y="0"/>
                    <a:pt x="95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23" name="Google Shape;2623;p53"/>
            <p:cNvSpPr/>
            <p:nvPr/>
          </p:nvSpPr>
          <p:spPr>
            <a:xfrm>
              <a:off x="6996600" y="2864100"/>
              <a:ext cx="25625" cy="6200"/>
            </a:xfrm>
            <a:custGeom>
              <a:avLst/>
              <a:gdLst/>
              <a:ahLst/>
              <a:cxnLst/>
              <a:rect l="l" t="t" r="r" b="b"/>
              <a:pathLst>
                <a:path w="1025" h="248" extrusionOk="0">
                  <a:moveTo>
                    <a:pt x="789" y="1"/>
                  </a:moveTo>
                  <a:cubicBezTo>
                    <a:pt x="712" y="1"/>
                    <a:pt x="636" y="13"/>
                    <a:pt x="560" y="34"/>
                  </a:cubicBezTo>
                  <a:cubicBezTo>
                    <a:pt x="429" y="46"/>
                    <a:pt x="286" y="70"/>
                    <a:pt x="144" y="82"/>
                  </a:cubicBezTo>
                  <a:cubicBezTo>
                    <a:pt x="96" y="94"/>
                    <a:pt x="1" y="237"/>
                    <a:pt x="96" y="237"/>
                  </a:cubicBezTo>
                  <a:cubicBezTo>
                    <a:pt x="192" y="241"/>
                    <a:pt x="298" y="247"/>
                    <a:pt x="406" y="247"/>
                  </a:cubicBezTo>
                  <a:cubicBezTo>
                    <a:pt x="579" y="247"/>
                    <a:pt x="754" y="231"/>
                    <a:pt x="894" y="165"/>
                  </a:cubicBezTo>
                  <a:cubicBezTo>
                    <a:pt x="941" y="153"/>
                    <a:pt x="1025" y="46"/>
                    <a:pt x="953" y="22"/>
                  </a:cubicBezTo>
                  <a:cubicBezTo>
                    <a:pt x="898" y="7"/>
                    <a:pt x="843" y="1"/>
                    <a:pt x="78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24" name="Google Shape;2624;p53"/>
            <p:cNvSpPr/>
            <p:nvPr/>
          </p:nvSpPr>
          <p:spPr>
            <a:xfrm>
              <a:off x="7030750" y="2841725"/>
              <a:ext cx="21250" cy="45850"/>
            </a:xfrm>
            <a:custGeom>
              <a:avLst/>
              <a:gdLst/>
              <a:ahLst/>
              <a:cxnLst/>
              <a:rect l="l" t="t" r="r" b="b"/>
              <a:pathLst>
                <a:path w="850" h="1834" extrusionOk="0">
                  <a:moveTo>
                    <a:pt x="766" y="0"/>
                  </a:moveTo>
                  <a:cubicBezTo>
                    <a:pt x="724" y="11"/>
                    <a:pt x="692" y="30"/>
                    <a:pt x="676" y="67"/>
                  </a:cubicBezTo>
                  <a:lnTo>
                    <a:pt x="676" y="67"/>
                  </a:lnTo>
                  <a:cubicBezTo>
                    <a:pt x="476" y="291"/>
                    <a:pt x="275" y="503"/>
                    <a:pt x="51" y="703"/>
                  </a:cubicBezTo>
                  <a:cubicBezTo>
                    <a:pt x="1" y="753"/>
                    <a:pt x="22" y="804"/>
                    <a:pt x="64" y="804"/>
                  </a:cubicBezTo>
                  <a:cubicBezTo>
                    <a:pt x="81" y="804"/>
                    <a:pt x="102" y="795"/>
                    <a:pt x="123" y="774"/>
                  </a:cubicBezTo>
                  <a:lnTo>
                    <a:pt x="135" y="774"/>
                  </a:lnTo>
                  <a:cubicBezTo>
                    <a:pt x="288" y="629"/>
                    <a:pt x="485" y="500"/>
                    <a:pt x="637" y="340"/>
                  </a:cubicBezTo>
                  <a:lnTo>
                    <a:pt x="637" y="340"/>
                  </a:lnTo>
                  <a:cubicBezTo>
                    <a:pt x="605" y="830"/>
                    <a:pt x="609" y="1834"/>
                    <a:pt x="730" y="1834"/>
                  </a:cubicBezTo>
                  <a:cubicBezTo>
                    <a:pt x="766" y="1834"/>
                    <a:pt x="849" y="1763"/>
                    <a:pt x="813" y="1727"/>
                  </a:cubicBezTo>
                  <a:cubicBezTo>
                    <a:pt x="802" y="1643"/>
                    <a:pt x="790" y="1572"/>
                    <a:pt x="790" y="1489"/>
                  </a:cubicBezTo>
                  <a:lnTo>
                    <a:pt x="790" y="1179"/>
                  </a:lnTo>
                  <a:lnTo>
                    <a:pt x="790" y="608"/>
                  </a:lnTo>
                  <a:cubicBezTo>
                    <a:pt x="770" y="459"/>
                    <a:pt x="767" y="302"/>
                    <a:pt x="780" y="151"/>
                  </a:cubicBezTo>
                  <a:lnTo>
                    <a:pt x="780" y="151"/>
                  </a:lnTo>
                  <a:cubicBezTo>
                    <a:pt x="792" y="129"/>
                    <a:pt x="803" y="107"/>
                    <a:pt x="813" y="84"/>
                  </a:cubicBezTo>
                  <a:cubicBezTo>
                    <a:pt x="825" y="48"/>
                    <a:pt x="825" y="12"/>
                    <a:pt x="77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25" name="Google Shape;2625;p53"/>
            <p:cNvSpPr/>
            <p:nvPr/>
          </p:nvSpPr>
          <p:spPr>
            <a:xfrm>
              <a:off x="7060300" y="2859875"/>
              <a:ext cx="21150" cy="4800"/>
            </a:xfrm>
            <a:custGeom>
              <a:avLst/>
              <a:gdLst/>
              <a:ahLst/>
              <a:cxnLst/>
              <a:rect l="l" t="t" r="r" b="b"/>
              <a:pathLst>
                <a:path w="846" h="192" extrusionOk="0">
                  <a:moveTo>
                    <a:pt x="167" y="13"/>
                  </a:moveTo>
                  <a:cubicBezTo>
                    <a:pt x="108" y="13"/>
                    <a:pt x="1" y="167"/>
                    <a:pt x="96" y="167"/>
                  </a:cubicBezTo>
                  <a:lnTo>
                    <a:pt x="96" y="155"/>
                  </a:lnTo>
                  <a:cubicBezTo>
                    <a:pt x="215" y="155"/>
                    <a:pt x="334" y="179"/>
                    <a:pt x="453" y="179"/>
                  </a:cubicBezTo>
                  <a:cubicBezTo>
                    <a:pt x="491" y="188"/>
                    <a:pt x="529" y="192"/>
                    <a:pt x="566" y="192"/>
                  </a:cubicBezTo>
                  <a:cubicBezTo>
                    <a:pt x="635" y="192"/>
                    <a:pt x="701" y="179"/>
                    <a:pt x="763" y="155"/>
                  </a:cubicBezTo>
                  <a:cubicBezTo>
                    <a:pt x="786" y="144"/>
                    <a:pt x="846" y="96"/>
                    <a:pt x="810" y="60"/>
                  </a:cubicBezTo>
                  <a:cubicBezTo>
                    <a:pt x="739" y="1"/>
                    <a:pt x="632" y="25"/>
                    <a:pt x="536" y="13"/>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26" name="Google Shape;2626;p53"/>
            <p:cNvSpPr/>
            <p:nvPr/>
          </p:nvSpPr>
          <p:spPr>
            <a:xfrm>
              <a:off x="7060600" y="2864625"/>
              <a:ext cx="20275" cy="4825"/>
            </a:xfrm>
            <a:custGeom>
              <a:avLst/>
              <a:gdLst/>
              <a:ahLst/>
              <a:cxnLst/>
              <a:rect l="l" t="t" r="r" b="b"/>
              <a:pathLst>
                <a:path w="811" h="193" extrusionOk="0">
                  <a:moveTo>
                    <a:pt x="588" y="0"/>
                  </a:moveTo>
                  <a:cubicBezTo>
                    <a:pt x="554" y="0"/>
                    <a:pt x="520" y="4"/>
                    <a:pt x="489" y="13"/>
                  </a:cubicBezTo>
                  <a:lnTo>
                    <a:pt x="191" y="13"/>
                  </a:lnTo>
                  <a:cubicBezTo>
                    <a:pt x="108" y="13"/>
                    <a:pt x="0" y="180"/>
                    <a:pt x="108" y="180"/>
                  </a:cubicBezTo>
                  <a:cubicBezTo>
                    <a:pt x="175" y="188"/>
                    <a:pt x="243" y="192"/>
                    <a:pt x="311" y="192"/>
                  </a:cubicBezTo>
                  <a:cubicBezTo>
                    <a:pt x="435" y="192"/>
                    <a:pt x="560" y="179"/>
                    <a:pt x="691" y="156"/>
                  </a:cubicBezTo>
                  <a:cubicBezTo>
                    <a:pt x="727" y="144"/>
                    <a:pt x="810" y="61"/>
                    <a:pt x="751" y="25"/>
                  </a:cubicBezTo>
                  <a:cubicBezTo>
                    <a:pt x="699" y="10"/>
                    <a:pt x="643" y="0"/>
                    <a:pt x="58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27" name="Google Shape;2627;p53"/>
            <p:cNvSpPr/>
            <p:nvPr/>
          </p:nvSpPr>
          <p:spPr>
            <a:xfrm>
              <a:off x="7087425" y="2846750"/>
              <a:ext cx="32275" cy="42125"/>
            </a:xfrm>
            <a:custGeom>
              <a:avLst/>
              <a:gdLst/>
              <a:ahLst/>
              <a:cxnLst/>
              <a:rect l="l" t="t" r="r" b="b"/>
              <a:pathLst>
                <a:path w="1291" h="1685" extrusionOk="0">
                  <a:moveTo>
                    <a:pt x="708" y="145"/>
                  </a:moveTo>
                  <a:cubicBezTo>
                    <a:pt x="662" y="199"/>
                    <a:pt x="632" y="279"/>
                    <a:pt x="713" y="288"/>
                  </a:cubicBezTo>
                  <a:cubicBezTo>
                    <a:pt x="1106" y="335"/>
                    <a:pt x="1059" y="788"/>
                    <a:pt x="1047" y="1097"/>
                  </a:cubicBezTo>
                  <a:cubicBezTo>
                    <a:pt x="1035" y="1228"/>
                    <a:pt x="1023" y="1442"/>
                    <a:pt x="868" y="1490"/>
                  </a:cubicBezTo>
                  <a:cubicBezTo>
                    <a:pt x="847" y="1494"/>
                    <a:pt x="827" y="1495"/>
                    <a:pt x="806" y="1495"/>
                  </a:cubicBezTo>
                  <a:cubicBezTo>
                    <a:pt x="685" y="1495"/>
                    <a:pt x="570" y="1437"/>
                    <a:pt x="499" y="1335"/>
                  </a:cubicBezTo>
                  <a:cubicBezTo>
                    <a:pt x="368" y="1133"/>
                    <a:pt x="332" y="895"/>
                    <a:pt x="380" y="669"/>
                  </a:cubicBezTo>
                  <a:cubicBezTo>
                    <a:pt x="414" y="462"/>
                    <a:pt x="460" y="156"/>
                    <a:pt x="708" y="145"/>
                  </a:cubicBezTo>
                  <a:close/>
                  <a:moveTo>
                    <a:pt x="713" y="1"/>
                  </a:moveTo>
                  <a:cubicBezTo>
                    <a:pt x="105" y="1"/>
                    <a:pt x="1" y="1327"/>
                    <a:pt x="451" y="1609"/>
                  </a:cubicBezTo>
                  <a:cubicBezTo>
                    <a:pt x="537" y="1662"/>
                    <a:pt x="621" y="1685"/>
                    <a:pt x="701" y="1685"/>
                  </a:cubicBezTo>
                  <a:cubicBezTo>
                    <a:pt x="964" y="1685"/>
                    <a:pt x="1174" y="1431"/>
                    <a:pt x="1202" y="1157"/>
                  </a:cubicBezTo>
                  <a:cubicBezTo>
                    <a:pt x="1235" y="875"/>
                    <a:pt x="1291" y="90"/>
                    <a:pt x="850" y="90"/>
                  </a:cubicBezTo>
                  <a:cubicBezTo>
                    <a:pt x="838" y="90"/>
                    <a:pt x="825" y="90"/>
                    <a:pt x="812" y="92"/>
                  </a:cubicBezTo>
                  <a:lnTo>
                    <a:pt x="812" y="92"/>
                  </a:lnTo>
                  <a:cubicBezTo>
                    <a:pt x="839" y="57"/>
                    <a:pt x="853" y="15"/>
                    <a:pt x="821" y="2"/>
                  </a:cubicBezTo>
                  <a:lnTo>
                    <a:pt x="821" y="2"/>
                  </a:lnTo>
                  <a:lnTo>
                    <a:pt x="821" y="14"/>
                  </a:lnTo>
                  <a:cubicBezTo>
                    <a:pt x="783" y="5"/>
                    <a:pt x="747" y="1"/>
                    <a:pt x="7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28" name="Google Shape;2628;p53"/>
            <p:cNvSpPr/>
            <p:nvPr/>
          </p:nvSpPr>
          <p:spPr>
            <a:xfrm>
              <a:off x="6992525" y="2897375"/>
              <a:ext cx="30400" cy="48925"/>
            </a:xfrm>
            <a:custGeom>
              <a:avLst/>
              <a:gdLst/>
              <a:ahLst/>
              <a:cxnLst/>
              <a:rect l="l" t="t" r="r" b="b"/>
              <a:pathLst>
                <a:path w="1216" h="1957" extrusionOk="0">
                  <a:moveTo>
                    <a:pt x="777" y="0"/>
                  </a:moveTo>
                  <a:cubicBezTo>
                    <a:pt x="771" y="0"/>
                    <a:pt x="765" y="1"/>
                    <a:pt x="759" y="1"/>
                  </a:cubicBezTo>
                  <a:cubicBezTo>
                    <a:pt x="497" y="1"/>
                    <a:pt x="318" y="227"/>
                    <a:pt x="164" y="394"/>
                  </a:cubicBezTo>
                  <a:cubicBezTo>
                    <a:pt x="115" y="451"/>
                    <a:pt x="133" y="502"/>
                    <a:pt x="172" y="502"/>
                  </a:cubicBezTo>
                  <a:cubicBezTo>
                    <a:pt x="190" y="502"/>
                    <a:pt x="213" y="491"/>
                    <a:pt x="235" y="465"/>
                  </a:cubicBezTo>
                  <a:lnTo>
                    <a:pt x="247" y="465"/>
                  </a:lnTo>
                  <a:cubicBezTo>
                    <a:pt x="302" y="411"/>
                    <a:pt x="537" y="169"/>
                    <a:pt x="666" y="169"/>
                  </a:cubicBezTo>
                  <a:cubicBezTo>
                    <a:pt x="706" y="169"/>
                    <a:pt x="736" y="192"/>
                    <a:pt x="747" y="251"/>
                  </a:cubicBezTo>
                  <a:cubicBezTo>
                    <a:pt x="783" y="370"/>
                    <a:pt x="664" y="549"/>
                    <a:pt x="628" y="656"/>
                  </a:cubicBezTo>
                  <a:cubicBezTo>
                    <a:pt x="523" y="917"/>
                    <a:pt x="405" y="1174"/>
                    <a:pt x="272" y="1427"/>
                  </a:cubicBezTo>
                  <a:lnTo>
                    <a:pt x="272" y="1427"/>
                  </a:lnTo>
                  <a:cubicBezTo>
                    <a:pt x="139" y="1547"/>
                    <a:pt x="47" y="1713"/>
                    <a:pt x="9" y="1894"/>
                  </a:cubicBezTo>
                  <a:cubicBezTo>
                    <a:pt x="0" y="1940"/>
                    <a:pt x="17" y="1957"/>
                    <a:pt x="44" y="1957"/>
                  </a:cubicBezTo>
                  <a:cubicBezTo>
                    <a:pt x="92" y="1957"/>
                    <a:pt x="172" y="1901"/>
                    <a:pt x="187" y="1870"/>
                  </a:cubicBezTo>
                  <a:cubicBezTo>
                    <a:pt x="260" y="1746"/>
                    <a:pt x="334" y="1621"/>
                    <a:pt x="407" y="1494"/>
                  </a:cubicBezTo>
                  <a:lnTo>
                    <a:pt x="407" y="1494"/>
                  </a:lnTo>
                  <a:cubicBezTo>
                    <a:pt x="416" y="1490"/>
                    <a:pt x="425" y="1487"/>
                    <a:pt x="435" y="1487"/>
                  </a:cubicBezTo>
                  <a:cubicBezTo>
                    <a:pt x="439" y="1487"/>
                    <a:pt x="444" y="1488"/>
                    <a:pt x="449" y="1489"/>
                  </a:cubicBezTo>
                  <a:cubicBezTo>
                    <a:pt x="509" y="1501"/>
                    <a:pt x="580" y="1680"/>
                    <a:pt x="616" y="1739"/>
                  </a:cubicBezTo>
                  <a:cubicBezTo>
                    <a:pt x="676" y="1823"/>
                    <a:pt x="747" y="1930"/>
                    <a:pt x="854" y="1942"/>
                  </a:cubicBezTo>
                  <a:cubicBezTo>
                    <a:pt x="973" y="1942"/>
                    <a:pt x="1092" y="1823"/>
                    <a:pt x="1164" y="1751"/>
                  </a:cubicBezTo>
                  <a:cubicBezTo>
                    <a:pt x="1216" y="1691"/>
                    <a:pt x="1192" y="1624"/>
                    <a:pt x="1143" y="1624"/>
                  </a:cubicBezTo>
                  <a:cubicBezTo>
                    <a:pt x="1125" y="1624"/>
                    <a:pt x="1103" y="1633"/>
                    <a:pt x="1080" y="1656"/>
                  </a:cubicBezTo>
                  <a:cubicBezTo>
                    <a:pt x="1030" y="1699"/>
                    <a:pt x="987" y="1717"/>
                    <a:pt x="950" y="1717"/>
                  </a:cubicBezTo>
                  <a:cubicBezTo>
                    <a:pt x="773" y="1717"/>
                    <a:pt x="711" y="1322"/>
                    <a:pt x="511" y="1307"/>
                  </a:cubicBezTo>
                  <a:lnTo>
                    <a:pt x="511" y="1307"/>
                  </a:lnTo>
                  <a:cubicBezTo>
                    <a:pt x="680" y="993"/>
                    <a:pt x="828" y="665"/>
                    <a:pt x="902" y="310"/>
                  </a:cubicBezTo>
                  <a:cubicBezTo>
                    <a:pt x="936" y="172"/>
                    <a:pt x="949" y="0"/>
                    <a:pt x="77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29" name="Google Shape;2629;p53"/>
            <p:cNvSpPr/>
            <p:nvPr/>
          </p:nvSpPr>
          <p:spPr>
            <a:xfrm>
              <a:off x="7023875" y="2918450"/>
              <a:ext cx="22825" cy="24525"/>
            </a:xfrm>
            <a:custGeom>
              <a:avLst/>
              <a:gdLst/>
              <a:ahLst/>
              <a:cxnLst/>
              <a:rect l="l" t="t" r="r" b="b"/>
              <a:pathLst>
                <a:path w="913" h="981" extrusionOk="0">
                  <a:moveTo>
                    <a:pt x="307" y="0"/>
                  </a:moveTo>
                  <a:cubicBezTo>
                    <a:pt x="189" y="0"/>
                    <a:pt x="84" y="119"/>
                    <a:pt x="29" y="218"/>
                  </a:cubicBezTo>
                  <a:cubicBezTo>
                    <a:pt x="0" y="269"/>
                    <a:pt x="16" y="288"/>
                    <a:pt x="43" y="288"/>
                  </a:cubicBezTo>
                  <a:cubicBezTo>
                    <a:pt x="73" y="288"/>
                    <a:pt x="117" y="266"/>
                    <a:pt x="136" y="241"/>
                  </a:cubicBezTo>
                  <a:cubicBezTo>
                    <a:pt x="162" y="203"/>
                    <a:pt x="187" y="186"/>
                    <a:pt x="212" y="186"/>
                  </a:cubicBezTo>
                  <a:cubicBezTo>
                    <a:pt x="351" y="186"/>
                    <a:pt x="477" y="688"/>
                    <a:pt x="517" y="789"/>
                  </a:cubicBezTo>
                  <a:cubicBezTo>
                    <a:pt x="553" y="860"/>
                    <a:pt x="600" y="968"/>
                    <a:pt x="684" y="980"/>
                  </a:cubicBezTo>
                  <a:cubicBezTo>
                    <a:pt x="689" y="980"/>
                    <a:pt x="694" y="980"/>
                    <a:pt x="698" y="980"/>
                  </a:cubicBezTo>
                  <a:cubicBezTo>
                    <a:pt x="789" y="980"/>
                    <a:pt x="875" y="880"/>
                    <a:pt x="898" y="801"/>
                  </a:cubicBezTo>
                  <a:cubicBezTo>
                    <a:pt x="912" y="753"/>
                    <a:pt x="898" y="736"/>
                    <a:pt x="873" y="736"/>
                  </a:cubicBezTo>
                  <a:cubicBezTo>
                    <a:pt x="845" y="736"/>
                    <a:pt x="804" y="757"/>
                    <a:pt x="777" y="779"/>
                  </a:cubicBezTo>
                  <a:lnTo>
                    <a:pt x="777" y="779"/>
                  </a:lnTo>
                  <a:cubicBezTo>
                    <a:pt x="770" y="759"/>
                    <a:pt x="743" y="741"/>
                    <a:pt x="743" y="741"/>
                  </a:cubicBezTo>
                  <a:cubicBezTo>
                    <a:pt x="707" y="682"/>
                    <a:pt x="684" y="634"/>
                    <a:pt x="672" y="575"/>
                  </a:cubicBezTo>
                  <a:cubicBezTo>
                    <a:pt x="636" y="491"/>
                    <a:pt x="624" y="396"/>
                    <a:pt x="600" y="313"/>
                  </a:cubicBezTo>
                  <a:cubicBezTo>
                    <a:pt x="553" y="206"/>
                    <a:pt x="457" y="39"/>
                    <a:pt x="338" y="3"/>
                  </a:cubicBezTo>
                  <a:cubicBezTo>
                    <a:pt x="328" y="1"/>
                    <a:pt x="317" y="0"/>
                    <a:pt x="30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30" name="Google Shape;2630;p53"/>
            <p:cNvSpPr/>
            <p:nvPr/>
          </p:nvSpPr>
          <p:spPr>
            <a:xfrm>
              <a:off x="7024600" y="2918925"/>
              <a:ext cx="21450" cy="23525"/>
            </a:xfrm>
            <a:custGeom>
              <a:avLst/>
              <a:gdLst/>
              <a:ahLst/>
              <a:cxnLst/>
              <a:rect l="l" t="t" r="r" b="b"/>
              <a:pathLst>
                <a:path w="858" h="941" extrusionOk="0">
                  <a:moveTo>
                    <a:pt x="834" y="1"/>
                  </a:moveTo>
                  <a:cubicBezTo>
                    <a:pt x="827" y="1"/>
                    <a:pt x="818" y="4"/>
                    <a:pt x="809" y="8"/>
                  </a:cubicBezTo>
                  <a:cubicBezTo>
                    <a:pt x="678" y="139"/>
                    <a:pt x="559" y="270"/>
                    <a:pt x="452" y="413"/>
                  </a:cubicBezTo>
                  <a:cubicBezTo>
                    <a:pt x="321" y="544"/>
                    <a:pt x="190" y="675"/>
                    <a:pt x="59" y="818"/>
                  </a:cubicBezTo>
                  <a:cubicBezTo>
                    <a:pt x="1" y="876"/>
                    <a:pt x="25" y="941"/>
                    <a:pt x="73" y="941"/>
                  </a:cubicBezTo>
                  <a:cubicBezTo>
                    <a:pt x="93" y="941"/>
                    <a:pt x="118" y="929"/>
                    <a:pt x="143" y="901"/>
                  </a:cubicBezTo>
                  <a:cubicBezTo>
                    <a:pt x="286" y="758"/>
                    <a:pt x="440" y="603"/>
                    <a:pt x="571" y="460"/>
                  </a:cubicBezTo>
                  <a:cubicBezTo>
                    <a:pt x="702" y="341"/>
                    <a:pt x="809" y="199"/>
                    <a:pt x="857" y="32"/>
                  </a:cubicBezTo>
                  <a:cubicBezTo>
                    <a:pt x="857" y="9"/>
                    <a:pt x="848" y="1"/>
                    <a:pt x="83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31" name="Google Shape;2631;p53"/>
            <p:cNvSpPr/>
            <p:nvPr/>
          </p:nvSpPr>
          <p:spPr>
            <a:xfrm>
              <a:off x="7059100" y="2917175"/>
              <a:ext cx="24750" cy="5825"/>
            </a:xfrm>
            <a:custGeom>
              <a:avLst/>
              <a:gdLst/>
              <a:ahLst/>
              <a:cxnLst/>
              <a:rect l="l" t="t" r="r" b="b"/>
              <a:pathLst>
                <a:path w="990" h="233" extrusionOk="0">
                  <a:moveTo>
                    <a:pt x="770" y="1"/>
                  </a:moveTo>
                  <a:cubicBezTo>
                    <a:pt x="718" y="1"/>
                    <a:pt x="668" y="7"/>
                    <a:pt x="620" y="19"/>
                  </a:cubicBezTo>
                  <a:cubicBezTo>
                    <a:pt x="465" y="42"/>
                    <a:pt x="334" y="66"/>
                    <a:pt x="180" y="78"/>
                  </a:cubicBezTo>
                  <a:cubicBezTo>
                    <a:pt x="120" y="78"/>
                    <a:pt x="1" y="233"/>
                    <a:pt x="108" y="233"/>
                  </a:cubicBezTo>
                  <a:cubicBezTo>
                    <a:pt x="239" y="233"/>
                    <a:pt x="382" y="221"/>
                    <a:pt x="525" y="209"/>
                  </a:cubicBezTo>
                  <a:cubicBezTo>
                    <a:pt x="644" y="209"/>
                    <a:pt x="763" y="197"/>
                    <a:pt x="882" y="161"/>
                  </a:cubicBezTo>
                  <a:cubicBezTo>
                    <a:pt x="918" y="138"/>
                    <a:pt x="989" y="54"/>
                    <a:pt x="930" y="19"/>
                  </a:cubicBezTo>
                  <a:cubicBezTo>
                    <a:pt x="876" y="7"/>
                    <a:pt x="822" y="1"/>
                    <a:pt x="77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32" name="Google Shape;2632;p53"/>
            <p:cNvSpPr/>
            <p:nvPr/>
          </p:nvSpPr>
          <p:spPr>
            <a:xfrm>
              <a:off x="7061800" y="2921475"/>
              <a:ext cx="23225" cy="5100"/>
            </a:xfrm>
            <a:custGeom>
              <a:avLst/>
              <a:gdLst/>
              <a:ahLst/>
              <a:cxnLst/>
              <a:rect l="l" t="t" r="r" b="b"/>
              <a:pathLst>
                <a:path w="929" h="204" extrusionOk="0">
                  <a:moveTo>
                    <a:pt x="682" y="0"/>
                  </a:moveTo>
                  <a:cubicBezTo>
                    <a:pt x="642" y="0"/>
                    <a:pt x="601" y="4"/>
                    <a:pt x="560" y="13"/>
                  </a:cubicBezTo>
                  <a:cubicBezTo>
                    <a:pt x="441" y="25"/>
                    <a:pt x="310" y="25"/>
                    <a:pt x="191" y="37"/>
                  </a:cubicBezTo>
                  <a:cubicBezTo>
                    <a:pt x="107" y="37"/>
                    <a:pt x="0" y="204"/>
                    <a:pt x="107" y="204"/>
                  </a:cubicBezTo>
                  <a:cubicBezTo>
                    <a:pt x="238" y="204"/>
                    <a:pt x="369" y="192"/>
                    <a:pt x="500" y="180"/>
                  </a:cubicBezTo>
                  <a:cubicBezTo>
                    <a:pt x="619" y="180"/>
                    <a:pt x="726" y="168"/>
                    <a:pt x="845" y="132"/>
                  </a:cubicBezTo>
                  <a:cubicBezTo>
                    <a:pt x="869" y="120"/>
                    <a:pt x="929" y="49"/>
                    <a:pt x="881" y="25"/>
                  </a:cubicBezTo>
                  <a:cubicBezTo>
                    <a:pt x="815" y="10"/>
                    <a:pt x="749" y="0"/>
                    <a:pt x="68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33" name="Google Shape;2633;p53"/>
            <p:cNvSpPr/>
            <p:nvPr/>
          </p:nvSpPr>
          <p:spPr>
            <a:xfrm>
              <a:off x="7095000" y="2899325"/>
              <a:ext cx="17125" cy="46775"/>
            </a:xfrm>
            <a:custGeom>
              <a:avLst/>
              <a:gdLst/>
              <a:ahLst/>
              <a:cxnLst/>
              <a:rect l="l" t="t" r="r" b="b"/>
              <a:pathLst>
                <a:path w="685" h="1871" extrusionOk="0">
                  <a:moveTo>
                    <a:pt x="638" y="1"/>
                  </a:moveTo>
                  <a:cubicBezTo>
                    <a:pt x="610" y="1"/>
                    <a:pt x="574" y="21"/>
                    <a:pt x="553" y="42"/>
                  </a:cubicBezTo>
                  <a:cubicBezTo>
                    <a:pt x="375" y="256"/>
                    <a:pt x="196" y="471"/>
                    <a:pt x="41" y="709"/>
                  </a:cubicBezTo>
                  <a:cubicBezTo>
                    <a:pt x="1" y="763"/>
                    <a:pt x="22" y="790"/>
                    <a:pt x="59" y="790"/>
                  </a:cubicBezTo>
                  <a:cubicBezTo>
                    <a:pt x="87" y="790"/>
                    <a:pt x="123" y="775"/>
                    <a:pt x="148" y="744"/>
                  </a:cubicBezTo>
                  <a:cubicBezTo>
                    <a:pt x="268" y="570"/>
                    <a:pt x="387" y="410"/>
                    <a:pt x="517" y="253"/>
                  </a:cubicBezTo>
                  <a:lnTo>
                    <a:pt x="517" y="253"/>
                  </a:lnTo>
                  <a:cubicBezTo>
                    <a:pt x="517" y="501"/>
                    <a:pt x="514" y="743"/>
                    <a:pt x="494" y="994"/>
                  </a:cubicBezTo>
                  <a:cubicBezTo>
                    <a:pt x="482" y="1268"/>
                    <a:pt x="470" y="1554"/>
                    <a:pt x="482" y="1828"/>
                  </a:cubicBezTo>
                  <a:cubicBezTo>
                    <a:pt x="482" y="1859"/>
                    <a:pt x="495" y="1871"/>
                    <a:pt x="513" y="1871"/>
                  </a:cubicBezTo>
                  <a:cubicBezTo>
                    <a:pt x="558" y="1871"/>
                    <a:pt x="637" y="1796"/>
                    <a:pt x="637" y="1745"/>
                  </a:cubicBezTo>
                  <a:cubicBezTo>
                    <a:pt x="660" y="1471"/>
                    <a:pt x="660" y="1185"/>
                    <a:pt x="660" y="911"/>
                  </a:cubicBezTo>
                  <a:cubicBezTo>
                    <a:pt x="684" y="625"/>
                    <a:pt x="684" y="328"/>
                    <a:pt x="672" y="42"/>
                  </a:cubicBezTo>
                  <a:cubicBezTo>
                    <a:pt x="672" y="12"/>
                    <a:pt x="657" y="1"/>
                    <a:pt x="63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34" name="Google Shape;2634;p53"/>
            <p:cNvSpPr/>
            <p:nvPr/>
          </p:nvSpPr>
          <p:spPr>
            <a:xfrm>
              <a:off x="7026850" y="2981775"/>
              <a:ext cx="22750" cy="22825"/>
            </a:xfrm>
            <a:custGeom>
              <a:avLst/>
              <a:gdLst/>
              <a:ahLst/>
              <a:cxnLst/>
              <a:rect l="l" t="t" r="r" b="b"/>
              <a:pathLst>
                <a:path w="910" h="913" extrusionOk="0">
                  <a:moveTo>
                    <a:pt x="314" y="1"/>
                  </a:moveTo>
                  <a:cubicBezTo>
                    <a:pt x="187" y="1"/>
                    <a:pt x="105" y="124"/>
                    <a:pt x="41" y="209"/>
                  </a:cubicBezTo>
                  <a:cubicBezTo>
                    <a:pt x="1" y="262"/>
                    <a:pt x="20" y="285"/>
                    <a:pt x="56" y="285"/>
                  </a:cubicBezTo>
                  <a:cubicBezTo>
                    <a:pt x="84" y="285"/>
                    <a:pt x="122" y="271"/>
                    <a:pt x="148" y="244"/>
                  </a:cubicBezTo>
                  <a:lnTo>
                    <a:pt x="136" y="244"/>
                  </a:lnTo>
                  <a:cubicBezTo>
                    <a:pt x="174" y="196"/>
                    <a:pt x="209" y="177"/>
                    <a:pt x="240" y="177"/>
                  </a:cubicBezTo>
                  <a:cubicBezTo>
                    <a:pt x="315" y="177"/>
                    <a:pt x="366" y="291"/>
                    <a:pt x="374" y="375"/>
                  </a:cubicBezTo>
                  <a:cubicBezTo>
                    <a:pt x="386" y="459"/>
                    <a:pt x="374" y="542"/>
                    <a:pt x="386" y="625"/>
                  </a:cubicBezTo>
                  <a:cubicBezTo>
                    <a:pt x="398" y="709"/>
                    <a:pt x="410" y="864"/>
                    <a:pt x="505" y="899"/>
                  </a:cubicBezTo>
                  <a:cubicBezTo>
                    <a:pt x="523" y="908"/>
                    <a:pt x="541" y="912"/>
                    <a:pt x="558" y="912"/>
                  </a:cubicBezTo>
                  <a:cubicBezTo>
                    <a:pt x="634" y="912"/>
                    <a:pt x="705" y="838"/>
                    <a:pt x="743" y="780"/>
                  </a:cubicBezTo>
                  <a:cubicBezTo>
                    <a:pt x="791" y="709"/>
                    <a:pt x="910" y="530"/>
                    <a:pt x="874" y="459"/>
                  </a:cubicBezTo>
                  <a:cubicBezTo>
                    <a:pt x="863" y="443"/>
                    <a:pt x="853" y="436"/>
                    <a:pt x="842" y="436"/>
                  </a:cubicBezTo>
                  <a:cubicBezTo>
                    <a:pt x="829" y="436"/>
                    <a:pt x="816" y="446"/>
                    <a:pt x="803" y="459"/>
                  </a:cubicBezTo>
                  <a:cubicBezTo>
                    <a:pt x="755" y="494"/>
                    <a:pt x="731" y="530"/>
                    <a:pt x="708" y="590"/>
                  </a:cubicBezTo>
                  <a:cubicBezTo>
                    <a:pt x="696" y="625"/>
                    <a:pt x="672" y="661"/>
                    <a:pt x="660" y="697"/>
                  </a:cubicBezTo>
                  <a:cubicBezTo>
                    <a:pt x="660" y="709"/>
                    <a:pt x="636" y="721"/>
                    <a:pt x="636" y="744"/>
                  </a:cubicBezTo>
                  <a:cubicBezTo>
                    <a:pt x="634" y="747"/>
                    <a:pt x="631" y="750"/>
                    <a:pt x="628" y="753"/>
                  </a:cubicBezTo>
                  <a:lnTo>
                    <a:pt x="628" y="753"/>
                  </a:lnTo>
                  <a:cubicBezTo>
                    <a:pt x="519" y="695"/>
                    <a:pt x="553" y="421"/>
                    <a:pt x="553" y="340"/>
                  </a:cubicBezTo>
                  <a:cubicBezTo>
                    <a:pt x="541" y="209"/>
                    <a:pt x="505" y="42"/>
                    <a:pt x="362" y="6"/>
                  </a:cubicBezTo>
                  <a:cubicBezTo>
                    <a:pt x="346" y="2"/>
                    <a:pt x="330" y="1"/>
                    <a:pt x="31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35" name="Google Shape;2635;p53"/>
            <p:cNvSpPr/>
            <p:nvPr/>
          </p:nvSpPr>
          <p:spPr>
            <a:xfrm>
              <a:off x="7026475" y="2983225"/>
              <a:ext cx="22100" cy="20850"/>
            </a:xfrm>
            <a:custGeom>
              <a:avLst/>
              <a:gdLst/>
              <a:ahLst/>
              <a:cxnLst/>
              <a:rect l="l" t="t" r="r" b="b"/>
              <a:pathLst>
                <a:path w="884" h="834" extrusionOk="0">
                  <a:moveTo>
                    <a:pt x="841" y="0"/>
                  </a:moveTo>
                  <a:cubicBezTo>
                    <a:pt x="834" y="0"/>
                    <a:pt x="826" y="2"/>
                    <a:pt x="818" y="8"/>
                  </a:cubicBezTo>
                  <a:cubicBezTo>
                    <a:pt x="687" y="91"/>
                    <a:pt x="568" y="198"/>
                    <a:pt x="461" y="317"/>
                  </a:cubicBezTo>
                  <a:lnTo>
                    <a:pt x="68" y="698"/>
                  </a:lnTo>
                  <a:cubicBezTo>
                    <a:pt x="0" y="766"/>
                    <a:pt x="28" y="833"/>
                    <a:pt x="84" y="833"/>
                  </a:cubicBezTo>
                  <a:cubicBezTo>
                    <a:pt x="107" y="833"/>
                    <a:pt x="135" y="821"/>
                    <a:pt x="163" y="794"/>
                  </a:cubicBezTo>
                  <a:cubicBezTo>
                    <a:pt x="282" y="663"/>
                    <a:pt x="425" y="532"/>
                    <a:pt x="556" y="413"/>
                  </a:cubicBezTo>
                  <a:cubicBezTo>
                    <a:pt x="675" y="305"/>
                    <a:pt x="782" y="186"/>
                    <a:pt x="865" y="55"/>
                  </a:cubicBezTo>
                  <a:cubicBezTo>
                    <a:pt x="884" y="28"/>
                    <a:pt x="867" y="0"/>
                    <a:pt x="84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36" name="Google Shape;2636;p53"/>
            <p:cNvSpPr/>
            <p:nvPr/>
          </p:nvSpPr>
          <p:spPr>
            <a:xfrm>
              <a:off x="7057025" y="2979050"/>
              <a:ext cx="22650" cy="5575"/>
            </a:xfrm>
            <a:custGeom>
              <a:avLst/>
              <a:gdLst/>
              <a:ahLst/>
              <a:cxnLst/>
              <a:rect l="l" t="t" r="r" b="b"/>
              <a:pathLst>
                <a:path w="906" h="223" extrusionOk="0">
                  <a:moveTo>
                    <a:pt x="751" y="0"/>
                  </a:moveTo>
                  <a:cubicBezTo>
                    <a:pt x="703" y="0"/>
                    <a:pt x="652" y="8"/>
                    <a:pt x="608" y="8"/>
                  </a:cubicBezTo>
                  <a:lnTo>
                    <a:pt x="191" y="44"/>
                  </a:lnTo>
                  <a:cubicBezTo>
                    <a:pt x="120" y="44"/>
                    <a:pt x="1" y="222"/>
                    <a:pt x="108" y="222"/>
                  </a:cubicBezTo>
                  <a:cubicBezTo>
                    <a:pt x="251" y="211"/>
                    <a:pt x="382" y="211"/>
                    <a:pt x="524" y="199"/>
                  </a:cubicBezTo>
                  <a:cubicBezTo>
                    <a:pt x="543" y="201"/>
                    <a:pt x="562" y="202"/>
                    <a:pt x="581" y="202"/>
                  </a:cubicBezTo>
                  <a:cubicBezTo>
                    <a:pt x="672" y="202"/>
                    <a:pt x="767" y="179"/>
                    <a:pt x="846" y="139"/>
                  </a:cubicBezTo>
                  <a:cubicBezTo>
                    <a:pt x="870" y="127"/>
                    <a:pt x="905" y="80"/>
                    <a:pt x="882" y="56"/>
                  </a:cubicBezTo>
                  <a:cubicBezTo>
                    <a:pt x="856" y="11"/>
                    <a:pt x="806" y="0"/>
                    <a:pt x="75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37" name="Google Shape;2637;p53"/>
            <p:cNvSpPr/>
            <p:nvPr/>
          </p:nvSpPr>
          <p:spPr>
            <a:xfrm>
              <a:off x="7060300" y="2984400"/>
              <a:ext cx="21150" cy="4975"/>
            </a:xfrm>
            <a:custGeom>
              <a:avLst/>
              <a:gdLst/>
              <a:ahLst/>
              <a:cxnLst/>
              <a:rect l="l" t="t" r="r" b="b"/>
              <a:pathLst>
                <a:path w="846" h="199" extrusionOk="0">
                  <a:moveTo>
                    <a:pt x="689" y="1"/>
                  </a:moveTo>
                  <a:cubicBezTo>
                    <a:pt x="645" y="1"/>
                    <a:pt x="599" y="8"/>
                    <a:pt x="560" y="8"/>
                  </a:cubicBezTo>
                  <a:cubicBezTo>
                    <a:pt x="429" y="8"/>
                    <a:pt x="310" y="20"/>
                    <a:pt x="191" y="20"/>
                  </a:cubicBezTo>
                  <a:cubicBezTo>
                    <a:pt x="108" y="20"/>
                    <a:pt x="1" y="199"/>
                    <a:pt x="108" y="199"/>
                  </a:cubicBezTo>
                  <a:lnTo>
                    <a:pt x="108" y="187"/>
                  </a:lnTo>
                  <a:lnTo>
                    <a:pt x="465" y="187"/>
                  </a:lnTo>
                  <a:cubicBezTo>
                    <a:pt x="490" y="190"/>
                    <a:pt x="516" y="191"/>
                    <a:pt x="541" y="191"/>
                  </a:cubicBezTo>
                  <a:cubicBezTo>
                    <a:pt x="622" y="191"/>
                    <a:pt x="702" y="176"/>
                    <a:pt x="774" y="139"/>
                  </a:cubicBezTo>
                  <a:cubicBezTo>
                    <a:pt x="810" y="127"/>
                    <a:pt x="846" y="80"/>
                    <a:pt x="822" y="56"/>
                  </a:cubicBezTo>
                  <a:cubicBezTo>
                    <a:pt x="790" y="11"/>
                    <a:pt x="741" y="1"/>
                    <a:pt x="68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38" name="Google Shape;2638;p53"/>
            <p:cNvSpPr/>
            <p:nvPr/>
          </p:nvSpPr>
          <p:spPr>
            <a:xfrm>
              <a:off x="7100850" y="2953800"/>
              <a:ext cx="10675" cy="23250"/>
            </a:xfrm>
            <a:custGeom>
              <a:avLst/>
              <a:gdLst/>
              <a:ahLst/>
              <a:cxnLst/>
              <a:rect l="l" t="t" r="r" b="b"/>
              <a:pathLst>
                <a:path w="427" h="930" extrusionOk="0">
                  <a:moveTo>
                    <a:pt x="398" y="1"/>
                  </a:moveTo>
                  <a:cubicBezTo>
                    <a:pt x="361" y="1"/>
                    <a:pt x="300" y="53"/>
                    <a:pt x="284" y="78"/>
                  </a:cubicBezTo>
                  <a:cubicBezTo>
                    <a:pt x="188" y="256"/>
                    <a:pt x="117" y="447"/>
                    <a:pt x="22" y="637"/>
                  </a:cubicBezTo>
                  <a:cubicBezTo>
                    <a:pt x="1" y="673"/>
                    <a:pt x="14" y="687"/>
                    <a:pt x="37" y="687"/>
                  </a:cubicBezTo>
                  <a:cubicBezTo>
                    <a:pt x="68" y="687"/>
                    <a:pt x="115" y="664"/>
                    <a:pt x="129" y="637"/>
                  </a:cubicBezTo>
                  <a:lnTo>
                    <a:pt x="141" y="637"/>
                  </a:lnTo>
                  <a:cubicBezTo>
                    <a:pt x="180" y="564"/>
                    <a:pt x="217" y="489"/>
                    <a:pt x="254" y="413"/>
                  </a:cubicBezTo>
                  <a:lnTo>
                    <a:pt x="254" y="413"/>
                  </a:lnTo>
                  <a:cubicBezTo>
                    <a:pt x="251" y="463"/>
                    <a:pt x="248" y="514"/>
                    <a:pt x="248" y="566"/>
                  </a:cubicBezTo>
                  <a:cubicBezTo>
                    <a:pt x="248" y="661"/>
                    <a:pt x="188" y="851"/>
                    <a:pt x="272" y="923"/>
                  </a:cubicBezTo>
                  <a:cubicBezTo>
                    <a:pt x="279" y="928"/>
                    <a:pt x="286" y="929"/>
                    <a:pt x="292" y="929"/>
                  </a:cubicBezTo>
                  <a:cubicBezTo>
                    <a:pt x="320" y="929"/>
                    <a:pt x="345" y="897"/>
                    <a:pt x="355" y="887"/>
                  </a:cubicBezTo>
                  <a:cubicBezTo>
                    <a:pt x="403" y="756"/>
                    <a:pt x="415" y="625"/>
                    <a:pt x="403" y="482"/>
                  </a:cubicBezTo>
                  <a:cubicBezTo>
                    <a:pt x="414" y="351"/>
                    <a:pt x="424" y="211"/>
                    <a:pt x="426" y="78"/>
                  </a:cubicBezTo>
                  <a:lnTo>
                    <a:pt x="426" y="78"/>
                  </a:lnTo>
                  <a:cubicBezTo>
                    <a:pt x="426" y="78"/>
                    <a:pt x="426" y="78"/>
                    <a:pt x="426" y="78"/>
                  </a:cubicBezTo>
                  <a:lnTo>
                    <a:pt x="426" y="78"/>
                  </a:lnTo>
                  <a:lnTo>
                    <a:pt x="426" y="78"/>
                  </a:lnTo>
                  <a:lnTo>
                    <a:pt x="426" y="78"/>
                  </a:lnTo>
                  <a:cubicBezTo>
                    <a:pt x="426" y="66"/>
                    <a:pt x="426" y="54"/>
                    <a:pt x="426" y="42"/>
                  </a:cubicBezTo>
                  <a:cubicBezTo>
                    <a:pt x="426" y="12"/>
                    <a:pt x="415" y="1"/>
                    <a:pt x="39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39" name="Google Shape;2639;p53"/>
            <p:cNvSpPr/>
            <p:nvPr/>
          </p:nvSpPr>
          <p:spPr>
            <a:xfrm>
              <a:off x="7094825" y="2977750"/>
              <a:ext cx="29500" cy="6075"/>
            </a:xfrm>
            <a:custGeom>
              <a:avLst/>
              <a:gdLst/>
              <a:ahLst/>
              <a:cxnLst/>
              <a:rect l="l" t="t" r="r" b="b"/>
              <a:pathLst>
                <a:path w="1180" h="243" extrusionOk="0">
                  <a:moveTo>
                    <a:pt x="992" y="1"/>
                  </a:moveTo>
                  <a:cubicBezTo>
                    <a:pt x="902" y="1"/>
                    <a:pt x="814" y="16"/>
                    <a:pt x="727" y="48"/>
                  </a:cubicBezTo>
                  <a:cubicBezTo>
                    <a:pt x="584" y="75"/>
                    <a:pt x="435" y="88"/>
                    <a:pt x="288" y="88"/>
                  </a:cubicBezTo>
                  <a:cubicBezTo>
                    <a:pt x="240" y="88"/>
                    <a:pt x="191" y="87"/>
                    <a:pt x="144" y="84"/>
                  </a:cubicBezTo>
                  <a:cubicBezTo>
                    <a:pt x="96" y="84"/>
                    <a:pt x="1" y="203"/>
                    <a:pt x="72" y="215"/>
                  </a:cubicBezTo>
                  <a:cubicBezTo>
                    <a:pt x="180" y="233"/>
                    <a:pt x="289" y="243"/>
                    <a:pt x="398" y="243"/>
                  </a:cubicBezTo>
                  <a:cubicBezTo>
                    <a:pt x="637" y="243"/>
                    <a:pt x="875" y="198"/>
                    <a:pt x="1096" y="108"/>
                  </a:cubicBezTo>
                  <a:cubicBezTo>
                    <a:pt x="1120" y="96"/>
                    <a:pt x="1179" y="24"/>
                    <a:pt x="1132" y="12"/>
                  </a:cubicBezTo>
                  <a:cubicBezTo>
                    <a:pt x="1084" y="5"/>
                    <a:pt x="1038" y="1"/>
                    <a:pt x="99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40" name="Google Shape;2640;p53"/>
            <p:cNvSpPr/>
            <p:nvPr/>
          </p:nvSpPr>
          <p:spPr>
            <a:xfrm>
              <a:off x="7101675" y="2986950"/>
              <a:ext cx="21150" cy="21025"/>
            </a:xfrm>
            <a:custGeom>
              <a:avLst/>
              <a:gdLst/>
              <a:ahLst/>
              <a:cxnLst/>
              <a:rect l="l" t="t" r="r" b="b"/>
              <a:pathLst>
                <a:path w="846" h="841" extrusionOk="0">
                  <a:moveTo>
                    <a:pt x="457" y="1"/>
                  </a:moveTo>
                  <a:cubicBezTo>
                    <a:pt x="352" y="1"/>
                    <a:pt x="215" y="67"/>
                    <a:pt x="155" y="97"/>
                  </a:cubicBezTo>
                  <a:cubicBezTo>
                    <a:pt x="103" y="118"/>
                    <a:pt x="69" y="222"/>
                    <a:pt x="127" y="222"/>
                  </a:cubicBezTo>
                  <a:cubicBezTo>
                    <a:pt x="135" y="222"/>
                    <a:pt x="144" y="220"/>
                    <a:pt x="155" y="216"/>
                  </a:cubicBezTo>
                  <a:cubicBezTo>
                    <a:pt x="203" y="192"/>
                    <a:pt x="251" y="180"/>
                    <a:pt x="298" y="168"/>
                  </a:cubicBezTo>
                  <a:cubicBezTo>
                    <a:pt x="314" y="168"/>
                    <a:pt x="346" y="158"/>
                    <a:pt x="369" y="158"/>
                  </a:cubicBezTo>
                  <a:cubicBezTo>
                    <a:pt x="380" y="158"/>
                    <a:pt x="389" y="160"/>
                    <a:pt x="393" y="168"/>
                  </a:cubicBezTo>
                  <a:cubicBezTo>
                    <a:pt x="441" y="204"/>
                    <a:pt x="370" y="276"/>
                    <a:pt x="346" y="299"/>
                  </a:cubicBezTo>
                  <a:cubicBezTo>
                    <a:pt x="227" y="442"/>
                    <a:pt x="108" y="585"/>
                    <a:pt x="12" y="752"/>
                  </a:cubicBezTo>
                  <a:cubicBezTo>
                    <a:pt x="1" y="787"/>
                    <a:pt x="1" y="823"/>
                    <a:pt x="48" y="835"/>
                  </a:cubicBezTo>
                  <a:cubicBezTo>
                    <a:pt x="87" y="839"/>
                    <a:pt x="125" y="840"/>
                    <a:pt x="163" y="840"/>
                  </a:cubicBezTo>
                  <a:cubicBezTo>
                    <a:pt x="256" y="840"/>
                    <a:pt x="348" y="832"/>
                    <a:pt x="441" y="823"/>
                  </a:cubicBezTo>
                  <a:cubicBezTo>
                    <a:pt x="465" y="826"/>
                    <a:pt x="490" y="827"/>
                    <a:pt x="515" y="827"/>
                  </a:cubicBezTo>
                  <a:cubicBezTo>
                    <a:pt x="601" y="827"/>
                    <a:pt x="691" y="810"/>
                    <a:pt x="774" y="764"/>
                  </a:cubicBezTo>
                  <a:cubicBezTo>
                    <a:pt x="810" y="740"/>
                    <a:pt x="846" y="680"/>
                    <a:pt x="798" y="657"/>
                  </a:cubicBezTo>
                  <a:cubicBezTo>
                    <a:pt x="771" y="639"/>
                    <a:pt x="734" y="632"/>
                    <a:pt x="694" y="632"/>
                  </a:cubicBezTo>
                  <a:cubicBezTo>
                    <a:pt x="628" y="632"/>
                    <a:pt x="553" y="649"/>
                    <a:pt x="501" y="657"/>
                  </a:cubicBezTo>
                  <a:cubicBezTo>
                    <a:pt x="411" y="666"/>
                    <a:pt x="314" y="676"/>
                    <a:pt x="215" y="679"/>
                  </a:cubicBezTo>
                  <a:lnTo>
                    <a:pt x="215" y="679"/>
                  </a:lnTo>
                  <a:cubicBezTo>
                    <a:pt x="290" y="570"/>
                    <a:pt x="377" y="456"/>
                    <a:pt x="465" y="359"/>
                  </a:cubicBezTo>
                  <a:cubicBezTo>
                    <a:pt x="536" y="287"/>
                    <a:pt x="584" y="192"/>
                    <a:pt x="584" y="97"/>
                  </a:cubicBezTo>
                  <a:cubicBezTo>
                    <a:pt x="570" y="25"/>
                    <a:pt x="520" y="1"/>
                    <a:pt x="45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41" name="Google Shape;2641;p53"/>
            <p:cNvSpPr/>
            <p:nvPr/>
          </p:nvSpPr>
          <p:spPr>
            <a:xfrm>
              <a:off x="7013025" y="3032400"/>
              <a:ext cx="15750" cy="43375"/>
            </a:xfrm>
            <a:custGeom>
              <a:avLst/>
              <a:gdLst/>
              <a:ahLst/>
              <a:cxnLst/>
              <a:rect l="l" t="t" r="r" b="b"/>
              <a:pathLst>
                <a:path w="630" h="1735" extrusionOk="0">
                  <a:moveTo>
                    <a:pt x="465" y="1"/>
                  </a:moveTo>
                  <a:cubicBezTo>
                    <a:pt x="408" y="1"/>
                    <a:pt x="338" y="82"/>
                    <a:pt x="356" y="136"/>
                  </a:cubicBezTo>
                  <a:cubicBezTo>
                    <a:pt x="391" y="279"/>
                    <a:pt x="391" y="434"/>
                    <a:pt x="368" y="577"/>
                  </a:cubicBezTo>
                  <a:cubicBezTo>
                    <a:pt x="356" y="720"/>
                    <a:pt x="356" y="874"/>
                    <a:pt x="356" y="1017"/>
                  </a:cubicBezTo>
                  <a:cubicBezTo>
                    <a:pt x="356" y="1172"/>
                    <a:pt x="368" y="1279"/>
                    <a:pt x="368" y="1410"/>
                  </a:cubicBezTo>
                  <a:cubicBezTo>
                    <a:pt x="368" y="1455"/>
                    <a:pt x="378" y="1530"/>
                    <a:pt x="302" y="1530"/>
                  </a:cubicBezTo>
                  <a:cubicBezTo>
                    <a:pt x="296" y="1530"/>
                    <a:pt x="290" y="1530"/>
                    <a:pt x="284" y="1529"/>
                  </a:cubicBezTo>
                  <a:cubicBezTo>
                    <a:pt x="225" y="1529"/>
                    <a:pt x="189" y="1422"/>
                    <a:pt x="153" y="1375"/>
                  </a:cubicBezTo>
                  <a:cubicBezTo>
                    <a:pt x="148" y="1369"/>
                    <a:pt x="141" y="1367"/>
                    <a:pt x="133" y="1367"/>
                  </a:cubicBezTo>
                  <a:cubicBezTo>
                    <a:pt x="87" y="1367"/>
                    <a:pt x="10" y="1441"/>
                    <a:pt x="10" y="1482"/>
                  </a:cubicBezTo>
                  <a:cubicBezTo>
                    <a:pt x="0" y="1620"/>
                    <a:pt x="114" y="1734"/>
                    <a:pt x="242" y="1734"/>
                  </a:cubicBezTo>
                  <a:cubicBezTo>
                    <a:pt x="268" y="1734"/>
                    <a:pt x="294" y="1730"/>
                    <a:pt x="320" y="1720"/>
                  </a:cubicBezTo>
                  <a:cubicBezTo>
                    <a:pt x="463" y="1672"/>
                    <a:pt x="546" y="1553"/>
                    <a:pt x="558" y="1410"/>
                  </a:cubicBezTo>
                  <a:cubicBezTo>
                    <a:pt x="570" y="1184"/>
                    <a:pt x="570" y="946"/>
                    <a:pt x="558" y="720"/>
                  </a:cubicBezTo>
                  <a:cubicBezTo>
                    <a:pt x="558" y="505"/>
                    <a:pt x="630" y="220"/>
                    <a:pt x="510" y="29"/>
                  </a:cubicBezTo>
                  <a:cubicBezTo>
                    <a:pt x="499" y="9"/>
                    <a:pt x="483" y="1"/>
                    <a:pt x="4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42" name="Google Shape;2642;p53"/>
            <p:cNvSpPr/>
            <p:nvPr/>
          </p:nvSpPr>
          <p:spPr>
            <a:xfrm>
              <a:off x="7015350" y="3028700"/>
              <a:ext cx="31800" cy="47875"/>
            </a:xfrm>
            <a:custGeom>
              <a:avLst/>
              <a:gdLst/>
              <a:ahLst/>
              <a:cxnLst/>
              <a:rect l="l" t="t" r="r" b="b"/>
              <a:pathLst>
                <a:path w="1272" h="1915" extrusionOk="0">
                  <a:moveTo>
                    <a:pt x="800" y="1"/>
                  </a:moveTo>
                  <a:cubicBezTo>
                    <a:pt x="764" y="1"/>
                    <a:pt x="727" y="4"/>
                    <a:pt x="691" y="10"/>
                  </a:cubicBezTo>
                  <a:cubicBezTo>
                    <a:pt x="429" y="58"/>
                    <a:pt x="239" y="237"/>
                    <a:pt x="60" y="415"/>
                  </a:cubicBezTo>
                  <a:cubicBezTo>
                    <a:pt x="0" y="475"/>
                    <a:pt x="27" y="523"/>
                    <a:pt x="77" y="523"/>
                  </a:cubicBezTo>
                  <a:cubicBezTo>
                    <a:pt x="97" y="523"/>
                    <a:pt x="120" y="515"/>
                    <a:pt x="144" y="499"/>
                  </a:cubicBezTo>
                  <a:lnTo>
                    <a:pt x="132" y="499"/>
                  </a:lnTo>
                  <a:cubicBezTo>
                    <a:pt x="251" y="368"/>
                    <a:pt x="406" y="260"/>
                    <a:pt x="584" y="213"/>
                  </a:cubicBezTo>
                  <a:cubicBezTo>
                    <a:pt x="621" y="204"/>
                    <a:pt x="662" y="198"/>
                    <a:pt x="702" y="198"/>
                  </a:cubicBezTo>
                  <a:cubicBezTo>
                    <a:pt x="816" y="198"/>
                    <a:pt x="930" y="241"/>
                    <a:pt x="965" y="356"/>
                  </a:cubicBezTo>
                  <a:cubicBezTo>
                    <a:pt x="977" y="522"/>
                    <a:pt x="918" y="677"/>
                    <a:pt x="798" y="772"/>
                  </a:cubicBezTo>
                  <a:cubicBezTo>
                    <a:pt x="730" y="848"/>
                    <a:pt x="653" y="916"/>
                    <a:pt x="570" y="971"/>
                  </a:cubicBezTo>
                  <a:lnTo>
                    <a:pt x="570" y="971"/>
                  </a:lnTo>
                  <a:cubicBezTo>
                    <a:pt x="559" y="970"/>
                    <a:pt x="549" y="969"/>
                    <a:pt x="538" y="969"/>
                  </a:cubicBezTo>
                  <a:cubicBezTo>
                    <a:pt x="413" y="969"/>
                    <a:pt x="291" y="1063"/>
                    <a:pt x="275" y="1201"/>
                  </a:cubicBezTo>
                  <a:cubicBezTo>
                    <a:pt x="275" y="1237"/>
                    <a:pt x="295" y="1253"/>
                    <a:pt x="321" y="1253"/>
                  </a:cubicBezTo>
                  <a:cubicBezTo>
                    <a:pt x="329" y="1253"/>
                    <a:pt x="338" y="1251"/>
                    <a:pt x="346" y="1249"/>
                  </a:cubicBezTo>
                  <a:cubicBezTo>
                    <a:pt x="407" y="1227"/>
                    <a:pt x="465" y="1202"/>
                    <a:pt x="521" y="1174"/>
                  </a:cubicBezTo>
                  <a:lnTo>
                    <a:pt x="521" y="1174"/>
                  </a:lnTo>
                  <a:cubicBezTo>
                    <a:pt x="522" y="1175"/>
                    <a:pt x="523" y="1176"/>
                    <a:pt x="525" y="1177"/>
                  </a:cubicBezTo>
                  <a:cubicBezTo>
                    <a:pt x="548" y="1201"/>
                    <a:pt x="572" y="1237"/>
                    <a:pt x="584" y="1273"/>
                  </a:cubicBezTo>
                  <a:cubicBezTo>
                    <a:pt x="608" y="1332"/>
                    <a:pt x="632" y="1392"/>
                    <a:pt x="644" y="1463"/>
                  </a:cubicBezTo>
                  <a:cubicBezTo>
                    <a:pt x="679" y="1594"/>
                    <a:pt x="727" y="1725"/>
                    <a:pt x="798" y="1844"/>
                  </a:cubicBezTo>
                  <a:cubicBezTo>
                    <a:pt x="836" y="1895"/>
                    <a:pt x="879" y="1915"/>
                    <a:pt x="923" y="1915"/>
                  </a:cubicBezTo>
                  <a:cubicBezTo>
                    <a:pt x="1046" y="1915"/>
                    <a:pt x="1178" y="1758"/>
                    <a:pt x="1239" y="1653"/>
                  </a:cubicBezTo>
                  <a:cubicBezTo>
                    <a:pt x="1272" y="1604"/>
                    <a:pt x="1242" y="1578"/>
                    <a:pt x="1205" y="1578"/>
                  </a:cubicBezTo>
                  <a:cubicBezTo>
                    <a:pt x="1189" y="1578"/>
                    <a:pt x="1170" y="1583"/>
                    <a:pt x="1156" y="1594"/>
                  </a:cubicBezTo>
                  <a:cubicBezTo>
                    <a:pt x="1105" y="1636"/>
                    <a:pt x="1060" y="1703"/>
                    <a:pt x="1012" y="1703"/>
                  </a:cubicBezTo>
                  <a:cubicBezTo>
                    <a:pt x="993" y="1703"/>
                    <a:pt x="974" y="1693"/>
                    <a:pt x="953" y="1665"/>
                  </a:cubicBezTo>
                  <a:cubicBezTo>
                    <a:pt x="918" y="1582"/>
                    <a:pt x="882" y="1499"/>
                    <a:pt x="870" y="1415"/>
                  </a:cubicBezTo>
                  <a:cubicBezTo>
                    <a:pt x="847" y="1280"/>
                    <a:pt x="792" y="1155"/>
                    <a:pt x="716" y="1051"/>
                  </a:cubicBezTo>
                  <a:lnTo>
                    <a:pt x="716" y="1051"/>
                  </a:lnTo>
                  <a:cubicBezTo>
                    <a:pt x="799" y="987"/>
                    <a:pt x="875" y="914"/>
                    <a:pt x="941" y="832"/>
                  </a:cubicBezTo>
                  <a:cubicBezTo>
                    <a:pt x="1096" y="689"/>
                    <a:pt x="1179" y="475"/>
                    <a:pt x="1168" y="260"/>
                  </a:cubicBezTo>
                  <a:cubicBezTo>
                    <a:pt x="1138" y="74"/>
                    <a:pt x="971" y="1"/>
                    <a:pt x="80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43" name="Google Shape;2643;p53"/>
            <p:cNvSpPr/>
            <p:nvPr/>
          </p:nvSpPr>
          <p:spPr>
            <a:xfrm>
              <a:off x="7052275" y="3047700"/>
              <a:ext cx="18175" cy="4775"/>
            </a:xfrm>
            <a:custGeom>
              <a:avLst/>
              <a:gdLst/>
              <a:ahLst/>
              <a:cxnLst/>
              <a:rect l="l" t="t" r="r" b="b"/>
              <a:pathLst>
                <a:path w="727" h="191" extrusionOk="0">
                  <a:moveTo>
                    <a:pt x="167" y="1"/>
                  </a:moveTo>
                  <a:cubicBezTo>
                    <a:pt x="95" y="1"/>
                    <a:pt x="0" y="143"/>
                    <a:pt x="95" y="155"/>
                  </a:cubicBezTo>
                  <a:cubicBezTo>
                    <a:pt x="203" y="155"/>
                    <a:pt x="310" y="167"/>
                    <a:pt x="417" y="179"/>
                  </a:cubicBezTo>
                  <a:cubicBezTo>
                    <a:pt x="447" y="187"/>
                    <a:pt x="477" y="191"/>
                    <a:pt x="507" y="191"/>
                  </a:cubicBezTo>
                  <a:cubicBezTo>
                    <a:pt x="571" y="191"/>
                    <a:pt x="634" y="172"/>
                    <a:pt x="691" y="132"/>
                  </a:cubicBezTo>
                  <a:cubicBezTo>
                    <a:pt x="703" y="120"/>
                    <a:pt x="726" y="96"/>
                    <a:pt x="714" y="60"/>
                  </a:cubicBezTo>
                  <a:lnTo>
                    <a:pt x="714" y="36"/>
                  </a:lnTo>
                  <a:cubicBezTo>
                    <a:pt x="714" y="24"/>
                    <a:pt x="691" y="12"/>
                    <a:pt x="667" y="12"/>
                  </a:cubicBezTo>
                  <a:cubicBezTo>
                    <a:pt x="584" y="6"/>
                    <a:pt x="500" y="6"/>
                    <a:pt x="417" y="6"/>
                  </a:cubicBezTo>
                  <a:cubicBezTo>
                    <a:pt x="333" y="6"/>
                    <a:pt x="250" y="6"/>
                    <a:pt x="16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44" name="Google Shape;2644;p53"/>
            <p:cNvSpPr/>
            <p:nvPr/>
          </p:nvSpPr>
          <p:spPr>
            <a:xfrm>
              <a:off x="7051675" y="3052200"/>
              <a:ext cx="17575" cy="4625"/>
            </a:xfrm>
            <a:custGeom>
              <a:avLst/>
              <a:gdLst/>
              <a:ahLst/>
              <a:cxnLst/>
              <a:rect l="l" t="t" r="r" b="b"/>
              <a:pathLst>
                <a:path w="703" h="185" extrusionOk="0">
                  <a:moveTo>
                    <a:pt x="564" y="0"/>
                  </a:moveTo>
                  <a:cubicBezTo>
                    <a:pt x="531" y="0"/>
                    <a:pt x="497" y="6"/>
                    <a:pt x="465" y="11"/>
                  </a:cubicBezTo>
                  <a:lnTo>
                    <a:pt x="191" y="11"/>
                  </a:lnTo>
                  <a:cubicBezTo>
                    <a:pt x="96" y="11"/>
                    <a:pt x="0" y="178"/>
                    <a:pt x="107" y="178"/>
                  </a:cubicBezTo>
                  <a:cubicBezTo>
                    <a:pt x="184" y="178"/>
                    <a:pt x="265" y="184"/>
                    <a:pt x="345" y="184"/>
                  </a:cubicBezTo>
                  <a:cubicBezTo>
                    <a:pt x="451" y="184"/>
                    <a:pt x="555" y="173"/>
                    <a:pt x="643" y="118"/>
                  </a:cubicBezTo>
                  <a:cubicBezTo>
                    <a:pt x="667" y="106"/>
                    <a:pt x="703" y="59"/>
                    <a:pt x="679" y="35"/>
                  </a:cubicBezTo>
                  <a:cubicBezTo>
                    <a:pt x="646" y="9"/>
                    <a:pt x="606" y="0"/>
                    <a:pt x="56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45" name="Google Shape;2645;p53"/>
            <p:cNvSpPr/>
            <p:nvPr/>
          </p:nvSpPr>
          <p:spPr>
            <a:xfrm>
              <a:off x="7074900" y="3022625"/>
              <a:ext cx="28725" cy="64600"/>
            </a:xfrm>
            <a:custGeom>
              <a:avLst/>
              <a:gdLst/>
              <a:ahLst/>
              <a:cxnLst/>
              <a:rect l="l" t="t" r="r" b="b"/>
              <a:pathLst>
                <a:path w="1149" h="2584" extrusionOk="0">
                  <a:moveTo>
                    <a:pt x="910" y="1"/>
                  </a:moveTo>
                  <a:cubicBezTo>
                    <a:pt x="776" y="1"/>
                    <a:pt x="656" y="91"/>
                    <a:pt x="571" y="218"/>
                  </a:cubicBezTo>
                  <a:cubicBezTo>
                    <a:pt x="500" y="313"/>
                    <a:pt x="441" y="420"/>
                    <a:pt x="405" y="527"/>
                  </a:cubicBezTo>
                  <a:cubicBezTo>
                    <a:pt x="345" y="718"/>
                    <a:pt x="345" y="884"/>
                    <a:pt x="155" y="980"/>
                  </a:cubicBezTo>
                  <a:cubicBezTo>
                    <a:pt x="88" y="1013"/>
                    <a:pt x="1" y="1161"/>
                    <a:pt x="106" y="1161"/>
                  </a:cubicBezTo>
                  <a:cubicBezTo>
                    <a:pt x="113" y="1161"/>
                    <a:pt x="121" y="1160"/>
                    <a:pt x="131" y="1158"/>
                  </a:cubicBezTo>
                  <a:cubicBezTo>
                    <a:pt x="135" y="1158"/>
                    <a:pt x="139" y="1157"/>
                    <a:pt x="143" y="1157"/>
                  </a:cubicBezTo>
                  <a:cubicBezTo>
                    <a:pt x="318" y="1157"/>
                    <a:pt x="238" y="1899"/>
                    <a:pt x="238" y="2027"/>
                  </a:cubicBezTo>
                  <a:cubicBezTo>
                    <a:pt x="257" y="2261"/>
                    <a:pt x="356" y="2584"/>
                    <a:pt x="577" y="2584"/>
                  </a:cubicBezTo>
                  <a:cubicBezTo>
                    <a:pt x="638" y="2584"/>
                    <a:pt x="707" y="2560"/>
                    <a:pt x="786" y="2504"/>
                  </a:cubicBezTo>
                  <a:cubicBezTo>
                    <a:pt x="829" y="2471"/>
                    <a:pt x="883" y="2358"/>
                    <a:pt x="809" y="2358"/>
                  </a:cubicBezTo>
                  <a:cubicBezTo>
                    <a:pt x="802" y="2358"/>
                    <a:pt x="795" y="2359"/>
                    <a:pt x="786" y="2361"/>
                  </a:cubicBezTo>
                  <a:cubicBezTo>
                    <a:pt x="748" y="2371"/>
                    <a:pt x="714" y="2376"/>
                    <a:pt x="683" y="2376"/>
                  </a:cubicBezTo>
                  <a:cubicBezTo>
                    <a:pt x="219" y="2376"/>
                    <a:pt x="606" y="1258"/>
                    <a:pt x="356" y="1011"/>
                  </a:cubicBezTo>
                  <a:lnTo>
                    <a:pt x="356" y="1011"/>
                  </a:lnTo>
                  <a:cubicBezTo>
                    <a:pt x="427" y="941"/>
                    <a:pt x="485" y="857"/>
                    <a:pt x="524" y="765"/>
                  </a:cubicBezTo>
                  <a:cubicBezTo>
                    <a:pt x="599" y="563"/>
                    <a:pt x="625" y="178"/>
                    <a:pt x="879" y="178"/>
                  </a:cubicBezTo>
                  <a:cubicBezTo>
                    <a:pt x="908" y="178"/>
                    <a:pt x="941" y="183"/>
                    <a:pt x="976" y="194"/>
                  </a:cubicBezTo>
                  <a:cubicBezTo>
                    <a:pt x="982" y="196"/>
                    <a:pt x="987" y="197"/>
                    <a:pt x="993" y="197"/>
                  </a:cubicBezTo>
                  <a:cubicBezTo>
                    <a:pt x="1056" y="197"/>
                    <a:pt x="1149" y="94"/>
                    <a:pt x="1083" y="51"/>
                  </a:cubicBezTo>
                  <a:cubicBezTo>
                    <a:pt x="1024" y="16"/>
                    <a:pt x="966" y="1"/>
                    <a:pt x="9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46" name="Google Shape;2646;p53"/>
            <p:cNvSpPr/>
            <p:nvPr/>
          </p:nvSpPr>
          <p:spPr>
            <a:xfrm>
              <a:off x="7100875" y="3029475"/>
              <a:ext cx="11850" cy="16650"/>
            </a:xfrm>
            <a:custGeom>
              <a:avLst/>
              <a:gdLst/>
              <a:ahLst/>
              <a:cxnLst/>
              <a:rect l="l" t="t" r="r" b="b"/>
              <a:pathLst>
                <a:path w="474" h="666" extrusionOk="0">
                  <a:moveTo>
                    <a:pt x="420" y="0"/>
                  </a:moveTo>
                  <a:cubicBezTo>
                    <a:pt x="414" y="0"/>
                    <a:pt x="408" y="1"/>
                    <a:pt x="402" y="3"/>
                  </a:cubicBezTo>
                  <a:cubicBezTo>
                    <a:pt x="235" y="51"/>
                    <a:pt x="128" y="253"/>
                    <a:pt x="33" y="384"/>
                  </a:cubicBezTo>
                  <a:cubicBezTo>
                    <a:pt x="0" y="425"/>
                    <a:pt x="23" y="454"/>
                    <a:pt x="55" y="454"/>
                  </a:cubicBezTo>
                  <a:cubicBezTo>
                    <a:pt x="71" y="454"/>
                    <a:pt x="89" y="447"/>
                    <a:pt x="104" y="432"/>
                  </a:cubicBezTo>
                  <a:cubicBezTo>
                    <a:pt x="152" y="384"/>
                    <a:pt x="187" y="337"/>
                    <a:pt x="235" y="277"/>
                  </a:cubicBezTo>
                  <a:cubicBezTo>
                    <a:pt x="257" y="248"/>
                    <a:pt x="279" y="214"/>
                    <a:pt x="306" y="190"/>
                  </a:cubicBezTo>
                  <a:lnTo>
                    <a:pt x="306" y="190"/>
                  </a:lnTo>
                  <a:cubicBezTo>
                    <a:pt x="306" y="255"/>
                    <a:pt x="306" y="326"/>
                    <a:pt x="306" y="396"/>
                  </a:cubicBezTo>
                  <a:cubicBezTo>
                    <a:pt x="283" y="480"/>
                    <a:pt x="283" y="551"/>
                    <a:pt x="306" y="634"/>
                  </a:cubicBezTo>
                  <a:cubicBezTo>
                    <a:pt x="313" y="657"/>
                    <a:pt x="325" y="665"/>
                    <a:pt x="340" y="665"/>
                  </a:cubicBezTo>
                  <a:cubicBezTo>
                    <a:pt x="381" y="665"/>
                    <a:pt x="441" y="601"/>
                    <a:pt x="449" y="575"/>
                  </a:cubicBezTo>
                  <a:cubicBezTo>
                    <a:pt x="461" y="491"/>
                    <a:pt x="473" y="408"/>
                    <a:pt x="473" y="325"/>
                  </a:cubicBezTo>
                  <a:lnTo>
                    <a:pt x="473" y="51"/>
                  </a:lnTo>
                  <a:cubicBezTo>
                    <a:pt x="463" y="21"/>
                    <a:pt x="445" y="0"/>
                    <a:pt x="42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47" name="Google Shape;2647;p53"/>
            <p:cNvSpPr/>
            <p:nvPr/>
          </p:nvSpPr>
          <p:spPr>
            <a:xfrm>
              <a:off x="7094525" y="3050900"/>
              <a:ext cx="24450" cy="4675"/>
            </a:xfrm>
            <a:custGeom>
              <a:avLst/>
              <a:gdLst/>
              <a:ahLst/>
              <a:cxnLst/>
              <a:rect l="l" t="t" r="r" b="b"/>
              <a:pathLst>
                <a:path w="978" h="187" extrusionOk="0">
                  <a:moveTo>
                    <a:pt x="758" y="0"/>
                  </a:moveTo>
                  <a:cubicBezTo>
                    <a:pt x="714" y="0"/>
                    <a:pt x="671" y="4"/>
                    <a:pt x="632" y="4"/>
                  </a:cubicBezTo>
                  <a:lnTo>
                    <a:pt x="191" y="4"/>
                  </a:lnTo>
                  <a:cubicBezTo>
                    <a:pt x="108" y="4"/>
                    <a:pt x="1" y="170"/>
                    <a:pt x="108" y="170"/>
                  </a:cubicBezTo>
                  <a:cubicBezTo>
                    <a:pt x="251" y="170"/>
                    <a:pt x="406" y="170"/>
                    <a:pt x="548" y="182"/>
                  </a:cubicBezTo>
                  <a:cubicBezTo>
                    <a:pt x="579" y="185"/>
                    <a:pt x="610" y="186"/>
                    <a:pt x="639" y="186"/>
                  </a:cubicBezTo>
                  <a:cubicBezTo>
                    <a:pt x="736" y="186"/>
                    <a:pt x="827" y="171"/>
                    <a:pt x="918" y="134"/>
                  </a:cubicBezTo>
                  <a:cubicBezTo>
                    <a:pt x="941" y="123"/>
                    <a:pt x="977" y="87"/>
                    <a:pt x="953" y="63"/>
                  </a:cubicBezTo>
                  <a:cubicBezTo>
                    <a:pt x="908" y="10"/>
                    <a:pt x="833" y="0"/>
                    <a:pt x="75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48" name="Google Shape;2648;p53"/>
            <p:cNvSpPr/>
            <p:nvPr/>
          </p:nvSpPr>
          <p:spPr>
            <a:xfrm>
              <a:off x="7100200" y="3058325"/>
              <a:ext cx="22325" cy="17925"/>
            </a:xfrm>
            <a:custGeom>
              <a:avLst/>
              <a:gdLst/>
              <a:ahLst/>
              <a:cxnLst/>
              <a:rect l="l" t="t" r="r" b="b"/>
              <a:pathLst>
                <a:path w="893" h="717" extrusionOk="0">
                  <a:moveTo>
                    <a:pt x="357" y="1"/>
                  </a:moveTo>
                  <a:cubicBezTo>
                    <a:pt x="259" y="1"/>
                    <a:pt x="135" y="92"/>
                    <a:pt x="83" y="135"/>
                  </a:cubicBezTo>
                  <a:cubicBezTo>
                    <a:pt x="28" y="181"/>
                    <a:pt x="30" y="249"/>
                    <a:pt x="73" y="249"/>
                  </a:cubicBezTo>
                  <a:cubicBezTo>
                    <a:pt x="85" y="249"/>
                    <a:pt x="101" y="244"/>
                    <a:pt x="119" y="230"/>
                  </a:cubicBezTo>
                  <a:cubicBezTo>
                    <a:pt x="155" y="213"/>
                    <a:pt x="223" y="162"/>
                    <a:pt x="271" y="162"/>
                  </a:cubicBezTo>
                  <a:cubicBezTo>
                    <a:pt x="287" y="162"/>
                    <a:pt x="301" y="168"/>
                    <a:pt x="310" y="183"/>
                  </a:cubicBezTo>
                  <a:cubicBezTo>
                    <a:pt x="345" y="254"/>
                    <a:pt x="262" y="349"/>
                    <a:pt x="238" y="385"/>
                  </a:cubicBezTo>
                  <a:cubicBezTo>
                    <a:pt x="179" y="457"/>
                    <a:pt x="131" y="528"/>
                    <a:pt x="71" y="588"/>
                  </a:cubicBezTo>
                  <a:cubicBezTo>
                    <a:pt x="48" y="611"/>
                    <a:pt x="0" y="707"/>
                    <a:pt x="71" y="707"/>
                  </a:cubicBezTo>
                  <a:cubicBezTo>
                    <a:pt x="166" y="707"/>
                    <a:pt x="285" y="717"/>
                    <a:pt x="405" y="717"/>
                  </a:cubicBezTo>
                  <a:cubicBezTo>
                    <a:pt x="572" y="717"/>
                    <a:pt x="741" y="697"/>
                    <a:pt x="845" y="599"/>
                  </a:cubicBezTo>
                  <a:cubicBezTo>
                    <a:pt x="857" y="576"/>
                    <a:pt x="893" y="528"/>
                    <a:pt x="857" y="504"/>
                  </a:cubicBezTo>
                  <a:cubicBezTo>
                    <a:pt x="836" y="496"/>
                    <a:pt x="812" y="493"/>
                    <a:pt x="787" y="493"/>
                  </a:cubicBezTo>
                  <a:cubicBezTo>
                    <a:pt x="701" y="493"/>
                    <a:pt x="600" y="531"/>
                    <a:pt x="536" y="540"/>
                  </a:cubicBezTo>
                  <a:cubicBezTo>
                    <a:pt x="441" y="549"/>
                    <a:pt x="346" y="551"/>
                    <a:pt x="255" y="552"/>
                  </a:cubicBezTo>
                  <a:lnTo>
                    <a:pt x="255" y="552"/>
                  </a:lnTo>
                  <a:cubicBezTo>
                    <a:pt x="310" y="483"/>
                    <a:pt x="360" y="413"/>
                    <a:pt x="405" y="338"/>
                  </a:cubicBezTo>
                  <a:cubicBezTo>
                    <a:pt x="441" y="266"/>
                    <a:pt x="500" y="135"/>
                    <a:pt x="452" y="52"/>
                  </a:cubicBezTo>
                  <a:cubicBezTo>
                    <a:pt x="429" y="15"/>
                    <a:pt x="395" y="1"/>
                    <a:pt x="35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49" name="Google Shape;2649;p53"/>
            <p:cNvSpPr/>
            <p:nvPr/>
          </p:nvSpPr>
          <p:spPr>
            <a:xfrm>
              <a:off x="7117000" y="3021975"/>
              <a:ext cx="18925" cy="63175"/>
            </a:xfrm>
            <a:custGeom>
              <a:avLst/>
              <a:gdLst/>
              <a:ahLst/>
              <a:cxnLst/>
              <a:rect l="l" t="t" r="r" b="b"/>
              <a:pathLst>
                <a:path w="757" h="2527" extrusionOk="0">
                  <a:moveTo>
                    <a:pt x="432" y="1"/>
                  </a:moveTo>
                  <a:cubicBezTo>
                    <a:pt x="404" y="1"/>
                    <a:pt x="373" y="3"/>
                    <a:pt x="340" y="6"/>
                  </a:cubicBezTo>
                  <a:cubicBezTo>
                    <a:pt x="281" y="6"/>
                    <a:pt x="173" y="148"/>
                    <a:pt x="269" y="148"/>
                  </a:cubicBezTo>
                  <a:lnTo>
                    <a:pt x="257" y="160"/>
                  </a:lnTo>
                  <a:cubicBezTo>
                    <a:pt x="376" y="160"/>
                    <a:pt x="459" y="184"/>
                    <a:pt x="519" y="315"/>
                  </a:cubicBezTo>
                  <a:cubicBezTo>
                    <a:pt x="554" y="399"/>
                    <a:pt x="554" y="518"/>
                    <a:pt x="519" y="613"/>
                  </a:cubicBezTo>
                  <a:cubicBezTo>
                    <a:pt x="471" y="732"/>
                    <a:pt x="423" y="863"/>
                    <a:pt x="388" y="994"/>
                  </a:cubicBezTo>
                  <a:cubicBezTo>
                    <a:pt x="336" y="1159"/>
                    <a:pt x="302" y="1395"/>
                    <a:pt x="464" y="1471"/>
                  </a:cubicBezTo>
                  <a:lnTo>
                    <a:pt x="464" y="1471"/>
                  </a:lnTo>
                  <a:cubicBezTo>
                    <a:pt x="390" y="1750"/>
                    <a:pt x="545" y="2338"/>
                    <a:pt x="295" y="2338"/>
                  </a:cubicBezTo>
                  <a:cubicBezTo>
                    <a:pt x="268" y="2338"/>
                    <a:pt x="235" y="2331"/>
                    <a:pt x="197" y="2315"/>
                  </a:cubicBezTo>
                  <a:cubicBezTo>
                    <a:pt x="192" y="2313"/>
                    <a:pt x="187" y="2313"/>
                    <a:pt x="181" y="2313"/>
                  </a:cubicBezTo>
                  <a:cubicBezTo>
                    <a:pt x="116" y="2313"/>
                    <a:pt x="1" y="2426"/>
                    <a:pt x="66" y="2470"/>
                  </a:cubicBezTo>
                  <a:cubicBezTo>
                    <a:pt x="114" y="2510"/>
                    <a:pt x="161" y="2527"/>
                    <a:pt x="208" y="2527"/>
                  </a:cubicBezTo>
                  <a:cubicBezTo>
                    <a:pt x="385" y="2527"/>
                    <a:pt x="545" y="2285"/>
                    <a:pt x="602" y="2125"/>
                  </a:cubicBezTo>
                  <a:cubicBezTo>
                    <a:pt x="626" y="2030"/>
                    <a:pt x="626" y="1922"/>
                    <a:pt x="614" y="1815"/>
                  </a:cubicBezTo>
                  <a:lnTo>
                    <a:pt x="614" y="1613"/>
                  </a:lnTo>
                  <a:cubicBezTo>
                    <a:pt x="626" y="1565"/>
                    <a:pt x="626" y="1530"/>
                    <a:pt x="626" y="1482"/>
                  </a:cubicBezTo>
                  <a:cubicBezTo>
                    <a:pt x="626" y="1482"/>
                    <a:pt x="626" y="1481"/>
                    <a:pt x="626" y="1481"/>
                  </a:cubicBezTo>
                  <a:lnTo>
                    <a:pt x="626" y="1481"/>
                  </a:lnTo>
                  <a:cubicBezTo>
                    <a:pt x="619" y="1484"/>
                    <a:pt x="610" y="1485"/>
                    <a:pt x="598" y="1485"/>
                  </a:cubicBezTo>
                  <a:cubicBezTo>
                    <a:pt x="598" y="1485"/>
                    <a:pt x="598" y="1485"/>
                    <a:pt x="598" y="1485"/>
                  </a:cubicBezTo>
                  <a:lnTo>
                    <a:pt x="598" y="1485"/>
                  </a:lnTo>
                  <a:cubicBezTo>
                    <a:pt x="608" y="1480"/>
                    <a:pt x="618" y="1473"/>
                    <a:pt x="627" y="1466"/>
                  </a:cubicBezTo>
                  <a:lnTo>
                    <a:pt x="627" y="1466"/>
                  </a:lnTo>
                  <a:cubicBezTo>
                    <a:pt x="626" y="1470"/>
                    <a:pt x="626" y="1475"/>
                    <a:pt x="626" y="1481"/>
                  </a:cubicBezTo>
                  <a:lnTo>
                    <a:pt x="626" y="1481"/>
                  </a:lnTo>
                  <a:cubicBezTo>
                    <a:pt x="646" y="1473"/>
                    <a:pt x="648" y="1457"/>
                    <a:pt x="643" y="1449"/>
                  </a:cubicBezTo>
                  <a:lnTo>
                    <a:pt x="643" y="1449"/>
                  </a:lnTo>
                  <a:cubicBezTo>
                    <a:pt x="638" y="1455"/>
                    <a:pt x="633" y="1460"/>
                    <a:pt x="627" y="1466"/>
                  </a:cubicBezTo>
                  <a:lnTo>
                    <a:pt x="627" y="1466"/>
                  </a:lnTo>
                  <a:cubicBezTo>
                    <a:pt x="629" y="1450"/>
                    <a:pt x="633" y="1444"/>
                    <a:pt x="637" y="1444"/>
                  </a:cubicBezTo>
                  <a:lnTo>
                    <a:pt x="637" y="1444"/>
                  </a:lnTo>
                  <a:cubicBezTo>
                    <a:pt x="640" y="1444"/>
                    <a:pt x="642" y="1446"/>
                    <a:pt x="643" y="1449"/>
                  </a:cubicBezTo>
                  <a:lnTo>
                    <a:pt x="643" y="1449"/>
                  </a:lnTo>
                  <a:cubicBezTo>
                    <a:pt x="686" y="1401"/>
                    <a:pt x="705" y="1331"/>
                    <a:pt x="644" y="1327"/>
                  </a:cubicBezTo>
                  <a:lnTo>
                    <a:pt x="644" y="1327"/>
                  </a:lnTo>
                  <a:lnTo>
                    <a:pt x="650" y="1315"/>
                  </a:lnTo>
                  <a:cubicBezTo>
                    <a:pt x="352" y="1280"/>
                    <a:pt x="709" y="589"/>
                    <a:pt x="733" y="446"/>
                  </a:cubicBezTo>
                  <a:cubicBezTo>
                    <a:pt x="757" y="327"/>
                    <a:pt x="733" y="208"/>
                    <a:pt x="662" y="125"/>
                  </a:cubicBezTo>
                  <a:cubicBezTo>
                    <a:pt x="597" y="24"/>
                    <a:pt x="526" y="1"/>
                    <a:pt x="43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50" name="Google Shape;2650;p53"/>
            <p:cNvSpPr/>
            <p:nvPr/>
          </p:nvSpPr>
          <p:spPr>
            <a:xfrm>
              <a:off x="6872175" y="1515675"/>
              <a:ext cx="320025" cy="319700"/>
            </a:xfrm>
            <a:custGeom>
              <a:avLst/>
              <a:gdLst/>
              <a:ahLst/>
              <a:cxnLst/>
              <a:rect l="l" t="t" r="r" b="b"/>
              <a:pathLst>
                <a:path w="12801" h="12788" extrusionOk="0">
                  <a:moveTo>
                    <a:pt x="1" y="0"/>
                  </a:moveTo>
                  <a:lnTo>
                    <a:pt x="1" y="12787"/>
                  </a:lnTo>
                  <a:lnTo>
                    <a:pt x="12800" y="12787"/>
                  </a:lnTo>
                  <a:lnTo>
                    <a:pt x="1"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51" name="Google Shape;2651;p53"/>
            <p:cNvSpPr/>
            <p:nvPr/>
          </p:nvSpPr>
          <p:spPr>
            <a:xfrm>
              <a:off x="6075350" y="1500775"/>
              <a:ext cx="1131725" cy="1674050"/>
            </a:xfrm>
            <a:custGeom>
              <a:avLst/>
              <a:gdLst/>
              <a:ahLst/>
              <a:cxnLst/>
              <a:rect l="l" t="t" r="r" b="b"/>
              <a:pathLst>
                <a:path w="45269" h="66962" extrusionOk="0">
                  <a:moveTo>
                    <a:pt x="1" y="1"/>
                  </a:moveTo>
                  <a:lnTo>
                    <a:pt x="1" y="66961"/>
                  </a:lnTo>
                  <a:lnTo>
                    <a:pt x="45268" y="66961"/>
                  </a:lnTo>
                  <a:lnTo>
                    <a:pt x="45268" y="12788"/>
                  </a:lnTo>
                  <a:lnTo>
                    <a:pt x="32469" y="1"/>
                  </a:lnTo>
                  <a:close/>
                </a:path>
              </a:pathLst>
            </a:custGeom>
            <a:solidFill>
              <a:schemeClr val="dk2"/>
            </a:solidFill>
            <a:ln w="9525" cap="flat" cmpd="sng">
              <a:solidFill>
                <a:schemeClr val="dk1"/>
              </a:solidFill>
              <a:prstDash val="solid"/>
              <a:round/>
              <a:headEnd type="none" w="sm" len="sm"/>
              <a:tailEnd type="none" w="sm" len="sm"/>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2652" name="Google Shape;2652;p53"/>
            <p:cNvSpPr/>
            <p:nvPr/>
          </p:nvSpPr>
          <p:spPr>
            <a:xfrm>
              <a:off x="6201375" y="2912475"/>
              <a:ext cx="22250" cy="6950"/>
            </a:xfrm>
            <a:custGeom>
              <a:avLst/>
              <a:gdLst/>
              <a:ahLst/>
              <a:cxnLst/>
              <a:rect l="l" t="t" r="r" b="b"/>
              <a:pathLst>
                <a:path w="890" h="278" extrusionOk="0">
                  <a:moveTo>
                    <a:pt x="718" y="1"/>
                  </a:moveTo>
                  <a:cubicBezTo>
                    <a:pt x="708" y="1"/>
                    <a:pt x="698" y="2"/>
                    <a:pt x="687" y="4"/>
                  </a:cubicBezTo>
                  <a:cubicBezTo>
                    <a:pt x="603" y="16"/>
                    <a:pt x="520" y="28"/>
                    <a:pt x="437" y="40"/>
                  </a:cubicBezTo>
                  <a:lnTo>
                    <a:pt x="175" y="40"/>
                  </a:lnTo>
                  <a:cubicBezTo>
                    <a:pt x="171" y="40"/>
                    <a:pt x="167" y="39"/>
                    <a:pt x="164" y="39"/>
                  </a:cubicBezTo>
                  <a:cubicBezTo>
                    <a:pt x="19" y="39"/>
                    <a:pt x="0" y="266"/>
                    <a:pt x="163" y="278"/>
                  </a:cubicBezTo>
                  <a:lnTo>
                    <a:pt x="449" y="278"/>
                  </a:lnTo>
                  <a:cubicBezTo>
                    <a:pt x="544" y="278"/>
                    <a:pt x="639" y="266"/>
                    <a:pt x="734" y="254"/>
                  </a:cubicBezTo>
                  <a:cubicBezTo>
                    <a:pt x="890" y="221"/>
                    <a:pt x="859" y="1"/>
                    <a:pt x="71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53" name="Google Shape;2653;p53"/>
            <p:cNvSpPr/>
            <p:nvPr/>
          </p:nvSpPr>
          <p:spPr>
            <a:xfrm>
              <a:off x="6196500" y="2899600"/>
              <a:ext cx="27700" cy="7325"/>
            </a:xfrm>
            <a:custGeom>
              <a:avLst/>
              <a:gdLst/>
              <a:ahLst/>
              <a:cxnLst/>
              <a:rect l="l" t="t" r="r" b="b"/>
              <a:pathLst>
                <a:path w="1108" h="293" extrusionOk="0">
                  <a:moveTo>
                    <a:pt x="985" y="1"/>
                  </a:moveTo>
                  <a:cubicBezTo>
                    <a:pt x="975" y="1"/>
                    <a:pt x="964" y="3"/>
                    <a:pt x="953" y="7"/>
                  </a:cubicBezTo>
                  <a:cubicBezTo>
                    <a:pt x="810" y="19"/>
                    <a:pt x="679" y="31"/>
                    <a:pt x="548" y="43"/>
                  </a:cubicBezTo>
                  <a:cubicBezTo>
                    <a:pt x="417" y="43"/>
                    <a:pt x="274" y="43"/>
                    <a:pt x="144" y="31"/>
                  </a:cubicBezTo>
                  <a:cubicBezTo>
                    <a:pt x="137" y="30"/>
                    <a:pt x="131" y="29"/>
                    <a:pt x="125" y="29"/>
                  </a:cubicBezTo>
                  <a:cubicBezTo>
                    <a:pt x="70" y="29"/>
                    <a:pt x="13" y="74"/>
                    <a:pt x="13" y="138"/>
                  </a:cubicBezTo>
                  <a:cubicBezTo>
                    <a:pt x="1" y="198"/>
                    <a:pt x="48" y="269"/>
                    <a:pt x="120" y="269"/>
                  </a:cubicBezTo>
                  <a:cubicBezTo>
                    <a:pt x="239" y="281"/>
                    <a:pt x="346" y="293"/>
                    <a:pt x="465" y="293"/>
                  </a:cubicBezTo>
                  <a:lnTo>
                    <a:pt x="560" y="293"/>
                  </a:lnTo>
                  <a:cubicBezTo>
                    <a:pt x="703" y="293"/>
                    <a:pt x="846" y="281"/>
                    <a:pt x="1001" y="257"/>
                  </a:cubicBezTo>
                  <a:cubicBezTo>
                    <a:pt x="1060" y="245"/>
                    <a:pt x="1108" y="174"/>
                    <a:pt x="1096" y="102"/>
                  </a:cubicBezTo>
                  <a:cubicBezTo>
                    <a:pt x="1086" y="44"/>
                    <a:pt x="1036" y="1"/>
                    <a:pt x="98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54" name="Google Shape;2654;p53"/>
            <p:cNvSpPr/>
            <p:nvPr/>
          </p:nvSpPr>
          <p:spPr>
            <a:xfrm>
              <a:off x="6243825" y="2902750"/>
              <a:ext cx="353050" cy="6275"/>
            </a:xfrm>
            <a:custGeom>
              <a:avLst/>
              <a:gdLst/>
              <a:ahLst/>
              <a:cxnLst/>
              <a:rect l="l" t="t" r="r" b="b"/>
              <a:pathLst>
                <a:path w="14122" h="251" extrusionOk="0">
                  <a:moveTo>
                    <a:pt x="167" y="0"/>
                  </a:moveTo>
                  <a:cubicBezTo>
                    <a:pt x="1" y="0"/>
                    <a:pt x="1" y="250"/>
                    <a:pt x="167" y="250"/>
                  </a:cubicBezTo>
                  <a:lnTo>
                    <a:pt x="13967" y="250"/>
                  </a:lnTo>
                  <a:cubicBezTo>
                    <a:pt x="14122" y="250"/>
                    <a:pt x="14122" y="0"/>
                    <a:pt x="139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55" name="Google Shape;2655;p53"/>
            <p:cNvSpPr/>
            <p:nvPr/>
          </p:nvSpPr>
          <p:spPr>
            <a:xfrm>
              <a:off x="6151550" y="2901400"/>
              <a:ext cx="41700" cy="22500"/>
            </a:xfrm>
            <a:custGeom>
              <a:avLst/>
              <a:gdLst/>
              <a:ahLst/>
              <a:cxnLst/>
              <a:rect l="l" t="t" r="r" b="b"/>
              <a:pathLst>
                <a:path w="1668" h="900" extrusionOk="0">
                  <a:moveTo>
                    <a:pt x="148" y="0"/>
                  </a:moveTo>
                  <a:cubicBezTo>
                    <a:pt x="121" y="0"/>
                    <a:pt x="93" y="10"/>
                    <a:pt x="72" y="30"/>
                  </a:cubicBezTo>
                  <a:cubicBezTo>
                    <a:pt x="13" y="66"/>
                    <a:pt x="1" y="149"/>
                    <a:pt x="48" y="197"/>
                  </a:cubicBezTo>
                  <a:cubicBezTo>
                    <a:pt x="96" y="269"/>
                    <a:pt x="156" y="328"/>
                    <a:pt x="227" y="388"/>
                  </a:cubicBezTo>
                  <a:cubicBezTo>
                    <a:pt x="370" y="519"/>
                    <a:pt x="525" y="626"/>
                    <a:pt x="703" y="709"/>
                  </a:cubicBezTo>
                  <a:cubicBezTo>
                    <a:pt x="870" y="792"/>
                    <a:pt x="1049" y="852"/>
                    <a:pt x="1239" y="876"/>
                  </a:cubicBezTo>
                  <a:cubicBezTo>
                    <a:pt x="1334" y="888"/>
                    <a:pt x="1418" y="900"/>
                    <a:pt x="1501" y="900"/>
                  </a:cubicBezTo>
                  <a:cubicBezTo>
                    <a:pt x="1668" y="900"/>
                    <a:pt x="1668" y="661"/>
                    <a:pt x="1501" y="661"/>
                  </a:cubicBezTo>
                  <a:cubicBezTo>
                    <a:pt x="1430" y="650"/>
                    <a:pt x="1358" y="650"/>
                    <a:pt x="1287" y="638"/>
                  </a:cubicBezTo>
                  <a:cubicBezTo>
                    <a:pt x="953" y="578"/>
                    <a:pt x="644" y="435"/>
                    <a:pt x="394" y="209"/>
                  </a:cubicBezTo>
                  <a:cubicBezTo>
                    <a:pt x="334" y="161"/>
                    <a:pt x="287" y="102"/>
                    <a:pt x="239" y="42"/>
                  </a:cubicBezTo>
                  <a:cubicBezTo>
                    <a:pt x="219" y="16"/>
                    <a:pt x="184" y="0"/>
                    <a:pt x="14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56" name="Google Shape;2656;p53"/>
            <p:cNvSpPr/>
            <p:nvPr/>
          </p:nvSpPr>
          <p:spPr>
            <a:xfrm>
              <a:off x="6147400" y="2898225"/>
              <a:ext cx="28875" cy="37875"/>
            </a:xfrm>
            <a:custGeom>
              <a:avLst/>
              <a:gdLst/>
              <a:ahLst/>
              <a:cxnLst/>
              <a:rect l="l" t="t" r="r" b="b"/>
              <a:pathLst>
                <a:path w="1155" h="1515" extrusionOk="0">
                  <a:moveTo>
                    <a:pt x="1015" y="0"/>
                  </a:moveTo>
                  <a:cubicBezTo>
                    <a:pt x="1006" y="0"/>
                    <a:pt x="997" y="1"/>
                    <a:pt x="988" y="3"/>
                  </a:cubicBezTo>
                  <a:cubicBezTo>
                    <a:pt x="917" y="15"/>
                    <a:pt x="881" y="86"/>
                    <a:pt x="893" y="145"/>
                  </a:cubicBezTo>
                  <a:cubicBezTo>
                    <a:pt x="905" y="217"/>
                    <a:pt x="905" y="288"/>
                    <a:pt x="893" y="360"/>
                  </a:cubicBezTo>
                  <a:cubicBezTo>
                    <a:pt x="857" y="515"/>
                    <a:pt x="786" y="669"/>
                    <a:pt x="679" y="788"/>
                  </a:cubicBezTo>
                  <a:cubicBezTo>
                    <a:pt x="572" y="919"/>
                    <a:pt x="441" y="1038"/>
                    <a:pt x="298" y="1146"/>
                  </a:cubicBezTo>
                  <a:lnTo>
                    <a:pt x="95" y="1288"/>
                  </a:lnTo>
                  <a:cubicBezTo>
                    <a:pt x="0" y="1360"/>
                    <a:pt x="48" y="1515"/>
                    <a:pt x="167" y="1515"/>
                  </a:cubicBezTo>
                  <a:cubicBezTo>
                    <a:pt x="203" y="1515"/>
                    <a:pt x="226" y="1503"/>
                    <a:pt x="250" y="1491"/>
                  </a:cubicBezTo>
                  <a:lnTo>
                    <a:pt x="453" y="1336"/>
                  </a:lnTo>
                  <a:cubicBezTo>
                    <a:pt x="607" y="1229"/>
                    <a:pt x="750" y="1098"/>
                    <a:pt x="881" y="943"/>
                  </a:cubicBezTo>
                  <a:cubicBezTo>
                    <a:pt x="1012" y="788"/>
                    <a:pt x="1095" y="598"/>
                    <a:pt x="1143" y="396"/>
                  </a:cubicBezTo>
                  <a:cubicBezTo>
                    <a:pt x="1155" y="300"/>
                    <a:pt x="1155" y="193"/>
                    <a:pt x="1143" y="98"/>
                  </a:cubicBezTo>
                  <a:cubicBezTo>
                    <a:pt x="1122" y="35"/>
                    <a:pt x="1074" y="0"/>
                    <a:pt x="10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57" name="Google Shape;2657;p53"/>
            <p:cNvSpPr/>
            <p:nvPr/>
          </p:nvSpPr>
          <p:spPr>
            <a:xfrm>
              <a:off x="6251875" y="2882875"/>
              <a:ext cx="25125" cy="7700"/>
            </a:xfrm>
            <a:custGeom>
              <a:avLst/>
              <a:gdLst/>
              <a:ahLst/>
              <a:cxnLst/>
              <a:rect l="l" t="t" r="r" b="b"/>
              <a:pathLst>
                <a:path w="1005" h="308" extrusionOk="0">
                  <a:moveTo>
                    <a:pt x="667" y="0"/>
                  </a:moveTo>
                  <a:cubicBezTo>
                    <a:pt x="607" y="0"/>
                    <a:pt x="548" y="3"/>
                    <a:pt x="488" y="9"/>
                  </a:cubicBezTo>
                  <a:cubicBezTo>
                    <a:pt x="381" y="9"/>
                    <a:pt x="262" y="33"/>
                    <a:pt x="143" y="69"/>
                  </a:cubicBezTo>
                  <a:cubicBezTo>
                    <a:pt x="0" y="93"/>
                    <a:pt x="24" y="307"/>
                    <a:pt x="179" y="307"/>
                  </a:cubicBezTo>
                  <a:lnTo>
                    <a:pt x="203" y="307"/>
                  </a:lnTo>
                  <a:cubicBezTo>
                    <a:pt x="310" y="271"/>
                    <a:pt x="405" y="259"/>
                    <a:pt x="512" y="248"/>
                  </a:cubicBezTo>
                  <a:cubicBezTo>
                    <a:pt x="566" y="242"/>
                    <a:pt x="616" y="239"/>
                    <a:pt x="667" y="239"/>
                  </a:cubicBezTo>
                  <a:cubicBezTo>
                    <a:pt x="718" y="239"/>
                    <a:pt x="768" y="242"/>
                    <a:pt x="822" y="248"/>
                  </a:cubicBezTo>
                  <a:cubicBezTo>
                    <a:pt x="829" y="249"/>
                    <a:pt x="837" y="249"/>
                    <a:pt x="844" y="249"/>
                  </a:cubicBezTo>
                  <a:cubicBezTo>
                    <a:pt x="990" y="249"/>
                    <a:pt x="1005" y="21"/>
                    <a:pt x="846" y="9"/>
                  </a:cubicBezTo>
                  <a:cubicBezTo>
                    <a:pt x="786" y="3"/>
                    <a:pt x="726" y="0"/>
                    <a:pt x="6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58" name="Google Shape;2658;p53"/>
            <p:cNvSpPr/>
            <p:nvPr/>
          </p:nvSpPr>
          <p:spPr>
            <a:xfrm>
              <a:off x="6284300" y="2850450"/>
              <a:ext cx="23850" cy="52625"/>
            </a:xfrm>
            <a:custGeom>
              <a:avLst/>
              <a:gdLst/>
              <a:ahLst/>
              <a:cxnLst/>
              <a:rect l="l" t="t" r="r" b="b"/>
              <a:pathLst>
                <a:path w="954" h="2105" extrusionOk="0">
                  <a:moveTo>
                    <a:pt x="299" y="271"/>
                  </a:moveTo>
                  <a:cubicBezTo>
                    <a:pt x="358" y="342"/>
                    <a:pt x="382" y="437"/>
                    <a:pt x="382" y="532"/>
                  </a:cubicBezTo>
                  <a:cubicBezTo>
                    <a:pt x="370" y="699"/>
                    <a:pt x="334" y="866"/>
                    <a:pt x="263" y="1033"/>
                  </a:cubicBezTo>
                  <a:cubicBezTo>
                    <a:pt x="251" y="854"/>
                    <a:pt x="263" y="675"/>
                    <a:pt x="275" y="497"/>
                  </a:cubicBezTo>
                  <a:lnTo>
                    <a:pt x="299" y="271"/>
                  </a:lnTo>
                  <a:close/>
                  <a:moveTo>
                    <a:pt x="470" y="1428"/>
                  </a:moveTo>
                  <a:cubicBezTo>
                    <a:pt x="549" y="1428"/>
                    <a:pt x="626" y="1466"/>
                    <a:pt x="668" y="1533"/>
                  </a:cubicBezTo>
                  <a:cubicBezTo>
                    <a:pt x="703" y="1592"/>
                    <a:pt x="715" y="1652"/>
                    <a:pt x="715" y="1711"/>
                  </a:cubicBezTo>
                  <a:cubicBezTo>
                    <a:pt x="715" y="1747"/>
                    <a:pt x="715" y="1783"/>
                    <a:pt x="715" y="1830"/>
                  </a:cubicBezTo>
                  <a:cubicBezTo>
                    <a:pt x="703" y="1830"/>
                    <a:pt x="703" y="1842"/>
                    <a:pt x="715" y="1854"/>
                  </a:cubicBezTo>
                  <a:cubicBezTo>
                    <a:pt x="620" y="1854"/>
                    <a:pt x="537" y="1806"/>
                    <a:pt x="477" y="1735"/>
                  </a:cubicBezTo>
                  <a:cubicBezTo>
                    <a:pt x="406" y="1652"/>
                    <a:pt x="358" y="1556"/>
                    <a:pt x="334" y="1461"/>
                  </a:cubicBezTo>
                  <a:cubicBezTo>
                    <a:pt x="346" y="1449"/>
                    <a:pt x="358" y="1449"/>
                    <a:pt x="370" y="1449"/>
                  </a:cubicBezTo>
                  <a:cubicBezTo>
                    <a:pt x="402" y="1435"/>
                    <a:pt x="436" y="1428"/>
                    <a:pt x="470" y="1428"/>
                  </a:cubicBezTo>
                  <a:close/>
                  <a:moveTo>
                    <a:pt x="274" y="0"/>
                  </a:moveTo>
                  <a:cubicBezTo>
                    <a:pt x="220" y="0"/>
                    <a:pt x="169" y="19"/>
                    <a:pt x="132" y="56"/>
                  </a:cubicBezTo>
                  <a:cubicBezTo>
                    <a:pt x="84" y="104"/>
                    <a:pt x="61" y="163"/>
                    <a:pt x="61" y="235"/>
                  </a:cubicBezTo>
                  <a:lnTo>
                    <a:pt x="61" y="247"/>
                  </a:lnTo>
                  <a:lnTo>
                    <a:pt x="37" y="473"/>
                  </a:lnTo>
                  <a:cubicBezTo>
                    <a:pt x="1" y="794"/>
                    <a:pt x="1" y="1116"/>
                    <a:pt x="72" y="1437"/>
                  </a:cubicBezTo>
                  <a:cubicBezTo>
                    <a:pt x="108" y="1604"/>
                    <a:pt x="180" y="1759"/>
                    <a:pt x="287" y="1902"/>
                  </a:cubicBezTo>
                  <a:cubicBezTo>
                    <a:pt x="382" y="2021"/>
                    <a:pt x="525" y="2092"/>
                    <a:pt x="692" y="2104"/>
                  </a:cubicBezTo>
                  <a:cubicBezTo>
                    <a:pt x="739" y="2104"/>
                    <a:pt x="787" y="2092"/>
                    <a:pt x="834" y="2068"/>
                  </a:cubicBezTo>
                  <a:cubicBezTo>
                    <a:pt x="846" y="2068"/>
                    <a:pt x="858" y="2056"/>
                    <a:pt x="858" y="2056"/>
                  </a:cubicBezTo>
                  <a:cubicBezTo>
                    <a:pt x="918" y="1997"/>
                    <a:pt x="942" y="1937"/>
                    <a:pt x="953" y="1866"/>
                  </a:cubicBezTo>
                  <a:cubicBezTo>
                    <a:pt x="953" y="1806"/>
                    <a:pt x="953" y="1759"/>
                    <a:pt x="953" y="1711"/>
                  </a:cubicBezTo>
                  <a:cubicBezTo>
                    <a:pt x="953" y="1604"/>
                    <a:pt x="930" y="1497"/>
                    <a:pt x="882" y="1402"/>
                  </a:cubicBezTo>
                  <a:cubicBezTo>
                    <a:pt x="787" y="1259"/>
                    <a:pt x="632" y="1175"/>
                    <a:pt x="465" y="1175"/>
                  </a:cubicBezTo>
                  <a:cubicBezTo>
                    <a:pt x="561" y="973"/>
                    <a:pt x="608" y="759"/>
                    <a:pt x="632" y="544"/>
                  </a:cubicBezTo>
                  <a:cubicBezTo>
                    <a:pt x="656" y="330"/>
                    <a:pt x="549" y="128"/>
                    <a:pt x="370" y="21"/>
                  </a:cubicBezTo>
                  <a:cubicBezTo>
                    <a:pt x="339" y="7"/>
                    <a:pt x="306" y="0"/>
                    <a:pt x="2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59" name="Google Shape;2659;p53"/>
            <p:cNvSpPr/>
            <p:nvPr/>
          </p:nvSpPr>
          <p:spPr>
            <a:xfrm>
              <a:off x="6386700" y="2850450"/>
              <a:ext cx="24150" cy="52625"/>
            </a:xfrm>
            <a:custGeom>
              <a:avLst/>
              <a:gdLst/>
              <a:ahLst/>
              <a:cxnLst/>
              <a:rect l="l" t="t" r="r" b="b"/>
              <a:pathLst>
                <a:path w="966" h="2105" extrusionOk="0">
                  <a:moveTo>
                    <a:pt x="310" y="271"/>
                  </a:moveTo>
                  <a:cubicBezTo>
                    <a:pt x="370" y="342"/>
                    <a:pt x="394" y="437"/>
                    <a:pt x="382" y="532"/>
                  </a:cubicBezTo>
                  <a:cubicBezTo>
                    <a:pt x="370" y="699"/>
                    <a:pt x="334" y="866"/>
                    <a:pt x="263" y="1033"/>
                  </a:cubicBezTo>
                  <a:cubicBezTo>
                    <a:pt x="263" y="854"/>
                    <a:pt x="263" y="675"/>
                    <a:pt x="286" y="497"/>
                  </a:cubicBezTo>
                  <a:lnTo>
                    <a:pt x="310" y="271"/>
                  </a:lnTo>
                  <a:close/>
                  <a:moveTo>
                    <a:pt x="470" y="1428"/>
                  </a:moveTo>
                  <a:cubicBezTo>
                    <a:pt x="549" y="1428"/>
                    <a:pt x="626" y="1466"/>
                    <a:pt x="667" y="1533"/>
                  </a:cubicBezTo>
                  <a:cubicBezTo>
                    <a:pt x="703" y="1592"/>
                    <a:pt x="715" y="1652"/>
                    <a:pt x="715" y="1711"/>
                  </a:cubicBezTo>
                  <a:cubicBezTo>
                    <a:pt x="715" y="1747"/>
                    <a:pt x="715" y="1783"/>
                    <a:pt x="715" y="1830"/>
                  </a:cubicBezTo>
                  <a:cubicBezTo>
                    <a:pt x="715" y="1830"/>
                    <a:pt x="715" y="1842"/>
                    <a:pt x="715" y="1854"/>
                  </a:cubicBezTo>
                  <a:cubicBezTo>
                    <a:pt x="620" y="1854"/>
                    <a:pt x="537" y="1806"/>
                    <a:pt x="489" y="1735"/>
                  </a:cubicBezTo>
                  <a:cubicBezTo>
                    <a:pt x="417" y="1652"/>
                    <a:pt x="370" y="1556"/>
                    <a:pt x="334" y="1461"/>
                  </a:cubicBezTo>
                  <a:lnTo>
                    <a:pt x="322" y="1461"/>
                  </a:lnTo>
                  <a:cubicBezTo>
                    <a:pt x="346" y="1449"/>
                    <a:pt x="358" y="1449"/>
                    <a:pt x="370" y="1449"/>
                  </a:cubicBezTo>
                  <a:cubicBezTo>
                    <a:pt x="402" y="1435"/>
                    <a:pt x="436" y="1428"/>
                    <a:pt x="470" y="1428"/>
                  </a:cubicBezTo>
                  <a:close/>
                  <a:moveTo>
                    <a:pt x="282" y="0"/>
                  </a:moveTo>
                  <a:cubicBezTo>
                    <a:pt x="230" y="0"/>
                    <a:pt x="176" y="19"/>
                    <a:pt x="132" y="56"/>
                  </a:cubicBezTo>
                  <a:cubicBezTo>
                    <a:pt x="96" y="104"/>
                    <a:pt x="60" y="163"/>
                    <a:pt x="60" y="235"/>
                  </a:cubicBezTo>
                  <a:lnTo>
                    <a:pt x="60" y="247"/>
                  </a:lnTo>
                  <a:lnTo>
                    <a:pt x="36" y="473"/>
                  </a:lnTo>
                  <a:cubicBezTo>
                    <a:pt x="1" y="794"/>
                    <a:pt x="13" y="1116"/>
                    <a:pt x="72" y="1437"/>
                  </a:cubicBezTo>
                  <a:cubicBezTo>
                    <a:pt x="108" y="1604"/>
                    <a:pt x="179" y="1759"/>
                    <a:pt x="298" y="1902"/>
                  </a:cubicBezTo>
                  <a:cubicBezTo>
                    <a:pt x="394" y="2021"/>
                    <a:pt x="537" y="2092"/>
                    <a:pt x="691" y="2104"/>
                  </a:cubicBezTo>
                  <a:cubicBezTo>
                    <a:pt x="739" y="2104"/>
                    <a:pt x="787" y="2092"/>
                    <a:pt x="834" y="2068"/>
                  </a:cubicBezTo>
                  <a:cubicBezTo>
                    <a:pt x="846" y="2068"/>
                    <a:pt x="858" y="2056"/>
                    <a:pt x="870" y="2056"/>
                  </a:cubicBezTo>
                  <a:cubicBezTo>
                    <a:pt x="918" y="1997"/>
                    <a:pt x="953" y="1937"/>
                    <a:pt x="953" y="1866"/>
                  </a:cubicBezTo>
                  <a:cubicBezTo>
                    <a:pt x="953" y="1806"/>
                    <a:pt x="965" y="1759"/>
                    <a:pt x="965" y="1711"/>
                  </a:cubicBezTo>
                  <a:cubicBezTo>
                    <a:pt x="965" y="1604"/>
                    <a:pt x="941" y="1497"/>
                    <a:pt x="882" y="1402"/>
                  </a:cubicBezTo>
                  <a:cubicBezTo>
                    <a:pt x="798" y="1259"/>
                    <a:pt x="644" y="1175"/>
                    <a:pt x="477" y="1175"/>
                  </a:cubicBezTo>
                  <a:cubicBezTo>
                    <a:pt x="560" y="973"/>
                    <a:pt x="620" y="759"/>
                    <a:pt x="632" y="544"/>
                  </a:cubicBezTo>
                  <a:cubicBezTo>
                    <a:pt x="656" y="330"/>
                    <a:pt x="560" y="128"/>
                    <a:pt x="370" y="21"/>
                  </a:cubicBezTo>
                  <a:cubicBezTo>
                    <a:pt x="343" y="7"/>
                    <a:pt x="313" y="0"/>
                    <a:pt x="28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60" name="Google Shape;2660;p53"/>
            <p:cNvSpPr/>
            <p:nvPr/>
          </p:nvSpPr>
          <p:spPr>
            <a:xfrm>
              <a:off x="6318550" y="2861550"/>
              <a:ext cx="27700" cy="7575"/>
            </a:xfrm>
            <a:custGeom>
              <a:avLst/>
              <a:gdLst/>
              <a:ahLst/>
              <a:cxnLst/>
              <a:rect l="l" t="t" r="r" b="b"/>
              <a:pathLst>
                <a:path w="1108" h="303" extrusionOk="0">
                  <a:moveTo>
                    <a:pt x="674" y="0"/>
                  </a:moveTo>
                  <a:cubicBezTo>
                    <a:pt x="632" y="0"/>
                    <a:pt x="590" y="2"/>
                    <a:pt x="548" y="5"/>
                  </a:cubicBezTo>
                  <a:cubicBezTo>
                    <a:pt x="405" y="17"/>
                    <a:pt x="262" y="29"/>
                    <a:pt x="119" y="53"/>
                  </a:cubicBezTo>
                  <a:cubicBezTo>
                    <a:pt x="48" y="65"/>
                    <a:pt x="0" y="136"/>
                    <a:pt x="12" y="208"/>
                  </a:cubicBezTo>
                  <a:cubicBezTo>
                    <a:pt x="24" y="267"/>
                    <a:pt x="84" y="303"/>
                    <a:pt x="143" y="303"/>
                  </a:cubicBezTo>
                  <a:lnTo>
                    <a:pt x="167" y="303"/>
                  </a:lnTo>
                  <a:cubicBezTo>
                    <a:pt x="298" y="279"/>
                    <a:pt x="429" y="255"/>
                    <a:pt x="560" y="255"/>
                  </a:cubicBezTo>
                  <a:cubicBezTo>
                    <a:pt x="625" y="249"/>
                    <a:pt x="691" y="246"/>
                    <a:pt x="758" y="246"/>
                  </a:cubicBezTo>
                  <a:cubicBezTo>
                    <a:pt x="825" y="246"/>
                    <a:pt x="893" y="249"/>
                    <a:pt x="965" y="255"/>
                  </a:cubicBezTo>
                  <a:cubicBezTo>
                    <a:pt x="971" y="256"/>
                    <a:pt x="977" y="257"/>
                    <a:pt x="983" y="257"/>
                  </a:cubicBezTo>
                  <a:cubicBezTo>
                    <a:pt x="1036" y="257"/>
                    <a:pt x="1085" y="212"/>
                    <a:pt x="1096" y="148"/>
                  </a:cubicBezTo>
                  <a:cubicBezTo>
                    <a:pt x="1107" y="77"/>
                    <a:pt x="1048" y="17"/>
                    <a:pt x="988" y="17"/>
                  </a:cubicBezTo>
                  <a:cubicBezTo>
                    <a:pt x="879" y="9"/>
                    <a:pt x="775" y="0"/>
                    <a:pt x="6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61" name="Google Shape;2661;p53"/>
            <p:cNvSpPr/>
            <p:nvPr/>
          </p:nvSpPr>
          <p:spPr>
            <a:xfrm>
              <a:off x="6327775" y="2850350"/>
              <a:ext cx="9250" cy="29200"/>
            </a:xfrm>
            <a:custGeom>
              <a:avLst/>
              <a:gdLst/>
              <a:ahLst/>
              <a:cxnLst/>
              <a:rect l="l" t="t" r="r" b="b"/>
              <a:pathLst>
                <a:path w="370" h="1168" extrusionOk="0">
                  <a:moveTo>
                    <a:pt x="119" y="1"/>
                  </a:moveTo>
                  <a:cubicBezTo>
                    <a:pt x="48" y="13"/>
                    <a:pt x="0" y="72"/>
                    <a:pt x="12" y="144"/>
                  </a:cubicBezTo>
                  <a:lnTo>
                    <a:pt x="107" y="1060"/>
                  </a:lnTo>
                  <a:cubicBezTo>
                    <a:pt x="119" y="1120"/>
                    <a:pt x="167" y="1168"/>
                    <a:pt x="238" y="1168"/>
                  </a:cubicBezTo>
                  <a:lnTo>
                    <a:pt x="250" y="1168"/>
                  </a:lnTo>
                  <a:cubicBezTo>
                    <a:pt x="310" y="1156"/>
                    <a:pt x="369" y="1096"/>
                    <a:pt x="357" y="1037"/>
                  </a:cubicBezTo>
                  <a:lnTo>
                    <a:pt x="262" y="108"/>
                  </a:lnTo>
                  <a:cubicBezTo>
                    <a:pt x="250" y="48"/>
                    <a:pt x="191" y="1"/>
                    <a:pt x="11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62" name="Google Shape;2662;p53"/>
            <p:cNvSpPr/>
            <p:nvPr/>
          </p:nvSpPr>
          <p:spPr>
            <a:xfrm>
              <a:off x="6321825" y="2885775"/>
              <a:ext cx="30375" cy="6875"/>
            </a:xfrm>
            <a:custGeom>
              <a:avLst/>
              <a:gdLst/>
              <a:ahLst/>
              <a:cxnLst/>
              <a:rect l="l" t="t" r="r" b="b"/>
              <a:pathLst>
                <a:path w="1215" h="275" extrusionOk="0">
                  <a:moveTo>
                    <a:pt x="155" y="1"/>
                  </a:moveTo>
                  <a:cubicBezTo>
                    <a:pt x="0" y="1"/>
                    <a:pt x="0" y="251"/>
                    <a:pt x="155" y="251"/>
                  </a:cubicBezTo>
                  <a:lnTo>
                    <a:pt x="1048" y="274"/>
                  </a:lnTo>
                  <a:cubicBezTo>
                    <a:pt x="1215" y="274"/>
                    <a:pt x="1215" y="24"/>
                    <a:pt x="1048" y="24"/>
                  </a:cubicBezTo>
                  <a:lnTo>
                    <a:pt x="155"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63" name="Google Shape;2663;p53"/>
            <p:cNvSpPr/>
            <p:nvPr/>
          </p:nvSpPr>
          <p:spPr>
            <a:xfrm>
              <a:off x="6359825" y="2833950"/>
              <a:ext cx="218900" cy="59900"/>
            </a:xfrm>
            <a:custGeom>
              <a:avLst/>
              <a:gdLst/>
              <a:ahLst/>
              <a:cxnLst/>
              <a:rect l="l" t="t" r="r" b="b"/>
              <a:pathLst>
                <a:path w="8756" h="2396" extrusionOk="0">
                  <a:moveTo>
                    <a:pt x="8643" y="0"/>
                  </a:moveTo>
                  <a:cubicBezTo>
                    <a:pt x="8637" y="0"/>
                    <a:pt x="8630" y="1"/>
                    <a:pt x="8624" y="2"/>
                  </a:cubicBezTo>
                  <a:cubicBezTo>
                    <a:pt x="7410" y="49"/>
                    <a:pt x="6172" y="73"/>
                    <a:pt x="4981" y="109"/>
                  </a:cubicBezTo>
                  <a:lnTo>
                    <a:pt x="3671" y="133"/>
                  </a:lnTo>
                  <a:cubicBezTo>
                    <a:pt x="2874" y="157"/>
                    <a:pt x="2016" y="180"/>
                    <a:pt x="1183" y="216"/>
                  </a:cubicBezTo>
                  <a:lnTo>
                    <a:pt x="873" y="228"/>
                  </a:lnTo>
                  <a:lnTo>
                    <a:pt x="826" y="228"/>
                  </a:lnTo>
                  <a:cubicBezTo>
                    <a:pt x="812" y="227"/>
                    <a:pt x="799" y="226"/>
                    <a:pt x="786" y="226"/>
                  </a:cubicBezTo>
                  <a:cubicBezTo>
                    <a:pt x="671" y="226"/>
                    <a:pt x="567" y="273"/>
                    <a:pt x="492" y="359"/>
                  </a:cubicBezTo>
                  <a:cubicBezTo>
                    <a:pt x="433" y="442"/>
                    <a:pt x="409" y="550"/>
                    <a:pt x="421" y="657"/>
                  </a:cubicBezTo>
                  <a:lnTo>
                    <a:pt x="421" y="728"/>
                  </a:lnTo>
                  <a:lnTo>
                    <a:pt x="373" y="1573"/>
                  </a:lnTo>
                  <a:cubicBezTo>
                    <a:pt x="349" y="1490"/>
                    <a:pt x="314" y="1407"/>
                    <a:pt x="266" y="1323"/>
                  </a:cubicBezTo>
                  <a:cubicBezTo>
                    <a:pt x="242" y="1270"/>
                    <a:pt x="200" y="1248"/>
                    <a:pt x="159" y="1248"/>
                  </a:cubicBezTo>
                  <a:cubicBezTo>
                    <a:pt x="80" y="1248"/>
                    <a:pt x="1" y="1329"/>
                    <a:pt x="40" y="1431"/>
                  </a:cubicBezTo>
                  <a:cubicBezTo>
                    <a:pt x="171" y="1704"/>
                    <a:pt x="278" y="2002"/>
                    <a:pt x="349" y="2312"/>
                  </a:cubicBezTo>
                  <a:cubicBezTo>
                    <a:pt x="361" y="2359"/>
                    <a:pt x="409" y="2395"/>
                    <a:pt x="469" y="2395"/>
                  </a:cubicBezTo>
                  <a:lnTo>
                    <a:pt x="480" y="2395"/>
                  </a:lnTo>
                  <a:cubicBezTo>
                    <a:pt x="540" y="2395"/>
                    <a:pt x="588" y="2347"/>
                    <a:pt x="599" y="2276"/>
                  </a:cubicBezTo>
                  <a:lnTo>
                    <a:pt x="659" y="740"/>
                  </a:lnTo>
                  <a:lnTo>
                    <a:pt x="659" y="669"/>
                  </a:lnTo>
                  <a:cubicBezTo>
                    <a:pt x="659" y="609"/>
                    <a:pt x="671" y="550"/>
                    <a:pt x="695" y="502"/>
                  </a:cubicBezTo>
                  <a:cubicBezTo>
                    <a:pt x="707" y="466"/>
                    <a:pt x="754" y="466"/>
                    <a:pt x="838" y="466"/>
                  </a:cubicBezTo>
                  <a:lnTo>
                    <a:pt x="885" y="466"/>
                  </a:lnTo>
                  <a:lnTo>
                    <a:pt x="1195" y="454"/>
                  </a:lnTo>
                  <a:cubicBezTo>
                    <a:pt x="2028" y="419"/>
                    <a:pt x="2874" y="407"/>
                    <a:pt x="3671" y="383"/>
                  </a:cubicBezTo>
                  <a:lnTo>
                    <a:pt x="4993" y="347"/>
                  </a:lnTo>
                  <a:cubicBezTo>
                    <a:pt x="6184" y="323"/>
                    <a:pt x="7422" y="300"/>
                    <a:pt x="8636" y="252"/>
                  </a:cubicBezTo>
                  <a:cubicBezTo>
                    <a:pt x="8708" y="240"/>
                    <a:pt x="8755" y="180"/>
                    <a:pt x="8755" y="121"/>
                  </a:cubicBezTo>
                  <a:cubicBezTo>
                    <a:pt x="8755" y="56"/>
                    <a:pt x="8706" y="0"/>
                    <a:pt x="864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64" name="Google Shape;2664;p53"/>
            <p:cNvSpPr/>
            <p:nvPr/>
          </p:nvSpPr>
          <p:spPr>
            <a:xfrm>
              <a:off x="6409925" y="2848000"/>
              <a:ext cx="30075" cy="30050"/>
            </a:xfrm>
            <a:custGeom>
              <a:avLst/>
              <a:gdLst/>
              <a:ahLst/>
              <a:cxnLst/>
              <a:rect l="l" t="t" r="r" b="b"/>
              <a:pathLst>
                <a:path w="1203" h="1202" extrusionOk="0">
                  <a:moveTo>
                    <a:pt x="379" y="1"/>
                  </a:moveTo>
                  <a:cubicBezTo>
                    <a:pt x="187" y="1"/>
                    <a:pt x="1" y="158"/>
                    <a:pt x="24" y="392"/>
                  </a:cubicBezTo>
                  <a:cubicBezTo>
                    <a:pt x="35" y="447"/>
                    <a:pt x="86" y="501"/>
                    <a:pt x="149" y="501"/>
                  </a:cubicBezTo>
                  <a:cubicBezTo>
                    <a:pt x="155" y="501"/>
                    <a:pt x="161" y="501"/>
                    <a:pt x="167" y="500"/>
                  </a:cubicBezTo>
                  <a:cubicBezTo>
                    <a:pt x="227" y="488"/>
                    <a:pt x="286" y="428"/>
                    <a:pt x="274" y="369"/>
                  </a:cubicBezTo>
                  <a:cubicBezTo>
                    <a:pt x="274" y="321"/>
                    <a:pt x="298" y="273"/>
                    <a:pt x="334" y="261"/>
                  </a:cubicBezTo>
                  <a:cubicBezTo>
                    <a:pt x="350" y="253"/>
                    <a:pt x="366" y="249"/>
                    <a:pt x="381" y="249"/>
                  </a:cubicBezTo>
                  <a:cubicBezTo>
                    <a:pt x="411" y="249"/>
                    <a:pt x="437" y="265"/>
                    <a:pt x="453" y="297"/>
                  </a:cubicBezTo>
                  <a:cubicBezTo>
                    <a:pt x="489" y="345"/>
                    <a:pt x="489" y="404"/>
                    <a:pt x="465" y="464"/>
                  </a:cubicBezTo>
                  <a:cubicBezTo>
                    <a:pt x="441" y="535"/>
                    <a:pt x="405" y="607"/>
                    <a:pt x="346" y="666"/>
                  </a:cubicBezTo>
                  <a:lnTo>
                    <a:pt x="310" y="714"/>
                  </a:lnTo>
                  <a:cubicBezTo>
                    <a:pt x="262" y="773"/>
                    <a:pt x="203" y="845"/>
                    <a:pt x="167" y="928"/>
                  </a:cubicBezTo>
                  <a:cubicBezTo>
                    <a:pt x="155" y="952"/>
                    <a:pt x="131" y="976"/>
                    <a:pt x="131" y="1000"/>
                  </a:cubicBezTo>
                  <a:cubicBezTo>
                    <a:pt x="119" y="1011"/>
                    <a:pt x="119" y="1011"/>
                    <a:pt x="131" y="1011"/>
                  </a:cubicBezTo>
                  <a:cubicBezTo>
                    <a:pt x="108" y="1059"/>
                    <a:pt x="108" y="1107"/>
                    <a:pt x="131" y="1154"/>
                  </a:cubicBezTo>
                  <a:cubicBezTo>
                    <a:pt x="155" y="1178"/>
                    <a:pt x="203" y="1202"/>
                    <a:pt x="239" y="1202"/>
                  </a:cubicBezTo>
                  <a:lnTo>
                    <a:pt x="250" y="1202"/>
                  </a:lnTo>
                  <a:lnTo>
                    <a:pt x="1012" y="1107"/>
                  </a:lnTo>
                  <a:cubicBezTo>
                    <a:pt x="1060" y="1095"/>
                    <a:pt x="1120" y="1071"/>
                    <a:pt x="1155" y="1023"/>
                  </a:cubicBezTo>
                  <a:cubicBezTo>
                    <a:pt x="1203" y="976"/>
                    <a:pt x="1203" y="904"/>
                    <a:pt x="1155" y="857"/>
                  </a:cubicBezTo>
                  <a:cubicBezTo>
                    <a:pt x="1132" y="833"/>
                    <a:pt x="1099" y="821"/>
                    <a:pt x="1066" y="821"/>
                  </a:cubicBezTo>
                  <a:cubicBezTo>
                    <a:pt x="1033" y="821"/>
                    <a:pt x="1001" y="833"/>
                    <a:pt x="977" y="857"/>
                  </a:cubicBezTo>
                  <a:lnTo>
                    <a:pt x="465" y="928"/>
                  </a:lnTo>
                  <a:lnTo>
                    <a:pt x="500" y="869"/>
                  </a:lnTo>
                  <a:lnTo>
                    <a:pt x="536" y="821"/>
                  </a:lnTo>
                  <a:cubicBezTo>
                    <a:pt x="620" y="738"/>
                    <a:pt x="667" y="642"/>
                    <a:pt x="703" y="523"/>
                  </a:cubicBezTo>
                  <a:cubicBezTo>
                    <a:pt x="751" y="404"/>
                    <a:pt x="727" y="261"/>
                    <a:pt x="655" y="142"/>
                  </a:cubicBezTo>
                  <a:cubicBezTo>
                    <a:pt x="582" y="44"/>
                    <a:pt x="480" y="1"/>
                    <a:pt x="37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65" name="Google Shape;2665;p53"/>
            <p:cNvSpPr/>
            <p:nvPr/>
          </p:nvSpPr>
          <p:spPr>
            <a:xfrm>
              <a:off x="6451900" y="2872375"/>
              <a:ext cx="38700" cy="8675"/>
            </a:xfrm>
            <a:custGeom>
              <a:avLst/>
              <a:gdLst/>
              <a:ahLst/>
              <a:cxnLst/>
              <a:rect l="l" t="t" r="r" b="b"/>
              <a:pathLst>
                <a:path w="1548" h="347" extrusionOk="0">
                  <a:moveTo>
                    <a:pt x="322" y="1"/>
                  </a:moveTo>
                  <a:cubicBezTo>
                    <a:pt x="250" y="1"/>
                    <a:pt x="179" y="13"/>
                    <a:pt x="119" y="48"/>
                  </a:cubicBezTo>
                  <a:cubicBezTo>
                    <a:pt x="84" y="72"/>
                    <a:pt x="60" y="96"/>
                    <a:pt x="36" y="132"/>
                  </a:cubicBezTo>
                  <a:cubicBezTo>
                    <a:pt x="0" y="191"/>
                    <a:pt x="24" y="275"/>
                    <a:pt x="84" y="298"/>
                  </a:cubicBezTo>
                  <a:cubicBezTo>
                    <a:pt x="103" y="310"/>
                    <a:pt x="125" y="316"/>
                    <a:pt x="145" y="316"/>
                  </a:cubicBezTo>
                  <a:cubicBezTo>
                    <a:pt x="187" y="316"/>
                    <a:pt x="226" y="294"/>
                    <a:pt x="250" y="263"/>
                  </a:cubicBezTo>
                  <a:cubicBezTo>
                    <a:pt x="274" y="251"/>
                    <a:pt x="298" y="251"/>
                    <a:pt x="322" y="251"/>
                  </a:cubicBezTo>
                  <a:cubicBezTo>
                    <a:pt x="441" y="251"/>
                    <a:pt x="596" y="263"/>
                    <a:pt x="738" y="263"/>
                  </a:cubicBezTo>
                  <a:cubicBezTo>
                    <a:pt x="1048" y="287"/>
                    <a:pt x="1346" y="346"/>
                    <a:pt x="1346" y="346"/>
                  </a:cubicBezTo>
                  <a:lnTo>
                    <a:pt x="1381" y="346"/>
                  </a:lnTo>
                  <a:cubicBezTo>
                    <a:pt x="1536" y="346"/>
                    <a:pt x="1548" y="120"/>
                    <a:pt x="1393" y="96"/>
                  </a:cubicBezTo>
                  <a:cubicBezTo>
                    <a:pt x="1381" y="96"/>
                    <a:pt x="1084" y="48"/>
                    <a:pt x="762" y="25"/>
                  </a:cubicBezTo>
                  <a:cubicBezTo>
                    <a:pt x="619" y="13"/>
                    <a:pt x="453" y="1"/>
                    <a:pt x="32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66" name="Google Shape;2666;p53"/>
            <p:cNvSpPr/>
            <p:nvPr/>
          </p:nvSpPr>
          <p:spPr>
            <a:xfrm>
              <a:off x="6495650" y="2848650"/>
              <a:ext cx="27700" cy="38925"/>
            </a:xfrm>
            <a:custGeom>
              <a:avLst/>
              <a:gdLst/>
              <a:ahLst/>
              <a:cxnLst/>
              <a:rect l="l" t="t" r="r" b="b"/>
              <a:pathLst>
                <a:path w="1108" h="1557" extrusionOk="0">
                  <a:moveTo>
                    <a:pt x="613" y="0"/>
                  </a:moveTo>
                  <a:cubicBezTo>
                    <a:pt x="596" y="0"/>
                    <a:pt x="578" y="3"/>
                    <a:pt x="560" y="9"/>
                  </a:cubicBezTo>
                  <a:cubicBezTo>
                    <a:pt x="500" y="33"/>
                    <a:pt x="477" y="104"/>
                    <a:pt x="500" y="164"/>
                  </a:cubicBezTo>
                  <a:cubicBezTo>
                    <a:pt x="500" y="176"/>
                    <a:pt x="500" y="188"/>
                    <a:pt x="500" y="200"/>
                  </a:cubicBezTo>
                  <a:cubicBezTo>
                    <a:pt x="477" y="271"/>
                    <a:pt x="453" y="331"/>
                    <a:pt x="417" y="390"/>
                  </a:cubicBezTo>
                  <a:cubicBezTo>
                    <a:pt x="286" y="616"/>
                    <a:pt x="179" y="855"/>
                    <a:pt x="96" y="1105"/>
                  </a:cubicBezTo>
                  <a:cubicBezTo>
                    <a:pt x="84" y="1176"/>
                    <a:pt x="60" y="1247"/>
                    <a:pt x="48" y="1307"/>
                  </a:cubicBezTo>
                  <a:cubicBezTo>
                    <a:pt x="0" y="1402"/>
                    <a:pt x="60" y="1509"/>
                    <a:pt x="155" y="1545"/>
                  </a:cubicBezTo>
                  <a:cubicBezTo>
                    <a:pt x="179" y="1557"/>
                    <a:pt x="203" y="1557"/>
                    <a:pt x="227" y="1557"/>
                  </a:cubicBezTo>
                  <a:lnTo>
                    <a:pt x="274" y="1557"/>
                  </a:lnTo>
                  <a:lnTo>
                    <a:pt x="643" y="1509"/>
                  </a:lnTo>
                  <a:lnTo>
                    <a:pt x="822" y="1497"/>
                  </a:lnTo>
                  <a:cubicBezTo>
                    <a:pt x="989" y="1486"/>
                    <a:pt x="1036" y="1474"/>
                    <a:pt x="1084" y="1414"/>
                  </a:cubicBezTo>
                  <a:cubicBezTo>
                    <a:pt x="1096" y="1378"/>
                    <a:pt x="1108" y="1331"/>
                    <a:pt x="1084" y="1295"/>
                  </a:cubicBezTo>
                  <a:cubicBezTo>
                    <a:pt x="1065" y="1248"/>
                    <a:pt x="1017" y="1216"/>
                    <a:pt x="968" y="1216"/>
                  </a:cubicBezTo>
                  <a:cubicBezTo>
                    <a:pt x="955" y="1216"/>
                    <a:pt x="942" y="1219"/>
                    <a:pt x="929" y="1224"/>
                  </a:cubicBezTo>
                  <a:lnTo>
                    <a:pt x="905" y="1236"/>
                  </a:lnTo>
                  <a:lnTo>
                    <a:pt x="798" y="1247"/>
                  </a:lnTo>
                  <a:cubicBezTo>
                    <a:pt x="751" y="1259"/>
                    <a:pt x="691" y="1259"/>
                    <a:pt x="620" y="1271"/>
                  </a:cubicBezTo>
                  <a:lnTo>
                    <a:pt x="298" y="1307"/>
                  </a:lnTo>
                  <a:cubicBezTo>
                    <a:pt x="298" y="1259"/>
                    <a:pt x="322" y="1224"/>
                    <a:pt x="334" y="1188"/>
                  </a:cubicBezTo>
                  <a:cubicBezTo>
                    <a:pt x="405" y="950"/>
                    <a:pt x="512" y="724"/>
                    <a:pt x="631" y="509"/>
                  </a:cubicBezTo>
                  <a:cubicBezTo>
                    <a:pt x="679" y="426"/>
                    <a:pt x="715" y="331"/>
                    <a:pt x="739" y="235"/>
                  </a:cubicBezTo>
                  <a:cubicBezTo>
                    <a:pt x="751" y="188"/>
                    <a:pt x="751" y="128"/>
                    <a:pt x="727" y="81"/>
                  </a:cubicBezTo>
                  <a:cubicBezTo>
                    <a:pt x="709" y="27"/>
                    <a:pt x="664" y="0"/>
                    <a:pt x="61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67" name="Google Shape;2667;p53"/>
            <p:cNvSpPr/>
            <p:nvPr/>
          </p:nvSpPr>
          <p:spPr>
            <a:xfrm>
              <a:off x="6508150" y="2850300"/>
              <a:ext cx="13425" cy="52775"/>
            </a:xfrm>
            <a:custGeom>
              <a:avLst/>
              <a:gdLst/>
              <a:ahLst/>
              <a:cxnLst/>
              <a:rect l="l" t="t" r="r" b="b"/>
              <a:pathLst>
                <a:path w="537" h="2111" extrusionOk="0">
                  <a:moveTo>
                    <a:pt x="119" y="0"/>
                  </a:moveTo>
                  <a:cubicBezTo>
                    <a:pt x="111" y="0"/>
                    <a:pt x="103" y="1"/>
                    <a:pt x="96" y="3"/>
                  </a:cubicBezTo>
                  <a:cubicBezTo>
                    <a:pt x="36" y="27"/>
                    <a:pt x="0" y="86"/>
                    <a:pt x="12" y="157"/>
                  </a:cubicBezTo>
                  <a:cubicBezTo>
                    <a:pt x="36" y="241"/>
                    <a:pt x="60" y="336"/>
                    <a:pt x="72" y="431"/>
                  </a:cubicBezTo>
                  <a:cubicBezTo>
                    <a:pt x="96" y="586"/>
                    <a:pt x="108" y="812"/>
                    <a:pt x="120" y="1027"/>
                  </a:cubicBezTo>
                  <a:lnTo>
                    <a:pt x="120" y="1074"/>
                  </a:lnTo>
                  <a:cubicBezTo>
                    <a:pt x="120" y="1289"/>
                    <a:pt x="143" y="1515"/>
                    <a:pt x="191" y="1741"/>
                  </a:cubicBezTo>
                  <a:cubicBezTo>
                    <a:pt x="215" y="1848"/>
                    <a:pt x="251" y="1943"/>
                    <a:pt x="298" y="2051"/>
                  </a:cubicBezTo>
                  <a:cubicBezTo>
                    <a:pt x="322" y="2086"/>
                    <a:pt x="358" y="2110"/>
                    <a:pt x="405" y="2110"/>
                  </a:cubicBezTo>
                  <a:cubicBezTo>
                    <a:pt x="429" y="2110"/>
                    <a:pt x="441" y="2110"/>
                    <a:pt x="453" y="2098"/>
                  </a:cubicBezTo>
                  <a:cubicBezTo>
                    <a:pt x="512" y="2074"/>
                    <a:pt x="536" y="2003"/>
                    <a:pt x="512" y="1943"/>
                  </a:cubicBezTo>
                  <a:cubicBezTo>
                    <a:pt x="477" y="1860"/>
                    <a:pt x="441" y="1765"/>
                    <a:pt x="429" y="1681"/>
                  </a:cubicBezTo>
                  <a:cubicBezTo>
                    <a:pt x="381" y="1479"/>
                    <a:pt x="358" y="1265"/>
                    <a:pt x="358" y="1062"/>
                  </a:cubicBezTo>
                  <a:lnTo>
                    <a:pt x="358" y="1015"/>
                  </a:lnTo>
                  <a:cubicBezTo>
                    <a:pt x="346" y="789"/>
                    <a:pt x="334" y="562"/>
                    <a:pt x="310" y="396"/>
                  </a:cubicBezTo>
                  <a:cubicBezTo>
                    <a:pt x="298" y="288"/>
                    <a:pt x="274" y="193"/>
                    <a:pt x="251" y="86"/>
                  </a:cubicBezTo>
                  <a:cubicBezTo>
                    <a:pt x="230" y="34"/>
                    <a:pt x="173" y="0"/>
                    <a:pt x="11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68" name="Google Shape;2668;p53"/>
            <p:cNvSpPr/>
            <p:nvPr/>
          </p:nvSpPr>
          <p:spPr>
            <a:xfrm>
              <a:off x="6530475" y="2875625"/>
              <a:ext cx="18775" cy="24175"/>
            </a:xfrm>
            <a:custGeom>
              <a:avLst/>
              <a:gdLst/>
              <a:ahLst/>
              <a:cxnLst/>
              <a:rect l="l" t="t" r="r" b="b"/>
              <a:pathLst>
                <a:path w="751" h="967" extrusionOk="0">
                  <a:moveTo>
                    <a:pt x="477" y="252"/>
                  </a:moveTo>
                  <a:lnTo>
                    <a:pt x="477" y="264"/>
                  </a:lnTo>
                  <a:cubicBezTo>
                    <a:pt x="477" y="264"/>
                    <a:pt x="477" y="276"/>
                    <a:pt x="489" y="276"/>
                  </a:cubicBezTo>
                  <a:cubicBezTo>
                    <a:pt x="489" y="287"/>
                    <a:pt x="489" y="299"/>
                    <a:pt x="489" y="299"/>
                  </a:cubicBezTo>
                  <a:cubicBezTo>
                    <a:pt x="501" y="359"/>
                    <a:pt x="501" y="407"/>
                    <a:pt x="489" y="466"/>
                  </a:cubicBezTo>
                  <a:cubicBezTo>
                    <a:pt x="489" y="538"/>
                    <a:pt x="465" y="621"/>
                    <a:pt x="417" y="680"/>
                  </a:cubicBezTo>
                  <a:cubicBezTo>
                    <a:pt x="405" y="704"/>
                    <a:pt x="370" y="716"/>
                    <a:pt x="334" y="716"/>
                  </a:cubicBezTo>
                  <a:lnTo>
                    <a:pt x="310" y="716"/>
                  </a:lnTo>
                  <a:cubicBezTo>
                    <a:pt x="274" y="645"/>
                    <a:pt x="262" y="561"/>
                    <a:pt x="286" y="502"/>
                  </a:cubicBezTo>
                  <a:cubicBezTo>
                    <a:pt x="298" y="418"/>
                    <a:pt x="334" y="359"/>
                    <a:pt x="393" y="299"/>
                  </a:cubicBezTo>
                  <a:cubicBezTo>
                    <a:pt x="405" y="276"/>
                    <a:pt x="441" y="264"/>
                    <a:pt x="477" y="252"/>
                  </a:cubicBezTo>
                  <a:close/>
                  <a:moveTo>
                    <a:pt x="511" y="0"/>
                  </a:moveTo>
                  <a:cubicBezTo>
                    <a:pt x="403" y="0"/>
                    <a:pt x="298" y="40"/>
                    <a:pt x="227" y="121"/>
                  </a:cubicBezTo>
                  <a:cubicBezTo>
                    <a:pt x="131" y="204"/>
                    <a:pt x="72" y="323"/>
                    <a:pt x="48" y="442"/>
                  </a:cubicBezTo>
                  <a:cubicBezTo>
                    <a:pt x="0" y="597"/>
                    <a:pt x="24" y="752"/>
                    <a:pt x="131" y="883"/>
                  </a:cubicBezTo>
                  <a:cubicBezTo>
                    <a:pt x="179" y="930"/>
                    <a:pt x="250" y="966"/>
                    <a:pt x="334" y="966"/>
                  </a:cubicBezTo>
                  <a:lnTo>
                    <a:pt x="346" y="966"/>
                  </a:lnTo>
                  <a:cubicBezTo>
                    <a:pt x="453" y="954"/>
                    <a:pt x="548" y="919"/>
                    <a:pt x="608" y="835"/>
                  </a:cubicBezTo>
                  <a:cubicBezTo>
                    <a:pt x="691" y="740"/>
                    <a:pt x="727" y="621"/>
                    <a:pt x="739" y="490"/>
                  </a:cubicBezTo>
                  <a:cubicBezTo>
                    <a:pt x="751" y="418"/>
                    <a:pt x="751" y="323"/>
                    <a:pt x="739" y="240"/>
                  </a:cubicBezTo>
                  <a:cubicBezTo>
                    <a:pt x="727" y="204"/>
                    <a:pt x="715" y="168"/>
                    <a:pt x="691" y="133"/>
                  </a:cubicBezTo>
                  <a:cubicBezTo>
                    <a:pt x="691" y="85"/>
                    <a:pt x="655" y="37"/>
                    <a:pt x="620" y="14"/>
                  </a:cubicBezTo>
                  <a:cubicBezTo>
                    <a:pt x="584" y="5"/>
                    <a:pt x="547" y="0"/>
                    <a:pt x="51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69" name="Google Shape;2669;p53"/>
            <p:cNvSpPr/>
            <p:nvPr/>
          </p:nvSpPr>
          <p:spPr>
            <a:xfrm>
              <a:off x="6541775" y="2877375"/>
              <a:ext cx="26850" cy="23900"/>
            </a:xfrm>
            <a:custGeom>
              <a:avLst/>
              <a:gdLst/>
              <a:ahLst/>
              <a:cxnLst/>
              <a:rect l="l" t="t" r="r" b="b"/>
              <a:pathLst>
                <a:path w="1074" h="956" extrusionOk="0">
                  <a:moveTo>
                    <a:pt x="135" y="1"/>
                  </a:moveTo>
                  <a:cubicBezTo>
                    <a:pt x="126" y="1"/>
                    <a:pt x="117" y="2"/>
                    <a:pt x="108" y="3"/>
                  </a:cubicBezTo>
                  <a:cubicBezTo>
                    <a:pt x="49" y="27"/>
                    <a:pt x="1" y="87"/>
                    <a:pt x="25" y="158"/>
                  </a:cubicBezTo>
                  <a:cubicBezTo>
                    <a:pt x="37" y="217"/>
                    <a:pt x="60" y="277"/>
                    <a:pt x="84" y="337"/>
                  </a:cubicBezTo>
                  <a:cubicBezTo>
                    <a:pt x="144" y="468"/>
                    <a:pt x="215" y="598"/>
                    <a:pt x="299" y="718"/>
                  </a:cubicBezTo>
                  <a:cubicBezTo>
                    <a:pt x="346" y="789"/>
                    <a:pt x="406" y="849"/>
                    <a:pt x="477" y="896"/>
                  </a:cubicBezTo>
                  <a:cubicBezTo>
                    <a:pt x="549" y="932"/>
                    <a:pt x="632" y="956"/>
                    <a:pt x="715" y="956"/>
                  </a:cubicBezTo>
                  <a:cubicBezTo>
                    <a:pt x="787" y="956"/>
                    <a:pt x="858" y="944"/>
                    <a:pt x="930" y="932"/>
                  </a:cubicBezTo>
                  <a:cubicBezTo>
                    <a:pt x="1074" y="899"/>
                    <a:pt x="1032" y="690"/>
                    <a:pt x="901" y="690"/>
                  </a:cubicBezTo>
                  <a:cubicBezTo>
                    <a:pt x="891" y="690"/>
                    <a:pt x="881" y="691"/>
                    <a:pt x="870" y="694"/>
                  </a:cubicBezTo>
                  <a:cubicBezTo>
                    <a:pt x="822" y="706"/>
                    <a:pt x="763" y="706"/>
                    <a:pt x="715" y="706"/>
                  </a:cubicBezTo>
                  <a:cubicBezTo>
                    <a:pt x="680" y="706"/>
                    <a:pt x="644" y="694"/>
                    <a:pt x="608" y="682"/>
                  </a:cubicBezTo>
                  <a:cubicBezTo>
                    <a:pt x="560" y="646"/>
                    <a:pt x="525" y="610"/>
                    <a:pt x="489" y="563"/>
                  </a:cubicBezTo>
                  <a:cubicBezTo>
                    <a:pt x="418" y="468"/>
                    <a:pt x="358" y="360"/>
                    <a:pt x="310" y="241"/>
                  </a:cubicBezTo>
                  <a:cubicBezTo>
                    <a:pt x="299" y="194"/>
                    <a:pt x="275" y="146"/>
                    <a:pt x="263" y="98"/>
                  </a:cubicBezTo>
                  <a:cubicBezTo>
                    <a:pt x="242" y="36"/>
                    <a:pt x="194" y="1"/>
                    <a:pt x="13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70" name="Google Shape;2670;p53"/>
            <p:cNvSpPr/>
            <p:nvPr/>
          </p:nvSpPr>
          <p:spPr>
            <a:xfrm>
              <a:off x="6406650" y="2945275"/>
              <a:ext cx="18775" cy="24175"/>
            </a:xfrm>
            <a:custGeom>
              <a:avLst/>
              <a:gdLst/>
              <a:ahLst/>
              <a:cxnLst/>
              <a:rect l="l" t="t" r="r" b="b"/>
              <a:pathLst>
                <a:path w="751" h="967" extrusionOk="0">
                  <a:moveTo>
                    <a:pt x="477" y="252"/>
                  </a:moveTo>
                  <a:cubicBezTo>
                    <a:pt x="477" y="264"/>
                    <a:pt x="477" y="276"/>
                    <a:pt x="489" y="276"/>
                  </a:cubicBezTo>
                  <a:cubicBezTo>
                    <a:pt x="489" y="288"/>
                    <a:pt x="489" y="288"/>
                    <a:pt x="501" y="299"/>
                  </a:cubicBezTo>
                  <a:cubicBezTo>
                    <a:pt x="501" y="359"/>
                    <a:pt x="501" y="407"/>
                    <a:pt x="501" y="466"/>
                  </a:cubicBezTo>
                  <a:cubicBezTo>
                    <a:pt x="489" y="538"/>
                    <a:pt x="465" y="609"/>
                    <a:pt x="429" y="680"/>
                  </a:cubicBezTo>
                  <a:cubicBezTo>
                    <a:pt x="405" y="704"/>
                    <a:pt x="370" y="716"/>
                    <a:pt x="346" y="716"/>
                  </a:cubicBezTo>
                  <a:cubicBezTo>
                    <a:pt x="310" y="716"/>
                    <a:pt x="310" y="704"/>
                    <a:pt x="310" y="704"/>
                  </a:cubicBezTo>
                  <a:cubicBezTo>
                    <a:pt x="274" y="645"/>
                    <a:pt x="262" y="561"/>
                    <a:pt x="286" y="490"/>
                  </a:cubicBezTo>
                  <a:cubicBezTo>
                    <a:pt x="298" y="419"/>
                    <a:pt x="334" y="347"/>
                    <a:pt x="393" y="299"/>
                  </a:cubicBezTo>
                  <a:cubicBezTo>
                    <a:pt x="417" y="276"/>
                    <a:pt x="441" y="264"/>
                    <a:pt x="477" y="252"/>
                  </a:cubicBezTo>
                  <a:close/>
                  <a:moveTo>
                    <a:pt x="511" y="0"/>
                  </a:moveTo>
                  <a:cubicBezTo>
                    <a:pt x="403" y="0"/>
                    <a:pt x="298" y="40"/>
                    <a:pt x="227" y="121"/>
                  </a:cubicBezTo>
                  <a:cubicBezTo>
                    <a:pt x="131" y="204"/>
                    <a:pt x="72" y="323"/>
                    <a:pt x="48" y="442"/>
                  </a:cubicBezTo>
                  <a:cubicBezTo>
                    <a:pt x="0" y="585"/>
                    <a:pt x="36" y="752"/>
                    <a:pt x="131" y="871"/>
                  </a:cubicBezTo>
                  <a:cubicBezTo>
                    <a:pt x="179" y="930"/>
                    <a:pt x="262" y="966"/>
                    <a:pt x="334" y="966"/>
                  </a:cubicBezTo>
                  <a:lnTo>
                    <a:pt x="346" y="966"/>
                  </a:lnTo>
                  <a:cubicBezTo>
                    <a:pt x="453" y="954"/>
                    <a:pt x="548" y="907"/>
                    <a:pt x="620" y="835"/>
                  </a:cubicBezTo>
                  <a:cubicBezTo>
                    <a:pt x="691" y="740"/>
                    <a:pt x="739" y="621"/>
                    <a:pt x="739" y="490"/>
                  </a:cubicBezTo>
                  <a:cubicBezTo>
                    <a:pt x="751" y="407"/>
                    <a:pt x="751" y="323"/>
                    <a:pt x="739" y="240"/>
                  </a:cubicBezTo>
                  <a:cubicBezTo>
                    <a:pt x="739" y="204"/>
                    <a:pt x="715" y="168"/>
                    <a:pt x="691" y="133"/>
                  </a:cubicBezTo>
                  <a:cubicBezTo>
                    <a:pt x="691" y="85"/>
                    <a:pt x="655" y="38"/>
                    <a:pt x="620" y="14"/>
                  </a:cubicBezTo>
                  <a:cubicBezTo>
                    <a:pt x="584" y="5"/>
                    <a:pt x="547" y="0"/>
                    <a:pt x="51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71" name="Google Shape;2671;p53"/>
            <p:cNvSpPr/>
            <p:nvPr/>
          </p:nvSpPr>
          <p:spPr>
            <a:xfrm>
              <a:off x="6418025" y="2946925"/>
              <a:ext cx="26775" cy="24000"/>
            </a:xfrm>
            <a:custGeom>
              <a:avLst/>
              <a:gdLst/>
              <a:ahLst/>
              <a:cxnLst/>
              <a:rect l="l" t="t" r="r" b="b"/>
              <a:pathLst>
                <a:path w="1071" h="960" extrusionOk="0">
                  <a:moveTo>
                    <a:pt x="143" y="0"/>
                  </a:moveTo>
                  <a:cubicBezTo>
                    <a:pt x="71" y="0"/>
                    <a:pt x="1" y="58"/>
                    <a:pt x="22" y="150"/>
                  </a:cubicBezTo>
                  <a:cubicBezTo>
                    <a:pt x="22" y="150"/>
                    <a:pt x="46" y="233"/>
                    <a:pt x="81" y="341"/>
                  </a:cubicBezTo>
                  <a:cubicBezTo>
                    <a:pt x="141" y="472"/>
                    <a:pt x="212" y="591"/>
                    <a:pt x="296" y="710"/>
                  </a:cubicBezTo>
                  <a:cubicBezTo>
                    <a:pt x="343" y="781"/>
                    <a:pt x="403" y="841"/>
                    <a:pt x="474" y="888"/>
                  </a:cubicBezTo>
                  <a:cubicBezTo>
                    <a:pt x="546" y="936"/>
                    <a:pt x="629" y="960"/>
                    <a:pt x="712" y="960"/>
                  </a:cubicBezTo>
                  <a:cubicBezTo>
                    <a:pt x="784" y="948"/>
                    <a:pt x="855" y="948"/>
                    <a:pt x="927" y="924"/>
                  </a:cubicBezTo>
                  <a:cubicBezTo>
                    <a:pt x="1071" y="891"/>
                    <a:pt x="1029" y="682"/>
                    <a:pt x="898" y="682"/>
                  </a:cubicBezTo>
                  <a:cubicBezTo>
                    <a:pt x="888" y="682"/>
                    <a:pt x="878" y="683"/>
                    <a:pt x="867" y="686"/>
                  </a:cubicBezTo>
                  <a:cubicBezTo>
                    <a:pt x="819" y="698"/>
                    <a:pt x="772" y="698"/>
                    <a:pt x="724" y="698"/>
                  </a:cubicBezTo>
                  <a:cubicBezTo>
                    <a:pt x="677" y="698"/>
                    <a:pt x="641" y="686"/>
                    <a:pt x="605" y="674"/>
                  </a:cubicBezTo>
                  <a:cubicBezTo>
                    <a:pt x="557" y="638"/>
                    <a:pt x="522" y="603"/>
                    <a:pt x="486" y="555"/>
                  </a:cubicBezTo>
                  <a:cubicBezTo>
                    <a:pt x="415" y="460"/>
                    <a:pt x="355" y="353"/>
                    <a:pt x="307" y="245"/>
                  </a:cubicBezTo>
                  <a:cubicBezTo>
                    <a:pt x="296" y="186"/>
                    <a:pt x="272" y="138"/>
                    <a:pt x="260" y="91"/>
                  </a:cubicBezTo>
                  <a:cubicBezTo>
                    <a:pt x="240" y="28"/>
                    <a:pt x="191" y="0"/>
                    <a:pt x="14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72" name="Google Shape;2672;p53"/>
            <p:cNvSpPr/>
            <p:nvPr/>
          </p:nvSpPr>
          <p:spPr>
            <a:xfrm>
              <a:off x="6564100" y="2871375"/>
              <a:ext cx="24450" cy="28425"/>
            </a:xfrm>
            <a:custGeom>
              <a:avLst/>
              <a:gdLst/>
              <a:ahLst/>
              <a:cxnLst/>
              <a:rect l="l" t="t" r="r" b="b"/>
              <a:pathLst>
                <a:path w="978" h="1137" extrusionOk="0">
                  <a:moveTo>
                    <a:pt x="503" y="1"/>
                  </a:moveTo>
                  <a:cubicBezTo>
                    <a:pt x="414" y="1"/>
                    <a:pt x="329" y="30"/>
                    <a:pt x="263" y="88"/>
                  </a:cubicBezTo>
                  <a:cubicBezTo>
                    <a:pt x="84" y="243"/>
                    <a:pt x="1" y="493"/>
                    <a:pt x="60" y="731"/>
                  </a:cubicBezTo>
                  <a:cubicBezTo>
                    <a:pt x="132" y="958"/>
                    <a:pt x="334" y="1124"/>
                    <a:pt x="572" y="1136"/>
                  </a:cubicBezTo>
                  <a:lnTo>
                    <a:pt x="608" y="1124"/>
                  </a:lnTo>
                  <a:cubicBezTo>
                    <a:pt x="691" y="1124"/>
                    <a:pt x="775" y="1100"/>
                    <a:pt x="846" y="1053"/>
                  </a:cubicBezTo>
                  <a:cubicBezTo>
                    <a:pt x="882" y="1041"/>
                    <a:pt x="906" y="1017"/>
                    <a:pt x="930" y="993"/>
                  </a:cubicBezTo>
                  <a:cubicBezTo>
                    <a:pt x="977" y="946"/>
                    <a:pt x="977" y="862"/>
                    <a:pt x="930" y="815"/>
                  </a:cubicBezTo>
                  <a:cubicBezTo>
                    <a:pt x="906" y="791"/>
                    <a:pt x="873" y="779"/>
                    <a:pt x="840" y="779"/>
                  </a:cubicBezTo>
                  <a:cubicBezTo>
                    <a:pt x="808" y="779"/>
                    <a:pt x="775" y="791"/>
                    <a:pt x="751" y="815"/>
                  </a:cubicBezTo>
                  <a:lnTo>
                    <a:pt x="727" y="838"/>
                  </a:lnTo>
                  <a:cubicBezTo>
                    <a:pt x="680" y="862"/>
                    <a:pt x="644" y="874"/>
                    <a:pt x="596" y="886"/>
                  </a:cubicBezTo>
                  <a:cubicBezTo>
                    <a:pt x="453" y="886"/>
                    <a:pt x="334" y="791"/>
                    <a:pt x="310" y="660"/>
                  </a:cubicBezTo>
                  <a:cubicBezTo>
                    <a:pt x="275" y="517"/>
                    <a:pt x="310" y="374"/>
                    <a:pt x="418" y="267"/>
                  </a:cubicBezTo>
                  <a:cubicBezTo>
                    <a:pt x="444" y="250"/>
                    <a:pt x="476" y="239"/>
                    <a:pt x="506" y="239"/>
                  </a:cubicBezTo>
                  <a:cubicBezTo>
                    <a:pt x="517" y="239"/>
                    <a:pt x="527" y="240"/>
                    <a:pt x="537" y="243"/>
                  </a:cubicBezTo>
                  <a:cubicBezTo>
                    <a:pt x="553" y="250"/>
                    <a:pt x="569" y="253"/>
                    <a:pt x="584" y="253"/>
                  </a:cubicBezTo>
                  <a:cubicBezTo>
                    <a:pt x="626" y="253"/>
                    <a:pt x="665" y="230"/>
                    <a:pt x="691" y="196"/>
                  </a:cubicBezTo>
                  <a:cubicBezTo>
                    <a:pt x="727" y="136"/>
                    <a:pt x="715" y="76"/>
                    <a:pt x="668" y="41"/>
                  </a:cubicBezTo>
                  <a:cubicBezTo>
                    <a:pt x="656" y="29"/>
                    <a:pt x="644" y="17"/>
                    <a:pt x="632" y="17"/>
                  </a:cubicBezTo>
                  <a:lnTo>
                    <a:pt x="620" y="17"/>
                  </a:lnTo>
                  <a:cubicBezTo>
                    <a:pt x="581" y="6"/>
                    <a:pt x="541" y="1"/>
                    <a:pt x="50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73" name="Google Shape;2673;p53"/>
            <p:cNvSpPr/>
            <p:nvPr/>
          </p:nvSpPr>
          <p:spPr>
            <a:xfrm>
              <a:off x="6369150" y="2925575"/>
              <a:ext cx="41100" cy="51600"/>
            </a:xfrm>
            <a:custGeom>
              <a:avLst/>
              <a:gdLst/>
              <a:ahLst/>
              <a:cxnLst/>
              <a:rect l="l" t="t" r="r" b="b"/>
              <a:pathLst>
                <a:path w="1644" h="2064" extrusionOk="0">
                  <a:moveTo>
                    <a:pt x="558" y="0"/>
                  </a:moveTo>
                  <a:cubicBezTo>
                    <a:pt x="450" y="0"/>
                    <a:pt x="343" y="33"/>
                    <a:pt x="250" y="99"/>
                  </a:cubicBezTo>
                  <a:cubicBezTo>
                    <a:pt x="203" y="135"/>
                    <a:pt x="167" y="183"/>
                    <a:pt x="143" y="242"/>
                  </a:cubicBezTo>
                  <a:cubicBezTo>
                    <a:pt x="131" y="266"/>
                    <a:pt x="119" y="290"/>
                    <a:pt x="119" y="314"/>
                  </a:cubicBezTo>
                  <a:cubicBezTo>
                    <a:pt x="107" y="385"/>
                    <a:pt x="143" y="445"/>
                    <a:pt x="215" y="456"/>
                  </a:cubicBezTo>
                  <a:cubicBezTo>
                    <a:pt x="222" y="458"/>
                    <a:pt x="230" y="459"/>
                    <a:pt x="238" y="459"/>
                  </a:cubicBezTo>
                  <a:cubicBezTo>
                    <a:pt x="291" y="459"/>
                    <a:pt x="347" y="424"/>
                    <a:pt x="357" y="361"/>
                  </a:cubicBezTo>
                  <a:cubicBezTo>
                    <a:pt x="357" y="361"/>
                    <a:pt x="357" y="349"/>
                    <a:pt x="357" y="349"/>
                  </a:cubicBezTo>
                  <a:cubicBezTo>
                    <a:pt x="369" y="325"/>
                    <a:pt x="393" y="302"/>
                    <a:pt x="405" y="290"/>
                  </a:cubicBezTo>
                  <a:cubicBezTo>
                    <a:pt x="453" y="266"/>
                    <a:pt x="503" y="254"/>
                    <a:pt x="554" y="254"/>
                  </a:cubicBezTo>
                  <a:cubicBezTo>
                    <a:pt x="605" y="254"/>
                    <a:pt x="655" y="266"/>
                    <a:pt x="703" y="290"/>
                  </a:cubicBezTo>
                  <a:cubicBezTo>
                    <a:pt x="750" y="314"/>
                    <a:pt x="786" y="361"/>
                    <a:pt x="786" y="421"/>
                  </a:cubicBezTo>
                  <a:cubicBezTo>
                    <a:pt x="774" y="504"/>
                    <a:pt x="738" y="587"/>
                    <a:pt x="679" y="647"/>
                  </a:cubicBezTo>
                  <a:cubicBezTo>
                    <a:pt x="536" y="849"/>
                    <a:pt x="405" y="1064"/>
                    <a:pt x="286" y="1290"/>
                  </a:cubicBezTo>
                  <a:cubicBezTo>
                    <a:pt x="226" y="1397"/>
                    <a:pt x="167" y="1516"/>
                    <a:pt x="119" y="1635"/>
                  </a:cubicBezTo>
                  <a:lnTo>
                    <a:pt x="24" y="1885"/>
                  </a:lnTo>
                  <a:cubicBezTo>
                    <a:pt x="0" y="1933"/>
                    <a:pt x="12" y="2004"/>
                    <a:pt x="60" y="2028"/>
                  </a:cubicBezTo>
                  <a:cubicBezTo>
                    <a:pt x="84" y="2052"/>
                    <a:pt x="119" y="2064"/>
                    <a:pt x="155" y="2064"/>
                  </a:cubicBezTo>
                  <a:cubicBezTo>
                    <a:pt x="167" y="2052"/>
                    <a:pt x="191" y="2052"/>
                    <a:pt x="215" y="2052"/>
                  </a:cubicBezTo>
                  <a:lnTo>
                    <a:pt x="238" y="2052"/>
                  </a:lnTo>
                  <a:lnTo>
                    <a:pt x="1489" y="1933"/>
                  </a:lnTo>
                  <a:cubicBezTo>
                    <a:pt x="1643" y="1909"/>
                    <a:pt x="1620" y="1683"/>
                    <a:pt x="1465" y="1683"/>
                  </a:cubicBezTo>
                  <a:lnTo>
                    <a:pt x="334" y="1790"/>
                  </a:lnTo>
                  <a:lnTo>
                    <a:pt x="357" y="1718"/>
                  </a:lnTo>
                  <a:cubicBezTo>
                    <a:pt x="405" y="1611"/>
                    <a:pt x="453" y="1504"/>
                    <a:pt x="512" y="1397"/>
                  </a:cubicBezTo>
                  <a:cubicBezTo>
                    <a:pt x="619" y="1183"/>
                    <a:pt x="738" y="980"/>
                    <a:pt x="881" y="790"/>
                  </a:cubicBezTo>
                  <a:cubicBezTo>
                    <a:pt x="965" y="683"/>
                    <a:pt x="1024" y="552"/>
                    <a:pt x="1036" y="421"/>
                  </a:cubicBezTo>
                  <a:cubicBezTo>
                    <a:pt x="1036" y="266"/>
                    <a:pt x="953" y="123"/>
                    <a:pt x="810" y="64"/>
                  </a:cubicBezTo>
                  <a:cubicBezTo>
                    <a:pt x="731" y="21"/>
                    <a:pt x="644" y="0"/>
                    <a:pt x="55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74" name="Google Shape;2674;p53"/>
            <p:cNvSpPr/>
            <p:nvPr/>
          </p:nvSpPr>
          <p:spPr>
            <a:xfrm>
              <a:off x="6732175" y="2041000"/>
              <a:ext cx="22275" cy="6900"/>
            </a:xfrm>
            <a:custGeom>
              <a:avLst/>
              <a:gdLst/>
              <a:ahLst/>
              <a:cxnLst/>
              <a:rect l="l" t="t" r="r" b="b"/>
              <a:pathLst>
                <a:path w="891" h="276" extrusionOk="0">
                  <a:moveTo>
                    <a:pt x="728" y="0"/>
                  </a:moveTo>
                  <a:cubicBezTo>
                    <a:pt x="721" y="0"/>
                    <a:pt x="714" y="1"/>
                    <a:pt x="707" y="2"/>
                  </a:cubicBezTo>
                  <a:lnTo>
                    <a:pt x="707" y="14"/>
                  </a:lnTo>
                  <a:cubicBezTo>
                    <a:pt x="612" y="14"/>
                    <a:pt x="529" y="25"/>
                    <a:pt x="445" y="25"/>
                  </a:cubicBezTo>
                  <a:cubicBezTo>
                    <a:pt x="362" y="25"/>
                    <a:pt x="279" y="25"/>
                    <a:pt x="183" y="14"/>
                  </a:cubicBezTo>
                  <a:cubicBezTo>
                    <a:pt x="176" y="13"/>
                    <a:pt x="170" y="12"/>
                    <a:pt x="163" y="12"/>
                  </a:cubicBezTo>
                  <a:cubicBezTo>
                    <a:pt x="26" y="12"/>
                    <a:pt x="1" y="241"/>
                    <a:pt x="160" y="264"/>
                  </a:cubicBezTo>
                  <a:cubicBezTo>
                    <a:pt x="160" y="264"/>
                    <a:pt x="231" y="264"/>
                    <a:pt x="326" y="276"/>
                  </a:cubicBezTo>
                  <a:lnTo>
                    <a:pt x="445" y="276"/>
                  </a:lnTo>
                  <a:cubicBezTo>
                    <a:pt x="541" y="276"/>
                    <a:pt x="636" y="264"/>
                    <a:pt x="731" y="252"/>
                  </a:cubicBezTo>
                  <a:cubicBezTo>
                    <a:pt x="890" y="229"/>
                    <a:pt x="865" y="0"/>
                    <a:pt x="7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75" name="Google Shape;2675;p53"/>
            <p:cNvSpPr/>
            <p:nvPr/>
          </p:nvSpPr>
          <p:spPr>
            <a:xfrm>
              <a:off x="6727025" y="2028225"/>
              <a:ext cx="29625" cy="6875"/>
            </a:xfrm>
            <a:custGeom>
              <a:avLst/>
              <a:gdLst/>
              <a:ahLst/>
              <a:cxnLst/>
              <a:rect l="l" t="t" r="r" b="b"/>
              <a:pathLst>
                <a:path w="1185" h="275" extrusionOk="0">
                  <a:moveTo>
                    <a:pt x="175" y="0"/>
                  </a:moveTo>
                  <a:cubicBezTo>
                    <a:pt x="31" y="0"/>
                    <a:pt x="1" y="204"/>
                    <a:pt x="151" y="239"/>
                  </a:cubicBezTo>
                  <a:cubicBezTo>
                    <a:pt x="151" y="239"/>
                    <a:pt x="306" y="263"/>
                    <a:pt x="485" y="275"/>
                  </a:cubicBezTo>
                  <a:lnTo>
                    <a:pt x="580" y="275"/>
                  </a:lnTo>
                  <a:cubicBezTo>
                    <a:pt x="723" y="275"/>
                    <a:pt x="866" y="263"/>
                    <a:pt x="1021" y="251"/>
                  </a:cubicBezTo>
                  <a:cubicBezTo>
                    <a:pt x="1185" y="240"/>
                    <a:pt x="1168" y="7"/>
                    <a:pt x="1025" y="7"/>
                  </a:cubicBezTo>
                  <a:cubicBezTo>
                    <a:pt x="1012" y="7"/>
                    <a:pt x="999" y="9"/>
                    <a:pt x="985" y="13"/>
                  </a:cubicBezTo>
                  <a:cubicBezTo>
                    <a:pt x="892" y="21"/>
                    <a:pt x="800" y="29"/>
                    <a:pt x="703" y="29"/>
                  </a:cubicBezTo>
                  <a:cubicBezTo>
                    <a:pt x="663" y="29"/>
                    <a:pt x="622" y="28"/>
                    <a:pt x="580" y="25"/>
                  </a:cubicBezTo>
                  <a:cubicBezTo>
                    <a:pt x="449" y="25"/>
                    <a:pt x="318" y="13"/>
                    <a:pt x="187" y="1"/>
                  </a:cubicBezTo>
                  <a:cubicBezTo>
                    <a:pt x="183" y="0"/>
                    <a:pt x="179" y="0"/>
                    <a:pt x="17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76" name="Google Shape;2676;p53"/>
            <p:cNvSpPr/>
            <p:nvPr/>
          </p:nvSpPr>
          <p:spPr>
            <a:xfrm>
              <a:off x="6776125" y="1982075"/>
              <a:ext cx="351775" cy="71775"/>
            </a:xfrm>
            <a:custGeom>
              <a:avLst/>
              <a:gdLst/>
              <a:ahLst/>
              <a:cxnLst/>
              <a:rect l="l" t="t" r="r" b="b"/>
              <a:pathLst>
                <a:path w="14071" h="2871" extrusionOk="0">
                  <a:moveTo>
                    <a:pt x="1962" y="287"/>
                  </a:moveTo>
                  <a:cubicBezTo>
                    <a:pt x="2009" y="370"/>
                    <a:pt x="2033" y="454"/>
                    <a:pt x="2033" y="549"/>
                  </a:cubicBezTo>
                  <a:cubicBezTo>
                    <a:pt x="2009" y="716"/>
                    <a:pt x="1962" y="882"/>
                    <a:pt x="1890" y="1049"/>
                  </a:cubicBezTo>
                  <a:cubicBezTo>
                    <a:pt x="1890" y="870"/>
                    <a:pt x="1902" y="692"/>
                    <a:pt x="1926" y="513"/>
                  </a:cubicBezTo>
                  <a:lnTo>
                    <a:pt x="1962" y="287"/>
                  </a:lnTo>
                  <a:close/>
                  <a:moveTo>
                    <a:pt x="6069" y="466"/>
                  </a:moveTo>
                  <a:cubicBezTo>
                    <a:pt x="6117" y="549"/>
                    <a:pt x="6141" y="632"/>
                    <a:pt x="6129" y="728"/>
                  </a:cubicBezTo>
                  <a:cubicBezTo>
                    <a:pt x="6105" y="894"/>
                    <a:pt x="6057" y="1073"/>
                    <a:pt x="5986" y="1228"/>
                  </a:cubicBezTo>
                  <a:cubicBezTo>
                    <a:pt x="5986" y="1049"/>
                    <a:pt x="6010" y="870"/>
                    <a:pt x="6034" y="692"/>
                  </a:cubicBezTo>
                  <a:lnTo>
                    <a:pt x="6069" y="466"/>
                  </a:lnTo>
                  <a:close/>
                  <a:moveTo>
                    <a:pt x="10677" y="930"/>
                  </a:moveTo>
                  <a:cubicBezTo>
                    <a:pt x="10689" y="1085"/>
                    <a:pt x="10689" y="1251"/>
                    <a:pt x="10689" y="1418"/>
                  </a:cubicBezTo>
                  <a:lnTo>
                    <a:pt x="10689" y="1466"/>
                  </a:lnTo>
                  <a:lnTo>
                    <a:pt x="10689" y="1597"/>
                  </a:lnTo>
                  <a:lnTo>
                    <a:pt x="10367" y="1620"/>
                  </a:lnTo>
                  <a:cubicBezTo>
                    <a:pt x="10379" y="1585"/>
                    <a:pt x="10391" y="1537"/>
                    <a:pt x="10403" y="1501"/>
                  </a:cubicBezTo>
                  <a:cubicBezTo>
                    <a:pt x="10487" y="1299"/>
                    <a:pt x="10570" y="1109"/>
                    <a:pt x="10677" y="930"/>
                  </a:cubicBezTo>
                  <a:close/>
                  <a:moveTo>
                    <a:pt x="2081" y="1457"/>
                  </a:moveTo>
                  <a:cubicBezTo>
                    <a:pt x="2158" y="1457"/>
                    <a:pt x="2233" y="1497"/>
                    <a:pt x="2283" y="1573"/>
                  </a:cubicBezTo>
                  <a:cubicBezTo>
                    <a:pt x="2307" y="1632"/>
                    <a:pt x="2319" y="1692"/>
                    <a:pt x="2319" y="1751"/>
                  </a:cubicBezTo>
                  <a:cubicBezTo>
                    <a:pt x="2319" y="1787"/>
                    <a:pt x="2307" y="1835"/>
                    <a:pt x="2307" y="1871"/>
                  </a:cubicBezTo>
                  <a:lnTo>
                    <a:pt x="2307" y="1894"/>
                  </a:lnTo>
                  <a:cubicBezTo>
                    <a:pt x="2212" y="1894"/>
                    <a:pt x="2116" y="1835"/>
                    <a:pt x="2069" y="1763"/>
                  </a:cubicBezTo>
                  <a:cubicBezTo>
                    <a:pt x="2009" y="1680"/>
                    <a:pt x="1962" y="1573"/>
                    <a:pt x="1938" y="1478"/>
                  </a:cubicBezTo>
                  <a:lnTo>
                    <a:pt x="1985" y="1478"/>
                  </a:lnTo>
                  <a:cubicBezTo>
                    <a:pt x="2017" y="1464"/>
                    <a:pt x="2049" y="1457"/>
                    <a:pt x="2081" y="1457"/>
                  </a:cubicBezTo>
                  <a:close/>
                  <a:moveTo>
                    <a:pt x="6176" y="1638"/>
                  </a:moveTo>
                  <a:cubicBezTo>
                    <a:pt x="6260" y="1638"/>
                    <a:pt x="6335" y="1682"/>
                    <a:pt x="6379" y="1751"/>
                  </a:cubicBezTo>
                  <a:cubicBezTo>
                    <a:pt x="6415" y="1811"/>
                    <a:pt x="6426" y="1871"/>
                    <a:pt x="6415" y="1930"/>
                  </a:cubicBezTo>
                  <a:cubicBezTo>
                    <a:pt x="6415" y="1966"/>
                    <a:pt x="6415" y="2013"/>
                    <a:pt x="6403" y="2049"/>
                  </a:cubicBezTo>
                  <a:cubicBezTo>
                    <a:pt x="6403" y="2049"/>
                    <a:pt x="6403" y="2061"/>
                    <a:pt x="6403" y="2073"/>
                  </a:cubicBezTo>
                  <a:cubicBezTo>
                    <a:pt x="6307" y="2073"/>
                    <a:pt x="6224" y="2025"/>
                    <a:pt x="6176" y="1942"/>
                  </a:cubicBezTo>
                  <a:cubicBezTo>
                    <a:pt x="6105" y="1859"/>
                    <a:pt x="6057" y="1751"/>
                    <a:pt x="6034" y="1656"/>
                  </a:cubicBezTo>
                  <a:lnTo>
                    <a:pt x="6081" y="1656"/>
                  </a:lnTo>
                  <a:cubicBezTo>
                    <a:pt x="6113" y="1643"/>
                    <a:pt x="6145" y="1638"/>
                    <a:pt x="6176" y="1638"/>
                  </a:cubicBezTo>
                  <a:close/>
                  <a:moveTo>
                    <a:pt x="1966" y="1"/>
                  </a:moveTo>
                  <a:cubicBezTo>
                    <a:pt x="1919" y="1"/>
                    <a:pt x="1871" y="15"/>
                    <a:pt x="1831" y="49"/>
                  </a:cubicBezTo>
                  <a:cubicBezTo>
                    <a:pt x="1783" y="96"/>
                    <a:pt x="1759" y="156"/>
                    <a:pt x="1747" y="216"/>
                  </a:cubicBezTo>
                  <a:lnTo>
                    <a:pt x="1747" y="227"/>
                  </a:lnTo>
                  <a:lnTo>
                    <a:pt x="1724" y="466"/>
                  </a:lnTo>
                  <a:cubicBezTo>
                    <a:pt x="1664" y="775"/>
                    <a:pt x="1664" y="1097"/>
                    <a:pt x="1712" y="1418"/>
                  </a:cubicBezTo>
                  <a:cubicBezTo>
                    <a:pt x="1735" y="1585"/>
                    <a:pt x="1807" y="1751"/>
                    <a:pt x="1914" y="1894"/>
                  </a:cubicBezTo>
                  <a:cubicBezTo>
                    <a:pt x="1985" y="1990"/>
                    <a:pt x="2093" y="2073"/>
                    <a:pt x="2224" y="2097"/>
                  </a:cubicBezTo>
                  <a:lnTo>
                    <a:pt x="164" y="2013"/>
                  </a:lnTo>
                  <a:cubicBezTo>
                    <a:pt x="160" y="2013"/>
                    <a:pt x="157" y="2013"/>
                    <a:pt x="153" y="2013"/>
                  </a:cubicBezTo>
                  <a:cubicBezTo>
                    <a:pt x="9" y="2013"/>
                    <a:pt x="1" y="2252"/>
                    <a:pt x="152" y="2263"/>
                  </a:cubicBezTo>
                  <a:lnTo>
                    <a:pt x="13939" y="2871"/>
                  </a:lnTo>
                  <a:cubicBezTo>
                    <a:pt x="14011" y="2871"/>
                    <a:pt x="14070" y="2823"/>
                    <a:pt x="14070" y="2752"/>
                  </a:cubicBezTo>
                  <a:cubicBezTo>
                    <a:pt x="14060" y="2691"/>
                    <a:pt x="14007" y="2639"/>
                    <a:pt x="13948" y="2639"/>
                  </a:cubicBezTo>
                  <a:cubicBezTo>
                    <a:pt x="13937" y="2639"/>
                    <a:pt x="13926" y="2641"/>
                    <a:pt x="13916" y="2644"/>
                  </a:cubicBezTo>
                  <a:lnTo>
                    <a:pt x="10987" y="2513"/>
                  </a:lnTo>
                  <a:cubicBezTo>
                    <a:pt x="11046" y="2478"/>
                    <a:pt x="11082" y="2406"/>
                    <a:pt x="11058" y="2347"/>
                  </a:cubicBezTo>
                  <a:cubicBezTo>
                    <a:pt x="11022" y="2263"/>
                    <a:pt x="10998" y="2180"/>
                    <a:pt x="10987" y="2085"/>
                  </a:cubicBezTo>
                  <a:cubicBezTo>
                    <a:pt x="10963" y="2001"/>
                    <a:pt x="10951" y="1918"/>
                    <a:pt x="10951" y="1835"/>
                  </a:cubicBezTo>
                  <a:cubicBezTo>
                    <a:pt x="11058" y="1823"/>
                    <a:pt x="11106" y="1811"/>
                    <a:pt x="11141" y="1763"/>
                  </a:cubicBezTo>
                  <a:cubicBezTo>
                    <a:pt x="11165" y="1728"/>
                    <a:pt x="11177" y="1680"/>
                    <a:pt x="11165" y="1644"/>
                  </a:cubicBezTo>
                  <a:cubicBezTo>
                    <a:pt x="11146" y="1597"/>
                    <a:pt x="11098" y="1565"/>
                    <a:pt x="11050" y="1565"/>
                  </a:cubicBezTo>
                  <a:cubicBezTo>
                    <a:pt x="11036" y="1565"/>
                    <a:pt x="11023" y="1568"/>
                    <a:pt x="11010" y="1573"/>
                  </a:cubicBezTo>
                  <a:lnTo>
                    <a:pt x="10987" y="1585"/>
                  </a:lnTo>
                  <a:lnTo>
                    <a:pt x="10939" y="1585"/>
                  </a:lnTo>
                  <a:lnTo>
                    <a:pt x="10939" y="1466"/>
                  </a:lnTo>
                  <a:lnTo>
                    <a:pt x="10939" y="1418"/>
                  </a:lnTo>
                  <a:cubicBezTo>
                    <a:pt x="10939" y="1180"/>
                    <a:pt x="10939" y="966"/>
                    <a:pt x="10927" y="799"/>
                  </a:cubicBezTo>
                  <a:cubicBezTo>
                    <a:pt x="10915" y="692"/>
                    <a:pt x="10903" y="585"/>
                    <a:pt x="10868" y="489"/>
                  </a:cubicBezTo>
                  <a:cubicBezTo>
                    <a:pt x="10868" y="466"/>
                    <a:pt x="10868" y="442"/>
                    <a:pt x="10856" y="418"/>
                  </a:cubicBezTo>
                  <a:cubicBezTo>
                    <a:pt x="10836" y="358"/>
                    <a:pt x="10782" y="332"/>
                    <a:pt x="10730" y="332"/>
                  </a:cubicBezTo>
                  <a:cubicBezTo>
                    <a:pt x="10720" y="332"/>
                    <a:pt x="10710" y="333"/>
                    <a:pt x="10701" y="335"/>
                  </a:cubicBezTo>
                  <a:cubicBezTo>
                    <a:pt x="10641" y="358"/>
                    <a:pt x="10606" y="430"/>
                    <a:pt x="10629" y="489"/>
                  </a:cubicBezTo>
                  <a:cubicBezTo>
                    <a:pt x="10629" y="501"/>
                    <a:pt x="10629" y="513"/>
                    <a:pt x="10629" y="525"/>
                  </a:cubicBezTo>
                  <a:cubicBezTo>
                    <a:pt x="10606" y="585"/>
                    <a:pt x="10570" y="644"/>
                    <a:pt x="10534" y="704"/>
                  </a:cubicBezTo>
                  <a:cubicBezTo>
                    <a:pt x="10391" y="930"/>
                    <a:pt x="10284" y="1168"/>
                    <a:pt x="10189" y="1406"/>
                  </a:cubicBezTo>
                  <a:cubicBezTo>
                    <a:pt x="10165" y="1478"/>
                    <a:pt x="10141" y="1549"/>
                    <a:pt x="10117" y="1609"/>
                  </a:cubicBezTo>
                  <a:cubicBezTo>
                    <a:pt x="10082" y="1704"/>
                    <a:pt x="10129" y="1811"/>
                    <a:pt x="10225" y="1847"/>
                  </a:cubicBezTo>
                  <a:cubicBezTo>
                    <a:pt x="10248" y="1859"/>
                    <a:pt x="10272" y="1871"/>
                    <a:pt x="10296" y="1871"/>
                  </a:cubicBezTo>
                  <a:lnTo>
                    <a:pt x="10344" y="1871"/>
                  </a:lnTo>
                  <a:lnTo>
                    <a:pt x="10713" y="1847"/>
                  </a:lnTo>
                  <a:cubicBezTo>
                    <a:pt x="10725" y="1942"/>
                    <a:pt x="10737" y="2037"/>
                    <a:pt x="10748" y="2132"/>
                  </a:cubicBezTo>
                  <a:cubicBezTo>
                    <a:pt x="10772" y="2240"/>
                    <a:pt x="10796" y="2347"/>
                    <a:pt x="10832" y="2442"/>
                  </a:cubicBezTo>
                  <a:cubicBezTo>
                    <a:pt x="10844" y="2466"/>
                    <a:pt x="10868" y="2490"/>
                    <a:pt x="10891" y="2502"/>
                  </a:cubicBezTo>
                  <a:lnTo>
                    <a:pt x="6450" y="2299"/>
                  </a:lnTo>
                  <a:cubicBezTo>
                    <a:pt x="6486" y="2299"/>
                    <a:pt x="6510" y="2287"/>
                    <a:pt x="6534" y="2275"/>
                  </a:cubicBezTo>
                  <a:cubicBezTo>
                    <a:pt x="6546" y="2275"/>
                    <a:pt x="6557" y="2275"/>
                    <a:pt x="6557" y="2263"/>
                  </a:cubicBezTo>
                  <a:cubicBezTo>
                    <a:pt x="6617" y="2216"/>
                    <a:pt x="6653" y="2144"/>
                    <a:pt x="6653" y="2073"/>
                  </a:cubicBezTo>
                  <a:cubicBezTo>
                    <a:pt x="6665" y="2025"/>
                    <a:pt x="6665" y="1978"/>
                    <a:pt x="6677" y="1930"/>
                  </a:cubicBezTo>
                  <a:cubicBezTo>
                    <a:pt x="6677" y="1823"/>
                    <a:pt x="6653" y="1716"/>
                    <a:pt x="6605" y="1620"/>
                  </a:cubicBezTo>
                  <a:cubicBezTo>
                    <a:pt x="6522" y="1466"/>
                    <a:pt x="6379" y="1382"/>
                    <a:pt x="6200" y="1370"/>
                  </a:cubicBezTo>
                  <a:cubicBezTo>
                    <a:pt x="6307" y="1180"/>
                    <a:pt x="6367" y="966"/>
                    <a:pt x="6391" y="739"/>
                  </a:cubicBezTo>
                  <a:cubicBezTo>
                    <a:pt x="6426" y="537"/>
                    <a:pt x="6343" y="323"/>
                    <a:pt x="6165" y="216"/>
                  </a:cubicBezTo>
                  <a:cubicBezTo>
                    <a:pt x="6130" y="196"/>
                    <a:pt x="6093" y="186"/>
                    <a:pt x="6057" y="186"/>
                  </a:cubicBezTo>
                  <a:cubicBezTo>
                    <a:pt x="6006" y="186"/>
                    <a:pt x="5956" y="205"/>
                    <a:pt x="5915" y="239"/>
                  </a:cubicBezTo>
                  <a:cubicBezTo>
                    <a:pt x="5879" y="287"/>
                    <a:pt x="5843" y="347"/>
                    <a:pt x="5843" y="406"/>
                  </a:cubicBezTo>
                  <a:lnTo>
                    <a:pt x="5843" y="418"/>
                  </a:lnTo>
                  <a:lnTo>
                    <a:pt x="5807" y="644"/>
                  </a:lnTo>
                  <a:cubicBezTo>
                    <a:pt x="5760" y="966"/>
                    <a:pt x="5760" y="1287"/>
                    <a:pt x="5807" y="1609"/>
                  </a:cubicBezTo>
                  <a:cubicBezTo>
                    <a:pt x="5831" y="1775"/>
                    <a:pt x="5903" y="1942"/>
                    <a:pt x="5998" y="2085"/>
                  </a:cubicBezTo>
                  <a:cubicBezTo>
                    <a:pt x="6081" y="2180"/>
                    <a:pt x="6188" y="2263"/>
                    <a:pt x="6319" y="2287"/>
                  </a:cubicBezTo>
                  <a:lnTo>
                    <a:pt x="2366" y="2121"/>
                  </a:lnTo>
                  <a:cubicBezTo>
                    <a:pt x="2390" y="2109"/>
                    <a:pt x="2426" y="2109"/>
                    <a:pt x="2450" y="2097"/>
                  </a:cubicBezTo>
                  <a:cubicBezTo>
                    <a:pt x="2462" y="2085"/>
                    <a:pt x="2462" y="2085"/>
                    <a:pt x="2474" y="2073"/>
                  </a:cubicBezTo>
                  <a:cubicBezTo>
                    <a:pt x="2533" y="2025"/>
                    <a:pt x="2557" y="1954"/>
                    <a:pt x="2569" y="1882"/>
                  </a:cubicBezTo>
                  <a:cubicBezTo>
                    <a:pt x="2581" y="1835"/>
                    <a:pt x="2581" y="1787"/>
                    <a:pt x="2581" y="1740"/>
                  </a:cubicBezTo>
                  <a:cubicBezTo>
                    <a:pt x="2593" y="1632"/>
                    <a:pt x="2569" y="1525"/>
                    <a:pt x="2521" y="1430"/>
                  </a:cubicBezTo>
                  <a:cubicBezTo>
                    <a:pt x="2438" y="1275"/>
                    <a:pt x="2283" y="1192"/>
                    <a:pt x="2116" y="1180"/>
                  </a:cubicBezTo>
                  <a:cubicBezTo>
                    <a:pt x="2224" y="989"/>
                    <a:pt x="2283" y="775"/>
                    <a:pt x="2307" y="549"/>
                  </a:cubicBezTo>
                  <a:cubicBezTo>
                    <a:pt x="2343" y="347"/>
                    <a:pt x="2247" y="132"/>
                    <a:pt x="2069" y="25"/>
                  </a:cubicBezTo>
                  <a:cubicBezTo>
                    <a:pt x="2038" y="9"/>
                    <a:pt x="2002" y="1"/>
                    <a:pt x="196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77" name="Google Shape;2677;p53"/>
            <p:cNvSpPr/>
            <p:nvPr/>
          </p:nvSpPr>
          <p:spPr>
            <a:xfrm>
              <a:off x="6677525" y="2024925"/>
              <a:ext cx="46450" cy="36975"/>
            </a:xfrm>
            <a:custGeom>
              <a:avLst/>
              <a:gdLst/>
              <a:ahLst/>
              <a:cxnLst/>
              <a:rect l="l" t="t" r="r" b="b"/>
              <a:pathLst>
                <a:path w="1858" h="1479" extrusionOk="0">
                  <a:moveTo>
                    <a:pt x="1080" y="0"/>
                  </a:moveTo>
                  <a:cubicBezTo>
                    <a:pt x="1010" y="0"/>
                    <a:pt x="939" y="52"/>
                    <a:pt x="953" y="145"/>
                  </a:cubicBezTo>
                  <a:cubicBezTo>
                    <a:pt x="965" y="216"/>
                    <a:pt x="953" y="276"/>
                    <a:pt x="941" y="347"/>
                  </a:cubicBezTo>
                  <a:cubicBezTo>
                    <a:pt x="917" y="407"/>
                    <a:pt x="905" y="466"/>
                    <a:pt x="881" y="526"/>
                  </a:cubicBezTo>
                  <a:cubicBezTo>
                    <a:pt x="774" y="454"/>
                    <a:pt x="691" y="383"/>
                    <a:pt x="607" y="311"/>
                  </a:cubicBezTo>
                  <a:cubicBezTo>
                    <a:pt x="560" y="252"/>
                    <a:pt x="500" y="204"/>
                    <a:pt x="464" y="145"/>
                  </a:cubicBezTo>
                  <a:cubicBezTo>
                    <a:pt x="434" y="108"/>
                    <a:pt x="397" y="93"/>
                    <a:pt x="361" y="93"/>
                  </a:cubicBezTo>
                  <a:cubicBezTo>
                    <a:pt x="268" y="93"/>
                    <a:pt x="185" y="193"/>
                    <a:pt x="262" y="287"/>
                  </a:cubicBezTo>
                  <a:cubicBezTo>
                    <a:pt x="310" y="359"/>
                    <a:pt x="369" y="430"/>
                    <a:pt x="429" y="490"/>
                  </a:cubicBezTo>
                  <a:cubicBezTo>
                    <a:pt x="524" y="585"/>
                    <a:pt x="631" y="668"/>
                    <a:pt x="738" y="740"/>
                  </a:cubicBezTo>
                  <a:cubicBezTo>
                    <a:pt x="726" y="752"/>
                    <a:pt x="715" y="764"/>
                    <a:pt x="703" y="776"/>
                  </a:cubicBezTo>
                  <a:cubicBezTo>
                    <a:pt x="595" y="907"/>
                    <a:pt x="453" y="1014"/>
                    <a:pt x="310" y="1109"/>
                  </a:cubicBezTo>
                  <a:lnTo>
                    <a:pt x="107" y="1252"/>
                  </a:lnTo>
                  <a:cubicBezTo>
                    <a:pt x="0" y="1311"/>
                    <a:pt x="48" y="1466"/>
                    <a:pt x="167" y="1478"/>
                  </a:cubicBezTo>
                  <a:cubicBezTo>
                    <a:pt x="191" y="1478"/>
                    <a:pt x="214" y="1466"/>
                    <a:pt x="238" y="1454"/>
                  </a:cubicBezTo>
                  <a:lnTo>
                    <a:pt x="453" y="1323"/>
                  </a:lnTo>
                  <a:cubicBezTo>
                    <a:pt x="619" y="1216"/>
                    <a:pt x="762" y="1085"/>
                    <a:pt x="893" y="942"/>
                  </a:cubicBezTo>
                  <a:cubicBezTo>
                    <a:pt x="917" y="919"/>
                    <a:pt x="941" y="895"/>
                    <a:pt x="965" y="859"/>
                  </a:cubicBezTo>
                  <a:cubicBezTo>
                    <a:pt x="1107" y="930"/>
                    <a:pt x="1262" y="990"/>
                    <a:pt x="1429" y="1026"/>
                  </a:cubicBezTo>
                  <a:cubicBezTo>
                    <a:pt x="1512" y="1038"/>
                    <a:pt x="1596" y="1061"/>
                    <a:pt x="1691" y="1061"/>
                  </a:cubicBezTo>
                  <a:cubicBezTo>
                    <a:pt x="1695" y="1062"/>
                    <a:pt x="1698" y="1062"/>
                    <a:pt x="1702" y="1062"/>
                  </a:cubicBezTo>
                  <a:cubicBezTo>
                    <a:pt x="1857" y="1062"/>
                    <a:pt x="1854" y="823"/>
                    <a:pt x="1703" y="811"/>
                  </a:cubicBezTo>
                  <a:cubicBezTo>
                    <a:pt x="1619" y="811"/>
                    <a:pt x="1548" y="799"/>
                    <a:pt x="1477" y="776"/>
                  </a:cubicBezTo>
                  <a:cubicBezTo>
                    <a:pt x="1346" y="752"/>
                    <a:pt x="1215" y="704"/>
                    <a:pt x="1096" y="645"/>
                  </a:cubicBezTo>
                  <a:cubicBezTo>
                    <a:pt x="1131" y="573"/>
                    <a:pt x="1155" y="490"/>
                    <a:pt x="1179" y="407"/>
                  </a:cubicBezTo>
                  <a:cubicBezTo>
                    <a:pt x="1203" y="311"/>
                    <a:pt x="1215" y="204"/>
                    <a:pt x="1203" y="109"/>
                  </a:cubicBezTo>
                  <a:cubicBezTo>
                    <a:pt x="1192" y="34"/>
                    <a:pt x="1136" y="0"/>
                    <a:pt x="108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78" name="Google Shape;2678;p53"/>
            <p:cNvSpPr/>
            <p:nvPr/>
          </p:nvSpPr>
          <p:spPr>
            <a:xfrm>
              <a:off x="6784375" y="2013650"/>
              <a:ext cx="24125" cy="7450"/>
            </a:xfrm>
            <a:custGeom>
              <a:avLst/>
              <a:gdLst/>
              <a:ahLst/>
              <a:cxnLst/>
              <a:rect l="l" t="t" r="r" b="b"/>
              <a:pathLst>
                <a:path w="965" h="298" extrusionOk="0">
                  <a:moveTo>
                    <a:pt x="489" y="0"/>
                  </a:moveTo>
                  <a:cubicBezTo>
                    <a:pt x="370" y="12"/>
                    <a:pt x="251" y="24"/>
                    <a:pt x="143" y="48"/>
                  </a:cubicBezTo>
                  <a:cubicBezTo>
                    <a:pt x="0" y="84"/>
                    <a:pt x="12" y="286"/>
                    <a:pt x="155" y="298"/>
                  </a:cubicBezTo>
                  <a:lnTo>
                    <a:pt x="155" y="286"/>
                  </a:lnTo>
                  <a:lnTo>
                    <a:pt x="191" y="286"/>
                  </a:lnTo>
                  <a:cubicBezTo>
                    <a:pt x="309" y="265"/>
                    <a:pt x="426" y="253"/>
                    <a:pt x="544" y="253"/>
                  </a:cubicBezTo>
                  <a:cubicBezTo>
                    <a:pt x="629" y="253"/>
                    <a:pt x="713" y="259"/>
                    <a:pt x="798" y="274"/>
                  </a:cubicBezTo>
                  <a:cubicBezTo>
                    <a:pt x="806" y="275"/>
                    <a:pt x="813" y="276"/>
                    <a:pt x="820" y="276"/>
                  </a:cubicBezTo>
                  <a:cubicBezTo>
                    <a:pt x="884" y="276"/>
                    <a:pt x="942" y="231"/>
                    <a:pt x="953" y="167"/>
                  </a:cubicBezTo>
                  <a:cubicBezTo>
                    <a:pt x="965" y="96"/>
                    <a:pt x="917" y="36"/>
                    <a:pt x="846" y="24"/>
                  </a:cubicBezTo>
                  <a:cubicBezTo>
                    <a:pt x="727" y="12"/>
                    <a:pt x="608" y="0"/>
                    <a:pt x="48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79" name="Google Shape;2679;p53"/>
            <p:cNvSpPr/>
            <p:nvPr/>
          </p:nvSpPr>
          <p:spPr>
            <a:xfrm>
              <a:off x="6851050" y="1984175"/>
              <a:ext cx="28000" cy="29200"/>
            </a:xfrm>
            <a:custGeom>
              <a:avLst/>
              <a:gdLst/>
              <a:ahLst/>
              <a:cxnLst/>
              <a:rect l="l" t="t" r="r" b="b"/>
              <a:pathLst>
                <a:path w="1120" h="1168" extrusionOk="0">
                  <a:moveTo>
                    <a:pt x="540" y="0"/>
                  </a:moveTo>
                  <a:cubicBezTo>
                    <a:pt x="475" y="0"/>
                    <a:pt x="411" y="45"/>
                    <a:pt x="417" y="132"/>
                  </a:cubicBezTo>
                  <a:lnTo>
                    <a:pt x="441" y="465"/>
                  </a:lnTo>
                  <a:cubicBezTo>
                    <a:pt x="274" y="465"/>
                    <a:pt x="143" y="489"/>
                    <a:pt x="143" y="489"/>
                  </a:cubicBezTo>
                  <a:cubicBezTo>
                    <a:pt x="0" y="513"/>
                    <a:pt x="12" y="727"/>
                    <a:pt x="155" y="739"/>
                  </a:cubicBezTo>
                  <a:lnTo>
                    <a:pt x="179" y="739"/>
                  </a:lnTo>
                  <a:cubicBezTo>
                    <a:pt x="179" y="739"/>
                    <a:pt x="310" y="715"/>
                    <a:pt x="453" y="703"/>
                  </a:cubicBezTo>
                  <a:lnTo>
                    <a:pt x="477" y="1048"/>
                  </a:lnTo>
                  <a:cubicBezTo>
                    <a:pt x="489" y="1120"/>
                    <a:pt x="536" y="1167"/>
                    <a:pt x="596" y="1167"/>
                  </a:cubicBezTo>
                  <a:lnTo>
                    <a:pt x="608" y="1167"/>
                  </a:lnTo>
                  <a:cubicBezTo>
                    <a:pt x="679" y="1167"/>
                    <a:pt x="727" y="1108"/>
                    <a:pt x="727" y="1036"/>
                  </a:cubicBezTo>
                  <a:lnTo>
                    <a:pt x="703" y="703"/>
                  </a:lnTo>
                  <a:cubicBezTo>
                    <a:pt x="858" y="703"/>
                    <a:pt x="977" y="727"/>
                    <a:pt x="977" y="727"/>
                  </a:cubicBezTo>
                  <a:cubicBezTo>
                    <a:pt x="984" y="728"/>
                    <a:pt x="991" y="729"/>
                    <a:pt x="998" y="729"/>
                  </a:cubicBezTo>
                  <a:cubicBezTo>
                    <a:pt x="1060" y="729"/>
                    <a:pt x="1109" y="684"/>
                    <a:pt x="1120" y="620"/>
                  </a:cubicBezTo>
                  <a:cubicBezTo>
                    <a:pt x="1120" y="560"/>
                    <a:pt x="1072" y="489"/>
                    <a:pt x="1013" y="489"/>
                  </a:cubicBezTo>
                  <a:cubicBezTo>
                    <a:pt x="1013" y="489"/>
                    <a:pt x="858" y="465"/>
                    <a:pt x="691" y="453"/>
                  </a:cubicBezTo>
                  <a:lnTo>
                    <a:pt x="667" y="120"/>
                  </a:lnTo>
                  <a:cubicBezTo>
                    <a:pt x="661" y="39"/>
                    <a:pt x="600" y="0"/>
                    <a:pt x="54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80" name="Google Shape;2680;p53"/>
            <p:cNvSpPr/>
            <p:nvPr/>
          </p:nvSpPr>
          <p:spPr>
            <a:xfrm>
              <a:off x="6853525" y="2019300"/>
              <a:ext cx="30800" cy="7775"/>
            </a:xfrm>
            <a:custGeom>
              <a:avLst/>
              <a:gdLst/>
              <a:ahLst/>
              <a:cxnLst/>
              <a:rect l="l" t="t" r="r" b="b"/>
              <a:pathLst>
                <a:path w="1232" h="311" extrusionOk="0">
                  <a:moveTo>
                    <a:pt x="164" y="0"/>
                  </a:moveTo>
                  <a:cubicBezTo>
                    <a:pt x="8" y="0"/>
                    <a:pt x="1" y="239"/>
                    <a:pt x="163" y="251"/>
                  </a:cubicBezTo>
                  <a:lnTo>
                    <a:pt x="1056" y="310"/>
                  </a:lnTo>
                  <a:cubicBezTo>
                    <a:pt x="1060" y="310"/>
                    <a:pt x="1064" y="311"/>
                    <a:pt x="1068" y="311"/>
                  </a:cubicBezTo>
                  <a:cubicBezTo>
                    <a:pt x="1224" y="311"/>
                    <a:pt x="1231" y="72"/>
                    <a:pt x="1068" y="60"/>
                  </a:cubicBezTo>
                  <a:lnTo>
                    <a:pt x="175" y="1"/>
                  </a:lnTo>
                  <a:cubicBezTo>
                    <a:pt x="171" y="0"/>
                    <a:pt x="168" y="0"/>
                    <a:pt x="16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81" name="Google Shape;2681;p53"/>
            <p:cNvSpPr/>
            <p:nvPr/>
          </p:nvSpPr>
          <p:spPr>
            <a:xfrm>
              <a:off x="6892775" y="1975400"/>
              <a:ext cx="220225" cy="54050"/>
            </a:xfrm>
            <a:custGeom>
              <a:avLst/>
              <a:gdLst/>
              <a:ahLst/>
              <a:cxnLst/>
              <a:rect l="l" t="t" r="r" b="b"/>
              <a:pathLst>
                <a:path w="8809" h="2162" extrusionOk="0">
                  <a:moveTo>
                    <a:pt x="813" y="0"/>
                  </a:moveTo>
                  <a:cubicBezTo>
                    <a:pt x="708" y="0"/>
                    <a:pt x="613" y="46"/>
                    <a:pt x="534" y="125"/>
                  </a:cubicBezTo>
                  <a:cubicBezTo>
                    <a:pt x="475" y="209"/>
                    <a:pt x="451" y="316"/>
                    <a:pt x="451" y="423"/>
                  </a:cubicBezTo>
                  <a:lnTo>
                    <a:pt x="451" y="483"/>
                  </a:lnTo>
                  <a:lnTo>
                    <a:pt x="367" y="1328"/>
                  </a:lnTo>
                  <a:cubicBezTo>
                    <a:pt x="344" y="1245"/>
                    <a:pt x="308" y="1161"/>
                    <a:pt x="272" y="1078"/>
                  </a:cubicBezTo>
                  <a:cubicBezTo>
                    <a:pt x="250" y="1017"/>
                    <a:pt x="204" y="991"/>
                    <a:pt x="159" y="991"/>
                  </a:cubicBezTo>
                  <a:cubicBezTo>
                    <a:pt x="80" y="991"/>
                    <a:pt x="1" y="1068"/>
                    <a:pt x="46" y="1173"/>
                  </a:cubicBezTo>
                  <a:cubicBezTo>
                    <a:pt x="165" y="1459"/>
                    <a:pt x="248" y="1757"/>
                    <a:pt x="308" y="2066"/>
                  </a:cubicBezTo>
                  <a:cubicBezTo>
                    <a:pt x="320" y="2114"/>
                    <a:pt x="367" y="2161"/>
                    <a:pt x="427" y="2161"/>
                  </a:cubicBezTo>
                  <a:lnTo>
                    <a:pt x="439" y="2161"/>
                  </a:lnTo>
                  <a:cubicBezTo>
                    <a:pt x="498" y="2161"/>
                    <a:pt x="546" y="2114"/>
                    <a:pt x="558" y="2054"/>
                  </a:cubicBezTo>
                  <a:lnTo>
                    <a:pt x="689" y="506"/>
                  </a:lnTo>
                  <a:lnTo>
                    <a:pt x="689" y="447"/>
                  </a:lnTo>
                  <a:cubicBezTo>
                    <a:pt x="689" y="387"/>
                    <a:pt x="701" y="328"/>
                    <a:pt x="725" y="280"/>
                  </a:cubicBezTo>
                  <a:cubicBezTo>
                    <a:pt x="748" y="256"/>
                    <a:pt x="796" y="256"/>
                    <a:pt x="879" y="256"/>
                  </a:cubicBezTo>
                  <a:lnTo>
                    <a:pt x="1237" y="256"/>
                  </a:lnTo>
                  <a:cubicBezTo>
                    <a:pt x="2070" y="256"/>
                    <a:pt x="2927" y="268"/>
                    <a:pt x="3713" y="292"/>
                  </a:cubicBezTo>
                  <a:lnTo>
                    <a:pt x="5035" y="316"/>
                  </a:lnTo>
                  <a:cubicBezTo>
                    <a:pt x="6225" y="340"/>
                    <a:pt x="7464" y="363"/>
                    <a:pt x="8678" y="375"/>
                  </a:cubicBezTo>
                  <a:cubicBezTo>
                    <a:pt x="8749" y="375"/>
                    <a:pt x="8809" y="316"/>
                    <a:pt x="8809" y="244"/>
                  </a:cubicBezTo>
                  <a:cubicBezTo>
                    <a:pt x="8809" y="173"/>
                    <a:pt x="8749" y="125"/>
                    <a:pt x="8678" y="125"/>
                  </a:cubicBezTo>
                  <a:cubicBezTo>
                    <a:pt x="7464" y="125"/>
                    <a:pt x="6237" y="90"/>
                    <a:pt x="5035" y="66"/>
                  </a:cubicBezTo>
                  <a:lnTo>
                    <a:pt x="3725" y="42"/>
                  </a:lnTo>
                  <a:cubicBezTo>
                    <a:pt x="2927" y="18"/>
                    <a:pt x="2082" y="6"/>
                    <a:pt x="1237" y="6"/>
                  </a:cubicBezTo>
                  <a:lnTo>
                    <a:pt x="879" y="6"/>
                  </a:lnTo>
                  <a:cubicBezTo>
                    <a:pt x="857" y="2"/>
                    <a:pt x="835" y="0"/>
                    <a:pt x="81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82" name="Google Shape;2682;p53"/>
            <p:cNvSpPr/>
            <p:nvPr/>
          </p:nvSpPr>
          <p:spPr>
            <a:xfrm>
              <a:off x="6943550" y="1985600"/>
              <a:ext cx="29275" cy="29850"/>
            </a:xfrm>
            <a:custGeom>
              <a:avLst/>
              <a:gdLst/>
              <a:ahLst/>
              <a:cxnLst/>
              <a:rect l="l" t="t" r="r" b="b"/>
              <a:pathLst>
                <a:path w="1171" h="1194" extrusionOk="0">
                  <a:moveTo>
                    <a:pt x="359" y="1"/>
                  </a:moveTo>
                  <a:cubicBezTo>
                    <a:pt x="176" y="1"/>
                    <a:pt x="0" y="146"/>
                    <a:pt x="15" y="372"/>
                  </a:cubicBezTo>
                  <a:cubicBezTo>
                    <a:pt x="26" y="445"/>
                    <a:pt x="80" y="478"/>
                    <a:pt x="134" y="478"/>
                  </a:cubicBezTo>
                  <a:cubicBezTo>
                    <a:pt x="196" y="478"/>
                    <a:pt x="259" y="436"/>
                    <a:pt x="265" y="360"/>
                  </a:cubicBezTo>
                  <a:cubicBezTo>
                    <a:pt x="253" y="313"/>
                    <a:pt x="289" y="265"/>
                    <a:pt x="325" y="253"/>
                  </a:cubicBezTo>
                  <a:cubicBezTo>
                    <a:pt x="337" y="250"/>
                    <a:pt x="349" y="249"/>
                    <a:pt x="360" y="249"/>
                  </a:cubicBezTo>
                  <a:cubicBezTo>
                    <a:pt x="395" y="249"/>
                    <a:pt x="426" y="262"/>
                    <a:pt x="444" y="289"/>
                  </a:cubicBezTo>
                  <a:cubicBezTo>
                    <a:pt x="468" y="348"/>
                    <a:pt x="468" y="408"/>
                    <a:pt x="444" y="467"/>
                  </a:cubicBezTo>
                  <a:cubicBezTo>
                    <a:pt x="420" y="539"/>
                    <a:pt x="372" y="610"/>
                    <a:pt x="325" y="670"/>
                  </a:cubicBezTo>
                  <a:lnTo>
                    <a:pt x="289" y="717"/>
                  </a:lnTo>
                  <a:cubicBezTo>
                    <a:pt x="230" y="777"/>
                    <a:pt x="170" y="837"/>
                    <a:pt x="134" y="920"/>
                  </a:cubicBezTo>
                  <a:cubicBezTo>
                    <a:pt x="110" y="944"/>
                    <a:pt x="99" y="968"/>
                    <a:pt x="87" y="991"/>
                  </a:cubicBezTo>
                  <a:lnTo>
                    <a:pt x="87" y="1003"/>
                  </a:lnTo>
                  <a:cubicBezTo>
                    <a:pt x="63" y="1039"/>
                    <a:pt x="63" y="1098"/>
                    <a:pt x="87" y="1134"/>
                  </a:cubicBezTo>
                  <a:cubicBezTo>
                    <a:pt x="110" y="1170"/>
                    <a:pt x="146" y="1194"/>
                    <a:pt x="194" y="1194"/>
                  </a:cubicBezTo>
                  <a:lnTo>
                    <a:pt x="206" y="1194"/>
                  </a:lnTo>
                  <a:lnTo>
                    <a:pt x="968" y="1122"/>
                  </a:lnTo>
                  <a:cubicBezTo>
                    <a:pt x="1027" y="1122"/>
                    <a:pt x="1075" y="1098"/>
                    <a:pt x="1123" y="1051"/>
                  </a:cubicBezTo>
                  <a:cubicBezTo>
                    <a:pt x="1170" y="1003"/>
                    <a:pt x="1170" y="932"/>
                    <a:pt x="1123" y="884"/>
                  </a:cubicBezTo>
                  <a:cubicBezTo>
                    <a:pt x="1099" y="860"/>
                    <a:pt x="1066" y="848"/>
                    <a:pt x="1033" y="848"/>
                  </a:cubicBezTo>
                  <a:cubicBezTo>
                    <a:pt x="1000" y="848"/>
                    <a:pt x="968" y="860"/>
                    <a:pt x="944" y="884"/>
                  </a:cubicBezTo>
                  <a:lnTo>
                    <a:pt x="420" y="932"/>
                  </a:lnTo>
                  <a:cubicBezTo>
                    <a:pt x="444" y="908"/>
                    <a:pt x="456" y="896"/>
                    <a:pt x="468" y="884"/>
                  </a:cubicBezTo>
                  <a:lnTo>
                    <a:pt x="503" y="837"/>
                  </a:lnTo>
                  <a:cubicBezTo>
                    <a:pt x="587" y="753"/>
                    <a:pt x="646" y="646"/>
                    <a:pt x="682" y="539"/>
                  </a:cubicBezTo>
                  <a:cubicBezTo>
                    <a:pt x="730" y="408"/>
                    <a:pt x="718" y="265"/>
                    <a:pt x="646" y="158"/>
                  </a:cubicBezTo>
                  <a:cubicBezTo>
                    <a:pt x="572" y="49"/>
                    <a:pt x="465" y="1"/>
                    <a:pt x="35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83" name="Google Shape;2683;p53"/>
            <p:cNvSpPr/>
            <p:nvPr/>
          </p:nvSpPr>
          <p:spPr>
            <a:xfrm>
              <a:off x="6983725" y="2011750"/>
              <a:ext cx="38700" cy="9675"/>
            </a:xfrm>
            <a:custGeom>
              <a:avLst/>
              <a:gdLst/>
              <a:ahLst/>
              <a:cxnLst/>
              <a:rect l="l" t="t" r="r" b="b"/>
              <a:pathLst>
                <a:path w="1548" h="387" extrusionOk="0">
                  <a:moveTo>
                    <a:pt x="291" y="0"/>
                  </a:moveTo>
                  <a:cubicBezTo>
                    <a:pt x="243" y="0"/>
                    <a:pt x="191" y="14"/>
                    <a:pt x="147" y="41"/>
                  </a:cubicBezTo>
                  <a:cubicBezTo>
                    <a:pt x="99" y="52"/>
                    <a:pt x="75" y="88"/>
                    <a:pt x="51" y="124"/>
                  </a:cubicBezTo>
                  <a:cubicBezTo>
                    <a:pt x="1" y="217"/>
                    <a:pt x="76" y="304"/>
                    <a:pt x="158" y="304"/>
                  </a:cubicBezTo>
                  <a:cubicBezTo>
                    <a:pt x="191" y="304"/>
                    <a:pt x="226" y="289"/>
                    <a:pt x="254" y="255"/>
                  </a:cubicBezTo>
                  <a:cubicBezTo>
                    <a:pt x="278" y="243"/>
                    <a:pt x="301" y="243"/>
                    <a:pt x="325" y="243"/>
                  </a:cubicBezTo>
                  <a:cubicBezTo>
                    <a:pt x="456" y="243"/>
                    <a:pt x="611" y="267"/>
                    <a:pt x="754" y="291"/>
                  </a:cubicBezTo>
                  <a:cubicBezTo>
                    <a:pt x="1051" y="326"/>
                    <a:pt x="1349" y="386"/>
                    <a:pt x="1349" y="386"/>
                  </a:cubicBezTo>
                  <a:lnTo>
                    <a:pt x="1373" y="386"/>
                  </a:lnTo>
                  <a:cubicBezTo>
                    <a:pt x="1377" y="386"/>
                    <a:pt x="1380" y="386"/>
                    <a:pt x="1384" y="386"/>
                  </a:cubicBezTo>
                  <a:cubicBezTo>
                    <a:pt x="1517" y="386"/>
                    <a:pt x="1548" y="171"/>
                    <a:pt x="1397" y="148"/>
                  </a:cubicBezTo>
                  <a:cubicBezTo>
                    <a:pt x="1409" y="148"/>
                    <a:pt x="1099" y="76"/>
                    <a:pt x="789" y="41"/>
                  </a:cubicBezTo>
                  <a:cubicBezTo>
                    <a:pt x="635" y="17"/>
                    <a:pt x="480" y="5"/>
                    <a:pt x="337" y="5"/>
                  </a:cubicBezTo>
                  <a:cubicBezTo>
                    <a:pt x="322" y="2"/>
                    <a:pt x="307" y="0"/>
                    <a:pt x="29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84" name="Google Shape;2684;p53"/>
            <p:cNvSpPr/>
            <p:nvPr/>
          </p:nvSpPr>
          <p:spPr>
            <a:xfrm>
              <a:off x="7062100" y="2019075"/>
              <a:ext cx="37825" cy="26275"/>
            </a:xfrm>
            <a:custGeom>
              <a:avLst/>
              <a:gdLst/>
              <a:ahLst/>
              <a:cxnLst/>
              <a:rect l="l" t="t" r="r" b="b"/>
              <a:pathLst>
                <a:path w="1513" h="1051" extrusionOk="0">
                  <a:moveTo>
                    <a:pt x="488" y="248"/>
                  </a:moveTo>
                  <a:cubicBezTo>
                    <a:pt x="488" y="260"/>
                    <a:pt x="500" y="260"/>
                    <a:pt x="512" y="271"/>
                  </a:cubicBezTo>
                  <a:cubicBezTo>
                    <a:pt x="512" y="283"/>
                    <a:pt x="512" y="283"/>
                    <a:pt x="512" y="295"/>
                  </a:cubicBezTo>
                  <a:cubicBezTo>
                    <a:pt x="512" y="343"/>
                    <a:pt x="512" y="402"/>
                    <a:pt x="500" y="462"/>
                  </a:cubicBezTo>
                  <a:cubicBezTo>
                    <a:pt x="500" y="533"/>
                    <a:pt x="464" y="605"/>
                    <a:pt x="417" y="664"/>
                  </a:cubicBezTo>
                  <a:cubicBezTo>
                    <a:pt x="393" y="688"/>
                    <a:pt x="369" y="700"/>
                    <a:pt x="333" y="700"/>
                  </a:cubicBezTo>
                  <a:cubicBezTo>
                    <a:pt x="310" y="700"/>
                    <a:pt x="310" y="700"/>
                    <a:pt x="310" y="688"/>
                  </a:cubicBezTo>
                  <a:cubicBezTo>
                    <a:pt x="274" y="629"/>
                    <a:pt x="274" y="545"/>
                    <a:pt x="298" y="474"/>
                  </a:cubicBezTo>
                  <a:cubicBezTo>
                    <a:pt x="310" y="402"/>
                    <a:pt x="345" y="343"/>
                    <a:pt x="405" y="283"/>
                  </a:cubicBezTo>
                  <a:cubicBezTo>
                    <a:pt x="429" y="271"/>
                    <a:pt x="452" y="248"/>
                    <a:pt x="488" y="248"/>
                  </a:cubicBezTo>
                  <a:close/>
                  <a:moveTo>
                    <a:pt x="513" y="0"/>
                  </a:moveTo>
                  <a:cubicBezTo>
                    <a:pt x="412" y="0"/>
                    <a:pt x="313" y="38"/>
                    <a:pt x="238" y="105"/>
                  </a:cubicBezTo>
                  <a:cubicBezTo>
                    <a:pt x="155" y="188"/>
                    <a:pt x="83" y="295"/>
                    <a:pt x="60" y="426"/>
                  </a:cubicBezTo>
                  <a:cubicBezTo>
                    <a:pt x="0" y="569"/>
                    <a:pt x="24" y="736"/>
                    <a:pt x="119" y="855"/>
                  </a:cubicBezTo>
                  <a:cubicBezTo>
                    <a:pt x="167" y="914"/>
                    <a:pt x="238" y="950"/>
                    <a:pt x="321" y="962"/>
                  </a:cubicBezTo>
                  <a:lnTo>
                    <a:pt x="333" y="962"/>
                  </a:lnTo>
                  <a:cubicBezTo>
                    <a:pt x="429" y="962"/>
                    <a:pt x="536" y="914"/>
                    <a:pt x="595" y="843"/>
                  </a:cubicBezTo>
                  <a:cubicBezTo>
                    <a:pt x="631" y="795"/>
                    <a:pt x="667" y="760"/>
                    <a:pt x="691" y="712"/>
                  </a:cubicBezTo>
                  <a:lnTo>
                    <a:pt x="738" y="783"/>
                  </a:lnTo>
                  <a:cubicBezTo>
                    <a:pt x="786" y="855"/>
                    <a:pt x="845" y="926"/>
                    <a:pt x="917" y="974"/>
                  </a:cubicBezTo>
                  <a:cubicBezTo>
                    <a:pt x="988" y="1022"/>
                    <a:pt x="1072" y="1045"/>
                    <a:pt x="1155" y="1045"/>
                  </a:cubicBezTo>
                  <a:cubicBezTo>
                    <a:pt x="1176" y="1049"/>
                    <a:pt x="1196" y="1050"/>
                    <a:pt x="1215" y="1050"/>
                  </a:cubicBezTo>
                  <a:cubicBezTo>
                    <a:pt x="1262" y="1050"/>
                    <a:pt x="1307" y="1042"/>
                    <a:pt x="1357" y="1033"/>
                  </a:cubicBezTo>
                  <a:cubicBezTo>
                    <a:pt x="1513" y="1011"/>
                    <a:pt x="1482" y="792"/>
                    <a:pt x="1341" y="792"/>
                  </a:cubicBezTo>
                  <a:cubicBezTo>
                    <a:pt x="1331" y="792"/>
                    <a:pt x="1321" y="793"/>
                    <a:pt x="1310" y="795"/>
                  </a:cubicBezTo>
                  <a:lnTo>
                    <a:pt x="1310" y="783"/>
                  </a:lnTo>
                  <a:cubicBezTo>
                    <a:pt x="1262" y="795"/>
                    <a:pt x="1214" y="795"/>
                    <a:pt x="1167" y="795"/>
                  </a:cubicBezTo>
                  <a:cubicBezTo>
                    <a:pt x="1119" y="795"/>
                    <a:pt x="1083" y="783"/>
                    <a:pt x="1048" y="760"/>
                  </a:cubicBezTo>
                  <a:cubicBezTo>
                    <a:pt x="1012" y="724"/>
                    <a:pt x="976" y="688"/>
                    <a:pt x="941" y="641"/>
                  </a:cubicBezTo>
                  <a:cubicBezTo>
                    <a:pt x="869" y="533"/>
                    <a:pt x="822" y="426"/>
                    <a:pt x="774" y="319"/>
                  </a:cubicBezTo>
                  <a:cubicBezTo>
                    <a:pt x="762" y="271"/>
                    <a:pt x="750" y="212"/>
                    <a:pt x="738" y="164"/>
                  </a:cubicBezTo>
                  <a:cubicBezTo>
                    <a:pt x="726" y="152"/>
                    <a:pt x="726" y="129"/>
                    <a:pt x="714" y="117"/>
                  </a:cubicBezTo>
                  <a:cubicBezTo>
                    <a:pt x="702" y="81"/>
                    <a:pt x="679" y="45"/>
                    <a:pt x="643" y="21"/>
                  </a:cubicBezTo>
                  <a:cubicBezTo>
                    <a:pt x="600" y="7"/>
                    <a:pt x="557" y="0"/>
                    <a:pt x="51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85" name="Google Shape;2685;p53"/>
            <p:cNvSpPr/>
            <p:nvPr/>
          </p:nvSpPr>
          <p:spPr>
            <a:xfrm>
              <a:off x="6935275" y="2082775"/>
              <a:ext cx="36950" cy="26275"/>
            </a:xfrm>
            <a:custGeom>
              <a:avLst/>
              <a:gdLst/>
              <a:ahLst/>
              <a:cxnLst/>
              <a:rect l="l" t="t" r="r" b="b"/>
              <a:pathLst>
                <a:path w="1478" h="1051" extrusionOk="0">
                  <a:moveTo>
                    <a:pt x="489" y="248"/>
                  </a:moveTo>
                  <a:lnTo>
                    <a:pt x="513" y="283"/>
                  </a:lnTo>
                  <a:cubicBezTo>
                    <a:pt x="513" y="283"/>
                    <a:pt x="513" y="295"/>
                    <a:pt x="513" y="307"/>
                  </a:cubicBezTo>
                  <a:cubicBezTo>
                    <a:pt x="513" y="355"/>
                    <a:pt x="513" y="414"/>
                    <a:pt x="501" y="462"/>
                  </a:cubicBezTo>
                  <a:cubicBezTo>
                    <a:pt x="501" y="545"/>
                    <a:pt x="465" y="617"/>
                    <a:pt x="430" y="676"/>
                  </a:cubicBezTo>
                  <a:cubicBezTo>
                    <a:pt x="406" y="700"/>
                    <a:pt x="370" y="712"/>
                    <a:pt x="334" y="712"/>
                  </a:cubicBezTo>
                  <a:cubicBezTo>
                    <a:pt x="311" y="712"/>
                    <a:pt x="311" y="700"/>
                    <a:pt x="311" y="700"/>
                  </a:cubicBezTo>
                  <a:cubicBezTo>
                    <a:pt x="275" y="629"/>
                    <a:pt x="263" y="557"/>
                    <a:pt x="299" y="486"/>
                  </a:cubicBezTo>
                  <a:cubicBezTo>
                    <a:pt x="311" y="414"/>
                    <a:pt x="346" y="343"/>
                    <a:pt x="406" y="295"/>
                  </a:cubicBezTo>
                  <a:cubicBezTo>
                    <a:pt x="430" y="271"/>
                    <a:pt x="453" y="259"/>
                    <a:pt x="489" y="248"/>
                  </a:cubicBezTo>
                  <a:close/>
                  <a:moveTo>
                    <a:pt x="515" y="0"/>
                  </a:moveTo>
                  <a:cubicBezTo>
                    <a:pt x="414" y="0"/>
                    <a:pt x="318" y="38"/>
                    <a:pt x="251" y="105"/>
                  </a:cubicBezTo>
                  <a:cubicBezTo>
                    <a:pt x="156" y="188"/>
                    <a:pt x="84" y="295"/>
                    <a:pt x="60" y="426"/>
                  </a:cubicBezTo>
                  <a:cubicBezTo>
                    <a:pt x="1" y="569"/>
                    <a:pt x="25" y="736"/>
                    <a:pt x="120" y="855"/>
                  </a:cubicBezTo>
                  <a:cubicBezTo>
                    <a:pt x="168" y="914"/>
                    <a:pt x="239" y="950"/>
                    <a:pt x="322" y="962"/>
                  </a:cubicBezTo>
                  <a:lnTo>
                    <a:pt x="334" y="962"/>
                  </a:lnTo>
                  <a:cubicBezTo>
                    <a:pt x="430" y="962"/>
                    <a:pt x="537" y="914"/>
                    <a:pt x="608" y="843"/>
                  </a:cubicBezTo>
                  <a:cubicBezTo>
                    <a:pt x="644" y="795"/>
                    <a:pt x="668" y="760"/>
                    <a:pt x="692" y="712"/>
                  </a:cubicBezTo>
                  <a:cubicBezTo>
                    <a:pt x="703" y="736"/>
                    <a:pt x="727" y="760"/>
                    <a:pt x="739" y="783"/>
                  </a:cubicBezTo>
                  <a:cubicBezTo>
                    <a:pt x="787" y="855"/>
                    <a:pt x="846" y="926"/>
                    <a:pt x="918" y="974"/>
                  </a:cubicBezTo>
                  <a:cubicBezTo>
                    <a:pt x="989" y="1021"/>
                    <a:pt x="1073" y="1045"/>
                    <a:pt x="1156" y="1045"/>
                  </a:cubicBezTo>
                  <a:cubicBezTo>
                    <a:pt x="1177" y="1049"/>
                    <a:pt x="1198" y="1050"/>
                    <a:pt x="1218" y="1050"/>
                  </a:cubicBezTo>
                  <a:cubicBezTo>
                    <a:pt x="1268" y="1050"/>
                    <a:pt x="1316" y="1042"/>
                    <a:pt x="1358" y="1033"/>
                  </a:cubicBezTo>
                  <a:cubicBezTo>
                    <a:pt x="1430" y="1021"/>
                    <a:pt x="1477" y="950"/>
                    <a:pt x="1465" y="891"/>
                  </a:cubicBezTo>
                  <a:cubicBezTo>
                    <a:pt x="1445" y="828"/>
                    <a:pt x="1397" y="793"/>
                    <a:pt x="1337" y="793"/>
                  </a:cubicBezTo>
                  <a:cubicBezTo>
                    <a:pt x="1329" y="793"/>
                    <a:pt x="1320" y="794"/>
                    <a:pt x="1311" y="795"/>
                  </a:cubicBezTo>
                  <a:cubicBezTo>
                    <a:pt x="1263" y="807"/>
                    <a:pt x="1215" y="807"/>
                    <a:pt x="1168" y="807"/>
                  </a:cubicBezTo>
                  <a:cubicBezTo>
                    <a:pt x="1132" y="807"/>
                    <a:pt x="1084" y="795"/>
                    <a:pt x="1061" y="771"/>
                  </a:cubicBezTo>
                  <a:cubicBezTo>
                    <a:pt x="1013" y="736"/>
                    <a:pt x="977" y="700"/>
                    <a:pt x="942" y="652"/>
                  </a:cubicBezTo>
                  <a:cubicBezTo>
                    <a:pt x="882" y="545"/>
                    <a:pt x="822" y="438"/>
                    <a:pt x="787" y="319"/>
                  </a:cubicBezTo>
                  <a:cubicBezTo>
                    <a:pt x="763" y="271"/>
                    <a:pt x="751" y="224"/>
                    <a:pt x="739" y="164"/>
                  </a:cubicBezTo>
                  <a:cubicBezTo>
                    <a:pt x="739" y="152"/>
                    <a:pt x="727" y="129"/>
                    <a:pt x="715" y="117"/>
                  </a:cubicBezTo>
                  <a:cubicBezTo>
                    <a:pt x="703" y="81"/>
                    <a:pt x="680" y="45"/>
                    <a:pt x="644" y="21"/>
                  </a:cubicBezTo>
                  <a:cubicBezTo>
                    <a:pt x="601" y="7"/>
                    <a:pt x="558" y="0"/>
                    <a:pt x="5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86" name="Google Shape;2686;p53"/>
            <p:cNvSpPr/>
            <p:nvPr/>
          </p:nvSpPr>
          <p:spPr>
            <a:xfrm>
              <a:off x="7096325" y="2016000"/>
              <a:ext cx="23825" cy="28625"/>
            </a:xfrm>
            <a:custGeom>
              <a:avLst/>
              <a:gdLst/>
              <a:ahLst/>
              <a:cxnLst/>
              <a:rect l="l" t="t" r="r" b="b"/>
              <a:pathLst>
                <a:path w="953" h="1145" extrusionOk="0">
                  <a:moveTo>
                    <a:pt x="502" y="1"/>
                  </a:moveTo>
                  <a:cubicBezTo>
                    <a:pt x="424" y="1"/>
                    <a:pt x="347" y="27"/>
                    <a:pt x="286" y="73"/>
                  </a:cubicBezTo>
                  <a:cubicBezTo>
                    <a:pt x="84" y="228"/>
                    <a:pt x="0" y="478"/>
                    <a:pt x="48" y="716"/>
                  </a:cubicBezTo>
                  <a:cubicBezTo>
                    <a:pt x="107" y="942"/>
                    <a:pt x="298" y="1121"/>
                    <a:pt x="536" y="1145"/>
                  </a:cubicBezTo>
                  <a:lnTo>
                    <a:pt x="584" y="1145"/>
                  </a:lnTo>
                  <a:cubicBezTo>
                    <a:pt x="667" y="1145"/>
                    <a:pt x="750" y="1121"/>
                    <a:pt x="822" y="1085"/>
                  </a:cubicBezTo>
                  <a:cubicBezTo>
                    <a:pt x="846" y="1061"/>
                    <a:pt x="881" y="1037"/>
                    <a:pt x="905" y="1025"/>
                  </a:cubicBezTo>
                  <a:cubicBezTo>
                    <a:pt x="953" y="966"/>
                    <a:pt x="953" y="895"/>
                    <a:pt x="905" y="847"/>
                  </a:cubicBezTo>
                  <a:cubicBezTo>
                    <a:pt x="881" y="823"/>
                    <a:pt x="849" y="811"/>
                    <a:pt x="816" y="811"/>
                  </a:cubicBezTo>
                  <a:cubicBezTo>
                    <a:pt x="783" y="811"/>
                    <a:pt x="750" y="823"/>
                    <a:pt x="727" y="847"/>
                  </a:cubicBezTo>
                  <a:cubicBezTo>
                    <a:pt x="715" y="859"/>
                    <a:pt x="703" y="859"/>
                    <a:pt x="703" y="871"/>
                  </a:cubicBezTo>
                  <a:cubicBezTo>
                    <a:pt x="655" y="895"/>
                    <a:pt x="607" y="906"/>
                    <a:pt x="560" y="906"/>
                  </a:cubicBezTo>
                  <a:cubicBezTo>
                    <a:pt x="429" y="895"/>
                    <a:pt x="322" y="799"/>
                    <a:pt x="286" y="668"/>
                  </a:cubicBezTo>
                  <a:cubicBezTo>
                    <a:pt x="262" y="525"/>
                    <a:pt x="310" y="383"/>
                    <a:pt x="429" y="287"/>
                  </a:cubicBezTo>
                  <a:cubicBezTo>
                    <a:pt x="446" y="270"/>
                    <a:pt x="476" y="259"/>
                    <a:pt x="510" y="259"/>
                  </a:cubicBezTo>
                  <a:cubicBezTo>
                    <a:pt x="522" y="259"/>
                    <a:pt x="535" y="260"/>
                    <a:pt x="548" y="263"/>
                  </a:cubicBezTo>
                  <a:cubicBezTo>
                    <a:pt x="561" y="270"/>
                    <a:pt x="574" y="273"/>
                    <a:pt x="588" y="273"/>
                  </a:cubicBezTo>
                  <a:cubicBezTo>
                    <a:pt x="626" y="273"/>
                    <a:pt x="665" y="251"/>
                    <a:pt x="691" y="216"/>
                  </a:cubicBezTo>
                  <a:cubicBezTo>
                    <a:pt x="727" y="168"/>
                    <a:pt x="715" y="97"/>
                    <a:pt x="679" y="61"/>
                  </a:cubicBezTo>
                  <a:cubicBezTo>
                    <a:pt x="667" y="49"/>
                    <a:pt x="655" y="37"/>
                    <a:pt x="643" y="37"/>
                  </a:cubicBezTo>
                  <a:lnTo>
                    <a:pt x="655" y="25"/>
                  </a:lnTo>
                  <a:lnTo>
                    <a:pt x="631" y="25"/>
                  </a:lnTo>
                  <a:cubicBezTo>
                    <a:pt x="589" y="9"/>
                    <a:pt x="545" y="1"/>
                    <a:pt x="50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87" name="Google Shape;2687;p53"/>
            <p:cNvSpPr/>
            <p:nvPr/>
          </p:nvSpPr>
          <p:spPr>
            <a:xfrm>
              <a:off x="6896900" y="2061750"/>
              <a:ext cx="41100" cy="51050"/>
            </a:xfrm>
            <a:custGeom>
              <a:avLst/>
              <a:gdLst/>
              <a:ahLst/>
              <a:cxnLst/>
              <a:rect l="l" t="t" r="r" b="b"/>
              <a:pathLst>
                <a:path w="1644" h="2042" extrusionOk="0">
                  <a:moveTo>
                    <a:pt x="629" y="1"/>
                  </a:moveTo>
                  <a:cubicBezTo>
                    <a:pt x="530" y="1"/>
                    <a:pt x="431" y="28"/>
                    <a:pt x="345" y="77"/>
                  </a:cubicBezTo>
                  <a:cubicBezTo>
                    <a:pt x="298" y="112"/>
                    <a:pt x="250" y="160"/>
                    <a:pt x="226" y="219"/>
                  </a:cubicBezTo>
                  <a:cubicBezTo>
                    <a:pt x="214" y="243"/>
                    <a:pt x="202" y="267"/>
                    <a:pt x="202" y="291"/>
                  </a:cubicBezTo>
                  <a:cubicBezTo>
                    <a:pt x="179" y="362"/>
                    <a:pt x="226" y="422"/>
                    <a:pt x="286" y="446"/>
                  </a:cubicBezTo>
                  <a:cubicBezTo>
                    <a:pt x="295" y="447"/>
                    <a:pt x="304" y="448"/>
                    <a:pt x="312" y="448"/>
                  </a:cubicBezTo>
                  <a:cubicBezTo>
                    <a:pt x="372" y="448"/>
                    <a:pt x="420" y="413"/>
                    <a:pt x="441" y="350"/>
                  </a:cubicBezTo>
                  <a:cubicBezTo>
                    <a:pt x="441" y="350"/>
                    <a:pt x="441" y="338"/>
                    <a:pt x="441" y="338"/>
                  </a:cubicBezTo>
                  <a:cubicBezTo>
                    <a:pt x="452" y="315"/>
                    <a:pt x="464" y="303"/>
                    <a:pt x="488" y="291"/>
                  </a:cubicBezTo>
                  <a:cubicBezTo>
                    <a:pt x="533" y="268"/>
                    <a:pt x="581" y="257"/>
                    <a:pt x="629" y="257"/>
                  </a:cubicBezTo>
                  <a:cubicBezTo>
                    <a:pt x="682" y="257"/>
                    <a:pt x="736" y="271"/>
                    <a:pt x="786" y="303"/>
                  </a:cubicBezTo>
                  <a:cubicBezTo>
                    <a:pt x="833" y="327"/>
                    <a:pt x="857" y="374"/>
                    <a:pt x="857" y="434"/>
                  </a:cubicBezTo>
                  <a:cubicBezTo>
                    <a:pt x="845" y="517"/>
                    <a:pt x="798" y="600"/>
                    <a:pt x="738" y="660"/>
                  </a:cubicBezTo>
                  <a:cubicBezTo>
                    <a:pt x="583" y="850"/>
                    <a:pt x="441" y="1065"/>
                    <a:pt x="322" y="1279"/>
                  </a:cubicBezTo>
                  <a:cubicBezTo>
                    <a:pt x="262" y="1386"/>
                    <a:pt x="202" y="1493"/>
                    <a:pt x="143" y="1612"/>
                  </a:cubicBezTo>
                  <a:lnTo>
                    <a:pt x="24" y="1862"/>
                  </a:lnTo>
                  <a:cubicBezTo>
                    <a:pt x="0" y="1910"/>
                    <a:pt x="24" y="1970"/>
                    <a:pt x="60" y="2005"/>
                  </a:cubicBezTo>
                  <a:cubicBezTo>
                    <a:pt x="83" y="2029"/>
                    <a:pt x="119" y="2041"/>
                    <a:pt x="155" y="2041"/>
                  </a:cubicBezTo>
                  <a:lnTo>
                    <a:pt x="226" y="2041"/>
                  </a:lnTo>
                  <a:lnTo>
                    <a:pt x="1476" y="1982"/>
                  </a:lnTo>
                  <a:cubicBezTo>
                    <a:pt x="1643" y="1970"/>
                    <a:pt x="1631" y="1732"/>
                    <a:pt x="1465" y="1732"/>
                  </a:cubicBezTo>
                  <a:lnTo>
                    <a:pt x="1488" y="1720"/>
                  </a:lnTo>
                  <a:lnTo>
                    <a:pt x="1488" y="1720"/>
                  </a:lnTo>
                  <a:lnTo>
                    <a:pt x="345" y="1779"/>
                  </a:lnTo>
                  <a:lnTo>
                    <a:pt x="381" y="1708"/>
                  </a:lnTo>
                  <a:cubicBezTo>
                    <a:pt x="429" y="1601"/>
                    <a:pt x="488" y="1493"/>
                    <a:pt x="548" y="1398"/>
                  </a:cubicBezTo>
                  <a:cubicBezTo>
                    <a:pt x="667" y="1184"/>
                    <a:pt x="798" y="993"/>
                    <a:pt x="953" y="803"/>
                  </a:cubicBezTo>
                  <a:cubicBezTo>
                    <a:pt x="1036" y="708"/>
                    <a:pt x="1095" y="577"/>
                    <a:pt x="1107" y="446"/>
                  </a:cubicBezTo>
                  <a:cubicBezTo>
                    <a:pt x="1119" y="291"/>
                    <a:pt x="1048" y="136"/>
                    <a:pt x="905" y="77"/>
                  </a:cubicBezTo>
                  <a:cubicBezTo>
                    <a:pt x="818" y="25"/>
                    <a:pt x="723" y="1"/>
                    <a:pt x="62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88" name="Google Shape;2688;p53"/>
            <p:cNvSpPr/>
            <p:nvPr/>
          </p:nvSpPr>
          <p:spPr>
            <a:xfrm>
              <a:off x="6703125" y="2487875"/>
              <a:ext cx="24375" cy="47000"/>
            </a:xfrm>
            <a:custGeom>
              <a:avLst/>
              <a:gdLst/>
              <a:ahLst/>
              <a:cxnLst/>
              <a:rect l="l" t="t" r="r" b="b"/>
              <a:pathLst>
                <a:path w="975" h="1880" extrusionOk="0">
                  <a:moveTo>
                    <a:pt x="827" y="0"/>
                  </a:moveTo>
                  <a:cubicBezTo>
                    <a:pt x="780" y="0"/>
                    <a:pt x="733" y="25"/>
                    <a:pt x="714" y="81"/>
                  </a:cubicBezTo>
                  <a:cubicBezTo>
                    <a:pt x="714" y="93"/>
                    <a:pt x="583" y="510"/>
                    <a:pt x="417" y="903"/>
                  </a:cubicBezTo>
                  <a:cubicBezTo>
                    <a:pt x="250" y="1308"/>
                    <a:pt x="36" y="1689"/>
                    <a:pt x="36" y="1689"/>
                  </a:cubicBezTo>
                  <a:cubicBezTo>
                    <a:pt x="0" y="1748"/>
                    <a:pt x="24" y="1831"/>
                    <a:pt x="83" y="1855"/>
                  </a:cubicBezTo>
                  <a:cubicBezTo>
                    <a:pt x="107" y="1867"/>
                    <a:pt x="119" y="1879"/>
                    <a:pt x="143" y="1879"/>
                  </a:cubicBezTo>
                  <a:cubicBezTo>
                    <a:pt x="191" y="1879"/>
                    <a:pt x="238" y="1855"/>
                    <a:pt x="262" y="1808"/>
                  </a:cubicBezTo>
                  <a:cubicBezTo>
                    <a:pt x="405" y="1546"/>
                    <a:pt x="536" y="1284"/>
                    <a:pt x="655" y="998"/>
                  </a:cubicBezTo>
                  <a:cubicBezTo>
                    <a:pt x="822" y="593"/>
                    <a:pt x="953" y="177"/>
                    <a:pt x="953" y="153"/>
                  </a:cubicBezTo>
                  <a:cubicBezTo>
                    <a:pt x="974" y="59"/>
                    <a:pt x="900" y="0"/>
                    <a:pt x="8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89" name="Google Shape;2689;p53"/>
            <p:cNvSpPr/>
            <p:nvPr/>
          </p:nvSpPr>
          <p:spPr>
            <a:xfrm>
              <a:off x="6733775" y="2516450"/>
              <a:ext cx="41400" cy="22575"/>
            </a:xfrm>
            <a:custGeom>
              <a:avLst/>
              <a:gdLst/>
              <a:ahLst/>
              <a:cxnLst/>
              <a:rect l="l" t="t" r="r" b="b"/>
              <a:pathLst>
                <a:path w="1656" h="903" extrusionOk="0">
                  <a:moveTo>
                    <a:pt x="173" y="1"/>
                  </a:moveTo>
                  <a:cubicBezTo>
                    <a:pt x="155" y="1"/>
                    <a:pt x="137" y="4"/>
                    <a:pt x="119" y="10"/>
                  </a:cubicBezTo>
                  <a:cubicBezTo>
                    <a:pt x="48" y="22"/>
                    <a:pt x="0" y="81"/>
                    <a:pt x="12" y="153"/>
                  </a:cubicBezTo>
                  <a:cubicBezTo>
                    <a:pt x="23" y="215"/>
                    <a:pt x="78" y="250"/>
                    <a:pt x="140" y="250"/>
                  </a:cubicBezTo>
                  <a:cubicBezTo>
                    <a:pt x="149" y="250"/>
                    <a:pt x="158" y="249"/>
                    <a:pt x="167" y="248"/>
                  </a:cubicBezTo>
                  <a:lnTo>
                    <a:pt x="191" y="248"/>
                  </a:lnTo>
                  <a:cubicBezTo>
                    <a:pt x="239" y="260"/>
                    <a:pt x="274" y="272"/>
                    <a:pt x="310" y="296"/>
                  </a:cubicBezTo>
                  <a:lnTo>
                    <a:pt x="1465" y="891"/>
                  </a:lnTo>
                  <a:cubicBezTo>
                    <a:pt x="1477" y="903"/>
                    <a:pt x="1501" y="903"/>
                    <a:pt x="1524" y="903"/>
                  </a:cubicBezTo>
                  <a:cubicBezTo>
                    <a:pt x="1560" y="903"/>
                    <a:pt x="1608" y="879"/>
                    <a:pt x="1620" y="843"/>
                  </a:cubicBezTo>
                  <a:cubicBezTo>
                    <a:pt x="1655" y="784"/>
                    <a:pt x="1632" y="712"/>
                    <a:pt x="1572" y="677"/>
                  </a:cubicBezTo>
                  <a:lnTo>
                    <a:pt x="429" y="81"/>
                  </a:lnTo>
                  <a:cubicBezTo>
                    <a:pt x="370" y="46"/>
                    <a:pt x="298" y="22"/>
                    <a:pt x="227" y="10"/>
                  </a:cubicBezTo>
                  <a:cubicBezTo>
                    <a:pt x="209" y="4"/>
                    <a:pt x="191" y="1"/>
                    <a:pt x="17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90" name="Google Shape;2690;p53"/>
            <p:cNvSpPr/>
            <p:nvPr/>
          </p:nvSpPr>
          <p:spPr>
            <a:xfrm>
              <a:off x="6744775" y="2508225"/>
              <a:ext cx="15975" cy="38250"/>
            </a:xfrm>
            <a:custGeom>
              <a:avLst/>
              <a:gdLst/>
              <a:ahLst/>
              <a:cxnLst/>
              <a:rect l="l" t="t" r="r" b="b"/>
              <a:pathLst>
                <a:path w="639" h="1530" extrusionOk="0">
                  <a:moveTo>
                    <a:pt x="506" y="1"/>
                  </a:moveTo>
                  <a:cubicBezTo>
                    <a:pt x="455" y="1"/>
                    <a:pt x="404" y="32"/>
                    <a:pt x="394" y="101"/>
                  </a:cubicBezTo>
                  <a:cubicBezTo>
                    <a:pt x="322" y="541"/>
                    <a:pt x="203" y="958"/>
                    <a:pt x="25" y="1363"/>
                  </a:cubicBezTo>
                  <a:cubicBezTo>
                    <a:pt x="1" y="1422"/>
                    <a:pt x="25" y="1494"/>
                    <a:pt x="84" y="1529"/>
                  </a:cubicBezTo>
                  <a:lnTo>
                    <a:pt x="144" y="1529"/>
                  </a:lnTo>
                  <a:cubicBezTo>
                    <a:pt x="191" y="1529"/>
                    <a:pt x="227" y="1506"/>
                    <a:pt x="251" y="1458"/>
                  </a:cubicBezTo>
                  <a:cubicBezTo>
                    <a:pt x="346" y="1256"/>
                    <a:pt x="418" y="1029"/>
                    <a:pt x="489" y="815"/>
                  </a:cubicBezTo>
                  <a:cubicBezTo>
                    <a:pt x="549" y="589"/>
                    <a:pt x="596" y="363"/>
                    <a:pt x="632" y="136"/>
                  </a:cubicBezTo>
                  <a:cubicBezTo>
                    <a:pt x="639" y="50"/>
                    <a:pt x="571" y="1"/>
                    <a:pt x="50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91" name="Google Shape;2691;p53"/>
            <p:cNvSpPr/>
            <p:nvPr/>
          </p:nvSpPr>
          <p:spPr>
            <a:xfrm>
              <a:off x="6787650" y="2531400"/>
              <a:ext cx="29800" cy="35325"/>
            </a:xfrm>
            <a:custGeom>
              <a:avLst/>
              <a:gdLst/>
              <a:ahLst/>
              <a:cxnLst/>
              <a:rect l="l" t="t" r="r" b="b"/>
              <a:pathLst>
                <a:path w="1192" h="1413" extrusionOk="0">
                  <a:moveTo>
                    <a:pt x="156" y="1"/>
                  </a:moveTo>
                  <a:cubicBezTo>
                    <a:pt x="144" y="1"/>
                    <a:pt x="132" y="3"/>
                    <a:pt x="120" y="7"/>
                  </a:cubicBezTo>
                  <a:cubicBezTo>
                    <a:pt x="48" y="19"/>
                    <a:pt x="0" y="79"/>
                    <a:pt x="24" y="150"/>
                  </a:cubicBezTo>
                  <a:cubicBezTo>
                    <a:pt x="36" y="233"/>
                    <a:pt x="60" y="317"/>
                    <a:pt x="96" y="388"/>
                  </a:cubicBezTo>
                  <a:cubicBezTo>
                    <a:pt x="155" y="567"/>
                    <a:pt x="239" y="722"/>
                    <a:pt x="358" y="876"/>
                  </a:cubicBezTo>
                  <a:cubicBezTo>
                    <a:pt x="465" y="1019"/>
                    <a:pt x="596" y="1150"/>
                    <a:pt x="739" y="1257"/>
                  </a:cubicBezTo>
                  <a:cubicBezTo>
                    <a:pt x="810" y="1305"/>
                    <a:pt x="882" y="1353"/>
                    <a:pt x="953" y="1400"/>
                  </a:cubicBezTo>
                  <a:cubicBezTo>
                    <a:pt x="977" y="1400"/>
                    <a:pt x="989" y="1412"/>
                    <a:pt x="1012" y="1412"/>
                  </a:cubicBezTo>
                  <a:cubicBezTo>
                    <a:pt x="1155" y="1412"/>
                    <a:pt x="1191" y="1233"/>
                    <a:pt x="1072" y="1174"/>
                  </a:cubicBezTo>
                  <a:cubicBezTo>
                    <a:pt x="1012" y="1138"/>
                    <a:pt x="953" y="1103"/>
                    <a:pt x="893" y="1055"/>
                  </a:cubicBezTo>
                  <a:cubicBezTo>
                    <a:pt x="762" y="960"/>
                    <a:pt x="655" y="852"/>
                    <a:pt x="560" y="722"/>
                  </a:cubicBezTo>
                  <a:cubicBezTo>
                    <a:pt x="465" y="591"/>
                    <a:pt x="381" y="448"/>
                    <a:pt x="334" y="305"/>
                  </a:cubicBezTo>
                  <a:cubicBezTo>
                    <a:pt x="298" y="233"/>
                    <a:pt x="286" y="174"/>
                    <a:pt x="262" y="102"/>
                  </a:cubicBezTo>
                  <a:cubicBezTo>
                    <a:pt x="253" y="44"/>
                    <a:pt x="211" y="1"/>
                    <a:pt x="15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92" name="Google Shape;2692;p53"/>
            <p:cNvSpPr/>
            <p:nvPr/>
          </p:nvSpPr>
          <p:spPr>
            <a:xfrm>
              <a:off x="6772475" y="2536625"/>
              <a:ext cx="38825" cy="23850"/>
            </a:xfrm>
            <a:custGeom>
              <a:avLst/>
              <a:gdLst/>
              <a:ahLst/>
              <a:cxnLst/>
              <a:rect l="l" t="t" r="r" b="b"/>
              <a:pathLst>
                <a:path w="1553" h="954" extrusionOk="0">
                  <a:moveTo>
                    <a:pt x="1403" y="1"/>
                  </a:moveTo>
                  <a:cubicBezTo>
                    <a:pt x="1354" y="1"/>
                    <a:pt x="1305" y="30"/>
                    <a:pt x="1286" y="96"/>
                  </a:cubicBezTo>
                  <a:cubicBezTo>
                    <a:pt x="1262" y="155"/>
                    <a:pt x="1227" y="215"/>
                    <a:pt x="1191" y="262"/>
                  </a:cubicBezTo>
                  <a:cubicBezTo>
                    <a:pt x="1096" y="382"/>
                    <a:pt x="965" y="477"/>
                    <a:pt x="822" y="548"/>
                  </a:cubicBezTo>
                  <a:cubicBezTo>
                    <a:pt x="667" y="608"/>
                    <a:pt x="512" y="643"/>
                    <a:pt x="346" y="679"/>
                  </a:cubicBezTo>
                  <a:lnTo>
                    <a:pt x="107" y="703"/>
                  </a:lnTo>
                  <a:cubicBezTo>
                    <a:pt x="48" y="715"/>
                    <a:pt x="0" y="774"/>
                    <a:pt x="0" y="846"/>
                  </a:cubicBezTo>
                  <a:cubicBezTo>
                    <a:pt x="12" y="905"/>
                    <a:pt x="72" y="953"/>
                    <a:pt x="131" y="953"/>
                  </a:cubicBezTo>
                  <a:lnTo>
                    <a:pt x="143" y="953"/>
                  </a:lnTo>
                  <a:lnTo>
                    <a:pt x="381" y="917"/>
                  </a:lnTo>
                  <a:cubicBezTo>
                    <a:pt x="572" y="894"/>
                    <a:pt x="750" y="846"/>
                    <a:pt x="929" y="774"/>
                  </a:cubicBezTo>
                  <a:cubicBezTo>
                    <a:pt x="1108" y="691"/>
                    <a:pt x="1262" y="572"/>
                    <a:pt x="1393" y="417"/>
                  </a:cubicBezTo>
                  <a:cubicBezTo>
                    <a:pt x="1453" y="334"/>
                    <a:pt x="1489" y="251"/>
                    <a:pt x="1524" y="167"/>
                  </a:cubicBezTo>
                  <a:cubicBezTo>
                    <a:pt x="1553" y="67"/>
                    <a:pt x="1478" y="1"/>
                    <a:pt x="140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93" name="Google Shape;2693;p53"/>
            <p:cNvSpPr/>
            <p:nvPr/>
          </p:nvSpPr>
          <p:spPr>
            <a:xfrm>
              <a:off x="6675125" y="2462875"/>
              <a:ext cx="45525" cy="80325"/>
            </a:xfrm>
            <a:custGeom>
              <a:avLst/>
              <a:gdLst/>
              <a:ahLst/>
              <a:cxnLst/>
              <a:rect l="l" t="t" r="r" b="b"/>
              <a:pathLst>
                <a:path w="1821" h="3213" extrusionOk="0">
                  <a:moveTo>
                    <a:pt x="1642" y="0"/>
                  </a:moveTo>
                  <a:cubicBezTo>
                    <a:pt x="1620" y="0"/>
                    <a:pt x="1597" y="7"/>
                    <a:pt x="1573" y="22"/>
                  </a:cubicBezTo>
                  <a:cubicBezTo>
                    <a:pt x="1394" y="117"/>
                    <a:pt x="1239" y="224"/>
                    <a:pt x="1108" y="367"/>
                  </a:cubicBezTo>
                  <a:cubicBezTo>
                    <a:pt x="822" y="665"/>
                    <a:pt x="596" y="1010"/>
                    <a:pt x="418" y="1379"/>
                  </a:cubicBezTo>
                  <a:cubicBezTo>
                    <a:pt x="215" y="1736"/>
                    <a:pt x="72" y="2129"/>
                    <a:pt x="13" y="2546"/>
                  </a:cubicBezTo>
                  <a:cubicBezTo>
                    <a:pt x="1" y="2689"/>
                    <a:pt x="13" y="2831"/>
                    <a:pt x="37" y="2974"/>
                  </a:cubicBezTo>
                  <a:cubicBezTo>
                    <a:pt x="60" y="3070"/>
                    <a:pt x="84" y="3129"/>
                    <a:pt x="84" y="3129"/>
                  </a:cubicBezTo>
                  <a:cubicBezTo>
                    <a:pt x="96" y="3177"/>
                    <a:pt x="144" y="3212"/>
                    <a:pt x="191" y="3212"/>
                  </a:cubicBezTo>
                  <a:cubicBezTo>
                    <a:pt x="215" y="3212"/>
                    <a:pt x="227" y="3201"/>
                    <a:pt x="239" y="3201"/>
                  </a:cubicBezTo>
                  <a:cubicBezTo>
                    <a:pt x="299" y="3177"/>
                    <a:pt x="334" y="3105"/>
                    <a:pt x="310" y="3046"/>
                  </a:cubicBezTo>
                  <a:cubicBezTo>
                    <a:pt x="299" y="2998"/>
                    <a:pt x="287" y="2951"/>
                    <a:pt x="275" y="2915"/>
                  </a:cubicBezTo>
                  <a:cubicBezTo>
                    <a:pt x="251" y="2796"/>
                    <a:pt x="251" y="2677"/>
                    <a:pt x="263" y="2558"/>
                  </a:cubicBezTo>
                  <a:cubicBezTo>
                    <a:pt x="322" y="2177"/>
                    <a:pt x="441" y="1819"/>
                    <a:pt x="632" y="1486"/>
                  </a:cubicBezTo>
                  <a:cubicBezTo>
                    <a:pt x="799" y="1141"/>
                    <a:pt x="1025" y="819"/>
                    <a:pt x="1287" y="545"/>
                  </a:cubicBezTo>
                  <a:cubicBezTo>
                    <a:pt x="1394" y="426"/>
                    <a:pt x="1537" y="319"/>
                    <a:pt x="1680" y="248"/>
                  </a:cubicBezTo>
                  <a:cubicBezTo>
                    <a:pt x="1820" y="188"/>
                    <a:pt x="1758" y="0"/>
                    <a:pt x="164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94" name="Google Shape;2694;p53"/>
            <p:cNvSpPr/>
            <p:nvPr/>
          </p:nvSpPr>
          <p:spPr>
            <a:xfrm>
              <a:off x="6801650" y="2522950"/>
              <a:ext cx="33350" cy="74125"/>
            </a:xfrm>
            <a:custGeom>
              <a:avLst/>
              <a:gdLst/>
              <a:ahLst/>
              <a:cxnLst/>
              <a:rect l="l" t="t" r="r" b="b"/>
              <a:pathLst>
                <a:path w="1334" h="2965" extrusionOk="0">
                  <a:moveTo>
                    <a:pt x="1159" y="0"/>
                  </a:moveTo>
                  <a:cubicBezTo>
                    <a:pt x="1091" y="0"/>
                    <a:pt x="1022" y="54"/>
                    <a:pt x="1036" y="143"/>
                  </a:cubicBezTo>
                  <a:cubicBezTo>
                    <a:pt x="1060" y="298"/>
                    <a:pt x="1072" y="440"/>
                    <a:pt x="1084" y="595"/>
                  </a:cubicBezTo>
                  <a:cubicBezTo>
                    <a:pt x="1095" y="940"/>
                    <a:pt x="1048" y="1286"/>
                    <a:pt x="941" y="1607"/>
                  </a:cubicBezTo>
                  <a:cubicBezTo>
                    <a:pt x="857" y="1941"/>
                    <a:pt x="703" y="2238"/>
                    <a:pt x="476" y="2488"/>
                  </a:cubicBezTo>
                  <a:cubicBezTo>
                    <a:pt x="405" y="2572"/>
                    <a:pt x="322" y="2631"/>
                    <a:pt x="226" y="2679"/>
                  </a:cubicBezTo>
                  <a:cubicBezTo>
                    <a:pt x="202" y="2703"/>
                    <a:pt x="167" y="2714"/>
                    <a:pt x="131" y="2726"/>
                  </a:cubicBezTo>
                  <a:cubicBezTo>
                    <a:pt x="0" y="2774"/>
                    <a:pt x="24" y="2965"/>
                    <a:pt x="167" y="2965"/>
                  </a:cubicBezTo>
                  <a:lnTo>
                    <a:pt x="191" y="2965"/>
                  </a:lnTo>
                  <a:cubicBezTo>
                    <a:pt x="250" y="2941"/>
                    <a:pt x="298" y="2929"/>
                    <a:pt x="345" y="2905"/>
                  </a:cubicBezTo>
                  <a:cubicBezTo>
                    <a:pt x="452" y="2834"/>
                    <a:pt x="560" y="2762"/>
                    <a:pt x="655" y="2667"/>
                  </a:cubicBezTo>
                  <a:cubicBezTo>
                    <a:pt x="905" y="2381"/>
                    <a:pt x="1084" y="2048"/>
                    <a:pt x="1179" y="1679"/>
                  </a:cubicBezTo>
                  <a:cubicBezTo>
                    <a:pt x="1286" y="1333"/>
                    <a:pt x="1334" y="964"/>
                    <a:pt x="1334" y="595"/>
                  </a:cubicBezTo>
                  <a:cubicBezTo>
                    <a:pt x="1322" y="428"/>
                    <a:pt x="1310" y="250"/>
                    <a:pt x="1274" y="95"/>
                  </a:cubicBezTo>
                  <a:cubicBezTo>
                    <a:pt x="1259" y="29"/>
                    <a:pt x="1209" y="0"/>
                    <a:pt x="115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95" name="Google Shape;2695;p53"/>
            <p:cNvSpPr/>
            <p:nvPr/>
          </p:nvSpPr>
          <p:spPr>
            <a:xfrm>
              <a:off x="6842125" y="2521650"/>
              <a:ext cx="28300" cy="31975"/>
            </a:xfrm>
            <a:custGeom>
              <a:avLst/>
              <a:gdLst/>
              <a:ahLst/>
              <a:cxnLst/>
              <a:rect l="l" t="t" r="r" b="b"/>
              <a:pathLst>
                <a:path w="1132" h="1279" extrusionOk="0">
                  <a:moveTo>
                    <a:pt x="584" y="1"/>
                  </a:moveTo>
                  <a:cubicBezTo>
                    <a:pt x="448" y="1"/>
                    <a:pt x="328" y="90"/>
                    <a:pt x="274" y="219"/>
                  </a:cubicBezTo>
                  <a:cubicBezTo>
                    <a:pt x="229" y="316"/>
                    <a:pt x="312" y="395"/>
                    <a:pt x="394" y="395"/>
                  </a:cubicBezTo>
                  <a:cubicBezTo>
                    <a:pt x="442" y="395"/>
                    <a:pt x="490" y="368"/>
                    <a:pt x="512" y="302"/>
                  </a:cubicBezTo>
                  <a:cubicBezTo>
                    <a:pt x="524" y="266"/>
                    <a:pt x="560" y="242"/>
                    <a:pt x="608" y="242"/>
                  </a:cubicBezTo>
                  <a:cubicBezTo>
                    <a:pt x="643" y="254"/>
                    <a:pt x="679" y="278"/>
                    <a:pt x="679" y="326"/>
                  </a:cubicBezTo>
                  <a:cubicBezTo>
                    <a:pt x="679" y="385"/>
                    <a:pt x="655" y="433"/>
                    <a:pt x="619" y="469"/>
                  </a:cubicBezTo>
                  <a:cubicBezTo>
                    <a:pt x="560" y="528"/>
                    <a:pt x="500" y="564"/>
                    <a:pt x="429" y="600"/>
                  </a:cubicBezTo>
                  <a:lnTo>
                    <a:pt x="381" y="611"/>
                  </a:lnTo>
                  <a:cubicBezTo>
                    <a:pt x="298" y="647"/>
                    <a:pt x="227" y="683"/>
                    <a:pt x="167" y="731"/>
                  </a:cubicBezTo>
                  <a:cubicBezTo>
                    <a:pt x="131" y="742"/>
                    <a:pt x="119" y="766"/>
                    <a:pt x="96" y="778"/>
                  </a:cubicBezTo>
                  <a:lnTo>
                    <a:pt x="84" y="790"/>
                  </a:lnTo>
                  <a:cubicBezTo>
                    <a:pt x="0" y="850"/>
                    <a:pt x="24" y="981"/>
                    <a:pt x="119" y="1016"/>
                  </a:cubicBezTo>
                  <a:lnTo>
                    <a:pt x="810" y="1266"/>
                  </a:lnTo>
                  <a:cubicBezTo>
                    <a:pt x="834" y="1266"/>
                    <a:pt x="858" y="1278"/>
                    <a:pt x="893" y="1278"/>
                  </a:cubicBezTo>
                  <a:cubicBezTo>
                    <a:pt x="917" y="1278"/>
                    <a:pt x="941" y="1266"/>
                    <a:pt x="977" y="1254"/>
                  </a:cubicBezTo>
                  <a:cubicBezTo>
                    <a:pt x="1132" y="1223"/>
                    <a:pt x="1080" y="1012"/>
                    <a:pt x="955" y="1012"/>
                  </a:cubicBezTo>
                  <a:cubicBezTo>
                    <a:pt x="936" y="1012"/>
                    <a:pt x="915" y="1017"/>
                    <a:pt x="893" y="1028"/>
                  </a:cubicBezTo>
                  <a:lnTo>
                    <a:pt x="429" y="861"/>
                  </a:lnTo>
                  <a:lnTo>
                    <a:pt x="477" y="838"/>
                  </a:lnTo>
                  <a:lnTo>
                    <a:pt x="536" y="826"/>
                  </a:lnTo>
                  <a:cubicBezTo>
                    <a:pt x="631" y="778"/>
                    <a:pt x="727" y="719"/>
                    <a:pt x="798" y="635"/>
                  </a:cubicBezTo>
                  <a:cubicBezTo>
                    <a:pt x="893" y="552"/>
                    <a:pt x="941" y="409"/>
                    <a:pt x="929" y="278"/>
                  </a:cubicBezTo>
                  <a:cubicBezTo>
                    <a:pt x="905" y="135"/>
                    <a:pt x="786" y="16"/>
                    <a:pt x="631" y="4"/>
                  </a:cubicBezTo>
                  <a:cubicBezTo>
                    <a:pt x="615" y="2"/>
                    <a:pt x="600" y="1"/>
                    <a:pt x="58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96" name="Google Shape;2696;p53"/>
            <p:cNvSpPr/>
            <p:nvPr/>
          </p:nvSpPr>
          <p:spPr>
            <a:xfrm>
              <a:off x="6874850" y="1597000"/>
              <a:ext cx="259600" cy="255350"/>
            </a:xfrm>
            <a:custGeom>
              <a:avLst/>
              <a:gdLst/>
              <a:ahLst/>
              <a:cxnLst/>
              <a:rect l="l" t="t" r="r" b="b"/>
              <a:pathLst>
                <a:path w="10384" h="10214" extrusionOk="0">
                  <a:moveTo>
                    <a:pt x="3765" y="1"/>
                  </a:moveTo>
                  <a:cubicBezTo>
                    <a:pt x="3754" y="1"/>
                    <a:pt x="3746" y="4"/>
                    <a:pt x="3740" y="9"/>
                  </a:cubicBezTo>
                  <a:cubicBezTo>
                    <a:pt x="3740" y="9"/>
                    <a:pt x="3609" y="45"/>
                    <a:pt x="3406" y="129"/>
                  </a:cubicBezTo>
                  <a:cubicBezTo>
                    <a:pt x="3097" y="260"/>
                    <a:pt x="2811" y="414"/>
                    <a:pt x="2525" y="593"/>
                  </a:cubicBezTo>
                  <a:cubicBezTo>
                    <a:pt x="2096" y="867"/>
                    <a:pt x="1704" y="1200"/>
                    <a:pt x="1370" y="1593"/>
                  </a:cubicBezTo>
                  <a:cubicBezTo>
                    <a:pt x="942" y="2093"/>
                    <a:pt x="596" y="2676"/>
                    <a:pt x="370" y="3308"/>
                  </a:cubicBezTo>
                  <a:cubicBezTo>
                    <a:pt x="96" y="4046"/>
                    <a:pt x="1" y="4843"/>
                    <a:pt x="72" y="5629"/>
                  </a:cubicBezTo>
                  <a:cubicBezTo>
                    <a:pt x="144" y="6391"/>
                    <a:pt x="525" y="7177"/>
                    <a:pt x="1192" y="7975"/>
                  </a:cubicBezTo>
                  <a:cubicBezTo>
                    <a:pt x="1787" y="8701"/>
                    <a:pt x="2537" y="9296"/>
                    <a:pt x="3394" y="9701"/>
                  </a:cubicBezTo>
                  <a:cubicBezTo>
                    <a:pt x="4097" y="10035"/>
                    <a:pt x="4871" y="10201"/>
                    <a:pt x="5656" y="10213"/>
                  </a:cubicBezTo>
                  <a:cubicBezTo>
                    <a:pt x="5847" y="10213"/>
                    <a:pt x="6026" y="10201"/>
                    <a:pt x="6216" y="10177"/>
                  </a:cubicBezTo>
                  <a:cubicBezTo>
                    <a:pt x="6692" y="10118"/>
                    <a:pt x="7169" y="10023"/>
                    <a:pt x="7633" y="9880"/>
                  </a:cubicBezTo>
                  <a:lnTo>
                    <a:pt x="7728" y="9856"/>
                  </a:lnTo>
                  <a:cubicBezTo>
                    <a:pt x="8157" y="9737"/>
                    <a:pt x="8585" y="9582"/>
                    <a:pt x="8978" y="9380"/>
                  </a:cubicBezTo>
                  <a:cubicBezTo>
                    <a:pt x="9407" y="9142"/>
                    <a:pt x="9752" y="8772"/>
                    <a:pt x="9978" y="8332"/>
                  </a:cubicBezTo>
                  <a:cubicBezTo>
                    <a:pt x="10193" y="7915"/>
                    <a:pt x="10324" y="7463"/>
                    <a:pt x="10383" y="6998"/>
                  </a:cubicBezTo>
                  <a:lnTo>
                    <a:pt x="10383" y="6927"/>
                  </a:lnTo>
                  <a:lnTo>
                    <a:pt x="10157" y="6844"/>
                  </a:lnTo>
                  <a:cubicBezTo>
                    <a:pt x="10157" y="6879"/>
                    <a:pt x="10145" y="6927"/>
                    <a:pt x="10145" y="6963"/>
                  </a:cubicBezTo>
                  <a:cubicBezTo>
                    <a:pt x="10086" y="7403"/>
                    <a:pt x="9955" y="7832"/>
                    <a:pt x="9764" y="8225"/>
                  </a:cubicBezTo>
                  <a:cubicBezTo>
                    <a:pt x="9562" y="8618"/>
                    <a:pt x="9240" y="8939"/>
                    <a:pt x="8859" y="9153"/>
                  </a:cubicBezTo>
                  <a:cubicBezTo>
                    <a:pt x="8478" y="9356"/>
                    <a:pt x="8073" y="9499"/>
                    <a:pt x="7657" y="9606"/>
                  </a:cubicBezTo>
                  <a:lnTo>
                    <a:pt x="7561" y="9630"/>
                  </a:lnTo>
                  <a:cubicBezTo>
                    <a:pt x="7109" y="9773"/>
                    <a:pt x="6657" y="9868"/>
                    <a:pt x="6192" y="9927"/>
                  </a:cubicBezTo>
                  <a:cubicBezTo>
                    <a:pt x="6007" y="9949"/>
                    <a:pt x="5822" y="9959"/>
                    <a:pt x="5638" y="9959"/>
                  </a:cubicBezTo>
                  <a:cubicBezTo>
                    <a:pt x="4897" y="9959"/>
                    <a:pt x="4167" y="9790"/>
                    <a:pt x="3490" y="9475"/>
                  </a:cubicBezTo>
                  <a:cubicBezTo>
                    <a:pt x="2680" y="9082"/>
                    <a:pt x="1954" y="8522"/>
                    <a:pt x="1382" y="7832"/>
                  </a:cubicBezTo>
                  <a:cubicBezTo>
                    <a:pt x="751" y="7070"/>
                    <a:pt x="394" y="6320"/>
                    <a:pt x="322" y="5605"/>
                  </a:cubicBezTo>
                  <a:cubicBezTo>
                    <a:pt x="251" y="4855"/>
                    <a:pt x="346" y="4105"/>
                    <a:pt x="608" y="3403"/>
                  </a:cubicBezTo>
                  <a:cubicBezTo>
                    <a:pt x="823" y="2796"/>
                    <a:pt x="1144" y="2248"/>
                    <a:pt x="1561" y="1760"/>
                  </a:cubicBezTo>
                  <a:cubicBezTo>
                    <a:pt x="1882" y="1391"/>
                    <a:pt x="2251" y="1069"/>
                    <a:pt x="2668" y="807"/>
                  </a:cubicBezTo>
                  <a:cubicBezTo>
                    <a:pt x="2930" y="629"/>
                    <a:pt x="3204" y="486"/>
                    <a:pt x="3501" y="367"/>
                  </a:cubicBezTo>
                  <a:cubicBezTo>
                    <a:pt x="3692" y="283"/>
                    <a:pt x="3811" y="248"/>
                    <a:pt x="3811" y="248"/>
                  </a:cubicBezTo>
                  <a:cubicBezTo>
                    <a:pt x="3823" y="236"/>
                    <a:pt x="3835" y="236"/>
                    <a:pt x="3847" y="224"/>
                  </a:cubicBezTo>
                  <a:lnTo>
                    <a:pt x="3799" y="9"/>
                  </a:lnTo>
                  <a:cubicBezTo>
                    <a:pt x="3787" y="4"/>
                    <a:pt x="3775" y="1"/>
                    <a:pt x="37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97" name="Google Shape;2697;p53"/>
            <p:cNvSpPr/>
            <p:nvPr/>
          </p:nvSpPr>
          <p:spPr>
            <a:xfrm>
              <a:off x="6952250" y="2139900"/>
              <a:ext cx="35450" cy="45525"/>
            </a:xfrm>
            <a:custGeom>
              <a:avLst/>
              <a:gdLst/>
              <a:ahLst/>
              <a:cxnLst/>
              <a:rect l="l" t="t" r="r" b="b"/>
              <a:pathLst>
                <a:path w="1418" h="1821" extrusionOk="0">
                  <a:moveTo>
                    <a:pt x="1321" y="1"/>
                  </a:moveTo>
                  <a:cubicBezTo>
                    <a:pt x="1298" y="1"/>
                    <a:pt x="1277" y="14"/>
                    <a:pt x="1263" y="34"/>
                  </a:cubicBezTo>
                  <a:cubicBezTo>
                    <a:pt x="1251" y="34"/>
                    <a:pt x="929" y="439"/>
                    <a:pt x="620" y="844"/>
                  </a:cubicBezTo>
                  <a:cubicBezTo>
                    <a:pt x="310" y="1249"/>
                    <a:pt x="24" y="1689"/>
                    <a:pt x="24" y="1689"/>
                  </a:cubicBezTo>
                  <a:cubicBezTo>
                    <a:pt x="1" y="1725"/>
                    <a:pt x="13" y="1784"/>
                    <a:pt x="48" y="1808"/>
                  </a:cubicBezTo>
                  <a:cubicBezTo>
                    <a:pt x="60" y="1820"/>
                    <a:pt x="84" y="1820"/>
                    <a:pt x="96" y="1820"/>
                  </a:cubicBezTo>
                  <a:cubicBezTo>
                    <a:pt x="132" y="1820"/>
                    <a:pt x="155" y="1808"/>
                    <a:pt x="179" y="1784"/>
                  </a:cubicBezTo>
                  <a:cubicBezTo>
                    <a:pt x="179" y="1784"/>
                    <a:pt x="453" y="1356"/>
                    <a:pt x="751" y="939"/>
                  </a:cubicBezTo>
                  <a:cubicBezTo>
                    <a:pt x="1048" y="534"/>
                    <a:pt x="1382" y="141"/>
                    <a:pt x="1382" y="141"/>
                  </a:cubicBezTo>
                  <a:cubicBezTo>
                    <a:pt x="1417" y="106"/>
                    <a:pt x="1406" y="46"/>
                    <a:pt x="1370" y="22"/>
                  </a:cubicBezTo>
                  <a:cubicBezTo>
                    <a:pt x="1355" y="7"/>
                    <a:pt x="1338" y="1"/>
                    <a:pt x="132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98" name="Google Shape;2698;p53"/>
            <p:cNvSpPr/>
            <p:nvPr/>
          </p:nvSpPr>
          <p:spPr>
            <a:xfrm>
              <a:off x="6983500" y="2141925"/>
              <a:ext cx="7775" cy="52125"/>
            </a:xfrm>
            <a:custGeom>
              <a:avLst/>
              <a:gdLst/>
              <a:ahLst/>
              <a:cxnLst/>
              <a:rect l="l" t="t" r="r" b="b"/>
              <a:pathLst>
                <a:path w="311" h="2085" extrusionOk="0">
                  <a:moveTo>
                    <a:pt x="84" y="1"/>
                  </a:moveTo>
                  <a:cubicBezTo>
                    <a:pt x="36" y="1"/>
                    <a:pt x="1" y="37"/>
                    <a:pt x="1" y="84"/>
                  </a:cubicBezTo>
                  <a:cubicBezTo>
                    <a:pt x="1" y="108"/>
                    <a:pt x="1" y="144"/>
                    <a:pt x="13" y="179"/>
                  </a:cubicBezTo>
                  <a:cubicBezTo>
                    <a:pt x="25" y="251"/>
                    <a:pt x="48" y="334"/>
                    <a:pt x="72" y="406"/>
                  </a:cubicBezTo>
                  <a:lnTo>
                    <a:pt x="84" y="441"/>
                  </a:lnTo>
                  <a:cubicBezTo>
                    <a:pt x="108" y="525"/>
                    <a:pt x="132" y="608"/>
                    <a:pt x="144" y="691"/>
                  </a:cubicBezTo>
                  <a:cubicBezTo>
                    <a:pt x="156" y="799"/>
                    <a:pt x="156" y="918"/>
                    <a:pt x="144" y="1025"/>
                  </a:cubicBezTo>
                  <a:lnTo>
                    <a:pt x="36" y="1989"/>
                  </a:lnTo>
                  <a:cubicBezTo>
                    <a:pt x="36" y="2037"/>
                    <a:pt x="72" y="2084"/>
                    <a:pt x="120" y="2084"/>
                  </a:cubicBezTo>
                  <a:cubicBezTo>
                    <a:pt x="156" y="2084"/>
                    <a:pt x="191" y="2049"/>
                    <a:pt x="203" y="2013"/>
                  </a:cubicBezTo>
                  <a:lnTo>
                    <a:pt x="298" y="1049"/>
                  </a:lnTo>
                  <a:cubicBezTo>
                    <a:pt x="310" y="918"/>
                    <a:pt x="310" y="799"/>
                    <a:pt x="310" y="668"/>
                  </a:cubicBezTo>
                  <a:cubicBezTo>
                    <a:pt x="298" y="572"/>
                    <a:pt x="263" y="477"/>
                    <a:pt x="227" y="382"/>
                  </a:cubicBezTo>
                  <a:lnTo>
                    <a:pt x="227" y="346"/>
                  </a:lnTo>
                  <a:cubicBezTo>
                    <a:pt x="203" y="287"/>
                    <a:pt x="179" y="215"/>
                    <a:pt x="167" y="156"/>
                  </a:cubicBezTo>
                  <a:cubicBezTo>
                    <a:pt x="167" y="132"/>
                    <a:pt x="167" y="108"/>
                    <a:pt x="167" y="84"/>
                  </a:cubicBezTo>
                  <a:cubicBezTo>
                    <a:pt x="167" y="37"/>
                    <a:pt x="132" y="1"/>
                    <a:pt x="8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699" name="Google Shape;2699;p53"/>
            <p:cNvSpPr/>
            <p:nvPr/>
          </p:nvSpPr>
          <p:spPr>
            <a:xfrm>
              <a:off x="6963850" y="2164325"/>
              <a:ext cx="24750" cy="13950"/>
            </a:xfrm>
            <a:custGeom>
              <a:avLst/>
              <a:gdLst/>
              <a:ahLst/>
              <a:cxnLst/>
              <a:rect l="l" t="t" r="r" b="b"/>
              <a:pathLst>
                <a:path w="990" h="558" extrusionOk="0">
                  <a:moveTo>
                    <a:pt x="98" y="0"/>
                  </a:moveTo>
                  <a:cubicBezTo>
                    <a:pt x="67" y="0"/>
                    <a:pt x="33" y="20"/>
                    <a:pt x="25" y="45"/>
                  </a:cubicBezTo>
                  <a:cubicBezTo>
                    <a:pt x="1" y="93"/>
                    <a:pt x="13" y="141"/>
                    <a:pt x="60" y="165"/>
                  </a:cubicBezTo>
                  <a:lnTo>
                    <a:pt x="858" y="546"/>
                  </a:lnTo>
                  <a:cubicBezTo>
                    <a:pt x="870" y="557"/>
                    <a:pt x="882" y="557"/>
                    <a:pt x="894" y="557"/>
                  </a:cubicBezTo>
                  <a:cubicBezTo>
                    <a:pt x="930" y="557"/>
                    <a:pt x="953" y="534"/>
                    <a:pt x="977" y="510"/>
                  </a:cubicBezTo>
                  <a:cubicBezTo>
                    <a:pt x="989" y="474"/>
                    <a:pt x="977" y="415"/>
                    <a:pt x="930" y="403"/>
                  </a:cubicBezTo>
                  <a:lnTo>
                    <a:pt x="132" y="10"/>
                  </a:lnTo>
                  <a:cubicBezTo>
                    <a:pt x="122" y="3"/>
                    <a:pt x="110" y="0"/>
                    <a:pt x="9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00" name="Google Shape;2700;p53"/>
            <p:cNvSpPr/>
            <p:nvPr/>
          </p:nvSpPr>
          <p:spPr>
            <a:xfrm>
              <a:off x="7002850" y="2172050"/>
              <a:ext cx="33075" cy="16575"/>
            </a:xfrm>
            <a:custGeom>
              <a:avLst/>
              <a:gdLst/>
              <a:ahLst/>
              <a:cxnLst/>
              <a:rect l="l" t="t" r="r" b="b"/>
              <a:pathLst>
                <a:path w="1323" h="663" extrusionOk="0">
                  <a:moveTo>
                    <a:pt x="98" y="1"/>
                  </a:moveTo>
                  <a:cubicBezTo>
                    <a:pt x="66" y="1"/>
                    <a:pt x="33" y="20"/>
                    <a:pt x="24" y="46"/>
                  </a:cubicBezTo>
                  <a:cubicBezTo>
                    <a:pt x="1" y="82"/>
                    <a:pt x="13" y="141"/>
                    <a:pt x="48" y="165"/>
                  </a:cubicBezTo>
                  <a:cubicBezTo>
                    <a:pt x="60" y="165"/>
                    <a:pt x="334" y="320"/>
                    <a:pt x="620" y="439"/>
                  </a:cubicBezTo>
                  <a:cubicBezTo>
                    <a:pt x="751" y="498"/>
                    <a:pt x="906" y="558"/>
                    <a:pt x="1025" y="606"/>
                  </a:cubicBezTo>
                  <a:lnTo>
                    <a:pt x="1167" y="653"/>
                  </a:lnTo>
                  <a:cubicBezTo>
                    <a:pt x="1173" y="659"/>
                    <a:pt x="1179" y="662"/>
                    <a:pt x="1185" y="662"/>
                  </a:cubicBezTo>
                  <a:cubicBezTo>
                    <a:pt x="1191" y="662"/>
                    <a:pt x="1197" y="659"/>
                    <a:pt x="1203" y="653"/>
                  </a:cubicBezTo>
                  <a:cubicBezTo>
                    <a:pt x="1213" y="656"/>
                    <a:pt x="1222" y="658"/>
                    <a:pt x="1232" y="658"/>
                  </a:cubicBezTo>
                  <a:cubicBezTo>
                    <a:pt x="1257" y="658"/>
                    <a:pt x="1281" y="647"/>
                    <a:pt x="1298" y="629"/>
                  </a:cubicBezTo>
                  <a:cubicBezTo>
                    <a:pt x="1322" y="594"/>
                    <a:pt x="1322" y="546"/>
                    <a:pt x="1298" y="522"/>
                  </a:cubicBezTo>
                  <a:cubicBezTo>
                    <a:pt x="1290" y="496"/>
                    <a:pt x="1261" y="482"/>
                    <a:pt x="1231" y="482"/>
                  </a:cubicBezTo>
                  <a:cubicBezTo>
                    <a:pt x="1222" y="482"/>
                    <a:pt x="1212" y="484"/>
                    <a:pt x="1203" y="487"/>
                  </a:cubicBezTo>
                  <a:lnTo>
                    <a:pt x="1191" y="487"/>
                  </a:lnTo>
                  <a:lnTo>
                    <a:pt x="1084" y="451"/>
                  </a:lnTo>
                  <a:cubicBezTo>
                    <a:pt x="965" y="403"/>
                    <a:pt x="822" y="344"/>
                    <a:pt x="691" y="284"/>
                  </a:cubicBezTo>
                  <a:cubicBezTo>
                    <a:pt x="405" y="165"/>
                    <a:pt x="132" y="10"/>
                    <a:pt x="132" y="10"/>
                  </a:cubicBezTo>
                  <a:cubicBezTo>
                    <a:pt x="122" y="4"/>
                    <a:pt x="110" y="1"/>
                    <a:pt x="9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01" name="Google Shape;2701;p53"/>
            <p:cNvSpPr/>
            <p:nvPr/>
          </p:nvSpPr>
          <p:spPr>
            <a:xfrm>
              <a:off x="7012375" y="2166025"/>
              <a:ext cx="12900" cy="31000"/>
            </a:xfrm>
            <a:custGeom>
              <a:avLst/>
              <a:gdLst/>
              <a:ahLst/>
              <a:cxnLst/>
              <a:rect l="l" t="t" r="r" b="b"/>
              <a:pathLst>
                <a:path w="516" h="1240" extrusionOk="0">
                  <a:moveTo>
                    <a:pt x="413" y="0"/>
                  </a:moveTo>
                  <a:cubicBezTo>
                    <a:pt x="381" y="0"/>
                    <a:pt x="348" y="19"/>
                    <a:pt x="334" y="61"/>
                  </a:cubicBezTo>
                  <a:lnTo>
                    <a:pt x="13" y="1132"/>
                  </a:lnTo>
                  <a:cubicBezTo>
                    <a:pt x="1" y="1180"/>
                    <a:pt x="24" y="1228"/>
                    <a:pt x="72" y="1240"/>
                  </a:cubicBezTo>
                  <a:lnTo>
                    <a:pt x="96" y="1240"/>
                  </a:lnTo>
                  <a:cubicBezTo>
                    <a:pt x="132" y="1240"/>
                    <a:pt x="155" y="1216"/>
                    <a:pt x="167" y="1180"/>
                  </a:cubicBezTo>
                  <a:lnTo>
                    <a:pt x="501" y="108"/>
                  </a:lnTo>
                  <a:cubicBezTo>
                    <a:pt x="515" y="44"/>
                    <a:pt x="464" y="0"/>
                    <a:pt x="41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02" name="Google Shape;2702;p53"/>
            <p:cNvSpPr/>
            <p:nvPr/>
          </p:nvSpPr>
          <p:spPr>
            <a:xfrm>
              <a:off x="7035900" y="2173425"/>
              <a:ext cx="21450" cy="46825"/>
            </a:xfrm>
            <a:custGeom>
              <a:avLst/>
              <a:gdLst/>
              <a:ahLst/>
              <a:cxnLst/>
              <a:rect l="l" t="t" r="r" b="b"/>
              <a:pathLst>
                <a:path w="858" h="1873" extrusionOk="0">
                  <a:moveTo>
                    <a:pt x="780" y="1"/>
                  </a:moveTo>
                  <a:cubicBezTo>
                    <a:pt x="775" y="1"/>
                    <a:pt x="769" y="1"/>
                    <a:pt x="762" y="3"/>
                  </a:cubicBezTo>
                  <a:cubicBezTo>
                    <a:pt x="715" y="3"/>
                    <a:pt x="679" y="39"/>
                    <a:pt x="691" y="86"/>
                  </a:cubicBezTo>
                  <a:cubicBezTo>
                    <a:pt x="691" y="170"/>
                    <a:pt x="679" y="265"/>
                    <a:pt x="655" y="348"/>
                  </a:cubicBezTo>
                  <a:cubicBezTo>
                    <a:pt x="607" y="551"/>
                    <a:pt x="524" y="741"/>
                    <a:pt x="429" y="920"/>
                  </a:cubicBezTo>
                  <a:lnTo>
                    <a:pt x="12" y="1753"/>
                  </a:lnTo>
                  <a:cubicBezTo>
                    <a:pt x="0" y="1801"/>
                    <a:pt x="12" y="1848"/>
                    <a:pt x="48" y="1872"/>
                  </a:cubicBezTo>
                  <a:lnTo>
                    <a:pt x="96" y="1872"/>
                  </a:lnTo>
                  <a:cubicBezTo>
                    <a:pt x="119" y="1872"/>
                    <a:pt x="155" y="1860"/>
                    <a:pt x="167" y="1825"/>
                  </a:cubicBezTo>
                  <a:lnTo>
                    <a:pt x="584" y="1003"/>
                  </a:lnTo>
                  <a:cubicBezTo>
                    <a:pt x="679" y="801"/>
                    <a:pt x="762" y="598"/>
                    <a:pt x="822" y="384"/>
                  </a:cubicBezTo>
                  <a:cubicBezTo>
                    <a:pt x="846" y="289"/>
                    <a:pt x="858" y="182"/>
                    <a:pt x="858" y="74"/>
                  </a:cubicBezTo>
                  <a:cubicBezTo>
                    <a:pt x="847" y="33"/>
                    <a:pt x="819" y="1"/>
                    <a:pt x="78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03" name="Google Shape;2703;p53"/>
            <p:cNvSpPr/>
            <p:nvPr/>
          </p:nvSpPr>
          <p:spPr>
            <a:xfrm>
              <a:off x="7047800" y="2174675"/>
              <a:ext cx="27400" cy="27625"/>
            </a:xfrm>
            <a:custGeom>
              <a:avLst/>
              <a:gdLst/>
              <a:ahLst/>
              <a:cxnLst/>
              <a:rect l="l" t="t" r="r" b="b"/>
              <a:pathLst>
                <a:path w="1096" h="1105" extrusionOk="0">
                  <a:moveTo>
                    <a:pt x="370" y="1"/>
                  </a:moveTo>
                  <a:cubicBezTo>
                    <a:pt x="322" y="1"/>
                    <a:pt x="286" y="36"/>
                    <a:pt x="286" y="84"/>
                  </a:cubicBezTo>
                  <a:cubicBezTo>
                    <a:pt x="274" y="132"/>
                    <a:pt x="310" y="167"/>
                    <a:pt x="358" y="167"/>
                  </a:cubicBezTo>
                  <a:lnTo>
                    <a:pt x="429" y="191"/>
                  </a:lnTo>
                  <a:cubicBezTo>
                    <a:pt x="501" y="203"/>
                    <a:pt x="560" y="227"/>
                    <a:pt x="620" y="263"/>
                  </a:cubicBezTo>
                  <a:cubicBezTo>
                    <a:pt x="703" y="322"/>
                    <a:pt x="774" y="382"/>
                    <a:pt x="822" y="465"/>
                  </a:cubicBezTo>
                  <a:cubicBezTo>
                    <a:pt x="893" y="548"/>
                    <a:pt x="917" y="655"/>
                    <a:pt x="917" y="763"/>
                  </a:cubicBezTo>
                  <a:cubicBezTo>
                    <a:pt x="917" y="798"/>
                    <a:pt x="882" y="834"/>
                    <a:pt x="846" y="858"/>
                  </a:cubicBezTo>
                  <a:cubicBezTo>
                    <a:pt x="810" y="882"/>
                    <a:pt x="751" y="905"/>
                    <a:pt x="703" y="917"/>
                  </a:cubicBezTo>
                  <a:cubicBezTo>
                    <a:pt x="647" y="931"/>
                    <a:pt x="587" y="937"/>
                    <a:pt x="528" y="937"/>
                  </a:cubicBezTo>
                  <a:cubicBezTo>
                    <a:pt x="486" y="937"/>
                    <a:pt x="445" y="934"/>
                    <a:pt x="405" y="929"/>
                  </a:cubicBezTo>
                  <a:cubicBezTo>
                    <a:pt x="334" y="929"/>
                    <a:pt x="262" y="917"/>
                    <a:pt x="203" y="894"/>
                  </a:cubicBezTo>
                  <a:cubicBezTo>
                    <a:pt x="155" y="870"/>
                    <a:pt x="131" y="858"/>
                    <a:pt x="131" y="858"/>
                  </a:cubicBezTo>
                  <a:cubicBezTo>
                    <a:pt x="118" y="851"/>
                    <a:pt x="105" y="848"/>
                    <a:pt x="92" y="848"/>
                  </a:cubicBezTo>
                  <a:cubicBezTo>
                    <a:pt x="59" y="848"/>
                    <a:pt x="30" y="868"/>
                    <a:pt x="12" y="894"/>
                  </a:cubicBezTo>
                  <a:cubicBezTo>
                    <a:pt x="1" y="929"/>
                    <a:pt x="12" y="989"/>
                    <a:pt x="48" y="1013"/>
                  </a:cubicBezTo>
                  <a:cubicBezTo>
                    <a:pt x="84" y="1025"/>
                    <a:pt x="108" y="1036"/>
                    <a:pt x="143" y="1048"/>
                  </a:cubicBezTo>
                  <a:cubicBezTo>
                    <a:pt x="215" y="1072"/>
                    <a:pt x="298" y="1096"/>
                    <a:pt x="382" y="1096"/>
                  </a:cubicBezTo>
                  <a:cubicBezTo>
                    <a:pt x="399" y="1102"/>
                    <a:pt x="417" y="1105"/>
                    <a:pt x="435" y="1105"/>
                  </a:cubicBezTo>
                  <a:cubicBezTo>
                    <a:pt x="453" y="1105"/>
                    <a:pt x="471" y="1102"/>
                    <a:pt x="489" y="1096"/>
                  </a:cubicBezTo>
                  <a:cubicBezTo>
                    <a:pt x="572" y="1096"/>
                    <a:pt x="667" y="1096"/>
                    <a:pt x="739" y="1072"/>
                  </a:cubicBezTo>
                  <a:cubicBezTo>
                    <a:pt x="810" y="1060"/>
                    <a:pt x="882" y="1025"/>
                    <a:pt x="941" y="989"/>
                  </a:cubicBezTo>
                  <a:cubicBezTo>
                    <a:pt x="1013" y="941"/>
                    <a:pt x="1072" y="870"/>
                    <a:pt x="1084" y="774"/>
                  </a:cubicBezTo>
                  <a:cubicBezTo>
                    <a:pt x="1096" y="632"/>
                    <a:pt x="1048" y="489"/>
                    <a:pt x="965" y="370"/>
                  </a:cubicBezTo>
                  <a:cubicBezTo>
                    <a:pt x="846" y="203"/>
                    <a:pt x="667" y="72"/>
                    <a:pt x="465" y="24"/>
                  </a:cubicBezTo>
                  <a:cubicBezTo>
                    <a:pt x="405" y="1"/>
                    <a:pt x="370" y="1"/>
                    <a:pt x="37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04" name="Google Shape;2704;p53"/>
            <p:cNvSpPr/>
            <p:nvPr/>
          </p:nvSpPr>
          <p:spPr>
            <a:xfrm>
              <a:off x="7036200" y="2196350"/>
              <a:ext cx="35425" cy="29850"/>
            </a:xfrm>
            <a:custGeom>
              <a:avLst/>
              <a:gdLst/>
              <a:ahLst/>
              <a:cxnLst/>
              <a:rect l="l" t="t" r="r" b="b"/>
              <a:pathLst>
                <a:path w="1417" h="1194" extrusionOk="0">
                  <a:moveTo>
                    <a:pt x="598" y="0"/>
                  </a:moveTo>
                  <a:cubicBezTo>
                    <a:pt x="508" y="0"/>
                    <a:pt x="484" y="135"/>
                    <a:pt x="584" y="158"/>
                  </a:cubicBezTo>
                  <a:cubicBezTo>
                    <a:pt x="584" y="158"/>
                    <a:pt x="619" y="169"/>
                    <a:pt x="691" y="181"/>
                  </a:cubicBezTo>
                  <a:cubicBezTo>
                    <a:pt x="774" y="205"/>
                    <a:pt x="857" y="241"/>
                    <a:pt x="929" y="277"/>
                  </a:cubicBezTo>
                  <a:cubicBezTo>
                    <a:pt x="1036" y="324"/>
                    <a:pt x="1131" y="408"/>
                    <a:pt x="1179" y="515"/>
                  </a:cubicBezTo>
                  <a:cubicBezTo>
                    <a:pt x="1238" y="622"/>
                    <a:pt x="1238" y="765"/>
                    <a:pt x="1179" y="872"/>
                  </a:cubicBezTo>
                  <a:cubicBezTo>
                    <a:pt x="1096" y="967"/>
                    <a:pt x="976" y="1027"/>
                    <a:pt x="846" y="1027"/>
                  </a:cubicBezTo>
                  <a:cubicBezTo>
                    <a:pt x="726" y="1027"/>
                    <a:pt x="595" y="1015"/>
                    <a:pt x="476" y="979"/>
                  </a:cubicBezTo>
                  <a:cubicBezTo>
                    <a:pt x="393" y="955"/>
                    <a:pt x="310" y="920"/>
                    <a:pt x="226" y="884"/>
                  </a:cubicBezTo>
                  <a:cubicBezTo>
                    <a:pt x="167" y="860"/>
                    <a:pt x="131" y="836"/>
                    <a:pt x="131" y="836"/>
                  </a:cubicBezTo>
                  <a:cubicBezTo>
                    <a:pt x="118" y="828"/>
                    <a:pt x="104" y="824"/>
                    <a:pt x="90" y="824"/>
                  </a:cubicBezTo>
                  <a:cubicBezTo>
                    <a:pt x="65" y="824"/>
                    <a:pt x="39" y="837"/>
                    <a:pt x="24" y="860"/>
                  </a:cubicBezTo>
                  <a:cubicBezTo>
                    <a:pt x="0" y="896"/>
                    <a:pt x="12" y="955"/>
                    <a:pt x="48" y="979"/>
                  </a:cubicBezTo>
                  <a:cubicBezTo>
                    <a:pt x="84" y="1003"/>
                    <a:pt x="119" y="1015"/>
                    <a:pt x="155" y="1039"/>
                  </a:cubicBezTo>
                  <a:cubicBezTo>
                    <a:pt x="238" y="1074"/>
                    <a:pt x="334" y="1110"/>
                    <a:pt x="429" y="1134"/>
                  </a:cubicBezTo>
                  <a:cubicBezTo>
                    <a:pt x="548" y="1170"/>
                    <a:pt x="667" y="1193"/>
                    <a:pt x="798" y="1193"/>
                  </a:cubicBezTo>
                  <a:lnTo>
                    <a:pt x="857" y="1193"/>
                  </a:lnTo>
                  <a:cubicBezTo>
                    <a:pt x="1036" y="1193"/>
                    <a:pt x="1203" y="1110"/>
                    <a:pt x="1322" y="967"/>
                  </a:cubicBezTo>
                  <a:cubicBezTo>
                    <a:pt x="1417" y="800"/>
                    <a:pt x="1417" y="610"/>
                    <a:pt x="1334" y="443"/>
                  </a:cubicBezTo>
                  <a:cubicBezTo>
                    <a:pt x="1262" y="312"/>
                    <a:pt x="1155" y="193"/>
                    <a:pt x="1012" y="134"/>
                  </a:cubicBezTo>
                  <a:cubicBezTo>
                    <a:pt x="917" y="86"/>
                    <a:pt x="822" y="50"/>
                    <a:pt x="726" y="27"/>
                  </a:cubicBezTo>
                  <a:cubicBezTo>
                    <a:pt x="655" y="3"/>
                    <a:pt x="619" y="3"/>
                    <a:pt x="619" y="3"/>
                  </a:cubicBezTo>
                  <a:cubicBezTo>
                    <a:pt x="612" y="1"/>
                    <a:pt x="604" y="0"/>
                    <a:pt x="59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05" name="Google Shape;2705;p53"/>
            <p:cNvSpPr/>
            <p:nvPr/>
          </p:nvSpPr>
          <p:spPr>
            <a:xfrm>
              <a:off x="7091550" y="2206425"/>
              <a:ext cx="17000" cy="9350"/>
            </a:xfrm>
            <a:custGeom>
              <a:avLst/>
              <a:gdLst/>
              <a:ahLst/>
              <a:cxnLst/>
              <a:rect l="l" t="t" r="r" b="b"/>
              <a:pathLst>
                <a:path w="680" h="374" extrusionOk="0">
                  <a:moveTo>
                    <a:pt x="98" y="0"/>
                  </a:moveTo>
                  <a:cubicBezTo>
                    <a:pt x="63" y="0"/>
                    <a:pt x="31" y="16"/>
                    <a:pt x="13" y="52"/>
                  </a:cubicBezTo>
                  <a:cubicBezTo>
                    <a:pt x="1" y="88"/>
                    <a:pt x="13" y="147"/>
                    <a:pt x="60" y="159"/>
                  </a:cubicBezTo>
                  <a:lnTo>
                    <a:pt x="548" y="374"/>
                  </a:lnTo>
                  <a:lnTo>
                    <a:pt x="584" y="374"/>
                  </a:lnTo>
                  <a:cubicBezTo>
                    <a:pt x="620" y="374"/>
                    <a:pt x="644" y="362"/>
                    <a:pt x="656" y="326"/>
                  </a:cubicBezTo>
                  <a:cubicBezTo>
                    <a:pt x="679" y="290"/>
                    <a:pt x="656" y="231"/>
                    <a:pt x="620" y="219"/>
                  </a:cubicBezTo>
                  <a:lnTo>
                    <a:pt x="132" y="5"/>
                  </a:lnTo>
                  <a:cubicBezTo>
                    <a:pt x="120" y="2"/>
                    <a:pt x="109" y="0"/>
                    <a:pt x="9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06" name="Google Shape;2706;p53"/>
            <p:cNvSpPr/>
            <p:nvPr/>
          </p:nvSpPr>
          <p:spPr>
            <a:xfrm>
              <a:off x="7087100" y="2217450"/>
              <a:ext cx="21150" cy="10825"/>
            </a:xfrm>
            <a:custGeom>
              <a:avLst/>
              <a:gdLst/>
              <a:ahLst/>
              <a:cxnLst/>
              <a:rect l="l" t="t" r="r" b="b"/>
              <a:pathLst>
                <a:path w="846" h="433" extrusionOk="0">
                  <a:moveTo>
                    <a:pt x="94" y="1"/>
                  </a:moveTo>
                  <a:cubicBezTo>
                    <a:pt x="56" y="1"/>
                    <a:pt x="22" y="22"/>
                    <a:pt x="12" y="52"/>
                  </a:cubicBezTo>
                  <a:cubicBezTo>
                    <a:pt x="0" y="99"/>
                    <a:pt x="24" y="147"/>
                    <a:pt x="72" y="159"/>
                  </a:cubicBezTo>
                  <a:cubicBezTo>
                    <a:pt x="179" y="195"/>
                    <a:pt x="274" y="230"/>
                    <a:pt x="381" y="278"/>
                  </a:cubicBezTo>
                  <a:cubicBezTo>
                    <a:pt x="488" y="326"/>
                    <a:pt x="584" y="373"/>
                    <a:pt x="679" y="433"/>
                  </a:cubicBezTo>
                  <a:lnTo>
                    <a:pt x="726" y="433"/>
                  </a:lnTo>
                  <a:cubicBezTo>
                    <a:pt x="810" y="433"/>
                    <a:pt x="845" y="326"/>
                    <a:pt x="762" y="278"/>
                  </a:cubicBezTo>
                  <a:cubicBezTo>
                    <a:pt x="667" y="218"/>
                    <a:pt x="560" y="171"/>
                    <a:pt x="453" y="123"/>
                  </a:cubicBezTo>
                  <a:cubicBezTo>
                    <a:pt x="334" y="76"/>
                    <a:pt x="226" y="40"/>
                    <a:pt x="119" y="4"/>
                  </a:cubicBezTo>
                  <a:cubicBezTo>
                    <a:pt x="111" y="2"/>
                    <a:pt x="102" y="1"/>
                    <a:pt x="9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07" name="Google Shape;2707;p53"/>
            <p:cNvSpPr/>
            <p:nvPr/>
          </p:nvSpPr>
          <p:spPr>
            <a:xfrm>
              <a:off x="7111500" y="2210050"/>
              <a:ext cx="33950" cy="43525"/>
            </a:xfrm>
            <a:custGeom>
              <a:avLst/>
              <a:gdLst/>
              <a:ahLst/>
              <a:cxnLst/>
              <a:rect l="l" t="t" r="r" b="b"/>
              <a:pathLst>
                <a:path w="1358" h="1741" extrusionOk="0">
                  <a:moveTo>
                    <a:pt x="899" y="0"/>
                  </a:moveTo>
                  <a:cubicBezTo>
                    <a:pt x="881" y="0"/>
                    <a:pt x="864" y="1"/>
                    <a:pt x="846" y="2"/>
                  </a:cubicBezTo>
                  <a:cubicBezTo>
                    <a:pt x="667" y="14"/>
                    <a:pt x="501" y="98"/>
                    <a:pt x="381" y="241"/>
                  </a:cubicBezTo>
                  <a:cubicBezTo>
                    <a:pt x="250" y="383"/>
                    <a:pt x="143" y="550"/>
                    <a:pt x="84" y="729"/>
                  </a:cubicBezTo>
                  <a:cubicBezTo>
                    <a:pt x="0" y="919"/>
                    <a:pt x="0" y="1134"/>
                    <a:pt x="84" y="1324"/>
                  </a:cubicBezTo>
                  <a:cubicBezTo>
                    <a:pt x="155" y="1491"/>
                    <a:pt x="286" y="1622"/>
                    <a:pt x="465" y="1693"/>
                  </a:cubicBezTo>
                  <a:cubicBezTo>
                    <a:pt x="548" y="1717"/>
                    <a:pt x="631" y="1741"/>
                    <a:pt x="715" y="1741"/>
                  </a:cubicBezTo>
                  <a:lnTo>
                    <a:pt x="846" y="1741"/>
                  </a:lnTo>
                  <a:cubicBezTo>
                    <a:pt x="905" y="1729"/>
                    <a:pt x="953" y="1717"/>
                    <a:pt x="1001" y="1693"/>
                  </a:cubicBezTo>
                  <a:cubicBezTo>
                    <a:pt x="1036" y="1681"/>
                    <a:pt x="1060" y="1634"/>
                    <a:pt x="1036" y="1586"/>
                  </a:cubicBezTo>
                  <a:cubicBezTo>
                    <a:pt x="1027" y="1550"/>
                    <a:pt x="997" y="1534"/>
                    <a:pt x="962" y="1534"/>
                  </a:cubicBezTo>
                  <a:cubicBezTo>
                    <a:pt x="952" y="1534"/>
                    <a:pt x="940" y="1536"/>
                    <a:pt x="929" y="1538"/>
                  </a:cubicBezTo>
                  <a:cubicBezTo>
                    <a:pt x="893" y="1550"/>
                    <a:pt x="858" y="1562"/>
                    <a:pt x="834" y="1574"/>
                  </a:cubicBezTo>
                  <a:cubicBezTo>
                    <a:pt x="807" y="1577"/>
                    <a:pt x="780" y="1579"/>
                    <a:pt x="754" y="1579"/>
                  </a:cubicBezTo>
                  <a:cubicBezTo>
                    <a:pt x="675" y="1579"/>
                    <a:pt x="599" y="1565"/>
                    <a:pt x="536" y="1538"/>
                  </a:cubicBezTo>
                  <a:cubicBezTo>
                    <a:pt x="393" y="1491"/>
                    <a:pt x="286" y="1395"/>
                    <a:pt x="239" y="1264"/>
                  </a:cubicBezTo>
                  <a:cubicBezTo>
                    <a:pt x="167" y="1110"/>
                    <a:pt x="167" y="943"/>
                    <a:pt x="239" y="800"/>
                  </a:cubicBezTo>
                  <a:cubicBezTo>
                    <a:pt x="286" y="633"/>
                    <a:pt x="381" y="479"/>
                    <a:pt x="501" y="348"/>
                  </a:cubicBezTo>
                  <a:cubicBezTo>
                    <a:pt x="584" y="241"/>
                    <a:pt x="715" y="181"/>
                    <a:pt x="858" y="169"/>
                  </a:cubicBezTo>
                  <a:cubicBezTo>
                    <a:pt x="874" y="167"/>
                    <a:pt x="889" y="166"/>
                    <a:pt x="905" y="166"/>
                  </a:cubicBezTo>
                  <a:cubicBezTo>
                    <a:pt x="984" y="166"/>
                    <a:pt x="1060" y="191"/>
                    <a:pt x="1120" y="241"/>
                  </a:cubicBezTo>
                  <a:cubicBezTo>
                    <a:pt x="1143" y="252"/>
                    <a:pt x="1167" y="276"/>
                    <a:pt x="1191" y="312"/>
                  </a:cubicBezTo>
                  <a:cubicBezTo>
                    <a:pt x="1206" y="335"/>
                    <a:pt x="1232" y="348"/>
                    <a:pt x="1257" y="348"/>
                  </a:cubicBezTo>
                  <a:cubicBezTo>
                    <a:pt x="1271" y="348"/>
                    <a:pt x="1286" y="344"/>
                    <a:pt x="1298" y="336"/>
                  </a:cubicBezTo>
                  <a:cubicBezTo>
                    <a:pt x="1346" y="312"/>
                    <a:pt x="1358" y="264"/>
                    <a:pt x="1334" y="229"/>
                  </a:cubicBezTo>
                  <a:cubicBezTo>
                    <a:pt x="1310" y="181"/>
                    <a:pt x="1263" y="133"/>
                    <a:pt x="1227" y="110"/>
                  </a:cubicBezTo>
                  <a:cubicBezTo>
                    <a:pt x="1133" y="37"/>
                    <a:pt x="1021" y="0"/>
                    <a:pt x="89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08" name="Google Shape;2708;p53"/>
            <p:cNvSpPr/>
            <p:nvPr/>
          </p:nvSpPr>
          <p:spPr>
            <a:xfrm>
              <a:off x="7150200" y="2206125"/>
              <a:ext cx="20875" cy="24825"/>
            </a:xfrm>
            <a:custGeom>
              <a:avLst/>
              <a:gdLst/>
              <a:ahLst/>
              <a:cxnLst/>
              <a:rect l="l" t="t" r="r" b="b"/>
              <a:pathLst>
                <a:path w="835" h="993" extrusionOk="0">
                  <a:moveTo>
                    <a:pt x="426" y="1"/>
                  </a:moveTo>
                  <a:cubicBezTo>
                    <a:pt x="327" y="1"/>
                    <a:pt x="229" y="55"/>
                    <a:pt x="191" y="171"/>
                  </a:cubicBezTo>
                  <a:cubicBezTo>
                    <a:pt x="167" y="207"/>
                    <a:pt x="191" y="267"/>
                    <a:pt x="238" y="278"/>
                  </a:cubicBezTo>
                  <a:cubicBezTo>
                    <a:pt x="245" y="281"/>
                    <a:pt x="251" y="282"/>
                    <a:pt x="258" y="282"/>
                  </a:cubicBezTo>
                  <a:cubicBezTo>
                    <a:pt x="290" y="282"/>
                    <a:pt x="326" y="260"/>
                    <a:pt x="346" y="231"/>
                  </a:cubicBezTo>
                  <a:cubicBezTo>
                    <a:pt x="357" y="195"/>
                    <a:pt x="393" y="171"/>
                    <a:pt x="429" y="171"/>
                  </a:cubicBezTo>
                  <a:cubicBezTo>
                    <a:pt x="477" y="171"/>
                    <a:pt x="512" y="207"/>
                    <a:pt x="512" y="243"/>
                  </a:cubicBezTo>
                  <a:cubicBezTo>
                    <a:pt x="524" y="290"/>
                    <a:pt x="500" y="338"/>
                    <a:pt x="465" y="374"/>
                  </a:cubicBezTo>
                  <a:cubicBezTo>
                    <a:pt x="417" y="421"/>
                    <a:pt x="369" y="457"/>
                    <a:pt x="310" y="481"/>
                  </a:cubicBezTo>
                  <a:lnTo>
                    <a:pt x="262" y="505"/>
                  </a:lnTo>
                  <a:cubicBezTo>
                    <a:pt x="203" y="529"/>
                    <a:pt x="143" y="552"/>
                    <a:pt x="96" y="588"/>
                  </a:cubicBezTo>
                  <a:cubicBezTo>
                    <a:pt x="72" y="600"/>
                    <a:pt x="60" y="624"/>
                    <a:pt x="36" y="636"/>
                  </a:cubicBezTo>
                  <a:cubicBezTo>
                    <a:pt x="12" y="648"/>
                    <a:pt x="0" y="683"/>
                    <a:pt x="0" y="719"/>
                  </a:cubicBezTo>
                  <a:cubicBezTo>
                    <a:pt x="12" y="755"/>
                    <a:pt x="36" y="779"/>
                    <a:pt x="60" y="790"/>
                  </a:cubicBezTo>
                  <a:lnTo>
                    <a:pt x="631" y="981"/>
                  </a:lnTo>
                  <a:cubicBezTo>
                    <a:pt x="643" y="981"/>
                    <a:pt x="667" y="993"/>
                    <a:pt x="679" y="993"/>
                  </a:cubicBezTo>
                  <a:cubicBezTo>
                    <a:pt x="703" y="993"/>
                    <a:pt x="715" y="993"/>
                    <a:pt x="738" y="981"/>
                  </a:cubicBezTo>
                  <a:cubicBezTo>
                    <a:pt x="835" y="949"/>
                    <a:pt x="797" y="821"/>
                    <a:pt x="710" y="821"/>
                  </a:cubicBezTo>
                  <a:cubicBezTo>
                    <a:pt x="700" y="821"/>
                    <a:pt x="690" y="823"/>
                    <a:pt x="679" y="826"/>
                  </a:cubicBezTo>
                  <a:lnTo>
                    <a:pt x="667" y="826"/>
                  </a:lnTo>
                  <a:lnTo>
                    <a:pt x="262" y="683"/>
                  </a:lnTo>
                  <a:lnTo>
                    <a:pt x="334" y="648"/>
                  </a:lnTo>
                  <a:lnTo>
                    <a:pt x="369" y="636"/>
                  </a:lnTo>
                  <a:cubicBezTo>
                    <a:pt x="453" y="600"/>
                    <a:pt x="524" y="552"/>
                    <a:pt x="584" y="481"/>
                  </a:cubicBezTo>
                  <a:cubicBezTo>
                    <a:pt x="667" y="409"/>
                    <a:pt x="691" y="314"/>
                    <a:pt x="679" y="207"/>
                  </a:cubicBezTo>
                  <a:cubicBezTo>
                    <a:pt x="653" y="73"/>
                    <a:pt x="539" y="1"/>
                    <a:pt x="42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09" name="Google Shape;2709;p53"/>
            <p:cNvSpPr/>
            <p:nvPr/>
          </p:nvSpPr>
          <p:spPr>
            <a:xfrm>
              <a:off x="7081150" y="2171900"/>
              <a:ext cx="19950" cy="24825"/>
            </a:xfrm>
            <a:custGeom>
              <a:avLst/>
              <a:gdLst/>
              <a:ahLst/>
              <a:cxnLst/>
              <a:rect l="l" t="t" r="r" b="b"/>
              <a:pathLst>
                <a:path w="798" h="993" extrusionOk="0">
                  <a:moveTo>
                    <a:pt x="425" y="0"/>
                  </a:moveTo>
                  <a:cubicBezTo>
                    <a:pt x="327" y="0"/>
                    <a:pt x="229" y="55"/>
                    <a:pt x="191" y="171"/>
                  </a:cubicBezTo>
                  <a:cubicBezTo>
                    <a:pt x="160" y="232"/>
                    <a:pt x="218" y="279"/>
                    <a:pt x="273" y="279"/>
                  </a:cubicBezTo>
                  <a:cubicBezTo>
                    <a:pt x="303" y="279"/>
                    <a:pt x="333" y="265"/>
                    <a:pt x="345" y="231"/>
                  </a:cubicBezTo>
                  <a:cubicBezTo>
                    <a:pt x="355" y="191"/>
                    <a:pt x="381" y="168"/>
                    <a:pt x="410" y="168"/>
                  </a:cubicBezTo>
                  <a:cubicBezTo>
                    <a:pt x="416" y="168"/>
                    <a:pt x="423" y="169"/>
                    <a:pt x="429" y="171"/>
                  </a:cubicBezTo>
                  <a:cubicBezTo>
                    <a:pt x="476" y="171"/>
                    <a:pt x="512" y="195"/>
                    <a:pt x="512" y="243"/>
                  </a:cubicBezTo>
                  <a:cubicBezTo>
                    <a:pt x="512" y="290"/>
                    <a:pt x="500" y="338"/>
                    <a:pt x="464" y="374"/>
                  </a:cubicBezTo>
                  <a:cubicBezTo>
                    <a:pt x="417" y="421"/>
                    <a:pt x="357" y="457"/>
                    <a:pt x="310" y="481"/>
                  </a:cubicBezTo>
                  <a:lnTo>
                    <a:pt x="262" y="504"/>
                  </a:lnTo>
                  <a:cubicBezTo>
                    <a:pt x="202" y="528"/>
                    <a:pt x="143" y="552"/>
                    <a:pt x="95" y="588"/>
                  </a:cubicBezTo>
                  <a:cubicBezTo>
                    <a:pt x="71" y="600"/>
                    <a:pt x="60" y="612"/>
                    <a:pt x="36" y="635"/>
                  </a:cubicBezTo>
                  <a:cubicBezTo>
                    <a:pt x="12" y="647"/>
                    <a:pt x="0" y="683"/>
                    <a:pt x="0" y="719"/>
                  </a:cubicBezTo>
                  <a:cubicBezTo>
                    <a:pt x="12" y="755"/>
                    <a:pt x="36" y="778"/>
                    <a:pt x="60" y="790"/>
                  </a:cubicBezTo>
                  <a:lnTo>
                    <a:pt x="619" y="981"/>
                  </a:lnTo>
                  <a:cubicBezTo>
                    <a:pt x="643" y="981"/>
                    <a:pt x="667" y="993"/>
                    <a:pt x="679" y="993"/>
                  </a:cubicBezTo>
                  <a:cubicBezTo>
                    <a:pt x="702" y="993"/>
                    <a:pt x="714" y="993"/>
                    <a:pt x="738" y="981"/>
                  </a:cubicBezTo>
                  <a:cubicBezTo>
                    <a:pt x="786" y="969"/>
                    <a:pt x="798" y="921"/>
                    <a:pt x="786" y="874"/>
                  </a:cubicBezTo>
                  <a:cubicBezTo>
                    <a:pt x="776" y="844"/>
                    <a:pt x="742" y="823"/>
                    <a:pt x="704" y="823"/>
                  </a:cubicBezTo>
                  <a:cubicBezTo>
                    <a:pt x="696" y="823"/>
                    <a:pt x="687" y="824"/>
                    <a:pt x="679" y="826"/>
                  </a:cubicBezTo>
                  <a:lnTo>
                    <a:pt x="667" y="826"/>
                  </a:lnTo>
                  <a:lnTo>
                    <a:pt x="262" y="683"/>
                  </a:lnTo>
                  <a:lnTo>
                    <a:pt x="333" y="647"/>
                  </a:lnTo>
                  <a:lnTo>
                    <a:pt x="369" y="635"/>
                  </a:lnTo>
                  <a:cubicBezTo>
                    <a:pt x="452" y="600"/>
                    <a:pt x="524" y="552"/>
                    <a:pt x="583" y="481"/>
                  </a:cubicBezTo>
                  <a:cubicBezTo>
                    <a:pt x="655" y="409"/>
                    <a:pt x="691" y="314"/>
                    <a:pt x="679" y="207"/>
                  </a:cubicBezTo>
                  <a:cubicBezTo>
                    <a:pt x="653" y="73"/>
                    <a:pt x="539" y="0"/>
                    <a:pt x="42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10" name="Google Shape;2710;p53"/>
            <p:cNvSpPr/>
            <p:nvPr/>
          </p:nvSpPr>
          <p:spPr>
            <a:xfrm>
              <a:off x="6473575" y="2409300"/>
              <a:ext cx="10500" cy="54175"/>
            </a:xfrm>
            <a:custGeom>
              <a:avLst/>
              <a:gdLst/>
              <a:ahLst/>
              <a:cxnLst/>
              <a:rect l="l" t="t" r="r" b="b"/>
              <a:pathLst>
                <a:path w="420" h="2167" extrusionOk="0">
                  <a:moveTo>
                    <a:pt x="140" y="0"/>
                  </a:moveTo>
                  <a:cubicBezTo>
                    <a:pt x="71" y="0"/>
                    <a:pt x="1" y="53"/>
                    <a:pt x="14" y="141"/>
                  </a:cubicBezTo>
                  <a:cubicBezTo>
                    <a:pt x="74" y="462"/>
                    <a:pt x="110" y="772"/>
                    <a:pt x="145" y="1093"/>
                  </a:cubicBezTo>
                  <a:cubicBezTo>
                    <a:pt x="181" y="1557"/>
                    <a:pt x="169" y="2046"/>
                    <a:pt x="169" y="2046"/>
                  </a:cubicBezTo>
                  <a:cubicBezTo>
                    <a:pt x="157" y="2105"/>
                    <a:pt x="217" y="2165"/>
                    <a:pt x="288" y="2165"/>
                  </a:cubicBezTo>
                  <a:cubicBezTo>
                    <a:pt x="293" y="2166"/>
                    <a:pt x="298" y="2166"/>
                    <a:pt x="304" y="2166"/>
                  </a:cubicBezTo>
                  <a:cubicBezTo>
                    <a:pt x="357" y="2166"/>
                    <a:pt x="407" y="2111"/>
                    <a:pt x="407" y="2046"/>
                  </a:cubicBezTo>
                  <a:cubicBezTo>
                    <a:pt x="419" y="1724"/>
                    <a:pt x="407" y="1403"/>
                    <a:pt x="383" y="1069"/>
                  </a:cubicBezTo>
                  <a:cubicBezTo>
                    <a:pt x="348" y="593"/>
                    <a:pt x="264" y="117"/>
                    <a:pt x="264" y="105"/>
                  </a:cubicBezTo>
                  <a:cubicBezTo>
                    <a:pt x="249" y="32"/>
                    <a:pt x="195" y="0"/>
                    <a:pt x="14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11" name="Google Shape;2711;p53"/>
            <p:cNvSpPr/>
            <p:nvPr/>
          </p:nvSpPr>
          <p:spPr>
            <a:xfrm>
              <a:off x="6500700" y="2428875"/>
              <a:ext cx="49150" cy="7775"/>
            </a:xfrm>
            <a:custGeom>
              <a:avLst/>
              <a:gdLst/>
              <a:ahLst/>
              <a:cxnLst/>
              <a:rect l="l" t="t" r="r" b="b"/>
              <a:pathLst>
                <a:path w="1966" h="311" extrusionOk="0">
                  <a:moveTo>
                    <a:pt x="394" y="0"/>
                  </a:moveTo>
                  <a:cubicBezTo>
                    <a:pt x="322" y="0"/>
                    <a:pt x="251" y="12"/>
                    <a:pt x="168" y="36"/>
                  </a:cubicBezTo>
                  <a:cubicBezTo>
                    <a:pt x="132" y="36"/>
                    <a:pt x="96" y="60"/>
                    <a:pt x="72" y="84"/>
                  </a:cubicBezTo>
                  <a:cubicBezTo>
                    <a:pt x="13" y="131"/>
                    <a:pt x="1" y="215"/>
                    <a:pt x="48" y="262"/>
                  </a:cubicBezTo>
                  <a:cubicBezTo>
                    <a:pt x="72" y="286"/>
                    <a:pt x="108" y="310"/>
                    <a:pt x="144" y="310"/>
                  </a:cubicBezTo>
                  <a:cubicBezTo>
                    <a:pt x="168" y="310"/>
                    <a:pt x="203" y="298"/>
                    <a:pt x="215" y="274"/>
                  </a:cubicBezTo>
                  <a:cubicBezTo>
                    <a:pt x="227" y="274"/>
                    <a:pt x="239" y="262"/>
                    <a:pt x="251" y="262"/>
                  </a:cubicBezTo>
                  <a:cubicBezTo>
                    <a:pt x="298" y="251"/>
                    <a:pt x="346" y="251"/>
                    <a:pt x="394" y="251"/>
                  </a:cubicBezTo>
                  <a:lnTo>
                    <a:pt x="1811" y="251"/>
                  </a:lnTo>
                  <a:cubicBezTo>
                    <a:pt x="1965" y="251"/>
                    <a:pt x="1965" y="0"/>
                    <a:pt x="181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12" name="Google Shape;2712;p53"/>
            <p:cNvSpPr/>
            <p:nvPr/>
          </p:nvSpPr>
          <p:spPr>
            <a:xfrm>
              <a:off x="6516025" y="2412225"/>
              <a:ext cx="13875" cy="41975"/>
            </a:xfrm>
            <a:custGeom>
              <a:avLst/>
              <a:gdLst/>
              <a:ahLst/>
              <a:cxnLst/>
              <a:rect l="l" t="t" r="r" b="b"/>
              <a:pathLst>
                <a:path w="555" h="1679" extrusionOk="0">
                  <a:moveTo>
                    <a:pt x="155" y="1"/>
                  </a:moveTo>
                  <a:cubicBezTo>
                    <a:pt x="78" y="1"/>
                    <a:pt x="1" y="70"/>
                    <a:pt x="31" y="166"/>
                  </a:cubicBezTo>
                  <a:cubicBezTo>
                    <a:pt x="186" y="619"/>
                    <a:pt x="281" y="1083"/>
                    <a:pt x="305" y="1559"/>
                  </a:cubicBezTo>
                  <a:cubicBezTo>
                    <a:pt x="305" y="1631"/>
                    <a:pt x="364" y="1679"/>
                    <a:pt x="436" y="1679"/>
                  </a:cubicBezTo>
                  <a:cubicBezTo>
                    <a:pt x="507" y="1679"/>
                    <a:pt x="555" y="1619"/>
                    <a:pt x="555" y="1548"/>
                  </a:cubicBezTo>
                  <a:cubicBezTo>
                    <a:pt x="519" y="1047"/>
                    <a:pt x="424" y="559"/>
                    <a:pt x="269" y="83"/>
                  </a:cubicBezTo>
                  <a:cubicBezTo>
                    <a:pt x="247" y="25"/>
                    <a:pt x="201" y="1"/>
                    <a:pt x="15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13" name="Google Shape;2713;p53"/>
            <p:cNvSpPr/>
            <p:nvPr/>
          </p:nvSpPr>
          <p:spPr>
            <a:xfrm>
              <a:off x="6559625" y="2418325"/>
              <a:ext cx="42900" cy="23375"/>
            </a:xfrm>
            <a:custGeom>
              <a:avLst/>
              <a:gdLst/>
              <a:ahLst/>
              <a:cxnLst/>
              <a:rect l="l" t="t" r="r" b="b"/>
              <a:pathLst>
                <a:path w="1716" h="935" extrusionOk="0">
                  <a:moveTo>
                    <a:pt x="201" y="0"/>
                  </a:moveTo>
                  <a:cubicBezTo>
                    <a:pt x="112" y="0"/>
                    <a:pt x="1" y="113"/>
                    <a:pt x="73" y="184"/>
                  </a:cubicBezTo>
                  <a:cubicBezTo>
                    <a:pt x="132" y="256"/>
                    <a:pt x="204" y="327"/>
                    <a:pt x="263" y="387"/>
                  </a:cubicBezTo>
                  <a:cubicBezTo>
                    <a:pt x="418" y="518"/>
                    <a:pt x="585" y="637"/>
                    <a:pt x="763" y="720"/>
                  </a:cubicBezTo>
                  <a:cubicBezTo>
                    <a:pt x="942" y="803"/>
                    <a:pt x="1132" y="863"/>
                    <a:pt x="1323" y="899"/>
                  </a:cubicBezTo>
                  <a:cubicBezTo>
                    <a:pt x="1418" y="911"/>
                    <a:pt x="1501" y="923"/>
                    <a:pt x="1597" y="923"/>
                  </a:cubicBezTo>
                  <a:lnTo>
                    <a:pt x="1597" y="934"/>
                  </a:lnTo>
                  <a:cubicBezTo>
                    <a:pt x="1668" y="934"/>
                    <a:pt x="1716" y="875"/>
                    <a:pt x="1716" y="815"/>
                  </a:cubicBezTo>
                  <a:cubicBezTo>
                    <a:pt x="1716" y="744"/>
                    <a:pt x="1668" y="684"/>
                    <a:pt x="1597" y="684"/>
                  </a:cubicBezTo>
                  <a:cubicBezTo>
                    <a:pt x="1513" y="684"/>
                    <a:pt x="1442" y="673"/>
                    <a:pt x="1359" y="661"/>
                  </a:cubicBezTo>
                  <a:cubicBezTo>
                    <a:pt x="1192" y="637"/>
                    <a:pt x="1025" y="577"/>
                    <a:pt x="870" y="506"/>
                  </a:cubicBezTo>
                  <a:cubicBezTo>
                    <a:pt x="704" y="422"/>
                    <a:pt x="561" y="327"/>
                    <a:pt x="430" y="208"/>
                  </a:cubicBezTo>
                  <a:cubicBezTo>
                    <a:pt x="370" y="161"/>
                    <a:pt x="323" y="101"/>
                    <a:pt x="275" y="41"/>
                  </a:cubicBezTo>
                  <a:cubicBezTo>
                    <a:pt x="258" y="12"/>
                    <a:pt x="231" y="0"/>
                    <a:pt x="20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14" name="Google Shape;2714;p53"/>
            <p:cNvSpPr/>
            <p:nvPr/>
          </p:nvSpPr>
          <p:spPr>
            <a:xfrm>
              <a:off x="6556075" y="2415325"/>
              <a:ext cx="29775" cy="38875"/>
            </a:xfrm>
            <a:custGeom>
              <a:avLst/>
              <a:gdLst/>
              <a:ahLst/>
              <a:cxnLst/>
              <a:rect l="l" t="t" r="r" b="b"/>
              <a:pathLst>
                <a:path w="1191" h="1555" extrusionOk="0">
                  <a:moveTo>
                    <a:pt x="1056" y="0"/>
                  </a:moveTo>
                  <a:cubicBezTo>
                    <a:pt x="989" y="0"/>
                    <a:pt x="922" y="50"/>
                    <a:pt x="929" y="138"/>
                  </a:cubicBezTo>
                  <a:cubicBezTo>
                    <a:pt x="941" y="209"/>
                    <a:pt x="941" y="281"/>
                    <a:pt x="929" y="352"/>
                  </a:cubicBezTo>
                  <a:cubicBezTo>
                    <a:pt x="893" y="519"/>
                    <a:pt x="822" y="673"/>
                    <a:pt x="715" y="804"/>
                  </a:cubicBezTo>
                  <a:cubicBezTo>
                    <a:pt x="596" y="947"/>
                    <a:pt x="465" y="1066"/>
                    <a:pt x="310" y="1174"/>
                  </a:cubicBezTo>
                  <a:lnTo>
                    <a:pt x="96" y="1328"/>
                  </a:lnTo>
                  <a:cubicBezTo>
                    <a:pt x="0" y="1388"/>
                    <a:pt x="48" y="1555"/>
                    <a:pt x="167" y="1555"/>
                  </a:cubicBezTo>
                  <a:cubicBezTo>
                    <a:pt x="191" y="1543"/>
                    <a:pt x="215" y="1543"/>
                    <a:pt x="239" y="1531"/>
                  </a:cubicBezTo>
                  <a:lnTo>
                    <a:pt x="453" y="1376"/>
                  </a:lnTo>
                  <a:cubicBezTo>
                    <a:pt x="620" y="1257"/>
                    <a:pt x="774" y="1114"/>
                    <a:pt x="905" y="959"/>
                  </a:cubicBezTo>
                  <a:cubicBezTo>
                    <a:pt x="1036" y="804"/>
                    <a:pt x="1131" y="602"/>
                    <a:pt x="1179" y="388"/>
                  </a:cubicBezTo>
                  <a:cubicBezTo>
                    <a:pt x="1191" y="292"/>
                    <a:pt x="1191" y="185"/>
                    <a:pt x="1179" y="90"/>
                  </a:cubicBezTo>
                  <a:cubicBezTo>
                    <a:pt x="1159" y="28"/>
                    <a:pt x="1107" y="0"/>
                    <a:pt x="105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15" name="Google Shape;2715;p53"/>
            <p:cNvSpPr/>
            <p:nvPr/>
          </p:nvSpPr>
          <p:spPr>
            <a:xfrm>
              <a:off x="6442675" y="2389225"/>
              <a:ext cx="19650" cy="95925"/>
            </a:xfrm>
            <a:custGeom>
              <a:avLst/>
              <a:gdLst/>
              <a:ahLst/>
              <a:cxnLst/>
              <a:rect l="l" t="t" r="r" b="b"/>
              <a:pathLst>
                <a:path w="786" h="3837" extrusionOk="0">
                  <a:moveTo>
                    <a:pt x="556" y="1"/>
                  </a:moveTo>
                  <a:cubicBezTo>
                    <a:pt x="523" y="1"/>
                    <a:pt x="490" y="15"/>
                    <a:pt x="464" y="51"/>
                  </a:cubicBezTo>
                  <a:cubicBezTo>
                    <a:pt x="345" y="229"/>
                    <a:pt x="250" y="420"/>
                    <a:pt x="191" y="622"/>
                  </a:cubicBezTo>
                  <a:cubicBezTo>
                    <a:pt x="60" y="1051"/>
                    <a:pt x="12" y="1491"/>
                    <a:pt x="24" y="1944"/>
                  </a:cubicBezTo>
                  <a:cubicBezTo>
                    <a:pt x="0" y="2396"/>
                    <a:pt x="72" y="2837"/>
                    <a:pt x="214" y="3265"/>
                  </a:cubicBezTo>
                  <a:cubicBezTo>
                    <a:pt x="274" y="3408"/>
                    <a:pt x="345" y="3551"/>
                    <a:pt x="453" y="3670"/>
                  </a:cubicBezTo>
                  <a:cubicBezTo>
                    <a:pt x="488" y="3718"/>
                    <a:pt x="524" y="3753"/>
                    <a:pt x="572" y="3801"/>
                  </a:cubicBezTo>
                  <a:cubicBezTo>
                    <a:pt x="595" y="3825"/>
                    <a:pt x="619" y="3837"/>
                    <a:pt x="655" y="3837"/>
                  </a:cubicBezTo>
                  <a:cubicBezTo>
                    <a:pt x="691" y="3825"/>
                    <a:pt x="714" y="3813"/>
                    <a:pt x="738" y="3789"/>
                  </a:cubicBezTo>
                  <a:cubicBezTo>
                    <a:pt x="786" y="3742"/>
                    <a:pt x="786" y="3670"/>
                    <a:pt x="738" y="3622"/>
                  </a:cubicBezTo>
                  <a:cubicBezTo>
                    <a:pt x="738" y="3622"/>
                    <a:pt x="703" y="3575"/>
                    <a:pt x="643" y="3503"/>
                  </a:cubicBezTo>
                  <a:cubicBezTo>
                    <a:pt x="560" y="3408"/>
                    <a:pt x="500" y="3289"/>
                    <a:pt x="453" y="3170"/>
                  </a:cubicBezTo>
                  <a:cubicBezTo>
                    <a:pt x="310" y="2777"/>
                    <a:pt x="250" y="2360"/>
                    <a:pt x="274" y="1944"/>
                  </a:cubicBezTo>
                  <a:cubicBezTo>
                    <a:pt x="262" y="1515"/>
                    <a:pt x="310" y="1098"/>
                    <a:pt x="429" y="694"/>
                  </a:cubicBezTo>
                  <a:cubicBezTo>
                    <a:pt x="476" y="515"/>
                    <a:pt x="560" y="360"/>
                    <a:pt x="655" y="205"/>
                  </a:cubicBezTo>
                  <a:cubicBezTo>
                    <a:pt x="733" y="110"/>
                    <a:pt x="646" y="1"/>
                    <a:pt x="55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16" name="Google Shape;2716;p53"/>
            <p:cNvSpPr/>
            <p:nvPr/>
          </p:nvSpPr>
          <p:spPr>
            <a:xfrm>
              <a:off x="6594475" y="2389875"/>
              <a:ext cx="25625" cy="84575"/>
            </a:xfrm>
            <a:custGeom>
              <a:avLst/>
              <a:gdLst/>
              <a:ahLst/>
              <a:cxnLst/>
              <a:rect l="l" t="t" r="r" b="b"/>
              <a:pathLst>
                <a:path w="1025" h="3383" extrusionOk="0">
                  <a:moveTo>
                    <a:pt x="136" y="0"/>
                  </a:moveTo>
                  <a:cubicBezTo>
                    <a:pt x="108" y="0"/>
                    <a:pt x="81" y="9"/>
                    <a:pt x="60" y="25"/>
                  </a:cubicBezTo>
                  <a:cubicBezTo>
                    <a:pt x="0" y="72"/>
                    <a:pt x="0" y="144"/>
                    <a:pt x="36" y="203"/>
                  </a:cubicBezTo>
                  <a:cubicBezTo>
                    <a:pt x="143" y="334"/>
                    <a:pt x="238" y="477"/>
                    <a:pt x="310" y="620"/>
                  </a:cubicBezTo>
                  <a:cubicBezTo>
                    <a:pt x="500" y="953"/>
                    <a:pt x="619" y="1310"/>
                    <a:pt x="691" y="1680"/>
                  </a:cubicBezTo>
                  <a:cubicBezTo>
                    <a:pt x="774" y="2037"/>
                    <a:pt x="762" y="2418"/>
                    <a:pt x="679" y="2775"/>
                  </a:cubicBezTo>
                  <a:cubicBezTo>
                    <a:pt x="643" y="2882"/>
                    <a:pt x="596" y="2989"/>
                    <a:pt x="524" y="3084"/>
                  </a:cubicBezTo>
                  <a:cubicBezTo>
                    <a:pt x="500" y="3108"/>
                    <a:pt x="477" y="3144"/>
                    <a:pt x="453" y="3180"/>
                  </a:cubicBezTo>
                  <a:cubicBezTo>
                    <a:pt x="369" y="3251"/>
                    <a:pt x="429" y="3382"/>
                    <a:pt x="536" y="3382"/>
                  </a:cubicBezTo>
                  <a:cubicBezTo>
                    <a:pt x="572" y="3382"/>
                    <a:pt x="596" y="3370"/>
                    <a:pt x="619" y="3346"/>
                  </a:cubicBezTo>
                  <a:cubicBezTo>
                    <a:pt x="667" y="3311"/>
                    <a:pt x="703" y="3263"/>
                    <a:pt x="727" y="3227"/>
                  </a:cubicBezTo>
                  <a:cubicBezTo>
                    <a:pt x="810" y="3108"/>
                    <a:pt x="869" y="2977"/>
                    <a:pt x="905" y="2846"/>
                  </a:cubicBezTo>
                  <a:cubicBezTo>
                    <a:pt x="1012" y="2453"/>
                    <a:pt x="1024" y="2037"/>
                    <a:pt x="929" y="1632"/>
                  </a:cubicBezTo>
                  <a:cubicBezTo>
                    <a:pt x="858" y="1239"/>
                    <a:pt x="727" y="858"/>
                    <a:pt x="524" y="501"/>
                  </a:cubicBezTo>
                  <a:cubicBezTo>
                    <a:pt x="441" y="346"/>
                    <a:pt x="346" y="191"/>
                    <a:pt x="227" y="48"/>
                  </a:cubicBezTo>
                  <a:cubicBezTo>
                    <a:pt x="206" y="15"/>
                    <a:pt x="171" y="0"/>
                    <a:pt x="13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17" name="Google Shape;2717;p53"/>
            <p:cNvSpPr/>
            <p:nvPr/>
          </p:nvSpPr>
          <p:spPr>
            <a:xfrm>
              <a:off x="6615725" y="2374900"/>
              <a:ext cx="31150" cy="31375"/>
            </a:xfrm>
            <a:custGeom>
              <a:avLst/>
              <a:gdLst/>
              <a:ahLst/>
              <a:cxnLst/>
              <a:rect l="l" t="t" r="r" b="b"/>
              <a:pathLst>
                <a:path w="1246" h="1255" extrusionOk="0">
                  <a:moveTo>
                    <a:pt x="387" y="0"/>
                  </a:moveTo>
                  <a:cubicBezTo>
                    <a:pt x="189" y="0"/>
                    <a:pt x="0" y="163"/>
                    <a:pt x="31" y="397"/>
                  </a:cubicBezTo>
                  <a:cubicBezTo>
                    <a:pt x="31" y="461"/>
                    <a:pt x="79" y="506"/>
                    <a:pt x="141" y="506"/>
                  </a:cubicBezTo>
                  <a:cubicBezTo>
                    <a:pt x="148" y="506"/>
                    <a:pt x="155" y="506"/>
                    <a:pt x="162" y="505"/>
                  </a:cubicBezTo>
                  <a:cubicBezTo>
                    <a:pt x="234" y="505"/>
                    <a:pt x="281" y="445"/>
                    <a:pt x="269" y="374"/>
                  </a:cubicBezTo>
                  <a:cubicBezTo>
                    <a:pt x="269" y="326"/>
                    <a:pt x="293" y="278"/>
                    <a:pt x="341" y="254"/>
                  </a:cubicBezTo>
                  <a:cubicBezTo>
                    <a:pt x="353" y="252"/>
                    <a:pt x="365" y="250"/>
                    <a:pt x="376" y="250"/>
                  </a:cubicBezTo>
                  <a:cubicBezTo>
                    <a:pt x="412" y="250"/>
                    <a:pt x="445" y="263"/>
                    <a:pt x="472" y="290"/>
                  </a:cubicBezTo>
                  <a:cubicBezTo>
                    <a:pt x="496" y="350"/>
                    <a:pt x="508" y="421"/>
                    <a:pt x="484" y="481"/>
                  </a:cubicBezTo>
                  <a:cubicBezTo>
                    <a:pt x="460" y="564"/>
                    <a:pt x="412" y="635"/>
                    <a:pt x="365" y="695"/>
                  </a:cubicBezTo>
                  <a:lnTo>
                    <a:pt x="317" y="743"/>
                  </a:lnTo>
                  <a:cubicBezTo>
                    <a:pt x="269" y="814"/>
                    <a:pt x="222" y="886"/>
                    <a:pt x="174" y="957"/>
                  </a:cubicBezTo>
                  <a:cubicBezTo>
                    <a:pt x="162" y="993"/>
                    <a:pt x="150" y="1016"/>
                    <a:pt x="139" y="1040"/>
                  </a:cubicBezTo>
                  <a:lnTo>
                    <a:pt x="139" y="1052"/>
                  </a:lnTo>
                  <a:cubicBezTo>
                    <a:pt x="115" y="1100"/>
                    <a:pt x="115" y="1147"/>
                    <a:pt x="150" y="1195"/>
                  </a:cubicBezTo>
                  <a:cubicBezTo>
                    <a:pt x="174" y="1219"/>
                    <a:pt x="210" y="1243"/>
                    <a:pt x="246" y="1243"/>
                  </a:cubicBezTo>
                  <a:lnTo>
                    <a:pt x="246" y="1255"/>
                  </a:lnTo>
                  <a:lnTo>
                    <a:pt x="1043" y="1136"/>
                  </a:lnTo>
                  <a:cubicBezTo>
                    <a:pt x="1103" y="1136"/>
                    <a:pt x="1151" y="1112"/>
                    <a:pt x="1198" y="1064"/>
                  </a:cubicBezTo>
                  <a:cubicBezTo>
                    <a:pt x="1246" y="1016"/>
                    <a:pt x="1246" y="933"/>
                    <a:pt x="1198" y="886"/>
                  </a:cubicBezTo>
                  <a:cubicBezTo>
                    <a:pt x="1174" y="862"/>
                    <a:pt x="1142" y="850"/>
                    <a:pt x="1109" y="850"/>
                  </a:cubicBezTo>
                  <a:cubicBezTo>
                    <a:pt x="1076" y="850"/>
                    <a:pt x="1043" y="862"/>
                    <a:pt x="1020" y="886"/>
                  </a:cubicBezTo>
                  <a:lnTo>
                    <a:pt x="460" y="969"/>
                  </a:lnTo>
                  <a:lnTo>
                    <a:pt x="508" y="897"/>
                  </a:lnTo>
                  <a:lnTo>
                    <a:pt x="555" y="850"/>
                  </a:lnTo>
                  <a:cubicBezTo>
                    <a:pt x="627" y="766"/>
                    <a:pt x="686" y="659"/>
                    <a:pt x="722" y="540"/>
                  </a:cubicBezTo>
                  <a:cubicBezTo>
                    <a:pt x="770" y="409"/>
                    <a:pt x="746" y="266"/>
                    <a:pt x="674" y="147"/>
                  </a:cubicBezTo>
                  <a:cubicBezTo>
                    <a:pt x="597" y="45"/>
                    <a:pt x="491" y="0"/>
                    <a:pt x="38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18" name="Google Shape;2718;p53"/>
            <p:cNvSpPr/>
            <p:nvPr/>
          </p:nvSpPr>
          <p:spPr>
            <a:xfrm>
              <a:off x="6398900" y="2165275"/>
              <a:ext cx="36050" cy="38000"/>
            </a:xfrm>
            <a:custGeom>
              <a:avLst/>
              <a:gdLst/>
              <a:ahLst/>
              <a:cxnLst/>
              <a:rect l="l" t="t" r="r" b="b"/>
              <a:pathLst>
                <a:path w="1442" h="1520" extrusionOk="0">
                  <a:moveTo>
                    <a:pt x="571" y="0"/>
                  </a:moveTo>
                  <a:cubicBezTo>
                    <a:pt x="488" y="0"/>
                    <a:pt x="405" y="9"/>
                    <a:pt x="322" y="31"/>
                  </a:cubicBezTo>
                  <a:cubicBezTo>
                    <a:pt x="275" y="43"/>
                    <a:pt x="227" y="55"/>
                    <a:pt x="179" y="79"/>
                  </a:cubicBezTo>
                  <a:cubicBezTo>
                    <a:pt x="34" y="131"/>
                    <a:pt x="97" y="318"/>
                    <a:pt x="218" y="318"/>
                  </a:cubicBezTo>
                  <a:cubicBezTo>
                    <a:pt x="236" y="318"/>
                    <a:pt x="255" y="314"/>
                    <a:pt x="275" y="305"/>
                  </a:cubicBezTo>
                  <a:cubicBezTo>
                    <a:pt x="310" y="293"/>
                    <a:pt x="334" y="281"/>
                    <a:pt x="370" y="269"/>
                  </a:cubicBezTo>
                  <a:cubicBezTo>
                    <a:pt x="433" y="255"/>
                    <a:pt x="491" y="250"/>
                    <a:pt x="548" y="250"/>
                  </a:cubicBezTo>
                  <a:cubicBezTo>
                    <a:pt x="589" y="250"/>
                    <a:pt x="628" y="253"/>
                    <a:pt x="668" y="258"/>
                  </a:cubicBezTo>
                  <a:cubicBezTo>
                    <a:pt x="811" y="281"/>
                    <a:pt x="930" y="341"/>
                    <a:pt x="1025" y="436"/>
                  </a:cubicBezTo>
                  <a:cubicBezTo>
                    <a:pt x="1132" y="555"/>
                    <a:pt x="1180" y="698"/>
                    <a:pt x="1180" y="853"/>
                  </a:cubicBezTo>
                  <a:cubicBezTo>
                    <a:pt x="1156" y="996"/>
                    <a:pt x="1061" y="1139"/>
                    <a:pt x="941" y="1210"/>
                  </a:cubicBezTo>
                  <a:cubicBezTo>
                    <a:pt x="861" y="1250"/>
                    <a:pt x="774" y="1274"/>
                    <a:pt x="690" y="1274"/>
                  </a:cubicBezTo>
                  <a:cubicBezTo>
                    <a:pt x="650" y="1274"/>
                    <a:pt x="611" y="1269"/>
                    <a:pt x="572" y="1258"/>
                  </a:cubicBezTo>
                  <a:cubicBezTo>
                    <a:pt x="453" y="1222"/>
                    <a:pt x="358" y="1162"/>
                    <a:pt x="287" y="1067"/>
                  </a:cubicBezTo>
                  <a:cubicBezTo>
                    <a:pt x="263" y="1020"/>
                    <a:pt x="203" y="984"/>
                    <a:pt x="144" y="984"/>
                  </a:cubicBezTo>
                  <a:cubicBezTo>
                    <a:pt x="96" y="984"/>
                    <a:pt x="60" y="1008"/>
                    <a:pt x="37" y="1055"/>
                  </a:cubicBezTo>
                  <a:cubicBezTo>
                    <a:pt x="1" y="1115"/>
                    <a:pt x="25" y="1186"/>
                    <a:pt x="84" y="1222"/>
                  </a:cubicBezTo>
                  <a:cubicBezTo>
                    <a:pt x="96" y="1222"/>
                    <a:pt x="96" y="1222"/>
                    <a:pt x="108" y="1234"/>
                  </a:cubicBezTo>
                  <a:cubicBezTo>
                    <a:pt x="203" y="1353"/>
                    <a:pt x="334" y="1448"/>
                    <a:pt x="489" y="1496"/>
                  </a:cubicBezTo>
                  <a:cubicBezTo>
                    <a:pt x="560" y="1508"/>
                    <a:pt x="632" y="1520"/>
                    <a:pt x="703" y="1520"/>
                  </a:cubicBezTo>
                  <a:cubicBezTo>
                    <a:pt x="834" y="1520"/>
                    <a:pt x="953" y="1484"/>
                    <a:pt x="1061" y="1424"/>
                  </a:cubicBezTo>
                  <a:cubicBezTo>
                    <a:pt x="1263" y="1305"/>
                    <a:pt x="1394" y="1103"/>
                    <a:pt x="1418" y="877"/>
                  </a:cubicBezTo>
                  <a:cubicBezTo>
                    <a:pt x="1442" y="662"/>
                    <a:pt x="1370" y="436"/>
                    <a:pt x="1203" y="269"/>
                  </a:cubicBezTo>
                  <a:cubicBezTo>
                    <a:pt x="1072" y="127"/>
                    <a:pt x="906" y="43"/>
                    <a:pt x="715" y="7"/>
                  </a:cubicBezTo>
                  <a:cubicBezTo>
                    <a:pt x="667" y="3"/>
                    <a:pt x="619" y="0"/>
                    <a:pt x="57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19" name="Google Shape;2719;p53"/>
            <p:cNvSpPr/>
            <p:nvPr/>
          </p:nvSpPr>
          <p:spPr>
            <a:xfrm>
              <a:off x="6399200" y="2147000"/>
              <a:ext cx="7775" cy="25625"/>
            </a:xfrm>
            <a:custGeom>
              <a:avLst/>
              <a:gdLst/>
              <a:ahLst/>
              <a:cxnLst/>
              <a:rect l="l" t="t" r="r" b="b"/>
              <a:pathLst>
                <a:path w="311" h="1025" extrusionOk="0">
                  <a:moveTo>
                    <a:pt x="132" y="0"/>
                  </a:moveTo>
                  <a:cubicBezTo>
                    <a:pt x="60" y="12"/>
                    <a:pt x="1" y="60"/>
                    <a:pt x="13" y="131"/>
                  </a:cubicBezTo>
                  <a:lnTo>
                    <a:pt x="60" y="917"/>
                  </a:lnTo>
                  <a:cubicBezTo>
                    <a:pt x="60" y="977"/>
                    <a:pt x="120" y="1024"/>
                    <a:pt x="179" y="1024"/>
                  </a:cubicBezTo>
                  <a:lnTo>
                    <a:pt x="191" y="1024"/>
                  </a:lnTo>
                  <a:cubicBezTo>
                    <a:pt x="251" y="1024"/>
                    <a:pt x="310" y="965"/>
                    <a:pt x="310" y="893"/>
                  </a:cubicBezTo>
                  <a:lnTo>
                    <a:pt x="263" y="119"/>
                  </a:lnTo>
                  <a:cubicBezTo>
                    <a:pt x="251" y="48"/>
                    <a:pt x="191" y="0"/>
                    <a:pt x="1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20" name="Google Shape;2720;p53"/>
            <p:cNvSpPr/>
            <p:nvPr/>
          </p:nvSpPr>
          <p:spPr>
            <a:xfrm>
              <a:off x="6398600" y="2141025"/>
              <a:ext cx="37150" cy="9575"/>
            </a:xfrm>
            <a:custGeom>
              <a:avLst/>
              <a:gdLst/>
              <a:ahLst/>
              <a:cxnLst/>
              <a:rect l="l" t="t" r="r" b="b"/>
              <a:pathLst>
                <a:path w="1486" h="383" extrusionOk="0">
                  <a:moveTo>
                    <a:pt x="1310" y="1"/>
                  </a:moveTo>
                  <a:cubicBezTo>
                    <a:pt x="1306" y="1"/>
                    <a:pt x="1303" y="1"/>
                    <a:pt x="1299" y="1"/>
                  </a:cubicBezTo>
                  <a:lnTo>
                    <a:pt x="144" y="132"/>
                  </a:lnTo>
                  <a:cubicBezTo>
                    <a:pt x="1" y="156"/>
                    <a:pt x="13" y="370"/>
                    <a:pt x="156" y="382"/>
                  </a:cubicBezTo>
                  <a:lnTo>
                    <a:pt x="168" y="382"/>
                  </a:lnTo>
                  <a:lnTo>
                    <a:pt x="1323" y="251"/>
                  </a:lnTo>
                  <a:cubicBezTo>
                    <a:pt x="1485" y="228"/>
                    <a:pt x="1455" y="1"/>
                    <a:pt x="13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21" name="Google Shape;2721;p53"/>
            <p:cNvSpPr/>
            <p:nvPr/>
          </p:nvSpPr>
          <p:spPr>
            <a:xfrm>
              <a:off x="6443400" y="2168025"/>
              <a:ext cx="26275" cy="32300"/>
            </a:xfrm>
            <a:custGeom>
              <a:avLst/>
              <a:gdLst/>
              <a:ahLst/>
              <a:cxnLst/>
              <a:rect l="l" t="t" r="r" b="b"/>
              <a:pathLst>
                <a:path w="1051" h="1292" extrusionOk="0">
                  <a:moveTo>
                    <a:pt x="128" y="0"/>
                  </a:moveTo>
                  <a:cubicBezTo>
                    <a:pt x="64" y="0"/>
                    <a:pt x="0" y="49"/>
                    <a:pt x="7" y="136"/>
                  </a:cubicBezTo>
                  <a:cubicBezTo>
                    <a:pt x="19" y="207"/>
                    <a:pt x="31" y="278"/>
                    <a:pt x="54" y="350"/>
                  </a:cubicBezTo>
                  <a:cubicBezTo>
                    <a:pt x="162" y="671"/>
                    <a:pt x="364" y="945"/>
                    <a:pt x="626" y="1148"/>
                  </a:cubicBezTo>
                  <a:cubicBezTo>
                    <a:pt x="685" y="1195"/>
                    <a:pt x="745" y="1243"/>
                    <a:pt x="816" y="1279"/>
                  </a:cubicBezTo>
                  <a:cubicBezTo>
                    <a:pt x="828" y="1291"/>
                    <a:pt x="852" y="1291"/>
                    <a:pt x="876" y="1291"/>
                  </a:cubicBezTo>
                  <a:cubicBezTo>
                    <a:pt x="880" y="1291"/>
                    <a:pt x="884" y="1291"/>
                    <a:pt x="888" y="1291"/>
                  </a:cubicBezTo>
                  <a:cubicBezTo>
                    <a:pt x="1010" y="1291"/>
                    <a:pt x="1051" y="1110"/>
                    <a:pt x="924" y="1052"/>
                  </a:cubicBezTo>
                  <a:cubicBezTo>
                    <a:pt x="876" y="1029"/>
                    <a:pt x="816" y="993"/>
                    <a:pt x="769" y="945"/>
                  </a:cubicBezTo>
                  <a:cubicBezTo>
                    <a:pt x="662" y="862"/>
                    <a:pt x="566" y="767"/>
                    <a:pt x="483" y="648"/>
                  </a:cubicBezTo>
                  <a:cubicBezTo>
                    <a:pt x="400" y="540"/>
                    <a:pt x="340" y="409"/>
                    <a:pt x="293" y="278"/>
                  </a:cubicBezTo>
                  <a:cubicBezTo>
                    <a:pt x="269" y="219"/>
                    <a:pt x="257" y="159"/>
                    <a:pt x="245" y="100"/>
                  </a:cubicBezTo>
                  <a:cubicBezTo>
                    <a:pt x="229" y="31"/>
                    <a:pt x="178" y="0"/>
                    <a:pt x="1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22" name="Google Shape;2722;p53"/>
            <p:cNvSpPr/>
            <p:nvPr/>
          </p:nvSpPr>
          <p:spPr>
            <a:xfrm>
              <a:off x="6442675" y="2165050"/>
              <a:ext cx="23750" cy="44175"/>
            </a:xfrm>
            <a:custGeom>
              <a:avLst/>
              <a:gdLst/>
              <a:ahLst/>
              <a:cxnLst/>
              <a:rect l="l" t="t" r="r" b="b"/>
              <a:pathLst>
                <a:path w="950" h="1767" extrusionOk="0">
                  <a:moveTo>
                    <a:pt x="805" y="1"/>
                  </a:moveTo>
                  <a:cubicBezTo>
                    <a:pt x="755" y="1"/>
                    <a:pt x="705" y="31"/>
                    <a:pt x="691" y="100"/>
                  </a:cubicBezTo>
                  <a:cubicBezTo>
                    <a:pt x="619" y="362"/>
                    <a:pt x="536" y="612"/>
                    <a:pt x="429" y="862"/>
                  </a:cubicBezTo>
                  <a:cubicBezTo>
                    <a:pt x="322" y="1112"/>
                    <a:pt x="191" y="1350"/>
                    <a:pt x="36" y="1576"/>
                  </a:cubicBezTo>
                  <a:cubicBezTo>
                    <a:pt x="0" y="1636"/>
                    <a:pt x="12" y="1707"/>
                    <a:pt x="72" y="1755"/>
                  </a:cubicBezTo>
                  <a:cubicBezTo>
                    <a:pt x="95" y="1767"/>
                    <a:pt x="119" y="1767"/>
                    <a:pt x="143" y="1767"/>
                  </a:cubicBezTo>
                  <a:cubicBezTo>
                    <a:pt x="179" y="1767"/>
                    <a:pt x="226" y="1755"/>
                    <a:pt x="250" y="1719"/>
                  </a:cubicBezTo>
                  <a:cubicBezTo>
                    <a:pt x="405" y="1481"/>
                    <a:pt x="536" y="1231"/>
                    <a:pt x="655" y="969"/>
                  </a:cubicBezTo>
                  <a:cubicBezTo>
                    <a:pt x="762" y="707"/>
                    <a:pt x="857" y="433"/>
                    <a:pt x="929" y="159"/>
                  </a:cubicBezTo>
                  <a:cubicBezTo>
                    <a:pt x="950" y="62"/>
                    <a:pt x="876" y="1"/>
                    <a:pt x="80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23" name="Google Shape;2723;p53"/>
            <p:cNvSpPr/>
            <p:nvPr/>
          </p:nvSpPr>
          <p:spPr>
            <a:xfrm>
              <a:off x="6389375" y="2207625"/>
              <a:ext cx="110775" cy="13225"/>
            </a:xfrm>
            <a:custGeom>
              <a:avLst/>
              <a:gdLst/>
              <a:ahLst/>
              <a:cxnLst/>
              <a:rect l="l" t="t" r="r" b="b"/>
              <a:pathLst>
                <a:path w="4431" h="529" extrusionOk="0">
                  <a:moveTo>
                    <a:pt x="4269" y="1"/>
                  </a:moveTo>
                  <a:cubicBezTo>
                    <a:pt x="4260" y="1"/>
                    <a:pt x="4250" y="2"/>
                    <a:pt x="4240" y="4"/>
                  </a:cubicBezTo>
                  <a:cubicBezTo>
                    <a:pt x="4240" y="4"/>
                    <a:pt x="3978" y="40"/>
                    <a:pt x="3608" y="76"/>
                  </a:cubicBezTo>
                  <a:cubicBezTo>
                    <a:pt x="3239" y="123"/>
                    <a:pt x="2727" y="159"/>
                    <a:pt x="2215" y="195"/>
                  </a:cubicBezTo>
                  <a:cubicBezTo>
                    <a:pt x="1799" y="218"/>
                    <a:pt x="1370" y="230"/>
                    <a:pt x="1025" y="242"/>
                  </a:cubicBezTo>
                  <a:lnTo>
                    <a:pt x="168" y="278"/>
                  </a:lnTo>
                  <a:cubicBezTo>
                    <a:pt x="1" y="278"/>
                    <a:pt x="1" y="528"/>
                    <a:pt x="168" y="528"/>
                  </a:cubicBezTo>
                  <a:lnTo>
                    <a:pt x="179" y="528"/>
                  </a:lnTo>
                  <a:lnTo>
                    <a:pt x="1025" y="492"/>
                  </a:lnTo>
                  <a:cubicBezTo>
                    <a:pt x="1370" y="480"/>
                    <a:pt x="1799" y="469"/>
                    <a:pt x="2227" y="445"/>
                  </a:cubicBezTo>
                  <a:cubicBezTo>
                    <a:pt x="2739" y="409"/>
                    <a:pt x="3251" y="373"/>
                    <a:pt x="3632" y="326"/>
                  </a:cubicBezTo>
                  <a:cubicBezTo>
                    <a:pt x="4013" y="290"/>
                    <a:pt x="4275" y="242"/>
                    <a:pt x="4275" y="242"/>
                  </a:cubicBezTo>
                  <a:cubicBezTo>
                    <a:pt x="4431" y="220"/>
                    <a:pt x="4400" y="1"/>
                    <a:pt x="426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24" name="Google Shape;2724;p53"/>
            <p:cNvSpPr/>
            <p:nvPr/>
          </p:nvSpPr>
          <p:spPr>
            <a:xfrm>
              <a:off x="6422725" y="2239950"/>
              <a:ext cx="25325" cy="24050"/>
            </a:xfrm>
            <a:custGeom>
              <a:avLst/>
              <a:gdLst/>
              <a:ahLst/>
              <a:cxnLst/>
              <a:rect l="l" t="t" r="r" b="b"/>
              <a:pathLst>
                <a:path w="1013" h="962" extrusionOk="0">
                  <a:moveTo>
                    <a:pt x="148" y="0"/>
                  </a:moveTo>
                  <a:cubicBezTo>
                    <a:pt x="131" y="0"/>
                    <a:pt x="113" y="3"/>
                    <a:pt x="96" y="9"/>
                  </a:cubicBezTo>
                  <a:cubicBezTo>
                    <a:pt x="36" y="21"/>
                    <a:pt x="0" y="92"/>
                    <a:pt x="24" y="164"/>
                  </a:cubicBezTo>
                  <a:lnTo>
                    <a:pt x="84" y="330"/>
                  </a:lnTo>
                  <a:cubicBezTo>
                    <a:pt x="131" y="461"/>
                    <a:pt x="203" y="580"/>
                    <a:pt x="286" y="700"/>
                  </a:cubicBezTo>
                  <a:cubicBezTo>
                    <a:pt x="381" y="807"/>
                    <a:pt x="512" y="902"/>
                    <a:pt x="667" y="938"/>
                  </a:cubicBezTo>
                  <a:cubicBezTo>
                    <a:pt x="715" y="950"/>
                    <a:pt x="762" y="961"/>
                    <a:pt x="810" y="961"/>
                  </a:cubicBezTo>
                  <a:lnTo>
                    <a:pt x="905" y="961"/>
                  </a:lnTo>
                  <a:cubicBezTo>
                    <a:pt x="965" y="950"/>
                    <a:pt x="1012" y="878"/>
                    <a:pt x="989" y="807"/>
                  </a:cubicBezTo>
                  <a:cubicBezTo>
                    <a:pt x="978" y="753"/>
                    <a:pt x="929" y="710"/>
                    <a:pt x="868" y="710"/>
                  </a:cubicBezTo>
                  <a:cubicBezTo>
                    <a:pt x="861" y="710"/>
                    <a:pt x="853" y="710"/>
                    <a:pt x="846" y="711"/>
                  </a:cubicBezTo>
                  <a:cubicBezTo>
                    <a:pt x="835" y="715"/>
                    <a:pt x="824" y="716"/>
                    <a:pt x="812" y="716"/>
                  </a:cubicBezTo>
                  <a:cubicBezTo>
                    <a:pt x="783" y="716"/>
                    <a:pt x="752" y="708"/>
                    <a:pt x="727" y="700"/>
                  </a:cubicBezTo>
                  <a:cubicBezTo>
                    <a:pt x="631" y="676"/>
                    <a:pt x="536" y="616"/>
                    <a:pt x="477" y="533"/>
                  </a:cubicBezTo>
                  <a:cubicBezTo>
                    <a:pt x="405" y="449"/>
                    <a:pt x="358" y="342"/>
                    <a:pt x="322" y="235"/>
                  </a:cubicBezTo>
                  <a:lnTo>
                    <a:pt x="262" y="80"/>
                  </a:lnTo>
                  <a:cubicBezTo>
                    <a:pt x="244" y="27"/>
                    <a:pt x="200" y="0"/>
                    <a:pt x="14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25" name="Google Shape;2725;p53"/>
            <p:cNvSpPr/>
            <p:nvPr/>
          </p:nvSpPr>
          <p:spPr>
            <a:xfrm>
              <a:off x="6412900" y="2239575"/>
              <a:ext cx="45875" cy="86625"/>
            </a:xfrm>
            <a:custGeom>
              <a:avLst/>
              <a:gdLst/>
              <a:ahLst/>
              <a:cxnLst/>
              <a:rect l="l" t="t" r="r" b="b"/>
              <a:pathLst>
                <a:path w="1835" h="3465" extrusionOk="0">
                  <a:moveTo>
                    <a:pt x="1167" y="1441"/>
                  </a:moveTo>
                  <a:lnTo>
                    <a:pt x="1013" y="2179"/>
                  </a:lnTo>
                  <a:cubicBezTo>
                    <a:pt x="1001" y="2239"/>
                    <a:pt x="989" y="2286"/>
                    <a:pt x="989" y="2346"/>
                  </a:cubicBezTo>
                  <a:cubicBezTo>
                    <a:pt x="953" y="2477"/>
                    <a:pt x="929" y="2631"/>
                    <a:pt x="882" y="2762"/>
                  </a:cubicBezTo>
                  <a:cubicBezTo>
                    <a:pt x="858" y="2858"/>
                    <a:pt x="822" y="2953"/>
                    <a:pt x="786" y="3036"/>
                  </a:cubicBezTo>
                  <a:cubicBezTo>
                    <a:pt x="762" y="3108"/>
                    <a:pt x="703" y="3167"/>
                    <a:pt x="643" y="3203"/>
                  </a:cubicBezTo>
                  <a:cubicBezTo>
                    <a:pt x="618" y="3211"/>
                    <a:pt x="593" y="3215"/>
                    <a:pt x="569" y="3215"/>
                  </a:cubicBezTo>
                  <a:cubicBezTo>
                    <a:pt x="524" y="3215"/>
                    <a:pt x="484" y="3202"/>
                    <a:pt x="453" y="3179"/>
                  </a:cubicBezTo>
                  <a:cubicBezTo>
                    <a:pt x="381" y="3131"/>
                    <a:pt x="334" y="3072"/>
                    <a:pt x="310" y="3001"/>
                  </a:cubicBezTo>
                  <a:cubicBezTo>
                    <a:pt x="251" y="2834"/>
                    <a:pt x="251" y="2655"/>
                    <a:pt x="310" y="2489"/>
                  </a:cubicBezTo>
                  <a:cubicBezTo>
                    <a:pt x="429" y="2167"/>
                    <a:pt x="620" y="1881"/>
                    <a:pt x="882" y="1667"/>
                  </a:cubicBezTo>
                  <a:cubicBezTo>
                    <a:pt x="977" y="1584"/>
                    <a:pt x="1072" y="1512"/>
                    <a:pt x="1167" y="1441"/>
                  </a:cubicBezTo>
                  <a:close/>
                  <a:moveTo>
                    <a:pt x="1513" y="0"/>
                  </a:moveTo>
                  <a:cubicBezTo>
                    <a:pt x="1441" y="0"/>
                    <a:pt x="1394" y="60"/>
                    <a:pt x="1394" y="131"/>
                  </a:cubicBezTo>
                  <a:cubicBezTo>
                    <a:pt x="1382" y="214"/>
                    <a:pt x="1382" y="310"/>
                    <a:pt x="1370" y="405"/>
                  </a:cubicBezTo>
                  <a:cubicBezTo>
                    <a:pt x="1346" y="560"/>
                    <a:pt x="1298" y="786"/>
                    <a:pt x="1239" y="1084"/>
                  </a:cubicBezTo>
                  <a:cubicBezTo>
                    <a:pt x="1060" y="1203"/>
                    <a:pt x="882" y="1346"/>
                    <a:pt x="715" y="1488"/>
                  </a:cubicBezTo>
                  <a:cubicBezTo>
                    <a:pt x="417" y="1738"/>
                    <a:pt x="203" y="2048"/>
                    <a:pt x="72" y="2417"/>
                  </a:cubicBezTo>
                  <a:cubicBezTo>
                    <a:pt x="0" y="2631"/>
                    <a:pt x="0" y="2870"/>
                    <a:pt x="84" y="3084"/>
                  </a:cubicBezTo>
                  <a:cubicBezTo>
                    <a:pt x="131" y="3215"/>
                    <a:pt x="215" y="3310"/>
                    <a:pt x="322" y="3382"/>
                  </a:cubicBezTo>
                  <a:cubicBezTo>
                    <a:pt x="393" y="3429"/>
                    <a:pt x="489" y="3465"/>
                    <a:pt x="572" y="3465"/>
                  </a:cubicBezTo>
                  <a:cubicBezTo>
                    <a:pt x="632" y="3465"/>
                    <a:pt x="691" y="3453"/>
                    <a:pt x="739" y="3429"/>
                  </a:cubicBezTo>
                  <a:cubicBezTo>
                    <a:pt x="858" y="3370"/>
                    <a:pt x="965" y="3274"/>
                    <a:pt x="1013" y="3143"/>
                  </a:cubicBezTo>
                  <a:cubicBezTo>
                    <a:pt x="1060" y="3048"/>
                    <a:pt x="1096" y="2941"/>
                    <a:pt x="1132" y="2834"/>
                  </a:cubicBezTo>
                  <a:cubicBezTo>
                    <a:pt x="1167" y="2679"/>
                    <a:pt x="1203" y="2536"/>
                    <a:pt x="1227" y="2381"/>
                  </a:cubicBezTo>
                  <a:lnTo>
                    <a:pt x="1263" y="2227"/>
                  </a:lnTo>
                  <a:lnTo>
                    <a:pt x="1465" y="1226"/>
                  </a:lnTo>
                  <a:cubicBezTo>
                    <a:pt x="1620" y="1131"/>
                    <a:pt x="1703" y="1084"/>
                    <a:pt x="1703" y="1084"/>
                  </a:cubicBezTo>
                  <a:cubicBezTo>
                    <a:pt x="1834" y="1023"/>
                    <a:pt x="1769" y="851"/>
                    <a:pt x="1659" y="851"/>
                  </a:cubicBezTo>
                  <a:cubicBezTo>
                    <a:pt x="1639" y="851"/>
                    <a:pt x="1618" y="857"/>
                    <a:pt x="1596" y="869"/>
                  </a:cubicBezTo>
                  <a:lnTo>
                    <a:pt x="1524" y="905"/>
                  </a:lnTo>
                  <a:cubicBezTo>
                    <a:pt x="1560" y="715"/>
                    <a:pt x="1596" y="548"/>
                    <a:pt x="1608" y="429"/>
                  </a:cubicBezTo>
                  <a:cubicBezTo>
                    <a:pt x="1620" y="322"/>
                    <a:pt x="1632" y="226"/>
                    <a:pt x="1632" y="131"/>
                  </a:cubicBezTo>
                  <a:cubicBezTo>
                    <a:pt x="1632" y="60"/>
                    <a:pt x="1584" y="0"/>
                    <a:pt x="151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26" name="Google Shape;2726;p53"/>
            <p:cNvSpPr/>
            <p:nvPr/>
          </p:nvSpPr>
          <p:spPr>
            <a:xfrm>
              <a:off x="6523625" y="2199975"/>
              <a:ext cx="28300" cy="8950"/>
            </a:xfrm>
            <a:custGeom>
              <a:avLst/>
              <a:gdLst/>
              <a:ahLst/>
              <a:cxnLst/>
              <a:rect l="l" t="t" r="r" b="b"/>
              <a:pathLst>
                <a:path w="1132" h="358" extrusionOk="0">
                  <a:moveTo>
                    <a:pt x="965" y="1"/>
                  </a:moveTo>
                  <a:cubicBezTo>
                    <a:pt x="822" y="1"/>
                    <a:pt x="667" y="1"/>
                    <a:pt x="524" y="24"/>
                  </a:cubicBezTo>
                  <a:cubicBezTo>
                    <a:pt x="382" y="48"/>
                    <a:pt x="239" y="72"/>
                    <a:pt x="108" y="120"/>
                  </a:cubicBezTo>
                  <a:cubicBezTo>
                    <a:pt x="36" y="143"/>
                    <a:pt x="1" y="203"/>
                    <a:pt x="24" y="274"/>
                  </a:cubicBezTo>
                  <a:cubicBezTo>
                    <a:pt x="36" y="322"/>
                    <a:pt x="84" y="358"/>
                    <a:pt x="143" y="358"/>
                  </a:cubicBezTo>
                  <a:lnTo>
                    <a:pt x="191" y="358"/>
                  </a:lnTo>
                  <a:cubicBezTo>
                    <a:pt x="310" y="322"/>
                    <a:pt x="441" y="286"/>
                    <a:pt x="572" y="274"/>
                  </a:cubicBezTo>
                  <a:cubicBezTo>
                    <a:pt x="668" y="257"/>
                    <a:pt x="764" y="246"/>
                    <a:pt x="860" y="246"/>
                  </a:cubicBezTo>
                  <a:cubicBezTo>
                    <a:pt x="895" y="246"/>
                    <a:pt x="930" y="247"/>
                    <a:pt x="965" y="251"/>
                  </a:cubicBezTo>
                  <a:cubicBezTo>
                    <a:pt x="1132" y="251"/>
                    <a:pt x="1132" y="1"/>
                    <a:pt x="9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27" name="Google Shape;2727;p53"/>
            <p:cNvSpPr/>
            <p:nvPr/>
          </p:nvSpPr>
          <p:spPr>
            <a:xfrm>
              <a:off x="6530175" y="2186275"/>
              <a:ext cx="7475" cy="36950"/>
            </a:xfrm>
            <a:custGeom>
              <a:avLst/>
              <a:gdLst/>
              <a:ahLst/>
              <a:cxnLst/>
              <a:rect l="l" t="t" r="r" b="b"/>
              <a:pathLst>
                <a:path w="299" h="1478" extrusionOk="0">
                  <a:moveTo>
                    <a:pt x="143" y="1"/>
                  </a:moveTo>
                  <a:cubicBezTo>
                    <a:pt x="72" y="1"/>
                    <a:pt x="12" y="49"/>
                    <a:pt x="12" y="120"/>
                  </a:cubicBezTo>
                  <a:cubicBezTo>
                    <a:pt x="1" y="132"/>
                    <a:pt x="1" y="430"/>
                    <a:pt x="1" y="739"/>
                  </a:cubicBezTo>
                  <a:cubicBezTo>
                    <a:pt x="12" y="1049"/>
                    <a:pt x="48" y="1346"/>
                    <a:pt x="48" y="1358"/>
                  </a:cubicBezTo>
                  <a:cubicBezTo>
                    <a:pt x="48" y="1430"/>
                    <a:pt x="108" y="1477"/>
                    <a:pt x="167" y="1477"/>
                  </a:cubicBezTo>
                  <a:lnTo>
                    <a:pt x="179" y="1465"/>
                  </a:lnTo>
                  <a:cubicBezTo>
                    <a:pt x="251" y="1465"/>
                    <a:pt x="298" y="1394"/>
                    <a:pt x="286" y="1334"/>
                  </a:cubicBezTo>
                  <a:cubicBezTo>
                    <a:pt x="286" y="1334"/>
                    <a:pt x="262" y="1037"/>
                    <a:pt x="251" y="739"/>
                  </a:cubicBezTo>
                  <a:cubicBezTo>
                    <a:pt x="239" y="441"/>
                    <a:pt x="262" y="132"/>
                    <a:pt x="262" y="132"/>
                  </a:cubicBezTo>
                  <a:cubicBezTo>
                    <a:pt x="262" y="60"/>
                    <a:pt x="215" y="1"/>
                    <a:pt x="14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28" name="Google Shape;2728;p53"/>
            <p:cNvSpPr/>
            <p:nvPr/>
          </p:nvSpPr>
          <p:spPr>
            <a:xfrm>
              <a:off x="6589100" y="2157000"/>
              <a:ext cx="50350" cy="27525"/>
            </a:xfrm>
            <a:custGeom>
              <a:avLst/>
              <a:gdLst/>
              <a:ahLst/>
              <a:cxnLst/>
              <a:rect l="l" t="t" r="r" b="b"/>
              <a:pathLst>
                <a:path w="2014" h="1101" extrusionOk="0">
                  <a:moveTo>
                    <a:pt x="608" y="267"/>
                  </a:moveTo>
                  <a:cubicBezTo>
                    <a:pt x="608" y="350"/>
                    <a:pt x="644" y="434"/>
                    <a:pt x="680" y="517"/>
                  </a:cubicBezTo>
                  <a:cubicBezTo>
                    <a:pt x="680" y="577"/>
                    <a:pt x="668" y="636"/>
                    <a:pt x="656" y="684"/>
                  </a:cubicBezTo>
                  <a:cubicBezTo>
                    <a:pt x="620" y="755"/>
                    <a:pt x="572" y="815"/>
                    <a:pt x="501" y="839"/>
                  </a:cubicBezTo>
                  <a:cubicBezTo>
                    <a:pt x="484" y="847"/>
                    <a:pt x="466" y="851"/>
                    <a:pt x="448" y="851"/>
                  </a:cubicBezTo>
                  <a:cubicBezTo>
                    <a:pt x="414" y="851"/>
                    <a:pt x="381" y="838"/>
                    <a:pt x="358" y="815"/>
                  </a:cubicBezTo>
                  <a:cubicBezTo>
                    <a:pt x="275" y="672"/>
                    <a:pt x="299" y="505"/>
                    <a:pt x="406" y="398"/>
                  </a:cubicBezTo>
                  <a:cubicBezTo>
                    <a:pt x="453" y="327"/>
                    <a:pt x="525" y="291"/>
                    <a:pt x="608" y="267"/>
                  </a:cubicBezTo>
                  <a:close/>
                  <a:moveTo>
                    <a:pt x="672" y="0"/>
                  </a:moveTo>
                  <a:cubicBezTo>
                    <a:pt x="624" y="0"/>
                    <a:pt x="580" y="11"/>
                    <a:pt x="537" y="29"/>
                  </a:cubicBezTo>
                  <a:cubicBezTo>
                    <a:pt x="406" y="65"/>
                    <a:pt x="299" y="136"/>
                    <a:pt x="215" y="231"/>
                  </a:cubicBezTo>
                  <a:cubicBezTo>
                    <a:pt x="25" y="434"/>
                    <a:pt x="1" y="731"/>
                    <a:pt x="168" y="970"/>
                  </a:cubicBezTo>
                  <a:cubicBezTo>
                    <a:pt x="227" y="1053"/>
                    <a:pt x="334" y="1100"/>
                    <a:pt x="442" y="1100"/>
                  </a:cubicBezTo>
                  <a:cubicBezTo>
                    <a:pt x="489" y="1100"/>
                    <a:pt x="549" y="1089"/>
                    <a:pt x="584" y="1065"/>
                  </a:cubicBezTo>
                  <a:cubicBezTo>
                    <a:pt x="715" y="1017"/>
                    <a:pt x="823" y="922"/>
                    <a:pt x="882" y="791"/>
                  </a:cubicBezTo>
                  <a:cubicBezTo>
                    <a:pt x="1032" y="923"/>
                    <a:pt x="1221" y="989"/>
                    <a:pt x="1410" y="989"/>
                  </a:cubicBezTo>
                  <a:cubicBezTo>
                    <a:pt x="1611" y="989"/>
                    <a:pt x="1812" y="915"/>
                    <a:pt x="1966" y="767"/>
                  </a:cubicBezTo>
                  <a:cubicBezTo>
                    <a:pt x="2013" y="719"/>
                    <a:pt x="2013" y="636"/>
                    <a:pt x="1966" y="589"/>
                  </a:cubicBezTo>
                  <a:cubicBezTo>
                    <a:pt x="1942" y="565"/>
                    <a:pt x="1912" y="553"/>
                    <a:pt x="1882" y="553"/>
                  </a:cubicBezTo>
                  <a:cubicBezTo>
                    <a:pt x="1852" y="553"/>
                    <a:pt x="1823" y="565"/>
                    <a:pt x="1799" y="589"/>
                  </a:cubicBezTo>
                  <a:cubicBezTo>
                    <a:pt x="1690" y="693"/>
                    <a:pt x="1549" y="743"/>
                    <a:pt x="1411" y="743"/>
                  </a:cubicBezTo>
                  <a:cubicBezTo>
                    <a:pt x="1217" y="743"/>
                    <a:pt x="1027" y="645"/>
                    <a:pt x="930" y="458"/>
                  </a:cubicBezTo>
                  <a:cubicBezTo>
                    <a:pt x="918" y="410"/>
                    <a:pt x="906" y="350"/>
                    <a:pt x="906" y="303"/>
                  </a:cubicBezTo>
                  <a:cubicBezTo>
                    <a:pt x="965" y="279"/>
                    <a:pt x="989" y="208"/>
                    <a:pt x="965" y="148"/>
                  </a:cubicBezTo>
                  <a:cubicBezTo>
                    <a:pt x="933" y="61"/>
                    <a:pt x="850" y="4"/>
                    <a:pt x="754" y="4"/>
                  </a:cubicBezTo>
                  <a:cubicBezTo>
                    <a:pt x="745" y="4"/>
                    <a:pt x="736" y="4"/>
                    <a:pt x="727" y="5"/>
                  </a:cubicBezTo>
                  <a:cubicBezTo>
                    <a:pt x="708" y="2"/>
                    <a:pt x="690" y="0"/>
                    <a:pt x="6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29" name="Google Shape;2729;p53"/>
            <p:cNvSpPr/>
            <p:nvPr/>
          </p:nvSpPr>
          <p:spPr>
            <a:xfrm>
              <a:off x="6619650" y="2117500"/>
              <a:ext cx="44250" cy="30125"/>
            </a:xfrm>
            <a:custGeom>
              <a:avLst/>
              <a:gdLst/>
              <a:ahLst/>
              <a:cxnLst/>
              <a:rect l="l" t="t" r="r" b="b"/>
              <a:pathLst>
                <a:path w="1770" h="1205" extrusionOk="0">
                  <a:moveTo>
                    <a:pt x="528" y="0"/>
                  </a:moveTo>
                  <a:cubicBezTo>
                    <a:pt x="521" y="0"/>
                    <a:pt x="513" y="1"/>
                    <a:pt x="505" y="2"/>
                  </a:cubicBezTo>
                  <a:cubicBezTo>
                    <a:pt x="422" y="2"/>
                    <a:pt x="351" y="37"/>
                    <a:pt x="291" y="97"/>
                  </a:cubicBezTo>
                  <a:lnTo>
                    <a:pt x="279" y="97"/>
                  </a:lnTo>
                  <a:cubicBezTo>
                    <a:pt x="160" y="192"/>
                    <a:pt x="65" y="323"/>
                    <a:pt x="29" y="466"/>
                  </a:cubicBezTo>
                  <a:cubicBezTo>
                    <a:pt x="1" y="566"/>
                    <a:pt x="75" y="627"/>
                    <a:pt x="149" y="627"/>
                  </a:cubicBezTo>
                  <a:cubicBezTo>
                    <a:pt x="198" y="627"/>
                    <a:pt x="248" y="599"/>
                    <a:pt x="267" y="537"/>
                  </a:cubicBezTo>
                  <a:cubicBezTo>
                    <a:pt x="291" y="442"/>
                    <a:pt x="351" y="347"/>
                    <a:pt x="434" y="287"/>
                  </a:cubicBezTo>
                  <a:cubicBezTo>
                    <a:pt x="458" y="264"/>
                    <a:pt x="493" y="252"/>
                    <a:pt x="517" y="240"/>
                  </a:cubicBezTo>
                  <a:cubicBezTo>
                    <a:pt x="529" y="252"/>
                    <a:pt x="541" y="252"/>
                    <a:pt x="541" y="275"/>
                  </a:cubicBezTo>
                  <a:cubicBezTo>
                    <a:pt x="613" y="478"/>
                    <a:pt x="565" y="692"/>
                    <a:pt x="422" y="859"/>
                  </a:cubicBezTo>
                  <a:cubicBezTo>
                    <a:pt x="386" y="895"/>
                    <a:pt x="351" y="930"/>
                    <a:pt x="303" y="966"/>
                  </a:cubicBezTo>
                  <a:lnTo>
                    <a:pt x="279" y="978"/>
                  </a:lnTo>
                  <a:cubicBezTo>
                    <a:pt x="243" y="1002"/>
                    <a:pt x="220" y="1037"/>
                    <a:pt x="232" y="1085"/>
                  </a:cubicBezTo>
                  <a:cubicBezTo>
                    <a:pt x="232" y="1121"/>
                    <a:pt x="243" y="1156"/>
                    <a:pt x="267" y="1180"/>
                  </a:cubicBezTo>
                  <a:cubicBezTo>
                    <a:pt x="291" y="1192"/>
                    <a:pt x="327" y="1204"/>
                    <a:pt x="351" y="1204"/>
                  </a:cubicBezTo>
                  <a:lnTo>
                    <a:pt x="386" y="1204"/>
                  </a:lnTo>
                  <a:lnTo>
                    <a:pt x="541" y="1192"/>
                  </a:lnTo>
                  <a:cubicBezTo>
                    <a:pt x="898" y="1156"/>
                    <a:pt x="1255" y="1109"/>
                    <a:pt x="1625" y="1049"/>
                  </a:cubicBezTo>
                  <a:cubicBezTo>
                    <a:pt x="1769" y="1016"/>
                    <a:pt x="1737" y="796"/>
                    <a:pt x="1606" y="796"/>
                  </a:cubicBezTo>
                  <a:cubicBezTo>
                    <a:pt x="1597" y="796"/>
                    <a:pt x="1587" y="797"/>
                    <a:pt x="1577" y="799"/>
                  </a:cubicBezTo>
                  <a:cubicBezTo>
                    <a:pt x="1279" y="859"/>
                    <a:pt x="982" y="906"/>
                    <a:pt x="684" y="930"/>
                  </a:cubicBezTo>
                  <a:cubicBezTo>
                    <a:pt x="827" y="716"/>
                    <a:pt x="863" y="442"/>
                    <a:pt x="767" y="192"/>
                  </a:cubicBezTo>
                  <a:cubicBezTo>
                    <a:pt x="734" y="81"/>
                    <a:pt x="638" y="0"/>
                    <a:pt x="52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30" name="Google Shape;2730;p53"/>
            <p:cNvSpPr/>
            <p:nvPr/>
          </p:nvSpPr>
          <p:spPr>
            <a:xfrm>
              <a:off x="6578700" y="2186550"/>
              <a:ext cx="109550" cy="19100"/>
            </a:xfrm>
            <a:custGeom>
              <a:avLst/>
              <a:gdLst/>
              <a:ahLst/>
              <a:cxnLst/>
              <a:rect l="l" t="t" r="r" b="b"/>
              <a:pathLst>
                <a:path w="4382" h="764" extrusionOk="0">
                  <a:moveTo>
                    <a:pt x="4261" y="0"/>
                  </a:moveTo>
                  <a:cubicBezTo>
                    <a:pt x="4253" y="0"/>
                    <a:pt x="4246" y="1"/>
                    <a:pt x="4239" y="2"/>
                  </a:cubicBezTo>
                  <a:cubicBezTo>
                    <a:pt x="4239" y="2"/>
                    <a:pt x="3203" y="85"/>
                    <a:pt x="2191" y="228"/>
                  </a:cubicBezTo>
                  <a:cubicBezTo>
                    <a:pt x="1179" y="359"/>
                    <a:pt x="167" y="526"/>
                    <a:pt x="155" y="526"/>
                  </a:cubicBezTo>
                  <a:cubicBezTo>
                    <a:pt x="0" y="538"/>
                    <a:pt x="12" y="764"/>
                    <a:pt x="167" y="764"/>
                  </a:cubicBezTo>
                  <a:lnTo>
                    <a:pt x="191" y="752"/>
                  </a:lnTo>
                  <a:cubicBezTo>
                    <a:pt x="203" y="752"/>
                    <a:pt x="1227" y="597"/>
                    <a:pt x="2227" y="466"/>
                  </a:cubicBezTo>
                  <a:cubicBezTo>
                    <a:pt x="3227" y="335"/>
                    <a:pt x="4251" y="240"/>
                    <a:pt x="4263" y="240"/>
                  </a:cubicBezTo>
                  <a:cubicBezTo>
                    <a:pt x="4334" y="240"/>
                    <a:pt x="4382" y="180"/>
                    <a:pt x="4382" y="109"/>
                  </a:cubicBezTo>
                  <a:cubicBezTo>
                    <a:pt x="4371" y="45"/>
                    <a:pt x="4322" y="0"/>
                    <a:pt x="426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31" name="Google Shape;2731;p53"/>
            <p:cNvSpPr/>
            <p:nvPr/>
          </p:nvSpPr>
          <p:spPr>
            <a:xfrm>
              <a:off x="6615300" y="2224325"/>
              <a:ext cx="29200" cy="41450"/>
            </a:xfrm>
            <a:custGeom>
              <a:avLst/>
              <a:gdLst/>
              <a:ahLst/>
              <a:cxnLst/>
              <a:rect l="l" t="t" r="r" b="b"/>
              <a:pathLst>
                <a:path w="1168" h="1658" extrusionOk="0">
                  <a:moveTo>
                    <a:pt x="131" y="1"/>
                  </a:moveTo>
                  <a:cubicBezTo>
                    <a:pt x="123" y="1"/>
                    <a:pt x="116" y="1"/>
                    <a:pt x="108" y="3"/>
                  </a:cubicBezTo>
                  <a:cubicBezTo>
                    <a:pt x="36" y="27"/>
                    <a:pt x="1" y="86"/>
                    <a:pt x="25" y="158"/>
                  </a:cubicBezTo>
                  <a:cubicBezTo>
                    <a:pt x="60" y="312"/>
                    <a:pt x="96" y="467"/>
                    <a:pt x="132" y="622"/>
                  </a:cubicBezTo>
                  <a:lnTo>
                    <a:pt x="144" y="705"/>
                  </a:lnTo>
                  <a:cubicBezTo>
                    <a:pt x="144" y="741"/>
                    <a:pt x="167" y="777"/>
                    <a:pt x="203" y="801"/>
                  </a:cubicBezTo>
                  <a:cubicBezTo>
                    <a:pt x="221" y="807"/>
                    <a:pt x="239" y="810"/>
                    <a:pt x="257" y="810"/>
                  </a:cubicBezTo>
                  <a:cubicBezTo>
                    <a:pt x="275" y="810"/>
                    <a:pt x="292" y="807"/>
                    <a:pt x="310" y="801"/>
                  </a:cubicBezTo>
                  <a:cubicBezTo>
                    <a:pt x="369" y="774"/>
                    <a:pt x="431" y="761"/>
                    <a:pt x="491" y="761"/>
                  </a:cubicBezTo>
                  <a:cubicBezTo>
                    <a:pt x="565" y="761"/>
                    <a:pt x="638" y="780"/>
                    <a:pt x="703" y="813"/>
                  </a:cubicBezTo>
                  <a:cubicBezTo>
                    <a:pt x="822" y="860"/>
                    <a:pt x="906" y="967"/>
                    <a:pt x="929" y="1098"/>
                  </a:cubicBezTo>
                  <a:cubicBezTo>
                    <a:pt x="918" y="1217"/>
                    <a:pt x="834" y="1336"/>
                    <a:pt x="715" y="1372"/>
                  </a:cubicBezTo>
                  <a:cubicBezTo>
                    <a:pt x="660" y="1392"/>
                    <a:pt x="604" y="1402"/>
                    <a:pt x="547" y="1402"/>
                  </a:cubicBezTo>
                  <a:cubicBezTo>
                    <a:pt x="467" y="1402"/>
                    <a:pt x="387" y="1383"/>
                    <a:pt x="310" y="1348"/>
                  </a:cubicBezTo>
                  <a:cubicBezTo>
                    <a:pt x="293" y="1342"/>
                    <a:pt x="276" y="1338"/>
                    <a:pt x="260" y="1338"/>
                  </a:cubicBezTo>
                  <a:cubicBezTo>
                    <a:pt x="137" y="1338"/>
                    <a:pt x="78" y="1523"/>
                    <a:pt x="215" y="1586"/>
                  </a:cubicBezTo>
                  <a:cubicBezTo>
                    <a:pt x="322" y="1622"/>
                    <a:pt x="441" y="1646"/>
                    <a:pt x="560" y="1658"/>
                  </a:cubicBezTo>
                  <a:cubicBezTo>
                    <a:pt x="644" y="1658"/>
                    <a:pt x="727" y="1646"/>
                    <a:pt x="798" y="1622"/>
                  </a:cubicBezTo>
                  <a:cubicBezTo>
                    <a:pt x="1013" y="1539"/>
                    <a:pt x="1156" y="1336"/>
                    <a:pt x="1168" y="1110"/>
                  </a:cubicBezTo>
                  <a:cubicBezTo>
                    <a:pt x="1156" y="884"/>
                    <a:pt x="1013" y="693"/>
                    <a:pt x="810" y="598"/>
                  </a:cubicBezTo>
                  <a:cubicBezTo>
                    <a:pt x="712" y="549"/>
                    <a:pt x="607" y="522"/>
                    <a:pt x="501" y="522"/>
                  </a:cubicBezTo>
                  <a:cubicBezTo>
                    <a:pt x="454" y="522"/>
                    <a:pt x="406" y="528"/>
                    <a:pt x="358" y="539"/>
                  </a:cubicBezTo>
                  <a:cubicBezTo>
                    <a:pt x="334" y="384"/>
                    <a:pt x="298" y="229"/>
                    <a:pt x="251" y="86"/>
                  </a:cubicBezTo>
                  <a:cubicBezTo>
                    <a:pt x="230" y="34"/>
                    <a:pt x="182" y="1"/>
                    <a:pt x="1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32" name="Google Shape;2732;p53"/>
            <p:cNvSpPr/>
            <p:nvPr/>
          </p:nvSpPr>
          <p:spPr>
            <a:xfrm>
              <a:off x="6613825" y="2214200"/>
              <a:ext cx="29775" cy="11400"/>
            </a:xfrm>
            <a:custGeom>
              <a:avLst/>
              <a:gdLst/>
              <a:ahLst/>
              <a:cxnLst/>
              <a:rect l="l" t="t" r="r" b="b"/>
              <a:pathLst>
                <a:path w="1191" h="456" extrusionOk="0">
                  <a:moveTo>
                    <a:pt x="1051" y="1"/>
                  </a:moveTo>
                  <a:cubicBezTo>
                    <a:pt x="1042" y="1"/>
                    <a:pt x="1033" y="2"/>
                    <a:pt x="1024" y="3"/>
                  </a:cubicBezTo>
                  <a:cubicBezTo>
                    <a:pt x="1024" y="3"/>
                    <a:pt x="810" y="63"/>
                    <a:pt x="596" y="122"/>
                  </a:cubicBezTo>
                  <a:cubicBezTo>
                    <a:pt x="369" y="170"/>
                    <a:pt x="143" y="206"/>
                    <a:pt x="143" y="206"/>
                  </a:cubicBezTo>
                  <a:cubicBezTo>
                    <a:pt x="0" y="229"/>
                    <a:pt x="12" y="456"/>
                    <a:pt x="167" y="456"/>
                  </a:cubicBezTo>
                  <a:lnTo>
                    <a:pt x="191" y="444"/>
                  </a:lnTo>
                  <a:cubicBezTo>
                    <a:pt x="203" y="444"/>
                    <a:pt x="429" y="408"/>
                    <a:pt x="643" y="360"/>
                  </a:cubicBezTo>
                  <a:cubicBezTo>
                    <a:pt x="869" y="301"/>
                    <a:pt x="1084" y="229"/>
                    <a:pt x="1096" y="229"/>
                  </a:cubicBezTo>
                  <a:cubicBezTo>
                    <a:pt x="1155" y="217"/>
                    <a:pt x="1191" y="146"/>
                    <a:pt x="1179" y="86"/>
                  </a:cubicBezTo>
                  <a:cubicBezTo>
                    <a:pt x="1158" y="35"/>
                    <a:pt x="1110" y="1"/>
                    <a:pt x="105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33" name="Google Shape;2733;p53"/>
            <p:cNvSpPr/>
            <p:nvPr/>
          </p:nvSpPr>
          <p:spPr>
            <a:xfrm>
              <a:off x="6656475" y="2228625"/>
              <a:ext cx="31775" cy="30025"/>
            </a:xfrm>
            <a:custGeom>
              <a:avLst/>
              <a:gdLst/>
              <a:ahLst/>
              <a:cxnLst/>
              <a:rect l="l" t="t" r="r" b="b"/>
              <a:pathLst>
                <a:path w="1271" h="1201" extrusionOk="0">
                  <a:moveTo>
                    <a:pt x="141" y="0"/>
                  </a:moveTo>
                  <a:cubicBezTo>
                    <a:pt x="71" y="0"/>
                    <a:pt x="0" y="53"/>
                    <a:pt x="21" y="140"/>
                  </a:cubicBezTo>
                  <a:cubicBezTo>
                    <a:pt x="33" y="224"/>
                    <a:pt x="56" y="307"/>
                    <a:pt x="92" y="391"/>
                  </a:cubicBezTo>
                  <a:cubicBezTo>
                    <a:pt x="247" y="724"/>
                    <a:pt x="521" y="998"/>
                    <a:pt x="866" y="1129"/>
                  </a:cubicBezTo>
                  <a:cubicBezTo>
                    <a:pt x="949" y="1164"/>
                    <a:pt x="1033" y="1188"/>
                    <a:pt x="1116" y="1200"/>
                  </a:cubicBezTo>
                  <a:lnTo>
                    <a:pt x="1140" y="1200"/>
                  </a:lnTo>
                  <a:cubicBezTo>
                    <a:pt x="1199" y="1200"/>
                    <a:pt x="1247" y="1153"/>
                    <a:pt x="1259" y="1093"/>
                  </a:cubicBezTo>
                  <a:cubicBezTo>
                    <a:pt x="1271" y="1033"/>
                    <a:pt x="1223" y="962"/>
                    <a:pt x="1152" y="962"/>
                  </a:cubicBezTo>
                  <a:cubicBezTo>
                    <a:pt x="1080" y="950"/>
                    <a:pt x="1021" y="926"/>
                    <a:pt x="961" y="902"/>
                  </a:cubicBezTo>
                  <a:cubicBezTo>
                    <a:pt x="675" y="783"/>
                    <a:pt x="449" y="569"/>
                    <a:pt x="318" y="283"/>
                  </a:cubicBezTo>
                  <a:cubicBezTo>
                    <a:pt x="294" y="224"/>
                    <a:pt x="271" y="164"/>
                    <a:pt x="259" y="105"/>
                  </a:cubicBezTo>
                  <a:cubicBezTo>
                    <a:pt x="248" y="32"/>
                    <a:pt x="195" y="0"/>
                    <a:pt x="14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34" name="Google Shape;2734;p53"/>
            <p:cNvSpPr/>
            <p:nvPr/>
          </p:nvSpPr>
          <p:spPr>
            <a:xfrm>
              <a:off x="6648950" y="2227800"/>
              <a:ext cx="33950" cy="40375"/>
            </a:xfrm>
            <a:custGeom>
              <a:avLst/>
              <a:gdLst/>
              <a:ahLst/>
              <a:cxnLst/>
              <a:rect l="l" t="t" r="r" b="b"/>
              <a:pathLst>
                <a:path w="1358" h="1615" extrusionOk="0">
                  <a:moveTo>
                    <a:pt x="1213" y="1"/>
                  </a:moveTo>
                  <a:cubicBezTo>
                    <a:pt x="1155" y="1"/>
                    <a:pt x="1105" y="43"/>
                    <a:pt x="1096" y="102"/>
                  </a:cubicBezTo>
                  <a:cubicBezTo>
                    <a:pt x="1072" y="185"/>
                    <a:pt x="1048" y="269"/>
                    <a:pt x="1012" y="340"/>
                  </a:cubicBezTo>
                  <a:cubicBezTo>
                    <a:pt x="941" y="531"/>
                    <a:pt x="845" y="697"/>
                    <a:pt x="726" y="840"/>
                  </a:cubicBezTo>
                  <a:cubicBezTo>
                    <a:pt x="607" y="995"/>
                    <a:pt x="476" y="1138"/>
                    <a:pt x="310" y="1245"/>
                  </a:cubicBezTo>
                  <a:cubicBezTo>
                    <a:pt x="238" y="1293"/>
                    <a:pt x="167" y="1340"/>
                    <a:pt x="95" y="1376"/>
                  </a:cubicBezTo>
                  <a:cubicBezTo>
                    <a:pt x="36" y="1412"/>
                    <a:pt x="0" y="1483"/>
                    <a:pt x="36" y="1543"/>
                  </a:cubicBezTo>
                  <a:cubicBezTo>
                    <a:pt x="60" y="1590"/>
                    <a:pt x="95" y="1614"/>
                    <a:pt x="143" y="1614"/>
                  </a:cubicBezTo>
                  <a:cubicBezTo>
                    <a:pt x="167" y="1614"/>
                    <a:pt x="179" y="1614"/>
                    <a:pt x="203" y="1602"/>
                  </a:cubicBezTo>
                  <a:cubicBezTo>
                    <a:pt x="286" y="1567"/>
                    <a:pt x="381" y="1507"/>
                    <a:pt x="464" y="1447"/>
                  </a:cubicBezTo>
                  <a:cubicBezTo>
                    <a:pt x="810" y="1197"/>
                    <a:pt x="1096" y="840"/>
                    <a:pt x="1250" y="435"/>
                  </a:cubicBezTo>
                  <a:cubicBezTo>
                    <a:pt x="1286" y="340"/>
                    <a:pt x="1322" y="245"/>
                    <a:pt x="1346" y="150"/>
                  </a:cubicBezTo>
                  <a:cubicBezTo>
                    <a:pt x="1357" y="78"/>
                    <a:pt x="1310" y="19"/>
                    <a:pt x="1250" y="7"/>
                  </a:cubicBezTo>
                  <a:cubicBezTo>
                    <a:pt x="1238" y="3"/>
                    <a:pt x="1225" y="1"/>
                    <a:pt x="121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35" name="Google Shape;2735;p53"/>
            <p:cNvSpPr/>
            <p:nvPr/>
          </p:nvSpPr>
          <p:spPr>
            <a:xfrm>
              <a:off x="6548325" y="1672500"/>
              <a:ext cx="43200" cy="60775"/>
            </a:xfrm>
            <a:custGeom>
              <a:avLst/>
              <a:gdLst/>
              <a:ahLst/>
              <a:cxnLst/>
              <a:rect l="l" t="t" r="r" b="b"/>
              <a:pathLst>
                <a:path w="1728" h="2431" extrusionOk="0">
                  <a:moveTo>
                    <a:pt x="435" y="0"/>
                  </a:moveTo>
                  <a:cubicBezTo>
                    <a:pt x="372" y="0"/>
                    <a:pt x="322" y="56"/>
                    <a:pt x="322" y="121"/>
                  </a:cubicBezTo>
                  <a:cubicBezTo>
                    <a:pt x="310" y="133"/>
                    <a:pt x="310" y="145"/>
                    <a:pt x="322" y="157"/>
                  </a:cubicBezTo>
                  <a:cubicBezTo>
                    <a:pt x="310" y="168"/>
                    <a:pt x="298" y="192"/>
                    <a:pt x="298" y="216"/>
                  </a:cubicBezTo>
                  <a:lnTo>
                    <a:pt x="215" y="990"/>
                  </a:lnTo>
                  <a:cubicBezTo>
                    <a:pt x="203" y="1038"/>
                    <a:pt x="227" y="1085"/>
                    <a:pt x="275" y="1109"/>
                  </a:cubicBezTo>
                  <a:cubicBezTo>
                    <a:pt x="301" y="1136"/>
                    <a:pt x="328" y="1149"/>
                    <a:pt x="360" y="1149"/>
                  </a:cubicBezTo>
                  <a:cubicBezTo>
                    <a:pt x="371" y="1149"/>
                    <a:pt x="382" y="1148"/>
                    <a:pt x="394" y="1145"/>
                  </a:cubicBezTo>
                  <a:cubicBezTo>
                    <a:pt x="429" y="1133"/>
                    <a:pt x="465" y="1133"/>
                    <a:pt x="501" y="1133"/>
                  </a:cubicBezTo>
                  <a:cubicBezTo>
                    <a:pt x="525" y="1130"/>
                    <a:pt x="549" y="1128"/>
                    <a:pt x="574" y="1128"/>
                  </a:cubicBezTo>
                  <a:cubicBezTo>
                    <a:pt x="649" y="1128"/>
                    <a:pt x="727" y="1142"/>
                    <a:pt x="799" y="1169"/>
                  </a:cubicBezTo>
                  <a:cubicBezTo>
                    <a:pt x="930" y="1204"/>
                    <a:pt x="1037" y="1288"/>
                    <a:pt x="1120" y="1407"/>
                  </a:cubicBezTo>
                  <a:cubicBezTo>
                    <a:pt x="1203" y="1526"/>
                    <a:pt x="1227" y="1692"/>
                    <a:pt x="1191" y="1835"/>
                  </a:cubicBezTo>
                  <a:cubicBezTo>
                    <a:pt x="1144" y="1978"/>
                    <a:pt x="1037" y="2097"/>
                    <a:pt x="894" y="2157"/>
                  </a:cubicBezTo>
                  <a:cubicBezTo>
                    <a:pt x="842" y="2172"/>
                    <a:pt x="788" y="2181"/>
                    <a:pt x="733" y="2181"/>
                  </a:cubicBezTo>
                  <a:cubicBezTo>
                    <a:pt x="663" y="2181"/>
                    <a:pt x="592" y="2167"/>
                    <a:pt x="525" y="2133"/>
                  </a:cubicBezTo>
                  <a:cubicBezTo>
                    <a:pt x="429" y="2085"/>
                    <a:pt x="346" y="2002"/>
                    <a:pt x="298" y="1907"/>
                  </a:cubicBezTo>
                  <a:cubicBezTo>
                    <a:pt x="263" y="1859"/>
                    <a:pt x="227" y="1800"/>
                    <a:pt x="156" y="1788"/>
                  </a:cubicBezTo>
                  <a:cubicBezTo>
                    <a:pt x="108" y="1788"/>
                    <a:pt x="72" y="1812"/>
                    <a:pt x="37" y="1847"/>
                  </a:cubicBezTo>
                  <a:cubicBezTo>
                    <a:pt x="1" y="1895"/>
                    <a:pt x="1" y="1978"/>
                    <a:pt x="60" y="2014"/>
                  </a:cubicBezTo>
                  <a:lnTo>
                    <a:pt x="84" y="2038"/>
                  </a:lnTo>
                  <a:cubicBezTo>
                    <a:pt x="168" y="2169"/>
                    <a:pt x="275" y="2288"/>
                    <a:pt x="418" y="2359"/>
                  </a:cubicBezTo>
                  <a:cubicBezTo>
                    <a:pt x="489" y="2383"/>
                    <a:pt x="549" y="2407"/>
                    <a:pt x="620" y="2419"/>
                  </a:cubicBezTo>
                  <a:cubicBezTo>
                    <a:pt x="664" y="2427"/>
                    <a:pt x="706" y="2431"/>
                    <a:pt x="747" y="2431"/>
                  </a:cubicBezTo>
                  <a:cubicBezTo>
                    <a:pt x="830" y="2431"/>
                    <a:pt x="910" y="2415"/>
                    <a:pt x="989" y="2383"/>
                  </a:cubicBezTo>
                  <a:cubicBezTo>
                    <a:pt x="1203" y="2300"/>
                    <a:pt x="1370" y="2121"/>
                    <a:pt x="1441" y="1907"/>
                  </a:cubicBezTo>
                  <a:cubicBezTo>
                    <a:pt x="1501" y="1692"/>
                    <a:pt x="1453" y="1454"/>
                    <a:pt x="1334" y="1276"/>
                  </a:cubicBezTo>
                  <a:cubicBezTo>
                    <a:pt x="1227" y="1109"/>
                    <a:pt x="1060" y="990"/>
                    <a:pt x="882" y="930"/>
                  </a:cubicBezTo>
                  <a:cubicBezTo>
                    <a:pt x="784" y="901"/>
                    <a:pt x="678" y="880"/>
                    <a:pt x="570" y="880"/>
                  </a:cubicBezTo>
                  <a:cubicBezTo>
                    <a:pt x="547" y="880"/>
                    <a:pt x="524" y="881"/>
                    <a:pt x="501" y="883"/>
                  </a:cubicBezTo>
                  <a:lnTo>
                    <a:pt x="489" y="883"/>
                  </a:lnTo>
                  <a:lnTo>
                    <a:pt x="549" y="252"/>
                  </a:lnTo>
                  <a:lnTo>
                    <a:pt x="1596" y="311"/>
                  </a:lnTo>
                  <a:cubicBezTo>
                    <a:pt x="1656" y="311"/>
                    <a:pt x="1715" y="252"/>
                    <a:pt x="1727" y="192"/>
                  </a:cubicBezTo>
                  <a:cubicBezTo>
                    <a:pt x="1727" y="121"/>
                    <a:pt x="1680" y="61"/>
                    <a:pt x="1608" y="61"/>
                  </a:cubicBezTo>
                  <a:lnTo>
                    <a:pt x="453" y="2"/>
                  </a:lnTo>
                  <a:cubicBezTo>
                    <a:pt x="447" y="1"/>
                    <a:pt x="441" y="0"/>
                    <a:pt x="43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36" name="Google Shape;2736;p53"/>
            <p:cNvSpPr/>
            <p:nvPr/>
          </p:nvSpPr>
          <p:spPr>
            <a:xfrm>
              <a:off x="6589400" y="1702900"/>
              <a:ext cx="29500" cy="40900"/>
            </a:xfrm>
            <a:custGeom>
              <a:avLst/>
              <a:gdLst/>
              <a:ahLst/>
              <a:cxnLst/>
              <a:rect l="l" t="t" r="r" b="b"/>
              <a:pathLst>
                <a:path w="1180" h="1636" extrusionOk="0">
                  <a:moveTo>
                    <a:pt x="382" y="0"/>
                  </a:moveTo>
                  <a:cubicBezTo>
                    <a:pt x="310" y="0"/>
                    <a:pt x="251" y="48"/>
                    <a:pt x="251" y="119"/>
                  </a:cubicBezTo>
                  <a:cubicBezTo>
                    <a:pt x="251" y="203"/>
                    <a:pt x="263" y="274"/>
                    <a:pt x="275" y="345"/>
                  </a:cubicBezTo>
                  <a:cubicBezTo>
                    <a:pt x="299" y="512"/>
                    <a:pt x="346" y="679"/>
                    <a:pt x="430" y="822"/>
                  </a:cubicBezTo>
                  <a:cubicBezTo>
                    <a:pt x="441" y="846"/>
                    <a:pt x="453" y="869"/>
                    <a:pt x="465" y="905"/>
                  </a:cubicBezTo>
                  <a:cubicBezTo>
                    <a:pt x="334" y="1084"/>
                    <a:pt x="191" y="1262"/>
                    <a:pt x="49" y="1429"/>
                  </a:cubicBezTo>
                  <a:cubicBezTo>
                    <a:pt x="1" y="1477"/>
                    <a:pt x="1" y="1560"/>
                    <a:pt x="49" y="1608"/>
                  </a:cubicBezTo>
                  <a:cubicBezTo>
                    <a:pt x="60" y="1619"/>
                    <a:pt x="84" y="1631"/>
                    <a:pt x="108" y="1631"/>
                  </a:cubicBezTo>
                  <a:cubicBezTo>
                    <a:pt x="120" y="1634"/>
                    <a:pt x="131" y="1636"/>
                    <a:pt x="142" y="1636"/>
                  </a:cubicBezTo>
                  <a:cubicBezTo>
                    <a:pt x="173" y="1636"/>
                    <a:pt x="197" y="1622"/>
                    <a:pt x="215" y="1596"/>
                  </a:cubicBezTo>
                  <a:cubicBezTo>
                    <a:pt x="358" y="1441"/>
                    <a:pt x="489" y="1286"/>
                    <a:pt x="608" y="1119"/>
                  </a:cubicBezTo>
                  <a:cubicBezTo>
                    <a:pt x="644" y="1155"/>
                    <a:pt x="668" y="1191"/>
                    <a:pt x="703" y="1227"/>
                  </a:cubicBezTo>
                  <a:cubicBezTo>
                    <a:pt x="751" y="1286"/>
                    <a:pt x="811" y="1334"/>
                    <a:pt x="870" y="1381"/>
                  </a:cubicBezTo>
                  <a:cubicBezTo>
                    <a:pt x="890" y="1401"/>
                    <a:pt x="916" y="1411"/>
                    <a:pt x="942" y="1411"/>
                  </a:cubicBezTo>
                  <a:cubicBezTo>
                    <a:pt x="979" y="1411"/>
                    <a:pt x="1016" y="1392"/>
                    <a:pt x="1037" y="1358"/>
                  </a:cubicBezTo>
                  <a:cubicBezTo>
                    <a:pt x="1084" y="1310"/>
                    <a:pt x="1072" y="1227"/>
                    <a:pt x="1013" y="1191"/>
                  </a:cubicBezTo>
                  <a:cubicBezTo>
                    <a:pt x="965" y="1143"/>
                    <a:pt x="918" y="1107"/>
                    <a:pt x="882" y="1060"/>
                  </a:cubicBezTo>
                  <a:cubicBezTo>
                    <a:pt x="834" y="1012"/>
                    <a:pt x="799" y="965"/>
                    <a:pt x="763" y="905"/>
                  </a:cubicBezTo>
                  <a:cubicBezTo>
                    <a:pt x="906" y="679"/>
                    <a:pt x="1037" y="429"/>
                    <a:pt x="1156" y="167"/>
                  </a:cubicBezTo>
                  <a:cubicBezTo>
                    <a:pt x="1180" y="107"/>
                    <a:pt x="1156" y="36"/>
                    <a:pt x="1084" y="12"/>
                  </a:cubicBezTo>
                  <a:cubicBezTo>
                    <a:pt x="1069" y="6"/>
                    <a:pt x="1053" y="3"/>
                    <a:pt x="1037" y="3"/>
                  </a:cubicBezTo>
                  <a:cubicBezTo>
                    <a:pt x="991" y="3"/>
                    <a:pt x="947" y="27"/>
                    <a:pt x="930" y="72"/>
                  </a:cubicBezTo>
                  <a:cubicBezTo>
                    <a:pt x="834" y="274"/>
                    <a:pt x="739" y="476"/>
                    <a:pt x="620" y="667"/>
                  </a:cubicBezTo>
                  <a:cubicBezTo>
                    <a:pt x="572" y="548"/>
                    <a:pt x="537" y="429"/>
                    <a:pt x="513" y="310"/>
                  </a:cubicBezTo>
                  <a:cubicBezTo>
                    <a:pt x="501" y="250"/>
                    <a:pt x="501" y="191"/>
                    <a:pt x="501" y="131"/>
                  </a:cubicBezTo>
                  <a:cubicBezTo>
                    <a:pt x="501" y="60"/>
                    <a:pt x="453" y="0"/>
                    <a:pt x="38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37" name="Google Shape;2737;p53"/>
            <p:cNvSpPr/>
            <p:nvPr/>
          </p:nvSpPr>
          <p:spPr>
            <a:xfrm>
              <a:off x="6534825" y="1740350"/>
              <a:ext cx="109675" cy="15850"/>
            </a:xfrm>
            <a:custGeom>
              <a:avLst/>
              <a:gdLst/>
              <a:ahLst/>
              <a:cxnLst/>
              <a:rect l="l" t="t" r="r" b="b"/>
              <a:pathLst>
                <a:path w="4387" h="634" extrusionOk="0">
                  <a:moveTo>
                    <a:pt x="161" y="1"/>
                  </a:moveTo>
                  <a:cubicBezTo>
                    <a:pt x="26" y="1"/>
                    <a:pt x="1" y="207"/>
                    <a:pt x="148" y="241"/>
                  </a:cubicBezTo>
                  <a:lnTo>
                    <a:pt x="993" y="348"/>
                  </a:lnTo>
                  <a:cubicBezTo>
                    <a:pt x="1327" y="383"/>
                    <a:pt x="1755" y="443"/>
                    <a:pt x="2184" y="491"/>
                  </a:cubicBezTo>
                  <a:cubicBezTo>
                    <a:pt x="2696" y="550"/>
                    <a:pt x="3208" y="598"/>
                    <a:pt x="3589" y="610"/>
                  </a:cubicBezTo>
                  <a:cubicBezTo>
                    <a:pt x="3970" y="633"/>
                    <a:pt x="4232" y="633"/>
                    <a:pt x="4232" y="633"/>
                  </a:cubicBezTo>
                  <a:cubicBezTo>
                    <a:pt x="4387" y="622"/>
                    <a:pt x="4387" y="407"/>
                    <a:pt x="4232" y="383"/>
                  </a:cubicBezTo>
                  <a:lnTo>
                    <a:pt x="4232" y="383"/>
                  </a:lnTo>
                  <a:lnTo>
                    <a:pt x="4244" y="395"/>
                  </a:lnTo>
                  <a:cubicBezTo>
                    <a:pt x="4244" y="395"/>
                    <a:pt x="3994" y="395"/>
                    <a:pt x="3613" y="371"/>
                  </a:cubicBezTo>
                  <a:cubicBezTo>
                    <a:pt x="3232" y="348"/>
                    <a:pt x="2732" y="312"/>
                    <a:pt x="2220" y="252"/>
                  </a:cubicBezTo>
                  <a:cubicBezTo>
                    <a:pt x="1791" y="205"/>
                    <a:pt x="1362" y="145"/>
                    <a:pt x="1029" y="98"/>
                  </a:cubicBezTo>
                  <a:lnTo>
                    <a:pt x="184" y="2"/>
                  </a:lnTo>
                  <a:cubicBezTo>
                    <a:pt x="176" y="1"/>
                    <a:pt x="169" y="1"/>
                    <a:pt x="16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38" name="Google Shape;2738;p53"/>
            <p:cNvSpPr/>
            <p:nvPr/>
          </p:nvSpPr>
          <p:spPr>
            <a:xfrm>
              <a:off x="6542975" y="1770375"/>
              <a:ext cx="51525" cy="85475"/>
            </a:xfrm>
            <a:custGeom>
              <a:avLst/>
              <a:gdLst/>
              <a:ahLst/>
              <a:cxnLst/>
              <a:rect l="l" t="t" r="r" b="b"/>
              <a:pathLst>
                <a:path w="2061" h="3419" extrusionOk="0">
                  <a:moveTo>
                    <a:pt x="1370" y="1516"/>
                  </a:moveTo>
                  <a:lnTo>
                    <a:pt x="1108" y="2230"/>
                  </a:lnTo>
                  <a:lnTo>
                    <a:pt x="1048" y="2385"/>
                  </a:lnTo>
                  <a:cubicBezTo>
                    <a:pt x="989" y="2516"/>
                    <a:pt x="941" y="2659"/>
                    <a:pt x="882" y="2790"/>
                  </a:cubicBezTo>
                  <a:cubicBezTo>
                    <a:pt x="834" y="2873"/>
                    <a:pt x="786" y="2957"/>
                    <a:pt x="727" y="3040"/>
                  </a:cubicBezTo>
                  <a:cubicBezTo>
                    <a:pt x="691" y="3100"/>
                    <a:pt x="632" y="3147"/>
                    <a:pt x="560" y="3171"/>
                  </a:cubicBezTo>
                  <a:cubicBezTo>
                    <a:pt x="548" y="3173"/>
                    <a:pt x="536" y="3174"/>
                    <a:pt x="524" y="3174"/>
                  </a:cubicBezTo>
                  <a:cubicBezTo>
                    <a:pt x="469" y="3174"/>
                    <a:pt x="421" y="3151"/>
                    <a:pt x="382" y="3111"/>
                  </a:cubicBezTo>
                  <a:cubicBezTo>
                    <a:pt x="322" y="3064"/>
                    <a:pt x="286" y="2992"/>
                    <a:pt x="274" y="2921"/>
                  </a:cubicBezTo>
                  <a:cubicBezTo>
                    <a:pt x="239" y="2742"/>
                    <a:pt x="274" y="2564"/>
                    <a:pt x="346" y="2409"/>
                  </a:cubicBezTo>
                  <a:cubicBezTo>
                    <a:pt x="512" y="2111"/>
                    <a:pt x="751" y="1873"/>
                    <a:pt x="1048" y="1707"/>
                  </a:cubicBezTo>
                  <a:cubicBezTo>
                    <a:pt x="1155" y="1635"/>
                    <a:pt x="1263" y="1576"/>
                    <a:pt x="1370" y="1516"/>
                  </a:cubicBezTo>
                  <a:close/>
                  <a:moveTo>
                    <a:pt x="960" y="0"/>
                  </a:moveTo>
                  <a:cubicBezTo>
                    <a:pt x="890" y="0"/>
                    <a:pt x="821" y="53"/>
                    <a:pt x="834" y="147"/>
                  </a:cubicBezTo>
                  <a:lnTo>
                    <a:pt x="870" y="325"/>
                  </a:lnTo>
                  <a:cubicBezTo>
                    <a:pt x="893" y="456"/>
                    <a:pt x="953" y="587"/>
                    <a:pt x="1013" y="718"/>
                  </a:cubicBezTo>
                  <a:cubicBezTo>
                    <a:pt x="1096" y="849"/>
                    <a:pt x="1215" y="956"/>
                    <a:pt x="1346" y="1028"/>
                  </a:cubicBezTo>
                  <a:cubicBezTo>
                    <a:pt x="1405" y="1040"/>
                    <a:pt x="1453" y="1052"/>
                    <a:pt x="1501" y="1064"/>
                  </a:cubicBezTo>
                  <a:lnTo>
                    <a:pt x="1548" y="1064"/>
                  </a:lnTo>
                  <a:lnTo>
                    <a:pt x="1513" y="1171"/>
                  </a:lnTo>
                  <a:cubicBezTo>
                    <a:pt x="1310" y="1266"/>
                    <a:pt x="1120" y="1361"/>
                    <a:pt x="929" y="1480"/>
                  </a:cubicBezTo>
                  <a:cubicBezTo>
                    <a:pt x="596" y="1683"/>
                    <a:pt x="322" y="1957"/>
                    <a:pt x="143" y="2290"/>
                  </a:cubicBezTo>
                  <a:cubicBezTo>
                    <a:pt x="36" y="2492"/>
                    <a:pt x="1" y="2730"/>
                    <a:pt x="36" y="2957"/>
                  </a:cubicBezTo>
                  <a:cubicBezTo>
                    <a:pt x="72" y="3088"/>
                    <a:pt x="131" y="3207"/>
                    <a:pt x="227" y="3290"/>
                  </a:cubicBezTo>
                  <a:cubicBezTo>
                    <a:pt x="298" y="3350"/>
                    <a:pt x="382" y="3397"/>
                    <a:pt x="465" y="3409"/>
                  </a:cubicBezTo>
                  <a:cubicBezTo>
                    <a:pt x="495" y="3415"/>
                    <a:pt x="521" y="3418"/>
                    <a:pt x="548" y="3418"/>
                  </a:cubicBezTo>
                  <a:cubicBezTo>
                    <a:pt x="575" y="3418"/>
                    <a:pt x="602" y="3415"/>
                    <a:pt x="632" y="3409"/>
                  </a:cubicBezTo>
                  <a:cubicBezTo>
                    <a:pt x="763" y="3373"/>
                    <a:pt x="870" y="3290"/>
                    <a:pt x="941" y="3171"/>
                  </a:cubicBezTo>
                  <a:cubicBezTo>
                    <a:pt x="1013" y="3076"/>
                    <a:pt x="1072" y="2980"/>
                    <a:pt x="1108" y="2885"/>
                  </a:cubicBezTo>
                  <a:cubicBezTo>
                    <a:pt x="1179" y="2742"/>
                    <a:pt x="1239" y="2599"/>
                    <a:pt x="1286" y="2457"/>
                  </a:cubicBezTo>
                  <a:cubicBezTo>
                    <a:pt x="1298" y="2409"/>
                    <a:pt x="1322" y="2361"/>
                    <a:pt x="1346" y="2314"/>
                  </a:cubicBezTo>
                  <a:lnTo>
                    <a:pt x="1703" y="1361"/>
                  </a:lnTo>
                  <a:cubicBezTo>
                    <a:pt x="1870" y="1290"/>
                    <a:pt x="1965" y="1254"/>
                    <a:pt x="1965" y="1254"/>
                  </a:cubicBezTo>
                  <a:cubicBezTo>
                    <a:pt x="2025" y="1242"/>
                    <a:pt x="2060" y="1171"/>
                    <a:pt x="2048" y="1111"/>
                  </a:cubicBezTo>
                  <a:cubicBezTo>
                    <a:pt x="2028" y="1059"/>
                    <a:pt x="1980" y="1026"/>
                    <a:pt x="1921" y="1026"/>
                  </a:cubicBezTo>
                  <a:cubicBezTo>
                    <a:pt x="1912" y="1026"/>
                    <a:pt x="1903" y="1026"/>
                    <a:pt x="1894" y="1028"/>
                  </a:cubicBezTo>
                  <a:lnTo>
                    <a:pt x="1822" y="1052"/>
                  </a:lnTo>
                  <a:cubicBezTo>
                    <a:pt x="1894" y="873"/>
                    <a:pt x="1953" y="718"/>
                    <a:pt x="1989" y="599"/>
                  </a:cubicBezTo>
                  <a:cubicBezTo>
                    <a:pt x="2013" y="504"/>
                    <a:pt x="2036" y="409"/>
                    <a:pt x="2048" y="302"/>
                  </a:cubicBezTo>
                  <a:cubicBezTo>
                    <a:pt x="2060" y="230"/>
                    <a:pt x="2025" y="171"/>
                    <a:pt x="1953" y="159"/>
                  </a:cubicBezTo>
                  <a:cubicBezTo>
                    <a:pt x="1940" y="154"/>
                    <a:pt x="1928" y="153"/>
                    <a:pt x="1916" y="153"/>
                  </a:cubicBezTo>
                  <a:cubicBezTo>
                    <a:pt x="1858" y="153"/>
                    <a:pt x="1808" y="195"/>
                    <a:pt x="1798" y="254"/>
                  </a:cubicBezTo>
                  <a:cubicBezTo>
                    <a:pt x="1786" y="349"/>
                    <a:pt x="1763" y="433"/>
                    <a:pt x="1739" y="516"/>
                  </a:cubicBezTo>
                  <a:cubicBezTo>
                    <a:pt x="1715" y="611"/>
                    <a:pt x="1667" y="718"/>
                    <a:pt x="1620" y="849"/>
                  </a:cubicBezTo>
                  <a:cubicBezTo>
                    <a:pt x="1608" y="825"/>
                    <a:pt x="1584" y="825"/>
                    <a:pt x="1560" y="825"/>
                  </a:cubicBezTo>
                  <a:cubicBezTo>
                    <a:pt x="1513" y="825"/>
                    <a:pt x="1477" y="814"/>
                    <a:pt x="1441" y="790"/>
                  </a:cubicBezTo>
                  <a:cubicBezTo>
                    <a:pt x="1346" y="754"/>
                    <a:pt x="1274" y="683"/>
                    <a:pt x="1227" y="587"/>
                  </a:cubicBezTo>
                  <a:cubicBezTo>
                    <a:pt x="1167" y="492"/>
                    <a:pt x="1132" y="385"/>
                    <a:pt x="1108" y="278"/>
                  </a:cubicBezTo>
                  <a:lnTo>
                    <a:pt x="1084" y="99"/>
                  </a:lnTo>
                  <a:cubicBezTo>
                    <a:pt x="1068" y="32"/>
                    <a:pt x="1014" y="0"/>
                    <a:pt x="96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39" name="Google Shape;2739;p53"/>
            <p:cNvSpPr/>
            <p:nvPr/>
          </p:nvSpPr>
          <p:spPr>
            <a:xfrm>
              <a:off x="6668575" y="1735250"/>
              <a:ext cx="28325" cy="36725"/>
            </a:xfrm>
            <a:custGeom>
              <a:avLst/>
              <a:gdLst/>
              <a:ahLst/>
              <a:cxnLst/>
              <a:rect l="l" t="t" r="r" b="b"/>
              <a:pathLst>
                <a:path w="1133" h="1469" extrusionOk="0">
                  <a:moveTo>
                    <a:pt x="524" y="0"/>
                  </a:moveTo>
                  <a:cubicBezTo>
                    <a:pt x="472" y="0"/>
                    <a:pt x="421" y="30"/>
                    <a:pt x="406" y="99"/>
                  </a:cubicBezTo>
                  <a:cubicBezTo>
                    <a:pt x="406" y="111"/>
                    <a:pt x="358" y="337"/>
                    <a:pt x="311" y="587"/>
                  </a:cubicBezTo>
                  <a:cubicBezTo>
                    <a:pt x="215" y="599"/>
                    <a:pt x="156" y="611"/>
                    <a:pt x="144" y="611"/>
                  </a:cubicBezTo>
                  <a:cubicBezTo>
                    <a:pt x="1" y="635"/>
                    <a:pt x="1" y="837"/>
                    <a:pt x="144" y="849"/>
                  </a:cubicBezTo>
                  <a:cubicBezTo>
                    <a:pt x="150" y="855"/>
                    <a:pt x="156" y="858"/>
                    <a:pt x="162" y="858"/>
                  </a:cubicBezTo>
                  <a:cubicBezTo>
                    <a:pt x="168" y="858"/>
                    <a:pt x="174" y="855"/>
                    <a:pt x="180" y="849"/>
                  </a:cubicBezTo>
                  <a:lnTo>
                    <a:pt x="275" y="849"/>
                  </a:lnTo>
                  <a:cubicBezTo>
                    <a:pt x="251" y="1099"/>
                    <a:pt x="239" y="1326"/>
                    <a:pt x="239" y="1337"/>
                  </a:cubicBezTo>
                  <a:cubicBezTo>
                    <a:pt x="227" y="1397"/>
                    <a:pt x="275" y="1457"/>
                    <a:pt x="334" y="1468"/>
                  </a:cubicBezTo>
                  <a:lnTo>
                    <a:pt x="346" y="1468"/>
                  </a:lnTo>
                  <a:cubicBezTo>
                    <a:pt x="418" y="1468"/>
                    <a:pt x="477" y="1421"/>
                    <a:pt x="477" y="1349"/>
                  </a:cubicBezTo>
                  <a:cubicBezTo>
                    <a:pt x="477" y="1349"/>
                    <a:pt x="501" y="1099"/>
                    <a:pt x="537" y="826"/>
                  </a:cubicBezTo>
                  <a:lnTo>
                    <a:pt x="584" y="826"/>
                  </a:lnTo>
                  <a:cubicBezTo>
                    <a:pt x="703" y="837"/>
                    <a:pt x="834" y="849"/>
                    <a:pt x="965" y="873"/>
                  </a:cubicBezTo>
                  <a:cubicBezTo>
                    <a:pt x="973" y="874"/>
                    <a:pt x="980" y="875"/>
                    <a:pt x="988" y="875"/>
                  </a:cubicBezTo>
                  <a:cubicBezTo>
                    <a:pt x="1051" y="875"/>
                    <a:pt x="1109" y="831"/>
                    <a:pt x="1120" y="778"/>
                  </a:cubicBezTo>
                  <a:cubicBezTo>
                    <a:pt x="1132" y="706"/>
                    <a:pt x="1084" y="647"/>
                    <a:pt x="1013" y="635"/>
                  </a:cubicBezTo>
                  <a:cubicBezTo>
                    <a:pt x="870" y="599"/>
                    <a:pt x="727" y="587"/>
                    <a:pt x="584" y="587"/>
                  </a:cubicBezTo>
                  <a:lnTo>
                    <a:pt x="561" y="587"/>
                  </a:lnTo>
                  <a:cubicBezTo>
                    <a:pt x="608" y="349"/>
                    <a:pt x="644" y="159"/>
                    <a:pt x="644" y="159"/>
                  </a:cubicBezTo>
                  <a:cubicBezTo>
                    <a:pt x="672" y="61"/>
                    <a:pt x="597" y="0"/>
                    <a:pt x="5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40" name="Google Shape;2740;p53"/>
            <p:cNvSpPr/>
            <p:nvPr/>
          </p:nvSpPr>
          <p:spPr>
            <a:xfrm>
              <a:off x="6738825" y="1718150"/>
              <a:ext cx="51175" cy="27700"/>
            </a:xfrm>
            <a:custGeom>
              <a:avLst/>
              <a:gdLst/>
              <a:ahLst/>
              <a:cxnLst/>
              <a:rect l="l" t="t" r="r" b="b"/>
              <a:pathLst>
                <a:path w="2047" h="1108" extrusionOk="0">
                  <a:moveTo>
                    <a:pt x="668" y="259"/>
                  </a:moveTo>
                  <a:cubicBezTo>
                    <a:pt x="668" y="343"/>
                    <a:pt x="679" y="438"/>
                    <a:pt x="703" y="533"/>
                  </a:cubicBezTo>
                  <a:cubicBezTo>
                    <a:pt x="691" y="581"/>
                    <a:pt x="679" y="640"/>
                    <a:pt x="644" y="688"/>
                  </a:cubicBezTo>
                  <a:cubicBezTo>
                    <a:pt x="608" y="748"/>
                    <a:pt x="549" y="795"/>
                    <a:pt x="477" y="807"/>
                  </a:cubicBezTo>
                  <a:cubicBezTo>
                    <a:pt x="467" y="809"/>
                    <a:pt x="456" y="810"/>
                    <a:pt x="447" y="810"/>
                  </a:cubicBezTo>
                  <a:cubicBezTo>
                    <a:pt x="401" y="810"/>
                    <a:pt x="364" y="789"/>
                    <a:pt x="334" y="759"/>
                  </a:cubicBezTo>
                  <a:cubicBezTo>
                    <a:pt x="275" y="605"/>
                    <a:pt x="322" y="438"/>
                    <a:pt x="453" y="355"/>
                  </a:cubicBezTo>
                  <a:cubicBezTo>
                    <a:pt x="513" y="295"/>
                    <a:pt x="596" y="271"/>
                    <a:pt x="668" y="259"/>
                  </a:cubicBezTo>
                  <a:close/>
                  <a:moveTo>
                    <a:pt x="739" y="0"/>
                  </a:moveTo>
                  <a:cubicBezTo>
                    <a:pt x="706" y="0"/>
                    <a:pt x="674" y="3"/>
                    <a:pt x="644" y="9"/>
                  </a:cubicBezTo>
                  <a:cubicBezTo>
                    <a:pt x="513" y="21"/>
                    <a:pt x="394" y="69"/>
                    <a:pt x="298" y="152"/>
                  </a:cubicBezTo>
                  <a:cubicBezTo>
                    <a:pt x="72" y="319"/>
                    <a:pt x="1" y="617"/>
                    <a:pt x="120" y="867"/>
                  </a:cubicBezTo>
                  <a:cubicBezTo>
                    <a:pt x="179" y="962"/>
                    <a:pt x="275" y="1033"/>
                    <a:pt x="382" y="1045"/>
                  </a:cubicBezTo>
                  <a:cubicBezTo>
                    <a:pt x="406" y="1051"/>
                    <a:pt x="429" y="1054"/>
                    <a:pt x="453" y="1054"/>
                  </a:cubicBezTo>
                  <a:cubicBezTo>
                    <a:pt x="477" y="1054"/>
                    <a:pt x="501" y="1051"/>
                    <a:pt x="525" y="1045"/>
                  </a:cubicBezTo>
                  <a:cubicBezTo>
                    <a:pt x="668" y="1021"/>
                    <a:pt x="787" y="938"/>
                    <a:pt x="858" y="831"/>
                  </a:cubicBezTo>
                  <a:cubicBezTo>
                    <a:pt x="906" y="878"/>
                    <a:pt x="953" y="938"/>
                    <a:pt x="1013" y="974"/>
                  </a:cubicBezTo>
                  <a:cubicBezTo>
                    <a:pt x="1156" y="1063"/>
                    <a:pt x="1316" y="1108"/>
                    <a:pt x="1476" y="1108"/>
                  </a:cubicBezTo>
                  <a:cubicBezTo>
                    <a:pt x="1635" y="1108"/>
                    <a:pt x="1793" y="1063"/>
                    <a:pt x="1930" y="974"/>
                  </a:cubicBezTo>
                  <a:cubicBezTo>
                    <a:pt x="2046" y="896"/>
                    <a:pt x="1972" y="746"/>
                    <a:pt x="1870" y="746"/>
                  </a:cubicBezTo>
                  <a:cubicBezTo>
                    <a:pt x="1847" y="746"/>
                    <a:pt x="1823" y="754"/>
                    <a:pt x="1799" y="771"/>
                  </a:cubicBezTo>
                  <a:cubicBezTo>
                    <a:pt x="1703" y="840"/>
                    <a:pt x="1593" y="872"/>
                    <a:pt x="1485" y="872"/>
                  </a:cubicBezTo>
                  <a:cubicBezTo>
                    <a:pt x="1257" y="872"/>
                    <a:pt x="1034" y="731"/>
                    <a:pt x="953" y="497"/>
                  </a:cubicBezTo>
                  <a:cubicBezTo>
                    <a:pt x="965" y="450"/>
                    <a:pt x="965" y="402"/>
                    <a:pt x="953" y="355"/>
                  </a:cubicBezTo>
                  <a:cubicBezTo>
                    <a:pt x="1025" y="331"/>
                    <a:pt x="1072" y="271"/>
                    <a:pt x="1049" y="200"/>
                  </a:cubicBezTo>
                  <a:cubicBezTo>
                    <a:pt x="1025" y="105"/>
                    <a:pt x="941" y="21"/>
                    <a:pt x="834" y="9"/>
                  </a:cubicBezTo>
                  <a:cubicBezTo>
                    <a:pt x="804" y="3"/>
                    <a:pt x="772" y="0"/>
                    <a:pt x="73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41" name="Google Shape;2741;p53"/>
            <p:cNvSpPr/>
            <p:nvPr/>
          </p:nvSpPr>
          <p:spPr>
            <a:xfrm>
              <a:off x="6776050" y="1683250"/>
              <a:ext cx="40800" cy="30800"/>
            </a:xfrm>
            <a:custGeom>
              <a:avLst/>
              <a:gdLst/>
              <a:ahLst/>
              <a:cxnLst/>
              <a:rect l="l" t="t" r="r" b="b"/>
              <a:pathLst>
                <a:path w="1632" h="1232" extrusionOk="0">
                  <a:moveTo>
                    <a:pt x="595" y="0"/>
                  </a:moveTo>
                  <a:cubicBezTo>
                    <a:pt x="512" y="0"/>
                    <a:pt x="429" y="24"/>
                    <a:pt x="357" y="60"/>
                  </a:cubicBezTo>
                  <a:lnTo>
                    <a:pt x="345" y="60"/>
                  </a:lnTo>
                  <a:cubicBezTo>
                    <a:pt x="214" y="143"/>
                    <a:pt x="107" y="250"/>
                    <a:pt x="36" y="393"/>
                  </a:cubicBezTo>
                  <a:cubicBezTo>
                    <a:pt x="0" y="465"/>
                    <a:pt x="36" y="536"/>
                    <a:pt x="107" y="572"/>
                  </a:cubicBezTo>
                  <a:cubicBezTo>
                    <a:pt x="123" y="578"/>
                    <a:pt x="139" y="581"/>
                    <a:pt x="155" y="581"/>
                  </a:cubicBezTo>
                  <a:cubicBezTo>
                    <a:pt x="201" y="581"/>
                    <a:pt x="247" y="557"/>
                    <a:pt x="274" y="512"/>
                  </a:cubicBezTo>
                  <a:cubicBezTo>
                    <a:pt x="310" y="417"/>
                    <a:pt x="381" y="334"/>
                    <a:pt x="476" y="286"/>
                  </a:cubicBezTo>
                  <a:cubicBezTo>
                    <a:pt x="500" y="274"/>
                    <a:pt x="536" y="262"/>
                    <a:pt x="572" y="250"/>
                  </a:cubicBezTo>
                  <a:cubicBezTo>
                    <a:pt x="572" y="262"/>
                    <a:pt x="584" y="274"/>
                    <a:pt x="584" y="286"/>
                  </a:cubicBezTo>
                  <a:cubicBezTo>
                    <a:pt x="619" y="500"/>
                    <a:pt x="536" y="715"/>
                    <a:pt x="369" y="846"/>
                  </a:cubicBezTo>
                  <a:cubicBezTo>
                    <a:pt x="333" y="881"/>
                    <a:pt x="286" y="917"/>
                    <a:pt x="238" y="941"/>
                  </a:cubicBezTo>
                  <a:lnTo>
                    <a:pt x="214" y="941"/>
                  </a:lnTo>
                  <a:cubicBezTo>
                    <a:pt x="179" y="965"/>
                    <a:pt x="143" y="1001"/>
                    <a:pt x="143" y="1048"/>
                  </a:cubicBezTo>
                  <a:cubicBezTo>
                    <a:pt x="131" y="1072"/>
                    <a:pt x="143" y="1108"/>
                    <a:pt x="167" y="1143"/>
                  </a:cubicBezTo>
                  <a:cubicBezTo>
                    <a:pt x="191" y="1167"/>
                    <a:pt x="214" y="1179"/>
                    <a:pt x="250" y="1179"/>
                  </a:cubicBezTo>
                  <a:lnTo>
                    <a:pt x="274" y="1179"/>
                  </a:lnTo>
                  <a:lnTo>
                    <a:pt x="417" y="1191"/>
                  </a:lnTo>
                  <a:cubicBezTo>
                    <a:pt x="694" y="1218"/>
                    <a:pt x="970" y="1231"/>
                    <a:pt x="1242" y="1231"/>
                  </a:cubicBezTo>
                  <a:cubicBezTo>
                    <a:pt x="1333" y="1231"/>
                    <a:pt x="1423" y="1230"/>
                    <a:pt x="1512" y="1227"/>
                  </a:cubicBezTo>
                  <a:cubicBezTo>
                    <a:pt x="1584" y="1227"/>
                    <a:pt x="1631" y="1167"/>
                    <a:pt x="1631" y="1096"/>
                  </a:cubicBezTo>
                  <a:cubicBezTo>
                    <a:pt x="1631" y="1024"/>
                    <a:pt x="1572" y="977"/>
                    <a:pt x="1500" y="977"/>
                  </a:cubicBezTo>
                  <a:cubicBezTo>
                    <a:pt x="1203" y="977"/>
                    <a:pt x="905" y="977"/>
                    <a:pt x="607" y="965"/>
                  </a:cubicBezTo>
                  <a:cubicBezTo>
                    <a:pt x="786" y="762"/>
                    <a:pt x="857" y="500"/>
                    <a:pt x="822" y="239"/>
                  </a:cubicBezTo>
                  <a:cubicBezTo>
                    <a:pt x="798" y="119"/>
                    <a:pt x="714" y="24"/>
                    <a:pt x="59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42" name="Google Shape;2742;p53"/>
            <p:cNvSpPr/>
            <p:nvPr/>
          </p:nvSpPr>
          <p:spPr>
            <a:xfrm>
              <a:off x="6725150" y="1756475"/>
              <a:ext cx="109250" cy="10175"/>
            </a:xfrm>
            <a:custGeom>
              <a:avLst/>
              <a:gdLst/>
              <a:ahLst/>
              <a:cxnLst/>
              <a:rect l="l" t="t" r="r" b="b"/>
              <a:pathLst>
                <a:path w="4370" h="407" extrusionOk="0">
                  <a:moveTo>
                    <a:pt x="131" y="0"/>
                  </a:moveTo>
                  <a:cubicBezTo>
                    <a:pt x="60" y="0"/>
                    <a:pt x="0" y="60"/>
                    <a:pt x="0" y="119"/>
                  </a:cubicBezTo>
                  <a:cubicBezTo>
                    <a:pt x="0" y="179"/>
                    <a:pt x="48" y="238"/>
                    <a:pt x="107" y="250"/>
                  </a:cubicBezTo>
                  <a:lnTo>
                    <a:pt x="119" y="250"/>
                  </a:lnTo>
                  <a:cubicBezTo>
                    <a:pt x="131" y="250"/>
                    <a:pt x="1167" y="250"/>
                    <a:pt x="2179" y="298"/>
                  </a:cubicBezTo>
                  <a:cubicBezTo>
                    <a:pt x="3191" y="334"/>
                    <a:pt x="4215" y="405"/>
                    <a:pt x="4227" y="405"/>
                  </a:cubicBezTo>
                  <a:cubicBezTo>
                    <a:pt x="4233" y="406"/>
                    <a:pt x="4239" y="407"/>
                    <a:pt x="4245" y="407"/>
                  </a:cubicBezTo>
                  <a:cubicBezTo>
                    <a:pt x="4308" y="407"/>
                    <a:pt x="4358" y="352"/>
                    <a:pt x="4358" y="298"/>
                  </a:cubicBezTo>
                  <a:cubicBezTo>
                    <a:pt x="4370" y="227"/>
                    <a:pt x="4310" y="167"/>
                    <a:pt x="4251" y="167"/>
                  </a:cubicBezTo>
                  <a:cubicBezTo>
                    <a:pt x="4239" y="167"/>
                    <a:pt x="3203" y="84"/>
                    <a:pt x="2191" y="48"/>
                  </a:cubicBezTo>
                  <a:cubicBezTo>
                    <a:pt x="1167" y="12"/>
                    <a:pt x="131" y="0"/>
                    <a:pt x="13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43" name="Google Shape;2743;p53"/>
            <p:cNvSpPr/>
            <p:nvPr/>
          </p:nvSpPr>
          <p:spPr>
            <a:xfrm>
              <a:off x="6753725" y="1780250"/>
              <a:ext cx="32150" cy="49400"/>
            </a:xfrm>
            <a:custGeom>
              <a:avLst/>
              <a:gdLst/>
              <a:ahLst/>
              <a:cxnLst/>
              <a:rect l="l" t="t" r="r" b="b"/>
              <a:pathLst>
                <a:path w="1286" h="1976" extrusionOk="0">
                  <a:moveTo>
                    <a:pt x="1153" y="0"/>
                  </a:moveTo>
                  <a:cubicBezTo>
                    <a:pt x="1146" y="0"/>
                    <a:pt x="1139" y="1"/>
                    <a:pt x="1131" y="2"/>
                  </a:cubicBezTo>
                  <a:cubicBezTo>
                    <a:pt x="1131" y="2"/>
                    <a:pt x="905" y="38"/>
                    <a:pt x="691" y="49"/>
                  </a:cubicBezTo>
                  <a:cubicBezTo>
                    <a:pt x="464" y="61"/>
                    <a:pt x="238" y="61"/>
                    <a:pt x="238" y="61"/>
                  </a:cubicBezTo>
                  <a:cubicBezTo>
                    <a:pt x="179" y="61"/>
                    <a:pt x="119" y="121"/>
                    <a:pt x="119" y="180"/>
                  </a:cubicBezTo>
                  <a:cubicBezTo>
                    <a:pt x="119" y="216"/>
                    <a:pt x="131" y="252"/>
                    <a:pt x="167" y="276"/>
                  </a:cubicBezTo>
                  <a:cubicBezTo>
                    <a:pt x="131" y="299"/>
                    <a:pt x="107" y="347"/>
                    <a:pt x="119" y="395"/>
                  </a:cubicBezTo>
                  <a:cubicBezTo>
                    <a:pt x="143" y="550"/>
                    <a:pt x="143" y="716"/>
                    <a:pt x="143" y="871"/>
                  </a:cubicBezTo>
                  <a:lnTo>
                    <a:pt x="143" y="954"/>
                  </a:lnTo>
                  <a:cubicBezTo>
                    <a:pt x="143" y="990"/>
                    <a:pt x="167" y="1026"/>
                    <a:pt x="191" y="1050"/>
                  </a:cubicBezTo>
                  <a:cubicBezTo>
                    <a:pt x="217" y="1067"/>
                    <a:pt x="243" y="1078"/>
                    <a:pt x="269" y="1078"/>
                  </a:cubicBezTo>
                  <a:cubicBezTo>
                    <a:pt x="279" y="1078"/>
                    <a:pt x="288" y="1077"/>
                    <a:pt x="298" y="1073"/>
                  </a:cubicBezTo>
                  <a:cubicBezTo>
                    <a:pt x="330" y="1068"/>
                    <a:pt x="362" y="1065"/>
                    <a:pt x="395" y="1065"/>
                  </a:cubicBezTo>
                  <a:cubicBezTo>
                    <a:pt x="497" y="1065"/>
                    <a:pt x="601" y="1094"/>
                    <a:pt x="691" y="1157"/>
                  </a:cubicBezTo>
                  <a:cubicBezTo>
                    <a:pt x="798" y="1228"/>
                    <a:pt x="857" y="1347"/>
                    <a:pt x="857" y="1478"/>
                  </a:cubicBezTo>
                  <a:cubicBezTo>
                    <a:pt x="822" y="1597"/>
                    <a:pt x="726" y="1693"/>
                    <a:pt x="607" y="1716"/>
                  </a:cubicBezTo>
                  <a:cubicBezTo>
                    <a:pt x="578" y="1721"/>
                    <a:pt x="548" y="1724"/>
                    <a:pt x="518" y="1724"/>
                  </a:cubicBezTo>
                  <a:cubicBezTo>
                    <a:pt x="406" y="1724"/>
                    <a:pt x="297" y="1690"/>
                    <a:pt x="203" y="1633"/>
                  </a:cubicBezTo>
                  <a:cubicBezTo>
                    <a:pt x="181" y="1616"/>
                    <a:pt x="157" y="1608"/>
                    <a:pt x="135" y="1608"/>
                  </a:cubicBezTo>
                  <a:cubicBezTo>
                    <a:pt x="95" y="1608"/>
                    <a:pt x="58" y="1631"/>
                    <a:pt x="36" y="1669"/>
                  </a:cubicBezTo>
                  <a:cubicBezTo>
                    <a:pt x="0" y="1728"/>
                    <a:pt x="12" y="1800"/>
                    <a:pt x="72" y="1835"/>
                  </a:cubicBezTo>
                  <a:cubicBezTo>
                    <a:pt x="179" y="1895"/>
                    <a:pt x="286" y="1943"/>
                    <a:pt x="405" y="1966"/>
                  </a:cubicBezTo>
                  <a:cubicBezTo>
                    <a:pt x="447" y="1972"/>
                    <a:pt x="488" y="1975"/>
                    <a:pt x="530" y="1975"/>
                  </a:cubicBezTo>
                  <a:cubicBezTo>
                    <a:pt x="572" y="1975"/>
                    <a:pt x="613" y="1972"/>
                    <a:pt x="655" y="1966"/>
                  </a:cubicBezTo>
                  <a:cubicBezTo>
                    <a:pt x="881" y="1919"/>
                    <a:pt x="1060" y="1740"/>
                    <a:pt x="1107" y="1514"/>
                  </a:cubicBezTo>
                  <a:cubicBezTo>
                    <a:pt x="1119" y="1300"/>
                    <a:pt x="1024" y="1085"/>
                    <a:pt x="834" y="954"/>
                  </a:cubicBezTo>
                  <a:cubicBezTo>
                    <a:pt x="703" y="871"/>
                    <a:pt x="548" y="823"/>
                    <a:pt x="393" y="823"/>
                  </a:cubicBezTo>
                  <a:cubicBezTo>
                    <a:pt x="393" y="669"/>
                    <a:pt x="381" y="514"/>
                    <a:pt x="369" y="359"/>
                  </a:cubicBezTo>
                  <a:cubicBezTo>
                    <a:pt x="369" y="335"/>
                    <a:pt x="357" y="323"/>
                    <a:pt x="345" y="311"/>
                  </a:cubicBezTo>
                  <a:cubicBezTo>
                    <a:pt x="441" y="311"/>
                    <a:pt x="572" y="311"/>
                    <a:pt x="715" y="288"/>
                  </a:cubicBezTo>
                  <a:cubicBezTo>
                    <a:pt x="929" y="288"/>
                    <a:pt x="1155" y="252"/>
                    <a:pt x="1167" y="252"/>
                  </a:cubicBezTo>
                  <a:cubicBezTo>
                    <a:pt x="1238" y="240"/>
                    <a:pt x="1286" y="180"/>
                    <a:pt x="1274" y="109"/>
                  </a:cubicBezTo>
                  <a:cubicBezTo>
                    <a:pt x="1263" y="45"/>
                    <a:pt x="1214" y="0"/>
                    <a:pt x="11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44" name="Google Shape;2744;p53"/>
            <p:cNvSpPr/>
            <p:nvPr/>
          </p:nvSpPr>
          <p:spPr>
            <a:xfrm>
              <a:off x="6783475" y="1797625"/>
              <a:ext cx="40925" cy="37975"/>
            </a:xfrm>
            <a:custGeom>
              <a:avLst/>
              <a:gdLst/>
              <a:ahLst/>
              <a:cxnLst/>
              <a:rect l="l" t="t" r="r" b="b"/>
              <a:pathLst>
                <a:path w="1637" h="1519" extrusionOk="0">
                  <a:moveTo>
                    <a:pt x="638" y="0"/>
                  </a:moveTo>
                  <a:cubicBezTo>
                    <a:pt x="575" y="0"/>
                    <a:pt x="513" y="39"/>
                    <a:pt x="513" y="116"/>
                  </a:cubicBezTo>
                  <a:cubicBezTo>
                    <a:pt x="513" y="212"/>
                    <a:pt x="525" y="295"/>
                    <a:pt x="548" y="378"/>
                  </a:cubicBezTo>
                  <a:cubicBezTo>
                    <a:pt x="596" y="557"/>
                    <a:pt x="679" y="724"/>
                    <a:pt x="787" y="867"/>
                  </a:cubicBezTo>
                  <a:cubicBezTo>
                    <a:pt x="656" y="998"/>
                    <a:pt x="501" y="1093"/>
                    <a:pt x="334" y="1176"/>
                  </a:cubicBezTo>
                  <a:cubicBezTo>
                    <a:pt x="263" y="1212"/>
                    <a:pt x="179" y="1248"/>
                    <a:pt x="96" y="1271"/>
                  </a:cubicBezTo>
                  <a:cubicBezTo>
                    <a:pt x="36" y="1295"/>
                    <a:pt x="1" y="1355"/>
                    <a:pt x="13" y="1426"/>
                  </a:cubicBezTo>
                  <a:cubicBezTo>
                    <a:pt x="25" y="1474"/>
                    <a:pt x="60" y="1509"/>
                    <a:pt x="108" y="1509"/>
                  </a:cubicBezTo>
                  <a:cubicBezTo>
                    <a:pt x="120" y="1515"/>
                    <a:pt x="129" y="1518"/>
                    <a:pt x="138" y="1518"/>
                  </a:cubicBezTo>
                  <a:cubicBezTo>
                    <a:pt x="147" y="1518"/>
                    <a:pt x="156" y="1515"/>
                    <a:pt x="167" y="1509"/>
                  </a:cubicBezTo>
                  <a:cubicBezTo>
                    <a:pt x="263" y="1486"/>
                    <a:pt x="346" y="1450"/>
                    <a:pt x="441" y="1402"/>
                  </a:cubicBezTo>
                  <a:cubicBezTo>
                    <a:pt x="632" y="1307"/>
                    <a:pt x="798" y="1188"/>
                    <a:pt x="953" y="1057"/>
                  </a:cubicBezTo>
                  <a:cubicBezTo>
                    <a:pt x="1025" y="1128"/>
                    <a:pt x="1108" y="1188"/>
                    <a:pt x="1191" y="1236"/>
                  </a:cubicBezTo>
                  <a:cubicBezTo>
                    <a:pt x="1275" y="1283"/>
                    <a:pt x="1346" y="1319"/>
                    <a:pt x="1430" y="1343"/>
                  </a:cubicBezTo>
                  <a:lnTo>
                    <a:pt x="1441" y="1343"/>
                  </a:lnTo>
                  <a:cubicBezTo>
                    <a:pt x="1450" y="1344"/>
                    <a:pt x="1457" y="1345"/>
                    <a:pt x="1465" y="1345"/>
                  </a:cubicBezTo>
                  <a:cubicBezTo>
                    <a:pt x="1601" y="1345"/>
                    <a:pt x="1636" y="1150"/>
                    <a:pt x="1501" y="1105"/>
                  </a:cubicBezTo>
                  <a:lnTo>
                    <a:pt x="1501" y="1105"/>
                  </a:lnTo>
                  <a:lnTo>
                    <a:pt x="1501" y="1117"/>
                  </a:lnTo>
                  <a:cubicBezTo>
                    <a:pt x="1441" y="1093"/>
                    <a:pt x="1382" y="1069"/>
                    <a:pt x="1322" y="1033"/>
                  </a:cubicBezTo>
                  <a:cubicBezTo>
                    <a:pt x="1251" y="986"/>
                    <a:pt x="1191" y="938"/>
                    <a:pt x="1132" y="878"/>
                  </a:cubicBezTo>
                  <a:cubicBezTo>
                    <a:pt x="1227" y="771"/>
                    <a:pt x="1310" y="664"/>
                    <a:pt x="1394" y="533"/>
                  </a:cubicBezTo>
                  <a:cubicBezTo>
                    <a:pt x="1441" y="450"/>
                    <a:pt x="1489" y="355"/>
                    <a:pt x="1525" y="271"/>
                  </a:cubicBezTo>
                  <a:cubicBezTo>
                    <a:pt x="1563" y="172"/>
                    <a:pt x="1484" y="97"/>
                    <a:pt x="1406" y="97"/>
                  </a:cubicBezTo>
                  <a:cubicBezTo>
                    <a:pt x="1363" y="97"/>
                    <a:pt x="1320" y="120"/>
                    <a:pt x="1299" y="176"/>
                  </a:cubicBezTo>
                  <a:cubicBezTo>
                    <a:pt x="1263" y="259"/>
                    <a:pt x="1227" y="331"/>
                    <a:pt x="1179" y="414"/>
                  </a:cubicBezTo>
                  <a:cubicBezTo>
                    <a:pt x="1120" y="509"/>
                    <a:pt x="1049" y="605"/>
                    <a:pt x="965" y="688"/>
                  </a:cubicBezTo>
                  <a:cubicBezTo>
                    <a:pt x="882" y="581"/>
                    <a:pt x="834" y="450"/>
                    <a:pt x="798" y="319"/>
                  </a:cubicBezTo>
                  <a:cubicBezTo>
                    <a:pt x="775" y="259"/>
                    <a:pt x="763" y="188"/>
                    <a:pt x="763" y="116"/>
                  </a:cubicBezTo>
                  <a:cubicBezTo>
                    <a:pt x="763" y="39"/>
                    <a:pt x="700" y="0"/>
                    <a:pt x="63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45" name="Google Shape;2745;p53"/>
            <p:cNvSpPr/>
            <p:nvPr/>
          </p:nvSpPr>
          <p:spPr>
            <a:xfrm>
              <a:off x="6141725" y="2299100"/>
              <a:ext cx="30700" cy="31975"/>
            </a:xfrm>
            <a:custGeom>
              <a:avLst/>
              <a:gdLst/>
              <a:ahLst/>
              <a:cxnLst/>
              <a:rect l="l" t="t" r="r" b="b"/>
              <a:pathLst>
                <a:path w="1228" h="1279" extrusionOk="0">
                  <a:moveTo>
                    <a:pt x="406" y="0"/>
                  </a:moveTo>
                  <a:cubicBezTo>
                    <a:pt x="358" y="0"/>
                    <a:pt x="322" y="12"/>
                    <a:pt x="287" y="24"/>
                  </a:cubicBezTo>
                  <a:cubicBezTo>
                    <a:pt x="155" y="46"/>
                    <a:pt x="185" y="219"/>
                    <a:pt x="302" y="219"/>
                  </a:cubicBezTo>
                  <a:cubicBezTo>
                    <a:pt x="312" y="219"/>
                    <a:pt x="323" y="218"/>
                    <a:pt x="334" y="215"/>
                  </a:cubicBezTo>
                  <a:cubicBezTo>
                    <a:pt x="358" y="215"/>
                    <a:pt x="394" y="203"/>
                    <a:pt x="418" y="203"/>
                  </a:cubicBezTo>
                  <a:cubicBezTo>
                    <a:pt x="501" y="203"/>
                    <a:pt x="584" y="215"/>
                    <a:pt x="668" y="239"/>
                  </a:cubicBezTo>
                  <a:cubicBezTo>
                    <a:pt x="763" y="274"/>
                    <a:pt x="858" y="346"/>
                    <a:pt x="930" y="441"/>
                  </a:cubicBezTo>
                  <a:cubicBezTo>
                    <a:pt x="989" y="536"/>
                    <a:pt x="1013" y="667"/>
                    <a:pt x="989" y="786"/>
                  </a:cubicBezTo>
                  <a:cubicBezTo>
                    <a:pt x="953" y="905"/>
                    <a:pt x="858" y="1001"/>
                    <a:pt x="751" y="1048"/>
                  </a:cubicBezTo>
                  <a:cubicBezTo>
                    <a:pt x="701" y="1065"/>
                    <a:pt x="652" y="1074"/>
                    <a:pt x="603" y="1074"/>
                  </a:cubicBezTo>
                  <a:cubicBezTo>
                    <a:pt x="547" y="1074"/>
                    <a:pt x="492" y="1062"/>
                    <a:pt x="441" y="1036"/>
                  </a:cubicBezTo>
                  <a:cubicBezTo>
                    <a:pt x="358" y="989"/>
                    <a:pt x="287" y="929"/>
                    <a:pt x="251" y="846"/>
                  </a:cubicBezTo>
                  <a:cubicBezTo>
                    <a:pt x="227" y="798"/>
                    <a:pt x="179" y="762"/>
                    <a:pt x="132" y="750"/>
                  </a:cubicBezTo>
                  <a:cubicBezTo>
                    <a:pt x="96" y="750"/>
                    <a:pt x="60" y="762"/>
                    <a:pt x="37" y="798"/>
                  </a:cubicBezTo>
                  <a:cubicBezTo>
                    <a:pt x="1" y="834"/>
                    <a:pt x="1" y="905"/>
                    <a:pt x="49" y="941"/>
                  </a:cubicBezTo>
                  <a:lnTo>
                    <a:pt x="72" y="953"/>
                  </a:lnTo>
                  <a:cubicBezTo>
                    <a:pt x="132" y="1072"/>
                    <a:pt x="227" y="1155"/>
                    <a:pt x="346" y="1215"/>
                  </a:cubicBezTo>
                  <a:cubicBezTo>
                    <a:pt x="406" y="1251"/>
                    <a:pt x="453" y="1262"/>
                    <a:pt x="513" y="1274"/>
                  </a:cubicBezTo>
                  <a:cubicBezTo>
                    <a:pt x="540" y="1277"/>
                    <a:pt x="566" y="1279"/>
                    <a:pt x="593" y="1279"/>
                  </a:cubicBezTo>
                  <a:cubicBezTo>
                    <a:pt x="673" y="1279"/>
                    <a:pt x="751" y="1265"/>
                    <a:pt x="822" y="1239"/>
                  </a:cubicBezTo>
                  <a:cubicBezTo>
                    <a:pt x="1001" y="1167"/>
                    <a:pt x="1132" y="1024"/>
                    <a:pt x="1180" y="846"/>
                  </a:cubicBezTo>
                  <a:cubicBezTo>
                    <a:pt x="1227" y="667"/>
                    <a:pt x="1203" y="477"/>
                    <a:pt x="1096" y="322"/>
                  </a:cubicBezTo>
                  <a:cubicBezTo>
                    <a:pt x="1001" y="191"/>
                    <a:pt x="870" y="96"/>
                    <a:pt x="727" y="48"/>
                  </a:cubicBezTo>
                  <a:cubicBezTo>
                    <a:pt x="620" y="12"/>
                    <a:pt x="513" y="0"/>
                    <a:pt x="40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46" name="Google Shape;2746;p53"/>
            <p:cNvSpPr/>
            <p:nvPr/>
          </p:nvSpPr>
          <p:spPr>
            <a:xfrm>
              <a:off x="6146200" y="2283225"/>
              <a:ext cx="7025" cy="21000"/>
            </a:xfrm>
            <a:custGeom>
              <a:avLst/>
              <a:gdLst/>
              <a:ahLst/>
              <a:cxnLst/>
              <a:rect l="l" t="t" r="r" b="b"/>
              <a:pathLst>
                <a:path w="281" h="840" extrusionOk="0">
                  <a:moveTo>
                    <a:pt x="168" y="1"/>
                  </a:moveTo>
                  <a:cubicBezTo>
                    <a:pt x="122" y="1"/>
                    <a:pt x="77" y="28"/>
                    <a:pt x="72" y="88"/>
                  </a:cubicBezTo>
                  <a:lnTo>
                    <a:pt x="0" y="731"/>
                  </a:lnTo>
                  <a:cubicBezTo>
                    <a:pt x="0" y="778"/>
                    <a:pt x="36" y="826"/>
                    <a:pt x="84" y="838"/>
                  </a:cubicBezTo>
                  <a:lnTo>
                    <a:pt x="96" y="838"/>
                  </a:lnTo>
                  <a:cubicBezTo>
                    <a:pt x="102" y="839"/>
                    <a:pt x="108" y="840"/>
                    <a:pt x="114" y="840"/>
                  </a:cubicBezTo>
                  <a:cubicBezTo>
                    <a:pt x="165" y="840"/>
                    <a:pt x="203" y="797"/>
                    <a:pt x="203" y="754"/>
                  </a:cubicBezTo>
                  <a:lnTo>
                    <a:pt x="274" y="112"/>
                  </a:lnTo>
                  <a:cubicBezTo>
                    <a:pt x="281" y="40"/>
                    <a:pt x="224" y="1"/>
                    <a:pt x="16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47" name="Google Shape;2747;p53"/>
            <p:cNvSpPr/>
            <p:nvPr/>
          </p:nvSpPr>
          <p:spPr>
            <a:xfrm>
              <a:off x="6148275" y="2280950"/>
              <a:ext cx="30125" cy="6350"/>
            </a:xfrm>
            <a:custGeom>
              <a:avLst/>
              <a:gdLst/>
              <a:ahLst/>
              <a:cxnLst/>
              <a:rect l="l" t="t" r="r" b="b"/>
              <a:pathLst>
                <a:path w="1205" h="254" extrusionOk="0">
                  <a:moveTo>
                    <a:pt x="108" y="0"/>
                  </a:moveTo>
                  <a:cubicBezTo>
                    <a:pt x="48" y="0"/>
                    <a:pt x="1" y="48"/>
                    <a:pt x="1" y="95"/>
                  </a:cubicBezTo>
                  <a:cubicBezTo>
                    <a:pt x="1" y="155"/>
                    <a:pt x="37" y="191"/>
                    <a:pt x="84" y="203"/>
                  </a:cubicBezTo>
                  <a:lnTo>
                    <a:pt x="96" y="203"/>
                  </a:lnTo>
                  <a:lnTo>
                    <a:pt x="1049" y="250"/>
                  </a:lnTo>
                  <a:cubicBezTo>
                    <a:pt x="1059" y="253"/>
                    <a:pt x="1069" y="254"/>
                    <a:pt x="1079" y="254"/>
                  </a:cubicBezTo>
                  <a:cubicBezTo>
                    <a:pt x="1204" y="254"/>
                    <a:pt x="1204" y="48"/>
                    <a:pt x="1060" y="48"/>
                  </a:cubicBezTo>
                  <a:lnTo>
                    <a:pt x="108"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48" name="Google Shape;2748;p53"/>
            <p:cNvSpPr/>
            <p:nvPr/>
          </p:nvSpPr>
          <p:spPr>
            <a:xfrm>
              <a:off x="6180875" y="2306400"/>
              <a:ext cx="17875" cy="28750"/>
            </a:xfrm>
            <a:custGeom>
              <a:avLst/>
              <a:gdLst/>
              <a:ahLst/>
              <a:cxnLst/>
              <a:rect l="l" t="t" r="r" b="b"/>
              <a:pathLst>
                <a:path w="715" h="1150" extrusionOk="0">
                  <a:moveTo>
                    <a:pt x="108" y="0"/>
                  </a:moveTo>
                  <a:cubicBezTo>
                    <a:pt x="54" y="0"/>
                    <a:pt x="1" y="30"/>
                    <a:pt x="7" y="89"/>
                  </a:cubicBezTo>
                  <a:cubicBezTo>
                    <a:pt x="7" y="149"/>
                    <a:pt x="7" y="208"/>
                    <a:pt x="18" y="280"/>
                  </a:cubicBezTo>
                  <a:cubicBezTo>
                    <a:pt x="66" y="542"/>
                    <a:pt x="185" y="804"/>
                    <a:pt x="376" y="1006"/>
                  </a:cubicBezTo>
                  <a:cubicBezTo>
                    <a:pt x="411" y="1054"/>
                    <a:pt x="459" y="1090"/>
                    <a:pt x="518" y="1137"/>
                  </a:cubicBezTo>
                  <a:cubicBezTo>
                    <a:pt x="530" y="1137"/>
                    <a:pt x="542" y="1149"/>
                    <a:pt x="554" y="1149"/>
                  </a:cubicBezTo>
                  <a:lnTo>
                    <a:pt x="554" y="1137"/>
                  </a:lnTo>
                  <a:cubicBezTo>
                    <a:pt x="562" y="1139"/>
                    <a:pt x="570" y="1140"/>
                    <a:pt x="578" y="1140"/>
                  </a:cubicBezTo>
                  <a:cubicBezTo>
                    <a:pt x="670" y="1140"/>
                    <a:pt x="715" y="1014"/>
                    <a:pt x="638" y="959"/>
                  </a:cubicBezTo>
                  <a:cubicBezTo>
                    <a:pt x="590" y="923"/>
                    <a:pt x="554" y="887"/>
                    <a:pt x="518" y="851"/>
                  </a:cubicBezTo>
                  <a:cubicBezTo>
                    <a:pt x="447" y="768"/>
                    <a:pt x="376" y="673"/>
                    <a:pt x="328" y="566"/>
                  </a:cubicBezTo>
                  <a:cubicBezTo>
                    <a:pt x="280" y="458"/>
                    <a:pt x="245" y="351"/>
                    <a:pt x="221" y="232"/>
                  </a:cubicBezTo>
                  <a:cubicBezTo>
                    <a:pt x="221" y="185"/>
                    <a:pt x="209" y="137"/>
                    <a:pt x="209" y="89"/>
                  </a:cubicBezTo>
                  <a:cubicBezTo>
                    <a:pt x="215" y="30"/>
                    <a:pt x="161" y="0"/>
                    <a:pt x="10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49" name="Google Shape;2749;p53"/>
            <p:cNvSpPr/>
            <p:nvPr/>
          </p:nvSpPr>
          <p:spPr>
            <a:xfrm>
              <a:off x="6175675" y="2305725"/>
              <a:ext cx="24725" cy="34175"/>
            </a:xfrm>
            <a:custGeom>
              <a:avLst/>
              <a:gdLst/>
              <a:ahLst/>
              <a:cxnLst/>
              <a:rect l="l" t="t" r="r" b="b"/>
              <a:pathLst>
                <a:path w="989" h="1367" extrusionOk="0">
                  <a:moveTo>
                    <a:pt x="867" y="0"/>
                  </a:moveTo>
                  <a:cubicBezTo>
                    <a:pt x="829" y="0"/>
                    <a:pt x="792" y="25"/>
                    <a:pt x="774" y="69"/>
                  </a:cubicBezTo>
                  <a:cubicBezTo>
                    <a:pt x="679" y="271"/>
                    <a:pt x="572" y="474"/>
                    <a:pt x="453" y="664"/>
                  </a:cubicBezTo>
                  <a:cubicBezTo>
                    <a:pt x="334" y="843"/>
                    <a:pt x="191" y="1021"/>
                    <a:pt x="48" y="1188"/>
                  </a:cubicBezTo>
                  <a:cubicBezTo>
                    <a:pt x="0" y="1236"/>
                    <a:pt x="0" y="1295"/>
                    <a:pt x="48" y="1343"/>
                  </a:cubicBezTo>
                  <a:cubicBezTo>
                    <a:pt x="60" y="1355"/>
                    <a:pt x="72" y="1367"/>
                    <a:pt x="95" y="1367"/>
                  </a:cubicBezTo>
                  <a:cubicBezTo>
                    <a:pt x="131" y="1367"/>
                    <a:pt x="167" y="1355"/>
                    <a:pt x="191" y="1331"/>
                  </a:cubicBezTo>
                  <a:cubicBezTo>
                    <a:pt x="345" y="1152"/>
                    <a:pt x="500" y="962"/>
                    <a:pt x="619" y="771"/>
                  </a:cubicBezTo>
                  <a:cubicBezTo>
                    <a:pt x="750" y="569"/>
                    <a:pt x="869" y="366"/>
                    <a:pt x="965" y="152"/>
                  </a:cubicBezTo>
                  <a:cubicBezTo>
                    <a:pt x="988" y="93"/>
                    <a:pt x="965" y="33"/>
                    <a:pt x="905" y="9"/>
                  </a:cubicBezTo>
                  <a:cubicBezTo>
                    <a:pt x="893" y="3"/>
                    <a:pt x="880" y="0"/>
                    <a:pt x="8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50" name="Google Shape;2750;p53"/>
            <p:cNvSpPr/>
            <p:nvPr/>
          </p:nvSpPr>
          <p:spPr>
            <a:xfrm>
              <a:off x="6130600" y="2337150"/>
              <a:ext cx="90325" cy="13175"/>
            </a:xfrm>
            <a:custGeom>
              <a:avLst/>
              <a:gdLst/>
              <a:ahLst/>
              <a:cxnLst/>
              <a:rect l="l" t="t" r="r" b="b"/>
              <a:pathLst>
                <a:path w="3613" h="527" extrusionOk="0">
                  <a:moveTo>
                    <a:pt x="127" y="0"/>
                  </a:moveTo>
                  <a:cubicBezTo>
                    <a:pt x="15" y="0"/>
                    <a:pt x="1" y="182"/>
                    <a:pt x="124" y="205"/>
                  </a:cubicBezTo>
                  <a:lnTo>
                    <a:pt x="827" y="288"/>
                  </a:lnTo>
                  <a:cubicBezTo>
                    <a:pt x="1101" y="324"/>
                    <a:pt x="1458" y="371"/>
                    <a:pt x="1803" y="407"/>
                  </a:cubicBezTo>
                  <a:cubicBezTo>
                    <a:pt x="2232" y="455"/>
                    <a:pt x="2660" y="491"/>
                    <a:pt x="2970" y="502"/>
                  </a:cubicBezTo>
                  <a:cubicBezTo>
                    <a:pt x="3291" y="526"/>
                    <a:pt x="3506" y="526"/>
                    <a:pt x="3506" y="526"/>
                  </a:cubicBezTo>
                  <a:cubicBezTo>
                    <a:pt x="3565" y="526"/>
                    <a:pt x="3613" y="479"/>
                    <a:pt x="3613" y="419"/>
                  </a:cubicBezTo>
                  <a:cubicBezTo>
                    <a:pt x="3613" y="366"/>
                    <a:pt x="3575" y="322"/>
                    <a:pt x="3524" y="322"/>
                  </a:cubicBezTo>
                  <a:cubicBezTo>
                    <a:pt x="3518" y="322"/>
                    <a:pt x="3512" y="323"/>
                    <a:pt x="3506" y="324"/>
                  </a:cubicBezTo>
                  <a:cubicBezTo>
                    <a:pt x="3506" y="324"/>
                    <a:pt x="3291" y="312"/>
                    <a:pt x="2982" y="300"/>
                  </a:cubicBezTo>
                  <a:cubicBezTo>
                    <a:pt x="2672" y="288"/>
                    <a:pt x="2256" y="252"/>
                    <a:pt x="1827" y="205"/>
                  </a:cubicBezTo>
                  <a:cubicBezTo>
                    <a:pt x="1482" y="169"/>
                    <a:pt x="1136" y="121"/>
                    <a:pt x="851" y="86"/>
                  </a:cubicBezTo>
                  <a:lnTo>
                    <a:pt x="148" y="2"/>
                  </a:lnTo>
                  <a:cubicBezTo>
                    <a:pt x="141" y="1"/>
                    <a:pt x="134" y="0"/>
                    <a:pt x="1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51" name="Google Shape;2751;p53"/>
            <p:cNvSpPr/>
            <p:nvPr/>
          </p:nvSpPr>
          <p:spPr>
            <a:xfrm>
              <a:off x="6154150" y="2361600"/>
              <a:ext cx="18275" cy="22350"/>
            </a:xfrm>
            <a:custGeom>
              <a:avLst/>
              <a:gdLst/>
              <a:ahLst/>
              <a:cxnLst/>
              <a:rect l="l" t="t" r="r" b="b"/>
              <a:pathLst>
                <a:path w="731" h="894" extrusionOk="0">
                  <a:moveTo>
                    <a:pt x="124" y="0"/>
                  </a:moveTo>
                  <a:cubicBezTo>
                    <a:pt x="62" y="0"/>
                    <a:pt x="1" y="50"/>
                    <a:pt x="28" y="132"/>
                  </a:cubicBezTo>
                  <a:lnTo>
                    <a:pt x="52" y="275"/>
                  </a:lnTo>
                  <a:cubicBezTo>
                    <a:pt x="75" y="394"/>
                    <a:pt x="111" y="501"/>
                    <a:pt x="171" y="608"/>
                  </a:cubicBezTo>
                  <a:cubicBezTo>
                    <a:pt x="230" y="715"/>
                    <a:pt x="325" y="798"/>
                    <a:pt x="444" y="858"/>
                  </a:cubicBezTo>
                  <a:cubicBezTo>
                    <a:pt x="480" y="870"/>
                    <a:pt x="516" y="882"/>
                    <a:pt x="564" y="894"/>
                  </a:cubicBezTo>
                  <a:lnTo>
                    <a:pt x="623" y="894"/>
                  </a:lnTo>
                  <a:cubicBezTo>
                    <a:pt x="683" y="894"/>
                    <a:pt x="730" y="846"/>
                    <a:pt x="718" y="786"/>
                  </a:cubicBezTo>
                  <a:cubicBezTo>
                    <a:pt x="718" y="727"/>
                    <a:pt x="671" y="691"/>
                    <a:pt x="623" y="691"/>
                  </a:cubicBezTo>
                  <a:cubicBezTo>
                    <a:pt x="587" y="679"/>
                    <a:pt x="552" y="679"/>
                    <a:pt x="528" y="667"/>
                  </a:cubicBezTo>
                  <a:cubicBezTo>
                    <a:pt x="444" y="632"/>
                    <a:pt x="385" y="572"/>
                    <a:pt x="349" y="501"/>
                  </a:cubicBezTo>
                  <a:cubicBezTo>
                    <a:pt x="302" y="417"/>
                    <a:pt x="266" y="322"/>
                    <a:pt x="254" y="239"/>
                  </a:cubicBezTo>
                  <a:lnTo>
                    <a:pt x="230" y="96"/>
                  </a:lnTo>
                  <a:cubicBezTo>
                    <a:pt x="220" y="29"/>
                    <a:pt x="172" y="0"/>
                    <a:pt x="1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52" name="Google Shape;2752;p53"/>
            <p:cNvSpPr/>
            <p:nvPr/>
          </p:nvSpPr>
          <p:spPr>
            <a:xfrm>
              <a:off x="6137275" y="2365125"/>
              <a:ext cx="42875" cy="67350"/>
            </a:xfrm>
            <a:custGeom>
              <a:avLst/>
              <a:gdLst/>
              <a:ahLst/>
              <a:cxnLst/>
              <a:rect l="l" t="t" r="r" b="b"/>
              <a:pathLst>
                <a:path w="1715" h="2694" extrusionOk="0">
                  <a:moveTo>
                    <a:pt x="1143" y="1122"/>
                  </a:moveTo>
                  <a:lnTo>
                    <a:pt x="917" y="1705"/>
                  </a:lnTo>
                  <a:lnTo>
                    <a:pt x="869" y="1824"/>
                  </a:lnTo>
                  <a:cubicBezTo>
                    <a:pt x="822" y="1943"/>
                    <a:pt x="786" y="2050"/>
                    <a:pt x="738" y="2158"/>
                  </a:cubicBezTo>
                  <a:cubicBezTo>
                    <a:pt x="703" y="2229"/>
                    <a:pt x="655" y="2300"/>
                    <a:pt x="619" y="2372"/>
                  </a:cubicBezTo>
                  <a:cubicBezTo>
                    <a:pt x="584" y="2420"/>
                    <a:pt x="524" y="2467"/>
                    <a:pt x="465" y="2479"/>
                  </a:cubicBezTo>
                  <a:cubicBezTo>
                    <a:pt x="456" y="2481"/>
                    <a:pt x="447" y="2482"/>
                    <a:pt x="438" y="2482"/>
                  </a:cubicBezTo>
                  <a:cubicBezTo>
                    <a:pt x="397" y="2482"/>
                    <a:pt x="351" y="2461"/>
                    <a:pt x="322" y="2431"/>
                  </a:cubicBezTo>
                  <a:cubicBezTo>
                    <a:pt x="274" y="2396"/>
                    <a:pt x="238" y="2336"/>
                    <a:pt x="227" y="2277"/>
                  </a:cubicBezTo>
                  <a:cubicBezTo>
                    <a:pt x="203" y="2134"/>
                    <a:pt x="227" y="1979"/>
                    <a:pt x="298" y="1848"/>
                  </a:cubicBezTo>
                  <a:cubicBezTo>
                    <a:pt x="429" y="1610"/>
                    <a:pt x="631" y="1407"/>
                    <a:pt x="869" y="1265"/>
                  </a:cubicBezTo>
                  <a:cubicBezTo>
                    <a:pt x="965" y="1217"/>
                    <a:pt x="1048" y="1169"/>
                    <a:pt x="1143" y="1122"/>
                  </a:cubicBezTo>
                  <a:close/>
                  <a:moveTo>
                    <a:pt x="1597" y="0"/>
                  </a:moveTo>
                  <a:cubicBezTo>
                    <a:pt x="1548" y="0"/>
                    <a:pt x="1511" y="34"/>
                    <a:pt x="1500" y="86"/>
                  </a:cubicBezTo>
                  <a:cubicBezTo>
                    <a:pt x="1489" y="157"/>
                    <a:pt x="1465" y="229"/>
                    <a:pt x="1441" y="300"/>
                  </a:cubicBezTo>
                  <a:cubicBezTo>
                    <a:pt x="1405" y="431"/>
                    <a:pt x="1346" y="610"/>
                    <a:pt x="1250" y="836"/>
                  </a:cubicBezTo>
                  <a:cubicBezTo>
                    <a:pt x="1084" y="919"/>
                    <a:pt x="917" y="1003"/>
                    <a:pt x="774" y="1098"/>
                  </a:cubicBezTo>
                  <a:cubicBezTo>
                    <a:pt x="500" y="1265"/>
                    <a:pt x="274" y="1491"/>
                    <a:pt x="119" y="1765"/>
                  </a:cubicBezTo>
                  <a:cubicBezTo>
                    <a:pt x="36" y="1943"/>
                    <a:pt x="0" y="2134"/>
                    <a:pt x="36" y="2324"/>
                  </a:cubicBezTo>
                  <a:cubicBezTo>
                    <a:pt x="48" y="2420"/>
                    <a:pt x="107" y="2527"/>
                    <a:pt x="191" y="2598"/>
                  </a:cubicBezTo>
                  <a:cubicBezTo>
                    <a:pt x="238" y="2646"/>
                    <a:pt x="310" y="2681"/>
                    <a:pt x="381" y="2693"/>
                  </a:cubicBezTo>
                  <a:cubicBezTo>
                    <a:pt x="429" y="2693"/>
                    <a:pt x="477" y="2693"/>
                    <a:pt x="524" y="2681"/>
                  </a:cubicBezTo>
                  <a:cubicBezTo>
                    <a:pt x="631" y="2658"/>
                    <a:pt x="727" y="2586"/>
                    <a:pt x="786" y="2491"/>
                  </a:cubicBezTo>
                  <a:cubicBezTo>
                    <a:pt x="834" y="2420"/>
                    <a:pt x="881" y="2336"/>
                    <a:pt x="917" y="2253"/>
                  </a:cubicBezTo>
                  <a:cubicBezTo>
                    <a:pt x="989" y="2134"/>
                    <a:pt x="1024" y="2015"/>
                    <a:pt x="1072" y="1908"/>
                  </a:cubicBezTo>
                  <a:cubicBezTo>
                    <a:pt x="1084" y="1860"/>
                    <a:pt x="1108" y="1824"/>
                    <a:pt x="1119" y="1777"/>
                  </a:cubicBezTo>
                  <a:lnTo>
                    <a:pt x="1417" y="991"/>
                  </a:lnTo>
                  <a:cubicBezTo>
                    <a:pt x="1548" y="931"/>
                    <a:pt x="1631" y="907"/>
                    <a:pt x="1631" y="907"/>
                  </a:cubicBezTo>
                  <a:cubicBezTo>
                    <a:pt x="1679" y="896"/>
                    <a:pt x="1715" y="836"/>
                    <a:pt x="1691" y="776"/>
                  </a:cubicBezTo>
                  <a:cubicBezTo>
                    <a:pt x="1682" y="739"/>
                    <a:pt x="1643" y="709"/>
                    <a:pt x="1604" y="709"/>
                  </a:cubicBezTo>
                  <a:cubicBezTo>
                    <a:pt x="1593" y="709"/>
                    <a:pt x="1582" y="712"/>
                    <a:pt x="1572" y="717"/>
                  </a:cubicBezTo>
                  <a:lnTo>
                    <a:pt x="1512" y="741"/>
                  </a:lnTo>
                  <a:cubicBezTo>
                    <a:pt x="1572" y="586"/>
                    <a:pt x="1608" y="455"/>
                    <a:pt x="1643" y="360"/>
                  </a:cubicBezTo>
                  <a:cubicBezTo>
                    <a:pt x="1691" y="205"/>
                    <a:pt x="1703" y="122"/>
                    <a:pt x="1703" y="122"/>
                  </a:cubicBezTo>
                  <a:cubicBezTo>
                    <a:pt x="1715" y="62"/>
                    <a:pt x="1679" y="14"/>
                    <a:pt x="1620" y="3"/>
                  </a:cubicBezTo>
                  <a:cubicBezTo>
                    <a:pt x="1612" y="1"/>
                    <a:pt x="1604" y="0"/>
                    <a:pt x="159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53" name="Google Shape;2753;p53"/>
            <p:cNvSpPr/>
            <p:nvPr/>
          </p:nvSpPr>
          <p:spPr>
            <a:xfrm>
              <a:off x="6241750" y="2344900"/>
              <a:ext cx="23250" cy="6025"/>
            </a:xfrm>
            <a:custGeom>
              <a:avLst/>
              <a:gdLst/>
              <a:ahLst/>
              <a:cxnLst/>
              <a:rect l="l" t="t" r="r" b="b"/>
              <a:pathLst>
                <a:path w="930" h="241" extrusionOk="0">
                  <a:moveTo>
                    <a:pt x="427" y="0"/>
                  </a:moveTo>
                  <a:cubicBezTo>
                    <a:pt x="317" y="0"/>
                    <a:pt x="206" y="9"/>
                    <a:pt x="96" y="26"/>
                  </a:cubicBezTo>
                  <a:cubicBezTo>
                    <a:pt x="36" y="26"/>
                    <a:pt x="0" y="85"/>
                    <a:pt x="0" y="133"/>
                  </a:cubicBezTo>
                  <a:cubicBezTo>
                    <a:pt x="12" y="181"/>
                    <a:pt x="48" y="216"/>
                    <a:pt x="96" y="228"/>
                  </a:cubicBezTo>
                  <a:lnTo>
                    <a:pt x="119" y="228"/>
                  </a:lnTo>
                  <a:cubicBezTo>
                    <a:pt x="239" y="204"/>
                    <a:pt x="346" y="204"/>
                    <a:pt x="453" y="204"/>
                  </a:cubicBezTo>
                  <a:cubicBezTo>
                    <a:pt x="560" y="204"/>
                    <a:pt x="667" y="216"/>
                    <a:pt x="774" y="240"/>
                  </a:cubicBezTo>
                  <a:cubicBezTo>
                    <a:pt x="893" y="240"/>
                    <a:pt x="929" y="73"/>
                    <a:pt x="810" y="38"/>
                  </a:cubicBezTo>
                  <a:cubicBezTo>
                    <a:pt x="682" y="12"/>
                    <a:pt x="555" y="0"/>
                    <a:pt x="4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54" name="Google Shape;2754;p53"/>
            <p:cNvSpPr/>
            <p:nvPr/>
          </p:nvSpPr>
          <p:spPr>
            <a:xfrm>
              <a:off x="6245625" y="2333100"/>
              <a:ext cx="9000" cy="30025"/>
            </a:xfrm>
            <a:custGeom>
              <a:avLst/>
              <a:gdLst/>
              <a:ahLst/>
              <a:cxnLst/>
              <a:rect l="l" t="t" r="r" b="b"/>
              <a:pathLst>
                <a:path w="360" h="1201" extrusionOk="0">
                  <a:moveTo>
                    <a:pt x="245" y="0"/>
                  </a:moveTo>
                  <a:cubicBezTo>
                    <a:pt x="207" y="0"/>
                    <a:pt x="169" y="21"/>
                    <a:pt x="155" y="69"/>
                  </a:cubicBezTo>
                  <a:cubicBezTo>
                    <a:pt x="143" y="81"/>
                    <a:pt x="95" y="331"/>
                    <a:pt x="60" y="581"/>
                  </a:cubicBezTo>
                  <a:cubicBezTo>
                    <a:pt x="24" y="831"/>
                    <a:pt x="12" y="1081"/>
                    <a:pt x="12" y="1093"/>
                  </a:cubicBezTo>
                  <a:cubicBezTo>
                    <a:pt x="0" y="1141"/>
                    <a:pt x="36" y="1188"/>
                    <a:pt x="95" y="1200"/>
                  </a:cubicBezTo>
                  <a:lnTo>
                    <a:pt x="107" y="1200"/>
                  </a:lnTo>
                  <a:cubicBezTo>
                    <a:pt x="155" y="1200"/>
                    <a:pt x="203" y="1164"/>
                    <a:pt x="214" y="1105"/>
                  </a:cubicBezTo>
                  <a:cubicBezTo>
                    <a:pt x="214" y="1105"/>
                    <a:pt x="226" y="855"/>
                    <a:pt x="262" y="605"/>
                  </a:cubicBezTo>
                  <a:cubicBezTo>
                    <a:pt x="298" y="367"/>
                    <a:pt x="345" y="117"/>
                    <a:pt x="345" y="117"/>
                  </a:cubicBezTo>
                  <a:cubicBezTo>
                    <a:pt x="360" y="46"/>
                    <a:pt x="302" y="0"/>
                    <a:pt x="24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55" name="Google Shape;2755;p53"/>
            <p:cNvSpPr/>
            <p:nvPr/>
          </p:nvSpPr>
          <p:spPr>
            <a:xfrm>
              <a:off x="6298900" y="2318525"/>
              <a:ext cx="42825" cy="22800"/>
            </a:xfrm>
            <a:custGeom>
              <a:avLst/>
              <a:gdLst/>
              <a:ahLst/>
              <a:cxnLst/>
              <a:rect l="l" t="t" r="r" b="b"/>
              <a:pathLst>
                <a:path w="1713" h="912" extrusionOk="0">
                  <a:moveTo>
                    <a:pt x="560" y="212"/>
                  </a:moveTo>
                  <a:cubicBezTo>
                    <a:pt x="560" y="295"/>
                    <a:pt x="560" y="366"/>
                    <a:pt x="584" y="438"/>
                  </a:cubicBezTo>
                  <a:cubicBezTo>
                    <a:pt x="584" y="485"/>
                    <a:pt x="572" y="533"/>
                    <a:pt x="536" y="581"/>
                  </a:cubicBezTo>
                  <a:cubicBezTo>
                    <a:pt x="512" y="628"/>
                    <a:pt x="453" y="664"/>
                    <a:pt x="393" y="676"/>
                  </a:cubicBezTo>
                  <a:cubicBezTo>
                    <a:pt x="385" y="678"/>
                    <a:pt x="377" y="679"/>
                    <a:pt x="369" y="679"/>
                  </a:cubicBezTo>
                  <a:cubicBezTo>
                    <a:pt x="333" y="679"/>
                    <a:pt x="306" y="658"/>
                    <a:pt x="286" y="628"/>
                  </a:cubicBezTo>
                  <a:cubicBezTo>
                    <a:pt x="239" y="509"/>
                    <a:pt x="274" y="378"/>
                    <a:pt x="381" y="295"/>
                  </a:cubicBezTo>
                  <a:cubicBezTo>
                    <a:pt x="429" y="259"/>
                    <a:pt x="489" y="224"/>
                    <a:pt x="560" y="212"/>
                  </a:cubicBezTo>
                  <a:close/>
                  <a:moveTo>
                    <a:pt x="620" y="0"/>
                  </a:moveTo>
                  <a:cubicBezTo>
                    <a:pt x="593" y="0"/>
                    <a:pt x="566" y="3"/>
                    <a:pt x="536" y="9"/>
                  </a:cubicBezTo>
                  <a:cubicBezTo>
                    <a:pt x="429" y="21"/>
                    <a:pt x="334" y="57"/>
                    <a:pt x="250" y="128"/>
                  </a:cubicBezTo>
                  <a:cubicBezTo>
                    <a:pt x="72" y="271"/>
                    <a:pt x="0" y="521"/>
                    <a:pt x="108" y="724"/>
                  </a:cubicBezTo>
                  <a:cubicBezTo>
                    <a:pt x="143" y="807"/>
                    <a:pt x="227" y="855"/>
                    <a:pt x="322" y="878"/>
                  </a:cubicBezTo>
                  <a:cubicBezTo>
                    <a:pt x="358" y="878"/>
                    <a:pt x="405" y="878"/>
                    <a:pt x="441" y="866"/>
                  </a:cubicBezTo>
                  <a:cubicBezTo>
                    <a:pt x="548" y="843"/>
                    <a:pt x="655" y="771"/>
                    <a:pt x="715" y="676"/>
                  </a:cubicBezTo>
                  <a:cubicBezTo>
                    <a:pt x="750" y="724"/>
                    <a:pt x="798" y="759"/>
                    <a:pt x="846" y="795"/>
                  </a:cubicBezTo>
                  <a:cubicBezTo>
                    <a:pt x="959" y="872"/>
                    <a:pt x="1090" y="911"/>
                    <a:pt x="1221" y="911"/>
                  </a:cubicBezTo>
                  <a:cubicBezTo>
                    <a:pt x="1352" y="911"/>
                    <a:pt x="1483" y="872"/>
                    <a:pt x="1596" y="795"/>
                  </a:cubicBezTo>
                  <a:cubicBezTo>
                    <a:pt x="1712" y="747"/>
                    <a:pt x="1647" y="603"/>
                    <a:pt x="1554" y="603"/>
                  </a:cubicBezTo>
                  <a:cubicBezTo>
                    <a:pt x="1533" y="603"/>
                    <a:pt x="1511" y="611"/>
                    <a:pt x="1489" y="628"/>
                  </a:cubicBezTo>
                  <a:cubicBezTo>
                    <a:pt x="1408" y="686"/>
                    <a:pt x="1317" y="713"/>
                    <a:pt x="1228" y="713"/>
                  </a:cubicBezTo>
                  <a:cubicBezTo>
                    <a:pt x="1042" y="713"/>
                    <a:pt x="863" y="596"/>
                    <a:pt x="798" y="402"/>
                  </a:cubicBezTo>
                  <a:cubicBezTo>
                    <a:pt x="798" y="366"/>
                    <a:pt x="798" y="319"/>
                    <a:pt x="798" y="283"/>
                  </a:cubicBezTo>
                  <a:cubicBezTo>
                    <a:pt x="846" y="271"/>
                    <a:pt x="881" y="212"/>
                    <a:pt x="870" y="164"/>
                  </a:cubicBezTo>
                  <a:cubicBezTo>
                    <a:pt x="846" y="81"/>
                    <a:pt x="786" y="21"/>
                    <a:pt x="703" y="9"/>
                  </a:cubicBezTo>
                  <a:cubicBezTo>
                    <a:pt x="673" y="3"/>
                    <a:pt x="646" y="0"/>
                    <a:pt x="62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56" name="Google Shape;2756;p53"/>
            <p:cNvSpPr/>
            <p:nvPr/>
          </p:nvSpPr>
          <p:spPr>
            <a:xfrm>
              <a:off x="6330150" y="2290175"/>
              <a:ext cx="33650" cy="25225"/>
            </a:xfrm>
            <a:custGeom>
              <a:avLst/>
              <a:gdLst/>
              <a:ahLst/>
              <a:cxnLst/>
              <a:rect l="l" t="t" r="r" b="b"/>
              <a:pathLst>
                <a:path w="1346" h="1009" extrusionOk="0">
                  <a:moveTo>
                    <a:pt x="477" y="0"/>
                  </a:moveTo>
                  <a:cubicBezTo>
                    <a:pt x="417" y="0"/>
                    <a:pt x="346" y="12"/>
                    <a:pt x="286" y="48"/>
                  </a:cubicBezTo>
                  <a:lnTo>
                    <a:pt x="274" y="48"/>
                  </a:lnTo>
                  <a:cubicBezTo>
                    <a:pt x="167" y="107"/>
                    <a:pt x="72" y="203"/>
                    <a:pt x="24" y="322"/>
                  </a:cubicBezTo>
                  <a:cubicBezTo>
                    <a:pt x="1" y="369"/>
                    <a:pt x="24" y="429"/>
                    <a:pt x="72" y="453"/>
                  </a:cubicBezTo>
                  <a:cubicBezTo>
                    <a:pt x="85" y="459"/>
                    <a:pt x="99" y="462"/>
                    <a:pt x="114" y="462"/>
                  </a:cubicBezTo>
                  <a:cubicBezTo>
                    <a:pt x="154" y="462"/>
                    <a:pt x="197" y="440"/>
                    <a:pt x="215" y="405"/>
                  </a:cubicBezTo>
                  <a:cubicBezTo>
                    <a:pt x="251" y="334"/>
                    <a:pt x="298" y="274"/>
                    <a:pt x="382" y="226"/>
                  </a:cubicBezTo>
                  <a:cubicBezTo>
                    <a:pt x="405" y="215"/>
                    <a:pt x="429" y="203"/>
                    <a:pt x="453" y="203"/>
                  </a:cubicBezTo>
                  <a:cubicBezTo>
                    <a:pt x="465" y="203"/>
                    <a:pt x="465" y="215"/>
                    <a:pt x="465" y="226"/>
                  </a:cubicBezTo>
                  <a:cubicBezTo>
                    <a:pt x="489" y="405"/>
                    <a:pt x="429" y="572"/>
                    <a:pt x="298" y="691"/>
                  </a:cubicBezTo>
                  <a:cubicBezTo>
                    <a:pt x="262" y="715"/>
                    <a:pt x="227" y="738"/>
                    <a:pt x="179" y="762"/>
                  </a:cubicBezTo>
                  <a:lnTo>
                    <a:pt x="167" y="774"/>
                  </a:lnTo>
                  <a:cubicBezTo>
                    <a:pt x="132" y="786"/>
                    <a:pt x="108" y="810"/>
                    <a:pt x="108" y="846"/>
                  </a:cubicBezTo>
                  <a:cubicBezTo>
                    <a:pt x="96" y="881"/>
                    <a:pt x="108" y="905"/>
                    <a:pt x="132" y="929"/>
                  </a:cubicBezTo>
                  <a:cubicBezTo>
                    <a:pt x="143" y="953"/>
                    <a:pt x="167" y="965"/>
                    <a:pt x="191" y="965"/>
                  </a:cubicBezTo>
                  <a:lnTo>
                    <a:pt x="215" y="977"/>
                  </a:lnTo>
                  <a:lnTo>
                    <a:pt x="346" y="988"/>
                  </a:lnTo>
                  <a:cubicBezTo>
                    <a:pt x="520" y="1002"/>
                    <a:pt x="695" y="1008"/>
                    <a:pt x="869" y="1008"/>
                  </a:cubicBezTo>
                  <a:cubicBezTo>
                    <a:pt x="992" y="1008"/>
                    <a:pt x="1115" y="1005"/>
                    <a:pt x="1239" y="1000"/>
                  </a:cubicBezTo>
                  <a:cubicBezTo>
                    <a:pt x="1298" y="1000"/>
                    <a:pt x="1346" y="953"/>
                    <a:pt x="1346" y="905"/>
                  </a:cubicBezTo>
                  <a:cubicBezTo>
                    <a:pt x="1334" y="846"/>
                    <a:pt x="1298" y="798"/>
                    <a:pt x="1239" y="798"/>
                  </a:cubicBezTo>
                  <a:cubicBezTo>
                    <a:pt x="1135" y="803"/>
                    <a:pt x="1032" y="806"/>
                    <a:pt x="928" y="806"/>
                  </a:cubicBezTo>
                  <a:cubicBezTo>
                    <a:pt x="782" y="806"/>
                    <a:pt x="635" y="800"/>
                    <a:pt x="489" y="786"/>
                  </a:cubicBezTo>
                  <a:cubicBezTo>
                    <a:pt x="643" y="631"/>
                    <a:pt x="703" y="405"/>
                    <a:pt x="667" y="191"/>
                  </a:cubicBezTo>
                  <a:cubicBezTo>
                    <a:pt x="655" y="95"/>
                    <a:pt x="584" y="12"/>
                    <a:pt x="47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57" name="Google Shape;2757;p53"/>
            <p:cNvSpPr/>
            <p:nvPr/>
          </p:nvSpPr>
          <p:spPr>
            <a:xfrm>
              <a:off x="6286700" y="2350300"/>
              <a:ext cx="91100" cy="8400"/>
            </a:xfrm>
            <a:custGeom>
              <a:avLst/>
              <a:gdLst/>
              <a:ahLst/>
              <a:cxnLst/>
              <a:rect l="l" t="t" r="r" b="b"/>
              <a:pathLst>
                <a:path w="3644" h="336" extrusionOk="0">
                  <a:moveTo>
                    <a:pt x="143" y="0"/>
                  </a:moveTo>
                  <a:cubicBezTo>
                    <a:pt x="24" y="0"/>
                    <a:pt x="0" y="179"/>
                    <a:pt x="131" y="203"/>
                  </a:cubicBezTo>
                  <a:lnTo>
                    <a:pt x="143" y="203"/>
                  </a:lnTo>
                  <a:cubicBezTo>
                    <a:pt x="155" y="203"/>
                    <a:pt x="1000" y="215"/>
                    <a:pt x="1834" y="238"/>
                  </a:cubicBezTo>
                  <a:cubicBezTo>
                    <a:pt x="2679" y="274"/>
                    <a:pt x="3524" y="334"/>
                    <a:pt x="3536" y="334"/>
                  </a:cubicBezTo>
                  <a:cubicBezTo>
                    <a:pt x="3541" y="335"/>
                    <a:pt x="3546" y="335"/>
                    <a:pt x="3551" y="335"/>
                  </a:cubicBezTo>
                  <a:cubicBezTo>
                    <a:pt x="3594" y="335"/>
                    <a:pt x="3633" y="292"/>
                    <a:pt x="3644" y="238"/>
                  </a:cubicBezTo>
                  <a:cubicBezTo>
                    <a:pt x="3644" y="191"/>
                    <a:pt x="3608" y="143"/>
                    <a:pt x="3548" y="131"/>
                  </a:cubicBezTo>
                  <a:cubicBezTo>
                    <a:pt x="3536" y="131"/>
                    <a:pt x="2691" y="84"/>
                    <a:pt x="1846" y="36"/>
                  </a:cubicBezTo>
                  <a:cubicBezTo>
                    <a:pt x="1012" y="0"/>
                    <a:pt x="155" y="0"/>
                    <a:pt x="14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58" name="Google Shape;2758;p53"/>
            <p:cNvSpPr/>
            <p:nvPr/>
          </p:nvSpPr>
          <p:spPr>
            <a:xfrm>
              <a:off x="6311100" y="2374950"/>
              <a:ext cx="23250" cy="35700"/>
            </a:xfrm>
            <a:custGeom>
              <a:avLst/>
              <a:gdLst/>
              <a:ahLst/>
              <a:cxnLst/>
              <a:rect l="l" t="t" r="r" b="b"/>
              <a:pathLst>
                <a:path w="930" h="1428" extrusionOk="0">
                  <a:moveTo>
                    <a:pt x="210" y="0"/>
                  </a:moveTo>
                  <a:cubicBezTo>
                    <a:pt x="204" y="0"/>
                    <a:pt x="197" y="1"/>
                    <a:pt x="191" y="2"/>
                  </a:cubicBezTo>
                  <a:cubicBezTo>
                    <a:pt x="132" y="14"/>
                    <a:pt x="96" y="62"/>
                    <a:pt x="108" y="122"/>
                  </a:cubicBezTo>
                  <a:cubicBezTo>
                    <a:pt x="120" y="252"/>
                    <a:pt x="120" y="383"/>
                    <a:pt x="120" y="514"/>
                  </a:cubicBezTo>
                  <a:lnTo>
                    <a:pt x="120" y="586"/>
                  </a:lnTo>
                  <a:cubicBezTo>
                    <a:pt x="120" y="610"/>
                    <a:pt x="132" y="645"/>
                    <a:pt x="167" y="657"/>
                  </a:cubicBezTo>
                  <a:cubicBezTo>
                    <a:pt x="185" y="675"/>
                    <a:pt x="202" y="686"/>
                    <a:pt x="224" y="686"/>
                  </a:cubicBezTo>
                  <a:cubicBezTo>
                    <a:pt x="232" y="686"/>
                    <a:pt x="241" y="684"/>
                    <a:pt x="251" y="681"/>
                  </a:cubicBezTo>
                  <a:cubicBezTo>
                    <a:pt x="277" y="675"/>
                    <a:pt x="305" y="672"/>
                    <a:pt x="333" y="672"/>
                  </a:cubicBezTo>
                  <a:cubicBezTo>
                    <a:pt x="416" y="672"/>
                    <a:pt x="501" y="699"/>
                    <a:pt x="572" y="753"/>
                  </a:cubicBezTo>
                  <a:cubicBezTo>
                    <a:pt x="655" y="812"/>
                    <a:pt x="715" y="907"/>
                    <a:pt x="715" y="1014"/>
                  </a:cubicBezTo>
                  <a:cubicBezTo>
                    <a:pt x="679" y="1110"/>
                    <a:pt x="608" y="1193"/>
                    <a:pt x="501" y="1217"/>
                  </a:cubicBezTo>
                  <a:cubicBezTo>
                    <a:pt x="481" y="1219"/>
                    <a:pt x="462" y="1220"/>
                    <a:pt x="443" y="1220"/>
                  </a:cubicBezTo>
                  <a:cubicBezTo>
                    <a:pt x="344" y="1220"/>
                    <a:pt x="247" y="1193"/>
                    <a:pt x="167" y="1134"/>
                  </a:cubicBezTo>
                  <a:cubicBezTo>
                    <a:pt x="151" y="1126"/>
                    <a:pt x="134" y="1122"/>
                    <a:pt x="117" y="1122"/>
                  </a:cubicBezTo>
                  <a:cubicBezTo>
                    <a:pt x="84" y="1122"/>
                    <a:pt x="52" y="1138"/>
                    <a:pt x="36" y="1169"/>
                  </a:cubicBezTo>
                  <a:cubicBezTo>
                    <a:pt x="1" y="1217"/>
                    <a:pt x="12" y="1288"/>
                    <a:pt x="60" y="1312"/>
                  </a:cubicBezTo>
                  <a:cubicBezTo>
                    <a:pt x="143" y="1372"/>
                    <a:pt x="239" y="1407"/>
                    <a:pt x="334" y="1419"/>
                  </a:cubicBezTo>
                  <a:cubicBezTo>
                    <a:pt x="364" y="1424"/>
                    <a:pt x="393" y="1427"/>
                    <a:pt x="423" y="1427"/>
                  </a:cubicBezTo>
                  <a:cubicBezTo>
                    <a:pt x="465" y="1427"/>
                    <a:pt x="506" y="1421"/>
                    <a:pt x="548" y="1407"/>
                  </a:cubicBezTo>
                  <a:cubicBezTo>
                    <a:pt x="727" y="1372"/>
                    <a:pt x="870" y="1229"/>
                    <a:pt x="917" y="1050"/>
                  </a:cubicBezTo>
                  <a:cubicBezTo>
                    <a:pt x="929" y="860"/>
                    <a:pt x="846" y="681"/>
                    <a:pt x="691" y="586"/>
                  </a:cubicBezTo>
                  <a:cubicBezTo>
                    <a:pt x="584" y="514"/>
                    <a:pt x="453" y="467"/>
                    <a:pt x="322" y="467"/>
                  </a:cubicBezTo>
                  <a:cubicBezTo>
                    <a:pt x="322" y="336"/>
                    <a:pt x="322" y="217"/>
                    <a:pt x="310" y="86"/>
                  </a:cubicBezTo>
                  <a:cubicBezTo>
                    <a:pt x="300" y="34"/>
                    <a:pt x="253" y="0"/>
                    <a:pt x="2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59" name="Google Shape;2759;p53"/>
            <p:cNvSpPr/>
            <p:nvPr/>
          </p:nvSpPr>
          <p:spPr>
            <a:xfrm>
              <a:off x="6312400" y="2369950"/>
              <a:ext cx="25225" cy="6275"/>
            </a:xfrm>
            <a:custGeom>
              <a:avLst/>
              <a:gdLst/>
              <a:ahLst/>
              <a:cxnLst/>
              <a:rect l="l" t="t" r="r" b="b"/>
              <a:pathLst>
                <a:path w="1009" h="251" extrusionOk="0">
                  <a:moveTo>
                    <a:pt x="889" y="0"/>
                  </a:moveTo>
                  <a:cubicBezTo>
                    <a:pt x="889" y="0"/>
                    <a:pt x="699" y="24"/>
                    <a:pt x="520" y="36"/>
                  </a:cubicBezTo>
                  <a:cubicBezTo>
                    <a:pt x="341" y="48"/>
                    <a:pt x="151" y="48"/>
                    <a:pt x="151" y="48"/>
                  </a:cubicBezTo>
                  <a:cubicBezTo>
                    <a:pt x="147" y="47"/>
                    <a:pt x="144" y="47"/>
                    <a:pt x="140" y="47"/>
                  </a:cubicBezTo>
                  <a:cubicBezTo>
                    <a:pt x="19" y="47"/>
                    <a:pt x="0" y="239"/>
                    <a:pt x="139" y="250"/>
                  </a:cubicBezTo>
                  <a:lnTo>
                    <a:pt x="151" y="250"/>
                  </a:lnTo>
                  <a:cubicBezTo>
                    <a:pt x="163" y="250"/>
                    <a:pt x="341" y="250"/>
                    <a:pt x="532" y="238"/>
                  </a:cubicBezTo>
                  <a:cubicBezTo>
                    <a:pt x="722" y="226"/>
                    <a:pt x="925" y="202"/>
                    <a:pt x="925" y="202"/>
                  </a:cubicBezTo>
                  <a:cubicBezTo>
                    <a:pt x="972" y="202"/>
                    <a:pt x="1008" y="143"/>
                    <a:pt x="1008" y="95"/>
                  </a:cubicBezTo>
                  <a:cubicBezTo>
                    <a:pt x="996" y="36"/>
                    <a:pt x="949" y="0"/>
                    <a:pt x="88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60" name="Google Shape;2760;p53"/>
            <p:cNvSpPr/>
            <p:nvPr/>
          </p:nvSpPr>
          <p:spPr>
            <a:xfrm>
              <a:off x="6346525" y="2384525"/>
              <a:ext cx="23150" cy="28025"/>
            </a:xfrm>
            <a:custGeom>
              <a:avLst/>
              <a:gdLst/>
              <a:ahLst/>
              <a:cxnLst/>
              <a:rect l="l" t="t" r="r" b="b"/>
              <a:pathLst>
                <a:path w="926" h="1121" extrusionOk="0">
                  <a:moveTo>
                    <a:pt x="96" y="0"/>
                  </a:moveTo>
                  <a:cubicBezTo>
                    <a:pt x="48" y="0"/>
                    <a:pt x="0" y="48"/>
                    <a:pt x="0" y="108"/>
                  </a:cubicBezTo>
                  <a:cubicBezTo>
                    <a:pt x="0" y="167"/>
                    <a:pt x="12" y="239"/>
                    <a:pt x="36" y="310"/>
                  </a:cubicBezTo>
                  <a:cubicBezTo>
                    <a:pt x="108" y="608"/>
                    <a:pt x="298" y="870"/>
                    <a:pt x="560" y="1024"/>
                  </a:cubicBezTo>
                  <a:cubicBezTo>
                    <a:pt x="620" y="1060"/>
                    <a:pt x="691" y="1096"/>
                    <a:pt x="750" y="1120"/>
                  </a:cubicBezTo>
                  <a:lnTo>
                    <a:pt x="762" y="1120"/>
                  </a:lnTo>
                  <a:cubicBezTo>
                    <a:pt x="767" y="1120"/>
                    <a:pt x="771" y="1120"/>
                    <a:pt x="775" y="1120"/>
                  </a:cubicBezTo>
                  <a:cubicBezTo>
                    <a:pt x="895" y="1120"/>
                    <a:pt x="925" y="952"/>
                    <a:pt x="810" y="917"/>
                  </a:cubicBezTo>
                  <a:cubicBezTo>
                    <a:pt x="762" y="893"/>
                    <a:pt x="715" y="870"/>
                    <a:pt x="667" y="846"/>
                  </a:cubicBezTo>
                  <a:cubicBezTo>
                    <a:pt x="453" y="715"/>
                    <a:pt x="298" y="501"/>
                    <a:pt x="227" y="262"/>
                  </a:cubicBezTo>
                  <a:cubicBezTo>
                    <a:pt x="215" y="203"/>
                    <a:pt x="203" y="155"/>
                    <a:pt x="203" y="96"/>
                  </a:cubicBezTo>
                  <a:cubicBezTo>
                    <a:pt x="203" y="48"/>
                    <a:pt x="155" y="0"/>
                    <a:pt x="9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61" name="Google Shape;2761;p53"/>
            <p:cNvSpPr/>
            <p:nvPr/>
          </p:nvSpPr>
          <p:spPr>
            <a:xfrm>
              <a:off x="6335800" y="2386375"/>
              <a:ext cx="32175" cy="29425"/>
            </a:xfrm>
            <a:custGeom>
              <a:avLst/>
              <a:gdLst/>
              <a:ahLst/>
              <a:cxnLst/>
              <a:rect l="l" t="t" r="r" b="b"/>
              <a:pathLst>
                <a:path w="1287" h="1177" extrusionOk="0">
                  <a:moveTo>
                    <a:pt x="1165" y="1"/>
                  </a:moveTo>
                  <a:cubicBezTo>
                    <a:pt x="1127" y="1"/>
                    <a:pt x="1090" y="25"/>
                    <a:pt x="1072" y="69"/>
                  </a:cubicBezTo>
                  <a:cubicBezTo>
                    <a:pt x="1049" y="129"/>
                    <a:pt x="1013" y="200"/>
                    <a:pt x="977" y="260"/>
                  </a:cubicBezTo>
                  <a:cubicBezTo>
                    <a:pt x="810" y="534"/>
                    <a:pt x="572" y="760"/>
                    <a:pt x="275" y="891"/>
                  </a:cubicBezTo>
                  <a:cubicBezTo>
                    <a:pt x="215" y="927"/>
                    <a:pt x="144" y="950"/>
                    <a:pt x="84" y="974"/>
                  </a:cubicBezTo>
                  <a:cubicBezTo>
                    <a:pt x="25" y="986"/>
                    <a:pt x="1" y="1046"/>
                    <a:pt x="13" y="1105"/>
                  </a:cubicBezTo>
                  <a:cubicBezTo>
                    <a:pt x="25" y="1141"/>
                    <a:pt x="60" y="1165"/>
                    <a:pt x="96" y="1177"/>
                  </a:cubicBezTo>
                  <a:lnTo>
                    <a:pt x="144" y="1177"/>
                  </a:lnTo>
                  <a:cubicBezTo>
                    <a:pt x="215" y="1153"/>
                    <a:pt x="298" y="1117"/>
                    <a:pt x="370" y="1081"/>
                  </a:cubicBezTo>
                  <a:cubicBezTo>
                    <a:pt x="691" y="927"/>
                    <a:pt x="965" y="677"/>
                    <a:pt x="1156" y="367"/>
                  </a:cubicBezTo>
                  <a:cubicBezTo>
                    <a:pt x="1191" y="296"/>
                    <a:pt x="1227" y="212"/>
                    <a:pt x="1263" y="141"/>
                  </a:cubicBezTo>
                  <a:cubicBezTo>
                    <a:pt x="1287" y="93"/>
                    <a:pt x="1251" y="34"/>
                    <a:pt x="1203" y="10"/>
                  </a:cubicBezTo>
                  <a:cubicBezTo>
                    <a:pt x="1191" y="4"/>
                    <a:pt x="1178" y="1"/>
                    <a:pt x="11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62" name="Google Shape;2762;p53"/>
            <p:cNvSpPr/>
            <p:nvPr/>
          </p:nvSpPr>
          <p:spPr>
            <a:xfrm>
              <a:off x="6915050" y="2426150"/>
              <a:ext cx="270000" cy="355775"/>
            </a:xfrm>
            <a:custGeom>
              <a:avLst/>
              <a:gdLst/>
              <a:ahLst/>
              <a:cxnLst/>
              <a:rect l="l" t="t" r="r" b="b"/>
              <a:pathLst>
                <a:path w="10800" h="14231" extrusionOk="0">
                  <a:moveTo>
                    <a:pt x="5739" y="1455"/>
                  </a:moveTo>
                  <a:cubicBezTo>
                    <a:pt x="6620" y="1455"/>
                    <a:pt x="7466" y="1776"/>
                    <a:pt x="8120" y="2360"/>
                  </a:cubicBezTo>
                  <a:cubicBezTo>
                    <a:pt x="8680" y="2896"/>
                    <a:pt x="9049" y="3586"/>
                    <a:pt x="9192" y="4360"/>
                  </a:cubicBezTo>
                  <a:cubicBezTo>
                    <a:pt x="9192" y="4372"/>
                    <a:pt x="9192" y="4384"/>
                    <a:pt x="9192" y="4396"/>
                  </a:cubicBezTo>
                  <a:cubicBezTo>
                    <a:pt x="9263" y="4896"/>
                    <a:pt x="9263" y="5396"/>
                    <a:pt x="9180" y="5884"/>
                  </a:cubicBezTo>
                  <a:cubicBezTo>
                    <a:pt x="9168" y="5896"/>
                    <a:pt x="9144" y="5896"/>
                    <a:pt x="9121" y="5908"/>
                  </a:cubicBezTo>
                  <a:cubicBezTo>
                    <a:pt x="8990" y="6015"/>
                    <a:pt x="8930" y="6194"/>
                    <a:pt x="8990" y="6348"/>
                  </a:cubicBezTo>
                  <a:cubicBezTo>
                    <a:pt x="9001" y="6372"/>
                    <a:pt x="9013" y="6384"/>
                    <a:pt x="9025" y="6408"/>
                  </a:cubicBezTo>
                  <a:cubicBezTo>
                    <a:pt x="9001" y="6491"/>
                    <a:pt x="8978" y="6563"/>
                    <a:pt x="8942" y="6646"/>
                  </a:cubicBezTo>
                  <a:cubicBezTo>
                    <a:pt x="8942" y="6670"/>
                    <a:pt x="8930" y="6682"/>
                    <a:pt x="8918" y="6706"/>
                  </a:cubicBezTo>
                  <a:cubicBezTo>
                    <a:pt x="8620" y="7372"/>
                    <a:pt x="8085" y="7908"/>
                    <a:pt x="7430" y="8230"/>
                  </a:cubicBezTo>
                  <a:cubicBezTo>
                    <a:pt x="7108" y="8372"/>
                    <a:pt x="6787" y="8456"/>
                    <a:pt x="6454" y="8503"/>
                  </a:cubicBezTo>
                  <a:cubicBezTo>
                    <a:pt x="6418" y="8277"/>
                    <a:pt x="6382" y="8063"/>
                    <a:pt x="6358" y="7849"/>
                  </a:cubicBezTo>
                  <a:cubicBezTo>
                    <a:pt x="6287" y="7420"/>
                    <a:pt x="6227" y="6991"/>
                    <a:pt x="6168" y="6563"/>
                  </a:cubicBezTo>
                  <a:cubicBezTo>
                    <a:pt x="6096" y="6051"/>
                    <a:pt x="6025" y="5539"/>
                    <a:pt x="5953" y="5015"/>
                  </a:cubicBezTo>
                  <a:cubicBezTo>
                    <a:pt x="6025" y="4967"/>
                    <a:pt x="6073" y="4884"/>
                    <a:pt x="6073" y="4801"/>
                  </a:cubicBezTo>
                  <a:cubicBezTo>
                    <a:pt x="6084" y="4753"/>
                    <a:pt x="6049" y="4717"/>
                    <a:pt x="6013" y="4705"/>
                  </a:cubicBezTo>
                  <a:cubicBezTo>
                    <a:pt x="6001" y="4670"/>
                    <a:pt x="5977" y="4634"/>
                    <a:pt x="5942" y="4610"/>
                  </a:cubicBezTo>
                  <a:cubicBezTo>
                    <a:pt x="5930" y="4598"/>
                    <a:pt x="5918" y="4586"/>
                    <a:pt x="5894" y="4586"/>
                  </a:cubicBezTo>
                  <a:cubicBezTo>
                    <a:pt x="5799" y="4003"/>
                    <a:pt x="5715" y="3431"/>
                    <a:pt x="5608" y="2860"/>
                  </a:cubicBezTo>
                  <a:cubicBezTo>
                    <a:pt x="5537" y="2455"/>
                    <a:pt x="5477" y="2050"/>
                    <a:pt x="5418" y="1645"/>
                  </a:cubicBezTo>
                  <a:cubicBezTo>
                    <a:pt x="5406" y="1586"/>
                    <a:pt x="5394" y="1526"/>
                    <a:pt x="5394" y="1467"/>
                  </a:cubicBezTo>
                  <a:cubicBezTo>
                    <a:pt x="5501" y="1455"/>
                    <a:pt x="5620" y="1455"/>
                    <a:pt x="5739" y="1455"/>
                  </a:cubicBezTo>
                  <a:close/>
                  <a:moveTo>
                    <a:pt x="5144" y="1503"/>
                  </a:moveTo>
                  <a:cubicBezTo>
                    <a:pt x="5180" y="1717"/>
                    <a:pt x="5203" y="1931"/>
                    <a:pt x="5239" y="2145"/>
                  </a:cubicBezTo>
                  <a:cubicBezTo>
                    <a:pt x="5263" y="2348"/>
                    <a:pt x="5299" y="2538"/>
                    <a:pt x="5322" y="2741"/>
                  </a:cubicBezTo>
                  <a:cubicBezTo>
                    <a:pt x="5370" y="3062"/>
                    <a:pt x="5418" y="3384"/>
                    <a:pt x="5477" y="3717"/>
                  </a:cubicBezTo>
                  <a:cubicBezTo>
                    <a:pt x="5525" y="4039"/>
                    <a:pt x="5572" y="4360"/>
                    <a:pt x="5620" y="4670"/>
                  </a:cubicBezTo>
                  <a:cubicBezTo>
                    <a:pt x="5549" y="4741"/>
                    <a:pt x="5525" y="4848"/>
                    <a:pt x="5537" y="4943"/>
                  </a:cubicBezTo>
                  <a:cubicBezTo>
                    <a:pt x="5549" y="5027"/>
                    <a:pt x="5608" y="5086"/>
                    <a:pt x="5680" y="5098"/>
                  </a:cubicBezTo>
                  <a:cubicBezTo>
                    <a:pt x="5775" y="5741"/>
                    <a:pt x="5870" y="6396"/>
                    <a:pt x="5965" y="7039"/>
                  </a:cubicBezTo>
                  <a:cubicBezTo>
                    <a:pt x="6025" y="7527"/>
                    <a:pt x="6096" y="8015"/>
                    <a:pt x="6168" y="8515"/>
                  </a:cubicBezTo>
                  <a:cubicBezTo>
                    <a:pt x="6107" y="8518"/>
                    <a:pt x="6046" y="8520"/>
                    <a:pt x="5985" y="8520"/>
                  </a:cubicBezTo>
                  <a:cubicBezTo>
                    <a:pt x="5107" y="8520"/>
                    <a:pt x="4252" y="8202"/>
                    <a:pt x="3584" y="7634"/>
                  </a:cubicBezTo>
                  <a:cubicBezTo>
                    <a:pt x="3465" y="7527"/>
                    <a:pt x="3346" y="7408"/>
                    <a:pt x="3239" y="7277"/>
                  </a:cubicBezTo>
                  <a:lnTo>
                    <a:pt x="3072" y="7039"/>
                  </a:lnTo>
                  <a:cubicBezTo>
                    <a:pt x="3084" y="6979"/>
                    <a:pt x="3084" y="6920"/>
                    <a:pt x="3060" y="6860"/>
                  </a:cubicBezTo>
                  <a:cubicBezTo>
                    <a:pt x="3060" y="6813"/>
                    <a:pt x="3036" y="6765"/>
                    <a:pt x="3001" y="6741"/>
                  </a:cubicBezTo>
                  <a:cubicBezTo>
                    <a:pt x="2966" y="6724"/>
                    <a:pt x="2925" y="6713"/>
                    <a:pt x="2886" y="6713"/>
                  </a:cubicBezTo>
                  <a:cubicBezTo>
                    <a:pt x="2872" y="6713"/>
                    <a:pt x="2859" y="6714"/>
                    <a:pt x="2846" y="6717"/>
                  </a:cubicBezTo>
                  <a:lnTo>
                    <a:pt x="2786" y="6610"/>
                  </a:lnTo>
                  <a:cubicBezTo>
                    <a:pt x="2679" y="6432"/>
                    <a:pt x="2596" y="6241"/>
                    <a:pt x="2536" y="6039"/>
                  </a:cubicBezTo>
                  <a:cubicBezTo>
                    <a:pt x="2334" y="5348"/>
                    <a:pt x="2334" y="4610"/>
                    <a:pt x="2536" y="3919"/>
                  </a:cubicBezTo>
                  <a:cubicBezTo>
                    <a:pt x="2691" y="3217"/>
                    <a:pt x="3096" y="2586"/>
                    <a:pt x="3667" y="2157"/>
                  </a:cubicBezTo>
                  <a:cubicBezTo>
                    <a:pt x="4108" y="1824"/>
                    <a:pt x="4608" y="1598"/>
                    <a:pt x="5144" y="1503"/>
                  </a:cubicBezTo>
                  <a:close/>
                  <a:moveTo>
                    <a:pt x="8632" y="7551"/>
                  </a:moveTo>
                  <a:lnTo>
                    <a:pt x="8370" y="8396"/>
                  </a:lnTo>
                  <a:cubicBezTo>
                    <a:pt x="8013" y="9456"/>
                    <a:pt x="7644" y="10551"/>
                    <a:pt x="7287" y="11623"/>
                  </a:cubicBezTo>
                  <a:lnTo>
                    <a:pt x="7251" y="11742"/>
                  </a:lnTo>
                  <a:cubicBezTo>
                    <a:pt x="7180" y="11956"/>
                    <a:pt x="7108" y="12194"/>
                    <a:pt x="7037" y="12409"/>
                  </a:cubicBezTo>
                  <a:lnTo>
                    <a:pt x="7013" y="12278"/>
                  </a:lnTo>
                  <a:cubicBezTo>
                    <a:pt x="7001" y="12182"/>
                    <a:pt x="6977" y="12087"/>
                    <a:pt x="6965" y="11992"/>
                  </a:cubicBezTo>
                  <a:lnTo>
                    <a:pt x="6882" y="11468"/>
                  </a:lnTo>
                  <a:cubicBezTo>
                    <a:pt x="6846" y="11218"/>
                    <a:pt x="6811" y="10968"/>
                    <a:pt x="6775" y="10730"/>
                  </a:cubicBezTo>
                  <a:cubicBezTo>
                    <a:pt x="6680" y="10063"/>
                    <a:pt x="6584" y="9396"/>
                    <a:pt x="6477" y="8730"/>
                  </a:cubicBezTo>
                  <a:cubicBezTo>
                    <a:pt x="6715" y="8706"/>
                    <a:pt x="6942" y="8646"/>
                    <a:pt x="7156" y="8575"/>
                  </a:cubicBezTo>
                  <a:cubicBezTo>
                    <a:pt x="7739" y="8372"/>
                    <a:pt x="8251" y="8027"/>
                    <a:pt x="8632" y="7551"/>
                  </a:cubicBezTo>
                  <a:close/>
                  <a:moveTo>
                    <a:pt x="3858" y="8194"/>
                  </a:moveTo>
                  <a:lnTo>
                    <a:pt x="3858" y="8194"/>
                  </a:lnTo>
                  <a:cubicBezTo>
                    <a:pt x="4489" y="8563"/>
                    <a:pt x="5215" y="8765"/>
                    <a:pt x="5953" y="8765"/>
                  </a:cubicBezTo>
                  <a:cubicBezTo>
                    <a:pt x="6037" y="8765"/>
                    <a:pt x="6120" y="8765"/>
                    <a:pt x="6203" y="8753"/>
                  </a:cubicBezTo>
                  <a:cubicBezTo>
                    <a:pt x="6287" y="9349"/>
                    <a:pt x="6370" y="9944"/>
                    <a:pt x="6465" y="10527"/>
                  </a:cubicBezTo>
                  <a:lnTo>
                    <a:pt x="6489" y="10742"/>
                  </a:lnTo>
                  <a:cubicBezTo>
                    <a:pt x="6549" y="11135"/>
                    <a:pt x="6620" y="11563"/>
                    <a:pt x="6692" y="11968"/>
                  </a:cubicBezTo>
                  <a:cubicBezTo>
                    <a:pt x="6704" y="12051"/>
                    <a:pt x="6715" y="12135"/>
                    <a:pt x="6727" y="12218"/>
                  </a:cubicBezTo>
                  <a:cubicBezTo>
                    <a:pt x="6739" y="12301"/>
                    <a:pt x="6751" y="12397"/>
                    <a:pt x="6775" y="12480"/>
                  </a:cubicBezTo>
                  <a:cubicBezTo>
                    <a:pt x="6620" y="12254"/>
                    <a:pt x="6465" y="12028"/>
                    <a:pt x="6323" y="11801"/>
                  </a:cubicBezTo>
                  <a:lnTo>
                    <a:pt x="6287" y="11754"/>
                  </a:lnTo>
                  <a:cubicBezTo>
                    <a:pt x="5727" y="10920"/>
                    <a:pt x="5144" y="10075"/>
                    <a:pt x="4644" y="9337"/>
                  </a:cubicBezTo>
                  <a:lnTo>
                    <a:pt x="4394" y="8968"/>
                  </a:lnTo>
                  <a:lnTo>
                    <a:pt x="3858" y="8194"/>
                  </a:lnTo>
                  <a:close/>
                  <a:moveTo>
                    <a:pt x="5068" y="0"/>
                  </a:moveTo>
                  <a:cubicBezTo>
                    <a:pt x="5061" y="0"/>
                    <a:pt x="5055" y="1"/>
                    <a:pt x="5049" y="2"/>
                  </a:cubicBezTo>
                  <a:cubicBezTo>
                    <a:pt x="4989" y="14"/>
                    <a:pt x="4894" y="98"/>
                    <a:pt x="4918" y="181"/>
                  </a:cubicBezTo>
                  <a:cubicBezTo>
                    <a:pt x="4989" y="538"/>
                    <a:pt x="5049" y="895"/>
                    <a:pt x="5108" y="1252"/>
                  </a:cubicBezTo>
                  <a:cubicBezTo>
                    <a:pt x="3941" y="1491"/>
                    <a:pt x="2905" y="2288"/>
                    <a:pt x="2465" y="3360"/>
                  </a:cubicBezTo>
                  <a:cubicBezTo>
                    <a:pt x="2167" y="4098"/>
                    <a:pt x="2060" y="4896"/>
                    <a:pt x="2167" y="5682"/>
                  </a:cubicBezTo>
                  <a:lnTo>
                    <a:pt x="2167" y="5717"/>
                  </a:lnTo>
                  <a:cubicBezTo>
                    <a:pt x="2048" y="5527"/>
                    <a:pt x="1917" y="5336"/>
                    <a:pt x="1786" y="5146"/>
                  </a:cubicBezTo>
                  <a:cubicBezTo>
                    <a:pt x="1620" y="4896"/>
                    <a:pt x="1453" y="4646"/>
                    <a:pt x="1274" y="4396"/>
                  </a:cubicBezTo>
                  <a:cubicBezTo>
                    <a:pt x="917" y="3872"/>
                    <a:pt x="548" y="3336"/>
                    <a:pt x="238" y="2788"/>
                  </a:cubicBezTo>
                  <a:cubicBezTo>
                    <a:pt x="215" y="2753"/>
                    <a:pt x="191" y="2741"/>
                    <a:pt x="155" y="2741"/>
                  </a:cubicBezTo>
                  <a:cubicBezTo>
                    <a:pt x="96" y="2741"/>
                    <a:pt x="48" y="2776"/>
                    <a:pt x="24" y="2824"/>
                  </a:cubicBezTo>
                  <a:cubicBezTo>
                    <a:pt x="0" y="2860"/>
                    <a:pt x="0" y="2896"/>
                    <a:pt x="24" y="2931"/>
                  </a:cubicBezTo>
                  <a:cubicBezTo>
                    <a:pt x="286" y="3384"/>
                    <a:pt x="596" y="3824"/>
                    <a:pt x="881" y="4253"/>
                  </a:cubicBezTo>
                  <a:cubicBezTo>
                    <a:pt x="1060" y="4527"/>
                    <a:pt x="1250" y="4801"/>
                    <a:pt x="1429" y="5086"/>
                  </a:cubicBezTo>
                  <a:cubicBezTo>
                    <a:pt x="1858" y="5741"/>
                    <a:pt x="2215" y="6301"/>
                    <a:pt x="2560" y="6813"/>
                  </a:cubicBezTo>
                  <a:lnTo>
                    <a:pt x="2572" y="6825"/>
                  </a:lnTo>
                  <a:cubicBezTo>
                    <a:pt x="2584" y="6848"/>
                    <a:pt x="2596" y="6872"/>
                    <a:pt x="2608" y="6896"/>
                  </a:cubicBezTo>
                  <a:cubicBezTo>
                    <a:pt x="2596" y="6944"/>
                    <a:pt x="2584" y="6991"/>
                    <a:pt x="2584" y="7039"/>
                  </a:cubicBezTo>
                  <a:cubicBezTo>
                    <a:pt x="2584" y="7122"/>
                    <a:pt x="2632" y="7206"/>
                    <a:pt x="2703" y="7241"/>
                  </a:cubicBezTo>
                  <a:cubicBezTo>
                    <a:pt x="2739" y="7265"/>
                    <a:pt x="2786" y="7277"/>
                    <a:pt x="2822" y="7277"/>
                  </a:cubicBezTo>
                  <a:lnTo>
                    <a:pt x="2858" y="7277"/>
                  </a:lnTo>
                  <a:cubicBezTo>
                    <a:pt x="2894" y="7325"/>
                    <a:pt x="2929" y="7372"/>
                    <a:pt x="2965" y="7420"/>
                  </a:cubicBezTo>
                  <a:cubicBezTo>
                    <a:pt x="3453" y="8122"/>
                    <a:pt x="3941" y="8837"/>
                    <a:pt x="4406" y="9539"/>
                  </a:cubicBezTo>
                  <a:cubicBezTo>
                    <a:pt x="4882" y="10230"/>
                    <a:pt x="5358" y="10932"/>
                    <a:pt x="5834" y="11623"/>
                  </a:cubicBezTo>
                  <a:cubicBezTo>
                    <a:pt x="6025" y="11897"/>
                    <a:pt x="6215" y="12182"/>
                    <a:pt x="6406" y="12468"/>
                  </a:cubicBezTo>
                  <a:lnTo>
                    <a:pt x="6644" y="12837"/>
                  </a:lnTo>
                  <a:lnTo>
                    <a:pt x="6739" y="12980"/>
                  </a:lnTo>
                  <a:cubicBezTo>
                    <a:pt x="6739" y="13016"/>
                    <a:pt x="6727" y="13040"/>
                    <a:pt x="6727" y="13075"/>
                  </a:cubicBezTo>
                  <a:cubicBezTo>
                    <a:pt x="6727" y="13135"/>
                    <a:pt x="6739" y="13194"/>
                    <a:pt x="6787" y="13242"/>
                  </a:cubicBezTo>
                  <a:lnTo>
                    <a:pt x="6787" y="13266"/>
                  </a:lnTo>
                  <a:cubicBezTo>
                    <a:pt x="6680" y="13540"/>
                    <a:pt x="6608" y="13837"/>
                    <a:pt x="6549" y="14135"/>
                  </a:cubicBezTo>
                  <a:cubicBezTo>
                    <a:pt x="6537" y="14171"/>
                    <a:pt x="6561" y="14218"/>
                    <a:pt x="6608" y="14230"/>
                  </a:cubicBezTo>
                  <a:lnTo>
                    <a:pt x="6620" y="14230"/>
                  </a:lnTo>
                  <a:cubicBezTo>
                    <a:pt x="6680" y="14230"/>
                    <a:pt x="6727" y="14195"/>
                    <a:pt x="6739" y="14147"/>
                  </a:cubicBezTo>
                  <a:cubicBezTo>
                    <a:pt x="6835" y="13933"/>
                    <a:pt x="6906" y="13706"/>
                    <a:pt x="6977" y="13468"/>
                  </a:cubicBezTo>
                  <a:lnTo>
                    <a:pt x="7001" y="13373"/>
                  </a:lnTo>
                  <a:cubicBezTo>
                    <a:pt x="7096" y="13516"/>
                    <a:pt x="7204" y="13659"/>
                    <a:pt x="7311" y="13790"/>
                  </a:cubicBezTo>
                  <a:cubicBezTo>
                    <a:pt x="7323" y="13802"/>
                    <a:pt x="7346" y="13814"/>
                    <a:pt x="7370" y="13814"/>
                  </a:cubicBezTo>
                  <a:cubicBezTo>
                    <a:pt x="7394" y="13814"/>
                    <a:pt x="7406" y="13802"/>
                    <a:pt x="7430" y="13802"/>
                  </a:cubicBezTo>
                  <a:cubicBezTo>
                    <a:pt x="7477" y="13766"/>
                    <a:pt x="7501" y="13706"/>
                    <a:pt x="7489" y="13659"/>
                  </a:cubicBezTo>
                  <a:cubicBezTo>
                    <a:pt x="7418" y="13480"/>
                    <a:pt x="7323" y="13325"/>
                    <a:pt x="7227" y="13171"/>
                  </a:cubicBezTo>
                  <a:cubicBezTo>
                    <a:pt x="7263" y="13111"/>
                    <a:pt x="7275" y="13040"/>
                    <a:pt x="7263" y="12968"/>
                  </a:cubicBezTo>
                  <a:cubicBezTo>
                    <a:pt x="7263" y="12944"/>
                    <a:pt x="7239" y="12921"/>
                    <a:pt x="7216" y="12909"/>
                  </a:cubicBezTo>
                  <a:cubicBezTo>
                    <a:pt x="7216" y="12909"/>
                    <a:pt x="7216" y="12897"/>
                    <a:pt x="7216" y="12897"/>
                  </a:cubicBezTo>
                  <a:cubicBezTo>
                    <a:pt x="7204" y="12873"/>
                    <a:pt x="7192" y="12861"/>
                    <a:pt x="7180" y="12837"/>
                  </a:cubicBezTo>
                  <a:lnTo>
                    <a:pt x="7454" y="11992"/>
                  </a:lnTo>
                  <a:cubicBezTo>
                    <a:pt x="7751" y="11075"/>
                    <a:pt x="8061" y="10146"/>
                    <a:pt x="8370" y="9218"/>
                  </a:cubicBezTo>
                  <a:cubicBezTo>
                    <a:pt x="8501" y="8813"/>
                    <a:pt x="8644" y="8396"/>
                    <a:pt x="8775" y="7991"/>
                  </a:cubicBezTo>
                  <a:cubicBezTo>
                    <a:pt x="8930" y="7551"/>
                    <a:pt x="9073" y="7087"/>
                    <a:pt x="9240" y="6634"/>
                  </a:cubicBezTo>
                  <a:cubicBezTo>
                    <a:pt x="9263" y="6575"/>
                    <a:pt x="9287" y="6503"/>
                    <a:pt x="9311" y="6444"/>
                  </a:cubicBezTo>
                  <a:cubicBezTo>
                    <a:pt x="9359" y="6432"/>
                    <a:pt x="9394" y="6408"/>
                    <a:pt x="9430" y="6372"/>
                  </a:cubicBezTo>
                  <a:cubicBezTo>
                    <a:pt x="9490" y="6313"/>
                    <a:pt x="9513" y="6241"/>
                    <a:pt x="9525" y="6170"/>
                  </a:cubicBezTo>
                  <a:cubicBezTo>
                    <a:pt x="9549" y="6134"/>
                    <a:pt x="9561" y="6098"/>
                    <a:pt x="9549" y="6063"/>
                  </a:cubicBezTo>
                  <a:cubicBezTo>
                    <a:pt x="9525" y="6015"/>
                    <a:pt x="9502" y="5967"/>
                    <a:pt x="9466" y="5944"/>
                  </a:cubicBezTo>
                  <a:cubicBezTo>
                    <a:pt x="9632" y="5432"/>
                    <a:pt x="9787" y="4908"/>
                    <a:pt x="9942" y="4396"/>
                  </a:cubicBezTo>
                  <a:cubicBezTo>
                    <a:pt x="10049" y="4015"/>
                    <a:pt x="10180" y="3634"/>
                    <a:pt x="10311" y="3253"/>
                  </a:cubicBezTo>
                  <a:cubicBezTo>
                    <a:pt x="10478" y="2753"/>
                    <a:pt x="10645" y="2229"/>
                    <a:pt x="10787" y="1705"/>
                  </a:cubicBezTo>
                  <a:cubicBezTo>
                    <a:pt x="10799" y="1657"/>
                    <a:pt x="10764" y="1598"/>
                    <a:pt x="10716" y="1598"/>
                  </a:cubicBezTo>
                  <a:cubicBezTo>
                    <a:pt x="10707" y="1597"/>
                    <a:pt x="10699" y="1596"/>
                    <a:pt x="10691" y="1596"/>
                  </a:cubicBezTo>
                  <a:cubicBezTo>
                    <a:pt x="10618" y="1596"/>
                    <a:pt x="10559" y="1641"/>
                    <a:pt x="10537" y="1705"/>
                  </a:cubicBezTo>
                  <a:cubicBezTo>
                    <a:pt x="10371" y="2336"/>
                    <a:pt x="10168" y="2955"/>
                    <a:pt x="9966" y="3562"/>
                  </a:cubicBezTo>
                  <a:cubicBezTo>
                    <a:pt x="9894" y="3765"/>
                    <a:pt x="9823" y="3955"/>
                    <a:pt x="9763" y="4158"/>
                  </a:cubicBezTo>
                  <a:cubicBezTo>
                    <a:pt x="9680" y="4396"/>
                    <a:pt x="9609" y="4622"/>
                    <a:pt x="9537" y="4860"/>
                  </a:cubicBezTo>
                  <a:cubicBezTo>
                    <a:pt x="9525" y="4658"/>
                    <a:pt x="9490" y="4467"/>
                    <a:pt x="9454" y="4277"/>
                  </a:cubicBezTo>
                  <a:cubicBezTo>
                    <a:pt x="9442" y="4253"/>
                    <a:pt x="9442" y="4241"/>
                    <a:pt x="9430" y="4229"/>
                  </a:cubicBezTo>
                  <a:cubicBezTo>
                    <a:pt x="9299" y="3467"/>
                    <a:pt x="8942" y="2765"/>
                    <a:pt x="8406" y="2217"/>
                  </a:cubicBezTo>
                  <a:cubicBezTo>
                    <a:pt x="7799" y="1633"/>
                    <a:pt x="7025" y="1276"/>
                    <a:pt x="6192" y="1193"/>
                  </a:cubicBezTo>
                  <a:cubicBezTo>
                    <a:pt x="6078" y="1183"/>
                    <a:pt x="5963" y="1177"/>
                    <a:pt x="5846" y="1177"/>
                  </a:cubicBezTo>
                  <a:cubicBezTo>
                    <a:pt x="5681" y="1177"/>
                    <a:pt x="5514" y="1189"/>
                    <a:pt x="5346" y="1217"/>
                  </a:cubicBezTo>
                  <a:cubicBezTo>
                    <a:pt x="5287" y="836"/>
                    <a:pt x="5227" y="443"/>
                    <a:pt x="5144" y="62"/>
                  </a:cubicBezTo>
                  <a:cubicBezTo>
                    <a:pt x="5144" y="31"/>
                    <a:pt x="5108" y="0"/>
                    <a:pt x="506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63" name="Google Shape;2763;p53"/>
            <p:cNvSpPr/>
            <p:nvPr/>
          </p:nvSpPr>
          <p:spPr>
            <a:xfrm>
              <a:off x="6128350" y="1697450"/>
              <a:ext cx="357500" cy="55775"/>
            </a:xfrm>
            <a:custGeom>
              <a:avLst/>
              <a:gdLst/>
              <a:ahLst/>
              <a:cxnLst/>
              <a:rect l="l" t="t" r="r" b="b"/>
              <a:pathLst>
                <a:path w="14300" h="2231" extrusionOk="0">
                  <a:moveTo>
                    <a:pt x="12883" y="1290"/>
                  </a:moveTo>
                  <a:lnTo>
                    <a:pt x="12883" y="1290"/>
                  </a:lnTo>
                  <a:cubicBezTo>
                    <a:pt x="12978" y="1468"/>
                    <a:pt x="12966" y="1647"/>
                    <a:pt x="12847" y="1659"/>
                  </a:cubicBezTo>
                  <a:cubicBezTo>
                    <a:pt x="12837" y="1661"/>
                    <a:pt x="12827" y="1662"/>
                    <a:pt x="12816" y="1662"/>
                  </a:cubicBezTo>
                  <a:cubicBezTo>
                    <a:pt x="12764" y="1662"/>
                    <a:pt x="12708" y="1637"/>
                    <a:pt x="12668" y="1587"/>
                  </a:cubicBezTo>
                  <a:cubicBezTo>
                    <a:pt x="12621" y="1468"/>
                    <a:pt x="12728" y="1314"/>
                    <a:pt x="12883" y="1290"/>
                  </a:cubicBezTo>
                  <a:close/>
                  <a:moveTo>
                    <a:pt x="10076" y="0"/>
                  </a:moveTo>
                  <a:cubicBezTo>
                    <a:pt x="9992" y="0"/>
                    <a:pt x="9912" y="46"/>
                    <a:pt x="9870" y="135"/>
                  </a:cubicBezTo>
                  <a:cubicBezTo>
                    <a:pt x="9823" y="254"/>
                    <a:pt x="9787" y="397"/>
                    <a:pt x="9775" y="528"/>
                  </a:cubicBezTo>
                  <a:cubicBezTo>
                    <a:pt x="9751" y="754"/>
                    <a:pt x="9739" y="968"/>
                    <a:pt x="9728" y="1183"/>
                  </a:cubicBezTo>
                  <a:cubicBezTo>
                    <a:pt x="9501" y="1230"/>
                    <a:pt x="9489" y="1254"/>
                    <a:pt x="9585" y="1385"/>
                  </a:cubicBezTo>
                  <a:lnTo>
                    <a:pt x="9739" y="1314"/>
                  </a:lnTo>
                  <a:lnTo>
                    <a:pt x="9739" y="1766"/>
                  </a:lnTo>
                  <a:lnTo>
                    <a:pt x="9585" y="1766"/>
                  </a:lnTo>
                  <a:cubicBezTo>
                    <a:pt x="8954" y="1802"/>
                    <a:pt x="8323" y="1778"/>
                    <a:pt x="7680" y="1861"/>
                  </a:cubicBezTo>
                  <a:cubicBezTo>
                    <a:pt x="7307" y="1901"/>
                    <a:pt x="6930" y="1908"/>
                    <a:pt x="6554" y="1908"/>
                  </a:cubicBezTo>
                  <a:cubicBezTo>
                    <a:pt x="6375" y="1908"/>
                    <a:pt x="6196" y="1906"/>
                    <a:pt x="6017" y="1906"/>
                  </a:cubicBezTo>
                  <a:cubicBezTo>
                    <a:pt x="5900" y="1906"/>
                    <a:pt x="5784" y="1907"/>
                    <a:pt x="5667" y="1909"/>
                  </a:cubicBezTo>
                  <a:cubicBezTo>
                    <a:pt x="5132" y="1909"/>
                    <a:pt x="4596" y="1909"/>
                    <a:pt x="4060" y="1933"/>
                  </a:cubicBezTo>
                  <a:cubicBezTo>
                    <a:pt x="3822" y="1933"/>
                    <a:pt x="3572" y="1992"/>
                    <a:pt x="3334" y="1992"/>
                  </a:cubicBezTo>
                  <a:cubicBezTo>
                    <a:pt x="3210" y="1992"/>
                    <a:pt x="3086" y="1977"/>
                    <a:pt x="2956" y="1977"/>
                  </a:cubicBezTo>
                  <a:cubicBezTo>
                    <a:pt x="2924" y="1977"/>
                    <a:pt x="2891" y="1978"/>
                    <a:pt x="2858" y="1980"/>
                  </a:cubicBezTo>
                  <a:cubicBezTo>
                    <a:pt x="2227" y="2016"/>
                    <a:pt x="1607" y="2016"/>
                    <a:pt x="976" y="2028"/>
                  </a:cubicBezTo>
                  <a:cubicBezTo>
                    <a:pt x="714" y="2028"/>
                    <a:pt x="441" y="2004"/>
                    <a:pt x="179" y="2004"/>
                  </a:cubicBezTo>
                  <a:cubicBezTo>
                    <a:pt x="119" y="2016"/>
                    <a:pt x="60" y="2028"/>
                    <a:pt x="0" y="2064"/>
                  </a:cubicBezTo>
                  <a:cubicBezTo>
                    <a:pt x="60" y="2099"/>
                    <a:pt x="119" y="2123"/>
                    <a:pt x="179" y="2159"/>
                  </a:cubicBezTo>
                  <a:lnTo>
                    <a:pt x="226" y="2159"/>
                  </a:lnTo>
                  <a:cubicBezTo>
                    <a:pt x="417" y="2171"/>
                    <a:pt x="595" y="2183"/>
                    <a:pt x="774" y="2207"/>
                  </a:cubicBezTo>
                  <a:cubicBezTo>
                    <a:pt x="857" y="2218"/>
                    <a:pt x="929" y="2230"/>
                    <a:pt x="1000" y="2230"/>
                  </a:cubicBezTo>
                  <a:cubicBezTo>
                    <a:pt x="1107" y="2230"/>
                    <a:pt x="1203" y="2195"/>
                    <a:pt x="1298" y="2195"/>
                  </a:cubicBezTo>
                  <a:cubicBezTo>
                    <a:pt x="2000" y="2183"/>
                    <a:pt x="2715" y="2195"/>
                    <a:pt x="3417" y="2159"/>
                  </a:cubicBezTo>
                  <a:cubicBezTo>
                    <a:pt x="4298" y="2135"/>
                    <a:pt x="5167" y="2087"/>
                    <a:pt x="6048" y="2064"/>
                  </a:cubicBezTo>
                  <a:cubicBezTo>
                    <a:pt x="6304" y="2058"/>
                    <a:pt x="6560" y="2058"/>
                    <a:pt x="6818" y="2058"/>
                  </a:cubicBezTo>
                  <a:cubicBezTo>
                    <a:pt x="7075" y="2058"/>
                    <a:pt x="7334" y="2058"/>
                    <a:pt x="7596" y="2052"/>
                  </a:cubicBezTo>
                  <a:cubicBezTo>
                    <a:pt x="8168" y="2040"/>
                    <a:pt x="8739" y="2016"/>
                    <a:pt x="9311" y="1992"/>
                  </a:cubicBezTo>
                  <a:cubicBezTo>
                    <a:pt x="9466" y="1992"/>
                    <a:pt x="9608" y="1957"/>
                    <a:pt x="9751" y="1957"/>
                  </a:cubicBezTo>
                  <a:cubicBezTo>
                    <a:pt x="9894" y="1957"/>
                    <a:pt x="10013" y="1980"/>
                    <a:pt x="10132" y="1992"/>
                  </a:cubicBezTo>
                  <a:lnTo>
                    <a:pt x="10597" y="1992"/>
                  </a:lnTo>
                  <a:cubicBezTo>
                    <a:pt x="10906" y="1992"/>
                    <a:pt x="11228" y="2016"/>
                    <a:pt x="11537" y="2016"/>
                  </a:cubicBezTo>
                  <a:lnTo>
                    <a:pt x="12954" y="2052"/>
                  </a:lnTo>
                  <a:lnTo>
                    <a:pt x="13026" y="2052"/>
                  </a:lnTo>
                  <a:cubicBezTo>
                    <a:pt x="13383" y="2076"/>
                    <a:pt x="13752" y="2099"/>
                    <a:pt x="14109" y="2099"/>
                  </a:cubicBezTo>
                  <a:cubicBezTo>
                    <a:pt x="14169" y="2087"/>
                    <a:pt x="14300" y="2040"/>
                    <a:pt x="14264" y="1909"/>
                  </a:cubicBezTo>
                  <a:cubicBezTo>
                    <a:pt x="14246" y="1845"/>
                    <a:pt x="14089" y="1782"/>
                    <a:pt x="13989" y="1782"/>
                  </a:cubicBezTo>
                  <a:cubicBezTo>
                    <a:pt x="13958" y="1782"/>
                    <a:pt x="13933" y="1788"/>
                    <a:pt x="13919" y="1802"/>
                  </a:cubicBezTo>
                  <a:cubicBezTo>
                    <a:pt x="13869" y="1862"/>
                    <a:pt x="13817" y="1879"/>
                    <a:pt x="13763" y="1879"/>
                  </a:cubicBezTo>
                  <a:cubicBezTo>
                    <a:pt x="13699" y="1879"/>
                    <a:pt x="13632" y="1856"/>
                    <a:pt x="13561" y="1849"/>
                  </a:cubicBezTo>
                  <a:cubicBezTo>
                    <a:pt x="13597" y="1814"/>
                    <a:pt x="13645" y="1778"/>
                    <a:pt x="13680" y="1742"/>
                  </a:cubicBezTo>
                  <a:cubicBezTo>
                    <a:pt x="13823" y="1599"/>
                    <a:pt x="13895" y="1409"/>
                    <a:pt x="13871" y="1206"/>
                  </a:cubicBezTo>
                  <a:cubicBezTo>
                    <a:pt x="13859" y="1075"/>
                    <a:pt x="13835" y="944"/>
                    <a:pt x="13788" y="814"/>
                  </a:cubicBezTo>
                  <a:cubicBezTo>
                    <a:pt x="13716" y="659"/>
                    <a:pt x="13633" y="516"/>
                    <a:pt x="13549" y="385"/>
                  </a:cubicBezTo>
                  <a:cubicBezTo>
                    <a:pt x="13514" y="337"/>
                    <a:pt x="13442" y="337"/>
                    <a:pt x="13383" y="313"/>
                  </a:cubicBezTo>
                  <a:lnTo>
                    <a:pt x="13383" y="313"/>
                  </a:lnTo>
                  <a:cubicBezTo>
                    <a:pt x="13395" y="373"/>
                    <a:pt x="13407" y="421"/>
                    <a:pt x="13430" y="480"/>
                  </a:cubicBezTo>
                  <a:cubicBezTo>
                    <a:pt x="13573" y="718"/>
                    <a:pt x="13657" y="992"/>
                    <a:pt x="13668" y="1278"/>
                  </a:cubicBezTo>
                  <a:cubicBezTo>
                    <a:pt x="13692" y="1492"/>
                    <a:pt x="13538" y="1599"/>
                    <a:pt x="13418" y="1718"/>
                  </a:cubicBezTo>
                  <a:cubicBezTo>
                    <a:pt x="13407" y="1730"/>
                    <a:pt x="13388" y="1734"/>
                    <a:pt x="13366" y="1734"/>
                  </a:cubicBezTo>
                  <a:cubicBezTo>
                    <a:pt x="13322" y="1734"/>
                    <a:pt x="13264" y="1718"/>
                    <a:pt x="13216" y="1718"/>
                  </a:cubicBezTo>
                  <a:cubicBezTo>
                    <a:pt x="13216" y="1718"/>
                    <a:pt x="13204" y="1730"/>
                    <a:pt x="13180" y="1742"/>
                  </a:cubicBezTo>
                  <a:cubicBezTo>
                    <a:pt x="13204" y="1790"/>
                    <a:pt x="13216" y="1837"/>
                    <a:pt x="13240" y="1897"/>
                  </a:cubicBezTo>
                  <a:lnTo>
                    <a:pt x="12966" y="1861"/>
                  </a:lnTo>
                  <a:lnTo>
                    <a:pt x="13097" y="1718"/>
                  </a:lnTo>
                  <a:cubicBezTo>
                    <a:pt x="13216" y="1587"/>
                    <a:pt x="13157" y="1206"/>
                    <a:pt x="12990" y="1135"/>
                  </a:cubicBezTo>
                  <a:cubicBezTo>
                    <a:pt x="12946" y="1119"/>
                    <a:pt x="12901" y="1111"/>
                    <a:pt x="12857" y="1111"/>
                  </a:cubicBezTo>
                  <a:cubicBezTo>
                    <a:pt x="12769" y="1111"/>
                    <a:pt x="12684" y="1143"/>
                    <a:pt x="12621" y="1206"/>
                  </a:cubicBezTo>
                  <a:cubicBezTo>
                    <a:pt x="12549" y="1278"/>
                    <a:pt x="12430" y="1528"/>
                    <a:pt x="12466" y="1611"/>
                  </a:cubicBezTo>
                  <a:cubicBezTo>
                    <a:pt x="12514" y="1695"/>
                    <a:pt x="12549" y="1778"/>
                    <a:pt x="12573" y="1873"/>
                  </a:cubicBezTo>
                  <a:lnTo>
                    <a:pt x="11740" y="1766"/>
                  </a:lnTo>
                  <a:lnTo>
                    <a:pt x="11942" y="1290"/>
                  </a:lnTo>
                  <a:cubicBezTo>
                    <a:pt x="12025" y="1433"/>
                    <a:pt x="12109" y="1540"/>
                    <a:pt x="12156" y="1659"/>
                  </a:cubicBezTo>
                  <a:cubicBezTo>
                    <a:pt x="12187" y="1733"/>
                    <a:pt x="12215" y="1772"/>
                    <a:pt x="12255" y="1772"/>
                  </a:cubicBezTo>
                  <a:cubicBezTo>
                    <a:pt x="12291" y="1772"/>
                    <a:pt x="12338" y="1739"/>
                    <a:pt x="12406" y="1671"/>
                  </a:cubicBezTo>
                  <a:cubicBezTo>
                    <a:pt x="12287" y="1504"/>
                    <a:pt x="12180" y="1337"/>
                    <a:pt x="12061" y="1159"/>
                  </a:cubicBezTo>
                  <a:cubicBezTo>
                    <a:pt x="12049" y="1135"/>
                    <a:pt x="12049" y="1099"/>
                    <a:pt x="12061" y="1075"/>
                  </a:cubicBezTo>
                  <a:cubicBezTo>
                    <a:pt x="12109" y="944"/>
                    <a:pt x="12168" y="802"/>
                    <a:pt x="12240" y="671"/>
                  </a:cubicBezTo>
                  <a:cubicBezTo>
                    <a:pt x="12275" y="599"/>
                    <a:pt x="12299" y="540"/>
                    <a:pt x="12216" y="528"/>
                  </a:cubicBezTo>
                  <a:cubicBezTo>
                    <a:pt x="12144" y="528"/>
                    <a:pt x="12097" y="552"/>
                    <a:pt x="12061" y="599"/>
                  </a:cubicBezTo>
                  <a:cubicBezTo>
                    <a:pt x="12002" y="730"/>
                    <a:pt x="11954" y="861"/>
                    <a:pt x="11918" y="992"/>
                  </a:cubicBezTo>
                  <a:cubicBezTo>
                    <a:pt x="11835" y="885"/>
                    <a:pt x="11763" y="802"/>
                    <a:pt x="11704" y="718"/>
                  </a:cubicBezTo>
                  <a:cubicBezTo>
                    <a:pt x="11668" y="694"/>
                    <a:pt x="11633" y="671"/>
                    <a:pt x="11597" y="659"/>
                  </a:cubicBezTo>
                  <a:cubicBezTo>
                    <a:pt x="11585" y="694"/>
                    <a:pt x="11549" y="742"/>
                    <a:pt x="11561" y="766"/>
                  </a:cubicBezTo>
                  <a:cubicBezTo>
                    <a:pt x="11609" y="873"/>
                    <a:pt x="11680" y="956"/>
                    <a:pt x="11728" y="1064"/>
                  </a:cubicBezTo>
                  <a:cubicBezTo>
                    <a:pt x="11763" y="1123"/>
                    <a:pt x="11775" y="1183"/>
                    <a:pt x="11775" y="1254"/>
                  </a:cubicBezTo>
                  <a:cubicBezTo>
                    <a:pt x="11704" y="1433"/>
                    <a:pt x="11621" y="1611"/>
                    <a:pt x="11549" y="1802"/>
                  </a:cubicBezTo>
                  <a:cubicBezTo>
                    <a:pt x="11513" y="1802"/>
                    <a:pt x="11474" y="1807"/>
                    <a:pt x="11436" y="1807"/>
                  </a:cubicBezTo>
                  <a:cubicBezTo>
                    <a:pt x="11361" y="1807"/>
                    <a:pt x="11295" y="1786"/>
                    <a:pt x="11287" y="1659"/>
                  </a:cubicBezTo>
                  <a:cubicBezTo>
                    <a:pt x="11252" y="1671"/>
                    <a:pt x="11204" y="1683"/>
                    <a:pt x="11168" y="1695"/>
                  </a:cubicBezTo>
                  <a:cubicBezTo>
                    <a:pt x="11139" y="1704"/>
                    <a:pt x="11118" y="1722"/>
                    <a:pt x="11105" y="1722"/>
                  </a:cubicBezTo>
                  <a:cubicBezTo>
                    <a:pt x="11102" y="1722"/>
                    <a:pt x="11099" y="1721"/>
                    <a:pt x="11097" y="1718"/>
                  </a:cubicBezTo>
                  <a:cubicBezTo>
                    <a:pt x="10954" y="1587"/>
                    <a:pt x="10882" y="1385"/>
                    <a:pt x="10894" y="1195"/>
                  </a:cubicBezTo>
                  <a:cubicBezTo>
                    <a:pt x="10930" y="1064"/>
                    <a:pt x="10978" y="944"/>
                    <a:pt x="11025" y="814"/>
                  </a:cubicBezTo>
                  <a:cubicBezTo>
                    <a:pt x="11075" y="684"/>
                    <a:pt x="11108" y="520"/>
                    <a:pt x="11301" y="520"/>
                  </a:cubicBezTo>
                  <a:cubicBezTo>
                    <a:pt x="11338" y="520"/>
                    <a:pt x="11380" y="526"/>
                    <a:pt x="11430" y="540"/>
                  </a:cubicBezTo>
                  <a:cubicBezTo>
                    <a:pt x="11371" y="444"/>
                    <a:pt x="11359" y="361"/>
                    <a:pt x="11311" y="337"/>
                  </a:cubicBezTo>
                  <a:cubicBezTo>
                    <a:pt x="11290" y="329"/>
                    <a:pt x="11269" y="325"/>
                    <a:pt x="11248" y="325"/>
                  </a:cubicBezTo>
                  <a:cubicBezTo>
                    <a:pt x="11211" y="325"/>
                    <a:pt x="11175" y="338"/>
                    <a:pt x="11144" y="361"/>
                  </a:cubicBezTo>
                  <a:cubicBezTo>
                    <a:pt x="10847" y="611"/>
                    <a:pt x="10680" y="980"/>
                    <a:pt x="10692" y="1361"/>
                  </a:cubicBezTo>
                  <a:cubicBezTo>
                    <a:pt x="10692" y="1492"/>
                    <a:pt x="10799" y="1635"/>
                    <a:pt x="10859" y="1766"/>
                  </a:cubicBezTo>
                  <a:lnTo>
                    <a:pt x="9942" y="1766"/>
                  </a:lnTo>
                  <a:lnTo>
                    <a:pt x="9942" y="1325"/>
                  </a:lnTo>
                  <a:lnTo>
                    <a:pt x="10359" y="1325"/>
                  </a:lnTo>
                  <a:cubicBezTo>
                    <a:pt x="10406" y="1325"/>
                    <a:pt x="10454" y="1278"/>
                    <a:pt x="10501" y="1254"/>
                  </a:cubicBezTo>
                  <a:cubicBezTo>
                    <a:pt x="10454" y="1218"/>
                    <a:pt x="10406" y="1147"/>
                    <a:pt x="10359" y="1147"/>
                  </a:cubicBezTo>
                  <a:cubicBezTo>
                    <a:pt x="10281" y="1141"/>
                    <a:pt x="10204" y="1138"/>
                    <a:pt x="10128" y="1138"/>
                  </a:cubicBezTo>
                  <a:cubicBezTo>
                    <a:pt x="10052" y="1138"/>
                    <a:pt x="9978" y="1141"/>
                    <a:pt x="9906" y="1147"/>
                  </a:cubicBezTo>
                  <a:cubicBezTo>
                    <a:pt x="9942" y="825"/>
                    <a:pt x="9978" y="504"/>
                    <a:pt x="10013" y="182"/>
                  </a:cubicBezTo>
                  <a:lnTo>
                    <a:pt x="10061" y="159"/>
                  </a:lnTo>
                  <a:cubicBezTo>
                    <a:pt x="10109" y="206"/>
                    <a:pt x="10168" y="242"/>
                    <a:pt x="10180" y="290"/>
                  </a:cubicBezTo>
                  <a:cubicBezTo>
                    <a:pt x="10192" y="349"/>
                    <a:pt x="10120" y="373"/>
                    <a:pt x="10097" y="421"/>
                  </a:cubicBezTo>
                  <a:cubicBezTo>
                    <a:pt x="10073" y="456"/>
                    <a:pt x="10049" y="504"/>
                    <a:pt x="10037" y="540"/>
                  </a:cubicBezTo>
                  <a:cubicBezTo>
                    <a:pt x="10275" y="480"/>
                    <a:pt x="10394" y="397"/>
                    <a:pt x="10370" y="290"/>
                  </a:cubicBezTo>
                  <a:cubicBezTo>
                    <a:pt x="10359" y="206"/>
                    <a:pt x="10311" y="123"/>
                    <a:pt x="10251" y="75"/>
                  </a:cubicBezTo>
                  <a:cubicBezTo>
                    <a:pt x="10201" y="25"/>
                    <a:pt x="10138" y="0"/>
                    <a:pt x="1007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64" name="Google Shape;2764;p53"/>
            <p:cNvSpPr/>
            <p:nvPr/>
          </p:nvSpPr>
          <p:spPr>
            <a:xfrm>
              <a:off x="6270325" y="1757650"/>
              <a:ext cx="36325" cy="40625"/>
            </a:xfrm>
            <a:custGeom>
              <a:avLst/>
              <a:gdLst/>
              <a:ahLst/>
              <a:cxnLst/>
              <a:rect l="l" t="t" r="r" b="b"/>
              <a:pathLst>
                <a:path w="1453" h="1625" extrusionOk="0">
                  <a:moveTo>
                    <a:pt x="262" y="1"/>
                  </a:moveTo>
                  <a:lnTo>
                    <a:pt x="203" y="25"/>
                  </a:lnTo>
                  <a:lnTo>
                    <a:pt x="203" y="322"/>
                  </a:lnTo>
                  <a:cubicBezTo>
                    <a:pt x="203" y="441"/>
                    <a:pt x="191" y="561"/>
                    <a:pt x="179" y="680"/>
                  </a:cubicBezTo>
                  <a:cubicBezTo>
                    <a:pt x="131" y="953"/>
                    <a:pt x="60" y="1215"/>
                    <a:pt x="0" y="1489"/>
                  </a:cubicBezTo>
                  <a:cubicBezTo>
                    <a:pt x="0" y="1525"/>
                    <a:pt x="12" y="1608"/>
                    <a:pt x="36" y="1620"/>
                  </a:cubicBezTo>
                  <a:cubicBezTo>
                    <a:pt x="52" y="1623"/>
                    <a:pt x="68" y="1625"/>
                    <a:pt x="84" y="1625"/>
                  </a:cubicBezTo>
                  <a:cubicBezTo>
                    <a:pt x="128" y="1625"/>
                    <a:pt x="171" y="1614"/>
                    <a:pt x="215" y="1596"/>
                  </a:cubicBezTo>
                  <a:cubicBezTo>
                    <a:pt x="274" y="1549"/>
                    <a:pt x="322" y="1501"/>
                    <a:pt x="358" y="1430"/>
                  </a:cubicBezTo>
                  <a:cubicBezTo>
                    <a:pt x="465" y="1251"/>
                    <a:pt x="572" y="1073"/>
                    <a:pt x="703" y="882"/>
                  </a:cubicBezTo>
                  <a:lnTo>
                    <a:pt x="703" y="1239"/>
                  </a:lnTo>
                  <a:cubicBezTo>
                    <a:pt x="713" y="1420"/>
                    <a:pt x="799" y="1524"/>
                    <a:pt x="947" y="1524"/>
                  </a:cubicBezTo>
                  <a:cubicBezTo>
                    <a:pt x="974" y="1524"/>
                    <a:pt x="1004" y="1521"/>
                    <a:pt x="1036" y="1513"/>
                  </a:cubicBezTo>
                  <a:cubicBezTo>
                    <a:pt x="1167" y="1489"/>
                    <a:pt x="1298" y="1430"/>
                    <a:pt x="1417" y="1346"/>
                  </a:cubicBezTo>
                  <a:cubicBezTo>
                    <a:pt x="1441" y="1334"/>
                    <a:pt x="1453" y="1239"/>
                    <a:pt x="1441" y="1203"/>
                  </a:cubicBezTo>
                  <a:cubicBezTo>
                    <a:pt x="1405" y="1156"/>
                    <a:pt x="1358" y="1132"/>
                    <a:pt x="1310" y="1120"/>
                  </a:cubicBezTo>
                  <a:cubicBezTo>
                    <a:pt x="1286" y="1120"/>
                    <a:pt x="1262" y="1192"/>
                    <a:pt x="1239" y="1203"/>
                  </a:cubicBezTo>
                  <a:cubicBezTo>
                    <a:pt x="1155" y="1263"/>
                    <a:pt x="1072" y="1311"/>
                    <a:pt x="989" y="1334"/>
                  </a:cubicBezTo>
                  <a:cubicBezTo>
                    <a:pt x="983" y="1335"/>
                    <a:pt x="978" y="1335"/>
                    <a:pt x="973" y="1335"/>
                  </a:cubicBezTo>
                  <a:cubicBezTo>
                    <a:pt x="889" y="1335"/>
                    <a:pt x="858" y="1246"/>
                    <a:pt x="858" y="1156"/>
                  </a:cubicBezTo>
                  <a:cubicBezTo>
                    <a:pt x="858" y="1037"/>
                    <a:pt x="870" y="918"/>
                    <a:pt x="870" y="799"/>
                  </a:cubicBezTo>
                  <a:cubicBezTo>
                    <a:pt x="870" y="715"/>
                    <a:pt x="858" y="644"/>
                    <a:pt x="834" y="584"/>
                  </a:cubicBezTo>
                  <a:cubicBezTo>
                    <a:pt x="810" y="549"/>
                    <a:pt x="750" y="537"/>
                    <a:pt x="715" y="537"/>
                  </a:cubicBezTo>
                  <a:cubicBezTo>
                    <a:pt x="655" y="584"/>
                    <a:pt x="608" y="644"/>
                    <a:pt x="572" y="703"/>
                  </a:cubicBezTo>
                  <a:cubicBezTo>
                    <a:pt x="500" y="834"/>
                    <a:pt x="429" y="965"/>
                    <a:pt x="346" y="1096"/>
                  </a:cubicBezTo>
                  <a:cubicBezTo>
                    <a:pt x="334" y="1037"/>
                    <a:pt x="322" y="989"/>
                    <a:pt x="334" y="930"/>
                  </a:cubicBezTo>
                  <a:cubicBezTo>
                    <a:pt x="334" y="692"/>
                    <a:pt x="358" y="453"/>
                    <a:pt x="346" y="227"/>
                  </a:cubicBezTo>
                  <a:cubicBezTo>
                    <a:pt x="334" y="144"/>
                    <a:pt x="298" y="72"/>
                    <a:pt x="26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65" name="Google Shape;2765;p53"/>
            <p:cNvSpPr/>
            <p:nvPr/>
          </p:nvSpPr>
          <p:spPr>
            <a:xfrm>
              <a:off x="6278650" y="1696650"/>
              <a:ext cx="26525" cy="41325"/>
            </a:xfrm>
            <a:custGeom>
              <a:avLst/>
              <a:gdLst/>
              <a:ahLst/>
              <a:cxnLst/>
              <a:rect l="l" t="t" r="r" b="b"/>
              <a:pathLst>
                <a:path w="1061" h="1653" extrusionOk="0">
                  <a:moveTo>
                    <a:pt x="36" y="0"/>
                  </a:moveTo>
                  <a:cubicBezTo>
                    <a:pt x="13" y="36"/>
                    <a:pt x="1" y="72"/>
                    <a:pt x="1" y="107"/>
                  </a:cubicBezTo>
                  <a:cubicBezTo>
                    <a:pt x="1" y="203"/>
                    <a:pt x="13" y="298"/>
                    <a:pt x="25" y="393"/>
                  </a:cubicBezTo>
                  <a:cubicBezTo>
                    <a:pt x="25" y="762"/>
                    <a:pt x="25" y="1107"/>
                    <a:pt x="36" y="1453"/>
                  </a:cubicBezTo>
                  <a:cubicBezTo>
                    <a:pt x="36" y="1512"/>
                    <a:pt x="96" y="1560"/>
                    <a:pt x="132" y="1608"/>
                  </a:cubicBezTo>
                  <a:cubicBezTo>
                    <a:pt x="179" y="1584"/>
                    <a:pt x="227" y="1548"/>
                    <a:pt x="275" y="1500"/>
                  </a:cubicBezTo>
                  <a:cubicBezTo>
                    <a:pt x="358" y="1369"/>
                    <a:pt x="441" y="1227"/>
                    <a:pt x="548" y="1048"/>
                  </a:cubicBezTo>
                  <a:cubicBezTo>
                    <a:pt x="560" y="1119"/>
                    <a:pt x="572" y="1143"/>
                    <a:pt x="572" y="1179"/>
                  </a:cubicBezTo>
                  <a:cubicBezTo>
                    <a:pt x="584" y="1274"/>
                    <a:pt x="596" y="1381"/>
                    <a:pt x="620" y="1488"/>
                  </a:cubicBezTo>
                  <a:cubicBezTo>
                    <a:pt x="649" y="1587"/>
                    <a:pt x="727" y="1652"/>
                    <a:pt x="821" y="1652"/>
                  </a:cubicBezTo>
                  <a:cubicBezTo>
                    <a:pt x="840" y="1652"/>
                    <a:pt x="861" y="1649"/>
                    <a:pt x="882" y="1643"/>
                  </a:cubicBezTo>
                  <a:cubicBezTo>
                    <a:pt x="989" y="1643"/>
                    <a:pt x="1060" y="1548"/>
                    <a:pt x="1037" y="1441"/>
                  </a:cubicBezTo>
                  <a:cubicBezTo>
                    <a:pt x="1026" y="1378"/>
                    <a:pt x="1034" y="1280"/>
                    <a:pt x="933" y="1280"/>
                  </a:cubicBezTo>
                  <a:cubicBezTo>
                    <a:pt x="918" y="1280"/>
                    <a:pt x="901" y="1282"/>
                    <a:pt x="882" y="1286"/>
                  </a:cubicBezTo>
                  <a:cubicBezTo>
                    <a:pt x="882" y="1334"/>
                    <a:pt x="870" y="1381"/>
                    <a:pt x="858" y="1429"/>
                  </a:cubicBezTo>
                  <a:lnTo>
                    <a:pt x="810" y="1429"/>
                  </a:lnTo>
                  <a:cubicBezTo>
                    <a:pt x="656" y="1215"/>
                    <a:pt x="822" y="941"/>
                    <a:pt x="715" y="691"/>
                  </a:cubicBezTo>
                  <a:lnTo>
                    <a:pt x="715" y="691"/>
                  </a:lnTo>
                  <a:cubicBezTo>
                    <a:pt x="441" y="715"/>
                    <a:pt x="406" y="988"/>
                    <a:pt x="227" y="1155"/>
                  </a:cubicBezTo>
                  <a:lnTo>
                    <a:pt x="227" y="976"/>
                  </a:lnTo>
                  <a:cubicBezTo>
                    <a:pt x="215" y="679"/>
                    <a:pt x="263" y="369"/>
                    <a:pt x="120" y="84"/>
                  </a:cubicBezTo>
                  <a:cubicBezTo>
                    <a:pt x="96" y="48"/>
                    <a:pt x="72" y="24"/>
                    <a:pt x="3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66" name="Google Shape;2766;p53"/>
            <p:cNvSpPr/>
            <p:nvPr/>
          </p:nvSpPr>
          <p:spPr>
            <a:xfrm>
              <a:off x="6130725" y="1681900"/>
              <a:ext cx="23250" cy="51675"/>
            </a:xfrm>
            <a:custGeom>
              <a:avLst/>
              <a:gdLst/>
              <a:ahLst/>
              <a:cxnLst/>
              <a:rect l="l" t="t" r="r" b="b"/>
              <a:pathLst>
                <a:path w="930" h="2067" extrusionOk="0">
                  <a:moveTo>
                    <a:pt x="643" y="0"/>
                  </a:moveTo>
                  <a:cubicBezTo>
                    <a:pt x="606" y="0"/>
                    <a:pt x="572" y="10"/>
                    <a:pt x="548" y="31"/>
                  </a:cubicBezTo>
                  <a:cubicBezTo>
                    <a:pt x="477" y="102"/>
                    <a:pt x="417" y="185"/>
                    <a:pt x="405" y="281"/>
                  </a:cubicBezTo>
                  <a:cubicBezTo>
                    <a:pt x="358" y="614"/>
                    <a:pt x="322" y="959"/>
                    <a:pt x="310" y="1305"/>
                  </a:cubicBezTo>
                  <a:cubicBezTo>
                    <a:pt x="310" y="1427"/>
                    <a:pt x="275" y="1488"/>
                    <a:pt x="182" y="1488"/>
                  </a:cubicBezTo>
                  <a:cubicBezTo>
                    <a:pt x="167" y="1488"/>
                    <a:pt x="150" y="1487"/>
                    <a:pt x="131" y="1483"/>
                  </a:cubicBezTo>
                  <a:cubicBezTo>
                    <a:pt x="84" y="1483"/>
                    <a:pt x="36" y="1495"/>
                    <a:pt x="0" y="1507"/>
                  </a:cubicBezTo>
                  <a:lnTo>
                    <a:pt x="0" y="1543"/>
                  </a:lnTo>
                  <a:lnTo>
                    <a:pt x="369" y="1638"/>
                  </a:lnTo>
                  <a:cubicBezTo>
                    <a:pt x="358" y="1721"/>
                    <a:pt x="358" y="1817"/>
                    <a:pt x="369" y="1912"/>
                  </a:cubicBezTo>
                  <a:cubicBezTo>
                    <a:pt x="393" y="1971"/>
                    <a:pt x="417" y="2019"/>
                    <a:pt x="453" y="2067"/>
                  </a:cubicBezTo>
                  <a:cubicBezTo>
                    <a:pt x="489" y="2019"/>
                    <a:pt x="548" y="1971"/>
                    <a:pt x="548" y="1924"/>
                  </a:cubicBezTo>
                  <a:cubicBezTo>
                    <a:pt x="560" y="1817"/>
                    <a:pt x="560" y="1709"/>
                    <a:pt x="548" y="1602"/>
                  </a:cubicBezTo>
                  <a:cubicBezTo>
                    <a:pt x="631" y="1590"/>
                    <a:pt x="715" y="1566"/>
                    <a:pt x="798" y="1543"/>
                  </a:cubicBezTo>
                  <a:cubicBezTo>
                    <a:pt x="846" y="1519"/>
                    <a:pt x="893" y="1495"/>
                    <a:pt x="929" y="1459"/>
                  </a:cubicBezTo>
                  <a:cubicBezTo>
                    <a:pt x="881" y="1424"/>
                    <a:pt x="834" y="1388"/>
                    <a:pt x="774" y="1376"/>
                  </a:cubicBezTo>
                  <a:cubicBezTo>
                    <a:pt x="691" y="1376"/>
                    <a:pt x="596" y="1388"/>
                    <a:pt x="500" y="1400"/>
                  </a:cubicBezTo>
                  <a:cubicBezTo>
                    <a:pt x="524" y="1031"/>
                    <a:pt x="536" y="685"/>
                    <a:pt x="560" y="340"/>
                  </a:cubicBezTo>
                  <a:cubicBezTo>
                    <a:pt x="560" y="293"/>
                    <a:pt x="631" y="245"/>
                    <a:pt x="679" y="221"/>
                  </a:cubicBezTo>
                  <a:cubicBezTo>
                    <a:pt x="681" y="220"/>
                    <a:pt x="684" y="220"/>
                    <a:pt x="686" y="220"/>
                  </a:cubicBezTo>
                  <a:cubicBezTo>
                    <a:pt x="715" y="220"/>
                    <a:pt x="775" y="272"/>
                    <a:pt x="786" y="304"/>
                  </a:cubicBezTo>
                  <a:cubicBezTo>
                    <a:pt x="798" y="376"/>
                    <a:pt x="798" y="459"/>
                    <a:pt x="810" y="531"/>
                  </a:cubicBezTo>
                  <a:cubicBezTo>
                    <a:pt x="810" y="566"/>
                    <a:pt x="810" y="590"/>
                    <a:pt x="822" y="626"/>
                  </a:cubicBezTo>
                  <a:cubicBezTo>
                    <a:pt x="858" y="602"/>
                    <a:pt x="905" y="590"/>
                    <a:pt x="905" y="566"/>
                  </a:cubicBezTo>
                  <a:cubicBezTo>
                    <a:pt x="917" y="435"/>
                    <a:pt x="905" y="293"/>
                    <a:pt x="881" y="162"/>
                  </a:cubicBezTo>
                  <a:cubicBezTo>
                    <a:pt x="847" y="60"/>
                    <a:pt x="735" y="0"/>
                    <a:pt x="64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67" name="Google Shape;2767;p53"/>
            <p:cNvSpPr/>
            <p:nvPr/>
          </p:nvSpPr>
          <p:spPr>
            <a:xfrm>
              <a:off x="6193825" y="1697425"/>
              <a:ext cx="24425" cy="40925"/>
            </a:xfrm>
            <a:custGeom>
              <a:avLst/>
              <a:gdLst/>
              <a:ahLst/>
              <a:cxnLst/>
              <a:rect l="l" t="t" r="r" b="b"/>
              <a:pathLst>
                <a:path w="977" h="1637" extrusionOk="0">
                  <a:moveTo>
                    <a:pt x="768" y="1"/>
                  </a:moveTo>
                  <a:cubicBezTo>
                    <a:pt x="700" y="1"/>
                    <a:pt x="687" y="73"/>
                    <a:pt x="655" y="136"/>
                  </a:cubicBezTo>
                  <a:cubicBezTo>
                    <a:pt x="596" y="291"/>
                    <a:pt x="524" y="445"/>
                    <a:pt x="453" y="588"/>
                  </a:cubicBezTo>
                  <a:cubicBezTo>
                    <a:pt x="334" y="434"/>
                    <a:pt x="251" y="326"/>
                    <a:pt x="155" y="207"/>
                  </a:cubicBezTo>
                  <a:cubicBezTo>
                    <a:pt x="138" y="199"/>
                    <a:pt x="116" y="190"/>
                    <a:pt x="95" y="190"/>
                  </a:cubicBezTo>
                  <a:cubicBezTo>
                    <a:pt x="87" y="190"/>
                    <a:pt x="79" y="192"/>
                    <a:pt x="72" y="195"/>
                  </a:cubicBezTo>
                  <a:cubicBezTo>
                    <a:pt x="48" y="207"/>
                    <a:pt x="36" y="243"/>
                    <a:pt x="36" y="267"/>
                  </a:cubicBezTo>
                  <a:cubicBezTo>
                    <a:pt x="84" y="362"/>
                    <a:pt x="143" y="445"/>
                    <a:pt x="191" y="529"/>
                  </a:cubicBezTo>
                  <a:cubicBezTo>
                    <a:pt x="239" y="624"/>
                    <a:pt x="334" y="719"/>
                    <a:pt x="310" y="791"/>
                  </a:cubicBezTo>
                  <a:cubicBezTo>
                    <a:pt x="251" y="1017"/>
                    <a:pt x="143" y="1231"/>
                    <a:pt x="48" y="1446"/>
                  </a:cubicBezTo>
                  <a:cubicBezTo>
                    <a:pt x="12" y="1517"/>
                    <a:pt x="0" y="1612"/>
                    <a:pt x="143" y="1636"/>
                  </a:cubicBezTo>
                  <a:cubicBezTo>
                    <a:pt x="239" y="1410"/>
                    <a:pt x="334" y="1184"/>
                    <a:pt x="441" y="957"/>
                  </a:cubicBezTo>
                  <a:cubicBezTo>
                    <a:pt x="465" y="981"/>
                    <a:pt x="489" y="1005"/>
                    <a:pt x="512" y="1041"/>
                  </a:cubicBezTo>
                  <a:cubicBezTo>
                    <a:pt x="596" y="1172"/>
                    <a:pt x="679" y="1315"/>
                    <a:pt x="774" y="1446"/>
                  </a:cubicBezTo>
                  <a:cubicBezTo>
                    <a:pt x="798" y="1481"/>
                    <a:pt x="882" y="1481"/>
                    <a:pt x="941" y="1493"/>
                  </a:cubicBezTo>
                  <a:cubicBezTo>
                    <a:pt x="941" y="1457"/>
                    <a:pt x="977" y="1410"/>
                    <a:pt x="965" y="1386"/>
                  </a:cubicBezTo>
                  <a:cubicBezTo>
                    <a:pt x="822" y="1172"/>
                    <a:pt x="691" y="969"/>
                    <a:pt x="548" y="767"/>
                  </a:cubicBezTo>
                  <a:cubicBezTo>
                    <a:pt x="655" y="564"/>
                    <a:pt x="774" y="374"/>
                    <a:pt x="858" y="183"/>
                  </a:cubicBezTo>
                  <a:cubicBezTo>
                    <a:pt x="870" y="112"/>
                    <a:pt x="846" y="53"/>
                    <a:pt x="798" y="5"/>
                  </a:cubicBezTo>
                  <a:cubicBezTo>
                    <a:pt x="787" y="2"/>
                    <a:pt x="777" y="1"/>
                    <a:pt x="76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68" name="Google Shape;2768;p53"/>
            <p:cNvSpPr/>
            <p:nvPr/>
          </p:nvSpPr>
          <p:spPr>
            <a:xfrm>
              <a:off x="6167025" y="1685800"/>
              <a:ext cx="21775" cy="53000"/>
            </a:xfrm>
            <a:custGeom>
              <a:avLst/>
              <a:gdLst/>
              <a:ahLst/>
              <a:cxnLst/>
              <a:rect l="l" t="t" r="r" b="b"/>
              <a:pathLst>
                <a:path w="871" h="2120" extrusionOk="0">
                  <a:moveTo>
                    <a:pt x="710" y="0"/>
                  </a:moveTo>
                  <a:cubicBezTo>
                    <a:pt x="607" y="0"/>
                    <a:pt x="504" y="57"/>
                    <a:pt x="453" y="148"/>
                  </a:cubicBezTo>
                  <a:cubicBezTo>
                    <a:pt x="239" y="387"/>
                    <a:pt x="108" y="672"/>
                    <a:pt x="60" y="982"/>
                  </a:cubicBezTo>
                  <a:cubicBezTo>
                    <a:pt x="25" y="1339"/>
                    <a:pt x="1" y="1696"/>
                    <a:pt x="334" y="1946"/>
                  </a:cubicBezTo>
                  <a:cubicBezTo>
                    <a:pt x="441" y="2018"/>
                    <a:pt x="572" y="2077"/>
                    <a:pt x="703" y="2113"/>
                  </a:cubicBezTo>
                  <a:cubicBezTo>
                    <a:pt x="717" y="2117"/>
                    <a:pt x="729" y="2119"/>
                    <a:pt x="740" y="2119"/>
                  </a:cubicBezTo>
                  <a:cubicBezTo>
                    <a:pt x="819" y="2119"/>
                    <a:pt x="849" y="2019"/>
                    <a:pt x="870" y="1946"/>
                  </a:cubicBezTo>
                  <a:cubicBezTo>
                    <a:pt x="870" y="1935"/>
                    <a:pt x="811" y="1885"/>
                    <a:pt x="782" y="1885"/>
                  </a:cubicBezTo>
                  <a:cubicBezTo>
                    <a:pt x="779" y="1885"/>
                    <a:pt x="777" y="1886"/>
                    <a:pt x="775" y="1887"/>
                  </a:cubicBezTo>
                  <a:cubicBezTo>
                    <a:pt x="761" y="1888"/>
                    <a:pt x="748" y="1888"/>
                    <a:pt x="734" y="1888"/>
                  </a:cubicBezTo>
                  <a:cubicBezTo>
                    <a:pt x="444" y="1888"/>
                    <a:pt x="215" y="1647"/>
                    <a:pt x="215" y="1363"/>
                  </a:cubicBezTo>
                  <a:cubicBezTo>
                    <a:pt x="239" y="1137"/>
                    <a:pt x="275" y="922"/>
                    <a:pt x="346" y="696"/>
                  </a:cubicBezTo>
                  <a:cubicBezTo>
                    <a:pt x="370" y="577"/>
                    <a:pt x="430" y="458"/>
                    <a:pt x="501" y="351"/>
                  </a:cubicBezTo>
                  <a:cubicBezTo>
                    <a:pt x="608" y="244"/>
                    <a:pt x="715" y="148"/>
                    <a:pt x="822" y="53"/>
                  </a:cubicBezTo>
                  <a:cubicBezTo>
                    <a:pt x="811" y="29"/>
                    <a:pt x="787" y="17"/>
                    <a:pt x="763" y="6"/>
                  </a:cubicBezTo>
                  <a:cubicBezTo>
                    <a:pt x="745" y="2"/>
                    <a:pt x="728" y="0"/>
                    <a:pt x="7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69" name="Google Shape;2769;p53"/>
            <p:cNvSpPr/>
            <p:nvPr/>
          </p:nvSpPr>
          <p:spPr>
            <a:xfrm>
              <a:off x="6310200" y="1691200"/>
              <a:ext cx="18475" cy="47425"/>
            </a:xfrm>
            <a:custGeom>
              <a:avLst/>
              <a:gdLst/>
              <a:ahLst/>
              <a:cxnLst/>
              <a:rect l="l" t="t" r="r" b="b"/>
              <a:pathLst>
                <a:path w="739" h="1897" extrusionOk="0">
                  <a:moveTo>
                    <a:pt x="85" y="1"/>
                  </a:moveTo>
                  <a:cubicBezTo>
                    <a:pt x="64" y="1"/>
                    <a:pt x="22" y="20"/>
                    <a:pt x="13" y="40"/>
                  </a:cubicBezTo>
                  <a:cubicBezTo>
                    <a:pt x="1" y="75"/>
                    <a:pt x="1" y="111"/>
                    <a:pt x="25" y="135"/>
                  </a:cubicBezTo>
                  <a:cubicBezTo>
                    <a:pt x="132" y="254"/>
                    <a:pt x="239" y="361"/>
                    <a:pt x="334" y="480"/>
                  </a:cubicBezTo>
                  <a:cubicBezTo>
                    <a:pt x="453" y="623"/>
                    <a:pt x="525" y="813"/>
                    <a:pt x="549" y="1016"/>
                  </a:cubicBezTo>
                  <a:cubicBezTo>
                    <a:pt x="501" y="1147"/>
                    <a:pt x="453" y="1290"/>
                    <a:pt x="394" y="1409"/>
                  </a:cubicBezTo>
                  <a:cubicBezTo>
                    <a:pt x="334" y="1528"/>
                    <a:pt x="227" y="1635"/>
                    <a:pt x="156" y="1754"/>
                  </a:cubicBezTo>
                  <a:cubicBezTo>
                    <a:pt x="132" y="1790"/>
                    <a:pt x="156" y="1849"/>
                    <a:pt x="168" y="1897"/>
                  </a:cubicBezTo>
                  <a:cubicBezTo>
                    <a:pt x="227" y="1885"/>
                    <a:pt x="310" y="1897"/>
                    <a:pt x="346" y="1861"/>
                  </a:cubicBezTo>
                  <a:cubicBezTo>
                    <a:pt x="513" y="1647"/>
                    <a:pt x="644" y="1385"/>
                    <a:pt x="703" y="1111"/>
                  </a:cubicBezTo>
                  <a:cubicBezTo>
                    <a:pt x="739" y="1016"/>
                    <a:pt x="739" y="909"/>
                    <a:pt x="703" y="813"/>
                  </a:cubicBezTo>
                  <a:cubicBezTo>
                    <a:pt x="596" y="599"/>
                    <a:pt x="477" y="397"/>
                    <a:pt x="346" y="206"/>
                  </a:cubicBezTo>
                  <a:cubicBezTo>
                    <a:pt x="275" y="123"/>
                    <a:pt x="191" y="63"/>
                    <a:pt x="96" y="4"/>
                  </a:cubicBezTo>
                  <a:cubicBezTo>
                    <a:pt x="94" y="2"/>
                    <a:pt x="90" y="1"/>
                    <a:pt x="8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70" name="Google Shape;2770;p53"/>
            <p:cNvSpPr/>
            <p:nvPr/>
          </p:nvSpPr>
          <p:spPr>
            <a:xfrm>
              <a:off x="6217350" y="1716000"/>
              <a:ext cx="20850" cy="25050"/>
            </a:xfrm>
            <a:custGeom>
              <a:avLst/>
              <a:gdLst/>
              <a:ahLst/>
              <a:cxnLst/>
              <a:rect l="l" t="t" r="r" b="b"/>
              <a:pathLst>
                <a:path w="834" h="1002" extrusionOk="0">
                  <a:moveTo>
                    <a:pt x="400" y="184"/>
                  </a:moveTo>
                  <a:cubicBezTo>
                    <a:pt x="458" y="184"/>
                    <a:pt x="500" y="283"/>
                    <a:pt x="536" y="310"/>
                  </a:cubicBezTo>
                  <a:cubicBezTo>
                    <a:pt x="643" y="417"/>
                    <a:pt x="572" y="703"/>
                    <a:pt x="429" y="810"/>
                  </a:cubicBezTo>
                  <a:cubicBezTo>
                    <a:pt x="449" y="710"/>
                    <a:pt x="469" y="635"/>
                    <a:pt x="375" y="635"/>
                  </a:cubicBezTo>
                  <a:cubicBezTo>
                    <a:pt x="358" y="635"/>
                    <a:pt x="336" y="637"/>
                    <a:pt x="310" y="643"/>
                  </a:cubicBezTo>
                  <a:cubicBezTo>
                    <a:pt x="298" y="643"/>
                    <a:pt x="226" y="595"/>
                    <a:pt x="226" y="572"/>
                  </a:cubicBezTo>
                  <a:cubicBezTo>
                    <a:pt x="238" y="453"/>
                    <a:pt x="274" y="333"/>
                    <a:pt x="333" y="226"/>
                  </a:cubicBezTo>
                  <a:cubicBezTo>
                    <a:pt x="358" y="196"/>
                    <a:pt x="380" y="184"/>
                    <a:pt x="400" y="184"/>
                  </a:cubicBezTo>
                  <a:close/>
                  <a:moveTo>
                    <a:pt x="417" y="0"/>
                  </a:moveTo>
                  <a:cubicBezTo>
                    <a:pt x="322" y="24"/>
                    <a:pt x="250" y="36"/>
                    <a:pt x="214" y="72"/>
                  </a:cubicBezTo>
                  <a:cubicBezTo>
                    <a:pt x="0" y="322"/>
                    <a:pt x="12" y="703"/>
                    <a:pt x="238" y="941"/>
                  </a:cubicBezTo>
                  <a:cubicBezTo>
                    <a:pt x="291" y="978"/>
                    <a:pt x="358" y="1002"/>
                    <a:pt x="427" y="1002"/>
                  </a:cubicBezTo>
                  <a:cubicBezTo>
                    <a:pt x="467" y="1002"/>
                    <a:pt x="508" y="994"/>
                    <a:pt x="548" y="976"/>
                  </a:cubicBezTo>
                  <a:cubicBezTo>
                    <a:pt x="762" y="857"/>
                    <a:pt x="834" y="405"/>
                    <a:pt x="679" y="202"/>
                  </a:cubicBezTo>
                  <a:cubicBezTo>
                    <a:pt x="595" y="119"/>
                    <a:pt x="512" y="48"/>
                    <a:pt x="41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71" name="Google Shape;2771;p53"/>
            <p:cNvSpPr/>
            <p:nvPr/>
          </p:nvSpPr>
          <p:spPr>
            <a:xfrm>
              <a:off x="6254550" y="1706750"/>
              <a:ext cx="22350" cy="28325"/>
            </a:xfrm>
            <a:custGeom>
              <a:avLst/>
              <a:gdLst/>
              <a:ahLst/>
              <a:cxnLst/>
              <a:rect l="l" t="t" r="r" b="b"/>
              <a:pathLst>
                <a:path w="894" h="1133" extrusionOk="0">
                  <a:moveTo>
                    <a:pt x="310" y="13"/>
                  </a:moveTo>
                  <a:lnTo>
                    <a:pt x="310" y="513"/>
                  </a:lnTo>
                  <a:cubicBezTo>
                    <a:pt x="280" y="507"/>
                    <a:pt x="247" y="504"/>
                    <a:pt x="215" y="504"/>
                  </a:cubicBezTo>
                  <a:cubicBezTo>
                    <a:pt x="182" y="504"/>
                    <a:pt x="149" y="507"/>
                    <a:pt x="119" y="513"/>
                  </a:cubicBezTo>
                  <a:cubicBezTo>
                    <a:pt x="72" y="525"/>
                    <a:pt x="36" y="537"/>
                    <a:pt x="0" y="572"/>
                  </a:cubicBezTo>
                  <a:cubicBezTo>
                    <a:pt x="24" y="596"/>
                    <a:pt x="60" y="632"/>
                    <a:pt x="108" y="656"/>
                  </a:cubicBezTo>
                  <a:cubicBezTo>
                    <a:pt x="167" y="680"/>
                    <a:pt x="227" y="692"/>
                    <a:pt x="286" y="703"/>
                  </a:cubicBezTo>
                  <a:cubicBezTo>
                    <a:pt x="262" y="787"/>
                    <a:pt x="262" y="882"/>
                    <a:pt x="262" y="977"/>
                  </a:cubicBezTo>
                  <a:cubicBezTo>
                    <a:pt x="274" y="1037"/>
                    <a:pt x="334" y="1073"/>
                    <a:pt x="369" y="1132"/>
                  </a:cubicBezTo>
                  <a:cubicBezTo>
                    <a:pt x="405" y="1084"/>
                    <a:pt x="465" y="1049"/>
                    <a:pt x="477" y="1001"/>
                  </a:cubicBezTo>
                  <a:cubicBezTo>
                    <a:pt x="489" y="953"/>
                    <a:pt x="465" y="846"/>
                    <a:pt x="477" y="787"/>
                  </a:cubicBezTo>
                  <a:cubicBezTo>
                    <a:pt x="489" y="727"/>
                    <a:pt x="524" y="692"/>
                    <a:pt x="572" y="668"/>
                  </a:cubicBezTo>
                  <a:cubicBezTo>
                    <a:pt x="615" y="650"/>
                    <a:pt x="659" y="639"/>
                    <a:pt x="703" y="639"/>
                  </a:cubicBezTo>
                  <a:cubicBezTo>
                    <a:pt x="719" y="639"/>
                    <a:pt x="734" y="641"/>
                    <a:pt x="750" y="644"/>
                  </a:cubicBezTo>
                  <a:cubicBezTo>
                    <a:pt x="774" y="648"/>
                    <a:pt x="797" y="652"/>
                    <a:pt x="817" y="652"/>
                  </a:cubicBezTo>
                  <a:cubicBezTo>
                    <a:pt x="856" y="652"/>
                    <a:pt x="885" y="636"/>
                    <a:pt x="893" y="572"/>
                  </a:cubicBezTo>
                  <a:cubicBezTo>
                    <a:pt x="893" y="491"/>
                    <a:pt x="867" y="436"/>
                    <a:pt x="794" y="436"/>
                  </a:cubicBezTo>
                  <a:cubicBezTo>
                    <a:pt x="781" y="436"/>
                    <a:pt x="766" y="438"/>
                    <a:pt x="750" y="442"/>
                  </a:cubicBezTo>
                  <a:cubicBezTo>
                    <a:pt x="643" y="453"/>
                    <a:pt x="572" y="477"/>
                    <a:pt x="477" y="489"/>
                  </a:cubicBezTo>
                  <a:cubicBezTo>
                    <a:pt x="429" y="1"/>
                    <a:pt x="441" y="49"/>
                    <a:pt x="310" y="13"/>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72" name="Google Shape;2772;p53"/>
            <p:cNvSpPr/>
            <p:nvPr/>
          </p:nvSpPr>
          <p:spPr>
            <a:xfrm>
              <a:off x="6340875" y="1714400"/>
              <a:ext cx="17575" cy="7875"/>
            </a:xfrm>
            <a:custGeom>
              <a:avLst/>
              <a:gdLst/>
              <a:ahLst/>
              <a:cxnLst/>
              <a:rect l="l" t="t" r="r" b="b"/>
              <a:pathLst>
                <a:path w="703" h="315" extrusionOk="0">
                  <a:moveTo>
                    <a:pt x="575" y="0"/>
                  </a:moveTo>
                  <a:cubicBezTo>
                    <a:pt x="563" y="0"/>
                    <a:pt x="550" y="2"/>
                    <a:pt x="536" y="5"/>
                  </a:cubicBezTo>
                  <a:cubicBezTo>
                    <a:pt x="357" y="28"/>
                    <a:pt x="191" y="76"/>
                    <a:pt x="12" y="112"/>
                  </a:cubicBezTo>
                  <a:cubicBezTo>
                    <a:pt x="12" y="124"/>
                    <a:pt x="0" y="147"/>
                    <a:pt x="0" y="159"/>
                  </a:cubicBezTo>
                  <a:cubicBezTo>
                    <a:pt x="36" y="183"/>
                    <a:pt x="95" y="207"/>
                    <a:pt x="143" y="219"/>
                  </a:cubicBezTo>
                  <a:cubicBezTo>
                    <a:pt x="238" y="219"/>
                    <a:pt x="334" y="195"/>
                    <a:pt x="429" y="195"/>
                  </a:cubicBezTo>
                  <a:cubicBezTo>
                    <a:pt x="465" y="207"/>
                    <a:pt x="512" y="219"/>
                    <a:pt x="548" y="243"/>
                  </a:cubicBezTo>
                  <a:cubicBezTo>
                    <a:pt x="584" y="266"/>
                    <a:pt x="619" y="290"/>
                    <a:pt x="655" y="314"/>
                  </a:cubicBezTo>
                  <a:cubicBezTo>
                    <a:pt x="667" y="266"/>
                    <a:pt x="691" y="219"/>
                    <a:pt x="703" y="171"/>
                  </a:cubicBezTo>
                  <a:cubicBezTo>
                    <a:pt x="703" y="77"/>
                    <a:pt x="665" y="0"/>
                    <a:pt x="57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73" name="Google Shape;2773;p53"/>
            <p:cNvSpPr/>
            <p:nvPr/>
          </p:nvSpPr>
          <p:spPr>
            <a:xfrm>
              <a:off x="6499825" y="2707175"/>
              <a:ext cx="317325" cy="12275"/>
            </a:xfrm>
            <a:custGeom>
              <a:avLst/>
              <a:gdLst/>
              <a:ahLst/>
              <a:cxnLst/>
              <a:rect l="l" t="t" r="r" b="b"/>
              <a:pathLst>
                <a:path w="12693" h="491" extrusionOk="0">
                  <a:moveTo>
                    <a:pt x="12537" y="1"/>
                  </a:moveTo>
                  <a:cubicBezTo>
                    <a:pt x="12097" y="13"/>
                    <a:pt x="11668" y="25"/>
                    <a:pt x="11228" y="48"/>
                  </a:cubicBezTo>
                  <a:cubicBezTo>
                    <a:pt x="10478" y="108"/>
                    <a:pt x="9716" y="179"/>
                    <a:pt x="8966" y="203"/>
                  </a:cubicBezTo>
                  <a:cubicBezTo>
                    <a:pt x="8534" y="212"/>
                    <a:pt x="8102" y="214"/>
                    <a:pt x="7669" y="214"/>
                  </a:cubicBezTo>
                  <a:cubicBezTo>
                    <a:pt x="7195" y="214"/>
                    <a:pt x="6721" y="212"/>
                    <a:pt x="6248" y="212"/>
                  </a:cubicBezTo>
                  <a:cubicBezTo>
                    <a:pt x="5982" y="212"/>
                    <a:pt x="5717" y="212"/>
                    <a:pt x="5453" y="215"/>
                  </a:cubicBezTo>
                  <a:cubicBezTo>
                    <a:pt x="5144" y="224"/>
                    <a:pt x="4835" y="228"/>
                    <a:pt x="4526" y="228"/>
                  </a:cubicBezTo>
                  <a:cubicBezTo>
                    <a:pt x="3573" y="228"/>
                    <a:pt x="2620" y="186"/>
                    <a:pt x="1667" y="96"/>
                  </a:cubicBezTo>
                  <a:cubicBezTo>
                    <a:pt x="1413" y="68"/>
                    <a:pt x="1155" y="43"/>
                    <a:pt x="896" y="43"/>
                  </a:cubicBezTo>
                  <a:cubicBezTo>
                    <a:pt x="595" y="43"/>
                    <a:pt x="294" y="77"/>
                    <a:pt x="0" y="179"/>
                  </a:cubicBezTo>
                  <a:cubicBezTo>
                    <a:pt x="0" y="203"/>
                    <a:pt x="0" y="227"/>
                    <a:pt x="0" y="239"/>
                  </a:cubicBezTo>
                  <a:cubicBezTo>
                    <a:pt x="131" y="263"/>
                    <a:pt x="262" y="298"/>
                    <a:pt x="405" y="310"/>
                  </a:cubicBezTo>
                  <a:cubicBezTo>
                    <a:pt x="679" y="334"/>
                    <a:pt x="953" y="322"/>
                    <a:pt x="1238" y="334"/>
                  </a:cubicBezTo>
                  <a:cubicBezTo>
                    <a:pt x="1965" y="382"/>
                    <a:pt x="2691" y="477"/>
                    <a:pt x="3417" y="489"/>
                  </a:cubicBezTo>
                  <a:cubicBezTo>
                    <a:pt x="3501" y="490"/>
                    <a:pt x="3585" y="491"/>
                    <a:pt x="3668" y="491"/>
                  </a:cubicBezTo>
                  <a:cubicBezTo>
                    <a:pt x="4515" y="491"/>
                    <a:pt x="5370" y="440"/>
                    <a:pt x="6215" y="429"/>
                  </a:cubicBezTo>
                  <a:cubicBezTo>
                    <a:pt x="6382" y="429"/>
                    <a:pt x="6549" y="489"/>
                    <a:pt x="6703" y="489"/>
                  </a:cubicBezTo>
                  <a:cubicBezTo>
                    <a:pt x="6895" y="482"/>
                    <a:pt x="7086" y="479"/>
                    <a:pt x="7276" y="479"/>
                  </a:cubicBezTo>
                  <a:cubicBezTo>
                    <a:pt x="7571" y="479"/>
                    <a:pt x="7865" y="485"/>
                    <a:pt x="8158" y="485"/>
                  </a:cubicBezTo>
                  <a:cubicBezTo>
                    <a:pt x="8583" y="485"/>
                    <a:pt x="9006" y="473"/>
                    <a:pt x="9430" y="418"/>
                  </a:cubicBezTo>
                  <a:cubicBezTo>
                    <a:pt x="10275" y="322"/>
                    <a:pt x="11121" y="310"/>
                    <a:pt x="11966" y="263"/>
                  </a:cubicBezTo>
                  <a:cubicBezTo>
                    <a:pt x="12156" y="251"/>
                    <a:pt x="12359" y="251"/>
                    <a:pt x="12561" y="227"/>
                  </a:cubicBezTo>
                  <a:cubicBezTo>
                    <a:pt x="12609" y="215"/>
                    <a:pt x="12645" y="144"/>
                    <a:pt x="12692" y="96"/>
                  </a:cubicBezTo>
                  <a:cubicBezTo>
                    <a:pt x="12645" y="60"/>
                    <a:pt x="12585" y="1"/>
                    <a:pt x="1253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74" name="Google Shape;2774;p53"/>
            <p:cNvSpPr/>
            <p:nvPr/>
          </p:nvSpPr>
          <p:spPr>
            <a:xfrm>
              <a:off x="6257225" y="2636950"/>
              <a:ext cx="55975" cy="92125"/>
            </a:xfrm>
            <a:custGeom>
              <a:avLst/>
              <a:gdLst/>
              <a:ahLst/>
              <a:cxnLst/>
              <a:rect l="l" t="t" r="r" b="b"/>
              <a:pathLst>
                <a:path w="2239" h="3685" extrusionOk="0">
                  <a:moveTo>
                    <a:pt x="1021" y="1"/>
                  </a:moveTo>
                  <a:cubicBezTo>
                    <a:pt x="529" y="1"/>
                    <a:pt x="136" y="397"/>
                    <a:pt x="24" y="905"/>
                  </a:cubicBezTo>
                  <a:cubicBezTo>
                    <a:pt x="1" y="1048"/>
                    <a:pt x="120" y="1214"/>
                    <a:pt x="167" y="1369"/>
                  </a:cubicBezTo>
                  <a:cubicBezTo>
                    <a:pt x="257" y="1661"/>
                    <a:pt x="517" y="1847"/>
                    <a:pt x="816" y="1847"/>
                  </a:cubicBezTo>
                  <a:cubicBezTo>
                    <a:pt x="834" y="1847"/>
                    <a:pt x="852" y="1847"/>
                    <a:pt x="870" y="1845"/>
                  </a:cubicBezTo>
                  <a:cubicBezTo>
                    <a:pt x="1060" y="1845"/>
                    <a:pt x="1263" y="1869"/>
                    <a:pt x="1453" y="1905"/>
                  </a:cubicBezTo>
                  <a:cubicBezTo>
                    <a:pt x="1810" y="1988"/>
                    <a:pt x="2048" y="2465"/>
                    <a:pt x="1929" y="2822"/>
                  </a:cubicBezTo>
                  <a:cubicBezTo>
                    <a:pt x="1810" y="3191"/>
                    <a:pt x="1560" y="3334"/>
                    <a:pt x="1203" y="3369"/>
                  </a:cubicBezTo>
                  <a:cubicBezTo>
                    <a:pt x="1149" y="3374"/>
                    <a:pt x="1104" y="3377"/>
                    <a:pt x="1066" y="3377"/>
                  </a:cubicBezTo>
                  <a:cubicBezTo>
                    <a:pt x="899" y="3377"/>
                    <a:pt x="883" y="3321"/>
                    <a:pt x="834" y="3107"/>
                  </a:cubicBezTo>
                  <a:cubicBezTo>
                    <a:pt x="822" y="3024"/>
                    <a:pt x="703" y="2965"/>
                    <a:pt x="632" y="2905"/>
                  </a:cubicBezTo>
                  <a:cubicBezTo>
                    <a:pt x="596" y="2976"/>
                    <a:pt x="524" y="3072"/>
                    <a:pt x="536" y="3143"/>
                  </a:cubicBezTo>
                  <a:cubicBezTo>
                    <a:pt x="591" y="3419"/>
                    <a:pt x="769" y="3684"/>
                    <a:pt x="1097" y="3684"/>
                  </a:cubicBezTo>
                  <a:cubicBezTo>
                    <a:pt x="1124" y="3684"/>
                    <a:pt x="1151" y="3682"/>
                    <a:pt x="1179" y="3679"/>
                  </a:cubicBezTo>
                  <a:cubicBezTo>
                    <a:pt x="1370" y="3631"/>
                    <a:pt x="1548" y="3560"/>
                    <a:pt x="1727" y="3477"/>
                  </a:cubicBezTo>
                  <a:cubicBezTo>
                    <a:pt x="2036" y="3274"/>
                    <a:pt x="2239" y="3096"/>
                    <a:pt x="2179" y="2631"/>
                  </a:cubicBezTo>
                  <a:cubicBezTo>
                    <a:pt x="2179" y="2560"/>
                    <a:pt x="2179" y="2488"/>
                    <a:pt x="2179" y="2417"/>
                  </a:cubicBezTo>
                  <a:cubicBezTo>
                    <a:pt x="2179" y="2095"/>
                    <a:pt x="1965" y="1822"/>
                    <a:pt x="1667" y="1714"/>
                  </a:cubicBezTo>
                  <a:cubicBezTo>
                    <a:pt x="1382" y="1643"/>
                    <a:pt x="1096" y="1595"/>
                    <a:pt x="822" y="1560"/>
                  </a:cubicBezTo>
                  <a:cubicBezTo>
                    <a:pt x="667" y="1536"/>
                    <a:pt x="548" y="1536"/>
                    <a:pt x="453" y="1369"/>
                  </a:cubicBezTo>
                  <a:cubicBezTo>
                    <a:pt x="310" y="1143"/>
                    <a:pt x="239" y="917"/>
                    <a:pt x="382" y="679"/>
                  </a:cubicBezTo>
                  <a:cubicBezTo>
                    <a:pt x="501" y="440"/>
                    <a:pt x="727" y="274"/>
                    <a:pt x="1001" y="250"/>
                  </a:cubicBezTo>
                  <a:cubicBezTo>
                    <a:pt x="1027" y="246"/>
                    <a:pt x="1054" y="245"/>
                    <a:pt x="1081" y="245"/>
                  </a:cubicBezTo>
                  <a:cubicBezTo>
                    <a:pt x="1315" y="245"/>
                    <a:pt x="1537" y="383"/>
                    <a:pt x="1644" y="607"/>
                  </a:cubicBezTo>
                  <a:cubicBezTo>
                    <a:pt x="1654" y="628"/>
                    <a:pt x="1691" y="657"/>
                    <a:pt x="1716" y="657"/>
                  </a:cubicBezTo>
                  <a:cubicBezTo>
                    <a:pt x="1720" y="657"/>
                    <a:pt x="1724" y="656"/>
                    <a:pt x="1727" y="655"/>
                  </a:cubicBezTo>
                  <a:cubicBezTo>
                    <a:pt x="1763" y="643"/>
                    <a:pt x="1798" y="595"/>
                    <a:pt x="1798" y="583"/>
                  </a:cubicBezTo>
                  <a:cubicBezTo>
                    <a:pt x="1739" y="440"/>
                    <a:pt x="1715" y="262"/>
                    <a:pt x="1620" y="190"/>
                  </a:cubicBezTo>
                  <a:cubicBezTo>
                    <a:pt x="1412" y="59"/>
                    <a:pt x="1209" y="1"/>
                    <a:pt x="102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75" name="Google Shape;2775;p53"/>
            <p:cNvSpPr/>
            <p:nvPr/>
          </p:nvSpPr>
          <p:spPr>
            <a:xfrm>
              <a:off x="6506650" y="2633925"/>
              <a:ext cx="44375" cy="54800"/>
            </a:xfrm>
            <a:custGeom>
              <a:avLst/>
              <a:gdLst/>
              <a:ahLst/>
              <a:cxnLst/>
              <a:rect l="l" t="t" r="r" b="b"/>
              <a:pathLst>
                <a:path w="1775" h="2192" extrusionOk="0">
                  <a:moveTo>
                    <a:pt x="973" y="772"/>
                  </a:moveTo>
                  <a:cubicBezTo>
                    <a:pt x="1036" y="772"/>
                    <a:pt x="1103" y="798"/>
                    <a:pt x="1168" y="835"/>
                  </a:cubicBezTo>
                  <a:cubicBezTo>
                    <a:pt x="1442" y="1038"/>
                    <a:pt x="1477" y="1419"/>
                    <a:pt x="1239" y="1657"/>
                  </a:cubicBezTo>
                  <a:cubicBezTo>
                    <a:pt x="1108" y="1764"/>
                    <a:pt x="977" y="1847"/>
                    <a:pt x="834" y="1919"/>
                  </a:cubicBezTo>
                  <a:lnTo>
                    <a:pt x="834" y="1931"/>
                  </a:lnTo>
                  <a:cubicBezTo>
                    <a:pt x="608" y="1859"/>
                    <a:pt x="489" y="1633"/>
                    <a:pt x="549" y="1419"/>
                  </a:cubicBezTo>
                  <a:cubicBezTo>
                    <a:pt x="608" y="1240"/>
                    <a:pt x="680" y="1062"/>
                    <a:pt x="775" y="907"/>
                  </a:cubicBezTo>
                  <a:cubicBezTo>
                    <a:pt x="827" y="809"/>
                    <a:pt x="897" y="772"/>
                    <a:pt x="973" y="772"/>
                  </a:cubicBezTo>
                  <a:close/>
                  <a:moveTo>
                    <a:pt x="900" y="1"/>
                  </a:moveTo>
                  <a:cubicBezTo>
                    <a:pt x="589" y="1"/>
                    <a:pt x="303" y="134"/>
                    <a:pt x="37" y="347"/>
                  </a:cubicBezTo>
                  <a:cubicBezTo>
                    <a:pt x="1" y="407"/>
                    <a:pt x="1" y="490"/>
                    <a:pt x="37" y="550"/>
                  </a:cubicBezTo>
                  <a:cubicBezTo>
                    <a:pt x="132" y="597"/>
                    <a:pt x="239" y="633"/>
                    <a:pt x="334" y="657"/>
                  </a:cubicBezTo>
                  <a:cubicBezTo>
                    <a:pt x="358" y="585"/>
                    <a:pt x="370" y="502"/>
                    <a:pt x="382" y="407"/>
                  </a:cubicBezTo>
                  <a:cubicBezTo>
                    <a:pt x="534" y="316"/>
                    <a:pt x="703" y="276"/>
                    <a:pt x="863" y="276"/>
                  </a:cubicBezTo>
                  <a:cubicBezTo>
                    <a:pt x="1229" y="276"/>
                    <a:pt x="1544" y="486"/>
                    <a:pt x="1477" y="776"/>
                  </a:cubicBezTo>
                  <a:cubicBezTo>
                    <a:pt x="1418" y="740"/>
                    <a:pt x="1370" y="692"/>
                    <a:pt x="1323" y="645"/>
                  </a:cubicBezTo>
                  <a:cubicBezTo>
                    <a:pt x="1241" y="563"/>
                    <a:pt x="1132" y="521"/>
                    <a:pt x="1023" y="521"/>
                  </a:cubicBezTo>
                  <a:cubicBezTo>
                    <a:pt x="926" y="521"/>
                    <a:pt x="829" y="554"/>
                    <a:pt x="751" y="621"/>
                  </a:cubicBezTo>
                  <a:cubicBezTo>
                    <a:pt x="394" y="883"/>
                    <a:pt x="287" y="1240"/>
                    <a:pt x="311" y="1657"/>
                  </a:cubicBezTo>
                  <a:cubicBezTo>
                    <a:pt x="311" y="1859"/>
                    <a:pt x="418" y="2038"/>
                    <a:pt x="584" y="2133"/>
                  </a:cubicBezTo>
                  <a:cubicBezTo>
                    <a:pt x="652" y="2172"/>
                    <a:pt x="730" y="2191"/>
                    <a:pt x="809" y="2191"/>
                  </a:cubicBezTo>
                  <a:cubicBezTo>
                    <a:pt x="922" y="2191"/>
                    <a:pt x="1036" y="2151"/>
                    <a:pt x="1120" y="2074"/>
                  </a:cubicBezTo>
                  <a:cubicBezTo>
                    <a:pt x="1239" y="1990"/>
                    <a:pt x="1370" y="1919"/>
                    <a:pt x="1465" y="1859"/>
                  </a:cubicBezTo>
                  <a:lnTo>
                    <a:pt x="1727" y="2074"/>
                  </a:lnTo>
                  <a:lnTo>
                    <a:pt x="1775" y="2038"/>
                  </a:lnTo>
                  <a:cubicBezTo>
                    <a:pt x="1739" y="1907"/>
                    <a:pt x="1704" y="1764"/>
                    <a:pt x="1692" y="1633"/>
                  </a:cubicBezTo>
                  <a:cubicBezTo>
                    <a:pt x="1680" y="1300"/>
                    <a:pt x="1704" y="954"/>
                    <a:pt x="1692" y="609"/>
                  </a:cubicBezTo>
                  <a:cubicBezTo>
                    <a:pt x="1656" y="347"/>
                    <a:pt x="1477" y="133"/>
                    <a:pt x="1227" y="50"/>
                  </a:cubicBezTo>
                  <a:cubicBezTo>
                    <a:pt x="1115" y="16"/>
                    <a:pt x="1006" y="1"/>
                    <a:pt x="90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76" name="Google Shape;2776;p53"/>
            <p:cNvSpPr/>
            <p:nvPr/>
          </p:nvSpPr>
          <p:spPr>
            <a:xfrm>
              <a:off x="6652800" y="2642025"/>
              <a:ext cx="42900" cy="46450"/>
            </a:xfrm>
            <a:custGeom>
              <a:avLst/>
              <a:gdLst/>
              <a:ahLst/>
              <a:cxnLst/>
              <a:rect l="l" t="t" r="r" b="b"/>
              <a:pathLst>
                <a:path w="1716" h="1858" extrusionOk="0">
                  <a:moveTo>
                    <a:pt x="941" y="885"/>
                  </a:moveTo>
                  <a:cubicBezTo>
                    <a:pt x="964" y="885"/>
                    <a:pt x="988" y="888"/>
                    <a:pt x="1013" y="892"/>
                  </a:cubicBezTo>
                  <a:cubicBezTo>
                    <a:pt x="1156" y="916"/>
                    <a:pt x="1287" y="1011"/>
                    <a:pt x="1346" y="1142"/>
                  </a:cubicBezTo>
                  <a:cubicBezTo>
                    <a:pt x="1394" y="1321"/>
                    <a:pt x="1049" y="1559"/>
                    <a:pt x="811" y="1559"/>
                  </a:cubicBezTo>
                  <a:cubicBezTo>
                    <a:pt x="797" y="1560"/>
                    <a:pt x="784" y="1560"/>
                    <a:pt x="772" y="1560"/>
                  </a:cubicBezTo>
                  <a:cubicBezTo>
                    <a:pt x="609" y="1560"/>
                    <a:pt x="539" y="1487"/>
                    <a:pt x="572" y="1321"/>
                  </a:cubicBezTo>
                  <a:lnTo>
                    <a:pt x="572" y="1321"/>
                  </a:lnTo>
                  <a:lnTo>
                    <a:pt x="572" y="1333"/>
                  </a:lnTo>
                  <a:cubicBezTo>
                    <a:pt x="572" y="1075"/>
                    <a:pt x="727" y="885"/>
                    <a:pt x="941" y="885"/>
                  </a:cubicBezTo>
                  <a:close/>
                  <a:moveTo>
                    <a:pt x="814" y="1"/>
                  </a:moveTo>
                  <a:cubicBezTo>
                    <a:pt x="527" y="1"/>
                    <a:pt x="209" y="93"/>
                    <a:pt x="49" y="226"/>
                  </a:cubicBezTo>
                  <a:cubicBezTo>
                    <a:pt x="1" y="261"/>
                    <a:pt x="13" y="380"/>
                    <a:pt x="1" y="464"/>
                  </a:cubicBezTo>
                  <a:cubicBezTo>
                    <a:pt x="72" y="464"/>
                    <a:pt x="156" y="452"/>
                    <a:pt x="227" y="440"/>
                  </a:cubicBezTo>
                  <a:cubicBezTo>
                    <a:pt x="287" y="416"/>
                    <a:pt x="346" y="345"/>
                    <a:pt x="406" y="345"/>
                  </a:cubicBezTo>
                  <a:cubicBezTo>
                    <a:pt x="584" y="321"/>
                    <a:pt x="751" y="297"/>
                    <a:pt x="930" y="297"/>
                  </a:cubicBezTo>
                  <a:cubicBezTo>
                    <a:pt x="939" y="297"/>
                    <a:pt x="949" y="296"/>
                    <a:pt x="958" y="296"/>
                  </a:cubicBezTo>
                  <a:cubicBezTo>
                    <a:pt x="1187" y="296"/>
                    <a:pt x="1279" y="439"/>
                    <a:pt x="1370" y="726"/>
                  </a:cubicBezTo>
                  <a:cubicBezTo>
                    <a:pt x="1231" y="675"/>
                    <a:pt x="1101" y="649"/>
                    <a:pt x="982" y="649"/>
                  </a:cubicBezTo>
                  <a:cubicBezTo>
                    <a:pt x="735" y="649"/>
                    <a:pt x="531" y="762"/>
                    <a:pt x="370" y="1011"/>
                  </a:cubicBezTo>
                  <a:cubicBezTo>
                    <a:pt x="275" y="1166"/>
                    <a:pt x="251" y="1535"/>
                    <a:pt x="358" y="1642"/>
                  </a:cubicBezTo>
                  <a:cubicBezTo>
                    <a:pt x="500" y="1794"/>
                    <a:pt x="659" y="1858"/>
                    <a:pt x="816" y="1858"/>
                  </a:cubicBezTo>
                  <a:cubicBezTo>
                    <a:pt x="1028" y="1858"/>
                    <a:pt x="1237" y="1742"/>
                    <a:pt x="1394" y="1571"/>
                  </a:cubicBezTo>
                  <a:cubicBezTo>
                    <a:pt x="1715" y="1226"/>
                    <a:pt x="1656" y="821"/>
                    <a:pt x="1537" y="428"/>
                  </a:cubicBezTo>
                  <a:cubicBezTo>
                    <a:pt x="1477" y="321"/>
                    <a:pt x="1406" y="226"/>
                    <a:pt x="1311" y="154"/>
                  </a:cubicBezTo>
                  <a:cubicBezTo>
                    <a:pt x="1203" y="46"/>
                    <a:pt x="1016" y="1"/>
                    <a:pt x="81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77" name="Google Shape;2777;p53"/>
            <p:cNvSpPr/>
            <p:nvPr/>
          </p:nvSpPr>
          <p:spPr>
            <a:xfrm>
              <a:off x="6731400" y="2645500"/>
              <a:ext cx="34850" cy="43275"/>
            </a:xfrm>
            <a:custGeom>
              <a:avLst/>
              <a:gdLst/>
              <a:ahLst/>
              <a:cxnLst/>
              <a:rect l="l" t="t" r="r" b="b"/>
              <a:pathLst>
                <a:path w="1394" h="1731" extrusionOk="0">
                  <a:moveTo>
                    <a:pt x="163" y="0"/>
                  </a:moveTo>
                  <a:cubicBezTo>
                    <a:pt x="116" y="0"/>
                    <a:pt x="64" y="31"/>
                    <a:pt x="0" y="87"/>
                  </a:cubicBezTo>
                  <a:cubicBezTo>
                    <a:pt x="131" y="396"/>
                    <a:pt x="298" y="682"/>
                    <a:pt x="250" y="1039"/>
                  </a:cubicBezTo>
                  <a:cubicBezTo>
                    <a:pt x="238" y="1194"/>
                    <a:pt x="238" y="1361"/>
                    <a:pt x="262" y="1515"/>
                  </a:cubicBezTo>
                  <a:cubicBezTo>
                    <a:pt x="273" y="1628"/>
                    <a:pt x="285" y="1731"/>
                    <a:pt x="428" y="1731"/>
                  </a:cubicBezTo>
                  <a:cubicBezTo>
                    <a:pt x="436" y="1731"/>
                    <a:pt x="444" y="1730"/>
                    <a:pt x="453" y="1730"/>
                  </a:cubicBezTo>
                  <a:cubicBezTo>
                    <a:pt x="607" y="1706"/>
                    <a:pt x="572" y="1587"/>
                    <a:pt x="572" y="1492"/>
                  </a:cubicBezTo>
                  <a:cubicBezTo>
                    <a:pt x="595" y="1230"/>
                    <a:pt x="441" y="980"/>
                    <a:pt x="595" y="718"/>
                  </a:cubicBezTo>
                  <a:cubicBezTo>
                    <a:pt x="668" y="572"/>
                    <a:pt x="741" y="499"/>
                    <a:pt x="846" y="499"/>
                  </a:cubicBezTo>
                  <a:cubicBezTo>
                    <a:pt x="861" y="499"/>
                    <a:pt x="877" y="500"/>
                    <a:pt x="893" y="503"/>
                  </a:cubicBezTo>
                  <a:cubicBezTo>
                    <a:pt x="929" y="634"/>
                    <a:pt x="929" y="777"/>
                    <a:pt x="1000" y="837"/>
                  </a:cubicBezTo>
                  <a:cubicBezTo>
                    <a:pt x="1035" y="857"/>
                    <a:pt x="1074" y="866"/>
                    <a:pt x="1114" y="866"/>
                  </a:cubicBezTo>
                  <a:cubicBezTo>
                    <a:pt x="1169" y="866"/>
                    <a:pt x="1226" y="848"/>
                    <a:pt x="1274" y="813"/>
                  </a:cubicBezTo>
                  <a:cubicBezTo>
                    <a:pt x="1357" y="753"/>
                    <a:pt x="1393" y="646"/>
                    <a:pt x="1381" y="551"/>
                  </a:cubicBezTo>
                  <a:cubicBezTo>
                    <a:pt x="1294" y="337"/>
                    <a:pt x="1087" y="210"/>
                    <a:pt x="871" y="210"/>
                  </a:cubicBezTo>
                  <a:cubicBezTo>
                    <a:pt x="823" y="210"/>
                    <a:pt x="774" y="216"/>
                    <a:pt x="726" y="229"/>
                  </a:cubicBezTo>
                  <a:cubicBezTo>
                    <a:pt x="619" y="277"/>
                    <a:pt x="524" y="325"/>
                    <a:pt x="441" y="396"/>
                  </a:cubicBezTo>
                  <a:cubicBezTo>
                    <a:pt x="330" y="119"/>
                    <a:pt x="256" y="0"/>
                    <a:pt x="16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78" name="Google Shape;2778;p53"/>
            <p:cNvSpPr/>
            <p:nvPr/>
          </p:nvSpPr>
          <p:spPr>
            <a:xfrm>
              <a:off x="6655200" y="2738375"/>
              <a:ext cx="38425" cy="40875"/>
            </a:xfrm>
            <a:custGeom>
              <a:avLst/>
              <a:gdLst/>
              <a:ahLst/>
              <a:cxnLst/>
              <a:rect l="l" t="t" r="r" b="b"/>
              <a:pathLst>
                <a:path w="1537" h="1635" extrusionOk="0">
                  <a:moveTo>
                    <a:pt x="1060" y="1"/>
                  </a:moveTo>
                  <a:cubicBezTo>
                    <a:pt x="980" y="1"/>
                    <a:pt x="901" y="22"/>
                    <a:pt x="834" y="62"/>
                  </a:cubicBezTo>
                  <a:cubicBezTo>
                    <a:pt x="667" y="217"/>
                    <a:pt x="500" y="396"/>
                    <a:pt x="357" y="574"/>
                  </a:cubicBezTo>
                  <a:cubicBezTo>
                    <a:pt x="286" y="432"/>
                    <a:pt x="238" y="253"/>
                    <a:pt x="0" y="146"/>
                  </a:cubicBezTo>
                  <a:lnTo>
                    <a:pt x="0" y="146"/>
                  </a:lnTo>
                  <a:cubicBezTo>
                    <a:pt x="36" y="301"/>
                    <a:pt x="48" y="396"/>
                    <a:pt x="72" y="503"/>
                  </a:cubicBezTo>
                  <a:cubicBezTo>
                    <a:pt x="119" y="765"/>
                    <a:pt x="167" y="1027"/>
                    <a:pt x="226" y="1289"/>
                  </a:cubicBezTo>
                  <a:cubicBezTo>
                    <a:pt x="250" y="1384"/>
                    <a:pt x="274" y="1479"/>
                    <a:pt x="322" y="1575"/>
                  </a:cubicBezTo>
                  <a:cubicBezTo>
                    <a:pt x="357" y="1610"/>
                    <a:pt x="405" y="1634"/>
                    <a:pt x="453" y="1634"/>
                  </a:cubicBezTo>
                  <a:cubicBezTo>
                    <a:pt x="488" y="1634"/>
                    <a:pt x="524" y="1563"/>
                    <a:pt x="548" y="1515"/>
                  </a:cubicBezTo>
                  <a:cubicBezTo>
                    <a:pt x="548" y="1467"/>
                    <a:pt x="548" y="1420"/>
                    <a:pt x="536" y="1372"/>
                  </a:cubicBezTo>
                  <a:cubicBezTo>
                    <a:pt x="453" y="1027"/>
                    <a:pt x="560" y="658"/>
                    <a:pt x="822" y="420"/>
                  </a:cubicBezTo>
                  <a:lnTo>
                    <a:pt x="1024" y="229"/>
                  </a:lnTo>
                  <a:lnTo>
                    <a:pt x="1072" y="277"/>
                  </a:lnTo>
                  <a:cubicBezTo>
                    <a:pt x="1060" y="336"/>
                    <a:pt x="1048" y="396"/>
                    <a:pt x="1036" y="455"/>
                  </a:cubicBezTo>
                  <a:cubicBezTo>
                    <a:pt x="1018" y="579"/>
                    <a:pt x="1092" y="670"/>
                    <a:pt x="1190" y="670"/>
                  </a:cubicBezTo>
                  <a:cubicBezTo>
                    <a:pt x="1224" y="670"/>
                    <a:pt x="1261" y="659"/>
                    <a:pt x="1298" y="634"/>
                  </a:cubicBezTo>
                  <a:cubicBezTo>
                    <a:pt x="1381" y="574"/>
                    <a:pt x="1453" y="479"/>
                    <a:pt x="1477" y="372"/>
                  </a:cubicBezTo>
                  <a:cubicBezTo>
                    <a:pt x="1536" y="182"/>
                    <a:pt x="1346" y="86"/>
                    <a:pt x="1238" y="39"/>
                  </a:cubicBezTo>
                  <a:cubicBezTo>
                    <a:pt x="1182" y="13"/>
                    <a:pt x="1121" y="1"/>
                    <a:pt x="106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79" name="Google Shape;2779;p53"/>
            <p:cNvSpPr/>
            <p:nvPr/>
          </p:nvSpPr>
          <p:spPr>
            <a:xfrm>
              <a:off x="6775150" y="2621150"/>
              <a:ext cx="33650" cy="33675"/>
            </a:xfrm>
            <a:custGeom>
              <a:avLst/>
              <a:gdLst/>
              <a:ahLst/>
              <a:cxnLst/>
              <a:rect l="l" t="t" r="r" b="b"/>
              <a:pathLst>
                <a:path w="1346" h="1347" extrusionOk="0">
                  <a:moveTo>
                    <a:pt x="24" y="1"/>
                  </a:moveTo>
                  <a:cubicBezTo>
                    <a:pt x="0" y="84"/>
                    <a:pt x="0" y="108"/>
                    <a:pt x="0" y="120"/>
                  </a:cubicBezTo>
                  <a:cubicBezTo>
                    <a:pt x="108" y="453"/>
                    <a:pt x="119" y="811"/>
                    <a:pt x="48" y="1144"/>
                  </a:cubicBezTo>
                  <a:cubicBezTo>
                    <a:pt x="36" y="1203"/>
                    <a:pt x="84" y="1275"/>
                    <a:pt x="108" y="1346"/>
                  </a:cubicBezTo>
                  <a:cubicBezTo>
                    <a:pt x="179" y="1311"/>
                    <a:pt x="239" y="1275"/>
                    <a:pt x="298" y="1227"/>
                  </a:cubicBezTo>
                  <a:cubicBezTo>
                    <a:pt x="334" y="1192"/>
                    <a:pt x="322" y="1120"/>
                    <a:pt x="346" y="1072"/>
                  </a:cubicBezTo>
                  <a:cubicBezTo>
                    <a:pt x="441" y="918"/>
                    <a:pt x="536" y="763"/>
                    <a:pt x="620" y="620"/>
                  </a:cubicBezTo>
                  <a:lnTo>
                    <a:pt x="691" y="644"/>
                  </a:lnTo>
                  <a:cubicBezTo>
                    <a:pt x="679" y="751"/>
                    <a:pt x="679" y="858"/>
                    <a:pt x="691" y="965"/>
                  </a:cubicBezTo>
                  <a:cubicBezTo>
                    <a:pt x="703" y="1084"/>
                    <a:pt x="750" y="1192"/>
                    <a:pt x="822" y="1287"/>
                  </a:cubicBezTo>
                  <a:cubicBezTo>
                    <a:pt x="875" y="1328"/>
                    <a:pt x="928" y="1345"/>
                    <a:pt x="980" y="1345"/>
                  </a:cubicBezTo>
                  <a:cubicBezTo>
                    <a:pt x="1093" y="1345"/>
                    <a:pt x="1204" y="1269"/>
                    <a:pt x="1310" y="1203"/>
                  </a:cubicBezTo>
                  <a:cubicBezTo>
                    <a:pt x="1346" y="1168"/>
                    <a:pt x="1346" y="1108"/>
                    <a:pt x="1334" y="1061"/>
                  </a:cubicBezTo>
                  <a:cubicBezTo>
                    <a:pt x="1295" y="991"/>
                    <a:pt x="1253" y="969"/>
                    <a:pt x="1208" y="969"/>
                  </a:cubicBezTo>
                  <a:cubicBezTo>
                    <a:pt x="1130" y="969"/>
                    <a:pt x="1044" y="1037"/>
                    <a:pt x="953" y="1037"/>
                  </a:cubicBezTo>
                  <a:cubicBezTo>
                    <a:pt x="965" y="882"/>
                    <a:pt x="965" y="727"/>
                    <a:pt x="953" y="572"/>
                  </a:cubicBezTo>
                  <a:cubicBezTo>
                    <a:pt x="917" y="369"/>
                    <a:pt x="827" y="263"/>
                    <a:pt x="706" y="263"/>
                  </a:cubicBezTo>
                  <a:cubicBezTo>
                    <a:pt x="628" y="263"/>
                    <a:pt x="538" y="306"/>
                    <a:pt x="441" y="394"/>
                  </a:cubicBezTo>
                  <a:cubicBezTo>
                    <a:pt x="417" y="406"/>
                    <a:pt x="405" y="430"/>
                    <a:pt x="381" y="453"/>
                  </a:cubicBezTo>
                  <a:lnTo>
                    <a:pt x="24"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80" name="Google Shape;2780;p53"/>
            <p:cNvSpPr/>
            <p:nvPr/>
          </p:nvSpPr>
          <p:spPr>
            <a:xfrm>
              <a:off x="6553400" y="2655900"/>
              <a:ext cx="34250" cy="39725"/>
            </a:xfrm>
            <a:custGeom>
              <a:avLst/>
              <a:gdLst/>
              <a:ahLst/>
              <a:cxnLst/>
              <a:rect l="l" t="t" r="r" b="b"/>
              <a:pathLst>
                <a:path w="1370" h="1589" extrusionOk="0">
                  <a:moveTo>
                    <a:pt x="596" y="1"/>
                  </a:moveTo>
                  <a:cubicBezTo>
                    <a:pt x="571" y="1"/>
                    <a:pt x="522" y="20"/>
                    <a:pt x="512" y="40"/>
                  </a:cubicBezTo>
                  <a:cubicBezTo>
                    <a:pt x="441" y="218"/>
                    <a:pt x="369" y="409"/>
                    <a:pt x="286" y="623"/>
                  </a:cubicBezTo>
                  <a:lnTo>
                    <a:pt x="488" y="623"/>
                  </a:lnTo>
                  <a:lnTo>
                    <a:pt x="488" y="1242"/>
                  </a:lnTo>
                  <a:cubicBezTo>
                    <a:pt x="369" y="1242"/>
                    <a:pt x="250" y="1242"/>
                    <a:pt x="131" y="1266"/>
                  </a:cubicBezTo>
                  <a:cubicBezTo>
                    <a:pt x="84" y="1266"/>
                    <a:pt x="36" y="1326"/>
                    <a:pt x="0" y="1373"/>
                  </a:cubicBezTo>
                  <a:cubicBezTo>
                    <a:pt x="36" y="1409"/>
                    <a:pt x="60" y="1480"/>
                    <a:pt x="107" y="1492"/>
                  </a:cubicBezTo>
                  <a:cubicBezTo>
                    <a:pt x="274" y="1528"/>
                    <a:pt x="453" y="1564"/>
                    <a:pt x="631" y="1576"/>
                  </a:cubicBezTo>
                  <a:cubicBezTo>
                    <a:pt x="695" y="1585"/>
                    <a:pt x="760" y="1589"/>
                    <a:pt x="826" y="1589"/>
                  </a:cubicBezTo>
                  <a:cubicBezTo>
                    <a:pt x="933" y="1589"/>
                    <a:pt x="1040" y="1578"/>
                    <a:pt x="1143" y="1564"/>
                  </a:cubicBezTo>
                  <a:cubicBezTo>
                    <a:pt x="1215" y="1552"/>
                    <a:pt x="1298" y="1457"/>
                    <a:pt x="1369" y="1397"/>
                  </a:cubicBezTo>
                  <a:cubicBezTo>
                    <a:pt x="1298" y="1349"/>
                    <a:pt x="1227" y="1314"/>
                    <a:pt x="1155" y="1290"/>
                  </a:cubicBezTo>
                  <a:cubicBezTo>
                    <a:pt x="1084" y="1284"/>
                    <a:pt x="1015" y="1281"/>
                    <a:pt x="948" y="1281"/>
                  </a:cubicBezTo>
                  <a:cubicBezTo>
                    <a:pt x="881" y="1281"/>
                    <a:pt x="816" y="1284"/>
                    <a:pt x="750" y="1290"/>
                  </a:cubicBezTo>
                  <a:cubicBezTo>
                    <a:pt x="750" y="909"/>
                    <a:pt x="750" y="552"/>
                    <a:pt x="738" y="194"/>
                  </a:cubicBezTo>
                  <a:cubicBezTo>
                    <a:pt x="738" y="123"/>
                    <a:pt x="667" y="63"/>
                    <a:pt x="607" y="4"/>
                  </a:cubicBezTo>
                  <a:cubicBezTo>
                    <a:pt x="605" y="2"/>
                    <a:pt x="601" y="1"/>
                    <a:pt x="59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81" name="Google Shape;2781;p53"/>
            <p:cNvSpPr/>
            <p:nvPr/>
          </p:nvSpPr>
          <p:spPr>
            <a:xfrm>
              <a:off x="6317050" y="2699925"/>
              <a:ext cx="30400" cy="32000"/>
            </a:xfrm>
            <a:custGeom>
              <a:avLst/>
              <a:gdLst/>
              <a:ahLst/>
              <a:cxnLst/>
              <a:rect l="l" t="t" r="r" b="b"/>
              <a:pathLst>
                <a:path w="1216" h="1280" extrusionOk="0">
                  <a:moveTo>
                    <a:pt x="721" y="0"/>
                  </a:moveTo>
                  <a:cubicBezTo>
                    <a:pt x="640" y="0"/>
                    <a:pt x="560" y="22"/>
                    <a:pt x="489" y="65"/>
                  </a:cubicBezTo>
                  <a:cubicBezTo>
                    <a:pt x="428" y="126"/>
                    <a:pt x="381" y="167"/>
                    <a:pt x="318" y="167"/>
                  </a:cubicBezTo>
                  <a:cubicBezTo>
                    <a:pt x="283" y="167"/>
                    <a:pt x="242" y="154"/>
                    <a:pt x="191" y="124"/>
                  </a:cubicBezTo>
                  <a:cubicBezTo>
                    <a:pt x="184" y="120"/>
                    <a:pt x="176" y="118"/>
                    <a:pt x="166" y="118"/>
                  </a:cubicBezTo>
                  <a:cubicBezTo>
                    <a:pt x="124" y="118"/>
                    <a:pt x="61" y="152"/>
                    <a:pt x="13" y="172"/>
                  </a:cubicBezTo>
                  <a:cubicBezTo>
                    <a:pt x="1" y="184"/>
                    <a:pt x="13" y="255"/>
                    <a:pt x="24" y="267"/>
                  </a:cubicBezTo>
                  <a:cubicBezTo>
                    <a:pt x="239" y="362"/>
                    <a:pt x="155" y="553"/>
                    <a:pt x="167" y="719"/>
                  </a:cubicBezTo>
                  <a:cubicBezTo>
                    <a:pt x="155" y="815"/>
                    <a:pt x="155" y="922"/>
                    <a:pt x="167" y="1017"/>
                  </a:cubicBezTo>
                  <a:cubicBezTo>
                    <a:pt x="191" y="1077"/>
                    <a:pt x="227" y="1112"/>
                    <a:pt x="286" y="1124"/>
                  </a:cubicBezTo>
                  <a:cubicBezTo>
                    <a:pt x="346" y="1124"/>
                    <a:pt x="394" y="1089"/>
                    <a:pt x="417" y="1041"/>
                  </a:cubicBezTo>
                  <a:cubicBezTo>
                    <a:pt x="441" y="934"/>
                    <a:pt x="417" y="803"/>
                    <a:pt x="453" y="696"/>
                  </a:cubicBezTo>
                  <a:cubicBezTo>
                    <a:pt x="489" y="565"/>
                    <a:pt x="548" y="434"/>
                    <a:pt x="632" y="327"/>
                  </a:cubicBezTo>
                  <a:cubicBezTo>
                    <a:pt x="634" y="321"/>
                    <a:pt x="646" y="319"/>
                    <a:pt x="661" y="319"/>
                  </a:cubicBezTo>
                  <a:cubicBezTo>
                    <a:pt x="715" y="319"/>
                    <a:pt x="822" y="346"/>
                    <a:pt x="822" y="374"/>
                  </a:cubicBezTo>
                  <a:cubicBezTo>
                    <a:pt x="858" y="553"/>
                    <a:pt x="870" y="755"/>
                    <a:pt x="894" y="946"/>
                  </a:cubicBezTo>
                  <a:cubicBezTo>
                    <a:pt x="894" y="1041"/>
                    <a:pt x="917" y="1148"/>
                    <a:pt x="953" y="1243"/>
                  </a:cubicBezTo>
                  <a:cubicBezTo>
                    <a:pt x="989" y="1279"/>
                    <a:pt x="1120" y="1267"/>
                    <a:pt x="1203" y="1279"/>
                  </a:cubicBezTo>
                  <a:cubicBezTo>
                    <a:pt x="1215" y="1231"/>
                    <a:pt x="1215" y="1184"/>
                    <a:pt x="1215" y="1136"/>
                  </a:cubicBezTo>
                  <a:cubicBezTo>
                    <a:pt x="1191" y="1053"/>
                    <a:pt x="1156" y="969"/>
                    <a:pt x="1144" y="886"/>
                  </a:cubicBezTo>
                  <a:cubicBezTo>
                    <a:pt x="1144" y="696"/>
                    <a:pt x="1132" y="505"/>
                    <a:pt x="1108" y="327"/>
                  </a:cubicBezTo>
                  <a:cubicBezTo>
                    <a:pt x="1072" y="196"/>
                    <a:pt x="989" y="88"/>
                    <a:pt x="882" y="29"/>
                  </a:cubicBezTo>
                  <a:cubicBezTo>
                    <a:pt x="829" y="10"/>
                    <a:pt x="775" y="0"/>
                    <a:pt x="72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82" name="Google Shape;2782;p53"/>
            <p:cNvSpPr/>
            <p:nvPr/>
          </p:nvSpPr>
          <p:spPr>
            <a:xfrm>
              <a:off x="6569175" y="2741700"/>
              <a:ext cx="12525" cy="51250"/>
            </a:xfrm>
            <a:custGeom>
              <a:avLst/>
              <a:gdLst/>
              <a:ahLst/>
              <a:cxnLst/>
              <a:rect l="l" t="t" r="r" b="b"/>
              <a:pathLst>
                <a:path w="501" h="2050" extrusionOk="0">
                  <a:moveTo>
                    <a:pt x="405" y="1"/>
                  </a:moveTo>
                  <a:cubicBezTo>
                    <a:pt x="357" y="49"/>
                    <a:pt x="322" y="96"/>
                    <a:pt x="286" y="144"/>
                  </a:cubicBezTo>
                  <a:cubicBezTo>
                    <a:pt x="238" y="227"/>
                    <a:pt x="203" y="299"/>
                    <a:pt x="179" y="382"/>
                  </a:cubicBezTo>
                  <a:cubicBezTo>
                    <a:pt x="119" y="549"/>
                    <a:pt x="60" y="703"/>
                    <a:pt x="0" y="858"/>
                  </a:cubicBezTo>
                  <a:cubicBezTo>
                    <a:pt x="12" y="870"/>
                    <a:pt x="24" y="882"/>
                    <a:pt x="24" y="894"/>
                  </a:cubicBezTo>
                  <a:lnTo>
                    <a:pt x="286" y="739"/>
                  </a:lnTo>
                  <a:lnTo>
                    <a:pt x="286" y="739"/>
                  </a:lnTo>
                  <a:cubicBezTo>
                    <a:pt x="274" y="882"/>
                    <a:pt x="274" y="1013"/>
                    <a:pt x="262" y="1156"/>
                  </a:cubicBezTo>
                  <a:cubicBezTo>
                    <a:pt x="238" y="1382"/>
                    <a:pt x="203" y="1608"/>
                    <a:pt x="167" y="1823"/>
                  </a:cubicBezTo>
                  <a:cubicBezTo>
                    <a:pt x="143" y="1954"/>
                    <a:pt x="179" y="2037"/>
                    <a:pt x="310" y="2049"/>
                  </a:cubicBezTo>
                  <a:cubicBezTo>
                    <a:pt x="318" y="2049"/>
                    <a:pt x="326" y="2050"/>
                    <a:pt x="333" y="2050"/>
                  </a:cubicBezTo>
                  <a:cubicBezTo>
                    <a:pt x="453" y="2050"/>
                    <a:pt x="453" y="1960"/>
                    <a:pt x="453" y="1870"/>
                  </a:cubicBezTo>
                  <a:cubicBezTo>
                    <a:pt x="453" y="1704"/>
                    <a:pt x="477" y="1537"/>
                    <a:pt x="477" y="1370"/>
                  </a:cubicBezTo>
                  <a:cubicBezTo>
                    <a:pt x="488" y="965"/>
                    <a:pt x="500" y="561"/>
                    <a:pt x="500" y="156"/>
                  </a:cubicBezTo>
                  <a:cubicBezTo>
                    <a:pt x="500" y="108"/>
                    <a:pt x="441" y="49"/>
                    <a:pt x="40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83" name="Google Shape;2783;p53"/>
            <p:cNvSpPr/>
            <p:nvPr/>
          </p:nvSpPr>
          <p:spPr>
            <a:xfrm>
              <a:off x="6705800" y="2662450"/>
              <a:ext cx="14900" cy="38200"/>
            </a:xfrm>
            <a:custGeom>
              <a:avLst/>
              <a:gdLst/>
              <a:ahLst/>
              <a:cxnLst/>
              <a:rect l="l" t="t" r="r" b="b"/>
              <a:pathLst>
                <a:path w="596" h="1528" extrusionOk="0">
                  <a:moveTo>
                    <a:pt x="339" y="1"/>
                  </a:moveTo>
                  <a:cubicBezTo>
                    <a:pt x="287" y="1"/>
                    <a:pt x="212" y="22"/>
                    <a:pt x="203" y="52"/>
                  </a:cubicBezTo>
                  <a:cubicBezTo>
                    <a:pt x="131" y="266"/>
                    <a:pt x="60" y="504"/>
                    <a:pt x="0" y="730"/>
                  </a:cubicBezTo>
                  <a:cubicBezTo>
                    <a:pt x="0" y="754"/>
                    <a:pt x="36" y="778"/>
                    <a:pt x="95" y="873"/>
                  </a:cubicBezTo>
                  <a:lnTo>
                    <a:pt x="191" y="647"/>
                  </a:lnTo>
                  <a:lnTo>
                    <a:pt x="250" y="683"/>
                  </a:lnTo>
                  <a:cubicBezTo>
                    <a:pt x="262" y="956"/>
                    <a:pt x="286" y="1242"/>
                    <a:pt x="310" y="1528"/>
                  </a:cubicBezTo>
                  <a:lnTo>
                    <a:pt x="476" y="1528"/>
                  </a:lnTo>
                  <a:cubicBezTo>
                    <a:pt x="512" y="1373"/>
                    <a:pt x="560" y="1230"/>
                    <a:pt x="584" y="1075"/>
                  </a:cubicBezTo>
                  <a:cubicBezTo>
                    <a:pt x="596" y="1028"/>
                    <a:pt x="596" y="980"/>
                    <a:pt x="584" y="933"/>
                  </a:cubicBezTo>
                  <a:cubicBezTo>
                    <a:pt x="548" y="861"/>
                    <a:pt x="524" y="778"/>
                    <a:pt x="500" y="706"/>
                  </a:cubicBezTo>
                  <a:cubicBezTo>
                    <a:pt x="476" y="516"/>
                    <a:pt x="476" y="337"/>
                    <a:pt x="453" y="147"/>
                  </a:cubicBezTo>
                  <a:cubicBezTo>
                    <a:pt x="453" y="87"/>
                    <a:pt x="417" y="40"/>
                    <a:pt x="369" y="4"/>
                  </a:cubicBezTo>
                  <a:cubicBezTo>
                    <a:pt x="361" y="2"/>
                    <a:pt x="351" y="1"/>
                    <a:pt x="33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84" name="Google Shape;2784;p53"/>
            <p:cNvSpPr/>
            <p:nvPr/>
          </p:nvSpPr>
          <p:spPr>
            <a:xfrm>
              <a:off x="6381650" y="2666475"/>
              <a:ext cx="36325" cy="14250"/>
            </a:xfrm>
            <a:custGeom>
              <a:avLst/>
              <a:gdLst/>
              <a:ahLst/>
              <a:cxnLst/>
              <a:rect l="l" t="t" r="r" b="b"/>
              <a:pathLst>
                <a:path w="1453" h="570" extrusionOk="0">
                  <a:moveTo>
                    <a:pt x="703" y="1"/>
                  </a:moveTo>
                  <a:cubicBezTo>
                    <a:pt x="521" y="1"/>
                    <a:pt x="340" y="4"/>
                    <a:pt x="155" y="10"/>
                  </a:cubicBezTo>
                  <a:cubicBezTo>
                    <a:pt x="107" y="10"/>
                    <a:pt x="48" y="93"/>
                    <a:pt x="0" y="129"/>
                  </a:cubicBezTo>
                  <a:cubicBezTo>
                    <a:pt x="60" y="164"/>
                    <a:pt x="107" y="248"/>
                    <a:pt x="167" y="248"/>
                  </a:cubicBezTo>
                  <a:lnTo>
                    <a:pt x="1000" y="248"/>
                  </a:lnTo>
                  <a:cubicBezTo>
                    <a:pt x="989" y="343"/>
                    <a:pt x="977" y="426"/>
                    <a:pt x="965" y="569"/>
                  </a:cubicBezTo>
                  <a:cubicBezTo>
                    <a:pt x="1096" y="510"/>
                    <a:pt x="1227" y="450"/>
                    <a:pt x="1346" y="367"/>
                  </a:cubicBezTo>
                  <a:cubicBezTo>
                    <a:pt x="1417" y="307"/>
                    <a:pt x="1453" y="224"/>
                    <a:pt x="1453" y="141"/>
                  </a:cubicBezTo>
                  <a:cubicBezTo>
                    <a:pt x="1441" y="81"/>
                    <a:pt x="1322" y="10"/>
                    <a:pt x="1250" y="10"/>
                  </a:cubicBezTo>
                  <a:cubicBezTo>
                    <a:pt x="1066" y="4"/>
                    <a:pt x="884" y="1"/>
                    <a:pt x="70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85" name="Google Shape;2785;p53"/>
            <p:cNvSpPr/>
            <p:nvPr/>
          </p:nvSpPr>
          <p:spPr>
            <a:xfrm>
              <a:off x="6601900" y="2760950"/>
              <a:ext cx="42300" cy="13125"/>
            </a:xfrm>
            <a:custGeom>
              <a:avLst/>
              <a:gdLst/>
              <a:ahLst/>
              <a:cxnLst/>
              <a:rect l="l" t="t" r="r" b="b"/>
              <a:pathLst>
                <a:path w="1692" h="525" extrusionOk="0">
                  <a:moveTo>
                    <a:pt x="662" y="1"/>
                  </a:moveTo>
                  <a:cubicBezTo>
                    <a:pt x="498" y="1"/>
                    <a:pt x="333" y="10"/>
                    <a:pt x="168" y="29"/>
                  </a:cubicBezTo>
                  <a:cubicBezTo>
                    <a:pt x="108" y="52"/>
                    <a:pt x="49" y="88"/>
                    <a:pt x="1" y="124"/>
                  </a:cubicBezTo>
                  <a:cubicBezTo>
                    <a:pt x="13" y="148"/>
                    <a:pt x="25" y="172"/>
                    <a:pt x="37" y="195"/>
                  </a:cubicBezTo>
                  <a:cubicBezTo>
                    <a:pt x="275" y="207"/>
                    <a:pt x="501" y="195"/>
                    <a:pt x="751" y="231"/>
                  </a:cubicBezTo>
                  <a:cubicBezTo>
                    <a:pt x="1001" y="267"/>
                    <a:pt x="1311" y="183"/>
                    <a:pt x="1442" y="517"/>
                  </a:cubicBezTo>
                  <a:cubicBezTo>
                    <a:pt x="1466" y="522"/>
                    <a:pt x="1489" y="525"/>
                    <a:pt x="1510" y="525"/>
                  </a:cubicBezTo>
                  <a:cubicBezTo>
                    <a:pt x="1541" y="525"/>
                    <a:pt x="1568" y="519"/>
                    <a:pt x="1596" y="505"/>
                  </a:cubicBezTo>
                  <a:cubicBezTo>
                    <a:pt x="1692" y="374"/>
                    <a:pt x="1596" y="88"/>
                    <a:pt x="1442" y="76"/>
                  </a:cubicBezTo>
                  <a:cubicBezTo>
                    <a:pt x="1185" y="25"/>
                    <a:pt x="925" y="1"/>
                    <a:pt x="66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86" name="Google Shape;2786;p53"/>
            <p:cNvSpPr/>
            <p:nvPr/>
          </p:nvSpPr>
          <p:spPr>
            <a:xfrm>
              <a:off x="6381650" y="2683925"/>
              <a:ext cx="36925" cy="8725"/>
            </a:xfrm>
            <a:custGeom>
              <a:avLst/>
              <a:gdLst/>
              <a:ahLst/>
              <a:cxnLst/>
              <a:rect l="l" t="t" r="r" b="b"/>
              <a:pathLst>
                <a:path w="1477" h="349" extrusionOk="0">
                  <a:moveTo>
                    <a:pt x="102" y="0"/>
                  </a:moveTo>
                  <a:cubicBezTo>
                    <a:pt x="83" y="0"/>
                    <a:pt x="32" y="40"/>
                    <a:pt x="0" y="62"/>
                  </a:cubicBezTo>
                  <a:cubicBezTo>
                    <a:pt x="36" y="97"/>
                    <a:pt x="60" y="169"/>
                    <a:pt x="96" y="169"/>
                  </a:cubicBezTo>
                  <a:cubicBezTo>
                    <a:pt x="500" y="240"/>
                    <a:pt x="893" y="300"/>
                    <a:pt x="1286" y="347"/>
                  </a:cubicBezTo>
                  <a:cubicBezTo>
                    <a:pt x="1292" y="348"/>
                    <a:pt x="1297" y="349"/>
                    <a:pt x="1302" y="349"/>
                  </a:cubicBezTo>
                  <a:cubicBezTo>
                    <a:pt x="1358" y="349"/>
                    <a:pt x="1422" y="298"/>
                    <a:pt x="1477" y="276"/>
                  </a:cubicBezTo>
                  <a:lnTo>
                    <a:pt x="1477" y="181"/>
                  </a:lnTo>
                  <a:cubicBezTo>
                    <a:pt x="1346" y="133"/>
                    <a:pt x="1203" y="85"/>
                    <a:pt x="1060" y="50"/>
                  </a:cubicBezTo>
                  <a:cubicBezTo>
                    <a:pt x="1016" y="38"/>
                    <a:pt x="972" y="33"/>
                    <a:pt x="928" y="33"/>
                  </a:cubicBezTo>
                  <a:cubicBezTo>
                    <a:pt x="758" y="33"/>
                    <a:pt x="582" y="102"/>
                    <a:pt x="409" y="102"/>
                  </a:cubicBezTo>
                  <a:cubicBezTo>
                    <a:pt x="307" y="102"/>
                    <a:pt x="206" y="78"/>
                    <a:pt x="107" y="2"/>
                  </a:cubicBezTo>
                  <a:cubicBezTo>
                    <a:pt x="106" y="1"/>
                    <a:pt x="104" y="0"/>
                    <a:pt x="10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87" name="Google Shape;2787;p53"/>
            <p:cNvSpPr/>
            <p:nvPr/>
          </p:nvSpPr>
          <p:spPr>
            <a:xfrm>
              <a:off x="6606075" y="2664625"/>
              <a:ext cx="33075" cy="7150"/>
            </a:xfrm>
            <a:custGeom>
              <a:avLst/>
              <a:gdLst/>
              <a:ahLst/>
              <a:cxnLst/>
              <a:rect l="l" t="t" r="r" b="b"/>
              <a:pathLst>
                <a:path w="1323" h="286" extrusionOk="0">
                  <a:moveTo>
                    <a:pt x="155" y="0"/>
                  </a:moveTo>
                  <a:cubicBezTo>
                    <a:pt x="108" y="0"/>
                    <a:pt x="60" y="48"/>
                    <a:pt x="13" y="84"/>
                  </a:cubicBezTo>
                  <a:lnTo>
                    <a:pt x="1" y="143"/>
                  </a:lnTo>
                  <a:cubicBezTo>
                    <a:pt x="84" y="179"/>
                    <a:pt x="155" y="215"/>
                    <a:pt x="251" y="238"/>
                  </a:cubicBezTo>
                  <a:cubicBezTo>
                    <a:pt x="560" y="262"/>
                    <a:pt x="882" y="274"/>
                    <a:pt x="1191" y="286"/>
                  </a:cubicBezTo>
                  <a:cubicBezTo>
                    <a:pt x="1239" y="286"/>
                    <a:pt x="1275" y="203"/>
                    <a:pt x="1322" y="167"/>
                  </a:cubicBezTo>
                  <a:cubicBezTo>
                    <a:pt x="1275" y="119"/>
                    <a:pt x="1227" y="36"/>
                    <a:pt x="1167" y="36"/>
                  </a:cubicBezTo>
                  <a:cubicBezTo>
                    <a:pt x="1127" y="34"/>
                    <a:pt x="1087" y="33"/>
                    <a:pt x="1047" y="33"/>
                  </a:cubicBezTo>
                  <a:cubicBezTo>
                    <a:pt x="888" y="33"/>
                    <a:pt x="734" y="48"/>
                    <a:pt x="572" y="48"/>
                  </a:cubicBezTo>
                  <a:cubicBezTo>
                    <a:pt x="429" y="48"/>
                    <a:pt x="298" y="0"/>
                    <a:pt x="15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88" name="Google Shape;2788;p53"/>
            <p:cNvSpPr/>
            <p:nvPr/>
          </p:nvSpPr>
          <p:spPr>
            <a:xfrm>
              <a:off x="6375525" y="1878450"/>
              <a:ext cx="45150" cy="254200"/>
            </a:xfrm>
            <a:custGeom>
              <a:avLst/>
              <a:gdLst/>
              <a:ahLst/>
              <a:cxnLst/>
              <a:rect l="l" t="t" r="r" b="b"/>
              <a:pathLst>
                <a:path w="1806" h="10168" extrusionOk="0">
                  <a:moveTo>
                    <a:pt x="344" y="1"/>
                  </a:moveTo>
                  <a:cubicBezTo>
                    <a:pt x="164" y="1"/>
                    <a:pt x="0" y="153"/>
                    <a:pt x="19" y="348"/>
                  </a:cubicBezTo>
                  <a:cubicBezTo>
                    <a:pt x="67" y="348"/>
                    <a:pt x="114" y="348"/>
                    <a:pt x="114" y="324"/>
                  </a:cubicBezTo>
                  <a:cubicBezTo>
                    <a:pt x="175" y="240"/>
                    <a:pt x="238" y="211"/>
                    <a:pt x="300" y="211"/>
                  </a:cubicBezTo>
                  <a:cubicBezTo>
                    <a:pt x="396" y="211"/>
                    <a:pt x="492" y="281"/>
                    <a:pt x="579" y="324"/>
                  </a:cubicBezTo>
                  <a:cubicBezTo>
                    <a:pt x="745" y="420"/>
                    <a:pt x="817" y="634"/>
                    <a:pt x="733" y="813"/>
                  </a:cubicBezTo>
                  <a:cubicBezTo>
                    <a:pt x="698" y="884"/>
                    <a:pt x="662" y="955"/>
                    <a:pt x="638" y="1039"/>
                  </a:cubicBezTo>
                  <a:cubicBezTo>
                    <a:pt x="614" y="1694"/>
                    <a:pt x="591" y="2348"/>
                    <a:pt x="567" y="3003"/>
                  </a:cubicBezTo>
                  <a:cubicBezTo>
                    <a:pt x="555" y="3432"/>
                    <a:pt x="638" y="3849"/>
                    <a:pt x="817" y="4241"/>
                  </a:cubicBezTo>
                  <a:cubicBezTo>
                    <a:pt x="900" y="4432"/>
                    <a:pt x="972" y="4670"/>
                    <a:pt x="1234" y="4718"/>
                  </a:cubicBezTo>
                  <a:cubicBezTo>
                    <a:pt x="1162" y="4896"/>
                    <a:pt x="1043" y="5075"/>
                    <a:pt x="1031" y="5254"/>
                  </a:cubicBezTo>
                  <a:cubicBezTo>
                    <a:pt x="1007" y="5920"/>
                    <a:pt x="984" y="6611"/>
                    <a:pt x="1007" y="7266"/>
                  </a:cubicBezTo>
                  <a:cubicBezTo>
                    <a:pt x="1019" y="7921"/>
                    <a:pt x="1091" y="8587"/>
                    <a:pt x="1114" y="9242"/>
                  </a:cubicBezTo>
                  <a:cubicBezTo>
                    <a:pt x="1138" y="9516"/>
                    <a:pt x="1007" y="9647"/>
                    <a:pt x="745" y="9730"/>
                  </a:cubicBezTo>
                  <a:cubicBezTo>
                    <a:pt x="674" y="9754"/>
                    <a:pt x="603" y="9814"/>
                    <a:pt x="519" y="9849"/>
                  </a:cubicBezTo>
                  <a:cubicBezTo>
                    <a:pt x="400" y="9897"/>
                    <a:pt x="341" y="9992"/>
                    <a:pt x="424" y="10087"/>
                  </a:cubicBezTo>
                  <a:cubicBezTo>
                    <a:pt x="466" y="10141"/>
                    <a:pt x="528" y="10168"/>
                    <a:pt x="591" y="10168"/>
                  </a:cubicBezTo>
                  <a:cubicBezTo>
                    <a:pt x="653" y="10168"/>
                    <a:pt x="716" y="10141"/>
                    <a:pt x="757" y="10087"/>
                  </a:cubicBezTo>
                  <a:cubicBezTo>
                    <a:pt x="805" y="10040"/>
                    <a:pt x="853" y="10004"/>
                    <a:pt x="912" y="9980"/>
                  </a:cubicBezTo>
                  <a:cubicBezTo>
                    <a:pt x="1257" y="9849"/>
                    <a:pt x="1388" y="9706"/>
                    <a:pt x="1388" y="9337"/>
                  </a:cubicBezTo>
                  <a:cubicBezTo>
                    <a:pt x="1388" y="8885"/>
                    <a:pt x="1353" y="8421"/>
                    <a:pt x="1353" y="7980"/>
                  </a:cubicBezTo>
                  <a:cubicBezTo>
                    <a:pt x="1353" y="7111"/>
                    <a:pt x="1222" y="6254"/>
                    <a:pt x="1317" y="5384"/>
                  </a:cubicBezTo>
                  <a:cubicBezTo>
                    <a:pt x="1365" y="5134"/>
                    <a:pt x="1484" y="4896"/>
                    <a:pt x="1662" y="4706"/>
                  </a:cubicBezTo>
                  <a:cubicBezTo>
                    <a:pt x="1722" y="4622"/>
                    <a:pt x="1769" y="4527"/>
                    <a:pt x="1805" y="4420"/>
                  </a:cubicBezTo>
                  <a:cubicBezTo>
                    <a:pt x="1710" y="4396"/>
                    <a:pt x="1615" y="4384"/>
                    <a:pt x="1531" y="4384"/>
                  </a:cubicBezTo>
                  <a:cubicBezTo>
                    <a:pt x="1518" y="4383"/>
                    <a:pt x="1504" y="4383"/>
                    <a:pt x="1490" y="4383"/>
                  </a:cubicBezTo>
                  <a:cubicBezTo>
                    <a:pt x="1443" y="4383"/>
                    <a:pt x="1396" y="4387"/>
                    <a:pt x="1351" y="4387"/>
                  </a:cubicBezTo>
                  <a:cubicBezTo>
                    <a:pt x="1244" y="4387"/>
                    <a:pt x="1153" y="4361"/>
                    <a:pt x="1114" y="4182"/>
                  </a:cubicBezTo>
                  <a:cubicBezTo>
                    <a:pt x="1067" y="3932"/>
                    <a:pt x="972" y="3694"/>
                    <a:pt x="924" y="3456"/>
                  </a:cubicBezTo>
                  <a:cubicBezTo>
                    <a:pt x="793" y="2825"/>
                    <a:pt x="781" y="2170"/>
                    <a:pt x="900" y="1539"/>
                  </a:cubicBezTo>
                  <a:cubicBezTo>
                    <a:pt x="960" y="1229"/>
                    <a:pt x="995" y="920"/>
                    <a:pt x="1007" y="598"/>
                  </a:cubicBezTo>
                  <a:cubicBezTo>
                    <a:pt x="1019" y="277"/>
                    <a:pt x="757" y="146"/>
                    <a:pt x="495" y="39"/>
                  </a:cubicBezTo>
                  <a:cubicBezTo>
                    <a:pt x="446" y="13"/>
                    <a:pt x="394" y="1"/>
                    <a:pt x="34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89" name="Google Shape;2789;p53"/>
            <p:cNvSpPr/>
            <p:nvPr/>
          </p:nvSpPr>
          <p:spPr>
            <a:xfrm>
              <a:off x="6298000" y="2106800"/>
              <a:ext cx="50625" cy="74275"/>
            </a:xfrm>
            <a:custGeom>
              <a:avLst/>
              <a:gdLst/>
              <a:ahLst/>
              <a:cxnLst/>
              <a:rect l="l" t="t" r="r" b="b"/>
              <a:pathLst>
                <a:path w="2025" h="2971" extrusionOk="0">
                  <a:moveTo>
                    <a:pt x="591" y="274"/>
                  </a:moveTo>
                  <a:cubicBezTo>
                    <a:pt x="620" y="274"/>
                    <a:pt x="650" y="284"/>
                    <a:pt x="679" y="299"/>
                  </a:cubicBezTo>
                  <a:cubicBezTo>
                    <a:pt x="727" y="358"/>
                    <a:pt x="763" y="430"/>
                    <a:pt x="775" y="513"/>
                  </a:cubicBezTo>
                  <a:cubicBezTo>
                    <a:pt x="763" y="656"/>
                    <a:pt x="727" y="799"/>
                    <a:pt x="679" y="942"/>
                  </a:cubicBezTo>
                  <a:cubicBezTo>
                    <a:pt x="644" y="1025"/>
                    <a:pt x="536" y="1084"/>
                    <a:pt x="441" y="1192"/>
                  </a:cubicBezTo>
                  <a:lnTo>
                    <a:pt x="441" y="1203"/>
                  </a:lnTo>
                  <a:cubicBezTo>
                    <a:pt x="358" y="1108"/>
                    <a:pt x="298" y="1061"/>
                    <a:pt x="275" y="1001"/>
                  </a:cubicBezTo>
                  <a:cubicBezTo>
                    <a:pt x="203" y="739"/>
                    <a:pt x="298" y="441"/>
                    <a:pt x="536" y="287"/>
                  </a:cubicBezTo>
                  <a:cubicBezTo>
                    <a:pt x="555" y="278"/>
                    <a:pt x="573" y="274"/>
                    <a:pt x="591" y="274"/>
                  </a:cubicBezTo>
                  <a:close/>
                  <a:moveTo>
                    <a:pt x="1096" y="1358"/>
                  </a:moveTo>
                  <a:cubicBezTo>
                    <a:pt x="1227" y="1370"/>
                    <a:pt x="1394" y="1346"/>
                    <a:pt x="1394" y="1549"/>
                  </a:cubicBezTo>
                  <a:cubicBezTo>
                    <a:pt x="1382" y="1751"/>
                    <a:pt x="1346" y="1954"/>
                    <a:pt x="1298" y="2144"/>
                  </a:cubicBezTo>
                  <a:cubicBezTo>
                    <a:pt x="1263" y="2323"/>
                    <a:pt x="1203" y="2501"/>
                    <a:pt x="1156" y="2680"/>
                  </a:cubicBezTo>
                  <a:cubicBezTo>
                    <a:pt x="977" y="2323"/>
                    <a:pt x="834" y="1954"/>
                    <a:pt x="882" y="1561"/>
                  </a:cubicBezTo>
                  <a:cubicBezTo>
                    <a:pt x="906" y="1418"/>
                    <a:pt x="965" y="1358"/>
                    <a:pt x="1096" y="1358"/>
                  </a:cubicBezTo>
                  <a:close/>
                  <a:moveTo>
                    <a:pt x="1120" y="1"/>
                  </a:moveTo>
                  <a:lnTo>
                    <a:pt x="989" y="180"/>
                  </a:lnTo>
                  <a:cubicBezTo>
                    <a:pt x="831" y="67"/>
                    <a:pt x="685" y="10"/>
                    <a:pt x="556" y="10"/>
                  </a:cubicBezTo>
                  <a:cubicBezTo>
                    <a:pt x="384" y="10"/>
                    <a:pt x="240" y="112"/>
                    <a:pt x="132" y="322"/>
                  </a:cubicBezTo>
                  <a:cubicBezTo>
                    <a:pt x="36" y="537"/>
                    <a:pt x="1" y="763"/>
                    <a:pt x="13" y="1001"/>
                  </a:cubicBezTo>
                  <a:cubicBezTo>
                    <a:pt x="1" y="1274"/>
                    <a:pt x="131" y="1395"/>
                    <a:pt x="391" y="1395"/>
                  </a:cubicBezTo>
                  <a:cubicBezTo>
                    <a:pt x="404" y="1395"/>
                    <a:pt x="416" y="1395"/>
                    <a:pt x="429" y="1394"/>
                  </a:cubicBezTo>
                  <a:lnTo>
                    <a:pt x="644" y="1370"/>
                  </a:lnTo>
                  <a:lnTo>
                    <a:pt x="644" y="1370"/>
                  </a:lnTo>
                  <a:cubicBezTo>
                    <a:pt x="644" y="1549"/>
                    <a:pt x="644" y="1704"/>
                    <a:pt x="632" y="1858"/>
                  </a:cubicBezTo>
                  <a:cubicBezTo>
                    <a:pt x="596" y="2156"/>
                    <a:pt x="656" y="2466"/>
                    <a:pt x="822" y="2716"/>
                  </a:cubicBezTo>
                  <a:cubicBezTo>
                    <a:pt x="894" y="2835"/>
                    <a:pt x="1001" y="2918"/>
                    <a:pt x="1132" y="2966"/>
                  </a:cubicBezTo>
                  <a:cubicBezTo>
                    <a:pt x="1148" y="2969"/>
                    <a:pt x="1164" y="2971"/>
                    <a:pt x="1179" y="2971"/>
                  </a:cubicBezTo>
                  <a:cubicBezTo>
                    <a:pt x="1317" y="2971"/>
                    <a:pt x="1397" y="2832"/>
                    <a:pt x="1429" y="2704"/>
                  </a:cubicBezTo>
                  <a:cubicBezTo>
                    <a:pt x="1513" y="2442"/>
                    <a:pt x="1584" y="2168"/>
                    <a:pt x="1644" y="1894"/>
                  </a:cubicBezTo>
                  <a:cubicBezTo>
                    <a:pt x="1679" y="1596"/>
                    <a:pt x="1739" y="1263"/>
                    <a:pt x="1358" y="1073"/>
                  </a:cubicBezTo>
                  <a:cubicBezTo>
                    <a:pt x="1572" y="918"/>
                    <a:pt x="1763" y="787"/>
                    <a:pt x="1953" y="644"/>
                  </a:cubicBezTo>
                  <a:cubicBezTo>
                    <a:pt x="2001" y="608"/>
                    <a:pt x="2025" y="561"/>
                    <a:pt x="2025" y="501"/>
                  </a:cubicBezTo>
                  <a:cubicBezTo>
                    <a:pt x="2013" y="453"/>
                    <a:pt x="1929" y="394"/>
                    <a:pt x="1894" y="394"/>
                  </a:cubicBezTo>
                  <a:cubicBezTo>
                    <a:pt x="1799" y="418"/>
                    <a:pt x="1691" y="465"/>
                    <a:pt x="1608" y="525"/>
                  </a:cubicBezTo>
                  <a:cubicBezTo>
                    <a:pt x="1489" y="596"/>
                    <a:pt x="1382" y="692"/>
                    <a:pt x="1251" y="787"/>
                  </a:cubicBezTo>
                  <a:cubicBezTo>
                    <a:pt x="1227" y="501"/>
                    <a:pt x="1203" y="263"/>
                    <a:pt x="1167" y="25"/>
                  </a:cubicBezTo>
                  <a:lnTo>
                    <a:pt x="1120"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90" name="Google Shape;2790;p53"/>
            <p:cNvSpPr/>
            <p:nvPr/>
          </p:nvSpPr>
          <p:spPr>
            <a:xfrm>
              <a:off x="6206625" y="1988050"/>
              <a:ext cx="48250" cy="58225"/>
            </a:xfrm>
            <a:custGeom>
              <a:avLst/>
              <a:gdLst/>
              <a:ahLst/>
              <a:cxnLst/>
              <a:rect l="l" t="t" r="r" b="b"/>
              <a:pathLst>
                <a:path w="1930" h="2329" extrusionOk="0">
                  <a:moveTo>
                    <a:pt x="863" y="238"/>
                  </a:moveTo>
                  <a:cubicBezTo>
                    <a:pt x="904" y="238"/>
                    <a:pt x="1024" y="359"/>
                    <a:pt x="1012" y="381"/>
                  </a:cubicBezTo>
                  <a:cubicBezTo>
                    <a:pt x="858" y="631"/>
                    <a:pt x="715" y="870"/>
                    <a:pt x="560" y="1120"/>
                  </a:cubicBezTo>
                  <a:cubicBezTo>
                    <a:pt x="548" y="1143"/>
                    <a:pt x="501" y="1143"/>
                    <a:pt x="417" y="1179"/>
                  </a:cubicBezTo>
                  <a:cubicBezTo>
                    <a:pt x="370" y="1108"/>
                    <a:pt x="346" y="1024"/>
                    <a:pt x="334" y="941"/>
                  </a:cubicBezTo>
                  <a:cubicBezTo>
                    <a:pt x="358" y="822"/>
                    <a:pt x="381" y="715"/>
                    <a:pt x="417" y="596"/>
                  </a:cubicBezTo>
                  <a:cubicBezTo>
                    <a:pt x="453" y="346"/>
                    <a:pt x="667" y="298"/>
                    <a:pt x="858" y="238"/>
                  </a:cubicBezTo>
                  <a:cubicBezTo>
                    <a:pt x="859" y="238"/>
                    <a:pt x="861" y="238"/>
                    <a:pt x="863" y="238"/>
                  </a:cubicBezTo>
                  <a:close/>
                  <a:moveTo>
                    <a:pt x="1251" y="1465"/>
                  </a:moveTo>
                  <a:cubicBezTo>
                    <a:pt x="1346" y="1536"/>
                    <a:pt x="1513" y="1608"/>
                    <a:pt x="1513" y="1691"/>
                  </a:cubicBezTo>
                  <a:cubicBezTo>
                    <a:pt x="1524" y="1810"/>
                    <a:pt x="1405" y="1929"/>
                    <a:pt x="1346" y="2048"/>
                  </a:cubicBezTo>
                  <a:cubicBezTo>
                    <a:pt x="1286" y="2013"/>
                    <a:pt x="1191" y="1989"/>
                    <a:pt x="1191" y="1941"/>
                  </a:cubicBezTo>
                  <a:cubicBezTo>
                    <a:pt x="1179" y="1810"/>
                    <a:pt x="1179" y="1679"/>
                    <a:pt x="1191" y="1536"/>
                  </a:cubicBezTo>
                  <a:lnTo>
                    <a:pt x="1251" y="1477"/>
                  </a:lnTo>
                  <a:lnTo>
                    <a:pt x="1251" y="1465"/>
                  </a:lnTo>
                  <a:close/>
                  <a:moveTo>
                    <a:pt x="763" y="0"/>
                  </a:moveTo>
                  <a:cubicBezTo>
                    <a:pt x="685" y="0"/>
                    <a:pt x="607" y="19"/>
                    <a:pt x="536" y="60"/>
                  </a:cubicBezTo>
                  <a:cubicBezTo>
                    <a:pt x="179" y="310"/>
                    <a:pt x="0" y="739"/>
                    <a:pt x="96" y="1167"/>
                  </a:cubicBezTo>
                  <a:cubicBezTo>
                    <a:pt x="133" y="1347"/>
                    <a:pt x="306" y="1466"/>
                    <a:pt x="483" y="1466"/>
                  </a:cubicBezTo>
                  <a:cubicBezTo>
                    <a:pt x="529" y="1466"/>
                    <a:pt x="575" y="1458"/>
                    <a:pt x="620" y="1441"/>
                  </a:cubicBezTo>
                  <a:cubicBezTo>
                    <a:pt x="727" y="1370"/>
                    <a:pt x="822" y="1298"/>
                    <a:pt x="905" y="1203"/>
                  </a:cubicBezTo>
                  <a:lnTo>
                    <a:pt x="905" y="1203"/>
                  </a:lnTo>
                  <a:cubicBezTo>
                    <a:pt x="882" y="1453"/>
                    <a:pt x="882" y="1691"/>
                    <a:pt x="905" y="1941"/>
                  </a:cubicBezTo>
                  <a:cubicBezTo>
                    <a:pt x="942" y="2164"/>
                    <a:pt x="1073" y="2329"/>
                    <a:pt x="1259" y="2329"/>
                  </a:cubicBezTo>
                  <a:cubicBezTo>
                    <a:pt x="1312" y="2329"/>
                    <a:pt x="1369" y="2315"/>
                    <a:pt x="1429" y="2286"/>
                  </a:cubicBezTo>
                  <a:cubicBezTo>
                    <a:pt x="1572" y="2215"/>
                    <a:pt x="1679" y="2108"/>
                    <a:pt x="1751" y="1965"/>
                  </a:cubicBezTo>
                  <a:cubicBezTo>
                    <a:pt x="1917" y="1632"/>
                    <a:pt x="1822" y="1453"/>
                    <a:pt x="1370" y="1203"/>
                  </a:cubicBezTo>
                  <a:cubicBezTo>
                    <a:pt x="1501" y="1108"/>
                    <a:pt x="1620" y="1012"/>
                    <a:pt x="1727" y="917"/>
                  </a:cubicBezTo>
                  <a:cubicBezTo>
                    <a:pt x="1798" y="870"/>
                    <a:pt x="1858" y="798"/>
                    <a:pt x="1905" y="739"/>
                  </a:cubicBezTo>
                  <a:cubicBezTo>
                    <a:pt x="1929" y="715"/>
                    <a:pt x="1882" y="608"/>
                    <a:pt x="1858" y="608"/>
                  </a:cubicBezTo>
                  <a:cubicBezTo>
                    <a:pt x="1834" y="605"/>
                    <a:pt x="1810" y="603"/>
                    <a:pt x="1786" y="603"/>
                  </a:cubicBezTo>
                  <a:cubicBezTo>
                    <a:pt x="1715" y="603"/>
                    <a:pt x="1644" y="617"/>
                    <a:pt x="1572" y="643"/>
                  </a:cubicBezTo>
                  <a:cubicBezTo>
                    <a:pt x="1441" y="739"/>
                    <a:pt x="1322" y="834"/>
                    <a:pt x="1215" y="941"/>
                  </a:cubicBezTo>
                  <a:cubicBezTo>
                    <a:pt x="1263" y="667"/>
                    <a:pt x="1310" y="441"/>
                    <a:pt x="1346" y="262"/>
                  </a:cubicBezTo>
                  <a:cubicBezTo>
                    <a:pt x="1239" y="215"/>
                    <a:pt x="1143" y="167"/>
                    <a:pt x="1060" y="96"/>
                  </a:cubicBezTo>
                  <a:cubicBezTo>
                    <a:pt x="971" y="34"/>
                    <a:pt x="867" y="0"/>
                    <a:pt x="76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91" name="Google Shape;2791;p53"/>
            <p:cNvSpPr/>
            <p:nvPr/>
          </p:nvSpPr>
          <p:spPr>
            <a:xfrm>
              <a:off x="6221200" y="2103725"/>
              <a:ext cx="31000" cy="77250"/>
            </a:xfrm>
            <a:custGeom>
              <a:avLst/>
              <a:gdLst/>
              <a:ahLst/>
              <a:cxnLst/>
              <a:rect l="l" t="t" r="r" b="b"/>
              <a:pathLst>
                <a:path w="1240" h="3090" extrusionOk="0">
                  <a:moveTo>
                    <a:pt x="626" y="313"/>
                  </a:moveTo>
                  <a:cubicBezTo>
                    <a:pt x="643" y="313"/>
                    <a:pt x="661" y="314"/>
                    <a:pt x="680" y="314"/>
                  </a:cubicBezTo>
                  <a:cubicBezTo>
                    <a:pt x="763" y="314"/>
                    <a:pt x="918" y="374"/>
                    <a:pt x="918" y="410"/>
                  </a:cubicBezTo>
                  <a:cubicBezTo>
                    <a:pt x="930" y="517"/>
                    <a:pt x="894" y="624"/>
                    <a:pt x="834" y="707"/>
                  </a:cubicBezTo>
                  <a:cubicBezTo>
                    <a:pt x="671" y="812"/>
                    <a:pt x="496" y="906"/>
                    <a:pt x="310" y="977"/>
                  </a:cubicBezTo>
                  <a:lnTo>
                    <a:pt x="310" y="977"/>
                  </a:lnTo>
                  <a:cubicBezTo>
                    <a:pt x="310" y="813"/>
                    <a:pt x="310" y="742"/>
                    <a:pt x="299" y="672"/>
                  </a:cubicBezTo>
                  <a:cubicBezTo>
                    <a:pt x="299" y="403"/>
                    <a:pt x="362" y="313"/>
                    <a:pt x="626" y="313"/>
                  </a:cubicBezTo>
                  <a:close/>
                  <a:moveTo>
                    <a:pt x="610" y="0"/>
                  </a:moveTo>
                  <a:cubicBezTo>
                    <a:pt x="582" y="0"/>
                    <a:pt x="553" y="2"/>
                    <a:pt x="525" y="5"/>
                  </a:cubicBezTo>
                  <a:cubicBezTo>
                    <a:pt x="239" y="112"/>
                    <a:pt x="1" y="410"/>
                    <a:pt x="25" y="624"/>
                  </a:cubicBezTo>
                  <a:cubicBezTo>
                    <a:pt x="72" y="898"/>
                    <a:pt x="96" y="1172"/>
                    <a:pt x="108" y="1446"/>
                  </a:cubicBezTo>
                  <a:cubicBezTo>
                    <a:pt x="84" y="1910"/>
                    <a:pt x="299" y="2362"/>
                    <a:pt x="120" y="2827"/>
                  </a:cubicBezTo>
                  <a:cubicBezTo>
                    <a:pt x="60" y="2946"/>
                    <a:pt x="144" y="3089"/>
                    <a:pt x="287" y="3089"/>
                  </a:cubicBezTo>
                  <a:cubicBezTo>
                    <a:pt x="294" y="3089"/>
                    <a:pt x="301" y="3089"/>
                    <a:pt x="307" y="3089"/>
                  </a:cubicBezTo>
                  <a:cubicBezTo>
                    <a:pt x="442" y="3089"/>
                    <a:pt x="453" y="2976"/>
                    <a:pt x="453" y="2862"/>
                  </a:cubicBezTo>
                  <a:lnTo>
                    <a:pt x="453" y="1374"/>
                  </a:lnTo>
                  <a:cubicBezTo>
                    <a:pt x="739" y="1279"/>
                    <a:pt x="739" y="1279"/>
                    <a:pt x="1072" y="886"/>
                  </a:cubicBezTo>
                  <a:cubicBezTo>
                    <a:pt x="1215" y="695"/>
                    <a:pt x="1239" y="434"/>
                    <a:pt x="1132" y="207"/>
                  </a:cubicBezTo>
                  <a:cubicBezTo>
                    <a:pt x="997" y="72"/>
                    <a:pt x="807" y="0"/>
                    <a:pt x="6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92" name="Google Shape;2792;p53"/>
            <p:cNvSpPr/>
            <p:nvPr/>
          </p:nvSpPr>
          <p:spPr>
            <a:xfrm>
              <a:off x="6211675" y="1873775"/>
              <a:ext cx="36950" cy="56150"/>
            </a:xfrm>
            <a:custGeom>
              <a:avLst/>
              <a:gdLst/>
              <a:ahLst/>
              <a:cxnLst/>
              <a:rect l="l" t="t" r="r" b="b"/>
              <a:pathLst>
                <a:path w="1478" h="2246" extrusionOk="0">
                  <a:moveTo>
                    <a:pt x="720" y="263"/>
                  </a:moveTo>
                  <a:cubicBezTo>
                    <a:pt x="858" y="263"/>
                    <a:pt x="996" y="327"/>
                    <a:pt x="1084" y="440"/>
                  </a:cubicBezTo>
                  <a:cubicBezTo>
                    <a:pt x="1156" y="535"/>
                    <a:pt x="1168" y="654"/>
                    <a:pt x="1120" y="749"/>
                  </a:cubicBezTo>
                  <a:cubicBezTo>
                    <a:pt x="1035" y="908"/>
                    <a:pt x="923" y="1067"/>
                    <a:pt x="715" y="1067"/>
                  </a:cubicBezTo>
                  <a:cubicBezTo>
                    <a:pt x="689" y="1067"/>
                    <a:pt x="661" y="1064"/>
                    <a:pt x="632" y="1059"/>
                  </a:cubicBezTo>
                  <a:cubicBezTo>
                    <a:pt x="596" y="809"/>
                    <a:pt x="560" y="571"/>
                    <a:pt x="525" y="309"/>
                  </a:cubicBezTo>
                  <a:cubicBezTo>
                    <a:pt x="586" y="278"/>
                    <a:pt x="653" y="263"/>
                    <a:pt x="720" y="263"/>
                  </a:cubicBezTo>
                  <a:close/>
                  <a:moveTo>
                    <a:pt x="745" y="0"/>
                  </a:moveTo>
                  <a:cubicBezTo>
                    <a:pt x="609" y="0"/>
                    <a:pt x="472" y="35"/>
                    <a:pt x="346" y="107"/>
                  </a:cubicBezTo>
                  <a:cubicBezTo>
                    <a:pt x="191" y="214"/>
                    <a:pt x="1" y="357"/>
                    <a:pt x="48" y="595"/>
                  </a:cubicBezTo>
                  <a:cubicBezTo>
                    <a:pt x="96" y="726"/>
                    <a:pt x="156" y="845"/>
                    <a:pt x="239" y="964"/>
                  </a:cubicBezTo>
                  <a:cubicBezTo>
                    <a:pt x="239" y="1059"/>
                    <a:pt x="239" y="1154"/>
                    <a:pt x="239" y="1250"/>
                  </a:cubicBezTo>
                  <a:cubicBezTo>
                    <a:pt x="239" y="1345"/>
                    <a:pt x="310" y="1440"/>
                    <a:pt x="310" y="1535"/>
                  </a:cubicBezTo>
                  <a:lnTo>
                    <a:pt x="310" y="2202"/>
                  </a:lnTo>
                  <a:cubicBezTo>
                    <a:pt x="376" y="2231"/>
                    <a:pt x="430" y="2246"/>
                    <a:pt x="473" y="2246"/>
                  </a:cubicBezTo>
                  <a:cubicBezTo>
                    <a:pt x="573" y="2246"/>
                    <a:pt x="616" y="2169"/>
                    <a:pt x="608" y="2012"/>
                  </a:cubicBezTo>
                  <a:cubicBezTo>
                    <a:pt x="608" y="1881"/>
                    <a:pt x="644" y="1750"/>
                    <a:pt x="620" y="1619"/>
                  </a:cubicBezTo>
                  <a:cubicBezTo>
                    <a:pt x="596" y="1428"/>
                    <a:pt x="715" y="1381"/>
                    <a:pt x="858" y="1309"/>
                  </a:cubicBezTo>
                  <a:cubicBezTo>
                    <a:pt x="1001" y="1238"/>
                    <a:pt x="1144" y="1154"/>
                    <a:pt x="1275" y="1035"/>
                  </a:cubicBezTo>
                  <a:cubicBezTo>
                    <a:pt x="1453" y="880"/>
                    <a:pt x="1477" y="428"/>
                    <a:pt x="1346" y="273"/>
                  </a:cubicBezTo>
                  <a:cubicBezTo>
                    <a:pt x="1190" y="95"/>
                    <a:pt x="970" y="0"/>
                    <a:pt x="74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93" name="Google Shape;2793;p53"/>
            <p:cNvSpPr/>
            <p:nvPr/>
          </p:nvSpPr>
          <p:spPr>
            <a:xfrm>
              <a:off x="6127150" y="1991400"/>
              <a:ext cx="31275" cy="52025"/>
            </a:xfrm>
            <a:custGeom>
              <a:avLst/>
              <a:gdLst/>
              <a:ahLst/>
              <a:cxnLst/>
              <a:rect l="l" t="t" r="r" b="b"/>
              <a:pathLst>
                <a:path w="1251" h="2081" extrusionOk="0">
                  <a:moveTo>
                    <a:pt x="679" y="0"/>
                  </a:moveTo>
                  <a:cubicBezTo>
                    <a:pt x="652" y="0"/>
                    <a:pt x="624" y="3"/>
                    <a:pt x="596" y="9"/>
                  </a:cubicBezTo>
                  <a:cubicBezTo>
                    <a:pt x="239" y="45"/>
                    <a:pt x="0" y="569"/>
                    <a:pt x="191" y="938"/>
                  </a:cubicBezTo>
                  <a:cubicBezTo>
                    <a:pt x="239" y="1009"/>
                    <a:pt x="405" y="1021"/>
                    <a:pt x="512" y="1057"/>
                  </a:cubicBezTo>
                  <a:lnTo>
                    <a:pt x="572" y="974"/>
                  </a:lnTo>
                  <a:cubicBezTo>
                    <a:pt x="322" y="962"/>
                    <a:pt x="346" y="795"/>
                    <a:pt x="381" y="664"/>
                  </a:cubicBezTo>
                  <a:cubicBezTo>
                    <a:pt x="417" y="533"/>
                    <a:pt x="477" y="414"/>
                    <a:pt x="560" y="307"/>
                  </a:cubicBezTo>
                  <a:cubicBezTo>
                    <a:pt x="567" y="300"/>
                    <a:pt x="584" y="297"/>
                    <a:pt x="605" y="297"/>
                  </a:cubicBezTo>
                  <a:cubicBezTo>
                    <a:pt x="655" y="297"/>
                    <a:pt x="727" y="314"/>
                    <a:pt x="727" y="331"/>
                  </a:cubicBezTo>
                  <a:cubicBezTo>
                    <a:pt x="774" y="485"/>
                    <a:pt x="786" y="640"/>
                    <a:pt x="786" y="795"/>
                  </a:cubicBezTo>
                  <a:cubicBezTo>
                    <a:pt x="751" y="1188"/>
                    <a:pt x="429" y="1438"/>
                    <a:pt x="239" y="1759"/>
                  </a:cubicBezTo>
                  <a:cubicBezTo>
                    <a:pt x="191" y="1867"/>
                    <a:pt x="167" y="1974"/>
                    <a:pt x="155" y="2081"/>
                  </a:cubicBezTo>
                  <a:lnTo>
                    <a:pt x="477" y="2081"/>
                  </a:lnTo>
                  <a:cubicBezTo>
                    <a:pt x="667" y="2069"/>
                    <a:pt x="858" y="2057"/>
                    <a:pt x="1048" y="2033"/>
                  </a:cubicBezTo>
                  <a:cubicBezTo>
                    <a:pt x="1108" y="2021"/>
                    <a:pt x="1179" y="1998"/>
                    <a:pt x="1251" y="1974"/>
                  </a:cubicBezTo>
                  <a:cubicBezTo>
                    <a:pt x="1215" y="1914"/>
                    <a:pt x="1179" y="1807"/>
                    <a:pt x="1132" y="1795"/>
                  </a:cubicBezTo>
                  <a:cubicBezTo>
                    <a:pt x="965" y="1748"/>
                    <a:pt x="810" y="1712"/>
                    <a:pt x="643" y="1700"/>
                  </a:cubicBezTo>
                  <a:cubicBezTo>
                    <a:pt x="679" y="1605"/>
                    <a:pt x="727" y="1521"/>
                    <a:pt x="786" y="1450"/>
                  </a:cubicBezTo>
                  <a:cubicBezTo>
                    <a:pt x="1072" y="1152"/>
                    <a:pt x="1179" y="712"/>
                    <a:pt x="1060" y="319"/>
                  </a:cubicBezTo>
                  <a:cubicBezTo>
                    <a:pt x="1029" y="132"/>
                    <a:pt x="863" y="0"/>
                    <a:pt x="6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94" name="Google Shape;2794;p53"/>
            <p:cNvSpPr/>
            <p:nvPr/>
          </p:nvSpPr>
          <p:spPr>
            <a:xfrm>
              <a:off x="6270925" y="1894450"/>
              <a:ext cx="61625" cy="34325"/>
            </a:xfrm>
            <a:custGeom>
              <a:avLst/>
              <a:gdLst/>
              <a:ahLst/>
              <a:cxnLst/>
              <a:rect l="l" t="t" r="r" b="b"/>
              <a:pathLst>
                <a:path w="2465" h="1373" extrusionOk="0">
                  <a:moveTo>
                    <a:pt x="1495" y="0"/>
                  </a:moveTo>
                  <a:cubicBezTo>
                    <a:pt x="1377" y="0"/>
                    <a:pt x="1300" y="91"/>
                    <a:pt x="1238" y="292"/>
                  </a:cubicBezTo>
                  <a:lnTo>
                    <a:pt x="548" y="292"/>
                  </a:lnTo>
                  <a:cubicBezTo>
                    <a:pt x="250" y="292"/>
                    <a:pt x="12" y="411"/>
                    <a:pt x="0" y="577"/>
                  </a:cubicBezTo>
                  <a:lnTo>
                    <a:pt x="1953" y="577"/>
                  </a:lnTo>
                  <a:cubicBezTo>
                    <a:pt x="1774" y="792"/>
                    <a:pt x="1608" y="958"/>
                    <a:pt x="1465" y="1149"/>
                  </a:cubicBezTo>
                  <a:cubicBezTo>
                    <a:pt x="1429" y="1196"/>
                    <a:pt x="1441" y="1280"/>
                    <a:pt x="1429" y="1351"/>
                  </a:cubicBezTo>
                  <a:cubicBezTo>
                    <a:pt x="1485" y="1351"/>
                    <a:pt x="1567" y="1372"/>
                    <a:pt x="1626" y="1372"/>
                  </a:cubicBezTo>
                  <a:cubicBezTo>
                    <a:pt x="1655" y="1372"/>
                    <a:pt x="1679" y="1367"/>
                    <a:pt x="1691" y="1351"/>
                  </a:cubicBezTo>
                  <a:cubicBezTo>
                    <a:pt x="1953" y="1077"/>
                    <a:pt x="2191" y="792"/>
                    <a:pt x="2465" y="482"/>
                  </a:cubicBezTo>
                  <a:cubicBezTo>
                    <a:pt x="2346" y="411"/>
                    <a:pt x="2250" y="339"/>
                    <a:pt x="2143" y="280"/>
                  </a:cubicBezTo>
                  <a:cubicBezTo>
                    <a:pt x="2012" y="208"/>
                    <a:pt x="1858" y="149"/>
                    <a:pt x="1727" y="77"/>
                  </a:cubicBezTo>
                  <a:cubicBezTo>
                    <a:pt x="1634" y="27"/>
                    <a:pt x="1559" y="0"/>
                    <a:pt x="149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95" name="Google Shape;2795;p53"/>
            <p:cNvSpPr/>
            <p:nvPr/>
          </p:nvSpPr>
          <p:spPr>
            <a:xfrm>
              <a:off x="6131325" y="2096075"/>
              <a:ext cx="34550" cy="45375"/>
            </a:xfrm>
            <a:custGeom>
              <a:avLst/>
              <a:gdLst/>
              <a:ahLst/>
              <a:cxnLst/>
              <a:rect l="l" t="t" r="r" b="b"/>
              <a:pathLst>
                <a:path w="1382" h="1815" extrusionOk="0">
                  <a:moveTo>
                    <a:pt x="590" y="0"/>
                  </a:moveTo>
                  <a:cubicBezTo>
                    <a:pt x="577" y="0"/>
                    <a:pt x="562" y="1"/>
                    <a:pt x="548" y="1"/>
                  </a:cubicBezTo>
                  <a:cubicBezTo>
                    <a:pt x="274" y="13"/>
                    <a:pt x="0" y="263"/>
                    <a:pt x="12" y="489"/>
                  </a:cubicBezTo>
                  <a:cubicBezTo>
                    <a:pt x="24" y="537"/>
                    <a:pt x="60" y="573"/>
                    <a:pt x="84" y="620"/>
                  </a:cubicBezTo>
                  <a:cubicBezTo>
                    <a:pt x="131" y="597"/>
                    <a:pt x="167" y="561"/>
                    <a:pt x="203" y="525"/>
                  </a:cubicBezTo>
                  <a:cubicBezTo>
                    <a:pt x="316" y="402"/>
                    <a:pt x="402" y="252"/>
                    <a:pt x="585" y="252"/>
                  </a:cubicBezTo>
                  <a:cubicBezTo>
                    <a:pt x="614" y="252"/>
                    <a:pt x="645" y="255"/>
                    <a:pt x="679" y="263"/>
                  </a:cubicBezTo>
                  <a:cubicBezTo>
                    <a:pt x="715" y="513"/>
                    <a:pt x="703" y="501"/>
                    <a:pt x="572" y="668"/>
                  </a:cubicBezTo>
                  <a:cubicBezTo>
                    <a:pt x="524" y="728"/>
                    <a:pt x="548" y="847"/>
                    <a:pt x="548" y="930"/>
                  </a:cubicBezTo>
                  <a:cubicBezTo>
                    <a:pt x="607" y="918"/>
                    <a:pt x="679" y="906"/>
                    <a:pt x="750" y="906"/>
                  </a:cubicBezTo>
                  <a:cubicBezTo>
                    <a:pt x="857" y="906"/>
                    <a:pt x="965" y="942"/>
                    <a:pt x="1048" y="990"/>
                  </a:cubicBezTo>
                  <a:cubicBezTo>
                    <a:pt x="1107" y="1073"/>
                    <a:pt x="1107" y="1168"/>
                    <a:pt x="1060" y="1251"/>
                  </a:cubicBezTo>
                  <a:cubicBezTo>
                    <a:pt x="941" y="1371"/>
                    <a:pt x="810" y="1466"/>
                    <a:pt x="667" y="1549"/>
                  </a:cubicBezTo>
                  <a:cubicBezTo>
                    <a:pt x="665" y="1550"/>
                    <a:pt x="662" y="1551"/>
                    <a:pt x="660" y="1551"/>
                  </a:cubicBezTo>
                  <a:cubicBezTo>
                    <a:pt x="633" y="1551"/>
                    <a:pt x="580" y="1500"/>
                    <a:pt x="548" y="1490"/>
                  </a:cubicBezTo>
                  <a:cubicBezTo>
                    <a:pt x="488" y="1470"/>
                    <a:pt x="411" y="1425"/>
                    <a:pt x="360" y="1425"/>
                  </a:cubicBezTo>
                  <a:cubicBezTo>
                    <a:pt x="350" y="1425"/>
                    <a:pt x="341" y="1426"/>
                    <a:pt x="334" y="1430"/>
                  </a:cubicBezTo>
                  <a:cubicBezTo>
                    <a:pt x="262" y="1478"/>
                    <a:pt x="214" y="1549"/>
                    <a:pt x="203" y="1632"/>
                  </a:cubicBezTo>
                  <a:cubicBezTo>
                    <a:pt x="191" y="1680"/>
                    <a:pt x="274" y="1799"/>
                    <a:pt x="310" y="1799"/>
                  </a:cubicBezTo>
                  <a:cubicBezTo>
                    <a:pt x="384" y="1809"/>
                    <a:pt x="458" y="1815"/>
                    <a:pt x="531" y="1815"/>
                  </a:cubicBezTo>
                  <a:cubicBezTo>
                    <a:pt x="634" y="1815"/>
                    <a:pt x="736" y="1803"/>
                    <a:pt x="834" y="1775"/>
                  </a:cubicBezTo>
                  <a:cubicBezTo>
                    <a:pt x="1072" y="1692"/>
                    <a:pt x="1369" y="1490"/>
                    <a:pt x="1369" y="1204"/>
                  </a:cubicBezTo>
                  <a:cubicBezTo>
                    <a:pt x="1381" y="894"/>
                    <a:pt x="1310" y="751"/>
                    <a:pt x="976" y="597"/>
                  </a:cubicBezTo>
                  <a:lnTo>
                    <a:pt x="976" y="406"/>
                  </a:lnTo>
                  <a:cubicBezTo>
                    <a:pt x="954" y="112"/>
                    <a:pt x="856" y="0"/>
                    <a:pt x="59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96" name="Google Shape;2796;p53"/>
            <p:cNvSpPr/>
            <p:nvPr/>
          </p:nvSpPr>
          <p:spPr>
            <a:xfrm>
              <a:off x="6346825" y="1995375"/>
              <a:ext cx="34850" cy="47375"/>
            </a:xfrm>
            <a:custGeom>
              <a:avLst/>
              <a:gdLst/>
              <a:ahLst/>
              <a:cxnLst/>
              <a:rect l="l" t="t" r="r" b="b"/>
              <a:pathLst>
                <a:path w="1394" h="1895" extrusionOk="0">
                  <a:moveTo>
                    <a:pt x="784" y="1"/>
                  </a:moveTo>
                  <a:cubicBezTo>
                    <a:pt x="578" y="1"/>
                    <a:pt x="377" y="100"/>
                    <a:pt x="250" y="279"/>
                  </a:cubicBezTo>
                  <a:cubicBezTo>
                    <a:pt x="155" y="410"/>
                    <a:pt x="215" y="600"/>
                    <a:pt x="369" y="648"/>
                  </a:cubicBezTo>
                  <a:cubicBezTo>
                    <a:pt x="536" y="707"/>
                    <a:pt x="703" y="779"/>
                    <a:pt x="869" y="874"/>
                  </a:cubicBezTo>
                  <a:cubicBezTo>
                    <a:pt x="941" y="934"/>
                    <a:pt x="989" y="1029"/>
                    <a:pt x="977" y="1124"/>
                  </a:cubicBezTo>
                  <a:cubicBezTo>
                    <a:pt x="917" y="1255"/>
                    <a:pt x="834" y="1362"/>
                    <a:pt x="727" y="1458"/>
                  </a:cubicBezTo>
                  <a:cubicBezTo>
                    <a:pt x="617" y="1556"/>
                    <a:pt x="546" y="1604"/>
                    <a:pt x="478" y="1604"/>
                  </a:cubicBezTo>
                  <a:cubicBezTo>
                    <a:pt x="406" y="1604"/>
                    <a:pt x="337" y="1550"/>
                    <a:pt x="227" y="1446"/>
                  </a:cubicBezTo>
                  <a:cubicBezTo>
                    <a:pt x="155" y="1398"/>
                    <a:pt x="84" y="1362"/>
                    <a:pt x="0" y="1339"/>
                  </a:cubicBezTo>
                  <a:lnTo>
                    <a:pt x="0" y="1339"/>
                  </a:lnTo>
                  <a:cubicBezTo>
                    <a:pt x="0" y="1422"/>
                    <a:pt x="24" y="1493"/>
                    <a:pt x="36" y="1577"/>
                  </a:cubicBezTo>
                  <a:cubicBezTo>
                    <a:pt x="107" y="1772"/>
                    <a:pt x="298" y="1895"/>
                    <a:pt x="499" y="1895"/>
                  </a:cubicBezTo>
                  <a:cubicBezTo>
                    <a:pt x="567" y="1895"/>
                    <a:pt x="636" y="1881"/>
                    <a:pt x="703" y="1850"/>
                  </a:cubicBezTo>
                  <a:cubicBezTo>
                    <a:pt x="953" y="1731"/>
                    <a:pt x="1072" y="1517"/>
                    <a:pt x="1227" y="1291"/>
                  </a:cubicBezTo>
                  <a:cubicBezTo>
                    <a:pt x="1393" y="1029"/>
                    <a:pt x="1322" y="791"/>
                    <a:pt x="989" y="624"/>
                  </a:cubicBezTo>
                  <a:cubicBezTo>
                    <a:pt x="846" y="553"/>
                    <a:pt x="691" y="481"/>
                    <a:pt x="465" y="374"/>
                  </a:cubicBezTo>
                  <a:lnTo>
                    <a:pt x="1143" y="112"/>
                  </a:lnTo>
                  <a:cubicBezTo>
                    <a:pt x="1032" y="36"/>
                    <a:pt x="907" y="1"/>
                    <a:pt x="78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97" name="Google Shape;2797;p53"/>
            <p:cNvSpPr/>
            <p:nvPr/>
          </p:nvSpPr>
          <p:spPr>
            <a:xfrm>
              <a:off x="6274500" y="2002975"/>
              <a:ext cx="54175" cy="24675"/>
            </a:xfrm>
            <a:custGeom>
              <a:avLst/>
              <a:gdLst/>
              <a:ahLst/>
              <a:cxnLst/>
              <a:rect l="l" t="t" r="r" b="b"/>
              <a:pathLst>
                <a:path w="2167" h="987" extrusionOk="0">
                  <a:moveTo>
                    <a:pt x="1614" y="0"/>
                  </a:moveTo>
                  <a:cubicBezTo>
                    <a:pt x="1510" y="0"/>
                    <a:pt x="1379" y="50"/>
                    <a:pt x="1274" y="94"/>
                  </a:cubicBezTo>
                  <a:cubicBezTo>
                    <a:pt x="1226" y="106"/>
                    <a:pt x="1215" y="261"/>
                    <a:pt x="1179" y="403"/>
                  </a:cubicBezTo>
                  <a:lnTo>
                    <a:pt x="12" y="403"/>
                  </a:lnTo>
                  <a:cubicBezTo>
                    <a:pt x="0" y="570"/>
                    <a:pt x="107" y="665"/>
                    <a:pt x="322" y="665"/>
                  </a:cubicBezTo>
                  <a:lnTo>
                    <a:pt x="1429" y="665"/>
                  </a:lnTo>
                  <a:cubicBezTo>
                    <a:pt x="1429" y="773"/>
                    <a:pt x="1417" y="856"/>
                    <a:pt x="1417" y="987"/>
                  </a:cubicBezTo>
                  <a:cubicBezTo>
                    <a:pt x="1548" y="963"/>
                    <a:pt x="1691" y="939"/>
                    <a:pt x="1822" y="915"/>
                  </a:cubicBezTo>
                  <a:cubicBezTo>
                    <a:pt x="1977" y="868"/>
                    <a:pt x="2167" y="546"/>
                    <a:pt x="2096" y="439"/>
                  </a:cubicBezTo>
                  <a:cubicBezTo>
                    <a:pt x="2000" y="273"/>
                    <a:pt x="1869" y="130"/>
                    <a:pt x="1715" y="22"/>
                  </a:cubicBezTo>
                  <a:cubicBezTo>
                    <a:pt x="1686" y="7"/>
                    <a:pt x="1652" y="0"/>
                    <a:pt x="161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98" name="Google Shape;2798;p53"/>
            <p:cNvSpPr/>
            <p:nvPr/>
          </p:nvSpPr>
          <p:spPr>
            <a:xfrm>
              <a:off x="6516775" y="1981400"/>
              <a:ext cx="31275" cy="48050"/>
            </a:xfrm>
            <a:custGeom>
              <a:avLst/>
              <a:gdLst/>
              <a:ahLst/>
              <a:cxnLst/>
              <a:rect l="l" t="t" r="r" b="b"/>
              <a:pathLst>
                <a:path w="1251" h="1922" extrusionOk="0">
                  <a:moveTo>
                    <a:pt x="653" y="0"/>
                  </a:moveTo>
                  <a:cubicBezTo>
                    <a:pt x="456" y="0"/>
                    <a:pt x="262" y="104"/>
                    <a:pt x="156" y="278"/>
                  </a:cubicBezTo>
                  <a:cubicBezTo>
                    <a:pt x="1" y="552"/>
                    <a:pt x="120" y="778"/>
                    <a:pt x="417" y="802"/>
                  </a:cubicBezTo>
                  <a:cubicBezTo>
                    <a:pt x="525" y="802"/>
                    <a:pt x="620" y="826"/>
                    <a:pt x="727" y="862"/>
                  </a:cubicBezTo>
                  <a:cubicBezTo>
                    <a:pt x="810" y="897"/>
                    <a:pt x="870" y="957"/>
                    <a:pt x="918" y="1040"/>
                  </a:cubicBezTo>
                  <a:cubicBezTo>
                    <a:pt x="929" y="1076"/>
                    <a:pt x="834" y="1183"/>
                    <a:pt x="775" y="1231"/>
                  </a:cubicBezTo>
                  <a:cubicBezTo>
                    <a:pt x="703" y="1302"/>
                    <a:pt x="608" y="1338"/>
                    <a:pt x="513" y="1350"/>
                  </a:cubicBezTo>
                  <a:cubicBezTo>
                    <a:pt x="487" y="1348"/>
                    <a:pt x="461" y="1347"/>
                    <a:pt x="437" y="1347"/>
                  </a:cubicBezTo>
                  <a:cubicBezTo>
                    <a:pt x="164" y="1347"/>
                    <a:pt x="15" y="1474"/>
                    <a:pt x="36" y="1802"/>
                  </a:cubicBezTo>
                  <a:lnTo>
                    <a:pt x="191" y="1921"/>
                  </a:lnTo>
                  <a:cubicBezTo>
                    <a:pt x="271" y="1728"/>
                    <a:pt x="459" y="1611"/>
                    <a:pt x="662" y="1611"/>
                  </a:cubicBezTo>
                  <a:cubicBezTo>
                    <a:pt x="672" y="1611"/>
                    <a:pt x="681" y="1611"/>
                    <a:pt x="691" y="1612"/>
                  </a:cubicBezTo>
                  <a:cubicBezTo>
                    <a:pt x="739" y="1612"/>
                    <a:pt x="787" y="1600"/>
                    <a:pt x="834" y="1576"/>
                  </a:cubicBezTo>
                  <a:cubicBezTo>
                    <a:pt x="977" y="1517"/>
                    <a:pt x="1251" y="1171"/>
                    <a:pt x="1251" y="1052"/>
                  </a:cubicBezTo>
                  <a:cubicBezTo>
                    <a:pt x="1251" y="874"/>
                    <a:pt x="1013" y="659"/>
                    <a:pt x="763" y="600"/>
                  </a:cubicBezTo>
                  <a:cubicBezTo>
                    <a:pt x="632" y="576"/>
                    <a:pt x="489" y="564"/>
                    <a:pt x="346" y="540"/>
                  </a:cubicBezTo>
                  <a:cubicBezTo>
                    <a:pt x="434" y="342"/>
                    <a:pt x="495" y="257"/>
                    <a:pt x="584" y="257"/>
                  </a:cubicBezTo>
                  <a:cubicBezTo>
                    <a:pt x="640" y="257"/>
                    <a:pt x="707" y="290"/>
                    <a:pt x="798" y="350"/>
                  </a:cubicBezTo>
                  <a:cubicBezTo>
                    <a:pt x="808" y="355"/>
                    <a:pt x="822" y="358"/>
                    <a:pt x="838" y="358"/>
                  </a:cubicBezTo>
                  <a:cubicBezTo>
                    <a:pt x="860" y="358"/>
                    <a:pt x="885" y="352"/>
                    <a:pt x="906" y="338"/>
                  </a:cubicBezTo>
                  <a:cubicBezTo>
                    <a:pt x="989" y="266"/>
                    <a:pt x="906" y="40"/>
                    <a:pt x="787" y="16"/>
                  </a:cubicBezTo>
                  <a:cubicBezTo>
                    <a:pt x="743" y="5"/>
                    <a:pt x="698" y="0"/>
                    <a:pt x="6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799" name="Google Shape;2799;p53"/>
            <p:cNvSpPr/>
            <p:nvPr/>
          </p:nvSpPr>
          <p:spPr>
            <a:xfrm>
              <a:off x="6438500" y="1979125"/>
              <a:ext cx="32775" cy="38125"/>
            </a:xfrm>
            <a:custGeom>
              <a:avLst/>
              <a:gdLst/>
              <a:ahLst/>
              <a:cxnLst/>
              <a:rect l="l" t="t" r="r" b="b"/>
              <a:pathLst>
                <a:path w="1311" h="1525" extrusionOk="0">
                  <a:moveTo>
                    <a:pt x="84" y="0"/>
                  </a:moveTo>
                  <a:lnTo>
                    <a:pt x="12" y="24"/>
                  </a:lnTo>
                  <a:cubicBezTo>
                    <a:pt x="0" y="84"/>
                    <a:pt x="0" y="143"/>
                    <a:pt x="0" y="203"/>
                  </a:cubicBezTo>
                  <a:cubicBezTo>
                    <a:pt x="72" y="607"/>
                    <a:pt x="143" y="1024"/>
                    <a:pt x="239" y="1417"/>
                  </a:cubicBezTo>
                  <a:cubicBezTo>
                    <a:pt x="274" y="1477"/>
                    <a:pt x="334" y="1524"/>
                    <a:pt x="405" y="1524"/>
                  </a:cubicBezTo>
                  <a:cubicBezTo>
                    <a:pt x="477" y="1488"/>
                    <a:pt x="536" y="1417"/>
                    <a:pt x="548" y="1334"/>
                  </a:cubicBezTo>
                  <a:cubicBezTo>
                    <a:pt x="560" y="1203"/>
                    <a:pt x="560" y="1060"/>
                    <a:pt x="548" y="929"/>
                  </a:cubicBezTo>
                  <a:cubicBezTo>
                    <a:pt x="691" y="929"/>
                    <a:pt x="846" y="929"/>
                    <a:pt x="989" y="917"/>
                  </a:cubicBezTo>
                  <a:cubicBezTo>
                    <a:pt x="1191" y="857"/>
                    <a:pt x="1310" y="643"/>
                    <a:pt x="1251" y="441"/>
                  </a:cubicBezTo>
                  <a:cubicBezTo>
                    <a:pt x="1224" y="301"/>
                    <a:pt x="1103" y="213"/>
                    <a:pt x="974" y="213"/>
                  </a:cubicBezTo>
                  <a:cubicBezTo>
                    <a:pt x="927" y="213"/>
                    <a:pt x="879" y="225"/>
                    <a:pt x="834" y="250"/>
                  </a:cubicBezTo>
                  <a:cubicBezTo>
                    <a:pt x="667" y="345"/>
                    <a:pt x="512" y="453"/>
                    <a:pt x="370" y="572"/>
                  </a:cubicBezTo>
                  <a:cubicBezTo>
                    <a:pt x="286" y="405"/>
                    <a:pt x="191" y="203"/>
                    <a:pt x="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00" name="Google Shape;2800;p53"/>
            <p:cNvSpPr/>
            <p:nvPr/>
          </p:nvSpPr>
          <p:spPr>
            <a:xfrm>
              <a:off x="6130725" y="1880900"/>
              <a:ext cx="22650" cy="54775"/>
            </a:xfrm>
            <a:custGeom>
              <a:avLst/>
              <a:gdLst/>
              <a:ahLst/>
              <a:cxnLst/>
              <a:rect l="l" t="t" r="r" b="b"/>
              <a:pathLst>
                <a:path w="906" h="2191" extrusionOk="0">
                  <a:moveTo>
                    <a:pt x="512" y="0"/>
                  </a:moveTo>
                  <a:cubicBezTo>
                    <a:pt x="465" y="83"/>
                    <a:pt x="381" y="167"/>
                    <a:pt x="381" y="238"/>
                  </a:cubicBezTo>
                  <a:lnTo>
                    <a:pt x="381" y="1786"/>
                  </a:lnTo>
                  <a:cubicBezTo>
                    <a:pt x="262" y="1798"/>
                    <a:pt x="203" y="1798"/>
                    <a:pt x="155" y="1822"/>
                  </a:cubicBezTo>
                  <a:cubicBezTo>
                    <a:pt x="96" y="1881"/>
                    <a:pt x="48" y="1941"/>
                    <a:pt x="0" y="2012"/>
                  </a:cubicBezTo>
                  <a:cubicBezTo>
                    <a:pt x="72" y="2060"/>
                    <a:pt x="131" y="2131"/>
                    <a:pt x="203" y="2143"/>
                  </a:cubicBezTo>
                  <a:cubicBezTo>
                    <a:pt x="369" y="2167"/>
                    <a:pt x="548" y="2191"/>
                    <a:pt x="727" y="2191"/>
                  </a:cubicBezTo>
                  <a:cubicBezTo>
                    <a:pt x="786" y="2191"/>
                    <a:pt x="846" y="2143"/>
                    <a:pt x="905" y="2108"/>
                  </a:cubicBezTo>
                  <a:cubicBezTo>
                    <a:pt x="870" y="2060"/>
                    <a:pt x="834" y="2012"/>
                    <a:pt x="786" y="1965"/>
                  </a:cubicBezTo>
                  <a:cubicBezTo>
                    <a:pt x="739" y="1905"/>
                    <a:pt x="619" y="1858"/>
                    <a:pt x="619" y="1798"/>
                  </a:cubicBezTo>
                  <a:cubicBezTo>
                    <a:pt x="608" y="1477"/>
                    <a:pt x="631" y="1143"/>
                    <a:pt x="643" y="810"/>
                  </a:cubicBezTo>
                  <a:cubicBezTo>
                    <a:pt x="667" y="619"/>
                    <a:pt x="679" y="429"/>
                    <a:pt x="691" y="250"/>
                  </a:cubicBezTo>
                  <a:cubicBezTo>
                    <a:pt x="691" y="167"/>
                    <a:pt x="572" y="83"/>
                    <a:pt x="51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01" name="Google Shape;2801;p53"/>
            <p:cNvSpPr/>
            <p:nvPr/>
          </p:nvSpPr>
          <p:spPr>
            <a:xfrm>
              <a:off x="6481075" y="1983275"/>
              <a:ext cx="30375" cy="38725"/>
            </a:xfrm>
            <a:custGeom>
              <a:avLst/>
              <a:gdLst/>
              <a:ahLst/>
              <a:cxnLst/>
              <a:rect l="l" t="t" r="r" b="b"/>
              <a:pathLst>
                <a:path w="1215" h="1549" extrusionOk="0">
                  <a:moveTo>
                    <a:pt x="1095" y="1"/>
                  </a:moveTo>
                  <a:cubicBezTo>
                    <a:pt x="1036" y="1"/>
                    <a:pt x="988" y="48"/>
                    <a:pt x="964" y="96"/>
                  </a:cubicBezTo>
                  <a:cubicBezTo>
                    <a:pt x="857" y="382"/>
                    <a:pt x="750" y="668"/>
                    <a:pt x="655" y="965"/>
                  </a:cubicBezTo>
                  <a:cubicBezTo>
                    <a:pt x="381" y="775"/>
                    <a:pt x="429" y="358"/>
                    <a:pt x="0" y="334"/>
                  </a:cubicBezTo>
                  <a:lnTo>
                    <a:pt x="0" y="334"/>
                  </a:lnTo>
                  <a:cubicBezTo>
                    <a:pt x="60" y="465"/>
                    <a:pt x="107" y="596"/>
                    <a:pt x="167" y="727"/>
                  </a:cubicBezTo>
                  <a:cubicBezTo>
                    <a:pt x="274" y="930"/>
                    <a:pt x="357" y="1144"/>
                    <a:pt x="464" y="1346"/>
                  </a:cubicBezTo>
                  <a:cubicBezTo>
                    <a:pt x="524" y="1418"/>
                    <a:pt x="572" y="1489"/>
                    <a:pt x="643" y="1549"/>
                  </a:cubicBezTo>
                  <a:cubicBezTo>
                    <a:pt x="714" y="1477"/>
                    <a:pt x="810" y="1418"/>
                    <a:pt x="845" y="1334"/>
                  </a:cubicBezTo>
                  <a:cubicBezTo>
                    <a:pt x="953" y="1061"/>
                    <a:pt x="1048" y="787"/>
                    <a:pt x="1143" y="501"/>
                  </a:cubicBezTo>
                  <a:cubicBezTo>
                    <a:pt x="1179" y="370"/>
                    <a:pt x="1203" y="239"/>
                    <a:pt x="1214" y="108"/>
                  </a:cubicBezTo>
                  <a:cubicBezTo>
                    <a:pt x="1214" y="72"/>
                    <a:pt x="1131" y="1"/>
                    <a:pt x="109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02" name="Google Shape;2802;p53"/>
            <p:cNvSpPr/>
            <p:nvPr/>
          </p:nvSpPr>
          <p:spPr>
            <a:xfrm>
              <a:off x="6261400" y="2105625"/>
              <a:ext cx="31275" cy="35750"/>
            </a:xfrm>
            <a:custGeom>
              <a:avLst/>
              <a:gdLst/>
              <a:ahLst/>
              <a:cxnLst/>
              <a:rect l="l" t="t" r="r" b="b"/>
              <a:pathLst>
                <a:path w="1251" h="1430" extrusionOk="0">
                  <a:moveTo>
                    <a:pt x="1062" y="0"/>
                  </a:moveTo>
                  <a:cubicBezTo>
                    <a:pt x="1003" y="0"/>
                    <a:pt x="970" y="66"/>
                    <a:pt x="929" y="203"/>
                  </a:cubicBezTo>
                  <a:cubicBezTo>
                    <a:pt x="846" y="477"/>
                    <a:pt x="738" y="739"/>
                    <a:pt x="643" y="1012"/>
                  </a:cubicBezTo>
                  <a:cubicBezTo>
                    <a:pt x="453" y="739"/>
                    <a:pt x="405" y="358"/>
                    <a:pt x="36" y="179"/>
                  </a:cubicBezTo>
                  <a:cubicBezTo>
                    <a:pt x="12" y="262"/>
                    <a:pt x="0" y="286"/>
                    <a:pt x="0" y="298"/>
                  </a:cubicBezTo>
                  <a:cubicBezTo>
                    <a:pt x="131" y="608"/>
                    <a:pt x="262" y="929"/>
                    <a:pt x="417" y="1227"/>
                  </a:cubicBezTo>
                  <a:cubicBezTo>
                    <a:pt x="476" y="1334"/>
                    <a:pt x="584" y="1405"/>
                    <a:pt x="715" y="1429"/>
                  </a:cubicBezTo>
                  <a:cubicBezTo>
                    <a:pt x="869" y="1417"/>
                    <a:pt x="905" y="1250"/>
                    <a:pt x="941" y="1108"/>
                  </a:cubicBezTo>
                  <a:cubicBezTo>
                    <a:pt x="1036" y="774"/>
                    <a:pt x="1143" y="441"/>
                    <a:pt x="1250" y="107"/>
                  </a:cubicBezTo>
                  <a:cubicBezTo>
                    <a:pt x="1164" y="36"/>
                    <a:pt x="1106" y="0"/>
                    <a:pt x="106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03" name="Google Shape;2803;p53"/>
            <p:cNvSpPr/>
            <p:nvPr/>
          </p:nvSpPr>
          <p:spPr>
            <a:xfrm>
              <a:off x="6345625" y="1904525"/>
              <a:ext cx="29200" cy="26425"/>
            </a:xfrm>
            <a:custGeom>
              <a:avLst/>
              <a:gdLst/>
              <a:ahLst/>
              <a:cxnLst/>
              <a:rect l="l" t="t" r="r" b="b"/>
              <a:pathLst>
                <a:path w="1168" h="1057" extrusionOk="0">
                  <a:moveTo>
                    <a:pt x="832" y="1"/>
                  </a:moveTo>
                  <a:cubicBezTo>
                    <a:pt x="716" y="1"/>
                    <a:pt x="599" y="41"/>
                    <a:pt x="513" y="127"/>
                  </a:cubicBezTo>
                  <a:cubicBezTo>
                    <a:pt x="440" y="229"/>
                    <a:pt x="392" y="289"/>
                    <a:pt x="349" y="289"/>
                  </a:cubicBezTo>
                  <a:cubicBezTo>
                    <a:pt x="306" y="289"/>
                    <a:pt x="268" y="232"/>
                    <a:pt x="215" y="103"/>
                  </a:cubicBezTo>
                  <a:cubicBezTo>
                    <a:pt x="191" y="55"/>
                    <a:pt x="72" y="43"/>
                    <a:pt x="1" y="8"/>
                  </a:cubicBezTo>
                  <a:lnTo>
                    <a:pt x="1" y="8"/>
                  </a:lnTo>
                  <a:cubicBezTo>
                    <a:pt x="1" y="79"/>
                    <a:pt x="13" y="151"/>
                    <a:pt x="24" y="222"/>
                  </a:cubicBezTo>
                  <a:cubicBezTo>
                    <a:pt x="108" y="448"/>
                    <a:pt x="215" y="662"/>
                    <a:pt x="275" y="889"/>
                  </a:cubicBezTo>
                  <a:cubicBezTo>
                    <a:pt x="302" y="1008"/>
                    <a:pt x="343" y="1056"/>
                    <a:pt x="426" y="1056"/>
                  </a:cubicBezTo>
                  <a:cubicBezTo>
                    <a:pt x="451" y="1056"/>
                    <a:pt x="479" y="1052"/>
                    <a:pt x="513" y="1043"/>
                  </a:cubicBezTo>
                  <a:cubicBezTo>
                    <a:pt x="608" y="424"/>
                    <a:pt x="656" y="305"/>
                    <a:pt x="822" y="305"/>
                  </a:cubicBezTo>
                  <a:cubicBezTo>
                    <a:pt x="846" y="412"/>
                    <a:pt x="870" y="508"/>
                    <a:pt x="882" y="615"/>
                  </a:cubicBezTo>
                  <a:cubicBezTo>
                    <a:pt x="953" y="603"/>
                    <a:pt x="1048" y="603"/>
                    <a:pt x="1072" y="567"/>
                  </a:cubicBezTo>
                  <a:cubicBezTo>
                    <a:pt x="1144" y="472"/>
                    <a:pt x="1167" y="365"/>
                    <a:pt x="1167" y="246"/>
                  </a:cubicBezTo>
                  <a:cubicBezTo>
                    <a:pt x="1132" y="127"/>
                    <a:pt x="1037" y="43"/>
                    <a:pt x="917" y="8"/>
                  </a:cubicBezTo>
                  <a:cubicBezTo>
                    <a:pt x="889" y="3"/>
                    <a:pt x="861" y="1"/>
                    <a:pt x="83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04" name="Google Shape;2804;p53"/>
            <p:cNvSpPr/>
            <p:nvPr/>
          </p:nvSpPr>
          <p:spPr>
            <a:xfrm>
              <a:off x="6170300" y="2030475"/>
              <a:ext cx="12250" cy="14450"/>
            </a:xfrm>
            <a:custGeom>
              <a:avLst/>
              <a:gdLst/>
              <a:ahLst/>
              <a:cxnLst/>
              <a:rect l="l" t="t" r="r" b="b"/>
              <a:pathLst>
                <a:path w="490" h="578" extrusionOk="0">
                  <a:moveTo>
                    <a:pt x="211" y="0"/>
                  </a:moveTo>
                  <a:cubicBezTo>
                    <a:pt x="154" y="0"/>
                    <a:pt x="89" y="19"/>
                    <a:pt x="25" y="19"/>
                  </a:cubicBezTo>
                  <a:cubicBezTo>
                    <a:pt x="17" y="19"/>
                    <a:pt x="9" y="19"/>
                    <a:pt x="1" y="18"/>
                  </a:cubicBezTo>
                  <a:lnTo>
                    <a:pt x="1" y="577"/>
                  </a:lnTo>
                  <a:cubicBezTo>
                    <a:pt x="168" y="411"/>
                    <a:pt x="489" y="458"/>
                    <a:pt x="358" y="125"/>
                  </a:cubicBezTo>
                  <a:cubicBezTo>
                    <a:pt x="328" y="24"/>
                    <a:pt x="275" y="0"/>
                    <a:pt x="21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05" name="Google Shape;2805;p53"/>
            <p:cNvSpPr/>
            <p:nvPr/>
          </p:nvSpPr>
          <p:spPr>
            <a:xfrm>
              <a:off x="6167625" y="2137400"/>
              <a:ext cx="11350" cy="12075"/>
            </a:xfrm>
            <a:custGeom>
              <a:avLst/>
              <a:gdLst/>
              <a:ahLst/>
              <a:cxnLst/>
              <a:rect l="l" t="t" r="r" b="b"/>
              <a:pathLst>
                <a:path w="454" h="483" extrusionOk="0">
                  <a:moveTo>
                    <a:pt x="286" y="0"/>
                  </a:moveTo>
                  <a:cubicBezTo>
                    <a:pt x="275" y="0"/>
                    <a:pt x="263" y="1"/>
                    <a:pt x="251" y="3"/>
                  </a:cubicBezTo>
                  <a:cubicBezTo>
                    <a:pt x="179" y="15"/>
                    <a:pt x="120" y="110"/>
                    <a:pt x="1" y="218"/>
                  </a:cubicBezTo>
                  <a:cubicBezTo>
                    <a:pt x="132" y="349"/>
                    <a:pt x="191" y="468"/>
                    <a:pt x="275" y="480"/>
                  </a:cubicBezTo>
                  <a:cubicBezTo>
                    <a:pt x="287" y="481"/>
                    <a:pt x="299" y="482"/>
                    <a:pt x="309" y="482"/>
                  </a:cubicBezTo>
                  <a:cubicBezTo>
                    <a:pt x="443" y="482"/>
                    <a:pt x="453" y="352"/>
                    <a:pt x="453" y="241"/>
                  </a:cubicBezTo>
                  <a:cubicBezTo>
                    <a:pt x="453" y="121"/>
                    <a:pt x="413" y="0"/>
                    <a:pt x="28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06" name="Google Shape;2806;p53"/>
            <p:cNvSpPr/>
            <p:nvPr/>
          </p:nvSpPr>
          <p:spPr>
            <a:xfrm>
              <a:off x="6163175" y="1924025"/>
              <a:ext cx="10725" cy="9275"/>
            </a:xfrm>
            <a:custGeom>
              <a:avLst/>
              <a:gdLst/>
              <a:ahLst/>
              <a:cxnLst/>
              <a:rect l="l" t="t" r="r" b="b"/>
              <a:pathLst>
                <a:path w="429" h="371" extrusionOk="0">
                  <a:moveTo>
                    <a:pt x="207" y="0"/>
                  </a:moveTo>
                  <a:cubicBezTo>
                    <a:pt x="169" y="0"/>
                    <a:pt x="100" y="78"/>
                    <a:pt x="0" y="156"/>
                  </a:cubicBezTo>
                  <a:cubicBezTo>
                    <a:pt x="95" y="252"/>
                    <a:pt x="155" y="311"/>
                    <a:pt x="203" y="371"/>
                  </a:cubicBezTo>
                  <a:lnTo>
                    <a:pt x="429" y="156"/>
                  </a:lnTo>
                  <a:cubicBezTo>
                    <a:pt x="357" y="109"/>
                    <a:pt x="298" y="25"/>
                    <a:pt x="214" y="2"/>
                  </a:cubicBezTo>
                  <a:cubicBezTo>
                    <a:pt x="212" y="1"/>
                    <a:pt x="210" y="0"/>
                    <a:pt x="20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07" name="Google Shape;2807;p53"/>
            <p:cNvSpPr/>
            <p:nvPr/>
          </p:nvSpPr>
          <p:spPr>
            <a:xfrm>
              <a:off x="6125375" y="2530350"/>
              <a:ext cx="44375" cy="61375"/>
            </a:xfrm>
            <a:custGeom>
              <a:avLst/>
              <a:gdLst/>
              <a:ahLst/>
              <a:cxnLst/>
              <a:rect l="l" t="t" r="r" b="b"/>
              <a:pathLst>
                <a:path w="1775" h="2455" extrusionOk="0">
                  <a:moveTo>
                    <a:pt x="1072" y="311"/>
                  </a:moveTo>
                  <a:cubicBezTo>
                    <a:pt x="1155" y="716"/>
                    <a:pt x="1250" y="1121"/>
                    <a:pt x="1345" y="1537"/>
                  </a:cubicBezTo>
                  <a:lnTo>
                    <a:pt x="560" y="1442"/>
                  </a:lnTo>
                  <a:cubicBezTo>
                    <a:pt x="703" y="1049"/>
                    <a:pt x="833" y="680"/>
                    <a:pt x="976" y="311"/>
                  </a:cubicBezTo>
                  <a:close/>
                  <a:moveTo>
                    <a:pt x="1025" y="0"/>
                  </a:moveTo>
                  <a:cubicBezTo>
                    <a:pt x="978" y="0"/>
                    <a:pt x="915" y="65"/>
                    <a:pt x="893" y="121"/>
                  </a:cubicBezTo>
                  <a:cubicBezTo>
                    <a:pt x="786" y="311"/>
                    <a:pt x="703" y="513"/>
                    <a:pt x="619" y="716"/>
                  </a:cubicBezTo>
                  <a:cubicBezTo>
                    <a:pt x="405" y="1216"/>
                    <a:pt x="214" y="1728"/>
                    <a:pt x="24" y="2228"/>
                  </a:cubicBezTo>
                  <a:cubicBezTo>
                    <a:pt x="0" y="2288"/>
                    <a:pt x="48" y="2383"/>
                    <a:pt x="60" y="2454"/>
                  </a:cubicBezTo>
                  <a:cubicBezTo>
                    <a:pt x="131" y="2418"/>
                    <a:pt x="214" y="2383"/>
                    <a:pt x="238" y="2323"/>
                  </a:cubicBezTo>
                  <a:cubicBezTo>
                    <a:pt x="322" y="2157"/>
                    <a:pt x="381" y="1978"/>
                    <a:pt x="429" y="1787"/>
                  </a:cubicBezTo>
                  <a:cubicBezTo>
                    <a:pt x="471" y="1661"/>
                    <a:pt x="541" y="1619"/>
                    <a:pt x="647" y="1619"/>
                  </a:cubicBezTo>
                  <a:cubicBezTo>
                    <a:pt x="661" y="1619"/>
                    <a:pt x="675" y="1619"/>
                    <a:pt x="691" y="1621"/>
                  </a:cubicBezTo>
                  <a:cubicBezTo>
                    <a:pt x="941" y="1645"/>
                    <a:pt x="1167" y="1668"/>
                    <a:pt x="1381" y="1692"/>
                  </a:cubicBezTo>
                  <a:cubicBezTo>
                    <a:pt x="1488" y="1859"/>
                    <a:pt x="1595" y="2014"/>
                    <a:pt x="1691" y="2180"/>
                  </a:cubicBezTo>
                  <a:lnTo>
                    <a:pt x="1774" y="2145"/>
                  </a:lnTo>
                  <a:cubicBezTo>
                    <a:pt x="1774" y="2097"/>
                    <a:pt x="1774" y="2049"/>
                    <a:pt x="1774" y="2014"/>
                  </a:cubicBezTo>
                  <a:cubicBezTo>
                    <a:pt x="1655" y="1645"/>
                    <a:pt x="1536" y="1287"/>
                    <a:pt x="1417" y="930"/>
                  </a:cubicBezTo>
                  <a:cubicBezTo>
                    <a:pt x="1334" y="668"/>
                    <a:pt x="1274" y="394"/>
                    <a:pt x="1191" y="132"/>
                  </a:cubicBezTo>
                  <a:cubicBezTo>
                    <a:pt x="1167" y="61"/>
                    <a:pt x="1107" y="13"/>
                    <a:pt x="1036" y="2"/>
                  </a:cubicBezTo>
                  <a:cubicBezTo>
                    <a:pt x="1032" y="1"/>
                    <a:pt x="1029" y="0"/>
                    <a:pt x="102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08" name="Google Shape;2808;p53"/>
            <p:cNvSpPr/>
            <p:nvPr/>
          </p:nvSpPr>
          <p:spPr>
            <a:xfrm>
              <a:off x="6201275" y="2537525"/>
              <a:ext cx="41400" cy="55375"/>
            </a:xfrm>
            <a:custGeom>
              <a:avLst/>
              <a:gdLst/>
              <a:ahLst/>
              <a:cxnLst/>
              <a:rect l="l" t="t" r="r" b="b"/>
              <a:pathLst>
                <a:path w="1656" h="2215" extrusionOk="0">
                  <a:moveTo>
                    <a:pt x="655" y="346"/>
                  </a:moveTo>
                  <a:lnTo>
                    <a:pt x="1000" y="1239"/>
                  </a:lnTo>
                  <a:lnTo>
                    <a:pt x="429" y="1239"/>
                  </a:lnTo>
                  <a:cubicBezTo>
                    <a:pt x="500" y="941"/>
                    <a:pt x="572" y="667"/>
                    <a:pt x="655" y="346"/>
                  </a:cubicBezTo>
                  <a:close/>
                  <a:moveTo>
                    <a:pt x="643" y="0"/>
                  </a:moveTo>
                  <a:cubicBezTo>
                    <a:pt x="584" y="72"/>
                    <a:pt x="524" y="155"/>
                    <a:pt x="488" y="238"/>
                  </a:cubicBezTo>
                  <a:cubicBezTo>
                    <a:pt x="393" y="560"/>
                    <a:pt x="310" y="881"/>
                    <a:pt x="226" y="1215"/>
                  </a:cubicBezTo>
                  <a:cubicBezTo>
                    <a:pt x="155" y="1500"/>
                    <a:pt x="72" y="1798"/>
                    <a:pt x="0" y="2096"/>
                  </a:cubicBezTo>
                  <a:cubicBezTo>
                    <a:pt x="0" y="2131"/>
                    <a:pt x="36" y="2179"/>
                    <a:pt x="60" y="2215"/>
                  </a:cubicBezTo>
                  <a:cubicBezTo>
                    <a:pt x="107" y="2191"/>
                    <a:pt x="167" y="2179"/>
                    <a:pt x="179" y="2143"/>
                  </a:cubicBezTo>
                  <a:cubicBezTo>
                    <a:pt x="214" y="2036"/>
                    <a:pt x="250" y="1917"/>
                    <a:pt x="274" y="1810"/>
                  </a:cubicBezTo>
                  <a:cubicBezTo>
                    <a:pt x="345" y="1417"/>
                    <a:pt x="345" y="1477"/>
                    <a:pt x="715" y="1405"/>
                  </a:cubicBezTo>
                  <a:cubicBezTo>
                    <a:pt x="773" y="1393"/>
                    <a:pt x="825" y="1387"/>
                    <a:pt x="872" y="1387"/>
                  </a:cubicBezTo>
                  <a:cubicBezTo>
                    <a:pt x="1140" y="1387"/>
                    <a:pt x="1234" y="1577"/>
                    <a:pt x="1346" y="1810"/>
                  </a:cubicBezTo>
                  <a:cubicBezTo>
                    <a:pt x="1405" y="1941"/>
                    <a:pt x="1500" y="2060"/>
                    <a:pt x="1572" y="2191"/>
                  </a:cubicBezTo>
                  <a:lnTo>
                    <a:pt x="1655" y="2143"/>
                  </a:lnTo>
                  <a:cubicBezTo>
                    <a:pt x="1631" y="2048"/>
                    <a:pt x="1607" y="1953"/>
                    <a:pt x="1572" y="1870"/>
                  </a:cubicBezTo>
                  <a:cubicBezTo>
                    <a:pt x="1322" y="1310"/>
                    <a:pt x="1072" y="762"/>
                    <a:pt x="810" y="215"/>
                  </a:cubicBezTo>
                  <a:cubicBezTo>
                    <a:pt x="762" y="131"/>
                    <a:pt x="703" y="60"/>
                    <a:pt x="64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09" name="Google Shape;2809;p53"/>
            <p:cNvSpPr/>
            <p:nvPr/>
          </p:nvSpPr>
          <p:spPr>
            <a:xfrm>
              <a:off x="6304550" y="2555300"/>
              <a:ext cx="22950" cy="56950"/>
            </a:xfrm>
            <a:custGeom>
              <a:avLst/>
              <a:gdLst/>
              <a:ahLst/>
              <a:cxnLst/>
              <a:rect l="l" t="t" r="r" b="b"/>
              <a:pathLst>
                <a:path w="918" h="2278" extrusionOk="0">
                  <a:moveTo>
                    <a:pt x="360" y="171"/>
                  </a:moveTo>
                  <a:cubicBezTo>
                    <a:pt x="406" y="171"/>
                    <a:pt x="455" y="178"/>
                    <a:pt x="501" y="182"/>
                  </a:cubicBezTo>
                  <a:cubicBezTo>
                    <a:pt x="644" y="194"/>
                    <a:pt x="727" y="313"/>
                    <a:pt x="667" y="432"/>
                  </a:cubicBezTo>
                  <a:cubicBezTo>
                    <a:pt x="560" y="611"/>
                    <a:pt x="441" y="789"/>
                    <a:pt x="298" y="956"/>
                  </a:cubicBezTo>
                  <a:lnTo>
                    <a:pt x="239" y="920"/>
                  </a:lnTo>
                  <a:cubicBezTo>
                    <a:pt x="203" y="718"/>
                    <a:pt x="191" y="516"/>
                    <a:pt x="191" y="313"/>
                  </a:cubicBezTo>
                  <a:cubicBezTo>
                    <a:pt x="199" y="196"/>
                    <a:pt x="273" y="171"/>
                    <a:pt x="360" y="171"/>
                  </a:cubicBezTo>
                  <a:close/>
                  <a:moveTo>
                    <a:pt x="478" y="0"/>
                  </a:moveTo>
                  <a:cubicBezTo>
                    <a:pt x="416" y="0"/>
                    <a:pt x="352" y="8"/>
                    <a:pt x="286" y="16"/>
                  </a:cubicBezTo>
                  <a:cubicBezTo>
                    <a:pt x="215" y="27"/>
                    <a:pt x="132" y="27"/>
                    <a:pt x="24" y="39"/>
                  </a:cubicBezTo>
                  <a:cubicBezTo>
                    <a:pt x="13" y="111"/>
                    <a:pt x="1" y="182"/>
                    <a:pt x="1" y="242"/>
                  </a:cubicBezTo>
                  <a:cubicBezTo>
                    <a:pt x="13" y="456"/>
                    <a:pt x="36" y="658"/>
                    <a:pt x="48" y="861"/>
                  </a:cubicBezTo>
                  <a:cubicBezTo>
                    <a:pt x="60" y="1278"/>
                    <a:pt x="72" y="1694"/>
                    <a:pt x="96" y="2099"/>
                  </a:cubicBezTo>
                  <a:cubicBezTo>
                    <a:pt x="96" y="2159"/>
                    <a:pt x="179" y="2218"/>
                    <a:pt x="227" y="2278"/>
                  </a:cubicBezTo>
                  <a:cubicBezTo>
                    <a:pt x="263" y="2206"/>
                    <a:pt x="286" y="2147"/>
                    <a:pt x="298" y="2075"/>
                  </a:cubicBezTo>
                  <a:cubicBezTo>
                    <a:pt x="286" y="1861"/>
                    <a:pt x="263" y="1647"/>
                    <a:pt x="239" y="1444"/>
                  </a:cubicBezTo>
                  <a:cubicBezTo>
                    <a:pt x="203" y="1301"/>
                    <a:pt x="274" y="1147"/>
                    <a:pt x="405" y="1075"/>
                  </a:cubicBezTo>
                  <a:cubicBezTo>
                    <a:pt x="536" y="968"/>
                    <a:pt x="655" y="837"/>
                    <a:pt x="751" y="694"/>
                  </a:cubicBezTo>
                  <a:cubicBezTo>
                    <a:pt x="905" y="551"/>
                    <a:pt x="917" y="325"/>
                    <a:pt x="810" y="170"/>
                  </a:cubicBezTo>
                  <a:cubicBezTo>
                    <a:pt x="722" y="34"/>
                    <a:pt x="606" y="0"/>
                    <a:pt x="47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10" name="Google Shape;2810;p53"/>
            <p:cNvSpPr/>
            <p:nvPr/>
          </p:nvSpPr>
          <p:spPr>
            <a:xfrm>
              <a:off x="6278050" y="2534225"/>
              <a:ext cx="22950" cy="58375"/>
            </a:xfrm>
            <a:custGeom>
              <a:avLst/>
              <a:gdLst/>
              <a:ahLst/>
              <a:cxnLst/>
              <a:rect l="l" t="t" r="r" b="b"/>
              <a:pathLst>
                <a:path w="918" h="2335" extrusionOk="0">
                  <a:moveTo>
                    <a:pt x="303" y="0"/>
                  </a:moveTo>
                  <a:cubicBezTo>
                    <a:pt x="108" y="0"/>
                    <a:pt x="1" y="107"/>
                    <a:pt x="1" y="311"/>
                  </a:cubicBezTo>
                  <a:cubicBezTo>
                    <a:pt x="13" y="942"/>
                    <a:pt x="25" y="1561"/>
                    <a:pt x="49" y="2192"/>
                  </a:cubicBezTo>
                  <a:cubicBezTo>
                    <a:pt x="49" y="2285"/>
                    <a:pt x="63" y="2335"/>
                    <a:pt x="144" y="2335"/>
                  </a:cubicBezTo>
                  <a:cubicBezTo>
                    <a:pt x="166" y="2335"/>
                    <a:pt x="193" y="2331"/>
                    <a:pt x="227" y="2323"/>
                  </a:cubicBezTo>
                  <a:cubicBezTo>
                    <a:pt x="382" y="2287"/>
                    <a:pt x="549" y="2287"/>
                    <a:pt x="703" y="2263"/>
                  </a:cubicBezTo>
                  <a:cubicBezTo>
                    <a:pt x="763" y="2240"/>
                    <a:pt x="822" y="2204"/>
                    <a:pt x="882" y="2156"/>
                  </a:cubicBezTo>
                  <a:cubicBezTo>
                    <a:pt x="811" y="2121"/>
                    <a:pt x="751" y="2061"/>
                    <a:pt x="692" y="2061"/>
                  </a:cubicBezTo>
                  <a:cubicBezTo>
                    <a:pt x="525" y="2061"/>
                    <a:pt x="358" y="2085"/>
                    <a:pt x="191" y="2109"/>
                  </a:cubicBezTo>
                  <a:lnTo>
                    <a:pt x="191" y="358"/>
                  </a:lnTo>
                  <a:cubicBezTo>
                    <a:pt x="191" y="259"/>
                    <a:pt x="222" y="191"/>
                    <a:pt x="331" y="191"/>
                  </a:cubicBezTo>
                  <a:cubicBezTo>
                    <a:pt x="340" y="191"/>
                    <a:pt x="349" y="191"/>
                    <a:pt x="358" y="192"/>
                  </a:cubicBezTo>
                  <a:lnTo>
                    <a:pt x="870" y="192"/>
                  </a:lnTo>
                  <a:cubicBezTo>
                    <a:pt x="918" y="73"/>
                    <a:pt x="858" y="25"/>
                    <a:pt x="727" y="13"/>
                  </a:cubicBezTo>
                  <a:cubicBezTo>
                    <a:pt x="596" y="1"/>
                    <a:pt x="465" y="1"/>
                    <a:pt x="334" y="1"/>
                  </a:cubicBezTo>
                  <a:cubicBezTo>
                    <a:pt x="324" y="1"/>
                    <a:pt x="313" y="0"/>
                    <a:pt x="30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11" name="Google Shape;2811;p53"/>
            <p:cNvSpPr/>
            <p:nvPr/>
          </p:nvSpPr>
          <p:spPr>
            <a:xfrm>
              <a:off x="6390875" y="2561625"/>
              <a:ext cx="22050" cy="56875"/>
            </a:xfrm>
            <a:custGeom>
              <a:avLst/>
              <a:gdLst/>
              <a:ahLst/>
              <a:cxnLst/>
              <a:rect l="l" t="t" r="r" b="b"/>
              <a:pathLst>
                <a:path w="882" h="2275" extrusionOk="0">
                  <a:moveTo>
                    <a:pt x="131" y="1"/>
                  </a:moveTo>
                  <a:lnTo>
                    <a:pt x="131" y="1"/>
                  </a:lnTo>
                  <a:cubicBezTo>
                    <a:pt x="0" y="334"/>
                    <a:pt x="119" y="703"/>
                    <a:pt x="417" y="906"/>
                  </a:cubicBezTo>
                  <a:cubicBezTo>
                    <a:pt x="334" y="1251"/>
                    <a:pt x="250" y="1596"/>
                    <a:pt x="179" y="1941"/>
                  </a:cubicBezTo>
                  <a:cubicBezTo>
                    <a:pt x="143" y="2060"/>
                    <a:pt x="60" y="2203"/>
                    <a:pt x="227" y="2275"/>
                  </a:cubicBezTo>
                  <a:cubicBezTo>
                    <a:pt x="310" y="2191"/>
                    <a:pt x="370" y="2096"/>
                    <a:pt x="405" y="1977"/>
                  </a:cubicBezTo>
                  <a:cubicBezTo>
                    <a:pt x="489" y="1489"/>
                    <a:pt x="560" y="977"/>
                    <a:pt x="810" y="536"/>
                  </a:cubicBezTo>
                  <a:cubicBezTo>
                    <a:pt x="858" y="417"/>
                    <a:pt x="881" y="298"/>
                    <a:pt x="881" y="179"/>
                  </a:cubicBezTo>
                  <a:cubicBezTo>
                    <a:pt x="881" y="120"/>
                    <a:pt x="834" y="72"/>
                    <a:pt x="810" y="13"/>
                  </a:cubicBezTo>
                  <a:cubicBezTo>
                    <a:pt x="751" y="60"/>
                    <a:pt x="679" y="96"/>
                    <a:pt x="655" y="144"/>
                  </a:cubicBezTo>
                  <a:cubicBezTo>
                    <a:pt x="608" y="251"/>
                    <a:pt x="596" y="370"/>
                    <a:pt x="560" y="477"/>
                  </a:cubicBezTo>
                  <a:cubicBezTo>
                    <a:pt x="524" y="548"/>
                    <a:pt x="489" y="620"/>
                    <a:pt x="441" y="679"/>
                  </a:cubicBezTo>
                  <a:cubicBezTo>
                    <a:pt x="393" y="620"/>
                    <a:pt x="346" y="548"/>
                    <a:pt x="298" y="477"/>
                  </a:cubicBezTo>
                  <a:cubicBezTo>
                    <a:pt x="239" y="346"/>
                    <a:pt x="203" y="191"/>
                    <a:pt x="13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12" name="Google Shape;2812;p53"/>
            <p:cNvSpPr/>
            <p:nvPr/>
          </p:nvSpPr>
          <p:spPr>
            <a:xfrm>
              <a:off x="6246800" y="2556575"/>
              <a:ext cx="23550" cy="57175"/>
            </a:xfrm>
            <a:custGeom>
              <a:avLst/>
              <a:gdLst/>
              <a:ahLst/>
              <a:cxnLst/>
              <a:rect l="l" t="t" r="r" b="b"/>
              <a:pathLst>
                <a:path w="942" h="2287" extrusionOk="0">
                  <a:moveTo>
                    <a:pt x="858" y="0"/>
                  </a:moveTo>
                  <a:cubicBezTo>
                    <a:pt x="810" y="60"/>
                    <a:pt x="763" y="143"/>
                    <a:pt x="727" y="215"/>
                  </a:cubicBezTo>
                  <a:cubicBezTo>
                    <a:pt x="656" y="405"/>
                    <a:pt x="584" y="607"/>
                    <a:pt x="501" y="834"/>
                  </a:cubicBezTo>
                  <a:lnTo>
                    <a:pt x="84" y="155"/>
                  </a:lnTo>
                  <a:lnTo>
                    <a:pt x="1" y="203"/>
                  </a:lnTo>
                  <a:cubicBezTo>
                    <a:pt x="1" y="262"/>
                    <a:pt x="13" y="322"/>
                    <a:pt x="37" y="381"/>
                  </a:cubicBezTo>
                  <a:cubicBezTo>
                    <a:pt x="156" y="596"/>
                    <a:pt x="275" y="810"/>
                    <a:pt x="382" y="1024"/>
                  </a:cubicBezTo>
                  <a:cubicBezTo>
                    <a:pt x="418" y="1096"/>
                    <a:pt x="429" y="1179"/>
                    <a:pt x="406" y="1250"/>
                  </a:cubicBezTo>
                  <a:cubicBezTo>
                    <a:pt x="310" y="1536"/>
                    <a:pt x="191" y="1810"/>
                    <a:pt x="96" y="2096"/>
                  </a:cubicBezTo>
                  <a:cubicBezTo>
                    <a:pt x="84" y="2143"/>
                    <a:pt x="132" y="2227"/>
                    <a:pt x="156" y="2286"/>
                  </a:cubicBezTo>
                  <a:cubicBezTo>
                    <a:pt x="203" y="2251"/>
                    <a:pt x="239" y="2203"/>
                    <a:pt x="275" y="2143"/>
                  </a:cubicBezTo>
                  <a:cubicBezTo>
                    <a:pt x="370" y="1929"/>
                    <a:pt x="453" y="1703"/>
                    <a:pt x="525" y="1489"/>
                  </a:cubicBezTo>
                  <a:cubicBezTo>
                    <a:pt x="668" y="1084"/>
                    <a:pt x="810" y="667"/>
                    <a:pt x="929" y="262"/>
                  </a:cubicBezTo>
                  <a:cubicBezTo>
                    <a:pt x="941" y="191"/>
                    <a:pt x="882" y="84"/>
                    <a:pt x="85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13" name="Google Shape;2813;p53"/>
            <p:cNvSpPr/>
            <p:nvPr/>
          </p:nvSpPr>
          <p:spPr>
            <a:xfrm>
              <a:off x="6439975" y="2537825"/>
              <a:ext cx="20575" cy="58350"/>
            </a:xfrm>
            <a:custGeom>
              <a:avLst/>
              <a:gdLst/>
              <a:ahLst/>
              <a:cxnLst/>
              <a:rect l="l" t="t" r="r" b="b"/>
              <a:pathLst>
                <a:path w="823" h="2334" extrusionOk="0">
                  <a:moveTo>
                    <a:pt x="715" y="0"/>
                  </a:moveTo>
                  <a:cubicBezTo>
                    <a:pt x="501" y="0"/>
                    <a:pt x="275" y="24"/>
                    <a:pt x="1" y="36"/>
                  </a:cubicBezTo>
                  <a:lnTo>
                    <a:pt x="215" y="262"/>
                  </a:lnTo>
                  <a:lnTo>
                    <a:pt x="608" y="155"/>
                  </a:lnTo>
                  <a:lnTo>
                    <a:pt x="608" y="2060"/>
                  </a:lnTo>
                  <a:cubicBezTo>
                    <a:pt x="501" y="2084"/>
                    <a:pt x="394" y="2096"/>
                    <a:pt x="275" y="2131"/>
                  </a:cubicBezTo>
                  <a:cubicBezTo>
                    <a:pt x="227" y="2143"/>
                    <a:pt x="191" y="2203"/>
                    <a:pt x="156" y="2250"/>
                  </a:cubicBezTo>
                  <a:cubicBezTo>
                    <a:pt x="203" y="2274"/>
                    <a:pt x="251" y="2334"/>
                    <a:pt x="299" y="2334"/>
                  </a:cubicBezTo>
                  <a:cubicBezTo>
                    <a:pt x="441" y="2322"/>
                    <a:pt x="584" y="2286"/>
                    <a:pt x="715" y="2239"/>
                  </a:cubicBezTo>
                  <a:cubicBezTo>
                    <a:pt x="775" y="2215"/>
                    <a:pt x="811" y="2155"/>
                    <a:pt x="822" y="2084"/>
                  </a:cubicBezTo>
                  <a:cubicBezTo>
                    <a:pt x="822" y="1453"/>
                    <a:pt x="811" y="810"/>
                    <a:pt x="799" y="167"/>
                  </a:cubicBezTo>
                  <a:cubicBezTo>
                    <a:pt x="799" y="107"/>
                    <a:pt x="739" y="0"/>
                    <a:pt x="71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14" name="Google Shape;2814;p53"/>
            <p:cNvSpPr/>
            <p:nvPr/>
          </p:nvSpPr>
          <p:spPr>
            <a:xfrm>
              <a:off x="6170900" y="2558650"/>
              <a:ext cx="25325" cy="32475"/>
            </a:xfrm>
            <a:custGeom>
              <a:avLst/>
              <a:gdLst/>
              <a:ahLst/>
              <a:cxnLst/>
              <a:rect l="l" t="t" r="r" b="b"/>
              <a:pathLst>
                <a:path w="1013" h="1299" extrusionOk="0">
                  <a:moveTo>
                    <a:pt x="810" y="1"/>
                  </a:moveTo>
                  <a:cubicBezTo>
                    <a:pt x="751" y="13"/>
                    <a:pt x="691" y="13"/>
                    <a:pt x="656" y="48"/>
                  </a:cubicBezTo>
                  <a:cubicBezTo>
                    <a:pt x="572" y="143"/>
                    <a:pt x="501" y="251"/>
                    <a:pt x="429" y="358"/>
                  </a:cubicBezTo>
                  <a:cubicBezTo>
                    <a:pt x="246" y="215"/>
                    <a:pt x="167" y="154"/>
                    <a:pt x="114" y="154"/>
                  </a:cubicBezTo>
                  <a:cubicBezTo>
                    <a:pt x="73" y="154"/>
                    <a:pt x="47" y="189"/>
                    <a:pt x="1" y="251"/>
                  </a:cubicBezTo>
                  <a:cubicBezTo>
                    <a:pt x="334" y="453"/>
                    <a:pt x="370" y="524"/>
                    <a:pt x="215" y="870"/>
                  </a:cubicBezTo>
                  <a:cubicBezTo>
                    <a:pt x="179" y="941"/>
                    <a:pt x="155" y="1013"/>
                    <a:pt x="144" y="1084"/>
                  </a:cubicBezTo>
                  <a:cubicBezTo>
                    <a:pt x="155" y="1156"/>
                    <a:pt x="167" y="1227"/>
                    <a:pt x="191" y="1298"/>
                  </a:cubicBezTo>
                  <a:lnTo>
                    <a:pt x="513" y="715"/>
                  </a:lnTo>
                  <a:lnTo>
                    <a:pt x="775" y="1120"/>
                  </a:lnTo>
                  <a:lnTo>
                    <a:pt x="1013" y="1036"/>
                  </a:lnTo>
                  <a:cubicBezTo>
                    <a:pt x="989" y="977"/>
                    <a:pt x="965" y="917"/>
                    <a:pt x="929" y="870"/>
                  </a:cubicBezTo>
                  <a:cubicBezTo>
                    <a:pt x="822" y="763"/>
                    <a:pt x="644" y="667"/>
                    <a:pt x="620" y="548"/>
                  </a:cubicBezTo>
                  <a:cubicBezTo>
                    <a:pt x="596" y="429"/>
                    <a:pt x="739" y="286"/>
                    <a:pt x="810" y="155"/>
                  </a:cubicBezTo>
                  <a:cubicBezTo>
                    <a:pt x="810" y="96"/>
                    <a:pt x="810" y="48"/>
                    <a:pt x="8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15" name="Google Shape;2815;p53"/>
            <p:cNvSpPr/>
            <p:nvPr/>
          </p:nvSpPr>
          <p:spPr>
            <a:xfrm>
              <a:off x="6350700" y="2561025"/>
              <a:ext cx="23525" cy="30700"/>
            </a:xfrm>
            <a:custGeom>
              <a:avLst/>
              <a:gdLst/>
              <a:ahLst/>
              <a:cxnLst/>
              <a:rect l="l" t="t" r="r" b="b"/>
              <a:pathLst>
                <a:path w="941" h="1228" extrusionOk="0">
                  <a:moveTo>
                    <a:pt x="810" y="1"/>
                  </a:moveTo>
                  <a:cubicBezTo>
                    <a:pt x="762" y="25"/>
                    <a:pt x="703" y="37"/>
                    <a:pt x="679" y="60"/>
                  </a:cubicBezTo>
                  <a:cubicBezTo>
                    <a:pt x="619" y="144"/>
                    <a:pt x="560" y="227"/>
                    <a:pt x="512" y="310"/>
                  </a:cubicBezTo>
                  <a:cubicBezTo>
                    <a:pt x="247" y="88"/>
                    <a:pt x="172" y="25"/>
                    <a:pt x="98" y="25"/>
                  </a:cubicBezTo>
                  <a:cubicBezTo>
                    <a:pt x="69" y="25"/>
                    <a:pt x="40" y="35"/>
                    <a:pt x="0" y="48"/>
                  </a:cubicBezTo>
                  <a:cubicBezTo>
                    <a:pt x="12" y="72"/>
                    <a:pt x="24" y="96"/>
                    <a:pt x="36" y="120"/>
                  </a:cubicBezTo>
                  <a:cubicBezTo>
                    <a:pt x="393" y="418"/>
                    <a:pt x="405" y="429"/>
                    <a:pt x="214" y="822"/>
                  </a:cubicBezTo>
                  <a:cubicBezTo>
                    <a:pt x="179" y="894"/>
                    <a:pt x="143" y="977"/>
                    <a:pt x="131" y="1049"/>
                  </a:cubicBezTo>
                  <a:cubicBezTo>
                    <a:pt x="119" y="1096"/>
                    <a:pt x="155" y="1144"/>
                    <a:pt x="179" y="1227"/>
                  </a:cubicBezTo>
                  <a:lnTo>
                    <a:pt x="548" y="632"/>
                  </a:lnTo>
                  <a:cubicBezTo>
                    <a:pt x="583" y="763"/>
                    <a:pt x="631" y="894"/>
                    <a:pt x="691" y="1013"/>
                  </a:cubicBezTo>
                  <a:cubicBezTo>
                    <a:pt x="726" y="1072"/>
                    <a:pt x="822" y="1096"/>
                    <a:pt x="893" y="1132"/>
                  </a:cubicBezTo>
                  <a:lnTo>
                    <a:pt x="941" y="1108"/>
                  </a:lnTo>
                  <a:cubicBezTo>
                    <a:pt x="845" y="882"/>
                    <a:pt x="762" y="668"/>
                    <a:pt x="667" y="441"/>
                  </a:cubicBezTo>
                  <a:cubicBezTo>
                    <a:pt x="726" y="346"/>
                    <a:pt x="786" y="251"/>
                    <a:pt x="845" y="156"/>
                  </a:cubicBezTo>
                  <a:cubicBezTo>
                    <a:pt x="857" y="120"/>
                    <a:pt x="822" y="60"/>
                    <a:pt x="8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16" name="Google Shape;2816;p53"/>
            <p:cNvSpPr/>
            <p:nvPr/>
          </p:nvSpPr>
          <p:spPr>
            <a:xfrm>
              <a:off x="6328950" y="2547050"/>
              <a:ext cx="18200" cy="46050"/>
            </a:xfrm>
            <a:custGeom>
              <a:avLst/>
              <a:gdLst/>
              <a:ahLst/>
              <a:cxnLst/>
              <a:rect l="l" t="t" r="r" b="b"/>
              <a:pathLst>
                <a:path w="728" h="1842" extrusionOk="0">
                  <a:moveTo>
                    <a:pt x="715" y="0"/>
                  </a:moveTo>
                  <a:cubicBezTo>
                    <a:pt x="644" y="12"/>
                    <a:pt x="561" y="12"/>
                    <a:pt x="525" y="48"/>
                  </a:cubicBezTo>
                  <a:cubicBezTo>
                    <a:pt x="168" y="346"/>
                    <a:pt x="1" y="810"/>
                    <a:pt x="96" y="1262"/>
                  </a:cubicBezTo>
                  <a:cubicBezTo>
                    <a:pt x="132" y="1465"/>
                    <a:pt x="322" y="1643"/>
                    <a:pt x="465" y="1822"/>
                  </a:cubicBezTo>
                  <a:cubicBezTo>
                    <a:pt x="481" y="1837"/>
                    <a:pt x="509" y="1842"/>
                    <a:pt x="542" y="1842"/>
                  </a:cubicBezTo>
                  <a:cubicBezTo>
                    <a:pt x="586" y="1842"/>
                    <a:pt x="639" y="1834"/>
                    <a:pt x="680" y="1834"/>
                  </a:cubicBezTo>
                  <a:cubicBezTo>
                    <a:pt x="644" y="1774"/>
                    <a:pt x="620" y="1703"/>
                    <a:pt x="572" y="1667"/>
                  </a:cubicBezTo>
                  <a:cubicBezTo>
                    <a:pt x="370" y="1536"/>
                    <a:pt x="251" y="1298"/>
                    <a:pt x="263" y="1060"/>
                  </a:cubicBezTo>
                  <a:cubicBezTo>
                    <a:pt x="275" y="667"/>
                    <a:pt x="441" y="310"/>
                    <a:pt x="727" y="60"/>
                  </a:cubicBezTo>
                  <a:lnTo>
                    <a:pt x="715"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17" name="Google Shape;2817;p53"/>
            <p:cNvSpPr/>
            <p:nvPr/>
          </p:nvSpPr>
          <p:spPr>
            <a:xfrm>
              <a:off x="6418850" y="2552425"/>
              <a:ext cx="15500" cy="44650"/>
            </a:xfrm>
            <a:custGeom>
              <a:avLst/>
              <a:gdLst/>
              <a:ahLst/>
              <a:cxnLst/>
              <a:rect l="l" t="t" r="r" b="b"/>
              <a:pathLst>
                <a:path w="620" h="1786" extrusionOk="0">
                  <a:moveTo>
                    <a:pt x="119" y="0"/>
                  </a:moveTo>
                  <a:cubicBezTo>
                    <a:pt x="83" y="0"/>
                    <a:pt x="47" y="8"/>
                    <a:pt x="13" y="23"/>
                  </a:cubicBezTo>
                  <a:cubicBezTo>
                    <a:pt x="501" y="464"/>
                    <a:pt x="489" y="1226"/>
                    <a:pt x="1" y="1666"/>
                  </a:cubicBezTo>
                  <a:cubicBezTo>
                    <a:pt x="60" y="1714"/>
                    <a:pt x="108" y="1786"/>
                    <a:pt x="155" y="1786"/>
                  </a:cubicBezTo>
                  <a:cubicBezTo>
                    <a:pt x="227" y="1774"/>
                    <a:pt x="286" y="1726"/>
                    <a:pt x="310" y="1655"/>
                  </a:cubicBezTo>
                  <a:cubicBezTo>
                    <a:pt x="405" y="1464"/>
                    <a:pt x="489" y="1262"/>
                    <a:pt x="548" y="1047"/>
                  </a:cubicBezTo>
                  <a:cubicBezTo>
                    <a:pt x="620" y="738"/>
                    <a:pt x="548" y="404"/>
                    <a:pt x="358" y="154"/>
                  </a:cubicBezTo>
                  <a:cubicBezTo>
                    <a:pt x="314" y="58"/>
                    <a:pt x="219" y="0"/>
                    <a:pt x="11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18" name="Google Shape;2818;p53"/>
            <p:cNvSpPr/>
            <p:nvPr/>
          </p:nvSpPr>
          <p:spPr>
            <a:xfrm>
              <a:off x="6097975" y="2558550"/>
              <a:ext cx="29200" cy="20975"/>
            </a:xfrm>
            <a:custGeom>
              <a:avLst/>
              <a:gdLst/>
              <a:ahLst/>
              <a:cxnLst/>
              <a:rect l="l" t="t" r="r" b="b"/>
              <a:pathLst>
                <a:path w="1168" h="839" extrusionOk="0">
                  <a:moveTo>
                    <a:pt x="459" y="0"/>
                  </a:moveTo>
                  <a:cubicBezTo>
                    <a:pt x="413" y="0"/>
                    <a:pt x="364" y="37"/>
                    <a:pt x="310" y="112"/>
                  </a:cubicBezTo>
                  <a:cubicBezTo>
                    <a:pt x="191" y="278"/>
                    <a:pt x="96" y="457"/>
                    <a:pt x="13" y="648"/>
                  </a:cubicBezTo>
                  <a:cubicBezTo>
                    <a:pt x="1" y="707"/>
                    <a:pt x="1" y="779"/>
                    <a:pt x="13" y="838"/>
                  </a:cubicBezTo>
                  <a:cubicBezTo>
                    <a:pt x="108" y="755"/>
                    <a:pt x="179" y="659"/>
                    <a:pt x="239" y="552"/>
                  </a:cubicBezTo>
                  <a:cubicBezTo>
                    <a:pt x="298" y="445"/>
                    <a:pt x="370" y="350"/>
                    <a:pt x="441" y="219"/>
                  </a:cubicBezTo>
                  <a:cubicBezTo>
                    <a:pt x="489" y="302"/>
                    <a:pt x="513" y="350"/>
                    <a:pt x="536" y="398"/>
                  </a:cubicBezTo>
                  <a:cubicBezTo>
                    <a:pt x="617" y="589"/>
                    <a:pt x="700" y="675"/>
                    <a:pt x="800" y="675"/>
                  </a:cubicBezTo>
                  <a:cubicBezTo>
                    <a:pt x="893" y="675"/>
                    <a:pt x="1000" y="601"/>
                    <a:pt x="1132" y="469"/>
                  </a:cubicBezTo>
                  <a:cubicBezTo>
                    <a:pt x="1167" y="433"/>
                    <a:pt x="1132" y="326"/>
                    <a:pt x="1132" y="255"/>
                  </a:cubicBezTo>
                  <a:cubicBezTo>
                    <a:pt x="1072" y="278"/>
                    <a:pt x="1025" y="302"/>
                    <a:pt x="977" y="326"/>
                  </a:cubicBezTo>
                  <a:cubicBezTo>
                    <a:pt x="917" y="386"/>
                    <a:pt x="858" y="457"/>
                    <a:pt x="810" y="528"/>
                  </a:cubicBezTo>
                  <a:cubicBezTo>
                    <a:pt x="739" y="374"/>
                    <a:pt x="679" y="267"/>
                    <a:pt x="620" y="159"/>
                  </a:cubicBezTo>
                  <a:cubicBezTo>
                    <a:pt x="567" y="55"/>
                    <a:pt x="515" y="0"/>
                    <a:pt x="45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19" name="Google Shape;2819;p53"/>
            <p:cNvSpPr/>
            <p:nvPr/>
          </p:nvSpPr>
          <p:spPr>
            <a:xfrm>
              <a:off x="6369150" y="2588425"/>
              <a:ext cx="12225" cy="20250"/>
            </a:xfrm>
            <a:custGeom>
              <a:avLst/>
              <a:gdLst/>
              <a:ahLst/>
              <a:cxnLst/>
              <a:rect l="l" t="t" r="r" b="b"/>
              <a:pathLst>
                <a:path w="489" h="810" extrusionOk="0">
                  <a:moveTo>
                    <a:pt x="191" y="0"/>
                  </a:moveTo>
                  <a:lnTo>
                    <a:pt x="155" y="36"/>
                  </a:lnTo>
                  <a:lnTo>
                    <a:pt x="274" y="310"/>
                  </a:lnTo>
                  <a:cubicBezTo>
                    <a:pt x="215" y="357"/>
                    <a:pt x="155" y="405"/>
                    <a:pt x="107" y="453"/>
                  </a:cubicBezTo>
                  <a:cubicBezTo>
                    <a:pt x="60" y="524"/>
                    <a:pt x="24" y="607"/>
                    <a:pt x="0" y="703"/>
                  </a:cubicBezTo>
                  <a:cubicBezTo>
                    <a:pt x="0" y="727"/>
                    <a:pt x="72" y="810"/>
                    <a:pt x="84" y="810"/>
                  </a:cubicBezTo>
                  <a:cubicBezTo>
                    <a:pt x="155" y="786"/>
                    <a:pt x="226" y="738"/>
                    <a:pt x="274" y="679"/>
                  </a:cubicBezTo>
                  <a:cubicBezTo>
                    <a:pt x="334" y="584"/>
                    <a:pt x="381" y="476"/>
                    <a:pt x="417" y="369"/>
                  </a:cubicBezTo>
                  <a:cubicBezTo>
                    <a:pt x="488" y="143"/>
                    <a:pt x="429" y="48"/>
                    <a:pt x="19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20" name="Google Shape;2820;p53"/>
            <p:cNvSpPr/>
            <p:nvPr/>
          </p:nvSpPr>
          <p:spPr>
            <a:xfrm>
              <a:off x="6638825" y="2762250"/>
              <a:ext cx="306600" cy="337275"/>
            </a:xfrm>
            <a:custGeom>
              <a:avLst/>
              <a:gdLst/>
              <a:ahLst/>
              <a:cxnLst/>
              <a:rect l="l" t="t" r="r" b="b"/>
              <a:pathLst>
                <a:path w="12264" h="13491" extrusionOk="0">
                  <a:moveTo>
                    <a:pt x="6156" y="5668"/>
                  </a:moveTo>
                  <a:lnTo>
                    <a:pt x="6156" y="8049"/>
                  </a:lnTo>
                  <a:lnTo>
                    <a:pt x="3953" y="8037"/>
                  </a:lnTo>
                  <a:cubicBezTo>
                    <a:pt x="3929" y="7644"/>
                    <a:pt x="4025" y="7239"/>
                    <a:pt x="4227" y="6894"/>
                  </a:cubicBezTo>
                  <a:cubicBezTo>
                    <a:pt x="4334" y="6716"/>
                    <a:pt x="4537" y="6704"/>
                    <a:pt x="4703" y="6644"/>
                  </a:cubicBezTo>
                  <a:cubicBezTo>
                    <a:pt x="4799" y="6632"/>
                    <a:pt x="4882" y="6620"/>
                    <a:pt x="4977" y="6608"/>
                  </a:cubicBezTo>
                  <a:cubicBezTo>
                    <a:pt x="5013" y="6608"/>
                    <a:pt x="5037" y="6573"/>
                    <a:pt x="5072" y="6549"/>
                  </a:cubicBezTo>
                  <a:cubicBezTo>
                    <a:pt x="5049" y="6513"/>
                    <a:pt x="5025" y="6489"/>
                    <a:pt x="5001" y="6466"/>
                  </a:cubicBezTo>
                  <a:cubicBezTo>
                    <a:pt x="4930" y="6406"/>
                    <a:pt x="4858" y="6346"/>
                    <a:pt x="4763" y="6275"/>
                  </a:cubicBezTo>
                  <a:cubicBezTo>
                    <a:pt x="5180" y="5930"/>
                    <a:pt x="5608" y="5680"/>
                    <a:pt x="6156" y="5668"/>
                  </a:cubicBezTo>
                  <a:close/>
                  <a:moveTo>
                    <a:pt x="6299" y="5668"/>
                  </a:moveTo>
                  <a:cubicBezTo>
                    <a:pt x="6930" y="5704"/>
                    <a:pt x="7501" y="5835"/>
                    <a:pt x="7918" y="6299"/>
                  </a:cubicBezTo>
                  <a:cubicBezTo>
                    <a:pt x="8180" y="6597"/>
                    <a:pt x="8466" y="6894"/>
                    <a:pt x="8573" y="7299"/>
                  </a:cubicBezTo>
                  <a:cubicBezTo>
                    <a:pt x="8632" y="7537"/>
                    <a:pt x="8668" y="7787"/>
                    <a:pt x="8728" y="8049"/>
                  </a:cubicBezTo>
                  <a:lnTo>
                    <a:pt x="6299" y="8049"/>
                  </a:lnTo>
                  <a:lnTo>
                    <a:pt x="6299" y="5668"/>
                  </a:lnTo>
                  <a:close/>
                  <a:moveTo>
                    <a:pt x="6156" y="8216"/>
                  </a:moveTo>
                  <a:lnTo>
                    <a:pt x="6156" y="10347"/>
                  </a:lnTo>
                  <a:cubicBezTo>
                    <a:pt x="5084" y="10347"/>
                    <a:pt x="4013" y="9394"/>
                    <a:pt x="3965" y="8216"/>
                  </a:cubicBezTo>
                  <a:close/>
                  <a:moveTo>
                    <a:pt x="8656" y="8204"/>
                  </a:moveTo>
                  <a:cubicBezTo>
                    <a:pt x="8609" y="9359"/>
                    <a:pt x="7632" y="10311"/>
                    <a:pt x="6287" y="10359"/>
                  </a:cubicBezTo>
                  <a:lnTo>
                    <a:pt x="6287" y="8204"/>
                  </a:lnTo>
                  <a:close/>
                  <a:moveTo>
                    <a:pt x="6251" y="0"/>
                  </a:moveTo>
                  <a:cubicBezTo>
                    <a:pt x="6227" y="60"/>
                    <a:pt x="6203" y="131"/>
                    <a:pt x="6192" y="191"/>
                  </a:cubicBezTo>
                  <a:cubicBezTo>
                    <a:pt x="6168" y="310"/>
                    <a:pt x="6144" y="417"/>
                    <a:pt x="6108" y="536"/>
                  </a:cubicBezTo>
                  <a:cubicBezTo>
                    <a:pt x="6037" y="655"/>
                    <a:pt x="5965" y="774"/>
                    <a:pt x="5882" y="893"/>
                  </a:cubicBezTo>
                  <a:cubicBezTo>
                    <a:pt x="5858" y="929"/>
                    <a:pt x="5846" y="977"/>
                    <a:pt x="5834" y="1012"/>
                  </a:cubicBezTo>
                  <a:cubicBezTo>
                    <a:pt x="5882" y="1036"/>
                    <a:pt x="5930" y="1048"/>
                    <a:pt x="5977" y="1060"/>
                  </a:cubicBezTo>
                  <a:cubicBezTo>
                    <a:pt x="6049" y="1060"/>
                    <a:pt x="6120" y="1060"/>
                    <a:pt x="6192" y="1048"/>
                  </a:cubicBezTo>
                  <a:lnTo>
                    <a:pt x="6192" y="1215"/>
                  </a:lnTo>
                  <a:cubicBezTo>
                    <a:pt x="6180" y="2120"/>
                    <a:pt x="6180" y="3025"/>
                    <a:pt x="6180" y="3930"/>
                  </a:cubicBezTo>
                  <a:cubicBezTo>
                    <a:pt x="6168" y="4430"/>
                    <a:pt x="6168" y="4918"/>
                    <a:pt x="6168" y="5406"/>
                  </a:cubicBezTo>
                  <a:cubicBezTo>
                    <a:pt x="6168" y="5489"/>
                    <a:pt x="6144" y="5525"/>
                    <a:pt x="6049" y="5537"/>
                  </a:cubicBezTo>
                  <a:cubicBezTo>
                    <a:pt x="5632" y="5573"/>
                    <a:pt x="5239" y="5715"/>
                    <a:pt x="4894" y="5954"/>
                  </a:cubicBezTo>
                  <a:cubicBezTo>
                    <a:pt x="4810" y="6013"/>
                    <a:pt x="4727" y="6085"/>
                    <a:pt x="4632" y="6156"/>
                  </a:cubicBezTo>
                  <a:cubicBezTo>
                    <a:pt x="4572" y="6073"/>
                    <a:pt x="4525" y="6001"/>
                    <a:pt x="4453" y="5930"/>
                  </a:cubicBezTo>
                  <a:cubicBezTo>
                    <a:pt x="4424" y="5900"/>
                    <a:pt x="4386" y="5879"/>
                    <a:pt x="4348" y="5879"/>
                  </a:cubicBezTo>
                  <a:cubicBezTo>
                    <a:pt x="4339" y="5879"/>
                    <a:pt x="4331" y="5880"/>
                    <a:pt x="4322" y="5882"/>
                  </a:cubicBezTo>
                  <a:cubicBezTo>
                    <a:pt x="4298" y="5882"/>
                    <a:pt x="4287" y="5954"/>
                    <a:pt x="4275" y="6001"/>
                  </a:cubicBezTo>
                  <a:cubicBezTo>
                    <a:pt x="4239" y="6132"/>
                    <a:pt x="4215" y="6275"/>
                    <a:pt x="4168" y="6406"/>
                  </a:cubicBezTo>
                  <a:cubicBezTo>
                    <a:pt x="4060" y="6704"/>
                    <a:pt x="3929" y="6966"/>
                    <a:pt x="3858" y="7263"/>
                  </a:cubicBezTo>
                  <a:cubicBezTo>
                    <a:pt x="3798" y="7525"/>
                    <a:pt x="3763" y="7775"/>
                    <a:pt x="3751" y="8037"/>
                  </a:cubicBezTo>
                  <a:lnTo>
                    <a:pt x="465" y="8037"/>
                  </a:lnTo>
                  <a:cubicBezTo>
                    <a:pt x="385" y="8037"/>
                    <a:pt x="306" y="8032"/>
                    <a:pt x="227" y="8032"/>
                  </a:cubicBezTo>
                  <a:cubicBezTo>
                    <a:pt x="187" y="8032"/>
                    <a:pt x="147" y="8033"/>
                    <a:pt x="107" y="8037"/>
                  </a:cubicBezTo>
                  <a:cubicBezTo>
                    <a:pt x="72" y="8037"/>
                    <a:pt x="36" y="8073"/>
                    <a:pt x="0" y="8097"/>
                  </a:cubicBezTo>
                  <a:cubicBezTo>
                    <a:pt x="36" y="8121"/>
                    <a:pt x="60" y="8144"/>
                    <a:pt x="96" y="8168"/>
                  </a:cubicBezTo>
                  <a:cubicBezTo>
                    <a:pt x="107" y="8180"/>
                    <a:pt x="119" y="8180"/>
                    <a:pt x="131" y="8180"/>
                  </a:cubicBezTo>
                  <a:lnTo>
                    <a:pt x="48" y="8251"/>
                  </a:lnTo>
                  <a:cubicBezTo>
                    <a:pt x="84" y="8275"/>
                    <a:pt x="119" y="8275"/>
                    <a:pt x="155" y="8275"/>
                  </a:cubicBezTo>
                  <a:cubicBezTo>
                    <a:pt x="334" y="8228"/>
                    <a:pt x="500" y="8192"/>
                    <a:pt x="691" y="8180"/>
                  </a:cubicBezTo>
                  <a:cubicBezTo>
                    <a:pt x="777" y="8178"/>
                    <a:pt x="863" y="8177"/>
                    <a:pt x="949" y="8177"/>
                  </a:cubicBezTo>
                  <a:cubicBezTo>
                    <a:pt x="1295" y="8177"/>
                    <a:pt x="1646" y="8192"/>
                    <a:pt x="1989" y="8192"/>
                  </a:cubicBezTo>
                  <a:lnTo>
                    <a:pt x="3715" y="8204"/>
                  </a:lnTo>
                  <a:cubicBezTo>
                    <a:pt x="3739" y="8204"/>
                    <a:pt x="3775" y="8204"/>
                    <a:pt x="3798" y="8216"/>
                  </a:cubicBezTo>
                  <a:cubicBezTo>
                    <a:pt x="3846" y="8787"/>
                    <a:pt x="4084" y="9323"/>
                    <a:pt x="4477" y="9752"/>
                  </a:cubicBezTo>
                  <a:cubicBezTo>
                    <a:pt x="4608" y="9918"/>
                    <a:pt x="4763" y="10061"/>
                    <a:pt x="4941" y="10180"/>
                  </a:cubicBezTo>
                  <a:cubicBezTo>
                    <a:pt x="5278" y="10343"/>
                    <a:pt x="5635" y="10506"/>
                    <a:pt x="6039" y="10506"/>
                  </a:cubicBezTo>
                  <a:cubicBezTo>
                    <a:pt x="6077" y="10506"/>
                    <a:pt x="6116" y="10505"/>
                    <a:pt x="6156" y="10502"/>
                  </a:cubicBezTo>
                  <a:lnTo>
                    <a:pt x="6156" y="10502"/>
                  </a:lnTo>
                  <a:cubicBezTo>
                    <a:pt x="6156" y="10573"/>
                    <a:pt x="6156" y="10633"/>
                    <a:pt x="6144" y="10680"/>
                  </a:cubicBezTo>
                  <a:cubicBezTo>
                    <a:pt x="6144" y="11145"/>
                    <a:pt x="6144" y="11621"/>
                    <a:pt x="6132" y="12085"/>
                  </a:cubicBezTo>
                  <a:cubicBezTo>
                    <a:pt x="6120" y="12157"/>
                    <a:pt x="6108" y="12240"/>
                    <a:pt x="6084" y="12311"/>
                  </a:cubicBezTo>
                  <a:cubicBezTo>
                    <a:pt x="6108" y="12359"/>
                    <a:pt x="6132" y="12419"/>
                    <a:pt x="6144" y="12478"/>
                  </a:cubicBezTo>
                  <a:cubicBezTo>
                    <a:pt x="6156" y="12752"/>
                    <a:pt x="6168" y="13026"/>
                    <a:pt x="6168" y="13312"/>
                  </a:cubicBezTo>
                  <a:cubicBezTo>
                    <a:pt x="6168" y="13347"/>
                    <a:pt x="6168" y="13383"/>
                    <a:pt x="6180" y="13419"/>
                  </a:cubicBezTo>
                  <a:cubicBezTo>
                    <a:pt x="6192" y="13443"/>
                    <a:pt x="6215" y="13466"/>
                    <a:pt x="6239" y="13490"/>
                  </a:cubicBezTo>
                  <a:cubicBezTo>
                    <a:pt x="6263" y="13466"/>
                    <a:pt x="6299" y="13454"/>
                    <a:pt x="6299" y="13419"/>
                  </a:cubicBezTo>
                  <a:cubicBezTo>
                    <a:pt x="6323" y="13359"/>
                    <a:pt x="6323" y="13288"/>
                    <a:pt x="6323" y="13228"/>
                  </a:cubicBezTo>
                  <a:cubicBezTo>
                    <a:pt x="6311" y="12835"/>
                    <a:pt x="6275" y="12454"/>
                    <a:pt x="6275" y="12061"/>
                  </a:cubicBezTo>
                  <a:cubicBezTo>
                    <a:pt x="6263" y="11597"/>
                    <a:pt x="6275" y="11121"/>
                    <a:pt x="6275" y="10657"/>
                  </a:cubicBezTo>
                  <a:cubicBezTo>
                    <a:pt x="6275" y="10609"/>
                    <a:pt x="6275" y="10561"/>
                    <a:pt x="6275" y="10526"/>
                  </a:cubicBezTo>
                  <a:cubicBezTo>
                    <a:pt x="6430" y="10502"/>
                    <a:pt x="6573" y="10490"/>
                    <a:pt x="6704" y="10478"/>
                  </a:cubicBezTo>
                  <a:cubicBezTo>
                    <a:pt x="7942" y="10276"/>
                    <a:pt x="8597" y="9323"/>
                    <a:pt x="8847" y="8359"/>
                  </a:cubicBezTo>
                  <a:cubicBezTo>
                    <a:pt x="8882" y="8240"/>
                    <a:pt x="8918" y="8204"/>
                    <a:pt x="9025" y="8204"/>
                  </a:cubicBezTo>
                  <a:cubicBezTo>
                    <a:pt x="9621" y="8228"/>
                    <a:pt x="10216" y="8228"/>
                    <a:pt x="10811" y="8228"/>
                  </a:cubicBezTo>
                  <a:lnTo>
                    <a:pt x="11311" y="8228"/>
                  </a:lnTo>
                  <a:lnTo>
                    <a:pt x="11311" y="8406"/>
                  </a:lnTo>
                  <a:cubicBezTo>
                    <a:pt x="11311" y="8510"/>
                    <a:pt x="11338" y="8561"/>
                    <a:pt x="11399" y="8561"/>
                  </a:cubicBezTo>
                  <a:cubicBezTo>
                    <a:pt x="11429" y="8561"/>
                    <a:pt x="11467" y="8549"/>
                    <a:pt x="11514" y="8525"/>
                  </a:cubicBezTo>
                  <a:cubicBezTo>
                    <a:pt x="11645" y="8466"/>
                    <a:pt x="11788" y="8406"/>
                    <a:pt x="11942" y="8347"/>
                  </a:cubicBezTo>
                  <a:cubicBezTo>
                    <a:pt x="12026" y="8323"/>
                    <a:pt x="12109" y="8287"/>
                    <a:pt x="12192" y="8240"/>
                  </a:cubicBezTo>
                  <a:cubicBezTo>
                    <a:pt x="12228" y="8216"/>
                    <a:pt x="12240" y="8144"/>
                    <a:pt x="12264" y="8097"/>
                  </a:cubicBezTo>
                  <a:cubicBezTo>
                    <a:pt x="12228" y="8073"/>
                    <a:pt x="12192" y="8061"/>
                    <a:pt x="12145" y="8049"/>
                  </a:cubicBezTo>
                  <a:cubicBezTo>
                    <a:pt x="11930" y="8037"/>
                    <a:pt x="11716" y="7954"/>
                    <a:pt x="11537" y="7823"/>
                  </a:cubicBezTo>
                  <a:cubicBezTo>
                    <a:pt x="11478" y="7799"/>
                    <a:pt x="11418" y="7775"/>
                    <a:pt x="11347" y="7775"/>
                  </a:cubicBezTo>
                  <a:cubicBezTo>
                    <a:pt x="11335" y="7835"/>
                    <a:pt x="11311" y="7894"/>
                    <a:pt x="11299" y="7954"/>
                  </a:cubicBezTo>
                  <a:cubicBezTo>
                    <a:pt x="11299" y="7990"/>
                    <a:pt x="11299" y="8013"/>
                    <a:pt x="11299" y="8037"/>
                  </a:cubicBezTo>
                  <a:lnTo>
                    <a:pt x="8918" y="8037"/>
                  </a:lnTo>
                  <a:cubicBezTo>
                    <a:pt x="8835" y="7382"/>
                    <a:pt x="8549" y="6763"/>
                    <a:pt x="8097" y="6263"/>
                  </a:cubicBezTo>
                  <a:cubicBezTo>
                    <a:pt x="7620" y="5715"/>
                    <a:pt x="6989" y="5573"/>
                    <a:pt x="6323" y="5513"/>
                  </a:cubicBezTo>
                  <a:lnTo>
                    <a:pt x="6323" y="1060"/>
                  </a:lnTo>
                  <a:cubicBezTo>
                    <a:pt x="6584" y="1036"/>
                    <a:pt x="6620" y="989"/>
                    <a:pt x="6537" y="762"/>
                  </a:cubicBezTo>
                  <a:cubicBezTo>
                    <a:pt x="6513" y="679"/>
                    <a:pt x="6477" y="596"/>
                    <a:pt x="6454" y="512"/>
                  </a:cubicBezTo>
                  <a:cubicBezTo>
                    <a:pt x="6394" y="346"/>
                    <a:pt x="6334" y="167"/>
                    <a:pt x="628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21" name="Google Shape;2821;p53"/>
            <p:cNvSpPr/>
            <p:nvPr/>
          </p:nvSpPr>
          <p:spPr>
            <a:xfrm>
              <a:off x="6859375" y="2892950"/>
              <a:ext cx="18775" cy="31575"/>
            </a:xfrm>
            <a:custGeom>
              <a:avLst/>
              <a:gdLst/>
              <a:ahLst/>
              <a:cxnLst/>
              <a:rect l="l" t="t" r="r" b="b"/>
              <a:pathLst>
                <a:path w="751" h="1263" extrusionOk="0">
                  <a:moveTo>
                    <a:pt x="465" y="130"/>
                  </a:moveTo>
                  <a:cubicBezTo>
                    <a:pt x="620" y="249"/>
                    <a:pt x="596" y="416"/>
                    <a:pt x="596" y="595"/>
                  </a:cubicBezTo>
                  <a:lnTo>
                    <a:pt x="239" y="571"/>
                  </a:lnTo>
                  <a:cubicBezTo>
                    <a:pt x="251" y="392"/>
                    <a:pt x="334" y="237"/>
                    <a:pt x="465" y="130"/>
                  </a:cubicBezTo>
                  <a:close/>
                  <a:moveTo>
                    <a:pt x="239" y="737"/>
                  </a:moveTo>
                  <a:lnTo>
                    <a:pt x="572" y="773"/>
                  </a:lnTo>
                  <a:cubicBezTo>
                    <a:pt x="549" y="880"/>
                    <a:pt x="513" y="976"/>
                    <a:pt x="477" y="1071"/>
                  </a:cubicBezTo>
                  <a:cubicBezTo>
                    <a:pt x="458" y="1099"/>
                    <a:pt x="418" y="1141"/>
                    <a:pt x="384" y="1141"/>
                  </a:cubicBezTo>
                  <a:cubicBezTo>
                    <a:pt x="375" y="1141"/>
                    <a:pt x="366" y="1138"/>
                    <a:pt x="358" y="1130"/>
                  </a:cubicBezTo>
                  <a:cubicBezTo>
                    <a:pt x="310" y="1107"/>
                    <a:pt x="215" y="1095"/>
                    <a:pt x="287" y="988"/>
                  </a:cubicBezTo>
                  <a:cubicBezTo>
                    <a:pt x="322" y="940"/>
                    <a:pt x="263" y="833"/>
                    <a:pt x="239" y="737"/>
                  </a:cubicBezTo>
                  <a:close/>
                  <a:moveTo>
                    <a:pt x="481" y="1"/>
                  </a:moveTo>
                  <a:cubicBezTo>
                    <a:pt x="436" y="1"/>
                    <a:pt x="387" y="30"/>
                    <a:pt x="334" y="83"/>
                  </a:cubicBezTo>
                  <a:cubicBezTo>
                    <a:pt x="120" y="273"/>
                    <a:pt x="1" y="773"/>
                    <a:pt x="144" y="1071"/>
                  </a:cubicBezTo>
                  <a:cubicBezTo>
                    <a:pt x="203" y="1166"/>
                    <a:pt x="287" y="1238"/>
                    <a:pt x="406" y="1261"/>
                  </a:cubicBezTo>
                  <a:cubicBezTo>
                    <a:pt x="408" y="1262"/>
                    <a:pt x="411" y="1262"/>
                    <a:pt x="414" y="1262"/>
                  </a:cubicBezTo>
                  <a:cubicBezTo>
                    <a:pt x="465" y="1262"/>
                    <a:pt x="574" y="1162"/>
                    <a:pt x="608" y="1095"/>
                  </a:cubicBezTo>
                  <a:cubicBezTo>
                    <a:pt x="668" y="904"/>
                    <a:pt x="715" y="702"/>
                    <a:pt x="751" y="511"/>
                  </a:cubicBezTo>
                  <a:cubicBezTo>
                    <a:pt x="715" y="368"/>
                    <a:pt x="668" y="237"/>
                    <a:pt x="608" y="106"/>
                  </a:cubicBezTo>
                  <a:cubicBezTo>
                    <a:pt x="571" y="33"/>
                    <a:pt x="529" y="1"/>
                    <a:pt x="48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22" name="Google Shape;2822;p53"/>
            <p:cNvSpPr/>
            <p:nvPr/>
          </p:nvSpPr>
          <p:spPr>
            <a:xfrm>
              <a:off x="6821275" y="3046225"/>
              <a:ext cx="17000" cy="23825"/>
            </a:xfrm>
            <a:custGeom>
              <a:avLst/>
              <a:gdLst/>
              <a:ahLst/>
              <a:cxnLst/>
              <a:rect l="l" t="t" r="r" b="b"/>
              <a:pathLst>
                <a:path w="680" h="953" extrusionOk="0">
                  <a:moveTo>
                    <a:pt x="397" y="132"/>
                  </a:moveTo>
                  <a:cubicBezTo>
                    <a:pt x="443" y="132"/>
                    <a:pt x="480" y="169"/>
                    <a:pt x="501" y="238"/>
                  </a:cubicBezTo>
                  <a:cubicBezTo>
                    <a:pt x="560" y="500"/>
                    <a:pt x="560" y="595"/>
                    <a:pt x="394" y="833"/>
                  </a:cubicBezTo>
                  <a:lnTo>
                    <a:pt x="394" y="845"/>
                  </a:lnTo>
                  <a:cubicBezTo>
                    <a:pt x="370" y="798"/>
                    <a:pt x="346" y="762"/>
                    <a:pt x="310" y="726"/>
                  </a:cubicBezTo>
                  <a:cubicBezTo>
                    <a:pt x="156" y="595"/>
                    <a:pt x="144" y="345"/>
                    <a:pt x="287" y="191"/>
                  </a:cubicBezTo>
                  <a:cubicBezTo>
                    <a:pt x="326" y="151"/>
                    <a:pt x="364" y="132"/>
                    <a:pt x="397" y="132"/>
                  </a:cubicBezTo>
                  <a:close/>
                  <a:moveTo>
                    <a:pt x="395" y="1"/>
                  </a:moveTo>
                  <a:cubicBezTo>
                    <a:pt x="347" y="1"/>
                    <a:pt x="299" y="19"/>
                    <a:pt x="263" y="60"/>
                  </a:cubicBezTo>
                  <a:cubicBezTo>
                    <a:pt x="37" y="238"/>
                    <a:pt x="1" y="583"/>
                    <a:pt x="203" y="798"/>
                  </a:cubicBezTo>
                  <a:cubicBezTo>
                    <a:pt x="227" y="810"/>
                    <a:pt x="203" y="810"/>
                    <a:pt x="239" y="857"/>
                  </a:cubicBezTo>
                  <a:cubicBezTo>
                    <a:pt x="275" y="893"/>
                    <a:pt x="322" y="952"/>
                    <a:pt x="346" y="952"/>
                  </a:cubicBezTo>
                  <a:cubicBezTo>
                    <a:pt x="418" y="952"/>
                    <a:pt x="477" y="929"/>
                    <a:pt x="525" y="869"/>
                  </a:cubicBezTo>
                  <a:cubicBezTo>
                    <a:pt x="584" y="750"/>
                    <a:pt x="632" y="631"/>
                    <a:pt x="680" y="500"/>
                  </a:cubicBezTo>
                  <a:cubicBezTo>
                    <a:pt x="656" y="369"/>
                    <a:pt x="620" y="250"/>
                    <a:pt x="584" y="131"/>
                  </a:cubicBezTo>
                  <a:cubicBezTo>
                    <a:pt x="555" y="50"/>
                    <a:pt x="475" y="1"/>
                    <a:pt x="39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23" name="Google Shape;2823;p53"/>
            <p:cNvSpPr/>
            <p:nvPr/>
          </p:nvSpPr>
          <p:spPr>
            <a:xfrm>
              <a:off x="6918025" y="2926850"/>
              <a:ext cx="16700" cy="23275"/>
            </a:xfrm>
            <a:custGeom>
              <a:avLst/>
              <a:gdLst/>
              <a:ahLst/>
              <a:cxnLst/>
              <a:rect l="l" t="t" r="r" b="b"/>
              <a:pathLst>
                <a:path w="668" h="931" extrusionOk="0">
                  <a:moveTo>
                    <a:pt x="548" y="1"/>
                  </a:moveTo>
                  <a:cubicBezTo>
                    <a:pt x="512" y="1"/>
                    <a:pt x="465" y="24"/>
                    <a:pt x="429" y="48"/>
                  </a:cubicBezTo>
                  <a:cubicBezTo>
                    <a:pt x="381" y="120"/>
                    <a:pt x="322" y="191"/>
                    <a:pt x="286" y="263"/>
                  </a:cubicBezTo>
                  <a:lnTo>
                    <a:pt x="131" y="36"/>
                  </a:lnTo>
                  <a:lnTo>
                    <a:pt x="84" y="60"/>
                  </a:lnTo>
                  <a:cubicBezTo>
                    <a:pt x="96" y="96"/>
                    <a:pt x="108" y="143"/>
                    <a:pt x="131" y="191"/>
                  </a:cubicBezTo>
                  <a:cubicBezTo>
                    <a:pt x="215" y="334"/>
                    <a:pt x="203" y="513"/>
                    <a:pt x="84" y="632"/>
                  </a:cubicBezTo>
                  <a:cubicBezTo>
                    <a:pt x="60" y="667"/>
                    <a:pt x="36" y="715"/>
                    <a:pt x="24" y="763"/>
                  </a:cubicBezTo>
                  <a:cubicBezTo>
                    <a:pt x="12" y="810"/>
                    <a:pt x="0" y="846"/>
                    <a:pt x="0" y="894"/>
                  </a:cubicBezTo>
                  <a:lnTo>
                    <a:pt x="36" y="917"/>
                  </a:lnTo>
                  <a:lnTo>
                    <a:pt x="286" y="548"/>
                  </a:lnTo>
                  <a:lnTo>
                    <a:pt x="453" y="798"/>
                  </a:lnTo>
                  <a:cubicBezTo>
                    <a:pt x="519" y="894"/>
                    <a:pt x="544" y="930"/>
                    <a:pt x="579" y="930"/>
                  </a:cubicBezTo>
                  <a:cubicBezTo>
                    <a:pt x="601" y="930"/>
                    <a:pt x="626" y="916"/>
                    <a:pt x="667" y="894"/>
                  </a:cubicBezTo>
                  <a:cubicBezTo>
                    <a:pt x="584" y="775"/>
                    <a:pt x="512" y="655"/>
                    <a:pt x="429" y="548"/>
                  </a:cubicBezTo>
                  <a:cubicBezTo>
                    <a:pt x="358" y="477"/>
                    <a:pt x="358" y="346"/>
                    <a:pt x="429" y="274"/>
                  </a:cubicBezTo>
                  <a:cubicBezTo>
                    <a:pt x="465" y="239"/>
                    <a:pt x="512" y="215"/>
                    <a:pt x="536" y="179"/>
                  </a:cubicBezTo>
                  <a:cubicBezTo>
                    <a:pt x="560" y="143"/>
                    <a:pt x="584" y="96"/>
                    <a:pt x="596" y="60"/>
                  </a:cubicBezTo>
                  <a:cubicBezTo>
                    <a:pt x="596" y="36"/>
                    <a:pt x="560" y="1"/>
                    <a:pt x="54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24" name="Google Shape;2824;p53"/>
            <p:cNvSpPr/>
            <p:nvPr/>
          </p:nvSpPr>
          <p:spPr>
            <a:xfrm>
              <a:off x="6733175" y="2876250"/>
              <a:ext cx="16700" cy="26825"/>
            </a:xfrm>
            <a:custGeom>
              <a:avLst/>
              <a:gdLst/>
              <a:ahLst/>
              <a:cxnLst/>
              <a:rect l="l" t="t" r="r" b="b"/>
              <a:pathLst>
                <a:path w="668" h="1073" extrusionOk="0">
                  <a:moveTo>
                    <a:pt x="596" y="1"/>
                  </a:moveTo>
                  <a:cubicBezTo>
                    <a:pt x="560" y="24"/>
                    <a:pt x="524" y="48"/>
                    <a:pt x="501" y="84"/>
                  </a:cubicBezTo>
                  <a:cubicBezTo>
                    <a:pt x="477" y="132"/>
                    <a:pt x="465" y="179"/>
                    <a:pt x="453" y="227"/>
                  </a:cubicBezTo>
                  <a:cubicBezTo>
                    <a:pt x="453" y="302"/>
                    <a:pt x="389" y="353"/>
                    <a:pt x="322" y="353"/>
                  </a:cubicBezTo>
                  <a:cubicBezTo>
                    <a:pt x="293" y="353"/>
                    <a:pt x="264" y="344"/>
                    <a:pt x="239" y="322"/>
                  </a:cubicBezTo>
                  <a:cubicBezTo>
                    <a:pt x="179" y="274"/>
                    <a:pt x="132" y="215"/>
                    <a:pt x="96" y="155"/>
                  </a:cubicBezTo>
                  <a:cubicBezTo>
                    <a:pt x="72" y="120"/>
                    <a:pt x="60" y="84"/>
                    <a:pt x="60" y="48"/>
                  </a:cubicBezTo>
                  <a:lnTo>
                    <a:pt x="60" y="48"/>
                  </a:lnTo>
                  <a:cubicBezTo>
                    <a:pt x="1" y="262"/>
                    <a:pt x="84" y="382"/>
                    <a:pt x="346" y="501"/>
                  </a:cubicBezTo>
                  <a:cubicBezTo>
                    <a:pt x="298" y="608"/>
                    <a:pt x="227" y="715"/>
                    <a:pt x="191" y="822"/>
                  </a:cubicBezTo>
                  <a:cubicBezTo>
                    <a:pt x="167" y="894"/>
                    <a:pt x="155" y="965"/>
                    <a:pt x="143" y="1036"/>
                  </a:cubicBezTo>
                  <a:cubicBezTo>
                    <a:pt x="143" y="1048"/>
                    <a:pt x="215" y="1072"/>
                    <a:pt x="215" y="1072"/>
                  </a:cubicBezTo>
                  <a:cubicBezTo>
                    <a:pt x="251" y="1024"/>
                    <a:pt x="286" y="965"/>
                    <a:pt x="322" y="917"/>
                  </a:cubicBezTo>
                  <a:cubicBezTo>
                    <a:pt x="322" y="905"/>
                    <a:pt x="322" y="905"/>
                    <a:pt x="322" y="905"/>
                  </a:cubicBezTo>
                  <a:cubicBezTo>
                    <a:pt x="370" y="703"/>
                    <a:pt x="465" y="513"/>
                    <a:pt x="596" y="346"/>
                  </a:cubicBezTo>
                  <a:cubicBezTo>
                    <a:pt x="632" y="274"/>
                    <a:pt x="655" y="191"/>
                    <a:pt x="655" y="108"/>
                  </a:cubicBezTo>
                  <a:cubicBezTo>
                    <a:pt x="667" y="72"/>
                    <a:pt x="620" y="36"/>
                    <a:pt x="59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25" name="Google Shape;2825;p53"/>
            <p:cNvSpPr/>
            <p:nvPr/>
          </p:nvSpPr>
          <p:spPr>
            <a:xfrm>
              <a:off x="6892125" y="2978525"/>
              <a:ext cx="12525" cy="18925"/>
            </a:xfrm>
            <a:custGeom>
              <a:avLst/>
              <a:gdLst/>
              <a:ahLst/>
              <a:cxnLst/>
              <a:rect l="l" t="t" r="r" b="b"/>
              <a:pathLst>
                <a:path w="501" h="757" extrusionOk="0">
                  <a:moveTo>
                    <a:pt x="262" y="148"/>
                  </a:moveTo>
                  <a:cubicBezTo>
                    <a:pt x="298" y="243"/>
                    <a:pt x="334" y="351"/>
                    <a:pt x="358" y="458"/>
                  </a:cubicBezTo>
                  <a:cubicBezTo>
                    <a:pt x="358" y="505"/>
                    <a:pt x="298" y="553"/>
                    <a:pt x="262" y="601"/>
                  </a:cubicBezTo>
                  <a:cubicBezTo>
                    <a:pt x="227" y="553"/>
                    <a:pt x="155" y="517"/>
                    <a:pt x="155" y="482"/>
                  </a:cubicBezTo>
                  <a:cubicBezTo>
                    <a:pt x="155" y="374"/>
                    <a:pt x="167" y="255"/>
                    <a:pt x="191" y="148"/>
                  </a:cubicBezTo>
                  <a:close/>
                  <a:moveTo>
                    <a:pt x="220" y="1"/>
                  </a:moveTo>
                  <a:cubicBezTo>
                    <a:pt x="173" y="1"/>
                    <a:pt x="126" y="28"/>
                    <a:pt x="108" y="77"/>
                  </a:cubicBezTo>
                  <a:cubicBezTo>
                    <a:pt x="60" y="184"/>
                    <a:pt x="24" y="291"/>
                    <a:pt x="1" y="398"/>
                  </a:cubicBezTo>
                  <a:lnTo>
                    <a:pt x="24" y="398"/>
                  </a:lnTo>
                  <a:cubicBezTo>
                    <a:pt x="12" y="446"/>
                    <a:pt x="24" y="493"/>
                    <a:pt x="36" y="553"/>
                  </a:cubicBezTo>
                  <a:cubicBezTo>
                    <a:pt x="48" y="633"/>
                    <a:pt x="59" y="756"/>
                    <a:pt x="185" y="756"/>
                  </a:cubicBezTo>
                  <a:cubicBezTo>
                    <a:pt x="191" y="756"/>
                    <a:pt x="197" y="756"/>
                    <a:pt x="203" y="755"/>
                  </a:cubicBezTo>
                  <a:cubicBezTo>
                    <a:pt x="346" y="743"/>
                    <a:pt x="501" y="613"/>
                    <a:pt x="477" y="493"/>
                  </a:cubicBezTo>
                  <a:cubicBezTo>
                    <a:pt x="453" y="351"/>
                    <a:pt x="393" y="208"/>
                    <a:pt x="334" y="77"/>
                  </a:cubicBezTo>
                  <a:cubicBezTo>
                    <a:pt x="311" y="25"/>
                    <a:pt x="265" y="1"/>
                    <a:pt x="22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26" name="Google Shape;2826;p53"/>
            <p:cNvSpPr/>
            <p:nvPr/>
          </p:nvSpPr>
          <p:spPr>
            <a:xfrm>
              <a:off x="6689425" y="2976250"/>
              <a:ext cx="16100" cy="16250"/>
            </a:xfrm>
            <a:custGeom>
              <a:avLst/>
              <a:gdLst/>
              <a:ahLst/>
              <a:cxnLst/>
              <a:rect l="l" t="t" r="r" b="b"/>
              <a:pathLst>
                <a:path w="644" h="650" extrusionOk="0">
                  <a:moveTo>
                    <a:pt x="286" y="132"/>
                  </a:moveTo>
                  <a:cubicBezTo>
                    <a:pt x="358" y="132"/>
                    <a:pt x="512" y="311"/>
                    <a:pt x="489" y="406"/>
                  </a:cubicBezTo>
                  <a:cubicBezTo>
                    <a:pt x="467" y="509"/>
                    <a:pt x="433" y="541"/>
                    <a:pt x="393" y="541"/>
                  </a:cubicBezTo>
                  <a:cubicBezTo>
                    <a:pt x="329" y="541"/>
                    <a:pt x="250" y="462"/>
                    <a:pt x="179" y="462"/>
                  </a:cubicBezTo>
                  <a:cubicBezTo>
                    <a:pt x="171" y="462"/>
                    <a:pt x="163" y="463"/>
                    <a:pt x="155" y="465"/>
                  </a:cubicBezTo>
                  <a:lnTo>
                    <a:pt x="143" y="465"/>
                  </a:lnTo>
                  <a:cubicBezTo>
                    <a:pt x="131" y="251"/>
                    <a:pt x="203" y="132"/>
                    <a:pt x="286" y="132"/>
                  </a:cubicBezTo>
                  <a:close/>
                  <a:moveTo>
                    <a:pt x="262" y="0"/>
                  </a:moveTo>
                  <a:cubicBezTo>
                    <a:pt x="191" y="0"/>
                    <a:pt x="124" y="48"/>
                    <a:pt x="60" y="144"/>
                  </a:cubicBezTo>
                  <a:cubicBezTo>
                    <a:pt x="36" y="203"/>
                    <a:pt x="12" y="263"/>
                    <a:pt x="0" y="334"/>
                  </a:cubicBezTo>
                  <a:cubicBezTo>
                    <a:pt x="0" y="442"/>
                    <a:pt x="60" y="549"/>
                    <a:pt x="167" y="596"/>
                  </a:cubicBezTo>
                  <a:cubicBezTo>
                    <a:pt x="221" y="632"/>
                    <a:pt x="283" y="650"/>
                    <a:pt x="347" y="650"/>
                  </a:cubicBezTo>
                  <a:cubicBezTo>
                    <a:pt x="411" y="650"/>
                    <a:pt x="477" y="632"/>
                    <a:pt x="536" y="596"/>
                  </a:cubicBezTo>
                  <a:cubicBezTo>
                    <a:pt x="643" y="513"/>
                    <a:pt x="620" y="394"/>
                    <a:pt x="572" y="287"/>
                  </a:cubicBezTo>
                  <a:cubicBezTo>
                    <a:pt x="548" y="215"/>
                    <a:pt x="500" y="156"/>
                    <a:pt x="453" y="108"/>
                  </a:cubicBezTo>
                  <a:cubicBezTo>
                    <a:pt x="386" y="36"/>
                    <a:pt x="323" y="0"/>
                    <a:pt x="26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27" name="Google Shape;2827;p53"/>
            <p:cNvSpPr/>
            <p:nvPr/>
          </p:nvSpPr>
          <p:spPr>
            <a:xfrm>
              <a:off x="6802825" y="2836950"/>
              <a:ext cx="13125" cy="19250"/>
            </a:xfrm>
            <a:custGeom>
              <a:avLst/>
              <a:gdLst/>
              <a:ahLst/>
              <a:cxnLst/>
              <a:rect l="l" t="t" r="r" b="b"/>
              <a:pathLst>
                <a:path w="525" h="770" extrusionOk="0">
                  <a:moveTo>
                    <a:pt x="310" y="96"/>
                  </a:moveTo>
                  <a:lnTo>
                    <a:pt x="358" y="108"/>
                  </a:lnTo>
                  <a:cubicBezTo>
                    <a:pt x="405" y="263"/>
                    <a:pt x="405" y="430"/>
                    <a:pt x="358" y="584"/>
                  </a:cubicBezTo>
                  <a:cubicBezTo>
                    <a:pt x="298" y="549"/>
                    <a:pt x="215" y="525"/>
                    <a:pt x="191" y="477"/>
                  </a:cubicBezTo>
                  <a:cubicBezTo>
                    <a:pt x="167" y="406"/>
                    <a:pt x="167" y="334"/>
                    <a:pt x="191" y="275"/>
                  </a:cubicBezTo>
                  <a:cubicBezTo>
                    <a:pt x="227" y="203"/>
                    <a:pt x="263" y="144"/>
                    <a:pt x="310" y="96"/>
                  </a:cubicBezTo>
                  <a:close/>
                  <a:moveTo>
                    <a:pt x="382" y="1"/>
                  </a:moveTo>
                  <a:cubicBezTo>
                    <a:pt x="298" y="1"/>
                    <a:pt x="227" y="25"/>
                    <a:pt x="179" y="84"/>
                  </a:cubicBezTo>
                  <a:cubicBezTo>
                    <a:pt x="1" y="275"/>
                    <a:pt x="24" y="561"/>
                    <a:pt x="215" y="727"/>
                  </a:cubicBezTo>
                  <a:cubicBezTo>
                    <a:pt x="239" y="756"/>
                    <a:pt x="273" y="770"/>
                    <a:pt x="307" y="770"/>
                  </a:cubicBezTo>
                  <a:cubicBezTo>
                    <a:pt x="357" y="770"/>
                    <a:pt x="408" y="741"/>
                    <a:pt x="429" y="691"/>
                  </a:cubicBezTo>
                  <a:cubicBezTo>
                    <a:pt x="477" y="584"/>
                    <a:pt x="501" y="489"/>
                    <a:pt x="525" y="394"/>
                  </a:cubicBezTo>
                  <a:cubicBezTo>
                    <a:pt x="525" y="310"/>
                    <a:pt x="513" y="239"/>
                    <a:pt x="501" y="180"/>
                  </a:cubicBezTo>
                  <a:cubicBezTo>
                    <a:pt x="465" y="108"/>
                    <a:pt x="429" y="13"/>
                    <a:pt x="38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28" name="Google Shape;2828;p53"/>
            <p:cNvSpPr/>
            <p:nvPr/>
          </p:nvSpPr>
          <p:spPr>
            <a:xfrm>
              <a:off x="6709375" y="2874775"/>
              <a:ext cx="16975" cy="19950"/>
            </a:xfrm>
            <a:custGeom>
              <a:avLst/>
              <a:gdLst/>
              <a:ahLst/>
              <a:cxnLst/>
              <a:rect l="l" t="t" r="r" b="b"/>
              <a:pathLst>
                <a:path w="679" h="798" extrusionOk="0">
                  <a:moveTo>
                    <a:pt x="548" y="0"/>
                  </a:moveTo>
                  <a:lnTo>
                    <a:pt x="250" y="345"/>
                  </a:lnTo>
                  <a:lnTo>
                    <a:pt x="48" y="48"/>
                  </a:lnTo>
                  <a:lnTo>
                    <a:pt x="0" y="71"/>
                  </a:lnTo>
                  <a:cubicBezTo>
                    <a:pt x="36" y="167"/>
                    <a:pt x="83" y="250"/>
                    <a:pt x="143" y="345"/>
                  </a:cubicBezTo>
                  <a:cubicBezTo>
                    <a:pt x="191" y="393"/>
                    <a:pt x="191" y="476"/>
                    <a:pt x="143" y="536"/>
                  </a:cubicBezTo>
                  <a:cubicBezTo>
                    <a:pt x="95" y="619"/>
                    <a:pt x="60" y="691"/>
                    <a:pt x="36" y="774"/>
                  </a:cubicBezTo>
                  <a:lnTo>
                    <a:pt x="72" y="798"/>
                  </a:lnTo>
                  <a:cubicBezTo>
                    <a:pt x="143" y="702"/>
                    <a:pt x="214" y="619"/>
                    <a:pt x="286" y="536"/>
                  </a:cubicBezTo>
                  <a:cubicBezTo>
                    <a:pt x="357" y="607"/>
                    <a:pt x="405" y="667"/>
                    <a:pt x="476" y="726"/>
                  </a:cubicBezTo>
                  <a:cubicBezTo>
                    <a:pt x="488" y="738"/>
                    <a:pt x="524" y="738"/>
                    <a:pt x="560" y="738"/>
                  </a:cubicBezTo>
                  <a:cubicBezTo>
                    <a:pt x="560" y="714"/>
                    <a:pt x="572" y="667"/>
                    <a:pt x="560" y="643"/>
                  </a:cubicBezTo>
                  <a:cubicBezTo>
                    <a:pt x="500" y="572"/>
                    <a:pt x="429" y="500"/>
                    <a:pt x="381" y="441"/>
                  </a:cubicBezTo>
                  <a:cubicBezTo>
                    <a:pt x="393" y="262"/>
                    <a:pt x="679" y="226"/>
                    <a:pt x="60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29" name="Google Shape;2829;p53"/>
            <p:cNvSpPr/>
            <p:nvPr/>
          </p:nvSpPr>
          <p:spPr>
            <a:xfrm>
              <a:off x="6829325" y="2834275"/>
              <a:ext cx="13125" cy="33375"/>
            </a:xfrm>
            <a:custGeom>
              <a:avLst/>
              <a:gdLst/>
              <a:ahLst/>
              <a:cxnLst/>
              <a:rect l="l" t="t" r="r" b="b"/>
              <a:pathLst>
                <a:path w="525" h="1335" extrusionOk="0">
                  <a:moveTo>
                    <a:pt x="72" y="1"/>
                  </a:moveTo>
                  <a:lnTo>
                    <a:pt x="72" y="1"/>
                  </a:lnTo>
                  <a:cubicBezTo>
                    <a:pt x="119" y="60"/>
                    <a:pt x="143" y="96"/>
                    <a:pt x="179" y="132"/>
                  </a:cubicBezTo>
                  <a:cubicBezTo>
                    <a:pt x="500" y="465"/>
                    <a:pt x="417" y="846"/>
                    <a:pt x="96" y="1060"/>
                  </a:cubicBezTo>
                  <a:cubicBezTo>
                    <a:pt x="0" y="1132"/>
                    <a:pt x="0" y="1263"/>
                    <a:pt x="96" y="1334"/>
                  </a:cubicBezTo>
                  <a:cubicBezTo>
                    <a:pt x="143" y="1251"/>
                    <a:pt x="203" y="1168"/>
                    <a:pt x="274" y="1084"/>
                  </a:cubicBezTo>
                  <a:cubicBezTo>
                    <a:pt x="441" y="929"/>
                    <a:pt x="524" y="703"/>
                    <a:pt x="500" y="465"/>
                  </a:cubicBezTo>
                  <a:cubicBezTo>
                    <a:pt x="465" y="239"/>
                    <a:pt x="298" y="60"/>
                    <a:pt x="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30" name="Google Shape;2830;p53"/>
            <p:cNvSpPr/>
            <p:nvPr/>
          </p:nvSpPr>
          <p:spPr>
            <a:xfrm>
              <a:off x="6694475" y="2868950"/>
              <a:ext cx="15500" cy="27875"/>
            </a:xfrm>
            <a:custGeom>
              <a:avLst/>
              <a:gdLst/>
              <a:ahLst/>
              <a:cxnLst/>
              <a:rect l="l" t="t" r="r" b="b"/>
              <a:pathLst>
                <a:path w="620" h="1115" extrusionOk="0">
                  <a:moveTo>
                    <a:pt x="461" y="0"/>
                  </a:moveTo>
                  <a:cubicBezTo>
                    <a:pt x="428" y="0"/>
                    <a:pt x="394" y="16"/>
                    <a:pt x="358" y="43"/>
                  </a:cubicBezTo>
                  <a:cubicBezTo>
                    <a:pt x="96" y="245"/>
                    <a:pt x="1" y="590"/>
                    <a:pt x="120" y="888"/>
                  </a:cubicBezTo>
                  <a:cubicBezTo>
                    <a:pt x="167" y="1019"/>
                    <a:pt x="298" y="1114"/>
                    <a:pt x="441" y="1114"/>
                  </a:cubicBezTo>
                  <a:cubicBezTo>
                    <a:pt x="477" y="1114"/>
                    <a:pt x="513" y="1102"/>
                    <a:pt x="537" y="1078"/>
                  </a:cubicBezTo>
                  <a:cubicBezTo>
                    <a:pt x="513" y="1055"/>
                    <a:pt x="489" y="1019"/>
                    <a:pt x="453" y="1007"/>
                  </a:cubicBezTo>
                  <a:cubicBezTo>
                    <a:pt x="263" y="947"/>
                    <a:pt x="191" y="864"/>
                    <a:pt x="203" y="674"/>
                  </a:cubicBezTo>
                  <a:cubicBezTo>
                    <a:pt x="215" y="531"/>
                    <a:pt x="239" y="388"/>
                    <a:pt x="298" y="257"/>
                  </a:cubicBezTo>
                  <a:cubicBezTo>
                    <a:pt x="333" y="179"/>
                    <a:pt x="386" y="96"/>
                    <a:pt x="485" y="96"/>
                  </a:cubicBezTo>
                  <a:cubicBezTo>
                    <a:pt x="522" y="96"/>
                    <a:pt x="567" y="108"/>
                    <a:pt x="620" y="138"/>
                  </a:cubicBezTo>
                  <a:cubicBezTo>
                    <a:pt x="568" y="41"/>
                    <a:pt x="516" y="0"/>
                    <a:pt x="46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31" name="Google Shape;2831;p53"/>
            <p:cNvSpPr/>
            <p:nvPr/>
          </p:nvSpPr>
          <p:spPr>
            <a:xfrm>
              <a:off x="6868025" y="3045625"/>
              <a:ext cx="11025" cy="25975"/>
            </a:xfrm>
            <a:custGeom>
              <a:avLst/>
              <a:gdLst/>
              <a:ahLst/>
              <a:cxnLst/>
              <a:rect l="l" t="t" r="r" b="b"/>
              <a:pathLst>
                <a:path w="441" h="1039" extrusionOk="0">
                  <a:moveTo>
                    <a:pt x="72" y="0"/>
                  </a:moveTo>
                  <a:lnTo>
                    <a:pt x="24" y="24"/>
                  </a:lnTo>
                  <a:cubicBezTo>
                    <a:pt x="72" y="84"/>
                    <a:pt x="107" y="155"/>
                    <a:pt x="155" y="215"/>
                  </a:cubicBezTo>
                  <a:cubicBezTo>
                    <a:pt x="357" y="465"/>
                    <a:pt x="357" y="643"/>
                    <a:pt x="119" y="857"/>
                  </a:cubicBezTo>
                  <a:cubicBezTo>
                    <a:pt x="95" y="881"/>
                    <a:pt x="60" y="905"/>
                    <a:pt x="36" y="941"/>
                  </a:cubicBezTo>
                  <a:cubicBezTo>
                    <a:pt x="24" y="965"/>
                    <a:pt x="12" y="1000"/>
                    <a:pt x="0" y="1036"/>
                  </a:cubicBezTo>
                  <a:cubicBezTo>
                    <a:pt x="18" y="1036"/>
                    <a:pt x="42" y="1039"/>
                    <a:pt x="64" y="1039"/>
                  </a:cubicBezTo>
                  <a:cubicBezTo>
                    <a:pt x="86" y="1039"/>
                    <a:pt x="107" y="1036"/>
                    <a:pt x="119" y="1024"/>
                  </a:cubicBezTo>
                  <a:cubicBezTo>
                    <a:pt x="203" y="976"/>
                    <a:pt x="274" y="905"/>
                    <a:pt x="334" y="834"/>
                  </a:cubicBezTo>
                  <a:cubicBezTo>
                    <a:pt x="381" y="774"/>
                    <a:pt x="417" y="715"/>
                    <a:pt x="441" y="643"/>
                  </a:cubicBezTo>
                  <a:cubicBezTo>
                    <a:pt x="441" y="369"/>
                    <a:pt x="298" y="131"/>
                    <a:pt x="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32" name="Google Shape;2832;p53"/>
            <p:cNvSpPr/>
            <p:nvPr/>
          </p:nvSpPr>
          <p:spPr>
            <a:xfrm>
              <a:off x="6749850" y="2872975"/>
              <a:ext cx="16975" cy="25675"/>
            </a:xfrm>
            <a:custGeom>
              <a:avLst/>
              <a:gdLst/>
              <a:ahLst/>
              <a:cxnLst/>
              <a:rect l="l" t="t" r="r" b="b"/>
              <a:pathLst>
                <a:path w="679" h="1027" extrusionOk="0">
                  <a:moveTo>
                    <a:pt x="155" y="1"/>
                  </a:moveTo>
                  <a:lnTo>
                    <a:pt x="131" y="36"/>
                  </a:lnTo>
                  <a:cubicBezTo>
                    <a:pt x="215" y="143"/>
                    <a:pt x="286" y="251"/>
                    <a:pt x="358" y="370"/>
                  </a:cubicBezTo>
                  <a:cubicBezTo>
                    <a:pt x="393" y="417"/>
                    <a:pt x="405" y="489"/>
                    <a:pt x="393" y="560"/>
                  </a:cubicBezTo>
                  <a:cubicBezTo>
                    <a:pt x="310" y="727"/>
                    <a:pt x="179" y="858"/>
                    <a:pt x="0" y="917"/>
                  </a:cubicBezTo>
                  <a:cubicBezTo>
                    <a:pt x="9" y="988"/>
                    <a:pt x="25" y="1026"/>
                    <a:pt x="61" y="1026"/>
                  </a:cubicBezTo>
                  <a:cubicBezTo>
                    <a:pt x="74" y="1026"/>
                    <a:pt x="89" y="1022"/>
                    <a:pt x="108" y="1013"/>
                  </a:cubicBezTo>
                  <a:cubicBezTo>
                    <a:pt x="167" y="989"/>
                    <a:pt x="215" y="941"/>
                    <a:pt x="262" y="905"/>
                  </a:cubicBezTo>
                  <a:cubicBezTo>
                    <a:pt x="679" y="501"/>
                    <a:pt x="584" y="405"/>
                    <a:pt x="262" y="72"/>
                  </a:cubicBezTo>
                  <a:cubicBezTo>
                    <a:pt x="238" y="36"/>
                    <a:pt x="191" y="24"/>
                    <a:pt x="15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33" name="Google Shape;2833;p53"/>
            <p:cNvSpPr/>
            <p:nvPr/>
          </p:nvSpPr>
          <p:spPr>
            <a:xfrm>
              <a:off x="6903725" y="2977150"/>
              <a:ext cx="13725" cy="25325"/>
            </a:xfrm>
            <a:custGeom>
              <a:avLst/>
              <a:gdLst/>
              <a:ahLst/>
              <a:cxnLst/>
              <a:rect l="l" t="t" r="r" b="b"/>
              <a:pathLst>
                <a:path w="549" h="1013" extrusionOk="0">
                  <a:moveTo>
                    <a:pt x="1" y="1"/>
                  </a:moveTo>
                  <a:cubicBezTo>
                    <a:pt x="37" y="60"/>
                    <a:pt x="72" y="120"/>
                    <a:pt x="108" y="167"/>
                  </a:cubicBezTo>
                  <a:cubicBezTo>
                    <a:pt x="179" y="263"/>
                    <a:pt x="239" y="370"/>
                    <a:pt x="287" y="465"/>
                  </a:cubicBezTo>
                  <a:cubicBezTo>
                    <a:pt x="322" y="620"/>
                    <a:pt x="239" y="763"/>
                    <a:pt x="108" y="834"/>
                  </a:cubicBezTo>
                  <a:cubicBezTo>
                    <a:pt x="72" y="846"/>
                    <a:pt x="37" y="870"/>
                    <a:pt x="37" y="894"/>
                  </a:cubicBezTo>
                  <a:cubicBezTo>
                    <a:pt x="37" y="941"/>
                    <a:pt x="49" y="977"/>
                    <a:pt x="72" y="1013"/>
                  </a:cubicBezTo>
                  <a:cubicBezTo>
                    <a:pt x="108" y="1001"/>
                    <a:pt x="144" y="989"/>
                    <a:pt x="168" y="977"/>
                  </a:cubicBezTo>
                  <a:cubicBezTo>
                    <a:pt x="203" y="953"/>
                    <a:pt x="227" y="929"/>
                    <a:pt x="251" y="894"/>
                  </a:cubicBezTo>
                  <a:cubicBezTo>
                    <a:pt x="549" y="596"/>
                    <a:pt x="406" y="96"/>
                    <a:pt x="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34" name="Google Shape;2834;p53"/>
            <p:cNvSpPr/>
            <p:nvPr/>
          </p:nvSpPr>
          <p:spPr>
            <a:xfrm>
              <a:off x="6809675" y="3043825"/>
              <a:ext cx="9850" cy="26925"/>
            </a:xfrm>
            <a:custGeom>
              <a:avLst/>
              <a:gdLst/>
              <a:ahLst/>
              <a:cxnLst/>
              <a:rect l="l" t="t" r="r" b="b"/>
              <a:pathLst>
                <a:path w="394" h="1077" extrusionOk="0">
                  <a:moveTo>
                    <a:pt x="393" y="1"/>
                  </a:moveTo>
                  <a:lnTo>
                    <a:pt x="393" y="1"/>
                  </a:lnTo>
                  <a:cubicBezTo>
                    <a:pt x="334" y="25"/>
                    <a:pt x="310" y="48"/>
                    <a:pt x="274" y="60"/>
                  </a:cubicBezTo>
                  <a:cubicBezTo>
                    <a:pt x="84" y="191"/>
                    <a:pt x="1" y="429"/>
                    <a:pt x="48" y="656"/>
                  </a:cubicBezTo>
                  <a:cubicBezTo>
                    <a:pt x="72" y="787"/>
                    <a:pt x="131" y="918"/>
                    <a:pt x="203" y="1037"/>
                  </a:cubicBezTo>
                  <a:cubicBezTo>
                    <a:pt x="230" y="1063"/>
                    <a:pt x="256" y="1077"/>
                    <a:pt x="288" y="1077"/>
                  </a:cubicBezTo>
                  <a:cubicBezTo>
                    <a:pt x="299" y="1077"/>
                    <a:pt x="310" y="1075"/>
                    <a:pt x="322" y="1072"/>
                  </a:cubicBezTo>
                  <a:cubicBezTo>
                    <a:pt x="346" y="1060"/>
                    <a:pt x="358" y="1001"/>
                    <a:pt x="358" y="965"/>
                  </a:cubicBezTo>
                  <a:cubicBezTo>
                    <a:pt x="358" y="941"/>
                    <a:pt x="346" y="918"/>
                    <a:pt x="310" y="882"/>
                  </a:cubicBezTo>
                  <a:cubicBezTo>
                    <a:pt x="274" y="846"/>
                    <a:pt x="191" y="822"/>
                    <a:pt x="191" y="787"/>
                  </a:cubicBezTo>
                  <a:cubicBezTo>
                    <a:pt x="167" y="679"/>
                    <a:pt x="155" y="572"/>
                    <a:pt x="179" y="477"/>
                  </a:cubicBezTo>
                  <a:cubicBezTo>
                    <a:pt x="239" y="310"/>
                    <a:pt x="310" y="156"/>
                    <a:pt x="39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35" name="Google Shape;2835;p53"/>
            <p:cNvSpPr/>
            <p:nvPr/>
          </p:nvSpPr>
          <p:spPr>
            <a:xfrm>
              <a:off x="6706400" y="2973000"/>
              <a:ext cx="10425" cy="27100"/>
            </a:xfrm>
            <a:custGeom>
              <a:avLst/>
              <a:gdLst/>
              <a:ahLst/>
              <a:cxnLst/>
              <a:rect l="l" t="t" r="r" b="b"/>
              <a:pathLst>
                <a:path w="417" h="1084" extrusionOk="0">
                  <a:moveTo>
                    <a:pt x="0" y="0"/>
                  </a:moveTo>
                  <a:lnTo>
                    <a:pt x="0" y="0"/>
                  </a:lnTo>
                  <a:cubicBezTo>
                    <a:pt x="24" y="48"/>
                    <a:pt x="36" y="95"/>
                    <a:pt x="60" y="143"/>
                  </a:cubicBezTo>
                  <a:cubicBezTo>
                    <a:pt x="83" y="214"/>
                    <a:pt x="131" y="286"/>
                    <a:pt x="155" y="357"/>
                  </a:cubicBezTo>
                  <a:cubicBezTo>
                    <a:pt x="238" y="572"/>
                    <a:pt x="179" y="810"/>
                    <a:pt x="36" y="976"/>
                  </a:cubicBezTo>
                  <a:cubicBezTo>
                    <a:pt x="12" y="1000"/>
                    <a:pt x="0" y="1048"/>
                    <a:pt x="0" y="1084"/>
                  </a:cubicBezTo>
                  <a:lnTo>
                    <a:pt x="119" y="1060"/>
                  </a:lnTo>
                  <a:cubicBezTo>
                    <a:pt x="131" y="1048"/>
                    <a:pt x="143" y="1036"/>
                    <a:pt x="155" y="1024"/>
                  </a:cubicBezTo>
                  <a:cubicBezTo>
                    <a:pt x="417" y="703"/>
                    <a:pt x="345" y="226"/>
                    <a:pt x="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36" name="Google Shape;2836;p53"/>
            <p:cNvSpPr/>
            <p:nvPr/>
          </p:nvSpPr>
          <p:spPr>
            <a:xfrm>
              <a:off x="6651025" y="2973100"/>
              <a:ext cx="10150" cy="23275"/>
            </a:xfrm>
            <a:custGeom>
              <a:avLst/>
              <a:gdLst/>
              <a:ahLst/>
              <a:cxnLst/>
              <a:rect l="l" t="t" r="r" b="b"/>
              <a:pathLst>
                <a:path w="406" h="931" extrusionOk="0">
                  <a:moveTo>
                    <a:pt x="322" y="1"/>
                  </a:moveTo>
                  <a:cubicBezTo>
                    <a:pt x="273" y="1"/>
                    <a:pt x="229" y="40"/>
                    <a:pt x="203" y="91"/>
                  </a:cubicBezTo>
                  <a:cubicBezTo>
                    <a:pt x="60" y="282"/>
                    <a:pt x="12" y="532"/>
                    <a:pt x="72" y="770"/>
                  </a:cubicBezTo>
                  <a:cubicBezTo>
                    <a:pt x="108" y="877"/>
                    <a:pt x="177" y="931"/>
                    <a:pt x="285" y="931"/>
                  </a:cubicBezTo>
                  <a:cubicBezTo>
                    <a:pt x="320" y="931"/>
                    <a:pt x="361" y="925"/>
                    <a:pt x="405" y="913"/>
                  </a:cubicBezTo>
                  <a:cubicBezTo>
                    <a:pt x="0" y="627"/>
                    <a:pt x="179" y="341"/>
                    <a:pt x="381" y="20"/>
                  </a:cubicBezTo>
                  <a:cubicBezTo>
                    <a:pt x="362" y="7"/>
                    <a:pt x="342" y="1"/>
                    <a:pt x="32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37" name="Google Shape;2837;p53"/>
            <p:cNvSpPr/>
            <p:nvPr/>
          </p:nvSpPr>
          <p:spPr>
            <a:xfrm>
              <a:off x="6671850" y="2974175"/>
              <a:ext cx="7475" cy="23850"/>
            </a:xfrm>
            <a:custGeom>
              <a:avLst/>
              <a:gdLst/>
              <a:ahLst/>
              <a:cxnLst/>
              <a:rect l="l" t="t" r="r" b="b"/>
              <a:pathLst>
                <a:path w="299" h="954" extrusionOk="0">
                  <a:moveTo>
                    <a:pt x="156" y="1"/>
                  </a:moveTo>
                  <a:cubicBezTo>
                    <a:pt x="120" y="60"/>
                    <a:pt x="96" y="120"/>
                    <a:pt x="60" y="167"/>
                  </a:cubicBezTo>
                  <a:cubicBezTo>
                    <a:pt x="37" y="227"/>
                    <a:pt x="13" y="275"/>
                    <a:pt x="1" y="334"/>
                  </a:cubicBezTo>
                  <a:lnTo>
                    <a:pt x="132" y="251"/>
                  </a:lnTo>
                  <a:cubicBezTo>
                    <a:pt x="144" y="298"/>
                    <a:pt x="156" y="346"/>
                    <a:pt x="156" y="394"/>
                  </a:cubicBezTo>
                  <a:cubicBezTo>
                    <a:pt x="168" y="548"/>
                    <a:pt x="168" y="691"/>
                    <a:pt x="180" y="846"/>
                  </a:cubicBezTo>
                  <a:cubicBezTo>
                    <a:pt x="180" y="882"/>
                    <a:pt x="227" y="917"/>
                    <a:pt x="251" y="953"/>
                  </a:cubicBezTo>
                  <a:cubicBezTo>
                    <a:pt x="263" y="917"/>
                    <a:pt x="299" y="882"/>
                    <a:pt x="299" y="846"/>
                  </a:cubicBezTo>
                  <a:cubicBezTo>
                    <a:pt x="287" y="620"/>
                    <a:pt x="275" y="406"/>
                    <a:pt x="239" y="191"/>
                  </a:cubicBezTo>
                  <a:cubicBezTo>
                    <a:pt x="227" y="120"/>
                    <a:pt x="191" y="60"/>
                    <a:pt x="15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38" name="Google Shape;2838;p53"/>
            <p:cNvSpPr/>
            <p:nvPr/>
          </p:nvSpPr>
          <p:spPr>
            <a:xfrm>
              <a:off x="6797475" y="2832500"/>
              <a:ext cx="11625" cy="27100"/>
            </a:xfrm>
            <a:custGeom>
              <a:avLst/>
              <a:gdLst/>
              <a:ahLst/>
              <a:cxnLst/>
              <a:rect l="l" t="t" r="r" b="b"/>
              <a:pathLst>
                <a:path w="465" h="1084" extrusionOk="0">
                  <a:moveTo>
                    <a:pt x="465" y="0"/>
                  </a:moveTo>
                  <a:cubicBezTo>
                    <a:pt x="310" y="12"/>
                    <a:pt x="191" y="131"/>
                    <a:pt x="155" y="286"/>
                  </a:cubicBezTo>
                  <a:cubicBezTo>
                    <a:pt x="72" y="548"/>
                    <a:pt x="0" y="822"/>
                    <a:pt x="203" y="1084"/>
                  </a:cubicBezTo>
                  <a:cubicBezTo>
                    <a:pt x="203" y="703"/>
                    <a:pt x="131" y="298"/>
                    <a:pt x="46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39" name="Google Shape;2839;p53"/>
            <p:cNvSpPr/>
            <p:nvPr/>
          </p:nvSpPr>
          <p:spPr>
            <a:xfrm>
              <a:off x="6822775" y="2842025"/>
              <a:ext cx="7475" cy="17575"/>
            </a:xfrm>
            <a:custGeom>
              <a:avLst/>
              <a:gdLst/>
              <a:ahLst/>
              <a:cxnLst/>
              <a:rect l="l" t="t" r="r" b="b"/>
              <a:pathLst>
                <a:path w="299" h="703" extrusionOk="0">
                  <a:moveTo>
                    <a:pt x="119" y="0"/>
                  </a:moveTo>
                  <a:cubicBezTo>
                    <a:pt x="72" y="84"/>
                    <a:pt x="36" y="179"/>
                    <a:pt x="0" y="274"/>
                  </a:cubicBezTo>
                  <a:lnTo>
                    <a:pt x="48" y="286"/>
                  </a:lnTo>
                  <a:lnTo>
                    <a:pt x="167" y="179"/>
                  </a:lnTo>
                  <a:cubicBezTo>
                    <a:pt x="167" y="346"/>
                    <a:pt x="167" y="477"/>
                    <a:pt x="179" y="608"/>
                  </a:cubicBezTo>
                  <a:cubicBezTo>
                    <a:pt x="179" y="631"/>
                    <a:pt x="215" y="667"/>
                    <a:pt x="239" y="703"/>
                  </a:cubicBezTo>
                  <a:cubicBezTo>
                    <a:pt x="262" y="679"/>
                    <a:pt x="298" y="643"/>
                    <a:pt x="298" y="619"/>
                  </a:cubicBezTo>
                  <a:cubicBezTo>
                    <a:pt x="286" y="429"/>
                    <a:pt x="274" y="238"/>
                    <a:pt x="239" y="48"/>
                  </a:cubicBezTo>
                  <a:cubicBezTo>
                    <a:pt x="239" y="24"/>
                    <a:pt x="119" y="0"/>
                    <a:pt x="11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40" name="Google Shape;2840;p53"/>
            <p:cNvSpPr/>
            <p:nvPr/>
          </p:nvSpPr>
          <p:spPr>
            <a:xfrm>
              <a:off x="6862075" y="2975375"/>
              <a:ext cx="10125" cy="20600"/>
            </a:xfrm>
            <a:custGeom>
              <a:avLst/>
              <a:gdLst/>
              <a:ahLst/>
              <a:cxnLst/>
              <a:rect l="l" t="t" r="r" b="b"/>
              <a:pathLst>
                <a:path w="405" h="824" extrusionOk="0">
                  <a:moveTo>
                    <a:pt x="405" y="0"/>
                  </a:moveTo>
                  <a:cubicBezTo>
                    <a:pt x="381" y="0"/>
                    <a:pt x="345" y="12"/>
                    <a:pt x="321" y="24"/>
                  </a:cubicBezTo>
                  <a:cubicBezTo>
                    <a:pt x="119" y="119"/>
                    <a:pt x="0" y="524"/>
                    <a:pt x="143" y="715"/>
                  </a:cubicBezTo>
                  <a:cubicBezTo>
                    <a:pt x="179" y="762"/>
                    <a:pt x="226" y="798"/>
                    <a:pt x="286" y="822"/>
                  </a:cubicBezTo>
                  <a:cubicBezTo>
                    <a:pt x="288" y="823"/>
                    <a:pt x="291" y="824"/>
                    <a:pt x="294" y="824"/>
                  </a:cubicBezTo>
                  <a:cubicBezTo>
                    <a:pt x="320" y="824"/>
                    <a:pt x="361" y="784"/>
                    <a:pt x="393" y="762"/>
                  </a:cubicBezTo>
                  <a:cubicBezTo>
                    <a:pt x="369" y="739"/>
                    <a:pt x="345" y="679"/>
                    <a:pt x="321" y="679"/>
                  </a:cubicBezTo>
                  <a:cubicBezTo>
                    <a:pt x="202" y="679"/>
                    <a:pt x="191" y="596"/>
                    <a:pt x="191" y="512"/>
                  </a:cubicBezTo>
                  <a:cubicBezTo>
                    <a:pt x="191" y="322"/>
                    <a:pt x="274" y="131"/>
                    <a:pt x="40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41" name="Google Shape;2841;p53"/>
            <p:cNvSpPr/>
            <p:nvPr/>
          </p:nvSpPr>
          <p:spPr>
            <a:xfrm>
              <a:off x="6860275" y="3049200"/>
              <a:ext cx="5675" cy="17575"/>
            </a:xfrm>
            <a:custGeom>
              <a:avLst/>
              <a:gdLst/>
              <a:ahLst/>
              <a:cxnLst/>
              <a:rect l="l" t="t" r="r" b="b"/>
              <a:pathLst>
                <a:path w="227" h="703" extrusionOk="0">
                  <a:moveTo>
                    <a:pt x="120" y="0"/>
                  </a:moveTo>
                  <a:cubicBezTo>
                    <a:pt x="84" y="12"/>
                    <a:pt x="48" y="24"/>
                    <a:pt x="36" y="48"/>
                  </a:cubicBezTo>
                  <a:cubicBezTo>
                    <a:pt x="12" y="119"/>
                    <a:pt x="1" y="179"/>
                    <a:pt x="1" y="250"/>
                  </a:cubicBezTo>
                  <a:cubicBezTo>
                    <a:pt x="96" y="250"/>
                    <a:pt x="60" y="333"/>
                    <a:pt x="60" y="381"/>
                  </a:cubicBezTo>
                  <a:cubicBezTo>
                    <a:pt x="72" y="453"/>
                    <a:pt x="72" y="512"/>
                    <a:pt x="96" y="583"/>
                  </a:cubicBezTo>
                  <a:cubicBezTo>
                    <a:pt x="96" y="619"/>
                    <a:pt x="143" y="643"/>
                    <a:pt x="191" y="703"/>
                  </a:cubicBezTo>
                  <a:cubicBezTo>
                    <a:pt x="203" y="631"/>
                    <a:pt x="227" y="607"/>
                    <a:pt x="227" y="572"/>
                  </a:cubicBezTo>
                  <a:cubicBezTo>
                    <a:pt x="215" y="429"/>
                    <a:pt x="203" y="274"/>
                    <a:pt x="179" y="131"/>
                  </a:cubicBezTo>
                  <a:cubicBezTo>
                    <a:pt x="167" y="83"/>
                    <a:pt x="143" y="36"/>
                    <a:pt x="12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42" name="Google Shape;2842;p53"/>
            <p:cNvSpPr/>
            <p:nvPr/>
          </p:nvSpPr>
          <p:spPr>
            <a:xfrm>
              <a:off x="6875450" y="2978350"/>
              <a:ext cx="6275" cy="16700"/>
            </a:xfrm>
            <a:custGeom>
              <a:avLst/>
              <a:gdLst/>
              <a:ahLst/>
              <a:cxnLst/>
              <a:rect l="l" t="t" r="r" b="b"/>
              <a:pathLst>
                <a:path w="251" h="668" extrusionOk="0">
                  <a:moveTo>
                    <a:pt x="144" y="0"/>
                  </a:moveTo>
                  <a:cubicBezTo>
                    <a:pt x="108" y="60"/>
                    <a:pt x="72" y="119"/>
                    <a:pt x="48" y="191"/>
                  </a:cubicBezTo>
                  <a:cubicBezTo>
                    <a:pt x="25" y="239"/>
                    <a:pt x="13" y="286"/>
                    <a:pt x="1" y="334"/>
                  </a:cubicBezTo>
                  <a:lnTo>
                    <a:pt x="108" y="322"/>
                  </a:lnTo>
                  <a:cubicBezTo>
                    <a:pt x="108" y="393"/>
                    <a:pt x="108" y="477"/>
                    <a:pt x="120" y="548"/>
                  </a:cubicBezTo>
                  <a:cubicBezTo>
                    <a:pt x="144" y="596"/>
                    <a:pt x="167" y="631"/>
                    <a:pt x="203" y="667"/>
                  </a:cubicBezTo>
                  <a:cubicBezTo>
                    <a:pt x="215" y="620"/>
                    <a:pt x="251" y="572"/>
                    <a:pt x="251" y="536"/>
                  </a:cubicBezTo>
                  <a:cubicBezTo>
                    <a:pt x="239" y="417"/>
                    <a:pt x="227" y="310"/>
                    <a:pt x="203" y="191"/>
                  </a:cubicBezTo>
                  <a:cubicBezTo>
                    <a:pt x="191" y="131"/>
                    <a:pt x="167" y="72"/>
                    <a:pt x="14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43" name="Google Shape;2843;p53"/>
            <p:cNvSpPr/>
            <p:nvPr/>
          </p:nvSpPr>
          <p:spPr>
            <a:xfrm>
              <a:off x="6883200" y="2990800"/>
              <a:ext cx="7175" cy="12075"/>
            </a:xfrm>
            <a:custGeom>
              <a:avLst/>
              <a:gdLst/>
              <a:ahLst/>
              <a:cxnLst/>
              <a:rect l="l" t="t" r="r" b="b"/>
              <a:pathLst>
                <a:path w="287" h="483" extrusionOk="0">
                  <a:moveTo>
                    <a:pt x="115" y="1"/>
                  </a:moveTo>
                  <a:cubicBezTo>
                    <a:pt x="97" y="1"/>
                    <a:pt x="48" y="53"/>
                    <a:pt x="48" y="86"/>
                  </a:cubicBezTo>
                  <a:cubicBezTo>
                    <a:pt x="60" y="122"/>
                    <a:pt x="84" y="169"/>
                    <a:pt x="108" y="205"/>
                  </a:cubicBezTo>
                  <a:lnTo>
                    <a:pt x="155" y="229"/>
                  </a:lnTo>
                  <a:cubicBezTo>
                    <a:pt x="108" y="264"/>
                    <a:pt x="60" y="312"/>
                    <a:pt x="24" y="360"/>
                  </a:cubicBezTo>
                  <a:cubicBezTo>
                    <a:pt x="12" y="395"/>
                    <a:pt x="0" y="431"/>
                    <a:pt x="0" y="467"/>
                  </a:cubicBezTo>
                  <a:cubicBezTo>
                    <a:pt x="29" y="467"/>
                    <a:pt x="65" y="482"/>
                    <a:pt x="91" y="482"/>
                  </a:cubicBezTo>
                  <a:cubicBezTo>
                    <a:pt x="97" y="482"/>
                    <a:pt x="103" y="481"/>
                    <a:pt x="108" y="479"/>
                  </a:cubicBezTo>
                  <a:cubicBezTo>
                    <a:pt x="238" y="395"/>
                    <a:pt x="286" y="241"/>
                    <a:pt x="238" y="98"/>
                  </a:cubicBezTo>
                  <a:cubicBezTo>
                    <a:pt x="215" y="50"/>
                    <a:pt x="179" y="14"/>
                    <a:pt x="119" y="2"/>
                  </a:cubicBezTo>
                  <a:cubicBezTo>
                    <a:pt x="118" y="1"/>
                    <a:pt x="117" y="1"/>
                    <a:pt x="11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44" name="Google Shape;2844;p53"/>
            <p:cNvSpPr/>
            <p:nvPr/>
          </p:nvSpPr>
          <p:spPr>
            <a:xfrm>
              <a:off x="6718300" y="2892050"/>
              <a:ext cx="11625" cy="11275"/>
            </a:xfrm>
            <a:custGeom>
              <a:avLst/>
              <a:gdLst/>
              <a:ahLst/>
              <a:cxnLst/>
              <a:rect l="l" t="t" r="r" b="b"/>
              <a:pathLst>
                <a:path w="465" h="451" extrusionOk="0">
                  <a:moveTo>
                    <a:pt x="372" y="1"/>
                  </a:moveTo>
                  <a:cubicBezTo>
                    <a:pt x="344" y="1"/>
                    <a:pt x="310" y="11"/>
                    <a:pt x="286" y="11"/>
                  </a:cubicBezTo>
                  <a:lnTo>
                    <a:pt x="262" y="47"/>
                  </a:lnTo>
                  <a:cubicBezTo>
                    <a:pt x="417" y="95"/>
                    <a:pt x="393" y="166"/>
                    <a:pt x="310" y="214"/>
                  </a:cubicBezTo>
                  <a:cubicBezTo>
                    <a:pt x="215" y="273"/>
                    <a:pt x="119" y="321"/>
                    <a:pt x="24" y="369"/>
                  </a:cubicBezTo>
                  <a:cubicBezTo>
                    <a:pt x="24" y="392"/>
                    <a:pt x="12" y="404"/>
                    <a:pt x="0" y="428"/>
                  </a:cubicBezTo>
                  <a:cubicBezTo>
                    <a:pt x="41" y="436"/>
                    <a:pt x="77" y="450"/>
                    <a:pt x="110" y="450"/>
                  </a:cubicBezTo>
                  <a:cubicBezTo>
                    <a:pt x="126" y="450"/>
                    <a:pt x="140" y="447"/>
                    <a:pt x="155" y="440"/>
                  </a:cubicBezTo>
                  <a:cubicBezTo>
                    <a:pt x="298" y="392"/>
                    <a:pt x="441" y="321"/>
                    <a:pt x="465" y="142"/>
                  </a:cubicBezTo>
                  <a:cubicBezTo>
                    <a:pt x="465" y="95"/>
                    <a:pt x="441" y="47"/>
                    <a:pt x="405" y="11"/>
                  </a:cubicBezTo>
                  <a:cubicBezTo>
                    <a:pt x="397" y="4"/>
                    <a:pt x="385" y="1"/>
                    <a:pt x="37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45" name="Google Shape;2845;p53"/>
            <p:cNvSpPr/>
            <p:nvPr/>
          </p:nvSpPr>
          <p:spPr>
            <a:xfrm>
              <a:off x="6839150" y="3064400"/>
              <a:ext cx="7750" cy="11725"/>
            </a:xfrm>
            <a:custGeom>
              <a:avLst/>
              <a:gdLst/>
              <a:ahLst/>
              <a:cxnLst/>
              <a:rect l="l" t="t" r="r" b="b"/>
              <a:pathLst>
                <a:path w="310" h="469" extrusionOk="0">
                  <a:moveTo>
                    <a:pt x="130" y="1"/>
                  </a:moveTo>
                  <a:cubicBezTo>
                    <a:pt x="106" y="1"/>
                    <a:pt x="72" y="11"/>
                    <a:pt x="48" y="11"/>
                  </a:cubicBezTo>
                  <a:cubicBezTo>
                    <a:pt x="60" y="47"/>
                    <a:pt x="60" y="95"/>
                    <a:pt x="84" y="106"/>
                  </a:cubicBezTo>
                  <a:cubicBezTo>
                    <a:pt x="179" y="166"/>
                    <a:pt x="167" y="237"/>
                    <a:pt x="95" y="297"/>
                  </a:cubicBezTo>
                  <a:cubicBezTo>
                    <a:pt x="72" y="321"/>
                    <a:pt x="36" y="345"/>
                    <a:pt x="24" y="380"/>
                  </a:cubicBezTo>
                  <a:cubicBezTo>
                    <a:pt x="12" y="404"/>
                    <a:pt x="0" y="440"/>
                    <a:pt x="0" y="464"/>
                  </a:cubicBezTo>
                  <a:cubicBezTo>
                    <a:pt x="24" y="464"/>
                    <a:pt x="48" y="469"/>
                    <a:pt x="65" y="469"/>
                  </a:cubicBezTo>
                  <a:cubicBezTo>
                    <a:pt x="73" y="469"/>
                    <a:pt x="80" y="468"/>
                    <a:pt x="84" y="464"/>
                  </a:cubicBezTo>
                  <a:cubicBezTo>
                    <a:pt x="155" y="392"/>
                    <a:pt x="226" y="309"/>
                    <a:pt x="310" y="225"/>
                  </a:cubicBezTo>
                  <a:cubicBezTo>
                    <a:pt x="262" y="142"/>
                    <a:pt x="215" y="83"/>
                    <a:pt x="155" y="11"/>
                  </a:cubicBezTo>
                  <a:cubicBezTo>
                    <a:pt x="151" y="3"/>
                    <a:pt x="142" y="1"/>
                    <a:pt x="13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46" name="Google Shape;2846;p53"/>
            <p:cNvSpPr/>
            <p:nvPr/>
          </p:nvSpPr>
          <p:spPr>
            <a:xfrm>
              <a:off x="6812050" y="2854525"/>
              <a:ext cx="8075" cy="11625"/>
            </a:xfrm>
            <a:custGeom>
              <a:avLst/>
              <a:gdLst/>
              <a:ahLst/>
              <a:cxnLst/>
              <a:rect l="l" t="t" r="r" b="b"/>
              <a:pathLst>
                <a:path w="323" h="465" extrusionOk="0">
                  <a:moveTo>
                    <a:pt x="96" y="0"/>
                  </a:moveTo>
                  <a:cubicBezTo>
                    <a:pt x="96" y="24"/>
                    <a:pt x="96" y="48"/>
                    <a:pt x="108" y="72"/>
                  </a:cubicBezTo>
                  <a:cubicBezTo>
                    <a:pt x="203" y="239"/>
                    <a:pt x="203" y="239"/>
                    <a:pt x="36" y="346"/>
                  </a:cubicBezTo>
                  <a:cubicBezTo>
                    <a:pt x="25" y="369"/>
                    <a:pt x="13" y="405"/>
                    <a:pt x="1" y="429"/>
                  </a:cubicBezTo>
                  <a:cubicBezTo>
                    <a:pt x="36" y="441"/>
                    <a:pt x="72" y="465"/>
                    <a:pt x="84" y="465"/>
                  </a:cubicBezTo>
                  <a:cubicBezTo>
                    <a:pt x="156" y="393"/>
                    <a:pt x="263" y="334"/>
                    <a:pt x="287" y="250"/>
                  </a:cubicBezTo>
                  <a:cubicBezTo>
                    <a:pt x="322" y="131"/>
                    <a:pt x="239" y="36"/>
                    <a:pt x="9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47" name="Google Shape;2847;p53"/>
            <p:cNvSpPr/>
            <p:nvPr/>
          </p:nvSpPr>
          <p:spPr>
            <a:xfrm>
              <a:off x="6661450" y="2983700"/>
              <a:ext cx="10125" cy="5375"/>
            </a:xfrm>
            <a:custGeom>
              <a:avLst/>
              <a:gdLst/>
              <a:ahLst/>
              <a:cxnLst/>
              <a:rect l="l" t="t" r="r" b="b"/>
              <a:pathLst>
                <a:path w="405" h="215" extrusionOk="0">
                  <a:moveTo>
                    <a:pt x="167" y="1"/>
                  </a:moveTo>
                  <a:lnTo>
                    <a:pt x="0" y="120"/>
                  </a:lnTo>
                  <a:lnTo>
                    <a:pt x="203" y="215"/>
                  </a:lnTo>
                  <a:cubicBezTo>
                    <a:pt x="274" y="179"/>
                    <a:pt x="334" y="144"/>
                    <a:pt x="381" y="96"/>
                  </a:cubicBezTo>
                  <a:cubicBezTo>
                    <a:pt x="405" y="96"/>
                    <a:pt x="393" y="36"/>
                    <a:pt x="381" y="36"/>
                  </a:cubicBezTo>
                  <a:cubicBezTo>
                    <a:pt x="322" y="25"/>
                    <a:pt x="250" y="13"/>
                    <a:pt x="17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48" name="Google Shape;2848;p53"/>
            <p:cNvSpPr/>
            <p:nvPr/>
          </p:nvSpPr>
          <p:spPr>
            <a:xfrm>
              <a:off x="6680500" y="2992050"/>
              <a:ext cx="8050" cy="9500"/>
            </a:xfrm>
            <a:custGeom>
              <a:avLst/>
              <a:gdLst/>
              <a:ahLst/>
              <a:cxnLst/>
              <a:rect l="l" t="t" r="r" b="b"/>
              <a:pathLst>
                <a:path w="322" h="380" extrusionOk="0">
                  <a:moveTo>
                    <a:pt x="179" y="0"/>
                  </a:moveTo>
                  <a:lnTo>
                    <a:pt x="179" y="0"/>
                  </a:lnTo>
                  <a:cubicBezTo>
                    <a:pt x="226" y="107"/>
                    <a:pt x="167" y="238"/>
                    <a:pt x="48" y="274"/>
                  </a:cubicBezTo>
                  <a:cubicBezTo>
                    <a:pt x="24" y="286"/>
                    <a:pt x="12" y="333"/>
                    <a:pt x="0" y="369"/>
                  </a:cubicBezTo>
                  <a:cubicBezTo>
                    <a:pt x="32" y="369"/>
                    <a:pt x="64" y="380"/>
                    <a:pt x="88" y="380"/>
                  </a:cubicBezTo>
                  <a:cubicBezTo>
                    <a:pt x="101" y="380"/>
                    <a:pt x="111" y="377"/>
                    <a:pt x="119" y="369"/>
                  </a:cubicBezTo>
                  <a:cubicBezTo>
                    <a:pt x="179" y="333"/>
                    <a:pt x="226" y="286"/>
                    <a:pt x="274" y="226"/>
                  </a:cubicBezTo>
                  <a:cubicBezTo>
                    <a:pt x="322" y="143"/>
                    <a:pt x="286" y="72"/>
                    <a:pt x="17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49" name="Google Shape;2849;p53"/>
            <p:cNvSpPr/>
            <p:nvPr/>
          </p:nvSpPr>
          <p:spPr>
            <a:xfrm>
              <a:off x="6848075" y="3057525"/>
              <a:ext cx="9550" cy="3800"/>
            </a:xfrm>
            <a:custGeom>
              <a:avLst/>
              <a:gdLst/>
              <a:ahLst/>
              <a:cxnLst/>
              <a:rect l="l" t="t" r="r" b="b"/>
              <a:pathLst>
                <a:path w="382" h="152" extrusionOk="0">
                  <a:moveTo>
                    <a:pt x="274" y="0"/>
                  </a:moveTo>
                  <a:cubicBezTo>
                    <a:pt x="191" y="12"/>
                    <a:pt x="108" y="36"/>
                    <a:pt x="0" y="48"/>
                  </a:cubicBezTo>
                  <a:cubicBezTo>
                    <a:pt x="64" y="121"/>
                    <a:pt x="156" y="152"/>
                    <a:pt x="243" y="152"/>
                  </a:cubicBezTo>
                  <a:cubicBezTo>
                    <a:pt x="270" y="152"/>
                    <a:pt x="297" y="149"/>
                    <a:pt x="322" y="143"/>
                  </a:cubicBezTo>
                  <a:cubicBezTo>
                    <a:pt x="358" y="120"/>
                    <a:pt x="370" y="72"/>
                    <a:pt x="381" y="36"/>
                  </a:cubicBezTo>
                  <a:cubicBezTo>
                    <a:pt x="346" y="24"/>
                    <a:pt x="310" y="12"/>
                    <a:pt x="27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50" name="Google Shape;2850;p53"/>
            <p:cNvSpPr/>
            <p:nvPr/>
          </p:nvSpPr>
          <p:spPr>
            <a:xfrm>
              <a:off x="6200675" y="1596300"/>
              <a:ext cx="28900" cy="37650"/>
            </a:xfrm>
            <a:custGeom>
              <a:avLst/>
              <a:gdLst/>
              <a:ahLst/>
              <a:cxnLst/>
              <a:rect l="l" t="t" r="r" b="b"/>
              <a:pathLst>
                <a:path w="1156" h="1506" extrusionOk="0">
                  <a:moveTo>
                    <a:pt x="762" y="180"/>
                  </a:moveTo>
                  <a:cubicBezTo>
                    <a:pt x="762" y="240"/>
                    <a:pt x="762" y="299"/>
                    <a:pt x="750" y="347"/>
                  </a:cubicBezTo>
                  <a:lnTo>
                    <a:pt x="750" y="359"/>
                  </a:lnTo>
                  <a:cubicBezTo>
                    <a:pt x="739" y="418"/>
                    <a:pt x="715" y="478"/>
                    <a:pt x="715" y="549"/>
                  </a:cubicBezTo>
                  <a:cubicBezTo>
                    <a:pt x="667" y="823"/>
                    <a:pt x="524" y="1085"/>
                    <a:pt x="310" y="1264"/>
                  </a:cubicBezTo>
                  <a:cubicBezTo>
                    <a:pt x="274" y="930"/>
                    <a:pt x="358" y="585"/>
                    <a:pt x="548" y="288"/>
                  </a:cubicBezTo>
                  <a:cubicBezTo>
                    <a:pt x="560" y="276"/>
                    <a:pt x="572" y="252"/>
                    <a:pt x="596" y="240"/>
                  </a:cubicBezTo>
                  <a:cubicBezTo>
                    <a:pt x="643" y="216"/>
                    <a:pt x="703" y="192"/>
                    <a:pt x="762" y="180"/>
                  </a:cubicBezTo>
                  <a:close/>
                  <a:moveTo>
                    <a:pt x="705" y="1"/>
                  </a:moveTo>
                  <a:cubicBezTo>
                    <a:pt x="539" y="1"/>
                    <a:pt x="388" y="82"/>
                    <a:pt x="310" y="216"/>
                  </a:cubicBezTo>
                  <a:cubicBezTo>
                    <a:pt x="96" y="502"/>
                    <a:pt x="0" y="859"/>
                    <a:pt x="24" y="1204"/>
                  </a:cubicBezTo>
                  <a:cubicBezTo>
                    <a:pt x="48" y="1323"/>
                    <a:pt x="107" y="1419"/>
                    <a:pt x="203" y="1478"/>
                  </a:cubicBezTo>
                  <a:cubicBezTo>
                    <a:pt x="231" y="1497"/>
                    <a:pt x="260" y="1505"/>
                    <a:pt x="288" y="1505"/>
                  </a:cubicBezTo>
                  <a:cubicBezTo>
                    <a:pt x="365" y="1505"/>
                    <a:pt x="439" y="1444"/>
                    <a:pt x="500" y="1383"/>
                  </a:cubicBezTo>
                  <a:cubicBezTo>
                    <a:pt x="572" y="1288"/>
                    <a:pt x="643" y="1180"/>
                    <a:pt x="739" y="1073"/>
                  </a:cubicBezTo>
                  <a:cubicBezTo>
                    <a:pt x="750" y="1145"/>
                    <a:pt x="774" y="1228"/>
                    <a:pt x="810" y="1288"/>
                  </a:cubicBezTo>
                  <a:cubicBezTo>
                    <a:pt x="858" y="1359"/>
                    <a:pt x="929" y="1419"/>
                    <a:pt x="1000" y="1454"/>
                  </a:cubicBezTo>
                  <a:cubicBezTo>
                    <a:pt x="1012" y="1457"/>
                    <a:pt x="1024" y="1459"/>
                    <a:pt x="1036" y="1459"/>
                  </a:cubicBezTo>
                  <a:cubicBezTo>
                    <a:pt x="1071" y="1459"/>
                    <a:pt x="1105" y="1445"/>
                    <a:pt x="1131" y="1419"/>
                  </a:cubicBezTo>
                  <a:cubicBezTo>
                    <a:pt x="1155" y="1371"/>
                    <a:pt x="1155" y="1311"/>
                    <a:pt x="1131" y="1264"/>
                  </a:cubicBezTo>
                  <a:cubicBezTo>
                    <a:pt x="1108" y="1169"/>
                    <a:pt x="1060" y="1097"/>
                    <a:pt x="1024" y="990"/>
                  </a:cubicBezTo>
                  <a:cubicBezTo>
                    <a:pt x="941" y="740"/>
                    <a:pt x="1024" y="466"/>
                    <a:pt x="941" y="204"/>
                  </a:cubicBezTo>
                  <a:cubicBezTo>
                    <a:pt x="905" y="73"/>
                    <a:pt x="858" y="14"/>
                    <a:pt x="739" y="2"/>
                  </a:cubicBezTo>
                  <a:cubicBezTo>
                    <a:pt x="727" y="1"/>
                    <a:pt x="716" y="1"/>
                    <a:pt x="70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51" name="Google Shape;2851;p53"/>
            <p:cNvSpPr/>
            <p:nvPr/>
          </p:nvSpPr>
          <p:spPr>
            <a:xfrm>
              <a:off x="6163175" y="1576100"/>
              <a:ext cx="33950" cy="58050"/>
            </a:xfrm>
            <a:custGeom>
              <a:avLst/>
              <a:gdLst/>
              <a:ahLst/>
              <a:cxnLst/>
              <a:rect l="l" t="t" r="r" b="b"/>
              <a:pathLst>
                <a:path w="1358" h="2322" extrusionOk="0">
                  <a:moveTo>
                    <a:pt x="619" y="0"/>
                  </a:moveTo>
                  <a:cubicBezTo>
                    <a:pt x="584" y="48"/>
                    <a:pt x="512" y="95"/>
                    <a:pt x="500" y="155"/>
                  </a:cubicBezTo>
                  <a:cubicBezTo>
                    <a:pt x="476" y="226"/>
                    <a:pt x="476" y="298"/>
                    <a:pt x="488" y="381"/>
                  </a:cubicBezTo>
                  <a:cubicBezTo>
                    <a:pt x="500" y="643"/>
                    <a:pt x="500" y="893"/>
                    <a:pt x="512" y="1155"/>
                  </a:cubicBezTo>
                  <a:cubicBezTo>
                    <a:pt x="524" y="1226"/>
                    <a:pt x="476" y="1298"/>
                    <a:pt x="417" y="1322"/>
                  </a:cubicBezTo>
                  <a:cubicBezTo>
                    <a:pt x="369" y="1344"/>
                    <a:pt x="318" y="1354"/>
                    <a:pt x="267" y="1354"/>
                  </a:cubicBezTo>
                  <a:cubicBezTo>
                    <a:pt x="180" y="1354"/>
                    <a:pt x="96" y="1323"/>
                    <a:pt x="36" y="1262"/>
                  </a:cubicBezTo>
                  <a:cubicBezTo>
                    <a:pt x="24" y="1322"/>
                    <a:pt x="0" y="1381"/>
                    <a:pt x="24" y="1417"/>
                  </a:cubicBezTo>
                  <a:cubicBezTo>
                    <a:pt x="89" y="1512"/>
                    <a:pt x="164" y="1545"/>
                    <a:pt x="244" y="1545"/>
                  </a:cubicBezTo>
                  <a:cubicBezTo>
                    <a:pt x="325" y="1545"/>
                    <a:pt x="411" y="1512"/>
                    <a:pt x="500" y="1477"/>
                  </a:cubicBezTo>
                  <a:cubicBezTo>
                    <a:pt x="512" y="1703"/>
                    <a:pt x="524" y="1905"/>
                    <a:pt x="536" y="2119"/>
                  </a:cubicBezTo>
                  <a:cubicBezTo>
                    <a:pt x="536" y="2215"/>
                    <a:pt x="619" y="2310"/>
                    <a:pt x="726" y="2322"/>
                  </a:cubicBezTo>
                  <a:cubicBezTo>
                    <a:pt x="798" y="2322"/>
                    <a:pt x="857" y="2203"/>
                    <a:pt x="845" y="2084"/>
                  </a:cubicBezTo>
                  <a:cubicBezTo>
                    <a:pt x="834" y="1893"/>
                    <a:pt x="822" y="1691"/>
                    <a:pt x="810" y="1488"/>
                  </a:cubicBezTo>
                  <a:cubicBezTo>
                    <a:pt x="810" y="1405"/>
                    <a:pt x="834" y="1369"/>
                    <a:pt x="917" y="1369"/>
                  </a:cubicBezTo>
                  <a:cubicBezTo>
                    <a:pt x="1024" y="1357"/>
                    <a:pt x="1131" y="1346"/>
                    <a:pt x="1250" y="1334"/>
                  </a:cubicBezTo>
                  <a:cubicBezTo>
                    <a:pt x="1286" y="1334"/>
                    <a:pt x="1322" y="1274"/>
                    <a:pt x="1357" y="1250"/>
                  </a:cubicBezTo>
                  <a:cubicBezTo>
                    <a:pt x="1334" y="1191"/>
                    <a:pt x="1298" y="1131"/>
                    <a:pt x="1262" y="1119"/>
                  </a:cubicBezTo>
                  <a:cubicBezTo>
                    <a:pt x="1215" y="1113"/>
                    <a:pt x="1170" y="1110"/>
                    <a:pt x="1127" y="1110"/>
                  </a:cubicBezTo>
                  <a:cubicBezTo>
                    <a:pt x="1084" y="1110"/>
                    <a:pt x="1042" y="1113"/>
                    <a:pt x="1000" y="1119"/>
                  </a:cubicBezTo>
                  <a:cubicBezTo>
                    <a:pt x="941" y="1119"/>
                    <a:pt x="881" y="1131"/>
                    <a:pt x="798" y="1143"/>
                  </a:cubicBezTo>
                  <a:lnTo>
                    <a:pt x="798" y="1000"/>
                  </a:lnTo>
                  <a:cubicBezTo>
                    <a:pt x="786" y="726"/>
                    <a:pt x="786" y="453"/>
                    <a:pt x="762" y="179"/>
                  </a:cubicBezTo>
                  <a:cubicBezTo>
                    <a:pt x="762" y="119"/>
                    <a:pt x="667" y="60"/>
                    <a:pt x="61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52" name="Google Shape;2852;p53"/>
            <p:cNvSpPr/>
            <p:nvPr/>
          </p:nvSpPr>
          <p:spPr>
            <a:xfrm>
              <a:off x="6230150" y="1600675"/>
              <a:ext cx="30975" cy="33825"/>
            </a:xfrm>
            <a:custGeom>
              <a:avLst/>
              <a:gdLst/>
              <a:ahLst/>
              <a:cxnLst/>
              <a:rect l="l" t="t" r="r" b="b"/>
              <a:pathLst>
                <a:path w="1239" h="1353" extrusionOk="0">
                  <a:moveTo>
                    <a:pt x="922" y="0"/>
                  </a:moveTo>
                  <a:cubicBezTo>
                    <a:pt x="794" y="0"/>
                    <a:pt x="680" y="60"/>
                    <a:pt x="619" y="172"/>
                  </a:cubicBezTo>
                  <a:cubicBezTo>
                    <a:pt x="548" y="255"/>
                    <a:pt x="500" y="351"/>
                    <a:pt x="429" y="458"/>
                  </a:cubicBezTo>
                  <a:cubicBezTo>
                    <a:pt x="393" y="386"/>
                    <a:pt x="369" y="327"/>
                    <a:pt x="333" y="279"/>
                  </a:cubicBezTo>
                  <a:cubicBezTo>
                    <a:pt x="274" y="220"/>
                    <a:pt x="202" y="172"/>
                    <a:pt x="131" y="124"/>
                  </a:cubicBezTo>
                  <a:cubicBezTo>
                    <a:pt x="128" y="123"/>
                    <a:pt x="124" y="122"/>
                    <a:pt x="119" y="122"/>
                  </a:cubicBezTo>
                  <a:cubicBezTo>
                    <a:pt x="89" y="122"/>
                    <a:pt x="33" y="153"/>
                    <a:pt x="12" y="184"/>
                  </a:cubicBezTo>
                  <a:cubicBezTo>
                    <a:pt x="0" y="220"/>
                    <a:pt x="0" y="267"/>
                    <a:pt x="24" y="303"/>
                  </a:cubicBezTo>
                  <a:cubicBezTo>
                    <a:pt x="214" y="517"/>
                    <a:pt x="274" y="815"/>
                    <a:pt x="202" y="1089"/>
                  </a:cubicBezTo>
                  <a:cubicBezTo>
                    <a:pt x="191" y="1160"/>
                    <a:pt x="226" y="1291"/>
                    <a:pt x="274" y="1303"/>
                  </a:cubicBezTo>
                  <a:cubicBezTo>
                    <a:pt x="289" y="1309"/>
                    <a:pt x="304" y="1312"/>
                    <a:pt x="318" y="1312"/>
                  </a:cubicBezTo>
                  <a:cubicBezTo>
                    <a:pt x="391" y="1312"/>
                    <a:pt x="444" y="1238"/>
                    <a:pt x="464" y="1148"/>
                  </a:cubicBezTo>
                  <a:cubicBezTo>
                    <a:pt x="488" y="1041"/>
                    <a:pt x="488" y="958"/>
                    <a:pt x="512" y="863"/>
                  </a:cubicBezTo>
                  <a:cubicBezTo>
                    <a:pt x="560" y="613"/>
                    <a:pt x="691" y="374"/>
                    <a:pt x="893" y="220"/>
                  </a:cubicBezTo>
                  <a:cubicBezTo>
                    <a:pt x="976" y="422"/>
                    <a:pt x="1000" y="648"/>
                    <a:pt x="964" y="863"/>
                  </a:cubicBezTo>
                  <a:cubicBezTo>
                    <a:pt x="953" y="970"/>
                    <a:pt x="929" y="1077"/>
                    <a:pt x="917" y="1184"/>
                  </a:cubicBezTo>
                  <a:cubicBezTo>
                    <a:pt x="905" y="1267"/>
                    <a:pt x="964" y="1351"/>
                    <a:pt x="1060" y="1351"/>
                  </a:cubicBezTo>
                  <a:cubicBezTo>
                    <a:pt x="1068" y="1352"/>
                    <a:pt x="1076" y="1352"/>
                    <a:pt x="1084" y="1352"/>
                  </a:cubicBezTo>
                  <a:cubicBezTo>
                    <a:pt x="1167" y="1352"/>
                    <a:pt x="1226" y="1296"/>
                    <a:pt x="1226" y="1220"/>
                  </a:cubicBezTo>
                  <a:cubicBezTo>
                    <a:pt x="1226" y="922"/>
                    <a:pt x="1238" y="624"/>
                    <a:pt x="1226" y="315"/>
                  </a:cubicBezTo>
                  <a:cubicBezTo>
                    <a:pt x="1226" y="160"/>
                    <a:pt x="1119" y="41"/>
                    <a:pt x="988" y="5"/>
                  </a:cubicBezTo>
                  <a:cubicBezTo>
                    <a:pt x="966" y="2"/>
                    <a:pt x="944" y="0"/>
                    <a:pt x="92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53" name="Google Shape;2853;p53"/>
            <p:cNvSpPr/>
            <p:nvPr/>
          </p:nvSpPr>
          <p:spPr>
            <a:xfrm>
              <a:off x="6629300" y="1599125"/>
              <a:ext cx="31275" cy="33875"/>
            </a:xfrm>
            <a:custGeom>
              <a:avLst/>
              <a:gdLst/>
              <a:ahLst/>
              <a:cxnLst/>
              <a:rect l="l" t="t" r="r" b="b"/>
              <a:pathLst>
                <a:path w="1251" h="1355" extrusionOk="0">
                  <a:moveTo>
                    <a:pt x="924" y="1"/>
                  </a:moveTo>
                  <a:cubicBezTo>
                    <a:pt x="820" y="1"/>
                    <a:pt x="724" y="41"/>
                    <a:pt x="667" y="127"/>
                  </a:cubicBezTo>
                  <a:cubicBezTo>
                    <a:pt x="596" y="210"/>
                    <a:pt x="536" y="282"/>
                    <a:pt x="488" y="377"/>
                  </a:cubicBezTo>
                  <a:cubicBezTo>
                    <a:pt x="441" y="436"/>
                    <a:pt x="417" y="520"/>
                    <a:pt x="369" y="615"/>
                  </a:cubicBezTo>
                  <a:cubicBezTo>
                    <a:pt x="358" y="532"/>
                    <a:pt x="334" y="448"/>
                    <a:pt x="298" y="377"/>
                  </a:cubicBezTo>
                  <a:cubicBezTo>
                    <a:pt x="262" y="305"/>
                    <a:pt x="179" y="198"/>
                    <a:pt x="131" y="198"/>
                  </a:cubicBezTo>
                  <a:cubicBezTo>
                    <a:pt x="0" y="222"/>
                    <a:pt x="60" y="341"/>
                    <a:pt x="72" y="425"/>
                  </a:cubicBezTo>
                  <a:cubicBezTo>
                    <a:pt x="84" y="686"/>
                    <a:pt x="107" y="948"/>
                    <a:pt x="119" y="1198"/>
                  </a:cubicBezTo>
                  <a:cubicBezTo>
                    <a:pt x="119" y="1306"/>
                    <a:pt x="191" y="1329"/>
                    <a:pt x="274" y="1353"/>
                  </a:cubicBezTo>
                  <a:cubicBezTo>
                    <a:pt x="280" y="1354"/>
                    <a:pt x="286" y="1355"/>
                    <a:pt x="292" y="1355"/>
                  </a:cubicBezTo>
                  <a:cubicBezTo>
                    <a:pt x="352" y="1355"/>
                    <a:pt x="383" y="1299"/>
                    <a:pt x="405" y="1234"/>
                  </a:cubicBezTo>
                  <a:cubicBezTo>
                    <a:pt x="488" y="972"/>
                    <a:pt x="584" y="710"/>
                    <a:pt x="691" y="448"/>
                  </a:cubicBezTo>
                  <a:cubicBezTo>
                    <a:pt x="750" y="353"/>
                    <a:pt x="822" y="270"/>
                    <a:pt x="905" y="198"/>
                  </a:cubicBezTo>
                  <a:cubicBezTo>
                    <a:pt x="977" y="389"/>
                    <a:pt x="1000" y="591"/>
                    <a:pt x="977" y="794"/>
                  </a:cubicBezTo>
                  <a:cubicBezTo>
                    <a:pt x="953" y="925"/>
                    <a:pt x="953" y="1056"/>
                    <a:pt x="965" y="1187"/>
                  </a:cubicBezTo>
                  <a:cubicBezTo>
                    <a:pt x="965" y="1234"/>
                    <a:pt x="1048" y="1306"/>
                    <a:pt x="1108" y="1329"/>
                  </a:cubicBezTo>
                  <a:cubicBezTo>
                    <a:pt x="1143" y="1329"/>
                    <a:pt x="1239" y="1258"/>
                    <a:pt x="1239" y="1222"/>
                  </a:cubicBezTo>
                  <a:cubicBezTo>
                    <a:pt x="1250" y="925"/>
                    <a:pt x="1250" y="603"/>
                    <a:pt x="1239" y="305"/>
                  </a:cubicBezTo>
                  <a:cubicBezTo>
                    <a:pt x="1227" y="163"/>
                    <a:pt x="1131" y="44"/>
                    <a:pt x="1000" y="8"/>
                  </a:cubicBezTo>
                  <a:cubicBezTo>
                    <a:pt x="975" y="3"/>
                    <a:pt x="949" y="1"/>
                    <a:pt x="92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54" name="Google Shape;2854;p53"/>
            <p:cNvSpPr/>
            <p:nvPr/>
          </p:nvSpPr>
          <p:spPr>
            <a:xfrm>
              <a:off x="6595650" y="1601375"/>
              <a:ext cx="30400" cy="29550"/>
            </a:xfrm>
            <a:custGeom>
              <a:avLst/>
              <a:gdLst/>
              <a:ahLst/>
              <a:cxnLst/>
              <a:rect l="l" t="t" r="r" b="b"/>
              <a:pathLst>
                <a:path w="1216" h="1182" extrusionOk="0">
                  <a:moveTo>
                    <a:pt x="739" y="251"/>
                  </a:moveTo>
                  <a:lnTo>
                    <a:pt x="870" y="311"/>
                  </a:lnTo>
                  <a:cubicBezTo>
                    <a:pt x="811" y="573"/>
                    <a:pt x="572" y="692"/>
                    <a:pt x="382" y="835"/>
                  </a:cubicBezTo>
                  <a:lnTo>
                    <a:pt x="382" y="847"/>
                  </a:lnTo>
                  <a:lnTo>
                    <a:pt x="346" y="823"/>
                  </a:lnTo>
                  <a:lnTo>
                    <a:pt x="739" y="251"/>
                  </a:lnTo>
                  <a:close/>
                  <a:moveTo>
                    <a:pt x="875" y="1"/>
                  </a:moveTo>
                  <a:cubicBezTo>
                    <a:pt x="846" y="1"/>
                    <a:pt x="816" y="5"/>
                    <a:pt x="787" y="13"/>
                  </a:cubicBezTo>
                  <a:cubicBezTo>
                    <a:pt x="715" y="25"/>
                    <a:pt x="656" y="61"/>
                    <a:pt x="620" y="120"/>
                  </a:cubicBezTo>
                  <a:cubicBezTo>
                    <a:pt x="430" y="358"/>
                    <a:pt x="251" y="596"/>
                    <a:pt x="72" y="835"/>
                  </a:cubicBezTo>
                  <a:cubicBezTo>
                    <a:pt x="1" y="918"/>
                    <a:pt x="1" y="1061"/>
                    <a:pt x="84" y="1132"/>
                  </a:cubicBezTo>
                  <a:cubicBezTo>
                    <a:pt x="124" y="1168"/>
                    <a:pt x="162" y="1182"/>
                    <a:pt x="199" y="1182"/>
                  </a:cubicBezTo>
                  <a:cubicBezTo>
                    <a:pt x="261" y="1182"/>
                    <a:pt x="318" y="1141"/>
                    <a:pt x="370" y="1097"/>
                  </a:cubicBezTo>
                  <a:cubicBezTo>
                    <a:pt x="537" y="977"/>
                    <a:pt x="703" y="858"/>
                    <a:pt x="882" y="727"/>
                  </a:cubicBezTo>
                  <a:cubicBezTo>
                    <a:pt x="894" y="823"/>
                    <a:pt x="906" y="918"/>
                    <a:pt x="918" y="1001"/>
                  </a:cubicBezTo>
                  <a:cubicBezTo>
                    <a:pt x="927" y="1083"/>
                    <a:pt x="998" y="1137"/>
                    <a:pt x="1074" y="1137"/>
                  </a:cubicBezTo>
                  <a:cubicBezTo>
                    <a:pt x="1097" y="1137"/>
                    <a:pt x="1121" y="1132"/>
                    <a:pt x="1144" y="1120"/>
                  </a:cubicBezTo>
                  <a:cubicBezTo>
                    <a:pt x="1180" y="1097"/>
                    <a:pt x="1215" y="1049"/>
                    <a:pt x="1215" y="1001"/>
                  </a:cubicBezTo>
                  <a:cubicBezTo>
                    <a:pt x="1203" y="835"/>
                    <a:pt x="1180" y="656"/>
                    <a:pt x="1132" y="489"/>
                  </a:cubicBezTo>
                  <a:cubicBezTo>
                    <a:pt x="1108" y="406"/>
                    <a:pt x="1072" y="323"/>
                    <a:pt x="1037" y="251"/>
                  </a:cubicBezTo>
                  <a:cubicBezTo>
                    <a:pt x="1037" y="180"/>
                    <a:pt x="1061" y="61"/>
                    <a:pt x="1037" y="37"/>
                  </a:cubicBezTo>
                  <a:cubicBezTo>
                    <a:pt x="983" y="14"/>
                    <a:pt x="929" y="1"/>
                    <a:pt x="87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55" name="Google Shape;2855;p53"/>
            <p:cNvSpPr/>
            <p:nvPr/>
          </p:nvSpPr>
          <p:spPr>
            <a:xfrm>
              <a:off x="6679000" y="1588300"/>
              <a:ext cx="29800" cy="52500"/>
            </a:xfrm>
            <a:custGeom>
              <a:avLst/>
              <a:gdLst/>
              <a:ahLst/>
              <a:cxnLst/>
              <a:rect l="l" t="t" r="r" b="b"/>
              <a:pathLst>
                <a:path w="1192" h="2100" extrusionOk="0">
                  <a:moveTo>
                    <a:pt x="667" y="0"/>
                  </a:moveTo>
                  <a:cubicBezTo>
                    <a:pt x="548" y="12"/>
                    <a:pt x="453" y="84"/>
                    <a:pt x="405" y="191"/>
                  </a:cubicBezTo>
                  <a:cubicBezTo>
                    <a:pt x="275" y="441"/>
                    <a:pt x="179" y="715"/>
                    <a:pt x="108" y="1000"/>
                  </a:cubicBezTo>
                  <a:cubicBezTo>
                    <a:pt x="1" y="1500"/>
                    <a:pt x="120" y="1774"/>
                    <a:pt x="525" y="2001"/>
                  </a:cubicBezTo>
                  <a:cubicBezTo>
                    <a:pt x="624" y="2067"/>
                    <a:pt x="741" y="2100"/>
                    <a:pt x="861" y="2100"/>
                  </a:cubicBezTo>
                  <a:cubicBezTo>
                    <a:pt x="957" y="2100"/>
                    <a:pt x="1054" y="2079"/>
                    <a:pt x="1144" y="2036"/>
                  </a:cubicBezTo>
                  <a:cubicBezTo>
                    <a:pt x="1167" y="2012"/>
                    <a:pt x="1179" y="1953"/>
                    <a:pt x="1191" y="1905"/>
                  </a:cubicBezTo>
                  <a:lnTo>
                    <a:pt x="1060" y="1905"/>
                  </a:lnTo>
                  <a:cubicBezTo>
                    <a:pt x="1022" y="1905"/>
                    <a:pt x="977" y="1936"/>
                    <a:pt x="935" y="1936"/>
                  </a:cubicBezTo>
                  <a:cubicBezTo>
                    <a:pt x="925" y="1936"/>
                    <a:pt x="915" y="1934"/>
                    <a:pt x="906" y="1929"/>
                  </a:cubicBezTo>
                  <a:cubicBezTo>
                    <a:pt x="560" y="1834"/>
                    <a:pt x="322" y="1643"/>
                    <a:pt x="346" y="1274"/>
                  </a:cubicBezTo>
                  <a:cubicBezTo>
                    <a:pt x="370" y="905"/>
                    <a:pt x="465" y="548"/>
                    <a:pt x="644" y="227"/>
                  </a:cubicBezTo>
                  <a:cubicBezTo>
                    <a:pt x="667" y="203"/>
                    <a:pt x="679" y="179"/>
                    <a:pt x="703" y="155"/>
                  </a:cubicBezTo>
                  <a:cubicBezTo>
                    <a:pt x="756" y="178"/>
                    <a:pt x="795" y="264"/>
                    <a:pt x="850" y="264"/>
                  </a:cubicBezTo>
                  <a:cubicBezTo>
                    <a:pt x="881" y="264"/>
                    <a:pt x="918" y="237"/>
                    <a:pt x="965" y="155"/>
                  </a:cubicBezTo>
                  <a:cubicBezTo>
                    <a:pt x="858" y="96"/>
                    <a:pt x="751" y="0"/>
                    <a:pt x="6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56" name="Google Shape;2856;p53"/>
            <p:cNvSpPr/>
            <p:nvPr/>
          </p:nvSpPr>
          <p:spPr>
            <a:xfrm>
              <a:off x="6719475" y="1599600"/>
              <a:ext cx="27425" cy="37250"/>
            </a:xfrm>
            <a:custGeom>
              <a:avLst/>
              <a:gdLst/>
              <a:ahLst/>
              <a:cxnLst/>
              <a:rect l="l" t="t" r="r" b="b"/>
              <a:pathLst>
                <a:path w="1097" h="1490" extrusionOk="0">
                  <a:moveTo>
                    <a:pt x="811" y="1"/>
                  </a:moveTo>
                  <a:cubicBezTo>
                    <a:pt x="787" y="1"/>
                    <a:pt x="751" y="36"/>
                    <a:pt x="715" y="60"/>
                  </a:cubicBezTo>
                  <a:cubicBezTo>
                    <a:pt x="632" y="144"/>
                    <a:pt x="537" y="227"/>
                    <a:pt x="441" y="310"/>
                  </a:cubicBezTo>
                  <a:cubicBezTo>
                    <a:pt x="370" y="227"/>
                    <a:pt x="299" y="144"/>
                    <a:pt x="215" y="72"/>
                  </a:cubicBezTo>
                  <a:cubicBezTo>
                    <a:pt x="191" y="54"/>
                    <a:pt x="159" y="51"/>
                    <a:pt x="123" y="51"/>
                  </a:cubicBezTo>
                  <a:cubicBezTo>
                    <a:pt x="105" y="51"/>
                    <a:pt x="86" y="52"/>
                    <a:pt x="68" y="52"/>
                  </a:cubicBezTo>
                  <a:cubicBezTo>
                    <a:pt x="49" y="52"/>
                    <a:pt x="31" y="51"/>
                    <a:pt x="13" y="48"/>
                  </a:cubicBezTo>
                  <a:lnTo>
                    <a:pt x="13" y="48"/>
                  </a:lnTo>
                  <a:cubicBezTo>
                    <a:pt x="13" y="120"/>
                    <a:pt x="25" y="179"/>
                    <a:pt x="37" y="239"/>
                  </a:cubicBezTo>
                  <a:cubicBezTo>
                    <a:pt x="96" y="322"/>
                    <a:pt x="156" y="382"/>
                    <a:pt x="227" y="441"/>
                  </a:cubicBezTo>
                  <a:cubicBezTo>
                    <a:pt x="299" y="501"/>
                    <a:pt x="287" y="560"/>
                    <a:pt x="239" y="632"/>
                  </a:cubicBezTo>
                  <a:cubicBezTo>
                    <a:pt x="156" y="775"/>
                    <a:pt x="84" y="929"/>
                    <a:pt x="25" y="1096"/>
                  </a:cubicBezTo>
                  <a:cubicBezTo>
                    <a:pt x="1" y="1203"/>
                    <a:pt x="13" y="1310"/>
                    <a:pt x="49" y="1418"/>
                  </a:cubicBezTo>
                  <a:cubicBezTo>
                    <a:pt x="64" y="1464"/>
                    <a:pt x="99" y="1490"/>
                    <a:pt x="145" y="1490"/>
                  </a:cubicBezTo>
                  <a:cubicBezTo>
                    <a:pt x="170" y="1490"/>
                    <a:pt x="198" y="1482"/>
                    <a:pt x="227" y="1465"/>
                  </a:cubicBezTo>
                  <a:cubicBezTo>
                    <a:pt x="299" y="1441"/>
                    <a:pt x="310" y="1346"/>
                    <a:pt x="251" y="1299"/>
                  </a:cubicBezTo>
                  <a:cubicBezTo>
                    <a:pt x="144" y="1191"/>
                    <a:pt x="203" y="1096"/>
                    <a:pt x="251" y="1001"/>
                  </a:cubicBezTo>
                  <a:cubicBezTo>
                    <a:pt x="299" y="906"/>
                    <a:pt x="370" y="810"/>
                    <a:pt x="441" y="691"/>
                  </a:cubicBezTo>
                  <a:cubicBezTo>
                    <a:pt x="584" y="846"/>
                    <a:pt x="727" y="1001"/>
                    <a:pt x="870" y="1144"/>
                  </a:cubicBezTo>
                  <a:cubicBezTo>
                    <a:pt x="901" y="1180"/>
                    <a:pt x="946" y="1198"/>
                    <a:pt x="988" y="1198"/>
                  </a:cubicBezTo>
                  <a:cubicBezTo>
                    <a:pt x="1041" y="1198"/>
                    <a:pt x="1090" y="1168"/>
                    <a:pt x="1096" y="1108"/>
                  </a:cubicBezTo>
                  <a:cubicBezTo>
                    <a:pt x="1096" y="1048"/>
                    <a:pt x="1072" y="989"/>
                    <a:pt x="1037" y="953"/>
                  </a:cubicBezTo>
                  <a:cubicBezTo>
                    <a:pt x="894" y="810"/>
                    <a:pt x="727" y="679"/>
                    <a:pt x="561" y="525"/>
                  </a:cubicBezTo>
                  <a:cubicBezTo>
                    <a:pt x="715" y="382"/>
                    <a:pt x="822" y="286"/>
                    <a:pt x="930" y="179"/>
                  </a:cubicBezTo>
                  <a:cubicBezTo>
                    <a:pt x="965" y="132"/>
                    <a:pt x="977" y="72"/>
                    <a:pt x="989" y="25"/>
                  </a:cubicBezTo>
                  <a:cubicBezTo>
                    <a:pt x="930" y="13"/>
                    <a:pt x="870" y="1"/>
                    <a:pt x="81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57" name="Google Shape;2857;p53"/>
            <p:cNvSpPr/>
            <p:nvPr/>
          </p:nvSpPr>
          <p:spPr>
            <a:xfrm>
              <a:off x="6361400" y="1598675"/>
              <a:ext cx="37225" cy="35650"/>
            </a:xfrm>
            <a:custGeom>
              <a:avLst/>
              <a:gdLst/>
              <a:ahLst/>
              <a:cxnLst/>
              <a:rect l="l" t="t" r="r" b="b"/>
              <a:pathLst>
                <a:path w="1489" h="1426" extrusionOk="0">
                  <a:moveTo>
                    <a:pt x="1117" y="0"/>
                  </a:moveTo>
                  <a:cubicBezTo>
                    <a:pt x="1113" y="0"/>
                    <a:pt x="1111" y="1"/>
                    <a:pt x="1108" y="2"/>
                  </a:cubicBezTo>
                  <a:cubicBezTo>
                    <a:pt x="1025" y="26"/>
                    <a:pt x="941" y="62"/>
                    <a:pt x="870" y="121"/>
                  </a:cubicBezTo>
                  <a:cubicBezTo>
                    <a:pt x="787" y="228"/>
                    <a:pt x="715" y="347"/>
                    <a:pt x="644" y="466"/>
                  </a:cubicBezTo>
                  <a:cubicBezTo>
                    <a:pt x="501" y="347"/>
                    <a:pt x="346" y="252"/>
                    <a:pt x="215" y="145"/>
                  </a:cubicBezTo>
                  <a:cubicBezTo>
                    <a:pt x="184" y="121"/>
                    <a:pt x="157" y="88"/>
                    <a:pt x="126" y="88"/>
                  </a:cubicBezTo>
                  <a:cubicBezTo>
                    <a:pt x="110" y="88"/>
                    <a:pt x="92" y="97"/>
                    <a:pt x="72" y="121"/>
                  </a:cubicBezTo>
                  <a:cubicBezTo>
                    <a:pt x="1" y="193"/>
                    <a:pt x="36" y="252"/>
                    <a:pt x="96" y="288"/>
                  </a:cubicBezTo>
                  <a:cubicBezTo>
                    <a:pt x="215" y="395"/>
                    <a:pt x="346" y="490"/>
                    <a:pt x="477" y="585"/>
                  </a:cubicBezTo>
                  <a:cubicBezTo>
                    <a:pt x="536" y="633"/>
                    <a:pt x="560" y="669"/>
                    <a:pt x="525" y="740"/>
                  </a:cubicBezTo>
                  <a:cubicBezTo>
                    <a:pt x="453" y="895"/>
                    <a:pt x="382" y="1062"/>
                    <a:pt x="310" y="1228"/>
                  </a:cubicBezTo>
                  <a:cubicBezTo>
                    <a:pt x="275" y="1288"/>
                    <a:pt x="239" y="1359"/>
                    <a:pt x="334" y="1407"/>
                  </a:cubicBezTo>
                  <a:cubicBezTo>
                    <a:pt x="357" y="1420"/>
                    <a:pt x="377" y="1426"/>
                    <a:pt x="395" y="1426"/>
                  </a:cubicBezTo>
                  <a:cubicBezTo>
                    <a:pt x="443" y="1426"/>
                    <a:pt x="475" y="1384"/>
                    <a:pt x="501" y="1324"/>
                  </a:cubicBezTo>
                  <a:cubicBezTo>
                    <a:pt x="584" y="1145"/>
                    <a:pt x="667" y="966"/>
                    <a:pt x="751" y="776"/>
                  </a:cubicBezTo>
                  <a:cubicBezTo>
                    <a:pt x="810" y="812"/>
                    <a:pt x="846" y="835"/>
                    <a:pt x="882" y="859"/>
                  </a:cubicBezTo>
                  <a:cubicBezTo>
                    <a:pt x="1025" y="966"/>
                    <a:pt x="1156" y="1074"/>
                    <a:pt x="1298" y="1169"/>
                  </a:cubicBezTo>
                  <a:cubicBezTo>
                    <a:pt x="1310" y="1175"/>
                    <a:pt x="1325" y="1177"/>
                    <a:pt x="1340" y="1177"/>
                  </a:cubicBezTo>
                  <a:cubicBezTo>
                    <a:pt x="1386" y="1177"/>
                    <a:pt x="1444" y="1157"/>
                    <a:pt x="1489" y="1157"/>
                  </a:cubicBezTo>
                  <a:cubicBezTo>
                    <a:pt x="1477" y="1097"/>
                    <a:pt x="1465" y="1038"/>
                    <a:pt x="1453" y="978"/>
                  </a:cubicBezTo>
                  <a:cubicBezTo>
                    <a:pt x="1441" y="955"/>
                    <a:pt x="1394" y="943"/>
                    <a:pt x="1370" y="919"/>
                  </a:cubicBezTo>
                  <a:lnTo>
                    <a:pt x="822" y="562"/>
                  </a:lnTo>
                  <a:cubicBezTo>
                    <a:pt x="941" y="431"/>
                    <a:pt x="1060" y="312"/>
                    <a:pt x="1168" y="193"/>
                  </a:cubicBezTo>
                  <a:cubicBezTo>
                    <a:pt x="1191" y="157"/>
                    <a:pt x="1203" y="109"/>
                    <a:pt x="1203" y="73"/>
                  </a:cubicBezTo>
                  <a:cubicBezTo>
                    <a:pt x="1193" y="42"/>
                    <a:pt x="1144" y="0"/>
                    <a:pt x="111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58" name="Google Shape;2858;p53"/>
            <p:cNvSpPr/>
            <p:nvPr/>
          </p:nvSpPr>
          <p:spPr>
            <a:xfrm>
              <a:off x="6754300" y="1587100"/>
              <a:ext cx="27125" cy="51675"/>
            </a:xfrm>
            <a:custGeom>
              <a:avLst/>
              <a:gdLst/>
              <a:ahLst/>
              <a:cxnLst/>
              <a:rect l="l" t="t" r="r" b="b"/>
              <a:pathLst>
                <a:path w="1085" h="2067" extrusionOk="0">
                  <a:moveTo>
                    <a:pt x="168" y="1"/>
                  </a:moveTo>
                  <a:cubicBezTo>
                    <a:pt x="120" y="1"/>
                    <a:pt x="60" y="13"/>
                    <a:pt x="25" y="60"/>
                  </a:cubicBezTo>
                  <a:cubicBezTo>
                    <a:pt x="1" y="84"/>
                    <a:pt x="13" y="155"/>
                    <a:pt x="25" y="203"/>
                  </a:cubicBezTo>
                  <a:cubicBezTo>
                    <a:pt x="37" y="239"/>
                    <a:pt x="60" y="275"/>
                    <a:pt x="84" y="298"/>
                  </a:cubicBezTo>
                  <a:lnTo>
                    <a:pt x="108" y="275"/>
                  </a:lnTo>
                  <a:cubicBezTo>
                    <a:pt x="144" y="286"/>
                    <a:pt x="191" y="286"/>
                    <a:pt x="215" y="310"/>
                  </a:cubicBezTo>
                  <a:cubicBezTo>
                    <a:pt x="287" y="394"/>
                    <a:pt x="358" y="489"/>
                    <a:pt x="430" y="572"/>
                  </a:cubicBezTo>
                  <a:cubicBezTo>
                    <a:pt x="822" y="1025"/>
                    <a:pt x="692" y="1429"/>
                    <a:pt x="322" y="1834"/>
                  </a:cubicBezTo>
                  <a:cubicBezTo>
                    <a:pt x="299" y="1870"/>
                    <a:pt x="215" y="1870"/>
                    <a:pt x="168" y="1882"/>
                  </a:cubicBezTo>
                  <a:cubicBezTo>
                    <a:pt x="108" y="1906"/>
                    <a:pt x="84" y="1918"/>
                    <a:pt x="49" y="1929"/>
                  </a:cubicBezTo>
                  <a:cubicBezTo>
                    <a:pt x="72" y="1977"/>
                    <a:pt x="84" y="2037"/>
                    <a:pt x="108" y="2049"/>
                  </a:cubicBezTo>
                  <a:cubicBezTo>
                    <a:pt x="156" y="2060"/>
                    <a:pt x="203" y="2066"/>
                    <a:pt x="252" y="2066"/>
                  </a:cubicBezTo>
                  <a:cubicBezTo>
                    <a:pt x="302" y="2066"/>
                    <a:pt x="352" y="2060"/>
                    <a:pt x="406" y="2049"/>
                  </a:cubicBezTo>
                  <a:cubicBezTo>
                    <a:pt x="870" y="1822"/>
                    <a:pt x="1084" y="1096"/>
                    <a:pt x="811" y="656"/>
                  </a:cubicBezTo>
                  <a:cubicBezTo>
                    <a:pt x="680" y="465"/>
                    <a:pt x="525" y="275"/>
                    <a:pt x="358" y="108"/>
                  </a:cubicBezTo>
                  <a:cubicBezTo>
                    <a:pt x="311" y="48"/>
                    <a:pt x="239" y="13"/>
                    <a:pt x="16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59" name="Google Shape;2859;p53"/>
            <p:cNvSpPr/>
            <p:nvPr/>
          </p:nvSpPr>
          <p:spPr>
            <a:xfrm>
              <a:off x="6303650" y="1584525"/>
              <a:ext cx="18200" cy="55675"/>
            </a:xfrm>
            <a:custGeom>
              <a:avLst/>
              <a:gdLst/>
              <a:ahLst/>
              <a:cxnLst/>
              <a:rect l="l" t="t" r="r" b="b"/>
              <a:pathLst>
                <a:path w="728" h="2227" extrusionOk="0">
                  <a:moveTo>
                    <a:pt x="440" y="1"/>
                  </a:moveTo>
                  <a:cubicBezTo>
                    <a:pt x="377" y="1"/>
                    <a:pt x="314" y="54"/>
                    <a:pt x="251" y="163"/>
                  </a:cubicBezTo>
                  <a:cubicBezTo>
                    <a:pt x="227" y="211"/>
                    <a:pt x="215" y="247"/>
                    <a:pt x="203" y="282"/>
                  </a:cubicBezTo>
                  <a:cubicBezTo>
                    <a:pt x="60" y="675"/>
                    <a:pt x="1" y="1104"/>
                    <a:pt x="49" y="1521"/>
                  </a:cubicBezTo>
                  <a:cubicBezTo>
                    <a:pt x="72" y="1771"/>
                    <a:pt x="132" y="2021"/>
                    <a:pt x="370" y="2175"/>
                  </a:cubicBezTo>
                  <a:cubicBezTo>
                    <a:pt x="405" y="2210"/>
                    <a:pt x="448" y="2226"/>
                    <a:pt x="491" y="2226"/>
                  </a:cubicBezTo>
                  <a:cubicBezTo>
                    <a:pt x="550" y="2226"/>
                    <a:pt x="609" y="2195"/>
                    <a:pt x="644" y="2140"/>
                  </a:cubicBezTo>
                  <a:cubicBezTo>
                    <a:pt x="680" y="2080"/>
                    <a:pt x="715" y="2021"/>
                    <a:pt x="727" y="1949"/>
                  </a:cubicBezTo>
                  <a:lnTo>
                    <a:pt x="727" y="1949"/>
                  </a:lnTo>
                  <a:lnTo>
                    <a:pt x="501" y="2009"/>
                  </a:lnTo>
                  <a:cubicBezTo>
                    <a:pt x="191" y="1413"/>
                    <a:pt x="334" y="794"/>
                    <a:pt x="477" y="151"/>
                  </a:cubicBezTo>
                  <a:lnTo>
                    <a:pt x="477" y="151"/>
                  </a:lnTo>
                  <a:lnTo>
                    <a:pt x="644" y="187"/>
                  </a:lnTo>
                  <a:cubicBezTo>
                    <a:pt x="576" y="63"/>
                    <a:pt x="508" y="1"/>
                    <a:pt x="44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60" name="Google Shape;2860;p53"/>
            <p:cNvSpPr/>
            <p:nvPr/>
          </p:nvSpPr>
          <p:spPr>
            <a:xfrm>
              <a:off x="6575425" y="1585200"/>
              <a:ext cx="20850" cy="46575"/>
            </a:xfrm>
            <a:custGeom>
              <a:avLst/>
              <a:gdLst/>
              <a:ahLst/>
              <a:cxnLst/>
              <a:rect l="l" t="t" r="r" b="b"/>
              <a:pathLst>
                <a:path w="834" h="1863" extrusionOk="0">
                  <a:moveTo>
                    <a:pt x="253" y="1"/>
                  </a:moveTo>
                  <a:cubicBezTo>
                    <a:pt x="242" y="1"/>
                    <a:pt x="229" y="2"/>
                    <a:pt x="215" y="5"/>
                  </a:cubicBezTo>
                  <a:cubicBezTo>
                    <a:pt x="107" y="29"/>
                    <a:pt x="107" y="112"/>
                    <a:pt x="119" y="196"/>
                  </a:cubicBezTo>
                  <a:cubicBezTo>
                    <a:pt x="143" y="434"/>
                    <a:pt x="155" y="660"/>
                    <a:pt x="179" y="851"/>
                  </a:cubicBezTo>
                  <a:cubicBezTo>
                    <a:pt x="96" y="886"/>
                    <a:pt x="12" y="898"/>
                    <a:pt x="0" y="934"/>
                  </a:cubicBezTo>
                  <a:cubicBezTo>
                    <a:pt x="0" y="970"/>
                    <a:pt x="24" y="1089"/>
                    <a:pt x="48" y="1089"/>
                  </a:cubicBezTo>
                  <a:cubicBezTo>
                    <a:pt x="203" y="1136"/>
                    <a:pt x="179" y="1232"/>
                    <a:pt x="167" y="1351"/>
                  </a:cubicBezTo>
                  <a:cubicBezTo>
                    <a:pt x="167" y="1434"/>
                    <a:pt x="167" y="1517"/>
                    <a:pt x="167" y="1589"/>
                  </a:cubicBezTo>
                  <a:cubicBezTo>
                    <a:pt x="191" y="1672"/>
                    <a:pt x="215" y="1755"/>
                    <a:pt x="274" y="1815"/>
                  </a:cubicBezTo>
                  <a:cubicBezTo>
                    <a:pt x="293" y="1848"/>
                    <a:pt x="325" y="1862"/>
                    <a:pt x="358" y="1862"/>
                  </a:cubicBezTo>
                  <a:cubicBezTo>
                    <a:pt x="407" y="1862"/>
                    <a:pt x="457" y="1830"/>
                    <a:pt x="465" y="1779"/>
                  </a:cubicBezTo>
                  <a:cubicBezTo>
                    <a:pt x="488" y="1648"/>
                    <a:pt x="488" y="1529"/>
                    <a:pt x="477" y="1410"/>
                  </a:cubicBezTo>
                  <a:cubicBezTo>
                    <a:pt x="441" y="1148"/>
                    <a:pt x="512" y="982"/>
                    <a:pt x="738" y="874"/>
                  </a:cubicBezTo>
                  <a:cubicBezTo>
                    <a:pt x="774" y="851"/>
                    <a:pt x="798" y="815"/>
                    <a:pt x="834" y="779"/>
                  </a:cubicBezTo>
                  <a:cubicBezTo>
                    <a:pt x="786" y="755"/>
                    <a:pt x="727" y="743"/>
                    <a:pt x="679" y="743"/>
                  </a:cubicBezTo>
                  <a:cubicBezTo>
                    <a:pt x="608" y="767"/>
                    <a:pt x="536" y="791"/>
                    <a:pt x="465" y="827"/>
                  </a:cubicBezTo>
                  <a:cubicBezTo>
                    <a:pt x="429" y="589"/>
                    <a:pt x="393" y="362"/>
                    <a:pt x="369" y="148"/>
                  </a:cubicBezTo>
                  <a:cubicBezTo>
                    <a:pt x="359" y="65"/>
                    <a:pt x="331" y="1"/>
                    <a:pt x="25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61" name="Google Shape;2861;p53"/>
            <p:cNvSpPr/>
            <p:nvPr/>
          </p:nvSpPr>
          <p:spPr>
            <a:xfrm>
              <a:off x="6465575" y="1610025"/>
              <a:ext cx="36650" cy="15225"/>
            </a:xfrm>
            <a:custGeom>
              <a:avLst/>
              <a:gdLst/>
              <a:ahLst/>
              <a:cxnLst/>
              <a:rect l="l" t="t" r="r" b="b"/>
              <a:pathLst>
                <a:path w="1466" h="609" extrusionOk="0">
                  <a:moveTo>
                    <a:pt x="1001" y="0"/>
                  </a:moveTo>
                  <a:cubicBezTo>
                    <a:pt x="941" y="12"/>
                    <a:pt x="870" y="12"/>
                    <a:pt x="811" y="24"/>
                  </a:cubicBezTo>
                  <a:cubicBezTo>
                    <a:pt x="608" y="48"/>
                    <a:pt x="418" y="60"/>
                    <a:pt x="227" y="96"/>
                  </a:cubicBezTo>
                  <a:cubicBezTo>
                    <a:pt x="144" y="120"/>
                    <a:pt x="72" y="143"/>
                    <a:pt x="1" y="191"/>
                  </a:cubicBezTo>
                  <a:lnTo>
                    <a:pt x="96" y="405"/>
                  </a:lnTo>
                  <a:cubicBezTo>
                    <a:pt x="63" y="538"/>
                    <a:pt x="102" y="609"/>
                    <a:pt x="260" y="609"/>
                  </a:cubicBezTo>
                  <a:cubicBezTo>
                    <a:pt x="272" y="609"/>
                    <a:pt x="285" y="609"/>
                    <a:pt x="299" y="608"/>
                  </a:cubicBezTo>
                  <a:lnTo>
                    <a:pt x="596" y="572"/>
                  </a:lnTo>
                  <a:cubicBezTo>
                    <a:pt x="846" y="548"/>
                    <a:pt x="1096" y="524"/>
                    <a:pt x="1346" y="489"/>
                  </a:cubicBezTo>
                  <a:cubicBezTo>
                    <a:pt x="1382" y="489"/>
                    <a:pt x="1418" y="417"/>
                    <a:pt x="1465" y="370"/>
                  </a:cubicBezTo>
                  <a:cubicBezTo>
                    <a:pt x="1418" y="334"/>
                    <a:pt x="1382" y="298"/>
                    <a:pt x="1322" y="262"/>
                  </a:cubicBezTo>
                  <a:cubicBezTo>
                    <a:pt x="1320" y="260"/>
                    <a:pt x="1317" y="259"/>
                    <a:pt x="1312" y="259"/>
                  </a:cubicBezTo>
                  <a:cubicBezTo>
                    <a:pt x="1293" y="259"/>
                    <a:pt x="1256" y="277"/>
                    <a:pt x="1227" y="286"/>
                  </a:cubicBezTo>
                  <a:lnTo>
                    <a:pt x="406" y="370"/>
                  </a:lnTo>
                  <a:cubicBezTo>
                    <a:pt x="394" y="370"/>
                    <a:pt x="370" y="358"/>
                    <a:pt x="346" y="346"/>
                  </a:cubicBezTo>
                  <a:cubicBezTo>
                    <a:pt x="334" y="334"/>
                    <a:pt x="346" y="334"/>
                    <a:pt x="346" y="322"/>
                  </a:cubicBezTo>
                  <a:cubicBezTo>
                    <a:pt x="572" y="298"/>
                    <a:pt x="799" y="274"/>
                    <a:pt x="1013" y="239"/>
                  </a:cubicBezTo>
                  <a:cubicBezTo>
                    <a:pt x="1084" y="215"/>
                    <a:pt x="1132" y="155"/>
                    <a:pt x="1144" y="96"/>
                  </a:cubicBezTo>
                  <a:cubicBezTo>
                    <a:pt x="1168" y="0"/>
                    <a:pt x="1072" y="0"/>
                    <a:pt x="100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62" name="Google Shape;2862;p53"/>
            <p:cNvSpPr/>
            <p:nvPr/>
          </p:nvSpPr>
          <p:spPr>
            <a:xfrm>
              <a:off x="6401000" y="1591300"/>
              <a:ext cx="24125" cy="45050"/>
            </a:xfrm>
            <a:custGeom>
              <a:avLst/>
              <a:gdLst/>
              <a:ahLst/>
              <a:cxnLst/>
              <a:rect l="l" t="t" r="r" b="b"/>
              <a:pathLst>
                <a:path w="965" h="1802" extrusionOk="0">
                  <a:moveTo>
                    <a:pt x="106" y="1"/>
                  </a:moveTo>
                  <a:cubicBezTo>
                    <a:pt x="74" y="1"/>
                    <a:pt x="32" y="11"/>
                    <a:pt x="0" y="11"/>
                  </a:cubicBezTo>
                  <a:cubicBezTo>
                    <a:pt x="12" y="47"/>
                    <a:pt x="0" y="107"/>
                    <a:pt x="36" y="142"/>
                  </a:cubicBezTo>
                  <a:cubicBezTo>
                    <a:pt x="155" y="285"/>
                    <a:pt x="298" y="440"/>
                    <a:pt x="417" y="583"/>
                  </a:cubicBezTo>
                  <a:cubicBezTo>
                    <a:pt x="596" y="797"/>
                    <a:pt x="619" y="1095"/>
                    <a:pt x="476" y="1333"/>
                  </a:cubicBezTo>
                  <a:lnTo>
                    <a:pt x="369" y="1523"/>
                  </a:lnTo>
                  <a:lnTo>
                    <a:pt x="215" y="1511"/>
                  </a:lnTo>
                  <a:cubicBezTo>
                    <a:pt x="203" y="1547"/>
                    <a:pt x="191" y="1595"/>
                    <a:pt x="203" y="1642"/>
                  </a:cubicBezTo>
                  <a:cubicBezTo>
                    <a:pt x="217" y="1744"/>
                    <a:pt x="298" y="1801"/>
                    <a:pt x="382" y="1801"/>
                  </a:cubicBezTo>
                  <a:cubicBezTo>
                    <a:pt x="437" y="1801"/>
                    <a:pt x="494" y="1777"/>
                    <a:pt x="536" y="1726"/>
                  </a:cubicBezTo>
                  <a:cubicBezTo>
                    <a:pt x="596" y="1666"/>
                    <a:pt x="643" y="1595"/>
                    <a:pt x="679" y="1523"/>
                  </a:cubicBezTo>
                  <a:cubicBezTo>
                    <a:pt x="965" y="1059"/>
                    <a:pt x="929" y="749"/>
                    <a:pt x="560" y="357"/>
                  </a:cubicBezTo>
                  <a:cubicBezTo>
                    <a:pt x="429" y="237"/>
                    <a:pt x="286" y="118"/>
                    <a:pt x="143" y="11"/>
                  </a:cubicBezTo>
                  <a:cubicBezTo>
                    <a:pt x="135" y="3"/>
                    <a:pt x="122" y="1"/>
                    <a:pt x="106"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63" name="Google Shape;2863;p53"/>
            <p:cNvSpPr/>
            <p:nvPr/>
          </p:nvSpPr>
          <p:spPr>
            <a:xfrm>
              <a:off x="6527800" y="1614150"/>
              <a:ext cx="29775" cy="7800"/>
            </a:xfrm>
            <a:custGeom>
              <a:avLst/>
              <a:gdLst/>
              <a:ahLst/>
              <a:cxnLst/>
              <a:rect l="l" t="t" r="r" b="b"/>
              <a:pathLst>
                <a:path w="1191" h="312" extrusionOk="0">
                  <a:moveTo>
                    <a:pt x="973" y="0"/>
                  </a:moveTo>
                  <a:cubicBezTo>
                    <a:pt x="839" y="0"/>
                    <a:pt x="703" y="71"/>
                    <a:pt x="565" y="71"/>
                  </a:cubicBezTo>
                  <a:cubicBezTo>
                    <a:pt x="497" y="71"/>
                    <a:pt x="428" y="54"/>
                    <a:pt x="357" y="2"/>
                  </a:cubicBezTo>
                  <a:lnTo>
                    <a:pt x="310" y="2"/>
                  </a:lnTo>
                  <a:cubicBezTo>
                    <a:pt x="262" y="14"/>
                    <a:pt x="203" y="26"/>
                    <a:pt x="155" y="38"/>
                  </a:cubicBezTo>
                  <a:cubicBezTo>
                    <a:pt x="96" y="74"/>
                    <a:pt x="48" y="109"/>
                    <a:pt x="0" y="145"/>
                  </a:cubicBezTo>
                  <a:cubicBezTo>
                    <a:pt x="36" y="193"/>
                    <a:pt x="60" y="252"/>
                    <a:pt x="107" y="264"/>
                  </a:cubicBezTo>
                  <a:cubicBezTo>
                    <a:pt x="203" y="288"/>
                    <a:pt x="298" y="300"/>
                    <a:pt x="393" y="312"/>
                  </a:cubicBezTo>
                  <a:lnTo>
                    <a:pt x="393" y="300"/>
                  </a:lnTo>
                  <a:cubicBezTo>
                    <a:pt x="596" y="288"/>
                    <a:pt x="798" y="276"/>
                    <a:pt x="1000" y="264"/>
                  </a:cubicBezTo>
                  <a:cubicBezTo>
                    <a:pt x="1048" y="264"/>
                    <a:pt x="1108" y="240"/>
                    <a:pt x="1119" y="216"/>
                  </a:cubicBezTo>
                  <a:cubicBezTo>
                    <a:pt x="1155" y="157"/>
                    <a:pt x="1167" y="109"/>
                    <a:pt x="1191" y="50"/>
                  </a:cubicBezTo>
                  <a:cubicBezTo>
                    <a:pt x="1131" y="26"/>
                    <a:pt x="1072" y="2"/>
                    <a:pt x="1012" y="2"/>
                  </a:cubicBezTo>
                  <a:cubicBezTo>
                    <a:pt x="999" y="1"/>
                    <a:pt x="986" y="0"/>
                    <a:pt x="97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64" name="Google Shape;2864;p53"/>
            <p:cNvSpPr/>
            <p:nvPr/>
          </p:nvSpPr>
          <p:spPr>
            <a:xfrm>
              <a:off x="6331350" y="1613300"/>
              <a:ext cx="27100" cy="7475"/>
            </a:xfrm>
            <a:custGeom>
              <a:avLst/>
              <a:gdLst/>
              <a:ahLst/>
              <a:cxnLst/>
              <a:rect l="l" t="t" r="r" b="b"/>
              <a:pathLst>
                <a:path w="1084" h="299" extrusionOk="0">
                  <a:moveTo>
                    <a:pt x="127" y="0"/>
                  </a:moveTo>
                  <a:cubicBezTo>
                    <a:pt x="79" y="0"/>
                    <a:pt x="54" y="38"/>
                    <a:pt x="36" y="84"/>
                  </a:cubicBezTo>
                  <a:cubicBezTo>
                    <a:pt x="0" y="143"/>
                    <a:pt x="36" y="215"/>
                    <a:pt x="95" y="227"/>
                  </a:cubicBezTo>
                  <a:cubicBezTo>
                    <a:pt x="226" y="262"/>
                    <a:pt x="369" y="274"/>
                    <a:pt x="476" y="298"/>
                  </a:cubicBezTo>
                  <a:cubicBezTo>
                    <a:pt x="667" y="274"/>
                    <a:pt x="822" y="262"/>
                    <a:pt x="976" y="239"/>
                  </a:cubicBezTo>
                  <a:cubicBezTo>
                    <a:pt x="1012" y="239"/>
                    <a:pt x="1084" y="167"/>
                    <a:pt x="1072" y="155"/>
                  </a:cubicBezTo>
                  <a:cubicBezTo>
                    <a:pt x="1048" y="108"/>
                    <a:pt x="1012" y="36"/>
                    <a:pt x="965" y="24"/>
                  </a:cubicBezTo>
                  <a:cubicBezTo>
                    <a:pt x="930" y="19"/>
                    <a:pt x="896" y="16"/>
                    <a:pt x="862" y="16"/>
                  </a:cubicBezTo>
                  <a:cubicBezTo>
                    <a:pt x="814" y="16"/>
                    <a:pt x="768" y="22"/>
                    <a:pt x="726" y="36"/>
                  </a:cubicBezTo>
                  <a:cubicBezTo>
                    <a:pt x="649" y="62"/>
                    <a:pt x="570" y="74"/>
                    <a:pt x="490" y="74"/>
                  </a:cubicBezTo>
                  <a:cubicBezTo>
                    <a:pt x="385" y="74"/>
                    <a:pt x="280" y="53"/>
                    <a:pt x="179" y="12"/>
                  </a:cubicBezTo>
                  <a:cubicBezTo>
                    <a:pt x="159" y="4"/>
                    <a:pt x="142" y="0"/>
                    <a:pt x="1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65" name="Google Shape;2865;p53"/>
            <p:cNvSpPr/>
            <p:nvPr/>
          </p:nvSpPr>
          <p:spPr>
            <a:xfrm>
              <a:off x="6213175" y="3022100"/>
              <a:ext cx="23825" cy="49875"/>
            </a:xfrm>
            <a:custGeom>
              <a:avLst/>
              <a:gdLst/>
              <a:ahLst/>
              <a:cxnLst/>
              <a:rect l="l" t="t" r="r" b="b"/>
              <a:pathLst>
                <a:path w="953" h="1995" extrusionOk="0">
                  <a:moveTo>
                    <a:pt x="24" y="1"/>
                  </a:moveTo>
                  <a:cubicBezTo>
                    <a:pt x="0" y="13"/>
                    <a:pt x="0" y="36"/>
                    <a:pt x="0" y="72"/>
                  </a:cubicBezTo>
                  <a:cubicBezTo>
                    <a:pt x="0" y="108"/>
                    <a:pt x="24" y="143"/>
                    <a:pt x="24" y="191"/>
                  </a:cubicBezTo>
                  <a:cubicBezTo>
                    <a:pt x="48" y="536"/>
                    <a:pt x="60" y="894"/>
                    <a:pt x="84" y="1239"/>
                  </a:cubicBezTo>
                  <a:cubicBezTo>
                    <a:pt x="84" y="1429"/>
                    <a:pt x="84" y="1632"/>
                    <a:pt x="84" y="1834"/>
                  </a:cubicBezTo>
                  <a:cubicBezTo>
                    <a:pt x="84" y="1936"/>
                    <a:pt x="127" y="1994"/>
                    <a:pt x="199" y="1994"/>
                  </a:cubicBezTo>
                  <a:cubicBezTo>
                    <a:pt x="211" y="1994"/>
                    <a:pt x="225" y="1992"/>
                    <a:pt x="239" y="1989"/>
                  </a:cubicBezTo>
                  <a:cubicBezTo>
                    <a:pt x="286" y="1965"/>
                    <a:pt x="334" y="1929"/>
                    <a:pt x="358" y="1870"/>
                  </a:cubicBezTo>
                  <a:cubicBezTo>
                    <a:pt x="429" y="1679"/>
                    <a:pt x="500" y="1489"/>
                    <a:pt x="572" y="1298"/>
                  </a:cubicBezTo>
                  <a:cubicBezTo>
                    <a:pt x="596" y="1239"/>
                    <a:pt x="631" y="1191"/>
                    <a:pt x="655" y="1144"/>
                  </a:cubicBezTo>
                  <a:lnTo>
                    <a:pt x="691" y="1144"/>
                  </a:lnTo>
                  <a:cubicBezTo>
                    <a:pt x="715" y="1215"/>
                    <a:pt x="715" y="1286"/>
                    <a:pt x="727" y="1358"/>
                  </a:cubicBezTo>
                  <a:cubicBezTo>
                    <a:pt x="727" y="1513"/>
                    <a:pt x="703" y="1679"/>
                    <a:pt x="703" y="1846"/>
                  </a:cubicBezTo>
                  <a:cubicBezTo>
                    <a:pt x="691" y="1906"/>
                    <a:pt x="739" y="1965"/>
                    <a:pt x="810" y="1965"/>
                  </a:cubicBezTo>
                  <a:cubicBezTo>
                    <a:pt x="819" y="1967"/>
                    <a:pt x="828" y="1967"/>
                    <a:pt x="836" y="1967"/>
                  </a:cubicBezTo>
                  <a:cubicBezTo>
                    <a:pt x="895" y="1967"/>
                    <a:pt x="941" y="1931"/>
                    <a:pt x="941" y="1858"/>
                  </a:cubicBezTo>
                  <a:cubicBezTo>
                    <a:pt x="941" y="1644"/>
                    <a:pt x="953" y="1429"/>
                    <a:pt x="941" y="1215"/>
                  </a:cubicBezTo>
                  <a:cubicBezTo>
                    <a:pt x="929" y="1072"/>
                    <a:pt x="881" y="929"/>
                    <a:pt x="727" y="917"/>
                  </a:cubicBezTo>
                  <a:cubicBezTo>
                    <a:pt x="714" y="915"/>
                    <a:pt x="702" y="914"/>
                    <a:pt x="691" y="914"/>
                  </a:cubicBezTo>
                  <a:cubicBezTo>
                    <a:pt x="569" y="914"/>
                    <a:pt x="494" y="1023"/>
                    <a:pt x="429" y="1132"/>
                  </a:cubicBezTo>
                  <a:cubicBezTo>
                    <a:pt x="393" y="1215"/>
                    <a:pt x="358" y="1298"/>
                    <a:pt x="310" y="1394"/>
                  </a:cubicBezTo>
                  <a:cubicBezTo>
                    <a:pt x="298" y="1096"/>
                    <a:pt x="298" y="810"/>
                    <a:pt x="274" y="536"/>
                  </a:cubicBezTo>
                  <a:cubicBezTo>
                    <a:pt x="274" y="346"/>
                    <a:pt x="215" y="167"/>
                    <a:pt x="96" y="24"/>
                  </a:cubicBezTo>
                  <a:cubicBezTo>
                    <a:pt x="72" y="1"/>
                    <a:pt x="48" y="1"/>
                    <a:pt x="2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66" name="Google Shape;2866;p53"/>
            <p:cNvSpPr/>
            <p:nvPr/>
          </p:nvSpPr>
          <p:spPr>
            <a:xfrm>
              <a:off x="6135775" y="3034400"/>
              <a:ext cx="26225" cy="34675"/>
            </a:xfrm>
            <a:custGeom>
              <a:avLst/>
              <a:gdLst/>
              <a:ahLst/>
              <a:cxnLst/>
              <a:rect l="l" t="t" r="r" b="b"/>
              <a:pathLst>
                <a:path w="1049" h="1387" extrusionOk="0">
                  <a:moveTo>
                    <a:pt x="587" y="0"/>
                  </a:moveTo>
                  <a:cubicBezTo>
                    <a:pt x="550" y="0"/>
                    <a:pt x="509" y="11"/>
                    <a:pt x="465" y="32"/>
                  </a:cubicBezTo>
                  <a:cubicBezTo>
                    <a:pt x="358" y="92"/>
                    <a:pt x="263" y="152"/>
                    <a:pt x="179" y="235"/>
                  </a:cubicBezTo>
                  <a:cubicBezTo>
                    <a:pt x="48" y="306"/>
                    <a:pt x="1" y="461"/>
                    <a:pt x="60" y="592"/>
                  </a:cubicBezTo>
                  <a:cubicBezTo>
                    <a:pt x="112" y="706"/>
                    <a:pt x="227" y="775"/>
                    <a:pt x="351" y="775"/>
                  </a:cubicBezTo>
                  <a:cubicBezTo>
                    <a:pt x="369" y="775"/>
                    <a:pt x="387" y="774"/>
                    <a:pt x="406" y="771"/>
                  </a:cubicBezTo>
                  <a:cubicBezTo>
                    <a:pt x="465" y="771"/>
                    <a:pt x="537" y="783"/>
                    <a:pt x="608" y="794"/>
                  </a:cubicBezTo>
                  <a:cubicBezTo>
                    <a:pt x="679" y="806"/>
                    <a:pt x="727" y="890"/>
                    <a:pt x="691" y="961"/>
                  </a:cubicBezTo>
                  <a:cubicBezTo>
                    <a:pt x="656" y="1033"/>
                    <a:pt x="608" y="1080"/>
                    <a:pt x="537" y="1116"/>
                  </a:cubicBezTo>
                  <a:cubicBezTo>
                    <a:pt x="495" y="1130"/>
                    <a:pt x="449" y="1136"/>
                    <a:pt x="401" y="1136"/>
                  </a:cubicBezTo>
                  <a:cubicBezTo>
                    <a:pt x="367" y="1136"/>
                    <a:pt x="333" y="1133"/>
                    <a:pt x="298" y="1128"/>
                  </a:cubicBezTo>
                  <a:cubicBezTo>
                    <a:pt x="263" y="1128"/>
                    <a:pt x="227" y="1104"/>
                    <a:pt x="215" y="1068"/>
                  </a:cubicBezTo>
                  <a:cubicBezTo>
                    <a:pt x="193" y="1040"/>
                    <a:pt x="173" y="1028"/>
                    <a:pt x="154" y="1028"/>
                  </a:cubicBezTo>
                  <a:cubicBezTo>
                    <a:pt x="134" y="1028"/>
                    <a:pt x="115" y="1043"/>
                    <a:pt x="96" y="1068"/>
                  </a:cubicBezTo>
                  <a:cubicBezTo>
                    <a:pt x="36" y="1175"/>
                    <a:pt x="84" y="1318"/>
                    <a:pt x="203" y="1366"/>
                  </a:cubicBezTo>
                  <a:cubicBezTo>
                    <a:pt x="258" y="1380"/>
                    <a:pt x="314" y="1386"/>
                    <a:pt x="369" y="1386"/>
                  </a:cubicBezTo>
                  <a:cubicBezTo>
                    <a:pt x="599" y="1386"/>
                    <a:pt x="819" y="1270"/>
                    <a:pt x="953" y="1068"/>
                  </a:cubicBezTo>
                  <a:cubicBezTo>
                    <a:pt x="1049" y="925"/>
                    <a:pt x="989" y="723"/>
                    <a:pt x="834" y="640"/>
                  </a:cubicBezTo>
                  <a:cubicBezTo>
                    <a:pt x="763" y="604"/>
                    <a:pt x="679" y="568"/>
                    <a:pt x="584" y="556"/>
                  </a:cubicBezTo>
                  <a:cubicBezTo>
                    <a:pt x="501" y="533"/>
                    <a:pt x="417" y="533"/>
                    <a:pt x="322" y="521"/>
                  </a:cubicBezTo>
                  <a:cubicBezTo>
                    <a:pt x="358" y="378"/>
                    <a:pt x="477" y="247"/>
                    <a:pt x="620" y="199"/>
                  </a:cubicBezTo>
                  <a:cubicBezTo>
                    <a:pt x="632" y="235"/>
                    <a:pt x="632" y="259"/>
                    <a:pt x="644" y="271"/>
                  </a:cubicBezTo>
                  <a:cubicBezTo>
                    <a:pt x="679" y="283"/>
                    <a:pt x="715" y="294"/>
                    <a:pt x="751" y="306"/>
                  </a:cubicBezTo>
                  <a:cubicBezTo>
                    <a:pt x="763" y="283"/>
                    <a:pt x="775" y="247"/>
                    <a:pt x="775" y="223"/>
                  </a:cubicBezTo>
                  <a:cubicBezTo>
                    <a:pt x="766" y="82"/>
                    <a:pt x="692" y="0"/>
                    <a:pt x="58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67" name="Google Shape;2867;p53"/>
            <p:cNvSpPr/>
            <p:nvPr/>
          </p:nvSpPr>
          <p:spPr>
            <a:xfrm>
              <a:off x="6673050" y="3042875"/>
              <a:ext cx="23200" cy="35500"/>
            </a:xfrm>
            <a:custGeom>
              <a:avLst/>
              <a:gdLst/>
              <a:ahLst/>
              <a:cxnLst/>
              <a:rect l="l" t="t" r="r" b="b"/>
              <a:pathLst>
                <a:path w="928" h="1420" extrusionOk="0">
                  <a:moveTo>
                    <a:pt x="607" y="0"/>
                  </a:moveTo>
                  <a:cubicBezTo>
                    <a:pt x="391" y="0"/>
                    <a:pt x="192" y="115"/>
                    <a:pt x="72" y="301"/>
                  </a:cubicBezTo>
                  <a:cubicBezTo>
                    <a:pt x="1" y="384"/>
                    <a:pt x="36" y="503"/>
                    <a:pt x="132" y="551"/>
                  </a:cubicBezTo>
                  <a:cubicBezTo>
                    <a:pt x="184" y="568"/>
                    <a:pt x="242" y="579"/>
                    <a:pt x="303" y="579"/>
                  </a:cubicBezTo>
                  <a:cubicBezTo>
                    <a:pt x="325" y="579"/>
                    <a:pt x="347" y="578"/>
                    <a:pt x="370" y="575"/>
                  </a:cubicBezTo>
                  <a:cubicBezTo>
                    <a:pt x="393" y="575"/>
                    <a:pt x="417" y="515"/>
                    <a:pt x="441" y="479"/>
                  </a:cubicBezTo>
                  <a:cubicBezTo>
                    <a:pt x="405" y="467"/>
                    <a:pt x="382" y="455"/>
                    <a:pt x="346" y="444"/>
                  </a:cubicBezTo>
                  <a:cubicBezTo>
                    <a:pt x="286" y="444"/>
                    <a:pt x="227" y="432"/>
                    <a:pt x="155" y="432"/>
                  </a:cubicBezTo>
                  <a:cubicBezTo>
                    <a:pt x="227" y="277"/>
                    <a:pt x="358" y="182"/>
                    <a:pt x="524" y="146"/>
                  </a:cubicBezTo>
                  <a:cubicBezTo>
                    <a:pt x="550" y="139"/>
                    <a:pt x="573" y="136"/>
                    <a:pt x="592" y="136"/>
                  </a:cubicBezTo>
                  <a:cubicBezTo>
                    <a:pt x="674" y="136"/>
                    <a:pt x="706" y="193"/>
                    <a:pt x="667" y="289"/>
                  </a:cubicBezTo>
                  <a:cubicBezTo>
                    <a:pt x="632" y="396"/>
                    <a:pt x="584" y="491"/>
                    <a:pt x="524" y="575"/>
                  </a:cubicBezTo>
                  <a:cubicBezTo>
                    <a:pt x="393" y="741"/>
                    <a:pt x="251" y="908"/>
                    <a:pt x="108" y="1075"/>
                  </a:cubicBezTo>
                  <a:cubicBezTo>
                    <a:pt x="48" y="1134"/>
                    <a:pt x="36" y="1217"/>
                    <a:pt x="72" y="1289"/>
                  </a:cubicBezTo>
                  <a:cubicBezTo>
                    <a:pt x="120" y="1348"/>
                    <a:pt x="167" y="1384"/>
                    <a:pt x="239" y="1396"/>
                  </a:cubicBezTo>
                  <a:cubicBezTo>
                    <a:pt x="393" y="1408"/>
                    <a:pt x="560" y="1420"/>
                    <a:pt x="727" y="1420"/>
                  </a:cubicBezTo>
                  <a:cubicBezTo>
                    <a:pt x="774" y="1420"/>
                    <a:pt x="810" y="1396"/>
                    <a:pt x="834" y="1348"/>
                  </a:cubicBezTo>
                  <a:cubicBezTo>
                    <a:pt x="858" y="1289"/>
                    <a:pt x="810" y="1253"/>
                    <a:pt x="751" y="1253"/>
                  </a:cubicBezTo>
                  <a:lnTo>
                    <a:pt x="274" y="1194"/>
                  </a:lnTo>
                  <a:cubicBezTo>
                    <a:pt x="298" y="1158"/>
                    <a:pt x="322" y="1122"/>
                    <a:pt x="346" y="1086"/>
                  </a:cubicBezTo>
                  <a:cubicBezTo>
                    <a:pt x="465" y="932"/>
                    <a:pt x="584" y="777"/>
                    <a:pt x="703" y="622"/>
                  </a:cubicBezTo>
                  <a:cubicBezTo>
                    <a:pt x="763" y="515"/>
                    <a:pt x="822" y="420"/>
                    <a:pt x="870" y="301"/>
                  </a:cubicBezTo>
                  <a:cubicBezTo>
                    <a:pt x="927" y="163"/>
                    <a:pt x="829" y="2"/>
                    <a:pt x="683" y="2"/>
                  </a:cubicBezTo>
                  <a:cubicBezTo>
                    <a:pt x="678" y="2"/>
                    <a:pt x="673" y="3"/>
                    <a:pt x="667" y="3"/>
                  </a:cubicBezTo>
                  <a:cubicBezTo>
                    <a:pt x="647" y="1"/>
                    <a:pt x="627" y="0"/>
                    <a:pt x="60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68" name="Google Shape;2868;p53"/>
            <p:cNvSpPr/>
            <p:nvPr/>
          </p:nvSpPr>
          <p:spPr>
            <a:xfrm>
              <a:off x="6181325" y="3041700"/>
              <a:ext cx="21450" cy="28375"/>
            </a:xfrm>
            <a:custGeom>
              <a:avLst/>
              <a:gdLst/>
              <a:ahLst/>
              <a:cxnLst/>
              <a:rect l="l" t="t" r="r" b="b"/>
              <a:pathLst>
                <a:path w="858" h="1135" extrusionOk="0">
                  <a:moveTo>
                    <a:pt x="582" y="0"/>
                  </a:moveTo>
                  <a:cubicBezTo>
                    <a:pt x="526" y="0"/>
                    <a:pt x="468" y="27"/>
                    <a:pt x="429" y="86"/>
                  </a:cubicBezTo>
                  <a:cubicBezTo>
                    <a:pt x="393" y="133"/>
                    <a:pt x="346" y="193"/>
                    <a:pt x="310" y="252"/>
                  </a:cubicBezTo>
                  <a:cubicBezTo>
                    <a:pt x="274" y="205"/>
                    <a:pt x="250" y="169"/>
                    <a:pt x="203" y="133"/>
                  </a:cubicBezTo>
                  <a:cubicBezTo>
                    <a:pt x="179" y="110"/>
                    <a:pt x="151" y="87"/>
                    <a:pt x="117" y="87"/>
                  </a:cubicBezTo>
                  <a:cubicBezTo>
                    <a:pt x="100" y="87"/>
                    <a:pt x="81" y="93"/>
                    <a:pt x="60" y="110"/>
                  </a:cubicBezTo>
                  <a:cubicBezTo>
                    <a:pt x="0" y="157"/>
                    <a:pt x="24" y="205"/>
                    <a:pt x="72" y="252"/>
                  </a:cubicBezTo>
                  <a:cubicBezTo>
                    <a:pt x="167" y="372"/>
                    <a:pt x="191" y="526"/>
                    <a:pt x="131" y="657"/>
                  </a:cubicBezTo>
                  <a:cubicBezTo>
                    <a:pt x="108" y="753"/>
                    <a:pt x="84" y="836"/>
                    <a:pt x="84" y="931"/>
                  </a:cubicBezTo>
                  <a:cubicBezTo>
                    <a:pt x="60" y="1003"/>
                    <a:pt x="119" y="1074"/>
                    <a:pt x="191" y="1086"/>
                  </a:cubicBezTo>
                  <a:cubicBezTo>
                    <a:pt x="262" y="1086"/>
                    <a:pt x="322" y="1038"/>
                    <a:pt x="334" y="979"/>
                  </a:cubicBezTo>
                  <a:cubicBezTo>
                    <a:pt x="370" y="860"/>
                    <a:pt x="381" y="741"/>
                    <a:pt x="381" y="622"/>
                  </a:cubicBezTo>
                  <a:cubicBezTo>
                    <a:pt x="381" y="467"/>
                    <a:pt x="441" y="312"/>
                    <a:pt x="548" y="205"/>
                  </a:cubicBezTo>
                  <a:cubicBezTo>
                    <a:pt x="572" y="312"/>
                    <a:pt x="596" y="395"/>
                    <a:pt x="596" y="479"/>
                  </a:cubicBezTo>
                  <a:cubicBezTo>
                    <a:pt x="608" y="645"/>
                    <a:pt x="620" y="824"/>
                    <a:pt x="620" y="991"/>
                  </a:cubicBezTo>
                  <a:cubicBezTo>
                    <a:pt x="609" y="1068"/>
                    <a:pt x="669" y="1135"/>
                    <a:pt x="735" y="1135"/>
                  </a:cubicBezTo>
                  <a:cubicBezTo>
                    <a:pt x="740" y="1135"/>
                    <a:pt x="745" y="1134"/>
                    <a:pt x="751" y="1133"/>
                  </a:cubicBezTo>
                  <a:cubicBezTo>
                    <a:pt x="757" y="1134"/>
                    <a:pt x="764" y="1135"/>
                    <a:pt x="770" y="1135"/>
                  </a:cubicBezTo>
                  <a:cubicBezTo>
                    <a:pt x="858" y="1135"/>
                    <a:pt x="858" y="1058"/>
                    <a:pt x="858" y="1003"/>
                  </a:cubicBezTo>
                  <a:cubicBezTo>
                    <a:pt x="846" y="848"/>
                    <a:pt x="846" y="681"/>
                    <a:pt x="822" y="526"/>
                  </a:cubicBezTo>
                  <a:cubicBezTo>
                    <a:pt x="810" y="395"/>
                    <a:pt x="786" y="276"/>
                    <a:pt x="762" y="145"/>
                  </a:cubicBezTo>
                  <a:cubicBezTo>
                    <a:pt x="741" y="54"/>
                    <a:pt x="663" y="0"/>
                    <a:pt x="58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69" name="Google Shape;2869;p53"/>
            <p:cNvSpPr/>
            <p:nvPr/>
          </p:nvSpPr>
          <p:spPr>
            <a:xfrm>
              <a:off x="6620675" y="3025575"/>
              <a:ext cx="25600" cy="51850"/>
            </a:xfrm>
            <a:custGeom>
              <a:avLst/>
              <a:gdLst/>
              <a:ahLst/>
              <a:cxnLst/>
              <a:rect l="l" t="t" r="r" b="b"/>
              <a:pathLst>
                <a:path w="1024" h="2074" extrusionOk="0">
                  <a:moveTo>
                    <a:pt x="424" y="0"/>
                  </a:moveTo>
                  <a:cubicBezTo>
                    <a:pt x="400" y="0"/>
                    <a:pt x="357" y="13"/>
                    <a:pt x="322" y="40"/>
                  </a:cubicBezTo>
                  <a:cubicBezTo>
                    <a:pt x="274" y="88"/>
                    <a:pt x="322" y="124"/>
                    <a:pt x="357" y="159"/>
                  </a:cubicBezTo>
                  <a:cubicBezTo>
                    <a:pt x="1012" y="576"/>
                    <a:pt x="953" y="1552"/>
                    <a:pt x="238" y="1886"/>
                  </a:cubicBezTo>
                  <a:cubicBezTo>
                    <a:pt x="226" y="1886"/>
                    <a:pt x="202" y="1898"/>
                    <a:pt x="155" y="1909"/>
                  </a:cubicBezTo>
                  <a:cubicBezTo>
                    <a:pt x="167" y="1874"/>
                    <a:pt x="191" y="1838"/>
                    <a:pt x="202" y="1790"/>
                  </a:cubicBezTo>
                  <a:cubicBezTo>
                    <a:pt x="191" y="1767"/>
                    <a:pt x="191" y="1731"/>
                    <a:pt x="179" y="1695"/>
                  </a:cubicBezTo>
                  <a:cubicBezTo>
                    <a:pt x="155" y="1719"/>
                    <a:pt x="119" y="1731"/>
                    <a:pt x="107" y="1755"/>
                  </a:cubicBezTo>
                  <a:cubicBezTo>
                    <a:pt x="83" y="1778"/>
                    <a:pt x="71" y="1814"/>
                    <a:pt x="71" y="1850"/>
                  </a:cubicBezTo>
                  <a:cubicBezTo>
                    <a:pt x="36" y="1909"/>
                    <a:pt x="0" y="1981"/>
                    <a:pt x="71" y="2029"/>
                  </a:cubicBezTo>
                  <a:cubicBezTo>
                    <a:pt x="101" y="2058"/>
                    <a:pt x="140" y="2073"/>
                    <a:pt x="179" y="2073"/>
                  </a:cubicBezTo>
                  <a:cubicBezTo>
                    <a:pt x="217" y="2073"/>
                    <a:pt x="256" y="2058"/>
                    <a:pt x="286" y="2029"/>
                  </a:cubicBezTo>
                  <a:cubicBezTo>
                    <a:pt x="452" y="1921"/>
                    <a:pt x="619" y="1790"/>
                    <a:pt x="774" y="1648"/>
                  </a:cubicBezTo>
                  <a:cubicBezTo>
                    <a:pt x="941" y="1481"/>
                    <a:pt x="1024" y="1255"/>
                    <a:pt x="1024" y="1028"/>
                  </a:cubicBezTo>
                  <a:cubicBezTo>
                    <a:pt x="1024" y="576"/>
                    <a:pt x="786" y="255"/>
                    <a:pt x="441" y="4"/>
                  </a:cubicBezTo>
                  <a:cubicBezTo>
                    <a:pt x="438" y="1"/>
                    <a:pt x="432" y="0"/>
                    <a:pt x="4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70" name="Google Shape;2870;p53"/>
            <p:cNvSpPr/>
            <p:nvPr/>
          </p:nvSpPr>
          <p:spPr>
            <a:xfrm>
              <a:off x="6516475" y="3046250"/>
              <a:ext cx="28900" cy="27750"/>
            </a:xfrm>
            <a:custGeom>
              <a:avLst/>
              <a:gdLst/>
              <a:ahLst/>
              <a:cxnLst/>
              <a:rect l="l" t="t" r="r" b="b"/>
              <a:pathLst>
                <a:path w="1156" h="1110" extrusionOk="0">
                  <a:moveTo>
                    <a:pt x="808" y="154"/>
                  </a:moveTo>
                  <a:cubicBezTo>
                    <a:pt x="862" y="154"/>
                    <a:pt x="918" y="170"/>
                    <a:pt x="977" y="201"/>
                  </a:cubicBezTo>
                  <a:lnTo>
                    <a:pt x="501" y="356"/>
                  </a:lnTo>
                  <a:cubicBezTo>
                    <a:pt x="597" y="220"/>
                    <a:pt x="698" y="154"/>
                    <a:pt x="808" y="154"/>
                  </a:cubicBezTo>
                  <a:close/>
                  <a:moveTo>
                    <a:pt x="823" y="1"/>
                  </a:moveTo>
                  <a:cubicBezTo>
                    <a:pt x="795" y="1"/>
                    <a:pt x="767" y="4"/>
                    <a:pt x="739" y="11"/>
                  </a:cubicBezTo>
                  <a:cubicBezTo>
                    <a:pt x="406" y="82"/>
                    <a:pt x="144" y="332"/>
                    <a:pt x="48" y="654"/>
                  </a:cubicBezTo>
                  <a:cubicBezTo>
                    <a:pt x="1" y="785"/>
                    <a:pt x="48" y="928"/>
                    <a:pt x="156" y="1011"/>
                  </a:cubicBezTo>
                  <a:cubicBezTo>
                    <a:pt x="263" y="1077"/>
                    <a:pt x="382" y="1109"/>
                    <a:pt x="499" y="1109"/>
                  </a:cubicBezTo>
                  <a:cubicBezTo>
                    <a:pt x="617" y="1109"/>
                    <a:pt x="733" y="1077"/>
                    <a:pt x="834" y="1011"/>
                  </a:cubicBezTo>
                  <a:cubicBezTo>
                    <a:pt x="906" y="963"/>
                    <a:pt x="918" y="856"/>
                    <a:pt x="858" y="797"/>
                  </a:cubicBezTo>
                  <a:cubicBezTo>
                    <a:pt x="846" y="791"/>
                    <a:pt x="831" y="788"/>
                    <a:pt x="816" y="788"/>
                  </a:cubicBezTo>
                  <a:cubicBezTo>
                    <a:pt x="802" y="788"/>
                    <a:pt x="787" y="791"/>
                    <a:pt x="775" y="797"/>
                  </a:cubicBezTo>
                  <a:cubicBezTo>
                    <a:pt x="715" y="832"/>
                    <a:pt x="656" y="880"/>
                    <a:pt x="584" y="904"/>
                  </a:cubicBezTo>
                  <a:cubicBezTo>
                    <a:pt x="546" y="928"/>
                    <a:pt x="503" y="938"/>
                    <a:pt x="461" y="938"/>
                  </a:cubicBezTo>
                  <a:cubicBezTo>
                    <a:pt x="399" y="938"/>
                    <a:pt x="336" y="916"/>
                    <a:pt x="287" y="880"/>
                  </a:cubicBezTo>
                  <a:cubicBezTo>
                    <a:pt x="203" y="785"/>
                    <a:pt x="251" y="678"/>
                    <a:pt x="287" y="582"/>
                  </a:cubicBezTo>
                  <a:cubicBezTo>
                    <a:pt x="313" y="529"/>
                    <a:pt x="333" y="482"/>
                    <a:pt x="397" y="482"/>
                  </a:cubicBezTo>
                  <a:cubicBezTo>
                    <a:pt x="418" y="482"/>
                    <a:pt x="444" y="487"/>
                    <a:pt x="477" y="499"/>
                  </a:cubicBezTo>
                  <a:cubicBezTo>
                    <a:pt x="656" y="451"/>
                    <a:pt x="870" y="392"/>
                    <a:pt x="1084" y="320"/>
                  </a:cubicBezTo>
                  <a:cubicBezTo>
                    <a:pt x="1156" y="297"/>
                    <a:pt x="1156" y="225"/>
                    <a:pt x="1120" y="154"/>
                  </a:cubicBezTo>
                  <a:cubicBezTo>
                    <a:pt x="1053" y="58"/>
                    <a:pt x="939" y="1"/>
                    <a:pt x="82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71" name="Google Shape;2871;p53"/>
            <p:cNvSpPr/>
            <p:nvPr/>
          </p:nvSpPr>
          <p:spPr>
            <a:xfrm>
              <a:off x="6433150" y="3045925"/>
              <a:ext cx="24725" cy="30825"/>
            </a:xfrm>
            <a:custGeom>
              <a:avLst/>
              <a:gdLst/>
              <a:ahLst/>
              <a:cxnLst/>
              <a:rect l="l" t="t" r="r" b="b"/>
              <a:pathLst>
                <a:path w="989" h="1233" extrusionOk="0">
                  <a:moveTo>
                    <a:pt x="579" y="138"/>
                  </a:moveTo>
                  <a:cubicBezTo>
                    <a:pt x="628" y="138"/>
                    <a:pt x="678" y="150"/>
                    <a:pt x="726" y="179"/>
                  </a:cubicBezTo>
                  <a:cubicBezTo>
                    <a:pt x="619" y="310"/>
                    <a:pt x="453" y="405"/>
                    <a:pt x="286" y="453"/>
                  </a:cubicBezTo>
                  <a:cubicBezTo>
                    <a:pt x="277" y="271"/>
                    <a:pt x="420" y="138"/>
                    <a:pt x="579" y="138"/>
                  </a:cubicBezTo>
                  <a:close/>
                  <a:moveTo>
                    <a:pt x="524" y="0"/>
                  </a:moveTo>
                  <a:cubicBezTo>
                    <a:pt x="464" y="12"/>
                    <a:pt x="345" y="12"/>
                    <a:pt x="286" y="83"/>
                  </a:cubicBezTo>
                  <a:cubicBezTo>
                    <a:pt x="179" y="191"/>
                    <a:pt x="95" y="310"/>
                    <a:pt x="12" y="441"/>
                  </a:cubicBezTo>
                  <a:cubicBezTo>
                    <a:pt x="0" y="464"/>
                    <a:pt x="36" y="548"/>
                    <a:pt x="36" y="572"/>
                  </a:cubicBezTo>
                  <a:lnTo>
                    <a:pt x="36" y="655"/>
                  </a:lnTo>
                  <a:cubicBezTo>
                    <a:pt x="48" y="738"/>
                    <a:pt x="60" y="834"/>
                    <a:pt x="83" y="929"/>
                  </a:cubicBezTo>
                  <a:cubicBezTo>
                    <a:pt x="115" y="1109"/>
                    <a:pt x="279" y="1232"/>
                    <a:pt x="457" y="1232"/>
                  </a:cubicBezTo>
                  <a:cubicBezTo>
                    <a:pt x="479" y="1232"/>
                    <a:pt x="502" y="1230"/>
                    <a:pt x="524" y="1226"/>
                  </a:cubicBezTo>
                  <a:cubicBezTo>
                    <a:pt x="655" y="1191"/>
                    <a:pt x="774" y="1143"/>
                    <a:pt x="893" y="1084"/>
                  </a:cubicBezTo>
                  <a:cubicBezTo>
                    <a:pt x="941" y="1060"/>
                    <a:pt x="965" y="1000"/>
                    <a:pt x="988" y="953"/>
                  </a:cubicBezTo>
                  <a:cubicBezTo>
                    <a:pt x="988" y="917"/>
                    <a:pt x="976" y="893"/>
                    <a:pt x="965" y="881"/>
                  </a:cubicBezTo>
                  <a:cubicBezTo>
                    <a:pt x="961" y="878"/>
                    <a:pt x="955" y="876"/>
                    <a:pt x="949" y="876"/>
                  </a:cubicBezTo>
                  <a:cubicBezTo>
                    <a:pt x="933" y="876"/>
                    <a:pt x="910" y="885"/>
                    <a:pt x="893" y="893"/>
                  </a:cubicBezTo>
                  <a:cubicBezTo>
                    <a:pt x="786" y="941"/>
                    <a:pt x="679" y="988"/>
                    <a:pt x="560" y="1036"/>
                  </a:cubicBezTo>
                  <a:cubicBezTo>
                    <a:pt x="524" y="1048"/>
                    <a:pt x="492" y="1054"/>
                    <a:pt x="464" y="1054"/>
                  </a:cubicBezTo>
                  <a:cubicBezTo>
                    <a:pt x="378" y="1054"/>
                    <a:pt x="325" y="1000"/>
                    <a:pt x="298" y="893"/>
                  </a:cubicBezTo>
                  <a:cubicBezTo>
                    <a:pt x="274" y="822"/>
                    <a:pt x="262" y="750"/>
                    <a:pt x="250" y="679"/>
                  </a:cubicBezTo>
                  <a:cubicBezTo>
                    <a:pt x="238" y="607"/>
                    <a:pt x="262" y="584"/>
                    <a:pt x="333" y="560"/>
                  </a:cubicBezTo>
                  <a:cubicBezTo>
                    <a:pt x="524" y="524"/>
                    <a:pt x="679" y="429"/>
                    <a:pt x="810" y="298"/>
                  </a:cubicBezTo>
                  <a:cubicBezTo>
                    <a:pt x="917" y="214"/>
                    <a:pt x="869" y="36"/>
                    <a:pt x="726" y="24"/>
                  </a:cubicBezTo>
                  <a:cubicBezTo>
                    <a:pt x="679" y="12"/>
                    <a:pt x="619" y="12"/>
                    <a:pt x="52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72" name="Google Shape;2872;p53"/>
            <p:cNvSpPr/>
            <p:nvPr/>
          </p:nvSpPr>
          <p:spPr>
            <a:xfrm>
              <a:off x="6307225" y="3029250"/>
              <a:ext cx="24150" cy="44300"/>
            </a:xfrm>
            <a:custGeom>
              <a:avLst/>
              <a:gdLst/>
              <a:ahLst/>
              <a:cxnLst/>
              <a:rect l="l" t="t" r="r" b="b"/>
              <a:pathLst>
                <a:path w="966" h="1772" extrusionOk="0">
                  <a:moveTo>
                    <a:pt x="72" y="0"/>
                  </a:moveTo>
                  <a:cubicBezTo>
                    <a:pt x="48" y="0"/>
                    <a:pt x="25" y="24"/>
                    <a:pt x="1" y="36"/>
                  </a:cubicBezTo>
                  <a:cubicBezTo>
                    <a:pt x="13" y="60"/>
                    <a:pt x="25" y="96"/>
                    <a:pt x="48" y="96"/>
                  </a:cubicBezTo>
                  <a:cubicBezTo>
                    <a:pt x="108" y="131"/>
                    <a:pt x="179" y="155"/>
                    <a:pt x="239" y="191"/>
                  </a:cubicBezTo>
                  <a:cubicBezTo>
                    <a:pt x="703" y="477"/>
                    <a:pt x="918" y="1084"/>
                    <a:pt x="394" y="1584"/>
                  </a:cubicBezTo>
                  <a:lnTo>
                    <a:pt x="251" y="1584"/>
                  </a:lnTo>
                  <a:cubicBezTo>
                    <a:pt x="251" y="1620"/>
                    <a:pt x="251" y="1655"/>
                    <a:pt x="263" y="1691"/>
                  </a:cubicBezTo>
                  <a:cubicBezTo>
                    <a:pt x="278" y="1743"/>
                    <a:pt x="325" y="1772"/>
                    <a:pt x="372" y="1772"/>
                  </a:cubicBezTo>
                  <a:cubicBezTo>
                    <a:pt x="401" y="1772"/>
                    <a:pt x="431" y="1761"/>
                    <a:pt x="453" y="1739"/>
                  </a:cubicBezTo>
                  <a:cubicBezTo>
                    <a:pt x="703" y="1596"/>
                    <a:pt x="870" y="1334"/>
                    <a:pt x="894" y="1048"/>
                  </a:cubicBezTo>
                  <a:cubicBezTo>
                    <a:pt x="965" y="608"/>
                    <a:pt x="668" y="191"/>
                    <a:pt x="227" y="12"/>
                  </a:cubicBezTo>
                  <a:cubicBezTo>
                    <a:pt x="167" y="0"/>
                    <a:pt x="120" y="0"/>
                    <a:pt x="7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73" name="Google Shape;2873;p53"/>
            <p:cNvSpPr/>
            <p:nvPr/>
          </p:nvSpPr>
          <p:spPr>
            <a:xfrm>
              <a:off x="6280750" y="3038775"/>
              <a:ext cx="25025" cy="28825"/>
            </a:xfrm>
            <a:custGeom>
              <a:avLst/>
              <a:gdLst/>
              <a:ahLst/>
              <a:cxnLst/>
              <a:rect l="l" t="t" r="r" b="b"/>
              <a:pathLst>
                <a:path w="1001" h="1153" extrusionOk="0">
                  <a:moveTo>
                    <a:pt x="119" y="0"/>
                  </a:moveTo>
                  <a:cubicBezTo>
                    <a:pt x="72" y="0"/>
                    <a:pt x="36" y="12"/>
                    <a:pt x="12" y="36"/>
                  </a:cubicBezTo>
                  <a:cubicBezTo>
                    <a:pt x="0" y="72"/>
                    <a:pt x="0" y="167"/>
                    <a:pt x="24" y="167"/>
                  </a:cubicBezTo>
                  <a:cubicBezTo>
                    <a:pt x="167" y="227"/>
                    <a:pt x="226" y="358"/>
                    <a:pt x="322" y="453"/>
                  </a:cubicBezTo>
                  <a:cubicBezTo>
                    <a:pt x="369" y="512"/>
                    <a:pt x="357" y="548"/>
                    <a:pt x="333" y="608"/>
                  </a:cubicBezTo>
                  <a:cubicBezTo>
                    <a:pt x="250" y="739"/>
                    <a:pt x="179" y="870"/>
                    <a:pt x="119" y="1000"/>
                  </a:cubicBezTo>
                  <a:cubicBezTo>
                    <a:pt x="95" y="1048"/>
                    <a:pt x="107" y="1096"/>
                    <a:pt x="131" y="1143"/>
                  </a:cubicBezTo>
                  <a:cubicBezTo>
                    <a:pt x="155" y="1149"/>
                    <a:pt x="179" y="1152"/>
                    <a:pt x="201" y="1152"/>
                  </a:cubicBezTo>
                  <a:cubicBezTo>
                    <a:pt x="223" y="1152"/>
                    <a:pt x="244" y="1149"/>
                    <a:pt x="262" y="1143"/>
                  </a:cubicBezTo>
                  <a:cubicBezTo>
                    <a:pt x="286" y="1120"/>
                    <a:pt x="310" y="1036"/>
                    <a:pt x="310" y="1012"/>
                  </a:cubicBezTo>
                  <a:cubicBezTo>
                    <a:pt x="310" y="989"/>
                    <a:pt x="298" y="953"/>
                    <a:pt x="310" y="929"/>
                  </a:cubicBezTo>
                  <a:cubicBezTo>
                    <a:pt x="357" y="846"/>
                    <a:pt x="405" y="750"/>
                    <a:pt x="464" y="655"/>
                  </a:cubicBezTo>
                  <a:cubicBezTo>
                    <a:pt x="572" y="798"/>
                    <a:pt x="667" y="917"/>
                    <a:pt x="762" y="1048"/>
                  </a:cubicBezTo>
                  <a:cubicBezTo>
                    <a:pt x="794" y="1080"/>
                    <a:pt x="826" y="1112"/>
                    <a:pt x="864" y="1112"/>
                  </a:cubicBezTo>
                  <a:cubicBezTo>
                    <a:pt x="884" y="1112"/>
                    <a:pt x="905" y="1104"/>
                    <a:pt x="929" y="1084"/>
                  </a:cubicBezTo>
                  <a:cubicBezTo>
                    <a:pt x="1000" y="1024"/>
                    <a:pt x="953" y="965"/>
                    <a:pt x="917" y="917"/>
                  </a:cubicBezTo>
                  <a:lnTo>
                    <a:pt x="584" y="489"/>
                  </a:lnTo>
                  <a:cubicBezTo>
                    <a:pt x="655" y="393"/>
                    <a:pt x="726" y="322"/>
                    <a:pt x="786" y="227"/>
                  </a:cubicBezTo>
                  <a:cubicBezTo>
                    <a:pt x="810" y="203"/>
                    <a:pt x="810" y="143"/>
                    <a:pt x="810" y="96"/>
                  </a:cubicBezTo>
                  <a:lnTo>
                    <a:pt x="810" y="96"/>
                  </a:lnTo>
                  <a:cubicBezTo>
                    <a:pt x="774" y="108"/>
                    <a:pt x="726" y="96"/>
                    <a:pt x="691" y="119"/>
                  </a:cubicBezTo>
                  <a:cubicBezTo>
                    <a:pt x="607" y="191"/>
                    <a:pt x="536" y="262"/>
                    <a:pt x="464" y="334"/>
                  </a:cubicBezTo>
                  <a:cubicBezTo>
                    <a:pt x="417" y="286"/>
                    <a:pt x="369" y="227"/>
                    <a:pt x="310" y="167"/>
                  </a:cubicBezTo>
                  <a:cubicBezTo>
                    <a:pt x="250" y="108"/>
                    <a:pt x="191" y="48"/>
                    <a:pt x="11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74" name="Google Shape;2874;p53"/>
            <p:cNvSpPr/>
            <p:nvPr/>
          </p:nvSpPr>
          <p:spPr>
            <a:xfrm>
              <a:off x="6645675" y="3027550"/>
              <a:ext cx="35150" cy="52550"/>
            </a:xfrm>
            <a:custGeom>
              <a:avLst/>
              <a:gdLst/>
              <a:ahLst/>
              <a:cxnLst/>
              <a:rect l="l" t="t" r="r" b="b"/>
              <a:pathLst>
                <a:path w="1406" h="2102" extrusionOk="0">
                  <a:moveTo>
                    <a:pt x="1292" y="1"/>
                  </a:moveTo>
                  <a:cubicBezTo>
                    <a:pt x="1265" y="1"/>
                    <a:pt x="1236" y="7"/>
                    <a:pt x="1215" y="21"/>
                  </a:cubicBezTo>
                  <a:cubicBezTo>
                    <a:pt x="1155" y="56"/>
                    <a:pt x="1107" y="104"/>
                    <a:pt x="1060" y="164"/>
                  </a:cubicBezTo>
                  <a:cubicBezTo>
                    <a:pt x="893" y="437"/>
                    <a:pt x="715" y="699"/>
                    <a:pt x="560" y="985"/>
                  </a:cubicBezTo>
                  <a:cubicBezTo>
                    <a:pt x="369" y="1319"/>
                    <a:pt x="203" y="1664"/>
                    <a:pt x="24" y="1997"/>
                  </a:cubicBezTo>
                  <a:cubicBezTo>
                    <a:pt x="0" y="2021"/>
                    <a:pt x="0" y="2080"/>
                    <a:pt x="24" y="2092"/>
                  </a:cubicBezTo>
                  <a:cubicBezTo>
                    <a:pt x="36" y="2098"/>
                    <a:pt x="57" y="2101"/>
                    <a:pt x="76" y="2101"/>
                  </a:cubicBezTo>
                  <a:cubicBezTo>
                    <a:pt x="95" y="2101"/>
                    <a:pt x="113" y="2098"/>
                    <a:pt x="119" y="2092"/>
                  </a:cubicBezTo>
                  <a:cubicBezTo>
                    <a:pt x="179" y="2033"/>
                    <a:pt x="226" y="1961"/>
                    <a:pt x="262" y="1902"/>
                  </a:cubicBezTo>
                  <a:cubicBezTo>
                    <a:pt x="441" y="1545"/>
                    <a:pt x="607" y="1188"/>
                    <a:pt x="798" y="842"/>
                  </a:cubicBezTo>
                  <a:cubicBezTo>
                    <a:pt x="905" y="640"/>
                    <a:pt x="1036" y="449"/>
                    <a:pt x="1155" y="247"/>
                  </a:cubicBezTo>
                  <a:lnTo>
                    <a:pt x="1191" y="271"/>
                  </a:lnTo>
                  <a:cubicBezTo>
                    <a:pt x="1179" y="330"/>
                    <a:pt x="1179" y="390"/>
                    <a:pt x="1179" y="437"/>
                  </a:cubicBezTo>
                  <a:cubicBezTo>
                    <a:pt x="1179" y="461"/>
                    <a:pt x="1203" y="485"/>
                    <a:pt x="1215" y="509"/>
                  </a:cubicBezTo>
                  <a:cubicBezTo>
                    <a:pt x="1238" y="497"/>
                    <a:pt x="1274" y="485"/>
                    <a:pt x="1274" y="461"/>
                  </a:cubicBezTo>
                  <a:cubicBezTo>
                    <a:pt x="1322" y="366"/>
                    <a:pt x="1357" y="259"/>
                    <a:pt x="1393" y="152"/>
                  </a:cubicBezTo>
                  <a:cubicBezTo>
                    <a:pt x="1405" y="104"/>
                    <a:pt x="1381" y="45"/>
                    <a:pt x="1346" y="9"/>
                  </a:cubicBezTo>
                  <a:cubicBezTo>
                    <a:pt x="1331" y="4"/>
                    <a:pt x="1312" y="1"/>
                    <a:pt x="129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75" name="Google Shape;2875;p53"/>
            <p:cNvSpPr/>
            <p:nvPr/>
          </p:nvSpPr>
          <p:spPr>
            <a:xfrm>
              <a:off x="6585850" y="3040925"/>
              <a:ext cx="27400" cy="28225"/>
            </a:xfrm>
            <a:custGeom>
              <a:avLst/>
              <a:gdLst/>
              <a:ahLst/>
              <a:cxnLst/>
              <a:rect l="l" t="t" r="r" b="b"/>
              <a:pathLst>
                <a:path w="1096" h="1129" extrusionOk="0">
                  <a:moveTo>
                    <a:pt x="874" y="1"/>
                  </a:moveTo>
                  <a:cubicBezTo>
                    <a:pt x="834" y="1"/>
                    <a:pt x="801" y="54"/>
                    <a:pt x="774" y="81"/>
                  </a:cubicBezTo>
                  <a:cubicBezTo>
                    <a:pt x="655" y="200"/>
                    <a:pt x="560" y="319"/>
                    <a:pt x="441" y="462"/>
                  </a:cubicBezTo>
                  <a:cubicBezTo>
                    <a:pt x="357" y="391"/>
                    <a:pt x="262" y="319"/>
                    <a:pt x="214" y="272"/>
                  </a:cubicBezTo>
                  <a:cubicBezTo>
                    <a:pt x="186" y="243"/>
                    <a:pt x="158" y="219"/>
                    <a:pt x="127" y="219"/>
                  </a:cubicBezTo>
                  <a:cubicBezTo>
                    <a:pt x="106" y="219"/>
                    <a:pt x="84" y="231"/>
                    <a:pt x="60" y="260"/>
                  </a:cubicBezTo>
                  <a:cubicBezTo>
                    <a:pt x="0" y="331"/>
                    <a:pt x="71" y="367"/>
                    <a:pt x="107" y="403"/>
                  </a:cubicBezTo>
                  <a:cubicBezTo>
                    <a:pt x="191" y="462"/>
                    <a:pt x="262" y="522"/>
                    <a:pt x="333" y="581"/>
                  </a:cubicBezTo>
                  <a:cubicBezTo>
                    <a:pt x="262" y="676"/>
                    <a:pt x="179" y="772"/>
                    <a:pt x="107" y="867"/>
                  </a:cubicBezTo>
                  <a:cubicBezTo>
                    <a:pt x="71" y="926"/>
                    <a:pt x="60" y="986"/>
                    <a:pt x="60" y="1057"/>
                  </a:cubicBezTo>
                  <a:cubicBezTo>
                    <a:pt x="60" y="1081"/>
                    <a:pt x="107" y="1117"/>
                    <a:pt x="155" y="1129"/>
                  </a:cubicBezTo>
                  <a:cubicBezTo>
                    <a:pt x="202" y="1129"/>
                    <a:pt x="238" y="1093"/>
                    <a:pt x="214" y="1034"/>
                  </a:cubicBezTo>
                  <a:cubicBezTo>
                    <a:pt x="202" y="1010"/>
                    <a:pt x="214" y="986"/>
                    <a:pt x="226" y="962"/>
                  </a:cubicBezTo>
                  <a:cubicBezTo>
                    <a:pt x="286" y="879"/>
                    <a:pt x="357" y="795"/>
                    <a:pt x="429" y="724"/>
                  </a:cubicBezTo>
                  <a:cubicBezTo>
                    <a:pt x="450" y="710"/>
                    <a:pt x="470" y="704"/>
                    <a:pt x="491" y="704"/>
                  </a:cubicBezTo>
                  <a:cubicBezTo>
                    <a:pt x="506" y="704"/>
                    <a:pt x="521" y="707"/>
                    <a:pt x="536" y="712"/>
                  </a:cubicBezTo>
                  <a:cubicBezTo>
                    <a:pt x="643" y="772"/>
                    <a:pt x="762" y="843"/>
                    <a:pt x="857" y="903"/>
                  </a:cubicBezTo>
                  <a:cubicBezTo>
                    <a:pt x="903" y="931"/>
                    <a:pt x="943" y="946"/>
                    <a:pt x="977" y="946"/>
                  </a:cubicBezTo>
                  <a:cubicBezTo>
                    <a:pt x="1015" y="946"/>
                    <a:pt x="1047" y="928"/>
                    <a:pt x="1072" y="891"/>
                  </a:cubicBezTo>
                  <a:cubicBezTo>
                    <a:pt x="1095" y="819"/>
                    <a:pt x="1060" y="724"/>
                    <a:pt x="988" y="700"/>
                  </a:cubicBezTo>
                  <a:cubicBezTo>
                    <a:pt x="963" y="692"/>
                    <a:pt x="938" y="683"/>
                    <a:pt x="912" y="683"/>
                  </a:cubicBezTo>
                  <a:cubicBezTo>
                    <a:pt x="902" y="683"/>
                    <a:pt x="892" y="685"/>
                    <a:pt x="881" y="688"/>
                  </a:cubicBezTo>
                  <a:cubicBezTo>
                    <a:pt x="873" y="688"/>
                    <a:pt x="855" y="694"/>
                    <a:pt x="840" y="694"/>
                  </a:cubicBezTo>
                  <a:cubicBezTo>
                    <a:pt x="832" y="694"/>
                    <a:pt x="826" y="692"/>
                    <a:pt x="822" y="688"/>
                  </a:cubicBezTo>
                  <a:cubicBezTo>
                    <a:pt x="738" y="641"/>
                    <a:pt x="667" y="593"/>
                    <a:pt x="583" y="545"/>
                  </a:cubicBezTo>
                  <a:lnTo>
                    <a:pt x="893" y="212"/>
                  </a:lnTo>
                  <a:cubicBezTo>
                    <a:pt x="941" y="152"/>
                    <a:pt x="988" y="93"/>
                    <a:pt x="917" y="22"/>
                  </a:cubicBezTo>
                  <a:cubicBezTo>
                    <a:pt x="902" y="7"/>
                    <a:pt x="888" y="1"/>
                    <a:pt x="8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76" name="Google Shape;2876;p53"/>
            <p:cNvSpPr/>
            <p:nvPr/>
          </p:nvSpPr>
          <p:spPr>
            <a:xfrm>
              <a:off x="6255450" y="3030100"/>
              <a:ext cx="19350" cy="44700"/>
            </a:xfrm>
            <a:custGeom>
              <a:avLst/>
              <a:gdLst/>
              <a:ahLst/>
              <a:cxnLst/>
              <a:rect l="l" t="t" r="r" b="b"/>
              <a:pathLst>
                <a:path w="774" h="1788" extrusionOk="0">
                  <a:moveTo>
                    <a:pt x="447" y="0"/>
                  </a:moveTo>
                  <a:cubicBezTo>
                    <a:pt x="389" y="0"/>
                    <a:pt x="331" y="36"/>
                    <a:pt x="286" y="109"/>
                  </a:cubicBezTo>
                  <a:cubicBezTo>
                    <a:pt x="167" y="288"/>
                    <a:pt x="95" y="502"/>
                    <a:pt x="60" y="728"/>
                  </a:cubicBezTo>
                  <a:cubicBezTo>
                    <a:pt x="0" y="1062"/>
                    <a:pt x="107" y="1407"/>
                    <a:pt x="333" y="1657"/>
                  </a:cubicBezTo>
                  <a:cubicBezTo>
                    <a:pt x="398" y="1740"/>
                    <a:pt x="499" y="1788"/>
                    <a:pt x="603" y="1788"/>
                  </a:cubicBezTo>
                  <a:cubicBezTo>
                    <a:pt x="632" y="1788"/>
                    <a:pt x="662" y="1784"/>
                    <a:pt x="691" y="1776"/>
                  </a:cubicBezTo>
                  <a:cubicBezTo>
                    <a:pt x="714" y="1776"/>
                    <a:pt x="738" y="1728"/>
                    <a:pt x="774" y="1705"/>
                  </a:cubicBezTo>
                  <a:cubicBezTo>
                    <a:pt x="738" y="1693"/>
                    <a:pt x="703" y="1681"/>
                    <a:pt x="679" y="1669"/>
                  </a:cubicBezTo>
                  <a:cubicBezTo>
                    <a:pt x="643" y="1669"/>
                    <a:pt x="595" y="1669"/>
                    <a:pt x="572" y="1645"/>
                  </a:cubicBezTo>
                  <a:cubicBezTo>
                    <a:pt x="429" y="1514"/>
                    <a:pt x="322" y="1347"/>
                    <a:pt x="274" y="1157"/>
                  </a:cubicBezTo>
                  <a:cubicBezTo>
                    <a:pt x="226" y="824"/>
                    <a:pt x="274" y="490"/>
                    <a:pt x="441" y="193"/>
                  </a:cubicBezTo>
                  <a:cubicBezTo>
                    <a:pt x="465" y="144"/>
                    <a:pt x="489" y="106"/>
                    <a:pt x="537" y="106"/>
                  </a:cubicBezTo>
                  <a:cubicBezTo>
                    <a:pt x="558" y="106"/>
                    <a:pt x="585" y="114"/>
                    <a:pt x="619" y="133"/>
                  </a:cubicBezTo>
                  <a:cubicBezTo>
                    <a:pt x="575" y="45"/>
                    <a:pt x="511" y="0"/>
                    <a:pt x="44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77" name="Google Shape;2877;p53"/>
            <p:cNvSpPr/>
            <p:nvPr/>
          </p:nvSpPr>
          <p:spPr>
            <a:xfrm>
              <a:off x="6409325" y="3037050"/>
              <a:ext cx="20275" cy="34775"/>
            </a:xfrm>
            <a:custGeom>
              <a:avLst/>
              <a:gdLst/>
              <a:ahLst/>
              <a:cxnLst/>
              <a:rect l="l" t="t" r="r" b="b"/>
              <a:pathLst>
                <a:path w="811" h="1391" extrusionOk="0">
                  <a:moveTo>
                    <a:pt x="466" y="0"/>
                  </a:moveTo>
                  <a:cubicBezTo>
                    <a:pt x="445" y="0"/>
                    <a:pt x="424" y="7"/>
                    <a:pt x="405" y="22"/>
                  </a:cubicBezTo>
                  <a:cubicBezTo>
                    <a:pt x="346" y="34"/>
                    <a:pt x="298" y="69"/>
                    <a:pt x="263" y="117"/>
                  </a:cubicBezTo>
                  <a:cubicBezTo>
                    <a:pt x="120" y="307"/>
                    <a:pt x="36" y="522"/>
                    <a:pt x="13" y="760"/>
                  </a:cubicBezTo>
                  <a:cubicBezTo>
                    <a:pt x="1" y="855"/>
                    <a:pt x="24" y="962"/>
                    <a:pt x="72" y="1058"/>
                  </a:cubicBezTo>
                  <a:cubicBezTo>
                    <a:pt x="227" y="1296"/>
                    <a:pt x="477" y="1355"/>
                    <a:pt x="751" y="1391"/>
                  </a:cubicBezTo>
                  <a:cubicBezTo>
                    <a:pt x="763" y="1391"/>
                    <a:pt x="786" y="1355"/>
                    <a:pt x="810" y="1343"/>
                  </a:cubicBezTo>
                  <a:cubicBezTo>
                    <a:pt x="798" y="1319"/>
                    <a:pt x="775" y="1308"/>
                    <a:pt x="751" y="1296"/>
                  </a:cubicBezTo>
                  <a:cubicBezTo>
                    <a:pt x="620" y="1224"/>
                    <a:pt x="477" y="1177"/>
                    <a:pt x="346" y="1093"/>
                  </a:cubicBezTo>
                  <a:cubicBezTo>
                    <a:pt x="239" y="1034"/>
                    <a:pt x="191" y="927"/>
                    <a:pt x="215" y="808"/>
                  </a:cubicBezTo>
                  <a:cubicBezTo>
                    <a:pt x="227" y="593"/>
                    <a:pt x="298" y="391"/>
                    <a:pt x="417" y="200"/>
                  </a:cubicBezTo>
                  <a:cubicBezTo>
                    <a:pt x="453" y="153"/>
                    <a:pt x="513" y="117"/>
                    <a:pt x="560" y="81"/>
                  </a:cubicBezTo>
                  <a:cubicBezTo>
                    <a:pt x="552" y="32"/>
                    <a:pt x="510" y="0"/>
                    <a:pt x="46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78" name="Google Shape;2878;p53"/>
            <p:cNvSpPr/>
            <p:nvPr/>
          </p:nvSpPr>
          <p:spPr>
            <a:xfrm>
              <a:off x="6167025" y="3039375"/>
              <a:ext cx="8375" cy="27700"/>
            </a:xfrm>
            <a:custGeom>
              <a:avLst/>
              <a:gdLst/>
              <a:ahLst/>
              <a:cxnLst/>
              <a:rect l="l" t="t" r="r" b="b"/>
              <a:pathLst>
                <a:path w="335" h="1108" extrusionOk="0">
                  <a:moveTo>
                    <a:pt x="132" y="0"/>
                  </a:moveTo>
                  <a:cubicBezTo>
                    <a:pt x="84" y="0"/>
                    <a:pt x="37" y="12"/>
                    <a:pt x="13" y="48"/>
                  </a:cubicBezTo>
                  <a:cubicBezTo>
                    <a:pt x="1" y="119"/>
                    <a:pt x="1" y="191"/>
                    <a:pt x="13" y="250"/>
                  </a:cubicBezTo>
                  <a:cubicBezTo>
                    <a:pt x="13" y="286"/>
                    <a:pt x="37" y="310"/>
                    <a:pt x="37" y="334"/>
                  </a:cubicBezTo>
                  <a:lnTo>
                    <a:pt x="37" y="869"/>
                  </a:lnTo>
                  <a:cubicBezTo>
                    <a:pt x="37" y="929"/>
                    <a:pt x="49" y="1000"/>
                    <a:pt x="72" y="1060"/>
                  </a:cubicBezTo>
                  <a:cubicBezTo>
                    <a:pt x="108" y="1096"/>
                    <a:pt x="168" y="1107"/>
                    <a:pt x="215" y="1107"/>
                  </a:cubicBezTo>
                  <a:cubicBezTo>
                    <a:pt x="239" y="1107"/>
                    <a:pt x="287" y="1060"/>
                    <a:pt x="287" y="1024"/>
                  </a:cubicBezTo>
                  <a:cubicBezTo>
                    <a:pt x="310" y="917"/>
                    <a:pt x="322" y="810"/>
                    <a:pt x="334" y="726"/>
                  </a:cubicBezTo>
                  <a:cubicBezTo>
                    <a:pt x="322" y="524"/>
                    <a:pt x="322" y="345"/>
                    <a:pt x="275" y="155"/>
                  </a:cubicBezTo>
                  <a:cubicBezTo>
                    <a:pt x="239" y="95"/>
                    <a:pt x="191" y="36"/>
                    <a:pt x="1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79" name="Google Shape;2879;p53"/>
            <p:cNvSpPr/>
            <p:nvPr/>
          </p:nvSpPr>
          <p:spPr>
            <a:xfrm>
              <a:off x="6463200" y="3042875"/>
              <a:ext cx="18775" cy="19150"/>
            </a:xfrm>
            <a:custGeom>
              <a:avLst/>
              <a:gdLst/>
              <a:ahLst/>
              <a:cxnLst/>
              <a:rect l="l" t="t" r="r" b="b"/>
              <a:pathLst>
                <a:path w="751" h="766" extrusionOk="0">
                  <a:moveTo>
                    <a:pt x="120" y="1"/>
                  </a:moveTo>
                  <a:cubicBezTo>
                    <a:pt x="102" y="1"/>
                    <a:pt x="83" y="9"/>
                    <a:pt x="60" y="27"/>
                  </a:cubicBezTo>
                  <a:cubicBezTo>
                    <a:pt x="1" y="63"/>
                    <a:pt x="1" y="134"/>
                    <a:pt x="60" y="170"/>
                  </a:cubicBezTo>
                  <a:cubicBezTo>
                    <a:pt x="84" y="194"/>
                    <a:pt x="96" y="217"/>
                    <a:pt x="108" y="229"/>
                  </a:cubicBezTo>
                  <a:cubicBezTo>
                    <a:pt x="239" y="301"/>
                    <a:pt x="274" y="479"/>
                    <a:pt x="179" y="598"/>
                  </a:cubicBezTo>
                  <a:cubicBezTo>
                    <a:pt x="132" y="682"/>
                    <a:pt x="179" y="741"/>
                    <a:pt x="263" y="741"/>
                  </a:cubicBezTo>
                  <a:cubicBezTo>
                    <a:pt x="298" y="670"/>
                    <a:pt x="322" y="598"/>
                    <a:pt x="346" y="527"/>
                  </a:cubicBezTo>
                  <a:cubicBezTo>
                    <a:pt x="441" y="610"/>
                    <a:pt x="525" y="682"/>
                    <a:pt x="608" y="741"/>
                  </a:cubicBezTo>
                  <a:cubicBezTo>
                    <a:pt x="644" y="765"/>
                    <a:pt x="691" y="765"/>
                    <a:pt x="727" y="765"/>
                  </a:cubicBezTo>
                  <a:cubicBezTo>
                    <a:pt x="739" y="717"/>
                    <a:pt x="739" y="682"/>
                    <a:pt x="727" y="634"/>
                  </a:cubicBezTo>
                  <a:cubicBezTo>
                    <a:pt x="715" y="598"/>
                    <a:pt x="691" y="563"/>
                    <a:pt x="655" y="539"/>
                  </a:cubicBezTo>
                  <a:cubicBezTo>
                    <a:pt x="584" y="479"/>
                    <a:pt x="513" y="420"/>
                    <a:pt x="441" y="348"/>
                  </a:cubicBezTo>
                  <a:cubicBezTo>
                    <a:pt x="501" y="277"/>
                    <a:pt x="572" y="217"/>
                    <a:pt x="644" y="158"/>
                  </a:cubicBezTo>
                  <a:cubicBezTo>
                    <a:pt x="703" y="122"/>
                    <a:pt x="751" y="86"/>
                    <a:pt x="715" y="27"/>
                  </a:cubicBezTo>
                  <a:cubicBezTo>
                    <a:pt x="709" y="15"/>
                    <a:pt x="682" y="9"/>
                    <a:pt x="654" y="9"/>
                  </a:cubicBezTo>
                  <a:cubicBezTo>
                    <a:pt x="626" y="9"/>
                    <a:pt x="596" y="15"/>
                    <a:pt x="584" y="27"/>
                  </a:cubicBezTo>
                  <a:cubicBezTo>
                    <a:pt x="501" y="86"/>
                    <a:pt x="417" y="158"/>
                    <a:pt x="346" y="229"/>
                  </a:cubicBezTo>
                  <a:cubicBezTo>
                    <a:pt x="298" y="170"/>
                    <a:pt x="239" y="98"/>
                    <a:pt x="203" y="51"/>
                  </a:cubicBezTo>
                  <a:cubicBezTo>
                    <a:pt x="174" y="21"/>
                    <a:pt x="149" y="1"/>
                    <a:pt x="12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80" name="Google Shape;2880;p53"/>
            <p:cNvSpPr/>
            <p:nvPr/>
          </p:nvSpPr>
          <p:spPr>
            <a:xfrm>
              <a:off x="6558150" y="3053650"/>
              <a:ext cx="22950" cy="7525"/>
            </a:xfrm>
            <a:custGeom>
              <a:avLst/>
              <a:gdLst/>
              <a:ahLst/>
              <a:cxnLst/>
              <a:rect l="l" t="t" r="r" b="b"/>
              <a:pathLst>
                <a:path w="918" h="301" extrusionOk="0">
                  <a:moveTo>
                    <a:pt x="810" y="1"/>
                  </a:moveTo>
                  <a:cubicBezTo>
                    <a:pt x="644" y="36"/>
                    <a:pt x="489" y="72"/>
                    <a:pt x="322" y="108"/>
                  </a:cubicBezTo>
                  <a:cubicBezTo>
                    <a:pt x="275" y="108"/>
                    <a:pt x="215" y="108"/>
                    <a:pt x="167" y="96"/>
                  </a:cubicBezTo>
                  <a:cubicBezTo>
                    <a:pt x="160" y="92"/>
                    <a:pt x="153" y="91"/>
                    <a:pt x="146" y="91"/>
                  </a:cubicBezTo>
                  <a:cubicBezTo>
                    <a:pt x="130" y="91"/>
                    <a:pt x="113" y="99"/>
                    <a:pt x="96" y="108"/>
                  </a:cubicBezTo>
                  <a:cubicBezTo>
                    <a:pt x="60" y="144"/>
                    <a:pt x="25" y="179"/>
                    <a:pt x="1" y="215"/>
                  </a:cubicBezTo>
                  <a:cubicBezTo>
                    <a:pt x="9" y="267"/>
                    <a:pt x="56" y="300"/>
                    <a:pt x="104" y="300"/>
                  </a:cubicBezTo>
                  <a:cubicBezTo>
                    <a:pt x="122" y="300"/>
                    <a:pt x="140" y="296"/>
                    <a:pt x="156" y="286"/>
                  </a:cubicBezTo>
                  <a:cubicBezTo>
                    <a:pt x="370" y="251"/>
                    <a:pt x="608" y="215"/>
                    <a:pt x="822" y="167"/>
                  </a:cubicBezTo>
                  <a:cubicBezTo>
                    <a:pt x="858" y="155"/>
                    <a:pt x="882" y="108"/>
                    <a:pt x="918" y="72"/>
                  </a:cubicBezTo>
                  <a:cubicBezTo>
                    <a:pt x="882" y="48"/>
                    <a:pt x="846" y="1"/>
                    <a:pt x="81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81" name="Google Shape;2881;p53"/>
            <p:cNvSpPr/>
            <p:nvPr/>
          </p:nvSpPr>
          <p:spPr>
            <a:xfrm>
              <a:off x="6343550" y="3049200"/>
              <a:ext cx="25325" cy="5200"/>
            </a:xfrm>
            <a:custGeom>
              <a:avLst/>
              <a:gdLst/>
              <a:ahLst/>
              <a:cxnLst/>
              <a:rect l="l" t="t" r="r" b="b"/>
              <a:pathLst>
                <a:path w="1013" h="208" extrusionOk="0">
                  <a:moveTo>
                    <a:pt x="667" y="0"/>
                  </a:moveTo>
                  <a:cubicBezTo>
                    <a:pt x="465" y="12"/>
                    <a:pt x="262" y="36"/>
                    <a:pt x="72" y="60"/>
                  </a:cubicBezTo>
                  <a:cubicBezTo>
                    <a:pt x="36" y="72"/>
                    <a:pt x="12" y="95"/>
                    <a:pt x="0" y="119"/>
                  </a:cubicBezTo>
                  <a:cubicBezTo>
                    <a:pt x="0" y="155"/>
                    <a:pt x="24" y="179"/>
                    <a:pt x="48" y="191"/>
                  </a:cubicBezTo>
                  <a:cubicBezTo>
                    <a:pt x="107" y="199"/>
                    <a:pt x="166" y="207"/>
                    <a:pt x="221" y="207"/>
                  </a:cubicBezTo>
                  <a:cubicBezTo>
                    <a:pt x="243" y="207"/>
                    <a:pt x="265" y="206"/>
                    <a:pt x="286" y="202"/>
                  </a:cubicBezTo>
                  <a:cubicBezTo>
                    <a:pt x="429" y="191"/>
                    <a:pt x="572" y="167"/>
                    <a:pt x="715" y="143"/>
                  </a:cubicBezTo>
                  <a:lnTo>
                    <a:pt x="715" y="155"/>
                  </a:lnTo>
                  <a:lnTo>
                    <a:pt x="953" y="155"/>
                  </a:lnTo>
                  <a:cubicBezTo>
                    <a:pt x="977" y="155"/>
                    <a:pt x="1012" y="95"/>
                    <a:pt x="1012" y="95"/>
                  </a:cubicBezTo>
                  <a:cubicBezTo>
                    <a:pt x="1012" y="83"/>
                    <a:pt x="989" y="48"/>
                    <a:pt x="977" y="48"/>
                  </a:cubicBezTo>
                  <a:cubicBezTo>
                    <a:pt x="869" y="24"/>
                    <a:pt x="762" y="12"/>
                    <a:pt x="6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82" name="Google Shape;2882;p53"/>
            <p:cNvSpPr/>
            <p:nvPr/>
          </p:nvSpPr>
          <p:spPr>
            <a:xfrm>
              <a:off x="6492075" y="3055450"/>
              <a:ext cx="21150" cy="5975"/>
            </a:xfrm>
            <a:custGeom>
              <a:avLst/>
              <a:gdLst/>
              <a:ahLst/>
              <a:cxnLst/>
              <a:rect l="l" t="t" r="r" b="b"/>
              <a:pathLst>
                <a:path w="846" h="239" extrusionOk="0">
                  <a:moveTo>
                    <a:pt x="167" y="0"/>
                  </a:moveTo>
                  <a:cubicBezTo>
                    <a:pt x="143" y="72"/>
                    <a:pt x="1" y="60"/>
                    <a:pt x="36" y="179"/>
                  </a:cubicBezTo>
                  <a:cubicBezTo>
                    <a:pt x="48" y="203"/>
                    <a:pt x="72" y="214"/>
                    <a:pt x="108" y="226"/>
                  </a:cubicBezTo>
                  <a:cubicBezTo>
                    <a:pt x="155" y="226"/>
                    <a:pt x="203" y="238"/>
                    <a:pt x="251" y="238"/>
                  </a:cubicBezTo>
                  <a:cubicBezTo>
                    <a:pt x="417" y="226"/>
                    <a:pt x="584" y="226"/>
                    <a:pt x="751" y="203"/>
                  </a:cubicBezTo>
                  <a:cubicBezTo>
                    <a:pt x="786" y="203"/>
                    <a:pt x="822" y="143"/>
                    <a:pt x="846" y="119"/>
                  </a:cubicBezTo>
                  <a:cubicBezTo>
                    <a:pt x="822" y="83"/>
                    <a:pt x="798" y="36"/>
                    <a:pt x="763" y="36"/>
                  </a:cubicBezTo>
                  <a:cubicBezTo>
                    <a:pt x="608" y="36"/>
                    <a:pt x="441" y="48"/>
                    <a:pt x="310" y="60"/>
                  </a:cubicBezTo>
                  <a:lnTo>
                    <a:pt x="167" y="0"/>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83" name="Google Shape;2883;p53"/>
            <p:cNvSpPr/>
            <p:nvPr/>
          </p:nvSpPr>
          <p:spPr>
            <a:xfrm>
              <a:off x="6346825" y="3058425"/>
              <a:ext cx="21450" cy="5975"/>
            </a:xfrm>
            <a:custGeom>
              <a:avLst/>
              <a:gdLst/>
              <a:ahLst/>
              <a:cxnLst/>
              <a:rect l="l" t="t" r="r" b="b"/>
              <a:pathLst>
                <a:path w="858" h="239" extrusionOk="0">
                  <a:moveTo>
                    <a:pt x="167" y="0"/>
                  </a:moveTo>
                  <a:cubicBezTo>
                    <a:pt x="119" y="0"/>
                    <a:pt x="72" y="24"/>
                    <a:pt x="36" y="60"/>
                  </a:cubicBezTo>
                  <a:cubicBezTo>
                    <a:pt x="0" y="95"/>
                    <a:pt x="0" y="143"/>
                    <a:pt x="12" y="191"/>
                  </a:cubicBezTo>
                  <a:cubicBezTo>
                    <a:pt x="36" y="226"/>
                    <a:pt x="84" y="238"/>
                    <a:pt x="131" y="238"/>
                  </a:cubicBezTo>
                  <a:cubicBezTo>
                    <a:pt x="167" y="238"/>
                    <a:pt x="191" y="191"/>
                    <a:pt x="203" y="179"/>
                  </a:cubicBezTo>
                  <a:cubicBezTo>
                    <a:pt x="346" y="179"/>
                    <a:pt x="465" y="167"/>
                    <a:pt x="572" y="155"/>
                  </a:cubicBezTo>
                  <a:cubicBezTo>
                    <a:pt x="643" y="143"/>
                    <a:pt x="715" y="143"/>
                    <a:pt x="786" y="119"/>
                  </a:cubicBezTo>
                  <a:cubicBezTo>
                    <a:pt x="810" y="107"/>
                    <a:pt x="834" y="95"/>
                    <a:pt x="858" y="72"/>
                  </a:cubicBezTo>
                  <a:cubicBezTo>
                    <a:pt x="834" y="60"/>
                    <a:pt x="822" y="36"/>
                    <a:pt x="798" y="12"/>
                  </a:cubicBezTo>
                  <a:cubicBezTo>
                    <a:pt x="774" y="12"/>
                    <a:pt x="750" y="0"/>
                    <a:pt x="73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84" name="Google Shape;2884;p53"/>
            <p:cNvSpPr/>
            <p:nvPr/>
          </p:nvSpPr>
          <p:spPr>
            <a:xfrm>
              <a:off x="6167025" y="3031925"/>
              <a:ext cx="5700" cy="5075"/>
            </a:xfrm>
            <a:custGeom>
              <a:avLst/>
              <a:gdLst/>
              <a:ahLst/>
              <a:cxnLst/>
              <a:rect l="l" t="t" r="r" b="b"/>
              <a:pathLst>
                <a:path w="228" h="203" extrusionOk="0">
                  <a:moveTo>
                    <a:pt x="84" y="1"/>
                  </a:moveTo>
                  <a:cubicBezTo>
                    <a:pt x="72" y="1"/>
                    <a:pt x="25" y="60"/>
                    <a:pt x="1" y="96"/>
                  </a:cubicBezTo>
                  <a:cubicBezTo>
                    <a:pt x="49" y="131"/>
                    <a:pt x="84" y="167"/>
                    <a:pt x="132" y="203"/>
                  </a:cubicBezTo>
                  <a:cubicBezTo>
                    <a:pt x="144" y="203"/>
                    <a:pt x="180" y="155"/>
                    <a:pt x="227" y="120"/>
                  </a:cubicBezTo>
                  <a:cubicBezTo>
                    <a:pt x="180" y="84"/>
                    <a:pt x="132" y="36"/>
                    <a:pt x="8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85" name="Google Shape;2885;p53"/>
            <p:cNvSpPr/>
            <p:nvPr/>
          </p:nvSpPr>
          <p:spPr>
            <a:xfrm>
              <a:off x="6535225" y="1898400"/>
              <a:ext cx="32175" cy="39075"/>
            </a:xfrm>
            <a:custGeom>
              <a:avLst/>
              <a:gdLst/>
              <a:ahLst/>
              <a:cxnLst/>
              <a:rect l="l" t="t" r="r" b="b"/>
              <a:pathLst>
                <a:path w="1287" h="1563" extrusionOk="0">
                  <a:moveTo>
                    <a:pt x="212" y="0"/>
                  </a:moveTo>
                  <a:cubicBezTo>
                    <a:pt x="178" y="0"/>
                    <a:pt x="140" y="16"/>
                    <a:pt x="96" y="50"/>
                  </a:cubicBezTo>
                  <a:cubicBezTo>
                    <a:pt x="1" y="134"/>
                    <a:pt x="49" y="205"/>
                    <a:pt x="96" y="265"/>
                  </a:cubicBezTo>
                  <a:cubicBezTo>
                    <a:pt x="215" y="407"/>
                    <a:pt x="322" y="562"/>
                    <a:pt x="441" y="705"/>
                  </a:cubicBezTo>
                  <a:cubicBezTo>
                    <a:pt x="501" y="777"/>
                    <a:pt x="513" y="836"/>
                    <a:pt x="453" y="907"/>
                  </a:cubicBezTo>
                  <a:cubicBezTo>
                    <a:pt x="358" y="1027"/>
                    <a:pt x="275" y="1158"/>
                    <a:pt x="191" y="1288"/>
                  </a:cubicBezTo>
                  <a:cubicBezTo>
                    <a:pt x="156" y="1336"/>
                    <a:pt x="144" y="1408"/>
                    <a:pt x="144" y="1467"/>
                  </a:cubicBezTo>
                  <a:cubicBezTo>
                    <a:pt x="144" y="1503"/>
                    <a:pt x="203" y="1562"/>
                    <a:pt x="239" y="1562"/>
                  </a:cubicBezTo>
                  <a:cubicBezTo>
                    <a:pt x="287" y="1550"/>
                    <a:pt x="334" y="1527"/>
                    <a:pt x="358" y="1491"/>
                  </a:cubicBezTo>
                  <a:cubicBezTo>
                    <a:pt x="465" y="1324"/>
                    <a:pt x="561" y="1158"/>
                    <a:pt x="668" y="979"/>
                  </a:cubicBezTo>
                  <a:cubicBezTo>
                    <a:pt x="787" y="1110"/>
                    <a:pt x="870" y="1217"/>
                    <a:pt x="977" y="1312"/>
                  </a:cubicBezTo>
                  <a:cubicBezTo>
                    <a:pt x="1037" y="1360"/>
                    <a:pt x="1108" y="1384"/>
                    <a:pt x="1180" y="1396"/>
                  </a:cubicBezTo>
                  <a:cubicBezTo>
                    <a:pt x="1215" y="1396"/>
                    <a:pt x="1287" y="1324"/>
                    <a:pt x="1275" y="1288"/>
                  </a:cubicBezTo>
                  <a:cubicBezTo>
                    <a:pt x="1263" y="1217"/>
                    <a:pt x="1239" y="1146"/>
                    <a:pt x="1180" y="1086"/>
                  </a:cubicBezTo>
                  <a:cubicBezTo>
                    <a:pt x="1084" y="979"/>
                    <a:pt x="965" y="884"/>
                    <a:pt x="846" y="765"/>
                  </a:cubicBezTo>
                  <a:cubicBezTo>
                    <a:pt x="942" y="681"/>
                    <a:pt x="1037" y="598"/>
                    <a:pt x="1120" y="515"/>
                  </a:cubicBezTo>
                  <a:cubicBezTo>
                    <a:pt x="1156" y="479"/>
                    <a:pt x="1144" y="396"/>
                    <a:pt x="1156" y="348"/>
                  </a:cubicBezTo>
                  <a:cubicBezTo>
                    <a:pt x="1116" y="348"/>
                    <a:pt x="1076" y="332"/>
                    <a:pt x="1040" y="332"/>
                  </a:cubicBezTo>
                  <a:cubicBezTo>
                    <a:pt x="1022" y="332"/>
                    <a:pt x="1005" y="336"/>
                    <a:pt x="989" y="348"/>
                  </a:cubicBezTo>
                  <a:cubicBezTo>
                    <a:pt x="882" y="407"/>
                    <a:pt x="775" y="479"/>
                    <a:pt x="680" y="562"/>
                  </a:cubicBezTo>
                  <a:cubicBezTo>
                    <a:pt x="572" y="407"/>
                    <a:pt x="453" y="265"/>
                    <a:pt x="346" y="98"/>
                  </a:cubicBezTo>
                  <a:cubicBezTo>
                    <a:pt x="304" y="34"/>
                    <a:pt x="262" y="0"/>
                    <a:pt x="21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86" name="Google Shape;2886;p53"/>
            <p:cNvSpPr/>
            <p:nvPr/>
          </p:nvSpPr>
          <p:spPr>
            <a:xfrm>
              <a:off x="7054950" y="1896375"/>
              <a:ext cx="30375" cy="29625"/>
            </a:xfrm>
            <a:custGeom>
              <a:avLst/>
              <a:gdLst/>
              <a:ahLst/>
              <a:cxnLst/>
              <a:rect l="l" t="t" r="r" b="b"/>
              <a:pathLst>
                <a:path w="1215" h="1185" extrusionOk="0">
                  <a:moveTo>
                    <a:pt x="791" y="1"/>
                  </a:moveTo>
                  <a:cubicBezTo>
                    <a:pt x="752" y="1"/>
                    <a:pt x="714" y="9"/>
                    <a:pt x="679" y="24"/>
                  </a:cubicBezTo>
                  <a:cubicBezTo>
                    <a:pt x="596" y="60"/>
                    <a:pt x="512" y="119"/>
                    <a:pt x="453" y="191"/>
                  </a:cubicBezTo>
                  <a:cubicBezTo>
                    <a:pt x="250" y="405"/>
                    <a:pt x="107" y="667"/>
                    <a:pt x="36" y="953"/>
                  </a:cubicBezTo>
                  <a:cubicBezTo>
                    <a:pt x="12" y="1036"/>
                    <a:pt x="0" y="1131"/>
                    <a:pt x="84" y="1167"/>
                  </a:cubicBezTo>
                  <a:cubicBezTo>
                    <a:pt x="119" y="1179"/>
                    <a:pt x="158" y="1185"/>
                    <a:pt x="197" y="1185"/>
                  </a:cubicBezTo>
                  <a:cubicBezTo>
                    <a:pt x="235" y="1185"/>
                    <a:pt x="274" y="1179"/>
                    <a:pt x="310" y="1167"/>
                  </a:cubicBezTo>
                  <a:cubicBezTo>
                    <a:pt x="381" y="1131"/>
                    <a:pt x="441" y="1084"/>
                    <a:pt x="500" y="1024"/>
                  </a:cubicBezTo>
                  <a:cubicBezTo>
                    <a:pt x="560" y="965"/>
                    <a:pt x="619" y="881"/>
                    <a:pt x="691" y="798"/>
                  </a:cubicBezTo>
                  <a:cubicBezTo>
                    <a:pt x="727" y="893"/>
                    <a:pt x="750" y="941"/>
                    <a:pt x="762" y="988"/>
                  </a:cubicBezTo>
                  <a:cubicBezTo>
                    <a:pt x="826" y="1117"/>
                    <a:pt x="901" y="1183"/>
                    <a:pt x="982" y="1183"/>
                  </a:cubicBezTo>
                  <a:cubicBezTo>
                    <a:pt x="1052" y="1183"/>
                    <a:pt x="1126" y="1135"/>
                    <a:pt x="1203" y="1036"/>
                  </a:cubicBezTo>
                  <a:cubicBezTo>
                    <a:pt x="1215" y="1012"/>
                    <a:pt x="1215" y="965"/>
                    <a:pt x="1215" y="929"/>
                  </a:cubicBezTo>
                  <a:cubicBezTo>
                    <a:pt x="1179" y="929"/>
                    <a:pt x="1131" y="941"/>
                    <a:pt x="1096" y="965"/>
                  </a:cubicBezTo>
                  <a:cubicBezTo>
                    <a:pt x="1084" y="977"/>
                    <a:pt x="1084" y="1012"/>
                    <a:pt x="1060" y="1036"/>
                  </a:cubicBezTo>
                  <a:cubicBezTo>
                    <a:pt x="929" y="881"/>
                    <a:pt x="893" y="667"/>
                    <a:pt x="965" y="477"/>
                  </a:cubicBezTo>
                  <a:cubicBezTo>
                    <a:pt x="965" y="429"/>
                    <a:pt x="965" y="357"/>
                    <a:pt x="929" y="346"/>
                  </a:cubicBezTo>
                  <a:cubicBezTo>
                    <a:pt x="912" y="337"/>
                    <a:pt x="894" y="333"/>
                    <a:pt x="875" y="333"/>
                  </a:cubicBezTo>
                  <a:cubicBezTo>
                    <a:pt x="841" y="333"/>
                    <a:pt x="805" y="346"/>
                    <a:pt x="774" y="369"/>
                  </a:cubicBezTo>
                  <a:cubicBezTo>
                    <a:pt x="738" y="393"/>
                    <a:pt x="715" y="429"/>
                    <a:pt x="715" y="477"/>
                  </a:cubicBezTo>
                  <a:cubicBezTo>
                    <a:pt x="655" y="727"/>
                    <a:pt x="453" y="846"/>
                    <a:pt x="274" y="988"/>
                  </a:cubicBezTo>
                  <a:cubicBezTo>
                    <a:pt x="334" y="715"/>
                    <a:pt x="453" y="453"/>
                    <a:pt x="631" y="238"/>
                  </a:cubicBezTo>
                  <a:cubicBezTo>
                    <a:pt x="690" y="174"/>
                    <a:pt x="730" y="144"/>
                    <a:pt x="776" y="144"/>
                  </a:cubicBezTo>
                  <a:cubicBezTo>
                    <a:pt x="815" y="144"/>
                    <a:pt x="857" y="165"/>
                    <a:pt x="917" y="203"/>
                  </a:cubicBezTo>
                  <a:cubicBezTo>
                    <a:pt x="927" y="208"/>
                    <a:pt x="939" y="210"/>
                    <a:pt x="951" y="210"/>
                  </a:cubicBezTo>
                  <a:cubicBezTo>
                    <a:pt x="968" y="210"/>
                    <a:pt x="986" y="205"/>
                    <a:pt x="1000" y="191"/>
                  </a:cubicBezTo>
                  <a:cubicBezTo>
                    <a:pt x="1012" y="167"/>
                    <a:pt x="1012" y="131"/>
                    <a:pt x="1000" y="107"/>
                  </a:cubicBezTo>
                  <a:cubicBezTo>
                    <a:pt x="952" y="35"/>
                    <a:pt x="871" y="1"/>
                    <a:pt x="79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87" name="Google Shape;2887;p53"/>
            <p:cNvSpPr/>
            <p:nvPr/>
          </p:nvSpPr>
          <p:spPr>
            <a:xfrm>
              <a:off x="6571550" y="1873150"/>
              <a:ext cx="26450" cy="30100"/>
            </a:xfrm>
            <a:custGeom>
              <a:avLst/>
              <a:gdLst/>
              <a:ahLst/>
              <a:cxnLst/>
              <a:rect l="l" t="t" r="r" b="b"/>
              <a:pathLst>
                <a:path w="1058" h="1204" extrusionOk="0">
                  <a:moveTo>
                    <a:pt x="441" y="1"/>
                  </a:moveTo>
                  <a:cubicBezTo>
                    <a:pt x="262" y="1"/>
                    <a:pt x="36" y="155"/>
                    <a:pt x="24" y="298"/>
                  </a:cubicBezTo>
                  <a:cubicBezTo>
                    <a:pt x="1" y="393"/>
                    <a:pt x="84" y="489"/>
                    <a:pt x="191" y="489"/>
                  </a:cubicBezTo>
                  <a:cubicBezTo>
                    <a:pt x="251" y="477"/>
                    <a:pt x="310" y="477"/>
                    <a:pt x="370" y="465"/>
                  </a:cubicBezTo>
                  <a:cubicBezTo>
                    <a:pt x="370" y="489"/>
                    <a:pt x="370" y="513"/>
                    <a:pt x="370" y="536"/>
                  </a:cubicBezTo>
                  <a:cubicBezTo>
                    <a:pt x="322" y="632"/>
                    <a:pt x="274" y="727"/>
                    <a:pt x="239" y="834"/>
                  </a:cubicBezTo>
                  <a:cubicBezTo>
                    <a:pt x="155" y="977"/>
                    <a:pt x="239" y="1167"/>
                    <a:pt x="405" y="1203"/>
                  </a:cubicBezTo>
                  <a:cubicBezTo>
                    <a:pt x="477" y="1203"/>
                    <a:pt x="548" y="1191"/>
                    <a:pt x="620" y="1155"/>
                  </a:cubicBezTo>
                  <a:cubicBezTo>
                    <a:pt x="732" y="1122"/>
                    <a:pt x="823" y="1035"/>
                    <a:pt x="952" y="1035"/>
                  </a:cubicBezTo>
                  <a:cubicBezTo>
                    <a:pt x="960" y="1035"/>
                    <a:pt x="969" y="1036"/>
                    <a:pt x="977" y="1036"/>
                  </a:cubicBezTo>
                  <a:cubicBezTo>
                    <a:pt x="981" y="1037"/>
                    <a:pt x="985" y="1037"/>
                    <a:pt x="989" y="1037"/>
                  </a:cubicBezTo>
                  <a:cubicBezTo>
                    <a:pt x="1049" y="1037"/>
                    <a:pt x="1057" y="950"/>
                    <a:pt x="1013" y="905"/>
                  </a:cubicBezTo>
                  <a:cubicBezTo>
                    <a:pt x="975" y="854"/>
                    <a:pt x="915" y="825"/>
                    <a:pt x="855" y="825"/>
                  </a:cubicBezTo>
                  <a:cubicBezTo>
                    <a:pt x="819" y="825"/>
                    <a:pt x="782" y="835"/>
                    <a:pt x="751" y="858"/>
                  </a:cubicBezTo>
                  <a:cubicBezTo>
                    <a:pt x="679" y="882"/>
                    <a:pt x="620" y="917"/>
                    <a:pt x="536" y="953"/>
                  </a:cubicBezTo>
                  <a:cubicBezTo>
                    <a:pt x="572" y="870"/>
                    <a:pt x="596" y="810"/>
                    <a:pt x="620" y="751"/>
                  </a:cubicBezTo>
                  <a:cubicBezTo>
                    <a:pt x="643" y="679"/>
                    <a:pt x="667" y="620"/>
                    <a:pt x="679" y="548"/>
                  </a:cubicBezTo>
                  <a:cubicBezTo>
                    <a:pt x="703" y="477"/>
                    <a:pt x="715" y="393"/>
                    <a:pt x="727" y="310"/>
                  </a:cubicBezTo>
                  <a:cubicBezTo>
                    <a:pt x="727" y="143"/>
                    <a:pt x="608" y="12"/>
                    <a:pt x="44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88" name="Google Shape;2888;p53"/>
            <p:cNvSpPr/>
            <p:nvPr/>
          </p:nvSpPr>
          <p:spPr>
            <a:xfrm>
              <a:off x="6664425" y="1902500"/>
              <a:ext cx="30975" cy="28725"/>
            </a:xfrm>
            <a:custGeom>
              <a:avLst/>
              <a:gdLst/>
              <a:ahLst/>
              <a:cxnLst/>
              <a:rect l="l" t="t" r="r" b="b"/>
              <a:pathLst>
                <a:path w="1239" h="1149" extrusionOk="0">
                  <a:moveTo>
                    <a:pt x="621" y="144"/>
                  </a:moveTo>
                  <a:cubicBezTo>
                    <a:pt x="678" y="144"/>
                    <a:pt x="740" y="191"/>
                    <a:pt x="822" y="291"/>
                  </a:cubicBezTo>
                  <a:lnTo>
                    <a:pt x="310" y="934"/>
                  </a:lnTo>
                  <a:lnTo>
                    <a:pt x="274" y="910"/>
                  </a:lnTo>
                  <a:cubicBezTo>
                    <a:pt x="238" y="684"/>
                    <a:pt x="298" y="470"/>
                    <a:pt x="441" y="291"/>
                  </a:cubicBezTo>
                  <a:cubicBezTo>
                    <a:pt x="507" y="194"/>
                    <a:pt x="561" y="144"/>
                    <a:pt x="621" y="144"/>
                  </a:cubicBezTo>
                  <a:close/>
                  <a:moveTo>
                    <a:pt x="624" y="1"/>
                  </a:moveTo>
                  <a:cubicBezTo>
                    <a:pt x="551" y="1"/>
                    <a:pt x="481" y="17"/>
                    <a:pt x="417" y="53"/>
                  </a:cubicBezTo>
                  <a:cubicBezTo>
                    <a:pt x="143" y="243"/>
                    <a:pt x="0" y="565"/>
                    <a:pt x="36" y="898"/>
                  </a:cubicBezTo>
                  <a:cubicBezTo>
                    <a:pt x="44" y="1017"/>
                    <a:pt x="141" y="1088"/>
                    <a:pt x="243" y="1088"/>
                  </a:cubicBezTo>
                  <a:cubicBezTo>
                    <a:pt x="295" y="1088"/>
                    <a:pt x="349" y="1069"/>
                    <a:pt x="393" y="1029"/>
                  </a:cubicBezTo>
                  <a:cubicBezTo>
                    <a:pt x="488" y="946"/>
                    <a:pt x="572" y="863"/>
                    <a:pt x="643" y="767"/>
                  </a:cubicBezTo>
                  <a:cubicBezTo>
                    <a:pt x="691" y="720"/>
                    <a:pt x="727" y="660"/>
                    <a:pt x="798" y="589"/>
                  </a:cubicBezTo>
                  <a:cubicBezTo>
                    <a:pt x="822" y="732"/>
                    <a:pt x="846" y="839"/>
                    <a:pt x="869" y="946"/>
                  </a:cubicBezTo>
                  <a:cubicBezTo>
                    <a:pt x="893" y="1053"/>
                    <a:pt x="905" y="1148"/>
                    <a:pt x="1012" y="1148"/>
                  </a:cubicBezTo>
                  <a:cubicBezTo>
                    <a:pt x="1072" y="1148"/>
                    <a:pt x="1143" y="1077"/>
                    <a:pt x="1179" y="1017"/>
                  </a:cubicBezTo>
                  <a:cubicBezTo>
                    <a:pt x="1215" y="982"/>
                    <a:pt x="1227" y="922"/>
                    <a:pt x="1239" y="874"/>
                  </a:cubicBezTo>
                  <a:lnTo>
                    <a:pt x="1084" y="851"/>
                  </a:lnTo>
                  <a:cubicBezTo>
                    <a:pt x="1060" y="732"/>
                    <a:pt x="1024" y="601"/>
                    <a:pt x="1024" y="458"/>
                  </a:cubicBezTo>
                  <a:cubicBezTo>
                    <a:pt x="1024" y="339"/>
                    <a:pt x="977" y="255"/>
                    <a:pt x="822" y="255"/>
                  </a:cubicBezTo>
                  <a:cubicBezTo>
                    <a:pt x="869" y="101"/>
                    <a:pt x="810" y="17"/>
                    <a:pt x="691" y="5"/>
                  </a:cubicBezTo>
                  <a:cubicBezTo>
                    <a:pt x="668" y="2"/>
                    <a:pt x="646" y="1"/>
                    <a:pt x="62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89" name="Google Shape;2889;p53"/>
            <p:cNvSpPr/>
            <p:nvPr/>
          </p:nvSpPr>
          <p:spPr>
            <a:xfrm>
              <a:off x="6892725" y="1902200"/>
              <a:ext cx="26500" cy="27850"/>
            </a:xfrm>
            <a:custGeom>
              <a:avLst/>
              <a:gdLst/>
              <a:ahLst/>
              <a:cxnLst/>
              <a:rect l="l" t="t" r="r" b="b"/>
              <a:pathLst>
                <a:path w="1060" h="1114" extrusionOk="0">
                  <a:moveTo>
                    <a:pt x="548" y="113"/>
                  </a:moveTo>
                  <a:cubicBezTo>
                    <a:pt x="631" y="327"/>
                    <a:pt x="536" y="541"/>
                    <a:pt x="274" y="732"/>
                  </a:cubicBezTo>
                  <a:cubicBezTo>
                    <a:pt x="358" y="505"/>
                    <a:pt x="369" y="291"/>
                    <a:pt x="548" y="113"/>
                  </a:cubicBezTo>
                  <a:close/>
                  <a:moveTo>
                    <a:pt x="489" y="1"/>
                  </a:moveTo>
                  <a:cubicBezTo>
                    <a:pt x="451" y="1"/>
                    <a:pt x="414" y="10"/>
                    <a:pt x="381" y="29"/>
                  </a:cubicBezTo>
                  <a:cubicBezTo>
                    <a:pt x="310" y="77"/>
                    <a:pt x="274" y="136"/>
                    <a:pt x="238" y="196"/>
                  </a:cubicBezTo>
                  <a:cubicBezTo>
                    <a:pt x="167" y="374"/>
                    <a:pt x="108" y="553"/>
                    <a:pt x="36" y="732"/>
                  </a:cubicBezTo>
                  <a:cubicBezTo>
                    <a:pt x="0" y="815"/>
                    <a:pt x="24" y="922"/>
                    <a:pt x="108" y="982"/>
                  </a:cubicBezTo>
                  <a:cubicBezTo>
                    <a:pt x="134" y="1001"/>
                    <a:pt x="159" y="1009"/>
                    <a:pt x="184" y="1009"/>
                  </a:cubicBezTo>
                  <a:cubicBezTo>
                    <a:pt x="236" y="1009"/>
                    <a:pt x="285" y="971"/>
                    <a:pt x="334" y="922"/>
                  </a:cubicBezTo>
                  <a:lnTo>
                    <a:pt x="596" y="684"/>
                  </a:lnTo>
                  <a:cubicBezTo>
                    <a:pt x="596" y="755"/>
                    <a:pt x="596" y="827"/>
                    <a:pt x="608" y="898"/>
                  </a:cubicBezTo>
                  <a:cubicBezTo>
                    <a:pt x="630" y="990"/>
                    <a:pt x="653" y="1113"/>
                    <a:pt x="759" y="1113"/>
                  </a:cubicBezTo>
                  <a:cubicBezTo>
                    <a:pt x="764" y="1113"/>
                    <a:pt x="769" y="1113"/>
                    <a:pt x="774" y="1113"/>
                  </a:cubicBezTo>
                  <a:cubicBezTo>
                    <a:pt x="870" y="1101"/>
                    <a:pt x="965" y="1053"/>
                    <a:pt x="1048" y="994"/>
                  </a:cubicBezTo>
                  <a:cubicBezTo>
                    <a:pt x="1060" y="982"/>
                    <a:pt x="1048" y="934"/>
                    <a:pt x="1048" y="898"/>
                  </a:cubicBezTo>
                  <a:lnTo>
                    <a:pt x="965" y="898"/>
                  </a:lnTo>
                  <a:cubicBezTo>
                    <a:pt x="929" y="922"/>
                    <a:pt x="905" y="934"/>
                    <a:pt x="870" y="970"/>
                  </a:cubicBezTo>
                  <a:cubicBezTo>
                    <a:pt x="858" y="851"/>
                    <a:pt x="846" y="755"/>
                    <a:pt x="846" y="672"/>
                  </a:cubicBezTo>
                  <a:cubicBezTo>
                    <a:pt x="834" y="577"/>
                    <a:pt x="834" y="482"/>
                    <a:pt x="822" y="386"/>
                  </a:cubicBezTo>
                  <a:cubicBezTo>
                    <a:pt x="810" y="232"/>
                    <a:pt x="715" y="101"/>
                    <a:pt x="584" y="17"/>
                  </a:cubicBezTo>
                  <a:cubicBezTo>
                    <a:pt x="552" y="7"/>
                    <a:pt x="520" y="1"/>
                    <a:pt x="48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90" name="Google Shape;2890;p53"/>
            <p:cNvSpPr/>
            <p:nvPr/>
          </p:nvSpPr>
          <p:spPr>
            <a:xfrm>
              <a:off x="6802525" y="1880000"/>
              <a:ext cx="20275" cy="51000"/>
            </a:xfrm>
            <a:custGeom>
              <a:avLst/>
              <a:gdLst/>
              <a:ahLst/>
              <a:cxnLst/>
              <a:rect l="l" t="t" r="r" b="b"/>
              <a:pathLst>
                <a:path w="811" h="2040" extrusionOk="0">
                  <a:moveTo>
                    <a:pt x="449" y="1"/>
                  </a:moveTo>
                  <a:cubicBezTo>
                    <a:pt x="320" y="1"/>
                    <a:pt x="201" y="97"/>
                    <a:pt x="191" y="227"/>
                  </a:cubicBezTo>
                  <a:cubicBezTo>
                    <a:pt x="108" y="512"/>
                    <a:pt x="60" y="798"/>
                    <a:pt x="1" y="1084"/>
                  </a:cubicBezTo>
                  <a:cubicBezTo>
                    <a:pt x="1" y="1393"/>
                    <a:pt x="132" y="1679"/>
                    <a:pt x="370" y="1870"/>
                  </a:cubicBezTo>
                  <a:cubicBezTo>
                    <a:pt x="465" y="1953"/>
                    <a:pt x="584" y="2001"/>
                    <a:pt x="703" y="2036"/>
                  </a:cubicBezTo>
                  <a:cubicBezTo>
                    <a:pt x="708" y="2039"/>
                    <a:pt x="713" y="2040"/>
                    <a:pt x="719" y="2040"/>
                  </a:cubicBezTo>
                  <a:cubicBezTo>
                    <a:pt x="745" y="2040"/>
                    <a:pt x="781" y="2022"/>
                    <a:pt x="810" y="2013"/>
                  </a:cubicBezTo>
                  <a:cubicBezTo>
                    <a:pt x="787" y="1977"/>
                    <a:pt x="763" y="1941"/>
                    <a:pt x="727" y="1917"/>
                  </a:cubicBezTo>
                  <a:cubicBezTo>
                    <a:pt x="691" y="1894"/>
                    <a:pt x="632" y="1894"/>
                    <a:pt x="608" y="1858"/>
                  </a:cubicBezTo>
                  <a:cubicBezTo>
                    <a:pt x="429" y="1703"/>
                    <a:pt x="310" y="1477"/>
                    <a:pt x="275" y="1239"/>
                  </a:cubicBezTo>
                  <a:cubicBezTo>
                    <a:pt x="263" y="905"/>
                    <a:pt x="310" y="560"/>
                    <a:pt x="429" y="250"/>
                  </a:cubicBezTo>
                  <a:cubicBezTo>
                    <a:pt x="441" y="215"/>
                    <a:pt x="489" y="203"/>
                    <a:pt x="525" y="179"/>
                  </a:cubicBezTo>
                  <a:cubicBezTo>
                    <a:pt x="548" y="155"/>
                    <a:pt x="584" y="131"/>
                    <a:pt x="620" y="96"/>
                  </a:cubicBezTo>
                  <a:cubicBezTo>
                    <a:pt x="584" y="72"/>
                    <a:pt x="560" y="24"/>
                    <a:pt x="525" y="12"/>
                  </a:cubicBezTo>
                  <a:cubicBezTo>
                    <a:pt x="499" y="5"/>
                    <a:pt x="474" y="1"/>
                    <a:pt x="44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91" name="Google Shape;2891;p53"/>
            <p:cNvSpPr/>
            <p:nvPr/>
          </p:nvSpPr>
          <p:spPr>
            <a:xfrm>
              <a:off x="7089775" y="1878750"/>
              <a:ext cx="23825" cy="49550"/>
            </a:xfrm>
            <a:custGeom>
              <a:avLst/>
              <a:gdLst/>
              <a:ahLst/>
              <a:cxnLst/>
              <a:rect l="l" t="t" r="r" b="b"/>
              <a:pathLst>
                <a:path w="953" h="1982" extrusionOk="0">
                  <a:moveTo>
                    <a:pt x="301" y="0"/>
                  </a:moveTo>
                  <a:cubicBezTo>
                    <a:pt x="257" y="0"/>
                    <a:pt x="208" y="27"/>
                    <a:pt x="167" y="27"/>
                  </a:cubicBezTo>
                  <a:cubicBezTo>
                    <a:pt x="179" y="74"/>
                    <a:pt x="203" y="110"/>
                    <a:pt x="227" y="146"/>
                  </a:cubicBezTo>
                  <a:cubicBezTo>
                    <a:pt x="346" y="312"/>
                    <a:pt x="488" y="455"/>
                    <a:pt x="608" y="622"/>
                  </a:cubicBezTo>
                  <a:cubicBezTo>
                    <a:pt x="869" y="1027"/>
                    <a:pt x="548" y="1765"/>
                    <a:pt x="96" y="1860"/>
                  </a:cubicBezTo>
                  <a:cubicBezTo>
                    <a:pt x="60" y="1860"/>
                    <a:pt x="24" y="1920"/>
                    <a:pt x="0" y="1944"/>
                  </a:cubicBezTo>
                  <a:cubicBezTo>
                    <a:pt x="31" y="1954"/>
                    <a:pt x="71" y="1982"/>
                    <a:pt x="104" y="1982"/>
                  </a:cubicBezTo>
                  <a:cubicBezTo>
                    <a:pt x="109" y="1982"/>
                    <a:pt x="114" y="1981"/>
                    <a:pt x="119" y="1979"/>
                  </a:cubicBezTo>
                  <a:cubicBezTo>
                    <a:pt x="596" y="1884"/>
                    <a:pt x="941" y="1467"/>
                    <a:pt x="941" y="979"/>
                  </a:cubicBezTo>
                  <a:cubicBezTo>
                    <a:pt x="953" y="646"/>
                    <a:pt x="631" y="134"/>
                    <a:pt x="322" y="3"/>
                  </a:cubicBezTo>
                  <a:cubicBezTo>
                    <a:pt x="315" y="1"/>
                    <a:pt x="308" y="0"/>
                    <a:pt x="30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92" name="Google Shape;2892;p53"/>
            <p:cNvSpPr/>
            <p:nvPr/>
          </p:nvSpPr>
          <p:spPr>
            <a:xfrm>
              <a:off x="6925475" y="1887725"/>
              <a:ext cx="23525" cy="47950"/>
            </a:xfrm>
            <a:custGeom>
              <a:avLst/>
              <a:gdLst/>
              <a:ahLst/>
              <a:cxnLst/>
              <a:rect l="l" t="t" r="r" b="b"/>
              <a:pathLst>
                <a:path w="941" h="1918" extrusionOk="0">
                  <a:moveTo>
                    <a:pt x="119" y="1"/>
                  </a:moveTo>
                  <a:cubicBezTo>
                    <a:pt x="83" y="1"/>
                    <a:pt x="36" y="25"/>
                    <a:pt x="0" y="37"/>
                  </a:cubicBezTo>
                  <a:cubicBezTo>
                    <a:pt x="24" y="61"/>
                    <a:pt x="36" y="96"/>
                    <a:pt x="60" y="120"/>
                  </a:cubicBezTo>
                  <a:cubicBezTo>
                    <a:pt x="214" y="239"/>
                    <a:pt x="357" y="334"/>
                    <a:pt x="500" y="465"/>
                  </a:cubicBezTo>
                  <a:cubicBezTo>
                    <a:pt x="667" y="620"/>
                    <a:pt x="738" y="846"/>
                    <a:pt x="691" y="1061"/>
                  </a:cubicBezTo>
                  <a:cubicBezTo>
                    <a:pt x="679" y="1168"/>
                    <a:pt x="643" y="1287"/>
                    <a:pt x="607" y="1382"/>
                  </a:cubicBezTo>
                  <a:cubicBezTo>
                    <a:pt x="536" y="1537"/>
                    <a:pt x="512" y="1704"/>
                    <a:pt x="357" y="1799"/>
                  </a:cubicBezTo>
                  <a:cubicBezTo>
                    <a:pt x="298" y="1835"/>
                    <a:pt x="322" y="1918"/>
                    <a:pt x="405" y="1918"/>
                  </a:cubicBezTo>
                  <a:cubicBezTo>
                    <a:pt x="464" y="1918"/>
                    <a:pt x="512" y="1894"/>
                    <a:pt x="560" y="1858"/>
                  </a:cubicBezTo>
                  <a:cubicBezTo>
                    <a:pt x="786" y="1632"/>
                    <a:pt x="917" y="1334"/>
                    <a:pt x="941" y="1013"/>
                  </a:cubicBezTo>
                  <a:cubicBezTo>
                    <a:pt x="917" y="525"/>
                    <a:pt x="583" y="120"/>
                    <a:pt x="119"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93" name="Google Shape;2893;p53"/>
            <p:cNvSpPr/>
            <p:nvPr/>
          </p:nvSpPr>
          <p:spPr>
            <a:xfrm>
              <a:off x="6828425" y="1893700"/>
              <a:ext cx="22050" cy="31575"/>
            </a:xfrm>
            <a:custGeom>
              <a:avLst/>
              <a:gdLst/>
              <a:ahLst/>
              <a:cxnLst/>
              <a:rect l="l" t="t" r="r" b="b"/>
              <a:pathLst>
                <a:path w="882" h="1263" extrusionOk="0">
                  <a:moveTo>
                    <a:pt x="84" y="0"/>
                  </a:moveTo>
                  <a:cubicBezTo>
                    <a:pt x="60" y="36"/>
                    <a:pt x="13" y="72"/>
                    <a:pt x="13" y="107"/>
                  </a:cubicBezTo>
                  <a:cubicBezTo>
                    <a:pt x="1" y="167"/>
                    <a:pt x="13" y="226"/>
                    <a:pt x="36" y="274"/>
                  </a:cubicBezTo>
                  <a:cubicBezTo>
                    <a:pt x="60" y="357"/>
                    <a:pt x="108" y="429"/>
                    <a:pt x="167" y="500"/>
                  </a:cubicBezTo>
                  <a:cubicBezTo>
                    <a:pt x="322" y="667"/>
                    <a:pt x="310" y="822"/>
                    <a:pt x="155" y="988"/>
                  </a:cubicBezTo>
                  <a:cubicBezTo>
                    <a:pt x="96" y="1048"/>
                    <a:pt x="1" y="1143"/>
                    <a:pt x="84" y="1226"/>
                  </a:cubicBezTo>
                  <a:cubicBezTo>
                    <a:pt x="110" y="1253"/>
                    <a:pt x="134" y="1263"/>
                    <a:pt x="156" y="1263"/>
                  </a:cubicBezTo>
                  <a:cubicBezTo>
                    <a:pt x="213" y="1263"/>
                    <a:pt x="259" y="1196"/>
                    <a:pt x="310" y="1179"/>
                  </a:cubicBezTo>
                  <a:cubicBezTo>
                    <a:pt x="310" y="1179"/>
                    <a:pt x="322" y="1167"/>
                    <a:pt x="334" y="1155"/>
                  </a:cubicBezTo>
                  <a:cubicBezTo>
                    <a:pt x="239" y="1024"/>
                    <a:pt x="370" y="976"/>
                    <a:pt x="429" y="893"/>
                  </a:cubicBezTo>
                  <a:cubicBezTo>
                    <a:pt x="513" y="1000"/>
                    <a:pt x="608" y="1095"/>
                    <a:pt x="703" y="1203"/>
                  </a:cubicBezTo>
                  <a:cubicBezTo>
                    <a:pt x="739" y="1226"/>
                    <a:pt x="810" y="1226"/>
                    <a:pt x="870" y="1238"/>
                  </a:cubicBezTo>
                  <a:cubicBezTo>
                    <a:pt x="870" y="1179"/>
                    <a:pt x="882" y="1107"/>
                    <a:pt x="858" y="1072"/>
                  </a:cubicBezTo>
                  <a:cubicBezTo>
                    <a:pt x="775" y="953"/>
                    <a:pt x="667" y="834"/>
                    <a:pt x="572" y="714"/>
                  </a:cubicBezTo>
                  <a:cubicBezTo>
                    <a:pt x="655" y="607"/>
                    <a:pt x="751" y="500"/>
                    <a:pt x="834" y="405"/>
                  </a:cubicBezTo>
                  <a:cubicBezTo>
                    <a:pt x="858" y="369"/>
                    <a:pt x="870" y="333"/>
                    <a:pt x="882" y="298"/>
                  </a:cubicBezTo>
                  <a:cubicBezTo>
                    <a:pt x="850" y="298"/>
                    <a:pt x="818" y="292"/>
                    <a:pt x="790" y="292"/>
                  </a:cubicBezTo>
                  <a:cubicBezTo>
                    <a:pt x="776" y="292"/>
                    <a:pt x="763" y="294"/>
                    <a:pt x="751" y="298"/>
                  </a:cubicBezTo>
                  <a:cubicBezTo>
                    <a:pt x="655" y="369"/>
                    <a:pt x="548" y="464"/>
                    <a:pt x="441" y="560"/>
                  </a:cubicBezTo>
                  <a:cubicBezTo>
                    <a:pt x="346" y="405"/>
                    <a:pt x="263" y="250"/>
                    <a:pt x="179" y="83"/>
                  </a:cubicBezTo>
                  <a:cubicBezTo>
                    <a:pt x="143" y="60"/>
                    <a:pt x="120" y="24"/>
                    <a:pt x="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94" name="Google Shape;2894;p53"/>
            <p:cNvSpPr/>
            <p:nvPr/>
          </p:nvSpPr>
          <p:spPr>
            <a:xfrm>
              <a:off x="6970400" y="1888525"/>
              <a:ext cx="20275" cy="42700"/>
            </a:xfrm>
            <a:custGeom>
              <a:avLst/>
              <a:gdLst/>
              <a:ahLst/>
              <a:cxnLst/>
              <a:rect l="l" t="t" r="r" b="b"/>
              <a:pathLst>
                <a:path w="811" h="1708" extrusionOk="0">
                  <a:moveTo>
                    <a:pt x="425" y="0"/>
                  </a:moveTo>
                  <a:cubicBezTo>
                    <a:pt x="368" y="0"/>
                    <a:pt x="308" y="16"/>
                    <a:pt x="263" y="52"/>
                  </a:cubicBezTo>
                  <a:cubicBezTo>
                    <a:pt x="227" y="88"/>
                    <a:pt x="191" y="136"/>
                    <a:pt x="179" y="183"/>
                  </a:cubicBezTo>
                  <a:cubicBezTo>
                    <a:pt x="49" y="552"/>
                    <a:pt x="1" y="945"/>
                    <a:pt x="25" y="1338"/>
                  </a:cubicBezTo>
                  <a:cubicBezTo>
                    <a:pt x="37" y="1541"/>
                    <a:pt x="215" y="1707"/>
                    <a:pt x="418" y="1707"/>
                  </a:cubicBezTo>
                  <a:cubicBezTo>
                    <a:pt x="525" y="1707"/>
                    <a:pt x="632" y="1707"/>
                    <a:pt x="727" y="1695"/>
                  </a:cubicBezTo>
                  <a:cubicBezTo>
                    <a:pt x="763" y="1695"/>
                    <a:pt x="787" y="1648"/>
                    <a:pt x="811" y="1624"/>
                  </a:cubicBezTo>
                  <a:cubicBezTo>
                    <a:pt x="787" y="1612"/>
                    <a:pt x="763" y="1576"/>
                    <a:pt x="727" y="1576"/>
                  </a:cubicBezTo>
                  <a:cubicBezTo>
                    <a:pt x="699" y="1572"/>
                    <a:pt x="673" y="1571"/>
                    <a:pt x="647" y="1571"/>
                  </a:cubicBezTo>
                  <a:cubicBezTo>
                    <a:pt x="595" y="1571"/>
                    <a:pt x="545" y="1576"/>
                    <a:pt x="489" y="1576"/>
                  </a:cubicBezTo>
                  <a:cubicBezTo>
                    <a:pt x="482" y="1577"/>
                    <a:pt x="475" y="1577"/>
                    <a:pt x="469" y="1577"/>
                  </a:cubicBezTo>
                  <a:cubicBezTo>
                    <a:pt x="370" y="1577"/>
                    <a:pt x="287" y="1498"/>
                    <a:pt x="287" y="1398"/>
                  </a:cubicBezTo>
                  <a:cubicBezTo>
                    <a:pt x="203" y="981"/>
                    <a:pt x="299" y="576"/>
                    <a:pt x="406" y="159"/>
                  </a:cubicBezTo>
                  <a:lnTo>
                    <a:pt x="489" y="219"/>
                  </a:lnTo>
                  <a:cubicBezTo>
                    <a:pt x="549" y="136"/>
                    <a:pt x="560" y="40"/>
                    <a:pt x="477" y="5"/>
                  </a:cubicBezTo>
                  <a:cubicBezTo>
                    <a:pt x="460" y="2"/>
                    <a:pt x="443" y="0"/>
                    <a:pt x="42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95" name="Google Shape;2895;p53"/>
            <p:cNvSpPr/>
            <p:nvPr/>
          </p:nvSpPr>
          <p:spPr>
            <a:xfrm>
              <a:off x="6696575" y="1878200"/>
              <a:ext cx="17875" cy="28975"/>
            </a:xfrm>
            <a:custGeom>
              <a:avLst/>
              <a:gdLst/>
              <a:ahLst/>
              <a:cxnLst/>
              <a:rect l="l" t="t" r="r" b="b"/>
              <a:pathLst>
                <a:path w="715" h="1159" extrusionOk="0">
                  <a:moveTo>
                    <a:pt x="291" y="1"/>
                  </a:moveTo>
                  <a:cubicBezTo>
                    <a:pt x="224" y="1"/>
                    <a:pt x="159" y="22"/>
                    <a:pt x="107" y="61"/>
                  </a:cubicBezTo>
                  <a:cubicBezTo>
                    <a:pt x="0" y="108"/>
                    <a:pt x="12" y="251"/>
                    <a:pt x="107" y="287"/>
                  </a:cubicBezTo>
                  <a:cubicBezTo>
                    <a:pt x="167" y="322"/>
                    <a:pt x="238" y="346"/>
                    <a:pt x="298" y="370"/>
                  </a:cubicBezTo>
                  <a:cubicBezTo>
                    <a:pt x="214" y="549"/>
                    <a:pt x="119" y="727"/>
                    <a:pt x="48" y="906"/>
                  </a:cubicBezTo>
                  <a:cubicBezTo>
                    <a:pt x="24" y="965"/>
                    <a:pt x="12" y="1061"/>
                    <a:pt x="48" y="1096"/>
                  </a:cubicBezTo>
                  <a:cubicBezTo>
                    <a:pt x="97" y="1136"/>
                    <a:pt x="155" y="1159"/>
                    <a:pt x="220" y="1159"/>
                  </a:cubicBezTo>
                  <a:cubicBezTo>
                    <a:pt x="234" y="1159"/>
                    <a:pt x="248" y="1158"/>
                    <a:pt x="262" y="1156"/>
                  </a:cubicBezTo>
                  <a:cubicBezTo>
                    <a:pt x="393" y="1132"/>
                    <a:pt x="524" y="1084"/>
                    <a:pt x="643" y="1025"/>
                  </a:cubicBezTo>
                  <a:cubicBezTo>
                    <a:pt x="679" y="1013"/>
                    <a:pt x="691" y="942"/>
                    <a:pt x="715" y="906"/>
                  </a:cubicBezTo>
                  <a:cubicBezTo>
                    <a:pt x="673" y="885"/>
                    <a:pt x="632" y="856"/>
                    <a:pt x="591" y="856"/>
                  </a:cubicBezTo>
                  <a:cubicBezTo>
                    <a:pt x="585" y="856"/>
                    <a:pt x="578" y="857"/>
                    <a:pt x="572" y="858"/>
                  </a:cubicBezTo>
                  <a:cubicBezTo>
                    <a:pt x="476" y="882"/>
                    <a:pt x="393" y="906"/>
                    <a:pt x="310" y="942"/>
                  </a:cubicBezTo>
                  <a:cubicBezTo>
                    <a:pt x="381" y="739"/>
                    <a:pt x="464" y="549"/>
                    <a:pt x="536" y="358"/>
                  </a:cubicBezTo>
                  <a:cubicBezTo>
                    <a:pt x="595" y="251"/>
                    <a:pt x="560" y="120"/>
                    <a:pt x="453" y="49"/>
                  </a:cubicBezTo>
                  <a:cubicBezTo>
                    <a:pt x="403" y="16"/>
                    <a:pt x="347" y="1"/>
                    <a:pt x="291"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96" name="Google Shape;2896;p53"/>
            <p:cNvSpPr/>
            <p:nvPr/>
          </p:nvSpPr>
          <p:spPr>
            <a:xfrm>
              <a:off x="6995700" y="1894800"/>
              <a:ext cx="24750" cy="30175"/>
            </a:xfrm>
            <a:custGeom>
              <a:avLst/>
              <a:gdLst/>
              <a:ahLst/>
              <a:cxnLst/>
              <a:rect l="l" t="t" r="r" b="b"/>
              <a:pathLst>
                <a:path w="990" h="1207" extrusionOk="0">
                  <a:moveTo>
                    <a:pt x="290" y="0"/>
                  </a:moveTo>
                  <a:cubicBezTo>
                    <a:pt x="269" y="0"/>
                    <a:pt x="215" y="16"/>
                    <a:pt x="215" y="16"/>
                  </a:cubicBezTo>
                  <a:cubicBezTo>
                    <a:pt x="203" y="159"/>
                    <a:pt x="96" y="289"/>
                    <a:pt x="203" y="432"/>
                  </a:cubicBezTo>
                  <a:cubicBezTo>
                    <a:pt x="263" y="516"/>
                    <a:pt x="310" y="599"/>
                    <a:pt x="358" y="694"/>
                  </a:cubicBezTo>
                  <a:cubicBezTo>
                    <a:pt x="322" y="730"/>
                    <a:pt x="287" y="766"/>
                    <a:pt x="251" y="801"/>
                  </a:cubicBezTo>
                  <a:cubicBezTo>
                    <a:pt x="191" y="885"/>
                    <a:pt x="108" y="956"/>
                    <a:pt x="49" y="1040"/>
                  </a:cubicBezTo>
                  <a:cubicBezTo>
                    <a:pt x="1" y="1099"/>
                    <a:pt x="25" y="1182"/>
                    <a:pt x="96" y="1206"/>
                  </a:cubicBezTo>
                  <a:cubicBezTo>
                    <a:pt x="144" y="1206"/>
                    <a:pt x="251" y="1159"/>
                    <a:pt x="251" y="1135"/>
                  </a:cubicBezTo>
                  <a:cubicBezTo>
                    <a:pt x="251" y="968"/>
                    <a:pt x="406" y="932"/>
                    <a:pt x="477" y="825"/>
                  </a:cubicBezTo>
                  <a:lnTo>
                    <a:pt x="811" y="1099"/>
                  </a:lnTo>
                  <a:cubicBezTo>
                    <a:pt x="841" y="1129"/>
                    <a:pt x="876" y="1159"/>
                    <a:pt x="909" y="1159"/>
                  </a:cubicBezTo>
                  <a:cubicBezTo>
                    <a:pt x="929" y="1159"/>
                    <a:pt x="948" y="1149"/>
                    <a:pt x="965" y="1123"/>
                  </a:cubicBezTo>
                  <a:cubicBezTo>
                    <a:pt x="989" y="1063"/>
                    <a:pt x="965" y="1004"/>
                    <a:pt x="930" y="956"/>
                  </a:cubicBezTo>
                  <a:cubicBezTo>
                    <a:pt x="834" y="861"/>
                    <a:pt x="739" y="766"/>
                    <a:pt x="644" y="682"/>
                  </a:cubicBezTo>
                  <a:cubicBezTo>
                    <a:pt x="715" y="599"/>
                    <a:pt x="787" y="528"/>
                    <a:pt x="834" y="456"/>
                  </a:cubicBezTo>
                  <a:cubicBezTo>
                    <a:pt x="858" y="432"/>
                    <a:pt x="858" y="385"/>
                    <a:pt x="870" y="349"/>
                  </a:cubicBezTo>
                  <a:cubicBezTo>
                    <a:pt x="834" y="349"/>
                    <a:pt x="787" y="349"/>
                    <a:pt x="751" y="361"/>
                  </a:cubicBezTo>
                  <a:cubicBezTo>
                    <a:pt x="680" y="420"/>
                    <a:pt x="608" y="480"/>
                    <a:pt x="525" y="540"/>
                  </a:cubicBezTo>
                  <a:cubicBezTo>
                    <a:pt x="430" y="420"/>
                    <a:pt x="322" y="313"/>
                    <a:pt x="370" y="135"/>
                  </a:cubicBezTo>
                  <a:cubicBezTo>
                    <a:pt x="382" y="99"/>
                    <a:pt x="322" y="39"/>
                    <a:pt x="299" y="4"/>
                  </a:cubicBezTo>
                  <a:cubicBezTo>
                    <a:pt x="299" y="1"/>
                    <a:pt x="295" y="0"/>
                    <a:pt x="29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97" name="Google Shape;2897;p53"/>
            <p:cNvSpPr/>
            <p:nvPr/>
          </p:nvSpPr>
          <p:spPr>
            <a:xfrm>
              <a:off x="6859375" y="1897250"/>
              <a:ext cx="23850" cy="29925"/>
            </a:xfrm>
            <a:custGeom>
              <a:avLst/>
              <a:gdLst/>
              <a:ahLst/>
              <a:cxnLst/>
              <a:rect l="l" t="t" r="r" b="b"/>
              <a:pathLst>
                <a:path w="954" h="1197" extrusionOk="0">
                  <a:moveTo>
                    <a:pt x="334" y="1"/>
                  </a:moveTo>
                  <a:cubicBezTo>
                    <a:pt x="299" y="1"/>
                    <a:pt x="251" y="72"/>
                    <a:pt x="251" y="108"/>
                  </a:cubicBezTo>
                  <a:cubicBezTo>
                    <a:pt x="251" y="168"/>
                    <a:pt x="251" y="215"/>
                    <a:pt x="263" y="275"/>
                  </a:cubicBezTo>
                  <a:cubicBezTo>
                    <a:pt x="299" y="453"/>
                    <a:pt x="299" y="442"/>
                    <a:pt x="120" y="465"/>
                  </a:cubicBezTo>
                  <a:cubicBezTo>
                    <a:pt x="72" y="465"/>
                    <a:pt x="37" y="513"/>
                    <a:pt x="1" y="549"/>
                  </a:cubicBezTo>
                  <a:cubicBezTo>
                    <a:pt x="37" y="572"/>
                    <a:pt x="72" y="632"/>
                    <a:pt x="120" y="644"/>
                  </a:cubicBezTo>
                  <a:lnTo>
                    <a:pt x="310" y="644"/>
                  </a:lnTo>
                  <a:cubicBezTo>
                    <a:pt x="310" y="727"/>
                    <a:pt x="322" y="799"/>
                    <a:pt x="334" y="870"/>
                  </a:cubicBezTo>
                  <a:cubicBezTo>
                    <a:pt x="322" y="989"/>
                    <a:pt x="370" y="1096"/>
                    <a:pt x="453" y="1168"/>
                  </a:cubicBezTo>
                  <a:cubicBezTo>
                    <a:pt x="471" y="1185"/>
                    <a:pt x="501" y="1196"/>
                    <a:pt x="530" y="1196"/>
                  </a:cubicBezTo>
                  <a:cubicBezTo>
                    <a:pt x="540" y="1196"/>
                    <a:pt x="551" y="1195"/>
                    <a:pt x="560" y="1192"/>
                  </a:cubicBezTo>
                  <a:cubicBezTo>
                    <a:pt x="584" y="1168"/>
                    <a:pt x="608" y="1132"/>
                    <a:pt x="596" y="1084"/>
                  </a:cubicBezTo>
                  <a:cubicBezTo>
                    <a:pt x="584" y="918"/>
                    <a:pt x="549" y="739"/>
                    <a:pt x="525" y="549"/>
                  </a:cubicBezTo>
                  <a:cubicBezTo>
                    <a:pt x="644" y="537"/>
                    <a:pt x="751" y="525"/>
                    <a:pt x="846" y="501"/>
                  </a:cubicBezTo>
                  <a:cubicBezTo>
                    <a:pt x="882" y="489"/>
                    <a:pt x="918" y="465"/>
                    <a:pt x="953" y="442"/>
                  </a:cubicBezTo>
                  <a:cubicBezTo>
                    <a:pt x="918" y="418"/>
                    <a:pt x="894" y="382"/>
                    <a:pt x="858" y="382"/>
                  </a:cubicBezTo>
                  <a:lnTo>
                    <a:pt x="513" y="382"/>
                  </a:lnTo>
                  <a:cubicBezTo>
                    <a:pt x="501" y="287"/>
                    <a:pt x="477" y="180"/>
                    <a:pt x="453" y="84"/>
                  </a:cubicBezTo>
                  <a:cubicBezTo>
                    <a:pt x="429" y="37"/>
                    <a:pt x="382" y="13"/>
                    <a:pt x="33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98" name="Google Shape;2898;p53"/>
            <p:cNvSpPr/>
            <p:nvPr/>
          </p:nvSpPr>
          <p:spPr>
            <a:xfrm>
              <a:off x="6609650" y="1912775"/>
              <a:ext cx="29200" cy="7425"/>
            </a:xfrm>
            <a:custGeom>
              <a:avLst/>
              <a:gdLst/>
              <a:ahLst/>
              <a:cxnLst/>
              <a:rect l="l" t="t" r="r" b="b"/>
              <a:pathLst>
                <a:path w="1168" h="297" extrusionOk="0">
                  <a:moveTo>
                    <a:pt x="1022" y="0"/>
                  </a:moveTo>
                  <a:cubicBezTo>
                    <a:pt x="1000" y="0"/>
                    <a:pt x="976" y="4"/>
                    <a:pt x="953" y="11"/>
                  </a:cubicBezTo>
                  <a:cubicBezTo>
                    <a:pt x="818" y="52"/>
                    <a:pt x="679" y="73"/>
                    <a:pt x="540" y="73"/>
                  </a:cubicBezTo>
                  <a:cubicBezTo>
                    <a:pt x="435" y="73"/>
                    <a:pt x="330" y="61"/>
                    <a:pt x="227" y="35"/>
                  </a:cubicBezTo>
                  <a:cubicBezTo>
                    <a:pt x="203" y="29"/>
                    <a:pt x="179" y="26"/>
                    <a:pt x="155" y="26"/>
                  </a:cubicBezTo>
                  <a:cubicBezTo>
                    <a:pt x="131" y="26"/>
                    <a:pt x="108" y="29"/>
                    <a:pt x="84" y="35"/>
                  </a:cubicBezTo>
                  <a:cubicBezTo>
                    <a:pt x="48" y="47"/>
                    <a:pt x="1" y="94"/>
                    <a:pt x="1" y="118"/>
                  </a:cubicBezTo>
                  <a:cubicBezTo>
                    <a:pt x="12" y="166"/>
                    <a:pt x="48" y="202"/>
                    <a:pt x="84" y="225"/>
                  </a:cubicBezTo>
                  <a:cubicBezTo>
                    <a:pt x="227" y="249"/>
                    <a:pt x="358" y="273"/>
                    <a:pt x="477" y="297"/>
                  </a:cubicBezTo>
                  <a:cubicBezTo>
                    <a:pt x="667" y="273"/>
                    <a:pt x="834" y="261"/>
                    <a:pt x="1001" y="249"/>
                  </a:cubicBezTo>
                  <a:cubicBezTo>
                    <a:pt x="1084" y="237"/>
                    <a:pt x="1167" y="190"/>
                    <a:pt x="1144" y="94"/>
                  </a:cubicBezTo>
                  <a:cubicBezTo>
                    <a:pt x="1126" y="26"/>
                    <a:pt x="1078" y="0"/>
                    <a:pt x="102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899" name="Google Shape;2899;p53"/>
            <p:cNvSpPr/>
            <p:nvPr/>
          </p:nvSpPr>
          <p:spPr>
            <a:xfrm>
              <a:off x="6745375" y="1902625"/>
              <a:ext cx="23550" cy="9475"/>
            </a:xfrm>
            <a:custGeom>
              <a:avLst/>
              <a:gdLst/>
              <a:ahLst/>
              <a:cxnLst/>
              <a:rect l="l" t="t" r="r" b="b"/>
              <a:pathLst>
                <a:path w="942" h="379" extrusionOk="0">
                  <a:moveTo>
                    <a:pt x="810" y="0"/>
                  </a:moveTo>
                  <a:cubicBezTo>
                    <a:pt x="739" y="12"/>
                    <a:pt x="668" y="36"/>
                    <a:pt x="596" y="60"/>
                  </a:cubicBezTo>
                  <a:lnTo>
                    <a:pt x="584" y="12"/>
                  </a:lnTo>
                  <a:cubicBezTo>
                    <a:pt x="417" y="60"/>
                    <a:pt x="263" y="107"/>
                    <a:pt x="108" y="167"/>
                  </a:cubicBezTo>
                  <a:cubicBezTo>
                    <a:pt x="48" y="203"/>
                    <a:pt x="13" y="262"/>
                    <a:pt x="1" y="334"/>
                  </a:cubicBezTo>
                  <a:cubicBezTo>
                    <a:pt x="1" y="362"/>
                    <a:pt x="53" y="378"/>
                    <a:pt x="110" y="378"/>
                  </a:cubicBezTo>
                  <a:cubicBezTo>
                    <a:pt x="148" y="378"/>
                    <a:pt x="187" y="372"/>
                    <a:pt x="215" y="357"/>
                  </a:cubicBezTo>
                  <a:cubicBezTo>
                    <a:pt x="322" y="298"/>
                    <a:pt x="429" y="262"/>
                    <a:pt x="537" y="250"/>
                  </a:cubicBezTo>
                  <a:cubicBezTo>
                    <a:pt x="668" y="250"/>
                    <a:pt x="775" y="215"/>
                    <a:pt x="882" y="131"/>
                  </a:cubicBezTo>
                  <a:cubicBezTo>
                    <a:pt x="906" y="107"/>
                    <a:pt x="918" y="60"/>
                    <a:pt x="941" y="24"/>
                  </a:cubicBezTo>
                  <a:cubicBezTo>
                    <a:pt x="894" y="12"/>
                    <a:pt x="858" y="0"/>
                    <a:pt x="81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00" name="Google Shape;2900;p53"/>
            <p:cNvSpPr/>
            <p:nvPr/>
          </p:nvSpPr>
          <p:spPr>
            <a:xfrm>
              <a:off x="7027550" y="1905850"/>
              <a:ext cx="22350" cy="8150"/>
            </a:xfrm>
            <a:custGeom>
              <a:avLst/>
              <a:gdLst/>
              <a:ahLst/>
              <a:cxnLst/>
              <a:rect l="l" t="t" r="r" b="b"/>
              <a:pathLst>
                <a:path w="894" h="326" extrusionOk="0">
                  <a:moveTo>
                    <a:pt x="766" y="0"/>
                  </a:moveTo>
                  <a:cubicBezTo>
                    <a:pt x="757" y="0"/>
                    <a:pt x="748" y="1"/>
                    <a:pt x="739" y="2"/>
                  </a:cubicBezTo>
                  <a:cubicBezTo>
                    <a:pt x="656" y="26"/>
                    <a:pt x="560" y="74"/>
                    <a:pt x="477" y="98"/>
                  </a:cubicBezTo>
                  <a:cubicBezTo>
                    <a:pt x="407" y="118"/>
                    <a:pt x="342" y="152"/>
                    <a:pt x="278" y="152"/>
                  </a:cubicBezTo>
                  <a:cubicBezTo>
                    <a:pt x="233" y="152"/>
                    <a:pt x="188" y="135"/>
                    <a:pt x="144" y="86"/>
                  </a:cubicBezTo>
                  <a:cubicBezTo>
                    <a:pt x="140" y="82"/>
                    <a:pt x="133" y="81"/>
                    <a:pt x="123" y="81"/>
                  </a:cubicBezTo>
                  <a:cubicBezTo>
                    <a:pt x="100" y="81"/>
                    <a:pt x="65" y="89"/>
                    <a:pt x="49" y="98"/>
                  </a:cubicBezTo>
                  <a:cubicBezTo>
                    <a:pt x="1" y="169"/>
                    <a:pt x="25" y="276"/>
                    <a:pt x="108" y="300"/>
                  </a:cubicBezTo>
                  <a:cubicBezTo>
                    <a:pt x="165" y="317"/>
                    <a:pt x="223" y="325"/>
                    <a:pt x="282" y="325"/>
                  </a:cubicBezTo>
                  <a:cubicBezTo>
                    <a:pt x="382" y="325"/>
                    <a:pt x="482" y="302"/>
                    <a:pt x="572" y="264"/>
                  </a:cubicBezTo>
                  <a:cubicBezTo>
                    <a:pt x="632" y="240"/>
                    <a:pt x="691" y="217"/>
                    <a:pt x="727" y="205"/>
                  </a:cubicBezTo>
                  <a:cubicBezTo>
                    <a:pt x="754" y="213"/>
                    <a:pt x="778" y="217"/>
                    <a:pt x="798" y="217"/>
                  </a:cubicBezTo>
                  <a:cubicBezTo>
                    <a:pt x="866" y="217"/>
                    <a:pt x="894" y="174"/>
                    <a:pt x="894" y="109"/>
                  </a:cubicBezTo>
                  <a:cubicBezTo>
                    <a:pt x="894" y="36"/>
                    <a:pt x="830" y="0"/>
                    <a:pt x="766"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01" name="Google Shape;2901;p53"/>
            <p:cNvSpPr/>
            <p:nvPr/>
          </p:nvSpPr>
          <p:spPr>
            <a:xfrm>
              <a:off x="6748950" y="1913050"/>
              <a:ext cx="19075" cy="9000"/>
            </a:xfrm>
            <a:custGeom>
              <a:avLst/>
              <a:gdLst/>
              <a:ahLst/>
              <a:cxnLst/>
              <a:rect l="l" t="t" r="r" b="b"/>
              <a:pathLst>
                <a:path w="763" h="360" extrusionOk="0">
                  <a:moveTo>
                    <a:pt x="727" y="0"/>
                  </a:moveTo>
                  <a:cubicBezTo>
                    <a:pt x="703" y="0"/>
                    <a:pt x="667" y="0"/>
                    <a:pt x="644" y="12"/>
                  </a:cubicBezTo>
                  <a:cubicBezTo>
                    <a:pt x="584" y="48"/>
                    <a:pt x="525" y="71"/>
                    <a:pt x="453" y="95"/>
                  </a:cubicBezTo>
                  <a:cubicBezTo>
                    <a:pt x="334" y="131"/>
                    <a:pt x="203" y="143"/>
                    <a:pt x="84" y="179"/>
                  </a:cubicBezTo>
                  <a:cubicBezTo>
                    <a:pt x="48" y="191"/>
                    <a:pt x="24" y="274"/>
                    <a:pt x="1" y="321"/>
                  </a:cubicBezTo>
                  <a:cubicBezTo>
                    <a:pt x="42" y="332"/>
                    <a:pt x="83" y="360"/>
                    <a:pt x="116" y="360"/>
                  </a:cubicBezTo>
                  <a:cubicBezTo>
                    <a:pt x="121" y="360"/>
                    <a:pt x="127" y="359"/>
                    <a:pt x="132" y="357"/>
                  </a:cubicBezTo>
                  <a:cubicBezTo>
                    <a:pt x="263" y="345"/>
                    <a:pt x="394" y="298"/>
                    <a:pt x="525" y="274"/>
                  </a:cubicBezTo>
                  <a:cubicBezTo>
                    <a:pt x="644" y="250"/>
                    <a:pt x="739" y="155"/>
                    <a:pt x="763" y="36"/>
                  </a:cubicBezTo>
                  <a:cubicBezTo>
                    <a:pt x="751" y="36"/>
                    <a:pt x="739" y="0"/>
                    <a:pt x="72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02" name="Google Shape;2902;p53"/>
            <p:cNvSpPr/>
            <p:nvPr/>
          </p:nvSpPr>
          <p:spPr>
            <a:xfrm>
              <a:off x="6779900" y="2189550"/>
              <a:ext cx="14625" cy="178925"/>
            </a:xfrm>
            <a:custGeom>
              <a:avLst/>
              <a:gdLst/>
              <a:ahLst/>
              <a:cxnLst/>
              <a:rect l="l" t="t" r="r" b="b"/>
              <a:pathLst>
                <a:path w="585" h="7157" extrusionOk="0">
                  <a:moveTo>
                    <a:pt x="120" y="1"/>
                  </a:moveTo>
                  <a:cubicBezTo>
                    <a:pt x="49" y="13"/>
                    <a:pt x="1" y="84"/>
                    <a:pt x="1" y="156"/>
                  </a:cubicBezTo>
                  <a:cubicBezTo>
                    <a:pt x="13" y="168"/>
                    <a:pt x="13" y="179"/>
                    <a:pt x="13" y="191"/>
                  </a:cubicBezTo>
                  <a:cubicBezTo>
                    <a:pt x="25" y="251"/>
                    <a:pt x="37" y="453"/>
                    <a:pt x="37" y="668"/>
                  </a:cubicBezTo>
                  <a:cubicBezTo>
                    <a:pt x="49" y="822"/>
                    <a:pt x="60" y="1001"/>
                    <a:pt x="60" y="1215"/>
                  </a:cubicBezTo>
                  <a:lnTo>
                    <a:pt x="310" y="7014"/>
                  </a:lnTo>
                  <a:cubicBezTo>
                    <a:pt x="322" y="7085"/>
                    <a:pt x="382" y="7145"/>
                    <a:pt x="453" y="7145"/>
                  </a:cubicBezTo>
                  <a:lnTo>
                    <a:pt x="453" y="7157"/>
                  </a:lnTo>
                  <a:cubicBezTo>
                    <a:pt x="525" y="7145"/>
                    <a:pt x="584" y="7085"/>
                    <a:pt x="572" y="7014"/>
                  </a:cubicBezTo>
                  <a:lnTo>
                    <a:pt x="334" y="1203"/>
                  </a:lnTo>
                  <a:cubicBezTo>
                    <a:pt x="322" y="989"/>
                    <a:pt x="310" y="811"/>
                    <a:pt x="310" y="656"/>
                  </a:cubicBezTo>
                  <a:cubicBezTo>
                    <a:pt x="287" y="120"/>
                    <a:pt x="287" y="84"/>
                    <a:pt x="227" y="37"/>
                  </a:cubicBezTo>
                  <a:cubicBezTo>
                    <a:pt x="191" y="13"/>
                    <a:pt x="156" y="1"/>
                    <a:pt x="12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03" name="Google Shape;2903;p53"/>
            <p:cNvSpPr/>
            <p:nvPr/>
          </p:nvSpPr>
          <p:spPr>
            <a:xfrm>
              <a:off x="6794500" y="2347900"/>
              <a:ext cx="315525" cy="25350"/>
            </a:xfrm>
            <a:custGeom>
              <a:avLst/>
              <a:gdLst/>
              <a:ahLst/>
              <a:cxnLst/>
              <a:rect l="l" t="t" r="r" b="b"/>
              <a:pathLst>
                <a:path w="12621" h="1014" extrusionOk="0">
                  <a:moveTo>
                    <a:pt x="12609" y="1"/>
                  </a:moveTo>
                  <a:lnTo>
                    <a:pt x="6382" y="442"/>
                  </a:lnTo>
                  <a:lnTo>
                    <a:pt x="4846" y="549"/>
                  </a:lnTo>
                  <a:cubicBezTo>
                    <a:pt x="3834" y="620"/>
                    <a:pt x="2870" y="692"/>
                    <a:pt x="2096" y="727"/>
                  </a:cubicBezTo>
                  <a:cubicBezTo>
                    <a:pt x="1774" y="745"/>
                    <a:pt x="1450" y="754"/>
                    <a:pt x="1125" y="754"/>
                  </a:cubicBezTo>
                  <a:cubicBezTo>
                    <a:pt x="801" y="754"/>
                    <a:pt x="477" y="745"/>
                    <a:pt x="155" y="727"/>
                  </a:cubicBezTo>
                  <a:cubicBezTo>
                    <a:pt x="149" y="726"/>
                    <a:pt x="143" y="726"/>
                    <a:pt x="137" y="726"/>
                  </a:cubicBezTo>
                  <a:cubicBezTo>
                    <a:pt x="72" y="726"/>
                    <a:pt x="12" y="781"/>
                    <a:pt x="12" y="846"/>
                  </a:cubicBezTo>
                  <a:cubicBezTo>
                    <a:pt x="0" y="918"/>
                    <a:pt x="60" y="977"/>
                    <a:pt x="131" y="989"/>
                  </a:cubicBezTo>
                  <a:cubicBezTo>
                    <a:pt x="143" y="989"/>
                    <a:pt x="500" y="1013"/>
                    <a:pt x="1096" y="1013"/>
                  </a:cubicBezTo>
                  <a:cubicBezTo>
                    <a:pt x="1381" y="1013"/>
                    <a:pt x="1727" y="1013"/>
                    <a:pt x="2108" y="989"/>
                  </a:cubicBezTo>
                  <a:cubicBezTo>
                    <a:pt x="2894" y="953"/>
                    <a:pt x="3846" y="882"/>
                    <a:pt x="4858" y="811"/>
                  </a:cubicBezTo>
                  <a:lnTo>
                    <a:pt x="6394" y="703"/>
                  </a:lnTo>
                  <a:lnTo>
                    <a:pt x="12621" y="263"/>
                  </a:lnTo>
                  <a:lnTo>
                    <a:pt x="12609" y="1"/>
                  </a:ln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04" name="Google Shape;2904;p53"/>
            <p:cNvSpPr/>
            <p:nvPr/>
          </p:nvSpPr>
          <p:spPr>
            <a:xfrm>
              <a:off x="6785850" y="2190375"/>
              <a:ext cx="336975" cy="158150"/>
            </a:xfrm>
            <a:custGeom>
              <a:avLst/>
              <a:gdLst/>
              <a:ahLst/>
              <a:cxnLst/>
              <a:rect l="l" t="t" r="r" b="b"/>
              <a:pathLst>
                <a:path w="13479" h="6326" extrusionOk="0">
                  <a:moveTo>
                    <a:pt x="184" y="0"/>
                  </a:moveTo>
                  <a:cubicBezTo>
                    <a:pt x="42" y="0"/>
                    <a:pt x="0" y="221"/>
                    <a:pt x="156" y="266"/>
                  </a:cubicBezTo>
                  <a:lnTo>
                    <a:pt x="299" y="301"/>
                  </a:lnTo>
                  <a:lnTo>
                    <a:pt x="358" y="325"/>
                  </a:lnTo>
                  <a:cubicBezTo>
                    <a:pt x="465" y="349"/>
                    <a:pt x="584" y="385"/>
                    <a:pt x="739" y="432"/>
                  </a:cubicBezTo>
                  <a:cubicBezTo>
                    <a:pt x="1251" y="611"/>
                    <a:pt x="1751" y="825"/>
                    <a:pt x="2239" y="1063"/>
                  </a:cubicBezTo>
                  <a:cubicBezTo>
                    <a:pt x="2549" y="1206"/>
                    <a:pt x="2894" y="1385"/>
                    <a:pt x="3263" y="1563"/>
                  </a:cubicBezTo>
                  <a:cubicBezTo>
                    <a:pt x="3597" y="1742"/>
                    <a:pt x="3942" y="1909"/>
                    <a:pt x="4311" y="2087"/>
                  </a:cubicBezTo>
                  <a:cubicBezTo>
                    <a:pt x="4633" y="2242"/>
                    <a:pt x="5061" y="2444"/>
                    <a:pt x="5514" y="2623"/>
                  </a:cubicBezTo>
                  <a:cubicBezTo>
                    <a:pt x="5668" y="2683"/>
                    <a:pt x="5835" y="2742"/>
                    <a:pt x="5990" y="2802"/>
                  </a:cubicBezTo>
                  <a:cubicBezTo>
                    <a:pt x="6252" y="2885"/>
                    <a:pt x="6514" y="2980"/>
                    <a:pt x="6764" y="3099"/>
                  </a:cubicBezTo>
                  <a:cubicBezTo>
                    <a:pt x="7038" y="3230"/>
                    <a:pt x="7311" y="3373"/>
                    <a:pt x="7573" y="3540"/>
                  </a:cubicBezTo>
                  <a:cubicBezTo>
                    <a:pt x="7692" y="3611"/>
                    <a:pt x="7812" y="3683"/>
                    <a:pt x="7919" y="3754"/>
                  </a:cubicBezTo>
                  <a:cubicBezTo>
                    <a:pt x="8323" y="3980"/>
                    <a:pt x="8740" y="4183"/>
                    <a:pt x="9097" y="4349"/>
                  </a:cubicBezTo>
                  <a:lnTo>
                    <a:pt x="13241" y="6302"/>
                  </a:lnTo>
                  <a:cubicBezTo>
                    <a:pt x="13253" y="6302"/>
                    <a:pt x="13276" y="6314"/>
                    <a:pt x="13300" y="6314"/>
                  </a:cubicBezTo>
                  <a:lnTo>
                    <a:pt x="13300" y="6326"/>
                  </a:lnTo>
                  <a:cubicBezTo>
                    <a:pt x="13443" y="6326"/>
                    <a:pt x="13479" y="6135"/>
                    <a:pt x="13348" y="6076"/>
                  </a:cubicBezTo>
                  <a:lnTo>
                    <a:pt x="9216" y="4123"/>
                  </a:lnTo>
                  <a:cubicBezTo>
                    <a:pt x="8859" y="3956"/>
                    <a:pt x="8454" y="3754"/>
                    <a:pt x="8062" y="3528"/>
                  </a:cubicBezTo>
                  <a:cubicBezTo>
                    <a:pt x="7942" y="3468"/>
                    <a:pt x="7835" y="3397"/>
                    <a:pt x="7716" y="3325"/>
                  </a:cubicBezTo>
                  <a:cubicBezTo>
                    <a:pt x="7442" y="3159"/>
                    <a:pt x="7169" y="2992"/>
                    <a:pt x="6883" y="2861"/>
                  </a:cubicBezTo>
                  <a:cubicBezTo>
                    <a:pt x="6621" y="2742"/>
                    <a:pt x="6347" y="2647"/>
                    <a:pt x="6085" y="2552"/>
                  </a:cubicBezTo>
                  <a:cubicBezTo>
                    <a:pt x="5930" y="2492"/>
                    <a:pt x="5764" y="2432"/>
                    <a:pt x="5609" y="2373"/>
                  </a:cubicBezTo>
                  <a:cubicBezTo>
                    <a:pt x="5156" y="2206"/>
                    <a:pt x="4740" y="2004"/>
                    <a:pt x="4418" y="1849"/>
                  </a:cubicBezTo>
                  <a:cubicBezTo>
                    <a:pt x="4061" y="1682"/>
                    <a:pt x="3716" y="1504"/>
                    <a:pt x="3382" y="1325"/>
                  </a:cubicBezTo>
                  <a:cubicBezTo>
                    <a:pt x="3013" y="1147"/>
                    <a:pt x="2668" y="968"/>
                    <a:pt x="2347" y="813"/>
                  </a:cubicBezTo>
                  <a:cubicBezTo>
                    <a:pt x="1858" y="575"/>
                    <a:pt x="1346" y="373"/>
                    <a:pt x="823" y="182"/>
                  </a:cubicBezTo>
                  <a:cubicBezTo>
                    <a:pt x="668" y="135"/>
                    <a:pt x="537" y="99"/>
                    <a:pt x="442" y="63"/>
                  </a:cubicBezTo>
                  <a:lnTo>
                    <a:pt x="382" y="51"/>
                  </a:lnTo>
                  <a:lnTo>
                    <a:pt x="215" y="4"/>
                  </a:lnTo>
                  <a:cubicBezTo>
                    <a:pt x="204" y="1"/>
                    <a:pt x="194" y="0"/>
                    <a:pt x="18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05" name="Google Shape;2905;p53"/>
            <p:cNvSpPr/>
            <p:nvPr/>
          </p:nvSpPr>
          <p:spPr>
            <a:xfrm>
              <a:off x="6781300" y="2199325"/>
              <a:ext cx="33150" cy="23300"/>
            </a:xfrm>
            <a:custGeom>
              <a:avLst/>
              <a:gdLst/>
              <a:ahLst/>
              <a:cxnLst/>
              <a:rect l="l" t="t" r="r" b="b"/>
              <a:pathLst>
                <a:path w="1326" h="932" extrusionOk="0">
                  <a:moveTo>
                    <a:pt x="1192" y="1"/>
                  </a:moveTo>
                  <a:cubicBezTo>
                    <a:pt x="1130" y="1"/>
                    <a:pt x="1073" y="36"/>
                    <a:pt x="1052" y="98"/>
                  </a:cubicBezTo>
                  <a:cubicBezTo>
                    <a:pt x="1040" y="158"/>
                    <a:pt x="1016" y="205"/>
                    <a:pt x="993" y="253"/>
                  </a:cubicBezTo>
                  <a:cubicBezTo>
                    <a:pt x="850" y="467"/>
                    <a:pt x="624" y="622"/>
                    <a:pt x="374" y="658"/>
                  </a:cubicBezTo>
                  <a:cubicBezTo>
                    <a:pt x="344" y="664"/>
                    <a:pt x="314" y="667"/>
                    <a:pt x="286" y="667"/>
                  </a:cubicBezTo>
                  <a:cubicBezTo>
                    <a:pt x="257" y="667"/>
                    <a:pt x="231" y="664"/>
                    <a:pt x="207" y="658"/>
                  </a:cubicBezTo>
                  <a:cubicBezTo>
                    <a:pt x="199" y="657"/>
                    <a:pt x="192" y="656"/>
                    <a:pt x="184" y="656"/>
                  </a:cubicBezTo>
                  <a:cubicBezTo>
                    <a:pt x="26" y="656"/>
                    <a:pt x="0" y="897"/>
                    <a:pt x="171" y="920"/>
                  </a:cubicBezTo>
                  <a:lnTo>
                    <a:pt x="266" y="920"/>
                  </a:lnTo>
                  <a:cubicBezTo>
                    <a:pt x="314" y="931"/>
                    <a:pt x="362" y="931"/>
                    <a:pt x="397" y="931"/>
                  </a:cubicBezTo>
                  <a:cubicBezTo>
                    <a:pt x="576" y="896"/>
                    <a:pt x="731" y="836"/>
                    <a:pt x="874" y="741"/>
                  </a:cubicBezTo>
                  <a:cubicBezTo>
                    <a:pt x="1016" y="646"/>
                    <a:pt x="1124" y="527"/>
                    <a:pt x="1219" y="384"/>
                  </a:cubicBezTo>
                  <a:cubicBezTo>
                    <a:pt x="1255" y="312"/>
                    <a:pt x="1290" y="241"/>
                    <a:pt x="1314" y="169"/>
                  </a:cubicBezTo>
                  <a:cubicBezTo>
                    <a:pt x="1326" y="98"/>
                    <a:pt x="1290" y="27"/>
                    <a:pt x="1219" y="3"/>
                  </a:cubicBezTo>
                  <a:cubicBezTo>
                    <a:pt x="1210" y="1"/>
                    <a:pt x="1201" y="1"/>
                    <a:pt x="119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06" name="Google Shape;2906;p53"/>
            <p:cNvSpPr/>
            <p:nvPr/>
          </p:nvSpPr>
          <p:spPr>
            <a:xfrm>
              <a:off x="7063275" y="2323025"/>
              <a:ext cx="15500" cy="34425"/>
            </a:xfrm>
            <a:custGeom>
              <a:avLst/>
              <a:gdLst/>
              <a:ahLst/>
              <a:cxnLst/>
              <a:rect l="l" t="t" r="r" b="b"/>
              <a:pathLst>
                <a:path w="620" h="1377" extrusionOk="0">
                  <a:moveTo>
                    <a:pt x="451" y="0"/>
                  </a:moveTo>
                  <a:cubicBezTo>
                    <a:pt x="436" y="0"/>
                    <a:pt x="420" y="3"/>
                    <a:pt x="405" y="8"/>
                  </a:cubicBezTo>
                  <a:cubicBezTo>
                    <a:pt x="334" y="32"/>
                    <a:pt x="286" y="79"/>
                    <a:pt x="251" y="139"/>
                  </a:cubicBezTo>
                  <a:lnTo>
                    <a:pt x="239" y="174"/>
                  </a:lnTo>
                  <a:cubicBezTo>
                    <a:pt x="72" y="436"/>
                    <a:pt x="1" y="758"/>
                    <a:pt x="24" y="1067"/>
                  </a:cubicBezTo>
                  <a:cubicBezTo>
                    <a:pt x="24" y="1139"/>
                    <a:pt x="36" y="1210"/>
                    <a:pt x="60" y="1282"/>
                  </a:cubicBezTo>
                  <a:cubicBezTo>
                    <a:pt x="72" y="1341"/>
                    <a:pt x="132" y="1377"/>
                    <a:pt x="191" y="1377"/>
                  </a:cubicBezTo>
                  <a:lnTo>
                    <a:pt x="227" y="1377"/>
                  </a:lnTo>
                  <a:cubicBezTo>
                    <a:pt x="298" y="1353"/>
                    <a:pt x="334" y="1282"/>
                    <a:pt x="310" y="1210"/>
                  </a:cubicBezTo>
                  <a:cubicBezTo>
                    <a:pt x="298" y="1163"/>
                    <a:pt x="298" y="1103"/>
                    <a:pt x="286" y="1044"/>
                  </a:cubicBezTo>
                  <a:cubicBezTo>
                    <a:pt x="274" y="913"/>
                    <a:pt x="286" y="794"/>
                    <a:pt x="322" y="663"/>
                  </a:cubicBezTo>
                  <a:cubicBezTo>
                    <a:pt x="346" y="544"/>
                    <a:pt x="394" y="425"/>
                    <a:pt x="453" y="317"/>
                  </a:cubicBezTo>
                  <a:lnTo>
                    <a:pt x="477" y="282"/>
                  </a:lnTo>
                  <a:lnTo>
                    <a:pt x="513" y="282"/>
                  </a:lnTo>
                  <a:cubicBezTo>
                    <a:pt x="584" y="270"/>
                    <a:pt x="620" y="198"/>
                    <a:pt x="608" y="139"/>
                  </a:cubicBezTo>
                  <a:cubicBezTo>
                    <a:pt x="608" y="127"/>
                    <a:pt x="608" y="103"/>
                    <a:pt x="596" y="91"/>
                  </a:cubicBezTo>
                  <a:cubicBezTo>
                    <a:pt x="568" y="35"/>
                    <a:pt x="510" y="0"/>
                    <a:pt x="45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07" name="Google Shape;2907;p53"/>
            <p:cNvSpPr/>
            <p:nvPr/>
          </p:nvSpPr>
          <p:spPr>
            <a:xfrm>
              <a:off x="6779750" y="2386950"/>
              <a:ext cx="8525" cy="49100"/>
            </a:xfrm>
            <a:custGeom>
              <a:avLst/>
              <a:gdLst/>
              <a:ahLst/>
              <a:cxnLst/>
              <a:rect l="l" t="t" r="r" b="b"/>
              <a:pathLst>
                <a:path w="341" h="1964" extrusionOk="0">
                  <a:moveTo>
                    <a:pt x="188" y="0"/>
                  </a:moveTo>
                  <a:cubicBezTo>
                    <a:pt x="89" y="0"/>
                    <a:pt x="1" y="128"/>
                    <a:pt x="78" y="225"/>
                  </a:cubicBezTo>
                  <a:lnTo>
                    <a:pt x="78" y="308"/>
                  </a:lnTo>
                  <a:lnTo>
                    <a:pt x="78" y="392"/>
                  </a:lnTo>
                  <a:lnTo>
                    <a:pt x="78" y="1832"/>
                  </a:lnTo>
                  <a:cubicBezTo>
                    <a:pt x="78" y="1904"/>
                    <a:pt x="138" y="1963"/>
                    <a:pt x="221" y="1963"/>
                  </a:cubicBezTo>
                  <a:cubicBezTo>
                    <a:pt x="281" y="1951"/>
                    <a:pt x="340" y="1904"/>
                    <a:pt x="340" y="1832"/>
                  </a:cubicBezTo>
                  <a:lnTo>
                    <a:pt x="340" y="308"/>
                  </a:lnTo>
                  <a:cubicBezTo>
                    <a:pt x="340" y="273"/>
                    <a:pt x="340" y="225"/>
                    <a:pt x="340" y="177"/>
                  </a:cubicBezTo>
                  <a:cubicBezTo>
                    <a:pt x="328" y="118"/>
                    <a:pt x="305" y="70"/>
                    <a:pt x="257" y="23"/>
                  </a:cubicBezTo>
                  <a:cubicBezTo>
                    <a:pt x="235" y="7"/>
                    <a:pt x="211" y="0"/>
                    <a:pt x="18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08" name="Google Shape;2908;p53"/>
            <p:cNvSpPr/>
            <p:nvPr/>
          </p:nvSpPr>
          <p:spPr>
            <a:xfrm>
              <a:off x="6780050" y="2388050"/>
              <a:ext cx="39475" cy="42350"/>
            </a:xfrm>
            <a:custGeom>
              <a:avLst/>
              <a:gdLst/>
              <a:ahLst/>
              <a:cxnLst/>
              <a:rect l="l" t="t" r="r" b="b"/>
              <a:pathLst>
                <a:path w="1579" h="1694" extrusionOk="0">
                  <a:moveTo>
                    <a:pt x="190" y="0"/>
                  </a:moveTo>
                  <a:cubicBezTo>
                    <a:pt x="85" y="0"/>
                    <a:pt x="0" y="136"/>
                    <a:pt x="102" y="229"/>
                  </a:cubicBezTo>
                  <a:cubicBezTo>
                    <a:pt x="328" y="443"/>
                    <a:pt x="543" y="657"/>
                    <a:pt x="745" y="895"/>
                  </a:cubicBezTo>
                  <a:cubicBezTo>
                    <a:pt x="959" y="1133"/>
                    <a:pt x="1150" y="1372"/>
                    <a:pt x="1328" y="1633"/>
                  </a:cubicBezTo>
                  <a:cubicBezTo>
                    <a:pt x="1352" y="1669"/>
                    <a:pt x="1388" y="1681"/>
                    <a:pt x="1436" y="1693"/>
                  </a:cubicBezTo>
                  <a:cubicBezTo>
                    <a:pt x="1459" y="1693"/>
                    <a:pt x="1483" y="1681"/>
                    <a:pt x="1507" y="1669"/>
                  </a:cubicBezTo>
                  <a:cubicBezTo>
                    <a:pt x="1567" y="1622"/>
                    <a:pt x="1578" y="1538"/>
                    <a:pt x="1543" y="1479"/>
                  </a:cubicBezTo>
                  <a:cubicBezTo>
                    <a:pt x="1352" y="1217"/>
                    <a:pt x="1162" y="967"/>
                    <a:pt x="947" y="729"/>
                  </a:cubicBezTo>
                  <a:cubicBezTo>
                    <a:pt x="733" y="479"/>
                    <a:pt x="507" y="252"/>
                    <a:pt x="281" y="38"/>
                  </a:cubicBezTo>
                  <a:cubicBezTo>
                    <a:pt x="251" y="12"/>
                    <a:pt x="220" y="0"/>
                    <a:pt x="19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09" name="Google Shape;2909;p53"/>
            <p:cNvSpPr/>
            <p:nvPr/>
          </p:nvSpPr>
          <p:spPr>
            <a:xfrm>
              <a:off x="6811175" y="2383400"/>
              <a:ext cx="10425" cy="48775"/>
            </a:xfrm>
            <a:custGeom>
              <a:avLst/>
              <a:gdLst/>
              <a:ahLst/>
              <a:cxnLst/>
              <a:rect l="l" t="t" r="r" b="b"/>
              <a:pathLst>
                <a:path w="417" h="1951" extrusionOk="0">
                  <a:moveTo>
                    <a:pt x="127" y="1"/>
                  </a:moveTo>
                  <a:cubicBezTo>
                    <a:pt x="66" y="1"/>
                    <a:pt x="6" y="40"/>
                    <a:pt x="0" y="117"/>
                  </a:cubicBezTo>
                  <a:cubicBezTo>
                    <a:pt x="0" y="141"/>
                    <a:pt x="0" y="557"/>
                    <a:pt x="24" y="986"/>
                  </a:cubicBezTo>
                  <a:cubicBezTo>
                    <a:pt x="60" y="1415"/>
                    <a:pt x="143" y="1819"/>
                    <a:pt x="143" y="1843"/>
                  </a:cubicBezTo>
                  <a:cubicBezTo>
                    <a:pt x="155" y="1903"/>
                    <a:pt x="202" y="1950"/>
                    <a:pt x="274" y="1950"/>
                  </a:cubicBezTo>
                  <a:lnTo>
                    <a:pt x="298" y="1939"/>
                  </a:lnTo>
                  <a:cubicBezTo>
                    <a:pt x="369" y="1927"/>
                    <a:pt x="417" y="1855"/>
                    <a:pt x="405" y="1784"/>
                  </a:cubicBezTo>
                  <a:cubicBezTo>
                    <a:pt x="405" y="1784"/>
                    <a:pt x="322" y="1367"/>
                    <a:pt x="286" y="962"/>
                  </a:cubicBezTo>
                  <a:cubicBezTo>
                    <a:pt x="262" y="546"/>
                    <a:pt x="262" y="117"/>
                    <a:pt x="262" y="117"/>
                  </a:cubicBezTo>
                  <a:cubicBezTo>
                    <a:pt x="250" y="40"/>
                    <a:pt x="188" y="1"/>
                    <a:pt x="127"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10" name="Google Shape;2910;p53"/>
            <p:cNvSpPr/>
            <p:nvPr/>
          </p:nvSpPr>
          <p:spPr>
            <a:xfrm>
              <a:off x="6753125" y="2127175"/>
              <a:ext cx="12525" cy="41875"/>
            </a:xfrm>
            <a:custGeom>
              <a:avLst/>
              <a:gdLst/>
              <a:ahLst/>
              <a:cxnLst/>
              <a:rect l="l" t="t" r="r" b="b"/>
              <a:pathLst>
                <a:path w="501" h="1675" extrusionOk="0">
                  <a:moveTo>
                    <a:pt x="152" y="0"/>
                  </a:moveTo>
                  <a:cubicBezTo>
                    <a:pt x="137" y="0"/>
                    <a:pt x="122" y="3"/>
                    <a:pt x="107" y="7"/>
                  </a:cubicBezTo>
                  <a:cubicBezTo>
                    <a:pt x="36" y="19"/>
                    <a:pt x="0" y="91"/>
                    <a:pt x="24" y="162"/>
                  </a:cubicBezTo>
                  <a:cubicBezTo>
                    <a:pt x="24" y="162"/>
                    <a:pt x="107" y="508"/>
                    <a:pt x="167" y="853"/>
                  </a:cubicBezTo>
                  <a:cubicBezTo>
                    <a:pt x="203" y="1079"/>
                    <a:pt x="227" y="1317"/>
                    <a:pt x="238" y="1543"/>
                  </a:cubicBezTo>
                  <a:cubicBezTo>
                    <a:pt x="238" y="1615"/>
                    <a:pt x="298" y="1674"/>
                    <a:pt x="369" y="1674"/>
                  </a:cubicBezTo>
                  <a:cubicBezTo>
                    <a:pt x="441" y="1674"/>
                    <a:pt x="500" y="1603"/>
                    <a:pt x="500" y="1531"/>
                  </a:cubicBezTo>
                  <a:cubicBezTo>
                    <a:pt x="500" y="1520"/>
                    <a:pt x="477" y="1162"/>
                    <a:pt x="417" y="805"/>
                  </a:cubicBezTo>
                  <a:cubicBezTo>
                    <a:pt x="381" y="567"/>
                    <a:pt x="334" y="329"/>
                    <a:pt x="274" y="91"/>
                  </a:cubicBezTo>
                  <a:cubicBezTo>
                    <a:pt x="255" y="34"/>
                    <a:pt x="207" y="0"/>
                    <a:pt x="15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11" name="Google Shape;2911;p53"/>
            <p:cNvSpPr/>
            <p:nvPr/>
          </p:nvSpPr>
          <p:spPr>
            <a:xfrm>
              <a:off x="6750750" y="2127725"/>
              <a:ext cx="28600" cy="25350"/>
            </a:xfrm>
            <a:custGeom>
              <a:avLst/>
              <a:gdLst/>
              <a:ahLst/>
              <a:cxnLst/>
              <a:rect l="l" t="t" r="r" b="b"/>
              <a:pathLst>
                <a:path w="1144" h="1014" extrusionOk="0">
                  <a:moveTo>
                    <a:pt x="160" y="0"/>
                  </a:moveTo>
                  <a:cubicBezTo>
                    <a:pt x="118" y="0"/>
                    <a:pt x="77" y="16"/>
                    <a:pt x="48" y="45"/>
                  </a:cubicBezTo>
                  <a:cubicBezTo>
                    <a:pt x="0" y="105"/>
                    <a:pt x="12" y="188"/>
                    <a:pt x="72" y="236"/>
                  </a:cubicBezTo>
                  <a:cubicBezTo>
                    <a:pt x="72" y="236"/>
                    <a:pt x="286" y="402"/>
                    <a:pt x="500" y="593"/>
                  </a:cubicBezTo>
                  <a:cubicBezTo>
                    <a:pt x="703" y="771"/>
                    <a:pt x="893" y="974"/>
                    <a:pt x="893" y="974"/>
                  </a:cubicBezTo>
                  <a:cubicBezTo>
                    <a:pt x="917" y="998"/>
                    <a:pt x="953" y="1009"/>
                    <a:pt x="988" y="1009"/>
                  </a:cubicBezTo>
                  <a:cubicBezTo>
                    <a:pt x="997" y="1012"/>
                    <a:pt x="1006" y="1014"/>
                    <a:pt x="1015" y="1014"/>
                  </a:cubicBezTo>
                  <a:cubicBezTo>
                    <a:pt x="1041" y="1014"/>
                    <a:pt x="1066" y="1000"/>
                    <a:pt x="1084" y="974"/>
                  </a:cubicBezTo>
                  <a:cubicBezTo>
                    <a:pt x="1143" y="926"/>
                    <a:pt x="1143" y="843"/>
                    <a:pt x="1084" y="795"/>
                  </a:cubicBezTo>
                  <a:cubicBezTo>
                    <a:pt x="1084" y="783"/>
                    <a:pt x="893" y="581"/>
                    <a:pt x="679" y="390"/>
                  </a:cubicBezTo>
                  <a:cubicBezTo>
                    <a:pt x="464" y="200"/>
                    <a:pt x="238" y="33"/>
                    <a:pt x="238" y="21"/>
                  </a:cubicBezTo>
                  <a:cubicBezTo>
                    <a:pt x="215" y="7"/>
                    <a:pt x="188" y="0"/>
                    <a:pt x="16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12" name="Google Shape;2912;p53"/>
            <p:cNvSpPr/>
            <p:nvPr/>
          </p:nvSpPr>
          <p:spPr>
            <a:xfrm>
              <a:off x="6771050" y="2119075"/>
              <a:ext cx="20100" cy="32200"/>
            </a:xfrm>
            <a:custGeom>
              <a:avLst/>
              <a:gdLst/>
              <a:ahLst/>
              <a:cxnLst/>
              <a:rect l="l" t="t" r="r" b="b"/>
              <a:pathLst>
                <a:path w="804" h="1288" extrusionOk="0">
                  <a:moveTo>
                    <a:pt x="628" y="1"/>
                  </a:moveTo>
                  <a:cubicBezTo>
                    <a:pt x="575" y="1"/>
                    <a:pt x="523" y="32"/>
                    <a:pt x="510" y="105"/>
                  </a:cubicBezTo>
                  <a:cubicBezTo>
                    <a:pt x="450" y="284"/>
                    <a:pt x="379" y="451"/>
                    <a:pt x="307" y="617"/>
                  </a:cubicBezTo>
                  <a:cubicBezTo>
                    <a:pt x="236" y="772"/>
                    <a:pt x="152" y="939"/>
                    <a:pt x="57" y="1093"/>
                  </a:cubicBezTo>
                  <a:cubicBezTo>
                    <a:pt x="0" y="1173"/>
                    <a:pt x="52" y="1285"/>
                    <a:pt x="150" y="1285"/>
                  </a:cubicBezTo>
                  <a:cubicBezTo>
                    <a:pt x="154" y="1285"/>
                    <a:pt x="159" y="1285"/>
                    <a:pt x="164" y="1284"/>
                  </a:cubicBezTo>
                  <a:cubicBezTo>
                    <a:pt x="173" y="1286"/>
                    <a:pt x="180" y="1287"/>
                    <a:pt x="188" y="1287"/>
                  </a:cubicBezTo>
                  <a:cubicBezTo>
                    <a:pt x="224" y="1287"/>
                    <a:pt x="254" y="1264"/>
                    <a:pt x="283" y="1224"/>
                  </a:cubicBezTo>
                  <a:cubicBezTo>
                    <a:pt x="474" y="903"/>
                    <a:pt x="641" y="546"/>
                    <a:pt x="760" y="189"/>
                  </a:cubicBezTo>
                  <a:cubicBezTo>
                    <a:pt x="804" y="79"/>
                    <a:pt x="713" y="1"/>
                    <a:pt x="62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13" name="Google Shape;2913;p53"/>
            <p:cNvSpPr/>
            <p:nvPr/>
          </p:nvSpPr>
          <p:spPr>
            <a:xfrm>
              <a:off x="6782300" y="2123300"/>
              <a:ext cx="16100" cy="43950"/>
            </a:xfrm>
            <a:custGeom>
              <a:avLst/>
              <a:gdLst/>
              <a:ahLst/>
              <a:cxnLst/>
              <a:rect l="l" t="t" r="r" b="b"/>
              <a:pathLst>
                <a:path w="644" h="1758" extrusionOk="0">
                  <a:moveTo>
                    <a:pt x="153" y="0"/>
                  </a:moveTo>
                  <a:cubicBezTo>
                    <a:pt x="138" y="0"/>
                    <a:pt x="123" y="3"/>
                    <a:pt x="107" y="8"/>
                  </a:cubicBezTo>
                  <a:cubicBezTo>
                    <a:pt x="36" y="32"/>
                    <a:pt x="0" y="103"/>
                    <a:pt x="24" y="174"/>
                  </a:cubicBezTo>
                  <a:cubicBezTo>
                    <a:pt x="107" y="413"/>
                    <a:pt x="179" y="651"/>
                    <a:pt x="238" y="889"/>
                  </a:cubicBezTo>
                  <a:cubicBezTo>
                    <a:pt x="298" y="1139"/>
                    <a:pt x="334" y="1389"/>
                    <a:pt x="369" y="1639"/>
                  </a:cubicBezTo>
                  <a:cubicBezTo>
                    <a:pt x="369" y="1698"/>
                    <a:pt x="429" y="1746"/>
                    <a:pt x="500" y="1758"/>
                  </a:cubicBezTo>
                  <a:lnTo>
                    <a:pt x="512" y="1746"/>
                  </a:lnTo>
                  <a:cubicBezTo>
                    <a:pt x="584" y="1734"/>
                    <a:pt x="643" y="1663"/>
                    <a:pt x="631" y="1591"/>
                  </a:cubicBezTo>
                  <a:cubicBezTo>
                    <a:pt x="595" y="1341"/>
                    <a:pt x="548" y="1079"/>
                    <a:pt x="488" y="829"/>
                  </a:cubicBezTo>
                  <a:cubicBezTo>
                    <a:pt x="429" y="579"/>
                    <a:pt x="357" y="329"/>
                    <a:pt x="274" y="79"/>
                  </a:cubicBezTo>
                  <a:cubicBezTo>
                    <a:pt x="255" y="32"/>
                    <a:pt x="207" y="0"/>
                    <a:pt x="153"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14" name="Google Shape;2914;p53"/>
            <p:cNvSpPr/>
            <p:nvPr/>
          </p:nvSpPr>
          <p:spPr>
            <a:xfrm>
              <a:off x="7124000" y="2356925"/>
              <a:ext cx="37225" cy="42200"/>
            </a:xfrm>
            <a:custGeom>
              <a:avLst/>
              <a:gdLst/>
              <a:ahLst/>
              <a:cxnLst/>
              <a:rect l="l" t="t" r="r" b="b"/>
              <a:pathLst>
                <a:path w="1489" h="1688" extrusionOk="0">
                  <a:moveTo>
                    <a:pt x="667" y="259"/>
                  </a:moveTo>
                  <a:cubicBezTo>
                    <a:pt x="798" y="271"/>
                    <a:pt x="917" y="319"/>
                    <a:pt x="1013" y="402"/>
                  </a:cubicBezTo>
                  <a:cubicBezTo>
                    <a:pt x="1155" y="521"/>
                    <a:pt x="1227" y="688"/>
                    <a:pt x="1215" y="878"/>
                  </a:cubicBezTo>
                  <a:cubicBezTo>
                    <a:pt x="1227" y="1081"/>
                    <a:pt x="1120" y="1271"/>
                    <a:pt x="941" y="1378"/>
                  </a:cubicBezTo>
                  <a:cubicBezTo>
                    <a:pt x="887" y="1401"/>
                    <a:pt x="829" y="1415"/>
                    <a:pt x="771" y="1415"/>
                  </a:cubicBezTo>
                  <a:cubicBezTo>
                    <a:pt x="740" y="1415"/>
                    <a:pt x="709" y="1411"/>
                    <a:pt x="679" y="1402"/>
                  </a:cubicBezTo>
                  <a:cubicBezTo>
                    <a:pt x="584" y="1378"/>
                    <a:pt x="501" y="1331"/>
                    <a:pt x="441" y="1259"/>
                  </a:cubicBezTo>
                  <a:cubicBezTo>
                    <a:pt x="322" y="1128"/>
                    <a:pt x="274" y="950"/>
                    <a:pt x="310" y="771"/>
                  </a:cubicBezTo>
                  <a:cubicBezTo>
                    <a:pt x="334" y="640"/>
                    <a:pt x="393" y="521"/>
                    <a:pt x="477" y="414"/>
                  </a:cubicBezTo>
                  <a:cubicBezTo>
                    <a:pt x="501" y="366"/>
                    <a:pt x="536" y="331"/>
                    <a:pt x="572" y="295"/>
                  </a:cubicBezTo>
                  <a:cubicBezTo>
                    <a:pt x="572" y="283"/>
                    <a:pt x="584" y="271"/>
                    <a:pt x="596" y="259"/>
                  </a:cubicBezTo>
                  <a:close/>
                  <a:moveTo>
                    <a:pt x="594" y="0"/>
                  </a:moveTo>
                  <a:cubicBezTo>
                    <a:pt x="560" y="0"/>
                    <a:pt x="524" y="3"/>
                    <a:pt x="489" y="9"/>
                  </a:cubicBezTo>
                  <a:cubicBezTo>
                    <a:pt x="441" y="9"/>
                    <a:pt x="393" y="57"/>
                    <a:pt x="382" y="104"/>
                  </a:cubicBezTo>
                  <a:cubicBezTo>
                    <a:pt x="334" y="152"/>
                    <a:pt x="298" y="200"/>
                    <a:pt x="262" y="259"/>
                  </a:cubicBezTo>
                  <a:cubicBezTo>
                    <a:pt x="155" y="390"/>
                    <a:pt x="84" y="557"/>
                    <a:pt x="60" y="723"/>
                  </a:cubicBezTo>
                  <a:cubicBezTo>
                    <a:pt x="1" y="973"/>
                    <a:pt x="72" y="1235"/>
                    <a:pt x="251" y="1438"/>
                  </a:cubicBezTo>
                  <a:cubicBezTo>
                    <a:pt x="346" y="1545"/>
                    <a:pt x="465" y="1628"/>
                    <a:pt x="608" y="1664"/>
                  </a:cubicBezTo>
                  <a:cubicBezTo>
                    <a:pt x="667" y="1676"/>
                    <a:pt x="715" y="1688"/>
                    <a:pt x="774" y="1688"/>
                  </a:cubicBezTo>
                  <a:cubicBezTo>
                    <a:pt x="870" y="1688"/>
                    <a:pt x="977" y="1664"/>
                    <a:pt x="1072" y="1616"/>
                  </a:cubicBezTo>
                  <a:cubicBezTo>
                    <a:pt x="1322" y="1462"/>
                    <a:pt x="1477" y="1188"/>
                    <a:pt x="1477" y="890"/>
                  </a:cubicBezTo>
                  <a:cubicBezTo>
                    <a:pt x="1489" y="628"/>
                    <a:pt x="1370" y="378"/>
                    <a:pt x="1179" y="211"/>
                  </a:cubicBezTo>
                  <a:cubicBezTo>
                    <a:pt x="1048" y="104"/>
                    <a:pt x="870" y="21"/>
                    <a:pt x="691" y="9"/>
                  </a:cubicBezTo>
                  <a:cubicBezTo>
                    <a:pt x="661" y="3"/>
                    <a:pt x="629" y="0"/>
                    <a:pt x="59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15" name="Google Shape;2915;p53"/>
            <p:cNvSpPr/>
            <p:nvPr/>
          </p:nvSpPr>
          <p:spPr>
            <a:xfrm>
              <a:off x="6796275" y="2224175"/>
              <a:ext cx="33975" cy="35050"/>
            </a:xfrm>
            <a:custGeom>
              <a:avLst/>
              <a:gdLst/>
              <a:ahLst/>
              <a:cxnLst/>
              <a:rect l="l" t="t" r="r" b="b"/>
              <a:pathLst>
                <a:path w="1359" h="1402" extrusionOk="0">
                  <a:moveTo>
                    <a:pt x="453" y="878"/>
                  </a:moveTo>
                  <a:cubicBezTo>
                    <a:pt x="453" y="926"/>
                    <a:pt x="453" y="985"/>
                    <a:pt x="453" y="1021"/>
                  </a:cubicBezTo>
                  <a:cubicBezTo>
                    <a:pt x="453" y="1069"/>
                    <a:pt x="441" y="1116"/>
                    <a:pt x="406" y="1128"/>
                  </a:cubicBezTo>
                  <a:cubicBezTo>
                    <a:pt x="392" y="1132"/>
                    <a:pt x="379" y="1135"/>
                    <a:pt x="367" y="1135"/>
                  </a:cubicBezTo>
                  <a:cubicBezTo>
                    <a:pt x="345" y="1135"/>
                    <a:pt x="325" y="1127"/>
                    <a:pt x="310" y="1104"/>
                  </a:cubicBezTo>
                  <a:cubicBezTo>
                    <a:pt x="286" y="1080"/>
                    <a:pt x="286" y="1033"/>
                    <a:pt x="298" y="997"/>
                  </a:cubicBezTo>
                  <a:cubicBezTo>
                    <a:pt x="322" y="950"/>
                    <a:pt x="358" y="914"/>
                    <a:pt x="406" y="890"/>
                  </a:cubicBezTo>
                  <a:cubicBezTo>
                    <a:pt x="417" y="890"/>
                    <a:pt x="441" y="890"/>
                    <a:pt x="453" y="878"/>
                  </a:cubicBezTo>
                  <a:close/>
                  <a:moveTo>
                    <a:pt x="545" y="0"/>
                  </a:moveTo>
                  <a:cubicBezTo>
                    <a:pt x="477" y="0"/>
                    <a:pt x="406" y="49"/>
                    <a:pt x="406" y="140"/>
                  </a:cubicBezTo>
                  <a:cubicBezTo>
                    <a:pt x="417" y="140"/>
                    <a:pt x="429" y="318"/>
                    <a:pt x="453" y="580"/>
                  </a:cubicBezTo>
                  <a:lnTo>
                    <a:pt x="453" y="616"/>
                  </a:lnTo>
                  <a:cubicBezTo>
                    <a:pt x="406" y="628"/>
                    <a:pt x="358" y="640"/>
                    <a:pt x="310" y="652"/>
                  </a:cubicBezTo>
                  <a:cubicBezTo>
                    <a:pt x="191" y="699"/>
                    <a:pt x="108" y="783"/>
                    <a:pt x="60" y="890"/>
                  </a:cubicBezTo>
                  <a:cubicBezTo>
                    <a:pt x="1" y="1021"/>
                    <a:pt x="25" y="1176"/>
                    <a:pt x="120" y="1283"/>
                  </a:cubicBezTo>
                  <a:cubicBezTo>
                    <a:pt x="179" y="1354"/>
                    <a:pt x="275" y="1402"/>
                    <a:pt x="370" y="1402"/>
                  </a:cubicBezTo>
                  <a:cubicBezTo>
                    <a:pt x="429" y="1402"/>
                    <a:pt x="477" y="1390"/>
                    <a:pt x="525" y="1366"/>
                  </a:cubicBezTo>
                  <a:cubicBezTo>
                    <a:pt x="644" y="1295"/>
                    <a:pt x="727" y="1176"/>
                    <a:pt x="715" y="1033"/>
                  </a:cubicBezTo>
                  <a:lnTo>
                    <a:pt x="715" y="902"/>
                  </a:lnTo>
                  <a:lnTo>
                    <a:pt x="775" y="926"/>
                  </a:lnTo>
                  <a:cubicBezTo>
                    <a:pt x="858" y="961"/>
                    <a:pt x="953" y="997"/>
                    <a:pt x="1037" y="1057"/>
                  </a:cubicBezTo>
                  <a:cubicBezTo>
                    <a:pt x="1096" y="1092"/>
                    <a:pt x="1132" y="1116"/>
                    <a:pt x="1132" y="1116"/>
                  </a:cubicBezTo>
                  <a:cubicBezTo>
                    <a:pt x="1157" y="1136"/>
                    <a:pt x="1184" y="1146"/>
                    <a:pt x="1210" y="1146"/>
                  </a:cubicBezTo>
                  <a:cubicBezTo>
                    <a:pt x="1247" y="1146"/>
                    <a:pt x="1283" y="1127"/>
                    <a:pt x="1310" y="1092"/>
                  </a:cubicBezTo>
                  <a:cubicBezTo>
                    <a:pt x="1358" y="1033"/>
                    <a:pt x="1346" y="950"/>
                    <a:pt x="1287" y="902"/>
                  </a:cubicBezTo>
                  <a:cubicBezTo>
                    <a:pt x="1287" y="902"/>
                    <a:pt x="1251" y="878"/>
                    <a:pt x="1179" y="830"/>
                  </a:cubicBezTo>
                  <a:cubicBezTo>
                    <a:pt x="1072" y="771"/>
                    <a:pt x="965" y="723"/>
                    <a:pt x="858" y="676"/>
                  </a:cubicBezTo>
                  <a:cubicBezTo>
                    <a:pt x="810" y="664"/>
                    <a:pt x="763" y="652"/>
                    <a:pt x="715" y="640"/>
                  </a:cubicBezTo>
                  <a:lnTo>
                    <a:pt x="715" y="569"/>
                  </a:lnTo>
                  <a:cubicBezTo>
                    <a:pt x="691" y="295"/>
                    <a:pt x="667" y="116"/>
                    <a:pt x="667" y="104"/>
                  </a:cubicBezTo>
                  <a:cubicBezTo>
                    <a:pt x="657" y="34"/>
                    <a:pt x="602" y="0"/>
                    <a:pt x="54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16" name="Google Shape;2916;p53"/>
            <p:cNvSpPr/>
            <p:nvPr/>
          </p:nvSpPr>
          <p:spPr>
            <a:xfrm>
              <a:off x="6987675" y="2306775"/>
              <a:ext cx="22950" cy="39675"/>
            </a:xfrm>
            <a:custGeom>
              <a:avLst/>
              <a:gdLst/>
              <a:ahLst/>
              <a:cxnLst/>
              <a:rect l="l" t="t" r="r" b="b"/>
              <a:pathLst>
                <a:path w="918" h="1587" extrusionOk="0">
                  <a:moveTo>
                    <a:pt x="583" y="1"/>
                  </a:moveTo>
                  <a:cubicBezTo>
                    <a:pt x="564" y="1"/>
                    <a:pt x="544" y="5"/>
                    <a:pt x="524" y="15"/>
                  </a:cubicBezTo>
                  <a:cubicBezTo>
                    <a:pt x="465" y="51"/>
                    <a:pt x="429" y="122"/>
                    <a:pt x="465" y="193"/>
                  </a:cubicBezTo>
                  <a:cubicBezTo>
                    <a:pt x="465" y="193"/>
                    <a:pt x="512" y="289"/>
                    <a:pt x="560" y="420"/>
                  </a:cubicBezTo>
                  <a:cubicBezTo>
                    <a:pt x="631" y="586"/>
                    <a:pt x="655" y="753"/>
                    <a:pt x="631" y="932"/>
                  </a:cubicBezTo>
                  <a:cubicBezTo>
                    <a:pt x="620" y="1015"/>
                    <a:pt x="584" y="1086"/>
                    <a:pt x="536" y="1158"/>
                  </a:cubicBezTo>
                  <a:cubicBezTo>
                    <a:pt x="501" y="1205"/>
                    <a:pt x="441" y="1253"/>
                    <a:pt x="370" y="1289"/>
                  </a:cubicBezTo>
                  <a:cubicBezTo>
                    <a:pt x="334" y="1301"/>
                    <a:pt x="274" y="1313"/>
                    <a:pt x="227" y="1325"/>
                  </a:cubicBezTo>
                  <a:lnTo>
                    <a:pt x="179" y="1325"/>
                  </a:lnTo>
                  <a:cubicBezTo>
                    <a:pt x="12" y="1325"/>
                    <a:pt x="0" y="1563"/>
                    <a:pt x="155" y="1586"/>
                  </a:cubicBezTo>
                  <a:lnTo>
                    <a:pt x="250" y="1586"/>
                  </a:lnTo>
                  <a:cubicBezTo>
                    <a:pt x="334" y="1575"/>
                    <a:pt x="405" y="1551"/>
                    <a:pt x="477" y="1527"/>
                  </a:cubicBezTo>
                  <a:cubicBezTo>
                    <a:pt x="584" y="1479"/>
                    <a:pt x="667" y="1408"/>
                    <a:pt x="739" y="1313"/>
                  </a:cubicBezTo>
                  <a:cubicBezTo>
                    <a:pt x="822" y="1217"/>
                    <a:pt x="870" y="1098"/>
                    <a:pt x="893" y="967"/>
                  </a:cubicBezTo>
                  <a:cubicBezTo>
                    <a:pt x="917" y="753"/>
                    <a:pt x="893" y="539"/>
                    <a:pt x="810" y="336"/>
                  </a:cubicBezTo>
                  <a:cubicBezTo>
                    <a:pt x="751" y="182"/>
                    <a:pt x="703" y="74"/>
                    <a:pt x="703" y="74"/>
                  </a:cubicBezTo>
                  <a:cubicBezTo>
                    <a:pt x="677" y="31"/>
                    <a:pt x="632" y="1"/>
                    <a:pt x="58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17" name="Google Shape;2917;p53"/>
            <p:cNvSpPr/>
            <p:nvPr/>
          </p:nvSpPr>
          <p:spPr>
            <a:xfrm>
              <a:off x="6997850" y="2307025"/>
              <a:ext cx="32125" cy="29900"/>
            </a:xfrm>
            <a:custGeom>
              <a:avLst/>
              <a:gdLst/>
              <a:ahLst/>
              <a:cxnLst/>
              <a:rect l="l" t="t" r="r" b="b"/>
              <a:pathLst>
                <a:path w="1285" h="1196" extrusionOk="0">
                  <a:moveTo>
                    <a:pt x="492" y="0"/>
                  </a:moveTo>
                  <a:cubicBezTo>
                    <a:pt x="454" y="0"/>
                    <a:pt x="416" y="6"/>
                    <a:pt x="379" y="17"/>
                  </a:cubicBezTo>
                  <a:cubicBezTo>
                    <a:pt x="272" y="52"/>
                    <a:pt x="165" y="112"/>
                    <a:pt x="94" y="183"/>
                  </a:cubicBezTo>
                  <a:cubicBezTo>
                    <a:pt x="0" y="277"/>
                    <a:pt x="83" y="407"/>
                    <a:pt x="186" y="407"/>
                  </a:cubicBezTo>
                  <a:cubicBezTo>
                    <a:pt x="214" y="407"/>
                    <a:pt x="244" y="397"/>
                    <a:pt x="272" y="374"/>
                  </a:cubicBezTo>
                  <a:cubicBezTo>
                    <a:pt x="320" y="326"/>
                    <a:pt x="379" y="291"/>
                    <a:pt x="439" y="267"/>
                  </a:cubicBezTo>
                  <a:cubicBezTo>
                    <a:pt x="454" y="264"/>
                    <a:pt x="468" y="262"/>
                    <a:pt x="481" y="262"/>
                  </a:cubicBezTo>
                  <a:cubicBezTo>
                    <a:pt x="522" y="262"/>
                    <a:pt x="558" y="276"/>
                    <a:pt x="594" y="303"/>
                  </a:cubicBezTo>
                  <a:cubicBezTo>
                    <a:pt x="617" y="314"/>
                    <a:pt x="629" y="338"/>
                    <a:pt x="629" y="374"/>
                  </a:cubicBezTo>
                  <a:cubicBezTo>
                    <a:pt x="617" y="386"/>
                    <a:pt x="617" y="386"/>
                    <a:pt x="617" y="398"/>
                  </a:cubicBezTo>
                  <a:cubicBezTo>
                    <a:pt x="582" y="398"/>
                    <a:pt x="546" y="410"/>
                    <a:pt x="510" y="410"/>
                  </a:cubicBezTo>
                  <a:cubicBezTo>
                    <a:pt x="391" y="433"/>
                    <a:pt x="367" y="612"/>
                    <a:pt x="498" y="660"/>
                  </a:cubicBezTo>
                  <a:cubicBezTo>
                    <a:pt x="530" y="670"/>
                    <a:pt x="563" y="676"/>
                    <a:pt x="594" y="676"/>
                  </a:cubicBezTo>
                  <a:cubicBezTo>
                    <a:pt x="632" y="676"/>
                    <a:pt x="668" y="667"/>
                    <a:pt x="701" y="648"/>
                  </a:cubicBezTo>
                  <a:lnTo>
                    <a:pt x="725" y="648"/>
                  </a:lnTo>
                  <a:cubicBezTo>
                    <a:pt x="749" y="643"/>
                    <a:pt x="776" y="640"/>
                    <a:pt x="804" y="640"/>
                  </a:cubicBezTo>
                  <a:cubicBezTo>
                    <a:pt x="843" y="640"/>
                    <a:pt x="885" y="646"/>
                    <a:pt x="927" y="660"/>
                  </a:cubicBezTo>
                  <a:cubicBezTo>
                    <a:pt x="963" y="684"/>
                    <a:pt x="998" y="719"/>
                    <a:pt x="1022" y="755"/>
                  </a:cubicBezTo>
                  <a:cubicBezTo>
                    <a:pt x="1022" y="779"/>
                    <a:pt x="1022" y="803"/>
                    <a:pt x="1022" y="814"/>
                  </a:cubicBezTo>
                  <a:cubicBezTo>
                    <a:pt x="975" y="874"/>
                    <a:pt x="891" y="898"/>
                    <a:pt x="760" y="910"/>
                  </a:cubicBezTo>
                  <a:lnTo>
                    <a:pt x="736" y="910"/>
                  </a:lnTo>
                  <a:cubicBezTo>
                    <a:pt x="653" y="924"/>
                    <a:pt x="573" y="929"/>
                    <a:pt x="495" y="929"/>
                  </a:cubicBezTo>
                  <a:cubicBezTo>
                    <a:pt x="440" y="929"/>
                    <a:pt x="386" y="927"/>
                    <a:pt x="332" y="922"/>
                  </a:cubicBezTo>
                  <a:cubicBezTo>
                    <a:pt x="325" y="921"/>
                    <a:pt x="319" y="920"/>
                    <a:pt x="313" y="920"/>
                  </a:cubicBezTo>
                  <a:cubicBezTo>
                    <a:pt x="248" y="920"/>
                    <a:pt x="189" y="975"/>
                    <a:pt x="189" y="1041"/>
                  </a:cubicBezTo>
                  <a:cubicBezTo>
                    <a:pt x="177" y="1112"/>
                    <a:pt x="236" y="1172"/>
                    <a:pt x="308" y="1184"/>
                  </a:cubicBezTo>
                  <a:cubicBezTo>
                    <a:pt x="367" y="1184"/>
                    <a:pt x="427" y="1195"/>
                    <a:pt x="486" y="1195"/>
                  </a:cubicBezTo>
                  <a:cubicBezTo>
                    <a:pt x="582" y="1184"/>
                    <a:pt x="665" y="1184"/>
                    <a:pt x="760" y="1172"/>
                  </a:cubicBezTo>
                  <a:lnTo>
                    <a:pt x="796" y="1172"/>
                  </a:lnTo>
                  <a:cubicBezTo>
                    <a:pt x="963" y="1160"/>
                    <a:pt x="1117" y="1076"/>
                    <a:pt x="1225" y="945"/>
                  </a:cubicBezTo>
                  <a:cubicBezTo>
                    <a:pt x="1272" y="862"/>
                    <a:pt x="1284" y="767"/>
                    <a:pt x="1248" y="672"/>
                  </a:cubicBezTo>
                  <a:cubicBezTo>
                    <a:pt x="1213" y="553"/>
                    <a:pt x="1117" y="457"/>
                    <a:pt x="1010" y="410"/>
                  </a:cubicBezTo>
                  <a:cubicBezTo>
                    <a:pt x="963" y="398"/>
                    <a:pt x="927" y="386"/>
                    <a:pt x="891" y="386"/>
                  </a:cubicBezTo>
                  <a:cubicBezTo>
                    <a:pt x="891" y="255"/>
                    <a:pt x="844" y="148"/>
                    <a:pt x="736" y="76"/>
                  </a:cubicBezTo>
                  <a:cubicBezTo>
                    <a:pt x="662" y="27"/>
                    <a:pt x="577" y="0"/>
                    <a:pt x="49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18" name="Google Shape;2918;p53"/>
            <p:cNvSpPr/>
            <p:nvPr/>
          </p:nvSpPr>
          <p:spPr>
            <a:xfrm>
              <a:off x="6942425" y="2217550"/>
              <a:ext cx="38925" cy="24125"/>
            </a:xfrm>
            <a:custGeom>
              <a:avLst/>
              <a:gdLst/>
              <a:ahLst/>
              <a:cxnLst/>
              <a:rect l="l" t="t" r="r" b="b"/>
              <a:pathLst>
                <a:path w="1557" h="965" extrusionOk="0">
                  <a:moveTo>
                    <a:pt x="501" y="264"/>
                  </a:moveTo>
                  <a:cubicBezTo>
                    <a:pt x="502" y="275"/>
                    <a:pt x="513" y="287"/>
                    <a:pt x="513" y="298"/>
                  </a:cubicBezTo>
                  <a:cubicBezTo>
                    <a:pt x="513" y="369"/>
                    <a:pt x="501" y="441"/>
                    <a:pt x="465" y="500"/>
                  </a:cubicBezTo>
                  <a:cubicBezTo>
                    <a:pt x="441" y="536"/>
                    <a:pt x="406" y="560"/>
                    <a:pt x="358" y="572"/>
                  </a:cubicBezTo>
                  <a:cubicBezTo>
                    <a:pt x="354" y="575"/>
                    <a:pt x="350" y="577"/>
                    <a:pt x="345" y="577"/>
                  </a:cubicBezTo>
                  <a:cubicBezTo>
                    <a:pt x="332" y="577"/>
                    <a:pt x="315" y="568"/>
                    <a:pt x="298" y="560"/>
                  </a:cubicBezTo>
                  <a:cubicBezTo>
                    <a:pt x="275" y="536"/>
                    <a:pt x="275" y="500"/>
                    <a:pt x="275" y="464"/>
                  </a:cubicBezTo>
                  <a:cubicBezTo>
                    <a:pt x="286" y="417"/>
                    <a:pt x="298" y="381"/>
                    <a:pt x="334" y="357"/>
                  </a:cubicBezTo>
                  <a:cubicBezTo>
                    <a:pt x="379" y="312"/>
                    <a:pt x="435" y="278"/>
                    <a:pt x="501" y="264"/>
                  </a:cubicBezTo>
                  <a:close/>
                  <a:moveTo>
                    <a:pt x="528" y="1"/>
                  </a:moveTo>
                  <a:cubicBezTo>
                    <a:pt x="383" y="1"/>
                    <a:pt x="240" y="61"/>
                    <a:pt x="144" y="167"/>
                  </a:cubicBezTo>
                  <a:cubicBezTo>
                    <a:pt x="72" y="238"/>
                    <a:pt x="25" y="333"/>
                    <a:pt x="13" y="429"/>
                  </a:cubicBezTo>
                  <a:cubicBezTo>
                    <a:pt x="1" y="536"/>
                    <a:pt x="25" y="643"/>
                    <a:pt x="96" y="726"/>
                  </a:cubicBezTo>
                  <a:cubicBezTo>
                    <a:pt x="163" y="803"/>
                    <a:pt x="260" y="841"/>
                    <a:pt x="357" y="841"/>
                  </a:cubicBezTo>
                  <a:cubicBezTo>
                    <a:pt x="381" y="841"/>
                    <a:pt x="406" y="838"/>
                    <a:pt x="429" y="834"/>
                  </a:cubicBezTo>
                  <a:cubicBezTo>
                    <a:pt x="513" y="810"/>
                    <a:pt x="584" y="762"/>
                    <a:pt x="644" y="703"/>
                  </a:cubicBezTo>
                  <a:cubicBezTo>
                    <a:pt x="667" y="750"/>
                    <a:pt x="715" y="798"/>
                    <a:pt x="763" y="834"/>
                  </a:cubicBezTo>
                  <a:cubicBezTo>
                    <a:pt x="858" y="917"/>
                    <a:pt x="977" y="964"/>
                    <a:pt x="1108" y="964"/>
                  </a:cubicBezTo>
                  <a:cubicBezTo>
                    <a:pt x="1120" y="953"/>
                    <a:pt x="1144" y="953"/>
                    <a:pt x="1168" y="953"/>
                  </a:cubicBezTo>
                  <a:cubicBezTo>
                    <a:pt x="1298" y="941"/>
                    <a:pt x="1429" y="869"/>
                    <a:pt x="1513" y="750"/>
                  </a:cubicBezTo>
                  <a:cubicBezTo>
                    <a:pt x="1556" y="655"/>
                    <a:pt x="1480" y="566"/>
                    <a:pt x="1393" y="566"/>
                  </a:cubicBezTo>
                  <a:cubicBezTo>
                    <a:pt x="1361" y="566"/>
                    <a:pt x="1328" y="578"/>
                    <a:pt x="1298" y="607"/>
                  </a:cubicBezTo>
                  <a:cubicBezTo>
                    <a:pt x="1251" y="655"/>
                    <a:pt x="1203" y="691"/>
                    <a:pt x="1132" y="691"/>
                  </a:cubicBezTo>
                  <a:cubicBezTo>
                    <a:pt x="1120" y="693"/>
                    <a:pt x="1107" y="694"/>
                    <a:pt x="1095" y="694"/>
                  </a:cubicBezTo>
                  <a:cubicBezTo>
                    <a:pt x="1036" y="694"/>
                    <a:pt x="979" y="671"/>
                    <a:pt x="929" y="631"/>
                  </a:cubicBezTo>
                  <a:cubicBezTo>
                    <a:pt x="834" y="548"/>
                    <a:pt x="775" y="417"/>
                    <a:pt x="775" y="286"/>
                  </a:cubicBezTo>
                  <a:lnTo>
                    <a:pt x="775" y="155"/>
                  </a:lnTo>
                  <a:cubicBezTo>
                    <a:pt x="763" y="131"/>
                    <a:pt x="763" y="119"/>
                    <a:pt x="751" y="95"/>
                  </a:cubicBezTo>
                  <a:cubicBezTo>
                    <a:pt x="739" y="60"/>
                    <a:pt x="715" y="36"/>
                    <a:pt x="679" y="24"/>
                  </a:cubicBezTo>
                  <a:cubicBezTo>
                    <a:pt x="630" y="8"/>
                    <a:pt x="579" y="1"/>
                    <a:pt x="52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19" name="Google Shape;2919;p53"/>
            <p:cNvSpPr/>
            <p:nvPr/>
          </p:nvSpPr>
          <p:spPr>
            <a:xfrm>
              <a:off x="6943925" y="2396200"/>
              <a:ext cx="19600" cy="23175"/>
            </a:xfrm>
            <a:custGeom>
              <a:avLst/>
              <a:gdLst/>
              <a:ahLst/>
              <a:cxnLst/>
              <a:rect l="l" t="t" r="r" b="b"/>
              <a:pathLst>
                <a:path w="784" h="927" extrusionOk="0">
                  <a:moveTo>
                    <a:pt x="508" y="0"/>
                  </a:moveTo>
                  <a:cubicBezTo>
                    <a:pt x="450" y="0"/>
                    <a:pt x="394" y="13"/>
                    <a:pt x="346" y="34"/>
                  </a:cubicBezTo>
                  <a:cubicBezTo>
                    <a:pt x="143" y="105"/>
                    <a:pt x="0" y="295"/>
                    <a:pt x="0" y="510"/>
                  </a:cubicBezTo>
                  <a:cubicBezTo>
                    <a:pt x="24" y="724"/>
                    <a:pt x="191" y="891"/>
                    <a:pt x="405" y="926"/>
                  </a:cubicBezTo>
                  <a:lnTo>
                    <a:pt x="476" y="926"/>
                  </a:lnTo>
                  <a:cubicBezTo>
                    <a:pt x="524" y="926"/>
                    <a:pt x="572" y="926"/>
                    <a:pt x="619" y="903"/>
                  </a:cubicBezTo>
                  <a:cubicBezTo>
                    <a:pt x="643" y="903"/>
                    <a:pt x="667" y="879"/>
                    <a:pt x="691" y="867"/>
                  </a:cubicBezTo>
                  <a:cubicBezTo>
                    <a:pt x="750" y="831"/>
                    <a:pt x="774" y="748"/>
                    <a:pt x="727" y="688"/>
                  </a:cubicBezTo>
                  <a:cubicBezTo>
                    <a:pt x="704" y="651"/>
                    <a:pt x="663" y="633"/>
                    <a:pt x="621" y="633"/>
                  </a:cubicBezTo>
                  <a:cubicBezTo>
                    <a:pt x="596" y="633"/>
                    <a:pt x="570" y="639"/>
                    <a:pt x="548" y="653"/>
                  </a:cubicBezTo>
                  <a:lnTo>
                    <a:pt x="524" y="665"/>
                  </a:lnTo>
                  <a:lnTo>
                    <a:pt x="441" y="665"/>
                  </a:lnTo>
                  <a:cubicBezTo>
                    <a:pt x="346" y="653"/>
                    <a:pt x="274" y="581"/>
                    <a:pt x="262" y="486"/>
                  </a:cubicBezTo>
                  <a:cubicBezTo>
                    <a:pt x="274" y="391"/>
                    <a:pt x="334" y="307"/>
                    <a:pt x="429" y="284"/>
                  </a:cubicBezTo>
                  <a:cubicBezTo>
                    <a:pt x="450" y="270"/>
                    <a:pt x="475" y="264"/>
                    <a:pt x="499" y="264"/>
                  </a:cubicBezTo>
                  <a:cubicBezTo>
                    <a:pt x="516" y="264"/>
                    <a:pt x="533" y="267"/>
                    <a:pt x="548" y="272"/>
                  </a:cubicBezTo>
                  <a:cubicBezTo>
                    <a:pt x="562" y="276"/>
                    <a:pt x="576" y="278"/>
                    <a:pt x="589" y="278"/>
                  </a:cubicBezTo>
                  <a:cubicBezTo>
                    <a:pt x="727" y="278"/>
                    <a:pt x="784" y="65"/>
                    <a:pt x="631" y="22"/>
                  </a:cubicBezTo>
                  <a:cubicBezTo>
                    <a:pt x="591" y="7"/>
                    <a:pt x="549" y="0"/>
                    <a:pt x="50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20" name="Google Shape;2920;p53"/>
            <p:cNvSpPr/>
            <p:nvPr/>
          </p:nvSpPr>
          <p:spPr>
            <a:xfrm>
              <a:off x="6741800" y="2263550"/>
              <a:ext cx="25325" cy="44800"/>
            </a:xfrm>
            <a:custGeom>
              <a:avLst/>
              <a:gdLst/>
              <a:ahLst/>
              <a:cxnLst/>
              <a:rect l="l" t="t" r="r" b="b"/>
              <a:pathLst>
                <a:path w="1013" h="1792" extrusionOk="0">
                  <a:moveTo>
                    <a:pt x="334" y="256"/>
                  </a:moveTo>
                  <a:cubicBezTo>
                    <a:pt x="334" y="256"/>
                    <a:pt x="346" y="267"/>
                    <a:pt x="382" y="315"/>
                  </a:cubicBezTo>
                  <a:cubicBezTo>
                    <a:pt x="406" y="351"/>
                    <a:pt x="418" y="387"/>
                    <a:pt x="418" y="434"/>
                  </a:cubicBezTo>
                  <a:cubicBezTo>
                    <a:pt x="430" y="518"/>
                    <a:pt x="430" y="613"/>
                    <a:pt x="406" y="696"/>
                  </a:cubicBezTo>
                  <a:cubicBezTo>
                    <a:pt x="394" y="791"/>
                    <a:pt x="358" y="875"/>
                    <a:pt x="322" y="958"/>
                  </a:cubicBezTo>
                  <a:cubicBezTo>
                    <a:pt x="310" y="899"/>
                    <a:pt x="299" y="839"/>
                    <a:pt x="299" y="779"/>
                  </a:cubicBezTo>
                  <a:cubicBezTo>
                    <a:pt x="275" y="660"/>
                    <a:pt x="275" y="541"/>
                    <a:pt x="299" y="422"/>
                  </a:cubicBezTo>
                  <a:cubicBezTo>
                    <a:pt x="299" y="375"/>
                    <a:pt x="310" y="327"/>
                    <a:pt x="334" y="279"/>
                  </a:cubicBezTo>
                  <a:lnTo>
                    <a:pt x="334" y="267"/>
                  </a:lnTo>
                  <a:lnTo>
                    <a:pt x="334" y="256"/>
                  </a:lnTo>
                  <a:close/>
                  <a:moveTo>
                    <a:pt x="521" y="1263"/>
                  </a:moveTo>
                  <a:cubicBezTo>
                    <a:pt x="534" y="1263"/>
                    <a:pt x="547" y="1264"/>
                    <a:pt x="560" y="1268"/>
                  </a:cubicBezTo>
                  <a:cubicBezTo>
                    <a:pt x="596" y="1268"/>
                    <a:pt x="644" y="1280"/>
                    <a:pt x="680" y="1303"/>
                  </a:cubicBezTo>
                  <a:cubicBezTo>
                    <a:pt x="715" y="1339"/>
                    <a:pt x="739" y="1387"/>
                    <a:pt x="739" y="1434"/>
                  </a:cubicBezTo>
                  <a:cubicBezTo>
                    <a:pt x="739" y="1482"/>
                    <a:pt x="715" y="1518"/>
                    <a:pt x="668" y="1530"/>
                  </a:cubicBezTo>
                  <a:cubicBezTo>
                    <a:pt x="662" y="1531"/>
                    <a:pt x="657" y="1531"/>
                    <a:pt x="652" y="1531"/>
                  </a:cubicBezTo>
                  <a:cubicBezTo>
                    <a:pt x="598" y="1531"/>
                    <a:pt x="544" y="1477"/>
                    <a:pt x="501" y="1422"/>
                  </a:cubicBezTo>
                  <a:cubicBezTo>
                    <a:pt x="465" y="1375"/>
                    <a:pt x="441" y="1327"/>
                    <a:pt x="418" y="1280"/>
                  </a:cubicBezTo>
                  <a:lnTo>
                    <a:pt x="430" y="1280"/>
                  </a:lnTo>
                  <a:cubicBezTo>
                    <a:pt x="463" y="1271"/>
                    <a:pt x="491" y="1263"/>
                    <a:pt x="521" y="1263"/>
                  </a:cubicBezTo>
                  <a:close/>
                  <a:moveTo>
                    <a:pt x="329" y="0"/>
                  </a:moveTo>
                  <a:cubicBezTo>
                    <a:pt x="226" y="0"/>
                    <a:pt x="125" y="59"/>
                    <a:pt x="84" y="160"/>
                  </a:cubicBezTo>
                  <a:cubicBezTo>
                    <a:pt x="49" y="232"/>
                    <a:pt x="25" y="303"/>
                    <a:pt x="25" y="387"/>
                  </a:cubicBezTo>
                  <a:cubicBezTo>
                    <a:pt x="1" y="529"/>
                    <a:pt x="1" y="660"/>
                    <a:pt x="25" y="803"/>
                  </a:cubicBezTo>
                  <a:cubicBezTo>
                    <a:pt x="37" y="946"/>
                    <a:pt x="60" y="1089"/>
                    <a:pt x="108" y="1220"/>
                  </a:cubicBezTo>
                  <a:cubicBezTo>
                    <a:pt x="84" y="1268"/>
                    <a:pt x="84" y="1327"/>
                    <a:pt x="120" y="1375"/>
                  </a:cubicBezTo>
                  <a:cubicBezTo>
                    <a:pt x="144" y="1387"/>
                    <a:pt x="168" y="1410"/>
                    <a:pt x="191" y="1410"/>
                  </a:cubicBezTo>
                  <a:cubicBezTo>
                    <a:pt x="215" y="1470"/>
                    <a:pt x="251" y="1530"/>
                    <a:pt x="299" y="1577"/>
                  </a:cubicBezTo>
                  <a:cubicBezTo>
                    <a:pt x="382" y="1696"/>
                    <a:pt x="513" y="1780"/>
                    <a:pt x="656" y="1791"/>
                  </a:cubicBezTo>
                  <a:lnTo>
                    <a:pt x="715" y="1780"/>
                  </a:lnTo>
                  <a:cubicBezTo>
                    <a:pt x="882" y="1756"/>
                    <a:pt x="1013" y="1601"/>
                    <a:pt x="1001" y="1422"/>
                  </a:cubicBezTo>
                  <a:cubicBezTo>
                    <a:pt x="1001" y="1291"/>
                    <a:pt x="941" y="1172"/>
                    <a:pt x="834" y="1089"/>
                  </a:cubicBezTo>
                  <a:cubicBezTo>
                    <a:pt x="751" y="1029"/>
                    <a:pt x="668" y="1006"/>
                    <a:pt x="584" y="994"/>
                  </a:cubicBezTo>
                  <a:cubicBezTo>
                    <a:pt x="608" y="922"/>
                    <a:pt x="644" y="839"/>
                    <a:pt x="656" y="744"/>
                  </a:cubicBezTo>
                  <a:cubicBezTo>
                    <a:pt x="680" y="637"/>
                    <a:pt x="680" y="518"/>
                    <a:pt x="668" y="398"/>
                  </a:cubicBezTo>
                  <a:cubicBezTo>
                    <a:pt x="656" y="327"/>
                    <a:pt x="632" y="256"/>
                    <a:pt x="596" y="184"/>
                  </a:cubicBezTo>
                  <a:cubicBezTo>
                    <a:pt x="560" y="101"/>
                    <a:pt x="477" y="29"/>
                    <a:pt x="382" y="6"/>
                  </a:cubicBezTo>
                  <a:cubicBezTo>
                    <a:pt x="365" y="2"/>
                    <a:pt x="347" y="0"/>
                    <a:pt x="32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21" name="Google Shape;2921;p53"/>
            <p:cNvSpPr/>
            <p:nvPr/>
          </p:nvSpPr>
          <p:spPr>
            <a:xfrm>
              <a:off x="6787050" y="2344925"/>
              <a:ext cx="29500" cy="29500"/>
            </a:xfrm>
            <a:custGeom>
              <a:avLst/>
              <a:gdLst/>
              <a:ahLst/>
              <a:cxnLst/>
              <a:rect l="l" t="t" r="r" b="b"/>
              <a:pathLst>
                <a:path w="1180" h="1180" extrusionOk="0">
                  <a:moveTo>
                    <a:pt x="965" y="1"/>
                  </a:moveTo>
                  <a:lnTo>
                    <a:pt x="155" y="13"/>
                  </a:lnTo>
                  <a:cubicBezTo>
                    <a:pt x="1" y="25"/>
                    <a:pt x="1" y="251"/>
                    <a:pt x="155" y="275"/>
                  </a:cubicBezTo>
                  <a:lnTo>
                    <a:pt x="846" y="263"/>
                  </a:lnTo>
                  <a:lnTo>
                    <a:pt x="906" y="1049"/>
                  </a:lnTo>
                  <a:cubicBezTo>
                    <a:pt x="917" y="1120"/>
                    <a:pt x="977" y="1180"/>
                    <a:pt x="1036" y="1180"/>
                  </a:cubicBezTo>
                  <a:lnTo>
                    <a:pt x="1060" y="1180"/>
                  </a:lnTo>
                  <a:cubicBezTo>
                    <a:pt x="1132" y="1168"/>
                    <a:pt x="1179" y="1108"/>
                    <a:pt x="1179" y="1037"/>
                  </a:cubicBezTo>
                  <a:lnTo>
                    <a:pt x="1096" y="120"/>
                  </a:lnTo>
                  <a:cubicBezTo>
                    <a:pt x="1096" y="49"/>
                    <a:pt x="1036" y="1"/>
                    <a:pt x="96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22" name="Google Shape;2922;p53"/>
            <p:cNvSpPr/>
            <p:nvPr/>
          </p:nvSpPr>
          <p:spPr>
            <a:xfrm>
              <a:off x="6949325" y="2824825"/>
              <a:ext cx="27600" cy="50400"/>
            </a:xfrm>
            <a:custGeom>
              <a:avLst/>
              <a:gdLst/>
              <a:ahLst/>
              <a:cxnLst/>
              <a:rect l="l" t="t" r="r" b="b"/>
              <a:pathLst>
                <a:path w="1104" h="2016" extrusionOk="0">
                  <a:moveTo>
                    <a:pt x="574" y="1"/>
                  </a:moveTo>
                  <a:cubicBezTo>
                    <a:pt x="372" y="1"/>
                    <a:pt x="64" y="409"/>
                    <a:pt x="82" y="605"/>
                  </a:cubicBezTo>
                  <a:cubicBezTo>
                    <a:pt x="82" y="640"/>
                    <a:pt x="97" y="654"/>
                    <a:pt x="118" y="654"/>
                  </a:cubicBezTo>
                  <a:cubicBezTo>
                    <a:pt x="167" y="654"/>
                    <a:pt x="252" y="579"/>
                    <a:pt x="260" y="545"/>
                  </a:cubicBezTo>
                  <a:lnTo>
                    <a:pt x="249" y="545"/>
                  </a:lnTo>
                  <a:cubicBezTo>
                    <a:pt x="270" y="481"/>
                    <a:pt x="368" y="225"/>
                    <a:pt x="448" y="225"/>
                  </a:cubicBezTo>
                  <a:cubicBezTo>
                    <a:pt x="457" y="225"/>
                    <a:pt x="466" y="229"/>
                    <a:pt x="475" y="236"/>
                  </a:cubicBezTo>
                  <a:cubicBezTo>
                    <a:pt x="546" y="272"/>
                    <a:pt x="522" y="593"/>
                    <a:pt x="522" y="665"/>
                  </a:cubicBezTo>
                  <a:cubicBezTo>
                    <a:pt x="499" y="843"/>
                    <a:pt x="439" y="1034"/>
                    <a:pt x="320" y="1176"/>
                  </a:cubicBezTo>
                  <a:cubicBezTo>
                    <a:pt x="238" y="1307"/>
                    <a:pt x="179" y="1444"/>
                    <a:pt x="115" y="1574"/>
                  </a:cubicBezTo>
                  <a:lnTo>
                    <a:pt x="115" y="1574"/>
                  </a:lnTo>
                  <a:cubicBezTo>
                    <a:pt x="64" y="1635"/>
                    <a:pt x="27" y="1709"/>
                    <a:pt x="10" y="1784"/>
                  </a:cubicBezTo>
                  <a:cubicBezTo>
                    <a:pt x="0" y="1840"/>
                    <a:pt x="27" y="1861"/>
                    <a:pt x="65" y="1861"/>
                  </a:cubicBezTo>
                  <a:cubicBezTo>
                    <a:pt x="114" y="1861"/>
                    <a:pt x="181" y="1824"/>
                    <a:pt x="201" y="1784"/>
                  </a:cubicBezTo>
                  <a:cubicBezTo>
                    <a:pt x="225" y="1738"/>
                    <a:pt x="249" y="1694"/>
                    <a:pt x="272" y="1650"/>
                  </a:cubicBezTo>
                  <a:lnTo>
                    <a:pt x="272" y="1650"/>
                  </a:lnTo>
                  <a:cubicBezTo>
                    <a:pt x="280" y="1646"/>
                    <a:pt x="288" y="1644"/>
                    <a:pt x="297" y="1644"/>
                  </a:cubicBezTo>
                  <a:cubicBezTo>
                    <a:pt x="417" y="1644"/>
                    <a:pt x="631" y="1934"/>
                    <a:pt x="677" y="1962"/>
                  </a:cubicBezTo>
                  <a:cubicBezTo>
                    <a:pt x="727" y="1998"/>
                    <a:pt x="783" y="2015"/>
                    <a:pt x="837" y="2015"/>
                  </a:cubicBezTo>
                  <a:cubicBezTo>
                    <a:pt x="927" y="2015"/>
                    <a:pt x="1014" y="1968"/>
                    <a:pt x="1058" y="1879"/>
                  </a:cubicBezTo>
                  <a:cubicBezTo>
                    <a:pt x="1104" y="1815"/>
                    <a:pt x="1073" y="1752"/>
                    <a:pt x="1018" y="1752"/>
                  </a:cubicBezTo>
                  <a:cubicBezTo>
                    <a:pt x="1002" y="1752"/>
                    <a:pt x="983" y="1758"/>
                    <a:pt x="963" y="1772"/>
                  </a:cubicBezTo>
                  <a:cubicBezTo>
                    <a:pt x="948" y="1784"/>
                    <a:pt x="932" y="1790"/>
                    <a:pt x="915" y="1790"/>
                  </a:cubicBezTo>
                  <a:cubicBezTo>
                    <a:pt x="786" y="1790"/>
                    <a:pt x="614" y="1470"/>
                    <a:pt x="499" y="1438"/>
                  </a:cubicBezTo>
                  <a:cubicBezTo>
                    <a:pt x="467" y="1428"/>
                    <a:pt x="436" y="1424"/>
                    <a:pt x="405" y="1424"/>
                  </a:cubicBezTo>
                  <a:cubicBezTo>
                    <a:pt x="399" y="1424"/>
                    <a:pt x="393" y="1424"/>
                    <a:pt x="387" y="1424"/>
                  </a:cubicBezTo>
                  <a:lnTo>
                    <a:pt x="387" y="1424"/>
                  </a:lnTo>
                  <a:cubicBezTo>
                    <a:pt x="404" y="1390"/>
                    <a:pt x="421" y="1355"/>
                    <a:pt x="439" y="1319"/>
                  </a:cubicBezTo>
                  <a:cubicBezTo>
                    <a:pt x="534" y="1188"/>
                    <a:pt x="618" y="1034"/>
                    <a:pt x="689" y="891"/>
                  </a:cubicBezTo>
                  <a:cubicBezTo>
                    <a:pt x="761" y="653"/>
                    <a:pt x="772" y="403"/>
                    <a:pt x="725" y="164"/>
                  </a:cubicBezTo>
                  <a:cubicBezTo>
                    <a:pt x="698" y="47"/>
                    <a:pt x="642" y="1"/>
                    <a:pt x="57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23" name="Google Shape;2923;p53"/>
            <p:cNvSpPr/>
            <p:nvPr/>
          </p:nvSpPr>
          <p:spPr>
            <a:xfrm>
              <a:off x="6974475" y="2841425"/>
              <a:ext cx="28700" cy="29900"/>
            </a:xfrm>
            <a:custGeom>
              <a:avLst/>
              <a:gdLst/>
              <a:ahLst/>
              <a:cxnLst/>
              <a:rect l="l" t="t" r="r" b="b"/>
              <a:pathLst>
                <a:path w="1148" h="1196" extrusionOk="0">
                  <a:moveTo>
                    <a:pt x="315" y="1"/>
                  </a:moveTo>
                  <a:cubicBezTo>
                    <a:pt x="296" y="1"/>
                    <a:pt x="276" y="4"/>
                    <a:pt x="255" y="12"/>
                  </a:cubicBezTo>
                  <a:cubicBezTo>
                    <a:pt x="52" y="96"/>
                    <a:pt x="40" y="346"/>
                    <a:pt x="5" y="501"/>
                  </a:cubicBezTo>
                  <a:cubicBezTo>
                    <a:pt x="0" y="540"/>
                    <a:pt x="17" y="555"/>
                    <a:pt x="41" y="555"/>
                  </a:cubicBezTo>
                  <a:cubicBezTo>
                    <a:pt x="82" y="555"/>
                    <a:pt x="144" y="510"/>
                    <a:pt x="159" y="465"/>
                  </a:cubicBezTo>
                  <a:lnTo>
                    <a:pt x="171" y="477"/>
                  </a:lnTo>
                  <a:cubicBezTo>
                    <a:pt x="171" y="441"/>
                    <a:pt x="219" y="191"/>
                    <a:pt x="255" y="191"/>
                  </a:cubicBezTo>
                  <a:cubicBezTo>
                    <a:pt x="326" y="191"/>
                    <a:pt x="409" y="417"/>
                    <a:pt x="409" y="465"/>
                  </a:cubicBezTo>
                  <a:cubicBezTo>
                    <a:pt x="481" y="632"/>
                    <a:pt x="481" y="810"/>
                    <a:pt x="528" y="989"/>
                  </a:cubicBezTo>
                  <a:cubicBezTo>
                    <a:pt x="571" y="1138"/>
                    <a:pt x="633" y="1195"/>
                    <a:pt x="701" y="1195"/>
                  </a:cubicBezTo>
                  <a:cubicBezTo>
                    <a:pt x="861" y="1195"/>
                    <a:pt x="1057" y="882"/>
                    <a:pt x="1124" y="715"/>
                  </a:cubicBezTo>
                  <a:cubicBezTo>
                    <a:pt x="1148" y="655"/>
                    <a:pt x="1124" y="632"/>
                    <a:pt x="1087" y="632"/>
                  </a:cubicBezTo>
                  <a:cubicBezTo>
                    <a:pt x="1070" y="632"/>
                    <a:pt x="1050" y="636"/>
                    <a:pt x="1031" y="645"/>
                  </a:cubicBezTo>
                  <a:lnTo>
                    <a:pt x="1031" y="645"/>
                  </a:lnTo>
                  <a:cubicBezTo>
                    <a:pt x="1018" y="649"/>
                    <a:pt x="1002" y="658"/>
                    <a:pt x="993" y="667"/>
                  </a:cubicBezTo>
                  <a:cubicBezTo>
                    <a:pt x="991" y="669"/>
                    <a:pt x="990" y="670"/>
                    <a:pt x="989" y="672"/>
                  </a:cubicBezTo>
                  <a:lnTo>
                    <a:pt x="989" y="672"/>
                  </a:lnTo>
                  <a:cubicBezTo>
                    <a:pt x="981" y="678"/>
                    <a:pt x="975" y="684"/>
                    <a:pt x="969" y="691"/>
                  </a:cubicBezTo>
                  <a:lnTo>
                    <a:pt x="975" y="687"/>
                  </a:lnTo>
                  <a:lnTo>
                    <a:pt x="975" y="687"/>
                  </a:lnTo>
                  <a:cubicBezTo>
                    <a:pt x="949" y="720"/>
                    <a:pt x="929" y="759"/>
                    <a:pt x="909" y="798"/>
                  </a:cubicBezTo>
                  <a:cubicBezTo>
                    <a:pt x="886" y="846"/>
                    <a:pt x="850" y="905"/>
                    <a:pt x="814" y="953"/>
                  </a:cubicBezTo>
                  <a:cubicBezTo>
                    <a:pt x="791" y="981"/>
                    <a:pt x="780" y="996"/>
                    <a:pt x="771" y="996"/>
                  </a:cubicBezTo>
                  <a:cubicBezTo>
                    <a:pt x="761" y="996"/>
                    <a:pt x="755" y="978"/>
                    <a:pt x="743" y="941"/>
                  </a:cubicBezTo>
                  <a:cubicBezTo>
                    <a:pt x="659" y="751"/>
                    <a:pt x="659" y="548"/>
                    <a:pt x="588" y="346"/>
                  </a:cubicBezTo>
                  <a:cubicBezTo>
                    <a:pt x="546" y="230"/>
                    <a:pt x="466" y="1"/>
                    <a:pt x="315"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24" name="Google Shape;2924;p53"/>
            <p:cNvSpPr/>
            <p:nvPr/>
          </p:nvSpPr>
          <p:spPr>
            <a:xfrm>
              <a:off x="6976650" y="2843325"/>
              <a:ext cx="25075" cy="26750"/>
            </a:xfrm>
            <a:custGeom>
              <a:avLst/>
              <a:gdLst/>
              <a:ahLst/>
              <a:cxnLst/>
              <a:rect l="l" t="t" r="r" b="b"/>
              <a:pathLst>
                <a:path w="1003" h="1070" extrusionOk="0">
                  <a:moveTo>
                    <a:pt x="953" y="1"/>
                  </a:moveTo>
                  <a:cubicBezTo>
                    <a:pt x="940" y="1"/>
                    <a:pt x="925" y="6"/>
                    <a:pt x="906" y="20"/>
                  </a:cubicBezTo>
                  <a:cubicBezTo>
                    <a:pt x="584" y="270"/>
                    <a:pt x="358" y="615"/>
                    <a:pt x="84" y="901"/>
                  </a:cubicBezTo>
                  <a:cubicBezTo>
                    <a:pt x="0" y="985"/>
                    <a:pt x="35" y="1069"/>
                    <a:pt x="100" y="1069"/>
                  </a:cubicBezTo>
                  <a:cubicBezTo>
                    <a:pt x="128" y="1069"/>
                    <a:pt x="160" y="1055"/>
                    <a:pt x="191" y="1020"/>
                  </a:cubicBezTo>
                  <a:cubicBezTo>
                    <a:pt x="477" y="734"/>
                    <a:pt x="691" y="401"/>
                    <a:pt x="965" y="103"/>
                  </a:cubicBezTo>
                  <a:cubicBezTo>
                    <a:pt x="1002" y="66"/>
                    <a:pt x="996" y="1"/>
                    <a:pt x="95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25" name="Google Shape;2925;p53"/>
            <p:cNvSpPr/>
            <p:nvPr/>
          </p:nvSpPr>
          <p:spPr>
            <a:xfrm>
              <a:off x="7011475" y="2849225"/>
              <a:ext cx="25625" cy="6200"/>
            </a:xfrm>
            <a:custGeom>
              <a:avLst/>
              <a:gdLst/>
              <a:ahLst/>
              <a:cxnLst/>
              <a:rect l="l" t="t" r="r" b="b"/>
              <a:pathLst>
                <a:path w="1025" h="248" extrusionOk="0">
                  <a:moveTo>
                    <a:pt x="789" y="0"/>
                  </a:moveTo>
                  <a:cubicBezTo>
                    <a:pt x="713" y="0"/>
                    <a:pt x="637" y="13"/>
                    <a:pt x="561" y="34"/>
                  </a:cubicBezTo>
                  <a:cubicBezTo>
                    <a:pt x="430" y="46"/>
                    <a:pt x="287" y="70"/>
                    <a:pt x="144" y="81"/>
                  </a:cubicBezTo>
                  <a:cubicBezTo>
                    <a:pt x="96" y="93"/>
                    <a:pt x="1" y="236"/>
                    <a:pt x="96" y="236"/>
                  </a:cubicBezTo>
                  <a:cubicBezTo>
                    <a:pt x="192" y="241"/>
                    <a:pt x="299" y="247"/>
                    <a:pt x="406" y="247"/>
                  </a:cubicBezTo>
                  <a:cubicBezTo>
                    <a:pt x="579" y="247"/>
                    <a:pt x="755" y="231"/>
                    <a:pt x="894" y="165"/>
                  </a:cubicBezTo>
                  <a:cubicBezTo>
                    <a:pt x="942" y="153"/>
                    <a:pt x="1025" y="46"/>
                    <a:pt x="953" y="22"/>
                  </a:cubicBezTo>
                  <a:cubicBezTo>
                    <a:pt x="899" y="7"/>
                    <a:pt x="844" y="0"/>
                    <a:pt x="78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26" name="Google Shape;2926;p53"/>
            <p:cNvSpPr/>
            <p:nvPr/>
          </p:nvSpPr>
          <p:spPr>
            <a:xfrm>
              <a:off x="7045650" y="2826850"/>
              <a:ext cx="21225" cy="45850"/>
            </a:xfrm>
            <a:custGeom>
              <a:avLst/>
              <a:gdLst/>
              <a:ahLst/>
              <a:cxnLst/>
              <a:rect l="l" t="t" r="r" b="b"/>
              <a:pathLst>
                <a:path w="849" h="1834" extrusionOk="0">
                  <a:moveTo>
                    <a:pt x="765" y="0"/>
                  </a:moveTo>
                  <a:cubicBezTo>
                    <a:pt x="723" y="11"/>
                    <a:pt x="691" y="30"/>
                    <a:pt x="675" y="67"/>
                  </a:cubicBezTo>
                  <a:lnTo>
                    <a:pt x="675" y="67"/>
                  </a:lnTo>
                  <a:cubicBezTo>
                    <a:pt x="475" y="290"/>
                    <a:pt x="275" y="502"/>
                    <a:pt x="51" y="703"/>
                  </a:cubicBezTo>
                  <a:cubicBezTo>
                    <a:pt x="0" y="753"/>
                    <a:pt x="21" y="804"/>
                    <a:pt x="63" y="804"/>
                  </a:cubicBezTo>
                  <a:cubicBezTo>
                    <a:pt x="80" y="804"/>
                    <a:pt x="101" y="795"/>
                    <a:pt x="122" y="774"/>
                  </a:cubicBezTo>
                  <a:lnTo>
                    <a:pt x="134" y="774"/>
                  </a:lnTo>
                  <a:cubicBezTo>
                    <a:pt x="287" y="629"/>
                    <a:pt x="485" y="500"/>
                    <a:pt x="636" y="339"/>
                  </a:cubicBezTo>
                  <a:lnTo>
                    <a:pt x="636" y="339"/>
                  </a:lnTo>
                  <a:cubicBezTo>
                    <a:pt x="604" y="829"/>
                    <a:pt x="608" y="1834"/>
                    <a:pt x="729" y="1834"/>
                  </a:cubicBezTo>
                  <a:cubicBezTo>
                    <a:pt x="765" y="1834"/>
                    <a:pt x="849" y="1762"/>
                    <a:pt x="813" y="1727"/>
                  </a:cubicBezTo>
                  <a:cubicBezTo>
                    <a:pt x="801" y="1643"/>
                    <a:pt x="789" y="1572"/>
                    <a:pt x="789" y="1488"/>
                  </a:cubicBezTo>
                  <a:lnTo>
                    <a:pt x="789" y="1179"/>
                  </a:lnTo>
                  <a:lnTo>
                    <a:pt x="789" y="607"/>
                  </a:lnTo>
                  <a:cubicBezTo>
                    <a:pt x="769" y="459"/>
                    <a:pt x="766" y="302"/>
                    <a:pt x="779" y="151"/>
                  </a:cubicBezTo>
                  <a:lnTo>
                    <a:pt x="779" y="151"/>
                  </a:lnTo>
                  <a:cubicBezTo>
                    <a:pt x="791" y="129"/>
                    <a:pt x="803" y="107"/>
                    <a:pt x="813" y="83"/>
                  </a:cubicBezTo>
                  <a:cubicBezTo>
                    <a:pt x="825" y="48"/>
                    <a:pt x="825" y="12"/>
                    <a:pt x="77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27" name="Google Shape;2927;p53"/>
            <p:cNvSpPr/>
            <p:nvPr/>
          </p:nvSpPr>
          <p:spPr>
            <a:xfrm>
              <a:off x="7075175" y="2845000"/>
              <a:ext cx="21175" cy="4800"/>
            </a:xfrm>
            <a:custGeom>
              <a:avLst/>
              <a:gdLst/>
              <a:ahLst/>
              <a:cxnLst/>
              <a:rect l="l" t="t" r="r" b="b"/>
              <a:pathLst>
                <a:path w="847" h="192" extrusionOk="0">
                  <a:moveTo>
                    <a:pt x="168" y="12"/>
                  </a:moveTo>
                  <a:cubicBezTo>
                    <a:pt x="108" y="12"/>
                    <a:pt x="1" y="167"/>
                    <a:pt x="96" y="167"/>
                  </a:cubicBezTo>
                  <a:lnTo>
                    <a:pt x="96" y="155"/>
                  </a:lnTo>
                  <a:cubicBezTo>
                    <a:pt x="215" y="155"/>
                    <a:pt x="334" y="179"/>
                    <a:pt x="453" y="179"/>
                  </a:cubicBezTo>
                  <a:cubicBezTo>
                    <a:pt x="491" y="187"/>
                    <a:pt x="529" y="191"/>
                    <a:pt x="567" y="191"/>
                  </a:cubicBezTo>
                  <a:cubicBezTo>
                    <a:pt x="635" y="191"/>
                    <a:pt x="701" y="178"/>
                    <a:pt x="763" y="155"/>
                  </a:cubicBezTo>
                  <a:cubicBezTo>
                    <a:pt x="787" y="143"/>
                    <a:pt x="846" y="96"/>
                    <a:pt x="811" y="60"/>
                  </a:cubicBezTo>
                  <a:cubicBezTo>
                    <a:pt x="739" y="0"/>
                    <a:pt x="632" y="24"/>
                    <a:pt x="537" y="12"/>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28" name="Google Shape;2928;p53"/>
            <p:cNvSpPr/>
            <p:nvPr/>
          </p:nvSpPr>
          <p:spPr>
            <a:xfrm>
              <a:off x="7075475" y="2849725"/>
              <a:ext cx="20275" cy="4825"/>
            </a:xfrm>
            <a:custGeom>
              <a:avLst/>
              <a:gdLst/>
              <a:ahLst/>
              <a:cxnLst/>
              <a:rect l="l" t="t" r="r" b="b"/>
              <a:pathLst>
                <a:path w="811" h="193" extrusionOk="0">
                  <a:moveTo>
                    <a:pt x="588" y="1"/>
                  </a:moveTo>
                  <a:cubicBezTo>
                    <a:pt x="554" y="1"/>
                    <a:pt x="521" y="5"/>
                    <a:pt x="489" y="14"/>
                  </a:cubicBezTo>
                  <a:lnTo>
                    <a:pt x="191" y="14"/>
                  </a:lnTo>
                  <a:cubicBezTo>
                    <a:pt x="108" y="14"/>
                    <a:pt x="1" y="180"/>
                    <a:pt x="108" y="180"/>
                  </a:cubicBezTo>
                  <a:cubicBezTo>
                    <a:pt x="175" y="189"/>
                    <a:pt x="243" y="193"/>
                    <a:pt x="311" y="193"/>
                  </a:cubicBezTo>
                  <a:cubicBezTo>
                    <a:pt x="435" y="193"/>
                    <a:pt x="561" y="180"/>
                    <a:pt x="691" y="157"/>
                  </a:cubicBezTo>
                  <a:cubicBezTo>
                    <a:pt x="727" y="145"/>
                    <a:pt x="810" y="61"/>
                    <a:pt x="751" y="26"/>
                  </a:cubicBezTo>
                  <a:cubicBezTo>
                    <a:pt x="699" y="11"/>
                    <a:pt x="643" y="1"/>
                    <a:pt x="588"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29" name="Google Shape;2929;p53"/>
            <p:cNvSpPr/>
            <p:nvPr/>
          </p:nvSpPr>
          <p:spPr>
            <a:xfrm>
              <a:off x="7102325" y="2831875"/>
              <a:ext cx="32250" cy="42125"/>
            </a:xfrm>
            <a:custGeom>
              <a:avLst/>
              <a:gdLst/>
              <a:ahLst/>
              <a:cxnLst/>
              <a:rect l="l" t="t" r="r" b="b"/>
              <a:pathLst>
                <a:path w="1290" h="1685" extrusionOk="0">
                  <a:moveTo>
                    <a:pt x="708" y="144"/>
                  </a:moveTo>
                  <a:cubicBezTo>
                    <a:pt x="661" y="198"/>
                    <a:pt x="631" y="279"/>
                    <a:pt x="713" y="287"/>
                  </a:cubicBezTo>
                  <a:cubicBezTo>
                    <a:pt x="1106" y="335"/>
                    <a:pt x="1058" y="787"/>
                    <a:pt x="1046" y="1097"/>
                  </a:cubicBezTo>
                  <a:cubicBezTo>
                    <a:pt x="1034" y="1228"/>
                    <a:pt x="1022" y="1442"/>
                    <a:pt x="868" y="1490"/>
                  </a:cubicBezTo>
                  <a:cubicBezTo>
                    <a:pt x="847" y="1493"/>
                    <a:pt x="826" y="1495"/>
                    <a:pt x="805" y="1495"/>
                  </a:cubicBezTo>
                  <a:cubicBezTo>
                    <a:pt x="684" y="1495"/>
                    <a:pt x="570" y="1437"/>
                    <a:pt x="498" y="1335"/>
                  </a:cubicBezTo>
                  <a:cubicBezTo>
                    <a:pt x="367" y="1133"/>
                    <a:pt x="332" y="894"/>
                    <a:pt x="379" y="668"/>
                  </a:cubicBezTo>
                  <a:cubicBezTo>
                    <a:pt x="414" y="462"/>
                    <a:pt x="459" y="156"/>
                    <a:pt x="708" y="144"/>
                  </a:cubicBezTo>
                  <a:close/>
                  <a:moveTo>
                    <a:pt x="712" y="0"/>
                  </a:moveTo>
                  <a:cubicBezTo>
                    <a:pt x="104" y="0"/>
                    <a:pt x="0" y="1327"/>
                    <a:pt x="451" y="1609"/>
                  </a:cubicBezTo>
                  <a:cubicBezTo>
                    <a:pt x="536" y="1661"/>
                    <a:pt x="620" y="1684"/>
                    <a:pt x="700" y="1684"/>
                  </a:cubicBezTo>
                  <a:cubicBezTo>
                    <a:pt x="963" y="1684"/>
                    <a:pt x="1173" y="1431"/>
                    <a:pt x="1201" y="1156"/>
                  </a:cubicBezTo>
                  <a:cubicBezTo>
                    <a:pt x="1235" y="874"/>
                    <a:pt x="1290" y="89"/>
                    <a:pt x="850" y="89"/>
                  </a:cubicBezTo>
                  <a:cubicBezTo>
                    <a:pt x="837" y="89"/>
                    <a:pt x="825" y="90"/>
                    <a:pt x="812" y="91"/>
                  </a:cubicBezTo>
                  <a:lnTo>
                    <a:pt x="812" y="91"/>
                  </a:lnTo>
                  <a:cubicBezTo>
                    <a:pt x="839" y="56"/>
                    <a:pt x="853" y="15"/>
                    <a:pt x="820" y="2"/>
                  </a:cubicBezTo>
                  <a:lnTo>
                    <a:pt x="820" y="2"/>
                  </a:lnTo>
                  <a:lnTo>
                    <a:pt x="820" y="13"/>
                  </a:lnTo>
                  <a:cubicBezTo>
                    <a:pt x="782" y="4"/>
                    <a:pt x="746" y="0"/>
                    <a:pt x="71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30" name="Google Shape;2930;p53"/>
            <p:cNvSpPr/>
            <p:nvPr/>
          </p:nvSpPr>
          <p:spPr>
            <a:xfrm>
              <a:off x="7007400" y="2882500"/>
              <a:ext cx="30400" cy="48925"/>
            </a:xfrm>
            <a:custGeom>
              <a:avLst/>
              <a:gdLst/>
              <a:ahLst/>
              <a:cxnLst/>
              <a:rect l="l" t="t" r="r" b="b"/>
              <a:pathLst>
                <a:path w="1216" h="1957" extrusionOk="0">
                  <a:moveTo>
                    <a:pt x="777" y="0"/>
                  </a:moveTo>
                  <a:cubicBezTo>
                    <a:pt x="771" y="0"/>
                    <a:pt x="765" y="0"/>
                    <a:pt x="759" y="1"/>
                  </a:cubicBezTo>
                  <a:cubicBezTo>
                    <a:pt x="497" y="1"/>
                    <a:pt x="319" y="227"/>
                    <a:pt x="164" y="393"/>
                  </a:cubicBezTo>
                  <a:cubicBezTo>
                    <a:pt x="115" y="451"/>
                    <a:pt x="133" y="502"/>
                    <a:pt x="172" y="502"/>
                  </a:cubicBezTo>
                  <a:cubicBezTo>
                    <a:pt x="190" y="502"/>
                    <a:pt x="213" y="491"/>
                    <a:pt x="235" y="465"/>
                  </a:cubicBezTo>
                  <a:lnTo>
                    <a:pt x="247" y="465"/>
                  </a:lnTo>
                  <a:cubicBezTo>
                    <a:pt x="302" y="410"/>
                    <a:pt x="537" y="168"/>
                    <a:pt x="666" y="168"/>
                  </a:cubicBezTo>
                  <a:cubicBezTo>
                    <a:pt x="706" y="168"/>
                    <a:pt x="736" y="192"/>
                    <a:pt x="747" y="251"/>
                  </a:cubicBezTo>
                  <a:cubicBezTo>
                    <a:pt x="783" y="370"/>
                    <a:pt x="664" y="548"/>
                    <a:pt x="628" y="655"/>
                  </a:cubicBezTo>
                  <a:cubicBezTo>
                    <a:pt x="524" y="917"/>
                    <a:pt x="405" y="1174"/>
                    <a:pt x="272" y="1426"/>
                  </a:cubicBezTo>
                  <a:lnTo>
                    <a:pt x="272" y="1426"/>
                  </a:lnTo>
                  <a:cubicBezTo>
                    <a:pt x="139" y="1546"/>
                    <a:pt x="47" y="1712"/>
                    <a:pt x="9" y="1894"/>
                  </a:cubicBezTo>
                  <a:cubicBezTo>
                    <a:pt x="1" y="1940"/>
                    <a:pt x="18" y="1956"/>
                    <a:pt x="44" y="1956"/>
                  </a:cubicBezTo>
                  <a:cubicBezTo>
                    <a:pt x="92" y="1956"/>
                    <a:pt x="172" y="1901"/>
                    <a:pt x="188" y="1870"/>
                  </a:cubicBezTo>
                  <a:cubicBezTo>
                    <a:pt x="260" y="1746"/>
                    <a:pt x="335" y="1621"/>
                    <a:pt x="407" y="1494"/>
                  </a:cubicBezTo>
                  <a:lnTo>
                    <a:pt x="407" y="1494"/>
                  </a:lnTo>
                  <a:cubicBezTo>
                    <a:pt x="416" y="1489"/>
                    <a:pt x="425" y="1487"/>
                    <a:pt x="435" y="1487"/>
                  </a:cubicBezTo>
                  <a:cubicBezTo>
                    <a:pt x="440" y="1487"/>
                    <a:pt x="445" y="1488"/>
                    <a:pt x="450" y="1489"/>
                  </a:cubicBezTo>
                  <a:cubicBezTo>
                    <a:pt x="509" y="1501"/>
                    <a:pt x="581" y="1679"/>
                    <a:pt x="616" y="1739"/>
                  </a:cubicBezTo>
                  <a:cubicBezTo>
                    <a:pt x="676" y="1822"/>
                    <a:pt x="747" y="1929"/>
                    <a:pt x="855" y="1941"/>
                  </a:cubicBezTo>
                  <a:cubicBezTo>
                    <a:pt x="974" y="1941"/>
                    <a:pt x="1093" y="1822"/>
                    <a:pt x="1164" y="1751"/>
                  </a:cubicBezTo>
                  <a:cubicBezTo>
                    <a:pt x="1216" y="1690"/>
                    <a:pt x="1192" y="1623"/>
                    <a:pt x="1144" y="1623"/>
                  </a:cubicBezTo>
                  <a:cubicBezTo>
                    <a:pt x="1125" y="1623"/>
                    <a:pt x="1103" y="1633"/>
                    <a:pt x="1081" y="1656"/>
                  </a:cubicBezTo>
                  <a:cubicBezTo>
                    <a:pt x="1030" y="1699"/>
                    <a:pt x="987" y="1717"/>
                    <a:pt x="950" y="1717"/>
                  </a:cubicBezTo>
                  <a:cubicBezTo>
                    <a:pt x="773" y="1717"/>
                    <a:pt x="711" y="1321"/>
                    <a:pt x="511" y="1306"/>
                  </a:cubicBezTo>
                  <a:lnTo>
                    <a:pt x="511" y="1306"/>
                  </a:lnTo>
                  <a:cubicBezTo>
                    <a:pt x="681" y="992"/>
                    <a:pt x="828" y="665"/>
                    <a:pt x="902" y="310"/>
                  </a:cubicBezTo>
                  <a:cubicBezTo>
                    <a:pt x="937" y="172"/>
                    <a:pt x="949" y="0"/>
                    <a:pt x="77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31" name="Google Shape;2931;p53"/>
            <p:cNvSpPr/>
            <p:nvPr/>
          </p:nvSpPr>
          <p:spPr>
            <a:xfrm>
              <a:off x="7038750" y="2903575"/>
              <a:ext cx="22825" cy="24525"/>
            </a:xfrm>
            <a:custGeom>
              <a:avLst/>
              <a:gdLst/>
              <a:ahLst/>
              <a:cxnLst/>
              <a:rect l="l" t="t" r="r" b="b"/>
              <a:pathLst>
                <a:path w="913" h="981" extrusionOk="0">
                  <a:moveTo>
                    <a:pt x="307" y="0"/>
                  </a:moveTo>
                  <a:cubicBezTo>
                    <a:pt x="189" y="0"/>
                    <a:pt x="84" y="119"/>
                    <a:pt x="29" y="217"/>
                  </a:cubicBezTo>
                  <a:cubicBezTo>
                    <a:pt x="1" y="269"/>
                    <a:pt x="16" y="287"/>
                    <a:pt x="44" y="287"/>
                  </a:cubicBezTo>
                  <a:cubicBezTo>
                    <a:pt x="74" y="287"/>
                    <a:pt x="118" y="266"/>
                    <a:pt x="136" y="241"/>
                  </a:cubicBezTo>
                  <a:cubicBezTo>
                    <a:pt x="162" y="203"/>
                    <a:pt x="187" y="186"/>
                    <a:pt x="213" y="186"/>
                  </a:cubicBezTo>
                  <a:cubicBezTo>
                    <a:pt x="351" y="186"/>
                    <a:pt x="477" y="688"/>
                    <a:pt x="517" y="789"/>
                  </a:cubicBezTo>
                  <a:cubicBezTo>
                    <a:pt x="553" y="860"/>
                    <a:pt x="601" y="967"/>
                    <a:pt x="684" y="979"/>
                  </a:cubicBezTo>
                  <a:cubicBezTo>
                    <a:pt x="689" y="980"/>
                    <a:pt x="694" y="980"/>
                    <a:pt x="699" y="980"/>
                  </a:cubicBezTo>
                  <a:cubicBezTo>
                    <a:pt x="789" y="980"/>
                    <a:pt x="876" y="880"/>
                    <a:pt x="898" y="801"/>
                  </a:cubicBezTo>
                  <a:cubicBezTo>
                    <a:pt x="913" y="752"/>
                    <a:pt x="898" y="735"/>
                    <a:pt x="873" y="735"/>
                  </a:cubicBezTo>
                  <a:cubicBezTo>
                    <a:pt x="845" y="735"/>
                    <a:pt x="805" y="756"/>
                    <a:pt x="777" y="779"/>
                  </a:cubicBezTo>
                  <a:lnTo>
                    <a:pt x="777" y="779"/>
                  </a:lnTo>
                  <a:cubicBezTo>
                    <a:pt x="770" y="759"/>
                    <a:pt x="744" y="741"/>
                    <a:pt x="744" y="741"/>
                  </a:cubicBezTo>
                  <a:cubicBezTo>
                    <a:pt x="708" y="682"/>
                    <a:pt x="684" y="634"/>
                    <a:pt x="672" y="574"/>
                  </a:cubicBezTo>
                  <a:cubicBezTo>
                    <a:pt x="636" y="491"/>
                    <a:pt x="624" y="396"/>
                    <a:pt x="601" y="312"/>
                  </a:cubicBezTo>
                  <a:cubicBezTo>
                    <a:pt x="553" y="205"/>
                    <a:pt x="458" y="39"/>
                    <a:pt x="339" y="3"/>
                  </a:cubicBezTo>
                  <a:cubicBezTo>
                    <a:pt x="328" y="1"/>
                    <a:pt x="318" y="0"/>
                    <a:pt x="30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32" name="Google Shape;2932;p53"/>
            <p:cNvSpPr/>
            <p:nvPr/>
          </p:nvSpPr>
          <p:spPr>
            <a:xfrm>
              <a:off x="7039500" y="2904050"/>
              <a:ext cx="21425" cy="23525"/>
            </a:xfrm>
            <a:custGeom>
              <a:avLst/>
              <a:gdLst/>
              <a:ahLst/>
              <a:cxnLst/>
              <a:rect l="l" t="t" r="r" b="b"/>
              <a:pathLst>
                <a:path w="857" h="941" extrusionOk="0">
                  <a:moveTo>
                    <a:pt x="834" y="1"/>
                  </a:moveTo>
                  <a:cubicBezTo>
                    <a:pt x="826" y="1"/>
                    <a:pt x="817" y="3"/>
                    <a:pt x="809" y="8"/>
                  </a:cubicBezTo>
                  <a:cubicBezTo>
                    <a:pt x="678" y="139"/>
                    <a:pt x="559" y="270"/>
                    <a:pt x="452" y="413"/>
                  </a:cubicBezTo>
                  <a:cubicBezTo>
                    <a:pt x="321" y="544"/>
                    <a:pt x="190" y="674"/>
                    <a:pt x="59" y="817"/>
                  </a:cubicBezTo>
                  <a:cubicBezTo>
                    <a:pt x="0" y="876"/>
                    <a:pt x="24" y="940"/>
                    <a:pt x="72" y="940"/>
                  </a:cubicBezTo>
                  <a:cubicBezTo>
                    <a:pt x="93" y="940"/>
                    <a:pt x="117" y="929"/>
                    <a:pt x="142" y="901"/>
                  </a:cubicBezTo>
                  <a:cubicBezTo>
                    <a:pt x="285" y="758"/>
                    <a:pt x="440" y="603"/>
                    <a:pt x="571" y="460"/>
                  </a:cubicBezTo>
                  <a:cubicBezTo>
                    <a:pt x="702" y="341"/>
                    <a:pt x="809" y="198"/>
                    <a:pt x="856" y="32"/>
                  </a:cubicBezTo>
                  <a:cubicBezTo>
                    <a:pt x="856" y="9"/>
                    <a:pt x="847" y="1"/>
                    <a:pt x="834"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33" name="Google Shape;2933;p53"/>
            <p:cNvSpPr/>
            <p:nvPr/>
          </p:nvSpPr>
          <p:spPr>
            <a:xfrm>
              <a:off x="7074000" y="2902300"/>
              <a:ext cx="24725" cy="5825"/>
            </a:xfrm>
            <a:custGeom>
              <a:avLst/>
              <a:gdLst/>
              <a:ahLst/>
              <a:cxnLst/>
              <a:rect l="l" t="t" r="r" b="b"/>
              <a:pathLst>
                <a:path w="989" h="233" extrusionOk="0">
                  <a:moveTo>
                    <a:pt x="770" y="0"/>
                  </a:moveTo>
                  <a:cubicBezTo>
                    <a:pt x="718" y="0"/>
                    <a:pt x="667" y="6"/>
                    <a:pt x="619" y="18"/>
                  </a:cubicBezTo>
                  <a:cubicBezTo>
                    <a:pt x="465" y="42"/>
                    <a:pt x="334" y="66"/>
                    <a:pt x="179" y="78"/>
                  </a:cubicBezTo>
                  <a:cubicBezTo>
                    <a:pt x="119" y="78"/>
                    <a:pt x="0" y="233"/>
                    <a:pt x="107" y="233"/>
                  </a:cubicBezTo>
                  <a:cubicBezTo>
                    <a:pt x="238" y="233"/>
                    <a:pt x="381" y="221"/>
                    <a:pt x="524" y="209"/>
                  </a:cubicBezTo>
                  <a:cubicBezTo>
                    <a:pt x="643" y="209"/>
                    <a:pt x="762" y="197"/>
                    <a:pt x="881" y="161"/>
                  </a:cubicBezTo>
                  <a:cubicBezTo>
                    <a:pt x="917" y="137"/>
                    <a:pt x="988" y="54"/>
                    <a:pt x="929" y="18"/>
                  </a:cubicBezTo>
                  <a:cubicBezTo>
                    <a:pt x="875" y="6"/>
                    <a:pt x="822" y="0"/>
                    <a:pt x="770"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34" name="Google Shape;2934;p53"/>
            <p:cNvSpPr/>
            <p:nvPr/>
          </p:nvSpPr>
          <p:spPr>
            <a:xfrm>
              <a:off x="7076675" y="2906575"/>
              <a:ext cx="23250" cy="5125"/>
            </a:xfrm>
            <a:custGeom>
              <a:avLst/>
              <a:gdLst/>
              <a:ahLst/>
              <a:cxnLst/>
              <a:rect l="l" t="t" r="r" b="b"/>
              <a:pathLst>
                <a:path w="930" h="205" extrusionOk="0">
                  <a:moveTo>
                    <a:pt x="683" y="1"/>
                  </a:moveTo>
                  <a:cubicBezTo>
                    <a:pt x="642" y="1"/>
                    <a:pt x="601" y="5"/>
                    <a:pt x="560" y="14"/>
                  </a:cubicBezTo>
                  <a:cubicBezTo>
                    <a:pt x="441" y="26"/>
                    <a:pt x="310" y="26"/>
                    <a:pt x="191" y="38"/>
                  </a:cubicBezTo>
                  <a:cubicBezTo>
                    <a:pt x="108" y="38"/>
                    <a:pt x="0" y="204"/>
                    <a:pt x="108" y="204"/>
                  </a:cubicBezTo>
                  <a:cubicBezTo>
                    <a:pt x="239" y="204"/>
                    <a:pt x="370" y="192"/>
                    <a:pt x="500" y="181"/>
                  </a:cubicBezTo>
                  <a:cubicBezTo>
                    <a:pt x="620" y="181"/>
                    <a:pt x="727" y="169"/>
                    <a:pt x="846" y="133"/>
                  </a:cubicBezTo>
                  <a:cubicBezTo>
                    <a:pt x="870" y="121"/>
                    <a:pt x="929" y="50"/>
                    <a:pt x="881" y="26"/>
                  </a:cubicBezTo>
                  <a:cubicBezTo>
                    <a:pt x="815" y="11"/>
                    <a:pt x="749" y="1"/>
                    <a:pt x="683"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35" name="Google Shape;2935;p53"/>
            <p:cNvSpPr/>
            <p:nvPr/>
          </p:nvSpPr>
          <p:spPr>
            <a:xfrm>
              <a:off x="7109875" y="2884450"/>
              <a:ext cx="17125" cy="46775"/>
            </a:xfrm>
            <a:custGeom>
              <a:avLst/>
              <a:gdLst/>
              <a:ahLst/>
              <a:cxnLst/>
              <a:rect l="l" t="t" r="r" b="b"/>
              <a:pathLst>
                <a:path w="685" h="1871" extrusionOk="0">
                  <a:moveTo>
                    <a:pt x="638" y="0"/>
                  </a:moveTo>
                  <a:cubicBezTo>
                    <a:pt x="611" y="0"/>
                    <a:pt x="574" y="21"/>
                    <a:pt x="554" y="42"/>
                  </a:cubicBezTo>
                  <a:cubicBezTo>
                    <a:pt x="375" y="256"/>
                    <a:pt x="196" y="470"/>
                    <a:pt x="42" y="708"/>
                  </a:cubicBezTo>
                  <a:cubicBezTo>
                    <a:pt x="1" y="763"/>
                    <a:pt x="22" y="790"/>
                    <a:pt x="59" y="790"/>
                  </a:cubicBezTo>
                  <a:cubicBezTo>
                    <a:pt x="87" y="790"/>
                    <a:pt x="123" y="775"/>
                    <a:pt x="149" y="744"/>
                  </a:cubicBezTo>
                  <a:cubicBezTo>
                    <a:pt x="268" y="570"/>
                    <a:pt x="388" y="409"/>
                    <a:pt x="518" y="252"/>
                  </a:cubicBezTo>
                  <a:lnTo>
                    <a:pt x="518" y="252"/>
                  </a:lnTo>
                  <a:cubicBezTo>
                    <a:pt x="517" y="501"/>
                    <a:pt x="514" y="743"/>
                    <a:pt x="494" y="994"/>
                  </a:cubicBezTo>
                  <a:cubicBezTo>
                    <a:pt x="482" y="1268"/>
                    <a:pt x="470" y="1554"/>
                    <a:pt x="482" y="1828"/>
                  </a:cubicBezTo>
                  <a:cubicBezTo>
                    <a:pt x="482" y="1858"/>
                    <a:pt x="495" y="1870"/>
                    <a:pt x="513" y="1870"/>
                  </a:cubicBezTo>
                  <a:cubicBezTo>
                    <a:pt x="558" y="1870"/>
                    <a:pt x="637" y="1795"/>
                    <a:pt x="637" y="1744"/>
                  </a:cubicBezTo>
                  <a:cubicBezTo>
                    <a:pt x="661" y="1470"/>
                    <a:pt x="661" y="1185"/>
                    <a:pt x="661" y="911"/>
                  </a:cubicBezTo>
                  <a:cubicBezTo>
                    <a:pt x="685" y="625"/>
                    <a:pt x="685" y="327"/>
                    <a:pt x="673" y="42"/>
                  </a:cubicBezTo>
                  <a:cubicBezTo>
                    <a:pt x="673" y="11"/>
                    <a:pt x="658" y="0"/>
                    <a:pt x="638"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36" name="Google Shape;2936;p53"/>
            <p:cNvSpPr/>
            <p:nvPr/>
          </p:nvSpPr>
          <p:spPr>
            <a:xfrm>
              <a:off x="7041750" y="2966900"/>
              <a:ext cx="22750" cy="22800"/>
            </a:xfrm>
            <a:custGeom>
              <a:avLst/>
              <a:gdLst/>
              <a:ahLst/>
              <a:cxnLst/>
              <a:rect l="l" t="t" r="r" b="b"/>
              <a:pathLst>
                <a:path w="910" h="912" extrusionOk="0">
                  <a:moveTo>
                    <a:pt x="314" y="0"/>
                  </a:moveTo>
                  <a:cubicBezTo>
                    <a:pt x="187" y="0"/>
                    <a:pt x="104" y="123"/>
                    <a:pt x="40" y="208"/>
                  </a:cubicBezTo>
                  <a:cubicBezTo>
                    <a:pt x="0" y="262"/>
                    <a:pt x="20" y="285"/>
                    <a:pt x="55" y="285"/>
                  </a:cubicBezTo>
                  <a:cubicBezTo>
                    <a:pt x="83" y="285"/>
                    <a:pt x="121" y="270"/>
                    <a:pt x="147" y="244"/>
                  </a:cubicBezTo>
                  <a:lnTo>
                    <a:pt x="135" y="244"/>
                  </a:lnTo>
                  <a:cubicBezTo>
                    <a:pt x="173" y="196"/>
                    <a:pt x="209" y="176"/>
                    <a:pt x="239" y="176"/>
                  </a:cubicBezTo>
                  <a:cubicBezTo>
                    <a:pt x="315" y="176"/>
                    <a:pt x="365" y="291"/>
                    <a:pt x="373" y="375"/>
                  </a:cubicBezTo>
                  <a:cubicBezTo>
                    <a:pt x="385" y="458"/>
                    <a:pt x="373" y="542"/>
                    <a:pt x="385" y="625"/>
                  </a:cubicBezTo>
                  <a:cubicBezTo>
                    <a:pt x="397" y="708"/>
                    <a:pt x="409" y="863"/>
                    <a:pt x="504" y="899"/>
                  </a:cubicBezTo>
                  <a:cubicBezTo>
                    <a:pt x="522" y="908"/>
                    <a:pt x="540" y="912"/>
                    <a:pt x="558" y="912"/>
                  </a:cubicBezTo>
                  <a:cubicBezTo>
                    <a:pt x="634" y="912"/>
                    <a:pt x="704" y="838"/>
                    <a:pt x="743" y="780"/>
                  </a:cubicBezTo>
                  <a:cubicBezTo>
                    <a:pt x="790" y="708"/>
                    <a:pt x="909" y="530"/>
                    <a:pt x="874" y="458"/>
                  </a:cubicBezTo>
                  <a:cubicBezTo>
                    <a:pt x="863" y="442"/>
                    <a:pt x="852" y="436"/>
                    <a:pt x="841" y="436"/>
                  </a:cubicBezTo>
                  <a:cubicBezTo>
                    <a:pt x="828" y="436"/>
                    <a:pt x="815" y="445"/>
                    <a:pt x="802" y="458"/>
                  </a:cubicBezTo>
                  <a:cubicBezTo>
                    <a:pt x="754" y="494"/>
                    <a:pt x="731" y="530"/>
                    <a:pt x="707" y="589"/>
                  </a:cubicBezTo>
                  <a:cubicBezTo>
                    <a:pt x="695" y="625"/>
                    <a:pt x="671" y="661"/>
                    <a:pt x="659" y="697"/>
                  </a:cubicBezTo>
                  <a:cubicBezTo>
                    <a:pt x="659" y="708"/>
                    <a:pt x="635" y="720"/>
                    <a:pt x="635" y="744"/>
                  </a:cubicBezTo>
                  <a:cubicBezTo>
                    <a:pt x="633" y="747"/>
                    <a:pt x="630" y="749"/>
                    <a:pt x="627" y="752"/>
                  </a:cubicBezTo>
                  <a:lnTo>
                    <a:pt x="627" y="752"/>
                  </a:lnTo>
                  <a:cubicBezTo>
                    <a:pt x="518" y="695"/>
                    <a:pt x="552" y="421"/>
                    <a:pt x="552" y="339"/>
                  </a:cubicBezTo>
                  <a:cubicBezTo>
                    <a:pt x="540" y="208"/>
                    <a:pt x="504" y="42"/>
                    <a:pt x="362" y="6"/>
                  </a:cubicBezTo>
                  <a:cubicBezTo>
                    <a:pt x="345" y="2"/>
                    <a:pt x="329" y="0"/>
                    <a:pt x="314"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37" name="Google Shape;2937;p53"/>
            <p:cNvSpPr/>
            <p:nvPr/>
          </p:nvSpPr>
          <p:spPr>
            <a:xfrm>
              <a:off x="7041350" y="2968325"/>
              <a:ext cx="22125" cy="20850"/>
            </a:xfrm>
            <a:custGeom>
              <a:avLst/>
              <a:gdLst/>
              <a:ahLst/>
              <a:cxnLst/>
              <a:rect l="l" t="t" r="r" b="b"/>
              <a:pathLst>
                <a:path w="885" h="834" extrusionOk="0">
                  <a:moveTo>
                    <a:pt x="842" y="1"/>
                  </a:moveTo>
                  <a:cubicBezTo>
                    <a:pt x="834" y="1"/>
                    <a:pt x="826" y="3"/>
                    <a:pt x="818" y="8"/>
                  </a:cubicBezTo>
                  <a:cubicBezTo>
                    <a:pt x="687" y="92"/>
                    <a:pt x="568" y="199"/>
                    <a:pt x="461" y="318"/>
                  </a:cubicBezTo>
                  <a:lnTo>
                    <a:pt x="68" y="699"/>
                  </a:lnTo>
                  <a:cubicBezTo>
                    <a:pt x="1" y="766"/>
                    <a:pt x="29" y="834"/>
                    <a:pt x="84" y="834"/>
                  </a:cubicBezTo>
                  <a:cubicBezTo>
                    <a:pt x="107" y="834"/>
                    <a:pt x="135" y="822"/>
                    <a:pt x="163" y="794"/>
                  </a:cubicBezTo>
                  <a:cubicBezTo>
                    <a:pt x="282" y="663"/>
                    <a:pt x="425" y="532"/>
                    <a:pt x="556" y="413"/>
                  </a:cubicBezTo>
                  <a:cubicBezTo>
                    <a:pt x="675" y="306"/>
                    <a:pt x="782" y="187"/>
                    <a:pt x="866" y="56"/>
                  </a:cubicBezTo>
                  <a:cubicBezTo>
                    <a:pt x="884" y="28"/>
                    <a:pt x="867" y="1"/>
                    <a:pt x="84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38" name="Google Shape;2938;p53"/>
            <p:cNvSpPr/>
            <p:nvPr/>
          </p:nvSpPr>
          <p:spPr>
            <a:xfrm>
              <a:off x="7071900" y="2964175"/>
              <a:ext cx="22650" cy="5575"/>
            </a:xfrm>
            <a:custGeom>
              <a:avLst/>
              <a:gdLst/>
              <a:ahLst/>
              <a:cxnLst/>
              <a:rect l="l" t="t" r="r" b="b"/>
              <a:pathLst>
                <a:path w="906" h="223" extrusionOk="0">
                  <a:moveTo>
                    <a:pt x="751" y="0"/>
                  </a:moveTo>
                  <a:cubicBezTo>
                    <a:pt x="704" y="0"/>
                    <a:pt x="652" y="8"/>
                    <a:pt x="608" y="8"/>
                  </a:cubicBezTo>
                  <a:lnTo>
                    <a:pt x="191" y="44"/>
                  </a:lnTo>
                  <a:cubicBezTo>
                    <a:pt x="120" y="44"/>
                    <a:pt x="1" y="222"/>
                    <a:pt x="108" y="222"/>
                  </a:cubicBezTo>
                  <a:cubicBezTo>
                    <a:pt x="251" y="210"/>
                    <a:pt x="382" y="210"/>
                    <a:pt x="525" y="198"/>
                  </a:cubicBezTo>
                  <a:cubicBezTo>
                    <a:pt x="543" y="200"/>
                    <a:pt x="562" y="201"/>
                    <a:pt x="581" y="201"/>
                  </a:cubicBezTo>
                  <a:cubicBezTo>
                    <a:pt x="672" y="201"/>
                    <a:pt x="767" y="178"/>
                    <a:pt x="846" y="139"/>
                  </a:cubicBezTo>
                  <a:cubicBezTo>
                    <a:pt x="870" y="127"/>
                    <a:pt x="906" y="79"/>
                    <a:pt x="882" y="55"/>
                  </a:cubicBezTo>
                  <a:cubicBezTo>
                    <a:pt x="856" y="11"/>
                    <a:pt x="807" y="0"/>
                    <a:pt x="75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39" name="Google Shape;2939;p53"/>
            <p:cNvSpPr/>
            <p:nvPr/>
          </p:nvSpPr>
          <p:spPr>
            <a:xfrm>
              <a:off x="7075175" y="2969525"/>
              <a:ext cx="21175" cy="4975"/>
            </a:xfrm>
            <a:custGeom>
              <a:avLst/>
              <a:gdLst/>
              <a:ahLst/>
              <a:cxnLst/>
              <a:rect l="l" t="t" r="r" b="b"/>
              <a:pathLst>
                <a:path w="847" h="199" extrusionOk="0">
                  <a:moveTo>
                    <a:pt x="689" y="0"/>
                  </a:moveTo>
                  <a:cubicBezTo>
                    <a:pt x="645" y="0"/>
                    <a:pt x="599" y="8"/>
                    <a:pt x="560" y="8"/>
                  </a:cubicBezTo>
                  <a:cubicBezTo>
                    <a:pt x="430" y="8"/>
                    <a:pt x="310" y="20"/>
                    <a:pt x="191" y="20"/>
                  </a:cubicBezTo>
                  <a:cubicBezTo>
                    <a:pt x="108" y="20"/>
                    <a:pt x="1" y="199"/>
                    <a:pt x="108" y="199"/>
                  </a:cubicBezTo>
                  <a:lnTo>
                    <a:pt x="108" y="187"/>
                  </a:lnTo>
                  <a:lnTo>
                    <a:pt x="465" y="187"/>
                  </a:lnTo>
                  <a:cubicBezTo>
                    <a:pt x="491" y="190"/>
                    <a:pt x="516" y="191"/>
                    <a:pt x="541" y="191"/>
                  </a:cubicBezTo>
                  <a:cubicBezTo>
                    <a:pt x="622" y="191"/>
                    <a:pt x="702" y="175"/>
                    <a:pt x="775" y="139"/>
                  </a:cubicBezTo>
                  <a:cubicBezTo>
                    <a:pt x="811" y="127"/>
                    <a:pt x="846" y="80"/>
                    <a:pt x="822" y="56"/>
                  </a:cubicBezTo>
                  <a:cubicBezTo>
                    <a:pt x="790" y="11"/>
                    <a:pt x="741" y="0"/>
                    <a:pt x="689"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40" name="Google Shape;2940;p53"/>
            <p:cNvSpPr/>
            <p:nvPr/>
          </p:nvSpPr>
          <p:spPr>
            <a:xfrm>
              <a:off x="7115750" y="2938925"/>
              <a:ext cx="10650" cy="23250"/>
            </a:xfrm>
            <a:custGeom>
              <a:avLst/>
              <a:gdLst/>
              <a:ahLst/>
              <a:cxnLst/>
              <a:rect l="l" t="t" r="r" b="b"/>
              <a:pathLst>
                <a:path w="426" h="930" extrusionOk="0">
                  <a:moveTo>
                    <a:pt x="397" y="0"/>
                  </a:moveTo>
                  <a:cubicBezTo>
                    <a:pt x="360" y="0"/>
                    <a:pt x="299" y="53"/>
                    <a:pt x="283" y="77"/>
                  </a:cubicBezTo>
                  <a:cubicBezTo>
                    <a:pt x="188" y="256"/>
                    <a:pt x="116" y="446"/>
                    <a:pt x="21" y="637"/>
                  </a:cubicBezTo>
                  <a:cubicBezTo>
                    <a:pt x="0" y="673"/>
                    <a:pt x="13" y="687"/>
                    <a:pt x="37" y="687"/>
                  </a:cubicBezTo>
                  <a:cubicBezTo>
                    <a:pt x="67" y="687"/>
                    <a:pt x="115" y="664"/>
                    <a:pt x="128" y="637"/>
                  </a:cubicBezTo>
                  <a:lnTo>
                    <a:pt x="140" y="637"/>
                  </a:lnTo>
                  <a:cubicBezTo>
                    <a:pt x="179" y="564"/>
                    <a:pt x="216" y="489"/>
                    <a:pt x="253" y="412"/>
                  </a:cubicBezTo>
                  <a:lnTo>
                    <a:pt x="253" y="412"/>
                  </a:lnTo>
                  <a:cubicBezTo>
                    <a:pt x="250" y="463"/>
                    <a:pt x="247" y="513"/>
                    <a:pt x="247" y="565"/>
                  </a:cubicBezTo>
                  <a:cubicBezTo>
                    <a:pt x="247" y="661"/>
                    <a:pt x="188" y="851"/>
                    <a:pt x="271" y="923"/>
                  </a:cubicBezTo>
                  <a:cubicBezTo>
                    <a:pt x="278" y="927"/>
                    <a:pt x="285" y="929"/>
                    <a:pt x="292" y="929"/>
                  </a:cubicBezTo>
                  <a:cubicBezTo>
                    <a:pt x="320" y="929"/>
                    <a:pt x="345" y="896"/>
                    <a:pt x="354" y="887"/>
                  </a:cubicBezTo>
                  <a:cubicBezTo>
                    <a:pt x="402" y="756"/>
                    <a:pt x="414" y="625"/>
                    <a:pt x="402" y="482"/>
                  </a:cubicBezTo>
                  <a:cubicBezTo>
                    <a:pt x="413" y="351"/>
                    <a:pt x="424" y="210"/>
                    <a:pt x="426" y="78"/>
                  </a:cubicBezTo>
                  <a:lnTo>
                    <a:pt x="426" y="78"/>
                  </a:lnTo>
                  <a:cubicBezTo>
                    <a:pt x="426" y="77"/>
                    <a:pt x="426" y="77"/>
                    <a:pt x="426" y="77"/>
                  </a:cubicBezTo>
                  <a:lnTo>
                    <a:pt x="426" y="77"/>
                  </a:lnTo>
                  <a:lnTo>
                    <a:pt x="426" y="77"/>
                  </a:lnTo>
                  <a:lnTo>
                    <a:pt x="426" y="77"/>
                  </a:lnTo>
                  <a:cubicBezTo>
                    <a:pt x="426" y="65"/>
                    <a:pt x="426" y="53"/>
                    <a:pt x="426" y="41"/>
                  </a:cubicBezTo>
                  <a:cubicBezTo>
                    <a:pt x="426" y="11"/>
                    <a:pt x="414" y="0"/>
                    <a:pt x="39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41" name="Google Shape;2941;p53"/>
            <p:cNvSpPr/>
            <p:nvPr/>
          </p:nvSpPr>
          <p:spPr>
            <a:xfrm>
              <a:off x="7109725" y="2962875"/>
              <a:ext cx="29475" cy="6075"/>
            </a:xfrm>
            <a:custGeom>
              <a:avLst/>
              <a:gdLst/>
              <a:ahLst/>
              <a:cxnLst/>
              <a:rect l="l" t="t" r="r" b="b"/>
              <a:pathLst>
                <a:path w="1179" h="243" extrusionOk="0">
                  <a:moveTo>
                    <a:pt x="992" y="0"/>
                  </a:moveTo>
                  <a:cubicBezTo>
                    <a:pt x="901" y="0"/>
                    <a:pt x="814" y="16"/>
                    <a:pt x="726" y="48"/>
                  </a:cubicBezTo>
                  <a:cubicBezTo>
                    <a:pt x="583" y="75"/>
                    <a:pt x="434" y="88"/>
                    <a:pt x="288" y="88"/>
                  </a:cubicBezTo>
                  <a:cubicBezTo>
                    <a:pt x="239" y="88"/>
                    <a:pt x="191" y="87"/>
                    <a:pt x="143" y="84"/>
                  </a:cubicBezTo>
                  <a:cubicBezTo>
                    <a:pt x="95" y="84"/>
                    <a:pt x="0" y="203"/>
                    <a:pt x="71" y="215"/>
                  </a:cubicBezTo>
                  <a:cubicBezTo>
                    <a:pt x="179" y="233"/>
                    <a:pt x="288" y="242"/>
                    <a:pt x="397" y="242"/>
                  </a:cubicBezTo>
                  <a:cubicBezTo>
                    <a:pt x="636" y="242"/>
                    <a:pt x="874" y="197"/>
                    <a:pt x="1095" y="107"/>
                  </a:cubicBezTo>
                  <a:cubicBezTo>
                    <a:pt x="1119" y="96"/>
                    <a:pt x="1179" y="24"/>
                    <a:pt x="1131" y="12"/>
                  </a:cubicBezTo>
                  <a:cubicBezTo>
                    <a:pt x="1083" y="4"/>
                    <a:pt x="1037" y="0"/>
                    <a:pt x="99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42" name="Google Shape;2942;p53"/>
            <p:cNvSpPr/>
            <p:nvPr/>
          </p:nvSpPr>
          <p:spPr>
            <a:xfrm>
              <a:off x="7116550" y="2972075"/>
              <a:ext cx="21175" cy="21000"/>
            </a:xfrm>
            <a:custGeom>
              <a:avLst/>
              <a:gdLst/>
              <a:ahLst/>
              <a:cxnLst/>
              <a:rect l="l" t="t" r="r" b="b"/>
              <a:pathLst>
                <a:path w="847" h="840" extrusionOk="0">
                  <a:moveTo>
                    <a:pt x="457" y="0"/>
                  </a:moveTo>
                  <a:cubicBezTo>
                    <a:pt x="353" y="0"/>
                    <a:pt x="215" y="67"/>
                    <a:pt x="156" y="97"/>
                  </a:cubicBezTo>
                  <a:cubicBezTo>
                    <a:pt x="103" y="118"/>
                    <a:pt x="69" y="222"/>
                    <a:pt x="127" y="222"/>
                  </a:cubicBezTo>
                  <a:cubicBezTo>
                    <a:pt x="135" y="222"/>
                    <a:pt x="144" y="220"/>
                    <a:pt x="156" y="216"/>
                  </a:cubicBezTo>
                  <a:cubicBezTo>
                    <a:pt x="203" y="192"/>
                    <a:pt x="251" y="180"/>
                    <a:pt x="299" y="168"/>
                  </a:cubicBezTo>
                  <a:cubicBezTo>
                    <a:pt x="314" y="168"/>
                    <a:pt x="346" y="157"/>
                    <a:pt x="369" y="157"/>
                  </a:cubicBezTo>
                  <a:cubicBezTo>
                    <a:pt x="381" y="157"/>
                    <a:pt x="390" y="160"/>
                    <a:pt x="394" y="168"/>
                  </a:cubicBezTo>
                  <a:cubicBezTo>
                    <a:pt x="441" y="204"/>
                    <a:pt x="370" y="275"/>
                    <a:pt x="346" y="299"/>
                  </a:cubicBezTo>
                  <a:cubicBezTo>
                    <a:pt x="227" y="442"/>
                    <a:pt x="108" y="585"/>
                    <a:pt x="13" y="751"/>
                  </a:cubicBezTo>
                  <a:cubicBezTo>
                    <a:pt x="1" y="787"/>
                    <a:pt x="1" y="823"/>
                    <a:pt x="48" y="835"/>
                  </a:cubicBezTo>
                  <a:cubicBezTo>
                    <a:pt x="87" y="838"/>
                    <a:pt x="125" y="840"/>
                    <a:pt x="164" y="840"/>
                  </a:cubicBezTo>
                  <a:cubicBezTo>
                    <a:pt x="256" y="840"/>
                    <a:pt x="349" y="831"/>
                    <a:pt x="441" y="823"/>
                  </a:cubicBezTo>
                  <a:cubicBezTo>
                    <a:pt x="465" y="826"/>
                    <a:pt x="490" y="827"/>
                    <a:pt x="515" y="827"/>
                  </a:cubicBezTo>
                  <a:cubicBezTo>
                    <a:pt x="601" y="827"/>
                    <a:pt x="692" y="810"/>
                    <a:pt x="775" y="763"/>
                  </a:cubicBezTo>
                  <a:cubicBezTo>
                    <a:pt x="810" y="740"/>
                    <a:pt x="846" y="680"/>
                    <a:pt x="799" y="656"/>
                  </a:cubicBezTo>
                  <a:cubicBezTo>
                    <a:pt x="772" y="638"/>
                    <a:pt x="735" y="632"/>
                    <a:pt x="694" y="632"/>
                  </a:cubicBezTo>
                  <a:cubicBezTo>
                    <a:pt x="628" y="632"/>
                    <a:pt x="553" y="649"/>
                    <a:pt x="501" y="656"/>
                  </a:cubicBezTo>
                  <a:cubicBezTo>
                    <a:pt x="412" y="666"/>
                    <a:pt x="314" y="676"/>
                    <a:pt x="215" y="679"/>
                  </a:cubicBezTo>
                  <a:lnTo>
                    <a:pt x="215" y="679"/>
                  </a:lnTo>
                  <a:cubicBezTo>
                    <a:pt x="290" y="569"/>
                    <a:pt x="378" y="456"/>
                    <a:pt x="465" y="359"/>
                  </a:cubicBezTo>
                  <a:cubicBezTo>
                    <a:pt x="537" y="287"/>
                    <a:pt x="584" y="192"/>
                    <a:pt x="584" y="97"/>
                  </a:cubicBezTo>
                  <a:cubicBezTo>
                    <a:pt x="571" y="25"/>
                    <a:pt x="520" y="0"/>
                    <a:pt x="45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43" name="Google Shape;2943;p53"/>
            <p:cNvSpPr/>
            <p:nvPr/>
          </p:nvSpPr>
          <p:spPr>
            <a:xfrm>
              <a:off x="7027900" y="3017525"/>
              <a:ext cx="15750" cy="43375"/>
            </a:xfrm>
            <a:custGeom>
              <a:avLst/>
              <a:gdLst/>
              <a:ahLst/>
              <a:cxnLst/>
              <a:rect l="l" t="t" r="r" b="b"/>
              <a:pathLst>
                <a:path w="630" h="1735" extrusionOk="0">
                  <a:moveTo>
                    <a:pt x="465" y="0"/>
                  </a:moveTo>
                  <a:cubicBezTo>
                    <a:pt x="409" y="0"/>
                    <a:pt x="338" y="82"/>
                    <a:pt x="356" y="136"/>
                  </a:cubicBezTo>
                  <a:cubicBezTo>
                    <a:pt x="392" y="279"/>
                    <a:pt x="392" y="434"/>
                    <a:pt x="368" y="577"/>
                  </a:cubicBezTo>
                  <a:cubicBezTo>
                    <a:pt x="356" y="719"/>
                    <a:pt x="356" y="874"/>
                    <a:pt x="356" y="1017"/>
                  </a:cubicBezTo>
                  <a:cubicBezTo>
                    <a:pt x="356" y="1172"/>
                    <a:pt x="368" y="1279"/>
                    <a:pt x="368" y="1410"/>
                  </a:cubicBezTo>
                  <a:cubicBezTo>
                    <a:pt x="368" y="1454"/>
                    <a:pt x="378" y="1530"/>
                    <a:pt x="302" y="1530"/>
                  </a:cubicBezTo>
                  <a:cubicBezTo>
                    <a:pt x="297" y="1530"/>
                    <a:pt x="291" y="1530"/>
                    <a:pt x="285" y="1529"/>
                  </a:cubicBezTo>
                  <a:cubicBezTo>
                    <a:pt x="225" y="1529"/>
                    <a:pt x="189" y="1422"/>
                    <a:pt x="154" y="1374"/>
                  </a:cubicBezTo>
                  <a:cubicBezTo>
                    <a:pt x="148" y="1369"/>
                    <a:pt x="141" y="1366"/>
                    <a:pt x="133" y="1366"/>
                  </a:cubicBezTo>
                  <a:cubicBezTo>
                    <a:pt x="88" y="1366"/>
                    <a:pt x="11" y="1441"/>
                    <a:pt x="11" y="1481"/>
                  </a:cubicBezTo>
                  <a:cubicBezTo>
                    <a:pt x="1" y="1620"/>
                    <a:pt x="115" y="1734"/>
                    <a:pt x="242" y="1734"/>
                  </a:cubicBezTo>
                  <a:cubicBezTo>
                    <a:pt x="268" y="1734"/>
                    <a:pt x="294" y="1729"/>
                    <a:pt x="320" y="1720"/>
                  </a:cubicBezTo>
                  <a:cubicBezTo>
                    <a:pt x="463" y="1672"/>
                    <a:pt x="546" y="1553"/>
                    <a:pt x="558" y="1410"/>
                  </a:cubicBezTo>
                  <a:cubicBezTo>
                    <a:pt x="570" y="1184"/>
                    <a:pt x="570" y="946"/>
                    <a:pt x="558" y="719"/>
                  </a:cubicBezTo>
                  <a:cubicBezTo>
                    <a:pt x="558" y="505"/>
                    <a:pt x="630" y="219"/>
                    <a:pt x="511" y="29"/>
                  </a:cubicBezTo>
                  <a:cubicBezTo>
                    <a:pt x="499" y="9"/>
                    <a:pt x="483" y="0"/>
                    <a:pt x="46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44" name="Google Shape;2944;p53"/>
            <p:cNvSpPr/>
            <p:nvPr/>
          </p:nvSpPr>
          <p:spPr>
            <a:xfrm>
              <a:off x="7030225" y="3013825"/>
              <a:ext cx="31825" cy="47875"/>
            </a:xfrm>
            <a:custGeom>
              <a:avLst/>
              <a:gdLst/>
              <a:ahLst/>
              <a:cxnLst/>
              <a:rect l="l" t="t" r="r" b="b"/>
              <a:pathLst>
                <a:path w="1273" h="1915" extrusionOk="0">
                  <a:moveTo>
                    <a:pt x="800" y="1"/>
                  </a:moveTo>
                  <a:cubicBezTo>
                    <a:pt x="764" y="1"/>
                    <a:pt x="727" y="4"/>
                    <a:pt x="692" y="10"/>
                  </a:cubicBezTo>
                  <a:cubicBezTo>
                    <a:pt x="430" y="58"/>
                    <a:pt x="239" y="236"/>
                    <a:pt x="61" y="415"/>
                  </a:cubicBezTo>
                  <a:cubicBezTo>
                    <a:pt x="1" y="475"/>
                    <a:pt x="27" y="522"/>
                    <a:pt x="77" y="522"/>
                  </a:cubicBezTo>
                  <a:cubicBezTo>
                    <a:pt x="97" y="522"/>
                    <a:pt x="120" y="515"/>
                    <a:pt x="144" y="498"/>
                  </a:cubicBezTo>
                  <a:lnTo>
                    <a:pt x="132" y="498"/>
                  </a:lnTo>
                  <a:cubicBezTo>
                    <a:pt x="251" y="367"/>
                    <a:pt x="406" y="260"/>
                    <a:pt x="584" y="213"/>
                  </a:cubicBezTo>
                  <a:cubicBezTo>
                    <a:pt x="622" y="203"/>
                    <a:pt x="662" y="198"/>
                    <a:pt x="702" y="198"/>
                  </a:cubicBezTo>
                  <a:cubicBezTo>
                    <a:pt x="817" y="198"/>
                    <a:pt x="930" y="241"/>
                    <a:pt x="965" y="355"/>
                  </a:cubicBezTo>
                  <a:cubicBezTo>
                    <a:pt x="977" y="522"/>
                    <a:pt x="918" y="677"/>
                    <a:pt x="799" y="772"/>
                  </a:cubicBezTo>
                  <a:cubicBezTo>
                    <a:pt x="730" y="848"/>
                    <a:pt x="653" y="916"/>
                    <a:pt x="571" y="971"/>
                  </a:cubicBezTo>
                  <a:lnTo>
                    <a:pt x="571" y="971"/>
                  </a:lnTo>
                  <a:cubicBezTo>
                    <a:pt x="560" y="969"/>
                    <a:pt x="549" y="969"/>
                    <a:pt x="538" y="969"/>
                  </a:cubicBezTo>
                  <a:cubicBezTo>
                    <a:pt x="413" y="969"/>
                    <a:pt x="291" y="1062"/>
                    <a:pt x="275" y="1201"/>
                  </a:cubicBezTo>
                  <a:cubicBezTo>
                    <a:pt x="275" y="1237"/>
                    <a:pt x="296" y="1253"/>
                    <a:pt x="322" y="1253"/>
                  </a:cubicBezTo>
                  <a:cubicBezTo>
                    <a:pt x="329" y="1253"/>
                    <a:pt x="338" y="1251"/>
                    <a:pt x="346" y="1248"/>
                  </a:cubicBezTo>
                  <a:cubicBezTo>
                    <a:pt x="407" y="1227"/>
                    <a:pt x="465" y="1202"/>
                    <a:pt x="521" y="1173"/>
                  </a:cubicBezTo>
                  <a:lnTo>
                    <a:pt x="521" y="1173"/>
                  </a:lnTo>
                  <a:cubicBezTo>
                    <a:pt x="522" y="1175"/>
                    <a:pt x="524" y="1176"/>
                    <a:pt x="525" y="1177"/>
                  </a:cubicBezTo>
                  <a:cubicBezTo>
                    <a:pt x="549" y="1201"/>
                    <a:pt x="573" y="1236"/>
                    <a:pt x="584" y="1272"/>
                  </a:cubicBezTo>
                  <a:cubicBezTo>
                    <a:pt x="608" y="1332"/>
                    <a:pt x="632" y="1391"/>
                    <a:pt x="644" y="1463"/>
                  </a:cubicBezTo>
                  <a:cubicBezTo>
                    <a:pt x="680" y="1594"/>
                    <a:pt x="727" y="1725"/>
                    <a:pt x="799" y="1844"/>
                  </a:cubicBezTo>
                  <a:cubicBezTo>
                    <a:pt x="837" y="1894"/>
                    <a:pt x="880" y="1915"/>
                    <a:pt x="924" y="1915"/>
                  </a:cubicBezTo>
                  <a:cubicBezTo>
                    <a:pt x="1046" y="1915"/>
                    <a:pt x="1178" y="1758"/>
                    <a:pt x="1239" y="1653"/>
                  </a:cubicBezTo>
                  <a:cubicBezTo>
                    <a:pt x="1272" y="1604"/>
                    <a:pt x="1243" y="1577"/>
                    <a:pt x="1206" y="1577"/>
                  </a:cubicBezTo>
                  <a:cubicBezTo>
                    <a:pt x="1189" y="1577"/>
                    <a:pt x="1171" y="1583"/>
                    <a:pt x="1156" y="1594"/>
                  </a:cubicBezTo>
                  <a:cubicBezTo>
                    <a:pt x="1105" y="1636"/>
                    <a:pt x="1060" y="1703"/>
                    <a:pt x="1012" y="1703"/>
                  </a:cubicBezTo>
                  <a:cubicBezTo>
                    <a:pt x="993" y="1703"/>
                    <a:pt x="974" y="1692"/>
                    <a:pt x="954" y="1665"/>
                  </a:cubicBezTo>
                  <a:cubicBezTo>
                    <a:pt x="918" y="1582"/>
                    <a:pt x="882" y="1498"/>
                    <a:pt x="870" y="1415"/>
                  </a:cubicBezTo>
                  <a:cubicBezTo>
                    <a:pt x="848" y="1279"/>
                    <a:pt x="793" y="1154"/>
                    <a:pt x="716" y="1050"/>
                  </a:cubicBezTo>
                  <a:lnTo>
                    <a:pt x="716" y="1050"/>
                  </a:lnTo>
                  <a:cubicBezTo>
                    <a:pt x="799" y="987"/>
                    <a:pt x="875" y="914"/>
                    <a:pt x="942" y="832"/>
                  </a:cubicBezTo>
                  <a:cubicBezTo>
                    <a:pt x="1096" y="689"/>
                    <a:pt x="1180" y="474"/>
                    <a:pt x="1168" y="260"/>
                  </a:cubicBezTo>
                  <a:cubicBezTo>
                    <a:pt x="1138" y="74"/>
                    <a:pt x="972" y="1"/>
                    <a:pt x="80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45" name="Google Shape;2945;p53"/>
            <p:cNvSpPr/>
            <p:nvPr/>
          </p:nvSpPr>
          <p:spPr>
            <a:xfrm>
              <a:off x="7067150" y="3032825"/>
              <a:ext cx="18175" cy="4775"/>
            </a:xfrm>
            <a:custGeom>
              <a:avLst/>
              <a:gdLst/>
              <a:ahLst/>
              <a:cxnLst/>
              <a:rect l="l" t="t" r="r" b="b"/>
              <a:pathLst>
                <a:path w="727" h="191" extrusionOk="0">
                  <a:moveTo>
                    <a:pt x="167" y="0"/>
                  </a:moveTo>
                  <a:cubicBezTo>
                    <a:pt x="96" y="0"/>
                    <a:pt x="0" y="143"/>
                    <a:pt x="96" y="155"/>
                  </a:cubicBezTo>
                  <a:cubicBezTo>
                    <a:pt x="203" y="155"/>
                    <a:pt x="310" y="167"/>
                    <a:pt x="417" y="179"/>
                  </a:cubicBezTo>
                  <a:cubicBezTo>
                    <a:pt x="447" y="186"/>
                    <a:pt x="477" y="190"/>
                    <a:pt x="507" y="190"/>
                  </a:cubicBezTo>
                  <a:cubicBezTo>
                    <a:pt x="572" y="190"/>
                    <a:pt x="634" y="172"/>
                    <a:pt x="691" y="131"/>
                  </a:cubicBezTo>
                  <a:cubicBezTo>
                    <a:pt x="703" y="119"/>
                    <a:pt x="727" y="95"/>
                    <a:pt x="715" y="60"/>
                  </a:cubicBezTo>
                  <a:lnTo>
                    <a:pt x="715" y="36"/>
                  </a:lnTo>
                  <a:cubicBezTo>
                    <a:pt x="715" y="24"/>
                    <a:pt x="691" y="12"/>
                    <a:pt x="667" y="12"/>
                  </a:cubicBezTo>
                  <a:cubicBezTo>
                    <a:pt x="584" y="6"/>
                    <a:pt x="500" y="6"/>
                    <a:pt x="417" y="6"/>
                  </a:cubicBezTo>
                  <a:cubicBezTo>
                    <a:pt x="334" y="6"/>
                    <a:pt x="250" y="6"/>
                    <a:pt x="16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46" name="Google Shape;2946;p53"/>
            <p:cNvSpPr/>
            <p:nvPr/>
          </p:nvSpPr>
          <p:spPr>
            <a:xfrm>
              <a:off x="7066550" y="3037325"/>
              <a:ext cx="17600" cy="4600"/>
            </a:xfrm>
            <a:custGeom>
              <a:avLst/>
              <a:gdLst/>
              <a:ahLst/>
              <a:cxnLst/>
              <a:rect l="l" t="t" r="r" b="b"/>
              <a:pathLst>
                <a:path w="704" h="184" extrusionOk="0">
                  <a:moveTo>
                    <a:pt x="565" y="0"/>
                  </a:moveTo>
                  <a:cubicBezTo>
                    <a:pt x="531" y="0"/>
                    <a:pt x="497" y="5"/>
                    <a:pt x="465" y="11"/>
                  </a:cubicBezTo>
                  <a:lnTo>
                    <a:pt x="191" y="11"/>
                  </a:lnTo>
                  <a:cubicBezTo>
                    <a:pt x="96" y="11"/>
                    <a:pt x="1" y="177"/>
                    <a:pt x="108" y="177"/>
                  </a:cubicBezTo>
                  <a:cubicBezTo>
                    <a:pt x="184" y="177"/>
                    <a:pt x="265" y="184"/>
                    <a:pt x="345" y="184"/>
                  </a:cubicBezTo>
                  <a:cubicBezTo>
                    <a:pt x="451" y="184"/>
                    <a:pt x="555" y="172"/>
                    <a:pt x="644" y="118"/>
                  </a:cubicBezTo>
                  <a:cubicBezTo>
                    <a:pt x="667" y="106"/>
                    <a:pt x="703" y="58"/>
                    <a:pt x="679" y="35"/>
                  </a:cubicBezTo>
                  <a:cubicBezTo>
                    <a:pt x="646" y="8"/>
                    <a:pt x="606" y="0"/>
                    <a:pt x="565"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47" name="Google Shape;2947;p53"/>
            <p:cNvSpPr/>
            <p:nvPr/>
          </p:nvSpPr>
          <p:spPr>
            <a:xfrm>
              <a:off x="7089775" y="3007750"/>
              <a:ext cx="28725" cy="64600"/>
            </a:xfrm>
            <a:custGeom>
              <a:avLst/>
              <a:gdLst/>
              <a:ahLst/>
              <a:cxnLst/>
              <a:rect l="l" t="t" r="r" b="b"/>
              <a:pathLst>
                <a:path w="1149" h="2584" extrusionOk="0">
                  <a:moveTo>
                    <a:pt x="911" y="0"/>
                  </a:moveTo>
                  <a:cubicBezTo>
                    <a:pt x="776" y="0"/>
                    <a:pt x="656" y="91"/>
                    <a:pt x="572" y="217"/>
                  </a:cubicBezTo>
                  <a:cubicBezTo>
                    <a:pt x="500" y="313"/>
                    <a:pt x="441" y="420"/>
                    <a:pt x="405" y="527"/>
                  </a:cubicBezTo>
                  <a:cubicBezTo>
                    <a:pt x="346" y="717"/>
                    <a:pt x="346" y="884"/>
                    <a:pt x="155" y="979"/>
                  </a:cubicBezTo>
                  <a:cubicBezTo>
                    <a:pt x="88" y="1013"/>
                    <a:pt x="1" y="1160"/>
                    <a:pt x="106" y="1160"/>
                  </a:cubicBezTo>
                  <a:cubicBezTo>
                    <a:pt x="113" y="1160"/>
                    <a:pt x="122" y="1160"/>
                    <a:pt x="131" y="1158"/>
                  </a:cubicBezTo>
                  <a:cubicBezTo>
                    <a:pt x="136" y="1157"/>
                    <a:pt x="140" y="1157"/>
                    <a:pt x="144" y="1157"/>
                  </a:cubicBezTo>
                  <a:cubicBezTo>
                    <a:pt x="318" y="1157"/>
                    <a:pt x="238" y="1899"/>
                    <a:pt x="238" y="2027"/>
                  </a:cubicBezTo>
                  <a:cubicBezTo>
                    <a:pt x="257" y="2261"/>
                    <a:pt x="357" y="2583"/>
                    <a:pt x="578" y="2583"/>
                  </a:cubicBezTo>
                  <a:cubicBezTo>
                    <a:pt x="638" y="2583"/>
                    <a:pt x="707" y="2559"/>
                    <a:pt x="786" y="2503"/>
                  </a:cubicBezTo>
                  <a:cubicBezTo>
                    <a:pt x="830" y="2471"/>
                    <a:pt x="884" y="2358"/>
                    <a:pt x="809" y="2358"/>
                  </a:cubicBezTo>
                  <a:cubicBezTo>
                    <a:pt x="803" y="2358"/>
                    <a:pt x="795" y="2359"/>
                    <a:pt x="786" y="2361"/>
                  </a:cubicBezTo>
                  <a:cubicBezTo>
                    <a:pt x="748" y="2371"/>
                    <a:pt x="714" y="2376"/>
                    <a:pt x="683" y="2376"/>
                  </a:cubicBezTo>
                  <a:cubicBezTo>
                    <a:pt x="219" y="2376"/>
                    <a:pt x="606" y="1257"/>
                    <a:pt x="356" y="1010"/>
                  </a:cubicBezTo>
                  <a:lnTo>
                    <a:pt x="356" y="1010"/>
                  </a:lnTo>
                  <a:cubicBezTo>
                    <a:pt x="428" y="941"/>
                    <a:pt x="485" y="857"/>
                    <a:pt x="524" y="765"/>
                  </a:cubicBezTo>
                  <a:cubicBezTo>
                    <a:pt x="599" y="562"/>
                    <a:pt x="626" y="177"/>
                    <a:pt x="880" y="177"/>
                  </a:cubicBezTo>
                  <a:cubicBezTo>
                    <a:pt x="909" y="177"/>
                    <a:pt x="941" y="183"/>
                    <a:pt x="977" y="194"/>
                  </a:cubicBezTo>
                  <a:cubicBezTo>
                    <a:pt x="982" y="196"/>
                    <a:pt x="988" y="197"/>
                    <a:pt x="994" y="197"/>
                  </a:cubicBezTo>
                  <a:cubicBezTo>
                    <a:pt x="1056" y="197"/>
                    <a:pt x="1149" y="94"/>
                    <a:pt x="1084" y="51"/>
                  </a:cubicBezTo>
                  <a:cubicBezTo>
                    <a:pt x="1025" y="16"/>
                    <a:pt x="966" y="0"/>
                    <a:pt x="911"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48" name="Google Shape;2948;p53"/>
            <p:cNvSpPr/>
            <p:nvPr/>
          </p:nvSpPr>
          <p:spPr>
            <a:xfrm>
              <a:off x="7115750" y="3014575"/>
              <a:ext cx="11850" cy="16650"/>
            </a:xfrm>
            <a:custGeom>
              <a:avLst/>
              <a:gdLst/>
              <a:ahLst/>
              <a:cxnLst/>
              <a:rect l="l" t="t" r="r" b="b"/>
              <a:pathLst>
                <a:path w="474" h="666" extrusionOk="0">
                  <a:moveTo>
                    <a:pt x="420" y="1"/>
                  </a:moveTo>
                  <a:cubicBezTo>
                    <a:pt x="414" y="1"/>
                    <a:pt x="408" y="2"/>
                    <a:pt x="402" y="4"/>
                  </a:cubicBezTo>
                  <a:cubicBezTo>
                    <a:pt x="235" y="52"/>
                    <a:pt x="128" y="254"/>
                    <a:pt x="33" y="385"/>
                  </a:cubicBezTo>
                  <a:cubicBezTo>
                    <a:pt x="1" y="425"/>
                    <a:pt x="23" y="455"/>
                    <a:pt x="56" y="455"/>
                  </a:cubicBezTo>
                  <a:cubicBezTo>
                    <a:pt x="71" y="455"/>
                    <a:pt x="89" y="448"/>
                    <a:pt x="104" y="433"/>
                  </a:cubicBezTo>
                  <a:cubicBezTo>
                    <a:pt x="152" y="385"/>
                    <a:pt x="188" y="337"/>
                    <a:pt x="235" y="278"/>
                  </a:cubicBezTo>
                  <a:cubicBezTo>
                    <a:pt x="257" y="248"/>
                    <a:pt x="279" y="215"/>
                    <a:pt x="307" y="190"/>
                  </a:cubicBezTo>
                  <a:lnTo>
                    <a:pt x="307" y="190"/>
                  </a:lnTo>
                  <a:cubicBezTo>
                    <a:pt x="307" y="256"/>
                    <a:pt x="307" y="326"/>
                    <a:pt x="307" y="397"/>
                  </a:cubicBezTo>
                  <a:cubicBezTo>
                    <a:pt x="283" y="480"/>
                    <a:pt x="283" y="552"/>
                    <a:pt x="307" y="635"/>
                  </a:cubicBezTo>
                  <a:cubicBezTo>
                    <a:pt x="313" y="657"/>
                    <a:pt x="325" y="666"/>
                    <a:pt x="340" y="666"/>
                  </a:cubicBezTo>
                  <a:cubicBezTo>
                    <a:pt x="381" y="666"/>
                    <a:pt x="441" y="602"/>
                    <a:pt x="450" y="575"/>
                  </a:cubicBezTo>
                  <a:cubicBezTo>
                    <a:pt x="461" y="492"/>
                    <a:pt x="473" y="409"/>
                    <a:pt x="473" y="325"/>
                  </a:cubicBezTo>
                  <a:lnTo>
                    <a:pt x="473" y="52"/>
                  </a:lnTo>
                  <a:cubicBezTo>
                    <a:pt x="464" y="22"/>
                    <a:pt x="446" y="1"/>
                    <a:pt x="420"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49" name="Google Shape;2949;p53"/>
            <p:cNvSpPr/>
            <p:nvPr/>
          </p:nvSpPr>
          <p:spPr>
            <a:xfrm>
              <a:off x="7109425" y="3036025"/>
              <a:ext cx="24425" cy="4675"/>
            </a:xfrm>
            <a:custGeom>
              <a:avLst/>
              <a:gdLst/>
              <a:ahLst/>
              <a:cxnLst/>
              <a:rect l="l" t="t" r="r" b="b"/>
              <a:pathLst>
                <a:path w="977" h="187" extrusionOk="0">
                  <a:moveTo>
                    <a:pt x="757" y="0"/>
                  </a:moveTo>
                  <a:cubicBezTo>
                    <a:pt x="714" y="0"/>
                    <a:pt x="670" y="3"/>
                    <a:pt x="631" y="3"/>
                  </a:cubicBezTo>
                  <a:lnTo>
                    <a:pt x="191" y="3"/>
                  </a:lnTo>
                  <a:cubicBezTo>
                    <a:pt x="107" y="3"/>
                    <a:pt x="0" y="170"/>
                    <a:pt x="107" y="170"/>
                  </a:cubicBezTo>
                  <a:cubicBezTo>
                    <a:pt x="250" y="170"/>
                    <a:pt x="405" y="170"/>
                    <a:pt x="548" y="182"/>
                  </a:cubicBezTo>
                  <a:cubicBezTo>
                    <a:pt x="579" y="185"/>
                    <a:pt x="609" y="186"/>
                    <a:pt x="639" y="186"/>
                  </a:cubicBezTo>
                  <a:cubicBezTo>
                    <a:pt x="735" y="186"/>
                    <a:pt x="826" y="171"/>
                    <a:pt x="917" y="134"/>
                  </a:cubicBezTo>
                  <a:cubicBezTo>
                    <a:pt x="941" y="122"/>
                    <a:pt x="976" y="87"/>
                    <a:pt x="953" y="63"/>
                  </a:cubicBezTo>
                  <a:cubicBezTo>
                    <a:pt x="907" y="10"/>
                    <a:pt x="833" y="0"/>
                    <a:pt x="75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50" name="Google Shape;2950;p53"/>
            <p:cNvSpPr/>
            <p:nvPr/>
          </p:nvSpPr>
          <p:spPr>
            <a:xfrm>
              <a:off x="7115075" y="3043450"/>
              <a:ext cx="22350" cy="17925"/>
            </a:xfrm>
            <a:custGeom>
              <a:avLst/>
              <a:gdLst/>
              <a:ahLst/>
              <a:cxnLst/>
              <a:rect l="l" t="t" r="r" b="b"/>
              <a:pathLst>
                <a:path w="894" h="717" extrusionOk="0">
                  <a:moveTo>
                    <a:pt x="357" y="0"/>
                  </a:moveTo>
                  <a:cubicBezTo>
                    <a:pt x="260" y="0"/>
                    <a:pt x="135" y="92"/>
                    <a:pt x="84" y="135"/>
                  </a:cubicBezTo>
                  <a:cubicBezTo>
                    <a:pt x="28" y="181"/>
                    <a:pt x="30" y="249"/>
                    <a:pt x="73" y="249"/>
                  </a:cubicBezTo>
                  <a:cubicBezTo>
                    <a:pt x="85" y="249"/>
                    <a:pt x="101" y="243"/>
                    <a:pt x="119" y="230"/>
                  </a:cubicBezTo>
                  <a:cubicBezTo>
                    <a:pt x="155" y="212"/>
                    <a:pt x="224" y="161"/>
                    <a:pt x="271" y="161"/>
                  </a:cubicBezTo>
                  <a:cubicBezTo>
                    <a:pt x="287" y="161"/>
                    <a:pt x="301" y="167"/>
                    <a:pt x="310" y="182"/>
                  </a:cubicBezTo>
                  <a:cubicBezTo>
                    <a:pt x="346" y="254"/>
                    <a:pt x="262" y="349"/>
                    <a:pt x="238" y="385"/>
                  </a:cubicBezTo>
                  <a:cubicBezTo>
                    <a:pt x="179" y="456"/>
                    <a:pt x="131" y="528"/>
                    <a:pt x="72" y="587"/>
                  </a:cubicBezTo>
                  <a:cubicBezTo>
                    <a:pt x="48" y="611"/>
                    <a:pt x="0" y="706"/>
                    <a:pt x="72" y="706"/>
                  </a:cubicBezTo>
                  <a:cubicBezTo>
                    <a:pt x="166" y="706"/>
                    <a:pt x="285" y="717"/>
                    <a:pt x="405" y="717"/>
                  </a:cubicBezTo>
                  <a:cubicBezTo>
                    <a:pt x="572" y="717"/>
                    <a:pt x="741" y="696"/>
                    <a:pt x="846" y="599"/>
                  </a:cubicBezTo>
                  <a:cubicBezTo>
                    <a:pt x="858" y="575"/>
                    <a:pt x="893" y="528"/>
                    <a:pt x="858" y="504"/>
                  </a:cubicBezTo>
                  <a:cubicBezTo>
                    <a:pt x="836" y="496"/>
                    <a:pt x="812" y="493"/>
                    <a:pt x="787" y="493"/>
                  </a:cubicBezTo>
                  <a:cubicBezTo>
                    <a:pt x="701" y="493"/>
                    <a:pt x="601" y="530"/>
                    <a:pt x="536" y="540"/>
                  </a:cubicBezTo>
                  <a:cubicBezTo>
                    <a:pt x="441" y="548"/>
                    <a:pt x="346" y="551"/>
                    <a:pt x="256" y="551"/>
                  </a:cubicBezTo>
                  <a:lnTo>
                    <a:pt x="256" y="551"/>
                  </a:lnTo>
                  <a:cubicBezTo>
                    <a:pt x="310" y="483"/>
                    <a:pt x="360" y="412"/>
                    <a:pt x="405" y="337"/>
                  </a:cubicBezTo>
                  <a:cubicBezTo>
                    <a:pt x="441" y="266"/>
                    <a:pt x="500" y="135"/>
                    <a:pt x="453" y="51"/>
                  </a:cubicBezTo>
                  <a:cubicBezTo>
                    <a:pt x="429" y="14"/>
                    <a:pt x="395" y="0"/>
                    <a:pt x="357"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51" name="Google Shape;2951;p53"/>
            <p:cNvSpPr/>
            <p:nvPr/>
          </p:nvSpPr>
          <p:spPr>
            <a:xfrm>
              <a:off x="7131875" y="3007100"/>
              <a:ext cx="18950" cy="63175"/>
            </a:xfrm>
            <a:custGeom>
              <a:avLst/>
              <a:gdLst/>
              <a:ahLst/>
              <a:cxnLst/>
              <a:rect l="l" t="t" r="r" b="b"/>
              <a:pathLst>
                <a:path w="758" h="2527" extrusionOk="0">
                  <a:moveTo>
                    <a:pt x="432" y="0"/>
                  </a:moveTo>
                  <a:cubicBezTo>
                    <a:pt x="404" y="0"/>
                    <a:pt x="373" y="3"/>
                    <a:pt x="340" y="5"/>
                  </a:cubicBezTo>
                  <a:cubicBezTo>
                    <a:pt x="281" y="5"/>
                    <a:pt x="174" y="148"/>
                    <a:pt x="269" y="148"/>
                  </a:cubicBezTo>
                  <a:lnTo>
                    <a:pt x="257" y="160"/>
                  </a:lnTo>
                  <a:cubicBezTo>
                    <a:pt x="376" y="160"/>
                    <a:pt x="459" y="184"/>
                    <a:pt x="519" y="315"/>
                  </a:cubicBezTo>
                  <a:cubicBezTo>
                    <a:pt x="555" y="398"/>
                    <a:pt x="555" y="517"/>
                    <a:pt x="519" y="613"/>
                  </a:cubicBezTo>
                  <a:cubicBezTo>
                    <a:pt x="471" y="732"/>
                    <a:pt x="424" y="863"/>
                    <a:pt x="388" y="994"/>
                  </a:cubicBezTo>
                  <a:cubicBezTo>
                    <a:pt x="336" y="1158"/>
                    <a:pt x="303" y="1395"/>
                    <a:pt x="464" y="1471"/>
                  </a:cubicBezTo>
                  <a:lnTo>
                    <a:pt x="464" y="1471"/>
                  </a:lnTo>
                  <a:cubicBezTo>
                    <a:pt x="390" y="1750"/>
                    <a:pt x="545" y="2338"/>
                    <a:pt x="296" y="2338"/>
                  </a:cubicBezTo>
                  <a:cubicBezTo>
                    <a:pt x="268" y="2338"/>
                    <a:pt x="236" y="2331"/>
                    <a:pt x="197" y="2315"/>
                  </a:cubicBezTo>
                  <a:cubicBezTo>
                    <a:pt x="193" y="2313"/>
                    <a:pt x="187" y="2312"/>
                    <a:pt x="181" y="2312"/>
                  </a:cubicBezTo>
                  <a:cubicBezTo>
                    <a:pt x="116" y="2312"/>
                    <a:pt x="1" y="2426"/>
                    <a:pt x="67" y="2470"/>
                  </a:cubicBezTo>
                  <a:cubicBezTo>
                    <a:pt x="114" y="2510"/>
                    <a:pt x="162" y="2527"/>
                    <a:pt x="208" y="2527"/>
                  </a:cubicBezTo>
                  <a:cubicBezTo>
                    <a:pt x="385" y="2527"/>
                    <a:pt x="546" y="2285"/>
                    <a:pt x="602" y="2125"/>
                  </a:cubicBezTo>
                  <a:cubicBezTo>
                    <a:pt x="626" y="2029"/>
                    <a:pt x="626" y="1922"/>
                    <a:pt x="614" y="1815"/>
                  </a:cubicBezTo>
                  <a:lnTo>
                    <a:pt x="614" y="1613"/>
                  </a:lnTo>
                  <a:cubicBezTo>
                    <a:pt x="626" y="1565"/>
                    <a:pt x="626" y="1529"/>
                    <a:pt x="626" y="1482"/>
                  </a:cubicBezTo>
                  <a:cubicBezTo>
                    <a:pt x="626" y="1481"/>
                    <a:pt x="626" y="1481"/>
                    <a:pt x="626" y="1481"/>
                  </a:cubicBezTo>
                  <a:lnTo>
                    <a:pt x="626" y="1481"/>
                  </a:lnTo>
                  <a:cubicBezTo>
                    <a:pt x="619" y="1483"/>
                    <a:pt x="610" y="1485"/>
                    <a:pt x="599" y="1485"/>
                  </a:cubicBezTo>
                  <a:cubicBezTo>
                    <a:pt x="598" y="1485"/>
                    <a:pt x="598" y="1485"/>
                    <a:pt x="598" y="1485"/>
                  </a:cubicBezTo>
                  <a:lnTo>
                    <a:pt x="598" y="1485"/>
                  </a:lnTo>
                  <a:cubicBezTo>
                    <a:pt x="608" y="1480"/>
                    <a:pt x="618" y="1473"/>
                    <a:pt x="627" y="1465"/>
                  </a:cubicBezTo>
                  <a:lnTo>
                    <a:pt x="627" y="1465"/>
                  </a:lnTo>
                  <a:cubicBezTo>
                    <a:pt x="626" y="1470"/>
                    <a:pt x="626" y="1475"/>
                    <a:pt x="626" y="1481"/>
                  </a:cubicBezTo>
                  <a:lnTo>
                    <a:pt x="626" y="1481"/>
                  </a:lnTo>
                  <a:cubicBezTo>
                    <a:pt x="646" y="1473"/>
                    <a:pt x="648" y="1457"/>
                    <a:pt x="644" y="1449"/>
                  </a:cubicBezTo>
                  <a:lnTo>
                    <a:pt x="644" y="1449"/>
                  </a:lnTo>
                  <a:cubicBezTo>
                    <a:pt x="638" y="1455"/>
                    <a:pt x="633" y="1460"/>
                    <a:pt x="627" y="1465"/>
                  </a:cubicBezTo>
                  <a:lnTo>
                    <a:pt x="627" y="1465"/>
                  </a:lnTo>
                  <a:cubicBezTo>
                    <a:pt x="629" y="1450"/>
                    <a:pt x="634" y="1444"/>
                    <a:pt x="638" y="1444"/>
                  </a:cubicBezTo>
                  <a:lnTo>
                    <a:pt x="638" y="1444"/>
                  </a:lnTo>
                  <a:cubicBezTo>
                    <a:pt x="640" y="1444"/>
                    <a:pt x="642" y="1446"/>
                    <a:pt x="644" y="1449"/>
                  </a:cubicBezTo>
                  <a:lnTo>
                    <a:pt x="644" y="1449"/>
                  </a:lnTo>
                  <a:cubicBezTo>
                    <a:pt x="686" y="1401"/>
                    <a:pt x="705" y="1331"/>
                    <a:pt x="644" y="1327"/>
                  </a:cubicBezTo>
                  <a:lnTo>
                    <a:pt x="644" y="1327"/>
                  </a:lnTo>
                  <a:lnTo>
                    <a:pt x="650" y="1315"/>
                  </a:lnTo>
                  <a:cubicBezTo>
                    <a:pt x="352" y="1279"/>
                    <a:pt x="709" y="589"/>
                    <a:pt x="733" y="446"/>
                  </a:cubicBezTo>
                  <a:cubicBezTo>
                    <a:pt x="757" y="327"/>
                    <a:pt x="733" y="208"/>
                    <a:pt x="662" y="124"/>
                  </a:cubicBezTo>
                  <a:cubicBezTo>
                    <a:pt x="598" y="24"/>
                    <a:pt x="527" y="0"/>
                    <a:pt x="432" y="0"/>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2952" name="Google Shape;2952;p53"/>
            <p:cNvSpPr/>
            <p:nvPr/>
          </p:nvSpPr>
          <p:spPr>
            <a:xfrm>
              <a:off x="6887075" y="1500775"/>
              <a:ext cx="320000" cy="319725"/>
            </a:xfrm>
            <a:custGeom>
              <a:avLst/>
              <a:gdLst/>
              <a:ahLst/>
              <a:cxnLst/>
              <a:rect l="l" t="t" r="r" b="b"/>
              <a:pathLst>
                <a:path w="12800" h="12789" extrusionOk="0">
                  <a:moveTo>
                    <a:pt x="0" y="1"/>
                  </a:moveTo>
                  <a:lnTo>
                    <a:pt x="0" y="12788"/>
                  </a:lnTo>
                  <a:lnTo>
                    <a:pt x="12799" y="12788"/>
                  </a:lnTo>
                  <a:lnTo>
                    <a:pt x="0"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2953" name="Google Shape;2953;p53"/>
          <p:cNvGrpSpPr/>
          <p:nvPr/>
        </p:nvGrpSpPr>
        <p:grpSpPr>
          <a:xfrm rot="-580533">
            <a:off x="3409586" y="2812728"/>
            <a:ext cx="1108930" cy="1737154"/>
            <a:chOff x="3444475" y="957400"/>
            <a:chExt cx="926325" cy="1451100"/>
          </a:xfrm>
        </p:grpSpPr>
        <p:sp>
          <p:nvSpPr>
            <p:cNvPr id="2954" name="Google Shape;2954;p53"/>
            <p:cNvSpPr/>
            <p:nvPr/>
          </p:nvSpPr>
          <p:spPr>
            <a:xfrm>
              <a:off x="3454300" y="996975"/>
              <a:ext cx="876900" cy="1401700"/>
            </a:xfrm>
            <a:custGeom>
              <a:avLst/>
              <a:gdLst/>
              <a:ahLst/>
              <a:cxnLst/>
              <a:rect l="l" t="t" r="r" b="b"/>
              <a:pathLst>
                <a:path w="35076" h="56068" extrusionOk="0">
                  <a:moveTo>
                    <a:pt x="33645" y="0"/>
                  </a:moveTo>
                  <a:cubicBezTo>
                    <a:pt x="33638" y="0"/>
                    <a:pt x="33631" y="0"/>
                    <a:pt x="33623" y="1"/>
                  </a:cubicBezTo>
                  <a:lnTo>
                    <a:pt x="1036" y="239"/>
                  </a:lnTo>
                  <a:cubicBezTo>
                    <a:pt x="452" y="239"/>
                    <a:pt x="0" y="703"/>
                    <a:pt x="0" y="1287"/>
                  </a:cubicBezTo>
                  <a:lnTo>
                    <a:pt x="393" y="55031"/>
                  </a:lnTo>
                  <a:cubicBezTo>
                    <a:pt x="393" y="55607"/>
                    <a:pt x="857" y="56067"/>
                    <a:pt x="1419" y="56067"/>
                  </a:cubicBezTo>
                  <a:cubicBezTo>
                    <a:pt x="1426" y="56067"/>
                    <a:pt x="1434" y="56067"/>
                    <a:pt x="1441" y="56067"/>
                  </a:cubicBezTo>
                  <a:lnTo>
                    <a:pt x="34040" y="55829"/>
                  </a:lnTo>
                  <a:cubicBezTo>
                    <a:pt x="34612" y="55829"/>
                    <a:pt x="35076" y="55353"/>
                    <a:pt x="35076" y="54781"/>
                  </a:cubicBezTo>
                  <a:lnTo>
                    <a:pt x="34671" y="1025"/>
                  </a:lnTo>
                  <a:cubicBezTo>
                    <a:pt x="34671" y="460"/>
                    <a:pt x="34218" y="0"/>
                    <a:pt x="33645"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55" name="Google Shape;2955;p53"/>
            <p:cNvSpPr/>
            <p:nvPr/>
          </p:nvSpPr>
          <p:spPr>
            <a:xfrm>
              <a:off x="3488825" y="1065425"/>
              <a:ext cx="801000" cy="350975"/>
            </a:xfrm>
            <a:custGeom>
              <a:avLst/>
              <a:gdLst/>
              <a:ahLst/>
              <a:cxnLst/>
              <a:rect l="l" t="t" r="r" b="b"/>
              <a:pathLst>
                <a:path w="32040" h="14039" extrusionOk="0">
                  <a:moveTo>
                    <a:pt x="30260" y="1"/>
                  </a:moveTo>
                  <a:cubicBezTo>
                    <a:pt x="30234" y="1"/>
                    <a:pt x="30208" y="1"/>
                    <a:pt x="30183" y="1"/>
                  </a:cubicBezTo>
                  <a:lnTo>
                    <a:pt x="1762" y="203"/>
                  </a:lnTo>
                  <a:cubicBezTo>
                    <a:pt x="786" y="203"/>
                    <a:pt x="0" y="430"/>
                    <a:pt x="0" y="704"/>
                  </a:cubicBezTo>
                  <a:lnTo>
                    <a:pt x="95" y="13562"/>
                  </a:lnTo>
                  <a:cubicBezTo>
                    <a:pt x="95" y="13836"/>
                    <a:pt x="881" y="14039"/>
                    <a:pt x="1858" y="14039"/>
                  </a:cubicBezTo>
                  <a:lnTo>
                    <a:pt x="30278" y="13824"/>
                  </a:lnTo>
                  <a:cubicBezTo>
                    <a:pt x="31254" y="13824"/>
                    <a:pt x="32040" y="13598"/>
                    <a:pt x="32040" y="13336"/>
                  </a:cubicBezTo>
                  <a:lnTo>
                    <a:pt x="31945" y="465"/>
                  </a:lnTo>
                  <a:cubicBezTo>
                    <a:pt x="31945" y="210"/>
                    <a:pt x="31200" y="1"/>
                    <a:pt x="3026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56" name="Google Shape;2956;p53"/>
            <p:cNvSpPr/>
            <p:nvPr/>
          </p:nvSpPr>
          <p:spPr>
            <a:xfrm>
              <a:off x="3925475" y="1555975"/>
              <a:ext cx="152425" cy="152425"/>
            </a:xfrm>
            <a:custGeom>
              <a:avLst/>
              <a:gdLst/>
              <a:ahLst/>
              <a:cxnLst/>
              <a:rect l="l" t="t" r="r" b="b"/>
              <a:pathLst>
                <a:path w="6097" h="6097" extrusionOk="0">
                  <a:moveTo>
                    <a:pt x="5311" y="1"/>
                  </a:moveTo>
                  <a:lnTo>
                    <a:pt x="751" y="36"/>
                  </a:lnTo>
                  <a:cubicBezTo>
                    <a:pt x="334" y="36"/>
                    <a:pt x="1" y="370"/>
                    <a:pt x="1" y="786"/>
                  </a:cubicBezTo>
                  <a:lnTo>
                    <a:pt x="36" y="5346"/>
                  </a:lnTo>
                  <a:cubicBezTo>
                    <a:pt x="36" y="5763"/>
                    <a:pt x="382" y="6097"/>
                    <a:pt x="786" y="6097"/>
                  </a:cubicBezTo>
                  <a:lnTo>
                    <a:pt x="5358" y="6061"/>
                  </a:lnTo>
                  <a:cubicBezTo>
                    <a:pt x="5775" y="6061"/>
                    <a:pt x="6097" y="5716"/>
                    <a:pt x="6097" y="5311"/>
                  </a:cubicBezTo>
                  <a:lnTo>
                    <a:pt x="6061" y="739"/>
                  </a:lnTo>
                  <a:cubicBezTo>
                    <a:pt x="6061" y="322"/>
                    <a:pt x="5728" y="1"/>
                    <a:pt x="531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57" name="Google Shape;2957;p53"/>
            <p:cNvSpPr/>
            <p:nvPr/>
          </p:nvSpPr>
          <p:spPr>
            <a:xfrm>
              <a:off x="3920425" y="1551200"/>
              <a:ext cx="162550" cy="161975"/>
            </a:xfrm>
            <a:custGeom>
              <a:avLst/>
              <a:gdLst/>
              <a:ahLst/>
              <a:cxnLst/>
              <a:rect l="l" t="t" r="r" b="b"/>
              <a:pathLst>
                <a:path w="6502" h="6479" extrusionOk="0">
                  <a:moveTo>
                    <a:pt x="5513" y="394"/>
                  </a:moveTo>
                  <a:cubicBezTo>
                    <a:pt x="5822" y="394"/>
                    <a:pt x="6072" y="632"/>
                    <a:pt x="6072" y="942"/>
                  </a:cubicBezTo>
                  <a:lnTo>
                    <a:pt x="6108" y="5514"/>
                  </a:lnTo>
                  <a:cubicBezTo>
                    <a:pt x="6096" y="5811"/>
                    <a:pt x="5858" y="6049"/>
                    <a:pt x="5560" y="6049"/>
                  </a:cubicBezTo>
                  <a:lnTo>
                    <a:pt x="988" y="6085"/>
                  </a:lnTo>
                  <a:cubicBezTo>
                    <a:pt x="679" y="6085"/>
                    <a:pt x="441" y="5847"/>
                    <a:pt x="429" y="5537"/>
                  </a:cubicBezTo>
                  <a:lnTo>
                    <a:pt x="393" y="965"/>
                  </a:lnTo>
                  <a:cubicBezTo>
                    <a:pt x="405" y="668"/>
                    <a:pt x="643" y="430"/>
                    <a:pt x="941" y="430"/>
                  </a:cubicBezTo>
                  <a:lnTo>
                    <a:pt x="5513" y="394"/>
                  </a:lnTo>
                  <a:close/>
                  <a:moveTo>
                    <a:pt x="5535" y="1"/>
                  </a:moveTo>
                  <a:cubicBezTo>
                    <a:pt x="5527" y="1"/>
                    <a:pt x="5520" y="1"/>
                    <a:pt x="5513" y="1"/>
                  </a:cubicBezTo>
                  <a:lnTo>
                    <a:pt x="941" y="25"/>
                  </a:lnTo>
                  <a:cubicBezTo>
                    <a:pt x="417" y="37"/>
                    <a:pt x="0" y="453"/>
                    <a:pt x="12" y="977"/>
                  </a:cubicBezTo>
                  <a:lnTo>
                    <a:pt x="36" y="5549"/>
                  </a:lnTo>
                  <a:cubicBezTo>
                    <a:pt x="48" y="6066"/>
                    <a:pt x="453" y="6478"/>
                    <a:pt x="967" y="6478"/>
                  </a:cubicBezTo>
                  <a:cubicBezTo>
                    <a:pt x="974" y="6478"/>
                    <a:pt x="981" y="6478"/>
                    <a:pt x="988" y="6478"/>
                  </a:cubicBezTo>
                  <a:lnTo>
                    <a:pt x="5560" y="6454"/>
                  </a:lnTo>
                  <a:cubicBezTo>
                    <a:pt x="6084" y="6442"/>
                    <a:pt x="6501" y="6026"/>
                    <a:pt x="6489" y="5502"/>
                  </a:cubicBezTo>
                  <a:lnTo>
                    <a:pt x="6465" y="930"/>
                  </a:lnTo>
                  <a:cubicBezTo>
                    <a:pt x="6454" y="413"/>
                    <a:pt x="6048" y="1"/>
                    <a:pt x="553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58" name="Google Shape;2958;p53"/>
            <p:cNvSpPr/>
            <p:nvPr/>
          </p:nvSpPr>
          <p:spPr>
            <a:xfrm>
              <a:off x="4144850" y="1554200"/>
              <a:ext cx="152425" cy="152425"/>
            </a:xfrm>
            <a:custGeom>
              <a:avLst/>
              <a:gdLst/>
              <a:ahLst/>
              <a:cxnLst/>
              <a:rect l="l" t="t" r="r" b="b"/>
              <a:pathLst>
                <a:path w="6097" h="6097" extrusionOk="0">
                  <a:moveTo>
                    <a:pt x="5311" y="0"/>
                  </a:moveTo>
                  <a:lnTo>
                    <a:pt x="739" y="36"/>
                  </a:lnTo>
                  <a:cubicBezTo>
                    <a:pt x="322" y="36"/>
                    <a:pt x="1" y="381"/>
                    <a:pt x="1" y="786"/>
                  </a:cubicBezTo>
                  <a:lnTo>
                    <a:pt x="36" y="5358"/>
                  </a:lnTo>
                  <a:cubicBezTo>
                    <a:pt x="36" y="5775"/>
                    <a:pt x="370" y="6096"/>
                    <a:pt x="786" y="6096"/>
                  </a:cubicBezTo>
                  <a:lnTo>
                    <a:pt x="5346" y="6060"/>
                  </a:lnTo>
                  <a:cubicBezTo>
                    <a:pt x="5763" y="6060"/>
                    <a:pt x="6097" y="5727"/>
                    <a:pt x="6097" y="5310"/>
                  </a:cubicBezTo>
                  <a:lnTo>
                    <a:pt x="6061" y="738"/>
                  </a:lnTo>
                  <a:cubicBezTo>
                    <a:pt x="6061" y="333"/>
                    <a:pt x="5716" y="0"/>
                    <a:pt x="531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59" name="Google Shape;2959;p53"/>
            <p:cNvSpPr/>
            <p:nvPr/>
          </p:nvSpPr>
          <p:spPr>
            <a:xfrm>
              <a:off x="4139800" y="1549425"/>
              <a:ext cx="162525" cy="162250"/>
            </a:xfrm>
            <a:custGeom>
              <a:avLst/>
              <a:gdLst/>
              <a:ahLst/>
              <a:cxnLst/>
              <a:rect l="l" t="t" r="r" b="b"/>
              <a:pathLst>
                <a:path w="6501" h="6490" extrusionOk="0">
                  <a:moveTo>
                    <a:pt x="5513" y="394"/>
                  </a:moveTo>
                  <a:cubicBezTo>
                    <a:pt x="5810" y="394"/>
                    <a:pt x="6060" y="644"/>
                    <a:pt x="6060" y="941"/>
                  </a:cubicBezTo>
                  <a:lnTo>
                    <a:pt x="6096" y="5513"/>
                  </a:lnTo>
                  <a:cubicBezTo>
                    <a:pt x="6096" y="5811"/>
                    <a:pt x="5858" y="6061"/>
                    <a:pt x="5548" y="6061"/>
                  </a:cubicBezTo>
                  <a:lnTo>
                    <a:pt x="988" y="6097"/>
                  </a:lnTo>
                  <a:cubicBezTo>
                    <a:pt x="679" y="6097"/>
                    <a:pt x="429" y="5858"/>
                    <a:pt x="429" y="5549"/>
                  </a:cubicBezTo>
                  <a:lnTo>
                    <a:pt x="393" y="989"/>
                  </a:lnTo>
                  <a:cubicBezTo>
                    <a:pt x="393" y="679"/>
                    <a:pt x="643" y="429"/>
                    <a:pt x="941" y="429"/>
                  </a:cubicBezTo>
                  <a:lnTo>
                    <a:pt x="5513" y="394"/>
                  </a:lnTo>
                  <a:close/>
                  <a:moveTo>
                    <a:pt x="5513" y="1"/>
                  </a:moveTo>
                  <a:lnTo>
                    <a:pt x="941" y="36"/>
                  </a:lnTo>
                  <a:cubicBezTo>
                    <a:pt x="417" y="36"/>
                    <a:pt x="0" y="465"/>
                    <a:pt x="0" y="989"/>
                  </a:cubicBezTo>
                  <a:lnTo>
                    <a:pt x="36" y="5549"/>
                  </a:lnTo>
                  <a:cubicBezTo>
                    <a:pt x="48" y="6073"/>
                    <a:pt x="464" y="6489"/>
                    <a:pt x="988" y="6489"/>
                  </a:cubicBezTo>
                  <a:lnTo>
                    <a:pt x="5560" y="6454"/>
                  </a:lnTo>
                  <a:cubicBezTo>
                    <a:pt x="6072" y="6454"/>
                    <a:pt x="6501" y="6025"/>
                    <a:pt x="6489" y="5501"/>
                  </a:cubicBezTo>
                  <a:lnTo>
                    <a:pt x="6465" y="941"/>
                  </a:lnTo>
                  <a:cubicBezTo>
                    <a:pt x="6453" y="417"/>
                    <a:pt x="6025" y="1"/>
                    <a:pt x="551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60" name="Google Shape;2960;p53"/>
            <p:cNvSpPr/>
            <p:nvPr/>
          </p:nvSpPr>
          <p:spPr>
            <a:xfrm>
              <a:off x="3488825" y="1773275"/>
              <a:ext cx="152425" cy="152425"/>
            </a:xfrm>
            <a:custGeom>
              <a:avLst/>
              <a:gdLst/>
              <a:ahLst/>
              <a:cxnLst/>
              <a:rect l="l" t="t" r="r" b="b"/>
              <a:pathLst>
                <a:path w="6097" h="6097" extrusionOk="0">
                  <a:moveTo>
                    <a:pt x="5310" y="0"/>
                  </a:moveTo>
                  <a:lnTo>
                    <a:pt x="738" y="36"/>
                  </a:lnTo>
                  <a:cubicBezTo>
                    <a:pt x="322" y="36"/>
                    <a:pt x="0" y="381"/>
                    <a:pt x="0" y="786"/>
                  </a:cubicBezTo>
                  <a:lnTo>
                    <a:pt x="36" y="5358"/>
                  </a:lnTo>
                  <a:cubicBezTo>
                    <a:pt x="36" y="5775"/>
                    <a:pt x="369" y="6096"/>
                    <a:pt x="786" y="6096"/>
                  </a:cubicBezTo>
                  <a:lnTo>
                    <a:pt x="5358" y="6060"/>
                  </a:lnTo>
                  <a:cubicBezTo>
                    <a:pt x="5763" y="6060"/>
                    <a:pt x="6096" y="5727"/>
                    <a:pt x="6096" y="5310"/>
                  </a:cubicBezTo>
                  <a:lnTo>
                    <a:pt x="6060" y="738"/>
                  </a:lnTo>
                  <a:cubicBezTo>
                    <a:pt x="6060" y="333"/>
                    <a:pt x="5715" y="0"/>
                    <a:pt x="531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61" name="Google Shape;2961;p53"/>
            <p:cNvSpPr/>
            <p:nvPr/>
          </p:nvSpPr>
          <p:spPr>
            <a:xfrm>
              <a:off x="3483750" y="1768500"/>
              <a:ext cx="162550" cy="162250"/>
            </a:xfrm>
            <a:custGeom>
              <a:avLst/>
              <a:gdLst/>
              <a:ahLst/>
              <a:cxnLst/>
              <a:rect l="l" t="t" r="r" b="b"/>
              <a:pathLst>
                <a:path w="6502" h="6490" extrusionOk="0">
                  <a:moveTo>
                    <a:pt x="5513" y="393"/>
                  </a:moveTo>
                  <a:cubicBezTo>
                    <a:pt x="5811" y="393"/>
                    <a:pt x="6061" y="644"/>
                    <a:pt x="6061" y="941"/>
                  </a:cubicBezTo>
                  <a:lnTo>
                    <a:pt x="6097" y="5513"/>
                  </a:lnTo>
                  <a:cubicBezTo>
                    <a:pt x="6097" y="5811"/>
                    <a:pt x="5859" y="6061"/>
                    <a:pt x="5549" y="6061"/>
                  </a:cubicBezTo>
                  <a:lnTo>
                    <a:pt x="977" y="6097"/>
                  </a:lnTo>
                  <a:cubicBezTo>
                    <a:pt x="679" y="6097"/>
                    <a:pt x="429" y="5858"/>
                    <a:pt x="429" y="5549"/>
                  </a:cubicBezTo>
                  <a:lnTo>
                    <a:pt x="394" y="977"/>
                  </a:lnTo>
                  <a:cubicBezTo>
                    <a:pt x="394" y="679"/>
                    <a:pt x="644" y="429"/>
                    <a:pt x="941" y="429"/>
                  </a:cubicBezTo>
                  <a:lnTo>
                    <a:pt x="5513" y="393"/>
                  </a:lnTo>
                  <a:close/>
                  <a:moveTo>
                    <a:pt x="5513" y="1"/>
                  </a:moveTo>
                  <a:lnTo>
                    <a:pt x="941" y="36"/>
                  </a:lnTo>
                  <a:cubicBezTo>
                    <a:pt x="417" y="36"/>
                    <a:pt x="1" y="465"/>
                    <a:pt x="1" y="989"/>
                  </a:cubicBezTo>
                  <a:lnTo>
                    <a:pt x="36" y="5549"/>
                  </a:lnTo>
                  <a:cubicBezTo>
                    <a:pt x="48" y="6073"/>
                    <a:pt x="465" y="6489"/>
                    <a:pt x="989" y="6489"/>
                  </a:cubicBezTo>
                  <a:lnTo>
                    <a:pt x="5561" y="6454"/>
                  </a:lnTo>
                  <a:cubicBezTo>
                    <a:pt x="6073" y="6454"/>
                    <a:pt x="6502" y="6025"/>
                    <a:pt x="6490" y="5513"/>
                  </a:cubicBezTo>
                  <a:lnTo>
                    <a:pt x="6466" y="941"/>
                  </a:lnTo>
                  <a:cubicBezTo>
                    <a:pt x="6454" y="417"/>
                    <a:pt x="6025" y="1"/>
                    <a:pt x="551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62" name="Google Shape;2962;p53"/>
            <p:cNvSpPr/>
            <p:nvPr/>
          </p:nvSpPr>
          <p:spPr>
            <a:xfrm>
              <a:off x="3707900" y="1771775"/>
              <a:ext cx="152425" cy="152425"/>
            </a:xfrm>
            <a:custGeom>
              <a:avLst/>
              <a:gdLst/>
              <a:ahLst/>
              <a:cxnLst/>
              <a:rect l="l" t="t" r="r" b="b"/>
              <a:pathLst>
                <a:path w="6097" h="6097" extrusionOk="0">
                  <a:moveTo>
                    <a:pt x="5310" y="1"/>
                  </a:moveTo>
                  <a:lnTo>
                    <a:pt x="738" y="36"/>
                  </a:lnTo>
                  <a:cubicBezTo>
                    <a:pt x="334" y="36"/>
                    <a:pt x="0" y="370"/>
                    <a:pt x="0" y="786"/>
                  </a:cubicBezTo>
                  <a:lnTo>
                    <a:pt x="36" y="5358"/>
                  </a:lnTo>
                  <a:cubicBezTo>
                    <a:pt x="36" y="5763"/>
                    <a:pt x="369" y="6097"/>
                    <a:pt x="786" y="6097"/>
                  </a:cubicBezTo>
                  <a:lnTo>
                    <a:pt x="5358" y="6061"/>
                  </a:lnTo>
                  <a:cubicBezTo>
                    <a:pt x="5775" y="6061"/>
                    <a:pt x="6096" y="5727"/>
                    <a:pt x="6096" y="5311"/>
                  </a:cubicBezTo>
                  <a:lnTo>
                    <a:pt x="6060" y="739"/>
                  </a:lnTo>
                  <a:cubicBezTo>
                    <a:pt x="6060" y="334"/>
                    <a:pt x="5727" y="1"/>
                    <a:pt x="531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63" name="Google Shape;2963;p53"/>
            <p:cNvSpPr/>
            <p:nvPr/>
          </p:nvSpPr>
          <p:spPr>
            <a:xfrm>
              <a:off x="3702825" y="1767025"/>
              <a:ext cx="162550" cy="162225"/>
            </a:xfrm>
            <a:custGeom>
              <a:avLst/>
              <a:gdLst/>
              <a:ahLst/>
              <a:cxnLst/>
              <a:rect l="l" t="t" r="r" b="b"/>
              <a:pathLst>
                <a:path w="6502" h="6489" extrusionOk="0">
                  <a:moveTo>
                    <a:pt x="5513" y="393"/>
                  </a:moveTo>
                  <a:cubicBezTo>
                    <a:pt x="5823" y="393"/>
                    <a:pt x="6061" y="631"/>
                    <a:pt x="6073" y="941"/>
                  </a:cubicBezTo>
                  <a:lnTo>
                    <a:pt x="6097" y="5513"/>
                  </a:lnTo>
                  <a:cubicBezTo>
                    <a:pt x="6109" y="5810"/>
                    <a:pt x="5859" y="6060"/>
                    <a:pt x="5561" y="6060"/>
                  </a:cubicBezTo>
                  <a:lnTo>
                    <a:pt x="989" y="6096"/>
                  </a:lnTo>
                  <a:cubicBezTo>
                    <a:pt x="679" y="6096"/>
                    <a:pt x="441" y="5846"/>
                    <a:pt x="441" y="5548"/>
                  </a:cubicBezTo>
                  <a:lnTo>
                    <a:pt x="406" y="976"/>
                  </a:lnTo>
                  <a:cubicBezTo>
                    <a:pt x="394" y="679"/>
                    <a:pt x="644" y="429"/>
                    <a:pt x="941" y="429"/>
                  </a:cubicBezTo>
                  <a:lnTo>
                    <a:pt x="5513" y="393"/>
                  </a:lnTo>
                  <a:close/>
                  <a:moveTo>
                    <a:pt x="5513" y="0"/>
                  </a:moveTo>
                  <a:lnTo>
                    <a:pt x="941" y="36"/>
                  </a:lnTo>
                  <a:cubicBezTo>
                    <a:pt x="429" y="36"/>
                    <a:pt x="1" y="464"/>
                    <a:pt x="13" y="988"/>
                  </a:cubicBezTo>
                  <a:lnTo>
                    <a:pt x="48" y="5548"/>
                  </a:lnTo>
                  <a:cubicBezTo>
                    <a:pt x="48" y="6072"/>
                    <a:pt x="477" y="6489"/>
                    <a:pt x="989" y="6489"/>
                  </a:cubicBezTo>
                  <a:lnTo>
                    <a:pt x="5561" y="6453"/>
                  </a:lnTo>
                  <a:cubicBezTo>
                    <a:pt x="6085" y="6453"/>
                    <a:pt x="6502" y="6025"/>
                    <a:pt x="6502" y="5501"/>
                  </a:cubicBezTo>
                  <a:lnTo>
                    <a:pt x="6466" y="941"/>
                  </a:lnTo>
                  <a:cubicBezTo>
                    <a:pt x="6466" y="417"/>
                    <a:pt x="6037" y="0"/>
                    <a:pt x="551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64" name="Google Shape;2964;p53"/>
            <p:cNvSpPr/>
            <p:nvPr/>
          </p:nvSpPr>
          <p:spPr>
            <a:xfrm>
              <a:off x="3926975" y="1770275"/>
              <a:ext cx="152725" cy="152150"/>
            </a:xfrm>
            <a:custGeom>
              <a:avLst/>
              <a:gdLst/>
              <a:ahLst/>
              <a:cxnLst/>
              <a:rect l="l" t="t" r="r" b="b"/>
              <a:pathLst>
                <a:path w="6109" h="6086" extrusionOk="0">
                  <a:moveTo>
                    <a:pt x="5343" y="1"/>
                  </a:moveTo>
                  <a:cubicBezTo>
                    <a:pt x="5336" y="1"/>
                    <a:pt x="5329" y="1"/>
                    <a:pt x="5322" y="1"/>
                  </a:cubicBezTo>
                  <a:lnTo>
                    <a:pt x="750" y="25"/>
                  </a:lnTo>
                  <a:cubicBezTo>
                    <a:pt x="334" y="37"/>
                    <a:pt x="0" y="370"/>
                    <a:pt x="12" y="787"/>
                  </a:cubicBezTo>
                  <a:lnTo>
                    <a:pt x="36" y="5347"/>
                  </a:lnTo>
                  <a:cubicBezTo>
                    <a:pt x="48" y="5756"/>
                    <a:pt x="370" y="6085"/>
                    <a:pt x="776" y="6085"/>
                  </a:cubicBezTo>
                  <a:cubicBezTo>
                    <a:pt x="783" y="6085"/>
                    <a:pt x="791" y="6085"/>
                    <a:pt x="798" y="6085"/>
                  </a:cubicBezTo>
                  <a:lnTo>
                    <a:pt x="5358" y="6061"/>
                  </a:lnTo>
                  <a:cubicBezTo>
                    <a:pt x="5775" y="6049"/>
                    <a:pt x="6108" y="5716"/>
                    <a:pt x="6096" y="5311"/>
                  </a:cubicBezTo>
                  <a:lnTo>
                    <a:pt x="6072" y="739"/>
                  </a:lnTo>
                  <a:cubicBezTo>
                    <a:pt x="6061" y="330"/>
                    <a:pt x="5739" y="1"/>
                    <a:pt x="534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65" name="Google Shape;2965;p53"/>
            <p:cNvSpPr/>
            <p:nvPr/>
          </p:nvSpPr>
          <p:spPr>
            <a:xfrm>
              <a:off x="3922200" y="1765225"/>
              <a:ext cx="162250" cy="162250"/>
            </a:xfrm>
            <a:custGeom>
              <a:avLst/>
              <a:gdLst/>
              <a:ahLst/>
              <a:cxnLst/>
              <a:rect l="l" t="t" r="r" b="b"/>
              <a:pathLst>
                <a:path w="6490" h="6490" extrusionOk="0">
                  <a:moveTo>
                    <a:pt x="5534" y="405"/>
                  </a:moveTo>
                  <a:cubicBezTo>
                    <a:pt x="5822" y="405"/>
                    <a:pt x="6061" y="650"/>
                    <a:pt x="6061" y="941"/>
                  </a:cubicBezTo>
                  <a:lnTo>
                    <a:pt x="6097" y="5513"/>
                  </a:lnTo>
                  <a:cubicBezTo>
                    <a:pt x="6097" y="5811"/>
                    <a:pt x="5859" y="6061"/>
                    <a:pt x="5549" y="6061"/>
                  </a:cubicBezTo>
                  <a:lnTo>
                    <a:pt x="977" y="6097"/>
                  </a:lnTo>
                  <a:cubicBezTo>
                    <a:pt x="970" y="6097"/>
                    <a:pt x="963" y="6097"/>
                    <a:pt x="957" y="6097"/>
                  </a:cubicBezTo>
                  <a:cubicBezTo>
                    <a:pt x="668" y="6097"/>
                    <a:pt x="429" y="5852"/>
                    <a:pt x="429" y="5561"/>
                  </a:cubicBezTo>
                  <a:lnTo>
                    <a:pt x="394" y="989"/>
                  </a:lnTo>
                  <a:cubicBezTo>
                    <a:pt x="394" y="679"/>
                    <a:pt x="632" y="441"/>
                    <a:pt x="929" y="429"/>
                  </a:cubicBezTo>
                  <a:lnTo>
                    <a:pt x="5501" y="405"/>
                  </a:lnTo>
                  <a:lnTo>
                    <a:pt x="5513" y="405"/>
                  </a:lnTo>
                  <a:cubicBezTo>
                    <a:pt x="5520" y="405"/>
                    <a:pt x="5527" y="405"/>
                    <a:pt x="5534" y="405"/>
                  </a:cubicBezTo>
                  <a:close/>
                  <a:moveTo>
                    <a:pt x="5501" y="1"/>
                  </a:moveTo>
                  <a:lnTo>
                    <a:pt x="929" y="36"/>
                  </a:lnTo>
                  <a:cubicBezTo>
                    <a:pt x="417" y="48"/>
                    <a:pt x="1" y="465"/>
                    <a:pt x="1" y="989"/>
                  </a:cubicBezTo>
                  <a:lnTo>
                    <a:pt x="36" y="5561"/>
                  </a:lnTo>
                  <a:cubicBezTo>
                    <a:pt x="36" y="6066"/>
                    <a:pt x="453" y="6490"/>
                    <a:pt x="956" y="6490"/>
                  </a:cubicBezTo>
                  <a:cubicBezTo>
                    <a:pt x="963" y="6490"/>
                    <a:pt x="970" y="6490"/>
                    <a:pt x="977" y="6490"/>
                  </a:cubicBezTo>
                  <a:lnTo>
                    <a:pt x="5549" y="6454"/>
                  </a:lnTo>
                  <a:cubicBezTo>
                    <a:pt x="6073" y="6454"/>
                    <a:pt x="6490" y="6037"/>
                    <a:pt x="6490" y="5513"/>
                  </a:cubicBezTo>
                  <a:lnTo>
                    <a:pt x="6454" y="941"/>
                  </a:lnTo>
                  <a:cubicBezTo>
                    <a:pt x="6454" y="417"/>
                    <a:pt x="6025" y="1"/>
                    <a:pt x="550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66" name="Google Shape;2966;p53"/>
            <p:cNvSpPr/>
            <p:nvPr/>
          </p:nvSpPr>
          <p:spPr>
            <a:xfrm>
              <a:off x="4146350" y="1768500"/>
              <a:ext cx="152425" cy="152425"/>
            </a:xfrm>
            <a:custGeom>
              <a:avLst/>
              <a:gdLst/>
              <a:ahLst/>
              <a:cxnLst/>
              <a:rect l="l" t="t" r="r" b="b"/>
              <a:pathLst>
                <a:path w="6097" h="6097" extrusionOk="0">
                  <a:moveTo>
                    <a:pt x="5310" y="1"/>
                  </a:moveTo>
                  <a:lnTo>
                    <a:pt x="738" y="36"/>
                  </a:lnTo>
                  <a:cubicBezTo>
                    <a:pt x="333" y="36"/>
                    <a:pt x="0" y="370"/>
                    <a:pt x="0" y="786"/>
                  </a:cubicBezTo>
                  <a:lnTo>
                    <a:pt x="36" y="5358"/>
                  </a:lnTo>
                  <a:cubicBezTo>
                    <a:pt x="36" y="5763"/>
                    <a:pt x="369" y="6097"/>
                    <a:pt x="786" y="6097"/>
                  </a:cubicBezTo>
                  <a:lnTo>
                    <a:pt x="5358" y="6061"/>
                  </a:lnTo>
                  <a:cubicBezTo>
                    <a:pt x="5763" y="6061"/>
                    <a:pt x="6096" y="5727"/>
                    <a:pt x="6096" y="5311"/>
                  </a:cubicBezTo>
                  <a:lnTo>
                    <a:pt x="6060" y="739"/>
                  </a:lnTo>
                  <a:cubicBezTo>
                    <a:pt x="6060" y="334"/>
                    <a:pt x="5727" y="1"/>
                    <a:pt x="5310"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67" name="Google Shape;2967;p53"/>
            <p:cNvSpPr/>
            <p:nvPr/>
          </p:nvSpPr>
          <p:spPr>
            <a:xfrm>
              <a:off x="4141275" y="1763750"/>
              <a:ext cx="162550" cy="162225"/>
            </a:xfrm>
            <a:custGeom>
              <a:avLst/>
              <a:gdLst/>
              <a:ahLst/>
              <a:cxnLst/>
              <a:rect l="l" t="t" r="r" b="b"/>
              <a:pathLst>
                <a:path w="6502" h="6489" extrusionOk="0">
                  <a:moveTo>
                    <a:pt x="5513" y="393"/>
                  </a:moveTo>
                  <a:cubicBezTo>
                    <a:pt x="5811" y="393"/>
                    <a:pt x="6061" y="631"/>
                    <a:pt x="6073" y="941"/>
                  </a:cubicBezTo>
                  <a:lnTo>
                    <a:pt x="6097" y="5513"/>
                  </a:lnTo>
                  <a:cubicBezTo>
                    <a:pt x="6097" y="5810"/>
                    <a:pt x="5859" y="6060"/>
                    <a:pt x="5549" y="6060"/>
                  </a:cubicBezTo>
                  <a:lnTo>
                    <a:pt x="989" y="6096"/>
                  </a:lnTo>
                  <a:cubicBezTo>
                    <a:pt x="679" y="6096"/>
                    <a:pt x="441" y="5858"/>
                    <a:pt x="429" y="5548"/>
                  </a:cubicBezTo>
                  <a:lnTo>
                    <a:pt x="394" y="976"/>
                  </a:lnTo>
                  <a:cubicBezTo>
                    <a:pt x="394" y="679"/>
                    <a:pt x="644" y="429"/>
                    <a:pt x="941" y="429"/>
                  </a:cubicBezTo>
                  <a:lnTo>
                    <a:pt x="5513" y="393"/>
                  </a:lnTo>
                  <a:close/>
                  <a:moveTo>
                    <a:pt x="5513" y="0"/>
                  </a:moveTo>
                  <a:lnTo>
                    <a:pt x="941" y="36"/>
                  </a:lnTo>
                  <a:cubicBezTo>
                    <a:pt x="417" y="36"/>
                    <a:pt x="1" y="464"/>
                    <a:pt x="13" y="988"/>
                  </a:cubicBezTo>
                  <a:lnTo>
                    <a:pt x="36" y="5548"/>
                  </a:lnTo>
                  <a:cubicBezTo>
                    <a:pt x="48" y="6072"/>
                    <a:pt x="465" y="6489"/>
                    <a:pt x="989" y="6489"/>
                  </a:cubicBezTo>
                  <a:lnTo>
                    <a:pt x="5561" y="6453"/>
                  </a:lnTo>
                  <a:cubicBezTo>
                    <a:pt x="6085" y="6453"/>
                    <a:pt x="6501" y="6025"/>
                    <a:pt x="6501" y="5501"/>
                  </a:cubicBezTo>
                  <a:lnTo>
                    <a:pt x="6466" y="941"/>
                  </a:lnTo>
                  <a:cubicBezTo>
                    <a:pt x="6454" y="417"/>
                    <a:pt x="6037" y="0"/>
                    <a:pt x="551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68" name="Google Shape;2968;p53"/>
            <p:cNvSpPr/>
            <p:nvPr/>
          </p:nvSpPr>
          <p:spPr>
            <a:xfrm>
              <a:off x="3490300" y="1987575"/>
              <a:ext cx="152425" cy="152425"/>
            </a:xfrm>
            <a:custGeom>
              <a:avLst/>
              <a:gdLst/>
              <a:ahLst/>
              <a:cxnLst/>
              <a:rect l="l" t="t" r="r" b="b"/>
              <a:pathLst>
                <a:path w="6097" h="6097" extrusionOk="0">
                  <a:moveTo>
                    <a:pt x="5311" y="1"/>
                  </a:moveTo>
                  <a:lnTo>
                    <a:pt x="739" y="36"/>
                  </a:lnTo>
                  <a:cubicBezTo>
                    <a:pt x="322" y="36"/>
                    <a:pt x="1" y="370"/>
                    <a:pt x="1" y="786"/>
                  </a:cubicBezTo>
                  <a:lnTo>
                    <a:pt x="36" y="5358"/>
                  </a:lnTo>
                  <a:cubicBezTo>
                    <a:pt x="36" y="5775"/>
                    <a:pt x="370" y="6097"/>
                    <a:pt x="787" y="6097"/>
                  </a:cubicBezTo>
                  <a:lnTo>
                    <a:pt x="5359" y="6061"/>
                  </a:lnTo>
                  <a:cubicBezTo>
                    <a:pt x="5763" y="6061"/>
                    <a:pt x="6097" y="5727"/>
                    <a:pt x="6097" y="5311"/>
                  </a:cubicBezTo>
                  <a:lnTo>
                    <a:pt x="6061" y="739"/>
                  </a:lnTo>
                  <a:cubicBezTo>
                    <a:pt x="6061" y="334"/>
                    <a:pt x="5728" y="1"/>
                    <a:pt x="531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69" name="Google Shape;2969;p53"/>
            <p:cNvSpPr/>
            <p:nvPr/>
          </p:nvSpPr>
          <p:spPr>
            <a:xfrm>
              <a:off x="3485250" y="1983100"/>
              <a:ext cx="162550" cy="162250"/>
            </a:xfrm>
            <a:custGeom>
              <a:avLst/>
              <a:gdLst/>
              <a:ahLst/>
              <a:cxnLst/>
              <a:rect l="l" t="t" r="r" b="b"/>
              <a:pathLst>
                <a:path w="6502" h="6490" extrusionOk="0">
                  <a:moveTo>
                    <a:pt x="5513" y="382"/>
                  </a:moveTo>
                  <a:cubicBezTo>
                    <a:pt x="5811" y="382"/>
                    <a:pt x="6061" y="620"/>
                    <a:pt x="6061" y="930"/>
                  </a:cubicBezTo>
                  <a:lnTo>
                    <a:pt x="6096" y="5502"/>
                  </a:lnTo>
                  <a:cubicBezTo>
                    <a:pt x="6096" y="5799"/>
                    <a:pt x="5858" y="6049"/>
                    <a:pt x="5561" y="6049"/>
                  </a:cubicBezTo>
                  <a:lnTo>
                    <a:pt x="989" y="6085"/>
                  </a:lnTo>
                  <a:cubicBezTo>
                    <a:pt x="679" y="6085"/>
                    <a:pt x="441" y="5835"/>
                    <a:pt x="429" y="5537"/>
                  </a:cubicBezTo>
                  <a:lnTo>
                    <a:pt x="405" y="977"/>
                  </a:lnTo>
                  <a:cubicBezTo>
                    <a:pt x="393" y="680"/>
                    <a:pt x="643" y="430"/>
                    <a:pt x="941" y="430"/>
                  </a:cubicBezTo>
                  <a:lnTo>
                    <a:pt x="5513" y="394"/>
                  </a:lnTo>
                  <a:lnTo>
                    <a:pt x="5513" y="382"/>
                  </a:lnTo>
                  <a:close/>
                  <a:moveTo>
                    <a:pt x="5534" y="1"/>
                  </a:moveTo>
                  <a:cubicBezTo>
                    <a:pt x="5527" y="1"/>
                    <a:pt x="5520" y="1"/>
                    <a:pt x="5513" y="1"/>
                  </a:cubicBezTo>
                  <a:lnTo>
                    <a:pt x="941" y="37"/>
                  </a:lnTo>
                  <a:cubicBezTo>
                    <a:pt x="429" y="37"/>
                    <a:pt x="0" y="465"/>
                    <a:pt x="12" y="977"/>
                  </a:cubicBezTo>
                  <a:lnTo>
                    <a:pt x="48" y="5549"/>
                  </a:lnTo>
                  <a:cubicBezTo>
                    <a:pt x="48" y="6073"/>
                    <a:pt x="465" y="6490"/>
                    <a:pt x="989" y="6490"/>
                  </a:cubicBezTo>
                  <a:lnTo>
                    <a:pt x="5561" y="6454"/>
                  </a:lnTo>
                  <a:cubicBezTo>
                    <a:pt x="6084" y="6442"/>
                    <a:pt x="6501" y="6026"/>
                    <a:pt x="6501" y="5502"/>
                  </a:cubicBezTo>
                  <a:lnTo>
                    <a:pt x="6465" y="930"/>
                  </a:lnTo>
                  <a:cubicBezTo>
                    <a:pt x="6454" y="425"/>
                    <a:pt x="6048" y="1"/>
                    <a:pt x="5534"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70" name="Google Shape;2970;p53"/>
            <p:cNvSpPr/>
            <p:nvPr/>
          </p:nvSpPr>
          <p:spPr>
            <a:xfrm>
              <a:off x="3709375" y="1986100"/>
              <a:ext cx="152725" cy="152425"/>
            </a:xfrm>
            <a:custGeom>
              <a:avLst/>
              <a:gdLst/>
              <a:ahLst/>
              <a:cxnLst/>
              <a:rect l="l" t="t" r="r" b="b"/>
              <a:pathLst>
                <a:path w="6109" h="6097" extrusionOk="0">
                  <a:moveTo>
                    <a:pt x="5311" y="0"/>
                  </a:moveTo>
                  <a:lnTo>
                    <a:pt x="751" y="36"/>
                  </a:lnTo>
                  <a:cubicBezTo>
                    <a:pt x="334" y="36"/>
                    <a:pt x="1" y="369"/>
                    <a:pt x="1" y="786"/>
                  </a:cubicBezTo>
                  <a:lnTo>
                    <a:pt x="36" y="5358"/>
                  </a:lnTo>
                  <a:cubicBezTo>
                    <a:pt x="48" y="5763"/>
                    <a:pt x="382" y="6096"/>
                    <a:pt x="787" y="6096"/>
                  </a:cubicBezTo>
                  <a:lnTo>
                    <a:pt x="5359" y="6060"/>
                  </a:lnTo>
                  <a:cubicBezTo>
                    <a:pt x="5775" y="6060"/>
                    <a:pt x="6109" y="5715"/>
                    <a:pt x="6097" y="5310"/>
                  </a:cubicBezTo>
                  <a:lnTo>
                    <a:pt x="6061" y="738"/>
                  </a:lnTo>
                  <a:cubicBezTo>
                    <a:pt x="6061" y="321"/>
                    <a:pt x="5728" y="0"/>
                    <a:pt x="531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71" name="Google Shape;2971;p53"/>
            <p:cNvSpPr/>
            <p:nvPr/>
          </p:nvSpPr>
          <p:spPr>
            <a:xfrm>
              <a:off x="3704625" y="1981325"/>
              <a:ext cx="162250" cy="162250"/>
            </a:xfrm>
            <a:custGeom>
              <a:avLst/>
              <a:gdLst/>
              <a:ahLst/>
              <a:cxnLst/>
              <a:rect l="l" t="t" r="r" b="b"/>
              <a:pathLst>
                <a:path w="6490" h="6490" extrusionOk="0">
                  <a:moveTo>
                    <a:pt x="5513" y="393"/>
                  </a:moveTo>
                  <a:cubicBezTo>
                    <a:pt x="5810" y="393"/>
                    <a:pt x="6060" y="632"/>
                    <a:pt x="6060" y="941"/>
                  </a:cubicBezTo>
                  <a:lnTo>
                    <a:pt x="6096" y="5501"/>
                  </a:lnTo>
                  <a:cubicBezTo>
                    <a:pt x="6096" y="5811"/>
                    <a:pt x="5846" y="6049"/>
                    <a:pt x="5549" y="6061"/>
                  </a:cubicBezTo>
                  <a:lnTo>
                    <a:pt x="977" y="6097"/>
                  </a:lnTo>
                  <a:cubicBezTo>
                    <a:pt x="679" y="6097"/>
                    <a:pt x="429" y="5846"/>
                    <a:pt x="429" y="5549"/>
                  </a:cubicBezTo>
                  <a:lnTo>
                    <a:pt x="393" y="977"/>
                  </a:lnTo>
                  <a:cubicBezTo>
                    <a:pt x="393" y="679"/>
                    <a:pt x="631" y="429"/>
                    <a:pt x="941" y="429"/>
                  </a:cubicBezTo>
                  <a:lnTo>
                    <a:pt x="5513" y="393"/>
                  </a:lnTo>
                  <a:close/>
                  <a:moveTo>
                    <a:pt x="5522" y="0"/>
                  </a:moveTo>
                  <a:cubicBezTo>
                    <a:pt x="5515" y="0"/>
                    <a:pt x="5508" y="0"/>
                    <a:pt x="5501" y="1"/>
                  </a:cubicBezTo>
                  <a:lnTo>
                    <a:pt x="5513" y="1"/>
                  </a:lnTo>
                  <a:lnTo>
                    <a:pt x="941" y="36"/>
                  </a:lnTo>
                  <a:cubicBezTo>
                    <a:pt x="417" y="36"/>
                    <a:pt x="0" y="465"/>
                    <a:pt x="0" y="977"/>
                  </a:cubicBezTo>
                  <a:lnTo>
                    <a:pt x="36" y="5549"/>
                  </a:lnTo>
                  <a:cubicBezTo>
                    <a:pt x="36" y="6073"/>
                    <a:pt x="465" y="6489"/>
                    <a:pt x="988" y="6489"/>
                  </a:cubicBezTo>
                  <a:lnTo>
                    <a:pt x="5549" y="6454"/>
                  </a:lnTo>
                  <a:cubicBezTo>
                    <a:pt x="6072" y="6454"/>
                    <a:pt x="6489" y="6025"/>
                    <a:pt x="6489" y="5501"/>
                  </a:cubicBezTo>
                  <a:lnTo>
                    <a:pt x="6453" y="929"/>
                  </a:lnTo>
                  <a:cubicBezTo>
                    <a:pt x="6442" y="424"/>
                    <a:pt x="6024" y="0"/>
                    <a:pt x="552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72" name="Google Shape;2972;p53"/>
            <p:cNvSpPr/>
            <p:nvPr/>
          </p:nvSpPr>
          <p:spPr>
            <a:xfrm>
              <a:off x="3928750" y="1984600"/>
              <a:ext cx="152425" cy="152125"/>
            </a:xfrm>
            <a:custGeom>
              <a:avLst/>
              <a:gdLst/>
              <a:ahLst/>
              <a:cxnLst/>
              <a:rect l="l" t="t" r="r" b="b"/>
              <a:pathLst>
                <a:path w="6097" h="6085" extrusionOk="0">
                  <a:moveTo>
                    <a:pt x="5332" y="0"/>
                  </a:moveTo>
                  <a:cubicBezTo>
                    <a:pt x="5325" y="0"/>
                    <a:pt x="5318" y="0"/>
                    <a:pt x="5311" y="1"/>
                  </a:cubicBezTo>
                  <a:lnTo>
                    <a:pt x="739" y="24"/>
                  </a:lnTo>
                  <a:cubicBezTo>
                    <a:pt x="322" y="36"/>
                    <a:pt x="1" y="370"/>
                    <a:pt x="1" y="774"/>
                  </a:cubicBezTo>
                  <a:lnTo>
                    <a:pt x="36" y="5346"/>
                  </a:lnTo>
                  <a:cubicBezTo>
                    <a:pt x="36" y="5756"/>
                    <a:pt x="358" y="6085"/>
                    <a:pt x="765" y="6085"/>
                  </a:cubicBezTo>
                  <a:cubicBezTo>
                    <a:pt x="772" y="6085"/>
                    <a:pt x="779" y="6085"/>
                    <a:pt x="786" y="6085"/>
                  </a:cubicBezTo>
                  <a:lnTo>
                    <a:pt x="5358" y="6061"/>
                  </a:lnTo>
                  <a:cubicBezTo>
                    <a:pt x="5763" y="6049"/>
                    <a:pt x="6097" y="5715"/>
                    <a:pt x="6097" y="5311"/>
                  </a:cubicBezTo>
                  <a:lnTo>
                    <a:pt x="6061" y="739"/>
                  </a:lnTo>
                  <a:cubicBezTo>
                    <a:pt x="6061" y="329"/>
                    <a:pt x="5739" y="0"/>
                    <a:pt x="5332"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73" name="Google Shape;2973;p53"/>
            <p:cNvSpPr/>
            <p:nvPr/>
          </p:nvSpPr>
          <p:spPr>
            <a:xfrm>
              <a:off x="3923700" y="1979550"/>
              <a:ext cx="162525" cy="162250"/>
            </a:xfrm>
            <a:custGeom>
              <a:avLst/>
              <a:gdLst/>
              <a:ahLst/>
              <a:cxnLst/>
              <a:rect l="l" t="t" r="r" b="b"/>
              <a:pathLst>
                <a:path w="6501" h="6490" extrusionOk="0">
                  <a:moveTo>
                    <a:pt x="5513" y="393"/>
                  </a:moveTo>
                  <a:cubicBezTo>
                    <a:pt x="5810" y="393"/>
                    <a:pt x="6060" y="643"/>
                    <a:pt x="6060" y="941"/>
                  </a:cubicBezTo>
                  <a:lnTo>
                    <a:pt x="6096" y="5513"/>
                  </a:lnTo>
                  <a:cubicBezTo>
                    <a:pt x="6096" y="5810"/>
                    <a:pt x="5858" y="6060"/>
                    <a:pt x="5549" y="6060"/>
                  </a:cubicBezTo>
                  <a:lnTo>
                    <a:pt x="977" y="6096"/>
                  </a:lnTo>
                  <a:cubicBezTo>
                    <a:pt x="679" y="6096"/>
                    <a:pt x="429" y="5858"/>
                    <a:pt x="429" y="5548"/>
                  </a:cubicBezTo>
                  <a:lnTo>
                    <a:pt x="393" y="988"/>
                  </a:lnTo>
                  <a:cubicBezTo>
                    <a:pt x="393" y="679"/>
                    <a:pt x="643" y="429"/>
                    <a:pt x="941" y="429"/>
                  </a:cubicBezTo>
                  <a:lnTo>
                    <a:pt x="5513" y="393"/>
                  </a:lnTo>
                  <a:close/>
                  <a:moveTo>
                    <a:pt x="5513" y="0"/>
                  </a:moveTo>
                  <a:lnTo>
                    <a:pt x="941" y="36"/>
                  </a:lnTo>
                  <a:cubicBezTo>
                    <a:pt x="417" y="36"/>
                    <a:pt x="0" y="464"/>
                    <a:pt x="0" y="988"/>
                  </a:cubicBezTo>
                  <a:lnTo>
                    <a:pt x="36" y="5560"/>
                  </a:lnTo>
                  <a:cubicBezTo>
                    <a:pt x="48" y="6065"/>
                    <a:pt x="453" y="6489"/>
                    <a:pt x="967" y="6489"/>
                  </a:cubicBezTo>
                  <a:cubicBezTo>
                    <a:pt x="974" y="6489"/>
                    <a:pt x="981" y="6489"/>
                    <a:pt x="988" y="6489"/>
                  </a:cubicBezTo>
                  <a:lnTo>
                    <a:pt x="5560" y="6453"/>
                  </a:lnTo>
                  <a:cubicBezTo>
                    <a:pt x="6084" y="6453"/>
                    <a:pt x="6501" y="6025"/>
                    <a:pt x="6489" y="5513"/>
                  </a:cubicBezTo>
                  <a:lnTo>
                    <a:pt x="6465" y="941"/>
                  </a:lnTo>
                  <a:cubicBezTo>
                    <a:pt x="6453" y="417"/>
                    <a:pt x="6037" y="0"/>
                    <a:pt x="5513"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74" name="Google Shape;2974;p53"/>
            <p:cNvSpPr/>
            <p:nvPr/>
          </p:nvSpPr>
          <p:spPr>
            <a:xfrm>
              <a:off x="3491800" y="2201900"/>
              <a:ext cx="152425" cy="152425"/>
            </a:xfrm>
            <a:custGeom>
              <a:avLst/>
              <a:gdLst/>
              <a:ahLst/>
              <a:cxnLst/>
              <a:rect l="l" t="t" r="r" b="b"/>
              <a:pathLst>
                <a:path w="6097" h="6097" extrusionOk="0">
                  <a:moveTo>
                    <a:pt x="5310" y="0"/>
                  </a:moveTo>
                  <a:lnTo>
                    <a:pt x="738" y="36"/>
                  </a:lnTo>
                  <a:cubicBezTo>
                    <a:pt x="334" y="36"/>
                    <a:pt x="0" y="369"/>
                    <a:pt x="0" y="786"/>
                  </a:cubicBezTo>
                  <a:lnTo>
                    <a:pt x="36" y="5358"/>
                  </a:lnTo>
                  <a:cubicBezTo>
                    <a:pt x="36" y="5775"/>
                    <a:pt x="381" y="6096"/>
                    <a:pt x="786" y="6096"/>
                  </a:cubicBezTo>
                  <a:lnTo>
                    <a:pt x="5358" y="6060"/>
                  </a:lnTo>
                  <a:cubicBezTo>
                    <a:pt x="5775" y="6060"/>
                    <a:pt x="6096" y="5727"/>
                    <a:pt x="6096" y="5310"/>
                  </a:cubicBezTo>
                  <a:lnTo>
                    <a:pt x="6061" y="738"/>
                  </a:lnTo>
                  <a:cubicBezTo>
                    <a:pt x="6061" y="333"/>
                    <a:pt x="5727" y="0"/>
                    <a:pt x="531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75" name="Google Shape;2975;p53"/>
            <p:cNvSpPr/>
            <p:nvPr/>
          </p:nvSpPr>
          <p:spPr>
            <a:xfrm>
              <a:off x="3487025" y="2197125"/>
              <a:ext cx="162250" cy="162250"/>
            </a:xfrm>
            <a:custGeom>
              <a:avLst/>
              <a:gdLst/>
              <a:ahLst/>
              <a:cxnLst/>
              <a:rect l="l" t="t" r="r" b="b"/>
              <a:pathLst>
                <a:path w="6490" h="6490" extrusionOk="0">
                  <a:moveTo>
                    <a:pt x="5501" y="393"/>
                  </a:moveTo>
                  <a:cubicBezTo>
                    <a:pt x="5811" y="393"/>
                    <a:pt x="6049" y="632"/>
                    <a:pt x="6061" y="941"/>
                  </a:cubicBezTo>
                  <a:lnTo>
                    <a:pt x="6097" y="5513"/>
                  </a:lnTo>
                  <a:cubicBezTo>
                    <a:pt x="6097" y="5811"/>
                    <a:pt x="5847" y="6061"/>
                    <a:pt x="5549" y="6061"/>
                  </a:cubicBezTo>
                  <a:lnTo>
                    <a:pt x="977" y="6097"/>
                  </a:lnTo>
                  <a:cubicBezTo>
                    <a:pt x="679" y="6097"/>
                    <a:pt x="429" y="5847"/>
                    <a:pt x="429" y="5549"/>
                  </a:cubicBezTo>
                  <a:lnTo>
                    <a:pt x="394" y="977"/>
                  </a:lnTo>
                  <a:cubicBezTo>
                    <a:pt x="394" y="679"/>
                    <a:pt x="632" y="429"/>
                    <a:pt x="929" y="429"/>
                  </a:cubicBezTo>
                  <a:lnTo>
                    <a:pt x="5501" y="393"/>
                  </a:lnTo>
                  <a:close/>
                  <a:moveTo>
                    <a:pt x="5501" y="1"/>
                  </a:moveTo>
                  <a:lnTo>
                    <a:pt x="929" y="36"/>
                  </a:lnTo>
                  <a:cubicBezTo>
                    <a:pt x="417" y="36"/>
                    <a:pt x="1" y="465"/>
                    <a:pt x="1" y="989"/>
                  </a:cubicBezTo>
                  <a:lnTo>
                    <a:pt x="36" y="5549"/>
                  </a:lnTo>
                  <a:cubicBezTo>
                    <a:pt x="36" y="6073"/>
                    <a:pt x="465" y="6489"/>
                    <a:pt x="989" y="6489"/>
                  </a:cubicBezTo>
                  <a:lnTo>
                    <a:pt x="5549" y="6454"/>
                  </a:lnTo>
                  <a:cubicBezTo>
                    <a:pt x="6073" y="6454"/>
                    <a:pt x="6490" y="6025"/>
                    <a:pt x="6490" y="5501"/>
                  </a:cubicBezTo>
                  <a:lnTo>
                    <a:pt x="6454" y="941"/>
                  </a:lnTo>
                  <a:cubicBezTo>
                    <a:pt x="6454" y="417"/>
                    <a:pt x="6025" y="1"/>
                    <a:pt x="550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76" name="Google Shape;2976;p53"/>
            <p:cNvSpPr/>
            <p:nvPr/>
          </p:nvSpPr>
          <p:spPr>
            <a:xfrm>
              <a:off x="3710875" y="2200400"/>
              <a:ext cx="152725" cy="152425"/>
            </a:xfrm>
            <a:custGeom>
              <a:avLst/>
              <a:gdLst/>
              <a:ahLst/>
              <a:cxnLst/>
              <a:rect l="l" t="t" r="r" b="b"/>
              <a:pathLst>
                <a:path w="6109" h="6097" extrusionOk="0">
                  <a:moveTo>
                    <a:pt x="5322" y="1"/>
                  </a:moveTo>
                  <a:lnTo>
                    <a:pt x="750" y="36"/>
                  </a:lnTo>
                  <a:cubicBezTo>
                    <a:pt x="334" y="36"/>
                    <a:pt x="0" y="370"/>
                    <a:pt x="12" y="786"/>
                  </a:cubicBezTo>
                  <a:lnTo>
                    <a:pt x="48" y="5346"/>
                  </a:lnTo>
                  <a:cubicBezTo>
                    <a:pt x="48" y="5763"/>
                    <a:pt x="381" y="6097"/>
                    <a:pt x="798" y="6097"/>
                  </a:cubicBezTo>
                  <a:lnTo>
                    <a:pt x="5358" y="6061"/>
                  </a:lnTo>
                  <a:cubicBezTo>
                    <a:pt x="5775" y="6061"/>
                    <a:pt x="6108" y="5716"/>
                    <a:pt x="6108" y="5311"/>
                  </a:cubicBezTo>
                  <a:lnTo>
                    <a:pt x="6072" y="739"/>
                  </a:lnTo>
                  <a:cubicBezTo>
                    <a:pt x="6061" y="322"/>
                    <a:pt x="5727" y="1"/>
                    <a:pt x="5322"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77" name="Google Shape;2977;p53"/>
            <p:cNvSpPr/>
            <p:nvPr/>
          </p:nvSpPr>
          <p:spPr>
            <a:xfrm>
              <a:off x="3706100" y="2195625"/>
              <a:ext cx="162550" cy="162250"/>
            </a:xfrm>
            <a:custGeom>
              <a:avLst/>
              <a:gdLst/>
              <a:ahLst/>
              <a:cxnLst/>
              <a:rect l="l" t="t" r="r" b="b"/>
              <a:pathLst>
                <a:path w="6502" h="6490" extrusionOk="0">
                  <a:moveTo>
                    <a:pt x="5513" y="394"/>
                  </a:moveTo>
                  <a:cubicBezTo>
                    <a:pt x="5811" y="394"/>
                    <a:pt x="6061" y="632"/>
                    <a:pt x="6061" y="930"/>
                  </a:cubicBezTo>
                  <a:lnTo>
                    <a:pt x="6097" y="5502"/>
                  </a:lnTo>
                  <a:cubicBezTo>
                    <a:pt x="6097" y="5811"/>
                    <a:pt x="5859" y="6049"/>
                    <a:pt x="5549" y="6061"/>
                  </a:cubicBezTo>
                  <a:lnTo>
                    <a:pt x="977" y="6085"/>
                  </a:lnTo>
                  <a:cubicBezTo>
                    <a:pt x="970" y="6085"/>
                    <a:pt x="963" y="6086"/>
                    <a:pt x="957" y="6086"/>
                  </a:cubicBezTo>
                  <a:cubicBezTo>
                    <a:pt x="668" y="6086"/>
                    <a:pt x="429" y="5840"/>
                    <a:pt x="429" y="5549"/>
                  </a:cubicBezTo>
                  <a:lnTo>
                    <a:pt x="394" y="977"/>
                  </a:lnTo>
                  <a:cubicBezTo>
                    <a:pt x="394" y="668"/>
                    <a:pt x="632" y="430"/>
                    <a:pt x="941" y="430"/>
                  </a:cubicBezTo>
                  <a:lnTo>
                    <a:pt x="5513" y="394"/>
                  </a:lnTo>
                  <a:close/>
                  <a:moveTo>
                    <a:pt x="5535" y="1"/>
                  </a:moveTo>
                  <a:cubicBezTo>
                    <a:pt x="5528" y="1"/>
                    <a:pt x="5520" y="1"/>
                    <a:pt x="5513" y="1"/>
                  </a:cubicBezTo>
                  <a:lnTo>
                    <a:pt x="941" y="25"/>
                  </a:lnTo>
                  <a:cubicBezTo>
                    <a:pt x="417" y="37"/>
                    <a:pt x="1" y="453"/>
                    <a:pt x="1" y="977"/>
                  </a:cubicBezTo>
                  <a:lnTo>
                    <a:pt x="36" y="5549"/>
                  </a:lnTo>
                  <a:cubicBezTo>
                    <a:pt x="36" y="6073"/>
                    <a:pt x="465" y="6490"/>
                    <a:pt x="989" y="6490"/>
                  </a:cubicBezTo>
                  <a:lnTo>
                    <a:pt x="5561" y="6454"/>
                  </a:lnTo>
                  <a:cubicBezTo>
                    <a:pt x="6073" y="6442"/>
                    <a:pt x="6502" y="6026"/>
                    <a:pt x="6490" y="5502"/>
                  </a:cubicBezTo>
                  <a:lnTo>
                    <a:pt x="6466" y="930"/>
                  </a:lnTo>
                  <a:cubicBezTo>
                    <a:pt x="6454" y="413"/>
                    <a:pt x="6037" y="1"/>
                    <a:pt x="5535"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78" name="Google Shape;2978;p53"/>
            <p:cNvSpPr/>
            <p:nvPr/>
          </p:nvSpPr>
          <p:spPr>
            <a:xfrm>
              <a:off x="3930250" y="2198625"/>
              <a:ext cx="152425" cy="152425"/>
            </a:xfrm>
            <a:custGeom>
              <a:avLst/>
              <a:gdLst/>
              <a:ahLst/>
              <a:cxnLst/>
              <a:rect l="l" t="t" r="r" b="b"/>
              <a:pathLst>
                <a:path w="6097" h="6097" extrusionOk="0">
                  <a:moveTo>
                    <a:pt x="5310" y="0"/>
                  </a:moveTo>
                  <a:lnTo>
                    <a:pt x="738" y="36"/>
                  </a:lnTo>
                  <a:cubicBezTo>
                    <a:pt x="334" y="36"/>
                    <a:pt x="0" y="381"/>
                    <a:pt x="0" y="786"/>
                  </a:cubicBezTo>
                  <a:lnTo>
                    <a:pt x="36" y="5358"/>
                  </a:lnTo>
                  <a:cubicBezTo>
                    <a:pt x="36" y="5775"/>
                    <a:pt x="369" y="6096"/>
                    <a:pt x="786" y="6096"/>
                  </a:cubicBezTo>
                  <a:lnTo>
                    <a:pt x="5358" y="6060"/>
                  </a:lnTo>
                  <a:cubicBezTo>
                    <a:pt x="5775" y="6060"/>
                    <a:pt x="6096" y="5727"/>
                    <a:pt x="6096" y="5310"/>
                  </a:cubicBezTo>
                  <a:lnTo>
                    <a:pt x="6060" y="750"/>
                  </a:lnTo>
                  <a:cubicBezTo>
                    <a:pt x="6060" y="333"/>
                    <a:pt x="5727" y="0"/>
                    <a:pt x="5310"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79" name="Google Shape;2979;p53"/>
            <p:cNvSpPr/>
            <p:nvPr/>
          </p:nvSpPr>
          <p:spPr>
            <a:xfrm>
              <a:off x="3925175" y="2193850"/>
              <a:ext cx="162550" cy="162250"/>
            </a:xfrm>
            <a:custGeom>
              <a:avLst/>
              <a:gdLst/>
              <a:ahLst/>
              <a:cxnLst/>
              <a:rect l="l" t="t" r="r" b="b"/>
              <a:pathLst>
                <a:path w="6502" h="6490" extrusionOk="0">
                  <a:moveTo>
                    <a:pt x="5513" y="393"/>
                  </a:moveTo>
                  <a:cubicBezTo>
                    <a:pt x="5811" y="393"/>
                    <a:pt x="6061" y="644"/>
                    <a:pt x="6061" y="941"/>
                  </a:cubicBezTo>
                  <a:lnTo>
                    <a:pt x="6097" y="5513"/>
                  </a:lnTo>
                  <a:cubicBezTo>
                    <a:pt x="6097" y="5811"/>
                    <a:pt x="5859" y="6061"/>
                    <a:pt x="5561" y="6061"/>
                  </a:cubicBezTo>
                  <a:lnTo>
                    <a:pt x="989" y="6097"/>
                  </a:lnTo>
                  <a:cubicBezTo>
                    <a:pt x="679" y="6097"/>
                    <a:pt x="441" y="5858"/>
                    <a:pt x="429" y="5549"/>
                  </a:cubicBezTo>
                  <a:lnTo>
                    <a:pt x="394" y="989"/>
                  </a:lnTo>
                  <a:cubicBezTo>
                    <a:pt x="394" y="679"/>
                    <a:pt x="644" y="429"/>
                    <a:pt x="941" y="429"/>
                  </a:cubicBezTo>
                  <a:lnTo>
                    <a:pt x="5513" y="393"/>
                  </a:lnTo>
                  <a:close/>
                  <a:moveTo>
                    <a:pt x="5513" y="1"/>
                  </a:moveTo>
                  <a:lnTo>
                    <a:pt x="941" y="36"/>
                  </a:lnTo>
                  <a:cubicBezTo>
                    <a:pt x="417" y="36"/>
                    <a:pt x="1" y="465"/>
                    <a:pt x="13" y="989"/>
                  </a:cubicBezTo>
                  <a:lnTo>
                    <a:pt x="36" y="5561"/>
                  </a:lnTo>
                  <a:cubicBezTo>
                    <a:pt x="48" y="6073"/>
                    <a:pt x="465" y="6489"/>
                    <a:pt x="989" y="6489"/>
                  </a:cubicBezTo>
                  <a:lnTo>
                    <a:pt x="5561" y="6454"/>
                  </a:lnTo>
                  <a:cubicBezTo>
                    <a:pt x="6085" y="6454"/>
                    <a:pt x="6502" y="6025"/>
                    <a:pt x="6490" y="5513"/>
                  </a:cubicBezTo>
                  <a:lnTo>
                    <a:pt x="6466" y="941"/>
                  </a:lnTo>
                  <a:cubicBezTo>
                    <a:pt x="6454" y="417"/>
                    <a:pt x="6037" y="1"/>
                    <a:pt x="5513"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80" name="Google Shape;2980;p53"/>
            <p:cNvSpPr/>
            <p:nvPr/>
          </p:nvSpPr>
          <p:spPr>
            <a:xfrm>
              <a:off x="4148125" y="1982825"/>
              <a:ext cx="153925" cy="366725"/>
            </a:xfrm>
            <a:custGeom>
              <a:avLst/>
              <a:gdLst/>
              <a:ahLst/>
              <a:cxnLst/>
              <a:rect l="l" t="t" r="r" b="b"/>
              <a:pathLst>
                <a:path w="6157" h="14669" extrusionOk="0">
                  <a:moveTo>
                    <a:pt x="5311" y="0"/>
                  </a:moveTo>
                  <a:lnTo>
                    <a:pt x="739" y="36"/>
                  </a:lnTo>
                  <a:cubicBezTo>
                    <a:pt x="334" y="36"/>
                    <a:pt x="1" y="369"/>
                    <a:pt x="1" y="786"/>
                  </a:cubicBezTo>
                  <a:lnTo>
                    <a:pt x="96" y="13930"/>
                  </a:lnTo>
                  <a:cubicBezTo>
                    <a:pt x="96" y="14335"/>
                    <a:pt x="429" y="14669"/>
                    <a:pt x="834" y="14669"/>
                  </a:cubicBezTo>
                  <a:lnTo>
                    <a:pt x="5406" y="14633"/>
                  </a:lnTo>
                  <a:cubicBezTo>
                    <a:pt x="5823" y="14633"/>
                    <a:pt x="6156" y="14299"/>
                    <a:pt x="6156" y="13883"/>
                  </a:cubicBezTo>
                  <a:lnTo>
                    <a:pt x="6061" y="750"/>
                  </a:lnTo>
                  <a:cubicBezTo>
                    <a:pt x="6061" y="333"/>
                    <a:pt x="5727" y="0"/>
                    <a:pt x="5311"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81" name="Google Shape;2981;p53"/>
            <p:cNvSpPr/>
            <p:nvPr/>
          </p:nvSpPr>
          <p:spPr>
            <a:xfrm>
              <a:off x="4143075" y="1978050"/>
              <a:ext cx="163725" cy="376550"/>
            </a:xfrm>
            <a:custGeom>
              <a:avLst/>
              <a:gdLst/>
              <a:ahLst/>
              <a:cxnLst/>
              <a:rect l="l" t="t" r="r" b="b"/>
              <a:pathLst>
                <a:path w="6549" h="15062" extrusionOk="0">
                  <a:moveTo>
                    <a:pt x="5501" y="393"/>
                  </a:moveTo>
                  <a:cubicBezTo>
                    <a:pt x="5810" y="393"/>
                    <a:pt x="6048" y="632"/>
                    <a:pt x="6060" y="941"/>
                  </a:cubicBezTo>
                  <a:lnTo>
                    <a:pt x="6072" y="3227"/>
                  </a:lnTo>
                  <a:lnTo>
                    <a:pt x="6084" y="5513"/>
                  </a:lnTo>
                  <a:lnTo>
                    <a:pt x="6120" y="9514"/>
                  </a:lnTo>
                  <a:lnTo>
                    <a:pt x="6144" y="12490"/>
                  </a:lnTo>
                  <a:lnTo>
                    <a:pt x="6156" y="14074"/>
                  </a:lnTo>
                  <a:cubicBezTo>
                    <a:pt x="6156" y="14383"/>
                    <a:pt x="5906" y="14633"/>
                    <a:pt x="5608" y="14633"/>
                  </a:cubicBezTo>
                  <a:lnTo>
                    <a:pt x="1036" y="14669"/>
                  </a:lnTo>
                  <a:cubicBezTo>
                    <a:pt x="738" y="14669"/>
                    <a:pt x="488" y="14419"/>
                    <a:pt x="488" y="14121"/>
                  </a:cubicBezTo>
                  <a:lnTo>
                    <a:pt x="476" y="12538"/>
                  </a:lnTo>
                  <a:lnTo>
                    <a:pt x="453" y="9549"/>
                  </a:lnTo>
                  <a:lnTo>
                    <a:pt x="429" y="5549"/>
                  </a:lnTo>
                  <a:lnTo>
                    <a:pt x="405" y="3263"/>
                  </a:lnTo>
                  <a:lnTo>
                    <a:pt x="393" y="977"/>
                  </a:lnTo>
                  <a:cubicBezTo>
                    <a:pt x="393" y="679"/>
                    <a:pt x="631" y="429"/>
                    <a:pt x="941" y="429"/>
                  </a:cubicBezTo>
                  <a:lnTo>
                    <a:pt x="5501" y="393"/>
                  </a:lnTo>
                  <a:close/>
                  <a:moveTo>
                    <a:pt x="5501" y="1"/>
                  </a:moveTo>
                  <a:lnTo>
                    <a:pt x="941" y="36"/>
                  </a:lnTo>
                  <a:cubicBezTo>
                    <a:pt x="417" y="36"/>
                    <a:pt x="0" y="465"/>
                    <a:pt x="0" y="989"/>
                  </a:cubicBezTo>
                  <a:lnTo>
                    <a:pt x="12" y="3263"/>
                  </a:lnTo>
                  <a:lnTo>
                    <a:pt x="36" y="5549"/>
                  </a:lnTo>
                  <a:lnTo>
                    <a:pt x="60" y="9549"/>
                  </a:lnTo>
                  <a:lnTo>
                    <a:pt x="83" y="12538"/>
                  </a:lnTo>
                  <a:lnTo>
                    <a:pt x="95" y="14121"/>
                  </a:lnTo>
                  <a:cubicBezTo>
                    <a:pt x="95" y="14645"/>
                    <a:pt x="524" y="15062"/>
                    <a:pt x="1048" y="15062"/>
                  </a:cubicBezTo>
                  <a:lnTo>
                    <a:pt x="5620" y="15026"/>
                  </a:lnTo>
                  <a:cubicBezTo>
                    <a:pt x="6132" y="15026"/>
                    <a:pt x="6549" y="14598"/>
                    <a:pt x="6549" y="14074"/>
                  </a:cubicBezTo>
                  <a:lnTo>
                    <a:pt x="6537" y="12490"/>
                  </a:lnTo>
                  <a:lnTo>
                    <a:pt x="6513" y="9502"/>
                  </a:lnTo>
                  <a:lnTo>
                    <a:pt x="6489" y="5501"/>
                  </a:lnTo>
                  <a:lnTo>
                    <a:pt x="6477" y="3215"/>
                  </a:lnTo>
                  <a:lnTo>
                    <a:pt x="6453" y="941"/>
                  </a:lnTo>
                  <a:cubicBezTo>
                    <a:pt x="6453" y="417"/>
                    <a:pt x="6025" y="1"/>
                    <a:pt x="5501"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82" name="Google Shape;2982;p53"/>
            <p:cNvSpPr/>
            <p:nvPr/>
          </p:nvSpPr>
          <p:spPr>
            <a:xfrm>
              <a:off x="3487025" y="1557475"/>
              <a:ext cx="371800" cy="153900"/>
            </a:xfrm>
            <a:custGeom>
              <a:avLst/>
              <a:gdLst/>
              <a:ahLst/>
              <a:cxnLst/>
              <a:rect l="l" t="t" r="r" b="b"/>
              <a:pathLst>
                <a:path w="14872" h="6156" extrusionOk="0">
                  <a:moveTo>
                    <a:pt x="14086" y="0"/>
                  </a:moveTo>
                  <a:lnTo>
                    <a:pt x="751" y="95"/>
                  </a:lnTo>
                  <a:cubicBezTo>
                    <a:pt x="334" y="95"/>
                    <a:pt x="1" y="441"/>
                    <a:pt x="13" y="845"/>
                  </a:cubicBezTo>
                  <a:lnTo>
                    <a:pt x="36" y="5417"/>
                  </a:lnTo>
                  <a:cubicBezTo>
                    <a:pt x="48" y="5834"/>
                    <a:pt x="382" y="6156"/>
                    <a:pt x="787" y="6156"/>
                  </a:cubicBezTo>
                  <a:lnTo>
                    <a:pt x="14133" y="6060"/>
                  </a:lnTo>
                  <a:cubicBezTo>
                    <a:pt x="14538" y="6060"/>
                    <a:pt x="14872" y="5727"/>
                    <a:pt x="14872" y="5310"/>
                  </a:cubicBezTo>
                  <a:lnTo>
                    <a:pt x="14836" y="738"/>
                  </a:lnTo>
                  <a:cubicBezTo>
                    <a:pt x="14836" y="322"/>
                    <a:pt x="14503" y="0"/>
                    <a:pt x="14086" y="0"/>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83" name="Google Shape;2983;p53"/>
            <p:cNvSpPr/>
            <p:nvPr/>
          </p:nvSpPr>
          <p:spPr>
            <a:xfrm>
              <a:off x="3482275" y="1552400"/>
              <a:ext cx="381625" cy="164050"/>
            </a:xfrm>
            <a:custGeom>
              <a:avLst/>
              <a:gdLst/>
              <a:ahLst/>
              <a:cxnLst/>
              <a:rect l="l" t="t" r="r" b="b"/>
              <a:pathLst>
                <a:path w="15265" h="6562" extrusionOk="0">
                  <a:moveTo>
                    <a:pt x="14276" y="405"/>
                  </a:moveTo>
                  <a:cubicBezTo>
                    <a:pt x="14573" y="405"/>
                    <a:pt x="14824" y="644"/>
                    <a:pt x="14824" y="953"/>
                  </a:cubicBezTo>
                  <a:lnTo>
                    <a:pt x="14859" y="5525"/>
                  </a:lnTo>
                  <a:cubicBezTo>
                    <a:pt x="14859" y="5823"/>
                    <a:pt x="14621" y="6073"/>
                    <a:pt x="14312" y="6073"/>
                  </a:cubicBezTo>
                  <a:lnTo>
                    <a:pt x="12037" y="6085"/>
                  </a:lnTo>
                  <a:lnTo>
                    <a:pt x="9751" y="6109"/>
                  </a:lnTo>
                  <a:lnTo>
                    <a:pt x="5549" y="6132"/>
                  </a:lnTo>
                  <a:lnTo>
                    <a:pt x="3263" y="6156"/>
                  </a:lnTo>
                  <a:lnTo>
                    <a:pt x="977" y="6168"/>
                  </a:lnTo>
                  <a:cubicBezTo>
                    <a:pt x="679" y="6168"/>
                    <a:pt x="429" y="5930"/>
                    <a:pt x="429" y="5620"/>
                  </a:cubicBezTo>
                  <a:lnTo>
                    <a:pt x="393" y="1060"/>
                  </a:lnTo>
                  <a:cubicBezTo>
                    <a:pt x="393" y="751"/>
                    <a:pt x="631" y="501"/>
                    <a:pt x="941" y="501"/>
                  </a:cubicBezTo>
                  <a:lnTo>
                    <a:pt x="3227" y="489"/>
                  </a:lnTo>
                  <a:lnTo>
                    <a:pt x="5513" y="465"/>
                  </a:lnTo>
                  <a:lnTo>
                    <a:pt x="9704" y="441"/>
                  </a:lnTo>
                  <a:lnTo>
                    <a:pt x="11990" y="417"/>
                  </a:lnTo>
                  <a:lnTo>
                    <a:pt x="14276" y="405"/>
                  </a:lnTo>
                  <a:close/>
                  <a:moveTo>
                    <a:pt x="14276" y="1"/>
                  </a:moveTo>
                  <a:lnTo>
                    <a:pt x="14276" y="13"/>
                  </a:lnTo>
                  <a:lnTo>
                    <a:pt x="11990" y="24"/>
                  </a:lnTo>
                  <a:lnTo>
                    <a:pt x="9704" y="48"/>
                  </a:lnTo>
                  <a:lnTo>
                    <a:pt x="5513" y="72"/>
                  </a:lnTo>
                  <a:lnTo>
                    <a:pt x="3227" y="96"/>
                  </a:lnTo>
                  <a:lnTo>
                    <a:pt x="941" y="108"/>
                  </a:lnTo>
                  <a:cubicBezTo>
                    <a:pt x="417" y="108"/>
                    <a:pt x="0" y="536"/>
                    <a:pt x="0" y="1060"/>
                  </a:cubicBezTo>
                  <a:lnTo>
                    <a:pt x="36" y="5632"/>
                  </a:lnTo>
                  <a:cubicBezTo>
                    <a:pt x="36" y="6137"/>
                    <a:pt x="453" y="6561"/>
                    <a:pt x="967" y="6561"/>
                  </a:cubicBezTo>
                  <a:cubicBezTo>
                    <a:pt x="974" y="6561"/>
                    <a:pt x="981" y="6561"/>
                    <a:pt x="988" y="6561"/>
                  </a:cubicBezTo>
                  <a:lnTo>
                    <a:pt x="3274" y="6549"/>
                  </a:lnTo>
                  <a:lnTo>
                    <a:pt x="5560" y="6525"/>
                  </a:lnTo>
                  <a:lnTo>
                    <a:pt x="9751" y="6501"/>
                  </a:lnTo>
                  <a:lnTo>
                    <a:pt x="12037" y="6478"/>
                  </a:lnTo>
                  <a:lnTo>
                    <a:pt x="14323" y="6466"/>
                  </a:lnTo>
                  <a:cubicBezTo>
                    <a:pt x="14847" y="6466"/>
                    <a:pt x="15264" y="6037"/>
                    <a:pt x="15264" y="5513"/>
                  </a:cubicBezTo>
                  <a:lnTo>
                    <a:pt x="15216" y="941"/>
                  </a:lnTo>
                  <a:cubicBezTo>
                    <a:pt x="15216" y="417"/>
                    <a:pt x="14788" y="1"/>
                    <a:pt x="14276"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84" name="Google Shape;2984;p53"/>
            <p:cNvSpPr/>
            <p:nvPr/>
          </p:nvSpPr>
          <p:spPr>
            <a:xfrm>
              <a:off x="3457575" y="1463700"/>
              <a:ext cx="867075" cy="45875"/>
            </a:xfrm>
            <a:custGeom>
              <a:avLst/>
              <a:gdLst/>
              <a:ahLst/>
              <a:cxnLst/>
              <a:rect l="l" t="t" r="r" b="b"/>
              <a:pathLst>
                <a:path w="34683" h="1835" extrusionOk="0">
                  <a:moveTo>
                    <a:pt x="34671" y="1"/>
                  </a:moveTo>
                  <a:lnTo>
                    <a:pt x="0" y="263"/>
                  </a:lnTo>
                  <a:lnTo>
                    <a:pt x="12" y="1834"/>
                  </a:lnTo>
                  <a:lnTo>
                    <a:pt x="34683" y="1584"/>
                  </a:lnTo>
                  <a:lnTo>
                    <a:pt x="34671" y="1"/>
                  </a:ln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85" name="Google Shape;2985;p53"/>
            <p:cNvSpPr/>
            <p:nvPr/>
          </p:nvSpPr>
          <p:spPr>
            <a:xfrm>
              <a:off x="4131450" y="1123775"/>
              <a:ext cx="114325" cy="250350"/>
            </a:xfrm>
            <a:custGeom>
              <a:avLst/>
              <a:gdLst/>
              <a:ahLst/>
              <a:cxnLst/>
              <a:rect l="l" t="t" r="r" b="b"/>
              <a:pathLst>
                <a:path w="4573" h="10014" extrusionOk="0">
                  <a:moveTo>
                    <a:pt x="2251" y="977"/>
                  </a:moveTo>
                  <a:cubicBezTo>
                    <a:pt x="3049" y="977"/>
                    <a:pt x="3430" y="1513"/>
                    <a:pt x="3430" y="2406"/>
                  </a:cubicBezTo>
                  <a:lnTo>
                    <a:pt x="3465" y="7597"/>
                  </a:lnTo>
                  <a:cubicBezTo>
                    <a:pt x="3465" y="8478"/>
                    <a:pt x="3096" y="9014"/>
                    <a:pt x="2311" y="9026"/>
                  </a:cubicBezTo>
                  <a:cubicBezTo>
                    <a:pt x="1525" y="9026"/>
                    <a:pt x="1132" y="8502"/>
                    <a:pt x="1132" y="7609"/>
                  </a:cubicBezTo>
                  <a:lnTo>
                    <a:pt x="1096" y="2418"/>
                  </a:lnTo>
                  <a:cubicBezTo>
                    <a:pt x="1084" y="1525"/>
                    <a:pt x="1453" y="989"/>
                    <a:pt x="2251" y="977"/>
                  </a:cubicBezTo>
                  <a:close/>
                  <a:moveTo>
                    <a:pt x="2278" y="1"/>
                  </a:moveTo>
                  <a:cubicBezTo>
                    <a:pt x="2269" y="1"/>
                    <a:pt x="2260" y="1"/>
                    <a:pt x="2251" y="1"/>
                  </a:cubicBezTo>
                  <a:cubicBezTo>
                    <a:pt x="739" y="13"/>
                    <a:pt x="1" y="989"/>
                    <a:pt x="13" y="2489"/>
                  </a:cubicBezTo>
                  <a:lnTo>
                    <a:pt x="60" y="7549"/>
                  </a:lnTo>
                  <a:cubicBezTo>
                    <a:pt x="72" y="9040"/>
                    <a:pt x="802" y="10014"/>
                    <a:pt x="2295" y="10014"/>
                  </a:cubicBezTo>
                  <a:cubicBezTo>
                    <a:pt x="2304" y="10014"/>
                    <a:pt x="2313" y="10014"/>
                    <a:pt x="2322" y="10014"/>
                  </a:cubicBezTo>
                  <a:cubicBezTo>
                    <a:pt x="3835" y="10002"/>
                    <a:pt x="4573" y="9014"/>
                    <a:pt x="4561" y="7514"/>
                  </a:cubicBezTo>
                  <a:lnTo>
                    <a:pt x="4525" y="2453"/>
                  </a:lnTo>
                  <a:cubicBezTo>
                    <a:pt x="4513" y="962"/>
                    <a:pt x="3761" y="1"/>
                    <a:pt x="2278"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2986" name="Google Shape;2986;p53"/>
            <p:cNvSpPr/>
            <p:nvPr/>
          </p:nvSpPr>
          <p:spPr>
            <a:xfrm>
              <a:off x="3468875" y="982100"/>
              <a:ext cx="877225" cy="1401675"/>
            </a:xfrm>
            <a:custGeom>
              <a:avLst/>
              <a:gdLst/>
              <a:ahLst/>
              <a:cxnLst/>
              <a:rect l="l" t="t" r="r" b="b"/>
              <a:pathLst>
                <a:path w="35089" h="56067" extrusionOk="0">
                  <a:moveTo>
                    <a:pt x="33658" y="0"/>
                  </a:moveTo>
                  <a:cubicBezTo>
                    <a:pt x="33650" y="0"/>
                    <a:pt x="33643" y="0"/>
                    <a:pt x="33636" y="0"/>
                  </a:cubicBezTo>
                  <a:lnTo>
                    <a:pt x="1036" y="238"/>
                  </a:lnTo>
                  <a:cubicBezTo>
                    <a:pt x="465" y="238"/>
                    <a:pt x="0" y="703"/>
                    <a:pt x="12" y="1286"/>
                  </a:cubicBezTo>
                  <a:lnTo>
                    <a:pt x="405" y="55031"/>
                  </a:lnTo>
                  <a:cubicBezTo>
                    <a:pt x="405" y="55607"/>
                    <a:pt x="858" y="56067"/>
                    <a:pt x="1431" y="56067"/>
                  </a:cubicBezTo>
                  <a:cubicBezTo>
                    <a:pt x="1438" y="56067"/>
                    <a:pt x="1446" y="56067"/>
                    <a:pt x="1453" y="56067"/>
                  </a:cubicBezTo>
                  <a:lnTo>
                    <a:pt x="34052" y="55829"/>
                  </a:lnTo>
                  <a:cubicBezTo>
                    <a:pt x="34624" y="55829"/>
                    <a:pt x="35088" y="55352"/>
                    <a:pt x="35076" y="54781"/>
                  </a:cubicBezTo>
                  <a:lnTo>
                    <a:pt x="34683" y="1024"/>
                  </a:lnTo>
                  <a:cubicBezTo>
                    <a:pt x="34683" y="460"/>
                    <a:pt x="34231" y="0"/>
                    <a:pt x="33658" y="0"/>
                  </a:cubicBezTo>
                  <a:close/>
                </a:path>
              </a:pathLst>
            </a:custGeom>
            <a:solidFill>
              <a:schemeClr val="accent3"/>
            </a:solidFill>
            <a:ln>
              <a:noFill/>
            </a:ln>
            <a:effectLst>
              <a:outerShdw dist="95250" dir="300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2987" name="Google Shape;2987;p53"/>
            <p:cNvSpPr/>
            <p:nvPr/>
          </p:nvSpPr>
          <p:spPr>
            <a:xfrm>
              <a:off x="3444475" y="957400"/>
              <a:ext cx="926325" cy="1451100"/>
            </a:xfrm>
            <a:custGeom>
              <a:avLst/>
              <a:gdLst/>
              <a:ahLst/>
              <a:cxnLst/>
              <a:rect l="l" t="t" r="r" b="b"/>
              <a:pathLst>
                <a:path w="37053" h="58044" extrusionOk="0">
                  <a:moveTo>
                    <a:pt x="34624" y="1000"/>
                  </a:moveTo>
                  <a:cubicBezTo>
                    <a:pt x="35195" y="1000"/>
                    <a:pt x="35659" y="1453"/>
                    <a:pt x="35659" y="2024"/>
                  </a:cubicBezTo>
                  <a:lnTo>
                    <a:pt x="36052" y="55769"/>
                  </a:lnTo>
                  <a:cubicBezTo>
                    <a:pt x="36052" y="56340"/>
                    <a:pt x="35588" y="56805"/>
                    <a:pt x="35016" y="56817"/>
                  </a:cubicBezTo>
                  <a:lnTo>
                    <a:pt x="2429" y="57055"/>
                  </a:lnTo>
                  <a:cubicBezTo>
                    <a:pt x="1846" y="57055"/>
                    <a:pt x="1381" y="56590"/>
                    <a:pt x="1381" y="56019"/>
                  </a:cubicBezTo>
                  <a:lnTo>
                    <a:pt x="988" y="2274"/>
                  </a:lnTo>
                  <a:cubicBezTo>
                    <a:pt x="988" y="1703"/>
                    <a:pt x="1453" y="1238"/>
                    <a:pt x="2024" y="1238"/>
                  </a:cubicBezTo>
                  <a:lnTo>
                    <a:pt x="34624" y="1000"/>
                  </a:lnTo>
                  <a:close/>
                  <a:moveTo>
                    <a:pt x="34612" y="0"/>
                  </a:moveTo>
                  <a:lnTo>
                    <a:pt x="2012" y="238"/>
                  </a:lnTo>
                  <a:cubicBezTo>
                    <a:pt x="893" y="250"/>
                    <a:pt x="0" y="1167"/>
                    <a:pt x="0" y="2286"/>
                  </a:cubicBezTo>
                  <a:lnTo>
                    <a:pt x="393" y="56031"/>
                  </a:lnTo>
                  <a:cubicBezTo>
                    <a:pt x="405" y="57143"/>
                    <a:pt x="1310" y="58043"/>
                    <a:pt x="2419" y="58043"/>
                  </a:cubicBezTo>
                  <a:cubicBezTo>
                    <a:pt x="2426" y="58043"/>
                    <a:pt x="2434" y="58043"/>
                    <a:pt x="2441" y="58043"/>
                  </a:cubicBezTo>
                  <a:lnTo>
                    <a:pt x="35028" y="57805"/>
                  </a:lnTo>
                  <a:cubicBezTo>
                    <a:pt x="36148" y="57805"/>
                    <a:pt x="37052" y="56888"/>
                    <a:pt x="37040" y="55769"/>
                  </a:cubicBezTo>
                  <a:lnTo>
                    <a:pt x="36648" y="2012"/>
                  </a:lnTo>
                  <a:cubicBezTo>
                    <a:pt x="36636" y="893"/>
                    <a:pt x="35731" y="0"/>
                    <a:pt x="34612" y="0"/>
                  </a:cubicBezTo>
                  <a:close/>
                </a:path>
              </a:pathLst>
            </a:custGeom>
            <a:solidFill>
              <a:schemeClr val="accent2"/>
            </a:solidFill>
            <a:ln>
              <a:noFill/>
            </a:ln>
            <a:effectLst>
              <a:outerShdw blurRad="5715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2988" name="Google Shape;2988;p53"/>
            <p:cNvSpPr/>
            <p:nvPr/>
          </p:nvSpPr>
          <p:spPr>
            <a:xfrm>
              <a:off x="3503700" y="1050550"/>
              <a:ext cx="801025" cy="350975"/>
            </a:xfrm>
            <a:custGeom>
              <a:avLst/>
              <a:gdLst/>
              <a:ahLst/>
              <a:cxnLst/>
              <a:rect l="l" t="t" r="r" b="b"/>
              <a:pathLst>
                <a:path w="32041" h="14039" extrusionOk="0">
                  <a:moveTo>
                    <a:pt x="30260" y="0"/>
                  </a:moveTo>
                  <a:cubicBezTo>
                    <a:pt x="30235" y="0"/>
                    <a:pt x="30209" y="0"/>
                    <a:pt x="30183" y="1"/>
                  </a:cubicBezTo>
                  <a:lnTo>
                    <a:pt x="1763" y="203"/>
                  </a:lnTo>
                  <a:cubicBezTo>
                    <a:pt x="786" y="203"/>
                    <a:pt x="0" y="429"/>
                    <a:pt x="0" y="703"/>
                  </a:cubicBezTo>
                  <a:lnTo>
                    <a:pt x="96" y="13562"/>
                  </a:lnTo>
                  <a:cubicBezTo>
                    <a:pt x="96" y="13836"/>
                    <a:pt x="882" y="14038"/>
                    <a:pt x="1858" y="14038"/>
                  </a:cubicBezTo>
                  <a:lnTo>
                    <a:pt x="30278" y="13824"/>
                  </a:lnTo>
                  <a:cubicBezTo>
                    <a:pt x="31254" y="13824"/>
                    <a:pt x="32040" y="13598"/>
                    <a:pt x="32040" y="13336"/>
                  </a:cubicBezTo>
                  <a:lnTo>
                    <a:pt x="31945" y="465"/>
                  </a:lnTo>
                  <a:cubicBezTo>
                    <a:pt x="31945" y="210"/>
                    <a:pt x="31200" y="0"/>
                    <a:pt x="30260" y="0"/>
                  </a:cubicBezTo>
                  <a:close/>
                </a:path>
              </a:pathLst>
            </a:custGeom>
            <a:solidFill>
              <a:schemeClr val="lt2"/>
            </a:solidFill>
            <a:ln>
              <a:noFill/>
            </a:ln>
          </p:spPr>
          <p:txBody>
            <a:bodyPr spcFirstLastPara="1" wrap="square" lIns="91425" tIns="91425" rIns="91425" bIns="91425" anchor="ctr" anchorCtr="0">
              <a:noAutofit/>
            </a:bodyPr>
            <a:lstStyle/>
            <a:p>
              <a:endParaRPr/>
            </a:p>
          </p:txBody>
        </p:sp>
        <p:sp>
          <p:nvSpPr>
            <p:cNvPr id="2989" name="Google Shape;2989;p53"/>
            <p:cNvSpPr/>
            <p:nvPr/>
          </p:nvSpPr>
          <p:spPr>
            <a:xfrm>
              <a:off x="3940350" y="1541100"/>
              <a:ext cx="152425" cy="152425"/>
            </a:xfrm>
            <a:custGeom>
              <a:avLst/>
              <a:gdLst/>
              <a:ahLst/>
              <a:cxnLst/>
              <a:rect l="l" t="t" r="r" b="b"/>
              <a:pathLst>
                <a:path w="6097" h="6097" extrusionOk="0">
                  <a:moveTo>
                    <a:pt x="5311" y="0"/>
                  </a:moveTo>
                  <a:lnTo>
                    <a:pt x="751" y="36"/>
                  </a:lnTo>
                  <a:cubicBezTo>
                    <a:pt x="334" y="36"/>
                    <a:pt x="1" y="369"/>
                    <a:pt x="1" y="786"/>
                  </a:cubicBezTo>
                  <a:lnTo>
                    <a:pt x="37" y="5346"/>
                  </a:lnTo>
                  <a:cubicBezTo>
                    <a:pt x="37" y="5763"/>
                    <a:pt x="382" y="6096"/>
                    <a:pt x="787" y="6096"/>
                  </a:cubicBezTo>
                  <a:lnTo>
                    <a:pt x="5359" y="6060"/>
                  </a:lnTo>
                  <a:cubicBezTo>
                    <a:pt x="5775" y="6060"/>
                    <a:pt x="6097" y="5715"/>
                    <a:pt x="6097" y="5310"/>
                  </a:cubicBezTo>
                  <a:lnTo>
                    <a:pt x="6061" y="738"/>
                  </a:lnTo>
                  <a:cubicBezTo>
                    <a:pt x="6061" y="322"/>
                    <a:pt x="5728" y="0"/>
                    <a:pt x="5311" y="0"/>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90" name="Google Shape;2990;p53"/>
            <p:cNvSpPr/>
            <p:nvPr/>
          </p:nvSpPr>
          <p:spPr>
            <a:xfrm>
              <a:off x="3935300" y="1536025"/>
              <a:ext cx="162550" cy="162250"/>
            </a:xfrm>
            <a:custGeom>
              <a:avLst/>
              <a:gdLst/>
              <a:ahLst/>
              <a:cxnLst/>
              <a:rect l="l" t="t" r="r" b="b"/>
              <a:pathLst>
                <a:path w="6502" h="6490" extrusionOk="0">
                  <a:moveTo>
                    <a:pt x="5513" y="394"/>
                  </a:moveTo>
                  <a:lnTo>
                    <a:pt x="5513" y="406"/>
                  </a:lnTo>
                  <a:cubicBezTo>
                    <a:pt x="5823" y="406"/>
                    <a:pt x="6073" y="644"/>
                    <a:pt x="6073" y="953"/>
                  </a:cubicBezTo>
                  <a:lnTo>
                    <a:pt x="6108" y="5525"/>
                  </a:lnTo>
                  <a:cubicBezTo>
                    <a:pt x="6097" y="5823"/>
                    <a:pt x="5858" y="6061"/>
                    <a:pt x="5561" y="6061"/>
                  </a:cubicBezTo>
                  <a:lnTo>
                    <a:pt x="989" y="6097"/>
                  </a:lnTo>
                  <a:cubicBezTo>
                    <a:pt x="679" y="6097"/>
                    <a:pt x="441" y="5859"/>
                    <a:pt x="429" y="5549"/>
                  </a:cubicBezTo>
                  <a:lnTo>
                    <a:pt x="393" y="977"/>
                  </a:lnTo>
                  <a:cubicBezTo>
                    <a:pt x="393" y="679"/>
                    <a:pt x="643" y="429"/>
                    <a:pt x="941" y="429"/>
                  </a:cubicBezTo>
                  <a:lnTo>
                    <a:pt x="5513" y="394"/>
                  </a:lnTo>
                  <a:close/>
                  <a:moveTo>
                    <a:pt x="5513" y="1"/>
                  </a:moveTo>
                  <a:lnTo>
                    <a:pt x="941" y="37"/>
                  </a:lnTo>
                  <a:cubicBezTo>
                    <a:pt x="417" y="37"/>
                    <a:pt x="1" y="465"/>
                    <a:pt x="12" y="989"/>
                  </a:cubicBezTo>
                  <a:lnTo>
                    <a:pt x="36" y="5549"/>
                  </a:lnTo>
                  <a:cubicBezTo>
                    <a:pt x="48" y="6073"/>
                    <a:pt x="465" y="6490"/>
                    <a:pt x="989" y="6490"/>
                  </a:cubicBezTo>
                  <a:lnTo>
                    <a:pt x="5561" y="6454"/>
                  </a:lnTo>
                  <a:cubicBezTo>
                    <a:pt x="6085" y="6454"/>
                    <a:pt x="6501" y="6025"/>
                    <a:pt x="6489" y="5501"/>
                  </a:cubicBezTo>
                  <a:lnTo>
                    <a:pt x="6466" y="941"/>
                  </a:lnTo>
                  <a:cubicBezTo>
                    <a:pt x="6454" y="418"/>
                    <a:pt x="6037" y="1"/>
                    <a:pt x="5513"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2991" name="Google Shape;2991;p53"/>
            <p:cNvSpPr/>
            <p:nvPr/>
          </p:nvSpPr>
          <p:spPr>
            <a:xfrm>
              <a:off x="4159725" y="1539300"/>
              <a:ext cx="152425" cy="152425"/>
            </a:xfrm>
            <a:custGeom>
              <a:avLst/>
              <a:gdLst/>
              <a:ahLst/>
              <a:cxnLst/>
              <a:rect l="l" t="t" r="r" b="b"/>
              <a:pathLst>
                <a:path w="6097" h="6097" extrusionOk="0">
                  <a:moveTo>
                    <a:pt x="5311" y="1"/>
                  </a:moveTo>
                  <a:lnTo>
                    <a:pt x="739" y="37"/>
                  </a:lnTo>
                  <a:cubicBezTo>
                    <a:pt x="322" y="37"/>
                    <a:pt x="1" y="382"/>
                    <a:pt x="1" y="787"/>
                  </a:cubicBezTo>
                  <a:lnTo>
                    <a:pt x="37" y="5359"/>
                  </a:lnTo>
                  <a:cubicBezTo>
                    <a:pt x="37" y="5775"/>
                    <a:pt x="370" y="6097"/>
                    <a:pt x="787" y="6097"/>
                  </a:cubicBezTo>
                  <a:lnTo>
                    <a:pt x="5347" y="6061"/>
                  </a:lnTo>
                  <a:cubicBezTo>
                    <a:pt x="5763" y="6061"/>
                    <a:pt x="6097" y="5728"/>
                    <a:pt x="6097" y="5311"/>
                  </a:cubicBezTo>
                  <a:lnTo>
                    <a:pt x="6061" y="739"/>
                  </a:lnTo>
                  <a:cubicBezTo>
                    <a:pt x="6061" y="334"/>
                    <a:pt x="5716" y="1"/>
                    <a:pt x="5311" y="1"/>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92" name="Google Shape;2992;p53"/>
            <p:cNvSpPr/>
            <p:nvPr/>
          </p:nvSpPr>
          <p:spPr>
            <a:xfrm>
              <a:off x="4154675" y="1534550"/>
              <a:ext cx="162550" cy="162250"/>
            </a:xfrm>
            <a:custGeom>
              <a:avLst/>
              <a:gdLst/>
              <a:ahLst/>
              <a:cxnLst/>
              <a:rect l="l" t="t" r="r" b="b"/>
              <a:pathLst>
                <a:path w="6502" h="6490" extrusionOk="0">
                  <a:moveTo>
                    <a:pt x="5513" y="393"/>
                  </a:moveTo>
                  <a:cubicBezTo>
                    <a:pt x="5811" y="393"/>
                    <a:pt x="6061" y="643"/>
                    <a:pt x="6061" y="941"/>
                  </a:cubicBezTo>
                  <a:lnTo>
                    <a:pt x="6096" y="5513"/>
                  </a:lnTo>
                  <a:cubicBezTo>
                    <a:pt x="6096" y="5811"/>
                    <a:pt x="5858" y="6061"/>
                    <a:pt x="5549" y="6061"/>
                  </a:cubicBezTo>
                  <a:lnTo>
                    <a:pt x="989" y="6096"/>
                  </a:lnTo>
                  <a:cubicBezTo>
                    <a:pt x="679" y="6096"/>
                    <a:pt x="429" y="5858"/>
                    <a:pt x="429" y="5549"/>
                  </a:cubicBezTo>
                  <a:lnTo>
                    <a:pt x="393" y="989"/>
                  </a:lnTo>
                  <a:cubicBezTo>
                    <a:pt x="393" y="679"/>
                    <a:pt x="643" y="429"/>
                    <a:pt x="941" y="429"/>
                  </a:cubicBezTo>
                  <a:lnTo>
                    <a:pt x="5513" y="393"/>
                  </a:lnTo>
                  <a:close/>
                  <a:moveTo>
                    <a:pt x="5513" y="0"/>
                  </a:moveTo>
                  <a:lnTo>
                    <a:pt x="941" y="36"/>
                  </a:lnTo>
                  <a:cubicBezTo>
                    <a:pt x="417" y="36"/>
                    <a:pt x="0" y="465"/>
                    <a:pt x="0" y="989"/>
                  </a:cubicBezTo>
                  <a:lnTo>
                    <a:pt x="36" y="5549"/>
                  </a:lnTo>
                  <a:cubicBezTo>
                    <a:pt x="48" y="6072"/>
                    <a:pt x="465" y="6489"/>
                    <a:pt x="989" y="6489"/>
                  </a:cubicBezTo>
                  <a:lnTo>
                    <a:pt x="5561" y="6453"/>
                  </a:lnTo>
                  <a:cubicBezTo>
                    <a:pt x="6073" y="6453"/>
                    <a:pt x="6501" y="6025"/>
                    <a:pt x="6489" y="5501"/>
                  </a:cubicBezTo>
                  <a:lnTo>
                    <a:pt x="6466" y="941"/>
                  </a:lnTo>
                  <a:cubicBezTo>
                    <a:pt x="6454" y="417"/>
                    <a:pt x="6025" y="0"/>
                    <a:pt x="5513"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2993" name="Google Shape;2993;p53"/>
            <p:cNvSpPr/>
            <p:nvPr/>
          </p:nvSpPr>
          <p:spPr>
            <a:xfrm>
              <a:off x="3503700" y="1758375"/>
              <a:ext cx="152425" cy="152425"/>
            </a:xfrm>
            <a:custGeom>
              <a:avLst/>
              <a:gdLst/>
              <a:ahLst/>
              <a:cxnLst/>
              <a:rect l="l" t="t" r="r" b="b"/>
              <a:pathLst>
                <a:path w="6097" h="6097" extrusionOk="0">
                  <a:moveTo>
                    <a:pt x="5311" y="1"/>
                  </a:moveTo>
                  <a:lnTo>
                    <a:pt x="739" y="36"/>
                  </a:lnTo>
                  <a:cubicBezTo>
                    <a:pt x="322" y="36"/>
                    <a:pt x="0" y="382"/>
                    <a:pt x="0" y="787"/>
                  </a:cubicBezTo>
                  <a:lnTo>
                    <a:pt x="36" y="5359"/>
                  </a:lnTo>
                  <a:cubicBezTo>
                    <a:pt x="36" y="5775"/>
                    <a:pt x="370" y="6097"/>
                    <a:pt x="786" y="6097"/>
                  </a:cubicBezTo>
                  <a:lnTo>
                    <a:pt x="5358" y="6061"/>
                  </a:lnTo>
                  <a:cubicBezTo>
                    <a:pt x="5763" y="6061"/>
                    <a:pt x="6096" y="5728"/>
                    <a:pt x="6096" y="5311"/>
                  </a:cubicBezTo>
                  <a:lnTo>
                    <a:pt x="6061" y="751"/>
                  </a:lnTo>
                  <a:cubicBezTo>
                    <a:pt x="6061" y="334"/>
                    <a:pt x="5715" y="1"/>
                    <a:pt x="5311" y="1"/>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94" name="Google Shape;2994;p53"/>
            <p:cNvSpPr/>
            <p:nvPr/>
          </p:nvSpPr>
          <p:spPr>
            <a:xfrm>
              <a:off x="3498650" y="1753625"/>
              <a:ext cx="162525" cy="162250"/>
            </a:xfrm>
            <a:custGeom>
              <a:avLst/>
              <a:gdLst/>
              <a:ahLst/>
              <a:cxnLst/>
              <a:rect l="l" t="t" r="r" b="b"/>
              <a:pathLst>
                <a:path w="6501" h="6490" extrusionOk="0">
                  <a:moveTo>
                    <a:pt x="5513" y="393"/>
                  </a:moveTo>
                  <a:cubicBezTo>
                    <a:pt x="5810" y="393"/>
                    <a:pt x="6060" y="643"/>
                    <a:pt x="6060" y="941"/>
                  </a:cubicBezTo>
                  <a:lnTo>
                    <a:pt x="6096" y="5513"/>
                  </a:lnTo>
                  <a:cubicBezTo>
                    <a:pt x="6096" y="5811"/>
                    <a:pt x="5858" y="6061"/>
                    <a:pt x="5548" y="6061"/>
                  </a:cubicBezTo>
                  <a:lnTo>
                    <a:pt x="976" y="6096"/>
                  </a:lnTo>
                  <a:cubicBezTo>
                    <a:pt x="679" y="6096"/>
                    <a:pt x="429" y="5858"/>
                    <a:pt x="429" y="5549"/>
                  </a:cubicBezTo>
                  <a:lnTo>
                    <a:pt x="393" y="977"/>
                  </a:lnTo>
                  <a:cubicBezTo>
                    <a:pt x="393" y="679"/>
                    <a:pt x="643" y="429"/>
                    <a:pt x="941" y="429"/>
                  </a:cubicBezTo>
                  <a:lnTo>
                    <a:pt x="5513" y="393"/>
                  </a:lnTo>
                  <a:close/>
                  <a:moveTo>
                    <a:pt x="5513" y="0"/>
                  </a:moveTo>
                  <a:lnTo>
                    <a:pt x="941" y="36"/>
                  </a:lnTo>
                  <a:cubicBezTo>
                    <a:pt x="417" y="36"/>
                    <a:pt x="0" y="465"/>
                    <a:pt x="0" y="988"/>
                  </a:cubicBezTo>
                  <a:lnTo>
                    <a:pt x="36" y="5549"/>
                  </a:lnTo>
                  <a:cubicBezTo>
                    <a:pt x="48" y="6072"/>
                    <a:pt x="464" y="6489"/>
                    <a:pt x="988" y="6489"/>
                  </a:cubicBezTo>
                  <a:lnTo>
                    <a:pt x="5560" y="6453"/>
                  </a:lnTo>
                  <a:cubicBezTo>
                    <a:pt x="6072" y="6453"/>
                    <a:pt x="6501" y="6025"/>
                    <a:pt x="6489" y="5513"/>
                  </a:cubicBezTo>
                  <a:lnTo>
                    <a:pt x="6465" y="941"/>
                  </a:lnTo>
                  <a:cubicBezTo>
                    <a:pt x="6453" y="417"/>
                    <a:pt x="6025" y="0"/>
                    <a:pt x="5513"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2995" name="Google Shape;2995;p53"/>
            <p:cNvSpPr/>
            <p:nvPr/>
          </p:nvSpPr>
          <p:spPr>
            <a:xfrm>
              <a:off x="3722775" y="1756900"/>
              <a:ext cx="152425" cy="152425"/>
            </a:xfrm>
            <a:custGeom>
              <a:avLst/>
              <a:gdLst/>
              <a:ahLst/>
              <a:cxnLst/>
              <a:rect l="l" t="t" r="r" b="b"/>
              <a:pathLst>
                <a:path w="6097" h="6097" extrusionOk="0">
                  <a:moveTo>
                    <a:pt x="5311" y="0"/>
                  </a:moveTo>
                  <a:lnTo>
                    <a:pt x="739" y="36"/>
                  </a:lnTo>
                  <a:cubicBezTo>
                    <a:pt x="334" y="36"/>
                    <a:pt x="0" y="369"/>
                    <a:pt x="0" y="786"/>
                  </a:cubicBezTo>
                  <a:lnTo>
                    <a:pt x="36" y="5358"/>
                  </a:lnTo>
                  <a:cubicBezTo>
                    <a:pt x="36" y="5763"/>
                    <a:pt x="370" y="6096"/>
                    <a:pt x="786" y="6096"/>
                  </a:cubicBezTo>
                  <a:lnTo>
                    <a:pt x="5358" y="6061"/>
                  </a:lnTo>
                  <a:cubicBezTo>
                    <a:pt x="5775" y="6061"/>
                    <a:pt x="6096" y="5727"/>
                    <a:pt x="6096" y="5310"/>
                  </a:cubicBezTo>
                  <a:lnTo>
                    <a:pt x="6061" y="738"/>
                  </a:lnTo>
                  <a:cubicBezTo>
                    <a:pt x="6061" y="334"/>
                    <a:pt x="5727" y="0"/>
                    <a:pt x="5311" y="0"/>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96" name="Google Shape;2996;p53"/>
            <p:cNvSpPr/>
            <p:nvPr/>
          </p:nvSpPr>
          <p:spPr>
            <a:xfrm>
              <a:off x="3717725" y="1752125"/>
              <a:ext cx="162525" cy="162250"/>
            </a:xfrm>
            <a:custGeom>
              <a:avLst/>
              <a:gdLst/>
              <a:ahLst/>
              <a:cxnLst/>
              <a:rect l="l" t="t" r="r" b="b"/>
              <a:pathLst>
                <a:path w="6501" h="6490" extrusionOk="0">
                  <a:moveTo>
                    <a:pt x="5513" y="394"/>
                  </a:moveTo>
                  <a:cubicBezTo>
                    <a:pt x="5822" y="394"/>
                    <a:pt x="6060" y="632"/>
                    <a:pt x="6072" y="941"/>
                  </a:cubicBezTo>
                  <a:lnTo>
                    <a:pt x="6096" y="5513"/>
                  </a:lnTo>
                  <a:cubicBezTo>
                    <a:pt x="6108" y="5811"/>
                    <a:pt x="5858" y="6061"/>
                    <a:pt x="5560" y="6061"/>
                  </a:cubicBezTo>
                  <a:lnTo>
                    <a:pt x="988" y="6097"/>
                  </a:lnTo>
                  <a:cubicBezTo>
                    <a:pt x="679" y="6097"/>
                    <a:pt x="441" y="5847"/>
                    <a:pt x="441" y="5549"/>
                  </a:cubicBezTo>
                  <a:lnTo>
                    <a:pt x="405" y="977"/>
                  </a:lnTo>
                  <a:cubicBezTo>
                    <a:pt x="393" y="679"/>
                    <a:pt x="643" y="429"/>
                    <a:pt x="941" y="429"/>
                  </a:cubicBezTo>
                  <a:lnTo>
                    <a:pt x="5513" y="394"/>
                  </a:lnTo>
                  <a:close/>
                  <a:moveTo>
                    <a:pt x="5513" y="1"/>
                  </a:moveTo>
                  <a:lnTo>
                    <a:pt x="941" y="36"/>
                  </a:lnTo>
                  <a:cubicBezTo>
                    <a:pt x="429" y="36"/>
                    <a:pt x="0" y="465"/>
                    <a:pt x="12" y="989"/>
                  </a:cubicBezTo>
                  <a:lnTo>
                    <a:pt x="48" y="5549"/>
                  </a:lnTo>
                  <a:cubicBezTo>
                    <a:pt x="48" y="6073"/>
                    <a:pt x="476" y="6490"/>
                    <a:pt x="988" y="6490"/>
                  </a:cubicBezTo>
                  <a:lnTo>
                    <a:pt x="5560" y="6454"/>
                  </a:lnTo>
                  <a:cubicBezTo>
                    <a:pt x="6084" y="6454"/>
                    <a:pt x="6501" y="6025"/>
                    <a:pt x="6501" y="5501"/>
                  </a:cubicBezTo>
                  <a:lnTo>
                    <a:pt x="6465" y="941"/>
                  </a:lnTo>
                  <a:cubicBezTo>
                    <a:pt x="6465" y="417"/>
                    <a:pt x="6037" y="1"/>
                    <a:pt x="5513"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2997" name="Google Shape;2997;p53"/>
            <p:cNvSpPr/>
            <p:nvPr/>
          </p:nvSpPr>
          <p:spPr>
            <a:xfrm>
              <a:off x="3941850" y="1755400"/>
              <a:ext cx="152725" cy="152150"/>
            </a:xfrm>
            <a:custGeom>
              <a:avLst/>
              <a:gdLst/>
              <a:ahLst/>
              <a:cxnLst/>
              <a:rect l="l" t="t" r="r" b="b"/>
              <a:pathLst>
                <a:path w="6109" h="6086" extrusionOk="0">
                  <a:moveTo>
                    <a:pt x="5344" y="0"/>
                  </a:moveTo>
                  <a:cubicBezTo>
                    <a:pt x="5337" y="0"/>
                    <a:pt x="5330" y="1"/>
                    <a:pt x="5323" y="1"/>
                  </a:cubicBezTo>
                  <a:lnTo>
                    <a:pt x="751" y="25"/>
                  </a:lnTo>
                  <a:cubicBezTo>
                    <a:pt x="334" y="36"/>
                    <a:pt x="0" y="370"/>
                    <a:pt x="12" y="787"/>
                  </a:cubicBezTo>
                  <a:lnTo>
                    <a:pt x="36" y="5347"/>
                  </a:lnTo>
                  <a:cubicBezTo>
                    <a:pt x="48" y="5756"/>
                    <a:pt x="370" y="6085"/>
                    <a:pt x="777" y="6085"/>
                  </a:cubicBezTo>
                  <a:cubicBezTo>
                    <a:pt x="784" y="6085"/>
                    <a:pt x="791" y="6085"/>
                    <a:pt x="798" y="6085"/>
                  </a:cubicBezTo>
                  <a:lnTo>
                    <a:pt x="5358" y="6061"/>
                  </a:lnTo>
                  <a:cubicBezTo>
                    <a:pt x="5775" y="6049"/>
                    <a:pt x="6108" y="5716"/>
                    <a:pt x="6096" y="5311"/>
                  </a:cubicBezTo>
                  <a:lnTo>
                    <a:pt x="6073" y="739"/>
                  </a:lnTo>
                  <a:cubicBezTo>
                    <a:pt x="6061" y="329"/>
                    <a:pt x="5739" y="0"/>
                    <a:pt x="5344" y="0"/>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2998" name="Google Shape;2998;p53"/>
            <p:cNvSpPr/>
            <p:nvPr/>
          </p:nvSpPr>
          <p:spPr>
            <a:xfrm>
              <a:off x="3937075" y="1750350"/>
              <a:ext cx="162250" cy="162250"/>
            </a:xfrm>
            <a:custGeom>
              <a:avLst/>
              <a:gdLst/>
              <a:ahLst/>
              <a:cxnLst/>
              <a:rect l="l" t="t" r="r" b="b"/>
              <a:pathLst>
                <a:path w="6490" h="6490" extrusionOk="0">
                  <a:moveTo>
                    <a:pt x="5534" y="405"/>
                  </a:moveTo>
                  <a:cubicBezTo>
                    <a:pt x="5823" y="405"/>
                    <a:pt x="6061" y="650"/>
                    <a:pt x="6061" y="941"/>
                  </a:cubicBezTo>
                  <a:lnTo>
                    <a:pt x="6097" y="5513"/>
                  </a:lnTo>
                  <a:cubicBezTo>
                    <a:pt x="6097" y="5811"/>
                    <a:pt x="5859" y="6061"/>
                    <a:pt x="5549" y="6061"/>
                  </a:cubicBezTo>
                  <a:lnTo>
                    <a:pt x="977" y="6096"/>
                  </a:lnTo>
                  <a:cubicBezTo>
                    <a:pt x="970" y="6097"/>
                    <a:pt x="964" y="6097"/>
                    <a:pt x="957" y="6097"/>
                  </a:cubicBezTo>
                  <a:cubicBezTo>
                    <a:pt x="668" y="6097"/>
                    <a:pt x="430" y="5851"/>
                    <a:pt x="430" y="5561"/>
                  </a:cubicBezTo>
                  <a:lnTo>
                    <a:pt x="394" y="989"/>
                  </a:lnTo>
                  <a:cubicBezTo>
                    <a:pt x="394" y="679"/>
                    <a:pt x="632" y="441"/>
                    <a:pt x="930" y="429"/>
                  </a:cubicBezTo>
                  <a:lnTo>
                    <a:pt x="5502" y="405"/>
                  </a:lnTo>
                  <a:lnTo>
                    <a:pt x="5514" y="405"/>
                  </a:lnTo>
                  <a:cubicBezTo>
                    <a:pt x="5520" y="405"/>
                    <a:pt x="5527" y="405"/>
                    <a:pt x="5534" y="405"/>
                  </a:cubicBezTo>
                  <a:close/>
                  <a:moveTo>
                    <a:pt x="5502" y="0"/>
                  </a:moveTo>
                  <a:lnTo>
                    <a:pt x="930" y="36"/>
                  </a:lnTo>
                  <a:cubicBezTo>
                    <a:pt x="418" y="48"/>
                    <a:pt x="1" y="465"/>
                    <a:pt x="1" y="989"/>
                  </a:cubicBezTo>
                  <a:lnTo>
                    <a:pt x="37" y="5561"/>
                  </a:lnTo>
                  <a:cubicBezTo>
                    <a:pt x="37" y="6066"/>
                    <a:pt x="454" y="6489"/>
                    <a:pt x="956" y="6489"/>
                  </a:cubicBezTo>
                  <a:cubicBezTo>
                    <a:pt x="963" y="6489"/>
                    <a:pt x="970" y="6489"/>
                    <a:pt x="977" y="6489"/>
                  </a:cubicBezTo>
                  <a:lnTo>
                    <a:pt x="5549" y="6453"/>
                  </a:lnTo>
                  <a:cubicBezTo>
                    <a:pt x="6073" y="6453"/>
                    <a:pt x="6490" y="6037"/>
                    <a:pt x="6490" y="5513"/>
                  </a:cubicBezTo>
                  <a:lnTo>
                    <a:pt x="6454" y="941"/>
                  </a:lnTo>
                  <a:cubicBezTo>
                    <a:pt x="6454" y="417"/>
                    <a:pt x="6026" y="0"/>
                    <a:pt x="5502"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2999" name="Google Shape;2999;p53"/>
            <p:cNvSpPr/>
            <p:nvPr/>
          </p:nvSpPr>
          <p:spPr>
            <a:xfrm>
              <a:off x="4161225" y="1753625"/>
              <a:ext cx="152425" cy="152425"/>
            </a:xfrm>
            <a:custGeom>
              <a:avLst/>
              <a:gdLst/>
              <a:ahLst/>
              <a:cxnLst/>
              <a:rect l="l" t="t" r="r" b="b"/>
              <a:pathLst>
                <a:path w="6097" h="6097" extrusionOk="0">
                  <a:moveTo>
                    <a:pt x="5311" y="0"/>
                  </a:moveTo>
                  <a:lnTo>
                    <a:pt x="739" y="36"/>
                  </a:lnTo>
                  <a:cubicBezTo>
                    <a:pt x="334" y="36"/>
                    <a:pt x="0" y="369"/>
                    <a:pt x="0" y="786"/>
                  </a:cubicBezTo>
                  <a:lnTo>
                    <a:pt x="36" y="5358"/>
                  </a:lnTo>
                  <a:cubicBezTo>
                    <a:pt x="36" y="5763"/>
                    <a:pt x="369" y="6096"/>
                    <a:pt x="786" y="6096"/>
                  </a:cubicBezTo>
                  <a:lnTo>
                    <a:pt x="5358" y="6061"/>
                  </a:lnTo>
                  <a:cubicBezTo>
                    <a:pt x="5763" y="6061"/>
                    <a:pt x="6096" y="5727"/>
                    <a:pt x="6096" y="5310"/>
                  </a:cubicBezTo>
                  <a:lnTo>
                    <a:pt x="6061" y="738"/>
                  </a:lnTo>
                  <a:cubicBezTo>
                    <a:pt x="6061" y="334"/>
                    <a:pt x="5727" y="0"/>
                    <a:pt x="5311" y="0"/>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00" name="Google Shape;3000;p53"/>
            <p:cNvSpPr/>
            <p:nvPr/>
          </p:nvSpPr>
          <p:spPr>
            <a:xfrm>
              <a:off x="4156150" y="1748850"/>
              <a:ext cx="162550" cy="162250"/>
            </a:xfrm>
            <a:custGeom>
              <a:avLst/>
              <a:gdLst/>
              <a:ahLst/>
              <a:cxnLst/>
              <a:rect l="l" t="t" r="r" b="b"/>
              <a:pathLst>
                <a:path w="6502" h="6490" extrusionOk="0">
                  <a:moveTo>
                    <a:pt x="5514" y="394"/>
                  </a:moveTo>
                  <a:cubicBezTo>
                    <a:pt x="5811" y="394"/>
                    <a:pt x="6061" y="632"/>
                    <a:pt x="6073" y="941"/>
                  </a:cubicBezTo>
                  <a:lnTo>
                    <a:pt x="6097" y="5513"/>
                  </a:lnTo>
                  <a:cubicBezTo>
                    <a:pt x="6097" y="5811"/>
                    <a:pt x="5859" y="6061"/>
                    <a:pt x="5549" y="6061"/>
                  </a:cubicBezTo>
                  <a:lnTo>
                    <a:pt x="989" y="6097"/>
                  </a:lnTo>
                  <a:cubicBezTo>
                    <a:pt x="680" y="6097"/>
                    <a:pt x="442" y="5859"/>
                    <a:pt x="430" y="5549"/>
                  </a:cubicBezTo>
                  <a:lnTo>
                    <a:pt x="394" y="977"/>
                  </a:lnTo>
                  <a:cubicBezTo>
                    <a:pt x="394" y="679"/>
                    <a:pt x="644" y="429"/>
                    <a:pt x="942" y="429"/>
                  </a:cubicBezTo>
                  <a:lnTo>
                    <a:pt x="5514" y="394"/>
                  </a:lnTo>
                  <a:close/>
                  <a:moveTo>
                    <a:pt x="5514" y="1"/>
                  </a:moveTo>
                  <a:lnTo>
                    <a:pt x="942" y="36"/>
                  </a:lnTo>
                  <a:cubicBezTo>
                    <a:pt x="418" y="36"/>
                    <a:pt x="1" y="465"/>
                    <a:pt x="13" y="989"/>
                  </a:cubicBezTo>
                  <a:lnTo>
                    <a:pt x="37" y="5549"/>
                  </a:lnTo>
                  <a:cubicBezTo>
                    <a:pt x="49" y="6073"/>
                    <a:pt x="465" y="6490"/>
                    <a:pt x="989" y="6490"/>
                  </a:cubicBezTo>
                  <a:lnTo>
                    <a:pt x="5561" y="6454"/>
                  </a:lnTo>
                  <a:cubicBezTo>
                    <a:pt x="6085" y="6454"/>
                    <a:pt x="6502" y="6025"/>
                    <a:pt x="6502" y="5501"/>
                  </a:cubicBezTo>
                  <a:lnTo>
                    <a:pt x="6466" y="941"/>
                  </a:lnTo>
                  <a:cubicBezTo>
                    <a:pt x="6454" y="417"/>
                    <a:pt x="6037" y="1"/>
                    <a:pt x="5514"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3001" name="Google Shape;3001;p53"/>
            <p:cNvSpPr/>
            <p:nvPr/>
          </p:nvSpPr>
          <p:spPr>
            <a:xfrm>
              <a:off x="3505200" y="1972700"/>
              <a:ext cx="152400" cy="152425"/>
            </a:xfrm>
            <a:custGeom>
              <a:avLst/>
              <a:gdLst/>
              <a:ahLst/>
              <a:cxnLst/>
              <a:rect l="l" t="t" r="r" b="b"/>
              <a:pathLst>
                <a:path w="6096" h="6097" extrusionOk="0">
                  <a:moveTo>
                    <a:pt x="5310" y="0"/>
                  </a:moveTo>
                  <a:lnTo>
                    <a:pt x="738" y="36"/>
                  </a:lnTo>
                  <a:cubicBezTo>
                    <a:pt x="333" y="36"/>
                    <a:pt x="0" y="369"/>
                    <a:pt x="0" y="786"/>
                  </a:cubicBezTo>
                  <a:lnTo>
                    <a:pt x="36" y="5358"/>
                  </a:lnTo>
                  <a:cubicBezTo>
                    <a:pt x="36" y="5775"/>
                    <a:pt x="369" y="6096"/>
                    <a:pt x="786" y="6096"/>
                  </a:cubicBezTo>
                  <a:lnTo>
                    <a:pt x="5358" y="6061"/>
                  </a:lnTo>
                  <a:cubicBezTo>
                    <a:pt x="5763" y="6061"/>
                    <a:pt x="6096" y="5727"/>
                    <a:pt x="6096" y="5310"/>
                  </a:cubicBezTo>
                  <a:lnTo>
                    <a:pt x="6060" y="738"/>
                  </a:lnTo>
                  <a:cubicBezTo>
                    <a:pt x="6060" y="334"/>
                    <a:pt x="5727" y="0"/>
                    <a:pt x="5310" y="0"/>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02" name="Google Shape;3002;p53"/>
            <p:cNvSpPr/>
            <p:nvPr/>
          </p:nvSpPr>
          <p:spPr>
            <a:xfrm>
              <a:off x="3500125" y="1968225"/>
              <a:ext cx="162550" cy="162250"/>
            </a:xfrm>
            <a:custGeom>
              <a:avLst/>
              <a:gdLst/>
              <a:ahLst/>
              <a:cxnLst/>
              <a:rect l="l" t="t" r="r" b="b"/>
              <a:pathLst>
                <a:path w="6502" h="6490" extrusionOk="0">
                  <a:moveTo>
                    <a:pt x="5513" y="382"/>
                  </a:moveTo>
                  <a:cubicBezTo>
                    <a:pt x="5811" y="382"/>
                    <a:pt x="6061" y="620"/>
                    <a:pt x="6061" y="929"/>
                  </a:cubicBezTo>
                  <a:lnTo>
                    <a:pt x="6097" y="5501"/>
                  </a:lnTo>
                  <a:cubicBezTo>
                    <a:pt x="6097" y="5799"/>
                    <a:pt x="5858" y="6049"/>
                    <a:pt x="5561" y="6049"/>
                  </a:cubicBezTo>
                  <a:lnTo>
                    <a:pt x="989" y="6085"/>
                  </a:lnTo>
                  <a:cubicBezTo>
                    <a:pt x="679" y="6085"/>
                    <a:pt x="441" y="5835"/>
                    <a:pt x="429" y="5537"/>
                  </a:cubicBezTo>
                  <a:lnTo>
                    <a:pt x="405" y="977"/>
                  </a:lnTo>
                  <a:cubicBezTo>
                    <a:pt x="394" y="679"/>
                    <a:pt x="644" y="429"/>
                    <a:pt x="941" y="429"/>
                  </a:cubicBezTo>
                  <a:lnTo>
                    <a:pt x="5513" y="394"/>
                  </a:lnTo>
                  <a:lnTo>
                    <a:pt x="5513" y="382"/>
                  </a:lnTo>
                  <a:close/>
                  <a:moveTo>
                    <a:pt x="5534" y="0"/>
                  </a:moveTo>
                  <a:cubicBezTo>
                    <a:pt x="5527" y="0"/>
                    <a:pt x="5520" y="0"/>
                    <a:pt x="5513" y="1"/>
                  </a:cubicBezTo>
                  <a:lnTo>
                    <a:pt x="941" y="36"/>
                  </a:lnTo>
                  <a:cubicBezTo>
                    <a:pt x="429" y="36"/>
                    <a:pt x="1" y="465"/>
                    <a:pt x="13" y="977"/>
                  </a:cubicBezTo>
                  <a:lnTo>
                    <a:pt x="48" y="5549"/>
                  </a:lnTo>
                  <a:cubicBezTo>
                    <a:pt x="48" y="6073"/>
                    <a:pt x="465" y="6490"/>
                    <a:pt x="989" y="6490"/>
                  </a:cubicBezTo>
                  <a:lnTo>
                    <a:pt x="5561" y="6454"/>
                  </a:lnTo>
                  <a:cubicBezTo>
                    <a:pt x="6085" y="6442"/>
                    <a:pt x="6501" y="6025"/>
                    <a:pt x="6501" y="5501"/>
                  </a:cubicBezTo>
                  <a:lnTo>
                    <a:pt x="6466" y="929"/>
                  </a:lnTo>
                  <a:cubicBezTo>
                    <a:pt x="6454" y="424"/>
                    <a:pt x="6048" y="0"/>
                    <a:pt x="5534"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3003" name="Google Shape;3003;p53"/>
            <p:cNvSpPr/>
            <p:nvPr/>
          </p:nvSpPr>
          <p:spPr>
            <a:xfrm>
              <a:off x="3724275" y="1971200"/>
              <a:ext cx="152700" cy="152425"/>
            </a:xfrm>
            <a:custGeom>
              <a:avLst/>
              <a:gdLst/>
              <a:ahLst/>
              <a:cxnLst/>
              <a:rect l="l" t="t" r="r" b="b"/>
              <a:pathLst>
                <a:path w="6108" h="6097" extrusionOk="0">
                  <a:moveTo>
                    <a:pt x="5310" y="1"/>
                  </a:moveTo>
                  <a:lnTo>
                    <a:pt x="750" y="36"/>
                  </a:lnTo>
                  <a:cubicBezTo>
                    <a:pt x="333" y="36"/>
                    <a:pt x="0" y="370"/>
                    <a:pt x="0" y="787"/>
                  </a:cubicBezTo>
                  <a:lnTo>
                    <a:pt x="36" y="5359"/>
                  </a:lnTo>
                  <a:cubicBezTo>
                    <a:pt x="48" y="5763"/>
                    <a:pt x="381" y="6097"/>
                    <a:pt x="786" y="6097"/>
                  </a:cubicBezTo>
                  <a:lnTo>
                    <a:pt x="5358" y="6061"/>
                  </a:lnTo>
                  <a:cubicBezTo>
                    <a:pt x="5775" y="6061"/>
                    <a:pt x="6108" y="5716"/>
                    <a:pt x="6096" y="5311"/>
                  </a:cubicBezTo>
                  <a:lnTo>
                    <a:pt x="6060" y="739"/>
                  </a:lnTo>
                  <a:cubicBezTo>
                    <a:pt x="6060" y="322"/>
                    <a:pt x="5727" y="1"/>
                    <a:pt x="5310" y="1"/>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04" name="Google Shape;3004;p53"/>
            <p:cNvSpPr/>
            <p:nvPr/>
          </p:nvSpPr>
          <p:spPr>
            <a:xfrm>
              <a:off x="3719500" y="1966425"/>
              <a:ext cx="162250" cy="162275"/>
            </a:xfrm>
            <a:custGeom>
              <a:avLst/>
              <a:gdLst/>
              <a:ahLst/>
              <a:cxnLst/>
              <a:rect l="l" t="t" r="r" b="b"/>
              <a:pathLst>
                <a:path w="6490" h="6491" extrusionOk="0">
                  <a:moveTo>
                    <a:pt x="5513" y="394"/>
                  </a:moveTo>
                  <a:cubicBezTo>
                    <a:pt x="5811" y="394"/>
                    <a:pt x="6061" y="632"/>
                    <a:pt x="6061" y="942"/>
                  </a:cubicBezTo>
                  <a:lnTo>
                    <a:pt x="6097" y="5502"/>
                  </a:lnTo>
                  <a:cubicBezTo>
                    <a:pt x="6097" y="5811"/>
                    <a:pt x="5846" y="6050"/>
                    <a:pt x="5549" y="6061"/>
                  </a:cubicBezTo>
                  <a:lnTo>
                    <a:pt x="977" y="6097"/>
                  </a:lnTo>
                  <a:cubicBezTo>
                    <a:pt x="679" y="6097"/>
                    <a:pt x="429" y="5847"/>
                    <a:pt x="429" y="5550"/>
                  </a:cubicBezTo>
                  <a:lnTo>
                    <a:pt x="393" y="978"/>
                  </a:lnTo>
                  <a:cubicBezTo>
                    <a:pt x="393" y="680"/>
                    <a:pt x="632" y="430"/>
                    <a:pt x="941" y="430"/>
                  </a:cubicBezTo>
                  <a:lnTo>
                    <a:pt x="5513" y="394"/>
                  </a:lnTo>
                  <a:close/>
                  <a:moveTo>
                    <a:pt x="5522" y="1"/>
                  </a:moveTo>
                  <a:cubicBezTo>
                    <a:pt x="5515" y="1"/>
                    <a:pt x="5508" y="1"/>
                    <a:pt x="5501" y="1"/>
                  </a:cubicBezTo>
                  <a:lnTo>
                    <a:pt x="5513" y="1"/>
                  </a:lnTo>
                  <a:lnTo>
                    <a:pt x="941" y="37"/>
                  </a:lnTo>
                  <a:cubicBezTo>
                    <a:pt x="417" y="37"/>
                    <a:pt x="1" y="466"/>
                    <a:pt x="1" y="978"/>
                  </a:cubicBezTo>
                  <a:lnTo>
                    <a:pt x="36" y="5550"/>
                  </a:lnTo>
                  <a:cubicBezTo>
                    <a:pt x="36" y="6073"/>
                    <a:pt x="465" y="6490"/>
                    <a:pt x="989" y="6490"/>
                  </a:cubicBezTo>
                  <a:lnTo>
                    <a:pt x="5549" y="6454"/>
                  </a:lnTo>
                  <a:cubicBezTo>
                    <a:pt x="6073" y="6454"/>
                    <a:pt x="6489" y="6026"/>
                    <a:pt x="6489" y="5502"/>
                  </a:cubicBezTo>
                  <a:lnTo>
                    <a:pt x="6454" y="930"/>
                  </a:lnTo>
                  <a:cubicBezTo>
                    <a:pt x="6442" y="425"/>
                    <a:pt x="6025" y="1"/>
                    <a:pt x="5522"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3005" name="Google Shape;3005;p53"/>
            <p:cNvSpPr/>
            <p:nvPr/>
          </p:nvSpPr>
          <p:spPr>
            <a:xfrm>
              <a:off x="3943625" y="1969700"/>
              <a:ext cx="152425" cy="152150"/>
            </a:xfrm>
            <a:custGeom>
              <a:avLst/>
              <a:gdLst/>
              <a:ahLst/>
              <a:cxnLst/>
              <a:rect l="l" t="t" r="r" b="b"/>
              <a:pathLst>
                <a:path w="6097" h="6086" extrusionOk="0">
                  <a:moveTo>
                    <a:pt x="5333" y="1"/>
                  </a:moveTo>
                  <a:cubicBezTo>
                    <a:pt x="5326" y="1"/>
                    <a:pt x="5318" y="1"/>
                    <a:pt x="5311" y="1"/>
                  </a:cubicBezTo>
                  <a:lnTo>
                    <a:pt x="739" y="25"/>
                  </a:lnTo>
                  <a:cubicBezTo>
                    <a:pt x="322" y="37"/>
                    <a:pt x="1" y="370"/>
                    <a:pt x="1" y="787"/>
                  </a:cubicBezTo>
                  <a:lnTo>
                    <a:pt x="37" y="5347"/>
                  </a:lnTo>
                  <a:cubicBezTo>
                    <a:pt x="37" y="5757"/>
                    <a:pt x="359" y="6086"/>
                    <a:pt x="765" y="6086"/>
                  </a:cubicBezTo>
                  <a:cubicBezTo>
                    <a:pt x="772" y="6086"/>
                    <a:pt x="779" y="6085"/>
                    <a:pt x="787" y="6085"/>
                  </a:cubicBezTo>
                  <a:lnTo>
                    <a:pt x="5359" y="6061"/>
                  </a:lnTo>
                  <a:cubicBezTo>
                    <a:pt x="5764" y="6050"/>
                    <a:pt x="6097" y="5716"/>
                    <a:pt x="6097" y="5311"/>
                  </a:cubicBezTo>
                  <a:lnTo>
                    <a:pt x="6061" y="739"/>
                  </a:lnTo>
                  <a:cubicBezTo>
                    <a:pt x="6061" y="330"/>
                    <a:pt x="5739" y="1"/>
                    <a:pt x="5333" y="1"/>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06" name="Google Shape;3006;p53"/>
            <p:cNvSpPr/>
            <p:nvPr/>
          </p:nvSpPr>
          <p:spPr>
            <a:xfrm>
              <a:off x="3938575" y="1964650"/>
              <a:ext cx="162550" cy="162250"/>
            </a:xfrm>
            <a:custGeom>
              <a:avLst/>
              <a:gdLst/>
              <a:ahLst/>
              <a:cxnLst/>
              <a:rect l="l" t="t" r="r" b="b"/>
              <a:pathLst>
                <a:path w="6502" h="6490" extrusionOk="0">
                  <a:moveTo>
                    <a:pt x="5513" y="394"/>
                  </a:moveTo>
                  <a:cubicBezTo>
                    <a:pt x="5811" y="394"/>
                    <a:pt x="6061" y="644"/>
                    <a:pt x="6061" y="941"/>
                  </a:cubicBezTo>
                  <a:lnTo>
                    <a:pt x="6097" y="5513"/>
                  </a:lnTo>
                  <a:cubicBezTo>
                    <a:pt x="6097" y="5811"/>
                    <a:pt x="5858" y="6061"/>
                    <a:pt x="5549" y="6061"/>
                  </a:cubicBezTo>
                  <a:lnTo>
                    <a:pt x="977" y="6097"/>
                  </a:lnTo>
                  <a:cubicBezTo>
                    <a:pt x="679" y="6097"/>
                    <a:pt x="429" y="5859"/>
                    <a:pt x="429" y="5549"/>
                  </a:cubicBezTo>
                  <a:lnTo>
                    <a:pt x="393" y="989"/>
                  </a:lnTo>
                  <a:cubicBezTo>
                    <a:pt x="393" y="679"/>
                    <a:pt x="643" y="429"/>
                    <a:pt x="941" y="429"/>
                  </a:cubicBezTo>
                  <a:lnTo>
                    <a:pt x="5513" y="394"/>
                  </a:lnTo>
                  <a:close/>
                  <a:moveTo>
                    <a:pt x="5513" y="1"/>
                  </a:moveTo>
                  <a:lnTo>
                    <a:pt x="941" y="37"/>
                  </a:lnTo>
                  <a:cubicBezTo>
                    <a:pt x="417" y="37"/>
                    <a:pt x="1" y="465"/>
                    <a:pt x="1" y="989"/>
                  </a:cubicBezTo>
                  <a:lnTo>
                    <a:pt x="36" y="5561"/>
                  </a:lnTo>
                  <a:cubicBezTo>
                    <a:pt x="48" y="6066"/>
                    <a:pt x="454" y="6490"/>
                    <a:pt x="967" y="6490"/>
                  </a:cubicBezTo>
                  <a:cubicBezTo>
                    <a:pt x="975" y="6490"/>
                    <a:pt x="982" y="6490"/>
                    <a:pt x="989" y="6490"/>
                  </a:cubicBezTo>
                  <a:lnTo>
                    <a:pt x="5561" y="6454"/>
                  </a:lnTo>
                  <a:cubicBezTo>
                    <a:pt x="6085" y="6454"/>
                    <a:pt x="6501" y="6025"/>
                    <a:pt x="6489" y="5513"/>
                  </a:cubicBezTo>
                  <a:lnTo>
                    <a:pt x="6466" y="941"/>
                  </a:lnTo>
                  <a:cubicBezTo>
                    <a:pt x="6454" y="418"/>
                    <a:pt x="6037" y="1"/>
                    <a:pt x="5513"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3007" name="Google Shape;3007;p53"/>
            <p:cNvSpPr/>
            <p:nvPr/>
          </p:nvSpPr>
          <p:spPr>
            <a:xfrm>
              <a:off x="3506675" y="2187000"/>
              <a:ext cx="152425" cy="152425"/>
            </a:xfrm>
            <a:custGeom>
              <a:avLst/>
              <a:gdLst/>
              <a:ahLst/>
              <a:cxnLst/>
              <a:rect l="l" t="t" r="r" b="b"/>
              <a:pathLst>
                <a:path w="6097" h="6097" extrusionOk="0">
                  <a:moveTo>
                    <a:pt x="5311" y="1"/>
                  </a:moveTo>
                  <a:lnTo>
                    <a:pt x="739" y="36"/>
                  </a:lnTo>
                  <a:cubicBezTo>
                    <a:pt x="334" y="36"/>
                    <a:pt x="1" y="370"/>
                    <a:pt x="1" y="787"/>
                  </a:cubicBezTo>
                  <a:lnTo>
                    <a:pt x="36" y="5359"/>
                  </a:lnTo>
                  <a:cubicBezTo>
                    <a:pt x="36" y="5775"/>
                    <a:pt x="382" y="6097"/>
                    <a:pt x="786" y="6097"/>
                  </a:cubicBezTo>
                  <a:lnTo>
                    <a:pt x="5358" y="6061"/>
                  </a:lnTo>
                  <a:cubicBezTo>
                    <a:pt x="5775" y="6061"/>
                    <a:pt x="6097" y="5728"/>
                    <a:pt x="6097" y="5311"/>
                  </a:cubicBezTo>
                  <a:lnTo>
                    <a:pt x="6061" y="739"/>
                  </a:lnTo>
                  <a:cubicBezTo>
                    <a:pt x="6061" y="334"/>
                    <a:pt x="5727" y="1"/>
                    <a:pt x="5311" y="1"/>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08" name="Google Shape;3008;p53"/>
            <p:cNvSpPr/>
            <p:nvPr/>
          </p:nvSpPr>
          <p:spPr>
            <a:xfrm>
              <a:off x="3501925" y="2182250"/>
              <a:ext cx="162225" cy="162250"/>
            </a:xfrm>
            <a:custGeom>
              <a:avLst/>
              <a:gdLst/>
              <a:ahLst/>
              <a:cxnLst/>
              <a:rect l="l" t="t" r="r" b="b"/>
              <a:pathLst>
                <a:path w="6489" h="6490" extrusionOk="0">
                  <a:moveTo>
                    <a:pt x="5501" y="393"/>
                  </a:moveTo>
                  <a:cubicBezTo>
                    <a:pt x="5810" y="393"/>
                    <a:pt x="6048" y="631"/>
                    <a:pt x="6060" y="941"/>
                  </a:cubicBezTo>
                  <a:lnTo>
                    <a:pt x="6096" y="5513"/>
                  </a:lnTo>
                  <a:cubicBezTo>
                    <a:pt x="6096" y="5810"/>
                    <a:pt x="5846" y="6061"/>
                    <a:pt x="5548" y="6061"/>
                  </a:cubicBezTo>
                  <a:lnTo>
                    <a:pt x="976" y="6096"/>
                  </a:lnTo>
                  <a:cubicBezTo>
                    <a:pt x="679" y="6096"/>
                    <a:pt x="429" y="5846"/>
                    <a:pt x="429" y="5549"/>
                  </a:cubicBezTo>
                  <a:lnTo>
                    <a:pt x="393" y="977"/>
                  </a:lnTo>
                  <a:cubicBezTo>
                    <a:pt x="393" y="679"/>
                    <a:pt x="631" y="429"/>
                    <a:pt x="929" y="429"/>
                  </a:cubicBezTo>
                  <a:lnTo>
                    <a:pt x="5501" y="393"/>
                  </a:lnTo>
                  <a:close/>
                  <a:moveTo>
                    <a:pt x="5501" y="0"/>
                  </a:moveTo>
                  <a:lnTo>
                    <a:pt x="929" y="36"/>
                  </a:lnTo>
                  <a:cubicBezTo>
                    <a:pt x="417" y="36"/>
                    <a:pt x="0" y="465"/>
                    <a:pt x="0" y="988"/>
                  </a:cubicBezTo>
                  <a:lnTo>
                    <a:pt x="36" y="5549"/>
                  </a:lnTo>
                  <a:cubicBezTo>
                    <a:pt x="36" y="6072"/>
                    <a:pt x="464" y="6489"/>
                    <a:pt x="988" y="6489"/>
                  </a:cubicBezTo>
                  <a:lnTo>
                    <a:pt x="5548" y="6453"/>
                  </a:lnTo>
                  <a:cubicBezTo>
                    <a:pt x="6072" y="6453"/>
                    <a:pt x="6489" y="6025"/>
                    <a:pt x="6489" y="5501"/>
                  </a:cubicBezTo>
                  <a:lnTo>
                    <a:pt x="6453" y="941"/>
                  </a:lnTo>
                  <a:cubicBezTo>
                    <a:pt x="6453" y="417"/>
                    <a:pt x="6025" y="0"/>
                    <a:pt x="5501"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3009" name="Google Shape;3009;p53"/>
            <p:cNvSpPr/>
            <p:nvPr/>
          </p:nvSpPr>
          <p:spPr>
            <a:xfrm>
              <a:off x="3725750" y="2185525"/>
              <a:ext cx="152725" cy="152425"/>
            </a:xfrm>
            <a:custGeom>
              <a:avLst/>
              <a:gdLst/>
              <a:ahLst/>
              <a:cxnLst/>
              <a:rect l="l" t="t" r="r" b="b"/>
              <a:pathLst>
                <a:path w="6109" h="6097" extrusionOk="0">
                  <a:moveTo>
                    <a:pt x="5323" y="0"/>
                  </a:moveTo>
                  <a:lnTo>
                    <a:pt x="751" y="36"/>
                  </a:lnTo>
                  <a:cubicBezTo>
                    <a:pt x="334" y="36"/>
                    <a:pt x="1" y="369"/>
                    <a:pt x="12" y="786"/>
                  </a:cubicBezTo>
                  <a:lnTo>
                    <a:pt x="48" y="5346"/>
                  </a:lnTo>
                  <a:cubicBezTo>
                    <a:pt x="48" y="5763"/>
                    <a:pt x="382" y="6096"/>
                    <a:pt x="798" y="6096"/>
                  </a:cubicBezTo>
                  <a:lnTo>
                    <a:pt x="5358" y="6060"/>
                  </a:lnTo>
                  <a:cubicBezTo>
                    <a:pt x="5775" y="6060"/>
                    <a:pt x="6108" y="5715"/>
                    <a:pt x="6108" y="5310"/>
                  </a:cubicBezTo>
                  <a:lnTo>
                    <a:pt x="6073" y="738"/>
                  </a:lnTo>
                  <a:cubicBezTo>
                    <a:pt x="6061" y="322"/>
                    <a:pt x="5727" y="0"/>
                    <a:pt x="5323" y="0"/>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10" name="Google Shape;3010;p53"/>
            <p:cNvSpPr/>
            <p:nvPr/>
          </p:nvSpPr>
          <p:spPr>
            <a:xfrm>
              <a:off x="3721000" y="2180750"/>
              <a:ext cx="162525" cy="162250"/>
            </a:xfrm>
            <a:custGeom>
              <a:avLst/>
              <a:gdLst/>
              <a:ahLst/>
              <a:cxnLst/>
              <a:rect l="l" t="t" r="r" b="b"/>
              <a:pathLst>
                <a:path w="6501" h="6490" extrusionOk="0">
                  <a:moveTo>
                    <a:pt x="5513" y="394"/>
                  </a:moveTo>
                  <a:cubicBezTo>
                    <a:pt x="5810" y="394"/>
                    <a:pt x="6060" y="632"/>
                    <a:pt x="6060" y="929"/>
                  </a:cubicBezTo>
                  <a:lnTo>
                    <a:pt x="6096" y="5501"/>
                  </a:lnTo>
                  <a:cubicBezTo>
                    <a:pt x="6096" y="5811"/>
                    <a:pt x="5858" y="6049"/>
                    <a:pt x="5548" y="6061"/>
                  </a:cubicBezTo>
                  <a:lnTo>
                    <a:pt x="976" y="6085"/>
                  </a:lnTo>
                  <a:cubicBezTo>
                    <a:pt x="970" y="6085"/>
                    <a:pt x="963" y="6085"/>
                    <a:pt x="956" y="6085"/>
                  </a:cubicBezTo>
                  <a:cubicBezTo>
                    <a:pt x="667" y="6085"/>
                    <a:pt x="429" y="5840"/>
                    <a:pt x="429" y="5549"/>
                  </a:cubicBezTo>
                  <a:lnTo>
                    <a:pt x="393" y="977"/>
                  </a:lnTo>
                  <a:cubicBezTo>
                    <a:pt x="393" y="667"/>
                    <a:pt x="631" y="429"/>
                    <a:pt x="941" y="429"/>
                  </a:cubicBezTo>
                  <a:lnTo>
                    <a:pt x="5513" y="394"/>
                  </a:lnTo>
                  <a:close/>
                  <a:moveTo>
                    <a:pt x="5534" y="0"/>
                  </a:moveTo>
                  <a:cubicBezTo>
                    <a:pt x="5527" y="0"/>
                    <a:pt x="5520" y="1"/>
                    <a:pt x="5513" y="1"/>
                  </a:cubicBezTo>
                  <a:lnTo>
                    <a:pt x="941" y="25"/>
                  </a:lnTo>
                  <a:cubicBezTo>
                    <a:pt x="417" y="36"/>
                    <a:pt x="0" y="453"/>
                    <a:pt x="0" y="977"/>
                  </a:cubicBezTo>
                  <a:lnTo>
                    <a:pt x="36" y="5549"/>
                  </a:lnTo>
                  <a:cubicBezTo>
                    <a:pt x="36" y="6073"/>
                    <a:pt x="464" y="6490"/>
                    <a:pt x="988" y="6490"/>
                  </a:cubicBezTo>
                  <a:lnTo>
                    <a:pt x="5560" y="6454"/>
                  </a:lnTo>
                  <a:cubicBezTo>
                    <a:pt x="6072" y="6442"/>
                    <a:pt x="6501" y="6025"/>
                    <a:pt x="6489" y="5501"/>
                  </a:cubicBezTo>
                  <a:lnTo>
                    <a:pt x="6465" y="929"/>
                  </a:lnTo>
                  <a:cubicBezTo>
                    <a:pt x="6453" y="413"/>
                    <a:pt x="6036" y="0"/>
                    <a:pt x="5534"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3011" name="Google Shape;3011;p53"/>
            <p:cNvSpPr/>
            <p:nvPr/>
          </p:nvSpPr>
          <p:spPr>
            <a:xfrm>
              <a:off x="3945125" y="2183725"/>
              <a:ext cx="152425" cy="152425"/>
            </a:xfrm>
            <a:custGeom>
              <a:avLst/>
              <a:gdLst/>
              <a:ahLst/>
              <a:cxnLst/>
              <a:rect l="l" t="t" r="r" b="b"/>
              <a:pathLst>
                <a:path w="6097" h="6097" extrusionOk="0">
                  <a:moveTo>
                    <a:pt x="5311" y="1"/>
                  </a:moveTo>
                  <a:lnTo>
                    <a:pt x="739" y="36"/>
                  </a:lnTo>
                  <a:cubicBezTo>
                    <a:pt x="334" y="36"/>
                    <a:pt x="0" y="382"/>
                    <a:pt x="0" y="787"/>
                  </a:cubicBezTo>
                  <a:lnTo>
                    <a:pt x="36" y="5359"/>
                  </a:lnTo>
                  <a:cubicBezTo>
                    <a:pt x="36" y="5775"/>
                    <a:pt x="370" y="6097"/>
                    <a:pt x="786" y="6097"/>
                  </a:cubicBezTo>
                  <a:lnTo>
                    <a:pt x="5358" y="6061"/>
                  </a:lnTo>
                  <a:cubicBezTo>
                    <a:pt x="5775" y="6061"/>
                    <a:pt x="6096" y="5728"/>
                    <a:pt x="6096" y="5311"/>
                  </a:cubicBezTo>
                  <a:lnTo>
                    <a:pt x="6061" y="739"/>
                  </a:lnTo>
                  <a:cubicBezTo>
                    <a:pt x="6061" y="334"/>
                    <a:pt x="5727" y="1"/>
                    <a:pt x="5311" y="1"/>
                  </a:cubicBezTo>
                  <a:close/>
                </a:path>
              </a:pathLst>
            </a:custGeom>
            <a:solidFill>
              <a:schemeClr val="accent4"/>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12" name="Google Shape;3012;p53"/>
            <p:cNvSpPr/>
            <p:nvPr/>
          </p:nvSpPr>
          <p:spPr>
            <a:xfrm>
              <a:off x="3940075" y="2178975"/>
              <a:ext cx="162525" cy="162250"/>
            </a:xfrm>
            <a:custGeom>
              <a:avLst/>
              <a:gdLst/>
              <a:ahLst/>
              <a:cxnLst/>
              <a:rect l="l" t="t" r="r" b="b"/>
              <a:pathLst>
                <a:path w="6501" h="6490" extrusionOk="0">
                  <a:moveTo>
                    <a:pt x="5513" y="393"/>
                  </a:moveTo>
                  <a:cubicBezTo>
                    <a:pt x="5810" y="393"/>
                    <a:pt x="6060" y="643"/>
                    <a:pt x="6060" y="941"/>
                  </a:cubicBezTo>
                  <a:lnTo>
                    <a:pt x="6096" y="5513"/>
                  </a:lnTo>
                  <a:cubicBezTo>
                    <a:pt x="6096" y="5811"/>
                    <a:pt x="5858" y="6061"/>
                    <a:pt x="5560" y="6061"/>
                  </a:cubicBezTo>
                  <a:lnTo>
                    <a:pt x="988" y="6096"/>
                  </a:lnTo>
                  <a:cubicBezTo>
                    <a:pt x="679" y="6096"/>
                    <a:pt x="441" y="5858"/>
                    <a:pt x="429" y="5549"/>
                  </a:cubicBezTo>
                  <a:lnTo>
                    <a:pt x="393" y="988"/>
                  </a:lnTo>
                  <a:cubicBezTo>
                    <a:pt x="393" y="679"/>
                    <a:pt x="643" y="429"/>
                    <a:pt x="941" y="429"/>
                  </a:cubicBezTo>
                  <a:lnTo>
                    <a:pt x="5513" y="393"/>
                  </a:lnTo>
                  <a:close/>
                  <a:moveTo>
                    <a:pt x="5513" y="0"/>
                  </a:moveTo>
                  <a:lnTo>
                    <a:pt x="941" y="36"/>
                  </a:lnTo>
                  <a:cubicBezTo>
                    <a:pt x="417" y="36"/>
                    <a:pt x="0" y="465"/>
                    <a:pt x="12" y="988"/>
                  </a:cubicBezTo>
                  <a:lnTo>
                    <a:pt x="36" y="5560"/>
                  </a:lnTo>
                  <a:cubicBezTo>
                    <a:pt x="48" y="6072"/>
                    <a:pt x="464" y="6489"/>
                    <a:pt x="988" y="6489"/>
                  </a:cubicBezTo>
                  <a:lnTo>
                    <a:pt x="5560" y="6453"/>
                  </a:lnTo>
                  <a:cubicBezTo>
                    <a:pt x="6084" y="6453"/>
                    <a:pt x="6501" y="6025"/>
                    <a:pt x="6489" y="5513"/>
                  </a:cubicBezTo>
                  <a:lnTo>
                    <a:pt x="6465" y="941"/>
                  </a:lnTo>
                  <a:cubicBezTo>
                    <a:pt x="6453" y="417"/>
                    <a:pt x="6037" y="0"/>
                    <a:pt x="5513"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3013" name="Google Shape;3013;p53"/>
            <p:cNvSpPr/>
            <p:nvPr/>
          </p:nvSpPr>
          <p:spPr>
            <a:xfrm>
              <a:off x="4163000" y="1967925"/>
              <a:ext cx="153925" cy="366750"/>
            </a:xfrm>
            <a:custGeom>
              <a:avLst/>
              <a:gdLst/>
              <a:ahLst/>
              <a:cxnLst/>
              <a:rect l="l" t="t" r="r" b="b"/>
              <a:pathLst>
                <a:path w="6157" h="14670" extrusionOk="0">
                  <a:moveTo>
                    <a:pt x="5311" y="1"/>
                  </a:moveTo>
                  <a:lnTo>
                    <a:pt x="739" y="36"/>
                  </a:lnTo>
                  <a:cubicBezTo>
                    <a:pt x="334" y="36"/>
                    <a:pt x="1" y="370"/>
                    <a:pt x="1" y="787"/>
                  </a:cubicBezTo>
                  <a:lnTo>
                    <a:pt x="96" y="13931"/>
                  </a:lnTo>
                  <a:cubicBezTo>
                    <a:pt x="96" y="14336"/>
                    <a:pt x="429" y="14669"/>
                    <a:pt x="834" y="14669"/>
                  </a:cubicBezTo>
                  <a:lnTo>
                    <a:pt x="5406" y="14634"/>
                  </a:lnTo>
                  <a:cubicBezTo>
                    <a:pt x="5823" y="14634"/>
                    <a:pt x="6156" y="14300"/>
                    <a:pt x="6156" y="13883"/>
                  </a:cubicBezTo>
                  <a:lnTo>
                    <a:pt x="6061" y="751"/>
                  </a:lnTo>
                  <a:cubicBezTo>
                    <a:pt x="6061" y="334"/>
                    <a:pt x="5728" y="1"/>
                    <a:pt x="5311" y="1"/>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14" name="Google Shape;3014;p53"/>
            <p:cNvSpPr/>
            <p:nvPr/>
          </p:nvSpPr>
          <p:spPr>
            <a:xfrm>
              <a:off x="3501925" y="1542575"/>
              <a:ext cx="371775" cy="153925"/>
            </a:xfrm>
            <a:custGeom>
              <a:avLst/>
              <a:gdLst/>
              <a:ahLst/>
              <a:cxnLst/>
              <a:rect l="l" t="t" r="r" b="b"/>
              <a:pathLst>
                <a:path w="14871" h="6157" extrusionOk="0">
                  <a:moveTo>
                    <a:pt x="14085" y="1"/>
                  </a:moveTo>
                  <a:lnTo>
                    <a:pt x="750" y="96"/>
                  </a:lnTo>
                  <a:cubicBezTo>
                    <a:pt x="333" y="96"/>
                    <a:pt x="0" y="441"/>
                    <a:pt x="12" y="846"/>
                  </a:cubicBezTo>
                  <a:lnTo>
                    <a:pt x="36" y="5418"/>
                  </a:lnTo>
                  <a:cubicBezTo>
                    <a:pt x="48" y="5835"/>
                    <a:pt x="381" y="6156"/>
                    <a:pt x="786" y="6156"/>
                  </a:cubicBezTo>
                  <a:lnTo>
                    <a:pt x="14133" y="6061"/>
                  </a:lnTo>
                  <a:cubicBezTo>
                    <a:pt x="14538" y="6061"/>
                    <a:pt x="14871" y="5728"/>
                    <a:pt x="14871" y="5311"/>
                  </a:cubicBezTo>
                  <a:lnTo>
                    <a:pt x="14835" y="739"/>
                  </a:lnTo>
                  <a:cubicBezTo>
                    <a:pt x="14835" y="322"/>
                    <a:pt x="14502" y="1"/>
                    <a:pt x="14085" y="1"/>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3015" name="Google Shape;3015;p53"/>
            <p:cNvSpPr/>
            <p:nvPr/>
          </p:nvSpPr>
          <p:spPr>
            <a:xfrm>
              <a:off x="3497150" y="1537525"/>
              <a:ext cx="381625" cy="164025"/>
            </a:xfrm>
            <a:custGeom>
              <a:avLst/>
              <a:gdLst/>
              <a:ahLst/>
              <a:cxnLst/>
              <a:rect l="l" t="t" r="r" b="b"/>
              <a:pathLst>
                <a:path w="15265" h="6561" extrusionOk="0">
                  <a:moveTo>
                    <a:pt x="14276" y="405"/>
                  </a:moveTo>
                  <a:cubicBezTo>
                    <a:pt x="14574" y="405"/>
                    <a:pt x="14824" y="643"/>
                    <a:pt x="14824" y="953"/>
                  </a:cubicBezTo>
                  <a:lnTo>
                    <a:pt x="14860" y="5525"/>
                  </a:lnTo>
                  <a:cubicBezTo>
                    <a:pt x="14860" y="5822"/>
                    <a:pt x="14621" y="6073"/>
                    <a:pt x="14312" y="6073"/>
                  </a:cubicBezTo>
                  <a:lnTo>
                    <a:pt x="12038" y="6084"/>
                  </a:lnTo>
                  <a:lnTo>
                    <a:pt x="9752" y="6108"/>
                  </a:lnTo>
                  <a:lnTo>
                    <a:pt x="5549" y="6132"/>
                  </a:lnTo>
                  <a:lnTo>
                    <a:pt x="3263" y="6156"/>
                  </a:lnTo>
                  <a:lnTo>
                    <a:pt x="977" y="6168"/>
                  </a:lnTo>
                  <a:cubicBezTo>
                    <a:pt x="679" y="6168"/>
                    <a:pt x="429" y="5930"/>
                    <a:pt x="429" y="5620"/>
                  </a:cubicBezTo>
                  <a:lnTo>
                    <a:pt x="393" y="1060"/>
                  </a:lnTo>
                  <a:cubicBezTo>
                    <a:pt x="393" y="750"/>
                    <a:pt x="632" y="500"/>
                    <a:pt x="941" y="500"/>
                  </a:cubicBezTo>
                  <a:lnTo>
                    <a:pt x="3227" y="489"/>
                  </a:lnTo>
                  <a:lnTo>
                    <a:pt x="5513" y="465"/>
                  </a:lnTo>
                  <a:lnTo>
                    <a:pt x="9704" y="441"/>
                  </a:lnTo>
                  <a:lnTo>
                    <a:pt x="11990" y="417"/>
                  </a:lnTo>
                  <a:lnTo>
                    <a:pt x="14276" y="405"/>
                  </a:lnTo>
                  <a:close/>
                  <a:moveTo>
                    <a:pt x="14276" y="0"/>
                  </a:moveTo>
                  <a:lnTo>
                    <a:pt x="14276" y="12"/>
                  </a:lnTo>
                  <a:lnTo>
                    <a:pt x="11990" y="24"/>
                  </a:lnTo>
                  <a:lnTo>
                    <a:pt x="9704" y="48"/>
                  </a:lnTo>
                  <a:lnTo>
                    <a:pt x="5513" y="72"/>
                  </a:lnTo>
                  <a:lnTo>
                    <a:pt x="3227" y="96"/>
                  </a:lnTo>
                  <a:lnTo>
                    <a:pt x="941" y="108"/>
                  </a:lnTo>
                  <a:cubicBezTo>
                    <a:pt x="417" y="108"/>
                    <a:pt x="1" y="536"/>
                    <a:pt x="1" y="1060"/>
                  </a:cubicBezTo>
                  <a:lnTo>
                    <a:pt x="36" y="5632"/>
                  </a:lnTo>
                  <a:cubicBezTo>
                    <a:pt x="36" y="6137"/>
                    <a:pt x="453" y="6561"/>
                    <a:pt x="967" y="6561"/>
                  </a:cubicBezTo>
                  <a:cubicBezTo>
                    <a:pt x="975" y="6561"/>
                    <a:pt x="982" y="6561"/>
                    <a:pt x="989" y="6561"/>
                  </a:cubicBezTo>
                  <a:lnTo>
                    <a:pt x="3275" y="6549"/>
                  </a:lnTo>
                  <a:lnTo>
                    <a:pt x="5561" y="6525"/>
                  </a:lnTo>
                  <a:lnTo>
                    <a:pt x="9752" y="6501"/>
                  </a:lnTo>
                  <a:lnTo>
                    <a:pt x="12038" y="6477"/>
                  </a:lnTo>
                  <a:lnTo>
                    <a:pt x="14324" y="6465"/>
                  </a:lnTo>
                  <a:cubicBezTo>
                    <a:pt x="14848" y="6465"/>
                    <a:pt x="15264" y="6037"/>
                    <a:pt x="15264" y="5513"/>
                  </a:cubicBezTo>
                  <a:lnTo>
                    <a:pt x="15217" y="941"/>
                  </a:lnTo>
                  <a:cubicBezTo>
                    <a:pt x="15217" y="417"/>
                    <a:pt x="14788" y="0"/>
                    <a:pt x="14276"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3016" name="Google Shape;3016;p53"/>
            <p:cNvSpPr/>
            <p:nvPr/>
          </p:nvSpPr>
          <p:spPr>
            <a:xfrm>
              <a:off x="3472450" y="1448825"/>
              <a:ext cx="867100" cy="45850"/>
            </a:xfrm>
            <a:custGeom>
              <a:avLst/>
              <a:gdLst/>
              <a:ahLst/>
              <a:cxnLst/>
              <a:rect l="l" t="t" r="r" b="b"/>
              <a:pathLst>
                <a:path w="34684" h="1834" extrusionOk="0">
                  <a:moveTo>
                    <a:pt x="34671" y="0"/>
                  </a:moveTo>
                  <a:lnTo>
                    <a:pt x="0" y="250"/>
                  </a:lnTo>
                  <a:lnTo>
                    <a:pt x="12" y="1834"/>
                  </a:lnTo>
                  <a:lnTo>
                    <a:pt x="34683" y="1572"/>
                  </a:lnTo>
                  <a:lnTo>
                    <a:pt x="34671" y="0"/>
                  </a:lnTo>
                  <a:close/>
                </a:path>
              </a:pathLst>
            </a:custGeom>
            <a:solidFill>
              <a:schemeClr val="accent2"/>
            </a:solidFill>
            <a:ln>
              <a:noFill/>
            </a:ln>
          </p:spPr>
          <p:txBody>
            <a:bodyPr spcFirstLastPara="1" wrap="square" lIns="91425" tIns="91425" rIns="91425" bIns="91425" anchor="ctr" anchorCtr="0">
              <a:noAutofit/>
            </a:bodyPr>
            <a:lstStyle/>
            <a:p>
              <a:endParaRPr/>
            </a:p>
          </p:txBody>
        </p:sp>
        <p:sp>
          <p:nvSpPr>
            <p:cNvPr id="3017" name="Google Shape;3017;p53"/>
            <p:cNvSpPr/>
            <p:nvPr/>
          </p:nvSpPr>
          <p:spPr>
            <a:xfrm>
              <a:off x="4146350" y="1108900"/>
              <a:ext cx="114325" cy="250350"/>
            </a:xfrm>
            <a:custGeom>
              <a:avLst/>
              <a:gdLst/>
              <a:ahLst/>
              <a:cxnLst/>
              <a:rect l="l" t="t" r="r" b="b"/>
              <a:pathLst>
                <a:path w="4573" h="10014" extrusionOk="0">
                  <a:moveTo>
                    <a:pt x="2250" y="977"/>
                  </a:moveTo>
                  <a:cubicBezTo>
                    <a:pt x="3048" y="977"/>
                    <a:pt x="3429" y="1512"/>
                    <a:pt x="3429" y="2405"/>
                  </a:cubicBezTo>
                  <a:lnTo>
                    <a:pt x="3465" y="7597"/>
                  </a:lnTo>
                  <a:cubicBezTo>
                    <a:pt x="3465" y="8478"/>
                    <a:pt x="3096" y="9013"/>
                    <a:pt x="2310" y="9025"/>
                  </a:cubicBezTo>
                  <a:cubicBezTo>
                    <a:pt x="1524" y="9025"/>
                    <a:pt x="1131" y="8501"/>
                    <a:pt x="1131" y="7608"/>
                  </a:cubicBezTo>
                  <a:lnTo>
                    <a:pt x="1095" y="2417"/>
                  </a:lnTo>
                  <a:cubicBezTo>
                    <a:pt x="1084" y="1524"/>
                    <a:pt x="1453" y="989"/>
                    <a:pt x="2250" y="977"/>
                  </a:cubicBezTo>
                  <a:close/>
                  <a:moveTo>
                    <a:pt x="2278" y="0"/>
                  </a:moveTo>
                  <a:cubicBezTo>
                    <a:pt x="2269" y="0"/>
                    <a:pt x="2260" y="0"/>
                    <a:pt x="2250" y="0"/>
                  </a:cubicBezTo>
                  <a:cubicBezTo>
                    <a:pt x="738" y="12"/>
                    <a:pt x="0" y="989"/>
                    <a:pt x="12" y="2489"/>
                  </a:cubicBezTo>
                  <a:lnTo>
                    <a:pt x="60" y="7549"/>
                  </a:lnTo>
                  <a:cubicBezTo>
                    <a:pt x="71" y="9040"/>
                    <a:pt x="801" y="10014"/>
                    <a:pt x="2295" y="10014"/>
                  </a:cubicBezTo>
                  <a:cubicBezTo>
                    <a:pt x="2304" y="10014"/>
                    <a:pt x="2313" y="10014"/>
                    <a:pt x="2322" y="10014"/>
                  </a:cubicBezTo>
                  <a:cubicBezTo>
                    <a:pt x="3834" y="10002"/>
                    <a:pt x="4572" y="9013"/>
                    <a:pt x="4560" y="7513"/>
                  </a:cubicBezTo>
                  <a:lnTo>
                    <a:pt x="4524" y="2453"/>
                  </a:lnTo>
                  <a:cubicBezTo>
                    <a:pt x="4513" y="962"/>
                    <a:pt x="3760" y="0"/>
                    <a:pt x="2278" y="0"/>
                  </a:cubicBezTo>
                  <a:close/>
                </a:path>
              </a:pathLst>
            </a:custGeom>
            <a:solidFill>
              <a:schemeClr val="accent2"/>
            </a:solidFill>
            <a:ln>
              <a:noFill/>
            </a:ln>
          </p:spPr>
          <p:txBody>
            <a:bodyPr spcFirstLastPara="1" wrap="square" lIns="91425" tIns="91425" rIns="91425" bIns="91425" anchor="ctr" anchorCtr="0">
              <a:noAutofit/>
            </a:bodyPr>
            <a:lstStyle/>
            <a:p>
              <a:endParaRPr/>
            </a:p>
          </p:txBody>
        </p:sp>
      </p:grpSp>
      <p:grpSp>
        <p:nvGrpSpPr>
          <p:cNvPr id="3018" name="Google Shape;3018;p53"/>
          <p:cNvGrpSpPr/>
          <p:nvPr/>
        </p:nvGrpSpPr>
        <p:grpSpPr>
          <a:xfrm>
            <a:off x="857132" y="3178010"/>
            <a:ext cx="1875832" cy="439170"/>
            <a:chOff x="3236200" y="3123150"/>
            <a:chExt cx="1385400" cy="324350"/>
          </a:xfrm>
        </p:grpSpPr>
        <p:sp>
          <p:nvSpPr>
            <p:cNvPr id="3019" name="Google Shape;3019;p53"/>
            <p:cNvSpPr/>
            <p:nvPr/>
          </p:nvSpPr>
          <p:spPr>
            <a:xfrm>
              <a:off x="3236200" y="3147325"/>
              <a:ext cx="125075" cy="212875"/>
            </a:xfrm>
            <a:custGeom>
              <a:avLst/>
              <a:gdLst/>
              <a:ahLst/>
              <a:cxnLst/>
              <a:rect l="l" t="t" r="r" b="b"/>
              <a:pathLst>
                <a:path w="5003" h="8515" extrusionOk="0">
                  <a:moveTo>
                    <a:pt x="3408" y="0"/>
                  </a:moveTo>
                  <a:cubicBezTo>
                    <a:pt x="3333" y="0"/>
                    <a:pt x="3259" y="51"/>
                    <a:pt x="3259" y="152"/>
                  </a:cubicBezTo>
                  <a:cubicBezTo>
                    <a:pt x="2283" y="2914"/>
                    <a:pt x="1211" y="5641"/>
                    <a:pt x="44" y="8332"/>
                  </a:cubicBezTo>
                  <a:cubicBezTo>
                    <a:pt x="1" y="8441"/>
                    <a:pt x="95" y="8514"/>
                    <a:pt x="191" y="8514"/>
                  </a:cubicBezTo>
                  <a:cubicBezTo>
                    <a:pt x="252" y="8514"/>
                    <a:pt x="314" y="8484"/>
                    <a:pt x="342" y="8415"/>
                  </a:cubicBezTo>
                  <a:lnTo>
                    <a:pt x="354" y="8403"/>
                  </a:lnTo>
                  <a:cubicBezTo>
                    <a:pt x="1450" y="5876"/>
                    <a:pt x="2451" y="3317"/>
                    <a:pt x="3378" y="727"/>
                  </a:cubicBezTo>
                  <a:lnTo>
                    <a:pt x="3378" y="727"/>
                  </a:lnTo>
                  <a:cubicBezTo>
                    <a:pt x="3681" y="2046"/>
                    <a:pt x="3923" y="3362"/>
                    <a:pt x="3997" y="4724"/>
                  </a:cubicBezTo>
                  <a:cubicBezTo>
                    <a:pt x="4057" y="5915"/>
                    <a:pt x="4128" y="7081"/>
                    <a:pt x="4676" y="8165"/>
                  </a:cubicBezTo>
                  <a:cubicBezTo>
                    <a:pt x="4703" y="8223"/>
                    <a:pt x="4750" y="8247"/>
                    <a:pt x="4798" y="8247"/>
                  </a:cubicBezTo>
                  <a:cubicBezTo>
                    <a:pt x="4898" y="8247"/>
                    <a:pt x="5002" y="8143"/>
                    <a:pt x="4938" y="8022"/>
                  </a:cubicBezTo>
                  <a:cubicBezTo>
                    <a:pt x="4307" y="6748"/>
                    <a:pt x="4354" y="5343"/>
                    <a:pt x="4247" y="3974"/>
                  </a:cubicBezTo>
                  <a:cubicBezTo>
                    <a:pt x="4152" y="2676"/>
                    <a:pt x="3854" y="1414"/>
                    <a:pt x="3557" y="152"/>
                  </a:cubicBezTo>
                  <a:cubicBezTo>
                    <a:pt x="3557" y="51"/>
                    <a:pt x="3482" y="0"/>
                    <a:pt x="3408"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20" name="Google Shape;3020;p53"/>
            <p:cNvSpPr/>
            <p:nvPr/>
          </p:nvSpPr>
          <p:spPr>
            <a:xfrm>
              <a:off x="3261750" y="3268100"/>
              <a:ext cx="87800" cy="12600"/>
            </a:xfrm>
            <a:custGeom>
              <a:avLst/>
              <a:gdLst/>
              <a:ahLst/>
              <a:cxnLst/>
              <a:rect l="l" t="t" r="r" b="b"/>
              <a:pathLst>
                <a:path w="3512" h="504" extrusionOk="0">
                  <a:moveTo>
                    <a:pt x="3309" y="0"/>
                  </a:moveTo>
                  <a:cubicBezTo>
                    <a:pt x="2273" y="12"/>
                    <a:pt x="1237" y="83"/>
                    <a:pt x="201" y="203"/>
                  </a:cubicBezTo>
                  <a:cubicBezTo>
                    <a:pt x="21" y="225"/>
                    <a:pt x="1" y="503"/>
                    <a:pt x="170" y="503"/>
                  </a:cubicBezTo>
                  <a:cubicBezTo>
                    <a:pt x="180" y="503"/>
                    <a:pt x="190" y="502"/>
                    <a:pt x="201" y="500"/>
                  </a:cubicBezTo>
                  <a:cubicBezTo>
                    <a:pt x="1237" y="381"/>
                    <a:pt x="2273" y="310"/>
                    <a:pt x="3309" y="298"/>
                  </a:cubicBezTo>
                  <a:cubicBezTo>
                    <a:pt x="3511" y="298"/>
                    <a:pt x="3511" y="0"/>
                    <a:pt x="3309"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21" name="Google Shape;3021;p53"/>
            <p:cNvSpPr/>
            <p:nvPr/>
          </p:nvSpPr>
          <p:spPr>
            <a:xfrm>
              <a:off x="3387900" y="3244575"/>
              <a:ext cx="86650" cy="8950"/>
            </a:xfrm>
            <a:custGeom>
              <a:avLst/>
              <a:gdLst/>
              <a:ahLst/>
              <a:cxnLst/>
              <a:rect l="l" t="t" r="r" b="b"/>
              <a:pathLst>
                <a:path w="3466" h="358" extrusionOk="0">
                  <a:moveTo>
                    <a:pt x="191" y="1"/>
                  </a:moveTo>
                  <a:cubicBezTo>
                    <a:pt x="1" y="1"/>
                    <a:pt x="1" y="298"/>
                    <a:pt x="191" y="298"/>
                  </a:cubicBezTo>
                  <a:cubicBezTo>
                    <a:pt x="1215" y="298"/>
                    <a:pt x="2239" y="322"/>
                    <a:pt x="3263" y="358"/>
                  </a:cubicBezTo>
                  <a:cubicBezTo>
                    <a:pt x="3466" y="358"/>
                    <a:pt x="3466" y="60"/>
                    <a:pt x="3263" y="60"/>
                  </a:cubicBezTo>
                  <a:cubicBezTo>
                    <a:pt x="2239" y="12"/>
                    <a:pt x="1215" y="1"/>
                    <a:pt x="19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22" name="Google Shape;3022;p53"/>
            <p:cNvSpPr/>
            <p:nvPr/>
          </p:nvSpPr>
          <p:spPr>
            <a:xfrm>
              <a:off x="3395350" y="3282375"/>
              <a:ext cx="97075" cy="7775"/>
            </a:xfrm>
            <a:custGeom>
              <a:avLst/>
              <a:gdLst/>
              <a:ahLst/>
              <a:cxnLst/>
              <a:rect l="l" t="t" r="r" b="b"/>
              <a:pathLst>
                <a:path w="3883" h="311" extrusionOk="0">
                  <a:moveTo>
                    <a:pt x="203" y="1"/>
                  </a:moveTo>
                  <a:cubicBezTo>
                    <a:pt x="1" y="1"/>
                    <a:pt x="1" y="298"/>
                    <a:pt x="203" y="298"/>
                  </a:cubicBezTo>
                  <a:lnTo>
                    <a:pt x="203" y="310"/>
                  </a:lnTo>
                  <a:lnTo>
                    <a:pt x="3680" y="310"/>
                  </a:lnTo>
                  <a:cubicBezTo>
                    <a:pt x="3882" y="310"/>
                    <a:pt x="3882" y="1"/>
                    <a:pt x="3680"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23" name="Google Shape;3023;p53"/>
            <p:cNvSpPr/>
            <p:nvPr/>
          </p:nvSpPr>
          <p:spPr>
            <a:xfrm>
              <a:off x="3544375" y="3123150"/>
              <a:ext cx="928500" cy="168475"/>
            </a:xfrm>
            <a:custGeom>
              <a:avLst/>
              <a:gdLst/>
              <a:ahLst/>
              <a:cxnLst/>
              <a:rect l="l" t="t" r="r" b="b"/>
              <a:pathLst>
                <a:path w="37140" h="6739" extrusionOk="0">
                  <a:moveTo>
                    <a:pt x="29930" y="0"/>
                  </a:moveTo>
                  <a:cubicBezTo>
                    <a:pt x="26926" y="0"/>
                    <a:pt x="23921" y="161"/>
                    <a:pt x="20924" y="321"/>
                  </a:cubicBezTo>
                  <a:cubicBezTo>
                    <a:pt x="18269" y="464"/>
                    <a:pt x="15614" y="595"/>
                    <a:pt x="12959" y="619"/>
                  </a:cubicBezTo>
                  <a:cubicBezTo>
                    <a:pt x="12867" y="619"/>
                    <a:pt x="12775" y="620"/>
                    <a:pt x="12682" y="620"/>
                  </a:cubicBezTo>
                  <a:cubicBezTo>
                    <a:pt x="10451" y="620"/>
                    <a:pt x="8195" y="503"/>
                    <a:pt x="5951" y="503"/>
                  </a:cubicBezTo>
                  <a:cubicBezTo>
                    <a:pt x="5616" y="503"/>
                    <a:pt x="5281" y="506"/>
                    <a:pt x="4946" y="512"/>
                  </a:cubicBezTo>
                  <a:cubicBezTo>
                    <a:pt x="3862" y="524"/>
                    <a:pt x="3672" y="940"/>
                    <a:pt x="3457" y="1929"/>
                  </a:cubicBezTo>
                  <a:cubicBezTo>
                    <a:pt x="3158" y="3370"/>
                    <a:pt x="2859" y="4800"/>
                    <a:pt x="2560" y="6240"/>
                  </a:cubicBezTo>
                  <a:lnTo>
                    <a:pt x="2560" y="6240"/>
                  </a:lnTo>
                  <a:lnTo>
                    <a:pt x="338" y="3191"/>
                  </a:lnTo>
                  <a:cubicBezTo>
                    <a:pt x="307" y="3149"/>
                    <a:pt x="263" y="3132"/>
                    <a:pt x="218" y="3132"/>
                  </a:cubicBezTo>
                  <a:cubicBezTo>
                    <a:pt x="110" y="3132"/>
                    <a:pt x="0" y="3236"/>
                    <a:pt x="76" y="3345"/>
                  </a:cubicBezTo>
                  <a:lnTo>
                    <a:pt x="2517" y="6667"/>
                  </a:lnTo>
                  <a:cubicBezTo>
                    <a:pt x="2551" y="6713"/>
                    <a:pt x="2609" y="6739"/>
                    <a:pt x="2663" y="6739"/>
                  </a:cubicBezTo>
                  <a:cubicBezTo>
                    <a:pt x="2723" y="6739"/>
                    <a:pt x="2778" y="6707"/>
                    <a:pt x="2791" y="6632"/>
                  </a:cubicBezTo>
                  <a:cubicBezTo>
                    <a:pt x="3124" y="5036"/>
                    <a:pt x="3446" y="3453"/>
                    <a:pt x="3791" y="1857"/>
                  </a:cubicBezTo>
                  <a:cubicBezTo>
                    <a:pt x="3910" y="1286"/>
                    <a:pt x="4124" y="833"/>
                    <a:pt x="4791" y="798"/>
                  </a:cubicBezTo>
                  <a:cubicBezTo>
                    <a:pt x="4926" y="794"/>
                    <a:pt x="5061" y="792"/>
                    <a:pt x="5196" y="792"/>
                  </a:cubicBezTo>
                  <a:cubicBezTo>
                    <a:pt x="5466" y="792"/>
                    <a:pt x="5736" y="798"/>
                    <a:pt x="6005" y="798"/>
                  </a:cubicBezTo>
                  <a:cubicBezTo>
                    <a:pt x="6815" y="798"/>
                    <a:pt x="7613" y="821"/>
                    <a:pt x="8422" y="845"/>
                  </a:cubicBezTo>
                  <a:cubicBezTo>
                    <a:pt x="9704" y="874"/>
                    <a:pt x="10983" y="891"/>
                    <a:pt x="12262" y="891"/>
                  </a:cubicBezTo>
                  <a:cubicBezTo>
                    <a:pt x="14144" y="891"/>
                    <a:pt x="16026" y="854"/>
                    <a:pt x="17912" y="762"/>
                  </a:cubicBezTo>
                  <a:cubicBezTo>
                    <a:pt x="21899" y="575"/>
                    <a:pt x="25890" y="294"/>
                    <a:pt x="29878" y="294"/>
                  </a:cubicBezTo>
                  <a:cubicBezTo>
                    <a:pt x="32237" y="294"/>
                    <a:pt x="34595" y="392"/>
                    <a:pt x="36950" y="667"/>
                  </a:cubicBezTo>
                  <a:cubicBezTo>
                    <a:pt x="36957" y="667"/>
                    <a:pt x="36964" y="668"/>
                    <a:pt x="36971" y="668"/>
                  </a:cubicBezTo>
                  <a:cubicBezTo>
                    <a:pt x="37140" y="668"/>
                    <a:pt x="37133" y="392"/>
                    <a:pt x="36950" y="369"/>
                  </a:cubicBezTo>
                  <a:cubicBezTo>
                    <a:pt x="34613" y="98"/>
                    <a:pt x="32272" y="0"/>
                    <a:pt x="2993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24" name="Google Shape;3024;p53"/>
            <p:cNvSpPr/>
            <p:nvPr/>
          </p:nvSpPr>
          <p:spPr>
            <a:xfrm>
              <a:off x="3662700" y="3177600"/>
              <a:ext cx="63150" cy="99025"/>
            </a:xfrm>
            <a:custGeom>
              <a:avLst/>
              <a:gdLst/>
              <a:ahLst/>
              <a:cxnLst/>
              <a:rect l="l" t="t" r="r" b="b"/>
              <a:pathLst>
                <a:path w="2526" h="3961" extrusionOk="0">
                  <a:moveTo>
                    <a:pt x="1139" y="1"/>
                  </a:moveTo>
                  <a:cubicBezTo>
                    <a:pt x="1074" y="1"/>
                    <a:pt x="1007" y="12"/>
                    <a:pt x="939" y="36"/>
                  </a:cubicBezTo>
                  <a:cubicBezTo>
                    <a:pt x="498" y="215"/>
                    <a:pt x="391" y="798"/>
                    <a:pt x="439" y="1215"/>
                  </a:cubicBezTo>
                  <a:cubicBezTo>
                    <a:pt x="451" y="1310"/>
                    <a:pt x="531" y="1358"/>
                    <a:pt x="606" y="1358"/>
                  </a:cubicBezTo>
                  <a:cubicBezTo>
                    <a:pt x="680" y="1358"/>
                    <a:pt x="749" y="1310"/>
                    <a:pt x="737" y="1215"/>
                  </a:cubicBezTo>
                  <a:cubicBezTo>
                    <a:pt x="667" y="949"/>
                    <a:pt x="741" y="815"/>
                    <a:pt x="964" y="815"/>
                  </a:cubicBezTo>
                  <a:cubicBezTo>
                    <a:pt x="1120" y="815"/>
                    <a:pt x="1350" y="880"/>
                    <a:pt x="1653" y="1013"/>
                  </a:cubicBezTo>
                  <a:lnTo>
                    <a:pt x="1606" y="1406"/>
                  </a:lnTo>
                  <a:cubicBezTo>
                    <a:pt x="1511" y="1727"/>
                    <a:pt x="1344" y="2025"/>
                    <a:pt x="1118" y="2275"/>
                  </a:cubicBezTo>
                  <a:cubicBezTo>
                    <a:pt x="796" y="2668"/>
                    <a:pt x="427" y="3013"/>
                    <a:pt x="82" y="3382"/>
                  </a:cubicBezTo>
                  <a:cubicBezTo>
                    <a:pt x="1" y="3463"/>
                    <a:pt x="43" y="3644"/>
                    <a:pt x="165" y="3644"/>
                  </a:cubicBezTo>
                  <a:cubicBezTo>
                    <a:pt x="169" y="3644"/>
                    <a:pt x="173" y="3644"/>
                    <a:pt x="177" y="3644"/>
                  </a:cubicBezTo>
                  <a:cubicBezTo>
                    <a:pt x="226" y="3639"/>
                    <a:pt x="274" y="3636"/>
                    <a:pt x="321" y="3636"/>
                  </a:cubicBezTo>
                  <a:cubicBezTo>
                    <a:pt x="876" y="3636"/>
                    <a:pt x="1354" y="3961"/>
                    <a:pt x="1881" y="3961"/>
                  </a:cubicBezTo>
                  <a:cubicBezTo>
                    <a:pt x="2038" y="3961"/>
                    <a:pt x="2199" y="3932"/>
                    <a:pt x="2368" y="3858"/>
                  </a:cubicBezTo>
                  <a:cubicBezTo>
                    <a:pt x="2525" y="3795"/>
                    <a:pt x="2423" y="3584"/>
                    <a:pt x="2275" y="3584"/>
                  </a:cubicBezTo>
                  <a:cubicBezTo>
                    <a:pt x="2255" y="3584"/>
                    <a:pt x="2234" y="3588"/>
                    <a:pt x="2213" y="3596"/>
                  </a:cubicBezTo>
                  <a:cubicBezTo>
                    <a:pt x="2087" y="3651"/>
                    <a:pt x="1959" y="3673"/>
                    <a:pt x="1831" y="3673"/>
                  </a:cubicBezTo>
                  <a:cubicBezTo>
                    <a:pt x="1404" y="3673"/>
                    <a:pt x="967" y="3432"/>
                    <a:pt x="531" y="3360"/>
                  </a:cubicBezTo>
                  <a:lnTo>
                    <a:pt x="531" y="3360"/>
                  </a:lnTo>
                  <a:cubicBezTo>
                    <a:pt x="1273" y="2628"/>
                    <a:pt x="2348" y="1606"/>
                    <a:pt x="1856" y="536"/>
                  </a:cubicBezTo>
                  <a:cubicBezTo>
                    <a:pt x="1737" y="260"/>
                    <a:pt x="1456" y="1"/>
                    <a:pt x="113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25" name="Google Shape;3025;p53"/>
            <p:cNvSpPr/>
            <p:nvPr/>
          </p:nvSpPr>
          <p:spPr>
            <a:xfrm>
              <a:off x="3745700" y="3175025"/>
              <a:ext cx="49725" cy="98050"/>
            </a:xfrm>
            <a:custGeom>
              <a:avLst/>
              <a:gdLst/>
              <a:ahLst/>
              <a:cxnLst/>
              <a:rect l="l" t="t" r="r" b="b"/>
              <a:pathLst>
                <a:path w="1989" h="3922" extrusionOk="0">
                  <a:moveTo>
                    <a:pt x="1196" y="0"/>
                  </a:moveTo>
                  <a:cubicBezTo>
                    <a:pt x="1149" y="0"/>
                    <a:pt x="1102" y="23"/>
                    <a:pt x="1072" y="80"/>
                  </a:cubicBezTo>
                  <a:lnTo>
                    <a:pt x="1072" y="68"/>
                  </a:lnTo>
                  <a:cubicBezTo>
                    <a:pt x="858" y="425"/>
                    <a:pt x="0" y="1318"/>
                    <a:pt x="417" y="1759"/>
                  </a:cubicBezTo>
                  <a:cubicBezTo>
                    <a:pt x="619" y="1973"/>
                    <a:pt x="1000" y="1866"/>
                    <a:pt x="1239" y="1973"/>
                  </a:cubicBezTo>
                  <a:cubicBezTo>
                    <a:pt x="1893" y="2271"/>
                    <a:pt x="1608" y="2973"/>
                    <a:pt x="1167" y="3283"/>
                  </a:cubicBezTo>
                  <a:cubicBezTo>
                    <a:pt x="893" y="3449"/>
                    <a:pt x="584" y="3556"/>
                    <a:pt x="262" y="3616"/>
                  </a:cubicBezTo>
                  <a:cubicBezTo>
                    <a:pt x="78" y="3670"/>
                    <a:pt x="121" y="3921"/>
                    <a:pt x="282" y="3921"/>
                  </a:cubicBezTo>
                  <a:cubicBezTo>
                    <a:pt x="298" y="3921"/>
                    <a:pt x="315" y="3919"/>
                    <a:pt x="334" y="3914"/>
                  </a:cubicBezTo>
                  <a:cubicBezTo>
                    <a:pt x="1060" y="3723"/>
                    <a:pt x="1989" y="3366"/>
                    <a:pt x="1929" y="2449"/>
                  </a:cubicBezTo>
                  <a:cubicBezTo>
                    <a:pt x="1917" y="2175"/>
                    <a:pt x="1762" y="1913"/>
                    <a:pt x="1512" y="1771"/>
                  </a:cubicBezTo>
                  <a:cubicBezTo>
                    <a:pt x="1381" y="1723"/>
                    <a:pt x="1250" y="1675"/>
                    <a:pt x="1119" y="1651"/>
                  </a:cubicBezTo>
                  <a:cubicBezTo>
                    <a:pt x="1012" y="1640"/>
                    <a:pt x="917" y="1580"/>
                    <a:pt x="858" y="1497"/>
                  </a:cubicBezTo>
                  <a:cubicBezTo>
                    <a:pt x="643" y="1449"/>
                    <a:pt x="596" y="1366"/>
                    <a:pt x="727" y="1247"/>
                  </a:cubicBezTo>
                  <a:cubicBezTo>
                    <a:pt x="750" y="973"/>
                    <a:pt x="1191" y="461"/>
                    <a:pt x="1334" y="223"/>
                  </a:cubicBezTo>
                  <a:cubicBezTo>
                    <a:pt x="1399" y="109"/>
                    <a:pt x="1297" y="0"/>
                    <a:pt x="119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26" name="Google Shape;3026;p53"/>
            <p:cNvSpPr/>
            <p:nvPr/>
          </p:nvSpPr>
          <p:spPr>
            <a:xfrm>
              <a:off x="3769200" y="3172500"/>
              <a:ext cx="53425" cy="9975"/>
            </a:xfrm>
            <a:custGeom>
              <a:avLst/>
              <a:gdLst/>
              <a:ahLst/>
              <a:cxnLst/>
              <a:rect l="l" t="t" r="r" b="b"/>
              <a:pathLst>
                <a:path w="2137" h="399" extrusionOk="0">
                  <a:moveTo>
                    <a:pt x="1903" y="1"/>
                  </a:moveTo>
                  <a:cubicBezTo>
                    <a:pt x="1896" y="1"/>
                    <a:pt x="1889" y="1"/>
                    <a:pt x="1882" y="2"/>
                  </a:cubicBezTo>
                  <a:cubicBezTo>
                    <a:pt x="1413" y="62"/>
                    <a:pt x="944" y="89"/>
                    <a:pt x="476" y="89"/>
                  </a:cubicBezTo>
                  <a:cubicBezTo>
                    <a:pt x="385" y="89"/>
                    <a:pt x="294" y="88"/>
                    <a:pt x="203" y="86"/>
                  </a:cubicBezTo>
                  <a:cubicBezTo>
                    <a:pt x="1" y="86"/>
                    <a:pt x="1" y="383"/>
                    <a:pt x="203" y="383"/>
                  </a:cubicBezTo>
                  <a:lnTo>
                    <a:pt x="191" y="395"/>
                  </a:lnTo>
                  <a:cubicBezTo>
                    <a:pt x="286" y="397"/>
                    <a:pt x="380" y="398"/>
                    <a:pt x="473" y="398"/>
                  </a:cubicBezTo>
                  <a:cubicBezTo>
                    <a:pt x="971" y="398"/>
                    <a:pt x="1462" y="370"/>
                    <a:pt x="1953" y="300"/>
                  </a:cubicBezTo>
                  <a:cubicBezTo>
                    <a:pt x="2137" y="277"/>
                    <a:pt x="2078" y="1"/>
                    <a:pt x="190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27" name="Google Shape;3027;p53"/>
            <p:cNvSpPr/>
            <p:nvPr/>
          </p:nvSpPr>
          <p:spPr>
            <a:xfrm>
              <a:off x="3868050" y="3228475"/>
              <a:ext cx="79600" cy="13750"/>
            </a:xfrm>
            <a:custGeom>
              <a:avLst/>
              <a:gdLst/>
              <a:ahLst/>
              <a:cxnLst/>
              <a:rect l="l" t="t" r="r" b="b"/>
              <a:pathLst>
                <a:path w="3184" h="550" extrusionOk="0">
                  <a:moveTo>
                    <a:pt x="2938" y="0"/>
                  </a:moveTo>
                  <a:cubicBezTo>
                    <a:pt x="2931" y="0"/>
                    <a:pt x="2924" y="1"/>
                    <a:pt x="2917" y="2"/>
                  </a:cubicBezTo>
                  <a:cubicBezTo>
                    <a:pt x="2012" y="121"/>
                    <a:pt x="1107" y="204"/>
                    <a:pt x="202" y="240"/>
                  </a:cubicBezTo>
                  <a:cubicBezTo>
                    <a:pt x="19" y="251"/>
                    <a:pt x="1" y="539"/>
                    <a:pt x="181" y="539"/>
                  </a:cubicBezTo>
                  <a:cubicBezTo>
                    <a:pt x="187" y="539"/>
                    <a:pt x="195" y="538"/>
                    <a:pt x="202" y="537"/>
                  </a:cubicBezTo>
                  <a:lnTo>
                    <a:pt x="202" y="549"/>
                  </a:lnTo>
                  <a:cubicBezTo>
                    <a:pt x="1131" y="514"/>
                    <a:pt x="2071" y="418"/>
                    <a:pt x="3000" y="299"/>
                  </a:cubicBezTo>
                  <a:cubicBezTo>
                    <a:pt x="3183" y="276"/>
                    <a:pt x="3113" y="0"/>
                    <a:pt x="2938"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28" name="Google Shape;3028;p53"/>
            <p:cNvSpPr/>
            <p:nvPr/>
          </p:nvSpPr>
          <p:spPr>
            <a:xfrm>
              <a:off x="3910300" y="3211825"/>
              <a:ext cx="8050" cy="65750"/>
            </a:xfrm>
            <a:custGeom>
              <a:avLst/>
              <a:gdLst/>
              <a:ahLst/>
              <a:cxnLst/>
              <a:rect l="l" t="t" r="r" b="b"/>
              <a:pathLst>
                <a:path w="322" h="2630" extrusionOk="0">
                  <a:moveTo>
                    <a:pt x="173" y="1"/>
                  </a:moveTo>
                  <a:cubicBezTo>
                    <a:pt x="99" y="1"/>
                    <a:pt x="24" y="48"/>
                    <a:pt x="24" y="144"/>
                  </a:cubicBezTo>
                  <a:cubicBezTo>
                    <a:pt x="12" y="930"/>
                    <a:pt x="0" y="1703"/>
                    <a:pt x="0" y="2477"/>
                  </a:cubicBezTo>
                  <a:cubicBezTo>
                    <a:pt x="0" y="2579"/>
                    <a:pt x="75" y="2629"/>
                    <a:pt x="149" y="2629"/>
                  </a:cubicBezTo>
                  <a:cubicBezTo>
                    <a:pt x="224" y="2629"/>
                    <a:pt x="298" y="2579"/>
                    <a:pt x="298" y="2477"/>
                  </a:cubicBezTo>
                  <a:lnTo>
                    <a:pt x="322" y="144"/>
                  </a:lnTo>
                  <a:cubicBezTo>
                    <a:pt x="322" y="48"/>
                    <a:pt x="247" y="1"/>
                    <a:pt x="17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29" name="Google Shape;3029;p53"/>
            <p:cNvSpPr/>
            <p:nvPr/>
          </p:nvSpPr>
          <p:spPr>
            <a:xfrm>
              <a:off x="4014475" y="3173225"/>
              <a:ext cx="8650" cy="108800"/>
            </a:xfrm>
            <a:custGeom>
              <a:avLst/>
              <a:gdLst/>
              <a:ahLst/>
              <a:cxnLst/>
              <a:rect l="l" t="t" r="r" b="b"/>
              <a:pathLst>
                <a:path w="346" h="4352" extrusionOk="0">
                  <a:moveTo>
                    <a:pt x="197" y="0"/>
                  </a:moveTo>
                  <a:cubicBezTo>
                    <a:pt x="123" y="0"/>
                    <a:pt x="48" y="51"/>
                    <a:pt x="48" y="152"/>
                  </a:cubicBezTo>
                  <a:lnTo>
                    <a:pt x="1" y="4200"/>
                  </a:lnTo>
                  <a:cubicBezTo>
                    <a:pt x="1" y="4301"/>
                    <a:pt x="75" y="4352"/>
                    <a:pt x="149" y="4352"/>
                  </a:cubicBezTo>
                  <a:cubicBezTo>
                    <a:pt x="224" y="4352"/>
                    <a:pt x="298" y="4301"/>
                    <a:pt x="298" y="4200"/>
                  </a:cubicBezTo>
                  <a:lnTo>
                    <a:pt x="346" y="152"/>
                  </a:lnTo>
                  <a:cubicBezTo>
                    <a:pt x="346" y="51"/>
                    <a:pt x="271" y="0"/>
                    <a:pt x="19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30" name="Google Shape;3030;p53"/>
            <p:cNvSpPr/>
            <p:nvPr/>
          </p:nvSpPr>
          <p:spPr>
            <a:xfrm>
              <a:off x="4077275" y="3165725"/>
              <a:ext cx="63725" cy="99600"/>
            </a:xfrm>
            <a:custGeom>
              <a:avLst/>
              <a:gdLst/>
              <a:ahLst/>
              <a:cxnLst/>
              <a:rect l="l" t="t" r="r" b="b"/>
              <a:pathLst>
                <a:path w="2549" h="3984" extrusionOk="0">
                  <a:moveTo>
                    <a:pt x="1392" y="334"/>
                  </a:moveTo>
                  <a:lnTo>
                    <a:pt x="1392" y="334"/>
                  </a:lnTo>
                  <a:cubicBezTo>
                    <a:pt x="2082" y="649"/>
                    <a:pt x="2248" y="1423"/>
                    <a:pt x="2120" y="2095"/>
                  </a:cubicBezTo>
                  <a:cubicBezTo>
                    <a:pt x="2039" y="2502"/>
                    <a:pt x="1810" y="3552"/>
                    <a:pt x="1277" y="3552"/>
                  </a:cubicBezTo>
                  <a:cubicBezTo>
                    <a:pt x="1186" y="3552"/>
                    <a:pt x="1086" y="3522"/>
                    <a:pt x="977" y="3452"/>
                  </a:cubicBezTo>
                  <a:cubicBezTo>
                    <a:pt x="1" y="2857"/>
                    <a:pt x="179" y="738"/>
                    <a:pt x="1287" y="440"/>
                  </a:cubicBezTo>
                  <a:cubicBezTo>
                    <a:pt x="1346" y="421"/>
                    <a:pt x="1380" y="380"/>
                    <a:pt x="1392" y="334"/>
                  </a:cubicBezTo>
                  <a:close/>
                  <a:moveTo>
                    <a:pt x="1364" y="0"/>
                  </a:moveTo>
                  <a:cubicBezTo>
                    <a:pt x="1293" y="0"/>
                    <a:pt x="1245" y="64"/>
                    <a:pt x="1236" y="136"/>
                  </a:cubicBezTo>
                  <a:lnTo>
                    <a:pt x="1236" y="136"/>
                  </a:lnTo>
                  <a:cubicBezTo>
                    <a:pt x="1226" y="137"/>
                    <a:pt x="1215" y="139"/>
                    <a:pt x="1203" y="142"/>
                  </a:cubicBezTo>
                  <a:cubicBezTo>
                    <a:pt x="394" y="368"/>
                    <a:pt x="13" y="1250"/>
                    <a:pt x="60" y="2035"/>
                  </a:cubicBezTo>
                  <a:cubicBezTo>
                    <a:pt x="84" y="2643"/>
                    <a:pt x="489" y="3845"/>
                    <a:pt x="1215" y="3976"/>
                  </a:cubicBezTo>
                  <a:cubicBezTo>
                    <a:pt x="1245" y="3981"/>
                    <a:pt x="1273" y="3983"/>
                    <a:pt x="1302" y="3983"/>
                  </a:cubicBezTo>
                  <a:cubicBezTo>
                    <a:pt x="2030" y="3983"/>
                    <a:pt x="2396" y="2409"/>
                    <a:pt x="2454" y="1916"/>
                  </a:cubicBezTo>
                  <a:cubicBezTo>
                    <a:pt x="2549" y="1107"/>
                    <a:pt x="2192" y="321"/>
                    <a:pt x="1418" y="11"/>
                  </a:cubicBezTo>
                  <a:cubicBezTo>
                    <a:pt x="1399" y="4"/>
                    <a:pt x="1381" y="0"/>
                    <a:pt x="136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31" name="Google Shape;3031;p53"/>
            <p:cNvSpPr/>
            <p:nvPr/>
          </p:nvSpPr>
          <p:spPr>
            <a:xfrm>
              <a:off x="4168675" y="3229100"/>
              <a:ext cx="9825" cy="7475"/>
            </a:xfrm>
            <a:custGeom>
              <a:avLst/>
              <a:gdLst/>
              <a:ahLst/>
              <a:cxnLst/>
              <a:rect l="l" t="t" r="r" b="b"/>
              <a:pathLst>
                <a:path w="393" h="299" extrusionOk="0">
                  <a:moveTo>
                    <a:pt x="202" y="0"/>
                  </a:moveTo>
                  <a:cubicBezTo>
                    <a:pt x="0" y="0"/>
                    <a:pt x="0" y="298"/>
                    <a:pt x="202" y="298"/>
                  </a:cubicBezTo>
                  <a:cubicBezTo>
                    <a:pt x="393" y="298"/>
                    <a:pt x="393" y="0"/>
                    <a:pt x="202"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32" name="Google Shape;3032;p53"/>
            <p:cNvSpPr/>
            <p:nvPr/>
          </p:nvSpPr>
          <p:spPr>
            <a:xfrm>
              <a:off x="4214450" y="3151450"/>
              <a:ext cx="202775" cy="125700"/>
            </a:xfrm>
            <a:custGeom>
              <a:avLst/>
              <a:gdLst/>
              <a:ahLst/>
              <a:cxnLst/>
              <a:rect l="l" t="t" r="r" b="b"/>
              <a:pathLst>
                <a:path w="8111" h="5028" extrusionOk="0">
                  <a:moveTo>
                    <a:pt x="3679" y="0"/>
                  </a:moveTo>
                  <a:cubicBezTo>
                    <a:pt x="3287" y="0"/>
                    <a:pt x="2907" y="49"/>
                    <a:pt x="2622" y="237"/>
                  </a:cubicBezTo>
                  <a:cubicBezTo>
                    <a:pt x="2122" y="558"/>
                    <a:pt x="2050" y="1201"/>
                    <a:pt x="1955" y="1725"/>
                  </a:cubicBezTo>
                  <a:cubicBezTo>
                    <a:pt x="1789" y="2628"/>
                    <a:pt x="1632" y="3530"/>
                    <a:pt x="1469" y="4433"/>
                  </a:cubicBezTo>
                  <a:lnTo>
                    <a:pt x="1469" y="4433"/>
                  </a:lnTo>
                  <a:lnTo>
                    <a:pt x="336" y="2380"/>
                  </a:lnTo>
                  <a:cubicBezTo>
                    <a:pt x="306" y="2324"/>
                    <a:pt x="258" y="2301"/>
                    <a:pt x="210" y="2301"/>
                  </a:cubicBezTo>
                  <a:cubicBezTo>
                    <a:pt x="106" y="2301"/>
                    <a:pt x="1" y="2409"/>
                    <a:pt x="74" y="2523"/>
                  </a:cubicBezTo>
                  <a:cubicBezTo>
                    <a:pt x="526" y="3333"/>
                    <a:pt x="967" y="4142"/>
                    <a:pt x="1419" y="4940"/>
                  </a:cubicBezTo>
                  <a:cubicBezTo>
                    <a:pt x="1447" y="5000"/>
                    <a:pt x="1498" y="5027"/>
                    <a:pt x="1550" y="5027"/>
                  </a:cubicBezTo>
                  <a:cubicBezTo>
                    <a:pt x="1612" y="5027"/>
                    <a:pt x="1674" y="4988"/>
                    <a:pt x="1693" y="4916"/>
                  </a:cubicBezTo>
                  <a:lnTo>
                    <a:pt x="2098" y="2654"/>
                  </a:lnTo>
                  <a:cubicBezTo>
                    <a:pt x="2265" y="1749"/>
                    <a:pt x="2205" y="535"/>
                    <a:pt x="3372" y="344"/>
                  </a:cubicBezTo>
                  <a:cubicBezTo>
                    <a:pt x="3575" y="309"/>
                    <a:pt x="3792" y="297"/>
                    <a:pt x="4014" y="297"/>
                  </a:cubicBezTo>
                  <a:cubicBezTo>
                    <a:pt x="4548" y="297"/>
                    <a:pt x="5115" y="368"/>
                    <a:pt x="5610" y="368"/>
                  </a:cubicBezTo>
                  <a:lnTo>
                    <a:pt x="7908" y="404"/>
                  </a:lnTo>
                  <a:cubicBezTo>
                    <a:pt x="8111" y="404"/>
                    <a:pt x="8111" y="106"/>
                    <a:pt x="7908" y="106"/>
                  </a:cubicBezTo>
                  <a:lnTo>
                    <a:pt x="4896" y="58"/>
                  </a:lnTo>
                  <a:cubicBezTo>
                    <a:pt x="4548" y="58"/>
                    <a:pt x="4106" y="0"/>
                    <a:pt x="3679"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33" name="Google Shape;3033;p53"/>
            <p:cNvSpPr/>
            <p:nvPr/>
          </p:nvSpPr>
          <p:spPr>
            <a:xfrm>
              <a:off x="4307675" y="3182975"/>
              <a:ext cx="46450" cy="86925"/>
            </a:xfrm>
            <a:custGeom>
              <a:avLst/>
              <a:gdLst/>
              <a:ahLst/>
              <a:cxnLst/>
              <a:rect l="l" t="t" r="r" b="b"/>
              <a:pathLst>
                <a:path w="1858" h="3477" extrusionOk="0">
                  <a:moveTo>
                    <a:pt x="1455" y="1"/>
                  </a:moveTo>
                  <a:cubicBezTo>
                    <a:pt x="1422" y="1"/>
                    <a:pt x="1388" y="15"/>
                    <a:pt x="1358" y="48"/>
                  </a:cubicBezTo>
                  <a:lnTo>
                    <a:pt x="1358" y="71"/>
                  </a:lnTo>
                  <a:cubicBezTo>
                    <a:pt x="1024" y="464"/>
                    <a:pt x="667" y="857"/>
                    <a:pt x="346" y="1286"/>
                  </a:cubicBezTo>
                  <a:cubicBezTo>
                    <a:pt x="238" y="1429"/>
                    <a:pt x="119" y="1536"/>
                    <a:pt x="203" y="1714"/>
                  </a:cubicBezTo>
                  <a:cubicBezTo>
                    <a:pt x="262" y="1845"/>
                    <a:pt x="393" y="1869"/>
                    <a:pt x="512" y="1929"/>
                  </a:cubicBezTo>
                  <a:cubicBezTo>
                    <a:pt x="750" y="2048"/>
                    <a:pt x="1274" y="2322"/>
                    <a:pt x="1262" y="2679"/>
                  </a:cubicBezTo>
                  <a:cubicBezTo>
                    <a:pt x="1250" y="3119"/>
                    <a:pt x="524" y="3143"/>
                    <a:pt x="203" y="3179"/>
                  </a:cubicBezTo>
                  <a:cubicBezTo>
                    <a:pt x="16" y="3191"/>
                    <a:pt x="1" y="3477"/>
                    <a:pt x="191" y="3477"/>
                  </a:cubicBezTo>
                  <a:cubicBezTo>
                    <a:pt x="195" y="3477"/>
                    <a:pt x="199" y="3477"/>
                    <a:pt x="203" y="3477"/>
                  </a:cubicBezTo>
                  <a:cubicBezTo>
                    <a:pt x="834" y="3417"/>
                    <a:pt x="1858" y="3262"/>
                    <a:pt x="1500" y="2417"/>
                  </a:cubicBezTo>
                  <a:cubicBezTo>
                    <a:pt x="1346" y="2072"/>
                    <a:pt x="1084" y="1929"/>
                    <a:pt x="798" y="1703"/>
                  </a:cubicBezTo>
                  <a:cubicBezTo>
                    <a:pt x="762" y="1667"/>
                    <a:pt x="619" y="1667"/>
                    <a:pt x="596" y="1619"/>
                  </a:cubicBezTo>
                  <a:cubicBezTo>
                    <a:pt x="512" y="1453"/>
                    <a:pt x="786" y="1226"/>
                    <a:pt x="869" y="1107"/>
                  </a:cubicBezTo>
                  <a:lnTo>
                    <a:pt x="1572" y="274"/>
                  </a:lnTo>
                  <a:cubicBezTo>
                    <a:pt x="1663" y="155"/>
                    <a:pt x="1565" y="1"/>
                    <a:pt x="1455"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34" name="Google Shape;3034;p53"/>
            <p:cNvSpPr/>
            <p:nvPr/>
          </p:nvSpPr>
          <p:spPr>
            <a:xfrm>
              <a:off x="4337325" y="3180250"/>
              <a:ext cx="51425" cy="12600"/>
            </a:xfrm>
            <a:custGeom>
              <a:avLst/>
              <a:gdLst/>
              <a:ahLst/>
              <a:cxnLst/>
              <a:rect l="l" t="t" r="r" b="b"/>
              <a:pathLst>
                <a:path w="2057" h="504" extrusionOk="0">
                  <a:moveTo>
                    <a:pt x="1812" y="0"/>
                  </a:moveTo>
                  <a:cubicBezTo>
                    <a:pt x="1805" y="0"/>
                    <a:pt x="1798" y="1"/>
                    <a:pt x="1791" y="2"/>
                  </a:cubicBezTo>
                  <a:lnTo>
                    <a:pt x="195" y="204"/>
                  </a:lnTo>
                  <a:cubicBezTo>
                    <a:pt x="1" y="227"/>
                    <a:pt x="70" y="503"/>
                    <a:pt x="245" y="503"/>
                  </a:cubicBezTo>
                  <a:cubicBezTo>
                    <a:pt x="252" y="503"/>
                    <a:pt x="260" y="503"/>
                    <a:pt x="267" y="502"/>
                  </a:cubicBezTo>
                  <a:lnTo>
                    <a:pt x="1862" y="299"/>
                  </a:lnTo>
                  <a:cubicBezTo>
                    <a:pt x="2057" y="277"/>
                    <a:pt x="1987" y="0"/>
                    <a:pt x="1812"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35" name="Google Shape;3035;p53"/>
            <p:cNvSpPr/>
            <p:nvPr/>
          </p:nvSpPr>
          <p:spPr>
            <a:xfrm>
              <a:off x="3572450" y="3309125"/>
              <a:ext cx="875125" cy="22175"/>
            </a:xfrm>
            <a:custGeom>
              <a:avLst/>
              <a:gdLst/>
              <a:ahLst/>
              <a:cxnLst/>
              <a:rect l="l" t="t" r="r" b="b"/>
              <a:pathLst>
                <a:path w="35005" h="887" extrusionOk="0">
                  <a:moveTo>
                    <a:pt x="34825" y="1"/>
                  </a:moveTo>
                  <a:cubicBezTo>
                    <a:pt x="34818" y="1"/>
                    <a:pt x="34811" y="1"/>
                    <a:pt x="34803" y="2"/>
                  </a:cubicBezTo>
                  <a:cubicBezTo>
                    <a:pt x="30633" y="460"/>
                    <a:pt x="26456" y="589"/>
                    <a:pt x="22274" y="589"/>
                  </a:cubicBezTo>
                  <a:cubicBezTo>
                    <a:pt x="16874" y="589"/>
                    <a:pt x="11467" y="374"/>
                    <a:pt x="6059" y="374"/>
                  </a:cubicBezTo>
                  <a:cubicBezTo>
                    <a:pt x="4103" y="374"/>
                    <a:pt x="2147" y="402"/>
                    <a:pt x="191" y="478"/>
                  </a:cubicBezTo>
                  <a:cubicBezTo>
                    <a:pt x="4" y="478"/>
                    <a:pt x="1" y="776"/>
                    <a:pt x="181" y="776"/>
                  </a:cubicBezTo>
                  <a:cubicBezTo>
                    <a:pt x="184" y="776"/>
                    <a:pt x="188" y="776"/>
                    <a:pt x="191" y="776"/>
                  </a:cubicBezTo>
                  <a:cubicBezTo>
                    <a:pt x="2145" y="699"/>
                    <a:pt x="4100" y="671"/>
                    <a:pt x="6055" y="671"/>
                  </a:cubicBezTo>
                  <a:cubicBezTo>
                    <a:pt x="11460" y="671"/>
                    <a:pt x="16869" y="886"/>
                    <a:pt x="22271" y="886"/>
                  </a:cubicBezTo>
                  <a:cubicBezTo>
                    <a:pt x="26454" y="886"/>
                    <a:pt x="30633" y="757"/>
                    <a:pt x="34803" y="300"/>
                  </a:cubicBezTo>
                  <a:cubicBezTo>
                    <a:pt x="34986" y="277"/>
                    <a:pt x="35004" y="1"/>
                    <a:pt x="34825"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36" name="Google Shape;3036;p53"/>
            <p:cNvSpPr/>
            <p:nvPr/>
          </p:nvSpPr>
          <p:spPr>
            <a:xfrm>
              <a:off x="3977875" y="3354125"/>
              <a:ext cx="60875" cy="93375"/>
            </a:xfrm>
            <a:custGeom>
              <a:avLst/>
              <a:gdLst/>
              <a:ahLst/>
              <a:cxnLst/>
              <a:rect l="l" t="t" r="r" b="b"/>
              <a:pathLst>
                <a:path w="2435" h="3735" extrusionOk="0">
                  <a:moveTo>
                    <a:pt x="1790" y="1"/>
                  </a:moveTo>
                  <a:cubicBezTo>
                    <a:pt x="1756" y="1"/>
                    <a:pt x="1721" y="14"/>
                    <a:pt x="1691" y="48"/>
                  </a:cubicBezTo>
                  <a:lnTo>
                    <a:pt x="1703" y="48"/>
                  </a:lnTo>
                  <a:lnTo>
                    <a:pt x="464" y="1357"/>
                  </a:lnTo>
                  <a:cubicBezTo>
                    <a:pt x="298" y="1548"/>
                    <a:pt x="0" y="1750"/>
                    <a:pt x="24" y="2024"/>
                  </a:cubicBezTo>
                  <a:cubicBezTo>
                    <a:pt x="24" y="2096"/>
                    <a:pt x="60" y="2155"/>
                    <a:pt x="131" y="2179"/>
                  </a:cubicBezTo>
                  <a:cubicBezTo>
                    <a:pt x="255" y="2213"/>
                    <a:pt x="412" y="2231"/>
                    <a:pt x="586" y="2231"/>
                  </a:cubicBezTo>
                  <a:cubicBezTo>
                    <a:pt x="976" y="2231"/>
                    <a:pt x="1448" y="2142"/>
                    <a:pt x="1799" y="1954"/>
                  </a:cubicBezTo>
                  <a:lnTo>
                    <a:pt x="1799" y="1954"/>
                  </a:lnTo>
                  <a:cubicBezTo>
                    <a:pt x="1703" y="2533"/>
                    <a:pt x="1804" y="3135"/>
                    <a:pt x="2108" y="3655"/>
                  </a:cubicBezTo>
                  <a:cubicBezTo>
                    <a:pt x="2138" y="3712"/>
                    <a:pt x="2184" y="3735"/>
                    <a:pt x="2231" y="3735"/>
                  </a:cubicBezTo>
                  <a:cubicBezTo>
                    <a:pt x="2333" y="3735"/>
                    <a:pt x="2435" y="3626"/>
                    <a:pt x="2369" y="3512"/>
                  </a:cubicBezTo>
                  <a:cubicBezTo>
                    <a:pt x="2038" y="2936"/>
                    <a:pt x="1976" y="2244"/>
                    <a:pt x="2189" y="1627"/>
                  </a:cubicBezTo>
                  <a:lnTo>
                    <a:pt x="2189" y="1627"/>
                  </a:lnTo>
                  <a:cubicBezTo>
                    <a:pt x="2234" y="1562"/>
                    <a:pt x="2267" y="1492"/>
                    <a:pt x="2286" y="1417"/>
                  </a:cubicBezTo>
                  <a:cubicBezTo>
                    <a:pt x="2322" y="1294"/>
                    <a:pt x="2226" y="1215"/>
                    <a:pt x="2132" y="1215"/>
                  </a:cubicBezTo>
                  <a:cubicBezTo>
                    <a:pt x="2071" y="1215"/>
                    <a:pt x="2012" y="1247"/>
                    <a:pt x="1988" y="1322"/>
                  </a:cubicBezTo>
                  <a:cubicBezTo>
                    <a:pt x="1988" y="1323"/>
                    <a:pt x="1987" y="1324"/>
                    <a:pt x="1987" y="1325"/>
                  </a:cubicBezTo>
                  <a:lnTo>
                    <a:pt x="1987" y="1325"/>
                  </a:lnTo>
                  <a:lnTo>
                    <a:pt x="1977" y="1322"/>
                  </a:lnTo>
                  <a:cubicBezTo>
                    <a:pt x="1881" y="1715"/>
                    <a:pt x="1226" y="1798"/>
                    <a:pt x="905" y="1846"/>
                  </a:cubicBezTo>
                  <a:cubicBezTo>
                    <a:pt x="771" y="1870"/>
                    <a:pt x="671" y="1889"/>
                    <a:pt x="608" y="1889"/>
                  </a:cubicBezTo>
                  <a:cubicBezTo>
                    <a:pt x="487" y="1889"/>
                    <a:pt x="502" y="1819"/>
                    <a:pt x="667" y="1584"/>
                  </a:cubicBezTo>
                  <a:cubicBezTo>
                    <a:pt x="1012" y="1107"/>
                    <a:pt x="1500" y="691"/>
                    <a:pt x="1905" y="262"/>
                  </a:cubicBezTo>
                  <a:cubicBezTo>
                    <a:pt x="2006" y="152"/>
                    <a:pt x="1903" y="1"/>
                    <a:pt x="1790"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37" name="Google Shape;3037;p53"/>
            <p:cNvSpPr/>
            <p:nvPr/>
          </p:nvSpPr>
          <p:spPr>
            <a:xfrm>
              <a:off x="4489475" y="3284450"/>
              <a:ext cx="86925" cy="54825"/>
            </a:xfrm>
            <a:custGeom>
              <a:avLst/>
              <a:gdLst/>
              <a:ahLst/>
              <a:cxnLst/>
              <a:rect l="l" t="t" r="r" b="b"/>
              <a:pathLst>
                <a:path w="3477" h="2193" extrusionOk="0">
                  <a:moveTo>
                    <a:pt x="1801" y="1"/>
                  </a:moveTo>
                  <a:lnTo>
                    <a:pt x="1801" y="13"/>
                  </a:lnTo>
                  <a:cubicBezTo>
                    <a:pt x="1760" y="5"/>
                    <a:pt x="1718" y="2"/>
                    <a:pt x="1677" y="2"/>
                  </a:cubicBezTo>
                  <a:cubicBezTo>
                    <a:pt x="863" y="2"/>
                    <a:pt x="1" y="1390"/>
                    <a:pt x="658" y="2001"/>
                  </a:cubicBezTo>
                  <a:cubicBezTo>
                    <a:pt x="797" y="2135"/>
                    <a:pt x="971" y="2192"/>
                    <a:pt x="1149" y="2192"/>
                  </a:cubicBezTo>
                  <a:cubicBezTo>
                    <a:pt x="1365" y="2192"/>
                    <a:pt x="1589" y="2108"/>
                    <a:pt x="1765" y="1977"/>
                  </a:cubicBezTo>
                  <a:cubicBezTo>
                    <a:pt x="2067" y="1740"/>
                    <a:pt x="2256" y="1400"/>
                    <a:pt x="2353" y="1033"/>
                  </a:cubicBezTo>
                  <a:lnTo>
                    <a:pt x="2353" y="1033"/>
                  </a:lnTo>
                  <a:cubicBezTo>
                    <a:pt x="2543" y="1442"/>
                    <a:pt x="2831" y="1802"/>
                    <a:pt x="3194" y="2073"/>
                  </a:cubicBezTo>
                  <a:cubicBezTo>
                    <a:pt x="3221" y="2093"/>
                    <a:pt x="3247" y="2102"/>
                    <a:pt x="3272" y="2102"/>
                  </a:cubicBezTo>
                  <a:cubicBezTo>
                    <a:pt x="3393" y="2102"/>
                    <a:pt x="3477" y="1899"/>
                    <a:pt x="3349" y="1811"/>
                  </a:cubicBezTo>
                  <a:cubicBezTo>
                    <a:pt x="2849" y="1430"/>
                    <a:pt x="2527" y="882"/>
                    <a:pt x="2432" y="263"/>
                  </a:cubicBezTo>
                  <a:cubicBezTo>
                    <a:pt x="2416" y="188"/>
                    <a:pt x="2355" y="154"/>
                    <a:pt x="2292" y="154"/>
                  </a:cubicBezTo>
                  <a:cubicBezTo>
                    <a:pt x="2214" y="154"/>
                    <a:pt x="2134" y="206"/>
                    <a:pt x="2134" y="299"/>
                  </a:cubicBezTo>
                  <a:cubicBezTo>
                    <a:pt x="2134" y="310"/>
                    <a:pt x="2135" y="322"/>
                    <a:pt x="2135" y="334"/>
                  </a:cubicBezTo>
                  <a:lnTo>
                    <a:pt x="2135" y="334"/>
                  </a:lnTo>
                  <a:lnTo>
                    <a:pt x="2134" y="334"/>
                  </a:lnTo>
                  <a:cubicBezTo>
                    <a:pt x="2134" y="335"/>
                    <a:pt x="2134" y="336"/>
                    <a:pt x="2135" y="337"/>
                  </a:cubicBezTo>
                  <a:lnTo>
                    <a:pt x="2135" y="337"/>
                  </a:lnTo>
                  <a:cubicBezTo>
                    <a:pt x="2137" y="931"/>
                    <a:pt x="1917" y="1765"/>
                    <a:pt x="1241" y="1846"/>
                  </a:cubicBezTo>
                  <a:cubicBezTo>
                    <a:pt x="1217" y="1849"/>
                    <a:pt x="1194" y="1850"/>
                    <a:pt x="1172" y="1850"/>
                  </a:cubicBezTo>
                  <a:cubicBezTo>
                    <a:pt x="389" y="1850"/>
                    <a:pt x="954" y="292"/>
                    <a:pt x="1639" y="292"/>
                  </a:cubicBezTo>
                  <a:cubicBezTo>
                    <a:pt x="1665" y="292"/>
                    <a:pt x="1691" y="294"/>
                    <a:pt x="1717" y="299"/>
                  </a:cubicBezTo>
                  <a:cubicBezTo>
                    <a:pt x="1729" y="301"/>
                    <a:pt x="1739" y="302"/>
                    <a:pt x="1750" y="302"/>
                  </a:cubicBezTo>
                  <a:cubicBezTo>
                    <a:pt x="1917" y="302"/>
                    <a:pt x="1980" y="46"/>
                    <a:pt x="1801"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38" name="Google Shape;3038;p53"/>
            <p:cNvSpPr/>
            <p:nvPr/>
          </p:nvSpPr>
          <p:spPr>
            <a:xfrm>
              <a:off x="4578525" y="3244900"/>
              <a:ext cx="43075" cy="43350"/>
            </a:xfrm>
            <a:custGeom>
              <a:avLst/>
              <a:gdLst/>
              <a:ahLst/>
              <a:cxnLst/>
              <a:rect l="l" t="t" r="r" b="b"/>
              <a:pathLst>
                <a:path w="1723" h="1734" extrusionOk="0">
                  <a:moveTo>
                    <a:pt x="665" y="1"/>
                  </a:moveTo>
                  <a:cubicBezTo>
                    <a:pt x="399" y="1"/>
                    <a:pt x="136" y="188"/>
                    <a:pt x="37" y="464"/>
                  </a:cubicBezTo>
                  <a:cubicBezTo>
                    <a:pt x="0" y="581"/>
                    <a:pt x="99" y="658"/>
                    <a:pt x="194" y="658"/>
                  </a:cubicBezTo>
                  <a:cubicBezTo>
                    <a:pt x="253" y="658"/>
                    <a:pt x="311" y="628"/>
                    <a:pt x="334" y="559"/>
                  </a:cubicBezTo>
                  <a:lnTo>
                    <a:pt x="322" y="559"/>
                  </a:lnTo>
                  <a:cubicBezTo>
                    <a:pt x="377" y="391"/>
                    <a:pt x="493" y="323"/>
                    <a:pt x="611" y="323"/>
                  </a:cubicBezTo>
                  <a:cubicBezTo>
                    <a:pt x="826" y="323"/>
                    <a:pt x="1044" y="555"/>
                    <a:pt x="882" y="833"/>
                  </a:cubicBezTo>
                  <a:cubicBezTo>
                    <a:pt x="763" y="1035"/>
                    <a:pt x="584" y="1178"/>
                    <a:pt x="513" y="1404"/>
                  </a:cubicBezTo>
                  <a:cubicBezTo>
                    <a:pt x="477" y="1512"/>
                    <a:pt x="561" y="1607"/>
                    <a:pt x="668" y="1607"/>
                  </a:cubicBezTo>
                  <a:cubicBezTo>
                    <a:pt x="721" y="1602"/>
                    <a:pt x="775" y="1600"/>
                    <a:pt x="829" y="1600"/>
                  </a:cubicBezTo>
                  <a:cubicBezTo>
                    <a:pt x="1049" y="1600"/>
                    <a:pt x="1267" y="1640"/>
                    <a:pt x="1477" y="1726"/>
                  </a:cubicBezTo>
                  <a:cubicBezTo>
                    <a:pt x="1494" y="1731"/>
                    <a:pt x="1510" y="1734"/>
                    <a:pt x="1525" y="1734"/>
                  </a:cubicBezTo>
                  <a:cubicBezTo>
                    <a:pt x="1669" y="1734"/>
                    <a:pt x="1723" y="1493"/>
                    <a:pt x="1561" y="1428"/>
                  </a:cubicBezTo>
                  <a:cubicBezTo>
                    <a:pt x="1351" y="1350"/>
                    <a:pt x="1135" y="1303"/>
                    <a:pt x="913" y="1293"/>
                  </a:cubicBezTo>
                  <a:lnTo>
                    <a:pt x="913" y="1293"/>
                  </a:lnTo>
                  <a:cubicBezTo>
                    <a:pt x="1023" y="1124"/>
                    <a:pt x="1186" y="985"/>
                    <a:pt x="1239" y="773"/>
                  </a:cubicBezTo>
                  <a:cubicBezTo>
                    <a:pt x="1299" y="559"/>
                    <a:pt x="1227" y="345"/>
                    <a:pt x="1084" y="190"/>
                  </a:cubicBezTo>
                  <a:cubicBezTo>
                    <a:pt x="961" y="58"/>
                    <a:pt x="812" y="1"/>
                    <a:pt x="665" y="1"/>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grpSp>
        <p:nvGrpSpPr>
          <p:cNvPr id="3039" name="Google Shape;3039;p53"/>
          <p:cNvGrpSpPr/>
          <p:nvPr/>
        </p:nvGrpSpPr>
        <p:grpSpPr>
          <a:xfrm rot="129491">
            <a:off x="857118" y="3770292"/>
            <a:ext cx="1875863" cy="445729"/>
            <a:chOff x="3284500" y="4015200"/>
            <a:chExt cx="1197325" cy="284500"/>
          </a:xfrm>
        </p:grpSpPr>
        <p:sp>
          <p:nvSpPr>
            <p:cNvPr id="3040" name="Google Shape;3040;p53"/>
            <p:cNvSpPr/>
            <p:nvPr/>
          </p:nvSpPr>
          <p:spPr>
            <a:xfrm>
              <a:off x="3315275" y="4066000"/>
              <a:ext cx="57775" cy="179925"/>
            </a:xfrm>
            <a:custGeom>
              <a:avLst/>
              <a:gdLst/>
              <a:ahLst/>
              <a:cxnLst/>
              <a:rect l="l" t="t" r="r" b="b"/>
              <a:pathLst>
                <a:path w="2311" h="7197" extrusionOk="0">
                  <a:moveTo>
                    <a:pt x="288" y="0"/>
                  </a:moveTo>
                  <a:cubicBezTo>
                    <a:pt x="234" y="0"/>
                    <a:pt x="179" y="36"/>
                    <a:pt x="179" y="112"/>
                  </a:cubicBezTo>
                  <a:lnTo>
                    <a:pt x="179" y="100"/>
                  </a:lnTo>
                  <a:lnTo>
                    <a:pt x="179" y="100"/>
                  </a:lnTo>
                  <a:cubicBezTo>
                    <a:pt x="84" y="1695"/>
                    <a:pt x="1" y="3374"/>
                    <a:pt x="203" y="4958"/>
                  </a:cubicBezTo>
                  <a:cubicBezTo>
                    <a:pt x="346" y="6101"/>
                    <a:pt x="977" y="7029"/>
                    <a:pt x="2180" y="7196"/>
                  </a:cubicBezTo>
                  <a:cubicBezTo>
                    <a:pt x="2183" y="7196"/>
                    <a:pt x="2187" y="7197"/>
                    <a:pt x="2190" y="7197"/>
                  </a:cubicBezTo>
                  <a:cubicBezTo>
                    <a:pt x="2311" y="7197"/>
                    <a:pt x="2307" y="6993"/>
                    <a:pt x="2180" y="6970"/>
                  </a:cubicBezTo>
                  <a:cubicBezTo>
                    <a:pt x="608" y="6756"/>
                    <a:pt x="394" y="5255"/>
                    <a:pt x="346" y="3946"/>
                  </a:cubicBezTo>
                  <a:cubicBezTo>
                    <a:pt x="298" y="2672"/>
                    <a:pt x="310" y="1386"/>
                    <a:pt x="394" y="112"/>
                  </a:cubicBezTo>
                  <a:cubicBezTo>
                    <a:pt x="400" y="39"/>
                    <a:pt x="344" y="0"/>
                    <a:pt x="288"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41" name="Google Shape;3041;p53"/>
            <p:cNvSpPr/>
            <p:nvPr/>
          </p:nvSpPr>
          <p:spPr>
            <a:xfrm>
              <a:off x="3284500" y="4128875"/>
              <a:ext cx="71575" cy="13450"/>
            </a:xfrm>
            <a:custGeom>
              <a:avLst/>
              <a:gdLst/>
              <a:ahLst/>
              <a:cxnLst/>
              <a:rect l="l" t="t" r="r" b="b"/>
              <a:pathLst>
                <a:path w="2863" h="538" extrusionOk="0">
                  <a:moveTo>
                    <a:pt x="173" y="0"/>
                  </a:moveTo>
                  <a:cubicBezTo>
                    <a:pt x="47" y="0"/>
                    <a:pt x="1" y="183"/>
                    <a:pt x="125" y="216"/>
                  </a:cubicBezTo>
                  <a:lnTo>
                    <a:pt x="136" y="216"/>
                  </a:lnTo>
                  <a:cubicBezTo>
                    <a:pt x="982" y="419"/>
                    <a:pt x="1863" y="526"/>
                    <a:pt x="2732" y="538"/>
                  </a:cubicBezTo>
                  <a:cubicBezTo>
                    <a:pt x="2863" y="514"/>
                    <a:pt x="2863" y="335"/>
                    <a:pt x="2732" y="312"/>
                  </a:cubicBezTo>
                  <a:cubicBezTo>
                    <a:pt x="1875" y="300"/>
                    <a:pt x="1029" y="204"/>
                    <a:pt x="196" y="2"/>
                  </a:cubicBezTo>
                  <a:cubicBezTo>
                    <a:pt x="188" y="1"/>
                    <a:pt x="180" y="0"/>
                    <a:pt x="173"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42" name="Google Shape;3042;p53"/>
            <p:cNvSpPr/>
            <p:nvPr/>
          </p:nvSpPr>
          <p:spPr>
            <a:xfrm>
              <a:off x="3373625" y="4142050"/>
              <a:ext cx="122350" cy="87275"/>
            </a:xfrm>
            <a:custGeom>
              <a:avLst/>
              <a:gdLst/>
              <a:ahLst/>
              <a:cxnLst/>
              <a:rect l="l" t="t" r="r" b="b"/>
              <a:pathLst>
                <a:path w="4894" h="3491" extrusionOk="0">
                  <a:moveTo>
                    <a:pt x="1516" y="0"/>
                  </a:moveTo>
                  <a:cubicBezTo>
                    <a:pt x="1192" y="0"/>
                    <a:pt x="877" y="101"/>
                    <a:pt x="667" y="320"/>
                  </a:cubicBezTo>
                  <a:cubicBezTo>
                    <a:pt x="0" y="1035"/>
                    <a:pt x="227" y="2452"/>
                    <a:pt x="870" y="3083"/>
                  </a:cubicBezTo>
                  <a:cubicBezTo>
                    <a:pt x="1156" y="3358"/>
                    <a:pt x="1488" y="3491"/>
                    <a:pt x="1812" y="3491"/>
                  </a:cubicBezTo>
                  <a:cubicBezTo>
                    <a:pt x="2256" y="3491"/>
                    <a:pt x="2685" y="3241"/>
                    <a:pt x="2953" y="2773"/>
                  </a:cubicBezTo>
                  <a:cubicBezTo>
                    <a:pt x="3111" y="2492"/>
                    <a:pt x="3189" y="2165"/>
                    <a:pt x="3226" y="1835"/>
                  </a:cubicBezTo>
                  <a:lnTo>
                    <a:pt x="3226" y="1835"/>
                  </a:lnTo>
                  <a:cubicBezTo>
                    <a:pt x="3283" y="1944"/>
                    <a:pt x="3347" y="2051"/>
                    <a:pt x="3418" y="2154"/>
                  </a:cubicBezTo>
                  <a:cubicBezTo>
                    <a:pt x="3775" y="2606"/>
                    <a:pt x="4191" y="3023"/>
                    <a:pt x="4656" y="3368"/>
                  </a:cubicBezTo>
                  <a:cubicBezTo>
                    <a:pt x="4680" y="3389"/>
                    <a:pt x="4706" y="3398"/>
                    <a:pt x="4731" y="3398"/>
                  </a:cubicBezTo>
                  <a:cubicBezTo>
                    <a:pt x="4819" y="3398"/>
                    <a:pt x="4894" y="3290"/>
                    <a:pt x="4811" y="3225"/>
                  </a:cubicBezTo>
                  <a:cubicBezTo>
                    <a:pt x="4382" y="2904"/>
                    <a:pt x="4001" y="2523"/>
                    <a:pt x="3656" y="2106"/>
                  </a:cubicBezTo>
                  <a:cubicBezTo>
                    <a:pt x="3487" y="1882"/>
                    <a:pt x="3359" y="1639"/>
                    <a:pt x="3252" y="1383"/>
                  </a:cubicBezTo>
                  <a:lnTo>
                    <a:pt x="3252" y="1383"/>
                  </a:lnTo>
                  <a:cubicBezTo>
                    <a:pt x="3253" y="1293"/>
                    <a:pt x="3253" y="1204"/>
                    <a:pt x="3251" y="1118"/>
                  </a:cubicBezTo>
                  <a:cubicBezTo>
                    <a:pt x="3239" y="808"/>
                    <a:pt x="3191" y="535"/>
                    <a:pt x="2882" y="416"/>
                  </a:cubicBezTo>
                  <a:cubicBezTo>
                    <a:pt x="2871" y="412"/>
                    <a:pt x="2860" y="411"/>
                    <a:pt x="2849" y="411"/>
                  </a:cubicBezTo>
                  <a:cubicBezTo>
                    <a:pt x="2781" y="411"/>
                    <a:pt x="2730" y="474"/>
                    <a:pt x="2751" y="547"/>
                  </a:cubicBezTo>
                  <a:cubicBezTo>
                    <a:pt x="2838" y="863"/>
                    <a:pt x="2933" y="1179"/>
                    <a:pt x="3060" y="1482"/>
                  </a:cubicBezTo>
                  <a:lnTo>
                    <a:pt x="3060" y="1482"/>
                  </a:lnTo>
                  <a:cubicBezTo>
                    <a:pt x="3024" y="1907"/>
                    <a:pt x="2902" y="2357"/>
                    <a:pt x="2834" y="2511"/>
                  </a:cubicBezTo>
                  <a:cubicBezTo>
                    <a:pt x="2628" y="2994"/>
                    <a:pt x="2228" y="3269"/>
                    <a:pt x="1805" y="3269"/>
                  </a:cubicBezTo>
                  <a:cubicBezTo>
                    <a:pt x="1517" y="3269"/>
                    <a:pt x="1220" y="3142"/>
                    <a:pt x="965" y="2868"/>
                  </a:cubicBezTo>
                  <a:cubicBezTo>
                    <a:pt x="489" y="2356"/>
                    <a:pt x="429" y="1606"/>
                    <a:pt x="620" y="951"/>
                  </a:cubicBezTo>
                  <a:cubicBezTo>
                    <a:pt x="751" y="499"/>
                    <a:pt x="1048" y="273"/>
                    <a:pt x="1524" y="261"/>
                  </a:cubicBezTo>
                  <a:cubicBezTo>
                    <a:pt x="1556" y="259"/>
                    <a:pt x="1587" y="258"/>
                    <a:pt x="1618" y="258"/>
                  </a:cubicBezTo>
                  <a:cubicBezTo>
                    <a:pt x="2004" y="258"/>
                    <a:pt x="2383" y="397"/>
                    <a:pt x="2548" y="761"/>
                  </a:cubicBezTo>
                  <a:cubicBezTo>
                    <a:pt x="2568" y="803"/>
                    <a:pt x="2601" y="821"/>
                    <a:pt x="2635" y="821"/>
                  </a:cubicBezTo>
                  <a:cubicBezTo>
                    <a:pt x="2705" y="821"/>
                    <a:pt x="2779" y="746"/>
                    <a:pt x="2739" y="666"/>
                  </a:cubicBezTo>
                  <a:lnTo>
                    <a:pt x="2727" y="654"/>
                  </a:lnTo>
                  <a:cubicBezTo>
                    <a:pt x="2539" y="241"/>
                    <a:pt x="2017" y="0"/>
                    <a:pt x="151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43" name="Google Shape;3043;p53"/>
            <p:cNvSpPr/>
            <p:nvPr/>
          </p:nvSpPr>
          <p:spPr>
            <a:xfrm>
              <a:off x="3510500" y="4142775"/>
              <a:ext cx="65075" cy="88550"/>
            </a:xfrm>
            <a:custGeom>
              <a:avLst/>
              <a:gdLst/>
              <a:ahLst/>
              <a:cxnLst/>
              <a:rect l="l" t="t" r="r" b="b"/>
              <a:pathLst>
                <a:path w="2603" h="3542" extrusionOk="0">
                  <a:moveTo>
                    <a:pt x="124" y="0"/>
                  </a:moveTo>
                  <a:cubicBezTo>
                    <a:pt x="62" y="0"/>
                    <a:pt x="0" y="51"/>
                    <a:pt x="14" y="137"/>
                  </a:cubicBezTo>
                  <a:cubicBezTo>
                    <a:pt x="188" y="732"/>
                    <a:pt x="310" y="1346"/>
                    <a:pt x="376" y="1969"/>
                  </a:cubicBezTo>
                  <a:lnTo>
                    <a:pt x="376" y="1969"/>
                  </a:lnTo>
                  <a:cubicBezTo>
                    <a:pt x="374" y="2469"/>
                    <a:pt x="424" y="2984"/>
                    <a:pt x="431" y="3435"/>
                  </a:cubicBezTo>
                  <a:cubicBezTo>
                    <a:pt x="431" y="3506"/>
                    <a:pt x="485" y="3542"/>
                    <a:pt x="538" y="3542"/>
                  </a:cubicBezTo>
                  <a:cubicBezTo>
                    <a:pt x="592" y="3542"/>
                    <a:pt x="645" y="3506"/>
                    <a:pt x="645" y="3435"/>
                  </a:cubicBezTo>
                  <a:cubicBezTo>
                    <a:pt x="652" y="3207"/>
                    <a:pt x="652" y="2980"/>
                    <a:pt x="645" y="2753"/>
                  </a:cubicBezTo>
                  <a:lnTo>
                    <a:pt x="645" y="2753"/>
                  </a:lnTo>
                  <a:lnTo>
                    <a:pt x="645" y="1946"/>
                  </a:lnTo>
                  <a:cubicBezTo>
                    <a:pt x="645" y="1457"/>
                    <a:pt x="636" y="560"/>
                    <a:pt x="1236" y="560"/>
                  </a:cubicBezTo>
                  <a:cubicBezTo>
                    <a:pt x="1308" y="560"/>
                    <a:pt x="1388" y="573"/>
                    <a:pt x="1479" y="601"/>
                  </a:cubicBezTo>
                  <a:cubicBezTo>
                    <a:pt x="2074" y="779"/>
                    <a:pt x="1979" y="1541"/>
                    <a:pt x="2038" y="2018"/>
                  </a:cubicBezTo>
                  <a:cubicBezTo>
                    <a:pt x="2086" y="2494"/>
                    <a:pt x="2193" y="2970"/>
                    <a:pt x="2360" y="3411"/>
                  </a:cubicBezTo>
                  <a:cubicBezTo>
                    <a:pt x="2379" y="3465"/>
                    <a:pt x="2427" y="3488"/>
                    <a:pt x="2473" y="3488"/>
                  </a:cubicBezTo>
                  <a:cubicBezTo>
                    <a:pt x="2539" y="3488"/>
                    <a:pt x="2602" y="3440"/>
                    <a:pt x="2574" y="3363"/>
                  </a:cubicBezTo>
                  <a:cubicBezTo>
                    <a:pt x="2407" y="2923"/>
                    <a:pt x="2300" y="2458"/>
                    <a:pt x="2253" y="1994"/>
                  </a:cubicBezTo>
                  <a:cubicBezTo>
                    <a:pt x="2217" y="1661"/>
                    <a:pt x="2229" y="1303"/>
                    <a:pt x="2122" y="982"/>
                  </a:cubicBezTo>
                  <a:cubicBezTo>
                    <a:pt x="2007" y="616"/>
                    <a:pt x="1718" y="349"/>
                    <a:pt x="1326" y="349"/>
                  </a:cubicBezTo>
                  <a:cubicBezTo>
                    <a:pt x="1310" y="349"/>
                    <a:pt x="1293" y="350"/>
                    <a:pt x="1276" y="351"/>
                  </a:cubicBezTo>
                  <a:cubicBezTo>
                    <a:pt x="883" y="363"/>
                    <a:pt x="562" y="637"/>
                    <a:pt x="479" y="1018"/>
                  </a:cubicBezTo>
                  <a:cubicBezTo>
                    <a:pt x="473" y="1038"/>
                    <a:pt x="468" y="1059"/>
                    <a:pt x="463" y="1080"/>
                  </a:cubicBezTo>
                  <a:lnTo>
                    <a:pt x="463" y="1080"/>
                  </a:lnTo>
                  <a:cubicBezTo>
                    <a:pt x="401" y="743"/>
                    <a:pt x="322" y="408"/>
                    <a:pt x="229" y="77"/>
                  </a:cubicBezTo>
                  <a:cubicBezTo>
                    <a:pt x="209" y="24"/>
                    <a:pt x="167" y="0"/>
                    <a:pt x="12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44" name="Google Shape;3044;p53"/>
            <p:cNvSpPr/>
            <p:nvPr/>
          </p:nvSpPr>
          <p:spPr>
            <a:xfrm>
              <a:off x="3611450" y="4096675"/>
              <a:ext cx="54925" cy="150350"/>
            </a:xfrm>
            <a:custGeom>
              <a:avLst/>
              <a:gdLst/>
              <a:ahLst/>
              <a:cxnLst/>
              <a:rect l="l" t="t" r="r" b="b"/>
              <a:pathLst>
                <a:path w="2197" h="6014" extrusionOk="0">
                  <a:moveTo>
                    <a:pt x="1388" y="0"/>
                  </a:moveTo>
                  <a:cubicBezTo>
                    <a:pt x="1358" y="0"/>
                    <a:pt x="1328" y="15"/>
                    <a:pt x="1310" y="52"/>
                  </a:cubicBezTo>
                  <a:cubicBezTo>
                    <a:pt x="441" y="1969"/>
                    <a:pt x="1" y="4588"/>
                    <a:pt x="1989" y="5993"/>
                  </a:cubicBezTo>
                  <a:cubicBezTo>
                    <a:pt x="2009" y="6007"/>
                    <a:pt x="2030" y="6014"/>
                    <a:pt x="2049" y="6014"/>
                  </a:cubicBezTo>
                  <a:cubicBezTo>
                    <a:pt x="2139" y="6014"/>
                    <a:pt x="2197" y="5871"/>
                    <a:pt x="2108" y="5802"/>
                  </a:cubicBezTo>
                  <a:cubicBezTo>
                    <a:pt x="227" y="4481"/>
                    <a:pt x="679" y="1969"/>
                    <a:pt x="1501" y="171"/>
                  </a:cubicBezTo>
                  <a:cubicBezTo>
                    <a:pt x="1534" y="80"/>
                    <a:pt x="1458" y="0"/>
                    <a:pt x="1388"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45" name="Google Shape;3045;p53"/>
            <p:cNvSpPr/>
            <p:nvPr/>
          </p:nvSpPr>
          <p:spPr>
            <a:xfrm>
              <a:off x="3808675" y="4103300"/>
              <a:ext cx="45975" cy="134500"/>
            </a:xfrm>
            <a:custGeom>
              <a:avLst/>
              <a:gdLst/>
              <a:ahLst/>
              <a:cxnLst/>
              <a:rect l="l" t="t" r="r" b="b"/>
              <a:pathLst>
                <a:path w="1839" h="5380" extrusionOk="0">
                  <a:moveTo>
                    <a:pt x="145" y="1"/>
                  </a:moveTo>
                  <a:cubicBezTo>
                    <a:pt x="75" y="1"/>
                    <a:pt x="1" y="75"/>
                    <a:pt x="41" y="156"/>
                  </a:cubicBezTo>
                  <a:cubicBezTo>
                    <a:pt x="791" y="1716"/>
                    <a:pt x="1613" y="3632"/>
                    <a:pt x="470" y="5216"/>
                  </a:cubicBezTo>
                  <a:cubicBezTo>
                    <a:pt x="419" y="5301"/>
                    <a:pt x="494" y="5379"/>
                    <a:pt x="572" y="5379"/>
                  </a:cubicBezTo>
                  <a:cubicBezTo>
                    <a:pt x="604" y="5379"/>
                    <a:pt x="636" y="5366"/>
                    <a:pt x="660" y="5335"/>
                  </a:cubicBezTo>
                  <a:cubicBezTo>
                    <a:pt x="1839" y="3680"/>
                    <a:pt x="1006" y="1680"/>
                    <a:pt x="232" y="61"/>
                  </a:cubicBezTo>
                  <a:cubicBezTo>
                    <a:pt x="212" y="18"/>
                    <a:pt x="179" y="1"/>
                    <a:pt x="145"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46" name="Google Shape;3046;p53"/>
            <p:cNvSpPr/>
            <p:nvPr/>
          </p:nvSpPr>
          <p:spPr>
            <a:xfrm>
              <a:off x="3870825" y="4159550"/>
              <a:ext cx="78175" cy="7475"/>
            </a:xfrm>
            <a:custGeom>
              <a:avLst/>
              <a:gdLst/>
              <a:ahLst/>
              <a:cxnLst/>
              <a:rect l="l" t="t" r="r" b="b"/>
              <a:pathLst>
                <a:path w="3127" h="299" extrusionOk="0">
                  <a:moveTo>
                    <a:pt x="139" y="1"/>
                  </a:moveTo>
                  <a:cubicBezTo>
                    <a:pt x="7" y="1"/>
                    <a:pt x="0" y="204"/>
                    <a:pt x="151" y="216"/>
                  </a:cubicBezTo>
                  <a:cubicBezTo>
                    <a:pt x="1091" y="275"/>
                    <a:pt x="2032" y="299"/>
                    <a:pt x="2972" y="299"/>
                  </a:cubicBezTo>
                  <a:cubicBezTo>
                    <a:pt x="3112" y="299"/>
                    <a:pt x="3127" y="84"/>
                    <a:pt x="2984" y="84"/>
                  </a:cubicBezTo>
                  <a:cubicBezTo>
                    <a:pt x="2980" y="84"/>
                    <a:pt x="2976" y="84"/>
                    <a:pt x="2972" y="85"/>
                  </a:cubicBezTo>
                  <a:cubicBezTo>
                    <a:pt x="2032" y="85"/>
                    <a:pt x="1091" y="61"/>
                    <a:pt x="151" y="1"/>
                  </a:cubicBezTo>
                  <a:cubicBezTo>
                    <a:pt x="147" y="1"/>
                    <a:pt x="143" y="1"/>
                    <a:pt x="139"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47" name="Google Shape;3047;p53"/>
            <p:cNvSpPr/>
            <p:nvPr/>
          </p:nvSpPr>
          <p:spPr>
            <a:xfrm>
              <a:off x="3881425" y="4192600"/>
              <a:ext cx="71450" cy="6875"/>
            </a:xfrm>
            <a:custGeom>
              <a:avLst/>
              <a:gdLst/>
              <a:ahLst/>
              <a:cxnLst/>
              <a:rect l="l" t="t" r="r" b="b"/>
              <a:pathLst>
                <a:path w="2858" h="275" extrusionOk="0">
                  <a:moveTo>
                    <a:pt x="143" y="1"/>
                  </a:moveTo>
                  <a:cubicBezTo>
                    <a:pt x="1" y="1"/>
                    <a:pt x="1" y="215"/>
                    <a:pt x="143" y="215"/>
                  </a:cubicBezTo>
                  <a:lnTo>
                    <a:pt x="2715" y="275"/>
                  </a:lnTo>
                  <a:cubicBezTo>
                    <a:pt x="2858" y="275"/>
                    <a:pt x="2858" y="49"/>
                    <a:pt x="2715" y="49"/>
                  </a:cubicBezTo>
                  <a:lnTo>
                    <a:pt x="143" y="1"/>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48" name="Google Shape;3048;p53"/>
            <p:cNvSpPr/>
            <p:nvPr/>
          </p:nvSpPr>
          <p:spPr>
            <a:xfrm>
              <a:off x="4024100" y="4052375"/>
              <a:ext cx="57975" cy="83125"/>
            </a:xfrm>
            <a:custGeom>
              <a:avLst/>
              <a:gdLst/>
              <a:ahLst/>
              <a:cxnLst/>
              <a:rect l="l" t="t" r="r" b="b"/>
              <a:pathLst>
                <a:path w="2319" h="3325" extrusionOk="0">
                  <a:moveTo>
                    <a:pt x="1295" y="1"/>
                  </a:moveTo>
                  <a:cubicBezTo>
                    <a:pt x="651" y="1"/>
                    <a:pt x="0" y="481"/>
                    <a:pt x="151" y="1216"/>
                  </a:cubicBezTo>
                  <a:cubicBezTo>
                    <a:pt x="211" y="1514"/>
                    <a:pt x="449" y="1597"/>
                    <a:pt x="723" y="1657"/>
                  </a:cubicBezTo>
                  <a:cubicBezTo>
                    <a:pt x="1092" y="1717"/>
                    <a:pt x="1354" y="1645"/>
                    <a:pt x="1640" y="1931"/>
                  </a:cubicBezTo>
                  <a:cubicBezTo>
                    <a:pt x="2259" y="2526"/>
                    <a:pt x="1425" y="3074"/>
                    <a:pt x="842" y="3110"/>
                  </a:cubicBezTo>
                  <a:cubicBezTo>
                    <a:pt x="715" y="3121"/>
                    <a:pt x="700" y="3324"/>
                    <a:pt x="831" y="3324"/>
                  </a:cubicBezTo>
                  <a:cubicBezTo>
                    <a:pt x="834" y="3324"/>
                    <a:pt x="838" y="3324"/>
                    <a:pt x="842" y="3324"/>
                  </a:cubicBezTo>
                  <a:cubicBezTo>
                    <a:pt x="1521" y="3276"/>
                    <a:pt x="2318" y="2788"/>
                    <a:pt x="2033" y="2002"/>
                  </a:cubicBezTo>
                  <a:cubicBezTo>
                    <a:pt x="1925" y="1728"/>
                    <a:pt x="1675" y="1526"/>
                    <a:pt x="1378" y="1502"/>
                  </a:cubicBezTo>
                  <a:cubicBezTo>
                    <a:pt x="1199" y="1467"/>
                    <a:pt x="782" y="1514"/>
                    <a:pt x="628" y="1407"/>
                  </a:cubicBezTo>
                  <a:cubicBezTo>
                    <a:pt x="544" y="1216"/>
                    <a:pt x="473" y="1026"/>
                    <a:pt x="390" y="835"/>
                  </a:cubicBezTo>
                  <a:cubicBezTo>
                    <a:pt x="461" y="705"/>
                    <a:pt x="532" y="585"/>
                    <a:pt x="604" y="454"/>
                  </a:cubicBezTo>
                  <a:cubicBezTo>
                    <a:pt x="783" y="283"/>
                    <a:pt x="1013" y="196"/>
                    <a:pt x="1246" y="196"/>
                  </a:cubicBezTo>
                  <a:cubicBezTo>
                    <a:pt x="1354" y="196"/>
                    <a:pt x="1463" y="214"/>
                    <a:pt x="1568" y="252"/>
                  </a:cubicBezTo>
                  <a:cubicBezTo>
                    <a:pt x="1582" y="257"/>
                    <a:pt x="1596" y="259"/>
                    <a:pt x="1608" y="259"/>
                  </a:cubicBezTo>
                  <a:cubicBezTo>
                    <a:pt x="1721" y="259"/>
                    <a:pt x="1758" y="82"/>
                    <a:pt x="1640" y="50"/>
                  </a:cubicBezTo>
                  <a:cubicBezTo>
                    <a:pt x="1528" y="17"/>
                    <a:pt x="1412" y="1"/>
                    <a:pt x="1295"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49" name="Google Shape;3049;p53"/>
            <p:cNvSpPr/>
            <p:nvPr/>
          </p:nvSpPr>
          <p:spPr>
            <a:xfrm>
              <a:off x="4103775" y="4071350"/>
              <a:ext cx="9300" cy="53550"/>
            </a:xfrm>
            <a:custGeom>
              <a:avLst/>
              <a:gdLst/>
              <a:ahLst/>
              <a:cxnLst/>
              <a:rect l="l" t="t" r="r" b="b"/>
              <a:pathLst>
                <a:path w="372" h="2142" extrusionOk="0">
                  <a:moveTo>
                    <a:pt x="150" y="1"/>
                  </a:moveTo>
                  <a:cubicBezTo>
                    <a:pt x="96" y="1"/>
                    <a:pt x="42" y="36"/>
                    <a:pt x="36" y="112"/>
                  </a:cubicBezTo>
                  <a:lnTo>
                    <a:pt x="36" y="100"/>
                  </a:lnTo>
                  <a:lnTo>
                    <a:pt x="36" y="100"/>
                  </a:lnTo>
                  <a:cubicBezTo>
                    <a:pt x="0" y="755"/>
                    <a:pt x="36" y="1410"/>
                    <a:pt x="143" y="2065"/>
                  </a:cubicBezTo>
                  <a:cubicBezTo>
                    <a:pt x="153" y="2118"/>
                    <a:pt x="194" y="2142"/>
                    <a:pt x="238" y="2142"/>
                  </a:cubicBezTo>
                  <a:cubicBezTo>
                    <a:pt x="302" y="2142"/>
                    <a:pt x="372" y="2090"/>
                    <a:pt x="358" y="2005"/>
                  </a:cubicBezTo>
                  <a:cubicBezTo>
                    <a:pt x="251" y="1374"/>
                    <a:pt x="215" y="743"/>
                    <a:pt x="262" y="112"/>
                  </a:cubicBezTo>
                  <a:cubicBezTo>
                    <a:pt x="262" y="39"/>
                    <a:pt x="207" y="1"/>
                    <a:pt x="150"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50" name="Google Shape;3050;p53"/>
            <p:cNvSpPr/>
            <p:nvPr/>
          </p:nvSpPr>
          <p:spPr>
            <a:xfrm>
              <a:off x="4102575" y="4043775"/>
              <a:ext cx="7475" cy="5675"/>
            </a:xfrm>
            <a:custGeom>
              <a:avLst/>
              <a:gdLst/>
              <a:ahLst/>
              <a:cxnLst/>
              <a:rect l="l" t="t" r="r" b="b"/>
              <a:pathLst>
                <a:path w="299" h="227" extrusionOk="0">
                  <a:moveTo>
                    <a:pt x="156" y="1"/>
                  </a:moveTo>
                  <a:cubicBezTo>
                    <a:pt x="1" y="1"/>
                    <a:pt x="1" y="227"/>
                    <a:pt x="156" y="227"/>
                  </a:cubicBezTo>
                  <a:cubicBezTo>
                    <a:pt x="299" y="227"/>
                    <a:pt x="299" y="1"/>
                    <a:pt x="156"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51" name="Google Shape;3051;p53"/>
            <p:cNvSpPr/>
            <p:nvPr/>
          </p:nvSpPr>
          <p:spPr>
            <a:xfrm>
              <a:off x="4134575" y="4050825"/>
              <a:ext cx="58525" cy="75425"/>
            </a:xfrm>
            <a:custGeom>
              <a:avLst/>
              <a:gdLst/>
              <a:ahLst/>
              <a:cxnLst/>
              <a:rect l="l" t="t" r="r" b="b"/>
              <a:pathLst>
                <a:path w="2341" h="3017" extrusionOk="0">
                  <a:moveTo>
                    <a:pt x="103" y="0"/>
                  </a:moveTo>
                  <a:cubicBezTo>
                    <a:pt x="49" y="0"/>
                    <a:pt x="1" y="36"/>
                    <a:pt x="7" y="112"/>
                  </a:cubicBezTo>
                  <a:cubicBezTo>
                    <a:pt x="102" y="945"/>
                    <a:pt x="185" y="1767"/>
                    <a:pt x="269" y="2600"/>
                  </a:cubicBezTo>
                  <a:cubicBezTo>
                    <a:pt x="269" y="2672"/>
                    <a:pt x="325" y="2707"/>
                    <a:pt x="382" y="2707"/>
                  </a:cubicBezTo>
                  <a:cubicBezTo>
                    <a:pt x="438" y="2707"/>
                    <a:pt x="495" y="2672"/>
                    <a:pt x="495" y="2600"/>
                  </a:cubicBezTo>
                  <a:cubicBezTo>
                    <a:pt x="519" y="2219"/>
                    <a:pt x="459" y="1838"/>
                    <a:pt x="483" y="1457"/>
                  </a:cubicBezTo>
                  <a:cubicBezTo>
                    <a:pt x="501" y="1090"/>
                    <a:pt x="774" y="394"/>
                    <a:pt x="1182" y="394"/>
                  </a:cubicBezTo>
                  <a:cubicBezTo>
                    <a:pt x="1317" y="394"/>
                    <a:pt x="1466" y="470"/>
                    <a:pt x="1626" y="659"/>
                  </a:cubicBezTo>
                  <a:cubicBezTo>
                    <a:pt x="2043" y="1159"/>
                    <a:pt x="1888" y="2302"/>
                    <a:pt x="1864" y="2910"/>
                  </a:cubicBezTo>
                  <a:cubicBezTo>
                    <a:pt x="1864" y="2981"/>
                    <a:pt x="1921" y="3017"/>
                    <a:pt x="1977" y="3017"/>
                  </a:cubicBezTo>
                  <a:cubicBezTo>
                    <a:pt x="2034" y="3017"/>
                    <a:pt x="2090" y="2981"/>
                    <a:pt x="2090" y="2910"/>
                  </a:cubicBezTo>
                  <a:cubicBezTo>
                    <a:pt x="2114" y="2231"/>
                    <a:pt x="2340" y="350"/>
                    <a:pt x="1305" y="207"/>
                  </a:cubicBezTo>
                  <a:cubicBezTo>
                    <a:pt x="1251" y="200"/>
                    <a:pt x="1201" y="197"/>
                    <a:pt x="1153" y="197"/>
                  </a:cubicBezTo>
                  <a:cubicBezTo>
                    <a:pt x="639" y="197"/>
                    <a:pt x="423" y="588"/>
                    <a:pt x="334" y="1069"/>
                  </a:cubicBezTo>
                  <a:lnTo>
                    <a:pt x="334" y="1069"/>
                  </a:lnTo>
                  <a:lnTo>
                    <a:pt x="233" y="112"/>
                  </a:lnTo>
                  <a:cubicBezTo>
                    <a:pt x="221" y="39"/>
                    <a:pt x="159" y="0"/>
                    <a:pt x="103"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52" name="Google Shape;3052;p53"/>
            <p:cNvSpPr/>
            <p:nvPr/>
          </p:nvSpPr>
          <p:spPr>
            <a:xfrm>
              <a:off x="3971625" y="4139925"/>
              <a:ext cx="488750" cy="28600"/>
            </a:xfrm>
            <a:custGeom>
              <a:avLst/>
              <a:gdLst/>
              <a:ahLst/>
              <a:cxnLst/>
              <a:rect l="l" t="t" r="r" b="b"/>
              <a:pathLst>
                <a:path w="19550" h="1144" extrusionOk="0">
                  <a:moveTo>
                    <a:pt x="19407" y="0"/>
                  </a:moveTo>
                  <a:cubicBezTo>
                    <a:pt x="19403" y="0"/>
                    <a:pt x="19399" y="0"/>
                    <a:pt x="19395" y="0"/>
                  </a:cubicBezTo>
                  <a:cubicBezTo>
                    <a:pt x="12990" y="477"/>
                    <a:pt x="6584" y="774"/>
                    <a:pt x="155" y="929"/>
                  </a:cubicBezTo>
                  <a:cubicBezTo>
                    <a:pt x="12" y="929"/>
                    <a:pt x="0" y="1143"/>
                    <a:pt x="155" y="1143"/>
                  </a:cubicBezTo>
                  <a:cubicBezTo>
                    <a:pt x="6572" y="1001"/>
                    <a:pt x="12990" y="691"/>
                    <a:pt x="19395" y="215"/>
                  </a:cubicBezTo>
                  <a:cubicBezTo>
                    <a:pt x="19535" y="215"/>
                    <a:pt x="19549" y="0"/>
                    <a:pt x="19407"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53" name="Google Shape;3053;p53"/>
            <p:cNvSpPr/>
            <p:nvPr/>
          </p:nvSpPr>
          <p:spPr>
            <a:xfrm>
              <a:off x="4051675" y="4213575"/>
              <a:ext cx="54775" cy="80625"/>
            </a:xfrm>
            <a:custGeom>
              <a:avLst/>
              <a:gdLst/>
              <a:ahLst/>
              <a:cxnLst/>
              <a:rect l="l" t="t" r="r" b="b"/>
              <a:pathLst>
                <a:path w="2191" h="3225" extrusionOk="0">
                  <a:moveTo>
                    <a:pt x="2061" y="0"/>
                  </a:moveTo>
                  <a:cubicBezTo>
                    <a:pt x="2050" y="0"/>
                    <a:pt x="2038" y="2"/>
                    <a:pt x="2025" y="7"/>
                  </a:cubicBezTo>
                  <a:cubicBezTo>
                    <a:pt x="1120" y="305"/>
                    <a:pt x="1" y="1257"/>
                    <a:pt x="168" y="2329"/>
                  </a:cubicBezTo>
                  <a:cubicBezTo>
                    <a:pt x="238" y="2790"/>
                    <a:pt x="922" y="3224"/>
                    <a:pt x="1446" y="3224"/>
                  </a:cubicBezTo>
                  <a:cubicBezTo>
                    <a:pt x="1721" y="3224"/>
                    <a:pt x="1951" y="3104"/>
                    <a:pt x="2025" y="2805"/>
                  </a:cubicBezTo>
                  <a:cubicBezTo>
                    <a:pt x="2047" y="2717"/>
                    <a:pt x="1979" y="2661"/>
                    <a:pt x="1915" y="2661"/>
                  </a:cubicBezTo>
                  <a:cubicBezTo>
                    <a:pt x="1875" y="2661"/>
                    <a:pt x="1836" y="2683"/>
                    <a:pt x="1823" y="2734"/>
                  </a:cubicBezTo>
                  <a:cubicBezTo>
                    <a:pt x="1787" y="2866"/>
                    <a:pt x="1460" y="2920"/>
                    <a:pt x="1233" y="2920"/>
                  </a:cubicBezTo>
                  <a:cubicBezTo>
                    <a:pt x="1153" y="2920"/>
                    <a:pt x="1086" y="2913"/>
                    <a:pt x="1049" y="2900"/>
                  </a:cubicBezTo>
                  <a:cubicBezTo>
                    <a:pt x="870" y="2865"/>
                    <a:pt x="715" y="2781"/>
                    <a:pt x="584" y="2650"/>
                  </a:cubicBezTo>
                  <a:cubicBezTo>
                    <a:pt x="239" y="2305"/>
                    <a:pt x="394" y="1805"/>
                    <a:pt x="596" y="1424"/>
                  </a:cubicBezTo>
                  <a:cubicBezTo>
                    <a:pt x="918" y="841"/>
                    <a:pt x="1453" y="412"/>
                    <a:pt x="2073" y="210"/>
                  </a:cubicBezTo>
                  <a:cubicBezTo>
                    <a:pt x="2191" y="177"/>
                    <a:pt x="2164" y="0"/>
                    <a:pt x="2061"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54" name="Google Shape;3054;p53"/>
            <p:cNvSpPr/>
            <p:nvPr/>
          </p:nvSpPr>
          <p:spPr>
            <a:xfrm>
              <a:off x="4119000" y="4237200"/>
              <a:ext cx="69325" cy="62500"/>
            </a:xfrm>
            <a:custGeom>
              <a:avLst/>
              <a:gdLst/>
              <a:ahLst/>
              <a:cxnLst/>
              <a:rect l="l" t="t" r="r" b="b"/>
              <a:pathLst>
                <a:path w="2773" h="2500" extrusionOk="0">
                  <a:moveTo>
                    <a:pt x="1033" y="223"/>
                  </a:moveTo>
                  <a:cubicBezTo>
                    <a:pt x="1550" y="300"/>
                    <a:pt x="2389" y="316"/>
                    <a:pt x="2511" y="872"/>
                  </a:cubicBezTo>
                  <a:cubicBezTo>
                    <a:pt x="2642" y="1408"/>
                    <a:pt x="2320" y="2063"/>
                    <a:pt x="1785" y="2229"/>
                  </a:cubicBezTo>
                  <a:cubicBezTo>
                    <a:pt x="1672" y="2264"/>
                    <a:pt x="1555" y="2280"/>
                    <a:pt x="1440" y="2280"/>
                  </a:cubicBezTo>
                  <a:cubicBezTo>
                    <a:pt x="996" y="2280"/>
                    <a:pt x="567" y="2033"/>
                    <a:pt x="415" y="1598"/>
                  </a:cubicBezTo>
                  <a:cubicBezTo>
                    <a:pt x="237" y="1086"/>
                    <a:pt x="487" y="515"/>
                    <a:pt x="975" y="289"/>
                  </a:cubicBezTo>
                  <a:cubicBezTo>
                    <a:pt x="1009" y="273"/>
                    <a:pt x="1027" y="249"/>
                    <a:pt x="1033" y="223"/>
                  </a:cubicBezTo>
                  <a:close/>
                  <a:moveTo>
                    <a:pt x="976" y="1"/>
                  </a:moveTo>
                  <a:cubicBezTo>
                    <a:pt x="909" y="1"/>
                    <a:pt x="864" y="52"/>
                    <a:pt x="856" y="104"/>
                  </a:cubicBezTo>
                  <a:lnTo>
                    <a:pt x="856" y="104"/>
                  </a:lnTo>
                  <a:cubicBezTo>
                    <a:pt x="281" y="393"/>
                    <a:pt x="0" y="1055"/>
                    <a:pt x="201" y="1670"/>
                  </a:cubicBezTo>
                  <a:cubicBezTo>
                    <a:pt x="378" y="2189"/>
                    <a:pt x="916" y="2500"/>
                    <a:pt x="1454" y="2500"/>
                  </a:cubicBezTo>
                  <a:cubicBezTo>
                    <a:pt x="1533" y="2500"/>
                    <a:pt x="1612" y="2493"/>
                    <a:pt x="1689" y="2479"/>
                  </a:cubicBezTo>
                  <a:cubicBezTo>
                    <a:pt x="2332" y="2360"/>
                    <a:pt x="2773" y="1717"/>
                    <a:pt x="2761" y="1074"/>
                  </a:cubicBezTo>
                  <a:cubicBezTo>
                    <a:pt x="2761" y="801"/>
                    <a:pt x="2666" y="550"/>
                    <a:pt x="2487" y="360"/>
                  </a:cubicBezTo>
                  <a:cubicBezTo>
                    <a:pt x="2154" y="62"/>
                    <a:pt x="1404" y="74"/>
                    <a:pt x="999" y="3"/>
                  </a:cubicBezTo>
                  <a:cubicBezTo>
                    <a:pt x="991" y="1"/>
                    <a:pt x="983" y="1"/>
                    <a:pt x="976"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55" name="Google Shape;3055;p53"/>
            <p:cNvSpPr/>
            <p:nvPr/>
          </p:nvSpPr>
          <p:spPr>
            <a:xfrm>
              <a:off x="4207500" y="4221425"/>
              <a:ext cx="45425" cy="69775"/>
            </a:xfrm>
            <a:custGeom>
              <a:avLst/>
              <a:gdLst/>
              <a:ahLst/>
              <a:cxnLst/>
              <a:rect l="l" t="t" r="r" b="b"/>
              <a:pathLst>
                <a:path w="1817" h="2791" extrusionOk="0">
                  <a:moveTo>
                    <a:pt x="784" y="0"/>
                  </a:moveTo>
                  <a:cubicBezTo>
                    <a:pt x="337" y="0"/>
                    <a:pt x="1" y="453"/>
                    <a:pt x="173" y="896"/>
                  </a:cubicBezTo>
                  <a:cubicBezTo>
                    <a:pt x="269" y="1134"/>
                    <a:pt x="459" y="1324"/>
                    <a:pt x="709" y="1420"/>
                  </a:cubicBezTo>
                  <a:cubicBezTo>
                    <a:pt x="900" y="1503"/>
                    <a:pt x="1221" y="1479"/>
                    <a:pt x="1388" y="1622"/>
                  </a:cubicBezTo>
                  <a:cubicBezTo>
                    <a:pt x="1817" y="1967"/>
                    <a:pt x="1412" y="2360"/>
                    <a:pt x="1138" y="2491"/>
                  </a:cubicBezTo>
                  <a:cubicBezTo>
                    <a:pt x="1026" y="2538"/>
                    <a:pt x="898" y="2570"/>
                    <a:pt x="768" y="2570"/>
                  </a:cubicBezTo>
                  <a:cubicBezTo>
                    <a:pt x="733" y="2570"/>
                    <a:pt x="697" y="2568"/>
                    <a:pt x="662" y="2563"/>
                  </a:cubicBezTo>
                  <a:cubicBezTo>
                    <a:pt x="519" y="2563"/>
                    <a:pt x="507" y="2777"/>
                    <a:pt x="662" y="2789"/>
                  </a:cubicBezTo>
                  <a:cubicBezTo>
                    <a:pt x="679" y="2790"/>
                    <a:pt x="697" y="2790"/>
                    <a:pt x="715" y="2790"/>
                  </a:cubicBezTo>
                  <a:cubicBezTo>
                    <a:pt x="1196" y="2790"/>
                    <a:pt x="1805" y="2483"/>
                    <a:pt x="1817" y="1932"/>
                  </a:cubicBezTo>
                  <a:cubicBezTo>
                    <a:pt x="1805" y="1693"/>
                    <a:pt x="1662" y="1491"/>
                    <a:pt x="1436" y="1408"/>
                  </a:cubicBezTo>
                  <a:cubicBezTo>
                    <a:pt x="1293" y="1348"/>
                    <a:pt x="1138" y="1301"/>
                    <a:pt x="983" y="1277"/>
                  </a:cubicBezTo>
                  <a:cubicBezTo>
                    <a:pt x="816" y="1241"/>
                    <a:pt x="662" y="1158"/>
                    <a:pt x="554" y="1039"/>
                  </a:cubicBezTo>
                  <a:cubicBezTo>
                    <a:pt x="376" y="931"/>
                    <a:pt x="364" y="789"/>
                    <a:pt x="507" y="598"/>
                  </a:cubicBezTo>
                  <a:cubicBezTo>
                    <a:pt x="467" y="347"/>
                    <a:pt x="553" y="215"/>
                    <a:pt x="745" y="215"/>
                  </a:cubicBezTo>
                  <a:cubicBezTo>
                    <a:pt x="781" y="215"/>
                    <a:pt x="821" y="220"/>
                    <a:pt x="864" y="229"/>
                  </a:cubicBezTo>
                  <a:cubicBezTo>
                    <a:pt x="872" y="230"/>
                    <a:pt x="880" y="231"/>
                    <a:pt x="887" y="231"/>
                  </a:cubicBezTo>
                  <a:cubicBezTo>
                    <a:pt x="1013" y="231"/>
                    <a:pt x="1059" y="48"/>
                    <a:pt x="935" y="15"/>
                  </a:cubicBezTo>
                  <a:lnTo>
                    <a:pt x="924" y="15"/>
                  </a:lnTo>
                  <a:cubicBezTo>
                    <a:pt x="876" y="5"/>
                    <a:pt x="829" y="0"/>
                    <a:pt x="78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56" name="Google Shape;3056;p53"/>
            <p:cNvSpPr/>
            <p:nvPr/>
          </p:nvSpPr>
          <p:spPr>
            <a:xfrm>
              <a:off x="4286825" y="4190800"/>
              <a:ext cx="51775" cy="106500"/>
            </a:xfrm>
            <a:custGeom>
              <a:avLst/>
              <a:gdLst/>
              <a:ahLst/>
              <a:cxnLst/>
              <a:rect l="l" t="t" r="r" b="b"/>
              <a:pathLst>
                <a:path w="2071" h="4260" extrusionOk="0">
                  <a:moveTo>
                    <a:pt x="1265" y="1"/>
                  </a:moveTo>
                  <a:cubicBezTo>
                    <a:pt x="1240" y="1"/>
                    <a:pt x="1214" y="12"/>
                    <a:pt x="1191" y="37"/>
                  </a:cubicBezTo>
                  <a:cubicBezTo>
                    <a:pt x="584" y="692"/>
                    <a:pt x="1" y="1704"/>
                    <a:pt x="132" y="2645"/>
                  </a:cubicBezTo>
                  <a:cubicBezTo>
                    <a:pt x="251" y="3538"/>
                    <a:pt x="1156" y="3954"/>
                    <a:pt x="1894" y="4252"/>
                  </a:cubicBezTo>
                  <a:cubicBezTo>
                    <a:pt x="1907" y="4257"/>
                    <a:pt x="1920" y="4259"/>
                    <a:pt x="1932" y="4259"/>
                  </a:cubicBezTo>
                  <a:cubicBezTo>
                    <a:pt x="2035" y="4259"/>
                    <a:pt x="2071" y="4091"/>
                    <a:pt x="1953" y="4038"/>
                  </a:cubicBezTo>
                  <a:cubicBezTo>
                    <a:pt x="1239" y="3740"/>
                    <a:pt x="358" y="3347"/>
                    <a:pt x="334" y="2442"/>
                  </a:cubicBezTo>
                  <a:cubicBezTo>
                    <a:pt x="310" y="1621"/>
                    <a:pt x="810" y="775"/>
                    <a:pt x="1346" y="192"/>
                  </a:cubicBezTo>
                  <a:cubicBezTo>
                    <a:pt x="1419" y="110"/>
                    <a:pt x="1346" y="1"/>
                    <a:pt x="1265"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57" name="Google Shape;3057;p53"/>
            <p:cNvSpPr/>
            <p:nvPr/>
          </p:nvSpPr>
          <p:spPr>
            <a:xfrm>
              <a:off x="4356400" y="4202200"/>
              <a:ext cx="41050" cy="67475"/>
            </a:xfrm>
            <a:custGeom>
              <a:avLst/>
              <a:gdLst/>
              <a:ahLst/>
              <a:cxnLst/>
              <a:rect l="l" t="t" r="r" b="b"/>
              <a:pathLst>
                <a:path w="1642" h="2699" extrusionOk="0">
                  <a:moveTo>
                    <a:pt x="602" y="0"/>
                  </a:moveTo>
                  <a:cubicBezTo>
                    <a:pt x="412" y="0"/>
                    <a:pt x="222" y="80"/>
                    <a:pt x="63" y="272"/>
                  </a:cubicBezTo>
                  <a:cubicBezTo>
                    <a:pt x="0" y="353"/>
                    <a:pt x="73" y="468"/>
                    <a:pt x="149" y="468"/>
                  </a:cubicBezTo>
                  <a:cubicBezTo>
                    <a:pt x="173" y="468"/>
                    <a:pt x="198" y="456"/>
                    <a:pt x="218" y="427"/>
                  </a:cubicBezTo>
                  <a:lnTo>
                    <a:pt x="218" y="438"/>
                  </a:lnTo>
                  <a:cubicBezTo>
                    <a:pt x="327" y="306"/>
                    <a:pt x="488" y="235"/>
                    <a:pt x="649" y="235"/>
                  </a:cubicBezTo>
                  <a:cubicBezTo>
                    <a:pt x="734" y="235"/>
                    <a:pt x="819" y="254"/>
                    <a:pt x="897" y="296"/>
                  </a:cubicBezTo>
                  <a:cubicBezTo>
                    <a:pt x="1218" y="450"/>
                    <a:pt x="1337" y="796"/>
                    <a:pt x="1325" y="1141"/>
                  </a:cubicBezTo>
                  <a:cubicBezTo>
                    <a:pt x="1314" y="1669"/>
                    <a:pt x="1049" y="2483"/>
                    <a:pt x="428" y="2483"/>
                  </a:cubicBezTo>
                  <a:cubicBezTo>
                    <a:pt x="391" y="2483"/>
                    <a:pt x="353" y="2480"/>
                    <a:pt x="313" y="2474"/>
                  </a:cubicBezTo>
                  <a:cubicBezTo>
                    <a:pt x="306" y="2473"/>
                    <a:pt x="300" y="2473"/>
                    <a:pt x="293" y="2473"/>
                  </a:cubicBezTo>
                  <a:cubicBezTo>
                    <a:pt x="170" y="2473"/>
                    <a:pt x="166" y="2677"/>
                    <a:pt x="313" y="2689"/>
                  </a:cubicBezTo>
                  <a:cubicBezTo>
                    <a:pt x="359" y="2695"/>
                    <a:pt x="403" y="2698"/>
                    <a:pt x="446" y="2698"/>
                  </a:cubicBezTo>
                  <a:cubicBezTo>
                    <a:pt x="1270" y="2698"/>
                    <a:pt x="1641" y="1545"/>
                    <a:pt x="1528" y="843"/>
                  </a:cubicBezTo>
                  <a:cubicBezTo>
                    <a:pt x="1454" y="399"/>
                    <a:pt x="1028" y="0"/>
                    <a:pt x="602"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58" name="Google Shape;3058;p53"/>
            <p:cNvSpPr/>
            <p:nvPr/>
          </p:nvSpPr>
          <p:spPr>
            <a:xfrm>
              <a:off x="4384175" y="4199100"/>
              <a:ext cx="48275" cy="59000"/>
            </a:xfrm>
            <a:custGeom>
              <a:avLst/>
              <a:gdLst/>
              <a:ahLst/>
              <a:cxnLst/>
              <a:rect l="l" t="t" r="r" b="b"/>
              <a:pathLst>
                <a:path w="1931" h="2360" extrusionOk="0">
                  <a:moveTo>
                    <a:pt x="663" y="1"/>
                  </a:moveTo>
                  <a:cubicBezTo>
                    <a:pt x="657" y="1"/>
                    <a:pt x="650" y="2"/>
                    <a:pt x="643" y="3"/>
                  </a:cubicBezTo>
                  <a:lnTo>
                    <a:pt x="631" y="3"/>
                  </a:lnTo>
                  <a:cubicBezTo>
                    <a:pt x="345" y="50"/>
                    <a:pt x="262" y="300"/>
                    <a:pt x="214" y="551"/>
                  </a:cubicBezTo>
                  <a:cubicBezTo>
                    <a:pt x="143" y="943"/>
                    <a:pt x="0" y="1646"/>
                    <a:pt x="191" y="2027"/>
                  </a:cubicBezTo>
                  <a:cubicBezTo>
                    <a:pt x="310" y="2266"/>
                    <a:pt x="580" y="2360"/>
                    <a:pt x="874" y="2360"/>
                  </a:cubicBezTo>
                  <a:cubicBezTo>
                    <a:pt x="1252" y="2360"/>
                    <a:pt x="1670" y="2204"/>
                    <a:pt x="1858" y="2003"/>
                  </a:cubicBezTo>
                  <a:cubicBezTo>
                    <a:pt x="1930" y="1921"/>
                    <a:pt x="1858" y="1812"/>
                    <a:pt x="1782" y="1812"/>
                  </a:cubicBezTo>
                  <a:cubicBezTo>
                    <a:pt x="1758" y="1812"/>
                    <a:pt x="1735" y="1823"/>
                    <a:pt x="1715" y="1848"/>
                  </a:cubicBezTo>
                  <a:cubicBezTo>
                    <a:pt x="1567" y="2009"/>
                    <a:pt x="1214" y="2142"/>
                    <a:pt x="903" y="2142"/>
                  </a:cubicBezTo>
                  <a:cubicBezTo>
                    <a:pt x="639" y="2142"/>
                    <a:pt x="407" y="2046"/>
                    <a:pt x="357" y="1789"/>
                  </a:cubicBezTo>
                  <a:cubicBezTo>
                    <a:pt x="298" y="1479"/>
                    <a:pt x="310" y="289"/>
                    <a:pt x="691" y="217"/>
                  </a:cubicBezTo>
                  <a:cubicBezTo>
                    <a:pt x="826" y="195"/>
                    <a:pt x="780" y="1"/>
                    <a:pt x="663"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59" name="Google Shape;3059;p53"/>
            <p:cNvSpPr/>
            <p:nvPr/>
          </p:nvSpPr>
          <p:spPr>
            <a:xfrm>
              <a:off x="4426425" y="4172075"/>
              <a:ext cx="55400" cy="111675"/>
            </a:xfrm>
            <a:custGeom>
              <a:avLst/>
              <a:gdLst/>
              <a:ahLst/>
              <a:cxnLst/>
              <a:rect l="l" t="t" r="r" b="b"/>
              <a:pathLst>
                <a:path w="2216" h="4467" extrusionOk="0">
                  <a:moveTo>
                    <a:pt x="156" y="0"/>
                  </a:moveTo>
                  <a:cubicBezTo>
                    <a:pt x="1" y="0"/>
                    <a:pt x="1" y="215"/>
                    <a:pt x="156" y="215"/>
                  </a:cubicBezTo>
                  <a:lnTo>
                    <a:pt x="144" y="215"/>
                  </a:lnTo>
                  <a:cubicBezTo>
                    <a:pt x="572" y="238"/>
                    <a:pt x="977" y="810"/>
                    <a:pt x="1203" y="1120"/>
                  </a:cubicBezTo>
                  <a:cubicBezTo>
                    <a:pt x="1442" y="1429"/>
                    <a:pt x="1620" y="1774"/>
                    <a:pt x="1751" y="2155"/>
                  </a:cubicBezTo>
                  <a:cubicBezTo>
                    <a:pt x="1977" y="2894"/>
                    <a:pt x="1846" y="3727"/>
                    <a:pt x="1263" y="4287"/>
                  </a:cubicBezTo>
                  <a:cubicBezTo>
                    <a:pt x="1197" y="4362"/>
                    <a:pt x="1265" y="4466"/>
                    <a:pt x="1349" y="4466"/>
                  </a:cubicBezTo>
                  <a:cubicBezTo>
                    <a:pt x="1371" y="4466"/>
                    <a:pt x="1395" y="4459"/>
                    <a:pt x="1418" y="4441"/>
                  </a:cubicBezTo>
                  <a:cubicBezTo>
                    <a:pt x="2096" y="3787"/>
                    <a:pt x="2215" y="2810"/>
                    <a:pt x="1906" y="1929"/>
                  </a:cubicBezTo>
                  <a:cubicBezTo>
                    <a:pt x="1656" y="1262"/>
                    <a:pt x="953" y="36"/>
                    <a:pt x="156"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60" name="Google Shape;3060;p53"/>
            <p:cNvSpPr/>
            <p:nvPr/>
          </p:nvSpPr>
          <p:spPr>
            <a:xfrm>
              <a:off x="4247850" y="4034075"/>
              <a:ext cx="51775" cy="106350"/>
            </a:xfrm>
            <a:custGeom>
              <a:avLst/>
              <a:gdLst/>
              <a:ahLst/>
              <a:cxnLst/>
              <a:rect l="l" t="t" r="r" b="b"/>
              <a:pathLst>
                <a:path w="2071" h="4254" extrusionOk="0">
                  <a:moveTo>
                    <a:pt x="1270" y="0"/>
                  </a:moveTo>
                  <a:cubicBezTo>
                    <a:pt x="1243" y="0"/>
                    <a:pt x="1215" y="13"/>
                    <a:pt x="1191" y="43"/>
                  </a:cubicBezTo>
                  <a:lnTo>
                    <a:pt x="1191" y="32"/>
                  </a:lnTo>
                  <a:cubicBezTo>
                    <a:pt x="584" y="698"/>
                    <a:pt x="0" y="1698"/>
                    <a:pt x="131" y="2639"/>
                  </a:cubicBezTo>
                  <a:cubicBezTo>
                    <a:pt x="250" y="3532"/>
                    <a:pt x="1143" y="3949"/>
                    <a:pt x="1893" y="4246"/>
                  </a:cubicBezTo>
                  <a:cubicBezTo>
                    <a:pt x="1907" y="4251"/>
                    <a:pt x="1920" y="4254"/>
                    <a:pt x="1931" y="4254"/>
                  </a:cubicBezTo>
                  <a:cubicBezTo>
                    <a:pt x="2034" y="4254"/>
                    <a:pt x="2070" y="4085"/>
                    <a:pt x="1953" y="4032"/>
                  </a:cubicBezTo>
                  <a:cubicBezTo>
                    <a:pt x="1238" y="3746"/>
                    <a:pt x="357" y="3342"/>
                    <a:pt x="333" y="2449"/>
                  </a:cubicBezTo>
                  <a:cubicBezTo>
                    <a:pt x="310" y="1615"/>
                    <a:pt x="810" y="770"/>
                    <a:pt x="1346" y="186"/>
                  </a:cubicBezTo>
                  <a:cubicBezTo>
                    <a:pt x="1416" y="107"/>
                    <a:pt x="1349" y="0"/>
                    <a:pt x="1270"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61" name="Google Shape;3061;p53"/>
            <p:cNvSpPr/>
            <p:nvPr/>
          </p:nvSpPr>
          <p:spPr>
            <a:xfrm>
              <a:off x="4317400" y="4045625"/>
              <a:ext cx="41050" cy="67475"/>
            </a:xfrm>
            <a:custGeom>
              <a:avLst/>
              <a:gdLst/>
              <a:ahLst/>
              <a:cxnLst/>
              <a:rect l="l" t="t" r="r" b="b"/>
              <a:pathLst>
                <a:path w="1642" h="2699" extrusionOk="0">
                  <a:moveTo>
                    <a:pt x="597" y="1"/>
                  </a:moveTo>
                  <a:cubicBezTo>
                    <a:pt x="407" y="1"/>
                    <a:pt x="218" y="81"/>
                    <a:pt x="64" y="272"/>
                  </a:cubicBezTo>
                  <a:cubicBezTo>
                    <a:pt x="1" y="353"/>
                    <a:pt x="74" y="468"/>
                    <a:pt x="149" y="468"/>
                  </a:cubicBezTo>
                  <a:cubicBezTo>
                    <a:pt x="173" y="468"/>
                    <a:pt x="198" y="456"/>
                    <a:pt x="218" y="427"/>
                  </a:cubicBezTo>
                  <a:lnTo>
                    <a:pt x="218" y="439"/>
                  </a:lnTo>
                  <a:cubicBezTo>
                    <a:pt x="318" y="301"/>
                    <a:pt x="477" y="232"/>
                    <a:pt x="637" y="232"/>
                  </a:cubicBezTo>
                  <a:cubicBezTo>
                    <a:pt x="726" y="232"/>
                    <a:pt x="816" y="253"/>
                    <a:pt x="897" y="296"/>
                  </a:cubicBezTo>
                  <a:cubicBezTo>
                    <a:pt x="1219" y="451"/>
                    <a:pt x="1338" y="796"/>
                    <a:pt x="1326" y="1141"/>
                  </a:cubicBezTo>
                  <a:cubicBezTo>
                    <a:pt x="1314" y="1672"/>
                    <a:pt x="1046" y="2482"/>
                    <a:pt x="418" y="2482"/>
                  </a:cubicBezTo>
                  <a:cubicBezTo>
                    <a:pt x="384" y="2482"/>
                    <a:pt x="350" y="2480"/>
                    <a:pt x="314" y="2475"/>
                  </a:cubicBezTo>
                  <a:cubicBezTo>
                    <a:pt x="307" y="2474"/>
                    <a:pt x="300" y="2473"/>
                    <a:pt x="293" y="2473"/>
                  </a:cubicBezTo>
                  <a:cubicBezTo>
                    <a:pt x="170" y="2473"/>
                    <a:pt x="167" y="2678"/>
                    <a:pt x="314" y="2689"/>
                  </a:cubicBezTo>
                  <a:cubicBezTo>
                    <a:pt x="359" y="2695"/>
                    <a:pt x="403" y="2699"/>
                    <a:pt x="446" y="2699"/>
                  </a:cubicBezTo>
                  <a:cubicBezTo>
                    <a:pt x="1270" y="2699"/>
                    <a:pt x="1641" y="1545"/>
                    <a:pt x="1528" y="844"/>
                  </a:cubicBezTo>
                  <a:cubicBezTo>
                    <a:pt x="1454" y="399"/>
                    <a:pt x="1022" y="1"/>
                    <a:pt x="597"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62" name="Google Shape;3062;p53"/>
            <p:cNvSpPr/>
            <p:nvPr/>
          </p:nvSpPr>
          <p:spPr>
            <a:xfrm>
              <a:off x="4345175" y="4042850"/>
              <a:ext cx="48275" cy="59125"/>
            </a:xfrm>
            <a:custGeom>
              <a:avLst/>
              <a:gdLst/>
              <a:ahLst/>
              <a:cxnLst/>
              <a:rect l="l" t="t" r="r" b="b"/>
              <a:pathLst>
                <a:path w="1931" h="2365" extrusionOk="0">
                  <a:moveTo>
                    <a:pt x="654" y="0"/>
                  </a:moveTo>
                  <a:cubicBezTo>
                    <a:pt x="647" y="0"/>
                    <a:pt x="639" y="1"/>
                    <a:pt x="631" y="2"/>
                  </a:cubicBezTo>
                  <a:cubicBezTo>
                    <a:pt x="346" y="50"/>
                    <a:pt x="262" y="300"/>
                    <a:pt x="215" y="550"/>
                  </a:cubicBezTo>
                  <a:cubicBezTo>
                    <a:pt x="143" y="943"/>
                    <a:pt x="0" y="1645"/>
                    <a:pt x="191" y="2026"/>
                  </a:cubicBezTo>
                  <a:cubicBezTo>
                    <a:pt x="305" y="2269"/>
                    <a:pt x="572" y="2364"/>
                    <a:pt x="865" y="2364"/>
                  </a:cubicBezTo>
                  <a:cubicBezTo>
                    <a:pt x="1245" y="2364"/>
                    <a:pt x="1669" y="2204"/>
                    <a:pt x="1858" y="2002"/>
                  </a:cubicBezTo>
                  <a:cubicBezTo>
                    <a:pt x="1930" y="1921"/>
                    <a:pt x="1858" y="1811"/>
                    <a:pt x="1782" y="1811"/>
                  </a:cubicBezTo>
                  <a:cubicBezTo>
                    <a:pt x="1759" y="1811"/>
                    <a:pt x="1735" y="1822"/>
                    <a:pt x="1715" y="1848"/>
                  </a:cubicBezTo>
                  <a:cubicBezTo>
                    <a:pt x="1569" y="2006"/>
                    <a:pt x="1222" y="2135"/>
                    <a:pt x="915" y="2135"/>
                  </a:cubicBezTo>
                  <a:cubicBezTo>
                    <a:pt x="646" y="2135"/>
                    <a:pt x="408" y="2037"/>
                    <a:pt x="358" y="1776"/>
                  </a:cubicBezTo>
                  <a:cubicBezTo>
                    <a:pt x="298" y="1467"/>
                    <a:pt x="310" y="276"/>
                    <a:pt x="691" y="204"/>
                  </a:cubicBezTo>
                  <a:cubicBezTo>
                    <a:pt x="815" y="182"/>
                    <a:pt x="779" y="0"/>
                    <a:pt x="654" y="0"/>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63" name="Google Shape;3063;p53"/>
            <p:cNvSpPr/>
            <p:nvPr/>
          </p:nvSpPr>
          <p:spPr>
            <a:xfrm>
              <a:off x="3685275" y="4124000"/>
              <a:ext cx="61425" cy="104175"/>
            </a:xfrm>
            <a:custGeom>
              <a:avLst/>
              <a:gdLst/>
              <a:ahLst/>
              <a:cxnLst/>
              <a:rect l="l" t="t" r="r" b="b"/>
              <a:pathLst>
                <a:path w="2457" h="4167" extrusionOk="0">
                  <a:moveTo>
                    <a:pt x="884" y="1"/>
                  </a:moveTo>
                  <a:cubicBezTo>
                    <a:pt x="592" y="1"/>
                    <a:pt x="301" y="128"/>
                    <a:pt x="60" y="435"/>
                  </a:cubicBezTo>
                  <a:cubicBezTo>
                    <a:pt x="1" y="520"/>
                    <a:pt x="80" y="598"/>
                    <a:pt x="160" y="598"/>
                  </a:cubicBezTo>
                  <a:cubicBezTo>
                    <a:pt x="193" y="598"/>
                    <a:pt x="226" y="585"/>
                    <a:pt x="250" y="554"/>
                  </a:cubicBezTo>
                  <a:cubicBezTo>
                    <a:pt x="424" y="329"/>
                    <a:pt x="670" y="233"/>
                    <a:pt x="924" y="233"/>
                  </a:cubicBezTo>
                  <a:cubicBezTo>
                    <a:pt x="1140" y="233"/>
                    <a:pt x="1362" y="303"/>
                    <a:pt x="1548" y="423"/>
                  </a:cubicBezTo>
                  <a:cubicBezTo>
                    <a:pt x="1977" y="697"/>
                    <a:pt x="2120" y="1221"/>
                    <a:pt x="2108" y="1709"/>
                  </a:cubicBezTo>
                  <a:cubicBezTo>
                    <a:pt x="2096" y="2556"/>
                    <a:pt x="1657" y="3960"/>
                    <a:pt x="626" y="3960"/>
                  </a:cubicBezTo>
                  <a:cubicBezTo>
                    <a:pt x="570" y="3960"/>
                    <a:pt x="512" y="3956"/>
                    <a:pt x="453" y="3947"/>
                  </a:cubicBezTo>
                  <a:cubicBezTo>
                    <a:pt x="445" y="3946"/>
                    <a:pt x="438" y="3945"/>
                    <a:pt x="432" y="3945"/>
                  </a:cubicBezTo>
                  <a:cubicBezTo>
                    <a:pt x="315" y="3945"/>
                    <a:pt x="258" y="4127"/>
                    <a:pt x="393" y="4150"/>
                  </a:cubicBezTo>
                  <a:cubicBezTo>
                    <a:pt x="469" y="4161"/>
                    <a:pt x="543" y="4167"/>
                    <a:pt x="615" y="4167"/>
                  </a:cubicBezTo>
                  <a:cubicBezTo>
                    <a:pt x="1878" y="4167"/>
                    <a:pt x="2457" y="2445"/>
                    <a:pt x="2310" y="1364"/>
                  </a:cubicBezTo>
                  <a:cubicBezTo>
                    <a:pt x="2211" y="654"/>
                    <a:pt x="1545" y="1"/>
                    <a:pt x="884" y="1"/>
                  </a:cubicBez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64" name="Google Shape;3064;p53"/>
            <p:cNvSpPr/>
            <p:nvPr/>
          </p:nvSpPr>
          <p:spPr>
            <a:xfrm>
              <a:off x="3733200" y="4118800"/>
              <a:ext cx="69400" cy="89975"/>
            </a:xfrm>
            <a:custGeom>
              <a:avLst/>
              <a:gdLst/>
              <a:ahLst/>
              <a:cxnLst/>
              <a:rect l="l" t="t" r="r" b="b"/>
              <a:pathLst>
                <a:path w="2776" h="3599" extrusionOk="0">
                  <a:moveTo>
                    <a:pt x="810" y="0"/>
                  </a:moveTo>
                  <a:cubicBezTo>
                    <a:pt x="393" y="60"/>
                    <a:pt x="262" y="464"/>
                    <a:pt x="191" y="834"/>
                  </a:cubicBezTo>
                  <a:cubicBezTo>
                    <a:pt x="119" y="1262"/>
                    <a:pt x="72" y="1691"/>
                    <a:pt x="72" y="2131"/>
                  </a:cubicBezTo>
                  <a:cubicBezTo>
                    <a:pt x="48" y="2429"/>
                    <a:pt x="0" y="2846"/>
                    <a:pt x="143" y="3143"/>
                  </a:cubicBezTo>
                  <a:cubicBezTo>
                    <a:pt x="334" y="3548"/>
                    <a:pt x="869" y="3584"/>
                    <a:pt x="1274" y="3596"/>
                  </a:cubicBezTo>
                  <a:cubicBezTo>
                    <a:pt x="1317" y="3598"/>
                    <a:pt x="1360" y="3599"/>
                    <a:pt x="1402" y="3599"/>
                  </a:cubicBezTo>
                  <a:cubicBezTo>
                    <a:pt x="1893" y="3599"/>
                    <a:pt x="2363" y="3467"/>
                    <a:pt x="2703" y="3084"/>
                  </a:cubicBezTo>
                  <a:cubicBezTo>
                    <a:pt x="2775" y="3002"/>
                    <a:pt x="2703" y="2893"/>
                    <a:pt x="2622" y="2893"/>
                  </a:cubicBezTo>
                  <a:cubicBezTo>
                    <a:pt x="2597" y="2893"/>
                    <a:pt x="2571" y="2904"/>
                    <a:pt x="2548" y="2929"/>
                  </a:cubicBezTo>
                  <a:cubicBezTo>
                    <a:pt x="2294" y="3214"/>
                    <a:pt x="1741" y="3418"/>
                    <a:pt x="1244" y="3418"/>
                  </a:cubicBezTo>
                  <a:cubicBezTo>
                    <a:pt x="784" y="3418"/>
                    <a:pt x="372" y="3244"/>
                    <a:pt x="286" y="2798"/>
                  </a:cubicBezTo>
                  <a:cubicBezTo>
                    <a:pt x="215" y="2405"/>
                    <a:pt x="286" y="1929"/>
                    <a:pt x="322" y="1536"/>
                  </a:cubicBezTo>
                  <a:cubicBezTo>
                    <a:pt x="357" y="1155"/>
                    <a:pt x="345" y="286"/>
                    <a:pt x="869" y="226"/>
                  </a:cubicBezTo>
                  <a:cubicBezTo>
                    <a:pt x="997" y="203"/>
                    <a:pt x="955" y="12"/>
                    <a:pt x="822" y="12"/>
                  </a:cubicBezTo>
                  <a:cubicBezTo>
                    <a:pt x="818" y="12"/>
                    <a:pt x="814" y="12"/>
                    <a:pt x="810" y="12"/>
                  </a:cubicBezTo>
                  <a:lnTo>
                    <a:pt x="810" y="0"/>
                  </a:lnTo>
                  <a:close/>
                </a:path>
              </a:pathLst>
            </a:custGeom>
            <a:solidFill>
              <a:schemeClr val="dk1"/>
            </a:solidFill>
            <a:ln>
              <a:noFill/>
            </a:ln>
          </p:spPr>
          <p:txBody>
            <a:bodyPr spcFirstLastPara="1" wrap="square" lIns="91425" tIns="91425" rIns="91425" bIns="91425" anchor="ctr" anchorCtr="0">
              <a:noAutofit/>
            </a:bodyPr>
            <a:lstStyle/>
            <a:p>
              <a:endParaRPr/>
            </a:p>
          </p:txBody>
        </p:sp>
        <p:sp>
          <p:nvSpPr>
            <p:cNvPr id="3065" name="Google Shape;3065;p53"/>
            <p:cNvSpPr/>
            <p:nvPr/>
          </p:nvSpPr>
          <p:spPr>
            <a:xfrm>
              <a:off x="4388025" y="4015200"/>
              <a:ext cx="54800" cy="111475"/>
            </a:xfrm>
            <a:custGeom>
              <a:avLst/>
              <a:gdLst/>
              <a:ahLst/>
              <a:cxnLst/>
              <a:rect l="l" t="t" r="r" b="b"/>
              <a:pathLst>
                <a:path w="2192" h="4459" extrusionOk="0">
                  <a:moveTo>
                    <a:pt x="120" y="1"/>
                  </a:moveTo>
                  <a:cubicBezTo>
                    <a:pt x="1" y="13"/>
                    <a:pt x="1" y="203"/>
                    <a:pt x="120" y="215"/>
                  </a:cubicBezTo>
                  <a:lnTo>
                    <a:pt x="120" y="227"/>
                  </a:lnTo>
                  <a:cubicBezTo>
                    <a:pt x="549" y="251"/>
                    <a:pt x="953" y="822"/>
                    <a:pt x="1180" y="1132"/>
                  </a:cubicBezTo>
                  <a:cubicBezTo>
                    <a:pt x="1418" y="1441"/>
                    <a:pt x="1596" y="1787"/>
                    <a:pt x="1727" y="2156"/>
                  </a:cubicBezTo>
                  <a:cubicBezTo>
                    <a:pt x="1954" y="2918"/>
                    <a:pt x="1823" y="3739"/>
                    <a:pt x="1239" y="4299"/>
                  </a:cubicBezTo>
                  <a:cubicBezTo>
                    <a:pt x="1192" y="4375"/>
                    <a:pt x="1258" y="4459"/>
                    <a:pt x="1336" y="4459"/>
                  </a:cubicBezTo>
                  <a:cubicBezTo>
                    <a:pt x="1355" y="4459"/>
                    <a:pt x="1375" y="4454"/>
                    <a:pt x="1394" y="4442"/>
                  </a:cubicBezTo>
                  <a:cubicBezTo>
                    <a:pt x="2073" y="3787"/>
                    <a:pt x="2192" y="2811"/>
                    <a:pt x="1870" y="1941"/>
                  </a:cubicBezTo>
                  <a:cubicBezTo>
                    <a:pt x="1632" y="1275"/>
                    <a:pt x="930" y="36"/>
                    <a:pt x="120" y="1"/>
                  </a:cubicBezTo>
                  <a:close/>
                </a:path>
              </a:pathLst>
            </a:custGeom>
            <a:solidFill>
              <a:schemeClr val="dk1"/>
            </a:solidFill>
            <a:ln>
              <a:noFill/>
            </a:ln>
          </p:spPr>
          <p:txBody>
            <a:bodyPr spcFirstLastPara="1" wrap="square" lIns="91425" tIns="91425" rIns="91425" bIns="91425" anchor="ctr" anchorCtr="0">
              <a:noAutofit/>
            </a:bodyPr>
            <a:lstStyle/>
            <a:p>
              <a:endParaRPr/>
            </a:p>
          </p:txBody>
        </p:sp>
      </p:grpSp>
      <p:grpSp>
        <p:nvGrpSpPr>
          <p:cNvPr id="3066" name="Google Shape;3066;p53"/>
          <p:cNvGrpSpPr/>
          <p:nvPr/>
        </p:nvGrpSpPr>
        <p:grpSpPr>
          <a:xfrm>
            <a:off x="6336951" y="1364425"/>
            <a:ext cx="839100" cy="798325"/>
            <a:chOff x="1929700" y="1166050"/>
            <a:chExt cx="839100" cy="798325"/>
          </a:xfrm>
        </p:grpSpPr>
        <p:sp>
          <p:nvSpPr>
            <p:cNvPr id="3067" name="Google Shape;3067;p53"/>
            <p:cNvSpPr/>
            <p:nvPr/>
          </p:nvSpPr>
          <p:spPr>
            <a:xfrm>
              <a:off x="1929700" y="1166050"/>
              <a:ext cx="839100" cy="798325"/>
            </a:xfrm>
            <a:custGeom>
              <a:avLst/>
              <a:gdLst/>
              <a:ahLst/>
              <a:cxnLst/>
              <a:rect l="l" t="t" r="r" b="b"/>
              <a:pathLst>
                <a:path w="33564" h="31933" extrusionOk="0">
                  <a:moveTo>
                    <a:pt x="22694" y="0"/>
                  </a:moveTo>
                  <a:lnTo>
                    <a:pt x="5906" y="2870"/>
                  </a:lnTo>
                  <a:lnTo>
                    <a:pt x="0" y="18824"/>
                  </a:lnTo>
                  <a:lnTo>
                    <a:pt x="10859" y="31933"/>
                  </a:lnTo>
                  <a:lnTo>
                    <a:pt x="27647" y="29075"/>
                  </a:lnTo>
                  <a:lnTo>
                    <a:pt x="33564" y="13109"/>
                  </a:lnTo>
                  <a:lnTo>
                    <a:pt x="22694" y="0"/>
                  </a:lnTo>
                  <a:close/>
                </a:path>
              </a:pathLst>
            </a:custGeom>
            <a:solidFill>
              <a:schemeClr val="accent2"/>
            </a:solidFill>
            <a:ln w="19050" cap="flat" cmpd="sng">
              <a:solidFill>
                <a:schemeClr val="dk1"/>
              </a:solidFill>
              <a:prstDash val="solid"/>
              <a:round/>
              <a:headEnd type="none" w="sm" len="sm"/>
              <a:tailEnd type="none" w="sm" len="sm"/>
            </a:ln>
            <a:effectLst>
              <a:outerShdw dist="95250" dir="2940000" algn="bl" rotWithShape="0">
                <a:schemeClr val="lt1">
                  <a:alpha val="50000"/>
                </a:schemeClr>
              </a:outerShdw>
            </a:effectLst>
          </p:spPr>
          <p:txBody>
            <a:bodyPr spcFirstLastPara="1" wrap="square" lIns="91425" tIns="91425" rIns="91425" bIns="91425" anchor="ctr" anchorCtr="0">
              <a:noAutofit/>
            </a:bodyPr>
            <a:lstStyle/>
            <a:p>
              <a:endParaRPr/>
            </a:p>
          </p:txBody>
        </p:sp>
        <p:sp>
          <p:nvSpPr>
            <p:cNvPr id="3068" name="Google Shape;3068;p53"/>
            <p:cNvSpPr/>
            <p:nvPr/>
          </p:nvSpPr>
          <p:spPr>
            <a:xfrm>
              <a:off x="2108275" y="1325950"/>
              <a:ext cx="520925" cy="487050"/>
            </a:xfrm>
            <a:custGeom>
              <a:avLst/>
              <a:gdLst/>
              <a:ahLst/>
              <a:cxnLst/>
              <a:rect l="l" t="t" r="r" b="b"/>
              <a:pathLst>
                <a:path w="20837" h="19482" extrusionOk="0">
                  <a:moveTo>
                    <a:pt x="6808" y="1"/>
                  </a:moveTo>
                  <a:cubicBezTo>
                    <a:pt x="6044" y="1"/>
                    <a:pt x="5325" y="264"/>
                    <a:pt x="4728" y="903"/>
                  </a:cubicBezTo>
                  <a:cubicBezTo>
                    <a:pt x="3978" y="1689"/>
                    <a:pt x="3275" y="2498"/>
                    <a:pt x="2525" y="3320"/>
                  </a:cubicBezTo>
                  <a:cubicBezTo>
                    <a:pt x="2807" y="3500"/>
                    <a:pt x="2947" y="3589"/>
                    <a:pt x="3071" y="3589"/>
                  </a:cubicBezTo>
                  <a:cubicBezTo>
                    <a:pt x="3194" y="3589"/>
                    <a:pt x="3301" y="3503"/>
                    <a:pt x="3513" y="3332"/>
                  </a:cubicBezTo>
                  <a:cubicBezTo>
                    <a:pt x="3704" y="3165"/>
                    <a:pt x="3906" y="3010"/>
                    <a:pt x="4109" y="2856"/>
                  </a:cubicBezTo>
                  <a:cubicBezTo>
                    <a:pt x="4637" y="2454"/>
                    <a:pt x="5230" y="2214"/>
                    <a:pt x="5861" y="2214"/>
                  </a:cubicBezTo>
                  <a:cubicBezTo>
                    <a:pt x="5998" y="2214"/>
                    <a:pt x="6136" y="2225"/>
                    <a:pt x="6276" y="2248"/>
                  </a:cubicBezTo>
                  <a:cubicBezTo>
                    <a:pt x="6942" y="2355"/>
                    <a:pt x="7573" y="2617"/>
                    <a:pt x="8228" y="2796"/>
                  </a:cubicBezTo>
                  <a:cubicBezTo>
                    <a:pt x="8502" y="2867"/>
                    <a:pt x="8514" y="3010"/>
                    <a:pt x="8407" y="3248"/>
                  </a:cubicBezTo>
                  <a:cubicBezTo>
                    <a:pt x="7978" y="4153"/>
                    <a:pt x="7597" y="5082"/>
                    <a:pt x="7145" y="5963"/>
                  </a:cubicBezTo>
                  <a:cubicBezTo>
                    <a:pt x="6192" y="7785"/>
                    <a:pt x="4990" y="9416"/>
                    <a:pt x="3347" y="10690"/>
                  </a:cubicBezTo>
                  <a:cubicBezTo>
                    <a:pt x="2597" y="11273"/>
                    <a:pt x="1787" y="11773"/>
                    <a:pt x="1025" y="12345"/>
                  </a:cubicBezTo>
                  <a:cubicBezTo>
                    <a:pt x="1" y="13119"/>
                    <a:pt x="13" y="14666"/>
                    <a:pt x="1061" y="15417"/>
                  </a:cubicBezTo>
                  <a:cubicBezTo>
                    <a:pt x="1436" y="15694"/>
                    <a:pt x="1860" y="15832"/>
                    <a:pt x="2289" y="15832"/>
                  </a:cubicBezTo>
                  <a:cubicBezTo>
                    <a:pt x="2855" y="15832"/>
                    <a:pt x="3431" y="15593"/>
                    <a:pt x="3918" y="15119"/>
                  </a:cubicBezTo>
                  <a:cubicBezTo>
                    <a:pt x="4894" y="14166"/>
                    <a:pt x="5525" y="12988"/>
                    <a:pt x="6121" y="11797"/>
                  </a:cubicBezTo>
                  <a:cubicBezTo>
                    <a:pt x="7264" y="9475"/>
                    <a:pt x="8371" y="7118"/>
                    <a:pt x="9490" y="4784"/>
                  </a:cubicBezTo>
                  <a:cubicBezTo>
                    <a:pt x="9693" y="4356"/>
                    <a:pt x="9895" y="3927"/>
                    <a:pt x="10097" y="3522"/>
                  </a:cubicBezTo>
                  <a:lnTo>
                    <a:pt x="13717" y="4856"/>
                  </a:lnTo>
                  <a:cubicBezTo>
                    <a:pt x="13669" y="5011"/>
                    <a:pt x="13634" y="5130"/>
                    <a:pt x="13574" y="5249"/>
                  </a:cubicBezTo>
                  <a:cubicBezTo>
                    <a:pt x="12634" y="7213"/>
                    <a:pt x="11669" y="9178"/>
                    <a:pt x="10764" y="11154"/>
                  </a:cubicBezTo>
                  <a:cubicBezTo>
                    <a:pt x="10133" y="12464"/>
                    <a:pt x="9574" y="13797"/>
                    <a:pt x="9097" y="15167"/>
                  </a:cubicBezTo>
                  <a:cubicBezTo>
                    <a:pt x="8693" y="16405"/>
                    <a:pt x="8931" y="17607"/>
                    <a:pt x="9955" y="18500"/>
                  </a:cubicBezTo>
                  <a:cubicBezTo>
                    <a:pt x="10679" y="19121"/>
                    <a:pt x="11483" y="19481"/>
                    <a:pt x="12348" y="19481"/>
                  </a:cubicBezTo>
                  <a:cubicBezTo>
                    <a:pt x="12778" y="19481"/>
                    <a:pt x="13223" y="19392"/>
                    <a:pt x="13681" y="19203"/>
                  </a:cubicBezTo>
                  <a:cubicBezTo>
                    <a:pt x="14812" y="18727"/>
                    <a:pt x="15598" y="17845"/>
                    <a:pt x="16229" y="16833"/>
                  </a:cubicBezTo>
                  <a:cubicBezTo>
                    <a:pt x="16408" y="16548"/>
                    <a:pt x="16539" y="16226"/>
                    <a:pt x="16705" y="15917"/>
                  </a:cubicBezTo>
                  <a:lnTo>
                    <a:pt x="16074" y="15679"/>
                  </a:lnTo>
                  <a:cubicBezTo>
                    <a:pt x="15967" y="15881"/>
                    <a:pt x="15884" y="16048"/>
                    <a:pt x="15777" y="16214"/>
                  </a:cubicBezTo>
                  <a:cubicBezTo>
                    <a:pt x="15380" y="16804"/>
                    <a:pt x="14858" y="17181"/>
                    <a:pt x="14159" y="17181"/>
                  </a:cubicBezTo>
                  <a:cubicBezTo>
                    <a:pt x="14081" y="17181"/>
                    <a:pt x="14001" y="17176"/>
                    <a:pt x="13919" y="17167"/>
                  </a:cubicBezTo>
                  <a:cubicBezTo>
                    <a:pt x="12669" y="17012"/>
                    <a:pt x="12014" y="16131"/>
                    <a:pt x="12181" y="14857"/>
                  </a:cubicBezTo>
                  <a:cubicBezTo>
                    <a:pt x="12324" y="13750"/>
                    <a:pt x="12753" y="12738"/>
                    <a:pt x="13217" y="11749"/>
                  </a:cubicBezTo>
                  <a:cubicBezTo>
                    <a:pt x="13860" y="10356"/>
                    <a:pt x="14527" y="8999"/>
                    <a:pt x="15181" y="7618"/>
                  </a:cubicBezTo>
                  <a:cubicBezTo>
                    <a:pt x="15467" y="6999"/>
                    <a:pt x="15717" y="6368"/>
                    <a:pt x="15991" y="5725"/>
                  </a:cubicBezTo>
                  <a:lnTo>
                    <a:pt x="19896" y="7177"/>
                  </a:lnTo>
                  <a:lnTo>
                    <a:pt x="20837" y="4641"/>
                  </a:lnTo>
                  <a:lnTo>
                    <a:pt x="20480" y="4510"/>
                  </a:lnTo>
                  <a:cubicBezTo>
                    <a:pt x="17789" y="3510"/>
                    <a:pt x="15110" y="2475"/>
                    <a:pt x="12407" y="1510"/>
                  </a:cubicBezTo>
                  <a:cubicBezTo>
                    <a:pt x="10907" y="986"/>
                    <a:pt x="9371" y="534"/>
                    <a:pt x="7823" y="141"/>
                  </a:cubicBezTo>
                  <a:cubicBezTo>
                    <a:pt x="7481" y="51"/>
                    <a:pt x="7140" y="1"/>
                    <a:pt x="6808" y="1"/>
                  </a:cubicBezTo>
                  <a:close/>
                </a:path>
              </a:pathLst>
            </a:custGeom>
            <a:solidFill>
              <a:schemeClr val="accent3"/>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3072"/>
        <p:cNvGrpSpPr/>
        <p:nvPr/>
      </p:nvGrpSpPr>
      <p:grpSpPr>
        <a:xfrm>
          <a:off x="0" y="0"/>
          <a:ext cx="0" cy="0"/>
          <a:chOff x="0" y="0"/>
          <a:chExt cx="0" cy="0"/>
        </a:xfrm>
      </p:grpSpPr>
      <p:sp>
        <p:nvSpPr>
          <p:cNvPr id="3073" name="Google Shape;3073;p54"/>
          <p:cNvSpPr txBox="1">
            <a:spLocks noGrp="1"/>
          </p:cNvSpPr>
          <p:nvPr>
            <p:ph type="subTitle" idx="1"/>
          </p:nvPr>
        </p:nvSpPr>
        <p:spPr>
          <a:xfrm>
            <a:off x="838650" y="1237776"/>
            <a:ext cx="3636900" cy="3370800"/>
          </a:xfrm>
          <a:prstGeom prst="rect">
            <a:avLst/>
          </a:prstGeom>
        </p:spPr>
        <p:txBody>
          <a:bodyPr spcFirstLastPara="1" wrap="square" lIns="91425" tIns="91425" rIns="91425" bIns="91425" anchor="t" anchorCtr="0">
            <a:noAutofit/>
          </a:bodyPr>
          <a:lstStyle/>
          <a:p>
            <a:pPr marL="0" indent="0">
              <a:buNone/>
            </a:pPr>
            <a:r>
              <a:rPr lang="en"/>
              <a:t>Did you like the resources on this template? Get them for free at our other websites:</a:t>
            </a:r>
            <a:endParaRPr/>
          </a:p>
          <a:p>
            <a:pPr marL="0" indent="0">
              <a:spcBef>
                <a:spcPts val="1000"/>
              </a:spcBef>
              <a:buNone/>
            </a:pPr>
            <a:r>
              <a:rPr lang="en" sz="1700" b="1"/>
              <a:t>Photos</a:t>
            </a:r>
            <a:endParaRPr sz="1700" b="1"/>
          </a:p>
          <a:p>
            <a:pPr marL="457196" indent="-317497">
              <a:spcBef>
                <a:spcPts val="1000"/>
              </a:spcBef>
              <a:buClr>
                <a:schemeClr val="dk1"/>
              </a:buClr>
              <a:buFont typeface="Lato"/>
              <a:buChar char="●"/>
            </a:pPr>
            <a:r>
              <a:rPr lang="en">
                <a:uFill>
                  <a:noFill/>
                </a:uFill>
                <a:hlinkClick r:id="rId3"/>
              </a:rPr>
              <a:t>Schoolgirl on math lesson</a:t>
            </a:r>
            <a:endParaRPr/>
          </a:p>
          <a:p>
            <a:pPr marL="457196" indent="-317497">
              <a:buClr>
                <a:schemeClr val="dk1"/>
              </a:buClr>
              <a:buFont typeface="Lato"/>
              <a:buChar char="●"/>
            </a:pPr>
            <a:r>
              <a:rPr lang="en">
                <a:uFill>
                  <a:noFill/>
                </a:uFill>
                <a:hlinkClick r:id="rId4"/>
              </a:rPr>
              <a:t>Colourful math numbers and letters top view</a:t>
            </a:r>
            <a:endParaRPr/>
          </a:p>
          <a:p>
            <a:pPr marL="457196" indent="-317497">
              <a:buClr>
                <a:schemeClr val="dk1"/>
              </a:buClr>
              <a:buFont typeface="Lato"/>
              <a:buChar char="●"/>
            </a:pPr>
            <a:r>
              <a:rPr lang="en">
                <a:uFill>
                  <a:noFill/>
                </a:uFill>
                <a:hlinkClick r:id="rId5"/>
              </a:rPr>
              <a:t>Thoughtful male teacher standing at blackboard and keeping chalk </a:t>
            </a:r>
            <a:endParaRPr/>
          </a:p>
          <a:p>
            <a:pPr marL="0" indent="0">
              <a:spcBef>
                <a:spcPts val="1000"/>
              </a:spcBef>
              <a:buNone/>
            </a:pPr>
            <a:r>
              <a:rPr lang="en" sz="1700" b="1"/>
              <a:t>Icons</a:t>
            </a:r>
            <a:endParaRPr sz="1700" b="1"/>
          </a:p>
          <a:p>
            <a:pPr marL="457196" indent="-317497">
              <a:spcBef>
                <a:spcPts val="1000"/>
              </a:spcBef>
              <a:buClr>
                <a:schemeClr val="dk1"/>
              </a:buClr>
              <a:buFont typeface="Lato"/>
              <a:buChar char="●"/>
            </a:pPr>
            <a:r>
              <a:rPr lang="en">
                <a:uFill>
                  <a:noFill/>
                </a:uFill>
                <a:hlinkClick r:id="rId6"/>
              </a:rPr>
              <a:t>Math icon pack</a:t>
            </a:r>
            <a:endParaRPr/>
          </a:p>
          <a:p>
            <a:pPr marL="0" indent="0">
              <a:spcBef>
                <a:spcPts val="1000"/>
              </a:spcBef>
              <a:buNone/>
            </a:pPr>
            <a:endParaRPr/>
          </a:p>
          <a:p>
            <a:pPr marL="0" indent="0">
              <a:spcBef>
                <a:spcPts val="1000"/>
              </a:spcBef>
              <a:buNone/>
            </a:pPr>
            <a:endParaRPr/>
          </a:p>
        </p:txBody>
      </p:sp>
      <p:sp>
        <p:nvSpPr>
          <p:cNvPr id="3074" name="Google Shape;3074;p54"/>
          <p:cNvSpPr txBox="1">
            <a:spLocks noGrp="1"/>
          </p:cNvSpPr>
          <p:nvPr>
            <p:ph type="title"/>
          </p:nvPr>
        </p:nvSpPr>
        <p:spPr>
          <a:xfrm>
            <a:off x="720000" y="445025"/>
            <a:ext cx="7704000" cy="572700"/>
          </a:xfrm>
          <a:prstGeom prst="rect">
            <a:avLst/>
          </a:prstGeom>
          <a:effectLst>
            <a:outerShdw dist="95250" dir="2940000" algn="bl" rotWithShape="0">
              <a:schemeClr val="lt1">
                <a:alpha val="50000"/>
              </a:schemeClr>
            </a:outerShdw>
          </a:effectLst>
        </p:spPr>
        <p:txBody>
          <a:bodyPr spcFirstLastPara="1" wrap="square" lIns="91425" tIns="91425" rIns="91425" bIns="91425" anchor="ctr" anchorCtr="0">
            <a:noAutofit/>
          </a:bodyPr>
          <a:lstStyle/>
          <a:p>
            <a:r>
              <a:rPr lang="en">
                <a:solidFill>
                  <a:schemeClr val="lt1"/>
                </a:solidFill>
              </a:rPr>
              <a:t>Resources</a:t>
            </a:r>
            <a:endParaRPr>
              <a:solidFill>
                <a:schemeClr val="lt1"/>
              </a:solidFill>
            </a:endParaRPr>
          </a:p>
        </p:txBody>
      </p:sp>
      <p:sp>
        <p:nvSpPr>
          <p:cNvPr id="3075" name="Google Shape;3075;p54"/>
          <p:cNvSpPr txBox="1">
            <a:spLocks noGrp="1"/>
          </p:cNvSpPr>
          <p:nvPr>
            <p:ph type="subTitle" idx="2"/>
          </p:nvPr>
        </p:nvSpPr>
        <p:spPr>
          <a:xfrm>
            <a:off x="4668375" y="1237776"/>
            <a:ext cx="3636900" cy="3370800"/>
          </a:xfrm>
          <a:prstGeom prst="rect">
            <a:avLst/>
          </a:prstGeom>
        </p:spPr>
        <p:txBody>
          <a:bodyPr spcFirstLastPara="1" wrap="square" lIns="91425" tIns="91425" rIns="91425" bIns="91425" anchor="t" anchorCtr="0">
            <a:noAutofit/>
          </a:bodyPr>
          <a:lstStyle/>
          <a:p>
            <a:pPr marL="0" indent="0">
              <a:spcBef>
                <a:spcPts val="1000"/>
              </a:spcBef>
              <a:buNone/>
            </a:pPr>
            <a:r>
              <a:rPr lang="en" sz="1700" b="1"/>
              <a:t>Vectors</a:t>
            </a:r>
            <a:endParaRPr sz="1700" b="1"/>
          </a:p>
          <a:p>
            <a:pPr marL="457196" indent="-317497">
              <a:spcBef>
                <a:spcPts val="1000"/>
              </a:spcBef>
              <a:buClr>
                <a:schemeClr val="dk1"/>
              </a:buClr>
              <a:buFont typeface="Lato"/>
              <a:buChar char="●"/>
            </a:pPr>
            <a:r>
              <a:rPr lang="en">
                <a:uFill>
                  <a:noFill/>
                </a:uFill>
                <a:hlinkClick r:id="rId7"/>
              </a:rPr>
              <a:t>Cartoon math elements background</a:t>
            </a:r>
            <a:r>
              <a:rPr lang="en"/>
              <a:t> I</a:t>
            </a:r>
            <a:endParaRPr/>
          </a:p>
          <a:p>
            <a:pPr marL="457196" indent="-317497">
              <a:buClr>
                <a:schemeClr val="dk1"/>
              </a:buClr>
              <a:buFont typeface="Lato"/>
              <a:buChar char="●"/>
            </a:pPr>
            <a:r>
              <a:rPr lang="en">
                <a:uFill>
                  <a:noFill/>
                </a:uFill>
                <a:hlinkClick r:id="rId8"/>
              </a:rPr>
              <a:t>Cartoon math elements background</a:t>
            </a:r>
            <a:r>
              <a:rPr lang="en"/>
              <a:t> II</a:t>
            </a:r>
            <a:endParaRPr/>
          </a:p>
          <a:p>
            <a:pPr marL="457196" indent="-317497">
              <a:buClr>
                <a:schemeClr val="dk1"/>
              </a:buClr>
              <a:buFont typeface="Lato"/>
              <a:buChar char="●"/>
            </a:pPr>
            <a:r>
              <a:rPr lang="en">
                <a:uFill>
                  <a:noFill/>
                </a:uFill>
                <a:hlinkClick r:id="rId9"/>
              </a:rPr>
              <a:t>Cartoon math elements background</a:t>
            </a:r>
            <a:r>
              <a:rPr lang="en"/>
              <a:t> III</a:t>
            </a:r>
            <a:endParaRPr/>
          </a:p>
          <a:p>
            <a:pPr marL="457196" indent="-317497">
              <a:buClr>
                <a:schemeClr val="dk1"/>
              </a:buClr>
            </a:pPr>
            <a:r>
              <a:rPr lang="en">
                <a:uFill>
                  <a:noFill/>
                </a:uFill>
                <a:hlinkClick r:id="rId10"/>
              </a:rPr>
              <a:t>Cartoon math concept background</a:t>
            </a:r>
            <a:r>
              <a:rPr lang="en"/>
              <a:t> I</a:t>
            </a:r>
            <a:endParaRPr/>
          </a:p>
          <a:p>
            <a:pPr marL="457196" indent="-317497">
              <a:buClr>
                <a:schemeClr val="dk1"/>
              </a:buClr>
            </a:pPr>
            <a:r>
              <a:rPr lang="en">
                <a:uFill>
                  <a:noFill/>
                </a:uFill>
                <a:hlinkClick r:id="rId11"/>
              </a:rPr>
              <a:t>Cartoon math concept background</a:t>
            </a:r>
            <a:r>
              <a:rPr lang="en"/>
              <a:t> II</a:t>
            </a:r>
            <a:endParaRPr/>
          </a:p>
          <a:p>
            <a:pPr marL="457196" indent="-317497">
              <a:buClr>
                <a:schemeClr val="dk1"/>
              </a:buClr>
            </a:pPr>
            <a:r>
              <a:rPr lang="en">
                <a:uFill>
                  <a:noFill/>
                </a:uFill>
                <a:hlinkClick r:id="rId12"/>
              </a:rPr>
              <a:t>Cartoon math concept background</a:t>
            </a:r>
            <a:r>
              <a:rPr lang="en"/>
              <a:t> III</a:t>
            </a:r>
            <a:endParaRPr/>
          </a:p>
          <a:p>
            <a:pPr marL="457196" indent="-317497">
              <a:buClr>
                <a:schemeClr val="dk1"/>
              </a:buClr>
            </a:pPr>
            <a:r>
              <a:rPr lang="en">
                <a:uFill>
                  <a:noFill/>
                </a:uFill>
                <a:hlinkClick r:id="rId13"/>
              </a:rPr>
              <a:t>Cartoon math elements background</a:t>
            </a:r>
            <a:endParaRPr/>
          </a:p>
          <a:p>
            <a:pPr marL="0" indent="0">
              <a:spcBef>
                <a:spcPts val="1000"/>
              </a:spcBef>
              <a:buNone/>
            </a:pPr>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079"/>
        <p:cNvGrpSpPr/>
        <p:nvPr/>
      </p:nvGrpSpPr>
      <p:grpSpPr>
        <a:xfrm>
          <a:off x="0" y="0"/>
          <a:ext cx="0" cy="0"/>
          <a:chOff x="0" y="0"/>
          <a:chExt cx="0" cy="0"/>
        </a:xfrm>
      </p:grpSpPr>
      <p:sp>
        <p:nvSpPr>
          <p:cNvPr id="3080" name="Google Shape;3080;p55"/>
          <p:cNvSpPr txBox="1"/>
          <p:nvPr/>
        </p:nvSpPr>
        <p:spPr>
          <a:xfrm>
            <a:off x="1048351" y="902900"/>
            <a:ext cx="7047300" cy="2686500"/>
          </a:xfrm>
          <a:prstGeom prst="rect">
            <a:avLst/>
          </a:prstGeom>
          <a:noFill/>
          <a:ln>
            <a:noFill/>
          </a:ln>
        </p:spPr>
        <p:txBody>
          <a:bodyPr spcFirstLastPara="1" wrap="square" lIns="91425" tIns="91425" rIns="91425" bIns="91425" anchor="t" anchorCtr="0">
            <a:noAutofit/>
          </a:bodyPr>
          <a:lstStyle/>
          <a:p>
            <a:pPr>
              <a:lnSpc>
                <a:spcPct val="115000"/>
              </a:lnSpc>
              <a:spcBef>
                <a:spcPts val="1400"/>
              </a:spcBef>
            </a:pPr>
            <a:r>
              <a:rPr lang="en" sz="1100">
                <a:solidFill>
                  <a:srgbClr val="FFFFFF"/>
                </a:solidFill>
              </a:rPr>
              <a:t>In order to use this template, you must credit </a:t>
            </a:r>
            <a:r>
              <a:rPr lang="en" sz="1100" b="1" u="sng">
                <a:solidFill>
                  <a:srgbClr val="869FB2"/>
                </a:solidFill>
                <a:hlinkClick r:id="rId3">
                  <a:extLst>
                    <a:ext uri="{A12FA001-AC4F-418D-AE19-62706E023703}">
                      <ahyp:hlinkClr xmlns:ahyp="http://schemas.microsoft.com/office/drawing/2018/hyperlinkcolor" val="tx"/>
                    </a:ext>
                  </a:extLst>
                </a:hlinkClick>
              </a:rPr>
              <a:t>Slidesgo</a:t>
            </a:r>
            <a:r>
              <a:rPr lang="en" sz="1100">
                <a:solidFill>
                  <a:srgbClr val="435D74"/>
                </a:solidFill>
              </a:rPr>
              <a:t> </a:t>
            </a:r>
            <a:r>
              <a:rPr lang="en" sz="1100">
                <a:solidFill>
                  <a:srgbClr val="FFFFFF"/>
                </a:solidFill>
              </a:rPr>
              <a:t>by keeping the </a:t>
            </a:r>
            <a:r>
              <a:rPr lang="en" sz="1100" b="1" u="sng">
                <a:solidFill>
                  <a:schemeClr val="hlink"/>
                </a:solidFill>
                <a:hlinkClick r:id="rId4" action="ppaction://hlinksldjump"/>
              </a:rPr>
              <a:t>Thanks</a:t>
            </a:r>
            <a:r>
              <a:rPr lang="en" sz="1100">
                <a:solidFill>
                  <a:srgbClr val="869FB2"/>
                </a:solidFill>
              </a:rPr>
              <a:t> </a:t>
            </a:r>
            <a:r>
              <a:rPr lang="en" sz="1100">
                <a:solidFill>
                  <a:srgbClr val="FFFFFF"/>
                </a:solidFill>
              </a:rPr>
              <a:t>slide.</a:t>
            </a:r>
            <a:endParaRPr sz="1100">
              <a:solidFill>
                <a:srgbClr val="FFFFFF"/>
              </a:solidFill>
            </a:endParaRPr>
          </a:p>
          <a:p>
            <a:pPr>
              <a:lnSpc>
                <a:spcPct val="115000"/>
              </a:lnSpc>
              <a:spcBef>
                <a:spcPts val="1400"/>
              </a:spcBef>
            </a:pPr>
            <a:r>
              <a:rPr lang="en" sz="1000" b="1">
                <a:solidFill>
                  <a:srgbClr val="869FB2"/>
                </a:solidFill>
              </a:rPr>
              <a:t>You are allowed to:</a:t>
            </a:r>
            <a:endParaRPr sz="1000" b="1">
              <a:solidFill>
                <a:srgbClr val="869FB2"/>
              </a:solidFill>
            </a:endParaRPr>
          </a:p>
          <a:p>
            <a:pPr>
              <a:lnSpc>
                <a:spcPct val="115000"/>
              </a:lnSpc>
              <a:spcBef>
                <a:spcPts val="400"/>
              </a:spcBef>
            </a:pPr>
            <a:r>
              <a:rPr lang="en" sz="1000">
                <a:solidFill>
                  <a:srgbClr val="FFFFFF"/>
                </a:solidFill>
              </a:rPr>
              <a:t>- Modify this template.</a:t>
            </a:r>
            <a:endParaRPr sz="1000">
              <a:solidFill>
                <a:srgbClr val="FFFFFF"/>
              </a:solidFill>
            </a:endParaRPr>
          </a:p>
          <a:p>
            <a:pPr>
              <a:lnSpc>
                <a:spcPct val="115000"/>
              </a:lnSpc>
            </a:pPr>
            <a:r>
              <a:rPr lang="en" sz="1000">
                <a:solidFill>
                  <a:srgbClr val="FFFFFF"/>
                </a:solidFill>
              </a:rPr>
              <a:t>- Use it for both personal and commercial projects.</a:t>
            </a:r>
            <a:endParaRPr sz="1000">
              <a:solidFill>
                <a:srgbClr val="FFFFFF"/>
              </a:solidFill>
            </a:endParaRPr>
          </a:p>
          <a:p>
            <a:pPr>
              <a:lnSpc>
                <a:spcPct val="115000"/>
              </a:lnSpc>
              <a:spcBef>
                <a:spcPts val="1400"/>
              </a:spcBef>
            </a:pPr>
            <a:r>
              <a:rPr lang="en" sz="1000" b="1">
                <a:solidFill>
                  <a:srgbClr val="869FB2"/>
                </a:solidFill>
              </a:rPr>
              <a:t>You are not allowed to:</a:t>
            </a:r>
            <a:endParaRPr sz="1000" b="1">
              <a:solidFill>
                <a:srgbClr val="869FB2"/>
              </a:solidFill>
            </a:endParaRPr>
          </a:p>
          <a:p>
            <a:pPr>
              <a:lnSpc>
                <a:spcPct val="115000"/>
              </a:lnSpc>
              <a:spcBef>
                <a:spcPts val="400"/>
              </a:spcBef>
            </a:pPr>
            <a:r>
              <a:rPr lang="en" sz="1000">
                <a:solidFill>
                  <a:srgbClr val="FFFFFF"/>
                </a:solidFill>
              </a:rPr>
              <a:t>- Sublicense, sell or rent any of Slidesgo Content (or a modified version of Slidesgo Content).</a:t>
            </a:r>
            <a:endParaRPr sz="1000">
              <a:solidFill>
                <a:srgbClr val="FFFFFF"/>
              </a:solidFill>
            </a:endParaRPr>
          </a:p>
          <a:p>
            <a:pPr>
              <a:lnSpc>
                <a:spcPct val="115000"/>
              </a:lnSpc>
            </a:pPr>
            <a:r>
              <a:rPr lang="en" sz="1000">
                <a:solidFill>
                  <a:srgbClr val="FFFFFF"/>
                </a:solidFill>
              </a:rPr>
              <a:t>- Distribute Slidesgo Content unless it has been expressly authorized by Slidesgo.</a:t>
            </a:r>
            <a:endParaRPr sz="1000">
              <a:solidFill>
                <a:srgbClr val="FFFFFF"/>
              </a:solidFill>
            </a:endParaRPr>
          </a:p>
          <a:p>
            <a:pPr>
              <a:lnSpc>
                <a:spcPct val="115000"/>
              </a:lnSpc>
            </a:pPr>
            <a:r>
              <a:rPr lang="en" sz="1000">
                <a:solidFill>
                  <a:srgbClr val="FFFFFF"/>
                </a:solidFill>
              </a:rPr>
              <a:t>- Include Slidesgo Content in an online or offline database or file.</a:t>
            </a:r>
            <a:endParaRPr sz="1000">
              <a:solidFill>
                <a:srgbClr val="FFFFFF"/>
              </a:solidFill>
            </a:endParaRPr>
          </a:p>
          <a:p>
            <a:pPr>
              <a:lnSpc>
                <a:spcPct val="115000"/>
              </a:lnSpc>
            </a:pPr>
            <a:r>
              <a:rPr lang="en" sz="1000">
                <a:solidFill>
                  <a:srgbClr val="FFFFFF"/>
                </a:solidFill>
              </a:rPr>
              <a:t>- Offer Slidesgo templates (or modified versions of Slidesgo templates) for download.</a:t>
            </a:r>
            <a:endParaRPr sz="1000">
              <a:solidFill>
                <a:srgbClr val="FFFFFF"/>
              </a:solidFill>
            </a:endParaRPr>
          </a:p>
          <a:p>
            <a:pPr>
              <a:lnSpc>
                <a:spcPct val="115000"/>
              </a:lnSpc>
            </a:pPr>
            <a:r>
              <a:rPr lang="en" sz="1000">
                <a:solidFill>
                  <a:srgbClr val="FFFFFF"/>
                </a:solidFill>
              </a:rPr>
              <a:t>- Acquire the copyright of Slidesgo Content.</a:t>
            </a:r>
            <a:endParaRPr sz="1000">
              <a:solidFill>
                <a:srgbClr val="FFFFFF"/>
              </a:solidFill>
            </a:endParaRPr>
          </a:p>
        </p:txBody>
      </p:sp>
      <p:sp>
        <p:nvSpPr>
          <p:cNvPr id="3081" name="Google Shape;3081;p55"/>
          <p:cNvSpPr txBox="1"/>
          <p:nvPr/>
        </p:nvSpPr>
        <p:spPr>
          <a:xfrm>
            <a:off x="1048351" y="323850"/>
            <a:ext cx="70473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Instructions for use</a:t>
            </a:r>
            <a:endParaRPr sz="2400">
              <a:solidFill>
                <a:srgbClr val="FFFFFF"/>
              </a:solidFill>
            </a:endParaRPr>
          </a:p>
        </p:txBody>
      </p:sp>
      <p:sp>
        <p:nvSpPr>
          <p:cNvPr id="3082" name="Google Shape;3082;p55"/>
          <p:cNvSpPr txBox="1"/>
          <p:nvPr/>
        </p:nvSpPr>
        <p:spPr>
          <a:xfrm>
            <a:off x="1048351" y="4314290"/>
            <a:ext cx="7047300" cy="440100"/>
          </a:xfrm>
          <a:prstGeom prst="rect">
            <a:avLst/>
          </a:prstGeom>
          <a:noFill/>
          <a:ln>
            <a:noFill/>
          </a:ln>
        </p:spPr>
        <p:txBody>
          <a:bodyPr spcFirstLastPara="1" wrap="square" lIns="91425" tIns="91425" rIns="91425" bIns="91425" anchor="t" anchorCtr="0">
            <a:noAutofit/>
          </a:bodyPr>
          <a:lstStyle/>
          <a:p>
            <a:pPr algn="ctr">
              <a:lnSpc>
                <a:spcPct val="115000"/>
              </a:lnSpc>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algn="ctr">
              <a:lnSpc>
                <a:spcPct val="115000"/>
              </a:lnSpc>
            </a:pPr>
            <a:r>
              <a:rPr lang="en" sz="1000" u="sng">
                <a:solidFill>
                  <a:srgbClr val="869FB2"/>
                </a:solidFill>
                <a:hlinkClick r:id="rId5">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086"/>
        <p:cNvGrpSpPr/>
        <p:nvPr/>
      </p:nvGrpSpPr>
      <p:grpSpPr>
        <a:xfrm>
          <a:off x="0" y="0"/>
          <a:ext cx="0" cy="0"/>
          <a:chOff x="0" y="0"/>
          <a:chExt cx="0" cy="0"/>
        </a:xfrm>
      </p:grpSpPr>
      <p:sp>
        <p:nvSpPr>
          <p:cNvPr id="3087" name="Google Shape;3087;p56"/>
          <p:cNvSpPr txBox="1"/>
          <p:nvPr/>
        </p:nvSpPr>
        <p:spPr>
          <a:xfrm>
            <a:off x="1048351" y="323850"/>
            <a:ext cx="70473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Instructions for use (premium users)</a:t>
            </a:r>
            <a:endParaRPr sz="2400">
              <a:solidFill>
                <a:srgbClr val="FFFFFF"/>
              </a:solidFill>
            </a:endParaRPr>
          </a:p>
        </p:txBody>
      </p:sp>
      <p:sp>
        <p:nvSpPr>
          <p:cNvPr id="3088" name="Google Shape;3088;p56"/>
          <p:cNvSpPr txBox="1"/>
          <p:nvPr/>
        </p:nvSpPr>
        <p:spPr>
          <a:xfrm>
            <a:off x="1048351" y="902900"/>
            <a:ext cx="7047300" cy="3929700"/>
          </a:xfrm>
          <a:prstGeom prst="rect">
            <a:avLst/>
          </a:prstGeom>
          <a:noFill/>
          <a:ln>
            <a:noFill/>
          </a:ln>
        </p:spPr>
        <p:txBody>
          <a:bodyPr spcFirstLastPara="1" wrap="square" lIns="91425" tIns="91425" rIns="91425" bIns="91425" anchor="t" anchorCtr="0">
            <a:noAutofit/>
          </a:bodyPr>
          <a:lstStyle/>
          <a:p>
            <a:pPr>
              <a:lnSpc>
                <a:spcPct val="115000"/>
              </a:lnSpc>
              <a:spcBef>
                <a:spcPts val="1400"/>
              </a:spcBef>
            </a:pPr>
            <a:r>
              <a:rPr lang="en" sz="1100">
                <a:solidFill>
                  <a:srgbClr val="FFFFFF"/>
                </a:solidFill>
              </a:rPr>
              <a:t>In order to use this template, you must be a Premium user on </a:t>
            </a:r>
            <a:r>
              <a:rPr lang="en" sz="1000" b="1" u="sng">
                <a:solidFill>
                  <a:srgbClr val="869FB2"/>
                </a:solidFill>
              </a:rPr>
              <a:t>S</a:t>
            </a:r>
            <a:r>
              <a:rPr lang="en" sz="1100" b="1" u="sng">
                <a:solidFill>
                  <a:srgbClr val="869FB2"/>
                </a:solidFill>
                <a:hlinkClick r:id="rId3">
                  <a:extLst>
                    <a:ext uri="{A12FA001-AC4F-418D-AE19-62706E023703}">
                      <ahyp:hlinkClr xmlns:ahyp="http://schemas.microsoft.com/office/drawing/2018/hyperlinkcolor" val="tx"/>
                    </a:ext>
                  </a:extLst>
                </a:hlinkClick>
              </a:rPr>
              <a:t>lidesgo</a:t>
            </a:r>
            <a:r>
              <a:rPr lang="en" sz="1100">
                <a:solidFill>
                  <a:srgbClr val="FFFFFF"/>
                </a:solidFill>
              </a:rPr>
              <a:t>.</a:t>
            </a:r>
            <a:endParaRPr sz="1100">
              <a:solidFill>
                <a:srgbClr val="FFFFFF"/>
              </a:solidFill>
            </a:endParaRPr>
          </a:p>
          <a:p>
            <a:pPr>
              <a:lnSpc>
                <a:spcPct val="115000"/>
              </a:lnSpc>
              <a:spcBef>
                <a:spcPts val="1400"/>
              </a:spcBef>
            </a:pPr>
            <a:r>
              <a:rPr lang="en" sz="1000" b="1">
                <a:solidFill>
                  <a:srgbClr val="869FB2"/>
                </a:solidFill>
              </a:rPr>
              <a:t>You are allowed to:</a:t>
            </a:r>
            <a:endParaRPr sz="1000" b="1">
              <a:solidFill>
                <a:srgbClr val="869FB2"/>
              </a:solidFill>
            </a:endParaRPr>
          </a:p>
          <a:p>
            <a:pPr marL="457196" indent="-292097">
              <a:lnSpc>
                <a:spcPct val="115000"/>
              </a:lnSpc>
              <a:spcBef>
                <a:spcPts val="400"/>
              </a:spcBef>
              <a:buClr>
                <a:srgbClr val="FFFFFF"/>
              </a:buClr>
              <a:buSzPts val="1000"/>
              <a:buFont typeface="Arial"/>
              <a:buChar char="●"/>
            </a:pPr>
            <a:r>
              <a:rPr lang="en" sz="1000">
                <a:solidFill>
                  <a:srgbClr val="FFFFFF"/>
                </a:solidFill>
              </a:rPr>
              <a:t>Modify this template.</a:t>
            </a:r>
            <a:endParaRPr sz="1000">
              <a:solidFill>
                <a:srgbClr val="FFFFFF"/>
              </a:solidFill>
            </a:endParaRPr>
          </a:p>
          <a:p>
            <a:pPr marL="457196" indent="-292097">
              <a:lnSpc>
                <a:spcPct val="115000"/>
              </a:lnSpc>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marL="457196" indent="-292097">
              <a:lnSpc>
                <a:spcPct val="115000"/>
              </a:lnSpc>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marL="457196" indent="-292097">
              <a:lnSpc>
                <a:spcPct val="115000"/>
              </a:lnSpc>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a:lnSpc>
                <a:spcPct val="115000"/>
              </a:lnSpc>
              <a:spcBef>
                <a:spcPts val="1400"/>
              </a:spcBef>
            </a:pPr>
            <a:r>
              <a:rPr lang="en" sz="1000" b="1">
                <a:solidFill>
                  <a:srgbClr val="869FB2"/>
                </a:solidFill>
              </a:rPr>
              <a:t>You are not allowed to:</a:t>
            </a:r>
            <a:endParaRPr sz="1000" b="1">
              <a:solidFill>
                <a:srgbClr val="869FB2"/>
              </a:solidFill>
            </a:endParaRPr>
          </a:p>
          <a:p>
            <a:pPr marL="457196" indent="-292097">
              <a:lnSpc>
                <a:spcPct val="115000"/>
              </a:lnSpc>
              <a:spcBef>
                <a:spcPts val="400"/>
              </a:spcBef>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marL="457196" indent="-292097">
              <a:lnSpc>
                <a:spcPct val="115000"/>
              </a:lnSpc>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marL="457196" indent="-292097">
              <a:lnSpc>
                <a:spcPct val="115000"/>
              </a:lnSpc>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marL="457196" indent="-292097">
              <a:lnSpc>
                <a:spcPct val="115000"/>
              </a:lnSpc>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a:lnSpc>
                <a:spcPct val="115000"/>
              </a:lnSpc>
            </a:pPr>
            <a:endParaRPr sz="1000">
              <a:solidFill>
                <a:srgbClr val="FFFFFF"/>
              </a:solidFill>
            </a:endParaRPr>
          </a:p>
          <a:p>
            <a:pPr>
              <a:lnSpc>
                <a:spcPct val="115000"/>
              </a:lnSpc>
            </a:pPr>
            <a:endParaRPr sz="1000">
              <a:solidFill>
                <a:srgbClr val="FFFFFF"/>
              </a:solidFill>
            </a:endParaRPr>
          </a:p>
        </p:txBody>
      </p:sp>
      <p:sp>
        <p:nvSpPr>
          <p:cNvPr id="3089" name="Google Shape;3089;p56"/>
          <p:cNvSpPr txBox="1"/>
          <p:nvPr/>
        </p:nvSpPr>
        <p:spPr>
          <a:xfrm>
            <a:off x="1048351" y="4314290"/>
            <a:ext cx="7047300" cy="440100"/>
          </a:xfrm>
          <a:prstGeom prst="rect">
            <a:avLst/>
          </a:prstGeom>
          <a:noFill/>
          <a:ln>
            <a:noFill/>
          </a:ln>
        </p:spPr>
        <p:txBody>
          <a:bodyPr spcFirstLastPara="1" wrap="square" lIns="91425" tIns="91425" rIns="91425" bIns="91425" anchor="t" anchorCtr="0">
            <a:noAutofit/>
          </a:bodyPr>
          <a:lstStyle/>
          <a:p>
            <a:pPr algn="ctr">
              <a:lnSpc>
                <a:spcPct val="115000"/>
              </a:lnSpc>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algn="ctr">
              <a:lnSpc>
                <a:spcPct val="115000"/>
              </a:lnSpc>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093"/>
        <p:cNvGrpSpPr/>
        <p:nvPr/>
      </p:nvGrpSpPr>
      <p:grpSpPr>
        <a:xfrm>
          <a:off x="0" y="0"/>
          <a:ext cx="0" cy="0"/>
          <a:chOff x="0" y="0"/>
          <a:chExt cx="0" cy="0"/>
        </a:xfrm>
      </p:grpSpPr>
      <p:sp>
        <p:nvSpPr>
          <p:cNvPr id="3094" name="Google Shape;3094;p57"/>
          <p:cNvSpPr txBox="1"/>
          <p:nvPr/>
        </p:nvSpPr>
        <p:spPr>
          <a:xfrm>
            <a:off x="1068101" y="1087849"/>
            <a:ext cx="7047300" cy="440100"/>
          </a:xfrm>
          <a:prstGeom prst="rect">
            <a:avLst/>
          </a:prstGeom>
          <a:noFill/>
          <a:ln>
            <a:noFill/>
          </a:ln>
        </p:spPr>
        <p:txBody>
          <a:bodyPr spcFirstLastPara="1" wrap="square" lIns="91425" tIns="91425" rIns="91425" bIns="91425" anchor="t" anchorCtr="0">
            <a:noAutofit/>
          </a:bodyPr>
          <a:lstStyle/>
          <a:p>
            <a:pPr algn="ctr">
              <a:lnSpc>
                <a:spcPct val="115000"/>
              </a:lnSpc>
            </a:pPr>
            <a:r>
              <a:rPr lang="en" sz="1100">
                <a:solidFill>
                  <a:srgbClr val="FFFFFF"/>
                </a:solidFill>
              </a:rPr>
              <a:t>This presentation has been made using the following fonts:</a:t>
            </a:r>
            <a:endParaRPr sz="1100">
              <a:solidFill>
                <a:srgbClr val="FFFFFF"/>
              </a:solidFill>
            </a:endParaRPr>
          </a:p>
          <a:p>
            <a:pPr>
              <a:lnSpc>
                <a:spcPct val="115000"/>
              </a:lnSpc>
            </a:pPr>
            <a:endParaRPr sz="1300">
              <a:solidFill>
                <a:srgbClr val="435D74"/>
              </a:solidFill>
            </a:endParaRPr>
          </a:p>
        </p:txBody>
      </p:sp>
      <p:sp>
        <p:nvSpPr>
          <p:cNvPr id="3095" name="Google Shape;3095;p57"/>
          <p:cNvSpPr txBox="1"/>
          <p:nvPr/>
        </p:nvSpPr>
        <p:spPr>
          <a:xfrm>
            <a:off x="1068101" y="1610423"/>
            <a:ext cx="7047300" cy="1254900"/>
          </a:xfrm>
          <a:prstGeom prst="rect">
            <a:avLst/>
          </a:prstGeom>
          <a:noFill/>
          <a:ln>
            <a:noFill/>
          </a:ln>
        </p:spPr>
        <p:txBody>
          <a:bodyPr spcFirstLastPara="1" wrap="square" lIns="91425" tIns="91425" rIns="91425" bIns="91425" anchor="ctr" anchorCtr="0">
            <a:noAutofit/>
          </a:bodyPr>
          <a:lstStyle/>
          <a:p>
            <a:pPr algn="ctr">
              <a:lnSpc>
                <a:spcPct val="115000"/>
              </a:lnSpc>
            </a:pPr>
            <a:r>
              <a:rPr lang="en" sz="1100" b="1">
                <a:solidFill>
                  <a:srgbClr val="EFEFEF"/>
                </a:solidFill>
              </a:rPr>
              <a:t>Merriweather</a:t>
            </a:r>
            <a:endParaRPr sz="1100" b="1">
              <a:solidFill>
                <a:srgbClr val="EFEFEF"/>
              </a:solidFill>
            </a:endParaRPr>
          </a:p>
          <a:p>
            <a:pPr algn="ctr">
              <a:lnSpc>
                <a:spcPct val="115000"/>
              </a:lnSpc>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https://fonts.google.com/specimen/Merriweather</a:t>
            </a:r>
            <a:r>
              <a:rPr lang="en" sz="1100">
                <a:solidFill>
                  <a:schemeClr val="lt1"/>
                </a:solidFill>
              </a:rPr>
              <a:t>)</a:t>
            </a:r>
            <a:endParaRPr sz="1100">
              <a:solidFill>
                <a:schemeClr val="lt1"/>
              </a:solidFill>
            </a:endParaRPr>
          </a:p>
          <a:p>
            <a:pPr algn="ctr">
              <a:lnSpc>
                <a:spcPct val="115000"/>
              </a:lnSpc>
            </a:pPr>
            <a:endParaRPr sz="800">
              <a:solidFill>
                <a:srgbClr val="435D74"/>
              </a:solidFill>
            </a:endParaRPr>
          </a:p>
          <a:p>
            <a:pPr algn="ctr">
              <a:lnSpc>
                <a:spcPct val="115000"/>
              </a:lnSpc>
            </a:pPr>
            <a:r>
              <a:rPr lang="en" sz="1100" b="1">
                <a:solidFill>
                  <a:srgbClr val="FFFFFF"/>
                </a:solidFill>
              </a:rPr>
              <a:t>Lato</a:t>
            </a:r>
            <a:endParaRPr sz="1100" b="1">
              <a:solidFill>
                <a:srgbClr val="FFFFFF"/>
              </a:solidFill>
            </a:endParaRPr>
          </a:p>
          <a:p>
            <a:pPr algn="ctr">
              <a:lnSpc>
                <a:spcPct val="115000"/>
              </a:lnSpc>
            </a:pP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(https://fonts.google.com/specimen/Lato)</a:t>
            </a:r>
            <a:endParaRPr sz="1100">
              <a:solidFill>
                <a:srgbClr val="FFFFFF"/>
              </a:solidFill>
            </a:endParaRPr>
          </a:p>
        </p:txBody>
      </p:sp>
      <p:sp>
        <p:nvSpPr>
          <p:cNvPr id="3096" name="Google Shape;3096;p57"/>
          <p:cNvSpPr/>
          <p:nvPr/>
        </p:nvSpPr>
        <p:spPr>
          <a:xfrm>
            <a:off x="2052650" y="2988225"/>
            <a:ext cx="791400" cy="754200"/>
          </a:xfrm>
          <a:prstGeom prst="roundRect">
            <a:avLst>
              <a:gd name="adj" fmla="val 16667"/>
            </a:avLst>
          </a:prstGeom>
          <a:solidFill>
            <a:srgbClr val="143E6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97" name="Google Shape;3097;p57"/>
          <p:cNvSpPr/>
          <p:nvPr/>
        </p:nvSpPr>
        <p:spPr>
          <a:xfrm>
            <a:off x="3114470" y="2988225"/>
            <a:ext cx="791400" cy="754200"/>
          </a:xfrm>
          <a:prstGeom prst="roundRect">
            <a:avLst>
              <a:gd name="adj" fmla="val 16667"/>
            </a:avLst>
          </a:prstGeom>
          <a:solidFill>
            <a:srgbClr val="34679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98" name="Google Shape;3098;p57"/>
          <p:cNvSpPr/>
          <p:nvPr/>
        </p:nvSpPr>
        <p:spPr>
          <a:xfrm>
            <a:off x="4176289" y="2988225"/>
            <a:ext cx="791400" cy="754200"/>
          </a:xfrm>
          <a:prstGeom prst="roundRect">
            <a:avLst>
              <a:gd name="adj" fmla="val 16667"/>
            </a:avLst>
          </a:prstGeom>
          <a:solidFill>
            <a:srgbClr val="D0F3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099" name="Google Shape;3099;p57"/>
          <p:cNvSpPr txBox="1"/>
          <p:nvPr/>
        </p:nvSpPr>
        <p:spPr>
          <a:xfrm>
            <a:off x="2052650" y="314527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rgbClr val="FFFFFF"/>
                </a:solidFill>
              </a:rPr>
              <a:t>#143e63ff</a:t>
            </a:r>
            <a:endParaRPr sz="1000">
              <a:solidFill>
                <a:srgbClr val="FFFFFF"/>
              </a:solidFill>
            </a:endParaRPr>
          </a:p>
        </p:txBody>
      </p:sp>
      <p:sp>
        <p:nvSpPr>
          <p:cNvPr id="3100" name="Google Shape;3100;p57"/>
          <p:cNvSpPr txBox="1"/>
          <p:nvPr/>
        </p:nvSpPr>
        <p:spPr>
          <a:xfrm>
            <a:off x="3114476" y="314527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rgbClr val="FFFFFF"/>
                </a:solidFill>
              </a:rPr>
              <a:t>#34679aff</a:t>
            </a:r>
            <a:endParaRPr sz="1000">
              <a:solidFill>
                <a:srgbClr val="FFFFFF"/>
              </a:solidFill>
            </a:endParaRPr>
          </a:p>
        </p:txBody>
      </p:sp>
      <p:sp>
        <p:nvSpPr>
          <p:cNvPr id="3101" name="Google Shape;3101;p57"/>
          <p:cNvSpPr txBox="1"/>
          <p:nvPr/>
        </p:nvSpPr>
        <p:spPr>
          <a:xfrm>
            <a:off x="4176301" y="314527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chemeClr val="dk1"/>
                </a:solidFill>
              </a:rPr>
              <a:t>#d0f3ffff</a:t>
            </a:r>
            <a:endParaRPr sz="1000">
              <a:solidFill>
                <a:schemeClr val="dk1"/>
              </a:solidFill>
            </a:endParaRPr>
          </a:p>
        </p:txBody>
      </p:sp>
      <p:sp>
        <p:nvSpPr>
          <p:cNvPr id="3102" name="Google Shape;3102;p57"/>
          <p:cNvSpPr txBox="1"/>
          <p:nvPr/>
        </p:nvSpPr>
        <p:spPr>
          <a:xfrm>
            <a:off x="1048351" y="323850"/>
            <a:ext cx="70473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Fonts &amp; colors used</a:t>
            </a:r>
            <a:endParaRPr sz="2400">
              <a:solidFill>
                <a:srgbClr val="FFFFFF"/>
              </a:solidFill>
            </a:endParaRPr>
          </a:p>
        </p:txBody>
      </p:sp>
      <p:sp>
        <p:nvSpPr>
          <p:cNvPr id="3103" name="Google Shape;3103;p57"/>
          <p:cNvSpPr/>
          <p:nvPr/>
        </p:nvSpPr>
        <p:spPr>
          <a:xfrm>
            <a:off x="5238125" y="2988225"/>
            <a:ext cx="791400" cy="754200"/>
          </a:xfrm>
          <a:prstGeom prst="roundRect">
            <a:avLst>
              <a:gd name="adj" fmla="val 16667"/>
            </a:avLst>
          </a:prstGeom>
          <a:solidFill>
            <a:srgbClr val="F8F3D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04" name="Google Shape;3104;p57"/>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chemeClr val="dk1"/>
                </a:solidFill>
              </a:rPr>
              <a:t>#f8f3deff</a:t>
            </a:r>
            <a:endParaRPr sz="1000">
              <a:solidFill>
                <a:schemeClr val="dk1"/>
              </a:solidFill>
            </a:endParaRPr>
          </a:p>
        </p:txBody>
      </p:sp>
      <p:sp>
        <p:nvSpPr>
          <p:cNvPr id="3105" name="Google Shape;3105;p57"/>
          <p:cNvSpPr/>
          <p:nvPr/>
        </p:nvSpPr>
        <p:spPr>
          <a:xfrm>
            <a:off x="2052650" y="3919325"/>
            <a:ext cx="791400" cy="754200"/>
          </a:xfrm>
          <a:prstGeom prst="roundRect">
            <a:avLst>
              <a:gd name="adj" fmla="val 16667"/>
            </a:avLst>
          </a:prstGeom>
          <a:solidFill>
            <a:srgbClr val="E5739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06" name="Google Shape;3106;p57"/>
          <p:cNvSpPr/>
          <p:nvPr/>
        </p:nvSpPr>
        <p:spPr>
          <a:xfrm>
            <a:off x="3114470" y="3919325"/>
            <a:ext cx="791400" cy="754200"/>
          </a:xfrm>
          <a:prstGeom prst="roundRect">
            <a:avLst>
              <a:gd name="adj" fmla="val 16667"/>
            </a:avLst>
          </a:prstGeom>
          <a:solidFill>
            <a:srgbClr val="ECB8C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07" name="Google Shape;3107;p57"/>
          <p:cNvSpPr/>
          <p:nvPr/>
        </p:nvSpPr>
        <p:spPr>
          <a:xfrm>
            <a:off x="4176289" y="3919325"/>
            <a:ext cx="791400" cy="754200"/>
          </a:xfrm>
          <a:prstGeom prst="roundRect">
            <a:avLst>
              <a:gd name="adj" fmla="val 16667"/>
            </a:avLst>
          </a:prstGeom>
          <a:solidFill>
            <a:srgbClr val="FFDB4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08" name="Google Shape;3108;p57"/>
          <p:cNvSpPr txBox="1"/>
          <p:nvPr/>
        </p:nvSpPr>
        <p:spPr>
          <a:xfrm>
            <a:off x="2052650" y="407637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rgbClr val="FFFFFF"/>
                </a:solidFill>
              </a:rPr>
              <a:t>#e5739aff</a:t>
            </a:r>
            <a:endParaRPr sz="1000">
              <a:solidFill>
                <a:srgbClr val="FFFFFF"/>
              </a:solidFill>
            </a:endParaRPr>
          </a:p>
        </p:txBody>
      </p:sp>
      <p:sp>
        <p:nvSpPr>
          <p:cNvPr id="3109" name="Google Shape;3109;p57"/>
          <p:cNvSpPr txBox="1"/>
          <p:nvPr/>
        </p:nvSpPr>
        <p:spPr>
          <a:xfrm>
            <a:off x="3114476" y="407637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rgbClr val="FFFFFF"/>
                </a:solidFill>
              </a:rPr>
              <a:t>#ecb8caff</a:t>
            </a:r>
            <a:endParaRPr sz="1000">
              <a:solidFill>
                <a:srgbClr val="FFFFFF"/>
              </a:solidFill>
            </a:endParaRPr>
          </a:p>
        </p:txBody>
      </p:sp>
      <p:sp>
        <p:nvSpPr>
          <p:cNvPr id="3110" name="Google Shape;3110;p57"/>
          <p:cNvSpPr txBox="1"/>
          <p:nvPr/>
        </p:nvSpPr>
        <p:spPr>
          <a:xfrm>
            <a:off x="4176301" y="407637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rgbClr val="FFFFFF"/>
                </a:solidFill>
              </a:rPr>
              <a:t>#ffdb48ff</a:t>
            </a:r>
            <a:endParaRPr sz="1000">
              <a:solidFill>
                <a:srgbClr val="FFFFFF"/>
              </a:solidFill>
            </a:endParaRPr>
          </a:p>
        </p:txBody>
      </p:sp>
      <p:sp>
        <p:nvSpPr>
          <p:cNvPr id="3111" name="Google Shape;3111;p57"/>
          <p:cNvSpPr/>
          <p:nvPr/>
        </p:nvSpPr>
        <p:spPr>
          <a:xfrm>
            <a:off x="5238125" y="3919325"/>
            <a:ext cx="791400" cy="754200"/>
          </a:xfrm>
          <a:prstGeom prst="roundRect">
            <a:avLst>
              <a:gd name="adj" fmla="val 16667"/>
            </a:avLst>
          </a:prstGeom>
          <a:solidFill>
            <a:srgbClr val="B2ADA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12" name="Google Shape;3112;p57"/>
          <p:cNvSpPr txBox="1"/>
          <p:nvPr/>
        </p:nvSpPr>
        <p:spPr>
          <a:xfrm>
            <a:off x="5238125" y="407637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rgbClr val="FFFFFF"/>
                </a:solidFill>
              </a:rPr>
              <a:t>#b2adadff</a:t>
            </a:r>
            <a:endParaRPr sz="1000">
              <a:solidFill>
                <a:srgbClr val="FFFFFF"/>
              </a:solidFill>
            </a:endParaRPr>
          </a:p>
        </p:txBody>
      </p:sp>
      <p:sp>
        <p:nvSpPr>
          <p:cNvPr id="3113" name="Google Shape;3113;p57"/>
          <p:cNvSpPr/>
          <p:nvPr/>
        </p:nvSpPr>
        <p:spPr>
          <a:xfrm>
            <a:off x="6299951" y="2988225"/>
            <a:ext cx="791400" cy="754200"/>
          </a:xfrm>
          <a:prstGeom prst="roundRect">
            <a:avLst>
              <a:gd name="adj" fmla="val 16667"/>
            </a:avLst>
          </a:prstGeom>
          <a:solidFill>
            <a:srgbClr val="34093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14" name="Google Shape;3114;p57"/>
          <p:cNvSpPr txBox="1"/>
          <p:nvPr/>
        </p:nvSpPr>
        <p:spPr>
          <a:xfrm>
            <a:off x="6299951" y="314527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rgbClr val="FFFFFF"/>
                </a:solidFill>
              </a:rPr>
              <a:t>#340931ff</a:t>
            </a:r>
            <a:endParaRPr sz="1000">
              <a:solidFill>
                <a:srgbClr val="FFFFFF"/>
              </a:solidFill>
            </a:endParaRPr>
          </a:p>
        </p:txBody>
      </p:sp>
      <p:sp>
        <p:nvSpPr>
          <p:cNvPr id="3115" name="Google Shape;3115;p57"/>
          <p:cNvSpPr/>
          <p:nvPr/>
        </p:nvSpPr>
        <p:spPr>
          <a:xfrm>
            <a:off x="6299951" y="3919325"/>
            <a:ext cx="791400" cy="754200"/>
          </a:xfrm>
          <a:prstGeom prst="roundRect">
            <a:avLst>
              <a:gd name="adj" fmla="val 16667"/>
            </a:avLst>
          </a:prstGeom>
          <a:solidFill>
            <a:srgbClr val="E5DAD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16" name="Google Shape;3116;p57"/>
          <p:cNvSpPr txBox="1"/>
          <p:nvPr/>
        </p:nvSpPr>
        <p:spPr>
          <a:xfrm>
            <a:off x="6299951" y="4076375"/>
            <a:ext cx="791400" cy="440100"/>
          </a:xfrm>
          <a:prstGeom prst="rect">
            <a:avLst/>
          </a:prstGeom>
          <a:noFill/>
          <a:ln>
            <a:noFill/>
          </a:ln>
        </p:spPr>
        <p:txBody>
          <a:bodyPr spcFirstLastPara="1" wrap="square" lIns="91425" tIns="91425" rIns="91425" bIns="91425" anchor="ctr" anchorCtr="0">
            <a:noAutofit/>
          </a:bodyPr>
          <a:lstStyle/>
          <a:p>
            <a:pPr algn="ctr"/>
            <a:r>
              <a:rPr lang="en" sz="1000">
                <a:solidFill>
                  <a:srgbClr val="FFFFFF"/>
                </a:solidFill>
              </a:rPr>
              <a:t>#e5dadbff</a:t>
            </a:r>
            <a:endParaRPr sz="1000">
              <a:solidFill>
                <a:srgbClr val="FFFFFF"/>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120"/>
        <p:cNvGrpSpPr/>
        <p:nvPr/>
      </p:nvGrpSpPr>
      <p:grpSpPr>
        <a:xfrm>
          <a:off x="0" y="0"/>
          <a:ext cx="0" cy="0"/>
          <a:chOff x="0" y="0"/>
          <a:chExt cx="0" cy="0"/>
        </a:xfrm>
      </p:grpSpPr>
      <p:sp>
        <p:nvSpPr>
          <p:cNvPr id="3121" name="Google Shape;3121;p58"/>
          <p:cNvSpPr txBox="1"/>
          <p:nvPr/>
        </p:nvSpPr>
        <p:spPr>
          <a:xfrm>
            <a:off x="1252425" y="1086401"/>
            <a:ext cx="6630900" cy="852600"/>
          </a:xfrm>
          <a:prstGeom prst="rect">
            <a:avLst/>
          </a:prstGeom>
          <a:noFill/>
          <a:ln>
            <a:noFill/>
          </a:ln>
        </p:spPr>
        <p:txBody>
          <a:bodyPr spcFirstLastPara="1" wrap="square" lIns="91425" tIns="91425" rIns="91425" bIns="91425" anchor="t" anchorCtr="0">
            <a:noAutofit/>
          </a:bodyPr>
          <a:lstStyle/>
          <a:p>
            <a:pPr algn="ctr">
              <a:lnSpc>
                <a:spcPct val="115000"/>
              </a:lnSpc>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3122" name="Google Shape;3122;p58"/>
          <p:cNvPicPr preferRelativeResize="0"/>
          <p:nvPr/>
        </p:nvPicPr>
        <p:blipFill rotWithShape="1">
          <a:blip r:embed="rId4">
            <a:alphaModFix/>
          </a:blip>
          <a:srcRect t="16540" b="16547"/>
          <a:stretch/>
        </p:blipFill>
        <p:spPr>
          <a:xfrm>
            <a:off x="510821" y="2688640"/>
            <a:ext cx="1606719" cy="1075073"/>
          </a:xfrm>
          <a:prstGeom prst="rect">
            <a:avLst/>
          </a:prstGeom>
          <a:noFill/>
          <a:ln>
            <a:noFill/>
          </a:ln>
        </p:spPr>
      </p:pic>
      <p:sp>
        <p:nvSpPr>
          <p:cNvPr id="3123" name="Google Shape;3123;p58">
            <a:hlinkClick r:id="rId5"/>
          </p:cNvPr>
          <p:cNvSpPr txBox="1"/>
          <p:nvPr/>
        </p:nvSpPr>
        <p:spPr>
          <a:xfrm>
            <a:off x="678042" y="3976375"/>
            <a:ext cx="1272300" cy="318300"/>
          </a:xfrm>
          <a:prstGeom prst="rect">
            <a:avLst/>
          </a:prstGeom>
          <a:noFill/>
          <a:ln>
            <a:noFill/>
          </a:ln>
        </p:spPr>
        <p:txBody>
          <a:bodyPr spcFirstLastPara="1" wrap="square" lIns="91425" tIns="91425" rIns="91425" bIns="91425" anchor="ctr" anchorCtr="0">
            <a:noAutofit/>
          </a:bodyPr>
          <a:lstStyle/>
          <a:p>
            <a:pPr algn="ctr">
              <a:lnSpc>
                <a:spcPct val="115000"/>
              </a:lnSpc>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3124" name="Google Shape;3124;p58">
            <a:hlinkClick r:id="rId6"/>
          </p:cNvPr>
          <p:cNvSpPr txBox="1"/>
          <p:nvPr/>
        </p:nvSpPr>
        <p:spPr>
          <a:xfrm>
            <a:off x="2289220" y="3976375"/>
            <a:ext cx="1272300" cy="318300"/>
          </a:xfrm>
          <a:prstGeom prst="rect">
            <a:avLst/>
          </a:prstGeom>
          <a:noFill/>
          <a:ln>
            <a:noFill/>
          </a:ln>
        </p:spPr>
        <p:txBody>
          <a:bodyPr spcFirstLastPara="1" wrap="square" lIns="91425" tIns="91425" rIns="91425" bIns="91425" anchor="ctr" anchorCtr="0">
            <a:noAutofit/>
          </a:bodyPr>
          <a:lstStyle/>
          <a:p>
            <a:pPr algn="ctr">
              <a:lnSpc>
                <a:spcPct val="115000"/>
              </a:lnSpc>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3125" name="Google Shape;3125;p58">
            <a:hlinkClick r:id="rId7"/>
          </p:cNvPr>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algn="ctr">
              <a:lnSpc>
                <a:spcPct val="115000"/>
              </a:lnSpc>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3126" name="Google Shape;3126;p58">
            <a:hlinkClick r:id="rId8"/>
          </p:cNvPr>
          <p:cNvSpPr txBox="1"/>
          <p:nvPr/>
        </p:nvSpPr>
        <p:spPr>
          <a:xfrm>
            <a:off x="5511564" y="3976375"/>
            <a:ext cx="1272300" cy="318300"/>
          </a:xfrm>
          <a:prstGeom prst="rect">
            <a:avLst/>
          </a:prstGeom>
          <a:noFill/>
          <a:ln>
            <a:noFill/>
          </a:ln>
        </p:spPr>
        <p:txBody>
          <a:bodyPr spcFirstLastPara="1" wrap="square" lIns="91425" tIns="91425" rIns="91425" bIns="91425" anchor="ctr" anchorCtr="0">
            <a:noAutofit/>
          </a:bodyPr>
          <a:lstStyle/>
          <a:p>
            <a:pPr algn="ctr">
              <a:lnSpc>
                <a:spcPct val="115000"/>
              </a:lnSpc>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3127" name="Google Shape;3127;p58"/>
          <p:cNvPicPr preferRelativeResize="0"/>
          <p:nvPr/>
        </p:nvPicPr>
        <p:blipFill rotWithShape="1">
          <a:blip r:embed="rId9">
            <a:alphaModFix/>
          </a:blip>
          <a:srcRect/>
          <a:stretch/>
        </p:blipFill>
        <p:spPr>
          <a:xfrm>
            <a:off x="2255078" y="2410851"/>
            <a:ext cx="1340595" cy="1340603"/>
          </a:xfrm>
          <a:prstGeom prst="rect">
            <a:avLst/>
          </a:prstGeom>
          <a:noFill/>
          <a:ln>
            <a:noFill/>
          </a:ln>
        </p:spPr>
      </p:pic>
      <p:pic>
        <p:nvPicPr>
          <p:cNvPr id="3128" name="Google Shape;3128;p58"/>
          <p:cNvPicPr preferRelativeResize="0"/>
          <p:nvPr/>
        </p:nvPicPr>
        <p:blipFill rotWithShape="1">
          <a:blip r:embed="rId10">
            <a:alphaModFix/>
          </a:blip>
          <a:srcRect l="4194" t="11228" r="4213" b="8854"/>
          <a:stretch/>
        </p:blipFill>
        <p:spPr>
          <a:xfrm>
            <a:off x="3774276" y="2532512"/>
            <a:ext cx="1448304" cy="1263588"/>
          </a:xfrm>
          <a:prstGeom prst="rect">
            <a:avLst/>
          </a:prstGeom>
          <a:noFill/>
          <a:ln>
            <a:noFill/>
          </a:ln>
        </p:spPr>
      </p:pic>
      <p:pic>
        <p:nvPicPr>
          <p:cNvPr id="3129" name="Google Shape;3129;p58"/>
          <p:cNvPicPr preferRelativeResize="0"/>
          <p:nvPr/>
        </p:nvPicPr>
        <p:blipFill rotWithShape="1">
          <a:blip r:embed="rId11">
            <a:alphaModFix/>
          </a:blip>
          <a:srcRect t="6567" b="11945"/>
          <a:stretch/>
        </p:blipFill>
        <p:spPr>
          <a:xfrm>
            <a:off x="5347337" y="2581528"/>
            <a:ext cx="1448284" cy="1180164"/>
          </a:xfrm>
          <a:prstGeom prst="rect">
            <a:avLst/>
          </a:prstGeom>
          <a:noFill/>
          <a:ln>
            <a:noFill/>
          </a:ln>
        </p:spPr>
      </p:pic>
      <p:pic>
        <p:nvPicPr>
          <p:cNvPr id="3130" name="Google Shape;3130;p58"/>
          <p:cNvPicPr preferRelativeResize="0"/>
          <p:nvPr/>
        </p:nvPicPr>
        <p:blipFill rotWithShape="1">
          <a:blip r:embed="rId12">
            <a:alphaModFix/>
          </a:blip>
          <a:srcRect t="11708" b="17967"/>
          <a:stretch/>
        </p:blipFill>
        <p:spPr>
          <a:xfrm>
            <a:off x="6836258" y="2523903"/>
            <a:ext cx="1796923" cy="1263600"/>
          </a:xfrm>
          <a:prstGeom prst="rect">
            <a:avLst/>
          </a:prstGeom>
          <a:noFill/>
          <a:ln>
            <a:noFill/>
          </a:ln>
        </p:spPr>
      </p:pic>
      <p:sp>
        <p:nvSpPr>
          <p:cNvPr id="3131" name="Google Shape;3131;p58">
            <a:hlinkClick r:id="rId13"/>
          </p:cNvPr>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algn="ctr">
              <a:lnSpc>
                <a:spcPct val="115000"/>
              </a:lnSpc>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
        <p:nvSpPr>
          <p:cNvPr id="3132" name="Google Shape;3132;p58"/>
          <p:cNvSpPr txBox="1"/>
          <p:nvPr/>
        </p:nvSpPr>
        <p:spPr>
          <a:xfrm>
            <a:off x="1048351" y="323850"/>
            <a:ext cx="70473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Storyset</a:t>
            </a:r>
            <a:endParaRPr sz="2400">
              <a:solidFill>
                <a:srgbClr val="FFFFFF"/>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136"/>
        <p:cNvGrpSpPr/>
        <p:nvPr/>
      </p:nvGrpSpPr>
      <p:grpSpPr>
        <a:xfrm>
          <a:off x="0" y="0"/>
          <a:ext cx="0" cy="0"/>
          <a:chOff x="0" y="0"/>
          <a:chExt cx="0" cy="0"/>
        </a:xfrm>
      </p:grpSpPr>
      <p:sp>
        <p:nvSpPr>
          <p:cNvPr id="3137" name="Google Shape;3137;p59"/>
          <p:cNvSpPr txBox="1"/>
          <p:nvPr/>
        </p:nvSpPr>
        <p:spPr>
          <a:xfrm>
            <a:off x="1068101" y="1221875"/>
            <a:ext cx="7047300" cy="482400"/>
          </a:xfrm>
          <a:prstGeom prst="rect">
            <a:avLst/>
          </a:prstGeom>
          <a:noFill/>
          <a:ln>
            <a:noFill/>
          </a:ln>
        </p:spPr>
        <p:txBody>
          <a:bodyPr spcFirstLastPara="1" wrap="square" lIns="91425" tIns="91425" rIns="91425" bIns="91425" anchor="ctr" anchorCtr="0">
            <a:noAutofit/>
          </a:bodyPr>
          <a:lstStyle/>
          <a:p>
            <a:pPr algn="ctr">
              <a:lnSpc>
                <a:spcPct val="115000"/>
              </a:lnSpc>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3138" name="Google Shape;3138;p59"/>
          <p:cNvGrpSpPr/>
          <p:nvPr/>
        </p:nvGrpSpPr>
        <p:grpSpPr>
          <a:xfrm>
            <a:off x="5156079" y="3085737"/>
            <a:ext cx="474294" cy="551291"/>
            <a:chOff x="4727025" y="1332775"/>
            <a:chExt cx="59900" cy="69625"/>
          </a:xfrm>
        </p:grpSpPr>
        <p:sp>
          <p:nvSpPr>
            <p:cNvPr id="3139" name="Google Shape;3139;p5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40" name="Google Shape;3140;p5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41" name="Google Shape;3141;p59"/>
          <p:cNvGrpSpPr/>
          <p:nvPr/>
        </p:nvGrpSpPr>
        <p:grpSpPr>
          <a:xfrm>
            <a:off x="5769734" y="2314341"/>
            <a:ext cx="555653" cy="557031"/>
            <a:chOff x="4820425" y="1329900"/>
            <a:chExt cx="70175" cy="70350"/>
          </a:xfrm>
        </p:grpSpPr>
        <p:sp>
          <p:nvSpPr>
            <p:cNvPr id="3142" name="Google Shape;3142;p5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43" name="Google Shape;3143;p5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44" name="Google Shape;3144;p5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45" name="Google Shape;3145;p5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46" name="Google Shape;3146;p59"/>
          <p:cNvGrpSpPr/>
          <p:nvPr/>
        </p:nvGrpSpPr>
        <p:grpSpPr>
          <a:xfrm>
            <a:off x="6396103" y="2318846"/>
            <a:ext cx="582574" cy="533871"/>
            <a:chOff x="4903200" y="1331525"/>
            <a:chExt cx="73575" cy="67425"/>
          </a:xfrm>
        </p:grpSpPr>
        <p:sp>
          <p:nvSpPr>
            <p:cNvPr id="3147" name="Google Shape;3147;p5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48" name="Google Shape;3148;p5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49" name="Google Shape;3149;p59"/>
          <p:cNvGrpSpPr/>
          <p:nvPr/>
        </p:nvGrpSpPr>
        <p:grpSpPr>
          <a:xfrm>
            <a:off x="5755581" y="3078710"/>
            <a:ext cx="583960" cy="565345"/>
            <a:chOff x="4815575" y="1416800"/>
            <a:chExt cx="73750" cy="71400"/>
          </a:xfrm>
        </p:grpSpPr>
        <p:sp>
          <p:nvSpPr>
            <p:cNvPr id="3150" name="Google Shape;3150;p5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51" name="Google Shape;3151;p5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52" name="Google Shape;3152;p5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53" name="Google Shape;3153;p59"/>
          <p:cNvGrpSpPr/>
          <p:nvPr/>
        </p:nvGrpSpPr>
        <p:grpSpPr>
          <a:xfrm>
            <a:off x="6390362" y="3108896"/>
            <a:ext cx="589898" cy="504970"/>
            <a:chOff x="4902475" y="1418875"/>
            <a:chExt cx="74500" cy="63775"/>
          </a:xfrm>
        </p:grpSpPr>
        <p:sp>
          <p:nvSpPr>
            <p:cNvPr id="3154" name="Google Shape;3154;p5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55" name="Google Shape;3155;p59"/>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56" name="Google Shape;3156;p59"/>
          <p:cNvGrpSpPr/>
          <p:nvPr/>
        </p:nvGrpSpPr>
        <p:grpSpPr>
          <a:xfrm>
            <a:off x="5765577" y="3826001"/>
            <a:ext cx="563967" cy="567127"/>
            <a:chOff x="4818100" y="1507675"/>
            <a:chExt cx="71225" cy="71625"/>
          </a:xfrm>
        </p:grpSpPr>
        <p:sp>
          <p:nvSpPr>
            <p:cNvPr id="3157" name="Google Shape;3157;p5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58" name="Google Shape;3158;p5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59" name="Google Shape;3159;p5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0" name="Google Shape;3160;p5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61" name="Google Shape;3161;p59"/>
          <p:cNvGrpSpPr/>
          <p:nvPr/>
        </p:nvGrpSpPr>
        <p:grpSpPr>
          <a:xfrm>
            <a:off x="5079075" y="3829461"/>
            <a:ext cx="628301" cy="588505"/>
            <a:chOff x="4721450" y="1509475"/>
            <a:chExt cx="79350" cy="74325"/>
          </a:xfrm>
        </p:grpSpPr>
        <p:sp>
          <p:nvSpPr>
            <p:cNvPr id="3162" name="Google Shape;3162;p5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3" name="Google Shape;3163;p5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4" name="Google Shape;3164;p5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5" name="Google Shape;3165;p5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66" name="Google Shape;3166;p59"/>
          <p:cNvGrpSpPr/>
          <p:nvPr/>
        </p:nvGrpSpPr>
        <p:grpSpPr>
          <a:xfrm>
            <a:off x="6424608" y="3814027"/>
            <a:ext cx="557038" cy="562772"/>
            <a:chOff x="4906800" y="1507500"/>
            <a:chExt cx="70350" cy="71075"/>
          </a:xfrm>
        </p:grpSpPr>
        <p:sp>
          <p:nvSpPr>
            <p:cNvPr id="3167" name="Google Shape;3167;p5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8" name="Google Shape;3168;p5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69" name="Google Shape;3169;p5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0" name="Google Shape;3170;p5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1" name="Google Shape;3171;p5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72" name="Google Shape;3172;p59"/>
          <p:cNvGrpSpPr/>
          <p:nvPr/>
        </p:nvGrpSpPr>
        <p:grpSpPr>
          <a:xfrm>
            <a:off x="4462216" y="2340963"/>
            <a:ext cx="517934" cy="517934"/>
            <a:chOff x="3736598" y="2170606"/>
            <a:chExt cx="404889" cy="404889"/>
          </a:xfrm>
        </p:grpSpPr>
        <p:sp>
          <p:nvSpPr>
            <p:cNvPr id="3173" name="Google Shape;3173;p5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4" name="Google Shape;3174;p5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5" name="Google Shape;3175;p5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6" name="Google Shape;3176;p5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77" name="Google Shape;3177;p59"/>
          <p:cNvGrpSpPr/>
          <p:nvPr/>
        </p:nvGrpSpPr>
        <p:grpSpPr>
          <a:xfrm>
            <a:off x="3729278" y="2341062"/>
            <a:ext cx="586986" cy="517740"/>
            <a:chOff x="3161917" y="2170682"/>
            <a:chExt cx="458870" cy="404737"/>
          </a:xfrm>
        </p:grpSpPr>
        <p:sp>
          <p:nvSpPr>
            <p:cNvPr id="3178" name="Google Shape;3178;p5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79" name="Google Shape;3179;p5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0" name="Google Shape;3180;p5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81" name="Google Shape;3181;p59"/>
          <p:cNvGrpSpPr/>
          <p:nvPr/>
        </p:nvGrpSpPr>
        <p:grpSpPr>
          <a:xfrm>
            <a:off x="3752300" y="3102401"/>
            <a:ext cx="540943" cy="517963"/>
            <a:chOff x="3179914" y="2889488"/>
            <a:chExt cx="422876" cy="404911"/>
          </a:xfrm>
        </p:grpSpPr>
        <p:sp>
          <p:nvSpPr>
            <p:cNvPr id="3182" name="Google Shape;3182;p5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3" name="Google Shape;3183;p5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4" name="Google Shape;3184;p5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5" name="Google Shape;3185;p5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6" name="Google Shape;3186;p5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87" name="Google Shape;3187;p5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88" name="Google Shape;3188;p59"/>
          <p:cNvGrpSpPr/>
          <p:nvPr/>
        </p:nvGrpSpPr>
        <p:grpSpPr>
          <a:xfrm>
            <a:off x="4453093" y="3102359"/>
            <a:ext cx="536180" cy="518047"/>
            <a:chOff x="3729467" y="2889422"/>
            <a:chExt cx="419153" cy="404977"/>
          </a:xfrm>
        </p:grpSpPr>
        <p:sp>
          <p:nvSpPr>
            <p:cNvPr id="3189" name="Google Shape;3189;p5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0" name="Google Shape;3190;p5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1" name="Google Shape;3191;p5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2" name="Google Shape;3192;p5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3" name="Google Shape;3193;p5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4" name="Google Shape;3194;p5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5" name="Google Shape;3195;p5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196" name="Google Shape;3196;p59"/>
          <p:cNvGrpSpPr/>
          <p:nvPr/>
        </p:nvGrpSpPr>
        <p:grpSpPr>
          <a:xfrm>
            <a:off x="1990127" y="3445788"/>
            <a:ext cx="965351" cy="134611"/>
            <a:chOff x="4411970" y="2962952"/>
            <a:chExt cx="706544" cy="104212"/>
          </a:xfrm>
        </p:grpSpPr>
        <p:sp>
          <p:nvSpPr>
            <p:cNvPr id="3197" name="Google Shape;3197;p5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8" name="Google Shape;3198;p5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199" name="Google Shape;3199;p5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00" name="Google Shape;3200;p5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01" name="Google Shape;3201;p59"/>
          <p:cNvGrpSpPr/>
          <p:nvPr/>
        </p:nvGrpSpPr>
        <p:grpSpPr>
          <a:xfrm>
            <a:off x="1990126" y="3041077"/>
            <a:ext cx="960158" cy="289172"/>
            <a:chOff x="4411970" y="2726085"/>
            <a:chExt cx="643107" cy="193659"/>
          </a:xfrm>
        </p:grpSpPr>
        <p:sp>
          <p:nvSpPr>
            <p:cNvPr id="3202" name="Google Shape;3202;p5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03" name="Google Shape;3203;p5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04" name="Google Shape;3204;p5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05" name="Google Shape;3205;p59"/>
          <p:cNvGrpSpPr/>
          <p:nvPr/>
        </p:nvGrpSpPr>
        <p:grpSpPr>
          <a:xfrm>
            <a:off x="998625" y="3295401"/>
            <a:ext cx="811503" cy="252584"/>
            <a:chOff x="4411970" y="4340222"/>
            <a:chExt cx="779467" cy="242683"/>
          </a:xfrm>
        </p:grpSpPr>
        <p:sp>
          <p:nvSpPr>
            <p:cNvPr id="3206" name="Google Shape;3206;p5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07" name="Google Shape;3207;p5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08" name="Google Shape;3208;p5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09" name="Google Shape;3209;p59"/>
          <p:cNvGrpSpPr/>
          <p:nvPr/>
        </p:nvGrpSpPr>
        <p:grpSpPr>
          <a:xfrm>
            <a:off x="1990126" y="2709308"/>
            <a:ext cx="965160" cy="216230"/>
            <a:chOff x="4411970" y="2468674"/>
            <a:chExt cx="747317" cy="167425"/>
          </a:xfrm>
        </p:grpSpPr>
        <p:sp>
          <p:nvSpPr>
            <p:cNvPr id="3210" name="Google Shape;3210;p5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11" name="Google Shape;3211;p5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3212" name="Google Shape;3212;p59"/>
          <p:cNvSpPr/>
          <p:nvPr/>
        </p:nvSpPr>
        <p:spPr>
          <a:xfrm>
            <a:off x="99687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3213" name="Google Shape;3213;p59"/>
          <p:cNvGrpSpPr/>
          <p:nvPr/>
        </p:nvGrpSpPr>
        <p:grpSpPr>
          <a:xfrm>
            <a:off x="997692" y="2334687"/>
            <a:ext cx="1959041" cy="208784"/>
            <a:chOff x="6336019" y="3733725"/>
            <a:chExt cx="2566206" cy="351310"/>
          </a:xfrm>
        </p:grpSpPr>
        <p:sp>
          <p:nvSpPr>
            <p:cNvPr id="3214" name="Google Shape;3214;p59"/>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15" name="Google Shape;3215;p59"/>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16" name="Google Shape;3216;p59"/>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17" name="Google Shape;3217;p59"/>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18" name="Google Shape;3218;p59"/>
          <p:cNvGrpSpPr/>
          <p:nvPr/>
        </p:nvGrpSpPr>
        <p:grpSpPr>
          <a:xfrm>
            <a:off x="1990127" y="3950602"/>
            <a:ext cx="946551" cy="153200"/>
            <a:chOff x="4404545" y="3301592"/>
            <a:chExt cx="782403" cy="129272"/>
          </a:xfrm>
        </p:grpSpPr>
        <p:sp>
          <p:nvSpPr>
            <p:cNvPr id="3219" name="Google Shape;3219;p5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20" name="Google Shape;3220;p59"/>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21" name="Google Shape;3221;p59"/>
          <p:cNvGrpSpPr/>
          <p:nvPr/>
        </p:nvGrpSpPr>
        <p:grpSpPr>
          <a:xfrm>
            <a:off x="1990127" y="3695938"/>
            <a:ext cx="962257" cy="139127"/>
            <a:chOff x="4411970" y="3131459"/>
            <a:chExt cx="710520" cy="117397"/>
          </a:xfrm>
        </p:grpSpPr>
        <p:sp>
          <p:nvSpPr>
            <p:cNvPr id="3222" name="Google Shape;3222;p5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23" name="Google Shape;3223;p5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3224" name="Google Shape;3224;p59"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3225" name="Google Shape;3225;p59"/>
          <p:cNvGrpSpPr/>
          <p:nvPr/>
        </p:nvGrpSpPr>
        <p:grpSpPr>
          <a:xfrm>
            <a:off x="990271" y="3621603"/>
            <a:ext cx="823838" cy="458988"/>
            <a:chOff x="4411970" y="1801825"/>
            <a:chExt cx="734586" cy="409262"/>
          </a:xfrm>
        </p:grpSpPr>
        <p:sp>
          <p:nvSpPr>
            <p:cNvPr id="3226" name="Google Shape;3226;p5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27" name="Google Shape;3227;p5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28" name="Google Shape;3228;p59"/>
          <p:cNvGrpSpPr/>
          <p:nvPr/>
        </p:nvGrpSpPr>
        <p:grpSpPr>
          <a:xfrm>
            <a:off x="3095243" y="2339173"/>
            <a:ext cx="521514" cy="521514"/>
            <a:chOff x="5681300" y="2527788"/>
            <a:chExt cx="805800" cy="805800"/>
          </a:xfrm>
        </p:grpSpPr>
        <p:sp>
          <p:nvSpPr>
            <p:cNvPr id="3229" name="Google Shape;3229;p59"/>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0" name="Google Shape;3230;p5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endParaRPr/>
            </a:p>
          </p:txBody>
        </p:sp>
      </p:grpSp>
      <p:grpSp>
        <p:nvGrpSpPr>
          <p:cNvPr id="3231" name="Google Shape;3231;p59"/>
          <p:cNvGrpSpPr/>
          <p:nvPr/>
        </p:nvGrpSpPr>
        <p:grpSpPr>
          <a:xfrm>
            <a:off x="3089484" y="3094866"/>
            <a:ext cx="533033" cy="533033"/>
            <a:chOff x="4049800" y="640400"/>
            <a:chExt cx="858900" cy="858900"/>
          </a:xfrm>
        </p:grpSpPr>
        <p:sp>
          <p:nvSpPr>
            <p:cNvPr id="3232" name="Google Shape;3232;p59"/>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3" name="Google Shape;3233;p59"/>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34" name="Google Shape;3234;p59"/>
          <p:cNvGrpSpPr/>
          <p:nvPr/>
        </p:nvGrpSpPr>
        <p:grpSpPr>
          <a:xfrm>
            <a:off x="3014966" y="3772544"/>
            <a:ext cx="682068" cy="682068"/>
            <a:chOff x="5080188" y="927900"/>
            <a:chExt cx="961200" cy="961200"/>
          </a:xfrm>
        </p:grpSpPr>
        <p:sp>
          <p:nvSpPr>
            <p:cNvPr id="3235" name="Google Shape;3235;p59"/>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6" name="Google Shape;3236;p59"/>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7" name="Google Shape;3237;p59"/>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8" name="Google Shape;3238;p59"/>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39" name="Google Shape;3239;p5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endParaRPr/>
            </a:p>
          </p:txBody>
        </p:sp>
        <p:sp>
          <p:nvSpPr>
            <p:cNvPr id="3240" name="Google Shape;3240;p5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endParaRPr/>
            </a:p>
          </p:txBody>
        </p:sp>
        <p:sp>
          <p:nvSpPr>
            <p:cNvPr id="3241" name="Google Shape;3241;p5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endParaRPr/>
            </a:p>
          </p:txBody>
        </p:sp>
        <p:sp>
          <p:nvSpPr>
            <p:cNvPr id="3242" name="Google Shape;3242;p5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endParaRPr/>
            </a:p>
          </p:txBody>
        </p:sp>
      </p:grpSp>
      <p:grpSp>
        <p:nvGrpSpPr>
          <p:cNvPr id="3243" name="Google Shape;3243;p59"/>
          <p:cNvGrpSpPr/>
          <p:nvPr/>
        </p:nvGrpSpPr>
        <p:grpSpPr>
          <a:xfrm>
            <a:off x="4478465" y="3869235"/>
            <a:ext cx="505650" cy="504006"/>
            <a:chOff x="6039282" y="1042577"/>
            <a:chExt cx="734315" cy="731929"/>
          </a:xfrm>
        </p:grpSpPr>
        <p:sp>
          <p:nvSpPr>
            <p:cNvPr id="3244" name="Google Shape;3244;p5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45" name="Google Shape;3245;p5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46" name="Google Shape;3246;p5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47" name="Google Shape;3247;p5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48" name="Google Shape;3248;p5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49" name="Google Shape;3249;p5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0" name="Google Shape;3250;p5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1" name="Google Shape;3251;p5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2" name="Google Shape;3252;p5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3" name="Google Shape;3253;p5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4" name="Google Shape;3254;p5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5" name="Google Shape;3255;p5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6" name="Google Shape;3256;p5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7" name="Google Shape;3257;p5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8" name="Google Shape;3258;p5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59" name="Google Shape;3259;p5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0" name="Google Shape;3260;p5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1" name="Google Shape;3261;p5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2" name="Google Shape;3262;p5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3" name="Google Shape;3263;p5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4" name="Google Shape;3264;p5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65" name="Google Shape;3265;p59"/>
          <p:cNvGrpSpPr/>
          <p:nvPr/>
        </p:nvGrpSpPr>
        <p:grpSpPr>
          <a:xfrm>
            <a:off x="5091068" y="2298862"/>
            <a:ext cx="567744" cy="602136"/>
            <a:chOff x="1825800" y="1651625"/>
            <a:chExt cx="539989" cy="571775"/>
          </a:xfrm>
        </p:grpSpPr>
        <p:sp>
          <p:nvSpPr>
            <p:cNvPr id="3266" name="Google Shape;3266;p59"/>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7" name="Google Shape;3267;p59"/>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8" name="Google Shape;3268;p59"/>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69" name="Google Shape;3269;p5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70" name="Google Shape;3270;p59"/>
          <p:cNvGrpSpPr/>
          <p:nvPr/>
        </p:nvGrpSpPr>
        <p:grpSpPr>
          <a:xfrm>
            <a:off x="3765996" y="3855579"/>
            <a:ext cx="508123" cy="507955"/>
            <a:chOff x="1897577" y="2802432"/>
            <a:chExt cx="492176" cy="492014"/>
          </a:xfrm>
        </p:grpSpPr>
        <p:sp>
          <p:nvSpPr>
            <p:cNvPr id="3271" name="Google Shape;3271;p59"/>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2" name="Google Shape;3272;p59"/>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3" name="Google Shape;3273;p59"/>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4" name="Google Shape;3274;p59"/>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5" name="Google Shape;3275;p59"/>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6" name="Google Shape;3276;p59"/>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7" name="Google Shape;3277;p59"/>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8" name="Google Shape;3278;p59"/>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79" name="Google Shape;3279;p59"/>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0" name="Google Shape;3280;p59"/>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1" name="Google Shape;3281;p5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2" name="Google Shape;3282;p59"/>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83" name="Google Shape;3283;p59"/>
          <p:cNvGrpSpPr/>
          <p:nvPr/>
        </p:nvGrpSpPr>
        <p:grpSpPr>
          <a:xfrm>
            <a:off x="997526" y="4169123"/>
            <a:ext cx="809227" cy="200842"/>
            <a:chOff x="2013045" y="4813233"/>
            <a:chExt cx="921986" cy="228854"/>
          </a:xfrm>
        </p:grpSpPr>
        <p:sp>
          <p:nvSpPr>
            <p:cNvPr id="3284" name="Google Shape;3284;p59"/>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5" name="Google Shape;3285;p59"/>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86" name="Google Shape;3286;p59"/>
          <p:cNvGrpSpPr/>
          <p:nvPr/>
        </p:nvGrpSpPr>
        <p:grpSpPr>
          <a:xfrm>
            <a:off x="1005986" y="2656004"/>
            <a:ext cx="792421" cy="269941"/>
            <a:chOff x="1046767" y="4756633"/>
            <a:chExt cx="859646" cy="292841"/>
          </a:xfrm>
        </p:grpSpPr>
        <p:sp>
          <p:nvSpPr>
            <p:cNvPr id="3287" name="Google Shape;3287;p59"/>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8" name="Google Shape;3288;p59"/>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89" name="Google Shape;3289;p59"/>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endParaRPr/>
            </a:p>
          </p:txBody>
        </p:sp>
      </p:grpSp>
      <p:sp>
        <p:nvSpPr>
          <p:cNvPr id="3290" name="Google Shape;3290;p59"/>
          <p:cNvSpPr/>
          <p:nvPr/>
        </p:nvSpPr>
        <p:spPr>
          <a:xfrm>
            <a:off x="7439739" y="2350673"/>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91" name="Google Shape;3291;p59"/>
          <p:cNvSpPr/>
          <p:nvPr/>
        </p:nvSpPr>
        <p:spPr>
          <a:xfrm>
            <a:off x="7139194" y="2333076"/>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92" name="Google Shape;3292;p59"/>
          <p:cNvSpPr/>
          <p:nvPr/>
        </p:nvSpPr>
        <p:spPr>
          <a:xfrm>
            <a:off x="776148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93" name="Google Shape;3293;p59"/>
          <p:cNvSpPr/>
          <p:nvPr/>
        </p:nvSpPr>
        <p:spPr>
          <a:xfrm>
            <a:off x="8056188" y="2333076"/>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3294" name="Google Shape;3294;p59"/>
          <p:cNvGrpSpPr/>
          <p:nvPr/>
        </p:nvGrpSpPr>
        <p:grpSpPr>
          <a:xfrm>
            <a:off x="7141841" y="2550563"/>
            <a:ext cx="166473" cy="141497"/>
            <a:chOff x="4660325" y="1866850"/>
            <a:chExt cx="68350" cy="58100"/>
          </a:xfrm>
        </p:grpSpPr>
        <p:sp>
          <p:nvSpPr>
            <p:cNvPr id="3295" name="Google Shape;3295;p5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96" name="Google Shape;3296;p5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297" name="Google Shape;3297;p59"/>
          <p:cNvGrpSpPr/>
          <p:nvPr/>
        </p:nvGrpSpPr>
        <p:grpSpPr>
          <a:xfrm>
            <a:off x="7451186" y="2576287"/>
            <a:ext cx="162515" cy="90049"/>
            <a:chOff x="4791775" y="1877500"/>
            <a:chExt cx="66725" cy="36975"/>
          </a:xfrm>
        </p:grpSpPr>
        <p:sp>
          <p:nvSpPr>
            <p:cNvPr id="3298" name="Google Shape;3298;p5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299" name="Google Shape;3299;p5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300" name="Google Shape;3300;p59"/>
          <p:cNvGrpSpPr/>
          <p:nvPr/>
        </p:nvGrpSpPr>
        <p:grpSpPr>
          <a:xfrm>
            <a:off x="7772900" y="2576287"/>
            <a:ext cx="144979" cy="90049"/>
            <a:chOff x="4923925" y="1877500"/>
            <a:chExt cx="59525" cy="36975"/>
          </a:xfrm>
        </p:grpSpPr>
        <p:sp>
          <p:nvSpPr>
            <p:cNvPr id="3301" name="Google Shape;3301;p5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02" name="Google Shape;3302;p5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303" name="Google Shape;3303;p59"/>
          <p:cNvGrpSpPr/>
          <p:nvPr/>
        </p:nvGrpSpPr>
        <p:grpSpPr>
          <a:xfrm>
            <a:off x="8067391" y="2558478"/>
            <a:ext cx="141447" cy="125667"/>
            <a:chOff x="5058450" y="1870100"/>
            <a:chExt cx="58075" cy="51600"/>
          </a:xfrm>
        </p:grpSpPr>
        <p:sp>
          <p:nvSpPr>
            <p:cNvPr id="3304" name="Google Shape;3304;p5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05" name="Google Shape;3305;p5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306" name="Google Shape;3306;p59"/>
          <p:cNvGrpSpPr/>
          <p:nvPr/>
        </p:nvGrpSpPr>
        <p:grpSpPr>
          <a:xfrm>
            <a:off x="7481905" y="2980886"/>
            <a:ext cx="101077" cy="107645"/>
            <a:chOff x="4811425" y="2065025"/>
            <a:chExt cx="41500" cy="44200"/>
          </a:xfrm>
        </p:grpSpPr>
        <p:sp>
          <p:nvSpPr>
            <p:cNvPr id="3307" name="Google Shape;3307;p5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08" name="Google Shape;3308;p5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3309" name="Google Shape;3309;p59"/>
          <p:cNvGrpSpPr/>
          <p:nvPr/>
        </p:nvGrpSpPr>
        <p:grpSpPr>
          <a:xfrm>
            <a:off x="7774343" y="2981098"/>
            <a:ext cx="120867" cy="107218"/>
            <a:chOff x="4929875" y="2065025"/>
            <a:chExt cx="49625" cy="44025"/>
          </a:xfrm>
        </p:grpSpPr>
        <p:sp>
          <p:nvSpPr>
            <p:cNvPr id="3310" name="Google Shape;3310;p5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11" name="Google Shape;3311;p5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3312" name="Google Shape;3312;p59"/>
          <p:cNvGrpSpPr/>
          <p:nvPr/>
        </p:nvGrpSpPr>
        <p:grpSpPr>
          <a:xfrm>
            <a:off x="8103011" y="2984113"/>
            <a:ext cx="70206" cy="101191"/>
            <a:chOff x="5083925" y="2066350"/>
            <a:chExt cx="28825" cy="41550"/>
          </a:xfrm>
        </p:grpSpPr>
        <p:sp>
          <p:nvSpPr>
            <p:cNvPr id="3313" name="Google Shape;3313;p5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14" name="Google Shape;3314;p5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3315" name="Google Shape;3315;p59"/>
          <p:cNvGrpSpPr/>
          <p:nvPr/>
        </p:nvGrpSpPr>
        <p:grpSpPr>
          <a:xfrm>
            <a:off x="7134565" y="2999759"/>
            <a:ext cx="181026" cy="69896"/>
            <a:chOff x="4659775" y="2072775"/>
            <a:chExt cx="74325" cy="28700"/>
          </a:xfrm>
        </p:grpSpPr>
        <p:sp>
          <p:nvSpPr>
            <p:cNvPr id="3316" name="Google Shape;3316;p5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17" name="Google Shape;3317;p5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18" name="Google Shape;3318;p5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319" name="Google Shape;3319;p59"/>
          <p:cNvGrpSpPr/>
          <p:nvPr/>
        </p:nvGrpSpPr>
        <p:grpSpPr>
          <a:xfrm>
            <a:off x="8054422" y="2790324"/>
            <a:ext cx="167387" cy="89197"/>
            <a:chOff x="4662475" y="1976500"/>
            <a:chExt cx="68725" cy="36625"/>
          </a:xfrm>
        </p:grpSpPr>
        <p:sp>
          <p:nvSpPr>
            <p:cNvPr id="3320" name="Google Shape;3320;p5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21" name="Google Shape;3321;p5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22" name="Google Shape;3322;p5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3323" name="Google Shape;3323;p59"/>
          <p:cNvGrpSpPr/>
          <p:nvPr/>
        </p:nvGrpSpPr>
        <p:grpSpPr>
          <a:xfrm>
            <a:off x="7751327" y="2793765"/>
            <a:ext cx="166899" cy="82317"/>
            <a:chOff x="4920150" y="1977875"/>
            <a:chExt cx="68525" cy="33800"/>
          </a:xfrm>
        </p:grpSpPr>
        <p:sp>
          <p:nvSpPr>
            <p:cNvPr id="3324" name="Google Shape;3324;p5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25" name="Google Shape;3325;p5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26" name="Google Shape;3326;p5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3327" name="Google Shape;3327;p59"/>
          <p:cNvGrpSpPr/>
          <p:nvPr/>
        </p:nvGrpSpPr>
        <p:grpSpPr>
          <a:xfrm>
            <a:off x="7162483" y="3197682"/>
            <a:ext cx="125190" cy="127859"/>
            <a:chOff x="4676550" y="2160575"/>
            <a:chExt cx="51400" cy="52500"/>
          </a:xfrm>
        </p:grpSpPr>
        <p:sp>
          <p:nvSpPr>
            <p:cNvPr id="3328" name="Google Shape;3328;p5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29" name="Google Shape;3329;p5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30" name="Google Shape;3330;p5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3331" name="Google Shape;3331;p59"/>
          <p:cNvGrpSpPr/>
          <p:nvPr/>
        </p:nvGrpSpPr>
        <p:grpSpPr>
          <a:xfrm>
            <a:off x="7459742" y="3204714"/>
            <a:ext cx="145405" cy="113794"/>
            <a:chOff x="4768325" y="2163475"/>
            <a:chExt cx="59700" cy="46725"/>
          </a:xfrm>
        </p:grpSpPr>
        <p:sp>
          <p:nvSpPr>
            <p:cNvPr id="3332" name="Google Shape;3332;p5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33" name="Google Shape;3333;p5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3334" name="Google Shape;3334;p59"/>
          <p:cNvSpPr/>
          <p:nvPr/>
        </p:nvSpPr>
        <p:spPr>
          <a:xfrm>
            <a:off x="779169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35" name="Google Shape;3335;p59"/>
          <p:cNvSpPr/>
          <p:nvPr/>
        </p:nvSpPr>
        <p:spPr>
          <a:xfrm>
            <a:off x="8064072" y="4203307"/>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36" name="Google Shape;3336;p59"/>
          <p:cNvSpPr/>
          <p:nvPr/>
        </p:nvSpPr>
        <p:spPr>
          <a:xfrm>
            <a:off x="716552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37" name="Google Shape;3337;p59"/>
          <p:cNvSpPr/>
          <p:nvPr/>
        </p:nvSpPr>
        <p:spPr>
          <a:xfrm>
            <a:off x="7133499" y="4219137"/>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38" name="Google Shape;3338;p59"/>
          <p:cNvSpPr/>
          <p:nvPr/>
        </p:nvSpPr>
        <p:spPr>
          <a:xfrm>
            <a:off x="7150824" y="3700781"/>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39" name="Google Shape;3339;p59"/>
          <p:cNvSpPr/>
          <p:nvPr/>
        </p:nvSpPr>
        <p:spPr>
          <a:xfrm>
            <a:off x="7784572" y="3682698"/>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3340" name="Google Shape;3340;p59"/>
          <p:cNvGrpSpPr/>
          <p:nvPr/>
        </p:nvGrpSpPr>
        <p:grpSpPr>
          <a:xfrm>
            <a:off x="7476059" y="3459808"/>
            <a:ext cx="112768" cy="106853"/>
            <a:chOff x="4768575" y="2253950"/>
            <a:chExt cx="46300" cy="43875"/>
          </a:xfrm>
        </p:grpSpPr>
        <p:sp>
          <p:nvSpPr>
            <p:cNvPr id="3341" name="Google Shape;3341;p5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42" name="Google Shape;3342;p5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3343" name="Google Shape;3343;p59"/>
          <p:cNvGrpSpPr/>
          <p:nvPr/>
        </p:nvGrpSpPr>
        <p:grpSpPr>
          <a:xfrm>
            <a:off x="7775683" y="3948834"/>
            <a:ext cx="118187" cy="146246"/>
            <a:chOff x="4960900" y="2433225"/>
            <a:chExt cx="48525" cy="60050"/>
          </a:xfrm>
        </p:grpSpPr>
        <p:sp>
          <p:nvSpPr>
            <p:cNvPr id="3344" name="Google Shape;3344;p5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45" name="Google Shape;3345;p5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3346" name="Google Shape;3346;p59"/>
          <p:cNvGrpSpPr/>
          <p:nvPr/>
        </p:nvGrpSpPr>
        <p:grpSpPr>
          <a:xfrm>
            <a:off x="7464248" y="4212895"/>
            <a:ext cx="136394" cy="143810"/>
            <a:chOff x="4854075" y="2527625"/>
            <a:chExt cx="56000" cy="59050"/>
          </a:xfrm>
        </p:grpSpPr>
        <p:sp>
          <p:nvSpPr>
            <p:cNvPr id="3347" name="Google Shape;3347;p5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48" name="Google Shape;3348;p5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3349" name="Google Shape;3349;p59"/>
          <p:cNvSpPr/>
          <p:nvPr/>
        </p:nvSpPr>
        <p:spPr>
          <a:xfrm>
            <a:off x="7479501" y="3955624"/>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50" name="Google Shape;3350;p59"/>
          <p:cNvSpPr/>
          <p:nvPr/>
        </p:nvSpPr>
        <p:spPr>
          <a:xfrm>
            <a:off x="8058167" y="3195278"/>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51" name="Google Shape;3351;p59"/>
          <p:cNvSpPr/>
          <p:nvPr/>
        </p:nvSpPr>
        <p:spPr>
          <a:xfrm>
            <a:off x="7157430" y="3955624"/>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nvGrpSpPr>
          <p:cNvPr id="3352" name="Google Shape;3352;p59"/>
          <p:cNvGrpSpPr/>
          <p:nvPr/>
        </p:nvGrpSpPr>
        <p:grpSpPr>
          <a:xfrm>
            <a:off x="8088458" y="3676640"/>
            <a:ext cx="99312" cy="160797"/>
            <a:chOff x="5059700" y="2334775"/>
            <a:chExt cx="40775" cy="66025"/>
          </a:xfrm>
        </p:grpSpPr>
        <p:sp>
          <p:nvSpPr>
            <p:cNvPr id="3353" name="Google Shape;3353;p5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54" name="Google Shape;3354;p5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55" name="Google Shape;3355;p5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56" name="Google Shape;3356;p5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57" name="Google Shape;3357;p5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58" name="Google Shape;3358;p5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59" name="Google Shape;3359;p5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60" name="Google Shape;3360;p5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61" name="Google Shape;3361;p5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3362" name="Google Shape;3362;p59"/>
          <p:cNvGrpSpPr/>
          <p:nvPr/>
        </p:nvGrpSpPr>
        <p:grpSpPr>
          <a:xfrm>
            <a:off x="8045622" y="3941771"/>
            <a:ext cx="184984" cy="160371"/>
            <a:chOff x="5037700" y="2430325"/>
            <a:chExt cx="75950" cy="65850"/>
          </a:xfrm>
        </p:grpSpPr>
        <p:sp>
          <p:nvSpPr>
            <p:cNvPr id="3363" name="Google Shape;3363;p5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364" name="Google Shape;3364;p5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3365" name="Google Shape;3365;p59"/>
          <p:cNvGrpSpPr/>
          <p:nvPr/>
        </p:nvGrpSpPr>
        <p:grpSpPr>
          <a:xfrm>
            <a:off x="7465128" y="3708224"/>
            <a:ext cx="173014" cy="97629"/>
            <a:chOff x="4756975" y="2341800"/>
            <a:chExt cx="91975" cy="51925"/>
          </a:xfrm>
        </p:grpSpPr>
        <p:sp>
          <p:nvSpPr>
            <p:cNvPr id="3366" name="Google Shape;3366;p5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67" name="Google Shape;3367;p5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68" name="Google Shape;3368;p5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69" name="Google Shape;3369;p5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70" name="Google Shape;3370;p5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71" name="Google Shape;3371;p5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72" name="Google Shape;3372;p5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73" name="Google Shape;3373;p5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74" name="Google Shape;3374;p5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75" name="Google Shape;3375;p5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76" name="Google Shape;3376;p5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77" name="Google Shape;3377;p5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78" name="Google Shape;3378;p5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79" name="Google Shape;3379;p5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80" name="Google Shape;3380;p5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81" name="Google Shape;3381;p5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82" name="Google Shape;3382;p5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83" name="Google Shape;3383;p5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84" name="Google Shape;3384;p5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85" name="Google Shape;3385;p5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3386" name="Google Shape;3386;p59"/>
          <p:cNvGrpSpPr/>
          <p:nvPr/>
        </p:nvGrpSpPr>
        <p:grpSpPr>
          <a:xfrm>
            <a:off x="7732066" y="4196921"/>
            <a:ext cx="212497" cy="175761"/>
            <a:chOff x="4943575" y="2516350"/>
            <a:chExt cx="98675" cy="81700"/>
          </a:xfrm>
        </p:grpSpPr>
        <p:sp>
          <p:nvSpPr>
            <p:cNvPr id="3387" name="Google Shape;3387;p5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88" name="Google Shape;3388;p5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89" name="Google Shape;3389;p5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90" name="Google Shape;3390;p5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91" name="Google Shape;3391;p5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92" name="Google Shape;3392;p5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93" name="Google Shape;3393;p5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94" name="Google Shape;3394;p5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95" name="Google Shape;3395;p5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96" name="Google Shape;3396;p5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97" name="Google Shape;3397;p5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98" name="Google Shape;3398;p5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399" name="Google Shape;3399;p5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00" name="Google Shape;3400;p5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01" name="Google Shape;3401;p5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02" name="Google Shape;3402;p5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03" name="Google Shape;3403;p5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04" name="Google Shape;3404;p5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05" name="Google Shape;3405;p5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06" name="Google Shape;3406;p5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07" name="Google Shape;3407;p5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08" name="Google Shape;3408;p5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09" name="Google Shape;3409;p5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10" name="Google Shape;3410;p5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11" name="Google Shape;3411;p5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12" name="Google Shape;3412;p5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13" name="Google Shape;3413;p5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14" name="Google Shape;3414;p5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15" name="Google Shape;3415;p5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16" name="Google Shape;3416;p5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17" name="Google Shape;3417;p5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18" name="Google Shape;3418;p5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19" name="Google Shape;3419;p5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20" name="Google Shape;3420;p5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21" name="Google Shape;3421;p5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22" name="Google Shape;3422;p5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23" name="Google Shape;3423;p5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24" name="Google Shape;3424;p5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25" name="Google Shape;3425;p5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26" name="Google Shape;3426;p5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27" name="Google Shape;3427;p5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28" name="Google Shape;3428;p5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29" name="Google Shape;3429;p5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30" name="Google Shape;3430;p5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31" name="Google Shape;3431;p5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32" name="Google Shape;3432;p5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33" name="Google Shape;3433;p5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34" name="Google Shape;3434;p5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35" name="Google Shape;3435;p5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36" name="Google Shape;3436;p5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37" name="Google Shape;3437;p5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38" name="Google Shape;3438;p5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39" name="Google Shape;3439;p5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40" name="Google Shape;3440;p5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41" name="Google Shape;3441;p5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42" name="Google Shape;3442;p5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43" name="Google Shape;3443;p5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44" name="Google Shape;3444;p5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45" name="Google Shape;3445;p5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46" name="Google Shape;3446;p5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47" name="Google Shape;3447;p5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48" name="Google Shape;3448;p5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49" name="Google Shape;3449;p5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50" name="Google Shape;3450;p5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51" name="Google Shape;3451;p5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52" name="Google Shape;3452;p5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53" name="Google Shape;3453;p5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54" name="Google Shape;3454;p5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55" name="Google Shape;3455;p5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56" name="Google Shape;3456;p5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57" name="Google Shape;3457;p5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58" name="Google Shape;3458;p5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59" name="Google Shape;3459;p5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60" name="Google Shape;3460;p5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61" name="Google Shape;3461;p5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62" name="Google Shape;3462;p5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63" name="Google Shape;3463;p5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3464" name="Google Shape;3464;p5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sp>
        <p:nvSpPr>
          <p:cNvPr id="3465" name="Google Shape;3465;p59"/>
          <p:cNvSpPr/>
          <p:nvPr/>
        </p:nvSpPr>
        <p:spPr>
          <a:xfrm>
            <a:off x="7747608"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66" name="Google Shape;3466;p59"/>
          <p:cNvSpPr/>
          <p:nvPr/>
        </p:nvSpPr>
        <p:spPr>
          <a:xfrm>
            <a:off x="8063864" y="3454886"/>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endParaRPr/>
          </a:p>
        </p:txBody>
      </p:sp>
      <p:sp>
        <p:nvSpPr>
          <p:cNvPr id="3467" name="Google Shape;3467;p59"/>
          <p:cNvSpPr/>
          <p:nvPr/>
        </p:nvSpPr>
        <p:spPr>
          <a:xfrm>
            <a:off x="7165979" y="2775823"/>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68" name="Google Shape;3468;p59"/>
          <p:cNvSpPr/>
          <p:nvPr/>
        </p:nvSpPr>
        <p:spPr>
          <a:xfrm flipH="1">
            <a:off x="7473345" y="2775823"/>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469" name="Google Shape;3469;p59"/>
          <p:cNvSpPr txBox="1"/>
          <p:nvPr/>
        </p:nvSpPr>
        <p:spPr>
          <a:xfrm>
            <a:off x="1048351" y="323850"/>
            <a:ext cx="70473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Use our editable graphic resources...</a:t>
            </a:r>
            <a:endParaRPr sz="2400">
              <a:solidFill>
                <a:srgbClr val="FFFFFF"/>
              </a:solidFill>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3473"/>
        <p:cNvGrpSpPr/>
        <p:nvPr/>
      </p:nvGrpSpPr>
      <p:grpSpPr>
        <a:xfrm>
          <a:off x="0" y="0"/>
          <a:ext cx="0" cy="0"/>
          <a:chOff x="0" y="0"/>
          <a:chExt cx="0" cy="0"/>
        </a:xfrm>
      </p:grpSpPr>
      <p:grpSp>
        <p:nvGrpSpPr>
          <p:cNvPr id="3474" name="Google Shape;3474;p60"/>
          <p:cNvGrpSpPr/>
          <p:nvPr/>
        </p:nvGrpSpPr>
        <p:grpSpPr>
          <a:xfrm>
            <a:off x="722059" y="957091"/>
            <a:ext cx="2492868" cy="1379876"/>
            <a:chOff x="2654821" y="2311071"/>
            <a:chExt cx="2279715" cy="1262120"/>
          </a:xfrm>
        </p:grpSpPr>
        <p:grpSp>
          <p:nvGrpSpPr>
            <p:cNvPr id="3475" name="Google Shape;3475;p60"/>
            <p:cNvGrpSpPr/>
            <p:nvPr/>
          </p:nvGrpSpPr>
          <p:grpSpPr>
            <a:xfrm>
              <a:off x="4034269" y="2840745"/>
              <a:ext cx="40212" cy="36437"/>
              <a:chOff x="4293400" y="2574725"/>
              <a:chExt cx="84425" cy="80100"/>
            </a:xfrm>
          </p:grpSpPr>
          <p:sp>
            <p:nvSpPr>
              <p:cNvPr id="3476" name="Google Shape;3476;p60"/>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3477" name="Google Shape;3477;p60"/>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endParaRPr/>
              </a:p>
            </p:txBody>
          </p:sp>
        </p:grpSp>
        <p:grpSp>
          <p:nvGrpSpPr>
            <p:cNvPr id="3478" name="Google Shape;3478;p60"/>
            <p:cNvGrpSpPr/>
            <p:nvPr/>
          </p:nvGrpSpPr>
          <p:grpSpPr>
            <a:xfrm>
              <a:off x="3894606" y="2334874"/>
              <a:ext cx="913198" cy="518984"/>
              <a:chOff x="4000175" y="1462675"/>
              <a:chExt cx="1917275" cy="1140875"/>
            </a:xfrm>
          </p:grpSpPr>
          <p:sp>
            <p:nvSpPr>
              <p:cNvPr id="3479" name="Google Shape;3479;p60"/>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3480" name="Google Shape;3480;p60"/>
              <p:cNvGrpSpPr/>
              <p:nvPr/>
            </p:nvGrpSpPr>
            <p:grpSpPr>
              <a:xfrm>
                <a:off x="4000175" y="1462675"/>
                <a:ext cx="1917275" cy="1140875"/>
                <a:chOff x="4000175" y="1462675"/>
                <a:chExt cx="1917275" cy="1140875"/>
              </a:xfrm>
            </p:grpSpPr>
            <p:sp>
              <p:nvSpPr>
                <p:cNvPr id="3481" name="Google Shape;3481;p60"/>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3482" name="Google Shape;3482;p60"/>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483" name="Google Shape;3483;p60"/>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484" name="Google Shape;3484;p60"/>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485" name="Google Shape;3485;p60"/>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endParaRPr>
                    <a:solidFill>
                      <a:srgbClr val="A6CBC2"/>
                    </a:solidFill>
                  </a:endParaRPr>
                </a:p>
              </p:txBody>
            </p:sp>
            <p:sp>
              <p:nvSpPr>
                <p:cNvPr id="3486" name="Google Shape;3486;p60"/>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endParaRPr/>
                </a:p>
              </p:txBody>
            </p:sp>
          </p:grpSp>
        </p:grpSp>
        <p:grpSp>
          <p:nvGrpSpPr>
            <p:cNvPr id="3487" name="Google Shape;3487;p60"/>
            <p:cNvGrpSpPr/>
            <p:nvPr/>
          </p:nvGrpSpPr>
          <p:grpSpPr>
            <a:xfrm>
              <a:off x="3875768" y="2846704"/>
              <a:ext cx="44796" cy="47366"/>
              <a:chOff x="3960625" y="2587825"/>
              <a:chExt cx="94050" cy="104125"/>
            </a:xfrm>
          </p:grpSpPr>
          <p:sp>
            <p:nvSpPr>
              <p:cNvPr id="3488" name="Google Shape;3488;p60"/>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3489" name="Google Shape;3489;p60"/>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endParaRPr/>
              </a:p>
            </p:txBody>
          </p:sp>
        </p:grpSp>
        <p:grpSp>
          <p:nvGrpSpPr>
            <p:cNvPr id="3490" name="Google Shape;3490;p60"/>
            <p:cNvGrpSpPr/>
            <p:nvPr/>
          </p:nvGrpSpPr>
          <p:grpSpPr>
            <a:xfrm>
              <a:off x="3782759" y="2807162"/>
              <a:ext cx="82686" cy="85487"/>
              <a:chOff x="3765350" y="2500900"/>
              <a:chExt cx="173600" cy="187925"/>
            </a:xfrm>
          </p:grpSpPr>
          <p:sp>
            <p:nvSpPr>
              <p:cNvPr id="3491" name="Google Shape;3491;p60"/>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3492" name="Google Shape;3492;p60"/>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493" name="Google Shape;3493;p60"/>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494" name="Google Shape;3494;p60"/>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495" name="Google Shape;3495;p60"/>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496" name="Google Shape;3496;p60"/>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endParaRPr/>
              </a:p>
            </p:txBody>
          </p:sp>
        </p:grpSp>
        <p:grpSp>
          <p:nvGrpSpPr>
            <p:cNvPr id="3497" name="Google Shape;3497;p60"/>
            <p:cNvGrpSpPr/>
            <p:nvPr/>
          </p:nvGrpSpPr>
          <p:grpSpPr>
            <a:xfrm>
              <a:off x="3775674" y="2798496"/>
              <a:ext cx="40545" cy="23564"/>
              <a:chOff x="3750475" y="2481850"/>
              <a:chExt cx="85125" cy="51800"/>
            </a:xfrm>
          </p:grpSpPr>
          <p:sp>
            <p:nvSpPr>
              <p:cNvPr id="3498" name="Google Shape;3498;p60"/>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499" name="Google Shape;3499;p60"/>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3500" name="Google Shape;3500;p60"/>
            <p:cNvGrpSpPr/>
            <p:nvPr/>
          </p:nvGrpSpPr>
          <p:grpSpPr>
            <a:xfrm>
              <a:off x="3716946" y="2776024"/>
              <a:ext cx="81971" cy="76912"/>
              <a:chOff x="3627175" y="2432450"/>
              <a:chExt cx="172100" cy="169075"/>
            </a:xfrm>
          </p:grpSpPr>
          <p:sp>
            <p:nvSpPr>
              <p:cNvPr id="3501" name="Google Shape;3501;p60"/>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02" name="Google Shape;3502;p60"/>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3503" name="Google Shape;3503;p60"/>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3504" name="Google Shape;3504;p60"/>
            <p:cNvGrpSpPr/>
            <p:nvPr/>
          </p:nvGrpSpPr>
          <p:grpSpPr>
            <a:xfrm>
              <a:off x="3685682" y="2845624"/>
              <a:ext cx="29311" cy="45055"/>
              <a:chOff x="3561536" y="2585450"/>
              <a:chExt cx="61539" cy="99045"/>
            </a:xfrm>
          </p:grpSpPr>
          <p:sp>
            <p:nvSpPr>
              <p:cNvPr id="3505" name="Google Shape;3505;p60"/>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06" name="Google Shape;3506;p60"/>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3507" name="Google Shape;3507;p60"/>
            <p:cNvGrpSpPr/>
            <p:nvPr/>
          </p:nvGrpSpPr>
          <p:grpSpPr>
            <a:xfrm>
              <a:off x="3849905" y="2572252"/>
              <a:ext cx="74339" cy="119559"/>
              <a:chOff x="3906325" y="1984500"/>
              <a:chExt cx="156075" cy="262825"/>
            </a:xfrm>
          </p:grpSpPr>
          <p:sp>
            <p:nvSpPr>
              <p:cNvPr id="3508" name="Google Shape;3508;p60"/>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3509" name="Google Shape;3509;p60"/>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endParaRPr/>
              </a:p>
            </p:txBody>
          </p:sp>
        </p:grpSp>
        <p:grpSp>
          <p:nvGrpSpPr>
            <p:cNvPr id="3510" name="Google Shape;3510;p60"/>
            <p:cNvGrpSpPr/>
            <p:nvPr/>
          </p:nvGrpSpPr>
          <p:grpSpPr>
            <a:xfrm>
              <a:off x="2654821" y="2414345"/>
              <a:ext cx="667570" cy="558731"/>
              <a:chOff x="1397225" y="1637375"/>
              <a:chExt cx="1401575" cy="1228250"/>
            </a:xfrm>
          </p:grpSpPr>
          <p:sp>
            <p:nvSpPr>
              <p:cNvPr id="3511" name="Google Shape;3511;p60"/>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3512" name="Google Shape;3512;p60"/>
              <p:cNvGrpSpPr/>
              <p:nvPr/>
            </p:nvGrpSpPr>
            <p:grpSpPr>
              <a:xfrm>
                <a:off x="1397225" y="1637375"/>
                <a:ext cx="1398775" cy="1228250"/>
                <a:chOff x="1397225" y="1637375"/>
                <a:chExt cx="1398775" cy="1228250"/>
              </a:xfrm>
            </p:grpSpPr>
            <p:sp>
              <p:nvSpPr>
                <p:cNvPr id="3513" name="Google Shape;3513;p60"/>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14" name="Google Shape;3514;p60"/>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endParaRPr/>
                </a:p>
              </p:txBody>
            </p:sp>
          </p:grpSp>
        </p:grpSp>
        <p:grpSp>
          <p:nvGrpSpPr>
            <p:cNvPr id="3515" name="Google Shape;3515;p60"/>
            <p:cNvGrpSpPr/>
            <p:nvPr/>
          </p:nvGrpSpPr>
          <p:grpSpPr>
            <a:xfrm>
              <a:off x="3230417" y="3103734"/>
              <a:ext cx="282982" cy="280332"/>
              <a:chOff x="2605700" y="3152850"/>
              <a:chExt cx="594125" cy="616250"/>
            </a:xfrm>
          </p:grpSpPr>
          <p:sp>
            <p:nvSpPr>
              <p:cNvPr id="3516" name="Google Shape;3516;p60"/>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3517" name="Google Shape;3517;p60"/>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endParaRPr>
                  <a:solidFill>
                    <a:srgbClr val="FF6B65"/>
                  </a:solidFill>
                </a:endParaRPr>
              </a:p>
            </p:txBody>
          </p:sp>
        </p:grpSp>
        <p:grpSp>
          <p:nvGrpSpPr>
            <p:cNvPr id="3518" name="Google Shape;3518;p60"/>
            <p:cNvGrpSpPr/>
            <p:nvPr/>
          </p:nvGrpSpPr>
          <p:grpSpPr>
            <a:xfrm>
              <a:off x="3265985" y="3226989"/>
              <a:ext cx="87151" cy="346202"/>
              <a:chOff x="2680375" y="3423800"/>
              <a:chExt cx="182975" cy="761050"/>
            </a:xfrm>
          </p:grpSpPr>
          <p:sp>
            <p:nvSpPr>
              <p:cNvPr id="3519" name="Google Shape;3519;p60"/>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3520" name="Google Shape;3520;p60"/>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endParaRPr/>
              </a:p>
            </p:txBody>
          </p:sp>
        </p:grpSp>
        <p:grpSp>
          <p:nvGrpSpPr>
            <p:cNvPr id="3521" name="Google Shape;3521;p60"/>
            <p:cNvGrpSpPr/>
            <p:nvPr/>
          </p:nvGrpSpPr>
          <p:grpSpPr>
            <a:xfrm>
              <a:off x="3855466" y="3289811"/>
              <a:ext cx="112514" cy="94210"/>
              <a:chOff x="3918000" y="3561900"/>
              <a:chExt cx="236225" cy="207100"/>
            </a:xfrm>
          </p:grpSpPr>
          <p:sp>
            <p:nvSpPr>
              <p:cNvPr id="3522" name="Google Shape;3522;p60"/>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3523" name="Google Shape;3523;p60"/>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endParaRPr/>
              </a:p>
            </p:txBody>
          </p:sp>
        </p:grpSp>
        <p:sp>
          <p:nvSpPr>
            <p:cNvPr id="3524" name="Google Shape;3524;p60"/>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25" name="Google Shape;3525;p60"/>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26" name="Google Shape;3526;p60"/>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endParaRPr>
                <a:solidFill>
                  <a:srgbClr val="FF6B65"/>
                </a:solidFill>
              </a:endParaRPr>
            </a:p>
          </p:txBody>
        </p:sp>
        <p:grpSp>
          <p:nvGrpSpPr>
            <p:cNvPr id="3527" name="Google Shape;3527;p60"/>
            <p:cNvGrpSpPr/>
            <p:nvPr/>
          </p:nvGrpSpPr>
          <p:grpSpPr>
            <a:xfrm>
              <a:off x="2905224" y="2311071"/>
              <a:ext cx="596721" cy="528992"/>
              <a:chOff x="1922950" y="1410350"/>
              <a:chExt cx="1252825" cy="1162875"/>
            </a:xfrm>
          </p:grpSpPr>
          <p:sp>
            <p:nvSpPr>
              <p:cNvPr id="3528" name="Google Shape;3528;p60"/>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29" name="Google Shape;3529;p60"/>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30" name="Google Shape;3530;p60"/>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31" name="Google Shape;3531;p60"/>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32" name="Google Shape;3532;p60"/>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33" name="Google Shape;3533;p60"/>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34" name="Google Shape;3534;p60"/>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35" name="Google Shape;3535;p60"/>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36" name="Google Shape;3536;p60"/>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37" name="Google Shape;3537;p60"/>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38" name="Google Shape;3538;p60"/>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39" name="Google Shape;3539;p60"/>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40" name="Google Shape;3540;p60"/>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41" name="Google Shape;3541;p60"/>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42" name="Google Shape;3542;p60"/>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43" name="Google Shape;3543;p60"/>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endParaRPr>
                  <a:solidFill>
                    <a:srgbClr val="A6CBC2"/>
                  </a:solidFill>
                </a:endParaRPr>
              </a:p>
            </p:txBody>
          </p:sp>
        </p:grpSp>
        <p:sp>
          <p:nvSpPr>
            <p:cNvPr id="3544" name="Google Shape;3544;p60"/>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45" name="Google Shape;3545;p60"/>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46" name="Google Shape;3546;p60"/>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47" name="Google Shape;3547;p60"/>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48" name="Google Shape;3548;p60"/>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49" name="Google Shape;3549;p60"/>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50" name="Google Shape;3550;p60"/>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51" name="Google Shape;3551;p60"/>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52" name="Google Shape;3552;p60"/>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53" name="Google Shape;3553;p60"/>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54" name="Google Shape;3554;p60"/>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55" name="Google Shape;3555;p60"/>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56" name="Google Shape;3556;p60"/>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57" name="Google Shape;3557;p60"/>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58" name="Google Shape;3558;p60"/>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59" name="Google Shape;3559;p60"/>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60" name="Google Shape;3560;p60"/>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61" name="Google Shape;3561;p60"/>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62" name="Google Shape;3562;p60"/>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63" name="Google Shape;3563;p60"/>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endParaRPr>
                <a:solidFill>
                  <a:srgbClr val="FF6B65"/>
                </a:solidFill>
              </a:endParaRPr>
            </a:p>
          </p:txBody>
        </p:sp>
        <p:sp>
          <p:nvSpPr>
            <p:cNvPr id="3564" name="Google Shape;3564;p60"/>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endParaRPr>
                <a:solidFill>
                  <a:srgbClr val="A6CBC2"/>
                </a:solidFill>
              </a:endParaRPr>
            </a:p>
          </p:txBody>
        </p:sp>
        <p:sp>
          <p:nvSpPr>
            <p:cNvPr id="3565" name="Google Shape;3565;p60"/>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3566" name="Google Shape;3566;p60"/>
            <p:cNvGrpSpPr/>
            <p:nvPr/>
          </p:nvGrpSpPr>
          <p:grpSpPr>
            <a:xfrm>
              <a:off x="3280929" y="3294542"/>
              <a:ext cx="109894" cy="272224"/>
              <a:chOff x="2711750" y="3572300"/>
              <a:chExt cx="230725" cy="598425"/>
            </a:xfrm>
          </p:grpSpPr>
          <p:sp>
            <p:nvSpPr>
              <p:cNvPr id="3567" name="Google Shape;3567;p60"/>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68" name="Google Shape;3568;p60"/>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endParaRPr/>
              </a:p>
            </p:txBody>
          </p:sp>
        </p:grpSp>
        <p:sp>
          <p:nvSpPr>
            <p:cNvPr id="3569" name="Google Shape;3569;p60"/>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3570" name="Google Shape;3570;p60"/>
            <p:cNvGrpSpPr/>
            <p:nvPr/>
          </p:nvGrpSpPr>
          <p:grpSpPr>
            <a:xfrm>
              <a:off x="3790439" y="2408636"/>
              <a:ext cx="73017" cy="75684"/>
              <a:chOff x="3781475" y="1624825"/>
              <a:chExt cx="153300" cy="166375"/>
            </a:xfrm>
          </p:grpSpPr>
          <p:sp>
            <p:nvSpPr>
              <p:cNvPr id="3571" name="Google Shape;3571;p60"/>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72" name="Google Shape;3572;p60"/>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73" name="Google Shape;3573;p60"/>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74" name="Google Shape;3574;p60"/>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endParaRPr/>
              </a:p>
            </p:txBody>
          </p:sp>
        </p:grpSp>
        <p:sp>
          <p:nvSpPr>
            <p:cNvPr id="3575" name="Google Shape;3575;p60"/>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76" name="Google Shape;3576;p60"/>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77" name="Google Shape;3577;p60"/>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78" name="Google Shape;3578;p60"/>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79" name="Google Shape;3579;p60"/>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80" name="Google Shape;3580;p60"/>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81" name="Google Shape;3581;p60"/>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3582" name="Google Shape;3582;p60"/>
            <p:cNvGrpSpPr/>
            <p:nvPr/>
          </p:nvGrpSpPr>
          <p:grpSpPr>
            <a:xfrm>
              <a:off x="4403342" y="3107749"/>
              <a:ext cx="316680" cy="101374"/>
              <a:chOff x="5068275" y="3161675"/>
              <a:chExt cx="664875" cy="222850"/>
            </a:xfrm>
          </p:grpSpPr>
          <p:sp>
            <p:nvSpPr>
              <p:cNvPr id="3583" name="Google Shape;3583;p60"/>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84" name="Google Shape;3584;p60"/>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85" name="Google Shape;3585;p60"/>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86" name="Google Shape;3586;p60"/>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endParaRPr/>
              </a:p>
            </p:txBody>
          </p:sp>
        </p:grpSp>
        <p:sp>
          <p:nvSpPr>
            <p:cNvPr id="3587" name="Google Shape;3587;p60"/>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88" name="Google Shape;3588;p60"/>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89" name="Google Shape;3589;p60"/>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90" name="Google Shape;3590;p60"/>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91" name="Google Shape;3591;p60"/>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92" name="Google Shape;3592;p60"/>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93" name="Google Shape;3593;p60"/>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94" name="Google Shape;3594;p60"/>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95" name="Google Shape;3595;p60"/>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96" name="Google Shape;3596;p60"/>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97" name="Google Shape;3597;p60"/>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98" name="Google Shape;3598;p60"/>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599" name="Google Shape;3599;p60"/>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00" name="Google Shape;3600;p60"/>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01" name="Google Shape;3601;p60"/>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02" name="Google Shape;3602;p60"/>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03" name="Google Shape;3603;p60"/>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04" name="Google Shape;3604;p60"/>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05" name="Google Shape;3605;p60"/>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06" name="Google Shape;3606;p60"/>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07" name="Google Shape;3607;p60"/>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08" name="Google Shape;3608;p60"/>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09" name="Google Shape;3609;p60"/>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10" name="Google Shape;3610;p60"/>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11" name="Google Shape;3611;p60"/>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12" name="Google Shape;3612;p60"/>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13" name="Google Shape;3613;p60"/>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14" name="Google Shape;3614;p60"/>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15" name="Google Shape;3615;p60"/>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3616" name="Google Shape;3616;p60"/>
            <p:cNvGrpSpPr/>
            <p:nvPr/>
          </p:nvGrpSpPr>
          <p:grpSpPr>
            <a:xfrm>
              <a:off x="3697513" y="2707266"/>
              <a:ext cx="59549" cy="79733"/>
              <a:chOff x="3586375" y="2281300"/>
              <a:chExt cx="125025" cy="175275"/>
            </a:xfrm>
          </p:grpSpPr>
          <p:sp>
            <p:nvSpPr>
              <p:cNvPr id="3617" name="Google Shape;3617;p60"/>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18" name="Google Shape;3618;p60"/>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endParaRPr/>
              </a:p>
            </p:txBody>
          </p:sp>
        </p:grpSp>
        <p:sp>
          <p:nvSpPr>
            <p:cNvPr id="3619" name="Google Shape;3619;p60"/>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3620" name="Google Shape;3620;p60"/>
            <p:cNvGrpSpPr/>
            <p:nvPr/>
          </p:nvGrpSpPr>
          <p:grpSpPr>
            <a:xfrm>
              <a:off x="4513224" y="3221724"/>
              <a:ext cx="274563" cy="280321"/>
              <a:chOff x="5298975" y="3412225"/>
              <a:chExt cx="576450" cy="616225"/>
            </a:xfrm>
          </p:grpSpPr>
          <p:sp>
            <p:nvSpPr>
              <p:cNvPr id="3621" name="Google Shape;3621;p60"/>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endParaRPr>
                  <a:solidFill>
                    <a:srgbClr val="A6CBC2"/>
                  </a:solidFill>
                </a:endParaRPr>
              </a:p>
            </p:txBody>
          </p:sp>
          <p:sp>
            <p:nvSpPr>
              <p:cNvPr id="3622" name="Google Shape;3622;p60"/>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endParaRPr/>
              </a:p>
            </p:txBody>
          </p:sp>
        </p:grpSp>
        <p:grpSp>
          <p:nvGrpSpPr>
            <p:cNvPr id="3623" name="Google Shape;3623;p60"/>
            <p:cNvGrpSpPr/>
            <p:nvPr/>
          </p:nvGrpSpPr>
          <p:grpSpPr>
            <a:xfrm>
              <a:off x="4824403" y="3421846"/>
              <a:ext cx="110132" cy="130647"/>
              <a:chOff x="5952300" y="3852150"/>
              <a:chExt cx="231225" cy="287200"/>
            </a:xfrm>
          </p:grpSpPr>
          <p:sp>
            <p:nvSpPr>
              <p:cNvPr id="3624" name="Google Shape;3624;p60"/>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25" name="Google Shape;3625;p60"/>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endParaRPr/>
              </a:p>
            </p:txBody>
          </p:sp>
        </p:grpSp>
        <p:sp>
          <p:nvSpPr>
            <p:cNvPr id="3626" name="Google Shape;3626;p60"/>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27" name="Google Shape;3627;p60"/>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28" name="Google Shape;3628;p60"/>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29" name="Google Shape;3629;p60"/>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30" name="Google Shape;3630;p60"/>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31" name="Google Shape;3631;p60"/>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32" name="Google Shape;3632;p60"/>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33" name="Google Shape;3633;p60"/>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3634" name="Google Shape;3634;p60"/>
            <p:cNvGrpSpPr/>
            <p:nvPr/>
          </p:nvGrpSpPr>
          <p:grpSpPr>
            <a:xfrm>
              <a:off x="4295710" y="3079670"/>
              <a:ext cx="14968" cy="27135"/>
              <a:chOff x="4842300" y="3099950"/>
              <a:chExt cx="31425" cy="59650"/>
            </a:xfrm>
          </p:grpSpPr>
          <p:sp>
            <p:nvSpPr>
              <p:cNvPr id="3635" name="Google Shape;3635;p60"/>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36" name="Google Shape;3636;p60"/>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37" name="Google Shape;3637;p60"/>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38" name="Google Shape;3638;p60"/>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endParaRPr/>
              </a:p>
            </p:txBody>
          </p:sp>
        </p:grpSp>
        <p:sp>
          <p:nvSpPr>
            <p:cNvPr id="3639" name="Google Shape;3639;p60"/>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40" name="Google Shape;3640;p60"/>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41" name="Google Shape;3641;p60"/>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42" name="Google Shape;3642;p60"/>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43" name="Google Shape;3643;p60"/>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44" name="Google Shape;3644;p60"/>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45" name="Google Shape;3645;p60"/>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46" name="Google Shape;3646;p60"/>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3647" name="Google Shape;3647;p60"/>
            <p:cNvGrpSpPr/>
            <p:nvPr/>
          </p:nvGrpSpPr>
          <p:grpSpPr>
            <a:xfrm>
              <a:off x="3831056" y="2816010"/>
              <a:ext cx="37378" cy="27612"/>
              <a:chOff x="3866750" y="2520350"/>
              <a:chExt cx="78475" cy="60700"/>
            </a:xfrm>
          </p:grpSpPr>
          <p:sp>
            <p:nvSpPr>
              <p:cNvPr id="3648" name="Google Shape;3648;p60"/>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49" name="Google Shape;3649;p60"/>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50" name="Google Shape;3650;p60"/>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51" name="Google Shape;3651;p60"/>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endParaRPr/>
              </a:p>
            </p:txBody>
          </p:sp>
        </p:grpSp>
        <p:sp>
          <p:nvSpPr>
            <p:cNvPr id="3652" name="Google Shape;3652;p60"/>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53" name="Google Shape;3653;p60"/>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54" name="Google Shape;3654;p60"/>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55" name="Google Shape;3655;p60"/>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56" name="Google Shape;3656;p60"/>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57" name="Google Shape;3657;p60"/>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58" name="Google Shape;3658;p60"/>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59" name="Google Shape;3659;p60"/>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60" name="Google Shape;3660;p60"/>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61" name="Google Shape;3661;p60"/>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62" name="Google Shape;3662;p60"/>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63" name="Google Shape;3663;p60"/>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64" name="Google Shape;3664;p60"/>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65" name="Google Shape;3665;p60"/>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66" name="Google Shape;3666;p60"/>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67" name="Google Shape;3667;p60"/>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68" name="Google Shape;3668;p60"/>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endParaRPr>
                <a:solidFill>
                  <a:srgbClr val="FF6B65"/>
                </a:solidFill>
              </a:endParaRPr>
            </a:p>
          </p:txBody>
        </p:sp>
        <p:sp>
          <p:nvSpPr>
            <p:cNvPr id="3669" name="Google Shape;3669;p60"/>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70" name="Google Shape;3670;p60"/>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71" name="Google Shape;3671;p60"/>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72" name="Google Shape;3672;p60"/>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73" name="Google Shape;3673;p60"/>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74" name="Google Shape;3674;p60"/>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75" name="Google Shape;3675;p60"/>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76" name="Google Shape;3676;p60"/>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77" name="Google Shape;3677;p60"/>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78" name="Google Shape;3678;p60"/>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79" name="Google Shape;3679;p60"/>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80" name="Google Shape;3680;p60"/>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endParaRPr>
                <a:solidFill>
                  <a:srgbClr val="FF6B65"/>
                </a:solidFill>
              </a:endParaRPr>
            </a:p>
          </p:txBody>
        </p:sp>
        <p:sp>
          <p:nvSpPr>
            <p:cNvPr id="3681" name="Google Shape;3681;p60"/>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82" name="Google Shape;3682;p60"/>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83" name="Google Shape;3683;p60"/>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84" name="Google Shape;3684;p60"/>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85" name="Google Shape;3685;p60"/>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86" name="Google Shape;3686;p60"/>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87" name="Google Shape;3687;p60"/>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88" name="Google Shape;3688;p60"/>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89" name="Google Shape;3689;p60"/>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90" name="Google Shape;3690;p60"/>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91" name="Google Shape;3691;p60"/>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92" name="Google Shape;3692;p60"/>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93" name="Google Shape;3693;p60"/>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3694" name="Google Shape;3694;p60"/>
            <p:cNvGrpSpPr/>
            <p:nvPr/>
          </p:nvGrpSpPr>
          <p:grpSpPr>
            <a:xfrm>
              <a:off x="3632736" y="3051591"/>
              <a:ext cx="63288" cy="45217"/>
              <a:chOff x="3450375" y="3038225"/>
              <a:chExt cx="132875" cy="99400"/>
            </a:xfrm>
          </p:grpSpPr>
          <p:sp>
            <p:nvSpPr>
              <p:cNvPr id="3695" name="Google Shape;3695;p60"/>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96" name="Google Shape;3696;p60"/>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endParaRPr/>
              </a:p>
            </p:txBody>
          </p:sp>
        </p:grpSp>
        <p:sp>
          <p:nvSpPr>
            <p:cNvPr id="3697" name="Google Shape;3697;p60"/>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98" name="Google Shape;3698;p60"/>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699" name="Google Shape;3699;p60"/>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00" name="Google Shape;3700;p60"/>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01" name="Google Shape;3701;p60"/>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02" name="Google Shape;3702;p60"/>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03" name="Google Shape;3703;p60"/>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04" name="Google Shape;3704;p60"/>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05" name="Google Shape;3705;p60"/>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endParaRPr>
                <a:solidFill>
                  <a:srgbClr val="A6CBC2"/>
                </a:solidFill>
              </a:endParaRPr>
            </a:p>
          </p:txBody>
        </p:sp>
        <p:sp>
          <p:nvSpPr>
            <p:cNvPr id="3706" name="Google Shape;3706;p60"/>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07" name="Google Shape;3707;p60"/>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08" name="Google Shape;3708;p60"/>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09" name="Google Shape;3709;p60"/>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10" name="Google Shape;3710;p60"/>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11" name="Google Shape;3711;p60"/>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12" name="Google Shape;3712;p60"/>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13" name="Google Shape;3713;p60"/>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14" name="Google Shape;3714;p60"/>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15" name="Google Shape;3715;p60"/>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endParaRPr>
                <a:solidFill>
                  <a:srgbClr val="A6CBC2"/>
                </a:solidFill>
              </a:endParaRPr>
            </a:p>
          </p:txBody>
        </p:sp>
        <p:sp>
          <p:nvSpPr>
            <p:cNvPr id="3716" name="Google Shape;3716;p60"/>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17" name="Google Shape;3717;p60"/>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18" name="Google Shape;3718;p60"/>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19" name="Google Shape;3719;p60"/>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20" name="Google Shape;3720;p60"/>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21" name="Google Shape;3721;p60"/>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endParaRPr>
                <a:solidFill>
                  <a:srgbClr val="FF6B65"/>
                </a:solidFill>
              </a:endParaRPr>
            </a:p>
          </p:txBody>
        </p:sp>
        <p:sp>
          <p:nvSpPr>
            <p:cNvPr id="3722" name="Google Shape;3722;p60"/>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23" name="Google Shape;3723;p60"/>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24" name="Google Shape;3724;p60"/>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25" name="Google Shape;3725;p60"/>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26" name="Google Shape;3726;p60"/>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27" name="Google Shape;3727;p60"/>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28" name="Google Shape;3728;p60"/>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3729" name="Google Shape;3729;p60"/>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30" name="Google Shape;3730;p60"/>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3731" name="Google Shape;3731;p60"/>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endParaRPr/>
            </a:p>
          </p:txBody>
        </p:sp>
      </p:grpSp>
      <p:grpSp>
        <p:nvGrpSpPr>
          <p:cNvPr id="3732" name="Google Shape;3732;p60"/>
          <p:cNvGrpSpPr/>
          <p:nvPr/>
        </p:nvGrpSpPr>
        <p:grpSpPr>
          <a:xfrm>
            <a:off x="3530619" y="1021765"/>
            <a:ext cx="2078182" cy="1366558"/>
            <a:chOff x="235800" y="830650"/>
            <a:chExt cx="6978450" cy="4588844"/>
          </a:xfrm>
        </p:grpSpPr>
        <p:sp>
          <p:nvSpPr>
            <p:cNvPr id="3733" name="Google Shape;3733;p60"/>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3734" name="Google Shape;3734;p60"/>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3735" name="Google Shape;3735;p60"/>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3736" name="Google Shape;3736;p60"/>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3737" name="Google Shape;3737;p60"/>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3738" name="Google Shape;3738;p60"/>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endParaRPr/>
            </a:p>
          </p:txBody>
        </p:sp>
      </p:grpSp>
      <p:grpSp>
        <p:nvGrpSpPr>
          <p:cNvPr id="3739" name="Google Shape;3739;p60"/>
          <p:cNvGrpSpPr/>
          <p:nvPr/>
        </p:nvGrpSpPr>
        <p:grpSpPr>
          <a:xfrm>
            <a:off x="719116" y="2852867"/>
            <a:ext cx="2622876" cy="1333540"/>
            <a:chOff x="238125" y="1038125"/>
            <a:chExt cx="7146800" cy="3633625"/>
          </a:xfrm>
        </p:grpSpPr>
        <p:sp>
          <p:nvSpPr>
            <p:cNvPr id="3740" name="Google Shape;3740;p6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41" name="Google Shape;3741;p6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42" name="Google Shape;3742;p6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43" name="Google Shape;3743;p6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44" name="Google Shape;3744;p6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45" name="Google Shape;3745;p6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46" name="Google Shape;3746;p6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47" name="Google Shape;3747;p6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48" name="Google Shape;3748;p6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49" name="Google Shape;3749;p6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50" name="Google Shape;3750;p6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51" name="Google Shape;3751;p6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52" name="Google Shape;3752;p6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53" name="Google Shape;3753;p6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54" name="Google Shape;3754;p6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55" name="Google Shape;3755;p6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56" name="Google Shape;3756;p6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57" name="Google Shape;3757;p6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58" name="Google Shape;3758;p6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59" name="Google Shape;3759;p6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60" name="Google Shape;3760;p6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61" name="Google Shape;3761;p6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62" name="Google Shape;3762;p6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63" name="Google Shape;3763;p6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64" name="Google Shape;3764;p6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65" name="Google Shape;3765;p6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66" name="Google Shape;3766;p6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67" name="Google Shape;3767;p6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68" name="Google Shape;3768;p6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69" name="Google Shape;3769;p6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70" name="Google Shape;3770;p6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71" name="Google Shape;3771;p6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72" name="Google Shape;3772;p6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73" name="Google Shape;3773;p6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74" name="Google Shape;3774;p6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75" name="Google Shape;3775;p6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76" name="Google Shape;3776;p6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77" name="Google Shape;3777;p6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78" name="Google Shape;3778;p6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79" name="Google Shape;3779;p6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80" name="Google Shape;3780;p6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81" name="Google Shape;3781;p6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82" name="Google Shape;3782;p6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83" name="Google Shape;3783;p6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84" name="Google Shape;3784;p6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85" name="Google Shape;3785;p6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86" name="Google Shape;3786;p6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87" name="Google Shape;3787;p6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88" name="Google Shape;3788;p6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89" name="Google Shape;3789;p6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90" name="Google Shape;3790;p6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91" name="Google Shape;3791;p6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92" name="Google Shape;3792;p6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93" name="Google Shape;3793;p6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94" name="Google Shape;3794;p6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95" name="Google Shape;3795;p6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96" name="Google Shape;3796;p6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97" name="Google Shape;3797;p6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98" name="Google Shape;3798;p6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799" name="Google Shape;3799;p6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00" name="Google Shape;3800;p6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01" name="Google Shape;3801;p6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02" name="Google Shape;3802;p6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03" name="Google Shape;3803;p6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04" name="Google Shape;3804;p6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05" name="Google Shape;3805;p6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06" name="Google Shape;3806;p6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07" name="Google Shape;3807;p6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08" name="Google Shape;3808;p6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09" name="Google Shape;3809;p6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10" name="Google Shape;3810;p6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11" name="Google Shape;3811;p6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12" name="Google Shape;3812;p6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13" name="Google Shape;3813;p6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14" name="Google Shape;3814;p6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15" name="Google Shape;3815;p6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16" name="Google Shape;3816;p6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17" name="Google Shape;3817;p6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18" name="Google Shape;3818;p6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19" name="Google Shape;3819;p6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20" name="Google Shape;3820;p6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21" name="Google Shape;3821;p6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22" name="Google Shape;3822;p6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23" name="Google Shape;3823;p6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24" name="Google Shape;3824;p6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25" name="Google Shape;3825;p6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26" name="Google Shape;3826;p6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27" name="Google Shape;3827;p6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28" name="Google Shape;3828;p6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29" name="Google Shape;3829;p6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30" name="Google Shape;3830;p6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31" name="Google Shape;3831;p6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32" name="Google Shape;3832;p6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33" name="Google Shape;3833;p6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34" name="Google Shape;3834;p6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35" name="Google Shape;3835;p6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36" name="Google Shape;3836;p6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37" name="Google Shape;3837;p6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38" name="Google Shape;3838;p6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39" name="Google Shape;3839;p6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40" name="Google Shape;3840;p6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41" name="Google Shape;3841;p6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42" name="Google Shape;3842;p6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43" name="Google Shape;3843;p6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44" name="Google Shape;3844;p6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45" name="Google Shape;3845;p6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46" name="Google Shape;3846;p6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47" name="Google Shape;3847;p6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48" name="Google Shape;3848;p6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49" name="Google Shape;3849;p6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50" name="Google Shape;3850;p6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51" name="Google Shape;3851;p6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52" name="Google Shape;3852;p6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53" name="Google Shape;3853;p6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54" name="Google Shape;3854;p6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55" name="Google Shape;3855;p6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56" name="Google Shape;3856;p6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57" name="Google Shape;3857;p6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58" name="Google Shape;3858;p6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59" name="Google Shape;3859;p6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60" name="Google Shape;3860;p6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61" name="Google Shape;3861;p6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62" name="Google Shape;3862;p6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63" name="Google Shape;3863;p6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64" name="Google Shape;3864;p6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65" name="Google Shape;3865;p6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66" name="Google Shape;3866;p6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67" name="Google Shape;3867;p6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68" name="Google Shape;3868;p6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69" name="Google Shape;3869;p6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70" name="Google Shape;3870;p6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71" name="Google Shape;3871;p6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72" name="Google Shape;3872;p6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73" name="Google Shape;3873;p6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74" name="Google Shape;3874;p6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75" name="Google Shape;3875;p6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76" name="Google Shape;3876;p6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77" name="Google Shape;3877;p6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78" name="Google Shape;3878;p6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79" name="Google Shape;3879;p6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80" name="Google Shape;3880;p6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81" name="Google Shape;3881;p6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82" name="Google Shape;3882;p6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83" name="Google Shape;3883;p6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84" name="Google Shape;3884;p6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85" name="Google Shape;3885;p6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86" name="Google Shape;3886;p6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87" name="Google Shape;3887;p6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88" name="Google Shape;3888;p6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89" name="Google Shape;3889;p6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90" name="Google Shape;3890;p6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91" name="Google Shape;3891;p6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92" name="Google Shape;3892;p6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93" name="Google Shape;3893;p6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94" name="Google Shape;3894;p6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95" name="Google Shape;3895;p6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96" name="Google Shape;3896;p6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97" name="Google Shape;3897;p6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98" name="Google Shape;3898;p6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899" name="Google Shape;3899;p6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00" name="Google Shape;3900;p6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01" name="Google Shape;3901;p6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02" name="Google Shape;3902;p6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03" name="Google Shape;3903;p6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04" name="Google Shape;3904;p6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05" name="Google Shape;3905;p6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06" name="Google Shape;3906;p6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07" name="Google Shape;3907;p6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08" name="Google Shape;3908;p6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09" name="Google Shape;3909;p6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10" name="Google Shape;3910;p6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11" name="Google Shape;3911;p6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12" name="Google Shape;3912;p6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13" name="Google Shape;3913;p6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14" name="Google Shape;3914;p6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15" name="Google Shape;3915;p6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16" name="Google Shape;3916;p6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17" name="Google Shape;3917;p6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18" name="Google Shape;3918;p6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19" name="Google Shape;3919;p6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20" name="Google Shape;3920;p6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21" name="Google Shape;3921;p6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22" name="Google Shape;3922;p6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23" name="Google Shape;3923;p6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24" name="Google Shape;3924;p6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25" name="Google Shape;3925;p6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26" name="Google Shape;3926;p6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27" name="Google Shape;3927;p6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28" name="Google Shape;3928;p6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29" name="Google Shape;3929;p6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30" name="Google Shape;3930;p6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31" name="Google Shape;3931;p6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32" name="Google Shape;3932;p6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33" name="Google Shape;3933;p6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34" name="Google Shape;3934;p6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35" name="Google Shape;3935;p6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36" name="Google Shape;3936;p6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37" name="Google Shape;3937;p6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38" name="Google Shape;3938;p6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39" name="Google Shape;3939;p6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40" name="Google Shape;3940;p6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41" name="Google Shape;3941;p6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42" name="Google Shape;3942;p6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43" name="Google Shape;3943;p6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44" name="Google Shape;3944;p6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45" name="Google Shape;3945;p6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46" name="Google Shape;3946;p6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47" name="Google Shape;3947;p6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48" name="Google Shape;3948;p6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49" name="Google Shape;3949;p6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50" name="Google Shape;3950;p6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51" name="Google Shape;3951;p6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52" name="Google Shape;3952;p6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53" name="Google Shape;3953;p6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54" name="Google Shape;3954;p6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55" name="Google Shape;3955;p6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56" name="Google Shape;3956;p6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57" name="Google Shape;3957;p6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58" name="Google Shape;3958;p6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59" name="Google Shape;3959;p6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60" name="Google Shape;3960;p6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61" name="Google Shape;3961;p6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62" name="Google Shape;3962;p6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63" name="Google Shape;3963;p6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64" name="Google Shape;3964;p6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65" name="Google Shape;3965;p6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66" name="Google Shape;3966;p6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67" name="Google Shape;3967;p6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68" name="Google Shape;3968;p6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69" name="Google Shape;3969;p6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70" name="Google Shape;3970;p6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71" name="Google Shape;3971;p6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72" name="Google Shape;3972;p6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73" name="Google Shape;3973;p6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74" name="Google Shape;3974;p6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75" name="Google Shape;3975;p6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76" name="Google Shape;3976;p6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77" name="Google Shape;3977;p6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78" name="Google Shape;3978;p6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79" name="Google Shape;3979;p6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80" name="Google Shape;3980;p6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81" name="Google Shape;3981;p6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82" name="Google Shape;3982;p6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83" name="Google Shape;3983;p6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84" name="Google Shape;3984;p6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85" name="Google Shape;3985;p6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86" name="Google Shape;3986;p6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87" name="Google Shape;3987;p6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88" name="Google Shape;3988;p6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89" name="Google Shape;3989;p6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90" name="Google Shape;3990;p6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91" name="Google Shape;3991;p6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92" name="Google Shape;3992;p6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93" name="Google Shape;3993;p6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94" name="Google Shape;3994;p6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95" name="Google Shape;3995;p6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96" name="Google Shape;3996;p6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97" name="Google Shape;3997;p6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98" name="Google Shape;3998;p6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3999" name="Google Shape;3999;p6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00" name="Google Shape;4000;p6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01" name="Google Shape;4001;p6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02" name="Google Shape;4002;p6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03" name="Google Shape;4003;p6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04" name="Google Shape;4004;p6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05" name="Google Shape;4005;p6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06" name="Google Shape;4006;p6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07" name="Google Shape;4007;p6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08" name="Google Shape;4008;p6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09" name="Google Shape;4009;p6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10" name="Google Shape;4010;p6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11" name="Google Shape;4011;p6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12" name="Google Shape;4012;p6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13" name="Google Shape;4013;p6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14" name="Google Shape;4014;p6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15" name="Google Shape;4015;p6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16" name="Google Shape;4016;p6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17" name="Google Shape;4017;p6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18" name="Google Shape;4018;p6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19" name="Google Shape;4019;p6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20" name="Google Shape;4020;p6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21" name="Google Shape;4021;p6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22" name="Google Shape;4022;p6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23" name="Google Shape;4023;p6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24" name="Google Shape;4024;p6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25" name="Google Shape;4025;p6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26" name="Google Shape;4026;p6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27" name="Google Shape;4027;p6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28" name="Google Shape;4028;p6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29" name="Google Shape;4029;p6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30" name="Google Shape;4030;p6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31" name="Google Shape;4031;p6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32" name="Google Shape;4032;p6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33" name="Google Shape;4033;p6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34" name="Google Shape;4034;p6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35" name="Google Shape;4035;p6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36" name="Google Shape;4036;p6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37" name="Google Shape;4037;p6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38" name="Google Shape;4038;p6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39" name="Google Shape;4039;p6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40" name="Google Shape;4040;p6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41" name="Google Shape;4041;p6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42" name="Google Shape;4042;p6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43" name="Google Shape;4043;p6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44" name="Google Shape;4044;p6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45" name="Google Shape;4045;p6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46" name="Google Shape;4046;p6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47" name="Google Shape;4047;p6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48" name="Google Shape;4048;p6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49" name="Google Shape;4049;p6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50" name="Google Shape;4050;p6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51" name="Google Shape;4051;p6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52" name="Google Shape;4052;p6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53" name="Google Shape;4053;p6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54" name="Google Shape;4054;p6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55" name="Google Shape;4055;p6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56" name="Google Shape;4056;p6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57" name="Google Shape;4057;p6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58" name="Google Shape;4058;p6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59" name="Google Shape;4059;p6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60" name="Google Shape;4060;p6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61" name="Google Shape;4061;p6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62" name="Google Shape;4062;p6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63" name="Google Shape;4063;p6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64" name="Google Shape;4064;p6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65" name="Google Shape;4065;p6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66" name="Google Shape;4066;p6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67" name="Google Shape;4067;p6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68" name="Google Shape;4068;p6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69" name="Google Shape;4069;p6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70" name="Google Shape;4070;p6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71" name="Google Shape;4071;p6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72" name="Google Shape;4072;p6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73" name="Google Shape;4073;p6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74" name="Google Shape;4074;p6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75" name="Google Shape;4075;p6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76" name="Google Shape;4076;p6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77" name="Google Shape;4077;p6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78" name="Google Shape;4078;p6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79" name="Google Shape;4079;p6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80" name="Google Shape;4080;p6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81" name="Google Shape;4081;p6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82" name="Google Shape;4082;p6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83" name="Google Shape;4083;p6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84" name="Google Shape;4084;p6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85" name="Google Shape;4085;p6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86" name="Google Shape;4086;p6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87" name="Google Shape;4087;p6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88" name="Google Shape;4088;p6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89" name="Google Shape;4089;p6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90" name="Google Shape;4090;p6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91" name="Google Shape;4091;p6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92" name="Google Shape;4092;p6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93" name="Google Shape;4093;p6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94" name="Google Shape;4094;p6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95" name="Google Shape;4095;p6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96" name="Google Shape;4096;p6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97" name="Google Shape;4097;p6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98" name="Google Shape;4098;p6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099" name="Google Shape;4099;p6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00" name="Google Shape;4100;p6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01" name="Google Shape;4101;p6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02" name="Google Shape;4102;p6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03" name="Google Shape;4103;p6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04" name="Google Shape;4104;p6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05" name="Google Shape;4105;p6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06" name="Google Shape;4106;p6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07" name="Google Shape;4107;p6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08" name="Google Shape;4108;p6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09" name="Google Shape;4109;p6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10" name="Google Shape;4110;p6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11" name="Google Shape;4111;p6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12" name="Google Shape;4112;p6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13" name="Google Shape;4113;p6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14" name="Google Shape;4114;p6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15" name="Google Shape;4115;p6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16" name="Google Shape;4116;p6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17" name="Google Shape;4117;p6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18" name="Google Shape;4118;p6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19" name="Google Shape;4119;p6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20" name="Google Shape;4120;p6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21" name="Google Shape;4121;p6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22" name="Google Shape;4122;p6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23" name="Google Shape;4123;p6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24" name="Google Shape;4124;p6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25" name="Google Shape;4125;p6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26" name="Google Shape;4126;p6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27" name="Google Shape;4127;p6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28" name="Google Shape;4128;p6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29" name="Google Shape;4129;p6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30" name="Google Shape;4130;p6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31" name="Google Shape;4131;p6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32" name="Google Shape;4132;p6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33" name="Google Shape;4133;p6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34" name="Google Shape;4134;p6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35" name="Google Shape;4135;p6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36" name="Google Shape;4136;p6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37" name="Google Shape;4137;p6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38" name="Google Shape;4138;p6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39" name="Google Shape;4139;p6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40" name="Google Shape;4140;p6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41" name="Google Shape;4141;p6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42" name="Google Shape;4142;p6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43" name="Google Shape;4143;p6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44" name="Google Shape;4144;p6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45" name="Google Shape;4145;p6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46" name="Google Shape;4146;p6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47" name="Google Shape;4147;p6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48" name="Google Shape;4148;p6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49" name="Google Shape;4149;p6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50" name="Google Shape;4150;p6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51" name="Google Shape;4151;p6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52" name="Google Shape;4152;p6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53" name="Google Shape;4153;p6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54" name="Google Shape;4154;p6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55" name="Google Shape;4155;p6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56" name="Google Shape;4156;p6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57" name="Google Shape;4157;p6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58" name="Google Shape;4158;p6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59" name="Google Shape;4159;p6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60" name="Google Shape;4160;p6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61" name="Google Shape;4161;p6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62" name="Google Shape;4162;p6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63" name="Google Shape;4163;p6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64" name="Google Shape;4164;p6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65" name="Google Shape;4165;p6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66" name="Google Shape;4166;p6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67" name="Google Shape;4167;p6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68" name="Google Shape;4168;p6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69" name="Google Shape;4169;p6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70" name="Google Shape;4170;p6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71" name="Google Shape;4171;p6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72" name="Google Shape;4172;p6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73" name="Google Shape;4173;p6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74" name="Google Shape;4174;p6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75" name="Google Shape;4175;p6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76" name="Google Shape;4176;p6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77" name="Google Shape;4177;p6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78" name="Google Shape;4178;p6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79" name="Google Shape;4179;p6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80" name="Google Shape;4180;p6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81" name="Google Shape;4181;p6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82" name="Google Shape;4182;p6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83" name="Google Shape;4183;p6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84" name="Google Shape;4184;p6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85" name="Google Shape;4185;p6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86" name="Google Shape;4186;p6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87" name="Google Shape;4187;p6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88" name="Google Shape;4188;p6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89" name="Google Shape;4189;p6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90" name="Google Shape;4190;p6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91" name="Google Shape;4191;p6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92" name="Google Shape;4192;p6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93" name="Google Shape;4193;p6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94" name="Google Shape;4194;p6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95" name="Google Shape;4195;p6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96" name="Google Shape;4196;p6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97" name="Google Shape;4197;p6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98" name="Google Shape;4198;p6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199" name="Google Shape;4199;p6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00" name="Google Shape;4200;p6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01" name="Google Shape;4201;p6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02" name="Google Shape;4202;p6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03" name="Google Shape;4203;p6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04" name="Google Shape;4204;p6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05" name="Google Shape;4205;p6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06" name="Google Shape;4206;p6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07" name="Google Shape;4207;p6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08" name="Google Shape;4208;p6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09" name="Google Shape;4209;p6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10" name="Google Shape;4210;p6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11" name="Google Shape;4211;p6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12" name="Google Shape;4212;p6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13" name="Google Shape;4213;p6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14" name="Google Shape;4214;p6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15" name="Google Shape;4215;p6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16" name="Google Shape;4216;p6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17" name="Google Shape;4217;p6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18" name="Google Shape;4218;p6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19" name="Google Shape;4219;p6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20" name="Google Shape;4220;p6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21" name="Google Shape;4221;p6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22" name="Google Shape;4222;p6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23" name="Google Shape;4223;p6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24" name="Google Shape;4224;p6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25" name="Google Shape;4225;p6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26" name="Google Shape;4226;p6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27" name="Google Shape;4227;p6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28" name="Google Shape;4228;p6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29" name="Google Shape;4229;p6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30" name="Google Shape;4230;p6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31" name="Google Shape;4231;p6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32" name="Google Shape;4232;p6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33" name="Google Shape;4233;p6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34" name="Google Shape;4234;p6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35" name="Google Shape;4235;p6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36" name="Google Shape;4236;p6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37" name="Google Shape;4237;p6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38" name="Google Shape;4238;p6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39" name="Google Shape;4239;p6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40" name="Google Shape;4240;p6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41" name="Google Shape;4241;p6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42" name="Google Shape;4242;p6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43" name="Google Shape;4243;p6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44" name="Google Shape;4244;p6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45" name="Google Shape;4245;p6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46" name="Google Shape;4246;p6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47" name="Google Shape;4247;p6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48" name="Google Shape;4248;p6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49" name="Google Shape;4249;p6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50" name="Google Shape;4250;p6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51" name="Google Shape;4251;p6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52" name="Google Shape;4252;p6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53" name="Google Shape;4253;p6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54" name="Google Shape;4254;p6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55" name="Google Shape;4255;p6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56" name="Google Shape;4256;p6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57" name="Google Shape;4257;p6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58" name="Google Shape;4258;p6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59" name="Google Shape;4259;p6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60" name="Google Shape;4260;p6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61" name="Google Shape;4261;p6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62" name="Google Shape;4262;p6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63" name="Google Shape;4263;p6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64" name="Google Shape;4264;p6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65" name="Google Shape;4265;p6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66" name="Google Shape;4266;p6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67" name="Google Shape;4267;p6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68" name="Google Shape;4268;p6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69" name="Google Shape;4269;p6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70" name="Google Shape;4270;p6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71" name="Google Shape;4271;p6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72" name="Google Shape;4272;p6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73" name="Google Shape;4273;p6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74" name="Google Shape;4274;p6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75" name="Google Shape;4275;p6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76" name="Google Shape;4276;p6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77" name="Google Shape;4277;p6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78" name="Google Shape;4278;p6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79" name="Google Shape;4279;p6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80" name="Google Shape;4280;p6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81" name="Google Shape;4281;p6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82" name="Google Shape;4282;p6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83" name="Google Shape;4283;p6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84" name="Google Shape;4284;p6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85" name="Google Shape;4285;p6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86" name="Google Shape;4286;p6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87" name="Google Shape;4287;p6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88" name="Google Shape;4288;p6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89" name="Google Shape;4289;p6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90" name="Google Shape;4290;p6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91" name="Google Shape;4291;p6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92" name="Google Shape;4292;p6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93" name="Google Shape;4293;p6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94" name="Google Shape;4294;p6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95" name="Google Shape;4295;p6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96" name="Google Shape;4296;p6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97" name="Google Shape;4297;p6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98" name="Google Shape;4298;p6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299" name="Google Shape;4299;p6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00" name="Google Shape;4300;p6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01" name="Google Shape;4301;p6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02" name="Google Shape;4302;p6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03" name="Google Shape;4303;p6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04" name="Google Shape;4304;p6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05" name="Google Shape;4305;p6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06" name="Google Shape;4306;p6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07" name="Google Shape;4307;p6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08" name="Google Shape;4308;p6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09" name="Google Shape;4309;p6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10" name="Google Shape;4310;p6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11" name="Google Shape;4311;p6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12" name="Google Shape;4312;p6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13" name="Google Shape;4313;p6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14" name="Google Shape;4314;p6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15" name="Google Shape;4315;p6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16" name="Google Shape;4316;p6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17" name="Google Shape;4317;p6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18" name="Google Shape;4318;p6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19" name="Google Shape;4319;p6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20" name="Google Shape;4320;p6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21" name="Google Shape;4321;p6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22" name="Google Shape;4322;p6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23" name="Google Shape;4323;p6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24" name="Google Shape;4324;p6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25" name="Google Shape;4325;p6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26" name="Google Shape;4326;p6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27" name="Google Shape;4327;p6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28" name="Google Shape;4328;p6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29" name="Google Shape;4329;p6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30" name="Google Shape;4330;p6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31" name="Google Shape;4331;p6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32" name="Google Shape;4332;p6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33" name="Google Shape;4333;p6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34" name="Google Shape;4334;p6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35" name="Google Shape;4335;p6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36" name="Google Shape;4336;p6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37" name="Google Shape;4337;p6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38" name="Google Shape;4338;p6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39" name="Google Shape;4339;p6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40" name="Google Shape;4340;p6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41" name="Google Shape;4341;p6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42" name="Google Shape;4342;p6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43" name="Google Shape;4343;p6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44" name="Google Shape;4344;p6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45" name="Google Shape;4345;p6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46" name="Google Shape;4346;p6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47" name="Google Shape;4347;p6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48" name="Google Shape;4348;p6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49" name="Google Shape;4349;p6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50" name="Google Shape;4350;p6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51" name="Google Shape;4351;p6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52" name="Google Shape;4352;p6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53" name="Google Shape;4353;p6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54" name="Google Shape;4354;p6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55" name="Google Shape;4355;p6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56" name="Google Shape;4356;p6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57" name="Google Shape;4357;p6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58" name="Google Shape;4358;p6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59" name="Google Shape;4359;p6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60" name="Google Shape;4360;p6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61" name="Google Shape;4361;p6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62" name="Google Shape;4362;p6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63" name="Google Shape;4363;p6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64" name="Google Shape;4364;p6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65" name="Google Shape;4365;p6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66" name="Google Shape;4366;p6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67" name="Google Shape;4367;p6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68" name="Google Shape;4368;p6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69" name="Google Shape;4369;p6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70" name="Google Shape;4370;p6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71" name="Google Shape;4371;p6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72" name="Google Shape;4372;p6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73" name="Google Shape;4373;p6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74" name="Google Shape;4374;p6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75" name="Google Shape;4375;p6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76" name="Google Shape;4376;p6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77" name="Google Shape;4377;p6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78" name="Google Shape;4378;p6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79" name="Google Shape;4379;p6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80" name="Google Shape;4380;p6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81" name="Google Shape;4381;p6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82" name="Google Shape;4382;p6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83" name="Google Shape;4383;p6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84" name="Google Shape;4384;p6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85" name="Google Shape;4385;p6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86" name="Google Shape;4386;p6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87" name="Google Shape;4387;p6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88" name="Google Shape;4388;p6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89" name="Google Shape;4389;p6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90" name="Google Shape;4390;p6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91" name="Google Shape;4391;p6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92" name="Google Shape;4392;p6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93" name="Google Shape;4393;p6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94" name="Google Shape;4394;p6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95" name="Google Shape;4395;p6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96" name="Google Shape;4396;p6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97" name="Google Shape;4397;p6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98" name="Google Shape;4398;p6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399" name="Google Shape;4399;p6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00" name="Google Shape;4400;p6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01" name="Google Shape;4401;p6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02" name="Google Shape;4402;p6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03" name="Google Shape;4403;p6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04" name="Google Shape;4404;p6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05" name="Google Shape;4405;p6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06" name="Google Shape;4406;p6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07" name="Google Shape;4407;p6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08" name="Google Shape;4408;p6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09" name="Google Shape;4409;p6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10" name="Google Shape;4410;p6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11" name="Google Shape;4411;p6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12" name="Google Shape;4412;p6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13" name="Google Shape;4413;p6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14" name="Google Shape;4414;p6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15" name="Google Shape;4415;p6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16" name="Google Shape;4416;p6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17" name="Google Shape;4417;p6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18" name="Google Shape;4418;p6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19" name="Google Shape;4419;p6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20" name="Google Shape;4420;p6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21" name="Google Shape;4421;p6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22" name="Google Shape;4422;p6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23" name="Google Shape;4423;p6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24" name="Google Shape;4424;p6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25" name="Google Shape;4425;p6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26" name="Google Shape;4426;p6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27" name="Google Shape;4427;p6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28" name="Google Shape;4428;p6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29" name="Google Shape;4429;p6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30" name="Google Shape;4430;p6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31" name="Google Shape;4431;p6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32" name="Google Shape;4432;p6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33" name="Google Shape;4433;p6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34" name="Google Shape;4434;p6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35" name="Google Shape;4435;p6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36" name="Google Shape;4436;p6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37" name="Google Shape;4437;p6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38" name="Google Shape;4438;p6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39" name="Google Shape;4439;p6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40" name="Google Shape;4440;p6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41" name="Google Shape;4441;p6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42" name="Google Shape;4442;p6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43" name="Google Shape;4443;p6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44" name="Google Shape;4444;p6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45" name="Google Shape;4445;p6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46" name="Google Shape;4446;p6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47" name="Google Shape;4447;p6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48" name="Google Shape;4448;p6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49" name="Google Shape;4449;p6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50" name="Google Shape;4450;p6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51" name="Google Shape;4451;p6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52" name="Google Shape;4452;p6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53" name="Google Shape;4453;p6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54" name="Google Shape;4454;p6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55" name="Google Shape;4455;p6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56" name="Google Shape;4456;p6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57" name="Google Shape;4457;p6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58" name="Google Shape;4458;p6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59" name="Google Shape;4459;p6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60" name="Google Shape;4460;p6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61" name="Google Shape;4461;p6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62" name="Google Shape;4462;p6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63" name="Google Shape;4463;p6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64" name="Google Shape;4464;p6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65" name="Google Shape;4465;p6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66" name="Google Shape;4466;p6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67" name="Google Shape;4467;p6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68" name="Google Shape;4468;p6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69" name="Google Shape;4469;p6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70" name="Google Shape;4470;p6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71" name="Google Shape;4471;p6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72" name="Google Shape;4472;p6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73" name="Google Shape;4473;p6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74" name="Google Shape;4474;p6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75" name="Google Shape;4475;p6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76" name="Google Shape;4476;p6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77" name="Google Shape;4477;p6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78" name="Google Shape;4478;p6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79" name="Google Shape;4479;p6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80" name="Google Shape;4480;p6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81" name="Google Shape;4481;p6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82" name="Google Shape;4482;p6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83" name="Google Shape;4483;p6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84" name="Google Shape;4484;p6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85" name="Google Shape;4485;p6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86" name="Google Shape;4486;p6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87" name="Google Shape;4487;p6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88" name="Google Shape;4488;p6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89" name="Google Shape;4489;p6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90" name="Google Shape;4490;p6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91" name="Google Shape;4491;p6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92" name="Google Shape;4492;p6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93" name="Google Shape;4493;p6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94" name="Google Shape;4494;p6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95" name="Google Shape;4495;p6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96" name="Google Shape;4496;p6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97" name="Google Shape;4497;p6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98" name="Google Shape;4498;p6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499" name="Google Shape;4499;p6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00" name="Google Shape;4500;p6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01" name="Google Shape;4501;p6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02" name="Google Shape;4502;p6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03" name="Google Shape;4503;p6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04" name="Google Shape;4504;p6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05" name="Google Shape;4505;p6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06" name="Google Shape;4506;p6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07" name="Google Shape;4507;p6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08" name="Google Shape;4508;p6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09" name="Google Shape;4509;p6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10" name="Google Shape;4510;p6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11" name="Google Shape;4511;p6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12" name="Google Shape;4512;p6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13" name="Google Shape;4513;p6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14" name="Google Shape;4514;p6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15" name="Google Shape;4515;p6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16" name="Google Shape;4516;p6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17" name="Google Shape;4517;p6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18" name="Google Shape;4518;p6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19" name="Google Shape;4519;p6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20" name="Google Shape;4520;p6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21" name="Google Shape;4521;p6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22" name="Google Shape;4522;p6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23" name="Google Shape;4523;p6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24" name="Google Shape;4524;p6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25" name="Google Shape;4525;p6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26" name="Google Shape;4526;p6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27" name="Google Shape;4527;p6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28" name="Google Shape;4528;p6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29" name="Google Shape;4529;p6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30" name="Google Shape;4530;p6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31" name="Google Shape;4531;p6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32" name="Google Shape;4532;p6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33" name="Google Shape;4533;p6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34" name="Google Shape;4534;p6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35" name="Google Shape;4535;p6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36" name="Google Shape;4536;p6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37" name="Google Shape;4537;p6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38" name="Google Shape;4538;p6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39" name="Google Shape;4539;p6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40" name="Google Shape;4540;p6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41" name="Google Shape;4541;p6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42" name="Google Shape;4542;p6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43" name="Google Shape;4543;p6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44" name="Google Shape;4544;p6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45" name="Google Shape;4545;p6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46" name="Google Shape;4546;p6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47" name="Google Shape;4547;p6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48" name="Google Shape;4548;p6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49" name="Google Shape;4549;p6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50" name="Google Shape;4550;p6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51" name="Google Shape;4551;p6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52" name="Google Shape;4552;p6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53" name="Google Shape;4553;p6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54" name="Google Shape;4554;p6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55" name="Google Shape;4555;p6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56" name="Google Shape;4556;p6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57" name="Google Shape;4557;p6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58" name="Google Shape;4558;p6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59" name="Google Shape;4559;p6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60" name="Google Shape;4560;p6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61" name="Google Shape;4561;p6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62" name="Google Shape;4562;p6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63" name="Google Shape;4563;p6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64" name="Google Shape;4564;p6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65" name="Google Shape;4565;p6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66" name="Google Shape;4566;p6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67" name="Google Shape;4567;p6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68" name="Google Shape;4568;p6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69" name="Google Shape;4569;p6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70" name="Google Shape;4570;p6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71" name="Google Shape;4571;p6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72" name="Google Shape;4572;p6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73" name="Google Shape;4573;p6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74" name="Google Shape;4574;p6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75" name="Google Shape;4575;p6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76" name="Google Shape;4576;p6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77" name="Google Shape;4577;p6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78" name="Google Shape;4578;p6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79" name="Google Shape;4579;p6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80" name="Google Shape;4580;p6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81" name="Google Shape;4581;p6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82" name="Google Shape;4582;p6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83" name="Google Shape;4583;p6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84" name="Google Shape;4584;p6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85" name="Google Shape;4585;p6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86" name="Google Shape;4586;p6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87" name="Google Shape;4587;p6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88" name="Google Shape;4588;p6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89" name="Google Shape;4589;p6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90" name="Google Shape;4590;p6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91" name="Google Shape;4591;p6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92" name="Google Shape;4592;p6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93" name="Google Shape;4593;p6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94" name="Google Shape;4594;p6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95" name="Google Shape;4595;p6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96" name="Google Shape;4596;p6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97" name="Google Shape;4597;p6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98" name="Google Shape;4598;p6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599" name="Google Shape;4599;p6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00" name="Google Shape;4600;p6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01" name="Google Shape;4601;p6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02" name="Google Shape;4602;p6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03" name="Google Shape;4603;p6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04" name="Google Shape;4604;p6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05" name="Google Shape;4605;p6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06" name="Google Shape;4606;p6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07" name="Google Shape;4607;p6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08" name="Google Shape;4608;p6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09" name="Google Shape;4609;p6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10" name="Google Shape;4610;p6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11" name="Google Shape;4611;p6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12" name="Google Shape;4612;p6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13" name="Google Shape;4613;p6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14" name="Google Shape;4614;p6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15" name="Google Shape;4615;p6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16" name="Google Shape;4616;p6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17" name="Google Shape;4617;p6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18" name="Google Shape;4618;p6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19" name="Google Shape;4619;p6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20" name="Google Shape;4620;p6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21" name="Google Shape;4621;p6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22" name="Google Shape;4622;p6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23" name="Google Shape;4623;p6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24" name="Google Shape;4624;p6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25" name="Google Shape;4625;p6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26" name="Google Shape;4626;p6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27" name="Google Shape;4627;p6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28" name="Google Shape;4628;p6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29" name="Google Shape;4629;p6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30" name="Google Shape;4630;p6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31" name="Google Shape;4631;p6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32" name="Google Shape;4632;p6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33" name="Google Shape;4633;p6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34" name="Google Shape;4634;p6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35" name="Google Shape;4635;p6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36" name="Google Shape;4636;p6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37" name="Google Shape;4637;p6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38" name="Google Shape;4638;p6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39" name="Google Shape;4639;p6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40" name="Google Shape;4640;p6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41" name="Google Shape;4641;p6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42" name="Google Shape;4642;p6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43" name="Google Shape;4643;p6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44" name="Google Shape;4644;p6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45" name="Google Shape;4645;p6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46" name="Google Shape;4646;p6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47" name="Google Shape;4647;p6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48" name="Google Shape;4648;p6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49" name="Google Shape;4649;p6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50" name="Google Shape;4650;p6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51" name="Google Shape;4651;p6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52" name="Google Shape;4652;p6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53" name="Google Shape;4653;p6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54" name="Google Shape;4654;p6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55" name="Google Shape;4655;p6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56" name="Google Shape;4656;p6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57" name="Google Shape;4657;p6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58" name="Google Shape;4658;p6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59" name="Google Shape;4659;p6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60" name="Google Shape;4660;p6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61" name="Google Shape;4661;p6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62" name="Google Shape;4662;p6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63" name="Google Shape;4663;p6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64" name="Google Shape;4664;p6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65" name="Google Shape;4665;p6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66" name="Google Shape;4666;p6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67" name="Google Shape;4667;p6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68" name="Google Shape;4668;p6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69" name="Google Shape;4669;p6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70" name="Google Shape;4670;p6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71" name="Google Shape;4671;p6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72" name="Google Shape;4672;p6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73" name="Google Shape;4673;p6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74" name="Google Shape;4674;p6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75" name="Google Shape;4675;p6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76" name="Google Shape;4676;p6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77" name="Google Shape;4677;p6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78" name="Google Shape;4678;p6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79" name="Google Shape;4679;p6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80" name="Google Shape;4680;p6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81" name="Google Shape;4681;p6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82" name="Google Shape;4682;p6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83" name="Google Shape;4683;p6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84" name="Google Shape;4684;p6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85" name="Google Shape;4685;p6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86" name="Google Shape;4686;p6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87" name="Google Shape;4687;p6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88" name="Google Shape;4688;p6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89" name="Google Shape;4689;p6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90" name="Google Shape;4690;p6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91" name="Google Shape;4691;p6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92" name="Google Shape;4692;p6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93" name="Google Shape;4693;p6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94" name="Google Shape;4694;p6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95" name="Google Shape;4695;p6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96" name="Google Shape;4696;p6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97" name="Google Shape;4697;p6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98" name="Google Shape;4698;p6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699" name="Google Shape;4699;p6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00" name="Google Shape;4700;p6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01" name="Google Shape;4701;p6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02" name="Google Shape;4702;p6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03" name="Google Shape;4703;p6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04" name="Google Shape;4704;p6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05" name="Google Shape;4705;p6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06" name="Google Shape;4706;p6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07" name="Google Shape;4707;p6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08" name="Google Shape;4708;p6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09" name="Google Shape;4709;p6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10" name="Google Shape;4710;p6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11" name="Google Shape;4711;p6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12" name="Google Shape;4712;p6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13" name="Google Shape;4713;p6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14" name="Google Shape;4714;p6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15" name="Google Shape;4715;p6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16" name="Google Shape;4716;p6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17" name="Google Shape;4717;p6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18" name="Google Shape;4718;p6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19" name="Google Shape;4719;p6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20" name="Google Shape;4720;p6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21" name="Google Shape;4721;p6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22" name="Google Shape;4722;p6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23" name="Google Shape;4723;p6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24" name="Google Shape;4724;p6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25" name="Google Shape;4725;p6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26" name="Google Shape;4726;p6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27" name="Google Shape;4727;p6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28" name="Google Shape;4728;p6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29" name="Google Shape;4729;p6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30" name="Google Shape;4730;p6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31" name="Google Shape;4731;p6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32" name="Google Shape;4732;p6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33" name="Google Shape;4733;p6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34" name="Google Shape;4734;p6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35" name="Google Shape;4735;p6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36" name="Google Shape;4736;p6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37" name="Google Shape;4737;p6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38" name="Google Shape;4738;p6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39" name="Google Shape;4739;p6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40" name="Google Shape;4740;p6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41" name="Google Shape;4741;p6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42" name="Google Shape;4742;p6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43" name="Google Shape;4743;p6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44" name="Google Shape;4744;p6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45" name="Google Shape;4745;p6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46" name="Google Shape;4746;p6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47" name="Google Shape;4747;p6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48" name="Google Shape;4748;p6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49" name="Google Shape;4749;p6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50" name="Google Shape;4750;p6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51" name="Google Shape;4751;p6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52" name="Google Shape;4752;p6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53" name="Google Shape;4753;p6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54" name="Google Shape;4754;p6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55" name="Google Shape;4755;p6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56" name="Google Shape;4756;p6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57" name="Google Shape;4757;p6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58" name="Google Shape;4758;p6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59" name="Google Shape;4759;p6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60" name="Google Shape;4760;p6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61" name="Google Shape;4761;p6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62" name="Google Shape;4762;p6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63" name="Google Shape;4763;p6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64" name="Google Shape;4764;p6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65" name="Google Shape;4765;p6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66" name="Google Shape;4766;p6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67" name="Google Shape;4767;p6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68" name="Google Shape;4768;p6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69" name="Google Shape;4769;p6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70" name="Google Shape;4770;p6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71" name="Google Shape;4771;p6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72" name="Google Shape;4772;p6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73" name="Google Shape;4773;p6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74" name="Google Shape;4774;p6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75" name="Google Shape;4775;p6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76" name="Google Shape;4776;p6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77" name="Google Shape;4777;p6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78" name="Google Shape;4778;p6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79" name="Google Shape;4779;p6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80" name="Google Shape;4780;p6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81" name="Google Shape;4781;p6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82" name="Google Shape;4782;p6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83" name="Google Shape;4783;p6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84" name="Google Shape;4784;p6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85" name="Google Shape;4785;p6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86" name="Google Shape;4786;p6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87" name="Google Shape;4787;p6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88" name="Google Shape;4788;p6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89" name="Google Shape;4789;p6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90" name="Google Shape;4790;p6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91" name="Google Shape;4791;p6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92" name="Google Shape;4792;p6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93" name="Google Shape;4793;p6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94" name="Google Shape;4794;p6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95" name="Google Shape;4795;p6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96" name="Google Shape;4796;p6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97" name="Google Shape;4797;p6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98" name="Google Shape;4798;p6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799" name="Google Shape;4799;p6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00" name="Google Shape;4800;p6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01" name="Google Shape;4801;p6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02" name="Google Shape;4802;p6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03" name="Google Shape;4803;p6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04" name="Google Shape;4804;p6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05" name="Google Shape;4805;p6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06" name="Google Shape;4806;p6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07" name="Google Shape;4807;p6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08" name="Google Shape;4808;p6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09" name="Google Shape;4809;p6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10" name="Google Shape;4810;p6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11" name="Google Shape;4811;p6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12" name="Google Shape;4812;p6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13" name="Google Shape;4813;p6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14" name="Google Shape;4814;p6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15" name="Google Shape;4815;p6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16" name="Google Shape;4816;p6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17" name="Google Shape;4817;p6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18" name="Google Shape;4818;p6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19" name="Google Shape;4819;p6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20" name="Google Shape;4820;p6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21" name="Google Shape;4821;p6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22" name="Google Shape;4822;p6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23" name="Google Shape;4823;p6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24" name="Google Shape;4824;p6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25" name="Google Shape;4825;p6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26" name="Google Shape;4826;p6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27" name="Google Shape;4827;p6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28" name="Google Shape;4828;p6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29" name="Google Shape;4829;p6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30" name="Google Shape;4830;p6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31" name="Google Shape;4831;p6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32" name="Google Shape;4832;p6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33" name="Google Shape;4833;p6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34" name="Google Shape;4834;p6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35" name="Google Shape;4835;p6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36" name="Google Shape;4836;p6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37" name="Google Shape;4837;p6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38" name="Google Shape;4838;p6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39" name="Google Shape;4839;p6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40" name="Google Shape;4840;p6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41" name="Google Shape;4841;p6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42" name="Google Shape;4842;p6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43" name="Google Shape;4843;p6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44" name="Google Shape;4844;p6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45" name="Google Shape;4845;p6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46" name="Google Shape;4846;p6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47" name="Google Shape;4847;p6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48" name="Google Shape;4848;p6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49" name="Google Shape;4849;p6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50" name="Google Shape;4850;p6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51" name="Google Shape;4851;p6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52" name="Google Shape;4852;p6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53" name="Google Shape;4853;p6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54" name="Google Shape;4854;p6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55" name="Google Shape;4855;p6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56" name="Google Shape;4856;p6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57" name="Google Shape;4857;p6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58" name="Google Shape;4858;p6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59" name="Google Shape;4859;p6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60" name="Google Shape;4860;p6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61" name="Google Shape;4861;p6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62" name="Google Shape;4862;p6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63" name="Google Shape;4863;p6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64" name="Google Shape;4864;p6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65" name="Google Shape;4865;p6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66" name="Google Shape;4866;p6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67" name="Google Shape;4867;p6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68" name="Google Shape;4868;p6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69" name="Google Shape;4869;p6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70" name="Google Shape;4870;p6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71" name="Google Shape;4871;p6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72" name="Google Shape;4872;p6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73" name="Google Shape;4873;p6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74" name="Google Shape;4874;p6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75" name="Google Shape;4875;p6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76" name="Google Shape;4876;p6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77" name="Google Shape;4877;p6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78" name="Google Shape;4878;p6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79" name="Google Shape;4879;p6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80" name="Google Shape;4880;p6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81" name="Google Shape;4881;p6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82" name="Google Shape;4882;p6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83" name="Google Shape;4883;p6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84" name="Google Shape;4884;p6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85" name="Google Shape;4885;p6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86" name="Google Shape;4886;p6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87" name="Google Shape;4887;p6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88" name="Google Shape;4888;p6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89" name="Google Shape;4889;p6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90" name="Google Shape;4890;p6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91" name="Google Shape;4891;p6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92" name="Google Shape;4892;p6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93" name="Google Shape;4893;p6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94" name="Google Shape;4894;p6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95" name="Google Shape;4895;p6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96" name="Google Shape;4896;p6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97" name="Google Shape;4897;p6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98" name="Google Shape;4898;p6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899" name="Google Shape;4899;p6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00" name="Google Shape;4900;p6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01" name="Google Shape;4901;p6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02" name="Google Shape;4902;p6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03" name="Google Shape;4903;p6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04" name="Google Shape;4904;p6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05" name="Google Shape;4905;p6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06" name="Google Shape;4906;p6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07" name="Google Shape;4907;p6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08" name="Google Shape;4908;p6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09" name="Google Shape;4909;p6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10" name="Google Shape;4910;p6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11" name="Google Shape;4911;p6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12" name="Google Shape;4912;p6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13" name="Google Shape;4913;p6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14" name="Google Shape;4914;p6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15" name="Google Shape;4915;p6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16" name="Google Shape;4916;p6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17" name="Google Shape;4917;p6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18" name="Google Shape;4918;p6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19" name="Google Shape;4919;p6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20" name="Google Shape;4920;p6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21" name="Google Shape;4921;p6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22" name="Google Shape;4922;p6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23" name="Google Shape;4923;p6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24" name="Google Shape;4924;p6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25" name="Google Shape;4925;p6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26" name="Google Shape;4926;p6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27" name="Google Shape;4927;p6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28" name="Google Shape;4928;p6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29" name="Google Shape;4929;p6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30" name="Google Shape;4930;p6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31" name="Google Shape;4931;p6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32" name="Google Shape;4932;p6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33" name="Google Shape;4933;p6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34" name="Google Shape;4934;p6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35" name="Google Shape;4935;p6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36" name="Google Shape;4936;p6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37" name="Google Shape;4937;p6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38" name="Google Shape;4938;p6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39" name="Google Shape;4939;p6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40" name="Google Shape;4940;p6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41" name="Google Shape;4941;p6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42" name="Google Shape;4942;p6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43" name="Google Shape;4943;p6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44" name="Google Shape;4944;p6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45" name="Google Shape;4945;p6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46" name="Google Shape;4946;p6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47" name="Google Shape;4947;p6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48" name="Google Shape;4948;p6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49" name="Google Shape;4949;p6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50" name="Google Shape;4950;p6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51" name="Google Shape;4951;p6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52" name="Google Shape;4952;p6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53" name="Google Shape;4953;p6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54" name="Google Shape;4954;p6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55" name="Google Shape;4955;p6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56" name="Google Shape;4956;p6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57" name="Google Shape;4957;p6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58" name="Google Shape;4958;p6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59" name="Google Shape;4959;p6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60" name="Google Shape;4960;p6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61" name="Google Shape;4961;p6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62" name="Google Shape;4962;p6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63" name="Google Shape;4963;p6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64" name="Google Shape;4964;p6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65" name="Google Shape;4965;p6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66" name="Google Shape;4966;p6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67" name="Google Shape;4967;p6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68" name="Google Shape;4968;p6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69" name="Google Shape;4969;p6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70" name="Google Shape;4970;p6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71" name="Google Shape;4971;p6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72" name="Google Shape;4972;p6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73" name="Google Shape;4973;p6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74" name="Google Shape;4974;p6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75" name="Google Shape;4975;p6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76" name="Google Shape;4976;p6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77" name="Google Shape;4977;p6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78" name="Google Shape;4978;p6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79" name="Google Shape;4979;p6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80" name="Google Shape;4980;p6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81" name="Google Shape;4981;p6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82" name="Google Shape;4982;p6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83" name="Google Shape;4983;p6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84" name="Google Shape;4984;p6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85" name="Google Shape;4985;p6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86" name="Google Shape;4986;p6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87" name="Google Shape;4987;p6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88" name="Google Shape;4988;p6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89" name="Google Shape;4989;p6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90" name="Google Shape;4990;p6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91" name="Google Shape;4991;p6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92" name="Google Shape;4992;p6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93" name="Google Shape;4993;p6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94" name="Google Shape;4994;p6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95" name="Google Shape;4995;p6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96" name="Google Shape;4996;p6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97" name="Google Shape;4997;p6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98" name="Google Shape;4998;p6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4999" name="Google Shape;4999;p6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00" name="Google Shape;5000;p6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01" name="Google Shape;5001;p6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02" name="Google Shape;5002;p6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03" name="Google Shape;5003;p6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04" name="Google Shape;5004;p6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05" name="Google Shape;5005;p6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06" name="Google Shape;5006;p6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07" name="Google Shape;5007;p6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08" name="Google Shape;5008;p6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09" name="Google Shape;5009;p6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10" name="Google Shape;5010;p6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11" name="Google Shape;5011;p6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12" name="Google Shape;5012;p6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13" name="Google Shape;5013;p6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14" name="Google Shape;5014;p6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15" name="Google Shape;5015;p6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16" name="Google Shape;5016;p6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17" name="Google Shape;5017;p6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18" name="Google Shape;5018;p6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19" name="Google Shape;5019;p6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20" name="Google Shape;5020;p6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21" name="Google Shape;5021;p6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22" name="Google Shape;5022;p6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23" name="Google Shape;5023;p6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24" name="Google Shape;5024;p6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25" name="Google Shape;5025;p6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26" name="Google Shape;5026;p6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27" name="Google Shape;5027;p6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28" name="Google Shape;5028;p6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29" name="Google Shape;5029;p6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30" name="Google Shape;5030;p6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31" name="Google Shape;5031;p6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32" name="Google Shape;5032;p6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33" name="Google Shape;5033;p6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34" name="Google Shape;5034;p6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35" name="Google Shape;5035;p6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36" name="Google Shape;5036;p6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37" name="Google Shape;5037;p6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38" name="Google Shape;5038;p6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39" name="Google Shape;5039;p6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40" name="Google Shape;5040;p6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41" name="Google Shape;5041;p6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42" name="Google Shape;5042;p6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43" name="Google Shape;5043;p6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44" name="Google Shape;5044;p6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45" name="Google Shape;5045;p6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46" name="Google Shape;5046;p6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47" name="Google Shape;5047;p6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48" name="Google Shape;5048;p6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49" name="Google Shape;5049;p6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50" name="Google Shape;5050;p6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51" name="Google Shape;5051;p6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52" name="Google Shape;5052;p6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53" name="Google Shape;5053;p6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54" name="Google Shape;5054;p6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55" name="Google Shape;5055;p6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56" name="Google Shape;5056;p6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57" name="Google Shape;5057;p6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58" name="Google Shape;5058;p6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59" name="Google Shape;5059;p6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60" name="Google Shape;5060;p6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61" name="Google Shape;5061;p6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62" name="Google Shape;5062;p6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63" name="Google Shape;5063;p6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64" name="Google Shape;5064;p6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65" name="Google Shape;5065;p6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66" name="Google Shape;5066;p6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67" name="Google Shape;5067;p6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68" name="Google Shape;5068;p6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69" name="Google Shape;5069;p6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70" name="Google Shape;5070;p6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71" name="Google Shape;5071;p6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72" name="Google Shape;5072;p6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73" name="Google Shape;5073;p6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74" name="Google Shape;5074;p6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75" name="Google Shape;5075;p6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76" name="Google Shape;5076;p6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77" name="Google Shape;5077;p6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78" name="Google Shape;5078;p6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79" name="Google Shape;5079;p6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80" name="Google Shape;5080;p6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81" name="Google Shape;5081;p6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82" name="Google Shape;5082;p6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83" name="Google Shape;5083;p6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84" name="Google Shape;5084;p6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85" name="Google Shape;5085;p6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86" name="Google Shape;5086;p6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87" name="Google Shape;5087;p6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88" name="Google Shape;5088;p6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89" name="Google Shape;5089;p6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90" name="Google Shape;5090;p6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91" name="Google Shape;5091;p6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92" name="Google Shape;5092;p6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93" name="Google Shape;5093;p6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94" name="Google Shape;5094;p6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95" name="Google Shape;5095;p6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96" name="Google Shape;5096;p6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97" name="Google Shape;5097;p6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98" name="Google Shape;5098;p6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099" name="Google Shape;5099;p6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00" name="Google Shape;5100;p6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01" name="Google Shape;5101;p6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02" name="Google Shape;5102;p6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03" name="Google Shape;5103;p6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04" name="Google Shape;5104;p6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05" name="Google Shape;5105;p6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06" name="Google Shape;5106;p6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07" name="Google Shape;5107;p6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08" name="Google Shape;5108;p6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09" name="Google Shape;5109;p6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10" name="Google Shape;5110;p6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11" name="Google Shape;5111;p6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12" name="Google Shape;5112;p6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13" name="Google Shape;5113;p6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14" name="Google Shape;5114;p6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15" name="Google Shape;5115;p6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16" name="Google Shape;5116;p6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17" name="Google Shape;5117;p6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18" name="Google Shape;5118;p6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19" name="Google Shape;5119;p6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20" name="Google Shape;5120;p6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21" name="Google Shape;5121;p6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22" name="Google Shape;5122;p6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23" name="Google Shape;5123;p6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24" name="Google Shape;5124;p6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25" name="Google Shape;5125;p6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26" name="Google Shape;5126;p6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27" name="Google Shape;5127;p6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28" name="Google Shape;5128;p6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29" name="Google Shape;5129;p6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30" name="Google Shape;5130;p6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31" name="Google Shape;5131;p6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32" name="Google Shape;5132;p6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33" name="Google Shape;5133;p6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34" name="Google Shape;5134;p6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35" name="Google Shape;5135;p6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36" name="Google Shape;5136;p6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37" name="Google Shape;5137;p6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38" name="Google Shape;5138;p6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39" name="Google Shape;5139;p6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40" name="Google Shape;5140;p6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41" name="Google Shape;5141;p6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42" name="Google Shape;5142;p6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43" name="Google Shape;5143;p6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44" name="Google Shape;5144;p6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45" name="Google Shape;5145;p6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46" name="Google Shape;5146;p6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47" name="Google Shape;5147;p6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48" name="Google Shape;5148;p6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49" name="Google Shape;5149;p6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50" name="Google Shape;5150;p6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51" name="Google Shape;5151;p6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52" name="Google Shape;5152;p6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53" name="Google Shape;5153;p6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54" name="Google Shape;5154;p6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55" name="Google Shape;5155;p6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56" name="Google Shape;5156;p6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57" name="Google Shape;5157;p6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58" name="Google Shape;5158;p6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59" name="Google Shape;5159;p6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60" name="Google Shape;5160;p6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61" name="Google Shape;5161;p6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62" name="Google Shape;5162;p6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63" name="Google Shape;5163;p6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64" name="Google Shape;5164;p6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65" name="Google Shape;5165;p6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66" name="Google Shape;5166;p6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67" name="Google Shape;5167;p6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68" name="Google Shape;5168;p6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69" name="Google Shape;5169;p6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70" name="Google Shape;5170;p6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71" name="Google Shape;5171;p6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72" name="Google Shape;5172;p6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73" name="Google Shape;5173;p6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74" name="Google Shape;5174;p6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75" name="Google Shape;5175;p6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76" name="Google Shape;5176;p6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77" name="Google Shape;5177;p6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78" name="Google Shape;5178;p6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79" name="Google Shape;5179;p6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80" name="Google Shape;5180;p6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81" name="Google Shape;5181;p6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82" name="Google Shape;5182;p6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83" name="Google Shape;5183;p6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84" name="Google Shape;5184;p6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85" name="Google Shape;5185;p6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86" name="Google Shape;5186;p6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87" name="Google Shape;5187;p6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88" name="Google Shape;5188;p6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89" name="Google Shape;5189;p6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90" name="Google Shape;5190;p6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91" name="Google Shape;5191;p6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92" name="Google Shape;5192;p6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93" name="Google Shape;5193;p6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94" name="Google Shape;5194;p6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95" name="Google Shape;5195;p6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96" name="Google Shape;5196;p6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97" name="Google Shape;5197;p6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98" name="Google Shape;5198;p6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199" name="Google Shape;5199;p6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00" name="Google Shape;5200;p6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01" name="Google Shape;5201;p6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02" name="Google Shape;5202;p6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03" name="Google Shape;5203;p6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04" name="Google Shape;5204;p6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05" name="Google Shape;5205;p6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06" name="Google Shape;5206;p6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07" name="Google Shape;5207;p6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08" name="Google Shape;5208;p6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09" name="Google Shape;5209;p6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10" name="Google Shape;5210;p6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11" name="Google Shape;5211;p6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12" name="Google Shape;5212;p6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13" name="Google Shape;5213;p6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14" name="Google Shape;5214;p6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15" name="Google Shape;5215;p6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16" name="Google Shape;5216;p6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17" name="Google Shape;5217;p6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18" name="Google Shape;5218;p6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19" name="Google Shape;5219;p6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20" name="Google Shape;5220;p6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21" name="Google Shape;5221;p6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22" name="Google Shape;5222;p6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23" name="Google Shape;5223;p6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24" name="Google Shape;5224;p6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25" name="Google Shape;5225;p6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26" name="Google Shape;5226;p6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27" name="Google Shape;5227;p6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28" name="Google Shape;5228;p6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29" name="Google Shape;5229;p6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30" name="Google Shape;5230;p6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31" name="Google Shape;5231;p6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32" name="Google Shape;5232;p6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33" name="Google Shape;5233;p6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34" name="Google Shape;5234;p6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35" name="Google Shape;5235;p6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36" name="Google Shape;5236;p6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37" name="Google Shape;5237;p6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38" name="Google Shape;5238;p6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39" name="Google Shape;5239;p6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40" name="Google Shape;5240;p6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41" name="Google Shape;5241;p6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42" name="Google Shape;5242;p6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43" name="Google Shape;5243;p6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44" name="Google Shape;5244;p6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45" name="Google Shape;5245;p6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46" name="Google Shape;5246;p6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47" name="Google Shape;5247;p6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48" name="Google Shape;5248;p6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49" name="Google Shape;5249;p6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50" name="Google Shape;5250;p6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51" name="Google Shape;5251;p6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52" name="Google Shape;5252;p6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53" name="Google Shape;5253;p6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54" name="Google Shape;5254;p6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55" name="Google Shape;5255;p6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56" name="Google Shape;5256;p6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57" name="Google Shape;5257;p6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58" name="Google Shape;5258;p6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59" name="Google Shape;5259;p6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60" name="Google Shape;5260;p6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61" name="Google Shape;5261;p6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62" name="Google Shape;5262;p6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63" name="Google Shape;5263;p6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64" name="Google Shape;5264;p6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65" name="Google Shape;5265;p6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66" name="Google Shape;5266;p6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67" name="Google Shape;5267;p6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68" name="Google Shape;5268;p6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69" name="Google Shape;5269;p6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70" name="Google Shape;5270;p6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71" name="Google Shape;5271;p6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72" name="Google Shape;5272;p6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73" name="Google Shape;5273;p6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74" name="Google Shape;5274;p6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75" name="Google Shape;5275;p6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76" name="Google Shape;5276;p6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77" name="Google Shape;5277;p6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78" name="Google Shape;5278;p6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79" name="Google Shape;5279;p6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80" name="Google Shape;5280;p6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81" name="Google Shape;5281;p6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82" name="Google Shape;5282;p6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83" name="Google Shape;5283;p6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84" name="Google Shape;5284;p6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85" name="Google Shape;5285;p6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86" name="Google Shape;5286;p6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87" name="Google Shape;5287;p6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88" name="Google Shape;5288;p6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89" name="Google Shape;5289;p6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90" name="Google Shape;5290;p6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91" name="Google Shape;5291;p6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92" name="Google Shape;5292;p6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93" name="Google Shape;5293;p6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94" name="Google Shape;5294;p6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95" name="Google Shape;5295;p6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96" name="Google Shape;5296;p6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97" name="Google Shape;5297;p6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98" name="Google Shape;5298;p6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299" name="Google Shape;5299;p6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00" name="Google Shape;5300;p6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01" name="Google Shape;5301;p6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02" name="Google Shape;5302;p6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03" name="Google Shape;5303;p6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04" name="Google Shape;5304;p6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05" name="Google Shape;5305;p6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06" name="Google Shape;5306;p6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07" name="Google Shape;5307;p6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08" name="Google Shape;5308;p6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09" name="Google Shape;5309;p6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10" name="Google Shape;5310;p6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endParaRPr/>
            </a:p>
          </p:txBody>
        </p:sp>
        <p:sp>
          <p:nvSpPr>
            <p:cNvPr id="5311" name="Google Shape;5311;p6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endParaRPr/>
            </a:p>
          </p:txBody>
        </p:sp>
      </p:grpSp>
      <p:grpSp>
        <p:nvGrpSpPr>
          <p:cNvPr id="5312" name="Google Shape;5312;p60"/>
          <p:cNvGrpSpPr/>
          <p:nvPr/>
        </p:nvGrpSpPr>
        <p:grpSpPr>
          <a:xfrm>
            <a:off x="5834043" y="994978"/>
            <a:ext cx="2590840" cy="1380235"/>
            <a:chOff x="233350" y="949250"/>
            <a:chExt cx="7137300" cy="3802300"/>
          </a:xfrm>
        </p:grpSpPr>
        <p:sp>
          <p:nvSpPr>
            <p:cNvPr id="5313" name="Google Shape;5313;p6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14" name="Google Shape;5314;p6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15" name="Google Shape;5315;p6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16" name="Google Shape;5316;p6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17" name="Google Shape;5317;p6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18" name="Google Shape;5318;p6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19" name="Google Shape;5319;p6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20" name="Google Shape;5320;p6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21" name="Google Shape;5321;p6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22" name="Google Shape;5322;p6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23" name="Google Shape;5323;p6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24" name="Google Shape;5324;p6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25" name="Google Shape;5325;p6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26" name="Google Shape;5326;p6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27" name="Google Shape;5327;p6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28" name="Google Shape;5328;p6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29" name="Google Shape;5329;p6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30" name="Google Shape;5330;p6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31" name="Google Shape;5331;p6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32" name="Google Shape;5332;p6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33" name="Google Shape;5333;p6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34" name="Google Shape;5334;p6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35" name="Google Shape;5335;p6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36" name="Google Shape;5336;p6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37" name="Google Shape;5337;p6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38" name="Google Shape;5338;p6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39" name="Google Shape;5339;p6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40" name="Google Shape;5340;p6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41" name="Google Shape;5341;p6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42" name="Google Shape;5342;p6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43" name="Google Shape;5343;p6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44" name="Google Shape;5344;p6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45" name="Google Shape;5345;p6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46" name="Google Shape;5346;p6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47" name="Google Shape;5347;p6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48" name="Google Shape;5348;p6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49" name="Google Shape;5349;p6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50" name="Google Shape;5350;p6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51" name="Google Shape;5351;p6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52" name="Google Shape;5352;p6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53" name="Google Shape;5353;p6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54" name="Google Shape;5354;p6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55" name="Google Shape;5355;p6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56" name="Google Shape;5356;p6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57" name="Google Shape;5357;p6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58" name="Google Shape;5358;p6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59" name="Google Shape;5359;p6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60" name="Google Shape;5360;p6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61" name="Google Shape;5361;p6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62" name="Google Shape;5362;p6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5363" name="Google Shape;5363;p6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5364" name="Google Shape;5364;p60"/>
          <p:cNvGrpSpPr/>
          <p:nvPr/>
        </p:nvGrpSpPr>
        <p:grpSpPr>
          <a:xfrm>
            <a:off x="7648473" y="3039750"/>
            <a:ext cx="104231" cy="320340"/>
            <a:chOff x="7564426" y="3224343"/>
            <a:chExt cx="119985" cy="368801"/>
          </a:xfrm>
        </p:grpSpPr>
        <p:sp>
          <p:nvSpPr>
            <p:cNvPr id="5365" name="Google Shape;5365;p6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366" name="Google Shape;5366;p6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367" name="Google Shape;5367;p60"/>
          <p:cNvGrpSpPr/>
          <p:nvPr/>
        </p:nvGrpSpPr>
        <p:grpSpPr>
          <a:xfrm>
            <a:off x="7347962" y="3033852"/>
            <a:ext cx="189489" cy="332132"/>
            <a:chOff x="8370831" y="3202002"/>
            <a:chExt cx="218129" cy="382376"/>
          </a:xfrm>
        </p:grpSpPr>
        <p:sp>
          <p:nvSpPr>
            <p:cNvPr id="5368" name="Google Shape;5368;p6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5369" name="Google Shape;5369;p6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5370" name="Google Shape;5370;p60"/>
          <p:cNvGrpSpPr/>
          <p:nvPr/>
        </p:nvGrpSpPr>
        <p:grpSpPr>
          <a:xfrm>
            <a:off x="8071350" y="3444985"/>
            <a:ext cx="309429" cy="267000"/>
            <a:chOff x="6742064" y="3750480"/>
            <a:chExt cx="399315" cy="344560"/>
          </a:xfrm>
        </p:grpSpPr>
        <p:sp>
          <p:nvSpPr>
            <p:cNvPr id="5371" name="Google Shape;5371;p6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5372" name="Google Shape;5372;p6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5373" name="Google Shape;5373;p60"/>
          <p:cNvGrpSpPr/>
          <p:nvPr/>
        </p:nvGrpSpPr>
        <p:grpSpPr>
          <a:xfrm>
            <a:off x="7610370" y="3796031"/>
            <a:ext cx="180437" cy="281608"/>
            <a:chOff x="7248525" y="3739696"/>
            <a:chExt cx="230531" cy="359790"/>
          </a:xfrm>
        </p:grpSpPr>
        <p:sp>
          <p:nvSpPr>
            <p:cNvPr id="5374" name="Google Shape;5374;p6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5375" name="Google Shape;5375;p6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5376" name="Google Shape;5376;p60"/>
          <p:cNvGrpSpPr/>
          <p:nvPr/>
        </p:nvGrpSpPr>
        <p:grpSpPr>
          <a:xfrm>
            <a:off x="7856288" y="3439255"/>
            <a:ext cx="162896" cy="278710"/>
            <a:chOff x="7601242" y="3729267"/>
            <a:chExt cx="222566" cy="380803"/>
          </a:xfrm>
        </p:grpSpPr>
        <p:sp>
          <p:nvSpPr>
            <p:cNvPr id="5377" name="Google Shape;5377;p6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5378" name="Google Shape;5378;p6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sp>
        <p:nvSpPr>
          <p:cNvPr id="5379" name="Google Shape;5379;p60"/>
          <p:cNvSpPr/>
          <p:nvPr/>
        </p:nvSpPr>
        <p:spPr>
          <a:xfrm>
            <a:off x="7822314" y="3051612"/>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endParaRPr/>
          </a:p>
        </p:txBody>
      </p:sp>
      <p:grpSp>
        <p:nvGrpSpPr>
          <p:cNvPr id="5380" name="Google Shape;5380;p60"/>
          <p:cNvGrpSpPr/>
          <p:nvPr/>
        </p:nvGrpSpPr>
        <p:grpSpPr>
          <a:xfrm>
            <a:off x="7345934" y="3440396"/>
            <a:ext cx="193543" cy="275990"/>
            <a:chOff x="8304647" y="3738687"/>
            <a:chExt cx="225076" cy="320956"/>
          </a:xfrm>
        </p:grpSpPr>
        <p:sp>
          <p:nvSpPr>
            <p:cNvPr id="5381" name="Google Shape;5381;p60"/>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5382" name="Google Shape;5382;p6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5383" name="Google Shape;5383;p6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endParaRPr/>
            </a:p>
          </p:txBody>
        </p:sp>
      </p:grpSp>
      <p:grpSp>
        <p:nvGrpSpPr>
          <p:cNvPr id="5384" name="Google Shape;5384;p60"/>
          <p:cNvGrpSpPr/>
          <p:nvPr/>
        </p:nvGrpSpPr>
        <p:grpSpPr>
          <a:xfrm>
            <a:off x="7618426" y="3440396"/>
            <a:ext cx="178492" cy="275990"/>
            <a:chOff x="8615101" y="3738687"/>
            <a:chExt cx="207573" cy="320956"/>
          </a:xfrm>
        </p:grpSpPr>
        <p:sp>
          <p:nvSpPr>
            <p:cNvPr id="5385" name="Google Shape;5385;p60"/>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386" name="Google Shape;5386;p6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387" name="Google Shape;5387;p6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5388" name="Google Shape;5388;p60"/>
          <p:cNvSpPr/>
          <p:nvPr/>
        </p:nvSpPr>
        <p:spPr>
          <a:xfrm>
            <a:off x="8114866" y="3030280"/>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nvGrpSpPr>
          <p:cNvPr id="5389" name="Google Shape;5389;p60"/>
          <p:cNvGrpSpPr/>
          <p:nvPr/>
        </p:nvGrpSpPr>
        <p:grpSpPr>
          <a:xfrm>
            <a:off x="6013132" y="3561885"/>
            <a:ext cx="557670" cy="511283"/>
            <a:chOff x="6015419" y="3716859"/>
            <a:chExt cx="557671" cy="511283"/>
          </a:xfrm>
        </p:grpSpPr>
        <p:sp>
          <p:nvSpPr>
            <p:cNvPr id="5390" name="Google Shape;5390;p60"/>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nvGrpSpPr>
            <p:cNvPr id="5391" name="Google Shape;5391;p60"/>
            <p:cNvGrpSpPr/>
            <p:nvPr/>
          </p:nvGrpSpPr>
          <p:grpSpPr>
            <a:xfrm>
              <a:off x="6036094" y="3716980"/>
              <a:ext cx="529860" cy="510468"/>
              <a:chOff x="6036094" y="3716980"/>
              <a:chExt cx="529860" cy="510468"/>
            </a:xfrm>
          </p:grpSpPr>
          <p:sp>
            <p:nvSpPr>
              <p:cNvPr id="5392" name="Google Shape;5392;p60"/>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393" name="Google Shape;5393;p60"/>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394" name="Google Shape;5394;p60"/>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395" name="Google Shape;5395;p60"/>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396" name="Google Shape;5396;p60"/>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397" name="Google Shape;5397;p60"/>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398" name="Google Shape;5398;p60"/>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399" name="Google Shape;5399;p60"/>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00" name="Google Shape;5400;p60"/>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01" name="Google Shape;5401;p60"/>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5402" name="Google Shape;5402;p60"/>
          <p:cNvGrpSpPr/>
          <p:nvPr/>
        </p:nvGrpSpPr>
        <p:grpSpPr>
          <a:xfrm>
            <a:off x="6642016" y="2918653"/>
            <a:ext cx="576302" cy="511871"/>
            <a:chOff x="6644304" y="3073628"/>
            <a:chExt cx="576302" cy="511871"/>
          </a:xfrm>
        </p:grpSpPr>
        <p:sp>
          <p:nvSpPr>
            <p:cNvPr id="5403" name="Google Shape;5403;p6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nvGrpSpPr>
            <p:cNvPr id="5404" name="Google Shape;5404;p60"/>
            <p:cNvGrpSpPr/>
            <p:nvPr/>
          </p:nvGrpSpPr>
          <p:grpSpPr>
            <a:xfrm>
              <a:off x="6712169" y="3085440"/>
              <a:ext cx="481622" cy="494913"/>
              <a:chOff x="6712169" y="3085440"/>
              <a:chExt cx="481622" cy="494913"/>
            </a:xfrm>
          </p:grpSpPr>
          <p:sp>
            <p:nvSpPr>
              <p:cNvPr id="5405" name="Google Shape;5405;p60"/>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06" name="Google Shape;5406;p60"/>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07" name="Google Shape;5407;p60"/>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08" name="Google Shape;5408;p60"/>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09" name="Google Shape;5409;p60"/>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5410" name="Google Shape;5410;p60"/>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11" name="Google Shape;5411;p60"/>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12" name="Google Shape;5412;p60"/>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5413" name="Google Shape;5413;p60"/>
          <p:cNvSpPr/>
          <p:nvPr/>
        </p:nvSpPr>
        <p:spPr>
          <a:xfrm>
            <a:off x="6986051" y="2935281"/>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nvGrpSpPr>
          <p:cNvPr id="5414" name="Google Shape;5414;p60"/>
          <p:cNvGrpSpPr/>
          <p:nvPr/>
        </p:nvGrpSpPr>
        <p:grpSpPr>
          <a:xfrm>
            <a:off x="6649868" y="3561649"/>
            <a:ext cx="560631" cy="511352"/>
            <a:chOff x="6652154" y="3716623"/>
            <a:chExt cx="560631" cy="511352"/>
          </a:xfrm>
        </p:grpSpPr>
        <p:sp>
          <p:nvSpPr>
            <p:cNvPr id="5415" name="Google Shape;5415;p60"/>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nvGrpSpPr>
            <p:cNvPr id="5416" name="Google Shape;5416;p60"/>
            <p:cNvGrpSpPr/>
            <p:nvPr/>
          </p:nvGrpSpPr>
          <p:grpSpPr>
            <a:xfrm>
              <a:off x="6669657" y="3716715"/>
              <a:ext cx="466779" cy="464290"/>
              <a:chOff x="6669657" y="3716715"/>
              <a:chExt cx="466779" cy="464290"/>
            </a:xfrm>
          </p:grpSpPr>
          <p:sp>
            <p:nvSpPr>
              <p:cNvPr id="5417" name="Google Shape;5417;p60"/>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18" name="Google Shape;5418;p60"/>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19" name="Google Shape;5419;p60"/>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20" name="Google Shape;5420;p60"/>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21" name="Google Shape;5421;p60"/>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22" name="Google Shape;5422;p60"/>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23" name="Google Shape;5423;p60"/>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24" name="Google Shape;5424;p60"/>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25" name="Google Shape;5425;p60"/>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26" name="Google Shape;5426;p60"/>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27" name="Google Shape;5427;p60"/>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28" name="Google Shape;5428;p60"/>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29" name="Google Shape;5429;p60"/>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5430" name="Google Shape;5430;p60"/>
          <p:cNvGrpSpPr/>
          <p:nvPr/>
        </p:nvGrpSpPr>
        <p:grpSpPr>
          <a:xfrm>
            <a:off x="7843959" y="3843057"/>
            <a:ext cx="187557" cy="187557"/>
            <a:chOff x="8565775" y="671075"/>
            <a:chExt cx="441000" cy="441000"/>
          </a:xfrm>
        </p:grpSpPr>
        <p:sp>
          <p:nvSpPr>
            <p:cNvPr id="5431" name="Google Shape;5431;p60"/>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endParaRPr/>
            </a:p>
          </p:txBody>
        </p:sp>
        <p:sp>
          <p:nvSpPr>
            <p:cNvPr id="5432" name="Google Shape;5432;p60"/>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endParaRPr/>
            </a:p>
          </p:txBody>
        </p:sp>
      </p:grpSp>
      <p:sp>
        <p:nvSpPr>
          <p:cNvPr id="5433" name="Google Shape;5433;p60"/>
          <p:cNvSpPr/>
          <p:nvPr/>
        </p:nvSpPr>
        <p:spPr>
          <a:xfrm>
            <a:off x="8145173" y="3838977"/>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endParaRPr/>
          </a:p>
        </p:txBody>
      </p:sp>
      <p:sp>
        <p:nvSpPr>
          <p:cNvPr id="5434" name="Google Shape;5434;p60"/>
          <p:cNvSpPr/>
          <p:nvPr/>
        </p:nvSpPr>
        <p:spPr>
          <a:xfrm flipH="1">
            <a:off x="7353411" y="3805432"/>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endParaRPr/>
          </a:p>
        </p:txBody>
      </p:sp>
      <p:grpSp>
        <p:nvGrpSpPr>
          <p:cNvPr id="5435" name="Google Shape;5435;p60"/>
          <p:cNvGrpSpPr/>
          <p:nvPr/>
        </p:nvGrpSpPr>
        <p:grpSpPr>
          <a:xfrm>
            <a:off x="5997813" y="2921276"/>
            <a:ext cx="587871" cy="512373"/>
            <a:chOff x="6000100" y="3076250"/>
            <a:chExt cx="587871" cy="512373"/>
          </a:xfrm>
        </p:grpSpPr>
        <p:sp>
          <p:nvSpPr>
            <p:cNvPr id="5436" name="Google Shape;5436;p60"/>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nvGrpSpPr>
            <p:cNvPr id="5437" name="Google Shape;5437;p60"/>
            <p:cNvGrpSpPr/>
            <p:nvPr/>
          </p:nvGrpSpPr>
          <p:grpSpPr>
            <a:xfrm>
              <a:off x="6031360" y="3076713"/>
              <a:ext cx="539107" cy="480965"/>
              <a:chOff x="6031360" y="3076713"/>
              <a:chExt cx="539107" cy="480965"/>
            </a:xfrm>
          </p:grpSpPr>
          <p:sp>
            <p:nvSpPr>
              <p:cNvPr id="5438" name="Google Shape;5438;p60"/>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39" name="Google Shape;5439;p60"/>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40" name="Google Shape;5440;p60"/>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41" name="Google Shape;5441;p60"/>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42" name="Google Shape;5442;p60"/>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43" name="Google Shape;5443;p60"/>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5444" name="Google Shape;5444;p60"/>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5445" name="Google Shape;5445;p60"/>
          <p:cNvGrpSpPr/>
          <p:nvPr/>
        </p:nvGrpSpPr>
        <p:grpSpPr>
          <a:xfrm>
            <a:off x="3574273" y="2854307"/>
            <a:ext cx="2241344" cy="1330656"/>
            <a:chOff x="3597785" y="3065882"/>
            <a:chExt cx="2241344" cy="1330656"/>
          </a:xfrm>
        </p:grpSpPr>
        <p:grpSp>
          <p:nvGrpSpPr>
            <p:cNvPr id="5446" name="Google Shape;5446;p60"/>
            <p:cNvGrpSpPr/>
            <p:nvPr/>
          </p:nvGrpSpPr>
          <p:grpSpPr>
            <a:xfrm>
              <a:off x="5296908" y="3937355"/>
              <a:ext cx="143198" cy="32380"/>
              <a:chOff x="5296908" y="3937355"/>
              <a:chExt cx="143198" cy="32380"/>
            </a:xfrm>
          </p:grpSpPr>
          <p:sp>
            <p:nvSpPr>
              <p:cNvPr id="5447" name="Google Shape;5447;p60"/>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448" name="Google Shape;5448;p60"/>
              <p:cNvGrpSpPr/>
              <p:nvPr/>
            </p:nvGrpSpPr>
            <p:grpSpPr>
              <a:xfrm>
                <a:off x="5402331" y="3937355"/>
                <a:ext cx="37776" cy="32380"/>
                <a:chOff x="5402331" y="3937355"/>
                <a:chExt cx="37776" cy="32380"/>
              </a:xfrm>
            </p:grpSpPr>
            <p:sp>
              <p:nvSpPr>
                <p:cNvPr id="5449" name="Google Shape;5449;p60"/>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50" name="Google Shape;5450;p60"/>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451" name="Google Shape;5451;p60"/>
              <p:cNvGrpSpPr/>
              <p:nvPr/>
            </p:nvGrpSpPr>
            <p:grpSpPr>
              <a:xfrm>
                <a:off x="5296908" y="3937355"/>
                <a:ext cx="37783" cy="32380"/>
                <a:chOff x="5296908" y="3937355"/>
                <a:chExt cx="37783" cy="32380"/>
              </a:xfrm>
            </p:grpSpPr>
            <p:sp>
              <p:nvSpPr>
                <p:cNvPr id="5452" name="Google Shape;5452;p60"/>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53" name="Google Shape;5453;p60"/>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5454" name="Google Shape;5454;p60"/>
            <p:cNvGrpSpPr/>
            <p:nvPr/>
          </p:nvGrpSpPr>
          <p:grpSpPr>
            <a:xfrm>
              <a:off x="4724163" y="3119631"/>
              <a:ext cx="120838" cy="84218"/>
              <a:chOff x="4724163" y="3119631"/>
              <a:chExt cx="120838" cy="84218"/>
            </a:xfrm>
          </p:grpSpPr>
          <p:grpSp>
            <p:nvGrpSpPr>
              <p:cNvPr id="5455" name="Google Shape;5455;p60"/>
              <p:cNvGrpSpPr/>
              <p:nvPr/>
            </p:nvGrpSpPr>
            <p:grpSpPr>
              <a:xfrm>
                <a:off x="4746712" y="3132773"/>
                <a:ext cx="86869" cy="56424"/>
                <a:chOff x="4746712" y="3132773"/>
                <a:chExt cx="86869" cy="56424"/>
              </a:xfrm>
            </p:grpSpPr>
            <p:sp>
              <p:nvSpPr>
                <p:cNvPr id="5456" name="Google Shape;5456;p60"/>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457" name="Google Shape;5457;p60"/>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nvGrpSpPr>
              <p:cNvPr id="5458" name="Google Shape;5458;p60"/>
              <p:cNvGrpSpPr/>
              <p:nvPr/>
            </p:nvGrpSpPr>
            <p:grpSpPr>
              <a:xfrm>
                <a:off x="4773634" y="3143336"/>
                <a:ext cx="37776" cy="32451"/>
                <a:chOff x="4773634" y="3143336"/>
                <a:chExt cx="37776" cy="32451"/>
              </a:xfrm>
            </p:grpSpPr>
            <p:sp>
              <p:nvSpPr>
                <p:cNvPr id="5459" name="Google Shape;5459;p60"/>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60" name="Google Shape;5460;p60"/>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461" name="Google Shape;5461;p60"/>
              <p:cNvGrpSpPr/>
              <p:nvPr/>
            </p:nvGrpSpPr>
            <p:grpSpPr>
              <a:xfrm>
                <a:off x="4724163" y="3131248"/>
                <a:ext cx="37776" cy="32459"/>
                <a:chOff x="4724163" y="3131248"/>
                <a:chExt cx="37776" cy="32459"/>
              </a:xfrm>
            </p:grpSpPr>
            <p:sp>
              <p:nvSpPr>
                <p:cNvPr id="5462" name="Google Shape;5462;p60"/>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63" name="Google Shape;5463;p60"/>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464" name="Google Shape;5464;p60"/>
              <p:cNvGrpSpPr/>
              <p:nvPr/>
            </p:nvGrpSpPr>
            <p:grpSpPr>
              <a:xfrm>
                <a:off x="4755081" y="3176054"/>
                <a:ext cx="32357" cy="27795"/>
                <a:chOff x="4755081" y="3176054"/>
                <a:chExt cx="32357" cy="27795"/>
              </a:xfrm>
            </p:grpSpPr>
            <p:sp>
              <p:nvSpPr>
                <p:cNvPr id="5465" name="Google Shape;5465;p60"/>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66" name="Google Shape;5466;p60"/>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467" name="Google Shape;5467;p60"/>
              <p:cNvGrpSpPr/>
              <p:nvPr/>
            </p:nvGrpSpPr>
            <p:grpSpPr>
              <a:xfrm>
                <a:off x="4812550" y="3119631"/>
                <a:ext cx="32451" cy="27803"/>
                <a:chOff x="4812550" y="3119631"/>
                <a:chExt cx="32451" cy="27803"/>
              </a:xfrm>
            </p:grpSpPr>
            <p:sp>
              <p:nvSpPr>
                <p:cNvPr id="5468" name="Google Shape;5468;p60"/>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69" name="Google Shape;5469;p60"/>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5470" name="Google Shape;5470;p60"/>
            <p:cNvGrpSpPr/>
            <p:nvPr/>
          </p:nvGrpSpPr>
          <p:grpSpPr>
            <a:xfrm>
              <a:off x="5382826" y="4027197"/>
              <a:ext cx="268967" cy="250422"/>
              <a:chOff x="5382826" y="4027197"/>
              <a:chExt cx="268967" cy="250422"/>
            </a:xfrm>
          </p:grpSpPr>
          <p:grpSp>
            <p:nvGrpSpPr>
              <p:cNvPr id="5471" name="Google Shape;5471;p60"/>
              <p:cNvGrpSpPr/>
              <p:nvPr/>
            </p:nvGrpSpPr>
            <p:grpSpPr>
              <a:xfrm>
                <a:off x="5405280" y="4042510"/>
                <a:ext cx="237570" cy="218647"/>
                <a:chOff x="5405280" y="4042510"/>
                <a:chExt cx="237570" cy="218647"/>
              </a:xfrm>
            </p:grpSpPr>
            <p:sp>
              <p:nvSpPr>
                <p:cNvPr id="5472" name="Google Shape;5472;p60"/>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473" name="Google Shape;5473;p60"/>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474" name="Google Shape;5474;p60"/>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475" name="Google Shape;5475;p60"/>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476" name="Google Shape;5476;p60"/>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477" name="Google Shape;5477;p60"/>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nvGrpSpPr>
              <p:cNvPr id="5478" name="Google Shape;5478;p60"/>
              <p:cNvGrpSpPr/>
              <p:nvPr/>
            </p:nvGrpSpPr>
            <p:grpSpPr>
              <a:xfrm>
                <a:off x="5382826" y="4125549"/>
                <a:ext cx="37776" cy="32380"/>
                <a:chOff x="5382826" y="4125549"/>
                <a:chExt cx="37776" cy="32380"/>
              </a:xfrm>
            </p:grpSpPr>
            <p:sp>
              <p:nvSpPr>
                <p:cNvPr id="5479" name="Google Shape;5479;p60"/>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80" name="Google Shape;5480;p60"/>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481" name="Google Shape;5481;p60"/>
              <p:cNvGrpSpPr/>
              <p:nvPr/>
            </p:nvGrpSpPr>
            <p:grpSpPr>
              <a:xfrm>
                <a:off x="5475680" y="4195587"/>
                <a:ext cx="37783" cy="32364"/>
                <a:chOff x="5475680" y="4195587"/>
                <a:chExt cx="37783" cy="32364"/>
              </a:xfrm>
            </p:grpSpPr>
            <p:sp>
              <p:nvSpPr>
                <p:cNvPr id="5482" name="Google Shape;5482;p60"/>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83" name="Google Shape;5483;p60"/>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484" name="Google Shape;5484;p60"/>
              <p:cNvGrpSpPr/>
              <p:nvPr/>
            </p:nvGrpSpPr>
            <p:grpSpPr>
              <a:xfrm>
                <a:off x="5532575" y="4027197"/>
                <a:ext cx="33308" cy="32262"/>
                <a:chOff x="5532575" y="4027197"/>
                <a:chExt cx="33308" cy="32262"/>
              </a:xfrm>
            </p:grpSpPr>
            <p:sp>
              <p:nvSpPr>
                <p:cNvPr id="5485" name="Google Shape;5485;p60"/>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86" name="Google Shape;5486;p60"/>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487" name="Google Shape;5487;p60"/>
              <p:cNvGrpSpPr/>
              <p:nvPr/>
            </p:nvGrpSpPr>
            <p:grpSpPr>
              <a:xfrm>
                <a:off x="5590706" y="4245348"/>
                <a:ext cx="33497" cy="32270"/>
                <a:chOff x="5590706" y="4245348"/>
                <a:chExt cx="33497" cy="32270"/>
              </a:xfrm>
            </p:grpSpPr>
            <p:sp>
              <p:nvSpPr>
                <p:cNvPr id="5488" name="Google Shape;5488;p60"/>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89" name="Google Shape;5489;p60"/>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490" name="Google Shape;5490;p60"/>
              <p:cNvGrpSpPr/>
              <p:nvPr/>
            </p:nvGrpSpPr>
            <p:grpSpPr>
              <a:xfrm>
                <a:off x="5618681" y="4109677"/>
                <a:ext cx="33112" cy="32357"/>
                <a:chOff x="5618681" y="4109677"/>
                <a:chExt cx="33112" cy="32357"/>
              </a:xfrm>
            </p:grpSpPr>
            <p:sp>
              <p:nvSpPr>
                <p:cNvPr id="5491" name="Google Shape;5491;p60"/>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92" name="Google Shape;5492;p60"/>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493" name="Google Shape;5493;p60"/>
              <p:cNvGrpSpPr/>
              <p:nvPr/>
            </p:nvGrpSpPr>
            <p:grpSpPr>
              <a:xfrm>
                <a:off x="5479298" y="4128262"/>
                <a:ext cx="31405" cy="26906"/>
                <a:chOff x="5479298" y="4128262"/>
                <a:chExt cx="31405" cy="26906"/>
              </a:xfrm>
            </p:grpSpPr>
            <p:sp>
              <p:nvSpPr>
                <p:cNvPr id="5494" name="Google Shape;5494;p60"/>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95" name="Google Shape;5495;p60"/>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496" name="Google Shape;5496;p60"/>
              <p:cNvGrpSpPr/>
              <p:nvPr/>
            </p:nvGrpSpPr>
            <p:grpSpPr>
              <a:xfrm>
                <a:off x="5582903" y="4180116"/>
                <a:ext cx="31499" cy="26898"/>
                <a:chOff x="5582903" y="4180116"/>
                <a:chExt cx="31499" cy="26898"/>
              </a:xfrm>
            </p:grpSpPr>
            <p:sp>
              <p:nvSpPr>
                <p:cNvPr id="5497" name="Google Shape;5497;p60"/>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498" name="Google Shape;5498;p60"/>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5499" name="Google Shape;5499;p60"/>
            <p:cNvGrpSpPr/>
            <p:nvPr/>
          </p:nvGrpSpPr>
          <p:grpSpPr>
            <a:xfrm>
              <a:off x="3977681" y="3230323"/>
              <a:ext cx="94584" cy="84085"/>
              <a:chOff x="3977681" y="3230323"/>
              <a:chExt cx="94584" cy="84085"/>
            </a:xfrm>
          </p:grpSpPr>
          <p:grpSp>
            <p:nvGrpSpPr>
              <p:cNvPr id="5500" name="Google Shape;5500;p60"/>
              <p:cNvGrpSpPr/>
              <p:nvPr/>
            </p:nvGrpSpPr>
            <p:grpSpPr>
              <a:xfrm>
                <a:off x="4000135" y="3243041"/>
                <a:ext cx="59570" cy="57186"/>
                <a:chOff x="4000135" y="3243041"/>
                <a:chExt cx="59570" cy="57186"/>
              </a:xfrm>
            </p:grpSpPr>
            <p:sp>
              <p:nvSpPr>
                <p:cNvPr id="5501" name="Google Shape;5501;p60"/>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02" name="Google Shape;5502;p60"/>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03" name="Google Shape;5503;p60"/>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nvGrpSpPr>
              <p:cNvPr id="5504" name="Google Shape;5504;p60"/>
              <p:cNvGrpSpPr/>
              <p:nvPr/>
            </p:nvGrpSpPr>
            <p:grpSpPr>
              <a:xfrm>
                <a:off x="3977681" y="3245872"/>
                <a:ext cx="37783" cy="32380"/>
                <a:chOff x="3977681" y="3245872"/>
                <a:chExt cx="37783" cy="32380"/>
              </a:xfrm>
            </p:grpSpPr>
            <p:sp>
              <p:nvSpPr>
                <p:cNvPr id="5505" name="Google Shape;5505;p60"/>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06" name="Google Shape;5506;p60"/>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07" name="Google Shape;5507;p60"/>
              <p:cNvGrpSpPr/>
              <p:nvPr/>
            </p:nvGrpSpPr>
            <p:grpSpPr>
              <a:xfrm>
                <a:off x="4040860" y="3262672"/>
                <a:ext cx="31405" cy="27001"/>
                <a:chOff x="4040860" y="3262672"/>
                <a:chExt cx="31405" cy="27001"/>
              </a:xfrm>
            </p:grpSpPr>
            <p:sp>
              <p:nvSpPr>
                <p:cNvPr id="5508" name="Google Shape;5508;p60"/>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09" name="Google Shape;5509;p60"/>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10" name="Google Shape;5510;p60"/>
              <p:cNvGrpSpPr/>
              <p:nvPr/>
            </p:nvGrpSpPr>
            <p:grpSpPr>
              <a:xfrm>
                <a:off x="4021072" y="3230323"/>
                <a:ext cx="31397" cy="26906"/>
                <a:chOff x="4021072" y="3230323"/>
                <a:chExt cx="31397" cy="26906"/>
              </a:xfrm>
            </p:grpSpPr>
            <p:sp>
              <p:nvSpPr>
                <p:cNvPr id="5511" name="Google Shape;5511;p60"/>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12" name="Google Shape;5512;p60"/>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13" name="Google Shape;5513;p60"/>
              <p:cNvGrpSpPr/>
              <p:nvPr/>
            </p:nvGrpSpPr>
            <p:grpSpPr>
              <a:xfrm>
                <a:off x="4001472" y="3287462"/>
                <a:ext cx="31499" cy="26945"/>
                <a:chOff x="4001472" y="3287462"/>
                <a:chExt cx="31499" cy="26945"/>
              </a:xfrm>
            </p:grpSpPr>
            <p:sp>
              <p:nvSpPr>
                <p:cNvPr id="5514" name="Google Shape;5514;p60"/>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15" name="Google Shape;5515;p60"/>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5516" name="Google Shape;5516;p60"/>
            <p:cNvGrpSpPr/>
            <p:nvPr/>
          </p:nvGrpSpPr>
          <p:grpSpPr>
            <a:xfrm>
              <a:off x="4084715" y="3258865"/>
              <a:ext cx="184961" cy="137268"/>
              <a:chOff x="4084715" y="3258865"/>
              <a:chExt cx="184961" cy="137268"/>
            </a:xfrm>
          </p:grpSpPr>
          <p:grpSp>
            <p:nvGrpSpPr>
              <p:cNvPr id="5517" name="Google Shape;5517;p60"/>
              <p:cNvGrpSpPr/>
              <p:nvPr/>
            </p:nvGrpSpPr>
            <p:grpSpPr>
              <a:xfrm>
                <a:off x="4107453" y="3271583"/>
                <a:ext cx="153470" cy="110275"/>
                <a:chOff x="4107453" y="3271583"/>
                <a:chExt cx="153470" cy="110275"/>
              </a:xfrm>
            </p:grpSpPr>
            <p:sp>
              <p:nvSpPr>
                <p:cNvPr id="5518" name="Google Shape;5518;p60"/>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19" name="Google Shape;5519;p60"/>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20" name="Google Shape;5520;p60"/>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21" name="Google Shape;5521;p60"/>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nvGrpSpPr>
              <p:cNvPr id="5522" name="Google Shape;5522;p60"/>
              <p:cNvGrpSpPr/>
              <p:nvPr/>
            </p:nvGrpSpPr>
            <p:grpSpPr>
              <a:xfrm>
                <a:off x="4136947" y="3258865"/>
                <a:ext cx="31499" cy="27001"/>
                <a:chOff x="4136947" y="3258865"/>
                <a:chExt cx="31499" cy="27001"/>
              </a:xfrm>
            </p:grpSpPr>
            <p:sp>
              <p:nvSpPr>
                <p:cNvPr id="5523" name="Google Shape;5523;p60"/>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24" name="Google Shape;5524;p60"/>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25" name="Google Shape;5525;p60"/>
              <p:cNvGrpSpPr/>
              <p:nvPr/>
            </p:nvGrpSpPr>
            <p:grpSpPr>
              <a:xfrm>
                <a:off x="4084715" y="3266478"/>
                <a:ext cx="31468" cy="26898"/>
                <a:chOff x="4084715" y="3266478"/>
                <a:chExt cx="31468" cy="26898"/>
              </a:xfrm>
            </p:grpSpPr>
            <p:sp>
              <p:nvSpPr>
                <p:cNvPr id="5526" name="Google Shape;5526;p60"/>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27" name="Google Shape;5527;p60"/>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28" name="Google Shape;5528;p60"/>
              <p:cNvGrpSpPr/>
              <p:nvPr/>
            </p:nvGrpSpPr>
            <p:grpSpPr>
              <a:xfrm>
                <a:off x="4159213" y="3279849"/>
                <a:ext cx="31405" cy="26945"/>
                <a:chOff x="4159213" y="3279849"/>
                <a:chExt cx="31405" cy="26945"/>
              </a:xfrm>
            </p:grpSpPr>
            <p:sp>
              <p:nvSpPr>
                <p:cNvPr id="5529" name="Google Shape;5529;p60"/>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30" name="Google Shape;5530;p60"/>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31" name="Google Shape;5531;p60"/>
              <p:cNvGrpSpPr/>
              <p:nvPr/>
            </p:nvGrpSpPr>
            <p:grpSpPr>
              <a:xfrm>
                <a:off x="4201550" y="3266502"/>
                <a:ext cx="31405" cy="26883"/>
                <a:chOff x="4201550" y="3266502"/>
                <a:chExt cx="31405" cy="26883"/>
              </a:xfrm>
            </p:grpSpPr>
            <p:sp>
              <p:nvSpPr>
                <p:cNvPr id="5532" name="Google Shape;5532;p60"/>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33" name="Google Shape;5533;p60"/>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34" name="Google Shape;5534;p60"/>
              <p:cNvGrpSpPr/>
              <p:nvPr/>
            </p:nvGrpSpPr>
            <p:grpSpPr>
              <a:xfrm>
                <a:off x="4201550" y="3338278"/>
                <a:ext cx="31405" cy="26930"/>
                <a:chOff x="4201550" y="3338278"/>
                <a:chExt cx="31405" cy="26930"/>
              </a:xfrm>
            </p:grpSpPr>
            <p:sp>
              <p:nvSpPr>
                <p:cNvPr id="5535" name="Google Shape;5535;p60"/>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36" name="Google Shape;5536;p60"/>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37" name="Google Shape;5537;p60"/>
              <p:cNvGrpSpPr/>
              <p:nvPr/>
            </p:nvGrpSpPr>
            <p:grpSpPr>
              <a:xfrm>
                <a:off x="4238272" y="3369132"/>
                <a:ext cx="31405" cy="27001"/>
                <a:chOff x="4238272" y="3369132"/>
                <a:chExt cx="31405" cy="27001"/>
              </a:xfrm>
            </p:grpSpPr>
            <p:sp>
              <p:nvSpPr>
                <p:cNvPr id="5538" name="Google Shape;5538;p60"/>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39" name="Google Shape;5539;p60"/>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5540" name="Google Shape;5540;p60"/>
            <p:cNvGrpSpPr/>
            <p:nvPr/>
          </p:nvGrpSpPr>
          <p:grpSpPr>
            <a:xfrm>
              <a:off x="4068639" y="3200169"/>
              <a:ext cx="77643" cy="37272"/>
              <a:chOff x="4068639" y="3200169"/>
              <a:chExt cx="77643" cy="37272"/>
            </a:xfrm>
          </p:grpSpPr>
          <p:sp>
            <p:nvSpPr>
              <p:cNvPr id="5541" name="Google Shape;5541;p60"/>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542" name="Google Shape;5542;p60"/>
              <p:cNvGrpSpPr/>
              <p:nvPr/>
            </p:nvGrpSpPr>
            <p:grpSpPr>
              <a:xfrm>
                <a:off x="4114878" y="3200169"/>
                <a:ext cx="31405" cy="26993"/>
                <a:chOff x="4114878" y="3200169"/>
                <a:chExt cx="31405" cy="26993"/>
              </a:xfrm>
            </p:grpSpPr>
            <p:sp>
              <p:nvSpPr>
                <p:cNvPr id="5543" name="Google Shape;5543;p60"/>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44" name="Google Shape;5544;p60"/>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45" name="Google Shape;5545;p60"/>
              <p:cNvGrpSpPr/>
              <p:nvPr/>
            </p:nvGrpSpPr>
            <p:grpSpPr>
              <a:xfrm>
                <a:off x="4068639" y="3210535"/>
                <a:ext cx="31499" cy="26906"/>
                <a:chOff x="4068639" y="3210535"/>
                <a:chExt cx="31499" cy="26906"/>
              </a:xfrm>
            </p:grpSpPr>
            <p:sp>
              <p:nvSpPr>
                <p:cNvPr id="5546" name="Google Shape;5546;p60"/>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47" name="Google Shape;5547;p60"/>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5548" name="Google Shape;5548;p60"/>
            <p:cNvGrpSpPr/>
            <p:nvPr/>
          </p:nvGrpSpPr>
          <p:grpSpPr>
            <a:xfrm>
              <a:off x="3869702" y="3066935"/>
              <a:ext cx="382664" cy="190294"/>
              <a:chOff x="3869702" y="3066935"/>
              <a:chExt cx="382664" cy="190294"/>
            </a:xfrm>
          </p:grpSpPr>
          <p:grpSp>
            <p:nvGrpSpPr>
              <p:cNvPr id="5549" name="Google Shape;5549;p60"/>
              <p:cNvGrpSpPr/>
              <p:nvPr/>
            </p:nvGrpSpPr>
            <p:grpSpPr>
              <a:xfrm>
                <a:off x="3888633" y="3082351"/>
                <a:ext cx="351172" cy="160698"/>
                <a:chOff x="3888633" y="3082351"/>
                <a:chExt cx="351172" cy="160698"/>
              </a:xfrm>
            </p:grpSpPr>
            <p:sp>
              <p:nvSpPr>
                <p:cNvPr id="5550" name="Google Shape;5550;p60"/>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51" name="Google Shape;5551;p60"/>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52" name="Google Shape;5552;p60"/>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53" name="Google Shape;5553;p60"/>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54" name="Google Shape;5554;p60"/>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55" name="Google Shape;5555;p60"/>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nvGrpSpPr>
              <p:cNvPr id="5556" name="Google Shape;5556;p60"/>
              <p:cNvGrpSpPr/>
              <p:nvPr/>
            </p:nvGrpSpPr>
            <p:grpSpPr>
              <a:xfrm>
                <a:off x="4143703" y="3066935"/>
                <a:ext cx="37783" cy="32357"/>
                <a:chOff x="4143703" y="3066935"/>
                <a:chExt cx="37783" cy="32357"/>
              </a:xfrm>
            </p:grpSpPr>
            <p:sp>
              <p:nvSpPr>
                <p:cNvPr id="5557" name="Google Shape;5557;p60"/>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58" name="Google Shape;5558;p60"/>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59" name="Google Shape;5559;p60"/>
              <p:cNvGrpSpPr/>
              <p:nvPr/>
            </p:nvGrpSpPr>
            <p:grpSpPr>
              <a:xfrm>
                <a:off x="4044565" y="3103563"/>
                <a:ext cx="37783" cy="32451"/>
                <a:chOff x="4044565" y="3103563"/>
                <a:chExt cx="37783" cy="32451"/>
              </a:xfrm>
            </p:grpSpPr>
            <p:sp>
              <p:nvSpPr>
                <p:cNvPr id="5560" name="Google Shape;5560;p60"/>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61" name="Google Shape;5561;p60"/>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62" name="Google Shape;5562;p60"/>
              <p:cNvGrpSpPr/>
              <p:nvPr/>
            </p:nvGrpSpPr>
            <p:grpSpPr>
              <a:xfrm>
                <a:off x="4017454" y="3188237"/>
                <a:ext cx="37776" cy="32357"/>
                <a:chOff x="4017454" y="3188237"/>
                <a:chExt cx="37776" cy="32357"/>
              </a:xfrm>
            </p:grpSpPr>
            <p:sp>
              <p:nvSpPr>
                <p:cNvPr id="5563" name="Google Shape;5563;p60"/>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64" name="Google Shape;5564;p60"/>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65" name="Google Shape;5565;p60"/>
              <p:cNvGrpSpPr/>
              <p:nvPr/>
            </p:nvGrpSpPr>
            <p:grpSpPr>
              <a:xfrm>
                <a:off x="3921548" y="3157509"/>
                <a:ext cx="37783" cy="32357"/>
                <a:chOff x="3921548" y="3157509"/>
                <a:chExt cx="37783" cy="32357"/>
              </a:xfrm>
            </p:grpSpPr>
            <p:sp>
              <p:nvSpPr>
                <p:cNvPr id="5566" name="Google Shape;5566;p60"/>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67" name="Google Shape;5567;p60"/>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68" name="Google Shape;5568;p60"/>
              <p:cNvGrpSpPr/>
              <p:nvPr/>
            </p:nvGrpSpPr>
            <p:grpSpPr>
              <a:xfrm>
                <a:off x="3939056" y="3211620"/>
                <a:ext cx="37783" cy="32380"/>
                <a:chOff x="3939056" y="3211620"/>
                <a:chExt cx="37783" cy="32380"/>
              </a:xfrm>
            </p:grpSpPr>
            <p:sp>
              <p:nvSpPr>
                <p:cNvPr id="5569" name="Google Shape;5569;p60"/>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70" name="Google Shape;5570;p60"/>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71" name="Google Shape;5571;p60"/>
              <p:cNvGrpSpPr/>
              <p:nvPr/>
            </p:nvGrpSpPr>
            <p:grpSpPr>
              <a:xfrm>
                <a:off x="4176240" y="3136965"/>
                <a:ext cx="31405" cy="26930"/>
                <a:chOff x="4176240" y="3136965"/>
                <a:chExt cx="31405" cy="26930"/>
              </a:xfrm>
            </p:grpSpPr>
            <p:sp>
              <p:nvSpPr>
                <p:cNvPr id="5572" name="Google Shape;5572;p60"/>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73" name="Google Shape;5573;p60"/>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74" name="Google Shape;5574;p60"/>
              <p:cNvGrpSpPr/>
              <p:nvPr/>
            </p:nvGrpSpPr>
            <p:grpSpPr>
              <a:xfrm>
                <a:off x="4133148" y="3152593"/>
                <a:ext cx="31499" cy="27001"/>
                <a:chOff x="4133148" y="3152593"/>
                <a:chExt cx="31499" cy="27001"/>
              </a:xfrm>
            </p:grpSpPr>
            <p:sp>
              <p:nvSpPr>
                <p:cNvPr id="5575" name="Google Shape;5575;p60"/>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76" name="Google Shape;5576;p60"/>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77" name="Google Shape;5577;p60"/>
              <p:cNvGrpSpPr/>
              <p:nvPr/>
            </p:nvGrpSpPr>
            <p:grpSpPr>
              <a:xfrm>
                <a:off x="4220866" y="3073534"/>
                <a:ext cx="31499" cy="26898"/>
                <a:chOff x="4220866" y="3073534"/>
                <a:chExt cx="31499" cy="26898"/>
              </a:xfrm>
            </p:grpSpPr>
            <p:sp>
              <p:nvSpPr>
                <p:cNvPr id="5578" name="Google Shape;5578;p60"/>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79" name="Google Shape;5579;p60"/>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580" name="Google Shape;5580;p60"/>
              <p:cNvGrpSpPr/>
              <p:nvPr/>
            </p:nvGrpSpPr>
            <p:grpSpPr>
              <a:xfrm>
                <a:off x="3869702" y="3230323"/>
                <a:ext cx="31499" cy="26906"/>
                <a:chOff x="3869702" y="3230323"/>
                <a:chExt cx="31499" cy="26906"/>
              </a:xfrm>
            </p:grpSpPr>
            <p:sp>
              <p:nvSpPr>
                <p:cNvPr id="5581" name="Google Shape;5581;p60"/>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582" name="Google Shape;5582;p60"/>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5583" name="Google Shape;5583;p60"/>
            <p:cNvGrpSpPr/>
            <p:nvPr/>
          </p:nvGrpSpPr>
          <p:grpSpPr>
            <a:xfrm>
              <a:off x="4271383" y="3065882"/>
              <a:ext cx="304556" cy="341663"/>
              <a:chOff x="4271383" y="3065882"/>
              <a:chExt cx="304556" cy="341663"/>
            </a:xfrm>
          </p:grpSpPr>
          <p:grpSp>
            <p:nvGrpSpPr>
              <p:cNvPr id="5584" name="Google Shape;5584;p60"/>
              <p:cNvGrpSpPr/>
              <p:nvPr/>
            </p:nvGrpSpPr>
            <p:grpSpPr>
              <a:xfrm>
                <a:off x="4293838" y="3078639"/>
                <a:ext cx="269353" cy="311973"/>
                <a:chOff x="4293838" y="3078639"/>
                <a:chExt cx="269353" cy="311973"/>
              </a:xfrm>
            </p:grpSpPr>
            <p:sp>
              <p:nvSpPr>
                <p:cNvPr id="5585" name="Google Shape;5585;p60"/>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86" name="Google Shape;5586;p60"/>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87" name="Google Shape;5587;p60"/>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88" name="Google Shape;5588;p60"/>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89" name="Google Shape;5589;p60"/>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90" name="Google Shape;5590;p60"/>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91" name="Google Shape;5591;p60"/>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92" name="Google Shape;5592;p60"/>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93" name="Google Shape;5593;p60"/>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94" name="Google Shape;5594;p60"/>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95" name="Google Shape;5595;p60"/>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96" name="Google Shape;5596;p60"/>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97" name="Google Shape;5597;p60"/>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98" name="Google Shape;5598;p60"/>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599" name="Google Shape;5599;p60"/>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00" name="Google Shape;5600;p60"/>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01" name="Google Shape;5601;p60"/>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nvGrpSpPr>
              <p:cNvPr id="5602" name="Google Shape;5602;p60"/>
              <p:cNvGrpSpPr/>
              <p:nvPr/>
            </p:nvGrpSpPr>
            <p:grpSpPr>
              <a:xfrm>
                <a:off x="4538164" y="3342061"/>
                <a:ext cx="37776" cy="32380"/>
                <a:chOff x="4538164" y="3342061"/>
                <a:chExt cx="37776" cy="32380"/>
              </a:xfrm>
            </p:grpSpPr>
            <p:sp>
              <p:nvSpPr>
                <p:cNvPr id="5603" name="Google Shape;5603;p60"/>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04" name="Google Shape;5604;p60"/>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05" name="Google Shape;5605;p60"/>
              <p:cNvGrpSpPr/>
              <p:nvPr/>
            </p:nvGrpSpPr>
            <p:grpSpPr>
              <a:xfrm>
                <a:off x="4271383" y="3194742"/>
                <a:ext cx="37783" cy="32420"/>
                <a:chOff x="4271383" y="3194742"/>
                <a:chExt cx="37783" cy="32420"/>
              </a:xfrm>
            </p:grpSpPr>
            <p:sp>
              <p:nvSpPr>
                <p:cNvPr id="5606" name="Google Shape;5606;p60"/>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07" name="Google Shape;5607;p60"/>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08" name="Google Shape;5608;p60"/>
              <p:cNvGrpSpPr/>
              <p:nvPr/>
            </p:nvGrpSpPr>
            <p:grpSpPr>
              <a:xfrm>
                <a:off x="4284416" y="3084058"/>
                <a:ext cx="37783" cy="32357"/>
                <a:chOff x="4284416" y="3084058"/>
                <a:chExt cx="37783" cy="32357"/>
              </a:xfrm>
            </p:grpSpPr>
            <p:sp>
              <p:nvSpPr>
                <p:cNvPr id="5609" name="Google Shape;5609;p60"/>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10" name="Google Shape;5610;p60"/>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11" name="Google Shape;5611;p60"/>
              <p:cNvGrpSpPr/>
              <p:nvPr/>
            </p:nvGrpSpPr>
            <p:grpSpPr>
              <a:xfrm>
                <a:off x="4478697" y="3297561"/>
                <a:ext cx="37776" cy="32451"/>
                <a:chOff x="4478697" y="3297561"/>
                <a:chExt cx="37776" cy="32451"/>
              </a:xfrm>
            </p:grpSpPr>
            <p:sp>
              <p:nvSpPr>
                <p:cNvPr id="5612" name="Google Shape;5612;p60"/>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13" name="Google Shape;5613;p60"/>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14" name="Google Shape;5614;p60"/>
              <p:cNvGrpSpPr/>
              <p:nvPr/>
            </p:nvGrpSpPr>
            <p:grpSpPr>
              <a:xfrm>
                <a:off x="4411813" y="3331711"/>
                <a:ext cx="37776" cy="32451"/>
                <a:chOff x="4411813" y="3331711"/>
                <a:chExt cx="37776" cy="32451"/>
              </a:xfrm>
            </p:grpSpPr>
            <p:sp>
              <p:nvSpPr>
                <p:cNvPr id="5615" name="Google Shape;5615;p60"/>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16" name="Google Shape;5616;p60"/>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17" name="Google Shape;5617;p60"/>
              <p:cNvGrpSpPr/>
              <p:nvPr/>
            </p:nvGrpSpPr>
            <p:grpSpPr>
              <a:xfrm>
                <a:off x="4337984" y="3375188"/>
                <a:ext cx="37776" cy="32357"/>
                <a:chOff x="4337984" y="3375188"/>
                <a:chExt cx="37776" cy="32357"/>
              </a:xfrm>
            </p:grpSpPr>
            <p:sp>
              <p:nvSpPr>
                <p:cNvPr id="5618" name="Google Shape;5618;p60"/>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19" name="Google Shape;5619;p60"/>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20" name="Google Shape;5620;p60"/>
              <p:cNvGrpSpPr/>
              <p:nvPr/>
            </p:nvGrpSpPr>
            <p:grpSpPr>
              <a:xfrm>
                <a:off x="4494867" y="3090530"/>
                <a:ext cx="37878" cy="32451"/>
                <a:chOff x="4494867" y="3090530"/>
                <a:chExt cx="37878" cy="32451"/>
              </a:xfrm>
            </p:grpSpPr>
            <p:sp>
              <p:nvSpPr>
                <p:cNvPr id="5621" name="Google Shape;5621;p60"/>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22" name="Google Shape;5622;p60"/>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23" name="Google Shape;5623;p60"/>
              <p:cNvGrpSpPr/>
              <p:nvPr/>
            </p:nvGrpSpPr>
            <p:grpSpPr>
              <a:xfrm>
                <a:off x="4525124" y="3207774"/>
                <a:ext cx="37783" cy="32420"/>
                <a:chOff x="4525124" y="3207774"/>
                <a:chExt cx="37783" cy="32420"/>
              </a:xfrm>
            </p:grpSpPr>
            <p:sp>
              <p:nvSpPr>
                <p:cNvPr id="5624" name="Google Shape;5624;p60"/>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25" name="Google Shape;5625;p60"/>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26" name="Google Shape;5626;p60"/>
              <p:cNvGrpSpPr/>
              <p:nvPr/>
            </p:nvGrpSpPr>
            <p:grpSpPr>
              <a:xfrm>
                <a:off x="4440544" y="3176479"/>
                <a:ext cx="31499" cy="26898"/>
                <a:chOff x="4440544" y="3176479"/>
                <a:chExt cx="31499" cy="26898"/>
              </a:xfrm>
            </p:grpSpPr>
            <p:sp>
              <p:nvSpPr>
                <p:cNvPr id="5627" name="Google Shape;5627;p60"/>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28" name="Google Shape;5628;p60"/>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29" name="Google Shape;5629;p60"/>
              <p:cNvGrpSpPr/>
              <p:nvPr/>
            </p:nvGrpSpPr>
            <p:grpSpPr>
              <a:xfrm>
                <a:off x="4350545" y="3156400"/>
                <a:ext cx="31405" cy="27001"/>
                <a:chOff x="4350545" y="3156400"/>
                <a:chExt cx="31405" cy="27001"/>
              </a:xfrm>
            </p:grpSpPr>
            <p:sp>
              <p:nvSpPr>
                <p:cNvPr id="5630" name="Google Shape;5630;p60"/>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31" name="Google Shape;5631;p60"/>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32" name="Google Shape;5632;p60"/>
              <p:cNvGrpSpPr/>
              <p:nvPr/>
            </p:nvGrpSpPr>
            <p:grpSpPr>
              <a:xfrm>
                <a:off x="4376703" y="3255058"/>
                <a:ext cx="31405" cy="27001"/>
                <a:chOff x="4376703" y="3255058"/>
                <a:chExt cx="31405" cy="27001"/>
              </a:xfrm>
            </p:grpSpPr>
            <p:sp>
              <p:nvSpPr>
                <p:cNvPr id="5633" name="Google Shape;5633;p60"/>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34" name="Google Shape;5634;p60"/>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35" name="Google Shape;5635;p60"/>
              <p:cNvGrpSpPr/>
              <p:nvPr/>
            </p:nvGrpSpPr>
            <p:grpSpPr>
              <a:xfrm>
                <a:off x="4331322" y="3283656"/>
                <a:ext cx="31405" cy="26945"/>
                <a:chOff x="4331322" y="3283656"/>
                <a:chExt cx="31405" cy="26945"/>
              </a:xfrm>
            </p:grpSpPr>
            <p:sp>
              <p:nvSpPr>
                <p:cNvPr id="5636" name="Google Shape;5636;p60"/>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37" name="Google Shape;5637;p60"/>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638" name="Google Shape;5638;p60"/>
              <p:cNvGrpSpPr/>
              <p:nvPr/>
            </p:nvGrpSpPr>
            <p:grpSpPr>
              <a:xfrm>
                <a:off x="4380510" y="3065882"/>
                <a:ext cx="31405" cy="26938"/>
                <a:chOff x="4380510" y="3065882"/>
                <a:chExt cx="31405" cy="26938"/>
              </a:xfrm>
            </p:grpSpPr>
            <p:sp>
              <p:nvSpPr>
                <p:cNvPr id="5639" name="Google Shape;5639;p60"/>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640" name="Google Shape;5640;p60"/>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5641" name="Google Shape;5641;p60"/>
            <p:cNvGrpSpPr/>
            <p:nvPr/>
          </p:nvGrpSpPr>
          <p:grpSpPr>
            <a:xfrm>
              <a:off x="4558998" y="3188237"/>
              <a:ext cx="1280131" cy="1052746"/>
              <a:chOff x="4558998" y="3188237"/>
              <a:chExt cx="1280131" cy="1052746"/>
            </a:xfrm>
          </p:grpSpPr>
          <p:sp>
            <p:nvSpPr>
              <p:cNvPr id="5642" name="Google Shape;5642;p60"/>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643" name="Google Shape;5643;p60"/>
              <p:cNvGrpSpPr/>
              <p:nvPr/>
            </p:nvGrpSpPr>
            <p:grpSpPr>
              <a:xfrm>
                <a:off x="4579164" y="3203653"/>
                <a:ext cx="1244833" cy="1020397"/>
                <a:chOff x="4579164" y="3203653"/>
                <a:chExt cx="1244833" cy="1020397"/>
              </a:xfrm>
            </p:grpSpPr>
            <p:sp>
              <p:nvSpPr>
                <p:cNvPr id="5644" name="Google Shape;5644;p60"/>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45" name="Google Shape;5645;p60"/>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646" name="Google Shape;5646;p60"/>
                <p:cNvGrpSpPr/>
                <p:nvPr/>
              </p:nvGrpSpPr>
              <p:grpSpPr>
                <a:xfrm>
                  <a:off x="4579164" y="3203653"/>
                  <a:ext cx="1244833" cy="1020397"/>
                  <a:chOff x="4579164" y="3203653"/>
                  <a:chExt cx="1244833" cy="1020397"/>
                </a:xfrm>
              </p:grpSpPr>
              <p:sp>
                <p:nvSpPr>
                  <p:cNvPr id="5647" name="Google Shape;5647;p60"/>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48" name="Google Shape;5648;p60"/>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649" name="Google Shape;5649;p60"/>
                  <p:cNvGrpSpPr/>
                  <p:nvPr/>
                </p:nvGrpSpPr>
                <p:grpSpPr>
                  <a:xfrm>
                    <a:off x="4579164" y="3203653"/>
                    <a:ext cx="1244833" cy="1020397"/>
                    <a:chOff x="4579164" y="3203653"/>
                    <a:chExt cx="1244833" cy="1020397"/>
                  </a:xfrm>
                </p:grpSpPr>
                <p:sp>
                  <p:nvSpPr>
                    <p:cNvPr id="5650" name="Google Shape;5650;p60"/>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51" name="Google Shape;5651;p60"/>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52" name="Google Shape;5652;p60"/>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53" name="Google Shape;5653;p60"/>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54" name="Google Shape;5654;p60"/>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55" name="Google Shape;5655;p60"/>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56" name="Google Shape;5656;p60"/>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57" name="Google Shape;5657;p60"/>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658" name="Google Shape;5658;p60"/>
                    <p:cNvGrpSpPr/>
                    <p:nvPr/>
                  </p:nvGrpSpPr>
                  <p:grpSpPr>
                    <a:xfrm>
                      <a:off x="4579164" y="3203653"/>
                      <a:ext cx="1244833" cy="1020397"/>
                      <a:chOff x="4579164" y="3203653"/>
                      <a:chExt cx="1244833" cy="1020397"/>
                    </a:xfrm>
                  </p:grpSpPr>
                  <p:sp>
                    <p:nvSpPr>
                      <p:cNvPr id="5659" name="Google Shape;5659;p60"/>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60" name="Google Shape;5660;p60"/>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61" name="Google Shape;5661;p60"/>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62" name="Google Shape;5662;p60"/>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63" name="Google Shape;5663;p60"/>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64" name="Google Shape;5664;p60"/>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65" name="Google Shape;5665;p60"/>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66" name="Google Shape;5666;p60"/>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67" name="Google Shape;5667;p60"/>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68" name="Google Shape;5668;p60"/>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69" name="Google Shape;5669;p60"/>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70" name="Google Shape;5670;p60"/>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71" name="Google Shape;5671;p60"/>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72" name="Google Shape;5672;p60"/>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673" name="Google Shape;5673;p60"/>
                      <p:cNvGrpSpPr/>
                      <p:nvPr/>
                    </p:nvGrpSpPr>
                    <p:grpSpPr>
                      <a:xfrm>
                        <a:off x="4579164" y="3203653"/>
                        <a:ext cx="1244833" cy="1020397"/>
                        <a:chOff x="4579164" y="3203653"/>
                        <a:chExt cx="1244833" cy="1020397"/>
                      </a:xfrm>
                    </p:grpSpPr>
                    <p:sp>
                      <p:nvSpPr>
                        <p:cNvPr id="5674" name="Google Shape;5674;p60"/>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75" name="Google Shape;5675;p60"/>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76" name="Google Shape;5676;p60"/>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77" name="Google Shape;5677;p60"/>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78" name="Google Shape;5678;p60"/>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79" name="Google Shape;5679;p60"/>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80" name="Google Shape;5680;p60"/>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81" name="Google Shape;5681;p60"/>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82" name="Google Shape;5682;p60"/>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83" name="Google Shape;5683;p60"/>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84" name="Google Shape;5684;p60"/>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85" name="Google Shape;5685;p60"/>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86" name="Google Shape;5686;p60"/>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87" name="Google Shape;5687;p60"/>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88" name="Google Shape;5688;p60"/>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89" name="Google Shape;5689;p60"/>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90" name="Google Shape;5690;p60"/>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91" name="Google Shape;5691;p60"/>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92" name="Google Shape;5692;p60"/>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93" name="Google Shape;5693;p60"/>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94" name="Google Shape;5694;p60"/>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95" name="Google Shape;5695;p60"/>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96" name="Google Shape;5696;p60"/>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697" name="Google Shape;5697;p60"/>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698" name="Google Shape;5698;p60"/>
                        <p:cNvGrpSpPr/>
                        <p:nvPr/>
                      </p:nvGrpSpPr>
                      <p:grpSpPr>
                        <a:xfrm>
                          <a:off x="4579164" y="3203653"/>
                          <a:ext cx="1244833" cy="1020397"/>
                          <a:chOff x="4579164" y="3203653"/>
                          <a:chExt cx="1244833" cy="1020397"/>
                        </a:xfrm>
                      </p:grpSpPr>
                      <p:sp>
                        <p:nvSpPr>
                          <p:cNvPr id="5699" name="Google Shape;5699;p60"/>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700" name="Google Shape;5700;p60"/>
                          <p:cNvGrpSpPr/>
                          <p:nvPr/>
                        </p:nvGrpSpPr>
                        <p:grpSpPr>
                          <a:xfrm>
                            <a:off x="4579164" y="3203653"/>
                            <a:ext cx="1244833" cy="1020397"/>
                            <a:chOff x="4579164" y="3203653"/>
                            <a:chExt cx="1244833" cy="1020397"/>
                          </a:xfrm>
                        </p:grpSpPr>
                        <p:sp>
                          <p:nvSpPr>
                            <p:cNvPr id="5701" name="Google Shape;5701;p60"/>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02" name="Google Shape;5702;p60"/>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03" name="Google Shape;5703;p60"/>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04" name="Google Shape;5704;p60"/>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05" name="Google Shape;5705;p60"/>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06" name="Google Shape;5706;p60"/>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07" name="Google Shape;5707;p60"/>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708" name="Google Shape;5708;p60"/>
                            <p:cNvGrpSpPr/>
                            <p:nvPr/>
                          </p:nvGrpSpPr>
                          <p:grpSpPr>
                            <a:xfrm>
                              <a:off x="4579164" y="3203653"/>
                              <a:ext cx="1244833" cy="1020397"/>
                              <a:chOff x="4579164" y="3203653"/>
                              <a:chExt cx="1244833" cy="1020397"/>
                            </a:xfrm>
                          </p:grpSpPr>
                          <p:sp>
                            <p:nvSpPr>
                              <p:cNvPr id="5709" name="Google Shape;5709;p60"/>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10" name="Google Shape;5710;p60"/>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11" name="Google Shape;5711;p60"/>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12" name="Google Shape;5712;p60"/>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13" name="Google Shape;5713;p60"/>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14" name="Google Shape;5714;p60"/>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15" name="Google Shape;5715;p60"/>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16" name="Google Shape;5716;p60"/>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17" name="Google Shape;5717;p60"/>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18" name="Google Shape;5718;p60"/>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19" name="Google Shape;5719;p60"/>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20" name="Google Shape;5720;p60"/>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21" name="Google Shape;5721;p60"/>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722" name="Google Shape;5722;p60"/>
                              <p:cNvGrpSpPr/>
                              <p:nvPr/>
                            </p:nvGrpSpPr>
                            <p:grpSpPr>
                              <a:xfrm>
                                <a:off x="4579164" y="3203653"/>
                                <a:ext cx="1244833" cy="1020397"/>
                                <a:chOff x="4579164" y="3203653"/>
                                <a:chExt cx="1244833" cy="1020397"/>
                              </a:xfrm>
                            </p:grpSpPr>
                            <p:sp>
                              <p:nvSpPr>
                                <p:cNvPr id="5723" name="Google Shape;5723;p60"/>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24" name="Google Shape;5724;p60"/>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25" name="Google Shape;5725;p60"/>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26" name="Google Shape;5726;p60"/>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27" name="Google Shape;5727;p60"/>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28" name="Google Shape;5728;p60"/>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29" name="Google Shape;5729;p60"/>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730" name="Google Shape;5730;p60"/>
                                <p:cNvGrpSpPr/>
                                <p:nvPr/>
                              </p:nvGrpSpPr>
                              <p:grpSpPr>
                                <a:xfrm>
                                  <a:off x="4579164" y="3203653"/>
                                  <a:ext cx="1244833" cy="1020397"/>
                                  <a:chOff x="4579164" y="3203653"/>
                                  <a:chExt cx="1244833" cy="1020397"/>
                                </a:xfrm>
                              </p:grpSpPr>
                              <p:sp>
                                <p:nvSpPr>
                                  <p:cNvPr id="5731" name="Google Shape;5731;p60"/>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32" name="Google Shape;5732;p60"/>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33" name="Google Shape;5733;p60"/>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34" name="Google Shape;5734;p60"/>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35" name="Google Shape;5735;p60"/>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nvGrpSpPr>
                                  <p:cNvPr id="5736" name="Google Shape;5736;p60"/>
                                  <p:cNvGrpSpPr/>
                                  <p:nvPr/>
                                </p:nvGrpSpPr>
                                <p:grpSpPr>
                                  <a:xfrm>
                                    <a:off x="4579164" y="3203653"/>
                                    <a:ext cx="1244833" cy="1020397"/>
                                    <a:chOff x="4579164" y="3203653"/>
                                    <a:chExt cx="1244833" cy="1020397"/>
                                  </a:xfrm>
                                </p:grpSpPr>
                                <p:sp>
                                  <p:nvSpPr>
                                    <p:cNvPr id="5737" name="Google Shape;5737;p60"/>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38" name="Google Shape;5738;p60"/>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39" name="Google Shape;5739;p60"/>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40" name="Google Shape;5740;p60"/>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grpSp>
                        </p:grpSp>
                        <p:sp>
                          <p:nvSpPr>
                            <p:cNvPr id="5741" name="Google Shape;5741;p60"/>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42" name="Google Shape;5742;p60"/>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5743" name="Google Shape;5743;p60"/>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sp>
                      <p:nvSpPr>
                        <p:cNvPr id="5744" name="Google Shape;5744;p60"/>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grpSp>
            </p:grpSp>
          </p:grpSp>
          <p:grpSp>
            <p:nvGrpSpPr>
              <p:cNvPr id="5745" name="Google Shape;5745;p60"/>
              <p:cNvGrpSpPr/>
              <p:nvPr/>
            </p:nvGrpSpPr>
            <p:grpSpPr>
              <a:xfrm>
                <a:off x="4595437" y="3598775"/>
                <a:ext cx="37776" cy="32451"/>
                <a:chOff x="4595437" y="3598775"/>
                <a:chExt cx="37776" cy="32451"/>
              </a:xfrm>
            </p:grpSpPr>
            <p:sp>
              <p:nvSpPr>
                <p:cNvPr id="5746" name="Google Shape;5746;p60"/>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47" name="Google Shape;5747;p60"/>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48" name="Google Shape;5748;p60"/>
              <p:cNvGrpSpPr/>
              <p:nvPr/>
            </p:nvGrpSpPr>
            <p:grpSpPr>
              <a:xfrm>
                <a:off x="4641864" y="3524443"/>
                <a:ext cx="37776" cy="32380"/>
                <a:chOff x="4641864" y="3524443"/>
                <a:chExt cx="37776" cy="32380"/>
              </a:xfrm>
            </p:grpSpPr>
            <p:sp>
              <p:nvSpPr>
                <p:cNvPr id="5749" name="Google Shape;5749;p60"/>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50" name="Google Shape;5750;p60"/>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51" name="Google Shape;5751;p60"/>
              <p:cNvGrpSpPr/>
              <p:nvPr/>
            </p:nvGrpSpPr>
            <p:grpSpPr>
              <a:xfrm>
                <a:off x="4648431" y="3893901"/>
                <a:ext cx="37776" cy="32357"/>
                <a:chOff x="4648431" y="3893901"/>
                <a:chExt cx="37776" cy="32357"/>
              </a:xfrm>
            </p:grpSpPr>
            <p:sp>
              <p:nvSpPr>
                <p:cNvPr id="5752" name="Google Shape;5752;p60"/>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53" name="Google Shape;5753;p60"/>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54" name="Google Shape;5754;p60"/>
              <p:cNvGrpSpPr/>
              <p:nvPr/>
            </p:nvGrpSpPr>
            <p:grpSpPr>
              <a:xfrm>
                <a:off x="4567752" y="3722908"/>
                <a:ext cx="37870" cy="32380"/>
                <a:chOff x="4567752" y="3722908"/>
                <a:chExt cx="37870" cy="32380"/>
              </a:xfrm>
            </p:grpSpPr>
            <p:sp>
              <p:nvSpPr>
                <p:cNvPr id="5755" name="Google Shape;5755;p60"/>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56" name="Google Shape;5756;p60"/>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57" name="Google Shape;5757;p60"/>
              <p:cNvGrpSpPr/>
              <p:nvPr/>
            </p:nvGrpSpPr>
            <p:grpSpPr>
              <a:xfrm>
                <a:off x="4617506" y="3652052"/>
                <a:ext cx="37783" cy="32357"/>
                <a:chOff x="4617506" y="3652052"/>
                <a:chExt cx="37783" cy="32357"/>
              </a:xfrm>
            </p:grpSpPr>
            <p:sp>
              <p:nvSpPr>
                <p:cNvPr id="5758" name="Google Shape;5758;p60"/>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59" name="Google Shape;5759;p60"/>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60" name="Google Shape;5760;p60"/>
              <p:cNvGrpSpPr/>
              <p:nvPr/>
            </p:nvGrpSpPr>
            <p:grpSpPr>
              <a:xfrm>
                <a:off x="4739005" y="3554149"/>
                <a:ext cx="37870" cy="32357"/>
                <a:chOff x="4739005" y="3554149"/>
                <a:chExt cx="37870" cy="32357"/>
              </a:xfrm>
            </p:grpSpPr>
            <p:sp>
              <p:nvSpPr>
                <p:cNvPr id="5761" name="Google Shape;5761;p60"/>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62" name="Google Shape;5762;p60"/>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63" name="Google Shape;5763;p60"/>
              <p:cNvGrpSpPr/>
              <p:nvPr/>
            </p:nvGrpSpPr>
            <p:grpSpPr>
              <a:xfrm>
                <a:off x="4806557" y="3630258"/>
                <a:ext cx="37776" cy="32364"/>
                <a:chOff x="4806557" y="3630258"/>
                <a:chExt cx="37776" cy="32364"/>
              </a:xfrm>
            </p:grpSpPr>
            <p:sp>
              <p:nvSpPr>
                <p:cNvPr id="5764" name="Google Shape;5764;p60"/>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65" name="Google Shape;5765;p60"/>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66" name="Google Shape;5766;p60"/>
              <p:cNvGrpSpPr/>
              <p:nvPr/>
            </p:nvGrpSpPr>
            <p:grpSpPr>
              <a:xfrm>
                <a:off x="4737007" y="4004357"/>
                <a:ext cx="37870" cy="32357"/>
                <a:chOff x="4737007" y="4004357"/>
                <a:chExt cx="37870" cy="32357"/>
              </a:xfrm>
            </p:grpSpPr>
            <p:sp>
              <p:nvSpPr>
                <p:cNvPr id="5767" name="Google Shape;5767;p60"/>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68" name="Google Shape;5768;p60"/>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69" name="Google Shape;5769;p60"/>
              <p:cNvGrpSpPr/>
              <p:nvPr/>
            </p:nvGrpSpPr>
            <p:grpSpPr>
              <a:xfrm>
                <a:off x="4773634" y="4208627"/>
                <a:ext cx="37776" cy="32357"/>
                <a:chOff x="4773634" y="4208627"/>
                <a:chExt cx="37776" cy="32357"/>
              </a:xfrm>
            </p:grpSpPr>
            <p:sp>
              <p:nvSpPr>
                <p:cNvPr id="5770" name="Google Shape;5770;p60"/>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71" name="Google Shape;5771;p60"/>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72" name="Google Shape;5772;p60"/>
              <p:cNvGrpSpPr/>
              <p:nvPr/>
            </p:nvGrpSpPr>
            <p:grpSpPr>
              <a:xfrm>
                <a:off x="4888282" y="4074764"/>
                <a:ext cx="37776" cy="32451"/>
                <a:chOff x="4888282" y="4074764"/>
                <a:chExt cx="37776" cy="32451"/>
              </a:xfrm>
            </p:grpSpPr>
            <p:sp>
              <p:nvSpPr>
                <p:cNvPr id="5773" name="Google Shape;5773;p60"/>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74" name="Google Shape;5774;p60"/>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75" name="Google Shape;5775;p60"/>
              <p:cNvGrpSpPr/>
              <p:nvPr/>
            </p:nvGrpSpPr>
            <p:grpSpPr>
              <a:xfrm>
                <a:off x="4901315" y="3804271"/>
                <a:ext cx="37776" cy="32364"/>
                <a:chOff x="4901315" y="3804271"/>
                <a:chExt cx="37776" cy="32364"/>
              </a:xfrm>
            </p:grpSpPr>
            <p:sp>
              <p:nvSpPr>
                <p:cNvPr id="5776" name="Google Shape;5776;p60"/>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77" name="Google Shape;5777;p60"/>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78" name="Google Shape;5778;p60"/>
              <p:cNvGrpSpPr/>
              <p:nvPr/>
            </p:nvGrpSpPr>
            <p:grpSpPr>
              <a:xfrm>
                <a:off x="4866394" y="3715035"/>
                <a:ext cx="37846" cy="32357"/>
                <a:chOff x="4866394" y="3715035"/>
                <a:chExt cx="37846" cy="32357"/>
              </a:xfrm>
            </p:grpSpPr>
            <p:sp>
              <p:nvSpPr>
                <p:cNvPr id="5779" name="Google Shape;5779;p60"/>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80" name="Google Shape;5780;p60"/>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81" name="Google Shape;5781;p60"/>
              <p:cNvGrpSpPr/>
              <p:nvPr/>
            </p:nvGrpSpPr>
            <p:grpSpPr>
              <a:xfrm>
                <a:off x="4979233" y="3839798"/>
                <a:ext cx="37878" cy="32420"/>
                <a:chOff x="4979233" y="3839798"/>
                <a:chExt cx="37878" cy="32420"/>
              </a:xfrm>
            </p:grpSpPr>
            <p:sp>
              <p:nvSpPr>
                <p:cNvPr id="5782" name="Google Shape;5782;p60"/>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83" name="Google Shape;5783;p60"/>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84" name="Google Shape;5784;p60"/>
              <p:cNvGrpSpPr/>
              <p:nvPr/>
            </p:nvGrpSpPr>
            <p:grpSpPr>
              <a:xfrm>
                <a:off x="4790662" y="3679147"/>
                <a:ext cx="37783" cy="32380"/>
                <a:chOff x="4790662" y="3679147"/>
                <a:chExt cx="37783" cy="32380"/>
              </a:xfrm>
            </p:grpSpPr>
            <p:sp>
              <p:nvSpPr>
                <p:cNvPr id="5785" name="Google Shape;5785;p60"/>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86" name="Google Shape;5786;p60"/>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87" name="Google Shape;5787;p60"/>
              <p:cNvGrpSpPr/>
              <p:nvPr/>
            </p:nvGrpSpPr>
            <p:grpSpPr>
              <a:xfrm>
                <a:off x="4857263" y="3557861"/>
                <a:ext cx="37776" cy="32357"/>
                <a:chOff x="4857263" y="3557861"/>
                <a:chExt cx="37776" cy="32357"/>
              </a:xfrm>
            </p:grpSpPr>
            <p:sp>
              <p:nvSpPr>
                <p:cNvPr id="5788" name="Google Shape;5788;p60"/>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89" name="Google Shape;5789;p60"/>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90" name="Google Shape;5790;p60"/>
              <p:cNvGrpSpPr/>
              <p:nvPr/>
            </p:nvGrpSpPr>
            <p:grpSpPr>
              <a:xfrm>
                <a:off x="4883902" y="3648033"/>
                <a:ext cx="37783" cy="32380"/>
                <a:chOff x="4883902" y="3648033"/>
                <a:chExt cx="37783" cy="32380"/>
              </a:xfrm>
            </p:grpSpPr>
            <p:sp>
              <p:nvSpPr>
                <p:cNvPr id="5791" name="Google Shape;5791;p60"/>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92" name="Google Shape;5792;p60"/>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93" name="Google Shape;5793;p60"/>
              <p:cNvGrpSpPr/>
              <p:nvPr/>
            </p:nvGrpSpPr>
            <p:grpSpPr>
              <a:xfrm>
                <a:off x="4907780" y="3347220"/>
                <a:ext cx="37878" cy="32357"/>
                <a:chOff x="4907780" y="3347220"/>
                <a:chExt cx="37878" cy="32357"/>
              </a:xfrm>
            </p:grpSpPr>
            <p:sp>
              <p:nvSpPr>
                <p:cNvPr id="5794" name="Google Shape;5794;p60"/>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95" name="Google Shape;5795;p60"/>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96" name="Google Shape;5796;p60"/>
              <p:cNvGrpSpPr/>
              <p:nvPr/>
            </p:nvGrpSpPr>
            <p:grpSpPr>
              <a:xfrm>
                <a:off x="5065048" y="3738150"/>
                <a:ext cx="37783" cy="32364"/>
                <a:chOff x="5065048" y="3738150"/>
                <a:chExt cx="37783" cy="32364"/>
              </a:xfrm>
            </p:grpSpPr>
            <p:sp>
              <p:nvSpPr>
                <p:cNvPr id="5797" name="Google Shape;5797;p60"/>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798" name="Google Shape;5798;p60"/>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799" name="Google Shape;5799;p60"/>
              <p:cNvGrpSpPr/>
              <p:nvPr/>
            </p:nvGrpSpPr>
            <p:grpSpPr>
              <a:xfrm>
                <a:off x="5071616" y="3284615"/>
                <a:ext cx="37783" cy="32357"/>
                <a:chOff x="5071616" y="3284615"/>
                <a:chExt cx="37783" cy="32357"/>
              </a:xfrm>
            </p:grpSpPr>
            <p:sp>
              <p:nvSpPr>
                <p:cNvPr id="5800" name="Google Shape;5800;p60"/>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01" name="Google Shape;5801;p60"/>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02" name="Google Shape;5802;p60"/>
              <p:cNvGrpSpPr/>
              <p:nvPr/>
            </p:nvGrpSpPr>
            <p:grpSpPr>
              <a:xfrm>
                <a:off x="5389291" y="3759921"/>
                <a:ext cx="37783" cy="32380"/>
                <a:chOff x="5389291" y="3759921"/>
                <a:chExt cx="37783" cy="32380"/>
              </a:xfrm>
            </p:grpSpPr>
            <p:sp>
              <p:nvSpPr>
                <p:cNvPr id="5803" name="Google Shape;5803;p60"/>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04" name="Google Shape;5804;p60"/>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05" name="Google Shape;5805;p60"/>
              <p:cNvGrpSpPr/>
              <p:nvPr/>
            </p:nvGrpSpPr>
            <p:grpSpPr>
              <a:xfrm>
                <a:off x="5431534" y="3632932"/>
                <a:ext cx="37878" cy="32451"/>
                <a:chOff x="5431534" y="3632932"/>
                <a:chExt cx="37878" cy="32451"/>
              </a:xfrm>
            </p:grpSpPr>
            <p:sp>
              <p:nvSpPr>
                <p:cNvPr id="5806" name="Google Shape;5806;p60"/>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07" name="Google Shape;5807;p60"/>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08" name="Google Shape;5808;p60"/>
              <p:cNvGrpSpPr/>
              <p:nvPr/>
            </p:nvGrpSpPr>
            <p:grpSpPr>
              <a:xfrm>
                <a:off x="5540755" y="3544829"/>
                <a:ext cx="37783" cy="32357"/>
                <a:chOff x="5540755" y="3544829"/>
                <a:chExt cx="37783" cy="32357"/>
              </a:xfrm>
            </p:grpSpPr>
            <p:sp>
              <p:nvSpPr>
                <p:cNvPr id="5809" name="Google Shape;5809;p60"/>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10" name="Google Shape;5810;p60"/>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11" name="Google Shape;5811;p60"/>
              <p:cNvGrpSpPr/>
              <p:nvPr/>
            </p:nvGrpSpPr>
            <p:grpSpPr>
              <a:xfrm>
                <a:off x="5579293" y="3412107"/>
                <a:ext cx="37776" cy="32357"/>
                <a:chOff x="5579293" y="3412107"/>
                <a:chExt cx="37776" cy="32357"/>
              </a:xfrm>
            </p:grpSpPr>
            <p:sp>
              <p:nvSpPr>
                <p:cNvPr id="5812" name="Google Shape;5812;p60"/>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13" name="Google Shape;5813;p60"/>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14" name="Google Shape;5814;p60"/>
              <p:cNvGrpSpPr/>
              <p:nvPr/>
            </p:nvGrpSpPr>
            <p:grpSpPr>
              <a:xfrm>
                <a:off x="5801346" y="3284615"/>
                <a:ext cx="37783" cy="32357"/>
                <a:chOff x="5801346" y="3284615"/>
                <a:chExt cx="37783" cy="32357"/>
              </a:xfrm>
            </p:grpSpPr>
            <p:sp>
              <p:nvSpPr>
                <p:cNvPr id="5815" name="Google Shape;5815;p60"/>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16" name="Google Shape;5816;p60"/>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17" name="Google Shape;5817;p60"/>
              <p:cNvGrpSpPr/>
              <p:nvPr/>
            </p:nvGrpSpPr>
            <p:grpSpPr>
              <a:xfrm>
                <a:off x="5763578" y="3399067"/>
                <a:ext cx="37776" cy="32364"/>
                <a:chOff x="5763578" y="3399067"/>
                <a:chExt cx="37776" cy="32364"/>
              </a:xfrm>
            </p:grpSpPr>
            <p:sp>
              <p:nvSpPr>
                <p:cNvPr id="5818" name="Google Shape;5818;p60"/>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19" name="Google Shape;5819;p60"/>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20" name="Google Shape;5820;p60"/>
              <p:cNvGrpSpPr/>
              <p:nvPr/>
            </p:nvGrpSpPr>
            <p:grpSpPr>
              <a:xfrm>
                <a:off x="5395858" y="3230952"/>
                <a:ext cx="37776" cy="32364"/>
                <a:chOff x="5395858" y="3230952"/>
                <a:chExt cx="37776" cy="32364"/>
              </a:xfrm>
            </p:grpSpPr>
            <p:sp>
              <p:nvSpPr>
                <p:cNvPr id="5821" name="Google Shape;5821;p60"/>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22" name="Google Shape;5822;p60"/>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23" name="Google Shape;5823;p60"/>
              <p:cNvGrpSpPr/>
              <p:nvPr/>
            </p:nvGrpSpPr>
            <p:grpSpPr>
              <a:xfrm>
                <a:off x="5264088" y="3188237"/>
                <a:ext cx="37776" cy="32357"/>
                <a:chOff x="5264088" y="3188237"/>
                <a:chExt cx="37776" cy="32357"/>
              </a:xfrm>
            </p:grpSpPr>
            <p:sp>
              <p:nvSpPr>
                <p:cNvPr id="5824" name="Google Shape;5824;p60"/>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25" name="Google Shape;5825;p60"/>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26" name="Google Shape;5826;p60"/>
              <p:cNvGrpSpPr/>
              <p:nvPr/>
            </p:nvGrpSpPr>
            <p:grpSpPr>
              <a:xfrm>
                <a:off x="5585758" y="3237425"/>
                <a:ext cx="37878" cy="32357"/>
                <a:chOff x="5585758" y="3237425"/>
                <a:chExt cx="37878" cy="32357"/>
              </a:xfrm>
            </p:grpSpPr>
            <p:sp>
              <p:nvSpPr>
                <p:cNvPr id="5827" name="Google Shape;5827;p60"/>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28" name="Google Shape;5828;p60"/>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29" name="Google Shape;5829;p60"/>
              <p:cNvGrpSpPr/>
              <p:nvPr/>
            </p:nvGrpSpPr>
            <p:grpSpPr>
              <a:xfrm>
                <a:off x="4874196" y="3291088"/>
                <a:ext cx="37878" cy="32451"/>
                <a:chOff x="4874196" y="3291088"/>
                <a:chExt cx="37878" cy="32451"/>
              </a:xfrm>
            </p:grpSpPr>
            <p:sp>
              <p:nvSpPr>
                <p:cNvPr id="5830" name="Google Shape;5830;p60"/>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31" name="Google Shape;5831;p60"/>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32" name="Google Shape;5832;p60"/>
              <p:cNvGrpSpPr/>
              <p:nvPr/>
            </p:nvGrpSpPr>
            <p:grpSpPr>
              <a:xfrm>
                <a:off x="5197770" y="3785466"/>
                <a:ext cx="37783" cy="32427"/>
                <a:chOff x="5197770" y="3785466"/>
                <a:chExt cx="37783" cy="32427"/>
              </a:xfrm>
            </p:grpSpPr>
            <p:sp>
              <p:nvSpPr>
                <p:cNvPr id="5833" name="Google Shape;5833;p60"/>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34" name="Google Shape;5834;p60"/>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35" name="Google Shape;5835;p60"/>
              <p:cNvGrpSpPr/>
              <p:nvPr/>
            </p:nvGrpSpPr>
            <p:grpSpPr>
              <a:xfrm>
                <a:off x="5177699" y="3492117"/>
                <a:ext cx="37776" cy="32357"/>
                <a:chOff x="5177699" y="3492117"/>
                <a:chExt cx="37776" cy="32357"/>
              </a:xfrm>
            </p:grpSpPr>
            <p:sp>
              <p:nvSpPr>
                <p:cNvPr id="5836" name="Google Shape;5836;p60"/>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37" name="Google Shape;5837;p60"/>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38" name="Google Shape;5838;p60"/>
              <p:cNvGrpSpPr/>
              <p:nvPr/>
            </p:nvGrpSpPr>
            <p:grpSpPr>
              <a:xfrm>
                <a:off x="5349431" y="3622346"/>
                <a:ext cx="37870" cy="32380"/>
                <a:chOff x="5349431" y="3622346"/>
                <a:chExt cx="37870" cy="32380"/>
              </a:xfrm>
            </p:grpSpPr>
            <p:sp>
              <p:nvSpPr>
                <p:cNvPr id="5839" name="Google Shape;5839;p60"/>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40" name="Google Shape;5840;p60"/>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41" name="Google Shape;5841;p60"/>
              <p:cNvGrpSpPr/>
              <p:nvPr/>
            </p:nvGrpSpPr>
            <p:grpSpPr>
              <a:xfrm>
                <a:off x="5068855" y="3563980"/>
                <a:ext cx="53954" cy="46223"/>
                <a:chOff x="5068855" y="3563980"/>
                <a:chExt cx="53954" cy="46223"/>
              </a:xfrm>
            </p:grpSpPr>
            <p:sp>
              <p:nvSpPr>
                <p:cNvPr id="5842" name="Google Shape;5842;p60"/>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43" name="Google Shape;5843;p60"/>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44" name="Google Shape;5844;p60"/>
              <p:cNvGrpSpPr/>
              <p:nvPr/>
            </p:nvGrpSpPr>
            <p:grpSpPr>
              <a:xfrm>
                <a:off x="5037654" y="3392507"/>
                <a:ext cx="37870" cy="32451"/>
                <a:chOff x="5037654" y="3392507"/>
                <a:chExt cx="37870" cy="32451"/>
              </a:xfrm>
            </p:grpSpPr>
            <p:sp>
              <p:nvSpPr>
                <p:cNvPr id="5845" name="Google Shape;5845;p60"/>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46" name="Google Shape;5846;p60"/>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47" name="Google Shape;5847;p60"/>
              <p:cNvGrpSpPr/>
              <p:nvPr/>
            </p:nvGrpSpPr>
            <p:grpSpPr>
              <a:xfrm>
                <a:off x="5456560" y="3368629"/>
                <a:ext cx="37870" cy="32451"/>
                <a:chOff x="5456560" y="3368629"/>
                <a:chExt cx="37870" cy="32451"/>
              </a:xfrm>
            </p:grpSpPr>
            <p:sp>
              <p:nvSpPr>
                <p:cNvPr id="5848" name="Google Shape;5848;p60"/>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49" name="Google Shape;5849;p60"/>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50" name="Google Shape;5850;p60"/>
              <p:cNvGrpSpPr/>
              <p:nvPr/>
            </p:nvGrpSpPr>
            <p:grpSpPr>
              <a:xfrm>
                <a:off x="4755749" y="3501516"/>
                <a:ext cx="46246" cy="39608"/>
                <a:chOff x="4755749" y="3501516"/>
                <a:chExt cx="46246" cy="39608"/>
              </a:xfrm>
            </p:grpSpPr>
            <p:sp>
              <p:nvSpPr>
                <p:cNvPr id="5851" name="Google Shape;5851;p60"/>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52" name="Google Shape;5852;p60"/>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53" name="Google Shape;5853;p60"/>
              <p:cNvGrpSpPr/>
              <p:nvPr/>
            </p:nvGrpSpPr>
            <p:grpSpPr>
              <a:xfrm>
                <a:off x="4681346" y="3485582"/>
                <a:ext cx="37783" cy="32427"/>
                <a:chOff x="4681346" y="3485582"/>
                <a:chExt cx="37783" cy="32427"/>
              </a:xfrm>
            </p:grpSpPr>
            <p:sp>
              <p:nvSpPr>
                <p:cNvPr id="5854" name="Google Shape;5854;p60"/>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55" name="Google Shape;5855;p60"/>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56" name="Google Shape;5856;p60"/>
              <p:cNvGrpSpPr/>
              <p:nvPr/>
            </p:nvGrpSpPr>
            <p:grpSpPr>
              <a:xfrm>
                <a:off x="4767067" y="3291088"/>
                <a:ext cx="37878" cy="32451"/>
                <a:chOff x="4767067" y="3291088"/>
                <a:chExt cx="37878" cy="32451"/>
              </a:xfrm>
            </p:grpSpPr>
            <p:sp>
              <p:nvSpPr>
                <p:cNvPr id="5857" name="Google Shape;5857;p60"/>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58" name="Google Shape;5858;p60"/>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59" name="Google Shape;5859;p60"/>
              <p:cNvGrpSpPr/>
              <p:nvPr/>
            </p:nvGrpSpPr>
            <p:grpSpPr>
              <a:xfrm>
                <a:off x="4687819" y="3405539"/>
                <a:ext cx="37776" cy="32451"/>
                <a:chOff x="4687819" y="3405539"/>
                <a:chExt cx="37776" cy="32451"/>
              </a:xfrm>
            </p:grpSpPr>
            <p:sp>
              <p:nvSpPr>
                <p:cNvPr id="5860" name="Google Shape;5860;p60"/>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61" name="Google Shape;5861;p60"/>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62" name="Google Shape;5862;p60"/>
              <p:cNvGrpSpPr/>
              <p:nvPr/>
            </p:nvGrpSpPr>
            <p:grpSpPr>
              <a:xfrm>
                <a:off x="4923101" y="3444809"/>
                <a:ext cx="52813" cy="45318"/>
                <a:chOff x="4923101" y="3444809"/>
                <a:chExt cx="52813" cy="45318"/>
              </a:xfrm>
            </p:grpSpPr>
            <p:sp>
              <p:nvSpPr>
                <p:cNvPr id="5863" name="Google Shape;5863;p60"/>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64" name="Google Shape;5864;p60"/>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65" name="Google Shape;5865;p60"/>
              <p:cNvGrpSpPr/>
              <p:nvPr/>
            </p:nvGrpSpPr>
            <p:grpSpPr>
              <a:xfrm>
                <a:off x="4846040" y="3654750"/>
                <a:ext cx="31405" cy="26993"/>
                <a:chOff x="4846040" y="3654750"/>
                <a:chExt cx="31405" cy="26993"/>
              </a:xfrm>
            </p:grpSpPr>
            <p:sp>
              <p:nvSpPr>
                <p:cNvPr id="5866" name="Google Shape;5866;p60"/>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67" name="Google Shape;5867;p60"/>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68" name="Google Shape;5868;p60"/>
              <p:cNvGrpSpPr/>
              <p:nvPr/>
            </p:nvGrpSpPr>
            <p:grpSpPr>
              <a:xfrm>
                <a:off x="4925673" y="3691700"/>
                <a:ext cx="40253" cy="34472"/>
                <a:chOff x="4925673" y="3691700"/>
                <a:chExt cx="40253" cy="34472"/>
              </a:xfrm>
            </p:grpSpPr>
            <p:sp>
              <p:nvSpPr>
                <p:cNvPr id="5869" name="Google Shape;5869;p60"/>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70" name="Google Shape;5870;p60"/>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71" name="Google Shape;5871;p60"/>
              <p:cNvGrpSpPr/>
              <p:nvPr/>
            </p:nvGrpSpPr>
            <p:grpSpPr>
              <a:xfrm>
                <a:off x="4894653" y="3740848"/>
                <a:ext cx="31405" cy="26906"/>
                <a:chOff x="4894653" y="3740848"/>
                <a:chExt cx="31405" cy="26906"/>
              </a:xfrm>
            </p:grpSpPr>
            <p:sp>
              <p:nvSpPr>
                <p:cNvPr id="5872" name="Google Shape;5872;p60"/>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73" name="Google Shape;5873;p60"/>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74" name="Google Shape;5874;p60"/>
              <p:cNvGrpSpPr/>
              <p:nvPr/>
            </p:nvGrpSpPr>
            <p:grpSpPr>
              <a:xfrm>
                <a:off x="4962300" y="3696348"/>
                <a:ext cx="38255" cy="32773"/>
                <a:chOff x="4962300" y="3696348"/>
                <a:chExt cx="38255" cy="32773"/>
              </a:xfrm>
            </p:grpSpPr>
            <p:sp>
              <p:nvSpPr>
                <p:cNvPr id="5875" name="Google Shape;5875;p60"/>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76" name="Google Shape;5876;p60"/>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77" name="Google Shape;5877;p60"/>
              <p:cNvGrpSpPr/>
              <p:nvPr/>
            </p:nvGrpSpPr>
            <p:grpSpPr>
              <a:xfrm>
                <a:off x="4980185" y="3743349"/>
                <a:ext cx="31499" cy="26969"/>
                <a:chOff x="4980185" y="3743349"/>
                <a:chExt cx="31499" cy="26969"/>
              </a:xfrm>
            </p:grpSpPr>
            <p:sp>
              <p:nvSpPr>
                <p:cNvPr id="5878" name="Google Shape;5878;p60"/>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79" name="Google Shape;5879;p60"/>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80" name="Google Shape;5880;p60"/>
              <p:cNvGrpSpPr/>
              <p:nvPr/>
            </p:nvGrpSpPr>
            <p:grpSpPr>
              <a:xfrm>
                <a:off x="5013768" y="3734312"/>
                <a:ext cx="31499" cy="26969"/>
                <a:chOff x="5013768" y="3734312"/>
                <a:chExt cx="31499" cy="26969"/>
              </a:xfrm>
            </p:grpSpPr>
            <p:sp>
              <p:nvSpPr>
                <p:cNvPr id="5881" name="Google Shape;5881;p60"/>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82" name="Google Shape;5882;p60"/>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83" name="Google Shape;5883;p60"/>
              <p:cNvGrpSpPr/>
              <p:nvPr/>
            </p:nvGrpSpPr>
            <p:grpSpPr>
              <a:xfrm>
                <a:off x="5036703" y="3764545"/>
                <a:ext cx="31499" cy="26898"/>
                <a:chOff x="5036703" y="3764545"/>
                <a:chExt cx="31499" cy="26898"/>
              </a:xfrm>
            </p:grpSpPr>
            <p:sp>
              <p:nvSpPr>
                <p:cNvPr id="5884" name="Google Shape;5884;p60"/>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85" name="Google Shape;5885;p60"/>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86" name="Google Shape;5886;p60"/>
              <p:cNvGrpSpPr/>
              <p:nvPr/>
            </p:nvGrpSpPr>
            <p:grpSpPr>
              <a:xfrm>
                <a:off x="4953546" y="3768352"/>
                <a:ext cx="31405" cy="26898"/>
                <a:chOff x="4953546" y="3768352"/>
                <a:chExt cx="31405" cy="26898"/>
              </a:xfrm>
            </p:grpSpPr>
            <p:sp>
              <p:nvSpPr>
                <p:cNvPr id="5887" name="Google Shape;5887;p60"/>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88" name="Google Shape;5888;p60"/>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89" name="Google Shape;5889;p60"/>
              <p:cNvGrpSpPr/>
              <p:nvPr/>
            </p:nvGrpSpPr>
            <p:grpSpPr>
              <a:xfrm>
                <a:off x="4964770" y="3814016"/>
                <a:ext cx="31499" cy="26993"/>
                <a:chOff x="4964770" y="3814016"/>
                <a:chExt cx="31499" cy="26993"/>
              </a:xfrm>
            </p:grpSpPr>
            <p:sp>
              <p:nvSpPr>
                <p:cNvPr id="5890" name="Google Shape;5890;p60"/>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91" name="Google Shape;5891;p60"/>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92" name="Google Shape;5892;p60"/>
              <p:cNvGrpSpPr/>
              <p:nvPr/>
            </p:nvGrpSpPr>
            <p:grpSpPr>
              <a:xfrm>
                <a:off x="4923290" y="3800504"/>
                <a:ext cx="31468" cy="26898"/>
                <a:chOff x="4923290" y="3800504"/>
                <a:chExt cx="31468" cy="26898"/>
              </a:xfrm>
            </p:grpSpPr>
            <p:sp>
              <p:nvSpPr>
                <p:cNvPr id="5893" name="Google Shape;5893;p60"/>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94" name="Google Shape;5894;p60"/>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95" name="Google Shape;5895;p60"/>
              <p:cNvGrpSpPr/>
              <p:nvPr/>
            </p:nvGrpSpPr>
            <p:grpSpPr>
              <a:xfrm>
                <a:off x="5108534" y="3650943"/>
                <a:ext cx="31405" cy="26993"/>
                <a:chOff x="5108534" y="3650943"/>
                <a:chExt cx="31405" cy="26993"/>
              </a:xfrm>
            </p:grpSpPr>
            <p:sp>
              <p:nvSpPr>
                <p:cNvPr id="5896" name="Google Shape;5896;p60"/>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897" name="Google Shape;5897;p60"/>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898" name="Google Shape;5898;p60"/>
              <p:cNvGrpSpPr/>
              <p:nvPr/>
            </p:nvGrpSpPr>
            <p:grpSpPr>
              <a:xfrm>
                <a:off x="5119380" y="3760739"/>
                <a:ext cx="31499" cy="26993"/>
                <a:chOff x="5119380" y="3760739"/>
                <a:chExt cx="31499" cy="26993"/>
              </a:xfrm>
            </p:grpSpPr>
            <p:sp>
              <p:nvSpPr>
                <p:cNvPr id="5899" name="Google Shape;5899;p60"/>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00" name="Google Shape;5900;p60"/>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01" name="Google Shape;5901;p60"/>
              <p:cNvGrpSpPr/>
              <p:nvPr/>
            </p:nvGrpSpPr>
            <p:grpSpPr>
              <a:xfrm>
                <a:off x="5119380" y="3788235"/>
                <a:ext cx="31499" cy="26993"/>
                <a:chOff x="5119380" y="3788235"/>
                <a:chExt cx="31499" cy="26993"/>
              </a:xfrm>
            </p:grpSpPr>
            <p:sp>
              <p:nvSpPr>
                <p:cNvPr id="5902" name="Google Shape;5902;p60"/>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03" name="Google Shape;5903;p60"/>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04" name="Google Shape;5904;p60"/>
              <p:cNvGrpSpPr/>
              <p:nvPr/>
            </p:nvGrpSpPr>
            <p:grpSpPr>
              <a:xfrm>
                <a:off x="5158005" y="3875284"/>
                <a:ext cx="31405" cy="27001"/>
                <a:chOff x="5158005" y="3875284"/>
                <a:chExt cx="31405" cy="27001"/>
              </a:xfrm>
            </p:grpSpPr>
            <p:sp>
              <p:nvSpPr>
                <p:cNvPr id="5905" name="Google Shape;5905;p60"/>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06" name="Google Shape;5906;p60"/>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07" name="Google Shape;5907;p60"/>
              <p:cNvGrpSpPr/>
              <p:nvPr/>
            </p:nvGrpSpPr>
            <p:grpSpPr>
              <a:xfrm>
                <a:off x="5233163" y="3764545"/>
                <a:ext cx="31499" cy="26898"/>
                <a:chOff x="5233163" y="3764545"/>
                <a:chExt cx="31499" cy="26898"/>
              </a:xfrm>
            </p:grpSpPr>
            <p:sp>
              <p:nvSpPr>
                <p:cNvPr id="5908" name="Google Shape;5908;p60"/>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09" name="Google Shape;5909;p60"/>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10" name="Google Shape;5910;p60"/>
              <p:cNvGrpSpPr/>
              <p:nvPr/>
            </p:nvGrpSpPr>
            <p:grpSpPr>
              <a:xfrm>
                <a:off x="5276168" y="3805545"/>
                <a:ext cx="31499" cy="26906"/>
                <a:chOff x="5276168" y="3805545"/>
                <a:chExt cx="31499" cy="26906"/>
              </a:xfrm>
            </p:grpSpPr>
            <p:sp>
              <p:nvSpPr>
                <p:cNvPr id="5911" name="Google Shape;5911;p60"/>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12" name="Google Shape;5912;p60"/>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13" name="Google Shape;5913;p60"/>
              <p:cNvGrpSpPr/>
              <p:nvPr/>
            </p:nvGrpSpPr>
            <p:grpSpPr>
              <a:xfrm>
                <a:off x="5294053" y="3851933"/>
                <a:ext cx="31405" cy="26945"/>
                <a:chOff x="5294053" y="3851933"/>
                <a:chExt cx="31405" cy="26945"/>
              </a:xfrm>
            </p:grpSpPr>
            <p:sp>
              <p:nvSpPr>
                <p:cNvPr id="5914" name="Google Shape;5914;p60"/>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15" name="Google Shape;5915;p60"/>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16" name="Google Shape;5916;p60"/>
              <p:cNvGrpSpPr/>
              <p:nvPr/>
            </p:nvGrpSpPr>
            <p:grpSpPr>
              <a:xfrm>
                <a:off x="5341723" y="3851902"/>
                <a:ext cx="31405" cy="26977"/>
                <a:chOff x="5341723" y="3851902"/>
                <a:chExt cx="31405" cy="26977"/>
              </a:xfrm>
            </p:grpSpPr>
            <p:sp>
              <p:nvSpPr>
                <p:cNvPr id="5917" name="Google Shape;5917;p60"/>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18" name="Google Shape;5918;p60"/>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19" name="Google Shape;5919;p60"/>
              <p:cNvGrpSpPr/>
              <p:nvPr/>
            </p:nvGrpSpPr>
            <p:grpSpPr>
              <a:xfrm>
                <a:off x="5054871" y="3507855"/>
                <a:ext cx="31405" cy="26993"/>
                <a:chOff x="5054871" y="3507855"/>
                <a:chExt cx="31405" cy="26993"/>
              </a:xfrm>
            </p:grpSpPr>
            <p:sp>
              <p:nvSpPr>
                <p:cNvPr id="5920" name="Google Shape;5920;p60"/>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21" name="Google Shape;5921;p60"/>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22" name="Google Shape;5922;p60"/>
              <p:cNvGrpSpPr/>
              <p:nvPr/>
            </p:nvGrpSpPr>
            <p:grpSpPr>
              <a:xfrm>
                <a:off x="4876579" y="3675325"/>
                <a:ext cx="31405" cy="26969"/>
                <a:chOff x="4876579" y="3675325"/>
                <a:chExt cx="31405" cy="26969"/>
              </a:xfrm>
            </p:grpSpPr>
            <p:sp>
              <p:nvSpPr>
                <p:cNvPr id="5923" name="Google Shape;5923;p60"/>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24" name="Google Shape;5924;p60"/>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25" name="Google Shape;5925;p60"/>
              <p:cNvGrpSpPr/>
              <p:nvPr/>
            </p:nvGrpSpPr>
            <p:grpSpPr>
              <a:xfrm>
                <a:off x="4842233" y="3688333"/>
                <a:ext cx="31405" cy="26993"/>
                <a:chOff x="4842233" y="3688333"/>
                <a:chExt cx="31405" cy="26993"/>
              </a:xfrm>
            </p:grpSpPr>
            <p:sp>
              <p:nvSpPr>
                <p:cNvPr id="5926" name="Google Shape;5926;p60"/>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27" name="Google Shape;5927;p60"/>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28" name="Google Shape;5928;p60"/>
              <p:cNvGrpSpPr/>
              <p:nvPr/>
            </p:nvGrpSpPr>
            <p:grpSpPr>
              <a:xfrm>
                <a:off x="5187876" y="3608032"/>
                <a:ext cx="31405" cy="27001"/>
                <a:chOff x="5187876" y="3608032"/>
                <a:chExt cx="31405" cy="27001"/>
              </a:xfrm>
            </p:grpSpPr>
            <p:sp>
              <p:nvSpPr>
                <p:cNvPr id="5929" name="Google Shape;5929;p60"/>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30" name="Google Shape;5930;p60"/>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5931" name="Google Shape;5931;p60"/>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32" name="Google Shape;5932;p60"/>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nvGrpSpPr>
              <p:cNvPr id="5933" name="Google Shape;5933;p60"/>
              <p:cNvGrpSpPr/>
              <p:nvPr/>
            </p:nvGrpSpPr>
            <p:grpSpPr>
              <a:xfrm>
                <a:off x="5269224" y="3304167"/>
                <a:ext cx="40253" cy="34402"/>
                <a:chOff x="5269224" y="3304167"/>
                <a:chExt cx="40253" cy="34402"/>
              </a:xfrm>
            </p:grpSpPr>
            <p:sp>
              <p:nvSpPr>
                <p:cNvPr id="5934" name="Google Shape;5934;p60"/>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35" name="Google Shape;5935;p60"/>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36" name="Google Shape;5936;p60"/>
              <p:cNvGrpSpPr/>
              <p:nvPr/>
            </p:nvGrpSpPr>
            <p:grpSpPr>
              <a:xfrm>
                <a:off x="5327354" y="3476615"/>
                <a:ext cx="49864" cy="42723"/>
                <a:chOff x="5327354" y="3476615"/>
                <a:chExt cx="49864" cy="42723"/>
              </a:xfrm>
            </p:grpSpPr>
            <p:sp>
              <p:nvSpPr>
                <p:cNvPr id="5937" name="Google Shape;5937;p60"/>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38" name="Google Shape;5938;p60"/>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5939" name="Google Shape;5939;p60"/>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40" name="Google Shape;5940;p60"/>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nvGrpSpPr>
              <p:cNvPr id="5941" name="Google Shape;5941;p60"/>
              <p:cNvGrpSpPr/>
              <p:nvPr/>
            </p:nvGrpSpPr>
            <p:grpSpPr>
              <a:xfrm>
                <a:off x="5341723" y="3775957"/>
                <a:ext cx="31405" cy="26898"/>
                <a:chOff x="5341723" y="3775957"/>
                <a:chExt cx="31405" cy="26898"/>
              </a:xfrm>
            </p:grpSpPr>
            <p:sp>
              <p:nvSpPr>
                <p:cNvPr id="5942" name="Google Shape;5942;p60"/>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43" name="Google Shape;5943;p60"/>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44" name="Google Shape;5944;p60"/>
              <p:cNvGrpSpPr/>
              <p:nvPr/>
            </p:nvGrpSpPr>
            <p:grpSpPr>
              <a:xfrm>
                <a:off x="5439053" y="3699274"/>
                <a:ext cx="31405" cy="26898"/>
                <a:chOff x="5439053" y="3699274"/>
                <a:chExt cx="31405" cy="26898"/>
              </a:xfrm>
            </p:grpSpPr>
            <p:sp>
              <p:nvSpPr>
                <p:cNvPr id="5945" name="Google Shape;5945;p60"/>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46" name="Google Shape;5946;p60"/>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47" name="Google Shape;5947;p60"/>
              <p:cNvGrpSpPr/>
              <p:nvPr/>
            </p:nvGrpSpPr>
            <p:grpSpPr>
              <a:xfrm>
                <a:off x="5412414" y="3622307"/>
                <a:ext cx="31499" cy="26993"/>
                <a:chOff x="5412414" y="3622307"/>
                <a:chExt cx="31499" cy="26993"/>
              </a:xfrm>
            </p:grpSpPr>
            <p:sp>
              <p:nvSpPr>
                <p:cNvPr id="5948" name="Google Shape;5948;p60"/>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49" name="Google Shape;5949;p60"/>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50" name="Google Shape;5950;p60"/>
              <p:cNvGrpSpPr/>
              <p:nvPr/>
            </p:nvGrpSpPr>
            <p:grpSpPr>
              <a:xfrm>
                <a:off x="5476254" y="3473949"/>
                <a:ext cx="26835" cy="26930"/>
                <a:chOff x="5476254" y="3473949"/>
                <a:chExt cx="26835" cy="26930"/>
              </a:xfrm>
            </p:grpSpPr>
            <p:sp>
              <p:nvSpPr>
                <p:cNvPr id="5951" name="Google Shape;5951;p60"/>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52" name="Google Shape;5952;p60"/>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53" name="Google Shape;5953;p60"/>
              <p:cNvGrpSpPr/>
              <p:nvPr/>
            </p:nvGrpSpPr>
            <p:grpSpPr>
              <a:xfrm>
                <a:off x="5564547" y="3481594"/>
                <a:ext cx="31397" cy="26898"/>
                <a:chOff x="5564547" y="3481594"/>
                <a:chExt cx="31397" cy="26898"/>
              </a:xfrm>
            </p:grpSpPr>
            <p:sp>
              <p:nvSpPr>
                <p:cNvPr id="5954" name="Google Shape;5954;p60"/>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55" name="Google Shape;5955;p60"/>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56" name="Google Shape;5956;p60"/>
              <p:cNvGrpSpPr/>
              <p:nvPr/>
            </p:nvGrpSpPr>
            <p:grpSpPr>
              <a:xfrm>
                <a:off x="5534101" y="3470174"/>
                <a:ext cx="31397" cy="26906"/>
                <a:chOff x="5534101" y="3470174"/>
                <a:chExt cx="31397" cy="26906"/>
              </a:xfrm>
            </p:grpSpPr>
            <p:sp>
              <p:nvSpPr>
                <p:cNvPr id="5957" name="Google Shape;5957;p60"/>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58" name="Google Shape;5958;p60"/>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59" name="Google Shape;5959;p60"/>
              <p:cNvGrpSpPr/>
              <p:nvPr/>
            </p:nvGrpSpPr>
            <p:grpSpPr>
              <a:xfrm>
                <a:off x="5610879" y="3314486"/>
                <a:ext cx="31499" cy="26938"/>
                <a:chOff x="5610879" y="3314486"/>
                <a:chExt cx="31499" cy="26938"/>
              </a:xfrm>
            </p:grpSpPr>
            <p:sp>
              <p:nvSpPr>
                <p:cNvPr id="5960" name="Google Shape;5960;p60"/>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61" name="Google Shape;5961;p60"/>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62" name="Google Shape;5962;p60"/>
              <p:cNvGrpSpPr/>
              <p:nvPr/>
            </p:nvGrpSpPr>
            <p:grpSpPr>
              <a:xfrm>
                <a:off x="4834525" y="3501382"/>
                <a:ext cx="31499" cy="26898"/>
                <a:chOff x="4834525" y="3501382"/>
                <a:chExt cx="31499" cy="26898"/>
              </a:xfrm>
            </p:grpSpPr>
            <p:sp>
              <p:nvSpPr>
                <p:cNvPr id="5963" name="Google Shape;5963;p60"/>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64" name="Google Shape;5964;p60"/>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65" name="Google Shape;5965;p60"/>
              <p:cNvGrpSpPr/>
              <p:nvPr/>
            </p:nvGrpSpPr>
            <p:grpSpPr>
              <a:xfrm>
                <a:off x="4898460" y="3580158"/>
                <a:ext cx="31405" cy="26898"/>
                <a:chOff x="4898460" y="3580158"/>
                <a:chExt cx="31405" cy="26898"/>
              </a:xfrm>
            </p:grpSpPr>
            <p:sp>
              <p:nvSpPr>
                <p:cNvPr id="5966" name="Google Shape;5966;p60"/>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67" name="Google Shape;5967;p60"/>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68" name="Google Shape;5968;p60"/>
              <p:cNvGrpSpPr/>
              <p:nvPr/>
            </p:nvGrpSpPr>
            <p:grpSpPr>
              <a:xfrm>
                <a:off x="4882667" y="3608032"/>
                <a:ext cx="31499" cy="27001"/>
                <a:chOff x="4882667" y="3608032"/>
                <a:chExt cx="31499" cy="27001"/>
              </a:xfrm>
            </p:grpSpPr>
            <p:sp>
              <p:nvSpPr>
                <p:cNvPr id="5969" name="Google Shape;5969;p60"/>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70" name="Google Shape;5970;p60"/>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71" name="Google Shape;5971;p60"/>
              <p:cNvGrpSpPr/>
              <p:nvPr/>
            </p:nvGrpSpPr>
            <p:grpSpPr>
              <a:xfrm>
                <a:off x="4843373" y="3631407"/>
                <a:ext cx="16273" cy="16186"/>
                <a:chOff x="4843373" y="3631407"/>
                <a:chExt cx="16273" cy="16186"/>
              </a:xfrm>
            </p:grpSpPr>
            <p:sp>
              <p:nvSpPr>
                <p:cNvPr id="5972" name="Google Shape;5972;p60"/>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73" name="Google Shape;5973;p60"/>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74" name="Google Shape;5974;p60"/>
              <p:cNvGrpSpPr/>
              <p:nvPr/>
            </p:nvGrpSpPr>
            <p:grpSpPr>
              <a:xfrm>
                <a:off x="4727773" y="3591578"/>
                <a:ext cx="31499" cy="26898"/>
                <a:chOff x="4727773" y="3591578"/>
                <a:chExt cx="31499" cy="26898"/>
              </a:xfrm>
            </p:grpSpPr>
            <p:sp>
              <p:nvSpPr>
                <p:cNvPr id="5975" name="Google Shape;5975;p60"/>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76" name="Google Shape;5976;p60"/>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5977" name="Google Shape;5977;p60"/>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78" name="Google Shape;5978;p60"/>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nvGrpSpPr>
              <p:cNvPr id="5979" name="Google Shape;5979;p60"/>
              <p:cNvGrpSpPr/>
              <p:nvPr/>
            </p:nvGrpSpPr>
            <p:grpSpPr>
              <a:xfrm>
                <a:off x="4609421" y="3577398"/>
                <a:ext cx="31499" cy="27001"/>
                <a:chOff x="4609421" y="3577398"/>
                <a:chExt cx="31499" cy="27001"/>
              </a:xfrm>
            </p:grpSpPr>
            <p:sp>
              <p:nvSpPr>
                <p:cNvPr id="5980" name="Google Shape;5980;p60"/>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81" name="Google Shape;5981;p60"/>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82" name="Google Shape;5982;p60"/>
              <p:cNvGrpSpPr/>
              <p:nvPr/>
            </p:nvGrpSpPr>
            <p:grpSpPr>
              <a:xfrm>
                <a:off x="4649289" y="3577398"/>
                <a:ext cx="31499" cy="27001"/>
                <a:chOff x="4649289" y="3577398"/>
                <a:chExt cx="31499" cy="27001"/>
              </a:xfrm>
            </p:grpSpPr>
            <p:sp>
              <p:nvSpPr>
                <p:cNvPr id="5983" name="Google Shape;5983;p60"/>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84" name="Google Shape;5984;p60"/>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85" name="Google Shape;5985;p60"/>
              <p:cNvGrpSpPr/>
              <p:nvPr/>
            </p:nvGrpSpPr>
            <p:grpSpPr>
              <a:xfrm>
                <a:off x="4605614" y="3639523"/>
                <a:ext cx="31499" cy="26906"/>
                <a:chOff x="4605614" y="3639523"/>
                <a:chExt cx="31499" cy="26906"/>
              </a:xfrm>
            </p:grpSpPr>
            <p:sp>
              <p:nvSpPr>
                <p:cNvPr id="5986" name="Google Shape;5986;p60"/>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87" name="Google Shape;5987;p60"/>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88" name="Google Shape;5988;p60"/>
              <p:cNvGrpSpPr/>
              <p:nvPr/>
            </p:nvGrpSpPr>
            <p:grpSpPr>
              <a:xfrm>
                <a:off x="4785149" y="3618846"/>
                <a:ext cx="26930" cy="26843"/>
                <a:chOff x="4785149" y="3618846"/>
                <a:chExt cx="26930" cy="26843"/>
              </a:xfrm>
            </p:grpSpPr>
            <p:sp>
              <p:nvSpPr>
                <p:cNvPr id="5989" name="Google Shape;5989;p60"/>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90" name="Google Shape;5990;p60"/>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91" name="Google Shape;5991;p60"/>
              <p:cNvGrpSpPr/>
              <p:nvPr/>
            </p:nvGrpSpPr>
            <p:grpSpPr>
              <a:xfrm>
                <a:off x="4810167" y="3601567"/>
                <a:ext cx="31405" cy="26898"/>
                <a:chOff x="4810167" y="3601567"/>
                <a:chExt cx="31405" cy="26898"/>
              </a:xfrm>
            </p:grpSpPr>
            <p:sp>
              <p:nvSpPr>
                <p:cNvPr id="5992" name="Google Shape;5992;p60"/>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93" name="Google Shape;5993;p60"/>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94" name="Google Shape;5994;p60"/>
              <p:cNvGrpSpPr/>
              <p:nvPr/>
            </p:nvGrpSpPr>
            <p:grpSpPr>
              <a:xfrm>
                <a:off x="4831002" y="3373230"/>
                <a:ext cx="31405" cy="26898"/>
                <a:chOff x="4831002" y="3373230"/>
                <a:chExt cx="31405" cy="26898"/>
              </a:xfrm>
            </p:grpSpPr>
            <p:sp>
              <p:nvSpPr>
                <p:cNvPr id="5995" name="Google Shape;5995;p60"/>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96" name="Google Shape;5996;p60"/>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5997" name="Google Shape;5997;p60"/>
              <p:cNvGrpSpPr/>
              <p:nvPr/>
            </p:nvGrpSpPr>
            <p:grpSpPr>
              <a:xfrm>
                <a:off x="4719311" y="3355054"/>
                <a:ext cx="31499" cy="27001"/>
                <a:chOff x="4719311" y="3355054"/>
                <a:chExt cx="31499" cy="27001"/>
              </a:xfrm>
            </p:grpSpPr>
            <p:sp>
              <p:nvSpPr>
                <p:cNvPr id="5998" name="Google Shape;5998;p60"/>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5999" name="Google Shape;5999;p60"/>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00" name="Google Shape;6000;p60"/>
              <p:cNvGrpSpPr/>
              <p:nvPr/>
            </p:nvGrpSpPr>
            <p:grpSpPr>
              <a:xfrm>
                <a:off x="4798755" y="3450260"/>
                <a:ext cx="26930" cy="26930"/>
                <a:chOff x="4798755" y="3450260"/>
                <a:chExt cx="26930" cy="26930"/>
              </a:xfrm>
            </p:grpSpPr>
            <p:sp>
              <p:nvSpPr>
                <p:cNvPr id="6001" name="Google Shape;6001;p60"/>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02" name="Google Shape;6002;p60"/>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03" name="Google Shape;6003;p60"/>
              <p:cNvGrpSpPr/>
              <p:nvPr/>
            </p:nvGrpSpPr>
            <p:grpSpPr>
              <a:xfrm>
                <a:off x="4645576" y="3467555"/>
                <a:ext cx="31405" cy="26953"/>
                <a:chOff x="4645576" y="3467555"/>
                <a:chExt cx="31405" cy="26953"/>
              </a:xfrm>
            </p:grpSpPr>
            <p:sp>
              <p:nvSpPr>
                <p:cNvPr id="6004" name="Google Shape;6004;p60"/>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05" name="Google Shape;6005;p60"/>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06" name="Google Shape;6006;p60"/>
              <p:cNvGrpSpPr/>
              <p:nvPr/>
            </p:nvGrpSpPr>
            <p:grpSpPr>
              <a:xfrm>
                <a:off x="4687631" y="3583965"/>
                <a:ext cx="31499" cy="26898"/>
                <a:chOff x="4687631" y="3583965"/>
                <a:chExt cx="31499" cy="26898"/>
              </a:xfrm>
            </p:grpSpPr>
            <p:sp>
              <p:nvSpPr>
                <p:cNvPr id="6007" name="Google Shape;6007;p60"/>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08" name="Google Shape;6008;p60"/>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09" name="Google Shape;6009;p60"/>
              <p:cNvGrpSpPr/>
              <p:nvPr/>
            </p:nvGrpSpPr>
            <p:grpSpPr>
              <a:xfrm>
                <a:off x="4719311" y="3471314"/>
                <a:ext cx="31499" cy="27001"/>
                <a:chOff x="4719311" y="3471314"/>
                <a:chExt cx="31499" cy="27001"/>
              </a:xfrm>
            </p:grpSpPr>
            <p:sp>
              <p:nvSpPr>
                <p:cNvPr id="6010" name="Google Shape;6010;p60"/>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11" name="Google Shape;6011;p60"/>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12" name="Google Shape;6012;p60"/>
              <p:cNvGrpSpPr/>
              <p:nvPr/>
            </p:nvGrpSpPr>
            <p:grpSpPr>
              <a:xfrm>
                <a:off x="4719311" y="3434404"/>
                <a:ext cx="31499" cy="26898"/>
                <a:chOff x="4719311" y="3434404"/>
                <a:chExt cx="31499" cy="26898"/>
              </a:xfrm>
            </p:grpSpPr>
            <p:sp>
              <p:nvSpPr>
                <p:cNvPr id="6013" name="Google Shape;6013;p60"/>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14" name="Google Shape;6014;p60"/>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15" name="Google Shape;6015;p60"/>
              <p:cNvGrpSpPr/>
              <p:nvPr/>
            </p:nvGrpSpPr>
            <p:grpSpPr>
              <a:xfrm>
                <a:off x="4768876" y="3401772"/>
                <a:ext cx="31499" cy="26898"/>
                <a:chOff x="4768876" y="3401772"/>
                <a:chExt cx="31499" cy="26898"/>
              </a:xfrm>
            </p:grpSpPr>
            <p:sp>
              <p:nvSpPr>
                <p:cNvPr id="6016" name="Google Shape;6016;p60"/>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17" name="Google Shape;6017;p60"/>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18" name="Google Shape;6018;p60"/>
              <p:cNvGrpSpPr/>
              <p:nvPr/>
            </p:nvGrpSpPr>
            <p:grpSpPr>
              <a:xfrm>
                <a:off x="4762214" y="3471377"/>
                <a:ext cx="26938" cy="26938"/>
                <a:chOff x="4762214" y="3471377"/>
                <a:chExt cx="26938" cy="26938"/>
              </a:xfrm>
            </p:grpSpPr>
            <p:sp>
              <p:nvSpPr>
                <p:cNvPr id="6019" name="Google Shape;6019;p60"/>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20" name="Google Shape;6020;p60"/>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21" name="Google Shape;6021;p60"/>
              <p:cNvGrpSpPr/>
              <p:nvPr/>
            </p:nvGrpSpPr>
            <p:grpSpPr>
              <a:xfrm>
                <a:off x="4790473" y="3344782"/>
                <a:ext cx="31405" cy="26898"/>
                <a:chOff x="4790473" y="3344782"/>
                <a:chExt cx="31405" cy="26898"/>
              </a:xfrm>
            </p:grpSpPr>
            <p:sp>
              <p:nvSpPr>
                <p:cNvPr id="6022" name="Google Shape;6022;p60"/>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23" name="Google Shape;6023;p60"/>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24" name="Google Shape;6024;p60"/>
              <p:cNvGrpSpPr/>
              <p:nvPr/>
            </p:nvGrpSpPr>
            <p:grpSpPr>
              <a:xfrm>
                <a:off x="4823774" y="3950733"/>
                <a:ext cx="37398" cy="32034"/>
                <a:chOff x="4823774" y="3950733"/>
                <a:chExt cx="37398" cy="32034"/>
              </a:xfrm>
            </p:grpSpPr>
            <p:sp>
              <p:nvSpPr>
                <p:cNvPr id="6025" name="Google Shape;6025;p60"/>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26" name="Google Shape;6026;p60"/>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27" name="Google Shape;6027;p60"/>
              <p:cNvGrpSpPr/>
              <p:nvPr/>
            </p:nvGrpSpPr>
            <p:grpSpPr>
              <a:xfrm>
                <a:off x="4823396" y="4110566"/>
                <a:ext cx="31405" cy="26906"/>
                <a:chOff x="4823396" y="4110566"/>
                <a:chExt cx="31405" cy="26906"/>
              </a:xfrm>
            </p:grpSpPr>
            <p:sp>
              <p:nvSpPr>
                <p:cNvPr id="6028" name="Google Shape;6028;p60"/>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29" name="Google Shape;6029;p60"/>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30" name="Google Shape;6030;p60"/>
              <p:cNvGrpSpPr/>
              <p:nvPr/>
            </p:nvGrpSpPr>
            <p:grpSpPr>
              <a:xfrm>
                <a:off x="4838332" y="3821150"/>
                <a:ext cx="31499" cy="26898"/>
                <a:chOff x="4838332" y="3821150"/>
                <a:chExt cx="31499" cy="26898"/>
              </a:xfrm>
            </p:grpSpPr>
            <p:sp>
              <p:nvSpPr>
                <p:cNvPr id="6031" name="Google Shape;6031;p60"/>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32" name="Google Shape;6032;p60"/>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33" name="Google Shape;6033;p60"/>
              <p:cNvGrpSpPr/>
              <p:nvPr/>
            </p:nvGrpSpPr>
            <p:grpSpPr>
              <a:xfrm>
                <a:off x="4661275" y="3815007"/>
                <a:ext cx="36824" cy="31523"/>
                <a:chOff x="4661275" y="3815007"/>
                <a:chExt cx="36824" cy="31523"/>
              </a:xfrm>
            </p:grpSpPr>
            <p:sp>
              <p:nvSpPr>
                <p:cNvPr id="6034" name="Google Shape;6034;p60"/>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35" name="Google Shape;6035;p60"/>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36" name="Google Shape;6036;p60"/>
              <p:cNvGrpSpPr/>
              <p:nvPr/>
            </p:nvGrpSpPr>
            <p:grpSpPr>
              <a:xfrm>
                <a:off x="4558998" y="3851037"/>
                <a:ext cx="33591" cy="28699"/>
                <a:chOff x="4558998" y="3851037"/>
                <a:chExt cx="33591" cy="28699"/>
              </a:xfrm>
            </p:grpSpPr>
            <p:sp>
              <p:nvSpPr>
                <p:cNvPr id="6037" name="Google Shape;6037;p60"/>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38" name="Google Shape;6038;p60"/>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39" name="Google Shape;6039;p60"/>
              <p:cNvGrpSpPr/>
              <p:nvPr/>
            </p:nvGrpSpPr>
            <p:grpSpPr>
              <a:xfrm>
                <a:off x="4696762" y="3638587"/>
                <a:ext cx="33591" cy="28794"/>
                <a:chOff x="4696762" y="3638587"/>
                <a:chExt cx="33591" cy="28794"/>
              </a:xfrm>
            </p:grpSpPr>
            <p:sp>
              <p:nvSpPr>
                <p:cNvPr id="6040" name="Google Shape;6040;p60"/>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41" name="Google Shape;6041;p60"/>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42" name="Google Shape;6042;p60"/>
              <p:cNvGrpSpPr/>
              <p:nvPr/>
            </p:nvGrpSpPr>
            <p:grpSpPr>
              <a:xfrm>
                <a:off x="4929479" y="3939140"/>
                <a:ext cx="33497" cy="28692"/>
                <a:chOff x="4929479" y="3939140"/>
                <a:chExt cx="33497" cy="28692"/>
              </a:xfrm>
            </p:grpSpPr>
            <p:sp>
              <p:nvSpPr>
                <p:cNvPr id="6043" name="Google Shape;6043;p60"/>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44" name="Google Shape;6044;p60"/>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45" name="Google Shape;6045;p60"/>
              <p:cNvGrpSpPr/>
              <p:nvPr/>
            </p:nvGrpSpPr>
            <p:grpSpPr>
              <a:xfrm>
                <a:off x="4907119" y="3986039"/>
                <a:ext cx="33497" cy="28699"/>
                <a:chOff x="4907119" y="3986039"/>
                <a:chExt cx="33497" cy="28699"/>
              </a:xfrm>
            </p:grpSpPr>
            <p:sp>
              <p:nvSpPr>
                <p:cNvPr id="6046" name="Google Shape;6046;p60"/>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47" name="Google Shape;6047;p60"/>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48" name="Google Shape;6048;p60"/>
              <p:cNvGrpSpPr/>
              <p:nvPr/>
            </p:nvGrpSpPr>
            <p:grpSpPr>
              <a:xfrm>
                <a:off x="4911783" y="4048102"/>
                <a:ext cx="33591" cy="28762"/>
                <a:chOff x="4911783" y="4048102"/>
                <a:chExt cx="33591" cy="28762"/>
              </a:xfrm>
            </p:grpSpPr>
            <p:sp>
              <p:nvSpPr>
                <p:cNvPr id="6049" name="Google Shape;6049;p60"/>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50" name="Google Shape;6050;p60"/>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6051" name="Google Shape;6051;p60"/>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52" name="Google Shape;6052;p60"/>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nvGrpSpPr>
              <p:cNvPr id="6053" name="Google Shape;6053;p60"/>
              <p:cNvGrpSpPr/>
              <p:nvPr/>
            </p:nvGrpSpPr>
            <p:grpSpPr>
              <a:xfrm>
                <a:off x="4762623" y="3837847"/>
                <a:ext cx="42416" cy="36273"/>
                <a:chOff x="4762623" y="3837847"/>
                <a:chExt cx="42416" cy="36273"/>
              </a:xfrm>
            </p:grpSpPr>
            <p:sp>
              <p:nvSpPr>
                <p:cNvPr id="6054" name="Google Shape;6054;p60"/>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55" name="Google Shape;6055;p60"/>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56" name="Google Shape;6056;p60"/>
              <p:cNvGrpSpPr/>
              <p:nvPr/>
            </p:nvGrpSpPr>
            <p:grpSpPr>
              <a:xfrm>
                <a:off x="4746044" y="4104966"/>
                <a:ext cx="33497" cy="28699"/>
                <a:chOff x="4746044" y="4104966"/>
                <a:chExt cx="33497" cy="28699"/>
              </a:xfrm>
            </p:grpSpPr>
            <p:sp>
              <p:nvSpPr>
                <p:cNvPr id="6057" name="Google Shape;6057;p60"/>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58" name="Google Shape;6058;p60"/>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059" name="Google Shape;6059;p60"/>
              <p:cNvGrpSpPr/>
              <p:nvPr/>
            </p:nvGrpSpPr>
            <p:grpSpPr>
              <a:xfrm>
                <a:off x="4859646" y="4162554"/>
                <a:ext cx="33591" cy="28762"/>
                <a:chOff x="4859646" y="4162554"/>
                <a:chExt cx="33591" cy="28762"/>
              </a:xfrm>
            </p:grpSpPr>
            <p:sp>
              <p:nvSpPr>
                <p:cNvPr id="6060" name="Google Shape;6060;p60"/>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061" name="Google Shape;6061;p60"/>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6062" name="Google Shape;6062;p60"/>
            <p:cNvGrpSpPr/>
            <p:nvPr/>
          </p:nvGrpSpPr>
          <p:grpSpPr>
            <a:xfrm>
              <a:off x="3597785" y="3274438"/>
              <a:ext cx="855610" cy="1122100"/>
              <a:chOff x="3597785" y="3274438"/>
              <a:chExt cx="855610" cy="1122100"/>
            </a:xfrm>
          </p:grpSpPr>
          <p:grpSp>
            <p:nvGrpSpPr>
              <p:cNvPr id="6063" name="Google Shape;6063;p60"/>
              <p:cNvGrpSpPr/>
              <p:nvPr/>
            </p:nvGrpSpPr>
            <p:grpSpPr>
              <a:xfrm>
                <a:off x="3617857" y="3284717"/>
                <a:ext cx="826785" cy="1099165"/>
                <a:chOff x="3617857" y="3284717"/>
                <a:chExt cx="826785" cy="1099165"/>
              </a:xfrm>
            </p:grpSpPr>
            <p:sp>
              <p:nvSpPr>
                <p:cNvPr id="6064" name="Google Shape;6064;p60"/>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65" name="Google Shape;6065;p60"/>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66" name="Google Shape;6066;p60"/>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67" name="Google Shape;6067;p60"/>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68" name="Google Shape;6068;p60"/>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69" name="Google Shape;6069;p60"/>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70" name="Google Shape;6070;p60"/>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71" name="Google Shape;6071;p60"/>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72" name="Google Shape;6072;p60"/>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73" name="Google Shape;6073;p60"/>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74" name="Google Shape;6074;p60"/>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75" name="Google Shape;6075;p60"/>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76" name="Google Shape;6076;p60"/>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77" name="Google Shape;6077;p60"/>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78" name="Google Shape;6078;p60"/>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79" name="Google Shape;6079;p60"/>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80" name="Google Shape;6080;p60"/>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81" name="Google Shape;6081;p60"/>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82" name="Google Shape;6082;p60"/>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83" name="Google Shape;6083;p60"/>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84" name="Google Shape;6084;p60"/>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85" name="Google Shape;6085;p60"/>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86" name="Google Shape;6086;p60"/>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87" name="Google Shape;6087;p60"/>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88" name="Google Shape;6088;p60"/>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89" name="Google Shape;6089;p60"/>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90" name="Google Shape;6090;p60"/>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91" name="Google Shape;6091;p60"/>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92" name="Google Shape;6092;p60"/>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93" name="Google Shape;6093;p60"/>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94" name="Google Shape;6094;p60"/>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95" name="Google Shape;6095;p60"/>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96" name="Google Shape;6096;p60"/>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97" name="Google Shape;6097;p60"/>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98" name="Google Shape;6098;p60"/>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099" name="Google Shape;6099;p60"/>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00" name="Google Shape;6100;p60"/>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01" name="Google Shape;6101;p60"/>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02" name="Google Shape;6102;p60"/>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03" name="Google Shape;6103;p60"/>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04" name="Google Shape;6104;p60"/>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05" name="Google Shape;6105;p60"/>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06" name="Google Shape;6106;p60"/>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07" name="Google Shape;6107;p60"/>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08" name="Google Shape;6108;p60"/>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09" name="Google Shape;6109;p60"/>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10" name="Google Shape;6110;p60"/>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11" name="Google Shape;6111;p60"/>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12" name="Google Shape;6112;p60"/>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13" name="Google Shape;6113;p60"/>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14" name="Google Shape;6114;p60"/>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15" name="Google Shape;6115;p60"/>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16" name="Google Shape;6116;p60"/>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17" name="Google Shape;6117;p60"/>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18" name="Google Shape;6118;p60"/>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sp>
              <p:nvSpPr>
                <p:cNvPr id="6119" name="Google Shape;6119;p60"/>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endParaRPr/>
                </a:p>
              </p:txBody>
            </p:sp>
          </p:grpSp>
          <p:grpSp>
            <p:nvGrpSpPr>
              <p:cNvPr id="6120" name="Google Shape;6120;p60"/>
              <p:cNvGrpSpPr/>
              <p:nvPr/>
            </p:nvGrpSpPr>
            <p:grpSpPr>
              <a:xfrm>
                <a:off x="4180904" y="4251758"/>
                <a:ext cx="37783" cy="32420"/>
                <a:chOff x="4180904" y="4251758"/>
                <a:chExt cx="37783" cy="32420"/>
              </a:xfrm>
            </p:grpSpPr>
            <p:sp>
              <p:nvSpPr>
                <p:cNvPr id="6121" name="Google Shape;6121;p60"/>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22" name="Google Shape;6122;p60"/>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23" name="Google Shape;6123;p60"/>
              <p:cNvGrpSpPr/>
              <p:nvPr/>
            </p:nvGrpSpPr>
            <p:grpSpPr>
              <a:xfrm>
                <a:off x="4201644" y="4081324"/>
                <a:ext cx="37783" cy="32364"/>
                <a:chOff x="4201644" y="4081324"/>
                <a:chExt cx="37783" cy="32364"/>
              </a:xfrm>
            </p:grpSpPr>
            <p:sp>
              <p:nvSpPr>
                <p:cNvPr id="6124" name="Google Shape;6124;p60"/>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25" name="Google Shape;6125;p60"/>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26" name="Google Shape;6126;p60"/>
              <p:cNvGrpSpPr/>
              <p:nvPr/>
            </p:nvGrpSpPr>
            <p:grpSpPr>
              <a:xfrm>
                <a:off x="4284416" y="3887428"/>
                <a:ext cx="37783" cy="32451"/>
                <a:chOff x="4284416" y="3887428"/>
                <a:chExt cx="37783" cy="32451"/>
              </a:xfrm>
            </p:grpSpPr>
            <p:sp>
              <p:nvSpPr>
                <p:cNvPr id="6127" name="Google Shape;6127;p60"/>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28" name="Google Shape;6128;p60"/>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29" name="Google Shape;6129;p60"/>
              <p:cNvGrpSpPr/>
              <p:nvPr/>
            </p:nvGrpSpPr>
            <p:grpSpPr>
              <a:xfrm>
                <a:off x="4223721" y="3860404"/>
                <a:ext cx="37870" cy="32364"/>
                <a:chOff x="4223721" y="3860404"/>
                <a:chExt cx="37870" cy="32364"/>
              </a:xfrm>
            </p:grpSpPr>
            <p:sp>
              <p:nvSpPr>
                <p:cNvPr id="6130" name="Google Shape;6130;p60"/>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31" name="Google Shape;6131;p60"/>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32" name="Google Shape;6132;p60"/>
              <p:cNvGrpSpPr/>
              <p:nvPr/>
            </p:nvGrpSpPr>
            <p:grpSpPr>
              <a:xfrm>
                <a:off x="4104889" y="3699242"/>
                <a:ext cx="37776" cy="32357"/>
                <a:chOff x="4104889" y="3699242"/>
                <a:chExt cx="37776" cy="32357"/>
              </a:xfrm>
            </p:grpSpPr>
            <p:sp>
              <p:nvSpPr>
                <p:cNvPr id="6133" name="Google Shape;6133;p60"/>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34" name="Google Shape;6134;p60"/>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35" name="Google Shape;6135;p60"/>
              <p:cNvGrpSpPr/>
              <p:nvPr/>
            </p:nvGrpSpPr>
            <p:grpSpPr>
              <a:xfrm>
                <a:off x="4143608" y="3475121"/>
                <a:ext cx="37878" cy="32420"/>
                <a:chOff x="4143608" y="3475121"/>
                <a:chExt cx="37878" cy="32420"/>
              </a:xfrm>
            </p:grpSpPr>
            <p:sp>
              <p:nvSpPr>
                <p:cNvPr id="6136" name="Google Shape;6136;p60"/>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37" name="Google Shape;6137;p60"/>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38" name="Google Shape;6138;p60"/>
              <p:cNvGrpSpPr/>
              <p:nvPr/>
            </p:nvGrpSpPr>
            <p:grpSpPr>
              <a:xfrm>
                <a:off x="4217248" y="3570893"/>
                <a:ext cx="37776" cy="32364"/>
                <a:chOff x="4217248" y="3570893"/>
                <a:chExt cx="37776" cy="32364"/>
              </a:xfrm>
            </p:grpSpPr>
            <p:sp>
              <p:nvSpPr>
                <p:cNvPr id="6139" name="Google Shape;6139;p60"/>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40" name="Google Shape;6140;p60"/>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41" name="Google Shape;6141;p60"/>
              <p:cNvGrpSpPr/>
              <p:nvPr/>
            </p:nvGrpSpPr>
            <p:grpSpPr>
              <a:xfrm>
                <a:off x="4255307" y="3431612"/>
                <a:ext cx="37776" cy="32451"/>
                <a:chOff x="4255307" y="3431612"/>
                <a:chExt cx="37776" cy="32451"/>
              </a:xfrm>
            </p:grpSpPr>
            <p:sp>
              <p:nvSpPr>
                <p:cNvPr id="6142" name="Google Shape;6142;p60"/>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43" name="Google Shape;6143;p60"/>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44" name="Google Shape;6144;p60"/>
              <p:cNvGrpSpPr/>
              <p:nvPr/>
            </p:nvGrpSpPr>
            <p:grpSpPr>
              <a:xfrm>
                <a:off x="3853052" y="3577398"/>
                <a:ext cx="37776" cy="32420"/>
                <a:chOff x="3853052" y="3577398"/>
                <a:chExt cx="37776" cy="32420"/>
              </a:xfrm>
            </p:grpSpPr>
            <p:sp>
              <p:nvSpPr>
                <p:cNvPr id="6145" name="Google Shape;6145;p60"/>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46" name="Google Shape;6146;p60"/>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47" name="Google Shape;6147;p60"/>
              <p:cNvGrpSpPr/>
              <p:nvPr/>
            </p:nvGrpSpPr>
            <p:grpSpPr>
              <a:xfrm>
                <a:off x="4039908" y="3412107"/>
                <a:ext cx="37776" cy="32357"/>
                <a:chOff x="4039908" y="3412107"/>
                <a:chExt cx="37776" cy="32357"/>
              </a:xfrm>
            </p:grpSpPr>
            <p:sp>
              <p:nvSpPr>
                <p:cNvPr id="6148" name="Google Shape;6148;p60"/>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49" name="Google Shape;6149;p60"/>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50" name="Google Shape;6150;p60"/>
              <p:cNvGrpSpPr/>
              <p:nvPr/>
            </p:nvGrpSpPr>
            <p:grpSpPr>
              <a:xfrm>
                <a:off x="4017360" y="3342061"/>
                <a:ext cx="37870" cy="32380"/>
                <a:chOff x="4017360" y="3342061"/>
                <a:chExt cx="37870" cy="32380"/>
              </a:xfrm>
            </p:grpSpPr>
            <p:sp>
              <p:nvSpPr>
                <p:cNvPr id="6151" name="Google Shape;6151;p60"/>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52" name="Google Shape;6152;p60"/>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6153" name="Google Shape;6153;p60"/>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54" name="Google Shape;6154;p60"/>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nvGrpSpPr>
              <p:cNvPr id="6155" name="Google Shape;6155;p60"/>
              <p:cNvGrpSpPr/>
              <p:nvPr/>
            </p:nvGrpSpPr>
            <p:grpSpPr>
              <a:xfrm>
                <a:off x="3750870" y="3418650"/>
                <a:ext cx="37776" cy="32380"/>
                <a:chOff x="3750870" y="3418650"/>
                <a:chExt cx="37776" cy="32380"/>
              </a:xfrm>
            </p:grpSpPr>
            <p:sp>
              <p:nvSpPr>
                <p:cNvPr id="6156" name="Google Shape;6156;p60"/>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57" name="Google Shape;6157;p60"/>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58" name="Google Shape;6158;p60"/>
              <p:cNvGrpSpPr/>
              <p:nvPr/>
            </p:nvGrpSpPr>
            <p:grpSpPr>
              <a:xfrm>
                <a:off x="3632509" y="3274438"/>
                <a:ext cx="37783" cy="32357"/>
                <a:chOff x="3632509" y="3274438"/>
                <a:chExt cx="37783" cy="32357"/>
              </a:xfrm>
            </p:grpSpPr>
            <p:sp>
              <p:nvSpPr>
                <p:cNvPr id="6159" name="Google Shape;6159;p60"/>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60" name="Google Shape;6160;p60"/>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61" name="Google Shape;6161;p60"/>
              <p:cNvGrpSpPr/>
              <p:nvPr/>
            </p:nvGrpSpPr>
            <p:grpSpPr>
              <a:xfrm>
                <a:off x="3906424" y="3297561"/>
                <a:ext cx="37776" cy="32451"/>
                <a:chOff x="3906424" y="3297561"/>
                <a:chExt cx="37776" cy="32451"/>
              </a:xfrm>
            </p:grpSpPr>
            <p:sp>
              <p:nvSpPr>
                <p:cNvPr id="6162" name="Google Shape;6162;p60"/>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63" name="Google Shape;6163;p60"/>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64" name="Google Shape;6164;p60"/>
              <p:cNvGrpSpPr/>
              <p:nvPr/>
            </p:nvGrpSpPr>
            <p:grpSpPr>
              <a:xfrm>
                <a:off x="3866084" y="3412107"/>
                <a:ext cx="37776" cy="32357"/>
                <a:chOff x="3866084" y="3412107"/>
                <a:chExt cx="37776" cy="32357"/>
              </a:xfrm>
            </p:grpSpPr>
            <p:sp>
              <p:nvSpPr>
                <p:cNvPr id="6165" name="Google Shape;6165;p60"/>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66" name="Google Shape;6166;p60"/>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67" name="Google Shape;6167;p60"/>
              <p:cNvGrpSpPr/>
              <p:nvPr/>
            </p:nvGrpSpPr>
            <p:grpSpPr>
              <a:xfrm>
                <a:off x="4023919" y="3766409"/>
                <a:ext cx="37783" cy="32357"/>
                <a:chOff x="4023919" y="3766409"/>
                <a:chExt cx="37783" cy="32357"/>
              </a:xfrm>
            </p:grpSpPr>
            <p:sp>
              <p:nvSpPr>
                <p:cNvPr id="6168" name="Google Shape;6168;p60"/>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69" name="Google Shape;6169;p60"/>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70" name="Google Shape;6170;p60"/>
              <p:cNvGrpSpPr/>
              <p:nvPr/>
            </p:nvGrpSpPr>
            <p:grpSpPr>
              <a:xfrm>
                <a:off x="3973882" y="3779449"/>
                <a:ext cx="37776" cy="32357"/>
                <a:chOff x="3973882" y="3779449"/>
                <a:chExt cx="37776" cy="32357"/>
              </a:xfrm>
            </p:grpSpPr>
            <p:sp>
              <p:nvSpPr>
                <p:cNvPr id="6171" name="Google Shape;6171;p60"/>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72" name="Google Shape;6172;p60"/>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73" name="Google Shape;6173;p60"/>
              <p:cNvGrpSpPr/>
              <p:nvPr/>
            </p:nvGrpSpPr>
            <p:grpSpPr>
              <a:xfrm>
                <a:off x="4073398" y="3838028"/>
                <a:ext cx="37776" cy="32380"/>
                <a:chOff x="4073398" y="3838028"/>
                <a:chExt cx="37776" cy="32380"/>
              </a:xfrm>
            </p:grpSpPr>
            <p:sp>
              <p:nvSpPr>
                <p:cNvPr id="6174" name="Google Shape;6174;p60"/>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75" name="Google Shape;6175;p60"/>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76" name="Google Shape;6176;p60"/>
              <p:cNvGrpSpPr/>
              <p:nvPr/>
            </p:nvGrpSpPr>
            <p:grpSpPr>
              <a:xfrm>
                <a:off x="4342672" y="4144496"/>
                <a:ext cx="37752" cy="32364"/>
                <a:chOff x="4342672" y="4144496"/>
                <a:chExt cx="37752" cy="32364"/>
              </a:xfrm>
            </p:grpSpPr>
            <p:sp>
              <p:nvSpPr>
                <p:cNvPr id="6177" name="Google Shape;6177;p60"/>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78" name="Google Shape;6178;p60"/>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79" name="Google Shape;6179;p60"/>
              <p:cNvGrpSpPr/>
              <p:nvPr/>
            </p:nvGrpSpPr>
            <p:grpSpPr>
              <a:xfrm>
                <a:off x="4406386" y="4056872"/>
                <a:ext cx="37783" cy="32364"/>
                <a:chOff x="4406386" y="4056872"/>
                <a:chExt cx="37783" cy="32364"/>
              </a:xfrm>
            </p:grpSpPr>
            <p:sp>
              <p:nvSpPr>
                <p:cNvPr id="6180" name="Google Shape;6180;p60"/>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81" name="Google Shape;6181;p60"/>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82" name="Google Shape;6182;p60"/>
              <p:cNvGrpSpPr/>
              <p:nvPr/>
            </p:nvGrpSpPr>
            <p:grpSpPr>
              <a:xfrm>
                <a:off x="4284416" y="4245254"/>
                <a:ext cx="37783" cy="32357"/>
                <a:chOff x="4284416" y="4245254"/>
                <a:chExt cx="37783" cy="32357"/>
              </a:xfrm>
            </p:grpSpPr>
            <p:sp>
              <p:nvSpPr>
                <p:cNvPr id="6183" name="Google Shape;6183;p60"/>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84" name="Google Shape;6184;p60"/>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85" name="Google Shape;6185;p60"/>
              <p:cNvGrpSpPr/>
              <p:nvPr/>
            </p:nvGrpSpPr>
            <p:grpSpPr>
              <a:xfrm>
                <a:off x="4219057" y="4331258"/>
                <a:ext cx="37776" cy="32364"/>
                <a:chOff x="4219057" y="4331258"/>
                <a:chExt cx="37776" cy="32364"/>
              </a:xfrm>
            </p:grpSpPr>
            <p:sp>
              <p:nvSpPr>
                <p:cNvPr id="6186" name="Google Shape;6186;p60"/>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87" name="Google Shape;6187;p60"/>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88" name="Google Shape;6188;p60"/>
              <p:cNvGrpSpPr/>
              <p:nvPr/>
            </p:nvGrpSpPr>
            <p:grpSpPr>
              <a:xfrm>
                <a:off x="4204122" y="4141688"/>
                <a:ext cx="33497" cy="28699"/>
                <a:chOff x="4204122" y="4141688"/>
                <a:chExt cx="33497" cy="28699"/>
              </a:xfrm>
            </p:grpSpPr>
            <p:sp>
              <p:nvSpPr>
                <p:cNvPr id="6189" name="Google Shape;6189;p60"/>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90" name="Google Shape;6190;p60"/>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91" name="Google Shape;6191;p60"/>
              <p:cNvGrpSpPr/>
              <p:nvPr/>
            </p:nvGrpSpPr>
            <p:grpSpPr>
              <a:xfrm>
                <a:off x="4301546" y="4003869"/>
                <a:ext cx="38916" cy="33324"/>
                <a:chOff x="4301546" y="4003869"/>
                <a:chExt cx="38916" cy="33324"/>
              </a:xfrm>
            </p:grpSpPr>
            <p:sp>
              <p:nvSpPr>
                <p:cNvPr id="6192" name="Google Shape;6192;p60"/>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93" name="Google Shape;6193;p60"/>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94" name="Google Shape;6194;p60"/>
              <p:cNvGrpSpPr/>
              <p:nvPr/>
            </p:nvGrpSpPr>
            <p:grpSpPr>
              <a:xfrm>
                <a:off x="4210681" y="3924669"/>
                <a:ext cx="36549" cy="31366"/>
                <a:chOff x="4210681" y="3924669"/>
                <a:chExt cx="36549" cy="31366"/>
              </a:xfrm>
            </p:grpSpPr>
            <p:sp>
              <p:nvSpPr>
                <p:cNvPr id="6195" name="Google Shape;6195;p60"/>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96" name="Google Shape;6196;p60"/>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197" name="Google Shape;6197;p60"/>
              <p:cNvGrpSpPr/>
              <p:nvPr/>
            </p:nvGrpSpPr>
            <p:grpSpPr>
              <a:xfrm>
                <a:off x="3987771" y="3628874"/>
                <a:ext cx="31499" cy="26993"/>
                <a:chOff x="3987771" y="3628874"/>
                <a:chExt cx="31499" cy="26993"/>
              </a:xfrm>
            </p:grpSpPr>
            <p:sp>
              <p:nvSpPr>
                <p:cNvPr id="6198" name="Google Shape;6198;p60"/>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199" name="Google Shape;6199;p60"/>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00" name="Google Shape;6200;p60"/>
              <p:cNvGrpSpPr/>
              <p:nvPr/>
            </p:nvGrpSpPr>
            <p:grpSpPr>
              <a:xfrm>
                <a:off x="4087382" y="3775674"/>
                <a:ext cx="31405" cy="26898"/>
                <a:chOff x="4087382" y="3775674"/>
                <a:chExt cx="31405" cy="26898"/>
              </a:xfrm>
            </p:grpSpPr>
            <p:sp>
              <p:nvSpPr>
                <p:cNvPr id="6201" name="Google Shape;6201;p60"/>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02" name="Google Shape;6202;p60"/>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03" name="Google Shape;6203;p60"/>
              <p:cNvGrpSpPr/>
              <p:nvPr/>
            </p:nvGrpSpPr>
            <p:grpSpPr>
              <a:xfrm>
                <a:off x="4118873" y="3856637"/>
                <a:ext cx="31405" cy="26906"/>
                <a:chOff x="4118873" y="3856637"/>
                <a:chExt cx="31405" cy="26906"/>
              </a:xfrm>
            </p:grpSpPr>
            <p:sp>
              <p:nvSpPr>
                <p:cNvPr id="6204" name="Google Shape;6204;p60"/>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05" name="Google Shape;6205;p60"/>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06" name="Google Shape;6206;p60"/>
              <p:cNvGrpSpPr/>
              <p:nvPr/>
            </p:nvGrpSpPr>
            <p:grpSpPr>
              <a:xfrm>
                <a:off x="4168541" y="3639523"/>
                <a:ext cx="31499" cy="26906"/>
                <a:chOff x="4168541" y="3639523"/>
                <a:chExt cx="31499" cy="26906"/>
              </a:xfrm>
            </p:grpSpPr>
            <p:sp>
              <p:nvSpPr>
                <p:cNvPr id="6207" name="Google Shape;6207;p60"/>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08" name="Google Shape;6208;p60"/>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09" name="Google Shape;6209;p60"/>
              <p:cNvGrpSpPr/>
              <p:nvPr/>
            </p:nvGrpSpPr>
            <p:grpSpPr>
              <a:xfrm>
                <a:off x="3965789" y="3393545"/>
                <a:ext cx="31405" cy="26945"/>
                <a:chOff x="3965789" y="3393545"/>
                <a:chExt cx="31405" cy="26945"/>
              </a:xfrm>
            </p:grpSpPr>
            <p:sp>
              <p:nvSpPr>
                <p:cNvPr id="6210" name="Google Shape;6210;p60"/>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11" name="Google Shape;6211;p60"/>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12" name="Google Shape;6212;p60"/>
              <p:cNvGrpSpPr/>
              <p:nvPr/>
            </p:nvGrpSpPr>
            <p:grpSpPr>
              <a:xfrm>
                <a:off x="3925166" y="3491008"/>
                <a:ext cx="31405" cy="27001"/>
                <a:chOff x="3925166" y="3491008"/>
                <a:chExt cx="31405" cy="27001"/>
              </a:xfrm>
            </p:grpSpPr>
            <p:sp>
              <p:nvSpPr>
                <p:cNvPr id="6213" name="Google Shape;6213;p60"/>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14" name="Google Shape;6214;p60"/>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15" name="Google Shape;6215;p60"/>
              <p:cNvGrpSpPr/>
              <p:nvPr/>
            </p:nvGrpSpPr>
            <p:grpSpPr>
              <a:xfrm>
                <a:off x="3682845" y="3340976"/>
                <a:ext cx="31397" cy="26898"/>
                <a:chOff x="3682845" y="3340976"/>
                <a:chExt cx="31397" cy="26898"/>
              </a:xfrm>
            </p:grpSpPr>
            <p:sp>
              <p:nvSpPr>
                <p:cNvPr id="6216" name="Google Shape;6216;p60"/>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17" name="Google Shape;6217;p60"/>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18" name="Google Shape;6218;p60"/>
              <p:cNvGrpSpPr/>
              <p:nvPr/>
            </p:nvGrpSpPr>
            <p:grpSpPr>
              <a:xfrm>
                <a:off x="3795393" y="3353725"/>
                <a:ext cx="31499" cy="26993"/>
                <a:chOff x="3795393" y="3353725"/>
                <a:chExt cx="31499" cy="26993"/>
              </a:xfrm>
            </p:grpSpPr>
            <p:sp>
              <p:nvSpPr>
                <p:cNvPr id="6219" name="Google Shape;6219;p60"/>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20" name="Google Shape;6220;p60"/>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21" name="Google Shape;6221;p60"/>
              <p:cNvGrpSpPr/>
              <p:nvPr/>
            </p:nvGrpSpPr>
            <p:grpSpPr>
              <a:xfrm>
                <a:off x="4176909" y="4363221"/>
                <a:ext cx="38924" cy="33316"/>
                <a:chOff x="4176909" y="4363221"/>
                <a:chExt cx="38924" cy="33316"/>
              </a:xfrm>
            </p:grpSpPr>
            <p:sp>
              <p:nvSpPr>
                <p:cNvPr id="6222" name="Google Shape;6222;p60"/>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23" name="Google Shape;6223;p60"/>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24" name="Google Shape;6224;p60"/>
              <p:cNvGrpSpPr/>
              <p:nvPr/>
            </p:nvGrpSpPr>
            <p:grpSpPr>
              <a:xfrm>
                <a:off x="4226191" y="4007660"/>
                <a:ext cx="33560" cy="28770"/>
                <a:chOff x="4226191" y="4007660"/>
                <a:chExt cx="33560" cy="28770"/>
              </a:xfrm>
            </p:grpSpPr>
            <p:sp>
              <p:nvSpPr>
                <p:cNvPr id="6225" name="Google Shape;6225;p60"/>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26" name="Google Shape;6226;p60"/>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27" name="Google Shape;6227;p60"/>
              <p:cNvGrpSpPr/>
              <p:nvPr/>
            </p:nvGrpSpPr>
            <p:grpSpPr>
              <a:xfrm>
                <a:off x="3597785" y="3377045"/>
                <a:ext cx="33591" cy="28699"/>
                <a:chOff x="3597785" y="3377045"/>
                <a:chExt cx="33591" cy="28699"/>
              </a:xfrm>
            </p:grpSpPr>
            <p:sp>
              <p:nvSpPr>
                <p:cNvPr id="6228" name="Google Shape;6228;p60"/>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29" name="Google Shape;6229;p60"/>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30" name="Google Shape;6230;p60"/>
              <p:cNvGrpSpPr/>
              <p:nvPr/>
            </p:nvGrpSpPr>
            <p:grpSpPr>
              <a:xfrm>
                <a:off x="3887870" y="3669796"/>
                <a:ext cx="33591" cy="28692"/>
                <a:chOff x="3887870" y="3669796"/>
                <a:chExt cx="33591" cy="28692"/>
              </a:xfrm>
            </p:grpSpPr>
            <p:sp>
              <p:nvSpPr>
                <p:cNvPr id="6231" name="Google Shape;6231;p60"/>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32" name="Google Shape;6232;p60"/>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33" name="Google Shape;6233;p60"/>
              <p:cNvGrpSpPr/>
              <p:nvPr/>
            </p:nvGrpSpPr>
            <p:grpSpPr>
              <a:xfrm>
                <a:off x="3818320" y="3481625"/>
                <a:ext cx="33497" cy="28770"/>
                <a:chOff x="3818320" y="3481625"/>
                <a:chExt cx="33497" cy="28770"/>
              </a:xfrm>
            </p:grpSpPr>
            <p:sp>
              <p:nvSpPr>
                <p:cNvPr id="6234" name="Google Shape;6234;p60"/>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35" name="Google Shape;6235;p60"/>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36" name="Google Shape;6236;p60"/>
              <p:cNvGrpSpPr/>
              <p:nvPr/>
            </p:nvGrpSpPr>
            <p:grpSpPr>
              <a:xfrm>
                <a:off x="4278139" y="4120948"/>
                <a:ext cx="37492" cy="32129"/>
                <a:chOff x="4278139" y="4120948"/>
                <a:chExt cx="37492" cy="32129"/>
              </a:xfrm>
            </p:grpSpPr>
            <p:sp>
              <p:nvSpPr>
                <p:cNvPr id="6237" name="Google Shape;6237;p60"/>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38" name="Google Shape;6238;p60"/>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39" name="Google Shape;6239;p60"/>
              <p:cNvGrpSpPr/>
              <p:nvPr/>
            </p:nvGrpSpPr>
            <p:grpSpPr>
              <a:xfrm>
                <a:off x="4419898" y="3977388"/>
                <a:ext cx="33497" cy="28692"/>
                <a:chOff x="4419898" y="3977388"/>
                <a:chExt cx="33497" cy="28692"/>
              </a:xfrm>
            </p:grpSpPr>
            <p:sp>
              <p:nvSpPr>
                <p:cNvPr id="6240" name="Google Shape;6240;p60"/>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41" name="Google Shape;6241;p60"/>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42" name="Google Shape;6242;p60"/>
              <p:cNvGrpSpPr/>
              <p:nvPr/>
            </p:nvGrpSpPr>
            <p:grpSpPr>
              <a:xfrm>
                <a:off x="4158930" y="4034684"/>
                <a:ext cx="33497" cy="28762"/>
                <a:chOff x="4158930" y="4034684"/>
                <a:chExt cx="33497" cy="28762"/>
              </a:xfrm>
            </p:grpSpPr>
            <p:sp>
              <p:nvSpPr>
                <p:cNvPr id="6243" name="Google Shape;6243;p60"/>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44" name="Google Shape;6244;p60"/>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45" name="Google Shape;6245;p60"/>
              <p:cNvGrpSpPr/>
              <p:nvPr/>
            </p:nvGrpSpPr>
            <p:grpSpPr>
              <a:xfrm>
                <a:off x="4134949" y="3957049"/>
                <a:ext cx="33497" cy="28770"/>
                <a:chOff x="4134949" y="3957049"/>
                <a:chExt cx="33497" cy="28770"/>
              </a:xfrm>
            </p:grpSpPr>
            <p:sp>
              <p:nvSpPr>
                <p:cNvPr id="6246" name="Google Shape;6246;p60"/>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47" name="Google Shape;6247;p60"/>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48" name="Google Shape;6248;p60"/>
              <p:cNvGrpSpPr/>
              <p:nvPr/>
            </p:nvGrpSpPr>
            <p:grpSpPr>
              <a:xfrm>
                <a:off x="4193653" y="4184403"/>
                <a:ext cx="43580" cy="37264"/>
                <a:chOff x="4193653" y="4184403"/>
                <a:chExt cx="43580" cy="37264"/>
              </a:xfrm>
            </p:grpSpPr>
            <p:sp>
              <p:nvSpPr>
                <p:cNvPr id="6249" name="Google Shape;6249;p60"/>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50" name="Google Shape;6250;p60"/>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51" name="Google Shape;6251;p60"/>
              <p:cNvGrpSpPr/>
              <p:nvPr/>
            </p:nvGrpSpPr>
            <p:grpSpPr>
              <a:xfrm>
                <a:off x="4343600" y="3943844"/>
                <a:ext cx="43580" cy="37312"/>
                <a:chOff x="4343600" y="3943844"/>
                <a:chExt cx="43580" cy="37312"/>
              </a:xfrm>
            </p:grpSpPr>
            <p:sp>
              <p:nvSpPr>
                <p:cNvPr id="6252" name="Google Shape;6252;p60"/>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53" name="Google Shape;6253;p60"/>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254" name="Google Shape;6254;p60"/>
              <p:cNvGrpSpPr/>
              <p:nvPr/>
            </p:nvGrpSpPr>
            <p:grpSpPr>
              <a:xfrm>
                <a:off x="4172339" y="3381693"/>
                <a:ext cx="31499" cy="27001"/>
                <a:chOff x="4172339" y="3381693"/>
                <a:chExt cx="31499" cy="27001"/>
              </a:xfrm>
            </p:grpSpPr>
            <p:sp>
              <p:nvSpPr>
                <p:cNvPr id="6255" name="Google Shape;6255;p60"/>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256" name="Google Shape;6256;p60"/>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6260"/>
        <p:cNvGrpSpPr/>
        <p:nvPr/>
      </p:nvGrpSpPr>
      <p:grpSpPr>
        <a:xfrm>
          <a:off x="0" y="0"/>
          <a:ext cx="0" cy="0"/>
          <a:chOff x="0" y="0"/>
          <a:chExt cx="0" cy="0"/>
        </a:xfrm>
      </p:grpSpPr>
      <p:grpSp>
        <p:nvGrpSpPr>
          <p:cNvPr id="6261" name="Google Shape;6261;p61"/>
          <p:cNvGrpSpPr/>
          <p:nvPr/>
        </p:nvGrpSpPr>
        <p:grpSpPr>
          <a:xfrm>
            <a:off x="729275" y="969760"/>
            <a:ext cx="2507799" cy="206239"/>
            <a:chOff x="106648" y="895722"/>
            <a:chExt cx="4481413" cy="374300"/>
          </a:xfrm>
        </p:grpSpPr>
        <p:grpSp>
          <p:nvGrpSpPr>
            <p:cNvPr id="6262" name="Google Shape;6262;p61"/>
            <p:cNvGrpSpPr/>
            <p:nvPr/>
          </p:nvGrpSpPr>
          <p:grpSpPr>
            <a:xfrm>
              <a:off x="2233276" y="895722"/>
              <a:ext cx="1082667" cy="223591"/>
              <a:chOff x="4808316" y="2800065"/>
              <a:chExt cx="1999386" cy="412910"/>
            </a:xfrm>
          </p:grpSpPr>
          <p:sp>
            <p:nvSpPr>
              <p:cNvPr id="6263" name="Google Shape;6263;p61"/>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endParaRPr/>
              </a:p>
            </p:txBody>
          </p:sp>
          <p:grpSp>
            <p:nvGrpSpPr>
              <p:cNvPr id="6264" name="Google Shape;6264;p61"/>
              <p:cNvGrpSpPr/>
              <p:nvPr/>
            </p:nvGrpSpPr>
            <p:grpSpPr>
              <a:xfrm>
                <a:off x="4808316" y="2800065"/>
                <a:ext cx="92400" cy="411825"/>
                <a:chOff x="845575" y="2563700"/>
                <a:chExt cx="92400" cy="411825"/>
              </a:xfrm>
            </p:grpSpPr>
            <p:cxnSp>
              <p:nvCxnSpPr>
                <p:cNvPr id="6265" name="Google Shape;6265;p6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266" name="Google Shape;6266;p6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endParaRPr/>
                </a:p>
              </p:txBody>
            </p:sp>
          </p:grpSp>
        </p:grpSp>
        <p:grpSp>
          <p:nvGrpSpPr>
            <p:cNvPr id="6267" name="Google Shape;6267;p61"/>
            <p:cNvGrpSpPr/>
            <p:nvPr/>
          </p:nvGrpSpPr>
          <p:grpSpPr>
            <a:xfrm>
              <a:off x="106648" y="895722"/>
              <a:ext cx="1088401" cy="223591"/>
              <a:chOff x="881025" y="2800065"/>
              <a:chExt cx="2009975" cy="412910"/>
            </a:xfrm>
          </p:grpSpPr>
          <p:sp>
            <p:nvSpPr>
              <p:cNvPr id="6268" name="Google Shape;6268;p61"/>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endParaRPr/>
              </a:p>
            </p:txBody>
          </p:sp>
          <p:grpSp>
            <p:nvGrpSpPr>
              <p:cNvPr id="6269" name="Google Shape;6269;p61"/>
              <p:cNvGrpSpPr/>
              <p:nvPr/>
            </p:nvGrpSpPr>
            <p:grpSpPr>
              <a:xfrm>
                <a:off x="881025" y="2800065"/>
                <a:ext cx="92400" cy="411825"/>
                <a:chOff x="845575" y="2563700"/>
                <a:chExt cx="92400" cy="411825"/>
              </a:xfrm>
            </p:grpSpPr>
            <p:cxnSp>
              <p:nvCxnSpPr>
                <p:cNvPr id="6270" name="Google Shape;6270;p6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271" name="Google Shape;6271;p6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endParaRPr/>
                </a:p>
              </p:txBody>
            </p:sp>
          </p:grpSp>
        </p:grpSp>
        <p:grpSp>
          <p:nvGrpSpPr>
            <p:cNvPr id="6272" name="Google Shape;6272;p61"/>
            <p:cNvGrpSpPr/>
            <p:nvPr/>
          </p:nvGrpSpPr>
          <p:grpSpPr>
            <a:xfrm>
              <a:off x="1172346" y="1047018"/>
              <a:ext cx="1083151" cy="223003"/>
              <a:chOff x="2849073" y="3079467"/>
              <a:chExt cx="2000279" cy="411825"/>
            </a:xfrm>
          </p:grpSpPr>
          <p:sp>
            <p:nvSpPr>
              <p:cNvPr id="6273" name="Google Shape;6273;p61"/>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endParaRPr/>
              </a:p>
            </p:txBody>
          </p:sp>
          <p:grpSp>
            <p:nvGrpSpPr>
              <p:cNvPr id="6274" name="Google Shape;6274;p61"/>
              <p:cNvGrpSpPr/>
              <p:nvPr/>
            </p:nvGrpSpPr>
            <p:grpSpPr>
              <a:xfrm rot="10800000">
                <a:off x="2849073" y="3079467"/>
                <a:ext cx="92400" cy="411825"/>
                <a:chOff x="2070100" y="2563700"/>
                <a:chExt cx="92400" cy="411825"/>
              </a:xfrm>
            </p:grpSpPr>
            <p:cxnSp>
              <p:nvCxnSpPr>
                <p:cNvPr id="6275" name="Google Shape;6275;p6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276" name="Google Shape;6276;p6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endParaRPr/>
                </a:p>
              </p:txBody>
            </p:sp>
          </p:grpSp>
        </p:grpSp>
        <p:grpSp>
          <p:nvGrpSpPr>
            <p:cNvPr id="6277" name="Google Shape;6277;p61"/>
            <p:cNvGrpSpPr/>
            <p:nvPr/>
          </p:nvGrpSpPr>
          <p:grpSpPr>
            <a:xfrm>
              <a:off x="3290132" y="1047018"/>
              <a:ext cx="1297929" cy="223003"/>
              <a:chOff x="6760035" y="3079467"/>
              <a:chExt cx="2396914" cy="411825"/>
            </a:xfrm>
          </p:grpSpPr>
          <p:sp>
            <p:nvSpPr>
              <p:cNvPr id="6278" name="Google Shape;6278;p61"/>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endParaRPr/>
              </a:p>
            </p:txBody>
          </p:sp>
          <p:grpSp>
            <p:nvGrpSpPr>
              <p:cNvPr id="6279" name="Google Shape;6279;p61"/>
              <p:cNvGrpSpPr/>
              <p:nvPr/>
            </p:nvGrpSpPr>
            <p:grpSpPr>
              <a:xfrm rot="10800000">
                <a:off x="6760035" y="3079467"/>
                <a:ext cx="92400" cy="411825"/>
                <a:chOff x="2070100" y="2563700"/>
                <a:chExt cx="92400" cy="411825"/>
              </a:xfrm>
            </p:grpSpPr>
            <p:cxnSp>
              <p:nvCxnSpPr>
                <p:cNvPr id="6280" name="Google Shape;6280;p6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281" name="Google Shape;6281;p6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endParaRPr/>
                </a:p>
              </p:txBody>
            </p:sp>
          </p:grpSp>
        </p:grpSp>
      </p:grpSp>
      <p:grpSp>
        <p:nvGrpSpPr>
          <p:cNvPr id="6282" name="Google Shape;6282;p61"/>
          <p:cNvGrpSpPr/>
          <p:nvPr/>
        </p:nvGrpSpPr>
        <p:grpSpPr>
          <a:xfrm>
            <a:off x="2147037" y="3369131"/>
            <a:ext cx="1086701" cy="799429"/>
            <a:chOff x="2183288" y="3555572"/>
            <a:chExt cx="1136241" cy="835873"/>
          </a:xfrm>
        </p:grpSpPr>
        <p:sp>
          <p:nvSpPr>
            <p:cNvPr id="6283" name="Google Shape;6283;p61"/>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endParaRPr/>
            </a:p>
          </p:txBody>
        </p:sp>
        <p:grpSp>
          <p:nvGrpSpPr>
            <p:cNvPr id="6284" name="Google Shape;6284;p61"/>
            <p:cNvGrpSpPr/>
            <p:nvPr/>
          </p:nvGrpSpPr>
          <p:grpSpPr>
            <a:xfrm>
              <a:off x="2205895" y="3637269"/>
              <a:ext cx="1089848" cy="724993"/>
              <a:chOff x="2205895" y="3637269"/>
              <a:chExt cx="1089848" cy="724993"/>
            </a:xfrm>
          </p:grpSpPr>
          <p:sp>
            <p:nvSpPr>
              <p:cNvPr id="6285" name="Google Shape;6285;p61"/>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6286" name="Google Shape;6286;p61"/>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6287" name="Google Shape;6287;p61"/>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6288" name="Google Shape;6288;p61"/>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6289" name="Google Shape;6289;p61"/>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6290" name="Google Shape;6290;p61"/>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endParaRPr/>
              </a:p>
            </p:txBody>
          </p:sp>
        </p:grpSp>
        <p:sp>
          <p:nvSpPr>
            <p:cNvPr id="6291" name="Google Shape;6291;p61"/>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6292" name="Google Shape;6292;p61"/>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293" name="Google Shape;6293;p61"/>
            <p:cNvGrpSpPr/>
            <p:nvPr/>
          </p:nvGrpSpPr>
          <p:grpSpPr>
            <a:xfrm>
              <a:off x="3173850" y="3779426"/>
              <a:ext cx="145679" cy="70048"/>
              <a:chOff x="3173850" y="3779426"/>
              <a:chExt cx="145679" cy="70048"/>
            </a:xfrm>
          </p:grpSpPr>
          <p:cxnSp>
            <p:nvCxnSpPr>
              <p:cNvPr id="6294" name="Google Shape;6294;p61"/>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295" name="Google Shape;6295;p61"/>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296" name="Google Shape;6296;p61"/>
            <p:cNvGrpSpPr/>
            <p:nvPr/>
          </p:nvGrpSpPr>
          <p:grpSpPr>
            <a:xfrm>
              <a:off x="2183288" y="4139483"/>
              <a:ext cx="145133" cy="70048"/>
              <a:chOff x="2183288" y="4139483"/>
              <a:chExt cx="145133" cy="70048"/>
            </a:xfrm>
          </p:grpSpPr>
          <p:cxnSp>
            <p:nvCxnSpPr>
              <p:cNvPr id="6297" name="Google Shape;6297;p61"/>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298" name="Google Shape;6298;p61"/>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6299" name="Google Shape;6299;p61"/>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6300" name="Google Shape;6300;p61"/>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301" name="Google Shape;6301;p61"/>
            <p:cNvGrpSpPr/>
            <p:nvPr/>
          </p:nvGrpSpPr>
          <p:grpSpPr>
            <a:xfrm>
              <a:off x="2943836" y="4268886"/>
              <a:ext cx="60717" cy="122559"/>
              <a:chOff x="2943836" y="4268886"/>
              <a:chExt cx="60717" cy="122559"/>
            </a:xfrm>
          </p:grpSpPr>
          <p:sp>
            <p:nvSpPr>
              <p:cNvPr id="6302" name="Google Shape;6302;p61"/>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cxnSp>
            <p:nvCxnSpPr>
              <p:cNvPr id="6303" name="Google Shape;6303;p61"/>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304" name="Google Shape;6304;p61"/>
          <p:cNvGrpSpPr/>
          <p:nvPr/>
        </p:nvGrpSpPr>
        <p:grpSpPr>
          <a:xfrm>
            <a:off x="3409981" y="1290130"/>
            <a:ext cx="1675870" cy="758251"/>
            <a:chOff x="3530532" y="1496185"/>
            <a:chExt cx="1562000" cy="706730"/>
          </a:xfrm>
        </p:grpSpPr>
        <p:cxnSp>
          <p:nvCxnSpPr>
            <p:cNvPr id="6305" name="Google Shape;6305;p61"/>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306" name="Google Shape;6306;p61"/>
            <p:cNvGrpSpPr/>
            <p:nvPr/>
          </p:nvGrpSpPr>
          <p:grpSpPr>
            <a:xfrm>
              <a:off x="3530532" y="1496185"/>
              <a:ext cx="323430" cy="463587"/>
              <a:chOff x="3530532" y="1496185"/>
              <a:chExt cx="323430" cy="463587"/>
            </a:xfrm>
          </p:grpSpPr>
          <p:grpSp>
            <p:nvGrpSpPr>
              <p:cNvPr id="6307" name="Google Shape;6307;p61"/>
              <p:cNvGrpSpPr/>
              <p:nvPr/>
            </p:nvGrpSpPr>
            <p:grpSpPr>
              <a:xfrm>
                <a:off x="3567462" y="1496185"/>
                <a:ext cx="286500" cy="361376"/>
                <a:chOff x="3567462" y="1496185"/>
                <a:chExt cx="286500" cy="361376"/>
              </a:xfrm>
            </p:grpSpPr>
            <p:cxnSp>
              <p:nvCxnSpPr>
                <p:cNvPr id="6308" name="Google Shape;6308;p61"/>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309" name="Google Shape;6309;p61"/>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endParaRPr/>
                </a:p>
              </p:txBody>
            </p:sp>
          </p:grpSp>
          <p:sp>
            <p:nvSpPr>
              <p:cNvPr id="6310" name="Google Shape;6310;p61"/>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endParaRPr/>
              </a:p>
            </p:txBody>
          </p:sp>
        </p:grpSp>
        <p:grpSp>
          <p:nvGrpSpPr>
            <p:cNvPr id="6311" name="Google Shape;6311;p61"/>
            <p:cNvGrpSpPr/>
            <p:nvPr/>
          </p:nvGrpSpPr>
          <p:grpSpPr>
            <a:xfrm>
              <a:off x="3891569" y="1779209"/>
              <a:ext cx="323945" cy="423706"/>
              <a:chOff x="3891569" y="1779209"/>
              <a:chExt cx="323945" cy="423706"/>
            </a:xfrm>
          </p:grpSpPr>
          <p:grpSp>
            <p:nvGrpSpPr>
              <p:cNvPr id="6312" name="Google Shape;6312;p61"/>
              <p:cNvGrpSpPr/>
              <p:nvPr/>
            </p:nvGrpSpPr>
            <p:grpSpPr>
              <a:xfrm>
                <a:off x="3929014" y="1881638"/>
                <a:ext cx="286500" cy="321278"/>
                <a:chOff x="3929014" y="1881638"/>
                <a:chExt cx="286500" cy="321278"/>
              </a:xfrm>
            </p:grpSpPr>
            <p:cxnSp>
              <p:nvCxnSpPr>
                <p:cNvPr id="6313" name="Google Shape;6313;p61"/>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314" name="Google Shape;6314;p61"/>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endParaRPr/>
                </a:p>
              </p:txBody>
            </p:sp>
          </p:grpSp>
          <p:sp>
            <p:nvSpPr>
              <p:cNvPr id="6315" name="Google Shape;6315;p61"/>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endParaRPr/>
              </a:p>
            </p:txBody>
          </p:sp>
        </p:grpSp>
        <p:grpSp>
          <p:nvGrpSpPr>
            <p:cNvPr id="6316" name="Google Shape;6316;p61"/>
            <p:cNvGrpSpPr/>
            <p:nvPr/>
          </p:nvGrpSpPr>
          <p:grpSpPr>
            <a:xfrm>
              <a:off x="4252606" y="1496185"/>
              <a:ext cx="324721" cy="463587"/>
              <a:chOff x="4252606" y="1496185"/>
              <a:chExt cx="324721" cy="463587"/>
            </a:xfrm>
          </p:grpSpPr>
          <p:grpSp>
            <p:nvGrpSpPr>
              <p:cNvPr id="6317" name="Google Shape;6317;p61"/>
              <p:cNvGrpSpPr/>
              <p:nvPr/>
            </p:nvGrpSpPr>
            <p:grpSpPr>
              <a:xfrm>
                <a:off x="4290828" y="1496185"/>
                <a:ext cx="286500" cy="361376"/>
                <a:chOff x="4290828" y="1496185"/>
                <a:chExt cx="286500" cy="361376"/>
              </a:xfrm>
            </p:grpSpPr>
            <p:cxnSp>
              <p:nvCxnSpPr>
                <p:cNvPr id="6318" name="Google Shape;6318;p61"/>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319" name="Google Shape;6319;p61"/>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endParaRPr/>
                </a:p>
              </p:txBody>
            </p:sp>
          </p:grpSp>
          <p:sp>
            <p:nvSpPr>
              <p:cNvPr id="6320" name="Google Shape;6320;p61"/>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endParaRPr/>
              </a:p>
            </p:txBody>
          </p:sp>
        </p:grpSp>
        <p:grpSp>
          <p:nvGrpSpPr>
            <p:cNvPr id="6321" name="Google Shape;6321;p61"/>
            <p:cNvGrpSpPr/>
            <p:nvPr/>
          </p:nvGrpSpPr>
          <p:grpSpPr>
            <a:xfrm>
              <a:off x="4613643" y="1763716"/>
              <a:ext cx="325308" cy="439200"/>
              <a:chOff x="4613643" y="1763716"/>
              <a:chExt cx="325308" cy="439200"/>
            </a:xfrm>
          </p:grpSpPr>
          <p:grpSp>
            <p:nvGrpSpPr>
              <p:cNvPr id="6322" name="Google Shape;6322;p61"/>
              <p:cNvGrpSpPr/>
              <p:nvPr/>
            </p:nvGrpSpPr>
            <p:grpSpPr>
              <a:xfrm>
                <a:off x="4652451" y="1879538"/>
                <a:ext cx="286500" cy="323378"/>
                <a:chOff x="4652451" y="1879538"/>
                <a:chExt cx="286500" cy="323378"/>
              </a:xfrm>
            </p:grpSpPr>
            <p:cxnSp>
              <p:nvCxnSpPr>
                <p:cNvPr id="6323" name="Google Shape;6323;p61"/>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324" name="Google Shape;6324;p61"/>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endParaRPr/>
                </a:p>
              </p:txBody>
            </p:sp>
          </p:grpSp>
          <p:sp>
            <p:nvSpPr>
              <p:cNvPr id="6325" name="Google Shape;6325;p61"/>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endParaRPr/>
              </a:p>
            </p:txBody>
          </p:sp>
        </p:grpSp>
      </p:grpSp>
      <p:grpSp>
        <p:nvGrpSpPr>
          <p:cNvPr id="6326" name="Google Shape;6326;p61"/>
          <p:cNvGrpSpPr/>
          <p:nvPr/>
        </p:nvGrpSpPr>
        <p:grpSpPr>
          <a:xfrm>
            <a:off x="3421842" y="2143756"/>
            <a:ext cx="1652173" cy="391517"/>
            <a:chOff x="3512551" y="2358270"/>
            <a:chExt cx="1597383" cy="378533"/>
          </a:xfrm>
        </p:grpSpPr>
        <p:cxnSp>
          <p:nvCxnSpPr>
            <p:cNvPr id="6327" name="Google Shape;6327;p61"/>
            <p:cNvCxnSpPr>
              <a:stCxn id="6328" idx="6"/>
              <a:endCxn id="6329"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330" name="Google Shape;6330;p61"/>
            <p:cNvGrpSpPr/>
            <p:nvPr/>
          </p:nvGrpSpPr>
          <p:grpSpPr>
            <a:xfrm>
              <a:off x="3512551" y="2358270"/>
              <a:ext cx="225647" cy="307714"/>
              <a:chOff x="2182679" y="2004714"/>
              <a:chExt cx="792300" cy="1080458"/>
            </a:xfrm>
          </p:grpSpPr>
          <p:cxnSp>
            <p:nvCxnSpPr>
              <p:cNvPr id="6331" name="Google Shape;6331;p61"/>
              <p:cNvCxnSpPr>
                <a:stCxn id="6332"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328" name="Google Shape;6328;p61"/>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32" name="Google Shape;6332;p61"/>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endParaRPr/>
              </a:p>
            </p:txBody>
          </p:sp>
        </p:grpSp>
        <p:grpSp>
          <p:nvGrpSpPr>
            <p:cNvPr id="6333" name="Google Shape;6333;p61"/>
            <p:cNvGrpSpPr/>
            <p:nvPr/>
          </p:nvGrpSpPr>
          <p:grpSpPr>
            <a:xfrm>
              <a:off x="3969644" y="2440153"/>
              <a:ext cx="225853" cy="296651"/>
              <a:chOff x="3775710" y="1729289"/>
              <a:chExt cx="136500" cy="179289"/>
            </a:xfrm>
          </p:grpSpPr>
          <p:cxnSp>
            <p:nvCxnSpPr>
              <p:cNvPr id="6334" name="Google Shape;6334;p61"/>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335" name="Google Shape;6335;p61"/>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36" name="Google Shape;6336;p61"/>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endParaRPr/>
              </a:p>
            </p:txBody>
          </p:sp>
        </p:grpSp>
        <p:grpSp>
          <p:nvGrpSpPr>
            <p:cNvPr id="6337" name="Google Shape;6337;p61"/>
            <p:cNvGrpSpPr/>
            <p:nvPr/>
          </p:nvGrpSpPr>
          <p:grpSpPr>
            <a:xfrm>
              <a:off x="4427051" y="2358270"/>
              <a:ext cx="225647" cy="307714"/>
              <a:chOff x="5393704" y="2004714"/>
              <a:chExt cx="792300" cy="1080458"/>
            </a:xfrm>
          </p:grpSpPr>
          <p:cxnSp>
            <p:nvCxnSpPr>
              <p:cNvPr id="6338" name="Google Shape;6338;p61"/>
              <p:cNvCxnSpPr>
                <a:stCxn id="6339"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340" name="Google Shape;6340;p61"/>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39" name="Google Shape;6339;p61"/>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endParaRPr/>
              </a:p>
            </p:txBody>
          </p:sp>
        </p:grpSp>
        <p:grpSp>
          <p:nvGrpSpPr>
            <p:cNvPr id="6341" name="Google Shape;6341;p61"/>
            <p:cNvGrpSpPr/>
            <p:nvPr/>
          </p:nvGrpSpPr>
          <p:grpSpPr>
            <a:xfrm>
              <a:off x="4884287" y="2440252"/>
              <a:ext cx="225647" cy="296532"/>
              <a:chOff x="6999166" y="2292572"/>
              <a:chExt cx="792300" cy="1041192"/>
            </a:xfrm>
          </p:grpSpPr>
          <p:cxnSp>
            <p:nvCxnSpPr>
              <p:cNvPr id="6342" name="Google Shape;6342;p61"/>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329" name="Google Shape;6329;p61"/>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343" name="Google Shape;6343;p61"/>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endParaRPr/>
              </a:p>
            </p:txBody>
          </p:sp>
        </p:grpSp>
      </p:grpSp>
      <p:grpSp>
        <p:nvGrpSpPr>
          <p:cNvPr id="6344" name="Google Shape;6344;p61"/>
          <p:cNvGrpSpPr/>
          <p:nvPr/>
        </p:nvGrpSpPr>
        <p:grpSpPr>
          <a:xfrm>
            <a:off x="6842649" y="979955"/>
            <a:ext cx="1581844" cy="732818"/>
            <a:chOff x="634175" y="2986275"/>
            <a:chExt cx="3147949" cy="1458344"/>
          </a:xfrm>
        </p:grpSpPr>
        <p:cxnSp>
          <p:nvCxnSpPr>
            <p:cNvPr id="6345" name="Google Shape;6345;p61"/>
            <p:cNvCxnSpPr>
              <a:stCxn id="6346" idx="4"/>
              <a:endCxn id="6347"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6348" name="Google Shape;6348;p61"/>
            <p:cNvCxnSpPr>
              <a:stCxn id="6347" idx="0"/>
              <a:endCxn id="6349"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350" name="Google Shape;6350;p61"/>
            <p:cNvCxnSpPr>
              <a:stCxn id="6349" idx="4"/>
              <a:endCxn id="6351"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352" name="Google Shape;6352;p61"/>
            <p:cNvCxnSpPr>
              <a:stCxn id="6351" idx="0"/>
              <a:endCxn id="6353"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6353" name="Google Shape;6353;p61"/>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sp>
          <p:nvSpPr>
            <p:cNvPr id="6349" name="Google Shape;6349;p61"/>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sp>
          <p:nvSpPr>
            <p:cNvPr id="6346" name="Google Shape;6346;p61"/>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sp>
          <p:nvSpPr>
            <p:cNvPr id="6351" name="Google Shape;6351;p61"/>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sp>
          <p:nvSpPr>
            <p:cNvPr id="6347" name="Google Shape;6347;p61"/>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algn="ctr"/>
              <a:endParaRPr>
                <a:solidFill>
                  <a:srgbClr val="FFFFFF"/>
                </a:solidFill>
                <a:latin typeface="Calibri"/>
                <a:ea typeface="Calibri"/>
                <a:cs typeface="Calibri"/>
                <a:sym typeface="Calibri"/>
              </a:endParaRPr>
            </a:p>
          </p:txBody>
        </p:sp>
      </p:grpSp>
      <p:grpSp>
        <p:nvGrpSpPr>
          <p:cNvPr id="6354" name="Google Shape;6354;p61"/>
          <p:cNvGrpSpPr/>
          <p:nvPr/>
        </p:nvGrpSpPr>
        <p:grpSpPr>
          <a:xfrm>
            <a:off x="3410365" y="2674265"/>
            <a:ext cx="1675128" cy="313674"/>
            <a:chOff x="998425" y="1182125"/>
            <a:chExt cx="1065400" cy="199500"/>
          </a:xfrm>
        </p:grpSpPr>
        <p:sp>
          <p:nvSpPr>
            <p:cNvPr id="6355" name="Google Shape;6355;p6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356" name="Google Shape;6356;p6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357" name="Google Shape;6357;p6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358" name="Google Shape;6358;p6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359" name="Google Shape;6359;p6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360" name="Google Shape;6360;p61"/>
          <p:cNvGrpSpPr/>
          <p:nvPr/>
        </p:nvGrpSpPr>
        <p:grpSpPr>
          <a:xfrm>
            <a:off x="3410364" y="3630232"/>
            <a:ext cx="1675129" cy="525345"/>
            <a:chOff x="5194708" y="3484366"/>
            <a:chExt cx="3148148" cy="987304"/>
          </a:xfrm>
        </p:grpSpPr>
        <p:grpSp>
          <p:nvGrpSpPr>
            <p:cNvPr id="6361" name="Google Shape;6361;p61"/>
            <p:cNvGrpSpPr/>
            <p:nvPr/>
          </p:nvGrpSpPr>
          <p:grpSpPr>
            <a:xfrm>
              <a:off x="7531521" y="3484366"/>
              <a:ext cx="811335" cy="987304"/>
              <a:chOff x="3379425" y="1617275"/>
              <a:chExt cx="1090650" cy="1327200"/>
            </a:xfrm>
          </p:grpSpPr>
          <p:sp>
            <p:nvSpPr>
              <p:cNvPr id="6362" name="Google Shape;6362;p6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363" name="Google Shape;6363;p6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364" name="Google Shape;6364;p6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6365" name="Google Shape;6365;p61"/>
            <p:cNvGrpSpPr/>
            <p:nvPr/>
          </p:nvGrpSpPr>
          <p:grpSpPr>
            <a:xfrm>
              <a:off x="6752546" y="3484366"/>
              <a:ext cx="811428" cy="987304"/>
              <a:chOff x="2332275" y="1617275"/>
              <a:chExt cx="1090775" cy="1327200"/>
            </a:xfrm>
          </p:grpSpPr>
          <p:sp>
            <p:nvSpPr>
              <p:cNvPr id="6366" name="Google Shape;6366;p6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367" name="Google Shape;6367;p6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368" name="Google Shape;6368;p6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6369" name="Google Shape;6369;p61"/>
            <p:cNvGrpSpPr/>
            <p:nvPr/>
          </p:nvGrpSpPr>
          <p:grpSpPr>
            <a:xfrm>
              <a:off x="5973664" y="3484366"/>
              <a:ext cx="811335" cy="987304"/>
              <a:chOff x="1285250" y="1617275"/>
              <a:chExt cx="1090650" cy="1327200"/>
            </a:xfrm>
          </p:grpSpPr>
          <p:sp>
            <p:nvSpPr>
              <p:cNvPr id="6370" name="Google Shape;6370;p6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6371" name="Google Shape;6371;p6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6372" name="Google Shape;6372;p6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6373" name="Google Shape;6373;p61"/>
            <p:cNvGrpSpPr/>
            <p:nvPr/>
          </p:nvGrpSpPr>
          <p:grpSpPr>
            <a:xfrm>
              <a:off x="5194708" y="3484366"/>
              <a:ext cx="811409" cy="987304"/>
              <a:chOff x="238125" y="1617275"/>
              <a:chExt cx="1090750" cy="1327200"/>
            </a:xfrm>
          </p:grpSpPr>
          <p:sp>
            <p:nvSpPr>
              <p:cNvPr id="6374" name="Google Shape;6374;p6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375" name="Google Shape;6375;p6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376" name="Google Shape;6376;p6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grpSp>
        <p:nvGrpSpPr>
          <p:cNvPr id="6377" name="Google Shape;6377;p61"/>
          <p:cNvGrpSpPr/>
          <p:nvPr/>
        </p:nvGrpSpPr>
        <p:grpSpPr>
          <a:xfrm>
            <a:off x="6844048" y="2276120"/>
            <a:ext cx="1579046" cy="522230"/>
            <a:chOff x="6853641" y="2534077"/>
            <a:chExt cx="1515545" cy="501229"/>
          </a:xfrm>
        </p:grpSpPr>
        <p:grpSp>
          <p:nvGrpSpPr>
            <p:cNvPr id="6378" name="Google Shape;6378;p61"/>
            <p:cNvGrpSpPr/>
            <p:nvPr/>
          </p:nvGrpSpPr>
          <p:grpSpPr>
            <a:xfrm>
              <a:off x="6853641" y="2618923"/>
              <a:ext cx="1515545" cy="324556"/>
              <a:chOff x="6853641" y="2618923"/>
              <a:chExt cx="1515545" cy="324556"/>
            </a:xfrm>
          </p:grpSpPr>
          <p:sp>
            <p:nvSpPr>
              <p:cNvPr id="6379" name="Google Shape;6379;p61"/>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380" name="Google Shape;6380;p61"/>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381" name="Google Shape;6381;p61"/>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382" name="Google Shape;6382;p61"/>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383" name="Google Shape;6383;p61"/>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sp>
          <p:nvSpPr>
            <p:cNvPr id="6384" name="Google Shape;6384;p61"/>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385" name="Google Shape;6385;p61"/>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386" name="Google Shape;6386;p61"/>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387" name="Google Shape;6387;p61"/>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388" name="Google Shape;6388;p61"/>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6389" name="Google Shape;6389;p61"/>
          <p:cNvGrpSpPr/>
          <p:nvPr/>
        </p:nvGrpSpPr>
        <p:grpSpPr>
          <a:xfrm>
            <a:off x="3438941" y="3151162"/>
            <a:ext cx="1617976" cy="346616"/>
            <a:chOff x="1808063" y="4294338"/>
            <a:chExt cx="3370782" cy="721817"/>
          </a:xfrm>
        </p:grpSpPr>
        <p:sp>
          <p:nvSpPr>
            <p:cNvPr id="6390" name="Google Shape;6390;p6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endParaRPr/>
            </a:p>
          </p:txBody>
        </p:sp>
        <p:sp>
          <p:nvSpPr>
            <p:cNvPr id="6391" name="Google Shape;6391;p6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392" name="Google Shape;6392;p6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393" name="Google Shape;6393;p6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394" name="Google Shape;6394;p6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395" name="Google Shape;6395;p6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396" name="Google Shape;6396;p6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endParaRPr/>
            </a:p>
          </p:txBody>
        </p:sp>
        <p:sp>
          <p:nvSpPr>
            <p:cNvPr id="6397" name="Google Shape;6397;p6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endParaRPr/>
            </a:p>
          </p:txBody>
        </p:sp>
        <p:sp>
          <p:nvSpPr>
            <p:cNvPr id="6398" name="Google Shape;6398;p6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endParaRPr/>
            </a:p>
          </p:txBody>
        </p:sp>
        <p:sp>
          <p:nvSpPr>
            <p:cNvPr id="6399" name="Google Shape;6399;p6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endParaRPr/>
            </a:p>
          </p:txBody>
        </p:sp>
      </p:grpSp>
      <p:grpSp>
        <p:nvGrpSpPr>
          <p:cNvPr id="6400" name="Google Shape;6400;p61"/>
          <p:cNvGrpSpPr/>
          <p:nvPr/>
        </p:nvGrpSpPr>
        <p:grpSpPr>
          <a:xfrm>
            <a:off x="5264937" y="3817912"/>
            <a:ext cx="1417067" cy="350605"/>
            <a:chOff x="4234950" y="2101012"/>
            <a:chExt cx="4219974" cy="1044090"/>
          </a:xfrm>
        </p:grpSpPr>
        <p:sp>
          <p:nvSpPr>
            <p:cNvPr id="6401" name="Google Shape;6401;p61"/>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402" name="Google Shape;6402;p61"/>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6403" name="Google Shape;6403;p61"/>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404" name="Google Shape;6404;p61"/>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6405" name="Google Shape;6405;p61"/>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406" name="Google Shape;6406;p61"/>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407" name="Google Shape;6407;p61"/>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408" name="Google Shape;6408;p61"/>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409" name="Google Shape;6409;p61"/>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410" name="Google Shape;6410;p61"/>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411" name="Google Shape;6411;p61"/>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412" name="Google Shape;6412;p61"/>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413" name="Google Shape;6413;p61"/>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414" name="Google Shape;6414;p61"/>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endParaRPr/>
            </a:p>
          </p:txBody>
        </p:sp>
        <p:sp>
          <p:nvSpPr>
            <p:cNvPr id="6415" name="Google Shape;6415;p61"/>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endParaRPr/>
            </a:p>
          </p:txBody>
        </p:sp>
        <p:sp>
          <p:nvSpPr>
            <p:cNvPr id="6416" name="Google Shape;6416;p61"/>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endParaRPr/>
            </a:p>
          </p:txBody>
        </p:sp>
      </p:grpSp>
      <p:grpSp>
        <p:nvGrpSpPr>
          <p:cNvPr id="6417" name="Google Shape;6417;p61"/>
          <p:cNvGrpSpPr/>
          <p:nvPr/>
        </p:nvGrpSpPr>
        <p:grpSpPr>
          <a:xfrm>
            <a:off x="6840409" y="1808669"/>
            <a:ext cx="1586327" cy="371557"/>
            <a:chOff x="1247650" y="2075423"/>
            <a:chExt cx="6648477" cy="1557238"/>
          </a:xfrm>
        </p:grpSpPr>
        <p:sp>
          <p:nvSpPr>
            <p:cNvPr id="6418" name="Google Shape;6418;p6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419" name="Google Shape;6419;p6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420" name="Google Shape;6420;p6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421" name="Google Shape;6421;p6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422" name="Google Shape;6422;p6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423" name="Google Shape;6423;p6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endParaRPr/>
            </a:p>
          </p:txBody>
        </p:sp>
      </p:grpSp>
      <p:grpSp>
        <p:nvGrpSpPr>
          <p:cNvPr id="6424" name="Google Shape;6424;p61"/>
          <p:cNvGrpSpPr/>
          <p:nvPr/>
        </p:nvGrpSpPr>
        <p:grpSpPr>
          <a:xfrm>
            <a:off x="5271679" y="961859"/>
            <a:ext cx="1415601" cy="1648533"/>
            <a:chOff x="1839112" y="2209163"/>
            <a:chExt cx="1918159" cy="2233784"/>
          </a:xfrm>
        </p:grpSpPr>
        <p:sp>
          <p:nvSpPr>
            <p:cNvPr id="6425" name="Google Shape;6425;p61"/>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endParaRPr/>
            </a:p>
          </p:txBody>
        </p:sp>
        <p:sp>
          <p:nvSpPr>
            <p:cNvPr id="6426" name="Google Shape;6426;p61"/>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endParaRPr/>
            </a:p>
          </p:txBody>
        </p:sp>
        <p:sp>
          <p:nvSpPr>
            <p:cNvPr id="6427" name="Google Shape;6427;p61"/>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endParaRPr/>
            </a:p>
          </p:txBody>
        </p:sp>
        <p:cxnSp>
          <p:nvCxnSpPr>
            <p:cNvPr id="6428" name="Google Shape;6428;p61"/>
            <p:cNvCxnSpPr>
              <a:stCxn id="6425" idx="6"/>
              <a:endCxn id="6426"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429" name="Google Shape;6429;p61"/>
            <p:cNvCxnSpPr>
              <a:stCxn id="6426" idx="4"/>
              <a:endCxn id="6430"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431" name="Google Shape;6431;p61"/>
            <p:cNvCxnSpPr>
              <a:stCxn id="6430" idx="6"/>
              <a:endCxn id="6427"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432" name="Google Shape;6432;p61"/>
            <p:cNvCxnSpPr>
              <a:stCxn id="6427" idx="4"/>
              <a:endCxn id="6433"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430" name="Google Shape;6430;p61"/>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endParaRPr/>
            </a:p>
          </p:txBody>
        </p:sp>
        <p:sp>
          <p:nvSpPr>
            <p:cNvPr id="6433" name="Google Shape;6433;p61"/>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endParaRPr/>
            </a:p>
          </p:txBody>
        </p:sp>
        <p:sp>
          <p:nvSpPr>
            <p:cNvPr id="6434" name="Google Shape;6434;p61"/>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endParaRPr/>
            </a:p>
          </p:txBody>
        </p:sp>
        <p:cxnSp>
          <p:nvCxnSpPr>
            <p:cNvPr id="6435" name="Google Shape;6435;p61"/>
            <p:cNvCxnSpPr>
              <a:endCxn id="6434"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436" name="Google Shape;6436;p61"/>
          <p:cNvGrpSpPr/>
          <p:nvPr/>
        </p:nvGrpSpPr>
        <p:grpSpPr>
          <a:xfrm>
            <a:off x="3428944" y="979942"/>
            <a:ext cx="1637968" cy="154942"/>
            <a:chOff x="238125" y="2506075"/>
            <a:chExt cx="7115411" cy="673075"/>
          </a:xfrm>
        </p:grpSpPr>
        <p:sp>
          <p:nvSpPr>
            <p:cNvPr id="6437" name="Google Shape;6437;p6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438" name="Google Shape;6438;p6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6439" name="Google Shape;6439;p6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440" name="Google Shape;6440;p6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441" name="Google Shape;6441;p6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6442" name="Google Shape;6442;p61"/>
          <p:cNvGrpSpPr/>
          <p:nvPr/>
        </p:nvGrpSpPr>
        <p:grpSpPr>
          <a:xfrm>
            <a:off x="1969680" y="1294660"/>
            <a:ext cx="1262932" cy="785408"/>
            <a:chOff x="548861" y="389676"/>
            <a:chExt cx="3843371" cy="2390163"/>
          </a:xfrm>
        </p:grpSpPr>
        <p:cxnSp>
          <p:nvCxnSpPr>
            <p:cNvPr id="6443" name="Google Shape;6443;p61"/>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444" name="Google Shape;6444;p61"/>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445" name="Google Shape;6445;p61"/>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446" name="Google Shape;6446;p61"/>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447" name="Google Shape;6447;p61"/>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448" name="Google Shape;6448;p61"/>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endParaRPr/>
            </a:p>
          </p:txBody>
        </p:sp>
        <p:cxnSp>
          <p:nvCxnSpPr>
            <p:cNvPr id="6449" name="Google Shape;6449;p61"/>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450" name="Google Shape;6450;p61"/>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6451" name="Google Shape;6451;p61"/>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452" name="Google Shape;6452;p61"/>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6453" name="Google Shape;6453;p61"/>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6454" name="Google Shape;6454;p61"/>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6455" name="Google Shape;6455;p61"/>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6456" name="Google Shape;6456;p61"/>
          <p:cNvGrpSpPr/>
          <p:nvPr/>
        </p:nvGrpSpPr>
        <p:grpSpPr>
          <a:xfrm>
            <a:off x="757812" y="2401537"/>
            <a:ext cx="1412054" cy="633562"/>
            <a:chOff x="1187400" y="2529299"/>
            <a:chExt cx="6769193" cy="2241903"/>
          </a:xfrm>
        </p:grpSpPr>
        <p:sp>
          <p:nvSpPr>
            <p:cNvPr id="6457" name="Google Shape;6457;p61"/>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endParaRPr>
                <a:solidFill>
                  <a:srgbClr val="FFFFFF"/>
                </a:solidFill>
              </a:endParaRPr>
            </a:p>
          </p:txBody>
        </p:sp>
        <p:sp>
          <p:nvSpPr>
            <p:cNvPr id="6458" name="Google Shape;6458;p61"/>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algn="ctr"/>
              <a:endParaRPr>
                <a:solidFill>
                  <a:srgbClr val="FFFFFF"/>
                </a:solidFill>
              </a:endParaRPr>
            </a:p>
          </p:txBody>
        </p:sp>
        <p:sp>
          <p:nvSpPr>
            <p:cNvPr id="6459" name="Google Shape;6459;p61"/>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algn="ctr"/>
              <a:endParaRPr>
                <a:solidFill>
                  <a:srgbClr val="FFFFFF"/>
                </a:solidFill>
              </a:endParaRPr>
            </a:p>
          </p:txBody>
        </p:sp>
        <p:sp>
          <p:nvSpPr>
            <p:cNvPr id="6460" name="Google Shape;6460;p61"/>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algn="ctr"/>
              <a:endParaRPr>
                <a:solidFill>
                  <a:srgbClr val="FFFFFF"/>
                </a:solidFill>
              </a:endParaRPr>
            </a:p>
          </p:txBody>
        </p:sp>
        <p:sp>
          <p:nvSpPr>
            <p:cNvPr id="6461" name="Google Shape;6461;p61"/>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algn="ctr"/>
              <a:endParaRPr>
                <a:solidFill>
                  <a:srgbClr val="FFFFFF"/>
                </a:solidFill>
              </a:endParaRPr>
            </a:p>
          </p:txBody>
        </p:sp>
        <p:sp>
          <p:nvSpPr>
            <p:cNvPr id="6462" name="Google Shape;6462;p61"/>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algn="ctr"/>
              <a:endParaRPr>
                <a:solidFill>
                  <a:srgbClr val="FFFFFF"/>
                </a:solidFill>
              </a:endParaRPr>
            </a:p>
          </p:txBody>
        </p:sp>
        <p:sp>
          <p:nvSpPr>
            <p:cNvPr id="6463" name="Google Shape;6463;p61"/>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algn="ctr"/>
              <a:endParaRPr>
                <a:solidFill>
                  <a:srgbClr val="FFFFFF"/>
                </a:solidFill>
              </a:endParaRPr>
            </a:p>
          </p:txBody>
        </p:sp>
        <p:cxnSp>
          <p:nvCxnSpPr>
            <p:cNvPr id="6464" name="Google Shape;6464;p61"/>
            <p:cNvCxnSpPr>
              <a:stCxn id="6457" idx="2"/>
              <a:endCxn id="6458"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465" name="Google Shape;6465;p61"/>
            <p:cNvCxnSpPr>
              <a:stCxn id="6459" idx="0"/>
              <a:endCxn id="6457"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466" name="Google Shape;6466;p61"/>
            <p:cNvCxnSpPr>
              <a:stCxn id="6459" idx="2"/>
              <a:endCxn id="6461"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467" name="Google Shape;6467;p61"/>
            <p:cNvCxnSpPr>
              <a:stCxn id="6460" idx="0"/>
              <a:endCxn id="6459"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468" name="Google Shape;6468;p61"/>
            <p:cNvCxnSpPr>
              <a:stCxn id="6458" idx="2"/>
              <a:endCxn id="6463"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469" name="Google Shape;6469;p61"/>
            <p:cNvCxnSpPr>
              <a:stCxn id="6462" idx="0"/>
              <a:endCxn id="6458"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470" name="Google Shape;6470;p61"/>
          <p:cNvGrpSpPr/>
          <p:nvPr/>
        </p:nvGrpSpPr>
        <p:grpSpPr>
          <a:xfrm>
            <a:off x="6844059" y="2894246"/>
            <a:ext cx="1579035" cy="540873"/>
            <a:chOff x="6895650" y="3126697"/>
            <a:chExt cx="1436662" cy="492105"/>
          </a:xfrm>
        </p:grpSpPr>
        <p:sp>
          <p:nvSpPr>
            <p:cNvPr id="6471" name="Google Shape;6471;p61"/>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472" name="Google Shape;6472;p61"/>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473" name="Google Shape;6473;p61"/>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474" name="Google Shape;6474;p61"/>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475" name="Google Shape;6475;p61"/>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nvGrpSpPr>
            <p:cNvPr id="6476" name="Google Shape;6476;p61"/>
            <p:cNvGrpSpPr/>
            <p:nvPr/>
          </p:nvGrpSpPr>
          <p:grpSpPr>
            <a:xfrm>
              <a:off x="6995957" y="3335810"/>
              <a:ext cx="1230393" cy="71754"/>
              <a:chOff x="6995957" y="3287964"/>
              <a:chExt cx="1230393" cy="71754"/>
            </a:xfrm>
          </p:grpSpPr>
          <p:sp>
            <p:nvSpPr>
              <p:cNvPr id="6477" name="Google Shape;6477;p61"/>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478" name="Google Shape;6478;p61"/>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479" name="Google Shape;6479;p61"/>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480" name="Google Shape;6480;p61"/>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481" name="Google Shape;6481;p61"/>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grpSp>
        <p:nvGrpSpPr>
          <p:cNvPr id="6482" name="Google Shape;6482;p61"/>
          <p:cNvGrpSpPr/>
          <p:nvPr/>
        </p:nvGrpSpPr>
        <p:grpSpPr>
          <a:xfrm>
            <a:off x="6842640" y="3531010"/>
            <a:ext cx="1581862" cy="650625"/>
            <a:chOff x="6777990" y="3710194"/>
            <a:chExt cx="1646915" cy="677382"/>
          </a:xfrm>
        </p:grpSpPr>
        <p:grpSp>
          <p:nvGrpSpPr>
            <p:cNvPr id="6483" name="Google Shape;6483;p61"/>
            <p:cNvGrpSpPr/>
            <p:nvPr/>
          </p:nvGrpSpPr>
          <p:grpSpPr>
            <a:xfrm>
              <a:off x="6777990" y="3874492"/>
              <a:ext cx="411129" cy="513083"/>
              <a:chOff x="6777990" y="3874492"/>
              <a:chExt cx="411129" cy="513083"/>
            </a:xfrm>
          </p:grpSpPr>
          <p:cxnSp>
            <p:nvCxnSpPr>
              <p:cNvPr id="6484" name="Google Shape;6484;p61"/>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485" name="Google Shape;6485;p61"/>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endParaRPr/>
              </a:p>
            </p:txBody>
          </p:sp>
        </p:grpSp>
        <p:grpSp>
          <p:nvGrpSpPr>
            <p:cNvPr id="6486" name="Google Shape;6486;p61"/>
            <p:cNvGrpSpPr/>
            <p:nvPr/>
          </p:nvGrpSpPr>
          <p:grpSpPr>
            <a:xfrm>
              <a:off x="7188425" y="3710194"/>
              <a:ext cx="411123" cy="520535"/>
              <a:chOff x="7188425" y="3710194"/>
              <a:chExt cx="411123" cy="520535"/>
            </a:xfrm>
          </p:grpSpPr>
          <p:cxnSp>
            <p:nvCxnSpPr>
              <p:cNvPr id="6487" name="Google Shape;6487;p61"/>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488" name="Google Shape;6488;p61"/>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endParaRPr/>
              </a:p>
            </p:txBody>
          </p:sp>
        </p:grpSp>
        <p:grpSp>
          <p:nvGrpSpPr>
            <p:cNvPr id="6489" name="Google Shape;6489;p61"/>
            <p:cNvGrpSpPr/>
            <p:nvPr/>
          </p:nvGrpSpPr>
          <p:grpSpPr>
            <a:xfrm>
              <a:off x="7603341" y="3874492"/>
              <a:ext cx="411474" cy="513083"/>
              <a:chOff x="7603341" y="3874492"/>
              <a:chExt cx="411474" cy="513083"/>
            </a:xfrm>
          </p:grpSpPr>
          <p:cxnSp>
            <p:nvCxnSpPr>
              <p:cNvPr id="6490" name="Google Shape;6490;p61"/>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491" name="Google Shape;6491;p61"/>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endParaRPr/>
              </a:p>
            </p:txBody>
          </p:sp>
        </p:grpSp>
        <p:grpSp>
          <p:nvGrpSpPr>
            <p:cNvPr id="6492" name="Google Shape;6492;p61"/>
            <p:cNvGrpSpPr/>
            <p:nvPr/>
          </p:nvGrpSpPr>
          <p:grpSpPr>
            <a:xfrm>
              <a:off x="8013776" y="3722847"/>
              <a:ext cx="411129" cy="507881"/>
              <a:chOff x="8013776" y="3722847"/>
              <a:chExt cx="411129" cy="507881"/>
            </a:xfrm>
          </p:grpSpPr>
          <p:cxnSp>
            <p:nvCxnSpPr>
              <p:cNvPr id="6493" name="Google Shape;6493;p61"/>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494" name="Google Shape;6494;p61"/>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endParaRPr/>
              </a:p>
            </p:txBody>
          </p:sp>
        </p:grpSp>
      </p:grpSp>
      <p:grpSp>
        <p:nvGrpSpPr>
          <p:cNvPr id="6495" name="Google Shape;6495;p61"/>
          <p:cNvGrpSpPr/>
          <p:nvPr/>
        </p:nvGrpSpPr>
        <p:grpSpPr>
          <a:xfrm>
            <a:off x="5262156" y="2703850"/>
            <a:ext cx="1421889" cy="1020603"/>
            <a:chOff x="5190863" y="2824811"/>
            <a:chExt cx="1544860" cy="1108869"/>
          </a:xfrm>
        </p:grpSpPr>
        <p:grpSp>
          <p:nvGrpSpPr>
            <p:cNvPr id="6496" name="Google Shape;6496;p61"/>
            <p:cNvGrpSpPr/>
            <p:nvPr/>
          </p:nvGrpSpPr>
          <p:grpSpPr>
            <a:xfrm>
              <a:off x="5938695" y="3176919"/>
              <a:ext cx="685761" cy="404739"/>
              <a:chOff x="5938695" y="3176919"/>
              <a:chExt cx="685761" cy="404739"/>
            </a:xfrm>
          </p:grpSpPr>
          <p:grpSp>
            <p:nvGrpSpPr>
              <p:cNvPr id="6497" name="Google Shape;6497;p61"/>
              <p:cNvGrpSpPr/>
              <p:nvPr/>
            </p:nvGrpSpPr>
            <p:grpSpPr>
              <a:xfrm>
                <a:off x="5938695" y="3176919"/>
                <a:ext cx="685761" cy="404739"/>
                <a:chOff x="5938695" y="3176919"/>
                <a:chExt cx="685761" cy="404739"/>
              </a:xfrm>
            </p:grpSpPr>
            <p:sp>
              <p:nvSpPr>
                <p:cNvPr id="6498" name="Google Shape;6498;p61"/>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499" name="Google Shape;6499;p61"/>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sp>
            <p:nvSpPr>
              <p:cNvPr id="6500" name="Google Shape;6500;p61"/>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501" name="Google Shape;6501;p61"/>
            <p:cNvGrpSpPr/>
            <p:nvPr/>
          </p:nvGrpSpPr>
          <p:grpSpPr>
            <a:xfrm>
              <a:off x="5305233" y="3176835"/>
              <a:ext cx="685971" cy="404655"/>
              <a:chOff x="5305233" y="3176835"/>
              <a:chExt cx="685971" cy="404655"/>
            </a:xfrm>
          </p:grpSpPr>
          <p:grpSp>
            <p:nvGrpSpPr>
              <p:cNvPr id="6502" name="Google Shape;6502;p61"/>
              <p:cNvGrpSpPr/>
              <p:nvPr/>
            </p:nvGrpSpPr>
            <p:grpSpPr>
              <a:xfrm>
                <a:off x="5305233" y="3176835"/>
                <a:ext cx="685971" cy="404655"/>
                <a:chOff x="5305233" y="3176835"/>
                <a:chExt cx="685971" cy="404655"/>
              </a:xfrm>
            </p:grpSpPr>
            <p:sp>
              <p:nvSpPr>
                <p:cNvPr id="6503" name="Google Shape;6503;p61"/>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504" name="Google Shape;6504;p61"/>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endParaRPr/>
                </a:p>
              </p:txBody>
            </p:sp>
          </p:grpSp>
          <p:sp>
            <p:nvSpPr>
              <p:cNvPr id="6505" name="Google Shape;6505;p61"/>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sp>
          <p:nvSpPr>
            <p:cNvPr id="6506" name="Google Shape;6506;p61"/>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nvGrpSpPr>
            <p:cNvPr id="6507" name="Google Shape;6507;p61"/>
            <p:cNvGrpSpPr/>
            <p:nvPr/>
          </p:nvGrpSpPr>
          <p:grpSpPr>
            <a:xfrm>
              <a:off x="5657361" y="2824811"/>
              <a:ext cx="1078361" cy="404655"/>
              <a:chOff x="5657361" y="2824811"/>
              <a:chExt cx="1078361" cy="404655"/>
            </a:xfrm>
          </p:grpSpPr>
          <p:grpSp>
            <p:nvGrpSpPr>
              <p:cNvPr id="6508" name="Google Shape;6508;p61"/>
              <p:cNvGrpSpPr/>
              <p:nvPr/>
            </p:nvGrpSpPr>
            <p:grpSpPr>
              <a:xfrm>
                <a:off x="5657361" y="2824811"/>
                <a:ext cx="1078361" cy="404655"/>
                <a:chOff x="5657361" y="2824811"/>
                <a:chExt cx="1078361" cy="404655"/>
              </a:xfrm>
            </p:grpSpPr>
            <p:grpSp>
              <p:nvGrpSpPr>
                <p:cNvPr id="6509" name="Google Shape;6509;p61"/>
                <p:cNvGrpSpPr/>
                <p:nvPr/>
              </p:nvGrpSpPr>
              <p:grpSpPr>
                <a:xfrm>
                  <a:off x="5938485" y="2824811"/>
                  <a:ext cx="797237" cy="404655"/>
                  <a:chOff x="5938485" y="2824811"/>
                  <a:chExt cx="797237" cy="404655"/>
                </a:xfrm>
              </p:grpSpPr>
              <p:sp>
                <p:nvSpPr>
                  <p:cNvPr id="6510" name="Google Shape;6510;p61"/>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511" name="Google Shape;6511;p61"/>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endParaRPr/>
                  </a:p>
                </p:txBody>
              </p:sp>
            </p:grpSp>
            <p:sp>
              <p:nvSpPr>
                <p:cNvPr id="6512" name="Google Shape;6512;p61"/>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sp>
            <p:nvSpPr>
              <p:cNvPr id="6513" name="Google Shape;6513;p61"/>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514" name="Google Shape;6514;p61"/>
            <p:cNvGrpSpPr/>
            <p:nvPr/>
          </p:nvGrpSpPr>
          <p:grpSpPr>
            <a:xfrm>
              <a:off x="5190863" y="3528942"/>
              <a:ext cx="1078026" cy="404739"/>
              <a:chOff x="5190863" y="3528942"/>
              <a:chExt cx="1078026" cy="404739"/>
            </a:xfrm>
          </p:grpSpPr>
          <p:sp>
            <p:nvSpPr>
              <p:cNvPr id="6515" name="Google Shape;6515;p61"/>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nvGrpSpPr>
              <p:cNvPr id="6516" name="Google Shape;6516;p61"/>
              <p:cNvGrpSpPr/>
              <p:nvPr/>
            </p:nvGrpSpPr>
            <p:grpSpPr>
              <a:xfrm>
                <a:off x="5190863" y="3528942"/>
                <a:ext cx="1078026" cy="404739"/>
                <a:chOff x="5190863" y="3528942"/>
                <a:chExt cx="1078026" cy="404739"/>
              </a:xfrm>
            </p:grpSpPr>
            <p:sp>
              <p:nvSpPr>
                <p:cNvPr id="6517" name="Google Shape;6517;p61"/>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518" name="Google Shape;6518;p61"/>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grpSp>
      <p:grpSp>
        <p:nvGrpSpPr>
          <p:cNvPr id="6519" name="Google Shape;6519;p61"/>
          <p:cNvGrpSpPr/>
          <p:nvPr/>
        </p:nvGrpSpPr>
        <p:grpSpPr>
          <a:xfrm>
            <a:off x="728162" y="1268318"/>
            <a:ext cx="1086719" cy="879487"/>
            <a:chOff x="803162" y="1474292"/>
            <a:chExt cx="1086719" cy="879487"/>
          </a:xfrm>
        </p:grpSpPr>
        <p:grpSp>
          <p:nvGrpSpPr>
            <p:cNvPr id="6520" name="Google Shape;6520;p61"/>
            <p:cNvGrpSpPr/>
            <p:nvPr/>
          </p:nvGrpSpPr>
          <p:grpSpPr>
            <a:xfrm>
              <a:off x="803162" y="1625948"/>
              <a:ext cx="445856" cy="576579"/>
              <a:chOff x="803162" y="1625948"/>
              <a:chExt cx="445856" cy="576579"/>
            </a:xfrm>
          </p:grpSpPr>
          <p:sp>
            <p:nvSpPr>
              <p:cNvPr id="6521" name="Google Shape;6521;p61"/>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endParaRPr/>
              </a:p>
            </p:txBody>
          </p:sp>
          <p:grpSp>
            <p:nvGrpSpPr>
              <p:cNvPr id="6522" name="Google Shape;6522;p61"/>
              <p:cNvGrpSpPr/>
              <p:nvPr/>
            </p:nvGrpSpPr>
            <p:grpSpPr>
              <a:xfrm>
                <a:off x="1056023" y="1625948"/>
                <a:ext cx="192995" cy="576579"/>
                <a:chOff x="1056023" y="1625948"/>
                <a:chExt cx="192995" cy="576579"/>
              </a:xfrm>
            </p:grpSpPr>
            <p:sp>
              <p:nvSpPr>
                <p:cNvPr id="6523" name="Google Shape;6523;p61"/>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524" name="Google Shape;6524;p61"/>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525" name="Google Shape;6525;p61"/>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526" name="Google Shape;6526;p61"/>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527" name="Google Shape;6527;p61"/>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grpSp>
          <p:nvGrpSpPr>
            <p:cNvPr id="6528" name="Google Shape;6528;p61"/>
            <p:cNvGrpSpPr/>
            <p:nvPr/>
          </p:nvGrpSpPr>
          <p:grpSpPr>
            <a:xfrm>
              <a:off x="1371406" y="1474292"/>
              <a:ext cx="518475" cy="879487"/>
              <a:chOff x="1398231" y="1474292"/>
              <a:chExt cx="518475" cy="879487"/>
            </a:xfrm>
          </p:grpSpPr>
          <p:grpSp>
            <p:nvGrpSpPr>
              <p:cNvPr id="6529" name="Google Shape;6529;p61"/>
              <p:cNvGrpSpPr/>
              <p:nvPr/>
            </p:nvGrpSpPr>
            <p:grpSpPr>
              <a:xfrm>
                <a:off x="1398231" y="1474292"/>
                <a:ext cx="518475" cy="341643"/>
                <a:chOff x="1398231" y="1474292"/>
                <a:chExt cx="518475" cy="341643"/>
              </a:xfrm>
            </p:grpSpPr>
            <p:sp>
              <p:nvSpPr>
                <p:cNvPr id="6530" name="Google Shape;6530;p61"/>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6531" name="Google Shape;6531;p61"/>
                <p:cNvGrpSpPr/>
                <p:nvPr/>
              </p:nvGrpSpPr>
              <p:grpSpPr>
                <a:xfrm>
                  <a:off x="1616453" y="1474292"/>
                  <a:ext cx="300253" cy="341643"/>
                  <a:chOff x="1616453" y="1475379"/>
                  <a:chExt cx="300253" cy="341643"/>
                </a:xfrm>
              </p:grpSpPr>
              <p:sp>
                <p:nvSpPr>
                  <p:cNvPr id="6532" name="Google Shape;6532;p61"/>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533" name="Google Shape;6533;p61"/>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534" name="Google Shape;6534;p61"/>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535" name="Google Shape;6535;p61"/>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536" name="Google Shape;6536;p61"/>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537" name="Google Shape;6537;p61"/>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538" name="Google Shape;6538;p61"/>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nvGrpSpPr>
                  <p:cNvPr id="6539" name="Google Shape;6539;p61"/>
                  <p:cNvGrpSpPr/>
                  <p:nvPr/>
                </p:nvGrpSpPr>
                <p:grpSpPr>
                  <a:xfrm>
                    <a:off x="1839639" y="1475379"/>
                    <a:ext cx="77067" cy="341643"/>
                    <a:chOff x="1839639" y="1475379"/>
                    <a:chExt cx="77067" cy="341643"/>
                  </a:xfrm>
                </p:grpSpPr>
                <p:sp>
                  <p:nvSpPr>
                    <p:cNvPr id="6540" name="Google Shape;6540;p61"/>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6541" name="Google Shape;6541;p61"/>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endParaRPr/>
                    </a:p>
                  </p:txBody>
                </p:sp>
              </p:grpSp>
            </p:grpSp>
          </p:grpSp>
          <p:grpSp>
            <p:nvGrpSpPr>
              <p:cNvPr id="6542" name="Google Shape;6542;p61"/>
              <p:cNvGrpSpPr/>
              <p:nvPr/>
            </p:nvGrpSpPr>
            <p:grpSpPr>
              <a:xfrm>
                <a:off x="1398451" y="2012951"/>
                <a:ext cx="518255" cy="340828"/>
                <a:chOff x="1398451" y="2012951"/>
                <a:chExt cx="518255" cy="340828"/>
              </a:xfrm>
            </p:grpSpPr>
            <p:sp>
              <p:nvSpPr>
                <p:cNvPr id="6543" name="Google Shape;6543;p61"/>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6544" name="Google Shape;6544;p61"/>
                <p:cNvGrpSpPr/>
                <p:nvPr/>
              </p:nvGrpSpPr>
              <p:grpSpPr>
                <a:xfrm>
                  <a:off x="1616453" y="2012951"/>
                  <a:ext cx="300253" cy="340828"/>
                  <a:chOff x="1616453" y="2013538"/>
                  <a:chExt cx="300253" cy="340828"/>
                </a:xfrm>
              </p:grpSpPr>
              <p:sp>
                <p:nvSpPr>
                  <p:cNvPr id="6545" name="Google Shape;6545;p61"/>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546" name="Google Shape;6546;p61"/>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547" name="Google Shape;6547;p61"/>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548" name="Google Shape;6548;p61"/>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endParaRPr/>
                  </a:p>
                </p:txBody>
              </p:sp>
              <p:sp>
                <p:nvSpPr>
                  <p:cNvPr id="6549" name="Google Shape;6549;p61"/>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550" name="Google Shape;6550;p61"/>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551" name="Google Shape;6551;p61"/>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nvGrpSpPr>
                  <p:cNvPr id="6552" name="Google Shape;6552;p61"/>
                  <p:cNvGrpSpPr/>
                  <p:nvPr/>
                </p:nvGrpSpPr>
                <p:grpSpPr>
                  <a:xfrm>
                    <a:off x="1839639" y="2013538"/>
                    <a:ext cx="77067" cy="340828"/>
                    <a:chOff x="1839639" y="2013538"/>
                    <a:chExt cx="77067" cy="340828"/>
                  </a:xfrm>
                </p:grpSpPr>
                <p:sp>
                  <p:nvSpPr>
                    <p:cNvPr id="6553" name="Google Shape;6553;p61"/>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6554" name="Google Shape;6554;p61"/>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endParaRPr/>
                    </a:p>
                  </p:txBody>
                </p:sp>
              </p:grpSp>
            </p:grpSp>
          </p:grpSp>
        </p:grpSp>
      </p:grpSp>
      <p:grpSp>
        <p:nvGrpSpPr>
          <p:cNvPr id="6555" name="Google Shape;6555;p61"/>
          <p:cNvGrpSpPr/>
          <p:nvPr/>
        </p:nvGrpSpPr>
        <p:grpSpPr>
          <a:xfrm>
            <a:off x="724987" y="3399503"/>
            <a:ext cx="1368681" cy="682918"/>
            <a:chOff x="724986" y="3605478"/>
            <a:chExt cx="1368681" cy="682918"/>
          </a:xfrm>
        </p:grpSpPr>
        <p:grpSp>
          <p:nvGrpSpPr>
            <p:cNvPr id="6556" name="Google Shape;6556;p61"/>
            <p:cNvGrpSpPr/>
            <p:nvPr/>
          </p:nvGrpSpPr>
          <p:grpSpPr>
            <a:xfrm>
              <a:off x="1289102" y="3823629"/>
              <a:ext cx="240442" cy="250435"/>
              <a:chOff x="-165066" y="3843615"/>
              <a:chExt cx="221259" cy="230455"/>
            </a:xfrm>
          </p:grpSpPr>
          <p:sp>
            <p:nvSpPr>
              <p:cNvPr id="6557" name="Google Shape;6557;p61"/>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endParaRPr/>
              </a:p>
            </p:txBody>
          </p:sp>
          <p:sp>
            <p:nvSpPr>
              <p:cNvPr id="6558" name="Google Shape;6558;p61"/>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59" name="Google Shape;6559;p61"/>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0" name="Google Shape;6560;p61"/>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1" name="Google Shape;6561;p61"/>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2" name="Google Shape;6562;p61"/>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3" name="Google Shape;6563;p61"/>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4" name="Google Shape;6564;p61"/>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5" name="Google Shape;6565;p61"/>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6" name="Google Shape;6566;p61"/>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7" name="Google Shape;6567;p61"/>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endParaRPr/>
              </a:p>
            </p:txBody>
          </p:sp>
          <p:sp>
            <p:nvSpPr>
              <p:cNvPr id="6568" name="Google Shape;6568;p61"/>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69" name="Google Shape;6569;p61"/>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0" name="Google Shape;6570;p61"/>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1" name="Google Shape;6571;p61"/>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2" name="Google Shape;6572;p61"/>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3" name="Google Shape;6573;p61"/>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4" name="Google Shape;6574;p61"/>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5" name="Google Shape;6575;p61"/>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76" name="Google Shape;6576;p61"/>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577" name="Google Shape;6577;p61"/>
            <p:cNvGrpSpPr/>
            <p:nvPr/>
          </p:nvGrpSpPr>
          <p:grpSpPr>
            <a:xfrm>
              <a:off x="724986" y="3605478"/>
              <a:ext cx="1368681" cy="682918"/>
              <a:chOff x="724986" y="3605478"/>
              <a:chExt cx="1368681" cy="682918"/>
            </a:xfrm>
          </p:grpSpPr>
          <p:grpSp>
            <p:nvGrpSpPr>
              <p:cNvPr id="6578" name="Google Shape;6578;p61"/>
              <p:cNvGrpSpPr/>
              <p:nvPr/>
            </p:nvGrpSpPr>
            <p:grpSpPr>
              <a:xfrm>
                <a:off x="1498221" y="4047614"/>
                <a:ext cx="529172" cy="240783"/>
                <a:chOff x="1498221" y="4047614"/>
                <a:chExt cx="529172" cy="240783"/>
              </a:xfrm>
            </p:grpSpPr>
            <p:grpSp>
              <p:nvGrpSpPr>
                <p:cNvPr id="6579" name="Google Shape;6579;p61"/>
                <p:cNvGrpSpPr/>
                <p:nvPr/>
              </p:nvGrpSpPr>
              <p:grpSpPr>
                <a:xfrm>
                  <a:off x="1826655" y="4224370"/>
                  <a:ext cx="200738" cy="25631"/>
                  <a:chOff x="1826655" y="4224370"/>
                  <a:chExt cx="200738" cy="25631"/>
                </a:xfrm>
              </p:grpSpPr>
              <p:sp>
                <p:nvSpPr>
                  <p:cNvPr id="6580" name="Google Shape;6580;p61"/>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81" name="Google Shape;6581;p61"/>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endParaRPr/>
                  </a:p>
                </p:txBody>
              </p:sp>
            </p:grpSp>
            <p:grpSp>
              <p:nvGrpSpPr>
                <p:cNvPr id="6582" name="Google Shape;6582;p61"/>
                <p:cNvGrpSpPr/>
                <p:nvPr/>
              </p:nvGrpSpPr>
              <p:grpSpPr>
                <a:xfrm>
                  <a:off x="1498221" y="4047614"/>
                  <a:ext cx="328444" cy="240783"/>
                  <a:chOff x="1498221" y="4047614"/>
                  <a:chExt cx="328444" cy="240783"/>
                </a:xfrm>
              </p:grpSpPr>
              <p:sp>
                <p:nvSpPr>
                  <p:cNvPr id="6583" name="Google Shape;6583;p61"/>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grpSp>
                <p:nvGrpSpPr>
                  <p:cNvPr id="6584" name="Google Shape;6584;p61"/>
                  <p:cNvGrpSpPr/>
                  <p:nvPr/>
                </p:nvGrpSpPr>
                <p:grpSpPr>
                  <a:xfrm>
                    <a:off x="1498221" y="4047614"/>
                    <a:ext cx="150566" cy="190416"/>
                    <a:chOff x="1498221" y="4047614"/>
                    <a:chExt cx="150566" cy="190416"/>
                  </a:xfrm>
                </p:grpSpPr>
                <p:sp>
                  <p:nvSpPr>
                    <p:cNvPr id="6585" name="Google Shape;6585;p61"/>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86" name="Google Shape;6586;p61"/>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grpSp>
          <p:grpSp>
            <p:nvGrpSpPr>
              <p:cNvPr id="6587" name="Google Shape;6587;p61"/>
              <p:cNvGrpSpPr/>
              <p:nvPr/>
            </p:nvGrpSpPr>
            <p:grpSpPr>
              <a:xfrm>
                <a:off x="1560718" y="3800594"/>
                <a:ext cx="532948" cy="302090"/>
                <a:chOff x="1560718" y="3800594"/>
                <a:chExt cx="532948" cy="302090"/>
              </a:xfrm>
            </p:grpSpPr>
            <p:grpSp>
              <p:nvGrpSpPr>
                <p:cNvPr id="6588" name="Google Shape;6588;p61"/>
                <p:cNvGrpSpPr/>
                <p:nvPr/>
              </p:nvGrpSpPr>
              <p:grpSpPr>
                <a:xfrm>
                  <a:off x="1912179" y="3827344"/>
                  <a:ext cx="181487" cy="25631"/>
                  <a:chOff x="1912179" y="3827344"/>
                  <a:chExt cx="181487" cy="25631"/>
                </a:xfrm>
              </p:grpSpPr>
              <p:sp>
                <p:nvSpPr>
                  <p:cNvPr id="6589" name="Google Shape;6589;p61"/>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6590" name="Google Shape;6590;p61"/>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591" name="Google Shape;6591;p61"/>
                <p:cNvGrpSpPr/>
                <p:nvPr/>
              </p:nvGrpSpPr>
              <p:grpSpPr>
                <a:xfrm>
                  <a:off x="1912179" y="4044505"/>
                  <a:ext cx="181487" cy="25622"/>
                  <a:chOff x="1912179" y="4044506"/>
                  <a:chExt cx="181487" cy="25622"/>
                </a:xfrm>
              </p:grpSpPr>
              <p:sp>
                <p:nvSpPr>
                  <p:cNvPr id="6592" name="Google Shape;6592;p61"/>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593" name="Google Shape;6593;p61"/>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594" name="Google Shape;6594;p61"/>
                <p:cNvGrpSpPr/>
                <p:nvPr/>
              </p:nvGrpSpPr>
              <p:grpSpPr>
                <a:xfrm>
                  <a:off x="1560718" y="3800594"/>
                  <a:ext cx="351472" cy="302090"/>
                  <a:chOff x="1560718" y="3800594"/>
                  <a:chExt cx="351472" cy="302090"/>
                </a:xfrm>
              </p:grpSpPr>
              <p:grpSp>
                <p:nvGrpSpPr>
                  <p:cNvPr id="6595" name="Google Shape;6595;p61"/>
                  <p:cNvGrpSpPr/>
                  <p:nvPr/>
                </p:nvGrpSpPr>
                <p:grpSpPr>
                  <a:xfrm>
                    <a:off x="1560718" y="3842857"/>
                    <a:ext cx="173586" cy="217131"/>
                    <a:chOff x="1560718" y="3842857"/>
                    <a:chExt cx="173586" cy="217131"/>
                  </a:xfrm>
                </p:grpSpPr>
                <p:sp>
                  <p:nvSpPr>
                    <p:cNvPr id="6596" name="Google Shape;6596;p61"/>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597" name="Google Shape;6597;p61"/>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598" name="Google Shape;6598;p61"/>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6599" name="Google Shape;6599;p61"/>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6600" name="Google Shape;6600;p61"/>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grpSp>
          </p:grpSp>
          <p:sp>
            <p:nvSpPr>
              <p:cNvPr id="6601" name="Google Shape;6601;p61"/>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grpSp>
            <p:nvGrpSpPr>
              <p:cNvPr id="6602" name="Google Shape;6602;p61"/>
              <p:cNvGrpSpPr/>
              <p:nvPr/>
            </p:nvGrpSpPr>
            <p:grpSpPr>
              <a:xfrm>
                <a:off x="785350" y="3605478"/>
                <a:ext cx="535311" cy="249245"/>
                <a:chOff x="785350" y="3605478"/>
                <a:chExt cx="535311" cy="249245"/>
              </a:xfrm>
            </p:grpSpPr>
            <p:grpSp>
              <p:nvGrpSpPr>
                <p:cNvPr id="6603" name="Google Shape;6603;p61"/>
                <p:cNvGrpSpPr/>
                <p:nvPr/>
              </p:nvGrpSpPr>
              <p:grpSpPr>
                <a:xfrm>
                  <a:off x="785350" y="3605478"/>
                  <a:ext cx="376191" cy="102736"/>
                  <a:chOff x="785350" y="3605478"/>
                  <a:chExt cx="376191" cy="102736"/>
                </a:xfrm>
              </p:grpSpPr>
              <p:sp>
                <p:nvSpPr>
                  <p:cNvPr id="6604" name="Google Shape;6604;p61"/>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05" name="Google Shape;6605;p61"/>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606" name="Google Shape;6606;p61"/>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grpSp>
            <p:grpSp>
              <p:nvGrpSpPr>
                <p:cNvPr id="6607" name="Google Shape;6607;p61"/>
                <p:cNvGrpSpPr/>
                <p:nvPr/>
              </p:nvGrpSpPr>
              <p:grpSpPr>
                <a:xfrm>
                  <a:off x="1161530" y="3655851"/>
                  <a:ext cx="159131" cy="198872"/>
                  <a:chOff x="1161530" y="3655851"/>
                  <a:chExt cx="159131" cy="198872"/>
                </a:xfrm>
              </p:grpSpPr>
              <p:sp>
                <p:nvSpPr>
                  <p:cNvPr id="6608" name="Google Shape;6608;p61"/>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09" name="Google Shape;6609;p61"/>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grpSp>
            <p:nvGrpSpPr>
              <p:cNvPr id="6610" name="Google Shape;6610;p61"/>
              <p:cNvGrpSpPr/>
              <p:nvPr/>
            </p:nvGrpSpPr>
            <p:grpSpPr>
              <a:xfrm>
                <a:off x="785350" y="4047614"/>
                <a:ext cx="535311" cy="240783"/>
                <a:chOff x="785350" y="4047614"/>
                <a:chExt cx="535311" cy="240783"/>
              </a:xfrm>
            </p:grpSpPr>
            <p:grpSp>
              <p:nvGrpSpPr>
                <p:cNvPr id="6611" name="Google Shape;6611;p61"/>
                <p:cNvGrpSpPr/>
                <p:nvPr/>
              </p:nvGrpSpPr>
              <p:grpSpPr>
                <a:xfrm>
                  <a:off x="1161636" y="4047614"/>
                  <a:ext cx="159025" cy="190415"/>
                  <a:chOff x="1161636" y="4047614"/>
                  <a:chExt cx="159025" cy="190415"/>
                </a:xfrm>
              </p:grpSpPr>
              <p:sp>
                <p:nvSpPr>
                  <p:cNvPr id="6612" name="Google Shape;6612;p61"/>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613" name="Google Shape;6613;p61"/>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6614" name="Google Shape;6614;p61"/>
                <p:cNvGrpSpPr/>
                <p:nvPr/>
              </p:nvGrpSpPr>
              <p:grpSpPr>
                <a:xfrm>
                  <a:off x="785350" y="4185661"/>
                  <a:ext cx="376191" cy="102736"/>
                  <a:chOff x="785350" y="4185661"/>
                  <a:chExt cx="376191" cy="102736"/>
                </a:xfrm>
              </p:grpSpPr>
              <p:sp>
                <p:nvSpPr>
                  <p:cNvPr id="6615" name="Google Shape;6615;p61"/>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16" name="Google Shape;6616;p61"/>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6617" name="Google Shape;6617;p61"/>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endParaRPr/>
                  </a:p>
                </p:txBody>
              </p:sp>
            </p:grpSp>
          </p:grpSp>
          <p:grpSp>
            <p:nvGrpSpPr>
              <p:cNvPr id="6618" name="Google Shape;6618;p61"/>
              <p:cNvGrpSpPr/>
              <p:nvPr/>
            </p:nvGrpSpPr>
            <p:grpSpPr>
              <a:xfrm>
                <a:off x="1501054" y="3605478"/>
                <a:ext cx="526340" cy="249240"/>
                <a:chOff x="1501054" y="3605478"/>
                <a:chExt cx="526340" cy="249240"/>
              </a:xfrm>
            </p:grpSpPr>
            <p:grpSp>
              <p:nvGrpSpPr>
                <p:cNvPr id="6619" name="Google Shape;6619;p61"/>
                <p:cNvGrpSpPr/>
                <p:nvPr/>
              </p:nvGrpSpPr>
              <p:grpSpPr>
                <a:xfrm>
                  <a:off x="1834208" y="3643867"/>
                  <a:ext cx="193185" cy="25622"/>
                  <a:chOff x="1834208" y="3643867"/>
                  <a:chExt cx="193185" cy="25622"/>
                </a:xfrm>
              </p:grpSpPr>
              <p:sp>
                <p:nvSpPr>
                  <p:cNvPr id="6620" name="Google Shape;6620;p61"/>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21" name="Google Shape;6621;p61"/>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6622" name="Google Shape;6622;p61"/>
                <p:cNvGrpSpPr/>
                <p:nvPr/>
              </p:nvGrpSpPr>
              <p:grpSpPr>
                <a:xfrm>
                  <a:off x="1501054" y="3605478"/>
                  <a:ext cx="333165" cy="249240"/>
                  <a:chOff x="1501054" y="3605478"/>
                  <a:chExt cx="333165" cy="249240"/>
                </a:xfrm>
              </p:grpSpPr>
              <p:sp>
                <p:nvSpPr>
                  <p:cNvPr id="6623" name="Google Shape;6623;p61"/>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grpSp>
                <p:nvGrpSpPr>
                  <p:cNvPr id="6624" name="Google Shape;6624;p61"/>
                  <p:cNvGrpSpPr/>
                  <p:nvPr/>
                </p:nvGrpSpPr>
                <p:grpSpPr>
                  <a:xfrm>
                    <a:off x="1501054" y="3655851"/>
                    <a:ext cx="155286" cy="198867"/>
                    <a:chOff x="1501054" y="3655851"/>
                    <a:chExt cx="155286" cy="198867"/>
                  </a:xfrm>
                </p:grpSpPr>
                <p:sp>
                  <p:nvSpPr>
                    <p:cNvPr id="6625" name="Google Shape;6625;p61"/>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26" name="Google Shape;6626;p61"/>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grpSp>
          <p:grpSp>
            <p:nvGrpSpPr>
              <p:cNvPr id="6627" name="Google Shape;6627;p61"/>
              <p:cNvGrpSpPr/>
              <p:nvPr/>
            </p:nvGrpSpPr>
            <p:grpSpPr>
              <a:xfrm>
                <a:off x="724986" y="3800594"/>
                <a:ext cx="532950" cy="302090"/>
                <a:chOff x="724986" y="3800594"/>
                <a:chExt cx="532950" cy="302090"/>
              </a:xfrm>
            </p:grpSpPr>
            <p:grpSp>
              <p:nvGrpSpPr>
                <p:cNvPr id="6628" name="Google Shape;6628;p61"/>
                <p:cNvGrpSpPr/>
                <p:nvPr/>
              </p:nvGrpSpPr>
              <p:grpSpPr>
                <a:xfrm>
                  <a:off x="724986" y="4044367"/>
                  <a:ext cx="181314" cy="25626"/>
                  <a:chOff x="724986" y="4044367"/>
                  <a:chExt cx="181314" cy="25626"/>
                </a:xfrm>
              </p:grpSpPr>
              <p:sp>
                <p:nvSpPr>
                  <p:cNvPr id="6629" name="Google Shape;6629;p61"/>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6630" name="Google Shape;6630;p61"/>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6631" name="Google Shape;6631;p61"/>
                <p:cNvGrpSpPr/>
                <p:nvPr/>
              </p:nvGrpSpPr>
              <p:grpSpPr>
                <a:xfrm>
                  <a:off x="906290" y="3800594"/>
                  <a:ext cx="351646" cy="302090"/>
                  <a:chOff x="906290" y="3800594"/>
                  <a:chExt cx="351646" cy="302090"/>
                </a:xfrm>
              </p:grpSpPr>
              <p:grpSp>
                <p:nvGrpSpPr>
                  <p:cNvPr id="6632" name="Google Shape;6632;p61"/>
                  <p:cNvGrpSpPr/>
                  <p:nvPr/>
                </p:nvGrpSpPr>
                <p:grpSpPr>
                  <a:xfrm>
                    <a:off x="1084172" y="3842857"/>
                    <a:ext cx="173764" cy="217131"/>
                    <a:chOff x="1084172" y="3842857"/>
                    <a:chExt cx="173764" cy="217131"/>
                  </a:xfrm>
                </p:grpSpPr>
                <p:grpSp>
                  <p:nvGrpSpPr>
                    <p:cNvPr id="6633" name="Google Shape;6633;p61"/>
                    <p:cNvGrpSpPr/>
                    <p:nvPr/>
                  </p:nvGrpSpPr>
                  <p:grpSpPr>
                    <a:xfrm>
                      <a:off x="1156862" y="3936509"/>
                      <a:ext cx="101073" cy="25622"/>
                      <a:chOff x="1156862" y="3936509"/>
                      <a:chExt cx="101073" cy="25622"/>
                    </a:xfrm>
                  </p:grpSpPr>
                  <p:sp>
                    <p:nvSpPr>
                      <p:cNvPr id="6634" name="Google Shape;6634;p61"/>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635" name="Google Shape;6635;p61"/>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6636" name="Google Shape;6636;p61"/>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sp>
                <p:nvSpPr>
                  <p:cNvPr id="6637" name="Google Shape;6637;p61"/>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sp>
                <p:nvSpPr>
                  <p:cNvPr id="6638" name="Google Shape;6638;p61"/>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endParaRPr/>
                  </a:p>
                </p:txBody>
              </p:sp>
            </p:grpSp>
            <p:grpSp>
              <p:nvGrpSpPr>
                <p:cNvPr id="6639" name="Google Shape;6639;p61"/>
                <p:cNvGrpSpPr/>
                <p:nvPr/>
              </p:nvGrpSpPr>
              <p:grpSpPr>
                <a:xfrm>
                  <a:off x="724986" y="3830189"/>
                  <a:ext cx="189533" cy="25626"/>
                  <a:chOff x="724986" y="3830189"/>
                  <a:chExt cx="189533" cy="25626"/>
                </a:xfrm>
              </p:grpSpPr>
              <p:sp>
                <p:nvSpPr>
                  <p:cNvPr id="6640" name="Google Shape;6640;p61"/>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6641" name="Google Shape;6641;p61"/>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grpSp>
      </p:grpSp>
      <p:grpSp>
        <p:nvGrpSpPr>
          <p:cNvPr id="6642" name="Google Shape;6642;p61"/>
          <p:cNvGrpSpPr/>
          <p:nvPr/>
        </p:nvGrpSpPr>
        <p:grpSpPr>
          <a:xfrm>
            <a:off x="2253298" y="2249666"/>
            <a:ext cx="948701" cy="935378"/>
            <a:chOff x="2253298" y="2428317"/>
            <a:chExt cx="948701" cy="935378"/>
          </a:xfrm>
        </p:grpSpPr>
        <p:sp>
          <p:nvSpPr>
            <p:cNvPr id="6643" name="Google Shape;6643;p61"/>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6644" name="Google Shape;6644;p61"/>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endParaRPr/>
            </a:p>
          </p:txBody>
        </p:sp>
        <p:sp>
          <p:nvSpPr>
            <p:cNvPr id="6645" name="Google Shape;6645;p61"/>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endParaRPr/>
            </a:p>
          </p:txBody>
        </p:sp>
        <p:sp>
          <p:nvSpPr>
            <p:cNvPr id="6646" name="Google Shape;6646;p61"/>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endParaRPr/>
            </a:p>
          </p:txBody>
        </p:sp>
        <p:sp>
          <p:nvSpPr>
            <p:cNvPr id="6647" name="Google Shape;6647;p61"/>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endParaRPr/>
            </a:p>
          </p:txBody>
        </p:sp>
        <p:sp>
          <p:nvSpPr>
            <p:cNvPr id="6648" name="Google Shape;6648;p61"/>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649" name="Google Shape;6649;p61"/>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650" name="Google Shape;6650;p61"/>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651" name="Google Shape;6651;p61"/>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52" name="Google Shape;6652;p61"/>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53" name="Google Shape;6653;p61"/>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54" name="Google Shape;6654;p61"/>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55" name="Google Shape;6655;p61"/>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56" name="Google Shape;6656;p61"/>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57" name="Google Shape;6657;p61"/>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endParaRPr/>
            </a:p>
          </p:txBody>
        </p:sp>
        <p:sp>
          <p:nvSpPr>
            <p:cNvPr id="6658" name="Google Shape;6658;p61"/>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endParaRPr/>
            </a:p>
          </p:txBody>
        </p:sp>
        <p:sp>
          <p:nvSpPr>
            <p:cNvPr id="6659" name="Google Shape;6659;p61"/>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endParaRPr/>
            </a:p>
          </p:txBody>
        </p:sp>
        <p:sp>
          <p:nvSpPr>
            <p:cNvPr id="6660" name="Google Shape;6660;p61"/>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6661" name="Google Shape;6661;p61"/>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6662" name="Google Shape;6662;p61"/>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6663" name="Google Shape;6663;p61"/>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64" name="Google Shape;6664;p61"/>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65" name="Google Shape;6665;p61"/>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66" name="Google Shape;6666;p61"/>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67" name="Google Shape;6667;p61"/>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68" name="Google Shape;6668;p61"/>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669" name="Google Shape;6669;p61"/>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670" name="Google Shape;6670;p61"/>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671" name="Google Shape;6671;p61"/>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672" name="Google Shape;6672;p61"/>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673" name="Google Shape;6673;p61"/>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674" name="Google Shape;6674;p61"/>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6675" name="Google Shape;6675;p61"/>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700"/>
        <p:cNvGrpSpPr/>
        <p:nvPr/>
      </p:nvGrpSpPr>
      <p:grpSpPr>
        <a:xfrm>
          <a:off x="0" y="0"/>
          <a:ext cx="0" cy="0"/>
          <a:chOff x="0" y="0"/>
          <a:chExt cx="0" cy="0"/>
        </a:xfrm>
      </p:grpSpPr>
      <p:sp>
        <p:nvSpPr>
          <p:cNvPr id="701" name="Google Shape;701;p38"/>
          <p:cNvSpPr txBox="1">
            <a:spLocks noGrp="1"/>
          </p:cNvSpPr>
          <p:nvPr>
            <p:ph type="title"/>
          </p:nvPr>
        </p:nvSpPr>
        <p:spPr>
          <a:xfrm>
            <a:off x="720000" y="445025"/>
            <a:ext cx="7704000" cy="572700"/>
          </a:xfrm>
          <a:prstGeom prst="rect">
            <a:avLst/>
          </a:prstGeom>
        </p:spPr>
        <p:txBody>
          <a:bodyPr spcFirstLastPara="1" wrap="square" lIns="91425" tIns="91425" rIns="91425" bIns="91425" anchor="ctr" anchorCtr="0">
            <a:noAutofit/>
          </a:bodyPr>
          <a:lstStyle/>
          <a:p>
            <a:r>
              <a:rPr lang="en"/>
              <a:t>BÀI 3 – GÓC NỘI TIẾP</a:t>
            </a:r>
            <a:endParaRPr/>
          </a:p>
        </p:txBody>
      </p:sp>
      <p:grpSp>
        <p:nvGrpSpPr>
          <p:cNvPr id="3" name="Group 60"/>
          <p:cNvGrpSpPr>
            <a:grpSpLocks/>
          </p:cNvGrpSpPr>
          <p:nvPr/>
        </p:nvGrpSpPr>
        <p:grpSpPr bwMode="auto">
          <a:xfrm>
            <a:off x="1144773" y="3370520"/>
            <a:ext cx="1109330" cy="1212113"/>
            <a:chOff x="1014" y="3186"/>
            <a:chExt cx="930" cy="1096"/>
          </a:xfrm>
        </p:grpSpPr>
        <p:sp>
          <p:nvSpPr>
            <p:cNvPr id="4" name="Arc 61"/>
            <p:cNvSpPr>
              <a:spLocks/>
            </p:cNvSpPr>
            <p:nvPr/>
          </p:nvSpPr>
          <p:spPr bwMode="auto">
            <a:xfrm>
              <a:off x="1188" y="3318"/>
              <a:ext cx="79" cy="168"/>
            </a:xfrm>
            <a:custGeom>
              <a:avLst/>
              <a:gdLst>
                <a:gd name="T0" fmla="*/ 0 w 10118"/>
                <a:gd name="T1" fmla="*/ 0 h 21600"/>
                <a:gd name="T2" fmla="*/ 0 w 10118"/>
                <a:gd name="T3" fmla="*/ 0 h 21600"/>
                <a:gd name="T4" fmla="*/ 0 w 10118"/>
                <a:gd name="T5" fmla="*/ 0 h 21600"/>
                <a:gd name="T6" fmla="*/ 0 60000 65536"/>
                <a:gd name="T7" fmla="*/ 0 60000 65536"/>
                <a:gd name="T8" fmla="*/ 0 60000 65536"/>
                <a:gd name="T9" fmla="*/ 0 w 10118"/>
                <a:gd name="T10" fmla="*/ 0 h 21600"/>
                <a:gd name="T11" fmla="*/ 10118 w 10118"/>
                <a:gd name="T12" fmla="*/ 21600 h 21600"/>
              </a:gdLst>
              <a:ahLst/>
              <a:cxnLst>
                <a:cxn ang="T6">
                  <a:pos x="T0" y="T1"/>
                </a:cxn>
                <a:cxn ang="T7">
                  <a:pos x="T2" y="T3"/>
                </a:cxn>
                <a:cxn ang="T8">
                  <a:pos x="T4" y="T5"/>
                </a:cxn>
              </a:cxnLst>
              <a:rect l="T9" t="T10" r="T11" b="T12"/>
              <a:pathLst>
                <a:path w="10118" h="21600" fill="none" extrusionOk="0">
                  <a:moveTo>
                    <a:pt x="10117" y="19472"/>
                  </a:moveTo>
                  <a:cubicBezTo>
                    <a:pt x="7200" y="20873"/>
                    <a:pt x="4006" y="21599"/>
                    <a:pt x="771" y="21600"/>
                  </a:cubicBezTo>
                  <a:cubicBezTo>
                    <a:pt x="513" y="21600"/>
                    <a:pt x="256" y="21595"/>
                    <a:pt x="-1" y="21586"/>
                  </a:cubicBezTo>
                </a:path>
                <a:path w="10118" h="21600" stroke="0" extrusionOk="0">
                  <a:moveTo>
                    <a:pt x="10117" y="19472"/>
                  </a:moveTo>
                  <a:cubicBezTo>
                    <a:pt x="7200" y="20873"/>
                    <a:pt x="4006" y="21599"/>
                    <a:pt x="771" y="21600"/>
                  </a:cubicBezTo>
                  <a:cubicBezTo>
                    <a:pt x="513" y="21600"/>
                    <a:pt x="256" y="21595"/>
                    <a:pt x="-1" y="21586"/>
                  </a:cubicBezTo>
                  <a:lnTo>
                    <a:pt x="771" y="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5" name="Oval 62"/>
            <p:cNvSpPr>
              <a:spLocks noChangeArrowheads="1"/>
            </p:cNvSpPr>
            <p:nvPr/>
          </p:nvSpPr>
          <p:spPr bwMode="auto">
            <a:xfrm>
              <a:off x="1014" y="3216"/>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6" name="Line 63"/>
            <p:cNvSpPr>
              <a:spLocks noChangeShapeType="1"/>
            </p:cNvSpPr>
            <p:nvPr/>
          </p:nvSpPr>
          <p:spPr bwMode="auto">
            <a:xfrm flipH="1">
              <a:off x="1164" y="3318"/>
              <a:ext cx="30" cy="696"/>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 name="Line 64"/>
            <p:cNvSpPr>
              <a:spLocks noChangeShapeType="1"/>
            </p:cNvSpPr>
            <p:nvPr/>
          </p:nvSpPr>
          <p:spPr bwMode="auto">
            <a:xfrm>
              <a:off x="1194" y="3318"/>
              <a:ext cx="402" cy="804"/>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 name="Oval 65"/>
            <p:cNvSpPr>
              <a:spLocks noChangeArrowheads="1"/>
            </p:cNvSpPr>
            <p:nvPr/>
          </p:nvSpPr>
          <p:spPr bwMode="auto">
            <a:xfrm>
              <a:off x="1464" y="366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9" name="Rectangle 66"/>
            <p:cNvSpPr>
              <a:spLocks noChangeArrowheads="1"/>
            </p:cNvSpPr>
            <p:nvPr/>
          </p:nvSpPr>
          <p:spPr bwMode="auto">
            <a:xfrm>
              <a:off x="1524" y="3564"/>
              <a:ext cx="78"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100" b="1">
                  <a:solidFill>
                    <a:srgbClr val="0000FF"/>
                  </a:solidFill>
                </a:rPr>
                <a:t>O</a:t>
              </a:r>
              <a:endParaRPr lang="en-US" altLang="en-US">
                <a:solidFill>
                  <a:srgbClr val="000099"/>
                </a:solidFill>
                <a:latin typeface="Times New Roman" panose="02020603050405020304" pitchFamily="18" charset="0"/>
              </a:endParaRPr>
            </a:p>
          </p:txBody>
        </p:sp>
        <p:sp>
          <p:nvSpPr>
            <p:cNvPr id="10" name="Oval 67"/>
            <p:cNvSpPr>
              <a:spLocks noChangeArrowheads="1"/>
            </p:cNvSpPr>
            <p:nvPr/>
          </p:nvSpPr>
          <p:spPr bwMode="auto">
            <a:xfrm>
              <a:off x="1182" y="330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1" name="Rectangle 68"/>
            <p:cNvSpPr>
              <a:spLocks noChangeArrowheads="1"/>
            </p:cNvSpPr>
            <p:nvPr/>
          </p:nvSpPr>
          <p:spPr bwMode="auto">
            <a:xfrm>
              <a:off x="1104" y="3186"/>
              <a:ext cx="79"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A</a:t>
              </a:r>
              <a:endParaRPr lang="en-US" altLang="en-US">
                <a:solidFill>
                  <a:srgbClr val="000099"/>
                </a:solidFill>
                <a:latin typeface="Times New Roman" panose="02020603050405020304" pitchFamily="18" charset="0"/>
              </a:endParaRPr>
            </a:p>
          </p:txBody>
        </p:sp>
        <p:sp>
          <p:nvSpPr>
            <p:cNvPr id="12" name="Oval 69"/>
            <p:cNvSpPr>
              <a:spLocks noChangeArrowheads="1"/>
            </p:cNvSpPr>
            <p:nvPr/>
          </p:nvSpPr>
          <p:spPr bwMode="auto">
            <a:xfrm>
              <a:off x="1152" y="4002"/>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3" name="Rectangle 70"/>
            <p:cNvSpPr>
              <a:spLocks noChangeArrowheads="1"/>
            </p:cNvSpPr>
            <p:nvPr/>
          </p:nvSpPr>
          <p:spPr bwMode="auto">
            <a:xfrm>
              <a:off x="1068" y="4020"/>
              <a:ext cx="79" cy="1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B</a:t>
              </a:r>
              <a:endParaRPr lang="en-US" altLang="en-US">
                <a:solidFill>
                  <a:srgbClr val="000099"/>
                </a:solidFill>
                <a:latin typeface="Times New Roman" panose="02020603050405020304" pitchFamily="18" charset="0"/>
              </a:endParaRPr>
            </a:p>
          </p:txBody>
        </p:sp>
        <p:sp>
          <p:nvSpPr>
            <p:cNvPr id="14" name="Oval 71"/>
            <p:cNvSpPr>
              <a:spLocks noChangeArrowheads="1"/>
            </p:cNvSpPr>
            <p:nvPr/>
          </p:nvSpPr>
          <p:spPr bwMode="auto">
            <a:xfrm>
              <a:off x="1584" y="411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5" name="Rectangle 72"/>
            <p:cNvSpPr>
              <a:spLocks noChangeArrowheads="1"/>
            </p:cNvSpPr>
            <p:nvPr/>
          </p:nvSpPr>
          <p:spPr bwMode="auto">
            <a:xfrm>
              <a:off x="1590" y="4146"/>
              <a:ext cx="80" cy="1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C</a:t>
              </a:r>
              <a:endParaRPr lang="en-US" altLang="en-US">
                <a:solidFill>
                  <a:srgbClr val="000099"/>
                </a:solidFill>
                <a:latin typeface="Times New Roman" panose="02020603050405020304" pitchFamily="18" charset="0"/>
              </a:endParaRPr>
            </a:p>
          </p:txBody>
        </p:sp>
      </p:grpSp>
      <p:grpSp>
        <p:nvGrpSpPr>
          <p:cNvPr id="16" name="Group 74"/>
          <p:cNvGrpSpPr>
            <a:grpSpLocks/>
          </p:cNvGrpSpPr>
          <p:nvPr/>
        </p:nvGrpSpPr>
        <p:grpSpPr bwMode="auto">
          <a:xfrm>
            <a:off x="2847753" y="2106071"/>
            <a:ext cx="1235149" cy="1168757"/>
            <a:chOff x="929" y="1890"/>
            <a:chExt cx="1021" cy="1002"/>
          </a:xfrm>
        </p:grpSpPr>
        <p:sp>
          <p:nvSpPr>
            <p:cNvPr id="17" name="Arc 75"/>
            <p:cNvSpPr>
              <a:spLocks/>
            </p:cNvSpPr>
            <p:nvPr/>
          </p:nvSpPr>
          <p:spPr bwMode="auto">
            <a:xfrm>
              <a:off x="1104" y="2094"/>
              <a:ext cx="162" cy="138"/>
            </a:xfrm>
            <a:custGeom>
              <a:avLst/>
              <a:gdLst>
                <a:gd name="T0" fmla="*/ 0 w 27807"/>
                <a:gd name="T1" fmla="*/ 0 h 23648"/>
                <a:gd name="T2" fmla="*/ 0 w 27807"/>
                <a:gd name="T3" fmla="*/ 0 h 23648"/>
                <a:gd name="T4" fmla="*/ 0 w 27807"/>
                <a:gd name="T5" fmla="*/ 0 h 23648"/>
                <a:gd name="T6" fmla="*/ 0 60000 65536"/>
                <a:gd name="T7" fmla="*/ 0 60000 65536"/>
                <a:gd name="T8" fmla="*/ 0 60000 65536"/>
                <a:gd name="T9" fmla="*/ 0 w 27807"/>
                <a:gd name="T10" fmla="*/ 0 h 23648"/>
                <a:gd name="T11" fmla="*/ 27807 w 27807"/>
                <a:gd name="T12" fmla="*/ 23648 h 23648"/>
              </a:gdLst>
              <a:ahLst/>
              <a:cxnLst>
                <a:cxn ang="T6">
                  <a:pos x="T0" y="T1"/>
                </a:cxn>
                <a:cxn ang="T7">
                  <a:pos x="T2" y="T3"/>
                </a:cxn>
                <a:cxn ang="T8">
                  <a:pos x="T4" y="T5"/>
                </a:cxn>
              </a:cxnLst>
              <a:rect l="T9" t="T10" r="T11" b="T12"/>
              <a:pathLst>
                <a:path w="27807" h="23648" fill="none" extrusionOk="0">
                  <a:moveTo>
                    <a:pt x="27709" y="0"/>
                  </a:moveTo>
                  <a:cubicBezTo>
                    <a:pt x="27774" y="680"/>
                    <a:pt x="27807" y="1364"/>
                    <a:pt x="27807" y="2048"/>
                  </a:cubicBezTo>
                  <a:cubicBezTo>
                    <a:pt x="27807" y="13977"/>
                    <a:pt x="18136" y="23648"/>
                    <a:pt x="6207" y="23648"/>
                  </a:cubicBezTo>
                  <a:cubicBezTo>
                    <a:pt x="4104" y="23648"/>
                    <a:pt x="2013" y="23341"/>
                    <a:pt x="0" y="22736"/>
                  </a:cubicBezTo>
                </a:path>
                <a:path w="27807" h="23648" stroke="0" extrusionOk="0">
                  <a:moveTo>
                    <a:pt x="27709" y="0"/>
                  </a:moveTo>
                  <a:cubicBezTo>
                    <a:pt x="27774" y="680"/>
                    <a:pt x="27807" y="1364"/>
                    <a:pt x="27807" y="2048"/>
                  </a:cubicBezTo>
                  <a:cubicBezTo>
                    <a:pt x="27807" y="13977"/>
                    <a:pt x="18136" y="23648"/>
                    <a:pt x="6207" y="23648"/>
                  </a:cubicBezTo>
                  <a:cubicBezTo>
                    <a:pt x="4104" y="23648"/>
                    <a:pt x="2013" y="23341"/>
                    <a:pt x="0" y="22736"/>
                  </a:cubicBezTo>
                  <a:lnTo>
                    <a:pt x="6207" y="2048"/>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8" name="Oval 76"/>
            <p:cNvSpPr>
              <a:spLocks noChangeArrowheads="1"/>
            </p:cNvSpPr>
            <p:nvPr/>
          </p:nvSpPr>
          <p:spPr bwMode="auto">
            <a:xfrm>
              <a:off x="1020" y="1962"/>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9" name="Line 77"/>
            <p:cNvSpPr>
              <a:spLocks noChangeShapeType="1"/>
            </p:cNvSpPr>
            <p:nvPr/>
          </p:nvSpPr>
          <p:spPr bwMode="auto">
            <a:xfrm flipH="1">
              <a:off x="1026" y="2106"/>
              <a:ext cx="114" cy="396"/>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 name="Line 78"/>
            <p:cNvSpPr>
              <a:spLocks noChangeShapeType="1"/>
            </p:cNvSpPr>
            <p:nvPr/>
          </p:nvSpPr>
          <p:spPr bwMode="auto">
            <a:xfrm flipH="1">
              <a:off x="1140" y="2034"/>
              <a:ext cx="588" cy="72"/>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 name="Oval 79"/>
            <p:cNvSpPr>
              <a:spLocks noChangeArrowheads="1"/>
            </p:cNvSpPr>
            <p:nvPr/>
          </p:nvSpPr>
          <p:spPr bwMode="auto">
            <a:xfrm>
              <a:off x="1470" y="2412"/>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2" name="Oval 80"/>
            <p:cNvSpPr>
              <a:spLocks noChangeArrowheads="1"/>
            </p:cNvSpPr>
            <p:nvPr/>
          </p:nvSpPr>
          <p:spPr bwMode="auto">
            <a:xfrm>
              <a:off x="1128" y="209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3" name="Rectangle 81"/>
            <p:cNvSpPr>
              <a:spLocks noChangeArrowheads="1"/>
            </p:cNvSpPr>
            <p:nvPr/>
          </p:nvSpPr>
          <p:spPr bwMode="auto">
            <a:xfrm>
              <a:off x="1048" y="2004"/>
              <a:ext cx="69"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200" b="1">
                  <a:solidFill>
                    <a:srgbClr val="0000FF"/>
                  </a:solidFill>
                </a:rPr>
                <a:t>A</a:t>
              </a:r>
              <a:endParaRPr lang="en-US" altLang="en-US">
                <a:solidFill>
                  <a:srgbClr val="000099"/>
                </a:solidFill>
                <a:latin typeface="Times New Roman" panose="02020603050405020304" pitchFamily="18" charset="0"/>
              </a:endParaRPr>
            </a:p>
          </p:txBody>
        </p:sp>
        <p:sp>
          <p:nvSpPr>
            <p:cNvPr id="24" name="Oval 82"/>
            <p:cNvSpPr>
              <a:spLocks noChangeArrowheads="1"/>
            </p:cNvSpPr>
            <p:nvPr/>
          </p:nvSpPr>
          <p:spPr bwMode="auto">
            <a:xfrm>
              <a:off x="1014" y="249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5" name="Rectangle 83"/>
            <p:cNvSpPr>
              <a:spLocks noChangeArrowheads="1"/>
            </p:cNvSpPr>
            <p:nvPr/>
          </p:nvSpPr>
          <p:spPr bwMode="auto">
            <a:xfrm>
              <a:off x="929" y="2448"/>
              <a:ext cx="73"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200" b="1">
                  <a:solidFill>
                    <a:srgbClr val="0000FF"/>
                  </a:solidFill>
                </a:rPr>
                <a:t>B</a:t>
              </a:r>
              <a:endParaRPr lang="en-US" altLang="en-US">
                <a:solidFill>
                  <a:srgbClr val="000099"/>
                </a:solidFill>
                <a:latin typeface="Times New Roman" panose="02020603050405020304" pitchFamily="18" charset="0"/>
              </a:endParaRPr>
            </a:p>
          </p:txBody>
        </p:sp>
        <p:sp>
          <p:nvSpPr>
            <p:cNvPr id="26" name="Oval 84"/>
            <p:cNvSpPr>
              <a:spLocks noChangeArrowheads="1"/>
            </p:cNvSpPr>
            <p:nvPr/>
          </p:nvSpPr>
          <p:spPr bwMode="auto">
            <a:xfrm>
              <a:off x="1716" y="2022"/>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7" name="Rectangle 85"/>
            <p:cNvSpPr>
              <a:spLocks noChangeArrowheads="1"/>
            </p:cNvSpPr>
            <p:nvPr/>
          </p:nvSpPr>
          <p:spPr bwMode="auto">
            <a:xfrm>
              <a:off x="1697" y="1890"/>
              <a:ext cx="73" cy="1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200" b="1">
                  <a:solidFill>
                    <a:srgbClr val="0000FF"/>
                  </a:solidFill>
                </a:rPr>
                <a:t>C</a:t>
              </a:r>
              <a:endParaRPr lang="en-US" altLang="en-US">
                <a:solidFill>
                  <a:srgbClr val="000099"/>
                </a:solidFill>
                <a:latin typeface="Times New Roman" panose="02020603050405020304" pitchFamily="18" charset="0"/>
              </a:endParaRPr>
            </a:p>
          </p:txBody>
        </p:sp>
      </p:grpSp>
      <p:grpSp>
        <p:nvGrpSpPr>
          <p:cNvPr id="28" name="Group 86"/>
          <p:cNvGrpSpPr>
            <a:grpSpLocks/>
          </p:cNvGrpSpPr>
          <p:nvPr/>
        </p:nvGrpSpPr>
        <p:grpSpPr bwMode="auto">
          <a:xfrm>
            <a:off x="6608921" y="1130743"/>
            <a:ext cx="1174111" cy="1143293"/>
            <a:chOff x="912" y="468"/>
            <a:chExt cx="1050" cy="1074"/>
          </a:xfrm>
        </p:grpSpPr>
        <p:sp>
          <p:nvSpPr>
            <p:cNvPr id="29" name="AutoShape 87"/>
            <p:cNvSpPr>
              <a:spLocks noChangeAspect="1" noChangeArrowheads="1" noTextEdit="1"/>
            </p:cNvSpPr>
            <p:nvPr/>
          </p:nvSpPr>
          <p:spPr bwMode="auto">
            <a:xfrm>
              <a:off x="912" y="486"/>
              <a:ext cx="1050"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30" name="Arc 88"/>
            <p:cNvSpPr>
              <a:spLocks/>
            </p:cNvSpPr>
            <p:nvPr/>
          </p:nvSpPr>
          <p:spPr bwMode="auto">
            <a:xfrm>
              <a:off x="1116" y="678"/>
              <a:ext cx="120" cy="85"/>
            </a:xfrm>
            <a:custGeom>
              <a:avLst/>
              <a:gdLst>
                <a:gd name="T0" fmla="*/ 0 w 21573"/>
                <a:gd name="T1" fmla="*/ 0 h 15274"/>
                <a:gd name="T2" fmla="*/ 0 w 21573"/>
                <a:gd name="T3" fmla="*/ 0 h 15274"/>
                <a:gd name="T4" fmla="*/ 0 w 21573"/>
                <a:gd name="T5" fmla="*/ 0 h 15274"/>
                <a:gd name="T6" fmla="*/ 0 60000 65536"/>
                <a:gd name="T7" fmla="*/ 0 60000 65536"/>
                <a:gd name="T8" fmla="*/ 0 60000 65536"/>
                <a:gd name="T9" fmla="*/ 0 w 21573"/>
                <a:gd name="T10" fmla="*/ 0 h 15274"/>
                <a:gd name="T11" fmla="*/ 21573 w 21573"/>
                <a:gd name="T12" fmla="*/ 15274 h 15274"/>
              </a:gdLst>
              <a:ahLst/>
              <a:cxnLst>
                <a:cxn ang="T6">
                  <a:pos x="T0" y="T1"/>
                </a:cxn>
                <a:cxn ang="T7">
                  <a:pos x="T2" y="T3"/>
                </a:cxn>
                <a:cxn ang="T8">
                  <a:pos x="T4" y="T5"/>
                </a:cxn>
              </a:cxnLst>
              <a:rect l="T9" t="T10" r="T11" b="T12"/>
              <a:pathLst>
                <a:path w="21573" h="15274" fill="none" extrusionOk="0">
                  <a:moveTo>
                    <a:pt x="21573" y="1079"/>
                  </a:moveTo>
                  <a:cubicBezTo>
                    <a:pt x="21305" y="6427"/>
                    <a:pt x="19060" y="11486"/>
                    <a:pt x="15273" y="15273"/>
                  </a:cubicBezTo>
                </a:path>
                <a:path w="21573" h="15274" stroke="0" extrusionOk="0">
                  <a:moveTo>
                    <a:pt x="21573" y="1079"/>
                  </a:moveTo>
                  <a:cubicBezTo>
                    <a:pt x="21305" y="6427"/>
                    <a:pt x="19060" y="11486"/>
                    <a:pt x="15273" y="15273"/>
                  </a:cubicBezTo>
                  <a:lnTo>
                    <a:pt x="0" y="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1" name="Oval 89"/>
            <p:cNvSpPr>
              <a:spLocks noChangeArrowheads="1"/>
            </p:cNvSpPr>
            <p:nvPr/>
          </p:nvSpPr>
          <p:spPr bwMode="auto">
            <a:xfrm>
              <a:off x="972" y="546"/>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2" name="Line 90"/>
            <p:cNvSpPr>
              <a:spLocks noChangeShapeType="1"/>
            </p:cNvSpPr>
            <p:nvPr/>
          </p:nvSpPr>
          <p:spPr bwMode="auto">
            <a:xfrm>
              <a:off x="1116" y="678"/>
              <a:ext cx="642" cy="660"/>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 name="Line 91"/>
            <p:cNvSpPr>
              <a:spLocks noChangeShapeType="1"/>
            </p:cNvSpPr>
            <p:nvPr/>
          </p:nvSpPr>
          <p:spPr bwMode="auto">
            <a:xfrm>
              <a:off x="1116" y="678"/>
              <a:ext cx="666" cy="30"/>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4" name="Oval 92"/>
            <p:cNvSpPr>
              <a:spLocks noChangeArrowheads="1"/>
            </p:cNvSpPr>
            <p:nvPr/>
          </p:nvSpPr>
          <p:spPr bwMode="auto">
            <a:xfrm>
              <a:off x="1422" y="99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5" name="Rectangle 93"/>
            <p:cNvSpPr>
              <a:spLocks noChangeArrowheads="1"/>
            </p:cNvSpPr>
            <p:nvPr/>
          </p:nvSpPr>
          <p:spPr bwMode="auto">
            <a:xfrm>
              <a:off x="1344" y="996"/>
              <a:ext cx="76" cy="1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100" b="1">
                  <a:solidFill>
                    <a:srgbClr val="000080"/>
                  </a:solidFill>
                </a:rPr>
                <a:t>O</a:t>
              </a:r>
              <a:endParaRPr lang="en-US" altLang="en-US">
                <a:solidFill>
                  <a:srgbClr val="000099"/>
                </a:solidFill>
                <a:latin typeface="Times New Roman" panose="02020603050405020304" pitchFamily="18" charset="0"/>
              </a:endParaRPr>
            </a:p>
          </p:txBody>
        </p:sp>
        <p:sp>
          <p:nvSpPr>
            <p:cNvPr id="36" name="Oval 94"/>
            <p:cNvSpPr>
              <a:spLocks noChangeArrowheads="1"/>
            </p:cNvSpPr>
            <p:nvPr/>
          </p:nvSpPr>
          <p:spPr bwMode="auto">
            <a:xfrm>
              <a:off x="1104" y="66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7" name="Rectangle 95"/>
            <p:cNvSpPr>
              <a:spLocks noChangeArrowheads="1"/>
            </p:cNvSpPr>
            <p:nvPr/>
          </p:nvSpPr>
          <p:spPr bwMode="auto">
            <a:xfrm>
              <a:off x="1011" y="468"/>
              <a:ext cx="65" cy="2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A</a:t>
              </a:r>
              <a:endParaRPr lang="en-US" altLang="en-US">
                <a:solidFill>
                  <a:srgbClr val="000099"/>
                </a:solidFill>
                <a:latin typeface="Times New Roman" panose="02020603050405020304" pitchFamily="18" charset="0"/>
              </a:endParaRPr>
            </a:p>
          </p:txBody>
        </p:sp>
        <p:sp>
          <p:nvSpPr>
            <p:cNvPr id="38" name="Oval 96"/>
            <p:cNvSpPr>
              <a:spLocks noChangeArrowheads="1"/>
            </p:cNvSpPr>
            <p:nvPr/>
          </p:nvSpPr>
          <p:spPr bwMode="auto">
            <a:xfrm>
              <a:off x="1746" y="132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9" name="Rectangle 97"/>
            <p:cNvSpPr>
              <a:spLocks noChangeArrowheads="1"/>
            </p:cNvSpPr>
            <p:nvPr/>
          </p:nvSpPr>
          <p:spPr bwMode="auto">
            <a:xfrm>
              <a:off x="1806" y="1368"/>
              <a:ext cx="77"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B</a:t>
              </a:r>
              <a:endParaRPr lang="en-US" altLang="en-US">
                <a:solidFill>
                  <a:srgbClr val="000099"/>
                </a:solidFill>
                <a:latin typeface="Times New Roman" panose="02020603050405020304" pitchFamily="18" charset="0"/>
              </a:endParaRPr>
            </a:p>
          </p:txBody>
        </p:sp>
        <p:sp>
          <p:nvSpPr>
            <p:cNvPr id="40" name="Oval 98"/>
            <p:cNvSpPr>
              <a:spLocks noChangeArrowheads="1"/>
            </p:cNvSpPr>
            <p:nvPr/>
          </p:nvSpPr>
          <p:spPr bwMode="auto">
            <a:xfrm>
              <a:off x="1770" y="69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41" name="Rectangle 99"/>
            <p:cNvSpPr>
              <a:spLocks noChangeArrowheads="1"/>
            </p:cNvSpPr>
            <p:nvPr/>
          </p:nvSpPr>
          <p:spPr bwMode="auto">
            <a:xfrm>
              <a:off x="1818" y="612"/>
              <a:ext cx="78" cy="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1200" b="1">
                  <a:solidFill>
                    <a:srgbClr val="0000FF"/>
                  </a:solidFill>
                </a:rPr>
                <a:t>C</a:t>
              </a:r>
              <a:endParaRPr lang="en-US" altLang="en-US">
                <a:solidFill>
                  <a:srgbClr val="000099"/>
                </a:solidFill>
                <a:latin typeface="Times New Roman" panose="02020603050405020304" pitchFamily="18" charset="0"/>
              </a:endParaRPr>
            </a:p>
          </p:txBody>
        </p:sp>
      </p:grpSp>
    </p:spTree>
    <p:extLst>
      <p:ext uri="{BB962C8B-B14F-4D97-AF65-F5344CB8AC3E}">
        <p14:creationId xmlns:p14="http://schemas.microsoft.com/office/powerpoint/2010/main" val="3653972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3.05556E-6 1.85185E-6 L 0.40591 0.04352 " pathEditMode="relative" rAng="0" ptsTypes="AA">
                                      <p:cBhvr>
                                        <p:cTn id="6" dur="2000" fill="hold"/>
                                        <p:tgtEl>
                                          <p:spTgt spid="16"/>
                                        </p:tgtEl>
                                        <p:attrNameLst>
                                          <p:attrName>ppt_x</p:attrName>
                                          <p:attrName>ppt_y</p:attrName>
                                        </p:attrNameLst>
                                      </p:cBhvr>
                                      <p:rCtr x="20295" y="2160"/>
                                    </p:animMotion>
                                  </p:childTnLst>
                                </p:cTn>
                              </p:par>
                            </p:childTnLst>
                          </p:cTn>
                        </p:par>
                      </p:childTnLst>
                    </p:cTn>
                  </p:par>
                  <p:par>
                    <p:cTn id="7" fill="hold">
                      <p:stCondLst>
                        <p:cond delay="indefinite"/>
                      </p:stCondLst>
                      <p:childTnLst>
                        <p:par>
                          <p:cTn id="8" fill="hold">
                            <p:stCondLst>
                              <p:cond delay="0"/>
                            </p:stCondLst>
                            <p:childTnLst>
                              <p:par>
                                <p:cTn id="9" presetID="63" presetClass="path" presetSubtype="0" accel="50000" decel="50000" fill="hold" nodeType="clickEffect">
                                  <p:stCondLst>
                                    <p:cond delay="0"/>
                                  </p:stCondLst>
                                  <p:childTnLst>
                                    <p:animMotion origin="layout" path="M -3.88889E-6 1.85185E-6 L 0.60296 0.03302 " pathEditMode="relative" rAng="0" ptsTypes="AA">
                                      <p:cBhvr>
                                        <p:cTn id="10" dur="2000" fill="hold"/>
                                        <p:tgtEl>
                                          <p:spTgt spid="3"/>
                                        </p:tgtEl>
                                        <p:attrNameLst>
                                          <p:attrName>ppt_x</p:attrName>
                                          <p:attrName>ppt_y</p:attrName>
                                        </p:attrNameLst>
                                      </p:cBhvr>
                                      <p:rCtr x="30139" y="1636"/>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6679"/>
        <p:cNvGrpSpPr/>
        <p:nvPr/>
      </p:nvGrpSpPr>
      <p:grpSpPr>
        <a:xfrm>
          <a:off x="0" y="0"/>
          <a:ext cx="0" cy="0"/>
          <a:chOff x="0" y="0"/>
          <a:chExt cx="0" cy="0"/>
        </a:xfrm>
      </p:grpSpPr>
      <p:graphicFrame>
        <p:nvGraphicFramePr>
          <p:cNvPr id="6680" name="Google Shape;6680;p62"/>
          <p:cNvGraphicFramePr/>
          <p:nvPr/>
        </p:nvGraphicFramePr>
        <p:xfrm>
          <a:off x="3342575" y="2130451"/>
          <a:ext cx="3000000" cy="3000000"/>
        </p:xfrm>
        <a:graphic>
          <a:graphicData uri="http://schemas.openxmlformats.org/drawingml/2006/table">
            <a:tbl>
              <a:tblPr>
                <a:noFill/>
                <a:tableStyleId>{D0CC9E68-1F5F-482C-B899-D546115412E8}</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681" name="Google Shape;6681;p62"/>
          <p:cNvGrpSpPr/>
          <p:nvPr/>
        </p:nvGrpSpPr>
        <p:grpSpPr>
          <a:xfrm>
            <a:off x="3339744" y="952978"/>
            <a:ext cx="2363393" cy="1017867"/>
            <a:chOff x="3292400" y="1219146"/>
            <a:chExt cx="2615240" cy="1110239"/>
          </a:xfrm>
        </p:grpSpPr>
        <p:sp>
          <p:nvSpPr>
            <p:cNvPr id="6682" name="Google Shape;6682;p62"/>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endParaRPr sz="200">
                <a:solidFill>
                  <a:srgbClr val="FFFFFF"/>
                </a:solidFill>
              </a:endParaRPr>
            </a:p>
          </p:txBody>
        </p:sp>
        <p:sp>
          <p:nvSpPr>
            <p:cNvPr id="6683" name="Google Shape;6683;p62"/>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684" name="Google Shape;6684;p62"/>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algn="ctr">
                <a:spcAft>
                  <a:spcPts val="1600"/>
                </a:spcAft>
              </a:pPr>
              <a:r>
                <a:rPr lang="en" sz="200">
                  <a:solidFill>
                    <a:srgbClr val="FFFFFF"/>
                  </a:solidFill>
                </a:rPr>
                <a:t>JANUARY</a:t>
              </a:r>
              <a:endParaRPr sz="200">
                <a:solidFill>
                  <a:srgbClr val="FFFFFF"/>
                </a:solidFill>
              </a:endParaRPr>
            </a:p>
          </p:txBody>
        </p:sp>
        <p:sp>
          <p:nvSpPr>
            <p:cNvPr id="6685" name="Google Shape;6685;p62"/>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algn="ctr">
                <a:spcAft>
                  <a:spcPts val="1600"/>
                </a:spcAft>
              </a:pPr>
              <a:r>
                <a:rPr lang="en" sz="200">
                  <a:solidFill>
                    <a:srgbClr val="FFFFFF"/>
                  </a:solidFill>
                </a:rPr>
                <a:t>FEBRUARY</a:t>
              </a:r>
              <a:endParaRPr sz="200">
                <a:solidFill>
                  <a:srgbClr val="FFFFFF"/>
                </a:solidFill>
              </a:endParaRPr>
            </a:p>
          </p:txBody>
        </p:sp>
        <p:sp>
          <p:nvSpPr>
            <p:cNvPr id="6686" name="Google Shape;6686;p62"/>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algn="ctr">
                <a:spcAft>
                  <a:spcPts val="1600"/>
                </a:spcAft>
              </a:pPr>
              <a:r>
                <a:rPr lang="en" sz="200">
                  <a:solidFill>
                    <a:srgbClr val="FFFFFF"/>
                  </a:solidFill>
                </a:rPr>
                <a:t>MARCH</a:t>
              </a:r>
              <a:endParaRPr sz="200">
                <a:solidFill>
                  <a:srgbClr val="FFFFFF"/>
                </a:solidFill>
              </a:endParaRPr>
            </a:p>
          </p:txBody>
        </p:sp>
        <p:sp>
          <p:nvSpPr>
            <p:cNvPr id="6687" name="Google Shape;6687;p62"/>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algn="ctr">
                <a:spcAft>
                  <a:spcPts val="1600"/>
                </a:spcAft>
              </a:pPr>
              <a:r>
                <a:rPr lang="en" sz="200">
                  <a:solidFill>
                    <a:srgbClr val="FFFFFF"/>
                  </a:solidFill>
                </a:rPr>
                <a:t>APRIL</a:t>
              </a:r>
              <a:endParaRPr sz="200">
                <a:solidFill>
                  <a:srgbClr val="FFFFFF"/>
                </a:solidFill>
              </a:endParaRPr>
            </a:p>
          </p:txBody>
        </p:sp>
        <p:sp>
          <p:nvSpPr>
            <p:cNvPr id="6688" name="Google Shape;6688;p62"/>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algn="ctr">
                <a:spcAft>
                  <a:spcPts val="1600"/>
                </a:spcAft>
              </a:pPr>
              <a:r>
                <a:rPr lang="en" sz="200">
                  <a:solidFill>
                    <a:srgbClr val="FFFFFF"/>
                  </a:solidFill>
                </a:rPr>
                <a:t>MAY</a:t>
              </a:r>
              <a:endParaRPr sz="200">
                <a:solidFill>
                  <a:srgbClr val="FFFFFF"/>
                </a:solidFill>
              </a:endParaRPr>
            </a:p>
          </p:txBody>
        </p:sp>
        <p:sp>
          <p:nvSpPr>
            <p:cNvPr id="6689" name="Google Shape;6689;p62"/>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algn="ctr">
                <a:spcAft>
                  <a:spcPts val="1600"/>
                </a:spcAft>
              </a:pPr>
              <a:r>
                <a:rPr lang="en" sz="200">
                  <a:solidFill>
                    <a:srgbClr val="FFFFFF"/>
                  </a:solidFill>
                </a:rPr>
                <a:t>JUNE</a:t>
              </a:r>
              <a:endParaRPr sz="200">
                <a:solidFill>
                  <a:srgbClr val="FFFFFF"/>
                </a:solidFill>
              </a:endParaRPr>
            </a:p>
          </p:txBody>
        </p:sp>
        <p:sp>
          <p:nvSpPr>
            <p:cNvPr id="6690" name="Google Shape;6690;p62"/>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algn="r">
                <a:spcAft>
                  <a:spcPts val="1600"/>
                </a:spcAft>
              </a:pPr>
              <a:r>
                <a:rPr lang="en" sz="200">
                  <a:solidFill>
                    <a:srgbClr val="FFFFFF"/>
                  </a:solidFill>
                </a:rPr>
                <a:t>PHASE 1</a:t>
              </a:r>
              <a:endParaRPr sz="200">
                <a:solidFill>
                  <a:srgbClr val="FFFFFF"/>
                </a:solidFill>
              </a:endParaRPr>
            </a:p>
          </p:txBody>
        </p:sp>
        <p:sp>
          <p:nvSpPr>
            <p:cNvPr id="6691" name="Google Shape;6691;p62"/>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algn="r">
                <a:spcAft>
                  <a:spcPts val="1600"/>
                </a:spcAft>
              </a:pPr>
              <a:r>
                <a:rPr lang="en" sz="200">
                  <a:solidFill>
                    <a:srgbClr val="FFFFFF"/>
                  </a:solidFill>
                </a:rPr>
                <a:t>PHASE 2</a:t>
              </a:r>
              <a:endParaRPr sz="200">
                <a:solidFill>
                  <a:srgbClr val="FFFFFF"/>
                </a:solidFill>
              </a:endParaRPr>
            </a:p>
          </p:txBody>
        </p:sp>
        <p:sp>
          <p:nvSpPr>
            <p:cNvPr id="6692" name="Google Shape;6692;p62"/>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algn="r">
                <a:lnSpc>
                  <a:spcPct val="115000"/>
                </a:lnSpc>
                <a:spcAft>
                  <a:spcPts val="1600"/>
                </a:spcAft>
              </a:pPr>
              <a:r>
                <a:rPr lang="en" sz="200">
                  <a:solidFill>
                    <a:srgbClr val="FFFFFF"/>
                  </a:solidFill>
                </a:rPr>
                <a:t>Task 1</a:t>
              </a:r>
              <a:endParaRPr sz="200">
                <a:solidFill>
                  <a:srgbClr val="FFFFFF"/>
                </a:solidFill>
              </a:endParaRPr>
            </a:p>
          </p:txBody>
        </p:sp>
        <p:sp>
          <p:nvSpPr>
            <p:cNvPr id="6693" name="Google Shape;6693;p62"/>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algn="r">
                <a:lnSpc>
                  <a:spcPct val="115000"/>
                </a:lnSpc>
                <a:spcAft>
                  <a:spcPts val="1600"/>
                </a:spcAft>
              </a:pPr>
              <a:r>
                <a:rPr lang="en" sz="200">
                  <a:solidFill>
                    <a:srgbClr val="FFFFFF"/>
                  </a:solidFill>
                </a:rPr>
                <a:t>Task 2</a:t>
              </a:r>
              <a:endParaRPr sz="200">
                <a:solidFill>
                  <a:srgbClr val="FFFFFF"/>
                </a:solidFill>
              </a:endParaRPr>
            </a:p>
          </p:txBody>
        </p:sp>
        <p:sp>
          <p:nvSpPr>
            <p:cNvPr id="6694" name="Google Shape;6694;p62"/>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algn="r">
                <a:lnSpc>
                  <a:spcPct val="115000"/>
                </a:lnSpc>
                <a:spcAft>
                  <a:spcPts val="1600"/>
                </a:spcAft>
              </a:pPr>
              <a:r>
                <a:rPr lang="en" sz="200">
                  <a:solidFill>
                    <a:srgbClr val="FFFFFF"/>
                  </a:solidFill>
                </a:rPr>
                <a:t>Task 1</a:t>
              </a:r>
              <a:endParaRPr sz="200">
                <a:solidFill>
                  <a:srgbClr val="FFFFFF"/>
                </a:solidFill>
              </a:endParaRPr>
            </a:p>
          </p:txBody>
        </p:sp>
        <p:sp>
          <p:nvSpPr>
            <p:cNvPr id="6695" name="Google Shape;6695;p62"/>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algn="r">
                <a:lnSpc>
                  <a:spcPct val="115000"/>
                </a:lnSpc>
                <a:spcAft>
                  <a:spcPts val="1600"/>
                </a:spcAft>
              </a:pPr>
              <a:r>
                <a:rPr lang="en" sz="200">
                  <a:solidFill>
                    <a:srgbClr val="FFFFFF"/>
                  </a:solidFill>
                </a:rPr>
                <a:t>Task 2</a:t>
              </a:r>
              <a:endParaRPr sz="200">
                <a:solidFill>
                  <a:srgbClr val="FFFFFF"/>
                </a:solidFill>
              </a:endParaRPr>
            </a:p>
          </p:txBody>
        </p:sp>
        <p:grpSp>
          <p:nvGrpSpPr>
            <p:cNvPr id="6696" name="Google Shape;6696;p62"/>
            <p:cNvGrpSpPr/>
            <p:nvPr/>
          </p:nvGrpSpPr>
          <p:grpSpPr>
            <a:xfrm>
              <a:off x="3748438" y="1378608"/>
              <a:ext cx="2159202" cy="903971"/>
              <a:chOff x="1683525" y="2179850"/>
              <a:chExt cx="4519050" cy="2134525"/>
            </a:xfrm>
          </p:grpSpPr>
          <p:sp>
            <p:nvSpPr>
              <p:cNvPr id="6697" name="Google Shape;6697;p6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698" name="Google Shape;6698;p6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699" name="Google Shape;6699;p6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700" name="Google Shape;6700;p6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701" name="Google Shape;6701;p6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702" name="Google Shape;6702;p6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703" name="Google Shape;6703;p6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704" name="Google Shape;6704;p6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705" name="Google Shape;6705;p6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706" name="Google Shape;6706;p6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707" name="Google Shape;6707;p6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endParaRPr sz="200">
                  <a:solidFill>
                    <a:srgbClr val="FFFFFF"/>
                  </a:solidFill>
                </a:endParaRPr>
              </a:p>
            </p:txBody>
          </p:sp>
          <p:sp>
            <p:nvSpPr>
              <p:cNvPr id="6708" name="Google Shape;6708;p6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endParaRPr sz="200">
                  <a:solidFill>
                    <a:srgbClr val="FFFFFF"/>
                  </a:solidFill>
                </a:endParaRPr>
              </a:p>
            </p:txBody>
          </p:sp>
        </p:grpSp>
      </p:grpSp>
      <p:graphicFrame>
        <p:nvGraphicFramePr>
          <p:cNvPr id="6709" name="Google Shape;6709;p62"/>
          <p:cNvGraphicFramePr/>
          <p:nvPr/>
        </p:nvGraphicFramePr>
        <p:xfrm>
          <a:off x="5935839" y="2130451"/>
          <a:ext cx="3000000" cy="3000000"/>
        </p:xfrm>
        <a:graphic>
          <a:graphicData uri="http://schemas.openxmlformats.org/drawingml/2006/table">
            <a:tbl>
              <a:tblPr>
                <a:noFill/>
                <a:tableStyleId>{D0CC9E68-1F5F-482C-B899-D546115412E8}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6710" name="Google Shape;6710;p62"/>
          <p:cNvGrpSpPr/>
          <p:nvPr/>
        </p:nvGrpSpPr>
        <p:grpSpPr>
          <a:xfrm>
            <a:off x="5913088" y="3189047"/>
            <a:ext cx="2519825" cy="1001454"/>
            <a:chOff x="1906114" y="789980"/>
            <a:chExt cx="1487676" cy="606868"/>
          </a:xfrm>
        </p:grpSpPr>
        <p:cxnSp>
          <p:nvCxnSpPr>
            <p:cNvPr id="6711" name="Google Shape;6711;p6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712" name="Google Shape;6712;p6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6713" name="Google Shape;6713;p6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6714" name="Google Shape;6714;p62"/>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algn="ctr">
                <a:spcAft>
                  <a:spcPts val="1600"/>
                </a:spcAft>
              </a:pPr>
              <a:r>
                <a:rPr lang="en" sz="300">
                  <a:solidFill>
                    <a:srgbClr val="E3E9ED"/>
                  </a:solidFill>
                </a:rPr>
                <a:t>JANUARY</a:t>
              </a:r>
              <a:endParaRPr sz="300">
                <a:solidFill>
                  <a:srgbClr val="E3E9ED"/>
                </a:solidFill>
              </a:endParaRPr>
            </a:p>
          </p:txBody>
        </p:sp>
        <p:sp>
          <p:nvSpPr>
            <p:cNvPr id="6715" name="Google Shape;6715;p62"/>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algn="ctr">
                <a:spcAft>
                  <a:spcPts val="1600"/>
                </a:spcAft>
              </a:pPr>
              <a:r>
                <a:rPr lang="en" sz="300">
                  <a:solidFill>
                    <a:srgbClr val="E3E9ED"/>
                  </a:solidFill>
                </a:rPr>
                <a:t>FEBRUARY</a:t>
              </a:r>
              <a:endParaRPr sz="300">
                <a:solidFill>
                  <a:srgbClr val="E3E9ED"/>
                </a:solidFill>
              </a:endParaRPr>
            </a:p>
          </p:txBody>
        </p:sp>
        <p:sp>
          <p:nvSpPr>
            <p:cNvPr id="6716" name="Google Shape;6716;p62"/>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algn="ctr">
                <a:spcAft>
                  <a:spcPts val="1600"/>
                </a:spcAft>
              </a:pPr>
              <a:r>
                <a:rPr lang="en" sz="300">
                  <a:solidFill>
                    <a:srgbClr val="E3E9ED"/>
                  </a:solidFill>
                </a:rPr>
                <a:t>MARCH</a:t>
              </a:r>
              <a:endParaRPr sz="300">
                <a:solidFill>
                  <a:srgbClr val="E3E9ED"/>
                </a:solidFill>
              </a:endParaRPr>
            </a:p>
          </p:txBody>
        </p:sp>
        <p:sp>
          <p:nvSpPr>
            <p:cNvPr id="6717" name="Google Shape;6717;p62"/>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algn="ctr">
                <a:spcAft>
                  <a:spcPts val="1600"/>
                </a:spcAft>
              </a:pPr>
              <a:r>
                <a:rPr lang="en" sz="300">
                  <a:solidFill>
                    <a:srgbClr val="E3E9ED"/>
                  </a:solidFill>
                </a:rPr>
                <a:t>APRIL</a:t>
              </a:r>
              <a:endParaRPr sz="300">
                <a:solidFill>
                  <a:srgbClr val="E3E9ED"/>
                </a:solidFill>
              </a:endParaRPr>
            </a:p>
          </p:txBody>
        </p:sp>
        <p:sp>
          <p:nvSpPr>
            <p:cNvPr id="6718" name="Google Shape;6718;p6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endParaRPr/>
            </a:p>
          </p:txBody>
        </p:sp>
        <p:sp>
          <p:nvSpPr>
            <p:cNvPr id="6719" name="Google Shape;6719;p6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endParaRPr/>
            </a:p>
          </p:txBody>
        </p:sp>
        <p:sp>
          <p:nvSpPr>
            <p:cNvPr id="6720" name="Google Shape;6720;p6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endParaRPr/>
            </a:p>
          </p:txBody>
        </p:sp>
        <p:sp>
          <p:nvSpPr>
            <p:cNvPr id="6721" name="Google Shape;6721;p6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endParaRPr/>
            </a:p>
          </p:txBody>
        </p:sp>
        <p:sp>
          <p:nvSpPr>
            <p:cNvPr id="6722" name="Google Shape;6722;p6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endParaRPr/>
            </a:p>
          </p:txBody>
        </p:sp>
        <p:sp>
          <p:nvSpPr>
            <p:cNvPr id="6723" name="Google Shape;6723;p6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endParaRPr/>
            </a:p>
          </p:txBody>
        </p:sp>
        <p:sp>
          <p:nvSpPr>
            <p:cNvPr id="6724" name="Google Shape;6724;p62"/>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algn="r">
                <a:spcAft>
                  <a:spcPts val="1600"/>
                </a:spcAft>
              </a:pPr>
              <a:r>
                <a:rPr lang="en" sz="300">
                  <a:solidFill>
                    <a:srgbClr val="E3E9ED"/>
                  </a:solidFill>
                </a:rPr>
                <a:t>PHASE 1</a:t>
              </a:r>
              <a:endParaRPr sz="300">
                <a:solidFill>
                  <a:srgbClr val="E3E9ED"/>
                </a:solidFill>
              </a:endParaRPr>
            </a:p>
          </p:txBody>
        </p:sp>
        <p:sp>
          <p:nvSpPr>
            <p:cNvPr id="6725" name="Google Shape;6725;p62"/>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algn="r">
                <a:lnSpc>
                  <a:spcPct val="115000"/>
                </a:lnSpc>
                <a:spcAft>
                  <a:spcPts val="1600"/>
                </a:spcAft>
              </a:pPr>
              <a:r>
                <a:rPr lang="en" sz="300">
                  <a:solidFill>
                    <a:srgbClr val="E3E9ED"/>
                  </a:solidFill>
                </a:rPr>
                <a:t>Task 1</a:t>
              </a:r>
              <a:endParaRPr sz="300">
                <a:solidFill>
                  <a:srgbClr val="E3E9ED"/>
                </a:solidFill>
              </a:endParaRPr>
            </a:p>
          </p:txBody>
        </p:sp>
        <p:sp>
          <p:nvSpPr>
            <p:cNvPr id="6726" name="Google Shape;6726;p62"/>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algn="r">
                <a:lnSpc>
                  <a:spcPct val="115000"/>
                </a:lnSpc>
                <a:spcAft>
                  <a:spcPts val="1600"/>
                </a:spcAft>
              </a:pPr>
              <a:r>
                <a:rPr lang="en" sz="300">
                  <a:solidFill>
                    <a:srgbClr val="E3E9ED"/>
                  </a:solidFill>
                </a:rPr>
                <a:t>Task 2</a:t>
              </a:r>
              <a:endParaRPr sz="300">
                <a:solidFill>
                  <a:srgbClr val="E3E9ED"/>
                </a:solidFill>
              </a:endParaRPr>
            </a:p>
          </p:txBody>
        </p:sp>
        <p:sp>
          <p:nvSpPr>
            <p:cNvPr id="6727" name="Google Shape;6727;p6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endParaRPr/>
            </a:p>
          </p:txBody>
        </p:sp>
      </p:grpSp>
      <p:grpSp>
        <p:nvGrpSpPr>
          <p:cNvPr id="6728" name="Google Shape;6728;p62"/>
          <p:cNvGrpSpPr/>
          <p:nvPr/>
        </p:nvGrpSpPr>
        <p:grpSpPr>
          <a:xfrm>
            <a:off x="712563" y="998005"/>
            <a:ext cx="2394370" cy="976502"/>
            <a:chOff x="749309" y="1112739"/>
            <a:chExt cx="2371603" cy="976502"/>
          </a:xfrm>
        </p:grpSpPr>
        <p:sp>
          <p:nvSpPr>
            <p:cNvPr id="6729" name="Google Shape;6729;p62"/>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30" name="Google Shape;6730;p62"/>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31" name="Google Shape;6731;p62"/>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32" name="Google Shape;6732;p62"/>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33" name="Google Shape;6733;p62"/>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34" name="Google Shape;6734;p62"/>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35" name="Google Shape;6735;p62"/>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endParaRPr/>
            </a:p>
          </p:txBody>
        </p:sp>
        <p:sp>
          <p:nvSpPr>
            <p:cNvPr id="6736" name="Google Shape;6736;p62"/>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37" name="Google Shape;6737;p62"/>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38" name="Google Shape;6738;p62"/>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39" name="Google Shape;6739;p62"/>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40" name="Google Shape;6740;p62"/>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41" name="Google Shape;6741;p62"/>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42" name="Google Shape;6742;p62"/>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endParaRPr/>
            </a:p>
          </p:txBody>
        </p:sp>
        <p:sp>
          <p:nvSpPr>
            <p:cNvPr id="6743" name="Google Shape;6743;p62"/>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44" name="Google Shape;6744;p62"/>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45" name="Google Shape;6745;p62"/>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46" name="Google Shape;6746;p62"/>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47" name="Google Shape;6747;p62"/>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48" name="Google Shape;6748;p62"/>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49" name="Google Shape;6749;p62"/>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endParaRPr/>
            </a:p>
          </p:txBody>
        </p:sp>
        <p:sp>
          <p:nvSpPr>
            <p:cNvPr id="6750" name="Google Shape;6750;p62"/>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51" name="Google Shape;6751;p62"/>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52" name="Google Shape;6752;p62"/>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53" name="Google Shape;6753;p62"/>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54" name="Google Shape;6754;p62"/>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55" name="Google Shape;6755;p62"/>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endParaRPr/>
            </a:p>
          </p:txBody>
        </p:sp>
        <p:sp>
          <p:nvSpPr>
            <p:cNvPr id="6756" name="Google Shape;6756;p62"/>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endParaRPr/>
            </a:p>
          </p:txBody>
        </p:sp>
        <p:sp>
          <p:nvSpPr>
            <p:cNvPr id="6757" name="Google Shape;6757;p6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endParaRPr/>
            </a:p>
          </p:txBody>
        </p:sp>
        <p:sp>
          <p:nvSpPr>
            <p:cNvPr id="6758" name="Google Shape;6758;p6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endParaRPr/>
            </a:p>
          </p:txBody>
        </p:sp>
        <p:sp>
          <p:nvSpPr>
            <p:cNvPr id="6759" name="Google Shape;6759;p6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endParaRPr/>
            </a:p>
          </p:txBody>
        </p:sp>
        <p:sp>
          <p:nvSpPr>
            <p:cNvPr id="6760" name="Google Shape;6760;p6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endParaRPr/>
            </a:p>
          </p:txBody>
        </p:sp>
      </p:grpSp>
      <p:graphicFrame>
        <p:nvGraphicFramePr>
          <p:cNvPr id="6761" name="Google Shape;6761;p62"/>
          <p:cNvGraphicFramePr/>
          <p:nvPr/>
        </p:nvGraphicFramePr>
        <p:xfrm>
          <a:off x="5935864" y="996300"/>
          <a:ext cx="3000000" cy="3000000"/>
        </p:xfrm>
        <a:graphic>
          <a:graphicData uri="http://schemas.openxmlformats.org/drawingml/2006/table">
            <a:tbl>
              <a:tblPr>
                <a:noFill/>
                <a:tableStyleId>{D0CC9E68-1F5F-482C-B899-D546115412E8}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pSp>
        <p:nvGrpSpPr>
          <p:cNvPr id="6762" name="Google Shape;6762;p62"/>
          <p:cNvGrpSpPr/>
          <p:nvPr/>
        </p:nvGrpSpPr>
        <p:grpSpPr>
          <a:xfrm>
            <a:off x="4086504" y="2517093"/>
            <a:ext cx="1517436" cy="74460"/>
            <a:chOff x="3980086" y="2804397"/>
            <a:chExt cx="1227600" cy="66900"/>
          </a:xfrm>
        </p:grpSpPr>
        <p:sp>
          <p:nvSpPr>
            <p:cNvPr id="6763" name="Google Shape;6763;p62"/>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endParaRPr/>
            </a:p>
          </p:txBody>
        </p:sp>
        <p:sp>
          <p:nvSpPr>
            <p:cNvPr id="6764" name="Google Shape;6764;p62"/>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endParaRPr/>
            </a:p>
          </p:txBody>
        </p:sp>
      </p:grpSp>
      <p:grpSp>
        <p:nvGrpSpPr>
          <p:cNvPr id="6765" name="Google Shape;6765;p62"/>
          <p:cNvGrpSpPr/>
          <p:nvPr/>
        </p:nvGrpSpPr>
        <p:grpSpPr>
          <a:xfrm>
            <a:off x="4711570" y="2809681"/>
            <a:ext cx="892956" cy="74460"/>
            <a:chOff x="3980086" y="2804397"/>
            <a:chExt cx="1227600" cy="66900"/>
          </a:xfrm>
        </p:grpSpPr>
        <p:sp>
          <p:nvSpPr>
            <p:cNvPr id="6766" name="Google Shape;6766;p62"/>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endParaRPr/>
            </a:p>
          </p:txBody>
        </p:sp>
        <p:sp>
          <p:nvSpPr>
            <p:cNvPr id="6767" name="Google Shape;6767;p62"/>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endParaRPr/>
            </a:p>
          </p:txBody>
        </p:sp>
      </p:grpSp>
      <p:grpSp>
        <p:nvGrpSpPr>
          <p:cNvPr id="6768" name="Google Shape;6768;p62"/>
          <p:cNvGrpSpPr/>
          <p:nvPr/>
        </p:nvGrpSpPr>
        <p:grpSpPr>
          <a:xfrm>
            <a:off x="3344662" y="3168563"/>
            <a:ext cx="2363244" cy="1005943"/>
            <a:chOff x="3358415" y="3361302"/>
            <a:chExt cx="2363244" cy="1024695"/>
          </a:xfrm>
        </p:grpSpPr>
        <p:grpSp>
          <p:nvGrpSpPr>
            <p:cNvPr id="6769" name="Google Shape;6769;p62"/>
            <p:cNvGrpSpPr/>
            <p:nvPr/>
          </p:nvGrpSpPr>
          <p:grpSpPr>
            <a:xfrm>
              <a:off x="3358415" y="3361302"/>
              <a:ext cx="441300" cy="1024695"/>
              <a:chOff x="3358415" y="3361302"/>
              <a:chExt cx="441300" cy="1024695"/>
            </a:xfrm>
          </p:grpSpPr>
          <p:sp>
            <p:nvSpPr>
              <p:cNvPr id="6770" name="Google Shape;6770;p62"/>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endParaRPr/>
              </a:p>
            </p:txBody>
          </p:sp>
          <p:sp>
            <p:nvSpPr>
              <p:cNvPr id="6771" name="Google Shape;6771;p62"/>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72" name="Google Shape;6772;p62"/>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73" name="Google Shape;6773;p62"/>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74" name="Google Shape;6774;p62"/>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75" name="Google Shape;6775;p62"/>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grpSp>
        <p:grpSp>
          <p:nvGrpSpPr>
            <p:cNvPr id="6776" name="Google Shape;6776;p62"/>
            <p:cNvGrpSpPr/>
            <p:nvPr/>
          </p:nvGrpSpPr>
          <p:grpSpPr>
            <a:xfrm>
              <a:off x="3838901" y="3361302"/>
              <a:ext cx="441300" cy="1024695"/>
              <a:chOff x="3838901" y="3361302"/>
              <a:chExt cx="441300" cy="1024695"/>
            </a:xfrm>
          </p:grpSpPr>
          <p:sp>
            <p:nvSpPr>
              <p:cNvPr id="6777" name="Google Shape;6777;p62"/>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endParaRPr/>
              </a:p>
            </p:txBody>
          </p:sp>
          <p:sp>
            <p:nvSpPr>
              <p:cNvPr id="6778" name="Google Shape;6778;p62"/>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79" name="Google Shape;6779;p62"/>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80" name="Google Shape;6780;p62"/>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81" name="Google Shape;6781;p62"/>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82" name="Google Shape;6782;p62"/>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grpSp>
        <p:grpSp>
          <p:nvGrpSpPr>
            <p:cNvPr id="6783" name="Google Shape;6783;p62"/>
            <p:cNvGrpSpPr/>
            <p:nvPr/>
          </p:nvGrpSpPr>
          <p:grpSpPr>
            <a:xfrm>
              <a:off x="4319387" y="3361302"/>
              <a:ext cx="441300" cy="1024695"/>
              <a:chOff x="4319387" y="3361302"/>
              <a:chExt cx="441300" cy="1024695"/>
            </a:xfrm>
          </p:grpSpPr>
          <p:sp>
            <p:nvSpPr>
              <p:cNvPr id="6784" name="Google Shape;6784;p62"/>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endParaRPr/>
              </a:p>
            </p:txBody>
          </p:sp>
          <p:sp>
            <p:nvSpPr>
              <p:cNvPr id="6785" name="Google Shape;6785;p62"/>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86" name="Google Shape;6786;p62"/>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87" name="Google Shape;6787;p62"/>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88" name="Google Shape;6788;p62"/>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89" name="Google Shape;6789;p62"/>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grpSp>
        <p:grpSp>
          <p:nvGrpSpPr>
            <p:cNvPr id="6790" name="Google Shape;6790;p62"/>
            <p:cNvGrpSpPr/>
            <p:nvPr/>
          </p:nvGrpSpPr>
          <p:grpSpPr>
            <a:xfrm>
              <a:off x="4799873" y="3361302"/>
              <a:ext cx="441300" cy="1024695"/>
              <a:chOff x="4799873" y="3361302"/>
              <a:chExt cx="441300" cy="1024695"/>
            </a:xfrm>
          </p:grpSpPr>
          <p:sp>
            <p:nvSpPr>
              <p:cNvPr id="6791" name="Google Shape;6791;p62"/>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endParaRPr/>
              </a:p>
            </p:txBody>
          </p:sp>
          <p:sp>
            <p:nvSpPr>
              <p:cNvPr id="6792" name="Google Shape;6792;p62"/>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93" name="Google Shape;6793;p62"/>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94" name="Google Shape;6794;p62"/>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95" name="Google Shape;6795;p62"/>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796" name="Google Shape;6796;p62"/>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grpSp>
        <p:grpSp>
          <p:nvGrpSpPr>
            <p:cNvPr id="6797" name="Google Shape;6797;p62"/>
            <p:cNvGrpSpPr/>
            <p:nvPr/>
          </p:nvGrpSpPr>
          <p:grpSpPr>
            <a:xfrm>
              <a:off x="5280360" y="3361302"/>
              <a:ext cx="441300" cy="1024695"/>
              <a:chOff x="5280360" y="3361302"/>
              <a:chExt cx="441300" cy="1024695"/>
            </a:xfrm>
          </p:grpSpPr>
          <p:sp>
            <p:nvSpPr>
              <p:cNvPr id="6798" name="Google Shape;6798;p62"/>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endParaRPr/>
              </a:p>
            </p:txBody>
          </p:sp>
          <p:sp>
            <p:nvSpPr>
              <p:cNvPr id="6799" name="Google Shape;6799;p62"/>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800" name="Google Shape;6800;p62"/>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801" name="Google Shape;6801;p62"/>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802" name="Google Shape;6802;p62"/>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sp>
            <p:nvSpPr>
              <p:cNvPr id="6803" name="Google Shape;6803;p62"/>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endParaRPr/>
              </a:p>
            </p:txBody>
          </p:sp>
        </p:grpSp>
      </p:grpSp>
      <p:graphicFrame>
        <p:nvGraphicFramePr>
          <p:cNvPr id="6804" name="Google Shape;6804;p62"/>
          <p:cNvGraphicFramePr/>
          <p:nvPr/>
        </p:nvGraphicFramePr>
        <p:xfrm>
          <a:off x="711089" y="2130451"/>
          <a:ext cx="3000000" cy="3000000"/>
        </p:xfrm>
        <a:graphic>
          <a:graphicData uri="http://schemas.openxmlformats.org/drawingml/2006/table">
            <a:tbl>
              <a:tblPr>
                <a:noFill/>
                <a:tableStyleId>{D0CC9E68-1F5F-482C-B899-D546115412E8}</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6805" name="Google Shape;6805;p62"/>
          <p:cNvGrpSpPr/>
          <p:nvPr/>
        </p:nvGrpSpPr>
        <p:grpSpPr>
          <a:xfrm>
            <a:off x="712613" y="3180176"/>
            <a:ext cx="2403614" cy="1005900"/>
            <a:chOff x="726450" y="3372825"/>
            <a:chExt cx="2403614" cy="1005900"/>
          </a:xfrm>
        </p:grpSpPr>
        <p:grpSp>
          <p:nvGrpSpPr>
            <p:cNvPr id="6806" name="Google Shape;6806;p62"/>
            <p:cNvGrpSpPr/>
            <p:nvPr/>
          </p:nvGrpSpPr>
          <p:grpSpPr>
            <a:xfrm>
              <a:off x="726450" y="3696000"/>
              <a:ext cx="2403614" cy="500898"/>
              <a:chOff x="726450" y="3696000"/>
              <a:chExt cx="2403614" cy="500898"/>
            </a:xfrm>
          </p:grpSpPr>
          <p:sp>
            <p:nvSpPr>
              <p:cNvPr id="6807" name="Google Shape;6807;p62"/>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endParaRPr sz="200"/>
              </a:p>
            </p:txBody>
          </p:sp>
          <p:sp>
            <p:nvSpPr>
              <p:cNvPr id="6808" name="Google Shape;6808;p62"/>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endParaRPr sz="200"/>
              </a:p>
            </p:txBody>
          </p:sp>
        </p:grpSp>
        <p:grpSp>
          <p:nvGrpSpPr>
            <p:cNvPr id="6809" name="Google Shape;6809;p62"/>
            <p:cNvGrpSpPr/>
            <p:nvPr/>
          </p:nvGrpSpPr>
          <p:grpSpPr>
            <a:xfrm>
              <a:off x="1348050" y="3372825"/>
              <a:ext cx="1720425" cy="1005900"/>
              <a:chOff x="1348050" y="3372825"/>
              <a:chExt cx="1720425" cy="1005900"/>
            </a:xfrm>
          </p:grpSpPr>
          <p:sp>
            <p:nvSpPr>
              <p:cNvPr id="6810" name="Google Shape;6810;p62"/>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endParaRPr sz="200"/>
              </a:p>
            </p:txBody>
          </p:sp>
          <p:sp>
            <p:nvSpPr>
              <p:cNvPr id="6811" name="Google Shape;6811;p62"/>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endParaRPr sz="200"/>
              </a:p>
            </p:txBody>
          </p:sp>
          <p:sp>
            <p:nvSpPr>
              <p:cNvPr id="6812" name="Google Shape;6812;p62"/>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endParaRPr sz="200"/>
              </a:p>
            </p:txBody>
          </p:sp>
          <p:sp>
            <p:nvSpPr>
              <p:cNvPr id="6813" name="Google Shape;6813;p62"/>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endParaRPr sz="200"/>
              </a:p>
            </p:txBody>
          </p:sp>
          <p:sp>
            <p:nvSpPr>
              <p:cNvPr id="6814" name="Google Shape;6814;p62"/>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endParaRPr sz="200"/>
              </a:p>
            </p:txBody>
          </p:sp>
        </p:grpSp>
        <p:grpSp>
          <p:nvGrpSpPr>
            <p:cNvPr id="6815" name="Google Shape;6815;p62"/>
            <p:cNvGrpSpPr/>
            <p:nvPr/>
          </p:nvGrpSpPr>
          <p:grpSpPr>
            <a:xfrm>
              <a:off x="1455707" y="3731058"/>
              <a:ext cx="1491150" cy="417657"/>
              <a:chOff x="1455707" y="3731058"/>
              <a:chExt cx="1491150" cy="417657"/>
            </a:xfrm>
          </p:grpSpPr>
          <p:grpSp>
            <p:nvGrpSpPr>
              <p:cNvPr id="6816" name="Google Shape;6816;p62"/>
              <p:cNvGrpSpPr/>
              <p:nvPr/>
            </p:nvGrpSpPr>
            <p:grpSpPr>
              <a:xfrm>
                <a:off x="1472938" y="3745828"/>
                <a:ext cx="72126" cy="53788"/>
                <a:chOff x="1472938" y="3745828"/>
                <a:chExt cx="72126" cy="53788"/>
              </a:xfrm>
            </p:grpSpPr>
            <p:sp>
              <p:nvSpPr>
                <p:cNvPr id="6817" name="Google Shape;6817;p62"/>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818" name="Google Shape;6818;p62"/>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19" name="Google Shape;6819;p62"/>
              <p:cNvGrpSpPr/>
              <p:nvPr/>
            </p:nvGrpSpPr>
            <p:grpSpPr>
              <a:xfrm>
                <a:off x="1819181" y="4089633"/>
                <a:ext cx="72126" cy="53788"/>
                <a:chOff x="1819181" y="4089633"/>
                <a:chExt cx="72126" cy="53788"/>
              </a:xfrm>
            </p:grpSpPr>
            <p:sp>
              <p:nvSpPr>
                <p:cNvPr id="6820" name="Google Shape;6820;p62"/>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821" name="Google Shape;6821;p62"/>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22" name="Google Shape;6822;p62"/>
              <p:cNvGrpSpPr/>
              <p:nvPr/>
            </p:nvGrpSpPr>
            <p:grpSpPr>
              <a:xfrm>
                <a:off x="1455707" y="4084171"/>
                <a:ext cx="64321" cy="64544"/>
                <a:chOff x="1455707" y="4084171"/>
                <a:chExt cx="64321" cy="64544"/>
              </a:xfrm>
            </p:grpSpPr>
            <p:sp>
              <p:nvSpPr>
                <p:cNvPr id="6823" name="Google Shape;6823;p62"/>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824" name="Google Shape;6824;p62"/>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25" name="Google Shape;6825;p62"/>
              <p:cNvGrpSpPr/>
              <p:nvPr/>
            </p:nvGrpSpPr>
            <p:grpSpPr>
              <a:xfrm>
                <a:off x="1818610" y="3731058"/>
                <a:ext cx="64321" cy="64544"/>
                <a:chOff x="1818610" y="3731058"/>
                <a:chExt cx="64321" cy="64544"/>
              </a:xfrm>
            </p:grpSpPr>
            <p:sp>
              <p:nvSpPr>
                <p:cNvPr id="6826" name="Google Shape;6826;p62"/>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827" name="Google Shape;6827;p62"/>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28" name="Google Shape;6828;p62"/>
              <p:cNvGrpSpPr/>
              <p:nvPr/>
            </p:nvGrpSpPr>
            <p:grpSpPr>
              <a:xfrm>
                <a:off x="2172491" y="4089633"/>
                <a:ext cx="72126" cy="53788"/>
                <a:chOff x="2172491" y="4089633"/>
                <a:chExt cx="72126" cy="53788"/>
              </a:xfrm>
            </p:grpSpPr>
            <p:sp>
              <p:nvSpPr>
                <p:cNvPr id="6829" name="Google Shape;6829;p62"/>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830" name="Google Shape;6830;p62"/>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31" name="Google Shape;6831;p62"/>
              <p:cNvGrpSpPr/>
              <p:nvPr/>
            </p:nvGrpSpPr>
            <p:grpSpPr>
              <a:xfrm>
                <a:off x="2171920" y="3731058"/>
                <a:ext cx="64321" cy="64544"/>
                <a:chOff x="2171920" y="3731058"/>
                <a:chExt cx="64321" cy="64544"/>
              </a:xfrm>
            </p:grpSpPr>
            <p:sp>
              <p:nvSpPr>
                <p:cNvPr id="6832" name="Google Shape;6832;p62"/>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833" name="Google Shape;6833;p62"/>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34" name="Google Shape;6834;p62"/>
              <p:cNvGrpSpPr/>
              <p:nvPr/>
            </p:nvGrpSpPr>
            <p:grpSpPr>
              <a:xfrm>
                <a:off x="2874730" y="3745828"/>
                <a:ext cx="72126" cy="53788"/>
                <a:chOff x="2874730" y="3745828"/>
                <a:chExt cx="72126" cy="53788"/>
              </a:xfrm>
            </p:grpSpPr>
            <p:sp>
              <p:nvSpPr>
                <p:cNvPr id="6835" name="Google Shape;6835;p62"/>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836" name="Google Shape;6836;p62"/>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37" name="Google Shape;6837;p62"/>
              <p:cNvGrpSpPr/>
              <p:nvPr/>
            </p:nvGrpSpPr>
            <p:grpSpPr>
              <a:xfrm>
                <a:off x="2878589" y="4081481"/>
                <a:ext cx="64321" cy="64544"/>
                <a:chOff x="2878589" y="4081481"/>
                <a:chExt cx="64321" cy="64544"/>
              </a:xfrm>
            </p:grpSpPr>
            <p:sp>
              <p:nvSpPr>
                <p:cNvPr id="6838" name="Google Shape;6838;p62"/>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839" name="Google Shape;6839;p62"/>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40" name="Google Shape;6840;p62"/>
              <p:cNvGrpSpPr/>
              <p:nvPr/>
            </p:nvGrpSpPr>
            <p:grpSpPr>
              <a:xfrm>
                <a:off x="2525796" y="4089633"/>
                <a:ext cx="72126" cy="53788"/>
                <a:chOff x="2525796" y="4089633"/>
                <a:chExt cx="72126" cy="53788"/>
              </a:xfrm>
            </p:grpSpPr>
            <p:sp>
              <p:nvSpPr>
                <p:cNvPr id="6841" name="Google Shape;6841;p62"/>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842" name="Google Shape;6842;p62"/>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43" name="Google Shape;6843;p62"/>
              <p:cNvGrpSpPr/>
              <p:nvPr/>
            </p:nvGrpSpPr>
            <p:grpSpPr>
              <a:xfrm>
                <a:off x="2525225" y="3731058"/>
                <a:ext cx="64321" cy="64544"/>
                <a:chOff x="2525225" y="3731058"/>
                <a:chExt cx="64321" cy="64544"/>
              </a:xfrm>
            </p:grpSpPr>
            <p:sp>
              <p:nvSpPr>
                <p:cNvPr id="6844" name="Google Shape;6844;p62"/>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845" name="Google Shape;6845;p62"/>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gr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6849"/>
        <p:cNvGrpSpPr/>
        <p:nvPr/>
      </p:nvGrpSpPr>
      <p:grpSpPr>
        <a:xfrm>
          <a:off x="0" y="0"/>
          <a:ext cx="0" cy="0"/>
          <a:chOff x="0" y="0"/>
          <a:chExt cx="0" cy="0"/>
        </a:xfrm>
      </p:grpSpPr>
      <p:grpSp>
        <p:nvGrpSpPr>
          <p:cNvPr id="6850" name="Google Shape;6850;p63"/>
          <p:cNvGrpSpPr/>
          <p:nvPr/>
        </p:nvGrpSpPr>
        <p:grpSpPr>
          <a:xfrm>
            <a:off x="716991" y="971306"/>
            <a:ext cx="845921" cy="690752"/>
            <a:chOff x="732428" y="1198513"/>
            <a:chExt cx="845921" cy="690752"/>
          </a:xfrm>
        </p:grpSpPr>
        <p:grpSp>
          <p:nvGrpSpPr>
            <p:cNvPr id="6851" name="Google Shape;6851;p63"/>
            <p:cNvGrpSpPr/>
            <p:nvPr/>
          </p:nvGrpSpPr>
          <p:grpSpPr>
            <a:xfrm>
              <a:off x="823030" y="1198513"/>
              <a:ext cx="755319" cy="690752"/>
              <a:chOff x="823030" y="1198513"/>
              <a:chExt cx="755319" cy="690752"/>
            </a:xfrm>
          </p:grpSpPr>
          <p:sp>
            <p:nvSpPr>
              <p:cNvPr id="6852" name="Google Shape;6852;p63"/>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endParaRPr/>
              </a:p>
            </p:txBody>
          </p:sp>
          <p:sp>
            <p:nvSpPr>
              <p:cNvPr id="6853" name="Google Shape;6853;p63"/>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54" name="Google Shape;6854;p63"/>
            <p:cNvGrpSpPr/>
            <p:nvPr/>
          </p:nvGrpSpPr>
          <p:grpSpPr>
            <a:xfrm>
              <a:off x="732428" y="1239937"/>
              <a:ext cx="739912" cy="607886"/>
              <a:chOff x="732428" y="1239937"/>
              <a:chExt cx="739912" cy="607886"/>
            </a:xfrm>
          </p:grpSpPr>
          <p:sp>
            <p:nvSpPr>
              <p:cNvPr id="6855" name="Google Shape;6855;p63"/>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56" name="Google Shape;6856;p63"/>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57" name="Google Shape;6857;p63"/>
            <p:cNvGrpSpPr/>
            <p:nvPr/>
          </p:nvGrpSpPr>
          <p:grpSpPr>
            <a:xfrm>
              <a:off x="732428" y="1277018"/>
              <a:ext cx="702832" cy="533758"/>
              <a:chOff x="732428" y="1277018"/>
              <a:chExt cx="702832" cy="533758"/>
            </a:xfrm>
          </p:grpSpPr>
          <p:sp>
            <p:nvSpPr>
              <p:cNvPr id="6858" name="Google Shape;6858;p63"/>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6859" name="Google Shape;6859;p63"/>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60" name="Google Shape;6860;p63"/>
            <p:cNvGrpSpPr/>
            <p:nvPr/>
          </p:nvGrpSpPr>
          <p:grpSpPr>
            <a:xfrm>
              <a:off x="931170" y="1306653"/>
              <a:ext cx="647179" cy="474455"/>
              <a:chOff x="931170" y="1306653"/>
              <a:chExt cx="647179" cy="474455"/>
            </a:xfrm>
          </p:grpSpPr>
          <p:sp>
            <p:nvSpPr>
              <p:cNvPr id="6861" name="Google Shape;6861;p63"/>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862" name="Google Shape;6862;p63"/>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sp>
          <p:nvSpPr>
            <p:cNvPr id="6863" name="Google Shape;6863;p63"/>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864" name="Google Shape;6864;p63"/>
          <p:cNvGrpSpPr/>
          <p:nvPr/>
        </p:nvGrpSpPr>
        <p:grpSpPr>
          <a:xfrm>
            <a:off x="3948601" y="971313"/>
            <a:ext cx="634656" cy="699982"/>
            <a:chOff x="5985650" y="2860025"/>
            <a:chExt cx="1396075" cy="1539775"/>
          </a:xfrm>
        </p:grpSpPr>
        <p:sp>
          <p:nvSpPr>
            <p:cNvPr id="6865" name="Google Shape;6865;p63"/>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6866" name="Google Shape;6866;p63"/>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867" name="Google Shape;6867;p63"/>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868" name="Google Shape;6868;p63"/>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869" name="Google Shape;6869;p63"/>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70" name="Google Shape;6870;p63"/>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71" name="Google Shape;6871;p63"/>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72" name="Google Shape;6872;p63"/>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73" name="Google Shape;6873;p63"/>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74" name="Google Shape;6874;p63"/>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75" name="Google Shape;6875;p63"/>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76" name="Google Shape;6876;p63"/>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77" name="Google Shape;6877;p63"/>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78" name="Google Shape;6878;p63"/>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79" name="Google Shape;6879;p63"/>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80" name="Google Shape;6880;p63"/>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81" name="Google Shape;6881;p63"/>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82" name="Google Shape;6882;p63"/>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83" name="Google Shape;6883;p63"/>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84" name="Google Shape;6884;p63"/>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85" name="Google Shape;6885;p63"/>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86" name="Google Shape;6886;p63"/>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87" name="Google Shape;6887;p63"/>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88" name="Google Shape;6888;p63"/>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89" name="Google Shape;6889;p63"/>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90" name="Google Shape;6890;p63"/>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91" name="Google Shape;6891;p63"/>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92" name="Google Shape;6892;p63"/>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93" name="Google Shape;6893;p63"/>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94" name="Google Shape;6894;p63"/>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95" name="Google Shape;6895;p63"/>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896" name="Google Shape;6896;p63"/>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6897" name="Google Shape;6897;p63"/>
          <p:cNvGrpSpPr/>
          <p:nvPr/>
        </p:nvGrpSpPr>
        <p:grpSpPr>
          <a:xfrm>
            <a:off x="4704250" y="971306"/>
            <a:ext cx="725845" cy="699975"/>
            <a:chOff x="4249973" y="1201875"/>
            <a:chExt cx="1958568" cy="1888762"/>
          </a:xfrm>
        </p:grpSpPr>
        <p:sp>
          <p:nvSpPr>
            <p:cNvPr id="6898" name="Google Shape;6898;p63"/>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endParaRPr/>
            </a:p>
          </p:txBody>
        </p:sp>
        <p:grpSp>
          <p:nvGrpSpPr>
            <p:cNvPr id="6899" name="Google Shape;6899;p63"/>
            <p:cNvGrpSpPr/>
            <p:nvPr/>
          </p:nvGrpSpPr>
          <p:grpSpPr>
            <a:xfrm>
              <a:off x="5853086" y="1789142"/>
              <a:ext cx="355454" cy="1048099"/>
              <a:chOff x="5576108" y="2016725"/>
              <a:chExt cx="565200" cy="1666560"/>
            </a:xfrm>
          </p:grpSpPr>
          <p:sp>
            <p:nvSpPr>
              <p:cNvPr id="6900" name="Google Shape;6900;p63"/>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algn="ctr"/>
                <a:endParaRPr sz="1200">
                  <a:solidFill>
                    <a:srgbClr val="FFFFFF"/>
                  </a:solidFill>
                  <a:latin typeface="Roboto Medium"/>
                  <a:ea typeface="Roboto Medium"/>
                  <a:cs typeface="Roboto Medium"/>
                  <a:sym typeface="Roboto Medium"/>
                </a:endParaRPr>
              </a:p>
            </p:txBody>
          </p:sp>
          <p:sp>
            <p:nvSpPr>
              <p:cNvPr id="6901" name="Google Shape;6901;p6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endParaRPr/>
              </a:p>
            </p:txBody>
          </p:sp>
        </p:grpSp>
        <p:grpSp>
          <p:nvGrpSpPr>
            <p:cNvPr id="6902" name="Google Shape;6902;p63"/>
            <p:cNvGrpSpPr/>
            <p:nvPr/>
          </p:nvGrpSpPr>
          <p:grpSpPr>
            <a:xfrm>
              <a:off x="4869455" y="2691676"/>
              <a:ext cx="1013897" cy="398961"/>
              <a:chOff x="4012057" y="3451825"/>
              <a:chExt cx="1612175" cy="634379"/>
            </a:xfrm>
          </p:grpSpPr>
          <p:sp>
            <p:nvSpPr>
              <p:cNvPr id="6903" name="Google Shape;6903;p63"/>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algn="ctr"/>
                <a:endParaRPr sz="1200">
                  <a:solidFill>
                    <a:srgbClr val="FFFFFF"/>
                  </a:solidFill>
                  <a:latin typeface="Roboto Medium"/>
                  <a:ea typeface="Roboto Medium"/>
                  <a:cs typeface="Roboto Medium"/>
                  <a:sym typeface="Roboto Medium"/>
                </a:endParaRPr>
              </a:p>
            </p:txBody>
          </p:sp>
          <p:sp>
            <p:nvSpPr>
              <p:cNvPr id="6904" name="Google Shape;6904;p6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endParaRPr/>
              </a:p>
            </p:txBody>
          </p:sp>
        </p:grpSp>
        <p:grpSp>
          <p:nvGrpSpPr>
            <p:cNvPr id="6905" name="Google Shape;6905;p63"/>
            <p:cNvGrpSpPr/>
            <p:nvPr/>
          </p:nvGrpSpPr>
          <p:grpSpPr>
            <a:xfrm>
              <a:off x="4276937" y="2155961"/>
              <a:ext cx="651965" cy="891358"/>
              <a:chOff x="3069908" y="2599997"/>
              <a:chExt cx="1036675" cy="1417328"/>
            </a:xfrm>
          </p:grpSpPr>
          <p:sp>
            <p:nvSpPr>
              <p:cNvPr id="6906" name="Google Shape;6906;p63"/>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algn="ctr"/>
                <a:endParaRPr sz="1200">
                  <a:solidFill>
                    <a:srgbClr val="FFFFFF"/>
                  </a:solidFill>
                  <a:latin typeface="Roboto Medium"/>
                  <a:ea typeface="Roboto Medium"/>
                  <a:cs typeface="Roboto Medium"/>
                  <a:sym typeface="Roboto Medium"/>
                </a:endParaRPr>
              </a:p>
            </p:txBody>
          </p:sp>
          <p:sp>
            <p:nvSpPr>
              <p:cNvPr id="6907" name="Google Shape;6907;p6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endParaRPr/>
              </a:p>
            </p:txBody>
          </p:sp>
        </p:grpSp>
        <p:grpSp>
          <p:nvGrpSpPr>
            <p:cNvPr id="6908" name="Google Shape;6908;p63"/>
            <p:cNvGrpSpPr/>
            <p:nvPr/>
          </p:nvGrpSpPr>
          <p:grpSpPr>
            <a:xfrm>
              <a:off x="5054918" y="1201875"/>
              <a:ext cx="999548" cy="602711"/>
              <a:chOff x="4306958" y="1082925"/>
              <a:chExt cx="1589359" cy="958358"/>
            </a:xfrm>
          </p:grpSpPr>
          <p:sp>
            <p:nvSpPr>
              <p:cNvPr id="6909" name="Google Shape;6909;p63"/>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algn="ctr"/>
                <a:endParaRPr sz="1200">
                  <a:solidFill>
                    <a:srgbClr val="FFFFFF"/>
                  </a:solidFill>
                  <a:latin typeface="Roboto Medium"/>
                  <a:ea typeface="Roboto Medium"/>
                  <a:cs typeface="Roboto Medium"/>
                  <a:sym typeface="Roboto Medium"/>
                </a:endParaRPr>
              </a:p>
            </p:txBody>
          </p:sp>
          <p:sp>
            <p:nvSpPr>
              <p:cNvPr id="6910" name="Google Shape;6910;p6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endParaRPr/>
              </a:p>
            </p:txBody>
          </p:sp>
        </p:grpSp>
        <p:grpSp>
          <p:nvGrpSpPr>
            <p:cNvPr id="6911" name="Google Shape;6911;p63"/>
            <p:cNvGrpSpPr/>
            <p:nvPr/>
          </p:nvGrpSpPr>
          <p:grpSpPr>
            <a:xfrm>
              <a:off x="4249973" y="1303451"/>
              <a:ext cx="799317" cy="841334"/>
              <a:chOff x="3027033" y="1244439"/>
              <a:chExt cx="1270977" cy="1337786"/>
            </a:xfrm>
          </p:grpSpPr>
          <p:sp>
            <p:nvSpPr>
              <p:cNvPr id="6912" name="Google Shape;6912;p63"/>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algn="ctr"/>
                <a:endParaRPr sz="1200">
                  <a:solidFill>
                    <a:srgbClr val="FFFFFF"/>
                  </a:solidFill>
                  <a:latin typeface="Roboto Medium"/>
                  <a:ea typeface="Roboto Medium"/>
                  <a:cs typeface="Roboto Medium"/>
                  <a:sym typeface="Roboto Medium"/>
                </a:endParaRPr>
              </a:p>
            </p:txBody>
          </p:sp>
          <p:sp>
            <p:nvSpPr>
              <p:cNvPr id="6913" name="Google Shape;6913;p6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endParaRPr/>
              </a:p>
            </p:txBody>
          </p:sp>
        </p:grpSp>
      </p:grpSp>
      <p:grpSp>
        <p:nvGrpSpPr>
          <p:cNvPr id="6914" name="Google Shape;6914;p63"/>
          <p:cNvGrpSpPr/>
          <p:nvPr/>
        </p:nvGrpSpPr>
        <p:grpSpPr>
          <a:xfrm>
            <a:off x="4057115" y="1858087"/>
            <a:ext cx="750769" cy="683784"/>
            <a:chOff x="4204684" y="2104422"/>
            <a:chExt cx="699822" cy="637382"/>
          </a:xfrm>
        </p:grpSpPr>
        <p:grpSp>
          <p:nvGrpSpPr>
            <p:cNvPr id="6915" name="Google Shape;6915;p63"/>
            <p:cNvGrpSpPr/>
            <p:nvPr/>
          </p:nvGrpSpPr>
          <p:grpSpPr>
            <a:xfrm>
              <a:off x="4204684" y="2430067"/>
              <a:ext cx="342957" cy="311738"/>
              <a:chOff x="4204684" y="2430067"/>
              <a:chExt cx="342957" cy="311738"/>
            </a:xfrm>
          </p:grpSpPr>
          <p:sp>
            <p:nvSpPr>
              <p:cNvPr id="6916" name="Google Shape;6916;p63"/>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917" name="Google Shape;6917;p63"/>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6918" name="Google Shape;6918;p63"/>
            <p:cNvGrpSpPr/>
            <p:nvPr/>
          </p:nvGrpSpPr>
          <p:grpSpPr>
            <a:xfrm>
              <a:off x="4561586" y="2430067"/>
              <a:ext cx="342920" cy="311738"/>
              <a:chOff x="4561586" y="2430067"/>
              <a:chExt cx="342920" cy="311738"/>
            </a:xfrm>
          </p:grpSpPr>
          <p:sp>
            <p:nvSpPr>
              <p:cNvPr id="6919" name="Google Shape;6919;p63"/>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920" name="Google Shape;6920;p63"/>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6921" name="Google Shape;6921;p63"/>
            <p:cNvGrpSpPr/>
            <p:nvPr/>
          </p:nvGrpSpPr>
          <p:grpSpPr>
            <a:xfrm>
              <a:off x="4561586" y="2104422"/>
              <a:ext cx="342920" cy="311738"/>
              <a:chOff x="4561586" y="2104422"/>
              <a:chExt cx="342920" cy="311738"/>
            </a:xfrm>
          </p:grpSpPr>
          <p:sp>
            <p:nvSpPr>
              <p:cNvPr id="6922" name="Google Shape;6922;p63"/>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923" name="Google Shape;6923;p63"/>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6924" name="Google Shape;6924;p63"/>
            <p:cNvGrpSpPr/>
            <p:nvPr/>
          </p:nvGrpSpPr>
          <p:grpSpPr>
            <a:xfrm>
              <a:off x="4204684" y="2104422"/>
              <a:ext cx="342957" cy="311664"/>
              <a:chOff x="4204684" y="2104422"/>
              <a:chExt cx="342957" cy="311664"/>
            </a:xfrm>
          </p:grpSpPr>
          <p:sp>
            <p:nvSpPr>
              <p:cNvPr id="6925" name="Google Shape;6925;p63"/>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926" name="Google Shape;6926;p63"/>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grpSp>
        <p:nvGrpSpPr>
          <p:cNvPr id="6927" name="Google Shape;6927;p63"/>
          <p:cNvGrpSpPr/>
          <p:nvPr/>
        </p:nvGrpSpPr>
        <p:grpSpPr>
          <a:xfrm>
            <a:off x="5521548" y="971302"/>
            <a:ext cx="660591" cy="688867"/>
            <a:chOff x="5830645" y="1267368"/>
            <a:chExt cx="530340" cy="553040"/>
          </a:xfrm>
        </p:grpSpPr>
        <p:sp>
          <p:nvSpPr>
            <p:cNvPr id="6928" name="Google Shape;6928;p63"/>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nvGrpSpPr>
            <p:cNvPr id="6929" name="Google Shape;6929;p63"/>
            <p:cNvGrpSpPr/>
            <p:nvPr/>
          </p:nvGrpSpPr>
          <p:grpSpPr>
            <a:xfrm>
              <a:off x="5830645" y="1267368"/>
              <a:ext cx="259743" cy="269909"/>
              <a:chOff x="5830645" y="1267368"/>
              <a:chExt cx="259743" cy="269909"/>
            </a:xfrm>
          </p:grpSpPr>
          <p:sp>
            <p:nvSpPr>
              <p:cNvPr id="6930" name="Google Shape;6930;p63"/>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6931" name="Google Shape;6931;p63"/>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6932" name="Google Shape;6932;p63"/>
            <p:cNvGrpSpPr/>
            <p:nvPr/>
          </p:nvGrpSpPr>
          <p:grpSpPr>
            <a:xfrm>
              <a:off x="6101293" y="1267368"/>
              <a:ext cx="259692" cy="269909"/>
              <a:chOff x="6101293" y="1267368"/>
              <a:chExt cx="259692" cy="269909"/>
            </a:xfrm>
          </p:grpSpPr>
          <p:sp>
            <p:nvSpPr>
              <p:cNvPr id="6933" name="Google Shape;6933;p63"/>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934" name="Google Shape;6934;p63"/>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6935" name="Google Shape;6935;p63"/>
            <p:cNvGrpSpPr/>
            <p:nvPr/>
          </p:nvGrpSpPr>
          <p:grpSpPr>
            <a:xfrm>
              <a:off x="5830645" y="1550500"/>
              <a:ext cx="259692" cy="269909"/>
              <a:chOff x="5830645" y="1550500"/>
              <a:chExt cx="259692" cy="269909"/>
            </a:xfrm>
          </p:grpSpPr>
          <p:sp>
            <p:nvSpPr>
              <p:cNvPr id="6936" name="Google Shape;6936;p63"/>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937" name="Google Shape;6937;p63"/>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6938" name="Google Shape;6938;p63"/>
            <p:cNvGrpSpPr/>
            <p:nvPr/>
          </p:nvGrpSpPr>
          <p:grpSpPr>
            <a:xfrm>
              <a:off x="6101293" y="1550500"/>
              <a:ext cx="259692" cy="269909"/>
              <a:chOff x="6101293" y="1550500"/>
              <a:chExt cx="259692" cy="269909"/>
            </a:xfrm>
          </p:grpSpPr>
          <p:sp>
            <p:nvSpPr>
              <p:cNvPr id="6939" name="Google Shape;6939;p63"/>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6940" name="Google Shape;6940;p63"/>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endParaRPr/>
              </a:p>
            </p:txBody>
          </p:sp>
        </p:grpSp>
      </p:grpSp>
      <p:grpSp>
        <p:nvGrpSpPr>
          <p:cNvPr id="6941" name="Google Shape;6941;p63"/>
          <p:cNvGrpSpPr/>
          <p:nvPr/>
        </p:nvGrpSpPr>
        <p:grpSpPr>
          <a:xfrm>
            <a:off x="723700" y="1861760"/>
            <a:ext cx="697154" cy="679574"/>
            <a:chOff x="2679875" y="2361475"/>
            <a:chExt cx="780425" cy="760575"/>
          </a:xfrm>
        </p:grpSpPr>
        <p:sp>
          <p:nvSpPr>
            <p:cNvPr id="6942" name="Google Shape;6942;p63"/>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943" name="Google Shape;6943;p63"/>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6944" name="Google Shape;6944;p6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945" name="Google Shape;6945;p63"/>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946" name="Google Shape;6946;p6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947" name="Google Shape;6947;p6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6948" name="Google Shape;6948;p63"/>
          <p:cNvGrpSpPr/>
          <p:nvPr/>
        </p:nvGrpSpPr>
        <p:grpSpPr>
          <a:xfrm>
            <a:off x="3122860" y="971352"/>
            <a:ext cx="735829" cy="684547"/>
            <a:chOff x="3351965" y="1148808"/>
            <a:chExt cx="750770" cy="698375"/>
          </a:xfrm>
        </p:grpSpPr>
        <p:grpSp>
          <p:nvGrpSpPr>
            <p:cNvPr id="6949" name="Google Shape;6949;p63"/>
            <p:cNvGrpSpPr/>
            <p:nvPr/>
          </p:nvGrpSpPr>
          <p:grpSpPr>
            <a:xfrm>
              <a:off x="3586796" y="1148808"/>
              <a:ext cx="294857" cy="286830"/>
              <a:chOff x="3750225" y="1774000"/>
              <a:chExt cx="149575" cy="145525"/>
            </a:xfrm>
          </p:grpSpPr>
          <p:sp>
            <p:nvSpPr>
              <p:cNvPr id="6950" name="Google Shape;6950;p6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6951" name="Google Shape;6951;p6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952" name="Google Shape;6952;p63"/>
            <p:cNvGrpSpPr/>
            <p:nvPr/>
          </p:nvGrpSpPr>
          <p:grpSpPr>
            <a:xfrm>
              <a:off x="3779245" y="1375768"/>
              <a:ext cx="323490" cy="286978"/>
              <a:chOff x="3847850" y="1889150"/>
              <a:chExt cx="164100" cy="145600"/>
            </a:xfrm>
          </p:grpSpPr>
          <p:sp>
            <p:nvSpPr>
              <p:cNvPr id="6953" name="Google Shape;6953;p6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954" name="Google Shape;6954;p6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955" name="Google Shape;6955;p63"/>
            <p:cNvGrpSpPr/>
            <p:nvPr/>
          </p:nvGrpSpPr>
          <p:grpSpPr>
            <a:xfrm>
              <a:off x="3351965" y="1330435"/>
              <a:ext cx="295449" cy="285401"/>
              <a:chOff x="3631100" y="1866150"/>
              <a:chExt cx="149875" cy="144800"/>
            </a:xfrm>
          </p:grpSpPr>
          <p:sp>
            <p:nvSpPr>
              <p:cNvPr id="6956" name="Google Shape;6956;p63"/>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endParaRPr/>
              </a:p>
            </p:txBody>
          </p:sp>
          <p:sp>
            <p:nvSpPr>
              <p:cNvPr id="6957" name="Google Shape;6957;p63"/>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6958" name="Google Shape;6958;p63"/>
            <p:cNvGrpSpPr/>
            <p:nvPr/>
          </p:nvGrpSpPr>
          <p:grpSpPr>
            <a:xfrm>
              <a:off x="3548208" y="1560352"/>
              <a:ext cx="294808" cy="286830"/>
              <a:chOff x="3730650" y="1982800"/>
              <a:chExt cx="149550" cy="145525"/>
            </a:xfrm>
          </p:grpSpPr>
          <p:sp>
            <p:nvSpPr>
              <p:cNvPr id="6959" name="Google Shape;6959;p6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6960" name="Google Shape;6960;p6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grpSp>
        <p:nvGrpSpPr>
          <p:cNvPr id="6961" name="Google Shape;6961;p63"/>
          <p:cNvGrpSpPr/>
          <p:nvPr/>
        </p:nvGrpSpPr>
        <p:grpSpPr>
          <a:xfrm>
            <a:off x="7624513" y="971306"/>
            <a:ext cx="804565" cy="677795"/>
            <a:chOff x="7636443" y="1204988"/>
            <a:chExt cx="804565" cy="677795"/>
          </a:xfrm>
        </p:grpSpPr>
        <p:grpSp>
          <p:nvGrpSpPr>
            <p:cNvPr id="6962" name="Google Shape;6962;p63"/>
            <p:cNvGrpSpPr/>
            <p:nvPr/>
          </p:nvGrpSpPr>
          <p:grpSpPr>
            <a:xfrm>
              <a:off x="7636443" y="1509705"/>
              <a:ext cx="804565" cy="373078"/>
              <a:chOff x="7636443" y="1509705"/>
              <a:chExt cx="804565" cy="373078"/>
            </a:xfrm>
          </p:grpSpPr>
          <p:sp>
            <p:nvSpPr>
              <p:cNvPr id="6963" name="Google Shape;6963;p63"/>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6964" name="Google Shape;6964;p63"/>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endParaRPr/>
              </a:p>
            </p:txBody>
          </p:sp>
        </p:grpSp>
        <p:grpSp>
          <p:nvGrpSpPr>
            <p:cNvPr id="6965" name="Google Shape;6965;p63"/>
            <p:cNvGrpSpPr/>
            <p:nvPr/>
          </p:nvGrpSpPr>
          <p:grpSpPr>
            <a:xfrm>
              <a:off x="7636443" y="1408133"/>
              <a:ext cx="804565" cy="373078"/>
              <a:chOff x="7636443" y="1408133"/>
              <a:chExt cx="804565" cy="373078"/>
            </a:xfrm>
          </p:grpSpPr>
          <p:sp>
            <p:nvSpPr>
              <p:cNvPr id="6966" name="Google Shape;6966;p63"/>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6967" name="Google Shape;6967;p63"/>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6968" name="Google Shape;6968;p63"/>
            <p:cNvGrpSpPr/>
            <p:nvPr/>
          </p:nvGrpSpPr>
          <p:grpSpPr>
            <a:xfrm>
              <a:off x="7636443" y="1306560"/>
              <a:ext cx="804565" cy="373078"/>
              <a:chOff x="7636443" y="1306560"/>
              <a:chExt cx="804565" cy="373078"/>
            </a:xfrm>
          </p:grpSpPr>
          <p:sp>
            <p:nvSpPr>
              <p:cNvPr id="6969" name="Google Shape;6969;p63"/>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6970" name="Google Shape;6970;p63"/>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endParaRPr/>
              </a:p>
            </p:txBody>
          </p:sp>
        </p:grpSp>
        <p:grpSp>
          <p:nvGrpSpPr>
            <p:cNvPr id="6971" name="Google Shape;6971;p63"/>
            <p:cNvGrpSpPr/>
            <p:nvPr/>
          </p:nvGrpSpPr>
          <p:grpSpPr>
            <a:xfrm>
              <a:off x="7636443" y="1204988"/>
              <a:ext cx="804565" cy="373078"/>
              <a:chOff x="7636443" y="1204988"/>
              <a:chExt cx="804565" cy="373078"/>
            </a:xfrm>
          </p:grpSpPr>
          <p:sp>
            <p:nvSpPr>
              <p:cNvPr id="6972" name="Google Shape;6972;p63"/>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6973" name="Google Shape;6973;p63"/>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grpSp>
        <p:nvGrpSpPr>
          <p:cNvPr id="6974" name="Google Shape;6974;p63"/>
          <p:cNvGrpSpPr/>
          <p:nvPr/>
        </p:nvGrpSpPr>
        <p:grpSpPr>
          <a:xfrm>
            <a:off x="4963359" y="1878722"/>
            <a:ext cx="661339" cy="661188"/>
            <a:chOff x="3990000" y="975400"/>
            <a:chExt cx="3934200" cy="3933300"/>
          </a:xfrm>
        </p:grpSpPr>
        <p:sp>
          <p:nvSpPr>
            <p:cNvPr id="6975" name="Google Shape;6975;p63"/>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endParaRPr/>
            </a:p>
          </p:txBody>
        </p:sp>
        <p:sp>
          <p:nvSpPr>
            <p:cNvPr id="6976" name="Google Shape;6976;p63"/>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endParaRPr/>
            </a:p>
          </p:txBody>
        </p:sp>
        <p:sp>
          <p:nvSpPr>
            <p:cNvPr id="6977" name="Google Shape;6977;p63"/>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endParaRPr/>
            </a:p>
          </p:txBody>
        </p:sp>
        <p:sp>
          <p:nvSpPr>
            <p:cNvPr id="6978" name="Google Shape;6978;p63"/>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endParaRPr/>
            </a:p>
          </p:txBody>
        </p:sp>
      </p:grpSp>
      <p:grpSp>
        <p:nvGrpSpPr>
          <p:cNvPr id="6979" name="Google Shape;6979;p63"/>
          <p:cNvGrpSpPr/>
          <p:nvPr/>
        </p:nvGrpSpPr>
        <p:grpSpPr>
          <a:xfrm>
            <a:off x="6607007" y="1857360"/>
            <a:ext cx="868881" cy="684241"/>
            <a:chOff x="6598259" y="2078634"/>
            <a:chExt cx="868881" cy="684241"/>
          </a:xfrm>
        </p:grpSpPr>
        <p:sp>
          <p:nvSpPr>
            <p:cNvPr id="6980" name="Google Shape;6980;p63"/>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6981" name="Google Shape;6981;p63"/>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endParaRPr/>
            </a:p>
          </p:txBody>
        </p:sp>
        <p:sp>
          <p:nvSpPr>
            <p:cNvPr id="6982" name="Google Shape;6982;p63"/>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endParaRPr/>
            </a:p>
          </p:txBody>
        </p:sp>
        <p:sp>
          <p:nvSpPr>
            <p:cNvPr id="6983" name="Google Shape;6983;p63"/>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endParaRPr/>
            </a:p>
          </p:txBody>
        </p:sp>
        <p:sp>
          <p:nvSpPr>
            <p:cNvPr id="6984" name="Google Shape;6984;p63"/>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endParaRPr/>
            </a:p>
          </p:txBody>
        </p:sp>
        <p:sp>
          <p:nvSpPr>
            <p:cNvPr id="6985" name="Google Shape;6985;p63"/>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endParaRPr/>
            </a:p>
          </p:txBody>
        </p:sp>
        <p:grpSp>
          <p:nvGrpSpPr>
            <p:cNvPr id="6986" name="Google Shape;6986;p63"/>
            <p:cNvGrpSpPr/>
            <p:nvPr/>
          </p:nvGrpSpPr>
          <p:grpSpPr>
            <a:xfrm>
              <a:off x="6808175" y="2078634"/>
              <a:ext cx="452229" cy="684241"/>
              <a:chOff x="6808175" y="2078634"/>
              <a:chExt cx="452229" cy="684241"/>
            </a:xfrm>
          </p:grpSpPr>
          <p:sp>
            <p:nvSpPr>
              <p:cNvPr id="6987" name="Google Shape;6987;p63"/>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6988" name="Google Shape;6988;p63"/>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6989" name="Google Shape;6989;p63"/>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6990" name="Google Shape;6990;p63"/>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6991" name="Google Shape;6991;p63"/>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6992" name="Google Shape;6992;p63"/>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nvGrpSpPr>
              <p:cNvPr id="6993" name="Google Shape;6993;p63"/>
              <p:cNvGrpSpPr/>
              <p:nvPr/>
            </p:nvGrpSpPr>
            <p:grpSpPr>
              <a:xfrm>
                <a:off x="6821586" y="2078634"/>
                <a:ext cx="426871" cy="684241"/>
                <a:chOff x="6821586" y="2078634"/>
                <a:chExt cx="426871" cy="684241"/>
              </a:xfrm>
            </p:grpSpPr>
            <p:grpSp>
              <p:nvGrpSpPr>
                <p:cNvPr id="6994" name="Google Shape;6994;p63"/>
                <p:cNvGrpSpPr/>
                <p:nvPr/>
              </p:nvGrpSpPr>
              <p:grpSpPr>
                <a:xfrm>
                  <a:off x="6821586" y="2078634"/>
                  <a:ext cx="426871" cy="684241"/>
                  <a:chOff x="6821586" y="2078634"/>
                  <a:chExt cx="426871" cy="684241"/>
                </a:xfrm>
              </p:grpSpPr>
              <p:sp>
                <p:nvSpPr>
                  <p:cNvPr id="6995" name="Google Shape;6995;p63"/>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endParaRPr/>
                  </a:p>
                </p:txBody>
              </p:sp>
              <p:sp>
                <p:nvSpPr>
                  <p:cNvPr id="6996" name="Google Shape;6996;p63"/>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endParaRPr/>
                  </a:p>
                </p:txBody>
              </p:sp>
              <p:sp>
                <p:nvSpPr>
                  <p:cNvPr id="6997" name="Google Shape;6997;p63"/>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endParaRPr/>
                  </a:p>
                </p:txBody>
              </p:sp>
              <p:sp>
                <p:nvSpPr>
                  <p:cNvPr id="6998" name="Google Shape;6998;p63"/>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endParaRPr/>
                  </a:p>
                </p:txBody>
              </p:sp>
              <p:sp>
                <p:nvSpPr>
                  <p:cNvPr id="6999" name="Google Shape;6999;p63"/>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endParaRPr/>
                  </a:p>
                </p:txBody>
              </p:sp>
              <p:sp>
                <p:nvSpPr>
                  <p:cNvPr id="7000" name="Google Shape;7000;p63"/>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endParaRPr/>
                  </a:p>
                </p:txBody>
              </p:sp>
              <p:sp>
                <p:nvSpPr>
                  <p:cNvPr id="7001" name="Google Shape;7001;p63"/>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002" name="Google Shape;7002;p63"/>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003" name="Google Shape;7003;p63"/>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endParaRPr/>
                  </a:p>
                </p:txBody>
              </p:sp>
              <p:sp>
                <p:nvSpPr>
                  <p:cNvPr id="7004" name="Google Shape;7004;p63"/>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endParaRPr/>
                  </a:p>
                </p:txBody>
              </p:sp>
              <p:sp>
                <p:nvSpPr>
                  <p:cNvPr id="7005" name="Google Shape;7005;p63"/>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endParaRPr/>
                  </a:p>
                </p:txBody>
              </p:sp>
              <p:sp>
                <p:nvSpPr>
                  <p:cNvPr id="7006" name="Google Shape;7006;p63"/>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endParaRPr/>
                  </a:p>
                </p:txBody>
              </p:sp>
              <p:sp>
                <p:nvSpPr>
                  <p:cNvPr id="7007" name="Google Shape;7007;p63"/>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endParaRPr/>
                  </a:p>
                </p:txBody>
              </p:sp>
              <p:sp>
                <p:nvSpPr>
                  <p:cNvPr id="7008" name="Google Shape;7008;p63"/>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endParaRPr/>
                  </a:p>
                </p:txBody>
              </p:sp>
              <p:sp>
                <p:nvSpPr>
                  <p:cNvPr id="7009" name="Google Shape;7009;p63"/>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endParaRPr/>
                  </a:p>
                </p:txBody>
              </p:sp>
              <p:sp>
                <p:nvSpPr>
                  <p:cNvPr id="7010" name="Google Shape;7010;p63"/>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endParaRPr/>
                  </a:p>
                </p:txBody>
              </p:sp>
              <p:sp>
                <p:nvSpPr>
                  <p:cNvPr id="7011" name="Google Shape;7011;p63"/>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endParaRPr/>
                  </a:p>
                </p:txBody>
              </p:sp>
              <p:sp>
                <p:nvSpPr>
                  <p:cNvPr id="7012" name="Google Shape;7012;p63"/>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7013" name="Google Shape;7013;p63"/>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endParaRPr/>
                  </a:p>
                </p:txBody>
              </p:sp>
            </p:grpSp>
            <p:sp>
              <p:nvSpPr>
                <p:cNvPr id="7014" name="Google Shape;7014;p63"/>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endParaRPr/>
                </a:p>
              </p:txBody>
            </p:sp>
            <p:sp>
              <p:nvSpPr>
                <p:cNvPr id="7015" name="Google Shape;7015;p63"/>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7016" name="Google Shape;7016;p63"/>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endParaRPr/>
                </a:p>
              </p:txBody>
            </p:sp>
            <p:sp>
              <p:nvSpPr>
                <p:cNvPr id="7017" name="Google Shape;7017;p63"/>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endParaRPr/>
                </a:p>
              </p:txBody>
            </p:sp>
            <p:sp>
              <p:nvSpPr>
                <p:cNvPr id="7018" name="Google Shape;7018;p63"/>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endParaRPr/>
                </a:p>
              </p:txBody>
            </p:sp>
            <p:sp>
              <p:nvSpPr>
                <p:cNvPr id="7019" name="Google Shape;7019;p63"/>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endParaRPr/>
                </a:p>
              </p:txBody>
            </p:sp>
          </p:grpSp>
        </p:grpSp>
      </p:grpSp>
      <p:grpSp>
        <p:nvGrpSpPr>
          <p:cNvPr id="7020" name="Google Shape;7020;p63"/>
          <p:cNvGrpSpPr/>
          <p:nvPr/>
        </p:nvGrpSpPr>
        <p:grpSpPr>
          <a:xfrm>
            <a:off x="5780174" y="1862969"/>
            <a:ext cx="671358" cy="671358"/>
            <a:chOff x="6535625" y="760425"/>
            <a:chExt cx="1665900" cy="1665900"/>
          </a:xfrm>
        </p:grpSpPr>
        <p:sp>
          <p:nvSpPr>
            <p:cNvPr id="7021" name="Google Shape;7021;p63"/>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endParaRPr/>
            </a:p>
          </p:txBody>
        </p:sp>
        <p:sp>
          <p:nvSpPr>
            <p:cNvPr id="7022" name="Google Shape;7022;p63"/>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endParaRPr/>
            </a:p>
          </p:txBody>
        </p:sp>
        <p:sp>
          <p:nvSpPr>
            <p:cNvPr id="7023" name="Google Shape;7023;p63"/>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endParaRPr/>
            </a:p>
          </p:txBody>
        </p:sp>
        <p:sp>
          <p:nvSpPr>
            <p:cNvPr id="7024" name="Google Shape;7024;p63"/>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endParaRPr/>
            </a:p>
          </p:txBody>
        </p:sp>
      </p:grpSp>
      <p:grpSp>
        <p:nvGrpSpPr>
          <p:cNvPr id="7025" name="Google Shape;7025;p63"/>
          <p:cNvGrpSpPr/>
          <p:nvPr/>
        </p:nvGrpSpPr>
        <p:grpSpPr>
          <a:xfrm>
            <a:off x="716990" y="3531368"/>
            <a:ext cx="1340789" cy="640830"/>
            <a:chOff x="238125" y="1151100"/>
            <a:chExt cx="7139450" cy="3412300"/>
          </a:xfrm>
        </p:grpSpPr>
        <p:sp>
          <p:nvSpPr>
            <p:cNvPr id="7026" name="Google Shape;7026;p63"/>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027" name="Google Shape;7027;p63"/>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028" name="Google Shape;7028;p63"/>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029" name="Google Shape;7029;p63"/>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30" name="Google Shape;7030;p63"/>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031" name="Google Shape;7031;p63"/>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032" name="Google Shape;7032;p63"/>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033" name="Google Shape;7033;p63"/>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034" name="Google Shape;7034;p63"/>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035" name="Google Shape;7035;p63"/>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036" name="Google Shape;7036;p63"/>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037" name="Google Shape;7037;p63"/>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7038" name="Google Shape;7038;p63"/>
          <p:cNvGrpSpPr/>
          <p:nvPr/>
        </p:nvGrpSpPr>
        <p:grpSpPr>
          <a:xfrm>
            <a:off x="5584213" y="2734650"/>
            <a:ext cx="985357" cy="585764"/>
            <a:chOff x="5145061" y="2881789"/>
            <a:chExt cx="1107641" cy="658458"/>
          </a:xfrm>
        </p:grpSpPr>
        <p:grpSp>
          <p:nvGrpSpPr>
            <p:cNvPr id="7039" name="Google Shape;7039;p63"/>
            <p:cNvGrpSpPr/>
            <p:nvPr/>
          </p:nvGrpSpPr>
          <p:grpSpPr>
            <a:xfrm>
              <a:off x="5722989" y="3244587"/>
              <a:ext cx="529713" cy="295659"/>
              <a:chOff x="5722989" y="3244587"/>
              <a:chExt cx="529713" cy="295659"/>
            </a:xfrm>
          </p:grpSpPr>
          <p:sp>
            <p:nvSpPr>
              <p:cNvPr id="7040" name="Google Shape;7040;p63"/>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endParaRPr sz="900"/>
              </a:p>
            </p:txBody>
          </p:sp>
          <p:sp>
            <p:nvSpPr>
              <p:cNvPr id="7041" name="Google Shape;7041;p63"/>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endParaRPr sz="900"/>
              </a:p>
            </p:txBody>
          </p:sp>
        </p:grpSp>
        <p:grpSp>
          <p:nvGrpSpPr>
            <p:cNvPr id="7042" name="Google Shape;7042;p63"/>
            <p:cNvGrpSpPr/>
            <p:nvPr/>
          </p:nvGrpSpPr>
          <p:grpSpPr>
            <a:xfrm>
              <a:off x="5145061" y="3244587"/>
              <a:ext cx="536807" cy="295659"/>
              <a:chOff x="5145061" y="3244587"/>
              <a:chExt cx="536807" cy="295659"/>
            </a:xfrm>
          </p:grpSpPr>
          <p:sp>
            <p:nvSpPr>
              <p:cNvPr id="7043" name="Google Shape;7043;p63"/>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endParaRPr sz="900"/>
              </a:p>
            </p:txBody>
          </p:sp>
          <p:sp>
            <p:nvSpPr>
              <p:cNvPr id="7044" name="Google Shape;7044;p63"/>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endParaRPr sz="900"/>
              </a:p>
            </p:txBody>
          </p:sp>
        </p:grpSp>
        <p:grpSp>
          <p:nvGrpSpPr>
            <p:cNvPr id="7045" name="Google Shape;7045;p63"/>
            <p:cNvGrpSpPr/>
            <p:nvPr/>
          </p:nvGrpSpPr>
          <p:grpSpPr>
            <a:xfrm>
              <a:off x="5341327" y="2898245"/>
              <a:ext cx="532309" cy="614891"/>
              <a:chOff x="5341327" y="2898245"/>
              <a:chExt cx="532309" cy="614891"/>
            </a:xfrm>
          </p:grpSpPr>
          <p:sp>
            <p:nvSpPr>
              <p:cNvPr id="7046" name="Google Shape;7046;p63"/>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endParaRPr sz="900"/>
              </a:p>
            </p:txBody>
          </p:sp>
          <p:sp>
            <p:nvSpPr>
              <p:cNvPr id="7047" name="Google Shape;7047;p63"/>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endParaRPr sz="900"/>
              </a:p>
            </p:txBody>
          </p:sp>
        </p:grpSp>
        <p:grpSp>
          <p:nvGrpSpPr>
            <p:cNvPr id="7048" name="Google Shape;7048;p63"/>
            <p:cNvGrpSpPr/>
            <p:nvPr/>
          </p:nvGrpSpPr>
          <p:grpSpPr>
            <a:xfrm>
              <a:off x="5532290" y="2881789"/>
              <a:ext cx="620516" cy="305456"/>
              <a:chOff x="5532290" y="2881789"/>
              <a:chExt cx="620516" cy="305456"/>
            </a:xfrm>
          </p:grpSpPr>
          <p:sp>
            <p:nvSpPr>
              <p:cNvPr id="7049" name="Google Shape;7049;p63"/>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endParaRPr sz="900"/>
              </a:p>
            </p:txBody>
          </p:sp>
          <p:sp>
            <p:nvSpPr>
              <p:cNvPr id="7050" name="Google Shape;7050;p63"/>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endParaRPr sz="900"/>
              </a:p>
            </p:txBody>
          </p:sp>
        </p:grpSp>
      </p:grpSp>
      <p:grpSp>
        <p:nvGrpSpPr>
          <p:cNvPr id="7051" name="Google Shape;7051;p63"/>
          <p:cNvGrpSpPr/>
          <p:nvPr/>
        </p:nvGrpSpPr>
        <p:grpSpPr>
          <a:xfrm>
            <a:off x="8163135" y="3526708"/>
            <a:ext cx="269068" cy="645491"/>
            <a:chOff x="7026852" y="3311869"/>
            <a:chExt cx="434331" cy="1041954"/>
          </a:xfrm>
        </p:grpSpPr>
        <p:sp>
          <p:nvSpPr>
            <p:cNvPr id="7052" name="Google Shape;7052;p63"/>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053" name="Google Shape;7053;p63"/>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054" name="Google Shape;7054;p63"/>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7055" name="Google Shape;7055;p63"/>
          <p:cNvGrpSpPr/>
          <p:nvPr/>
        </p:nvGrpSpPr>
        <p:grpSpPr>
          <a:xfrm>
            <a:off x="6179716" y="3565945"/>
            <a:ext cx="293882" cy="293836"/>
            <a:chOff x="4873519" y="3311869"/>
            <a:chExt cx="499374" cy="499296"/>
          </a:xfrm>
        </p:grpSpPr>
        <p:sp>
          <p:nvSpPr>
            <p:cNvPr id="7056" name="Google Shape;7056;p63"/>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057" name="Google Shape;7057;p63"/>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endParaRPr/>
            </a:p>
          </p:txBody>
        </p:sp>
      </p:grpSp>
      <p:grpSp>
        <p:nvGrpSpPr>
          <p:cNvPr id="7058" name="Google Shape;7058;p63"/>
          <p:cNvGrpSpPr/>
          <p:nvPr/>
        </p:nvGrpSpPr>
        <p:grpSpPr>
          <a:xfrm>
            <a:off x="6179716" y="3878316"/>
            <a:ext cx="293882" cy="293882"/>
            <a:chOff x="4873519" y="3875839"/>
            <a:chExt cx="499374" cy="499374"/>
          </a:xfrm>
        </p:grpSpPr>
        <p:sp>
          <p:nvSpPr>
            <p:cNvPr id="7059" name="Google Shape;7059;p63"/>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060" name="Google Shape;7060;p63"/>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endParaRPr/>
            </a:p>
          </p:txBody>
        </p:sp>
      </p:grpSp>
      <p:grpSp>
        <p:nvGrpSpPr>
          <p:cNvPr id="7061" name="Google Shape;7061;p63"/>
          <p:cNvGrpSpPr/>
          <p:nvPr/>
        </p:nvGrpSpPr>
        <p:grpSpPr>
          <a:xfrm>
            <a:off x="2410245" y="1850269"/>
            <a:ext cx="698104" cy="698208"/>
            <a:chOff x="2565073" y="2075876"/>
            <a:chExt cx="672482" cy="672518"/>
          </a:xfrm>
        </p:grpSpPr>
        <p:sp>
          <p:nvSpPr>
            <p:cNvPr id="7062" name="Google Shape;7062;p63"/>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063" name="Google Shape;7063;p63"/>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064" name="Google Shape;7064;p63"/>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065" name="Google Shape;7065;p63"/>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66" name="Google Shape;7066;p63"/>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067" name="Google Shape;7067;p63"/>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7068" name="Google Shape;7068;p63"/>
          <p:cNvGrpSpPr/>
          <p:nvPr/>
        </p:nvGrpSpPr>
        <p:grpSpPr>
          <a:xfrm>
            <a:off x="5633655" y="3534870"/>
            <a:ext cx="438354" cy="637329"/>
            <a:chOff x="1697726" y="3244179"/>
            <a:chExt cx="788124" cy="1146069"/>
          </a:xfrm>
        </p:grpSpPr>
        <p:sp>
          <p:nvSpPr>
            <p:cNvPr id="7069" name="Google Shape;7069;p6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070" name="Google Shape;7070;p6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endParaRPr/>
            </a:p>
          </p:txBody>
        </p:sp>
      </p:grpSp>
      <p:sp>
        <p:nvSpPr>
          <p:cNvPr id="7071" name="Google Shape;7071;p63"/>
          <p:cNvSpPr/>
          <p:nvPr/>
        </p:nvSpPr>
        <p:spPr>
          <a:xfrm>
            <a:off x="8130915"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endParaRPr/>
          </a:p>
        </p:txBody>
      </p:sp>
      <p:grpSp>
        <p:nvGrpSpPr>
          <p:cNvPr id="7072" name="Google Shape;7072;p63"/>
          <p:cNvGrpSpPr/>
          <p:nvPr/>
        </p:nvGrpSpPr>
        <p:grpSpPr>
          <a:xfrm>
            <a:off x="7634869" y="1863232"/>
            <a:ext cx="799565" cy="670282"/>
            <a:chOff x="7617850" y="2063282"/>
            <a:chExt cx="799565" cy="670282"/>
          </a:xfrm>
        </p:grpSpPr>
        <p:cxnSp>
          <p:nvCxnSpPr>
            <p:cNvPr id="7073" name="Google Shape;7073;p63"/>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074" name="Google Shape;7074;p63"/>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075" name="Google Shape;7075;p63"/>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076" name="Google Shape;7076;p63"/>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077" name="Google Shape;7077;p63"/>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078" name="Google Shape;7078;p63"/>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079" name="Google Shape;7079;p63"/>
            <p:cNvGrpSpPr/>
            <p:nvPr/>
          </p:nvGrpSpPr>
          <p:grpSpPr>
            <a:xfrm>
              <a:off x="7734309" y="2063282"/>
              <a:ext cx="570957" cy="620095"/>
              <a:chOff x="7734309" y="2063282"/>
              <a:chExt cx="570957" cy="620095"/>
            </a:xfrm>
          </p:grpSpPr>
          <p:grpSp>
            <p:nvGrpSpPr>
              <p:cNvPr id="7080" name="Google Shape;7080;p63"/>
              <p:cNvGrpSpPr/>
              <p:nvPr/>
            </p:nvGrpSpPr>
            <p:grpSpPr>
              <a:xfrm>
                <a:off x="8031573" y="2063282"/>
                <a:ext cx="273693" cy="620095"/>
                <a:chOff x="8031573" y="2063282"/>
                <a:chExt cx="273693" cy="620095"/>
              </a:xfrm>
            </p:grpSpPr>
            <p:sp>
              <p:nvSpPr>
                <p:cNvPr id="7081" name="Google Shape;7081;p63"/>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082" name="Google Shape;7082;p63"/>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083" name="Google Shape;7083;p63"/>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084" name="Google Shape;7084;p63"/>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7085" name="Google Shape;7085;p63"/>
              <p:cNvGrpSpPr/>
              <p:nvPr/>
            </p:nvGrpSpPr>
            <p:grpSpPr>
              <a:xfrm flipH="1">
                <a:off x="7734309" y="2063282"/>
                <a:ext cx="273693" cy="620095"/>
                <a:chOff x="8031573" y="2063282"/>
                <a:chExt cx="273693" cy="620095"/>
              </a:xfrm>
            </p:grpSpPr>
            <p:sp>
              <p:nvSpPr>
                <p:cNvPr id="7086" name="Google Shape;7086;p63"/>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087" name="Google Shape;7087;p63"/>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088" name="Google Shape;7088;p63"/>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089" name="Google Shape;7089;p63"/>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grpSp>
      </p:grpSp>
      <p:sp>
        <p:nvSpPr>
          <p:cNvPr id="7090" name="Google Shape;7090;p63"/>
          <p:cNvSpPr/>
          <p:nvPr/>
        </p:nvSpPr>
        <p:spPr>
          <a:xfrm>
            <a:off x="7095123" y="3555323"/>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7091" name="Google Shape;7091;p63"/>
          <p:cNvSpPr/>
          <p:nvPr/>
        </p:nvSpPr>
        <p:spPr>
          <a:xfrm rot="10800000">
            <a:off x="6581306" y="3552737"/>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endParaRPr/>
          </a:p>
        </p:txBody>
      </p:sp>
      <p:grpSp>
        <p:nvGrpSpPr>
          <p:cNvPr id="7092" name="Google Shape;7092;p63"/>
          <p:cNvGrpSpPr/>
          <p:nvPr/>
        </p:nvGrpSpPr>
        <p:grpSpPr>
          <a:xfrm>
            <a:off x="7821476" y="2716715"/>
            <a:ext cx="602567" cy="601884"/>
            <a:chOff x="1186975" y="238125"/>
            <a:chExt cx="5244275" cy="5238325"/>
          </a:xfrm>
        </p:grpSpPr>
        <p:sp>
          <p:nvSpPr>
            <p:cNvPr id="7093" name="Google Shape;7093;p6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094" name="Google Shape;7094;p63"/>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095" name="Google Shape;7095;p63"/>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096" name="Google Shape;7096;p63"/>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7097" name="Google Shape;7097;p63"/>
          <p:cNvGrpSpPr/>
          <p:nvPr/>
        </p:nvGrpSpPr>
        <p:grpSpPr>
          <a:xfrm>
            <a:off x="3264213" y="1856199"/>
            <a:ext cx="651848" cy="687338"/>
            <a:chOff x="3400515" y="2056248"/>
            <a:chExt cx="698134" cy="735987"/>
          </a:xfrm>
        </p:grpSpPr>
        <p:grpSp>
          <p:nvGrpSpPr>
            <p:cNvPr id="7098" name="Google Shape;7098;p63"/>
            <p:cNvGrpSpPr/>
            <p:nvPr/>
          </p:nvGrpSpPr>
          <p:grpSpPr>
            <a:xfrm>
              <a:off x="3400515" y="2283913"/>
              <a:ext cx="312919" cy="219900"/>
              <a:chOff x="3400515" y="2283913"/>
              <a:chExt cx="312919" cy="219900"/>
            </a:xfrm>
          </p:grpSpPr>
          <p:sp>
            <p:nvSpPr>
              <p:cNvPr id="7099" name="Google Shape;7099;p63"/>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cxnSp>
            <p:nvCxnSpPr>
              <p:cNvPr id="7100" name="Google Shape;7100;p63"/>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101" name="Google Shape;7101;p63"/>
            <p:cNvGrpSpPr/>
            <p:nvPr/>
          </p:nvGrpSpPr>
          <p:grpSpPr>
            <a:xfrm>
              <a:off x="3547823" y="2461089"/>
              <a:ext cx="219900" cy="331146"/>
              <a:chOff x="3547823" y="2461089"/>
              <a:chExt cx="219900" cy="331146"/>
            </a:xfrm>
          </p:grpSpPr>
          <p:sp>
            <p:nvSpPr>
              <p:cNvPr id="7102" name="Google Shape;7102;p63"/>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cxnSp>
            <p:nvCxnSpPr>
              <p:cNvPr id="7103" name="Google Shape;7103;p63"/>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104" name="Google Shape;7104;p63"/>
            <p:cNvGrpSpPr/>
            <p:nvPr/>
          </p:nvGrpSpPr>
          <p:grpSpPr>
            <a:xfrm>
              <a:off x="3734138" y="2461089"/>
              <a:ext cx="219900" cy="331146"/>
              <a:chOff x="3734138" y="2461089"/>
              <a:chExt cx="219900" cy="331146"/>
            </a:xfrm>
          </p:grpSpPr>
          <p:sp>
            <p:nvSpPr>
              <p:cNvPr id="7105" name="Google Shape;7105;p63"/>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cxnSp>
            <p:nvCxnSpPr>
              <p:cNvPr id="7106" name="Google Shape;7106;p63"/>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107" name="Google Shape;7107;p63"/>
            <p:cNvGrpSpPr/>
            <p:nvPr/>
          </p:nvGrpSpPr>
          <p:grpSpPr>
            <a:xfrm>
              <a:off x="3787560" y="2281742"/>
              <a:ext cx="311089" cy="219900"/>
              <a:chOff x="3787560" y="2281742"/>
              <a:chExt cx="311089" cy="219900"/>
            </a:xfrm>
          </p:grpSpPr>
          <p:sp>
            <p:nvSpPr>
              <p:cNvPr id="7108" name="Google Shape;7108;p63"/>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algn="ctr"/>
                <a:endParaRPr>
                  <a:solidFill>
                    <a:srgbClr val="00C3B1"/>
                  </a:solidFill>
                  <a:latin typeface="Calibri"/>
                  <a:ea typeface="Calibri"/>
                  <a:cs typeface="Calibri"/>
                  <a:sym typeface="Calibri"/>
                </a:endParaRPr>
              </a:p>
            </p:txBody>
          </p:sp>
          <p:cxnSp>
            <p:nvCxnSpPr>
              <p:cNvPr id="7109" name="Google Shape;7109;p63"/>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110" name="Google Shape;7110;p63"/>
            <p:cNvGrpSpPr/>
            <p:nvPr/>
          </p:nvGrpSpPr>
          <p:grpSpPr>
            <a:xfrm>
              <a:off x="3637290" y="2056248"/>
              <a:ext cx="219900" cy="330736"/>
              <a:chOff x="3637290" y="2056248"/>
              <a:chExt cx="219900" cy="330736"/>
            </a:xfrm>
          </p:grpSpPr>
          <p:sp>
            <p:nvSpPr>
              <p:cNvPr id="7111" name="Google Shape;7111;p63"/>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algn="ctr"/>
                <a:endParaRPr>
                  <a:solidFill>
                    <a:srgbClr val="FFFFFF"/>
                  </a:solidFill>
                  <a:latin typeface="Calibri"/>
                  <a:ea typeface="Calibri"/>
                  <a:cs typeface="Calibri"/>
                  <a:sym typeface="Calibri"/>
                </a:endParaRPr>
              </a:p>
            </p:txBody>
          </p:sp>
          <p:cxnSp>
            <p:nvCxnSpPr>
              <p:cNvPr id="7112" name="Google Shape;7112;p63"/>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113" name="Google Shape;7113;p63"/>
          <p:cNvGrpSpPr/>
          <p:nvPr/>
        </p:nvGrpSpPr>
        <p:grpSpPr>
          <a:xfrm>
            <a:off x="2555920" y="2726205"/>
            <a:ext cx="1268144" cy="592394"/>
            <a:chOff x="238125" y="1188750"/>
            <a:chExt cx="7140450" cy="3335550"/>
          </a:xfrm>
        </p:grpSpPr>
        <p:sp>
          <p:nvSpPr>
            <p:cNvPr id="7114" name="Google Shape;7114;p6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115" name="Google Shape;7115;p6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116" name="Google Shape;7116;p6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117" name="Google Shape;7117;p6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118" name="Google Shape;7118;p6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7119" name="Google Shape;7119;p63"/>
          <p:cNvGrpSpPr/>
          <p:nvPr/>
        </p:nvGrpSpPr>
        <p:grpSpPr>
          <a:xfrm>
            <a:off x="6663819" y="2728361"/>
            <a:ext cx="1053944" cy="590147"/>
            <a:chOff x="238125" y="1335475"/>
            <a:chExt cx="5418735" cy="3034175"/>
          </a:xfrm>
        </p:grpSpPr>
        <p:sp>
          <p:nvSpPr>
            <p:cNvPr id="7120" name="Google Shape;7120;p6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121" name="Google Shape;7121;p6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122" name="Google Shape;7122;p6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7123" name="Google Shape;7123;p63"/>
          <p:cNvGrpSpPr/>
          <p:nvPr/>
        </p:nvGrpSpPr>
        <p:grpSpPr>
          <a:xfrm>
            <a:off x="4094629" y="3533260"/>
            <a:ext cx="1268207" cy="638939"/>
            <a:chOff x="3967651" y="3645904"/>
            <a:chExt cx="1479304" cy="745292"/>
          </a:xfrm>
        </p:grpSpPr>
        <p:grpSp>
          <p:nvGrpSpPr>
            <p:cNvPr id="7124" name="Google Shape;7124;p63"/>
            <p:cNvGrpSpPr/>
            <p:nvPr/>
          </p:nvGrpSpPr>
          <p:grpSpPr>
            <a:xfrm>
              <a:off x="3967651" y="4009026"/>
              <a:ext cx="1479304" cy="382170"/>
              <a:chOff x="3967651" y="4009026"/>
              <a:chExt cx="1479304" cy="382170"/>
            </a:xfrm>
          </p:grpSpPr>
          <p:grpSp>
            <p:nvGrpSpPr>
              <p:cNvPr id="7125" name="Google Shape;7125;p63"/>
              <p:cNvGrpSpPr/>
              <p:nvPr/>
            </p:nvGrpSpPr>
            <p:grpSpPr>
              <a:xfrm>
                <a:off x="4892216" y="4195630"/>
                <a:ext cx="554739" cy="195566"/>
                <a:chOff x="3604375" y="4892160"/>
                <a:chExt cx="1651500" cy="582215"/>
              </a:xfrm>
            </p:grpSpPr>
            <p:sp>
              <p:nvSpPr>
                <p:cNvPr id="7126" name="Google Shape;7126;p63"/>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127" name="Google Shape;7127;p63"/>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28" name="Google Shape;7128;p63"/>
              <p:cNvGrpSpPr/>
              <p:nvPr/>
            </p:nvGrpSpPr>
            <p:grpSpPr>
              <a:xfrm>
                <a:off x="3967651" y="4146303"/>
                <a:ext cx="579402" cy="244893"/>
                <a:chOff x="851875" y="4745310"/>
                <a:chExt cx="1724925" cy="729065"/>
              </a:xfrm>
            </p:grpSpPr>
            <p:sp>
              <p:nvSpPr>
                <p:cNvPr id="7129" name="Google Shape;7129;p63"/>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130" name="Google Shape;7130;p63"/>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131" name="Google Shape;7131;p63"/>
              <p:cNvGrpSpPr/>
              <p:nvPr/>
            </p:nvGrpSpPr>
            <p:grpSpPr>
              <a:xfrm>
                <a:off x="4460753" y="4009026"/>
                <a:ext cx="493110" cy="382170"/>
                <a:chOff x="2319875" y="4336625"/>
                <a:chExt cx="1468025" cy="1137750"/>
              </a:xfrm>
            </p:grpSpPr>
            <p:sp>
              <p:nvSpPr>
                <p:cNvPr id="7132" name="Google Shape;7132;p63"/>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133" name="Google Shape;7133;p63"/>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endParaRPr/>
                </a:p>
              </p:txBody>
            </p:sp>
          </p:grpSp>
        </p:grpSp>
        <p:grpSp>
          <p:nvGrpSpPr>
            <p:cNvPr id="7134" name="Google Shape;7134;p63"/>
            <p:cNvGrpSpPr/>
            <p:nvPr/>
          </p:nvGrpSpPr>
          <p:grpSpPr>
            <a:xfrm>
              <a:off x="4479443" y="3645904"/>
              <a:ext cx="455965" cy="388789"/>
              <a:chOff x="2957425" y="238100"/>
              <a:chExt cx="1910200" cy="1628775"/>
            </a:xfrm>
          </p:grpSpPr>
          <p:sp>
            <p:nvSpPr>
              <p:cNvPr id="7135" name="Google Shape;7135;p63"/>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36" name="Google Shape;7136;p63"/>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7137" name="Google Shape;7137;p63"/>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38" name="Google Shape;7138;p63"/>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7139" name="Google Shape;7139;p63"/>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40" name="Google Shape;7140;p63"/>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141" name="Google Shape;7141;p63"/>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endParaRPr/>
              </a:p>
            </p:txBody>
          </p:sp>
          <p:sp>
            <p:nvSpPr>
              <p:cNvPr id="7142" name="Google Shape;7142;p63"/>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7143" name="Google Shape;7143;p63"/>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7144" name="Google Shape;7144;p63"/>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endParaRPr/>
              </a:p>
            </p:txBody>
          </p:sp>
        </p:grpSp>
      </p:grpSp>
      <p:grpSp>
        <p:nvGrpSpPr>
          <p:cNvPr id="7145" name="Google Shape;7145;p63"/>
          <p:cNvGrpSpPr/>
          <p:nvPr/>
        </p:nvGrpSpPr>
        <p:grpSpPr>
          <a:xfrm>
            <a:off x="2480742" y="3534461"/>
            <a:ext cx="1243128" cy="637739"/>
            <a:chOff x="2496310" y="3693351"/>
            <a:chExt cx="1342906" cy="688926"/>
          </a:xfrm>
        </p:grpSpPr>
        <p:grpSp>
          <p:nvGrpSpPr>
            <p:cNvPr id="7146" name="Google Shape;7146;p63"/>
            <p:cNvGrpSpPr/>
            <p:nvPr/>
          </p:nvGrpSpPr>
          <p:grpSpPr>
            <a:xfrm>
              <a:off x="2496310" y="3693351"/>
              <a:ext cx="1342906" cy="688875"/>
              <a:chOff x="2496310" y="3693351"/>
              <a:chExt cx="1342906" cy="688875"/>
            </a:xfrm>
          </p:grpSpPr>
          <p:sp>
            <p:nvSpPr>
              <p:cNvPr id="7147" name="Google Shape;7147;p63"/>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7148" name="Google Shape;7148;p63"/>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endParaRPr/>
              </a:p>
            </p:txBody>
          </p:sp>
          <p:sp>
            <p:nvSpPr>
              <p:cNvPr id="7149" name="Google Shape;7149;p63"/>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endParaRPr/>
              </a:p>
            </p:txBody>
          </p:sp>
          <p:sp>
            <p:nvSpPr>
              <p:cNvPr id="7150" name="Google Shape;7150;p63"/>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endParaRPr/>
              </a:p>
            </p:txBody>
          </p:sp>
          <p:sp>
            <p:nvSpPr>
              <p:cNvPr id="7151" name="Google Shape;7151;p63"/>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endParaRPr/>
              </a:p>
            </p:txBody>
          </p:sp>
          <p:sp>
            <p:nvSpPr>
              <p:cNvPr id="7152" name="Google Shape;7152;p63"/>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endParaRPr/>
              </a:p>
            </p:txBody>
          </p:sp>
          <p:cxnSp>
            <p:nvCxnSpPr>
              <p:cNvPr id="7153" name="Google Shape;7153;p63"/>
              <p:cNvCxnSpPr>
                <a:stCxn id="7151"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154" name="Google Shape;7154;p63"/>
              <p:cNvCxnSpPr>
                <a:stCxn id="7148"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155" name="Google Shape;7155;p63"/>
              <p:cNvCxnSpPr>
                <a:stCxn id="7149"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156" name="Google Shape;7156;p63"/>
              <p:cNvCxnSpPr>
                <a:stCxn id="7152"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157" name="Google Shape;7157;p63"/>
              <p:cNvCxnSpPr>
                <a:stCxn id="7150"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158" name="Google Shape;7158;p63"/>
            <p:cNvGrpSpPr/>
            <p:nvPr/>
          </p:nvGrpSpPr>
          <p:grpSpPr>
            <a:xfrm>
              <a:off x="2675275" y="3930557"/>
              <a:ext cx="1003306" cy="451719"/>
              <a:chOff x="2675275" y="4174282"/>
              <a:chExt cx="1003306" cy="451719"/>
            </a:xfrm>
          </p:grpSpPr>
          <p:sp>
            <p:nvSpPr>
              <p:cNvPr id="7159" name="Google Shape;7159;p63"/>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endParaRPr/>
              </a:p>
            </p:txBody>
          </p:sp>
          <p:sp>
            <p:nvSpPr>
              <p:cNvPr id="7160" name="Google Shape;7160;p63"/>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7161" name="Google Shape;7161;p63"/>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grpSp>
        <p:nvGrpSpPr>
          <p:cNvPr id="7162" name="Google Shape;7162;p63"/>
          <p:cNvGrpSpPr/>
          <p:nvPr/>
        </p:nvGrpSpPr>
        <p:grpSpPr>
          <a:xfrm>
            <a:off x="1654413" y="971307"/>
            <a:ext cx="574511" cy="874709"/>
            <a:chOff x="1715404" y="1112080"/>
            <a:chExt cx="642270" cy="977984"/>
          </a:xfrm>
        </p:grpSpPr>
        <p:grpSp>
          <p:nvGrpSpPr>
            <p:cNvPr id="7163" name="Google Shape;7163;p63"/>
            <p:cNvGrpSpPr/>
            <p:nvPr/>
          </p:nvGrpSpPr>
          <p:grpSpPr>
            <a:xfrm>
              <a:off x="1715404" y="1112080"/>
              <a:ext cx="642270" cy="977984"/>
              <a:chOff x="1715404" y="1112080"/>
              <a:chExt cx="642270" cy="977984"/>
            </a:xfrm>
          </p:grpSpPr>
          <p:sp>
            <p:nvSpPr>
              <p:cNvPr id="7164" name="Google Shape;7164;p63"/>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165" name="Google Shape;7165;p63"/>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endParaRPr/>
              </a:p>
            </p:txBody>
          </p:sp>
        </p:grpSp>
        <p:grpSp>
          <p:nvGrpSpPr>
            <p:cNvPr id="7166" name="Google Shape;7166;p63"/>
            <p:cNvGrpSpPr/>
            <p:nvPr/>
          </p:nvGrpSpPr>
          <p:grpSpPr>
            <a:xfrm>
              <a:off x="1768927" y="1165603"/>
              <a:ext cx="535225" cy="851367"/>
              <a:chOff x="1768927" y="1165603"/>
              <a:chExt cx="535225" cy="851367"/>
            </a:xfrm>
          </p:grpSpPr>
          <p:sp>
            <p:nvSpPr>
              <p:cNvPr id="7167" name="Google Shape;7167;p63"/>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168" name="Google Shape;7168;p63"/>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7169" name="Google Shape;7169;p63"/>
            <p:cNvGrpSpPr/>
            <p:nvPr/>
          </p:nvGrpSpPr>
          <p:grpSpPr>
            <a:xfrm>
              <a:off x="1822449" y="1219125"/>
              <a:ext cx="428180" cy="718859"/>
              <a:chOff x="1822449" y="1219125"/>
              <a:chExt cx="428180" cy="718859"/>
            </a:xfrm>
          </p:grpSpPr>
          <p:sp>
            <p:nvSpPr>
              <p:cNvPr id="7170" name="Google Shape;7170;p63"/>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171" name="Google Shape;7171;p63"/>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7172" name="Google Shape;7172;p63"/>
            <p:cNvGrpSpPr/>
            <p:nvPr/>
          </p:nvGrpSpPr>
          <p:grpSpPr>
            <a:xfrm>
              <a:off x="1875972" y="1272648"/>
              <a:ext cx="321135" cy="586939"/>
              <a:chOff x="1875972" y="1272648"/>
              <a:chExt cx="321135" cy="586939"/>
            </a:xfrm>
          </p:grpSpPr>
          <p:sp>
            <p:nvSpPr>
              <p:cNvPr id="7173" name="Google Shape;7173;p63"/>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174" name="Google Shape;7174;p63"/>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endParaRPr/>
              </a:p>
            </p:txBody>
          </p:sp>
        </p:grpSp>
      </p:grpSp>
      <p:grpSp>
        <p:nvGrpSpPr>
          <p:cNvPr id="7175" name="Google Shape;7175;p63"/>
          <p:cNvGrpSpPr/>
          <p:nvPr/>
        </p:nvGrpSpPr>
        <p:grpSpPr>
          <a:xfrm>
            <a:off x="7761573" y="3528028"/>
            <a:ext cx="293855" cy="644170"/>
            <a:chOff x="241025" y="3151575"/>
            <a:chExt cx="293855" cy="644170"/>
          </a:xfrm>
        </p:grpSpPr>
        <p:sp>
          <p:nvSpPr>
            <p:cNvPr id="7176" name="Google Shape;7176;p63"/>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77" name="Google Shape;7177;p63"/>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7178" name="Google Shape;7178;p63"/>
          <p:cNvGrpSpPr/>
          <p:nvPr/>
        </p:nvGrpSpPr>
        <p:grpSpPr>
          <a:xfrm>
            <a:off x="709557" y="2728028"/>
            <a:ext cx="1779649" cy="591620"/>
            <a:chOff x="246070" y="1983375"/>
            <a:chExt cx="1855347" cy="616849"/>
          </a:xfrm>
        </p:grpSpPr>
        <p:sp>
          <p:nvSpPr>
            <p:cNvPr id="7179" name="Google Shape;7179;p63"/>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180" name="Google Shape;7180;p63"/>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181" name="Google Shape;7181;p63"/>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182" name="Google Shape;7182;p63"/>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endParaRPr/>
            </a:p>
          </p:txBody>
        </p:sp>
        <p:sp>
          <p:nvSpPr>
            <p:cNvPr id="7183" name="Google Shape;7183;p63"/>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84" name="Google Shape;7184;p63"/>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185" name="Google Shape;7185;p63"/>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186" name="Google Shape;7186;p63"/>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187" name="Google Shape;7187;p63"/>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endParaRPr/>
            </a:p>
          </p:txBody>
        </p:sp>
      </p:grpSp>
      <p:grpSp>
        <p:nvGrpSpPr>
          <p:cNvPr id="7188" name="Google Shape;7188;p63"/>
          <p:cNvGrpSpPr/>
          <p:nvPr/>
        </p:nvGrpSpPr>
        <p:grpSpPr>
          <a:xfrm>
            <a:off x="2320425" y="971307"/>
            <a:ext cx="711055" cy="745993"/>
            <a:chOff x="2496269" y="1171698"/>
            <a:chExt cx="761953" cy="799392"/>
          </a:xfrm>
        </p:grpSpPr>
        <p:grpSp>
          <p:nvGrpSpPr>
            <p:cNvPr id="7189" name="Google Shape;7189;p63"/>
            <p:cNvGrpSpPr/>
            <p:nvPr/>
          </p:nvGrpSpPr>
          <p:grpSpPr>
            <a:xfrm>
              <a:off x="2496269" y="1171698"/>
              <a:ext cx="761953" cy="723022"/>
              <a:chOff x="2496269" y="1171698"/>
              <a:chExt cx="761953" cy="723022"/>
            </a:xfrm>
          </p:grpSpPr>
          <p:sp>
            <p:nvSpPr>
              <p:cNvPr id="7190" name="Google Shape;7190;p63"/>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191" name="Google Shape;7191;p63"/>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nvGrpSpPr>
              <p:cNvPr id="7192" name="Google Shape;7192;p63"/>
              <p:cNvGrpSpPr/>
              <p:nvPr/>
            </p:nvGrpSpPr>
            <p:grpSpPr>
              <a:xfrm>
                <a:off x="2496269" y="1171698"/>
                <a:ext cx="761953" cy="723022"/>
                <a:chOff x="2496269" y="1120652"/>
                <a:chExt cx="761953" cy="723022"/>
              </a:xfrm>
            </p:grpSpPr>
            <p:grpSp>
              <p:nvGrpSpPr>
                <p:cNvPr id="7193" name="Google Shape;7193;p63"/>
                <p:cNvGrpSpPr/>
                <p:nvPr/>
              </p:nvGrpSpPr>
              <p:grpSpPr>
                <a:xfrm>
                  <a:off x="2496269" y="1120652"/>
                  <a:ext cx="761953" cy="723022"/>
                  <a:chOff x="2496269" y="1120652"/>
                  <a:chExt cx="761953" cy="723022"/>
                </a:xfrm>
              </p:grpSpPr>
              <p:grpSp>
                <p:nvGrpSpPr>
                  <p:cNvPr id="7194" name="Google Shape;7194;p63"/>
                  <p:cNvGrpSpPr/>
                  <p:nvPr/>
                </p:nvGrpSpPr>
                <p:grpSpPr>
                  <a:xfrm>
                    <a:off x="2496269" y="1304589"/>
                    <a:ext cx="407089" cy="305057"/>
                    <a:chOff x="2496269" y="1304589"/>
                    <a:chExt cx="407089" cy="305057"/>
                  </a:xfrm>
                </p:grpSpPr>
                <p:sp>
                  <p:nvSpPr>
                    <p:cNvPr id="7195" name="Google Shape;7195;p63"/>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196" name="Google Shape;7196;p63"/>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7197" name="Google Shape;7197;p63"/>
                  <p:cNvGrpSpPr/>
                  <p:nvPr/>
                </p:nvGrpSpPr>
                <p:grpSpPr>
                  <a:xfrm>
                    <a:off x="2586468" y="1493376"/>
                    <a:ext cx="358850" cy="349656"/>
                    <a:chOff x="2586468" y="1493376"/>
                    <a:chExt cx="358850" cy="349656"/>
                  </a:xfrm>
                </p:grpSpPr>
                <p:sp>
                  <p:nvSpPr>
                    <p:cNvPr id="7198" name="Google Shape;7198;p63"/>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199" name="Google Shape;7199;p63"/>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7200" name="Google Shape;7200;p63"/>
                  <p:cNvGrpSpPr/>
                  <p:nvPr/>
                </p:nvGrpSpPr>
                <p:grpSpPr>
                  <a:xfrm>
                    <a:off x="2807939" y="1494024"/>
                    <a:ext cx="358857" cy="349650"/>
                    <a:chOff x="2807939" y="1494024"/>
                    <a:chExt cx="358857" cy="349650"/>
                  </a:xfrm>
                </p:grpSpPr>
                <p:sp>
                  <p:nvSpPr>
                    <p:cNvPr id="7201" name="Google Shape;7201;p63"/>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202" name="Google Shape;7202;p63"/>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7203" name="Google Shape;7203;p63"/>
                  <p:cNvGrpSpPr/>
                  <p:nvPr/>
                </p:nvGrpSpPr>
                <p:grpSpPr>
                  <a:xfrm>
                    <a:off x="2851133" y="1305635"/>
                    <a:ext cx="407089" cy="305057"/>
                    <a:chOff x="2851133" y="1305635"/>
                    <a:chExt cx="407089" cy="305057"/>
                  </a:xfrm>
                </p:grpSpPr>
                <p:sp>
                  <p:nvSpPr>
                    <p:cNvPr id="7204" name="Google Shape;7204;p63"/>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205" name="Google Shape;7205;p63"/>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7206" name="Google Shape;7206;p63"/>
                  <p:cNvGrpSpPr/>
                  <p:nvPr/>
                </p:nvGrpSpPr>
                <p:grpSpPr>
                  <a:xfrm>
                    <a:off x="2727495" y="1120652"/>
                    <a:ext cx="300271" cy="396358"/>
                    <a:chOff x="2727495" y="1120652"/>
                    <a:chExt cx="300271" cy="396358"/>
                  </a:xfrm>
                </p:grpSpPr>
                <p:sp>
                  <p:nvSpPr>
                    <p:cNvPr id="7207" name="Google Shape;7207;p63"/>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08" name="Google Shape;7208;p63"/>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grpSp>
              <p:nvGrpSpPr>
                <p:cNvPr id="7209" name="Google Shape;7209;p63"/>
                <p:cNvGrpSpPr/>
                <p:nvPr/>
              </p:nvGrpSpPr>
              <p:grpSpPr>
                <a:xfrm>
                  <a:off x="2722305" y="1350460"/>
                  <a:ext cx="308357" cy="308344"/>
                  <a:chOff x="2722305" y="1350460"/>
                  <a:chExt cx="308357" cy="308344"/>
                </a:xfrm>
              </p:grpSpPr>
              <p:sp>
                <p:nvSpPr>
                  <p:cNvPr id="7210" name="Google Shape;7210;p63"/>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nvGrpSpPr>
                  <p:cNvPr id="7211" name="Google Shape;7211;p63"/>
                  <p:cNvGrpSpPr/>
                  <p:nvPr/>
                </p:nvGrpSpPr>
                <p:grpSpPr>
                  <a:xfrm>
                    <a:off x="2725064" y="1364529"/>
                    <a:ext cx="297954" cy="280182"/>
                    <a:chOff x="2725064" y="1364529"/>
                    <a:chExt cx="297954" cy="280182"/>
                  </a:xfrm>
                </p:grpSpPr>
                <p:sp>
                  <p:nvSpPr>
                    <p:cNvPr id="7212" name="Google Shape;7212;p63"/>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213" name="Google Shape;7213;p63"/>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214" name="Google Shape;7214;p63"/>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15" name="Google Shape;7215;p63"/>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216" name="Google Shape;7216;p63"/>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endParaRPr/>
                    </a:p>
                  </p:txBody>
                </p:sp>
              </p:grpSp>
            </p:grpSp>
          </p:grpSp>
        </p:grpSp>
        <p:sp>
          <p:nvSpPr>
            <p:cNvPr id="7217" name="Google Shape;7217;p63"/>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218" name="Google Shape;7218;p63"/>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219" name="Google Shape;7219;p63"/>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220" name="Google Shape;7220;p63"/>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221" name="Google Shape;7221;p63"/>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7222" name="Google Shape;7222;p63"/>
          <p:cNvGrpSpPr/>
          <p:nvPr/>
        </p:nvGrpSpPr>
        <p:grpSpPr>
          <a:xfrm>
            <a:off x="3909124" y="2727413"/>
            <a:ext cx="1569144" cy="591015"/>
            <a:chOff x="3820100" y="3023049"/>
            <a:chExt cx="1303926" cy="491162"/>
          </a:xfrm>
        </p:grpSpPr>
        <p:grpSp>
          <p:nvGrpSpPr>
            <p:cNvPr id="7223" name="Google Shape;7223;p63"/>
            <p:cNvGrpSpPr/>
            <p:nvPr/>
          </p:nvGrpSpPr>
          <p:grpSpPr>
            <a:xfrm>
              <a:off x="3820100" y="3023072"/>
              <a:ext cx="1303926" cy="491139"/>
              <a:chOff x="3820100" y="3023072"/>
              <a:chExt cx="1303926" cy="491139"/>
            </a:xfrm>
          </p:grpSpPr>
          <p:sp>
            <p:nvSpPr>
              <p:cNvPr id="7224" name="Google Shape;7224;p63"/>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225" name="Google Shape;7225;p63"/>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7226" name="Google Shape;7226;p63"/>
            <p:cNvGrpSpPr/>
            <p:nvPr/>
          </p:nvGrpSpPr>
          <p:grpSpPr>
            <a:xfrm>
              <a:off x="4132439" y="3023645"/>
              <a:ext cx="393633" cy="177096"/>
              <a:chOff x="4132439" y="3023645"/>
              <a:chExt cx="393633" cy="177096"/>
            </a:xfrm>
          </p:grpSpPr>
          <p:sp>
            <p:nvSpPr>
              <p:cNvPr id="7227" name="Google Shape;7227;p63"/>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228" name="Google Shape;7228;p63"/>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7229" name="Google Shape;7229;p63"/>
            <p:cNvGrpSpPr/>
            <p:nvPr/>
          </p:nvGrpSpPr>
          <p:grpSpPr>
            <a:xfrm>
              <a:off x="3921811" y="3023049"/>
              <a:ext cx="1002397" cy="388943"/>
              <a:chOff x="3921811" y="3023049"/>
              <a:chExt cx="1002397" cy="388943"/>
            </a:xfrm>
          </p:grpSpPr>
          <p:sp>
            <p:nvSpPr>
              <p:cNvPr id="7230" name="Google Shape;7230;p63"/>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231" name="Google Shape;7231;p63"/>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232" name="Google Shape;7232;p63"/>
            <p:cNvGrpSpPr/>
            <p:nvPr/>
          </p:nvGrpSpPr>
          <p:grpSpPr>
            <a:xfrm>
              <a:off x="4023645" y="3023049"/>
              <a:ext cx="683032" cy="286722"/>
              <a:chOff x="4023645" y="3023049"/>
              <a:chExt cx="683032" cy="286722"/>
            </a:xfrm>
          </p:grpSpPr>
          <p:sp>
            <p:nvSpPr>
              <p:cNvPr id="7233" name="Google Shape;7233;p63"/>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34" name="Google Shape;7234;p63"/>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endParaRPr/>
              </a:p>
            </p:txBody>
          </p:sp>
        </p:grpSp>
      </p:grpSp>
      <p:grpSp>
        <p:nvGrpSpPr>
          <p:cNvPr id="7235" name="Google Shape;7235;p63"/>
          <p:cNvGrpSpPr/>
          <p:nvPr/>
        </p:nvGrpSpPr>
        <p:grpSpPr>
          <a:xfrm>
            <a:off x="1541246" y="1854257"/>
            <a:ext cx="713522" cy="688025"/>
            <a:chOff x="1706078" y="2092648"/>
            <a:chExt cx="660913" cy="637296"/>
          </a:xfrm>
        </p:grpSpPr>
        <p:sp>
          <p:nvSpPr>
            <p:cNvPr id="7236" name="Google Shape;7236;p63"/>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nvGrpSpPr>
            <p:cNvPr id="7237" name="Google Shape;7237;p63"/>
            <p:cNvGrpSpPr/>
            <p:nvPr/>
          </p:nvGrpSpPr>
          <p:grpSpPr>
            <a:xfrm>
              <a:off x="1706078" y="2092648"/>
              <a:ext cx="660913" cy="575241"/>
              <a:chOff x="1706078" y="2092648"/>
              <a:chExt cx="660913" cy="575241"/>
            </a:xfrm>
          </p:grpSpPr>
          <p:sp>
            <p:nvSpPr>
              <p:cNvPr id="7238" name="Google Shape;7238;p63"/>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7239" name="Google Shape;7239;p63"/>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7240" name="Google Shape;7240;p63"/>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grpSp>
        <p:nvGrpSpPr>
          <p:cNvPr id="7241" name="Google Shape;7241;p63"/>
          <p:cNvGrpSpPr/>
          <p:nvPr/>
        </p:nvGrpSpPr>
        <p:grpSpPr>
          <a:xfrm>
            <a:off x="6303105" y="971806"/>
            <a:ext cx="1317459" cy="684168"/>
            <a:chOff x="238125" y="999450"/>
            <a:chExt cx="7140700" cy="3708225"/>
          </a:xfrm>
        </p:grpSpPr>
        <p:sp>
          <p:nvSpPr>
            <p:cNvPr id="7242" name="Google Shape;7242;p6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243" name="Google Shape;7243;p6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244" name="Google Shape;7244;p6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245" name="Google Shape;7245;p6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246" name="Google Shape;7246;p63"/>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endParaRPr/>
            </a:p>
          </p:txBody>
        </p:sp>
        <p:sp>
          <p:nvSpPr>
            <p:cNvPr id="7247" name="Google Shape;7247;p6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248" name="Google Shape;7248;p6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249" name="Google Shape;7249;p6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250" name="Google Shape;7250;p6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7254"/>
        <p:cNvGrpSpPr/>
        <p:nvPr/>
      </p:nvGrpSpPr>
      <p:grpSpPr>
        <a:xfrm>
          <a:off x="0" y="0"/>
          <a:ext cx="0" cy="0"/>
          <a:chOff x="0" y="0"/>
          <a:chExt cx="0" cy="0"/>
        </a:xfrm>
      </p:grpSpPr>
      <p:grpSp>
        <p:nvGrpSpPr>
          <p:cNvPr id="7255" name="Google Shape;7255;p64"/>
          <p:cNvGrpSpPr/>
          <p:nvPr/>
        </p:nvGrpSpPr>
        <p:grpSpPr>
          <a:xfrm>
            <a:off x="717026" y="967615"/>
            <a:ext cx="1636117" cy="1526144"/>
            <a:chOff x="729238" y="1179665"/>
            <a:chExt cx="1636117" cy="1526144"/>
          </a:xfrm>
        </p:grpSpPr>
        <p:grpSp>
          <p:nvGrpSpPr>
            <p:cNvPr id="7256" name="Google Shape;7256;p64"/>
            <p:cNvGrpSpPr/>
            <p:nvPr/>
          </p:nvGrpSpPr>
          <p:grpSpPr>
            <a:xfrm>
              <a:off x="729238" y="1179665"/>
              <a:ext cx="80700" cy="1526144"/>
              <a:chOff x="729238" y="1179665"/>
              <a:chExt cx="80700" cy="1526144"/>
            </a:xfrm>
          </p:grpSpPr>
          <p:sp>
            <p:nvSpPr>
              <p:cNvPr id="7257" name="Google Shape;7257;p64"/>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58" name="Google Shape;7258;p64"/>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59" name="Google Shape;7259;p64"/>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60" name="Google Shape;7260;p64"/>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61" name="Google Shape;7261;p64"/>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62" name="Google Shape;7262;p64"/>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63" name="Google Shape;7263;p64"/>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64" name="Google Shape;7264;p64"/>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65" name="Google Shape;7265;p64"/>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66" name="Google Shape;7266;p64"/>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7267" name="Google Shape;7267;p64"/>
            <p:cNvGrpSpPr/>
            <p:nvPr/>
          </p:nvGrpSpPr>
          <p:grpSpPr>
            <a:xfrm>
              <a:off x="903098" y="1179665"/>
              <a:ext cx="80700" cy="1526144"/>
              <a:chOff x="903098" y="1179665"/>
              <a:chExt cx="80700" cy="1526144"/>
            </a:xfrm>
          </p:grpSpPr>
          <p:sp>
            <p:nvSpPr>
              <p:cNvPr id="7268" name="Google Shape;7268;p64"/>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69" name="Google Shape;7269;p64"/>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70" name="Google Shape;7270;p64"/>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71" name="Google Shape;7271;p64"/>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72" name="Google Shape;7272;p64"/>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73" name="Google Shape;7273;p64"/>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74" name="Google Shape;7274;p64"/>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75" name="Google Shape;7275;p64"/>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76" name="Google Shape;7276;p64"/>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77" name="Google Shape;7277;p64"/>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7278" name="Google Shape;7278;p64"/>
            <p:cNvGrpSpPr/>
            <p:nvPr/>
          </p:nvGrpSpPr>
          <p:grpSpPr>
            <a:xfrm>
              <a:off x="1076958" y="1179665"/>
              <a:ext cx="80700" cy="1526144"/>
              <a:chOff x="1076958" y="1179665"/>
              <a:chExt cx="80700" cy="1526144"/>
            </a:xfrm>
          </p:grpSpPr>
          <p:sp>
            <p:nvSpPr>
              <p:cNvPr id="7279" name="Google Shape;7279;p64"/>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80" name="Google Shape;7280;p64"/>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81" name="Google Shape;7281;p64"/>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82" name="Google Shape;7282;p64"/>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83" name="Google Shape;7283;p64"/>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84" name="Google Shape;7284;p64"/>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85" name="Google Shape;7285;p64"/>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86" name="Google Shape;7286;p64"/>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87" name="Google Shape;7287;p64"/>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88" name="Google Shape;7288;p64"/>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7289" name="Google Shape;7289;p64"/>
            <p:cNvGrpSpPr/>
            <p:nvPr/>
          </p:nvGrpSpPr>
          <p:grpSpPr>
            <a:xfrm>
              <a:off x="1247707" y="1179665"/>
              <a:ext cx="80700" cy="1526144"/>
              <a:chOff x="1247707" y="1179665"/>
              <a:chExt cx="80700" cy="1526144"/>
            </a:xfrm>
          </p:grpSpPr>
          <p:sp>
            <p:nvSpPr>
              <p:cNvPr id="7290" name="Google Shape;7290;p64"/>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91" name="Google Shape;7291;p64"/>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92" name="Google Shape;7292;p64"/>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293" name="Google Shape;7293;p64"/>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94" name="Google Shape;7294;p64"/>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95" name="Google Shape;7295;p64"/>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96" name="Google Shape;7296;p64"/>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97" name="Google Shape;7297;p64"/>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98" name="Google Shape;7298;p64"/>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299" name="Google Shape;7299;p64"/>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7300" name="Google Shape;7300;p64"/>
            <p:cNvGrpSpPr/>
            <p:nvPr/>
          </p:nvGrpSpPr>
          <p:grpSpPr>
            <a:xfrm>
              <a:off x="1421567" y="1179665"/>
              <a:ext cx="80700" cy="1526144"/>
              <a:chOff x="1421567" y="1179665"/>
              <a:chExt cx="80700" cy="1526144"/>
            </a:xfrm>
          </p:grpSpPr>
          <p:sp>
            <p:nvSpPr>
              <p:cNvPr id="7301" name="Google Shape;7301;p64"/>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02" name="Google Shape;7302;p64"/>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03" name="Google Shape;7303;p64"/>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04" name="Google Shape;7304;p64"/>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05" name="Google Shape;7305;p64"/>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06" name="Google Shape;7306;p64"/>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07" name="Google Shape;7307;p64"/>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08" name="Google Shape;7308;p64"/>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09" name="Google Shape;7309;p64"/>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10" name="Google Shape;7310;p64"/>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7311" name="Google Shape;7311;p64"/>
            <p:cNvGrpSpPr/>
            <p:nvPr/>
          </p:nvGrpSpPr>
          <p:grpSpPr>
            <a:xfrm>
              <a:off x="1592327" y="1179665"/>
              <a:ext cx="80700" cy="1526144"/>
              <a:chOff x="1592327" y="1179665"/>
              <a:chExt cx="80700" cy="1526144"/>
            </a:xfrm>
          </p:grpSpPr>
          <p:sp>
            <p:nvSpPr>
              <p:cNvPr id="7312" name="Google Shape;7312;p64"/>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13" name="Google Shape;7313;p64"/>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14" name="Google Shape;7314;p64"/>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15" name="Google Shape;7315;p64"/>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16" name="Google Shape;7316;p64"/>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17" name="Google Shape;7317;p64"/>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18" name="Google Shape;7318;p64"/>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19" name="Google Shape;7319;p64"/>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20" name="Google Shape;7320;p64"/>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21" name="Google Shape;7321;p64"/>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7322" name="Google Shape;7322;p64"/>
            <p:cNvGrpSpPr/>
            <p:nvPr/>
          </p:nvGrpSpPr>
          <p:grpSpPr>
            <a:xfrm>
              <a:off x="1766187" y="1179665"/>
              <a:ext cx="80700" cy="1526144"/>
              <a:chOff x="1766187" y="1179665"/>
              <a:chExt cx="80700" cy="1526144"/>
            </a:xfrm>
          </p:grpSpPr>
          <p:sp>
            <p:nvSpPr>
              <p:cNvPr id="7323" name="Google Shape;7323;p64"/>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24" name="Google Shape;7324;p64"/>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25" name="Google Shape;7325;p64"/>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26" name="Google Shape;7326;p64"/>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27" name="Google Shape;7327;p64"/>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28" name="Google Shape;7328;p64"/>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29" name="Google Shape;7329;p64"/>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30" name="Google Shape;7330;p64"/>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31" name="Google Shape;7331;p64"/>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32" name="Google Shape;7332;p64"/>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7333" name="Google Shape;7333;p64"/>
            <p:cNvGrpSpPr/>
            <p:nvPr/>
          </p:nvGrpSpPr>
          <p:grpSpPr>
            <a:xfrm>
              <a:off x="1936935" y="1179665"/>
              <a:ext cx="80700" cy="1526144"/>
              <a:chOff x="1936935" y="1179665"/>
              <a:chExt cx="80700" cy="1526144"/>
            </a:xfrm>
          </p:grpSpPr>
          <p:sp>
            <p:nvSpPr>
              <p:cNvPr id="7334" name="Google Shape;7334;p64"/>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35" name="Google Shape;7335;p64"/>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36" name="Google Shape;7336;p64"/>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37" name="Google Shape;7337;p64"/>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38" name="Google Shape;7338;p64"/>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39" name="Google Shape;7339;p64"/>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40" name="Google Shape;7340;p64"/>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41" name="Google Shape;7341;p64"/>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42" name="Google Shape;7342;p64"/>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43" name="Google Shape;7343;p64"/>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7344" name="Google Shape;7344;p64"/>
            <p:cNvGrpSpPr/>
            <p:nvPr/>
          </p:nvGrpSpPr>
          <p:grpSpPr>
            <a:xfrm>
              <a:off x="2110795" y="1179665"/>
              <a:ext cx="80700" cy="1526144"/>
              <a:chOff x="2110795" y="1179665"/>
              <a:chExt cx="80700" cy="1526144"/>
            </a:xfrm>
          </p:grpSpPr>
          <p:sp>
            <p:nvSpPr>
              <p:cNvPr id="7345" name="Google Shape;7345;p64"/>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46" name="Google Shape;7346;p64"/>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47" name="Google Shape;7347;p64"/>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48" name="Google Shape;7348;p64"/>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49" name="Google Shape;7349;p64"/>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50" name="Google Shape;7350;p64"/>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51" name="Google Shape;7351;p64"/>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52" name="Google Shape;7352;p64"/>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53" name="Google Shape;7353;p64"/>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54" name="Google Shape;7354;p64"/>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nvGrpSpPr>
            <p:cNvPr id="7355" name="Google Shape;7355;p64"/>
            <p:cNvGrpSpPr/>
            <p:nvPr/>
          </p:nvGrpSpPr>
          <p:grpSpPr>
            <a:xfrm>
              <a:off x="2284655" y="1179665"/>
              <a:ext cx="80700" cy="1526144"/>
              <a:chOff x="2284655" y="1179665"/>
              <a:chExt cx="80700" cy="1526144"/>
            </a:xfrm>
          </p:grpSpPr>
          <p:sp>
            <p:nvSpPr>
              <p:cNvPr id="7356" name="Google Shape;7356;p64"/>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57" name="Google Shape;7357;p64"/>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58" name="Google Shape;7358;p64"/>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59" name="Google Shape;7359;p64"/>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60" name="Google Shape;7360;p64"/>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61" name="Google Shape;7361;p64"/>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362" name="Google Shape;7362;p64"/>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63" name="Google Shape;7363;p64"/>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64" name="Google Shape;7364;p64"/>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sp>
            <p:nvSpPr>
              <p:cNvPr id="7365" name="Google Shape;7365;p64"/>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endParaRPr/>
              </a:p>
            </p:txBody>
          </p:sp>
        </p:grpSp>
      </p:grpSp>
      <p:grpSp>
        <p:nvGrpSpPr>
          <p:cNvPr id="7366" name="Google Shape;7366;p64"/>
          <p:cNvGrpSpPr/>
          <p:nvPr/>
        </p:nvGrpSpPr>
        <p:grpSpPr>
          <a:xfrm>
            <a:off x="2611692" y="986754"/>
            <a:ext cx="1364248" cy="1102133"/>
            <a:chOff x="2623904" y="1198803"/>
            <a:chExt cx="1364248" cy="1102133"/>
          </a:xfrm>
        </p:grpSpPr>
        <p:grpSp>
          <p:nvGrpSpPr>
            <p:cNvPr id="7367" name="Google Shape;7367;p64"/>
            <p:cNvGrpSpPr/>
            <p:nvPr/>
          </p:nvGrpSpPr>
          <p:grpSpPr>
            <a:xfrm>
              <a:off x="2623907" y="1198803"/>
              <a:ext cx="1364245" cy="273000"/>
              <a:chOff x="2623907" y="1198803"/>
              <a:chExt cx="1364245" cy="273000"/>
            </a:xfrm>
          </p:grpSpPr>
          <p:sp>
            <p:nvSpPr>
              <p:cNvPr id="7368" name="Google Shape;7368;p64"/>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69" name="Google Shape;7369;p64"/>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70" name="Google Shape;7370;p64"/>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71" name="Google Shape;7371;p64"/>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72" name="Google Shape;7372;p64"/>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endParaRPr/>
              </a:p>
            </p:txBody>
          </p:sp>
        </p:grpSp>
        <p:grpSp>
          <p:nvGrpSpPr>
            <p:cNvPr id="7373" name="Google Shape;7373;p64"/>
            <p:cNvGrpSpPr/>
            <p:nvPr/>
          </p:nvGrpSpPr>
          <p:grpSpPr>
            <a:xfrm>
              <a:off x="2623904" y="1476964"/>
              <a:ext cx="1364245" cy="273000"/>
              <a:chOff x="2623904" y="1476964"/>
              <a:chExt cx="1364245" cy="273000"/>
            </a:xfrm>
          </p:grpSpPr>
          <p:sp>
            <p:nvSpPr>
              <p:cNvPr id="7374" name="Google Shape;7374;p64"/>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75" name="Google Shape;7375;p64"/>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76" name="Google Shape;7376;p64"/>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endParaRPr/>
              </a:p>
            </p:txBody>
          </p:sp>
          <p:sp>
            <p:nvSpPr>
              <p:cNvPr id="7377" name="Google Shape;7377;p64"/>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endParaRPr/>
              </a:p>
            </p:txBody>
          </p:sp>
          <p:sp>
            <p:nvSpPr>
              <p:cNvPr id="7378" name="Google Shape;7378;p64"/>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endParaRPr/>
              </a:p>
            </p:txBody>
          </p:sp>
        </p:grpSp>
        <p:grpSp>
          <p:nvGrpSpPr>
            <p:cNvPr id="7379" name="Google Shape;7379;p64"/>
            <p:cNvGrpSpPr/>
            <p:nvPr/>
          </p:nvGrpSpPr>
          <p:grpSpPr>
            <a:xfrm>
              <a:off x="2623907" y="1749775"/>
              <a:ext cx="1364245" cy="273000"/>
              <a:chOff x="2623907" y="1749775"/>
              <a:chExt cx="1364245" cy="273000"/>
            </a:xfrm>
          </p:grpSpPr>
          <p:sp>
            <p:nvSpPr>
              <p:cNvPr id="7380" name="Google Shape;7380;p64"/>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81" name="Google Shape;7381;p64"/>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82" name="Google Shape;7382;p64"/>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83" name="Google Shape;7383;p64"/>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endParaRPr/>
              </a:p>
            </p:txBody>
          </p:sp>
          <p:sp>
            <p:nvSpPr>
              <p:cNvPr id="7384" name="Google Shape;7384;p64"/>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endParaRPr/>
              </a:p>
            </p:txBody>
          </p:sp>
        </p:grpSp>
        <p:grpSp>
          <p:nvGrpSpPr>
            <p:cNvPr id="7385" name="Google Shape;7385;p64"/>
            <p:cNvGrpSpPr/>
            <p:nvPr/>
          </p:nvGrpSpPr>
          <p:grpSpPr>
            <a:xfrm>
              <a:off x="2623904" y="2027936"/>
              <a:ext cx="1364245" cy="273000"/>
              <a:chOff x="2623904" y="2027936"/>
              <a:chExt cx="1364245" cy="273000"/>
            </a:xfrm>
          </p:grpSpPr>
          <p:sp>
            <p:nvSpPr>
              <p:cNvPr id="7386" name="Google Shape;7386;p64"/>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87" name="Google Shape;7387;p64"/>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88" name="Google Shape;7388;p64"/>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89" name="Google Shape;7389;p64"/>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sp>
            <p:nvSpPr>
              <p:cNvPr id="7390" name="Google Shape;7390;p64"/>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endParaRPr/>
              </a:p>
            </p:txBody>
          </p:sp>
        </p:grpSp>
      </p:grpSp>
      <p:grpSp>
        <p:nvGrpSpPr>
          <p:cNvPr id="7391" name="Google Shape;7391;p64"/>
          <p:cNvGrpSpPr/>
          <p:nvPr/>
        </p:nvGrpSpPr>
        <p:grpSpPr>
          <a:xfrm>
            <a:off x="2601154" y="2445826"/>
            <a:ext cx="1387541" cy="159124"/>
            <a:chOff x="3200660" y="2180272"/>
            <a:chExt cx="2563824" cy="378237"/>
          </a:xfrm>
        </p:grpSpPr>
        <p:sp>
          <p:nvSpPr>
            <p:cNvPr id="7392" name="Google Shape;7392;p6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393" name="Google Shape;7393;p6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394" name="Google Shape;7394;p6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395" name="Google Shape;7395;p6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396" name="Google Shape;7396;p6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397" name="Google Shape;7397;p6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398" name="Google Shape;7398;p6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399" name="Google Shape;7399;p6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400" name="Google Shape;7400;p6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401" name="Google Shape;7401;p6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402" name="Google Shape;7402;p6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403" name="Google Shape;7403;p6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04" name="Google Shape;7404;p6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05" name="Google Shape;7405;p6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06" name="Google Shape;7406;p6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07" name="Google Shape;7407;p6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08" name="Google Shape;7408;p6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09" name="Google Shape;7409;p6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7410" name="Google Shape;7410;p64"/>
          <p:cNvGrpSpPr/>
          <p:nvPr/>
        </p:nvGrpSpPr>
        <p:grpSpPr>
          <a:xfrm>
            <a:off x="2597677" y="2723591"/>
            <a:ext cx="1390502" cy="159625"/>
            <a:chOff x="3530150" y="2790075"/>
            <a:chExt cx="1962600" cy="225300"/>
          </a:xfrm>
        </p:grpSpPr>
        <p:sp>
          <p:nvSpPr>
            <p:cNvPr id="7411" name="Google Shape;7411;p64"/>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endParaRPr/>
            </a:p>
          </p:txBody>
        </p:sp>
        <p:sp>
          <p:nvSpPr>
            <p:cNvPr id="7412" name="Google Shape;7412;p64"/>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endParaRPr/>
            </a:p>
          </p:txBody>
        </p:sp>
      </p:grpSp>
      <p:grpSp>
        <p:nvGrpSpPr>
          <p:cNvPr id="7413" name="Google Shape;7413;p64"/>
          <p:cNvGrpSpPr/>
          <p:nvPr/>
        </p:nvGrpSpPr>
        <p:grpSpPr>
          <a:xfrm>
            <a:off x="2597736" y="3001856"/>
            <a:ext cx="1411629" cy="154175"/>
            <a:chOff x="3558802" y="4011244"/>
            <a:chExt cx="1866000" cy="111600"/>
          </a:xfrm>
        </p:grpSpPr>
        <p:sp>
          <p:nvSpPr>
            <p:cNvPr id="7414" name="Google Shape;7414;p64"/>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endParaRPr/>
            </a:p>
          </p:txBody>
        </p:sp>
        <p:sp>
          <p:nvSpPr>
            <p:cNvPr id="7415" name="Google Shape;7415;p64"/>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endParaRPr/>
            </a:p>
          </p:txBody>
        </p:sp>
      </p:grpSp>
      <p:grpSp>
        <p:nvGrpSpPr>
          <p:cNvPr id="7416" name="Google Shape;7416;p64"/>
          <p:cNvGrpSpPr/>
          <p:nvPr/>
        </p:nvGrpSpPr>
        <p:grpSpPr>
          <a:xfrm>
            <a:off x="2598024" y="2207426"/>
            <a:ext cx="1383503" cy="119761"/>
            <a:chOff x="3465975" y="2270258"/>
            <a:chExt cx="1986364" cy="171947"/>
          </a:xfrm>
        </p:grpSpPr>
        <p:sp>
          <p:nvSpPr>
            <p:cNvPr id="7417" name="Google Shape;7417;p6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18" name="Google Shape;7418;p6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19" name="Google Shape;7419;p64"/>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endParaRPr/>
            </a:p>
          </p:txBody>
        </p:sp>
        <p:sp>
          <p:nvSpPr>
            <p:cNvPr id="7420" name="Google Shape;7420;p64"/>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endParaRPr/>
            </a:p>
          </p:txBody>
        </p:sp>
        <p:sp>
          <p:nvSpPr>
            <p:cNvPr id="7421" name="Google Shape;7421;p64"/>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endParaRPr/>
            </a:p>
          </p:txBody>
        </p:sp>
        <p:sp>
          <p:nvSpPr>
            <p:cNvPr id="7422" name="Google Shape;7422;p6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423" name="Google Shape;7423;p64"/>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endParaRPr/>
            </a:p>
          </p:txBody>
        </p:sp>
        <p:sp>
          <p:nvSpPr>
            <p:cNvPr id="7424" name="Google Shape;7424;p64"/>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endParaRPr/>
            </a:p>
          </p:txBody>
        </p:sp>
      </p:grpSp>
      <p:grpSp>
        <p:nvGrpSpPr>
          <p:cNvPr id="7425" name="Google Shape;7425;p64"/>
          <p:cNvGrpSpPr/>
          <p:nvPr/>
        </p:nvGrpSpPr>
        <p:grpSpPr>
          <a:xfrm>
            <a:off x="2609031" y="3571198"/>
            <a:ext cx="1369531" cy="195460"/>
            <a:chOff x="723300" y="4253549"/>
            <a:chExt cx="2276482" cy="324900"/>
          </a:xfrm>
        </p:grpSpPr>
        <p:sp>
          <p:nvSpPr>
            <p:cNvPr id="7426" name="Google Shape;7426;p6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endParaRPr/>
            </a:p>
          </p:txBody>
        </p:sp>
        <p:sp>
          <p:nvSpPr>
            <p:cNvPr id="7427" name="Google Shape;7427;p6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endParaRPr/>
            </a:p>
          </p:txBody>
        </p:sp>
        <p:sp>
          <p:nvSpPr>
            <p:cNvPr id="7428" name="Google Shape;7428;p6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endParaRPr/>
            </a:p>
          </p:txBody>
        </p:sp>
        <p:sp>
          <p:nvSpPr>
            <p:cNvPr id="7429" name="Google Shape;7429;p6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endParaRPr/>
            </a:p>
          </p:txBody>
        </p:sp>
        <p:sp>
          <p:nvSpPr>
            <p:cNvPr id="7430" name="Google Shape;7430;p64"/>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endParaRPr/>
            </a:p>
          </p:txBody>
        </p:sp>
      </p:grpSp>
      <p:grpSp>
        <p:nvGrpSpPr>
          <p:cNvPr id="7431" name="Google Shape;7431;p64"/>
          <p:cNvGrpSpPr/>
          <p:nvPr/>
        </p:nvGrpSpPr>
        <p:grpSpPr>
          <a:xfrm>
            <a:off x="2598591" y="3272440"/>
            <a:ext cx="1389066" cy="180119"/>
            <a:chOff x="705948" y="3788465"/>
            <a:chExt cx="2308953" cy="299400"/>
          </a:xfrm>
        </p:grpSpPr>
        <p:sp>
          <p:nvSpPr>
            <p:cNvPr id="7432" name="Google Shape;7432;p6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endParaRPr/>
            </a:p>
          </p:txBody>
        </p:sp>
        <p:sp>
          <p:nvSpPr>
            <p:cNvPr id="7433" name="Google Shape;7433;p6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endParaRPr/>
            </a:p>
          </p:txBody>
        </p:sp>
        <p:sp>
          <p:nvSpPr>
            <p:cNvPr id="7434" name="Google Shape;7434;p6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endParaRPr/>
            </a:p>
          </p:txBody>
        </p:sp>
        <p:sp>
          <p:nvSpPr>
            <p:cNvPr id="7435" name="Google Shape;7435;p64"/>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endParaRPr/>
            </a:p>
          </p:txBody>
        </p:sp>
        <p:sp>
          <p:nvSpPr>
            <p:cNvPr id="7436" name="Google Shape;7436;p64"/>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endParaRPr/>
            </a:p>
          </p:txBody>
        </p:sp>
      </p:grpSp>
      <p:grpSp>
        <p:nvGrpSpPr>
          <p:cNvPr id="7437" name="Google Shape;7437;p64"/>
          <p:cNvGrpSpPr/>
          <p:nvPr/>
        </p:nvGrpSpPr>
        <p:grpSpPr>
          <a:xfrm>
            <a:off x="4195581" y="1876394"/>
            <a:ext cx="1433821" cy="191501"/>
            <a:chOff x="4273350" y="2088443"/>
            <a:chExt cx="1433821" cy="191501"/>
          </a:xfrm>
        </p:grpSpPr>
        <p:grpSp>
          <p:nvGrpSpPr>
            <p:cNvPr id="7438" name="Google Shape;7438;p64"/>
            <p:cNvGrpSpPr/>
            <p:nvPr/>
          </p:nvGrpSpPr>
          <p:grpSpPr>
            <a:xfrm>
              <a:off x="4273350" y="2088443"/>
              <a:ext cx="1433821" cy="0"/>
              <a:chOff x="5224975" y="2962250"/>
              <a:chExt cx="1544400" cy="0"/>
            </a:xfrm>
          </p:grpSpPr>
          <p:cxnSp>
            <p:nvCxnSpPr>
              <p:cNvPr id="7439" name="Google Shape;7439;p64"/>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440" name="Google Shape;7440;p64"/>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441" name="Google Shape;7441;p64"/>
            <p:cNvGrpSpPr/>
            <p:nvPr/>
          </p:nvGrpSpPr>
          <p:grpSpPr>
            <a:xfrm>
              <a:off x="4273350" y="2279944"/>
              <a:ext cx="1433821" cy="0"/>
              <a:chOff x="5224975" y="2962250"/>
              <a:chExt cx="1544400" cy="0"/>
            </a:xfrm>
          </p:grpSpPr>
          <p:cxnSp>
            <p:nvCxnSpPr>
              <p:cNvPr id="7442" name="Google Shape;7442;p64"/>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443" name="Google Shape;7443;p64"/>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444" name="Google Shape;7444;p64"/>
          <p:cNvGrpSpPr/>
          <p:nvPr/>
        </p:nvGrpSpPr>
        <p:grpSpPr>
          <a:xfrm>
            <a:off x="2646529" y="3885298"/>
            <a:ext cx="1304609" cy="294074"/>
            <a:chOff x="2658741" y="4097347"/>
            <a:chExt cx="1304609" cy="294074"/>
          </a:xfrm>
        </p:grpSpPr>
        <p:grpSp>
          <p:nvGrpSpPr>
            <p:cNvPr id="7445" name="Google Shape;7445;p64"/>
            <p:cNvGrpSpPr/>
            <p:nvPr/>
          </p:nvGrpSpPr>
          <p:grpSpPr>
            <a:xfrm>
              <a:off x="2658741" y="4097347"/>
              <a:ext cx="118572" cy="294074"/>
              <a:chOff x="3343310" y="4475555"/>
              <a:chExt cx="127717" cy="316753"/>
            </a:xfrm>
          </p:grpSpPr>
          <p:sp>
            <p:nvSpPr>
              <p:cNvPr id="7446" name="Google Shape;7446;p6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7447" name="Google Shape;7447;p6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endParaRPr/>
              </a:p>
            </p:txBody>
          </p:sp>
        </p:grpSp>
        <p:grpSp>
          <p:nvGrpSpPr>
            <p:cNvPr id="7448" name="Google Shape;7448;p64"/>
            <p:cNvGrpSpPr/>
            <p:nvPr/>
          </p:nvGrpSpPr>
          <p:grpSpPr>
            <a:xfrm>
              <a:off x="3815519" y="4098388"/>
              <a:ext cx="147831" cy="291991"/>
              <a:chOff x="3527539" y="4476677"/>
              <a:chExt cx="159232" cy="314510"/>
            </a:xfrm>
          </p:grpSpPr>
          <p:sp>
            <p:nvSpPr>
              <p:cNvPr id="7449" name="Google Shape;7449;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450" name="Google Shape;7450;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7451" name="Google Shape;7451;p64"/>
            <p:cNvGrpSpPr/>
            <p:nvPr/>
          </p:nvGrpSpPr>
          <p:grpSpPr>
            <a:xfrm>
              <a:off x="3511696" y="4098388"/>
              <a:ext cx="147831" cy="291991"/>
              <a:chOff x="3527539" y="4476677"/>
              <a:chExt cx="159232" cy="314510"/>
            </a:xfrm>
          </p:grpSpPr>
          <p:sp>
            <p:nvSpPr>
              <p:cNvPr id="7452" name="Google Shape;7452;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453" name="Google Shape;7453;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7454" name="Google Shape;7454;p64"/>
            <p:cNvGrpSpPr/>
            <p:nvPr/>
          </p:nvGrpSpPr>
          <p:grpSpPr>
            <a:xfrm>
              <a:off x="3207874" y="4098388"/>
              <a:ext cx="147831" cy="291991"/>
              <a:chOff x="3527539" y="4476677"/>
              <a:chExt cx="159232" cy="314510"/>
            </a:xfrm>
          </p:grpSpPr>
          <p:sp>
            <p:nvSpPr>
              <p:cNvPr id="7455" name="Google Shape;7455;p6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456" name="Google Shape;7456;p6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7457" name="Google Shape;7457;p64"/>
            <p:cNvGrpSpPr/>
            <p:nvPr/>
          </p:nvGrpSpPr>
          <p:grpSpPr>
            <a:xfrm>
              <a:off x="2933305" y="4097347"/>
              <a:ext cx="118572" cy="294074"/>
              <a:chOff x="3343310" y="4475555"/>
              <a:chExt cx="127717" cy="316753"/>
            </a:xfrm>
          </p:grpSpPr>
          <p:sp>
            <p:nvSpPr>
              <p:cNvPr id="7458" name="Google Shape;7458;p6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endParaRPr/>
              </a:p>
            </p:txBody>
          </p:sp>
          <p:sp>
            <p:nvSpPr>
              <p:cNvPr id="7459" name="Google Shape;7459;p6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endParaRPr/>
              </a:p>
            </p:txBody>
          </p:sp>
        </p:grpSp>
      </p:grpSp>
      <p:grpSp>
        <p:nvGrpSpPr>
          <p:cNvPr id="7460" name="Google Shape;7460;p64"/>
          <p:cNvGrpSpPr/>
          <p:nvPr/>
        </p:nvGrpSpPr>
        <p:grpSpPr>
          <a:xfrm>
            <a:off x="4197137" y="963992"/>
            <a:ext cx="1430711" cy="751237"/>
            <a:chOff x="5159450" y="1919950"/>
            <a:chExt cx="1541050" cy="862500"/>
          </a:xfrm>
        </p:grpSpPr>
        <p:sp>
          <p:nvSpPr>
            <p:cNvPr id="7461" name="Google Shape;7461;p6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462" name="Google Shape;7462;p64"/>
            <p:cNvGrpSpPr/>
            <p:nvPr/>
          </p:nvGrpSpPr>
          <p:grpSpPr>
            <a:xfrm>
              <a:off x="5159450" y="1919950"/>
              <a:ext cx="1541050" cy="862500"/>
              <a:chOff x="5159450" y="1919950"/>
              <a:chExt cx="1541050" cy="862500"/>
            </a:xfrm>
          </p:grpSpPr>
          <p:cxnSp>
            <p:nvCxnSpPr>
              <p:cNvPr id="7463" name="Google Shape;7463;p6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464" name="Google Shape;7464;p6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465" name="Google Shape;7465;p64"/>
          <p:cNvGrpSpPr/>
          <p:nvPr/>
        </p:nvGrpSpPr>
        <p:grpSpPr>
          <a:xfrm>
            <a:off x="4245275" y="2227761"/>
            <a:ext cx="1334436" cy="967914"/>
            <a:chOff x="4294923" y="2439811"/>
            <a:chExt cx="1334436" cy="967914"/>
          </a:xfrm>
        </p:grpSpPr>
        <p:grpSp>
          <p:nvGrpSpPr>
            <p:cNvPr id="7466" name="Google Shape;7466;p64"/>
            <p:cNvGrpSpPr/>
            <p:nvPr/>
          </p:nvGrpSpPr>
          <p:grpSpPr>
            <a:xfrm>
              <a:off x="4960455" y="2469658"/>
              <a:ext cx="668904" cy="885524"/>
              <a:chOff x="4960455" y="2469658"/>
              <a:chExt cx="668904" cy="885524"/>
            </a:xfrm>
          </p:grpSpPr>
          <p:sp>
            <p:nvSpPr>
              <p:cNvPr id="7467" name="Google Shape;7467;p64"/>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468" name="Google Shape;7468;p64"/>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469" name="Google Shape;7469;p64"/>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470" name="Google Shape;7470;p64"/>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471" name="Google Shape;7471;p64"/>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472" name="Google Shape;7472;p64"/>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7473" name="Google Shape;7473;p64"/>
            <p:cNvGrpSpPr/>
            <p:nvPr/>
          </p:nvGrpSpPr>
          <p:grpSpPr>
            <a:xfrm>
              <a:off x="4294923" y="2469658"/>
              <a:ext cx="668951" cy="885524"/>
              <a:chOff x="4294923" y="2469658"/>
              <a:chExt cx="668951" cy="885524"/>
            </a:xfrm>
          </p:grpSpPr>
          <p:sp>
            <p:nvSpPr>
              <p:cNvPr id="7474" name="Google Shape;7474;p64"/>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75" name="Google Shape;7475;p64"/>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76" name="Google Shape;7476;p64"/>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77" name="Google Shape;7477;p64"/>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78" name="Google Shape;7478;p64"/>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79" name="Google Shape;7479;p64"/>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endParaRPr/>
              </a:p>
            </p:txBody>
          </p:sp>
        </p:grpSp>
        <p:sp>
          <p:nvSpPr>
            <p:cNvPr id="7480" name="Google Shape;7480;p64"/>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endParaRPr/>
            </a:p>
          </p:txBody>
        </p:sp>
      </p:grpSp>
      <p:grpSp>
        <p:nvGrpSpPr>
          <p:cNvPr id="7481" name="Google Shape;7481;p64"/>
          <p:cNvGrpSpPr/>
          <p:nvPr/>
        </p:nvGrpSpPr>
        <p:grpSpPr>
          <a:xfrm>
            <a:off x="4231478" y="3282207"/>
            <a:ext cx="1430949" cy="897289"/>
            <a:chOff x="4351371" y="3547942"/>
            <a:chExt cx="1345130" cy="843475"/>
          </a:xfrm>
        </p:grpSpPr>
        <p:grpSp>
          <p:nvGrpSpPr>
            <p:cNvPr id="7482" name="Google Shape;7482;p64"/>
            <p:cNvGrpSpPr/>
            <p:nvPr/>
          </p:nvGrpSpPr>
          <p:grpSpPr>
            <a:xfrm>
              <a:off x="4351371" y="4209917"/>
              <a:ext cx="1345130" cy="181500"/>
              <a:chOff x="4351371" y="4209917"/>
              <a:chExt cx="1345130" cy="181500"/>
            </a:xfrm>
          </p:grpSpPr>
          <p:sp>
            <p:nvSpPr>
              <p:cNvPr id="7483" name="Google Shape;7483;p64"/>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endParaRPr/>
              </a:p>
            </p:txBody>
          </p:sp>
          <p:cxnSp>
            <p:nvCxnSpPr>
              <p:cNvPr id="7484" name="Google Shape;7484;p64"/>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485" name="Google Shape;7485;p64"/>
            <p:cNvGrpSpPr/>
            <p:nvPr/>
          </p:nvGrpSpPr>
          <p:grpSpPr>
            <a:xfrm>
              <a:off x="4403010" y="3985221"/>
              <a:ext cx="1109518" cy="181500"/>
              <a:chOff x="4403010" y="3985221"/>
              <a:chExt cx="1109518" cy="181500"/>
            </a:xfrm>
          </p:grpSpPr>
          <p:sp>
            <p:nvSpPr>
              <p:cNvPr id="7486" name="Google Shape;7486;p64"/>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endParaRPr/>
              </a:p>
            </p:txBody>
          </p:sp>
          <p:cxnSp>
            <p:nvCxnSpPr>
              <p:cNvPr id="7487" name="Google Shape;7487;p64"/>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488" name="Google Shape;7488;p64"/>
            <p:cNvGrpSpPr/>
            <p:nvPr/>
          </p:nvGrpSpPr>
          <p:grpSpPr>
            <a:xfrm>
              <a:off x="4618704" y="3766582"/>
              <a:ext cx="807858" cy="181500"/>
              <a:chOff x="4618704" y="3766582"/>
              <a:chExt cx="807858" cy="181500"/>
            </a:xfrm>
          </p:grpSpPr>
          <p:sp>
            <p:nvSpPr>
              <p:cNvPr id="7489" name="Google Shape;7489;p64"/>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endParaRPr/>
              </a:p>
            </p:txBody>
          </p:sp>
          <p:cxnSp>
            <p:nvCxnSpPr>
              <p:cNvPr id="7490" name="Google Shape;7490;p64"/>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491" name="Google Shape;7491;p64"/>
            <p:cNvGrpSpPr/>
            <p:nvPr/>
          </p:nvGrpSpPr>
          <p:grpSpPr>
            <a:xfrm>
              <a:off x="4735238" y="3547942"/>
              <a:ext cx="462839" cy="181500"/>
              <a:chOff x="4735238" y="3547942"/>
              <a:chExt cx="462839" cy="181500"/>
            </a:xfrm>
          </p:grpSpPr>
          <p:sp>
            <p:nvSpPr>
              <p:cNvPr id="7492" name="Google Shape;7492;p64"/>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endParaRPr/>
              </a:p>
            </p:txBody>
          </p:sp>
          <p:cxnSp>
            <p:nvCxnSpPr>
              <p:cNvPr id="7493" name="Google Shape;7493;p64"/>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494" name="Google Shape;7494;p64"/>
          <p:cNvGrpSpPr/>
          <p:nvPr/>
        </p:nvGrpSpPr>
        <p:grpSpPr>
          <a:xfrm>
            <a:off x="7407836" y="2217531"/>
            <a:ext cx="1020955" cy="928853"/>
            <a:chOff x="926675" y="238125"/>
            <a:chExt cx="5755100" cy="5232975"/>
          </a:xfrm>
        </p:grpSpPr>
        <p:sp>
          <p:nvSpPr>
            <p:cNvPr id="7495" name="Google Shape;7495;p64"/>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496" name="Google Shape;7496;p64"/>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497" name="Google Shape;7497;p64"/>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498" name="Google Shape;7498;p64"/>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499" name="Google Shape;7499;p64"/>
          <p:cNvGrpSpPr/>
          <p:nvPr/>
        </p:nvGrpSpPr>
        <p:grpSpPr>
          <a:xfrm>
            <a:off x="715209" y="2616266"/>
            <a:ext cx="1695374" cy="1560837"/>
            <a:chOff x="727421" y="2828315"/>
            <a:chExt cx="1695374" cy="1560837"/>
          </a:xfrm>
        </p:grpSpPr>
        <p:grpSp>
          <p:nvGrpSpPr>
            <p:cNvPr id="7500" name="Google Shape;7500;p64"/>
            <p:cNvGrpSpPr/>
            <p:nvPr/>
          </p:nvGrpSpPr>
          <p:grpSpPr>
            <a:xfrm>
              <a:off x="727421" y="2828315"/>
              <a:ext cx="1695374" cy="1560837"/>
              <a:chOff x="734799" y="2782450"/>
              <a:chExt cx="1571100" cy="1577400"/>
            </a:xfrm>
          </p:grpSpPr>
          <p:cxnSp>
            <p:nvCxnSpPr>
              <p:cNvPr id="7501" name="Google Shape;7501;p6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502" name="Google Shape;7502;p6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503" name="Google Shape;7503;p64"/>
            <p:cNvGrpSpPr/>
            <p:nvPr/>
          </p:nvGrpSpPr>
          <p:grpSpPr>
            <a:xfrm>
              <a:off x="819108" y="2882501"/>
              <a:ext cx="1556791" cy="1426186"/>
              <a:chOff x="819108" y="2882501"/>
              <a:chExt cx="1556791" cy="1426186"/>
            </a:xfrm>
          </p:grpSpPr>
          <p:grpSp>
            <p:nvGrpSpPr>
              <p:cNvPr id="7504" name="Google Shape;7504;p64"/>
              <p:cNvGrpSpPr/>
              <p:nvPr/>
            </p:nvGrpSpPr>
            <p:grpSpPr>
              <a:xfrm>
                <a:off x="819108" y="2882501"/>
                <a:ext cx="103104" cy="1426186"/>
                <a:chOff x="4674013" y="3100904"/>
                <a:chExt cx="122758" cy="1698043"/>
              </a:xfrm>
            </p:grpSpPr>
            <p:sp>
              <p:nvSpPr>
                <p:cNvPr id="7505" name="Google Shape;7505;p6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06" name="Google Shape;7506;p6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07" name="Google Shape;7507;p6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08" name="Google Shape;7508;p6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09" name="Google Shape;7509;p6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10" name="Google Shape;7510;p6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11" name="Google Shape;7511;p6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512" name="Google Shape;7512;p64"/>
              <p:cNvGrpSpPr/>
              <p:nvPr/>
            </p:nvGrpSpPr>
            <p:grpSpPr>
              <a:xfrm>
                <a:off x="1062475" y="2882501"/>
                <a:ext cx="103104" cy="1426186"/>
                <a:chOff x="4940438" y="3100904"/>
                <a:chExt cx="122758" cy="1698043"/>
              </a:xfrm>
            </p:grpSpPr>
            <p:sp>
              <p:nvSpPr>
                <p:cNvPr id="7513" name="Google Shape;7513;p6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14" name="Google Shape;7514;p6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15" name="Google Shape;7515;p6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16" name="Google Shape;7516;p6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17" name="Google Shape;7517;p6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18" name="Google Shape;7518;p6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19" name="Google Shape;7519;p6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520" name="Google Shape;7520;p64"/>
              <p:cNvGrpSpPr/>
              <p:nvPr/>
            </p:nvGrpSpPr>
            <p:grpSpPr>
              <a:xfrm>
                <a:off x="1299324" y="2882501"/>
                <a:ext cx="103104" cy="1426186"/>
                <a:chOff x="5206863" y="3100904"/>
                <a:chExt cx="122758" cy="1698043"/>
              </a:xfrm>
            </p:grpSpPr>
            <p:sp>
              <p:nvSpPr>
                <p:cNvPr id="7521" name="Google Shape;7521;p6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22" name="Google Shape;7522;p6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23" name="Google Shape;7523;p6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24" name="Google Shape;7524;p6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25" name="Google Shape;7525;p6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26" name="Google Shape;7526;p6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27" name="Google Shape;7527;p6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528" name="Google Shape;7528;p64"/>
              <p:cNvGrpSpPr/>
              <p:nvPr/>
            </p:nvGrpSpPr>
            <p:grpSpPr>
              <a:xfrm>
                <a:off x="1786057" y="2882501"/>
                <a:ext cx="103104" cy="1426186"/>
                <a:chOff x="6006138" y="3143629"/>
                <a:chExt cx="122758" cy="1698043"/>
              </a:xfrm>
            </p:grpSpPr>
            <p:sp>
              <p:nvSpPr>
                <p:cNvPr id="7529" name="Google Shape;7529;p6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30" name="Google Shape;7530;p6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31" name="Google Shape;7531;p6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32" name="Google Shape;7532;p6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33" name="Google Shape;7533;p6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34" name="Google Shape;7534;p6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35" name="Google Shape;7535;p6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536" name="Google Shape;7536;p64"/>
              <p:cNvGrpSpPr/>
              <p:nvPr/>
            </p:nvGrpSpPr>
            <p:grpSpPr>
              <a:xfrm>
                <a:off x="2029422" y="2882501"/>
                <a:ext cx="103104" cy="1426186"/>
                <a:chOff x="6805413" y="3100904"/>
                <a:chExt cx="122758" cy="1698043"/>
              </a:xfrm>
            </p:grpSpPr>
            <p:sp>
              <p:nvSpPr>
                <p:cNvPr id="7537" name="Google Shape;7537;p6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38" name="Google Shape;7538;p6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39" name="Google Shape;7539;p6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40" name="Google Shape;7540;p6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41" name="Google Shape;7541;p6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42" name="Google Shape;7542;p6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43" name="Google Shape;7543;p6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544" name="Google Shape;7544;p64"/>
              <p:cNvGrpSpPr/>
              <p:nvPr/>
            </p:nvGrpSpPr>
            <p:grpSpPr>
              <a:xfrm>
                <a:off x="2272795" y="2882501"/>
                <a:ext cx="103104" cy="1426186"/>
                <a:chOff x="5206863" y="3100904"/>
                <a:chExt cx="122758" cy="1698043"/>
              </a:xfrm>
            </p:grpSpPr>
            <p:sp>
              <p:nvSpPr>
                <p:cNvPr id="7545" name="Google Shape;7545;p6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46" name="Google Shape;7546;p6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47" name="Google Shape;7547;p6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48" name="Google Shape;7548;p6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49" name="Google Shape;7549;p6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50" name="Google Shape;7550;p6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7551" name="Google Shape;7551;p6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endParaRPr/>
                </a:p>
              </p:txBody>
            </p:sp>
          </p:grpSp>
          <p:grpSp>
            <p:nvGrpSpPr>
              <p:cNvPr id="7552" name="Google Shape;7552;p64"/>
              <p:cNvGrpSpPr/>
              <p:nvPr/>
            </p:nvGrpSpPr>
            <p:grpSpPr>
              <a:xfrm>
                <a:off x="1542694" y="2882501"/>
                <a:ext cx="103104" cy="1426186"/>
                <a:chOff x="6006138" y="3143629"/>
                <a:chExt cx="122758" cy="1698043"/>
              </a:xfrm>
            </p:grpSpPr>
            <p:sp>
              <p:nvSpPr>
                <p:cNvPr id="7553" name="Google Shape;7553;p6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54" name="Google Shape;7554;p6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55" name="Google Shape;7555;p6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556" name="Google Shape;7556;p6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557" name="Google Shape;7557;p6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558" name="Google Shape;7558;p6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559" name="Google Shape;7559;p6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grpSp>
      <p:grpSp>
        <p:nvGrpSpPr>
          <p:cNvPr id="7560" name="Google Shape;7560;p64"/>
          <p:cNvGrpSpPr/>
          <p:nvPr/>
        </p:nvGrpSpPr>
        <p:grpSpPr>
          <a:xfrm>
            <a:off x="5671259" y="3305988"/>
            <a:ext cx="2749952" cy="870677"/>
            <a:chOff x="238125" y="1725700"/>
            <a:chExt cx="7139025" cy="2260325"/>
          </a:xfrm>
        </p:grpSpPr>
        <p:sp>
          <p:nvSpPr>
            <p:cNvPr id="7561" name="Google Shape;7561;p64"/>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endParaRPr/>
            </a:p>
          </p:txBody>
        </p:sp>
        <p:sp>
          <p:nvSpPr>
            <p:cNvPr id="7562" name="Google Shape;7562;p64"/>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563" name="Google Shape;7563;p64"/>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564" name="Google Shape;7564;p64"/>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565" name="Google Shape;7565;p64"/>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566" name="Google Shape;7566;p64"/>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567" name="Google Shape;7567;p64"/>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68" name="Google Shape;7568;p64"/>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69" name="Google Shape;7569;p64"/>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570" name="Google Shape;7570;p64"/>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endParaRPr/>
            </a:p>
          </p:txBody>
        </p:sp>
      </p:grpSp>
      <p:grpSp>
        <p:nvGrpSpPr>
          <p:cNvPr id="7571" name="Google Shape;7571;p64"/>
          <p:cNvGrpSpPr/>
          <p:nvPr/>
        </p:nvGrpSpPr>
        <p:grpSpPr>
          <a:xfrm>
            <a:off x="5941423" y="2247734"/>
            <a:ext cx="1105452" cy="916747"/>
            <a:chOff x="5249100" y="1210600"/>
            <a:chExt cx="3502700" cy="2904775"/>
          </a:xfrm>
        </p:grpSpPr>
        <p:sp>
          <p:nvSpPr>
            <p:cNvPr id="7572" name="Google Shape;7572;p6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7573" name="Google Shape;7573;p6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574" name="Google Shape;7574;p6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endParaRPr/>
            </a:p>
          </p:txBody>
        </p:sp>
        <p:sp>
          <p:nvSpPr>
            <p:cNvPr id="7575" name="Google Shape;7575;p6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endParaRPr/>
            </a:p>
          </p:txBody>
        </p:sp>
        <p:cxnSp>
          <p:nvCxnSpPr>
            <p:cNvPr id="7576" name="Google Shape;7576;p64"/>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7577" name="Google Shape;7577;p64"/>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7578" name="Google Shape;7578;p64"/>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7579" name="Google Shape;7579;p64"/>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7580" name="Google Shape;7580;p64"/>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endParaRPr/>
            </a:p>
          </p:txBody>
        </p:sp>
      </p:grpSp>
      <p:grpSp>
        <p:nvGrpSpPr>
          <p:cNvPr id="7581" name="Google Shape;7581;p64"/>
          <p:cNvGrpSpPr/>
          <p:nvPr/>
        </p:nvGrpSpPr>
        <p:grpSpPr>
          <a:xfrm>
            <a:off x="7123971" y="967151"/>
            <a:ext cx="1304650" cy="1124856"/>
            <a:chOff x="7287122" y="1165658"/>
            <a:chExt cx="1219413" cy="1051365"/>
          </a:xfrm>
        </p:grpSpPr>
        <p:grpSp>
          <p:nvGrpSpPr>
            <p:cNvPr id="7582" name="Google Shape;7582;p64"/>
            <p:cNvGrpSpPr/>
            <p:nvPr/>
          </p:nvGrpSpPr>
          <p:grpSpPr>
            <a:xfrm>
              <a:off x="7287122" y="1969723"/>
              <a:ext cx="1219413" cy="247300"/>
              <a:chOff x="7287122" y="1969723"/>
              <a:chExt cx="1219413" cy="247300"/>
            </a:xfrm>
          </p:grpSpPr>
          <p:sp>
            <p:nvSpPr>
              <p:cNvPr id="7583" name="Google Shape;7583;p6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nvGrpSpPr>
              <p:cNvPr id="7584" name="Google Shape;7584;p64"/>
              <p:cNvGrpSpPr/>
              <p:nvPr/>
            </p:nvGrpSpPr>
            <p:grpSpPr>
              <a:xfrm>
                <a:off x="7287122" y="2063892"/>
                <a:ext cx="1151753" cy="73428"/>
                <a:chOff x="7287122" y="2063892"/>
                <a:chExt cx="1151753" cy="73428"/>
              </a:xfrm>
            </p:grpSpPr>
            <p:sp>
              <p:nvSpPr>
                <p:cNvPr id="7585" name="Google Shape;7585;p6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endParaRPr/>
                </a:p>
              </p:txBody>
            </p:sp>
            <p:cxnSp>
              <p:nvCxnSpPr>
                <p:cNvPr id="7586" name="Google Shape;7586;p6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7587" name="Google Shape;7587;p64"/>
            <p:cNvGrpSpPr/>
            <p:nvPr/>
          </p:nvGrpSpPr>
          <p:grpSpPr>
            <a:xfrm>
              <a:off x="7287122" y="1712201"/>
              <a:ext cx="1219403" cy="246767"/>
              <a:chOff x="7287122" y="1712201"/>
              <a:chExt cx="1219403" cy="246767"/>
            </a:xfrm>
          </p:grpSpPr>
          <p:sp>
            <p:nvSpPr>
              <p:cNvPr id="7588" name="Google Shape;7588;p6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endParaRPr/>
              </a:p>
            </p:txBody>
          </p:sp>
          <p:grpSp>
            <p:nvGrpSpPr>
              <p:cNvPr id="7589" name="Google Shape;7589;p64"/>
              <p:cNvGrpSpPr/>
              <p:nvPr/>
            </p:nvGrpSpPr>
            <p:grpSpPr>
              <a:xfrm>
                <a:off x="7287122" y="1842861"/>
                <a:ext cx="1005303" cy="73419"/>
                <a:chOff x="7287122" y="1842861"/>
                <a:chExt cx="1005303" cy="73419"/>
              </a:xfrm>
            </p:grpSpPr>
            <p:sp>
              <p:nvSpPr>
                <p:cNvPr id="7590" name="Google Shape;7590;p6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endParaRPr/>
                </a:p>
              </p:txBody>
            </p:sp>
            <p:cxnSp>
              <p:nvCxnSpPr>
                <p:cNvPr id="7591" name="Google Shape;7591;p6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7592" name="Google Shape;7592;p64"/>
            <p:cNvGrpSpPr/>
            <p:nvPr/>
          </p:nvGrpSpPr>
          <p:grpSpPr>
            <a:xfrm>
              <a:off x="7287122" y="1447520"/>
              <a:ext cx="1219403" cy="286667"/>
              <a:chOff x="7287122" y="1447520"/>
              <a:chExt cx="1219403" cy="286667"/>
            </a:xfrm>
          </p:grpSpPr>
          <p:sp>
            <p:nvSpPr>
              <p:cNvPr id="7593" name="Google Shape;7593;p6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nvGrpSpPr>
              <p:cNvPr id="7594" name="Google Shape;7594;p64"/>
              <p:cNvGrpSpPr/>
              <p:nvPr/>
            </p:nvGrpSpPr>
            <p:grpSpPr>
              <a:xfrm>
                <a:off x="7287122" y="1581977"/>
                <a:ext cx="852803" cy="73428"/>
                <a:chOff x="7287122" y="1581977"/>
                <a:chExt cx="852803" cy="73428"/>
              </a:xfrm>
            </p:grpSpPr>
            <p:sp>
              <p:nvSpPr>
                <p:cNvPr id="7595" name="Google Shape;7595;p6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endParaRPr/>
                </a:p>
              </p:txBody>
            </p:sp>
            <p:cxnSp>
              <p:nvCxnSpPr>
                <p:cNvPr id="7596" name="Google Shape;7596;p6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7597" name="Google Shape;7597;p64"/>
            <p:cNvGrpSpPr/>
            <p:nvPr/>
          </p:nvGrpSpPr>
          <p:grpSpPr>
            <a:xfrm>
              <a:off x="7287122" y="1165658"/>
              <a:ext cx="1219403" cy="344253"/>
              <a:chOff x="7287122" y="1165658"/>
              <a:chExt cx="1219403" cy="344253"/>
            </a:xfrm>
          </p:grpSpPr>
          <p:sp>
            <p:nvSpPr>
              <p:cNvPr id="7598" name="Google Shape;7598;p6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nvGrpSpPr>
              <p:cNvPr id="7599" name="Google Shape;7599;p64"/>
              <p:cNvGrpSpPr/>
              <p:nvPr/>
            </p:nvGrpSpPr>
            <p:grpSpPr>
              <a:xfrm>
                <a:off x="7287122" y="1341025"/>
                <a:ext cx="695703" cy="73419"/>
                <a:chOff x="7287122" y="1341025"/>
                <a:chExt cx="695703" cy="73419"/>
              </a:xfrm>
            </p:grpSpPr>
            <p:sp>
              <p:nvSpPr>
                <p:cNvPr id="7600" name="Google Shape;7600;p6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endParaRPr/>
                </a:p>
              </p:txBody>
            </p:sp>
            <p:cxnSp>
              <p:nvCxnSpPr>
                <p:cNvPr id="7601" name="Google Shape;7601;p6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7602" name="Google Shape;7602;p64"/>
          <p:cNvGrpSpPr/>
          <p:nvPr/>
        </p:nvGrpSpPr>
        <p:grpSpPr>
          <a:xfrm>
            <a:off x="5790463" y="973174"/>
            <a:ext cx="1397729" cy="1098540"/>
            <a:chOff x="5900602" y="1193063"/>
            <a:chExt cx="1299851" cy="1021707"/>
          </a:xfrm>
        </p:grpSpPr>
        <p:grpSp>
          <p:nvGrpSpPr>
            <p:cNvPr id="7603" name="Google Shape;7603;p64"/>
            <p:cNvGrpSpPr/>
            <p:nvPr/>
          </p:nvGrpSpPr>
          <p:grpSpPr>
            <a:xfrm>
              <a:off x="6520337" y="1193063"/>
              <a:ext cx="341815" cy="799959"/>
              <a:chOff x="6520337" y="1193063"/>
              <a:chExt cx="341815" cy="799959"/>
            </a:xfrm>
          </p:grpSpPr>
          <p:grpSp>
            <p:nvGrpSpPr>
              <p:cNvPr id="7604" name="Google Shape;7604;p64"/>
              <p:cNvGrpSpPr/>
              <p:nvPr/>
            </p:nvGrpSpPr>
            <p:grpSpPr>
              <a:xfrm>
                <a:off x="6520337" y="1589527"/>
                <a:ext cx="213950" cy="403494"/>
                <a:chOff x="6520337" y="1589527"/>
                <a:chExt cx="213950" cy="403494"/>
              </a:xfrm>
            </p:grpSpPr>
            <p:sp>
              <p:nvSpPr>
                <p:cNvPr id="7605" name="Google Shape;7605;p6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7606" name="Google Shape;7606;p64"/>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endParaRPr/>
                </a:p>
              </p:txBody>
            </p:sp>
          </p:grpSp>
          <p:grpSp>
            <p:nvGrpSpPr>
              <p:cNvPr id="7607" name="Google Shape;7607;p64"/>
              <p:cNvGrpSpPr/>
              <p:nvPr/>
            </p:nvGrpSpPr>
            <p:grpSpPr>
              <a:xfrm>
                <a:off x="6577204" y="1193063"/>
                <a:ext cx="284947" cy="464512"/>
                <a:chOff x="6577204" y="1193063"/>
                <a:chExt cx="284947" cy="464512"/>
              </a:xfrm>
            </p:grpSpPr>
            <p:sp>
              <p:nvSpPr>
                <p:cNvPr id="7608" name="Google Shape;7608;p6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endParaRPr/>
                </a:p>
              </p:txBody>
            </p:sp>
            <p:cxnSp>
              <p:nvCxnSpPr>
                <p:cNvPr id="7609" name="Google Shape;7609;p64"/>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7610" name="Google Shape;7610;p64"/>
            <p:cNvGrpSpPr/>
            <p:nvPr/>
          </p:nvGrpSpPr>
          <p:grpSpPr>
            <a:xfrm>
              <a:off x="6238903" y="1193063"/>
              <a:ext cx="300475" cy="900152"/>
              <a:chOff x="6238903" y="1193063"/>
              <a:chExt cx="300475" cy="900152"/>
            </a:xfrm>
          </p:grpSpPr>
          <p:grpSp>
            <p:nvGrpSpPr>
              <p:cNvPr id="7611" name="Google Shape;7611;p64"/>
              <p:cNvGrpSpPr/>
              <p:nvPr/>
            </p:nvGrpSpPr>
            <p:grpSpPr>
              <a:xfrm>
                <a:off x="6290865" y="1489315"/>
                <a:ext cx="248514" cy="603900"/>
                <a:chOff x="6290865" y="1489315"/>
                <a:chExt cx="248514" cy="603900"/>
              </a:xfrm>
            </p:grpSpPr>
            <p:sp>
              <p:nvSpPr>
                <p:cNvPr id="7612" name="Google Shape;7612;p6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7613" name="Google Shape;7613;p64"/>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7614" name="Google Shape;7614;p64"/>
              <p:cNvGrpSpPr/>
              <p:nvPr/>
            </p:nvGrpSpPr>
            <p:grpSpPr>
              <a:xfrm>
                <a:off x="6238903" y="1193063"/>
                <a:ext cx="284947" cy="333087"/>
                <a:chOff x="6238903" y="1193063"/>
                <a:chExt cx="284947" cy="333087"/>
              </a:xfrm>
            </p:grpSpPr>
            <p:sp>
              <p:nvSpPr>
                <p:cNvPr id="7615" name="Google Shape;7615;p6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endParaRPr/>
                </a:p>
              </p:txBody>
            </p:sp>
            <p:cxnSp>
              <p:nvCxnSpPr>
                <p:cNvPr id="7616" name="Google Shape;7616;p64"/>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7617" name="Google Shape;7617;p64"/>
            <p:cNvGrpSpPr/>
            <p:nvPr/>
          </p:nvGrpSpPr>
          <p:grpSpPr>
            <a:xfrm>
              <a:off x="5900602" y="1193063"/>
              <a:ext cx="444345" cy="1021707"/>
              <a:chOff x="5900602" y="1193063"/>
              <a:chExt cx="444345" cy="1021707"/>
            </a:xfrm>
          </p:grpSpPr>
          <p:grpSp>
            <p:nvGrpSpPr>
              <p:cNvPr id="7618" name="Google Shape;7618;p64"/>
              <p:cNvGrpSpPr/>
              <p:nvPr/>
            </p:nvGrpSpPr>
            <p:grpSpPr>
              <a:xfrm>
                <a:off x="6046501" y="1367785"/>
                <a:ext cx="298446" cy="846986"/>
                <a:chOff x="6046501" y="1367785"/>
                <a:chExt cx="298446" cy="846986"/>
              </a:xfrm>
            </p:grpSpPr>
            <p:sp>
              <p:nvSpPr>
                <p:cNvPr id="7619" name="Google Shape;7619;p6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620" name="Google Shape;7620;p64"/>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7621" name="Google Shape;7621;p64"/>
              <p:cNvGrpSpPr/>
              <p:nvPr/>
            </p:nvGrpSpPr>
            <p:grpSpPr>
              <a:xfrm>
                <a:off x="5900602" y="1193063"/>
                <a:ext cx="284947" cy="182312"/>
                <a:chOff x="5900602" y="1193063"/>
                <a:chExt cx="284947" cy="182312"/>
              </a:xfrm>
            </p:grpSpPr>
            <p:sp>
              <p:nvSpPr>
                <p:cNvPr id="7622" name="Google Shape;7622;p6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endParaRPr/>
                </a:p>
              </p:txBody>
            </p:sp>
            <p:cxnSp>
              <p:nvCxnSpPr>
                <p:cNvPr id="7623" name="Google Shape;7623;p6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7624" name="Google Shape;7624;p64"/>
            <p:cNvGrpSpPr/>
            <p:nvPr/>
          </p:nvGrpSpPr>
          <p:grpSpPr>
            <a:xfrm>
              <a:off x="6738300" y="1193063"/>
              <a:ext cx="462153" cy="707634"/>
              <a:chOff x="6738300" y="1193063"/>
              <a:chExt cx="462153" cy="707634"/>
            </a:xfrm>
          </p:grpSpPr>
          <p:grpSp>
            <p:nvGrpSpPr>
              <p:cNvPr id="7625" name="Google Shape;7625;p64"/>
              <p:cNvGrpSpPr/>
              <p:nvPr/>
            </p:nvGrpSpPr>
            <p:grpSpPr>
              <a:xfrm>
                <a:off x="6915505" y="1193063"/>
                <a:ext cx="284947" cy="597387"/>
                <a:chOff x="6915505" y="1193063"/>
                <a:chExt cx="284947" cy="597387"/>
              </a:xfrm>
            </p:grpSpPr>
            <p:sp>
              <p:nvSpPr>
                <p:cNvPr id="7626" name="Google Shape;7626;p6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endParaRPr/>
                </a:p>
              </p:txBody>
            </p:sp>
            <p:cxnSp>
              <p:nvCxnSpPr>
                <p:cNvPr id="7627" name="Google Shape;7627;p64"/>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7628" name="Google Shape;7628;p64"/>
              <p:cNvGrpSpPr/>
              <p:nvPr/>
            </p:nvGrpSpPr>
            <p:grpSpPr>
              <a:xfrm>
                <a:off x="6738300" y="1684725"/>
                <a:ext cx="230066" cy="215971"/>
                <a:chOff x="6738300" y="1684725"/>
                <a:chExt cx="230066" cy="215971"/>
              </a:xfrm>
            </p:grpSpPr>
            <p:sp>
              <p:nvSpPr>
                <p:cNvPr id="7629" name="Google Shape;7629;p64"/>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endParaRPr/>
                </a:p>
              </p:txBody>
            </p:sp>
            <p:sp>
              <p:nvSpPr>
                <p:cNvPr id="7630" name="Google Shape;7630;p64"/>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endParaRPr/>
                </a:p>
              </p:txBody>
            </p:sp>
          </p:grpSp>
        </p:grpSp>
      </p:gr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634"/>
        <p:cNvGrpSpPr/>
        <p:nvPr/>
      </p:nvGrpSpPr>
      <p:grpSpPr>
        <a:xfrm>
          <a:off x="0" y="0"/>
          <a:ext cx="0" cy="0"/>
          <a:chOff x="0" y="0"/>
          <a:chExt cx="0" cy="0"/>
        </a:xfrm>
      </p:grpSpPr>
      <p:grpSp>
        <p:nvGrpSpPr>
          <p:cNvPr id="7635" name="Google Shape;7635;p65"/>
          <p:cNvGrpSpPr/>
          <p:nvPr/>
        </p:nvGrpSpPr>
        <p:grpSpPr>
          <a:xfrm>
            <a:off x="839307" y="2318098"/>
            <a:ext cx="387992" cy="329326"/>
            <a:chOff x="839307" y="2318098"/>
            <a:chExt cx="387992" cy="329326"/>
          </a:xfrm>
        </p:grpSpPr>
        <p:sp>
          <p:nvSpPr>
            <p:cNvPr id="7636" name="Google Shape;7636;p65"/>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637" name="Google Shape;7637;p65"/>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638" name="Google Shape;7638;p65"/>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639" name="Google Shape;7639;p65"/>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640" name="Google Shape;7640;p65"/>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641" name="Google Shape;7641;p65"/>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642" name="Google Shape;7642;p65"/>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643" name="Google Shape;7643;p65"/>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644" name="Google Shape;7644;p65"/>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645" name="Google Shape;7645;p65"/>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7646" name="Google Shape;7646;p65"/>
          <p:cNvGrpSpPr/>
          <p:nvPr/>
        </p:nvGrpSpPr>
        <p:grpSpPr>
          <a:xfrm>
            <a:off x="1414991" y="2289671"/>
            <a:ext cx="387073" cy="385996"/>
            <a:chOff x="1414990" y="2289671"/>
            <a:chExt cx="387073" cy="385996"/>
          </a:xfrm>
        </p:grpSpPr>
        <p:sp>
          <p:nvSpPr>
            <p:cNvPr id="7647" name="Google Shape;7647;p65"/>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648" name="Google Shape;7648;p65"/>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649" name="Google Shape;7649;p65"/>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650" name="Google Shape;7650;p65"/>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651" name="Google Shape;7651;p65"/>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652" name="Google Shape;7652;p65"/>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653" name="Google Shape;7653;p65"/>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654" name="Google Shape;7654;p65"/>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7655" name="Google Shape;7655;p65"/>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7656" name="Google Shape;7656;p65"/>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657" name="Google Shape;7657;p65"/>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658" name="Google Shape;7658;p65"/>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659" name="Google Shape;7659;p65"/>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7660" name="Google Shape;7660;p65"/>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7661" name="Google Shape;7661;p65"/>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662" name="Google Shape;7662;p65"/>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663" name="Google Shape;7663;p65"/>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664" name="Google Shape;7664;p65"/>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7665" name="Google Shape;7665;p65"/>
          <p:cNvGrpSpPr/>
          <p:nvPr/>
        </p:nvGrpSpPr>
        <p:grpSpPr>
          <a:xfrm>
            <a:off x="1989912" y="2306065"/>
            <a:ext cx="387099" cy="353207"/>
            <a:chOff x="1989911" y="2306065"/>
            <a:chExt cx="387099" cy="353207"/>
          </a:xfrm>
        </p:grpSpPr>
        <p:sp>
          <p:nvSpPr>
            <p:cNvPr id="7666" name="Google Shape;7666;p65"/>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667" name="Google Shape;7667;p65"/>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668" name="Google Shape;7668;p65"/>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669" name="Google Shape;7669;p65"/>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670" name="Google Shape;7670;p65"/>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671" name="Google Shape;7671;p65"/>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672" name="Google Shape;7672;p65"/>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7673" name="Google Shape;7673;p65"/>
          <p:cNvGrpSpPr/>
          <p:nvPr/>
        </p:nvGrpSpPr>
        <p:grpSpPr>
          <a:xfrm>
            <a:off x="2593103" y="2288779"/>
            <a:ext cx="204663" cy="363007"/>
            <a:chOff x="2593102" y="2288778"/>
            <a:chExt cx="204663" cy="363007"/>
          </a:xfrm>
        </p:grpSpPr>
        <p:sp>
          <p:nvSpPr>
            <p:cNvPr id="7674" name="Google Shape;7674;p65"/>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endParaRPr/>
            </a:p>
          </p:txBody>
        </p:sp>
        <p:sp>
          <p:nvSpPr>
            <p:cNvPr id="7675" name="Google Shape;7675;p65"/>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endParaRPr/>
            </a:p>
          </p:txBody>
        </p:sp>
        <p:sp>
          <p:nvSpPr>
            <p:cNvPr id="7676" name="Google Shape;7676;p65"/>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endParaRPr/>
            </a:p>
          </p:txBody>
        </p:sp>
        <p:sp>
          <p:nvSpPr>
            <p:cNvPr id="7677" name="Google Shape;7677;p65"/>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endParaRPr/>
            </a:p>
          </p:txBody>
        </p:sp>
        <p:sp>
          <p:nvSpPr>
            <p:cNvPr id="7678" name="Google Shape;7678;p65"/>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endParaRPr/>
            </a:p>
          </p:txBody>
        </p:sp>
        <p:sp>
          <p:nvSpPr>
            <p:cNvPr id="7679" name="Google Shape;7679;p65"/>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endParaRPr/>
            </a:p>
          </p:txBody>
        </p:sp>
        <p:sp>
          <p:nvSpPr>
            <p:cNvPr id="7680" name="Google Shape;7680;p65"/>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endParaRPr/>
            </a:p>
          </p:txBody>
        </p:sp>
        <p:sp>
          <p:nvSpPr>
            <p:cNvPr id="7681" name="Google Shape;7681;p65"/>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682" name="Google Shape;7682;p65"/>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endParaRPr/>
            </a:p>
          </p:txBody>
        </p:sp>
      </p:grpSp>
      <p:grpSp>
        <p:nvGrpSpPr>
          <p:cNvPr id="7683" name="Google Shape;7683;p65"/>
          <p:cNvGrpSpPr/>
          <p:nvPr/>
        </p:nvGrpSpPr>
        <p:grpSpPr>
          <a:xfrm>
            <a:off x="2970875" y="2329763"/>
            <a:ext cx="403651" cy="305996"/>
            <a:chOff x="2970874" y="2329763"/>
            <a:chExt cx="403651" cy="305996"/>
          </a:xfrm>
        </p:grpSpPr>
        <p:sp>
          <p:nvSpPr>
            <p:cNvPr id="7684" name="Google Shape;7684;p65"/>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endParaRPr/>
            </a:p>
          </p:txBody>
        </p:sp>
        <p:sp>
          <p:nvSpPr>
            <p:cNvPr id="7685" name="Google Shape;7685;p65"/>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endParaRPr/>
            </a:p>
          </p:txBody>
        </p:sp>
        <p:sp>
          <p:nvSpPr>
            <p:cNvPr id="7686" name="Google Shape;7686;p65"/>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endParaRPr/>
            </a:p>
          </p:txBody>
        </p:sp>
        <p:sp>
          <p:nvSpPr>
            <p:cNvPr id="7687" name="Google Shape;7687;p65"/>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endParaRPr/>
            </a:p>
          </p:txBody>
        </p:sp>
        <p:sp>
          <p:nvSpPr>
            <p:cNvPr id="7688" name="Google Shape;7688;p65"/>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endParaRPr/>
            </a:p>
          </p:txBody>
        </p:sp>
        <p:sp>
          <p:nvSpPr>
            <p:cNvPr id="7689" name="Google Shape;7689;p65"/>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endParaRPr/>
            </a:p>
          </p:txBody>
        </p:sp>
        <p:sp>
          <p:nvSpPr>
            <p:cNvPr id="7690" name="Google Shape;7690;p65"/>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endParaRPr/>
            </a:p>
          </p:txBody>
        </p:sp>
        <p:sp>
          <p:nvSpPr>
            <p:cNvPr id="7691" name="Google Shape;7691;p65"/>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endParaRPr/>
            </a:p>
          </p:txBody>
        </p:sp>
        <p:sp>
          <p:nvSpPr>
            <p:cNvPr id="7692" name="Google Shape;7692;p65"/>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endParaRPr/>
            </a:p>
          </p:txBody>
        </p:sp>
      </p:grpSp>
      <p:grpSp>
        <p:nvGrpSpPr>
          <p:cNvPr id="7693" name="Google Shape;7693;p65"/>
          <p:cNvGrpSpPr/>
          <p:nvPr/>
        </p:nvGrpSpPr>
        <p:grpSpPr>
          <a:xfrm>
            <a:off x="3545796" y="2318756"/>
            <a:ext cx="387835" cy="327933"/>
            <a:chOff x="3545795" y="2318755"/>
            <a:chExt cx="387835" cy="327933"/>
          </a:xfrm>
        </p:grpSpPr>
        <p:sp>
          <p:nvSpPr>
            <p:cNvPr id="7694" name="Google Shape;7694;p65"/>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endParaRPr/>
            </a:p>
          </p:txBody>
        </p:sp>
        <p:sp>
          <p:nvSpPr>
            <p:cNvPr id="7695" name="Google Shape;7695;p65"/>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endParaRPr/>
            </a:p>
          </p:txBody>
        </p:sp>
        <p:sp>
          <p:nvSpPr>
            <p:cNvPr id="7696" name="Google Shape;7696;p65"/>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endParaRPr/>
            </a:p>
          </p:txBody>
        </p:sp>
        <p:grpSp>
          <p:nvGrpSpPr>
            <p:cNvPr id="7697" name="Google Shape;7697;p65"/>
            <p:cNvGrpSpPr/>
            <p:nvPr/>
          </p:nvGrpSpPr>
          <p:grpSpPr>
            <a:xfrm>
              <a:off x="3545795" y="2322301"/>
              <a:ext cx="387835" cy="324387"/>
              <a:chOff x="3545795" y="2322301"/>
              <a:chExt cx="387835" cy="324387"/>
            </a:xfrm>
          </p:grpSpPr>
          <p:sp>
            <p:nvSpPr>
              <p:cNvPr id="7698" name="Google Shape;7698;p65"/>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endParaRPr/>
              </a:p>
            </p:txBody>
          </p:sp>
          <p:sp>
            <p:nvSpPr>
              <p:cNvPr id="7699" name="Google Shape;7699;p65"/>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endParaRPr/>
              </a:p>
            </p:txBody>
          </p:sp>
          <p:sp>
            <p:nvSpPr>
              <p:cNvPr id="7700" name="Google Shape;7700;p65"/>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endParaRPr/>
              </a:p>
            </p:txBody>
          </p:sp>
          <p:sp>
            <p:nvSpPr>
              <p:cNvPr id="7701" name="Google Shape;7701;p65"/>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endParaRPr/>
              </a:p>
            </p:txBody>
          </p:sp>
          <p:sp>
            <p:nvSpPr>
              <p:cNvPr id="7702" name="Google Shape;7702;p65"/>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endParaRPr/>
              </a:p>
            </p:txBody>
          </p:sp>
          <p:sp>
            <p:nvSpPr>
              <p:cNvPr id="7703" name="Google Shape;7703;p65"/>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endParaRPr/>
              </a:p>
            </p:txBody>
          </p:sp>
          <p:sp>
            <p:nvSpPr>
              <p:cNvPr id="7704" name="Google Shape;7704;p65"/>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endParaRPr/>
              </a:p>
            </p:txBody>
          </p:sp>
        </p:grpSp>
      </p:grpSp>
      <p:grpSp>
        <p:nvGrpSpPr>
          <p:cNvPr id="7705" name="Google Shape;7705;p65"/>
          <p:cNvGrpSpPr/>
          <p:nvPr/>
        </p:nvGrpSpPr>
        <p:grpSpPr>
          <a:xfrm>
            <a:off x="4718468" y="2306985"/>
            <a:ext cx="364294" cy="351552"/>
            <a:chOff x="4718468" y="2306984"/>
            <a:chExt cx="364294" cy="351552"/>
          </a:xfrm>
        </p:grpSpPr>
        <p:sp>
          <p:nvSpPr>
            <p:cNvPr id="7706" name="Google Shape;7706;p65"/>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7707" name="Google Shape;7707;p65"/>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endParaRPr/>
            </a:p>
          </p:txBody>
        </p:sp>
        <p:sp>
          <p:nvSpPr>
            <p:cNvPr id="7708" name="Google Shape;7708;p65"/>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7709" name="Google Shape;7709;p65"/>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7710" name="Google Shape;7710;p65"/>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7711" name="Google Shape;7711;p65"/>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7712" name="Google Shape;7712;p65"/>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endParaRPr/>
            </a:p>
          </p:txBody>
        </p:sp>
        <p:sp>
          <p:nvSpPr>
            <p:cNvPr id="7713" name="Google Shape;7713;p65"/>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endParaRPr/>
            </a:p>
          </p:txBody>
        </p:sp>
        <p:sp>
          <p:nvSpPr>
            <p:cNvPr id="7714" name="Google Shape;7714;p65"/>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endParaRPr/>
            </a:p>
          </p:txBody>
        </p:sp>
        <p:sp>
          <p:nvSpPr>
            <p:cNvPr id="7715" name="Google Shape;7715;p65"/>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endParaRPr/>
            </a:p>
          </p:txBody>
        </p:sp>
      </p:grpSp>
      <p:grpSp>
        <p:nvGrpSpPr>
          <p:cNvPr id="7716" name="Google Shape;7716;p65"/>
          <p:cNvGrpSpPr/>
          <p:nvPr/>
        </p:nvGrpSpPr>
        <p:grpSpPr>
          <a:xfrm>
            <a:off x="4147909" y="2303018"/>
            <a:ext cx="361194" cy="359355"/>
            <a:chOff x="4147908" y="2303017"/>
            <a:chExt cx="361194" cy="359355"/>
          </a:xfrm>
        </p:grpSpPr>
        <p:sp>
          <p:nvSpPr>
            <p:cNvPr id="7717" name="Google Shape;7717;p65"/>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endParaRPr/>
            </a:p>
          </p:txBody>
        </p:sp>
        <p:sp>
          <p:nvSpPr>
            <p:cNvPr id="7718" name="Google Shape;7718;p65"/>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719" name="Google Shape;7719;p65"/>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endParaRPr/>
            </a:p>
          </p:txBody>
        </p:sp>
        <p:sp>
          <p:nvSpPr>
            <p:cNvPr id="7720" name="Google Shape;7720;p65"/>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endParaRPr/>
            </a:p>
          </p:txBody>
        </p:sp>
        <p:sp>
          <p:nvSpPr>
            <p:cNvPr id="7721" name="Google Shape;7721;p65"/>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722" name="Google Shape;7722;p65"/>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endParaRPr/>
            </a:p>
          </p:txBody>
        </p:sp>
        <p:sp>
          <p:nvSpPr>
            <p:cNvPr id="7723" name="Google Shape;7723;p65"/>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endParaRPr/>
            </a:p>
          </p:txBody>
        </p:sp>
        <p:sp>
          <p:nvSpPr>
            <p:cNvPr id="7724" name="Google Shape;7724;p65"/>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endParaRPr/>
            </a:p>
          </p:txBody>
        </p:sp>
        <p:sp>
          <p:nvSpPr>
            <p:cNvPr id="7725" name="Google Shape;7725;p65"/>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726" name="Google Shape;7726;p65"/>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endParaRPr/>
            </a:p>
          </p:txBody>
        </p:sp>
        <p:sp>
          <p:nvSpPr>
            <p:cNvPr id="7727" name="Google Shape;7727;p65"/>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endParaRPr/>
            </a:p>
          </p:txBody>
        </p:sp>
        <p:sp>
          <p:nvSpPr>
            <p:cNvPr id="7728" name="Google Shape;7728;p65"/>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endParaRPr/>
            </a:p>
          </p:txBody>
        </p:sp>
        <p:sp>
          <p:nvSpPr>
            <p:cNvPr id="7729" name="Google Shape;7729;p65"/>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endParaRPr/>
            </a:p>
          </p:txBody>
        </p:sp>
        <p:sp>
          <p:nvSpPr>
            <p:cNvPr id="7730" name="Google Shape;7730;p65"/>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endParaRPr/>
            </a:p>
          </p:txBody>
        </p:sp>
      </p:grpSp>
      <p:grpSp>
        <p:nvGrpSpPr>
          <p:cNvPr id="7731" name="Google Shape;7731;p65"/>
          <p:cNvGrpSpPr/>
          <p:nvPr/>
        </p:nvGrpSpPr>
        <p:grpSpPr>
          <a:xfrm>
            <a:off x="5292129" y="2299892"/>
            <a:ext cx="367027" cy="365214"/>
            <a:chOff x="5292128" y="2299891"/>
            <a:chExt cx="367027" cy="365214"/>
          </a:xfrm>
        </p:grpSpPr>
        <p:sp>
          <p:nvSpPr>
            <p:cNvPr id="7732" name="Google Shape;7732;p65"/>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endParaRPr/>
            </a:p>
          </p:txBody>
        </p:sp>
        <p:sp>
          <p:nvSpPr>
            <p:cNvPr id="7733" name="Google Shape;7733;p65"/>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endParaRPr/>
            </a:p>
          </p:txBody>
        </p:sp>
        <p:sp>
          <p:nvSpPr>
            <p:cNvPr id="7734" name="Google Shape;7734;p65"/>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endParaRPr/>
            </a:p>
          </p:txBody>
        </p:sp>
        <p:sp>
          <p:nvSpPr>
            <p:cNvPr id="7735" name="Google Shape;7735;p65"/>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endParaRPr/>
            </a:p>
          </p:txBody>
        </p:sp>
        <p:sp>
          <p:nvSpPr>
            <p:cNvPr id="7736" name="Google Shape;7736;p65"/>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endParaRPr/>
            </a:p>
          </p:txBody>
        </p:sp>
        <p:sp>
          <p:nvSpPr>
            <p:cNvPr id="7737" name="Google Shape;7737;p65"/>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endParaRPr/>
            </a:p>
          </p:txBody>
        </p:sp>
      </p:grpSp>
      <p:grpSp>
        <p:nvGrpSpPr>
          <p:cNvPr id="7738" name="Google Shape;7738;p65"/>
          <p:cNvGrpSpPr/>
          <p:nvPr/>
        </p:nvGrpSpPr>
        <p:grpSpPr>
          <a:xfrm>
            <a:off x="5873617" y="2309902"/>
            <a:ext cx="345720" cy="345720"/>
            <a:chOff x="5873617" y="2309901"/>
            <a:chExt cx="345720" cy="345720"/>
          </a:xfrm>
        </p:grpSpPr>
        <p:sp>
          <p:nvSpPr>
            <p:cNvPr id="7739" name="Google Shape;7739;p65"/>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endParaRPr/>
            </a:p>
          </p:txBody>
        </p:sp>
        <p:sp>
          <p:nvSpPr>
            <p:cNvPr id="7740" name="Google Shape;7740;p65"/>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endParaRPr/>
            </a:p>
          </p:txBody>
        </p:sp>
        <p:sp>
          <p:nvSpPr>
            <p:cNvPr id="7741" name="Google Shape;7741;p65"/>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endParaRPr/>
            </a:p>
          </p:txBody>
        </p:sp>
        <p:sp>
          <p:nvSpPr>
            <p:cNvPr id="7742" name="Google Shape;7742;p65"/>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endParaRPr/>
            </a:p>
          </p:txBody>
        </p:sp>
        <p:sp>
          <p:nvSpPr>
            <p:cNvPr id="7743" name="Google Shape;7743;p65"/>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endParaRPr/>
            </a:p>
          </p:txBody>
        </p:sp>
        <p:sp>
          <p:nvSpPr>
            <p:cNvPr id="7744" name="Google Shape;7744;p65"/>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45" name="Google Shape;7745;p65"/>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46" name="Google Shape;7746;p65"/>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47" name="Google Shape;7747;p65"/>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48" name="Google Shape;7748;p65"/>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49" name="Google Shape;7749;p65"/>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50" name="Google Shape;7750;p65"/>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51" name="Google Shape;7751;p65"/>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52" name="Google Shape;7752;p65"/>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53" name="Google Shape;7753;p65"/>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54" name="Google Shape;7754;p65"/>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55" name="Google Shape;7755;p65"/>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56" name="Google Shape;7756;p65"/>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endParaRPr/>
            </a:p>
          </p:txBody>
        </p:sp>
        <p:sp>
          <p:nvSpPr>
            <p:cNvPr id="7757" name="Google Shape;7757;p65"/>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endParaRPr/>
            </a:p>
          </p:txBody>
        </p:sp>
      </p:grpSp>
      <p:grpSp>
        <p:nvGrpSpPr>
          <p:cNvPr id="7758" name="Google Shape;7758;p65"/>
          <p:cNvGrpSpPr/>
          <p:nvPr/>
        </p:nvGrpSpPr>
        <p:grpSpPr>
          <a:xfrm>
            <a:off x="6863329" y="2297711"/>
            <a:ext cx="391460" cy="370127"/>
            <a:chOff x="6863329" y="2297710"/>
            <a:chExt cx="391460" cy="370127"/>
          </a:xfrm>
        </p:grpSpPr>
        <p:sp>
          <p:nvSpPr>
            <p:cNvPr id="7759" name="Google Shape;7759;p65"/>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760" name="Google Shape;7760;p65"/>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761" name="Google Shape;7761;p65"/>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762" name="Google Shape;7762;p65"/>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763" name="Google Shape;7763;p65"/>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764" name="Google Shape;7764;p65"/>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65" name="Google Shape;7765;p65"/>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766" name="Google Shape;7766;p65"/>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767" name="Google Shape;7767;p65"/>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7768" name="Google Shape;7768;p65"/>
          <p:cNvGrpSpPr/>
          <p:nvPr/>
        </p:nvGrpSpPr>
        <p:grpSpPr>
          <a:xfrm>
            <a:off x="7421489" y="2318519"/>
            <a:ext cx="342620" cy="328459"/>
            <a:chOff x="7421488" y="2318518"/>
            <a:chExt cx="342620" cy="328459"/>
          </a:xfrm>
        </p:grpSpPr>
        <p:sp>
          <p:nvSpPr>
            <p:cNvPr id="7769" name="Google Shape;7769;p65"/>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770" name="Google Shape;7770;p65"/>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771" name="Google Shape;7771;p65"/>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772" name="Google Shape;7772;p65"/>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773" name="Google Shape;7773;p65"/>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774" name="Google Shape;7774;p65"/>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75" name="Google Shape;7775;p65"/>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7776" name="Google Shape;7776;p65"/>
          <p:cNvGrpSpPr/>
          <p:nvPr/>
        </p:nvGrpSpPr>
        <p:grpSpPr>
          <a:xfrm>
            <a:off x="2508373" y="2779889"/>
            <a:ext cx="337523" cy="337680"/>
            <a:chOff x="2508373" y="2779889"/>
            <a:chExt cx="337523" cy="337680"/>
          </a:xfrm>
        </p:grpSpPr>
        <p:sp>
          <p:nvSpPr>
            <p:cNvPr id="7777" name="Google Shape;7777;p65"/>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778" name="Google Shape;7778;p65"/>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endParaRPr/>
            </a:p>
          </p:txBody>
        </p:sp>
        <p:sp>
          <p:nvSpPr>
            <p:cNvPr id="7779" name="Google Shape;7779;p65"/>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80" name="Google Shape;7780;p65"/>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781" name="Google Shape;7781;p65"/>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endParaRPr/>
            </a:p>
          </p:txBody>
        </p:sp>
        <p:sp>
          <p:nvSpPr>
            <p:cNvPr id="7782" name="Google Shape;7782;p65"/>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7783" name="Google Shape;7783;p65"/>
          <p:cNvGrpSpPr/>
          <p:nvPr/>
        </p:nvGrpSpPr>
        <p:grpSpPr>
          <a:xfrm>
            <a:off x="1884402" y="4141593"/>
            <a:ext cx="410613" cy="372229"/>
            <a:chOff x="1884401" y="4141593"/>
            <a:chExt cx="410613" cy="372229"/>
          </a:xfrm>
        </p:grpSpPr>
        <p:sp>
          <p:nvSpPr>
            <p:cNvPr id="7784" name="Google Shape;7784;p65"/>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endParaRPr/>
            </a:p>
          </p:txBody>
        </p:sp>
        <p:sp>
          <p:nvSpPr>
            <p:cNvPr id="7785" name="Google Shape;7785;p65"/>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endParaRPr/>
            </a:p>
          </p:txBody>
        </p:sp>
        <p:sp>
          <p:nvSpPr>
            <p:cNvPr id="7786" name="Google Shape;7786;p65"/>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787" name="Google Shape;7787;p65"/>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788" name="Google Shape;7788;p65"/>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endParaRPr/>
            </a:p>
          </p:txBody>
        </p:sp>
        <p:sp>
          <p:nvSpPr>
            <p:cNvPr id="7789" name="Google Shape;7789;p65"/>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endParaRPr/>
            </a:p>
          </p:txBody>
        </p:sp>
        <p:sp>
          <p:nvSpPr>
            <p:cNvPr id="7790" name="Google Shape;7790;p65"/>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endParaRPr/>
            </a:p>
          </p:txBody>
        </p:sp>
      </p:grpSp>
      <p:grpSp>
        <p:nvGrpSpPr>
          <p:cNvPr id="7791" name="Google Shape;7791;p65"/>
          <p:cNvGrpSpPr/>
          <p:nvPr/>
        </p:nvGrpSpPr>
        <p:grpSpPr>
          <a:xfrm>
            <a:off x="1430833" y="2773689"/>
            <a:ext cx="294515" cy="349897"/>
            <a:chOff x="1430832" y="2773689"/>
            <a:chExt cx="294515" cy="349897"/>
          </a:xfrm>
        </p:grpSpPr>
        <p:sp>
          <p:nvSpPr>
            <p:cNvPr id="7792" name="Google Shape;7792;p65"/>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793" name="Google Shape;7793;p65"/>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794" name="Google Shape;7794;p65"/>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95" name="Google Shape;7795;p65"/>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796" name="Google Shape;7796;p65"/>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797" name="Google Shape;7797;p65"/>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798" name="Google Shape;7798;p65"/>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799" name="Google Shape;7799;p65"/>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800" name="Google Shape;7800;p65"/>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801" name="Google Shape;7801;p65"/>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802" name="Google Shape;7802;p65"/>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803" name="Google Shape;7803;p65"/>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804" name="Google Shape;7804;p65"/>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7805" name="Google Shape;7805;p65"/>
          <p:cNvGrpSpPr/>
          <p:nvPr/>
        </p:nvGrpSpPr>
        <p:grpSpPr>
          <a:xfrm>
            <a:off x="3082217" y="2788586"/>
            <a:ext cx="288866" cy="320236"/>
            <a:chOff x="3082217" y="2788586"/>
            <a:chExt cx="288866" cy="320236"/>
          </a:xfrm>
        </p:grpSpPr>
        <p:sp>
          <p:nvSpPr>
            <p:cNvPr id="7806" name="Google Shape;7806;p65"/>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endParaRPr/>
            </a:p>
          </p:txBody>
        </p:sp>
        <p:sp>
          <p:nvSpPr>
            <p:cNvPr id="7807" name="Google Shape;7807;p65"/>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endParaRPr/>
            </a:p>
          </p:txBody>
        </p:sp>
        <p:sp>
          <p:nvSpPr>
            <p:cNvPr id="7808" name="Google Shape;7808;p65"/>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endParaRPr/>
            </a:p>
          </p:txBody>
        </p:sp>
        <p:sp>
          <p:nvSpPr>
            <p:cNvPr id="7809" name="Google Shape;7809;p65"/>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7810" name="Google Shape;7810;p65"/>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endParaRPr/>
            </a:p>
          </p:txBody>
        </p:sp>
        <p:sp>
          <p:nvSpPr>
            <p:cNvPr id="7811" name="Google Shape;7811;p65"/>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endParaRPr/>
            </a:p>
          </p:txBody>
        </p:sp>
        <p:sp>
          <p:nvSpPr>
            <p:cNvPr id="7812" name="Google Shape;7812;p65"/>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endParaRPr/>
            </a:p>
          </p:txBody>
        </p:sp>
      </p:grpSp>
      <p:grpSp>
        <p:nvGrpSpPr>
          <p:cNvPr id="7813" name="Google Shape;7813;p65"/>
          <p:cNvGrpSpPr/>
          <p:nvPr/>
        </p:nvGrpSpPr>
        <p:grpSpPr>
          <a:xfrm>
            <a:off x="3610558" y="2780704"/>
            <a:ext cx="325017" cy="336052"/>
            <a:chOff x="3610557" y="2780704"/>
            <a:chExt cx="325017" cy="336052"/>
          </a:xfrm>
        </p:grpSpPr>
        <p:sp>
          <p:nvSpPr>
            <p:cNvPr id="7814" name="Google Shape;7814;p65"/>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endParaRPr/>
            </a:p>
          </p:txBody>
        </p:sp>
        <p:sp>
          <p:nvSpPr>
            <p:cNvPr id="7815" name="Google Shape;7815;p65"/>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endParaRPr/>
            </a:p>
          </p:txBody>
        </p:sp>
        <p:sp>
          <p:nvSpPr>
            <p:cNvPr id="7816" name="Google Shape;7816;p65"/>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endParaRPr/>
            </a:p>
          </p:txBody>
        </p:sp>
      </p:grpSp>
      <p:grpSp>
        <p:nvGrpSpPr>
          <p:cNvPr id="7817" name="Google Shape;7817;p65"/>
          <p:cNvGrpSpPr/>
          <p:nvPr/>
        </p:nvGrpSpPr>
        <p:grpSpPr>
          <a:xfrm>
            <a:off x="4179067" y="2811495"/>
            <a:ext cx="286475" cy="274390"/>
            <a:chOff x="4179067" y="2811495"/>
            <a:chExt cx="286475" cy="274390"/>
          </a:xfrm>
        </p:grpSpPr>
        <p:sp>
          <p:nvSpPr>
            <p:cNvPr id="7818" name="Google Shape;7818;p65"/>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endParaRPr/>
            </a:p>
          </p:txBody>
        </p:sp>
        <p:sp>
          <p:nvSpPr>
            <p:cNvPr id="7819" name="Google Shape;7819;p65"/>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endParaRPr/>
            </a:p>
          </p:txBody>
        </p:sp>
        <p:sp>
          <p:nvSpPr>
            <p:cNvPr id="7820" name="Google Shape;7820;p65"/>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endParaRPr/>
            </a:p>
          </p:txBody>
        </p:sp>
        <p:sp>
          <p:nvSpPr>
            <p:cNvPr id="7821" name="Google Shape;7821;p65"/>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endParaRPr/>
            </a:p>
          </p:txBody>
        </p:sp>
        <p:sp>
          <p:nvSpPr>
            <p:cNvPr id="7822" name="Google Shape;7822;p65"/>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endParaRPr/>
            </a:p>
          </p:txBody>
        </p:sp>
        <p:sp>
          <p:nvSpPr>
            <p:cNvPr id="7823" name="Google Shape;7823;p65"/>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endParaRPr/>
            </a:p>
          </p:txBody>
        </p:sp>
        <p:sp>
          <p:nvSpPr>
            <p:cNvPr id="7824" name="Google Shape;7824;p65"/>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endParaRPr/>
            </a:p>
          </p:txBody>
        </p:sp>
        <p:sp>
          <p:nvSpPr>
            <p:cNvPr id="7825" name="Google Shape;7825;p65"/>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endParaRPr/>
            </a:p>
          </p:txBody>
        </p:sp>
        <p:sp>
          <p:nvSpPr>
            <p:cNvPr id="7826" name="Google Shape;7826;p65"/>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endParaRPr/>
            </a:p>
          </p:txBody>
        </p:sp>
      </p:grpSp>
      <p:grpSp>
        <p:nvGrpSpPr>
          <p:cNvPr id="7827" name="Google Shape;7827;p65"/>
          <p:cNvGrpSpPr/>
          <p:nvPr/>
        </p:nvGrpSpPr>
        <p:grpSpPr>
          <a:xfrm>
            <a:off x="4686758" y="2762157"/>
            <a:ext cx="371047" cy="374199"/>
            <a:chOff x="4686757" y="2762156"/>
            <a:chExt cx="371047" cy="374199"/>
          </a:xfrm>
        </p:grpSpPr>
        <p:sp>
          <p:nvSpPr>
            <p:cNvPr id="7828" name="Google Shape;7828;p65"/>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829" name="Google Shape;7829;p65"/>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830" name="Google Shape;7830;p65"/>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831" name="Google Shape;7831;p65"/>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832" name="Google Shape;7832;p65"/>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833" name="Google Shape;7833;p65"/>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834" name="Google Shape;7834;p65"/>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endParaRPr/>
            </a:p>
          </p:txBody>
        </p:sp>
      </p:grpSp>
      <p:grpSp>
        <p:nvGrpSpPr>
          <p:cNvPr id="7835" name="Google Shape;7835;p65"/>
          <p:cNvGrpSpPr/>
          <p:nvPr/>
        </p:nvGrpSpPr>
        <p:grpSpPr>
          <a:xfrm>
            <a:off x="5221614" y="2784803"/>
            <a:ext cx="406567" cy="327855"/>
            <a:chOff x="5221613" y="2784802"/>
            <a:chExt cx="406567" cy="327855"/>
          </a:xfrm>
        </p:grpSpPr>
        <p:sp>
          <p:nvSpPr>
            <p:cNvPr id="7836" name="Google Shape;7836;p65"/>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endParaRPr/>
            </a:p>
          </p:txBody>
        </p:sp>
        <p:sp>
          <p:nvSpPr>
            <p:cNvPr id="7837" name="Google Shape;7837;p65"/>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endParaRPr/>
            </a:p>
          </p:txBody>
        </p:sp>
        <p:sp>
          <p:nvSpPr>
            <p:cNvPr id="7838" name="Google Shape;7838;p65"/>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endParaRPr/>
            </a:p>
          </p:txBody>
        </p:sp>
        <p:sp>
          <p:nvSpPr>
            <p:cNvPr id="7839" name="Google Shape;7839;p65"/>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endParaRPr/>
            </a:p>
          </p:txBody>
        </p:sp>
        <p:sp>
          <p:nvSpPr>
            <p:cNvPr id="7840" name="Google Shape;7840;p65"/>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endParaRPr/>
            </a:p>
          </p:txBody>
        </p:sp>
        <p:sp>
          <p:nvSpPr>
            <p:cNvPr id="7841" name="Google Shape;7841;p65"/>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endParaRPr/>
            </a:p>
          </p:txBody>
        </p:sp>
        <p:sp>
          <p:nvSpPr>
            <p:cNvPr id="7842" name="Google Shape;7842;p65"/>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endParaRPr/>
            </a:p>
          </p:txBody>
        </p:sp>
        <p:sp>
          <p:nvSpPr>
            <p:cNvPr id="7843" name="Google Shape;7843;p65"/>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endParaRPr/>
            </a:p>
          </p:txBody>
        </p:sp>
        <p:sp>
          <p:nvSpPr>
            <p:cNvPr id="7844" name="Google Shape;7844;p65"/>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endParaRPr/>
            </a:p>
          </p:txBody>
        </p:sp>
        <p:sp>
          <p:nvSpPr>
            <p:cNvPr id="7845" name="Google Shape;7845;p65"/>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46" name="Google Shape;7846;p65"/>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47" name="Google Shape;7847;p65"/>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48" name="Google Shape;7848;p65"/>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49" name="Google Shape;7849;p65"/>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50" name="Google Shape;7850;p65"/>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51" name="Google Shape;7851;p65"/>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52" name="Google Shape;7852;p65"/>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53" name="Google Shape;7853;p65"/>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54" name="Google Shape;7854;p65"/>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55" name="Google Shape;7855;p65"/>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56" name="Google Shape;7856;p65"/>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57" name="Google Shape;7857;p65"/>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58" name="Google Shape;7858;p65"/>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59" name="Google Shape;7859;p65"/>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60" name="Google Shape;7860;p65"/>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861" name="Google Shape;7861;p65"/>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endParaRPr/>
            </a:p>
          </p:txBody>
        </p:sp>
        <p:sp>
          <p:nvSpPr>
            <p:cNvPr id="7862" name="Google Shape;7862;p65"/>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endParaRPr/>
            </a:p>
          </p:txBody>
        </p:sp>
        <p:sp>
          <p:nvSpPr>
            <p:cNvPr id="7863" name="Google Shape;7863;p65"/>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endParaRPr/>
            </a:p>
          </p:txBody>
        </p:sp>
        <p:sp>
          <p:nvSpPr>
            <p:cNvPr id="7864" name="Google Shape;7864;p65"/>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endParaRPr/>
            </a:p>
          </p:txBody>
        </p:sp>
        <p:sp>
          <p:nvSpPr>
            <p:cNvPr id="7865" name="Google Shape;7865;p65"/>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endParaRPr/>
            </a:p>
          </p:txBody>
        </p:sp>
      </p:grpSp>
      <p:grpSp>
        <p:nvGrpSpPr>
          <p:cNvPr id="7866" name="Google Shape;7866;p65"/>
          <p:cNvGrpSpPr/>
          <p:nvPr/>
        </p:nvGrpSpPr>
        <p:grpSpPr>
          <a:xfrm>
            <a:off x="5812587" y="2760922"/>
            <a:ext cx="303605" cy="375434"/>
            <a:chOff x="5812586" y="2760921"/>
            <a:chExt cx="303605" cy="375434"/>
          </a:xfrm>
        </p:grpSpPr>
        <p:sp>
          <p:nvSpPr>
            <p:cNvPr id="7867" name="Google Shape;7867;p65"/>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endParaRPr/>
            </a:p>
          </p:txBody>
        </p:sp>
        <p:sp>
          <p:nvSpPr>
            <p:cNvPr id="7868" name="Google Shape;7868;p65"/>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endParaRPr/>
            </a:p>
          </p:txBody>
        </p:sp>
        <p:sp>
          <p:nvSpPr>
            <p:cNvPr id="7869" name="Google Shape;7869;p65"/>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endParaRPr/>
            </a:p>
          </p:txBody>
        </p:sp>
        <p:sp>
          <p:nvSpPr>
            <p:cNvPr id="7870" name="Google Shape;7870;p65"/>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endParaRPr/>
            </a:p>
          </p:txBody>
        </p:sp>
        <p:sp>
          <p:nvSpPr>
            <p:cNvPr id="7871" name="Google Shape;7871;p65"/>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endParaRPr/>
            </a:p>
          </p:txBody>
        </p:sp>
        <p:sp>
          <p:nvSpPr>
            <p:cNvPr id="7872" name="Google Shape;7872;p65"/>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endParaRPr/>
            </a:p>
          </p:txBody>
        </p:sp>
        <p:sp>
          <p:nvSpPr>
            <p:cNvPr id="7873" name="Google Shape;7873;p65"/>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endParaRPr/>
            </a:p>
          </p:txBody>
        </p:sp>
        <p:sp>
          <p:nvSpPr>
            <p:cNvPr id="7874" name="Google Shape;7874;p65"/>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endParaRPr/>
            </a:p>
          </p:txBody>
        </p:sp>
        <p:sp>
          <p:nvSpPr>
            <p:cNvPr id="7875" name="Google Shape;7875;p65"/>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endParaRPr/>
            </a:p>
          </p:txBody>
        </p:sp>
        <p:sp>
          <p:nvSpPr>
            <p:cNvPr id="7876" name="Google Shape;7876;p65"/>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endParaRPr/>
            </a:p>
          </p:txBody>
        </p:sp>
        <p:sp>
          <p:nvSpPr>
            <p:cNvPr id="7877" name="Google Shape;7877;p65"/>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endParaRPr/>
            </a:p>
          </p:txBody>
        </p:sp>
      </p:grpSp>
      <p:grpSp>
        <p:nvGrpSpPr>
          <p:cNvPr id="7878" name="Google Shape;7878;p65"/>
          <p:cNvGrpSpPr/>
          <p:nvPr/>
        </p:nvGrpSpPr>
        <p:grpSpPr>
          <a:xfrm>
            <a:off x="6334673" y="2759633"/>
            <a:ext cx="378508" cy="378166"/>
            <a:chOff x="6334673" y="2759633"/>
            <a:chExt cx="378508" cy="378166"/>
          </a:xfrm>
        </p:grpSpPr>
        <p:sp>
          <p:nvSpPr>
            <p:cNvPr id="7879" name="Google Shape;7879;p65"/>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endParaRPr/>
            </a:p>
          </p:txBody>
        </p:sp>
        <p:sp>
          <p:nvSpPr>
            <p:cNvPr id="7880" name="Google Shape;7880;p65"/>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endParaRPr/>
            </a:p>
          </p:txBody>
        </p:sp>
        <p:sp>
          <p:nvSpPr>
            <p:cNvPr id="7881" name="Google Shape;7881;p65"/>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endParaRPr/>
            </a:p>
          </p:txBody>
        </p:sp>
        <p:sp>
          <p:nvSpPr>
            <p:cNvPr id="7882" name="Google Shape;7882;p65"/>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endParaRPr/>
            </a:p>
          </p:txBody>
        </p:sp>
      </p:grpSp>
      <p:grpSp>
        <p:nvGrpSpPr>
          <p:cNvPr id="7883" name="Google Shape;7883;p65"/>
          <p:cNvGrpSpPr/>
          <p:nvPr/>
        </p:nvGrpSpPr>
        <p:grpSpPr>
          <a:xfrm>
            <a:off x="8012646" y="2806478"/>
            <a:ext cx="319763" cy="284505"/>
            <a:chOff x="8012645" y="2806477"/>
            <a:chExt cx="319763" cy="284505"/>
          </a:xfrm>
        </p:grpSpPr>
        <p:sp>
          <p:nvSpPr>
            <p:cNvPr id="7884" name="Google Shape;7884;p65"/>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885" name="Google Shape;7885;p65"/>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886" name="Google Shape;7886;p65"/>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887" name="Google Shape;7887;p65"/>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888" name="Google Shape;7888;p65"/>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889" name="Google Shape;7889;p65"/>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890" name="Google Shape;7890;p65"/>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891" name="Google Shape;7891;p65"/>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892" name="Google Shape;7892;p65"/>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893" name="Google Shape;7893;p65"/>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7894" name="Google Shape;7894;p65"/>
          <p:cNvGrpSpPr/>
          <p:nvPr/>
        </p:nvGrpSpPr>
        <p:grpSpPr>
          <a:xfrm>
            <a:off x="2454436" y="4162138"/>
            <a:ext cx="385339" cy="388071"/>
            <a:chOff x="2454435" y="4162138"/>
            <a:chExt cx="385339" cy="388071"/>
          </a:xfrm>
        </p:grpSpPr>
        <p:sp>
          <p:nvSpPr>
            <p:cNvPr id="7895" name="Google Shape;7895;p65"/>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endParaRPr/>
            </a:p>
          </p:txBody>
        </p:sp>
        <p:sp>
          <p:nvSpPr>
            <p:cNvPr id="7896" name="Google Shape;7896;p65"/>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endParaRPr/>
            </a:p>
          </p:txBody>
        </p:sp>
        <p:sp>
          <p:nvSpPr>
            <p:cNvPr id="7897" name="Google Shape;7897;p65"/>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endParaRPr/>
            </a:p>
          </p:txBody>
        </p:sp>
        <p:sp>
          <p:nvSpPr>
            <p:cNvPr id="7898" name="Google Shape;7898;p65"/>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endParaRPr/>
            </a:p>
          </p:txBody>
        </p:sp>
        <p:sp>
          <p:nvSpPr>
            <p:cNvPr id="7899" name="Google Shape;7899;p65"/>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7900" name="Google Shape;7900;p65"/>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901" name="Google Shape;7901;p65"/>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endParaRPr/>
            </a:p>
          </p:txBody>
        </p:sp>
        <p:sp>
          <p:nvSpPr>
            <p:cNvPr id="7902" name="Google Shape;7902;p65"/>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endParaRPr/>
            </a:p>
          </p:txBody>
        </p:sp>
        <p:sp>
          <p:nvSpPr>
            <p:cNvPr id="7903" name="Google Shape;7903;p65"/>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endParaRPr/>
            </a:p>
          </p:txBody>
        </p:sp>
        <p:sp>
          <p:nvSpPr>
            <p:cNvPr id="7904" name="Google Shape;7904;p65"/>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endParaRPr/>
            </a:p>
          </p:txBody>
        </p:sp>
        <p:sp>
          <p:nvSpPr>
            <p:cNvPr id="7905" name="Google Shape;7905;p65"/>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endParaRPr/>
            </a:p>
          </p:txBody>
        </p:sp>
      </p:grpSp>
      <p:grpSp>
        <p:nvGrpSpPr>
          <p:cNvPr id="7906" name="Google Shape;7906;p65"/>
          <p:cNvGrpSpPr/>
          <p:nvPr/>
        </p:nvGrpSpPr>
        <p:grpSpPr>
          <a:xfrm>
            <a:off x="3601940" y="4161192"/>
            <a:ext cx="275178" cy="388912"/>
            <a:chOff x="3601939" y="4161192"/>
            <a:chExt cx="275178" cy="388912"/>
          </a:xfrm>
        </p:grpSpPr>
        <p:sp>
          <p:nvSpPr>
            <p:cNvPr id="7907" name="Google Shape;7907;p65"/>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endParaRPr/>
            </a:p>
          </p:txBody>
        </p:sp>
        <p:sp>
          <p:nvSpPr>
            <p:cNvPr id="7908" name="Google Shape;7908;p65"/>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endParaRPr/>
            </a:p>
          </p:txBody>
        </p:sp>
        <p:sp>
          <p:nvSpPr>
            <p:cNvPr id="7909" name="Google Shape;7909;p65"/>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7910" name="Google Shape;7910;p65"/>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7911" name="Google Shape;7911;p65"/>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endParaRPr/>
            </a:p>
          </p:txBody>
        </p:sp>
        <p:sp>
          <p:nvSpPr>
            <p:cNvPr id="7912" name="Google Shape;7912;p65"/>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endParaRPr/>
            </a:p>
          </p:txBody>
        </p:sp>
        <p:sp>
          <p:nvSpPr>
            <p:cNvPr id="7913" name="Google Shape;7913;p65"/>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endParaRPr/>
            </a:p>
          </p:txBody>
        </p:sp>
        <p:sp>
          <p:nvSpPr>
            <p:cNvPr id="7914" name="Google Shape;7914;p65"/>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endParaRPr/>
            </a:p>
          </p:txBody>
        </p:sp>
        <p:sp>
          <p:nvSpPr>
            <p:cNvPr id="7915" name="Google Shape;7915;p65"/>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endParaRPr/>
            </a:p>
          </p:txBody>
        </p:sp>
        <p:sp>
          <p:nvSpPr>
            <p:cNvPr id="7916" name="Google Shape;7916;p65"/>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endParaRPr/>
            </a:p>
          </p:txBody>
        </p:sp>
      </p:grpSp>
      <p:grpSp>
        <p:nvGrpSpPr>
          <p:cNvPr id="7917" name="Google Shape;7917;p65"/>
          <p:cNvGrpSpPr/>
          <p:nvPr/>
        </p:nvGrpSpPr>
        <p:grpSpPr>
          <a:xfrm>
            <a:off x="836023" y="3215146"/>
            <a:ext cx="375802" cy="371677"/>
            <a:chOff x="836023" y="3215146"/>
            <a:chExt cx="375802" cy="371677"/>
          </a:xfrm>
        </p:grpSpPr>
        <p:sp>
          <p:nvSpPr>
            <p:cNvPr id="7918" name="Google Shape;7918;p65"/>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endParaRPr/>
            </a:p>
          </p:txBody>
        </p:sp>
        <p:sp>
          <p:nvSpPr>
            <p:cNvPr id="7919" name="Google Shape;7919;p65"/>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20" name="Google Shape;7920;p65"/>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7921" name="Google Shape;7921;p65"/>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endParaRPr/>
            </a:p>
          </p:txBody>
        </p:sp>
        <p:sp>
          <p:nvSpPr>
            <p:cNvPr id="7922" name="Google Shape;7922;p65"/>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23" name="Google Shape;7923;p65"/>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24" name="Google Shape;7924;p65"/>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25" name="Google Shape;7925;p65"/>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26" name="Google Shape;7926;p65"/>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27" name="Google Shape;7927;p65"/>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28" name="Google Shape;7928;p65"/>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29" name="Google Shape;7929;p65"/>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30" name="Google Shape;7930;p65"/>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31" name="Google Shape;7931;p65"/>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32" name="Google Shape;7932;p65"/>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33" name="Google Shape;7933;p65"/>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endParaRPr/>
            </a:p>
          </p:txBody>
        </p:sp>
      </p:grpSp>
      <p:grpSp>
        <p:nvGrpSpPr>
          <p:cNvPr id="7934" name="Google Shape;7934;p65"/>
          <p:cNvGrpSpPr/>
          <p:nvPr/>
        </p:nvGrpSpPr>
        <p:grpSpPr>
          <a:xfrm>
            <a:off x="1356297" y="3210890"/>
            <a:ext cx="431368" cy="380189"/>
            <a:chOff x="1356297" y="3210890"/>
            <a:chExt cx="431368" cy="380189"/>
          </a:xfrm>
        </p:grpSpPr>
        <p:sp>
          <p:nvSpPr>
            <p:cNvPr id="7935" name="Google Shape;7935;p65"/>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endParaRPr/>
            </a:p>
          </p:txBody>
        </p:sp>
        <p:sp>
          <p:nvSpPr>
            <p:cNvPr id="7936" name="Google Shape;7936;p65"/>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37" name="Google Shape;7937;p65"/>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7938" name="Google Shape;7938;p65"/>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endParaRPr/>
            </a:p>
          </p:txBody>
        </p:sp>
        <p:sp>
          <p:nvSpPr>
            <p:cNvPr id="7939" name="Google Shape;7939;p65"/>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40" name="Google Shape;7940;p65"/>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41" name="Google Shape;7941;p65"/>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42" name="Google Shape;7942;p65"/>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43" name="Google Shape;7943;p65"/>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44" name="Google Shape;7944;p65"/>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45" name="Google Shape;7945;p65"/>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46" name="Google Shape;7946;p65"/>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endParaRPr/>
            </a:p>
          </p:txBody>
        </p:sp>
        <p:sp>
          <p:nvSpPr>
            <p:cNvPr id="7947" name="Google Shape;7947;p65"/>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endParaRPr/>
            </a:p>
          </p:txBody>
        </p:sp>
      </p:grpSp>
      <p:grpSp>
        <p:nvGrpSpPr>
          <p:cNvPr id="7948" name="Google Shape;7948;p65"/>
          <p:cNvGrpSpPr/>
          <p:nvPr/>
        </p:nvGrpSpPr>
        <p:grpSpPr>
          <a:xfrm>
            <a:off x="1903737" y="3215541"/>
            <a:ext cx="411874" cy="370731"/>
            <a:chOff x="1903737" y="3215540"/>
            <a:chExt cx="411874" cy="370731"/>
          </a:xfrm>
        </p:grpSpPr>
        <p:sp>
          <p:nvSpPr>
            <p:cNvPr id="7949" name="Google Shape;7949;p65"/>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endParaRPr/>
            </a:p>
          </p:txBody>
        </p:sp>
        <p:sp>
          <p:nvSpPr>
            <p:cNvPr id="7950" name="Google Shape;7950;p65"/>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7951" name="Google Shape;7951;p65"/>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endParaRPr/>
            </a:p>
          </p:txBody>
        </p:sp>
        <p:sp>
          <p:nvSpPr>
            <p:cNvPr id="7952" name="Google Shape;7952;p65"/>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endParaRPr/>
            </a:p>
          </p:txBody>
        </p:sp>
        <p:sp>
          <p:nvSpPr>
            <p:cNvPr id="7953" name="Google Shape;7953;p65"/>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54" name="Google Shape;7954;p65"/>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endParaRPr/>
            </a:p>
          </p:txBody>
        </p:sp>
        <p:sp>
          <p:nvSpPr>
            <p:cNvPr id="7955" name="Google Shape;7955;p65"/>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56" name="Google Shape;7956;p65"/>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endParaRPr/>
            </a:p>
          </p:txBody>
        </p:sp>
        <p:sp>
          <p:nvSpPr>
            <p:cNvPr id="7957" name="Google Shape;7957;p65"/>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endParaRPr/>
            </a:p>
          </p:txBody>
        </p:sp>
      </p:grpSp>
      <p:grpSp>
        <p:nvGrpSpPr>
          <p:cNvPr id="7958" name="Google Shape;7958;p65"/>
          <p:cNvGrpSpPr/>
          <p:nvPr/>
        </p:nvGrpSpPr>
        <p:grpSpPr>
          <a:xfrm>
            <a:off x="2468465" y="3248854"/>
            <a:ext cx="397818" cy="304078"/>
            <a:chOff x="2468465" y="3248854"/>
            <a:chExt cx="397818" cy="304078"/>
          </a:xfrm>
        </p:grpSpPr>
        <p:sp>
          <p:nvSpPr>
            <p:cNvPr id="7959" name="Google Shape;7959;p65"/>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endParaRPr/>
            </a:p>
          </p:txBody>
        </p:sp>
        <p:sp>
          <p:nvSpPr>
            <p:cNvPr id="7960" name="Google Shape;7960;p65"/>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endParaRPr/>
            </a:p>
          </p:txBody>
        </p:sp>
        <p:sp>
          <p:nvSpPr>
            <p:cNvPr id="7961" name="Google Shape;7961;p65"/>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endParaRPr/>
            </a:p>
          </p:txBody>
        </p:sp>
        <p:sp>
          <p:nvSpPr>
            <p:cNvPr id="7962" name="Google Shape;7962;p65"/>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endParaRPr/>
            </a:p>
          </p:txBody>
        </p:sp>
        <p:sp>
          <p:nvSpPr>
            <p:cNvPr id="7963" name="Google Shape;7963;p65"/>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7964" name="Google Shape;7964;p65"/>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endParaRPr/>
            </a:p>
          </p:txBody>
        </p:sp>
      </p:grpSp>
      <p:grpSp>
        <p:nvGrpSpPr>
          <p:cNvPr id="7965" name="Google Shape;7965;p65"/>
          <p:cNvGrpSpPr/>
          <p:nvPr/>
        </p:nvGrpSpPr>
        <p:grpSpPr>
          <a:xfrm>
            <a:off x="3017166" y="3216013"/>
            <a:ext cx="394376" cy="369812"/>
            <a:chOff x="3017166" y="3216013"/>
            <a:chExt cx="394376" cy="369812"/>
          </a:xfrm>
        </p:grpSpPr>
        <p:sp>
          <p:nvSpPr>
            <p:cNvPr id="7966" name="Google Shape;7966;p65"/>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endParaRPr/>
            </a:p>
          </p:txBody>
        </p:sp>
        <p:sp>
          <p:nvSpPr>
            <p:cNvPr id="7967" name="Google Shape;7967;p65"/>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endParaRPr/>
            </a:p>
          </p:txBody>
        </p:sp>
      </p:grpSp>
      <p:grpSp>
        <p:nvGrpSpPr>
          <p:cNvPr id="7968" name="Google Shape;7968;p65"/>
          <p:cNvGrpSpPr/>
          <p:nvPr/>
        </p:nvGrpSpPr>
        <p:grpSpPr>
          <a:xfrm>
            <a:off x="4210043" y="3213228"/>
            <a:ext cx="199014" cy="375408"/>
            <a:chOff x="4210043" y="3213228"/>
            <a:chExt cx="199014" cy="375408"/>
          </a:xfrm>
        </p:grpSpPr>
        <p:sp>
          <p:nvSpPr>
            <p:cNvPr id="7969" name="Google Shape;7969;p65"/>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endParaRPr/>
            </a:p>
          </p:txBody>
        </p:sp>
        <p:sp>
          <p:nvSpPr>
            <p:cNvPr id="7970" name="Google Shape;7970;p65"/>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endParaRPr/>
            </a:p>
          </p:txBody>
        </p:sp>
        <p:sp>
          <p:nvSpPr>
            <p:cNvPr id="7971" name="Google Shape;7971;p65"/>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endParaRPr/>
            </a:p>
          </p:txBody>
        </p:sp>
        <p:sp>
          <p:nvSpPr>
            <p:cNvPr id="7972" name="Google Shape;7972;p65"/>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7973" name="Google Shape;7973;p65"/>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endParaRPr/>
            </a:p>
          </p:txBody>
        </p:sp>
        <p:sp>
          <p:nvSpPr>
            <p:cNvPr id="7974" name="Google Shape;7974;p65"/>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endParaRPr/>
            </a:p>
          </p:txBody>
        </p:sp>
        <p:sp>
          <p:nvSpPr>
            <p:cNvPr id="7975" name="Google Shape;7975;p65"/>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endParaRPr/>
            </a:p>
          </p:txBody>
        </p:sp>
        <p:sp>
          <p:nvSpPr>
            <p:cNvPr id="7976" name="Google Shape;7976;p65"/>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endParaRPr/>
            </a:p>
          </p:txBody>
        </p:sp>
        <p:sp>
          <p:nvSpPr>
            <p:cNvPr id="7977" name="Google Shape;7977;p65"/>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endParaRPr/>
            </a:p>
          </p:txBody>
        </p:sp>
        <p:sp>
          <p:nvSpPr>
            <p:cNvPr id="7978" name="Google Shape;7978;p65"/>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endParaRPr/>
            </a:p>
          </p:txBody>
        </p:sp>
      </p:grpSp>
      <p:grpSp>
        <p:nvGrpSpPr>
          <p:cNvPr id="7979" name="Google Shape;7979;p65"/>
          <p:cNvGrpSpPr/>
          <p:nvPr/>
        </p:nvGrpSpPr>
        <p:grpSpPr>
          <a:xfrm>
            <a:off x="4818146" y="3203323"/>
            <a:ext cx="77845" cy="395165"/>
            <a:chOff x="4818146" y="3203323"/>
            <a:chExt cx="77845" cy="395165"/>
          </a:xfrm>
        </p:grpSpPr>
        <p:sp>
          <p:nvSpPr>
            <p:cNvPr id="7980" name="Google Shape;7980;p65"/>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981" name="Google Shape;7981;p65"/>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7982" name="Google Shape;7982;p65"/>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983" name="Google Shape;7983;p65"/>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7984" name="Google Shape;7984;p65"/>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7985" name="Google Shape;7985;p65"/>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86" name="Google Shape;7986;p65"/>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7987" name="Google Shape;7987;p65"/>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7988" name="Google Shape;7988;p65"/>
          <p:cNvGrpSpPr/>
          <p:nvPr/>
        </p:nvGrpSpPr>
        <p:grpSpPr>
          <a:xfrm>
            <a:off x="5228891" y="3235429"/>
            <a:ext cx="344091" cy="332767"/>
            <a:chOff x="5228890" y="3235428"/>
            <a:chExt cx="344091" cy="332767"/>
          </a:xfrm>
        </p:grpSpPr>
        <p:sp>
          <p:nvSpPr>
            <p:cNvPr id="7989" name="Google Shape;7989;p65"/>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7990" name="Google Shape;7990;p65"/>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91" name="Google Shape;7991;p65"/>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7992" name="Google Shape;7992;p65"/>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7993" name="Google Shape;7993;p65"/>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7994" name="Google Shape;7994;p65"/>
          <p:cNvGrpSpPr/>
          <p:nvPr/>
        </p:nvGrpSpPr>
        <p:grpSpPr>
          <a:xfrm>
            <a:off x="5757913" y="3227047"/>
            <a:ext cx="388544" cy="347927"/>
            <a:chOff x="5757913" y="3227047"/>
            <a:chExt cx="388544" cy="347927"/>
          </a:xfrm>
        </p:grpSpPr>
        <p:sp>
          <p:nvSpPr>
            <p:cNvPr id="7995" name="Google Shape;7995;p65"/>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endParaRPr/>
            </a:p>
          </p:txBody>
        </p:sp>
        <p:sp>
          <p:nvSpPr>
            <p:cNvPr id="7996" name="Google Shape;7996;p65"/>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endParaRPr/>
            </a:p>
          </p:txBody>
        </p:sp>
      </p:grpSp>
      <p:sp>
        <p:nvSpPr>
          <p:cNvPr id="7997" name="Google Shape;7997;p65"/>
          <p:cNvSpPr/>
          <p:nvPr/>
        </p:nvSpPr>
        <p:spPr>
          <a:xfrm>
            <a:off x="6898850" y="3377590"/>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7998" name="Google Shape;7998;p65"/>
          <p:cNvSpPr/>
          <p:nvPr/>
        </p:nvSpPr>
        <p:spPr>
          <a:xfrm>
            <a:off x="6996346" y="3227075"/>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7999" name="Google Shape;7999;p65"/>
          <p:cNvSpPr/>
          <p:nvPr/>
        </p:nvSpPr>
        <p:spPr>
          <a:xfrm>
            <a:off x="6996346" y="3262779"/>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8000" name="Google Shape;8000;p65"/>
          <p:cNvSpPr/>
          <p:nvPr/>
        </p:nvSpPr>
        <p:spPr>
          <a:xfrm>
            <a:off x="6918186" y="3280093"/>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8001" name="Google Shape;8001;p65"/>
          <p:cNvSpPr/>
          <p:nvPr/>
        </p:nvSpPr>
        <p:spPr>
          <a:xfrm>
            <a:off x="7177128" y="3279909"/>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endParaRPr/>
          </a:p>
        </p:txBody>
      </p:sp>
      <p:sp>
        <p:nvSpPr>
          <p:cNvPr id="8002" name="Google Shape;8002;p65"/>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endParaRPr/>
          </a:p>
        </p:txBody>
      </p:sp>
      <p:sp>
        <p:nvSpPr>
          <p:cNvPr id="8003" name="Google Shape;8003;p65"/>
          <p:cNvSpPr/>
          <p:nvPr/>
        </p:nvSpPr>
        <p:spPr>
          <a:xfrm>
            <a:off x="6958620"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endParaRPr/>
          </a:p>
        </p:txBody>
      </p:sp>
      <p:sp>
        <p:nvSpPr>
          <p:cNvPr id="8004" name="Google Shape;8004;p65"/>
          <p:cNvSpPr/>
          <p:nvPr/>
        </p:nvSpPr>
        <p:spPr>
          <a:xfrm>
            <a:off x="6992512"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endParaRPr/>
          </a:p>
        </p:txBody>
      </p:sp>
      <p:sp>
        <p:nvSpPr>
          <p:cNvPr id="8005" name="Google Shape;8005;p65"/>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endParaRPr/>
          </a:p>
        </p:txBody>
      </p:sp>
      <p:sp>
        <p:nvSpPr>
          <p:cNvPr id="8006" name="Google Shape;8006;p65"/>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007" name="Google Shape;8007;p65"/>
          <p:cNvSpPr/>
          <p:nvPr/>
        </p:nvSpPr>
        <p:spPr>
          <a:xfrm>
            <a:off x="7202455"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008" name="Google Shape;8008;p65"/>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endParaRPr/>
          </a:p>
        </p:txBody>
      </p:sp>
      <p:sp>
        <p:nvSpPr>
          <p:cNvPr id="8009" name="Google Shape;8009;p65"/>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endParaRPr/>
          </a:p>
        </p:txBody>
      </p:sp>
      <p:sp>
        <p:nvSpPr>
          <p:cNvPr id="8010" name="Google Shape;8010;p65"/>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endParaRPr/>
          </a:p>
        </p:txBody>
      </p:sp>
      <p:sp>
        <p:nvSpPr>
          <p:cNvPr id="8011" name="Google Shape;8011;p65"/>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endParaRPr/>
          </a:p>
        </p:txBody>
      </p:sp>
      <p:sp>
        <p:nvSpPr>
          <p:cNvPr id="8012" name="Google Shape;8012;p65"/>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endParaRPr/>
          </a:p>
        </p:txBody>
      </p:sp>
      <p:grpSp>
        <p:nvGrpSpPr>
          <p:cNvPr id="8013" name="Google Shape;8013;p65"/>
          <p:cNvGrpSpPr/>
          <p:nvPr/>
        </p:nvGrpSpPr>
        <p:grpSpPr>
          <a:xfrm>
            <a:off x="7414947" y="3220873"/>
            <a:ext cx="360091" cy="360117"/>
            <a:chOff x="7414946" y="3220873"/>
            <a:chExt cx="360091" cy="360117"/>
          </a:xfrm>
        </p:grpSpPr>
        <p:sp>
          <p:nvSpPr>
            <p:cNvPr id="8014" name="Google Shape;8014;p65"/>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endParaRPr/>
            </a:p>
          </p:txBody>
        </p:sp>
        <p:sp>
          <p:nvSpPr>
            <p:cNvPr id="8015" name="Google Shape;8015;p65"/>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endParaRPr/>
            </a:p>
          </p:txBody>
        </p:sp>
        <p:sp>
          <p:nvSpPr>
            <p:cNvPr id="8016" name="Google Shape;8016;p65"/>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endParaRPr/>
            </a:p>
          </p:txBody>
        </p:sp>
        <p:sp>
          <p:nvSpPr>
            <p:cNvPr id="8017" name="Google Shape;8017;p65"/>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endParaRPr/>
            </a:p>
          </p:txBody>
        </p:sp>
        <p:sp>
          <p:nvSpPr>
            <p:cNvPr id="8018" name="Google Shape;8018;p65"/>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endParaRPr/>
            </a:p>
          </p:txBody>
        </p:sp>
        <p:sp>
          <p:nvSpPr>
            <p:cNvPr id="8019" name="Google Shape;8019;p65"/>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endParaRPr/>
            </a:p>
          </p:txBody>
        </p:sp>
        <p:sp>
          <p:nvSpPr>
            <p:cNvPr id="8020" name="Google Shape;8020;p65"/>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endParaRPr/>
            </a:p>
          </p:txBody>
        </p:sp>
        <p:sp>
          <p:nvSpPr>
            <p:cNvPr id="8021" name="Google Shape;8021;p65"/>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endParaRPr/>
            </a:p>
          </p:txBody>
        </p:sp>
        <p:sp>
          <p:nvSpPr>
            <p:cNvPr id="8022" name="Google Shape;8022;p65"/>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endParaRPr/>
            </a:p>
          </p:txBody>
        </p:sp>
        <p:sp>
          <p:nvSpPr>
            <p:cNvPr id="8023" name="Google Shape;8023;p65"/>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endParaRPr/>
            </a:p>
          </p:txBody>
        </p:sp>
        <p:sp>
          <p:nvSpPr>
            <p:cNvPr id="8024" name="Google Shape;8024;p65"/>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8025" name="Google Shape;8025;p65"/>
          <p:cNvGrpSpPr/>
          <p:nvPr/>
        </p:nvGrpSpPr>
        <p:grpSpPr>
          <a:xfrm>
            <a:off x="8027228" y="3215042"/>
            <a:ext cx="231829" cy="371782"/>
            <a:chOff x="8027227" y="3215041"/>
            <a:chExt cx="231829" cy="371782"/>
          </a:xfrm>
        </p:grpSpPr>
        <p:sp>
          <p:nvSpPr>
            <p:cNvPr id="8026" name="Google Shape;8026;p65"/>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endParaRPr/>
            </a:p>
          </p:txBody>
        </p:sp>
        <p:sp>
          <p:nvSpPr>
            <p:cNvPr id="8027" name="Google Shape;8027;p65"/>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8028" name="Google Shape;8028;p65"/>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8029" name="Google Shape;8029;p65"/>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8030" name="Google Shape;8030;p65"/>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8031" name="Google Shape;8031;p65"/>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8032" name="Google Shape;8032;p65"/>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endParaRPr/>
            </a:p>
          </p:txBody>
        </p:sp>
        <p:sp>
          <p:nvSpPr>
            <p:cNvPr id="8033" name="Google Shape;8033;p65"/>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endParaRPr/>
            </a:p>
          </p:txBody>
        </p:sp>
        <p:sp>
          <p:nvSpPr>
            <p:cNvPr id="8034" name="Google Shape;8034;p65"/>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endParaRPr/>
            </a:p>
          </p:txBody>
        </p:sp>
        <p:sp>
          <p:nvSpPr>
            <p:cNvPr id="8035" name="Google Shape;8035;p65"/>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endParaRPr/>
            </a:p>
          </p:txBody>
        </p:sp>
      </p:grpSp>
      <p:grpSp>
        <p:nvGrpSpPr>
          <p:cNvPr id="8036" name="Google Shape;8036;p65"/>
          <p:cNvGrpSpPr/>
          <p:nvPr/>
        </p:nvGrpSpPr>
        <p:grpSpPr>
          <a:xfrm>
            <a:off x="4093603" y="4146138"/>
            <a:ext cx="395638" cy="420544"/>
            <a:chOff x="4093603" y="4146138"/>
            <a:chExt cx="395638" cy="420544"/>
          </a:xfrm>
        </p:grpSpPr>
        <p:sp>
          <p:nvSpPr>
            <p:cNvPr id="8037" name="Google Shape;8037;p65"/>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8038" name="Google Shape;8038;p65"/>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8039" name="Google Shape;8039;p65"/>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040" name="Google Shape;8040;p65"/>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endParaRPr/>
            </a:p>
          </p:txBody>
        </p:sp>
        <p:sp>
          <p:nvSpPr>
            <p:cNvPr id="8041" name="Google Shape;8041;p65"/>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8042" name="Google Shape;8042;p65"/>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8043" name="Google Shape;8043;p65"/>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8044" name="Google Shape;8044;p65"/>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8045" name="Google Shape;8045;p65"/>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8046" name="Google Shape;8046;p65"/>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8047" name="Google Shape;8047;p65"/>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8048" name="Google Shape;8048;p65"/>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8049" name="Google Shape;8049;p65"/>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8050" name="Google Shape;8050;p65"/>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8051" name="Google Shape;8051;p65"/>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8052" name="Google Shape;8052;p65"/>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endParaRPr/>
            </a:p>
          </p:txBody>
        </p:sp>
        <p:sp>
          <p:nvSpPr>
            <p:cNvPr id="8053" name="Google Shape;8053;p65"/>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endParaRPr/>
            </a:p>
          </p:txBody>
        </p:sp>
      </p:grpSp>
      <p:grpSp>
        <p:nvGrpSpPr>
          <p:cNvPr id="8054" name="Google Shape;8054;p65"/>
          <p:cNvGrpSpPr/>
          <p:nvPr/>
        </p:nvGrpSpPr>
        <p:grpSpPr>
          <a:xfrm>
            <a:off x="4644407" y="4162323"/>
            <a:ext cx="392065" cy="387887"/>
            <a:chOff x="4644406" y="4162322"/>
            <a:chExt cx="392065" cy="387887"/>
          </a:xfrm>
        </p:grpSpPr>
        <p:sp>
          <p:nvSpPr>
            <p:cNvPr id="8055" name="Google Shape;8055;p65"/>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endParaRPr/>
            </a:p>
          </p:txBody>
        </p:sp>
        <p:sp>
          <p:nvSpPr>
            <p:cNvPr id="8056" name="Google Shape;8056;p65"/>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endParaRPr/>
            </a:p>
          </p:txBody>
        </p:sp>
        <p:sp>
          <p:nvSpPr>
            <p:cNvPr id="8057" name="Google Shape;8057;p65"/>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endParaRPr/>
            </a:p>
          </p:txBody>
        </p:sp>
        <p:sp>
          <p:nvSpPr>
            <p:cNvPr id="8058" name="Google Shape;8058;p65"/>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endParaRPr/>
            </a:p>
          </p:txBody>
        </p:sp>
        <p:sp>
          <p:nvSpPr>
            <p:cNvPr id="8059" name="Google Shape;8059;p65"/>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endParaRPr/>
            </a:p>
          </p:txBody>
        </p:sp>
        <p:sp>
          <p:nvSpPr>
            <p:cNvPr id="8060" name="Google Shape;8060;p65"/>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endParaRPr/>
            </a:p>
          </p:txBody>
        </p:sp>
      </p:grpSp>
      <p:grpSp>
        <p:nvGrpSpPr>
          <p:cNvPr id="8061" name="Google Shape;8061;p65"/>
          <p:cNvGrpSpPr/>
          <p:nvPr/>
        </p:nvGrpSpPr>
        <p:grpSpPr>
          <a:xfrm>
            <a:off x="5728383" y="4221699"/>
            <a:ext cx="417128" cy="269162"/>
            <a:chOff x="5728383" y="4221698"/>
            <a:chExt cx="417128" cy="269162"/>
          </a:xfrm>
        </p:grpSpPr>
        <p:sp>
          <p:nvSpPr>
            <p:cNvPr id="8062" name="Google Shape;8062;p65"/>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endParaRPr/>
            </a:p>
          </p:txBody>
        </p:sp>
        <p:sp>
          <p:nvSpPr>
            <p:cNvPr id="8063" name="Google Shape;8063;p65"/>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8064" name="Google Shape;8064;p65"/>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endParaRPr/>
            </a:p>
          </p:txBody>
        </p:sp>
        <p:sp>
          <p:nvSpPr>
            <p:cNvPr id="8065" name="Google Shape;8065;p65"/>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endParaRPr/>
            </a:p>
          </p:txBody>
        </p:sp>
        <p:sp>
          <p:nvSpPr>
            <p:cNvPr id="8066" name="Google Shape;8066;p65"/>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endParaRPr/>
            </a:p>
          </p:txBody>
        </p:sp>
        <p:sp>
          <p:nvSpPr>
            <p:cNvPr id="8067" name="Google Shape;8067;p65"/>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endParaRPr/>
            </a:p>
          </p:txBody>
        </p:sp>
        <p:sp>
          <p:nvSpPr>
            <p:cNvPr id="8068" name="Google Shape;8068;p65"/>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endParaRPr/>
            </a:p>
          </p:txBody>
        </p:sp>
        <p:sp>
          <p:nvSpPr>
            <p:cNvPr id="8069" name="Google Shape;8069;p65"/>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endParaRPr/>
            </a:p>
          </p:txBody>
        </p:sp>
        <p:sp>
          <p:nvSpPr>
            <p:cNvPr id="8070" name="Google Shape;8070;p65"/>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endParaRPr/>
            </a:p>
          </p:txBody>
        </p:sp>
        <p:sp>
          <p:nvSpPr>
            <p:cNvPr id="8071" name="Google Shape;8071;p65"/>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endParaRPr/>
            </a:p>
          </p:txBody>
        </p:sp>
        <p:sp>
          <p:nvSpPr>
            <p:cNvPr id="8072" name="Google Shape;8072;p65"/>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endParaRPr/>
            </a:p>
          </p:txBody>
        </p:sp>
        <p:sp>
          <p:nvSpPr>
            <p:cNvPr id="8073" name="Google Shape;8073;p65"/>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endParaRPr/>
            </a:p>
          </p:txBody>
        </p:sp>
      </p:grpSp>
      <p:grpSp>
        <p:nvGrpSpPr>
          <p:cNvPr id="8074" name="Google Shape;8074;p65"/>
          <p:cNvGrpSpPr/>
          <p:nvPr/>
        </p:nvGrpSpPr>
        <p:grpSpPr>
          <a:xfrm>
            <a:off x="834210" y="3696906"/>
            <a:ext cx="371782" cy="342751"/>
            <a:chOff x="834210" y="3696905"/>
            <a:chExt cx="371782" cy="342751"/>
          </a:xfrm>
        </p:grpSpPr>
        <p:sp>
          <p:nvSpPr>
            <p:cNvPr id="8075" name="Google Shape;8075;p65"/>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8076" name="Google Shape;8076;p65"/>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8077" name="Google Shape;8077;p65"/>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078" name="Google Shape;8078;p65"/>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079" name="Google Shape;8079;p65"/>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080" name="Google Shape;8080;p65"/>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8081" name="Google Shape;8081;p65"/>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endParaRPr/>
            </a:p>
          </p:txBody>
        </p:sp>
        <p:sp>
          <p:nvSpPr>
            <p:cNvPr id="8082" name="Google Shape;8082;p65"/>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endParaRPr/>
            </a:p>
          </p:txBody>
        </p:sp>
        <p:sp>
          <p:nvSpPr>
            <p:cNvPr id="8083" name="Google Shape;8083;p65"/>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endParaRPr/>
            </a:p>
          </p:txBody>
        </p:sp>
        <p:sp>
          <p:nvSpPr>
            <p:cNvPr id="8084" name="Google Shape;8084;p65"/>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endParaRPr/>
            </a:p>
          </p:txBody>
        </p:sp>
        <p:sp>
          <p:nvSpPr>
            <p:cNvPr id="8085" name="Google Shape;8085;p65"/>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8086" name="Google Shape;8086;p65"/>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8087" name="Google Shape;8087;p65"/>
          <p:cNvGrpSpPr/>
          <p:nvPr/>
        </p:nvGrpSpPr>
        <p:grpSpPr>
          <a:xfrm>
            <a:off x="1359398" y="3682271"/>
            <a:ext cx="395296" cy="371966"/>
            <a:chOff x="1359398" y="3682271"/>
            <a:chExt cx="395296" cy="371966"/>
          </a:xfrm>
        </p:grpSpPr>
        <p:sp>
          <p:nvSpPr>
            <p:cNvPr id="8088" name="Google Shape;8088;p65"/>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endParaRPr/>
            </a:p>
          </p:txBody>
        </p:sp>
        <p:sp>
          <p:nvSpPr>
            <p:cNvPr id="8089" name="Google Shape;8089;p65"/>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endParaRPr/>
            </a:p>
          </p:txBody>
        </p:sp>
        <p:sp>
          <p:nvSpPr>
            <p:cNvPr id="8090" name="Google Shape;8090;p65"/>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endParaRPr/>
            </a:p>
          </p:txBody>
        </p:sp>
        <p:sp>
          <p:nvSpPr>
            <p:cNvPr id="8091" name="Google Shape;8091;p65"/>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endParaRPr/>
            </a:p>
          </p:txBody>
        </p:sp>
        <p:sp>
          <p:nvSpPr>
            <p:cNvPr id="8092" name="Google Shape;8092;p65"/>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endParaRPr/>
            </a:p>
          </p:txBody>
        </p:sp>
        <p:sp>
          <p:nvSpPr>
            <p:cNvPr id="8093" name="Google Shape;8093;p65"/>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endParaRPr/>
            </a:p>
          </p:txBody>
        </p:sp>
        <p:sp>
          <p:nvSpPr>
            <p:cNvPr id="8094" name="Google Shape;8094;p65"/>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endParaRPr/>
            </a:p>
          </p:txBody>
        </p:sp>
      </p:grpSp>
      <p:grpSp>
        <p:nvGrpSpPr>
          <p:cNvPr id="8095" name="Google Shape;8095;p65"/>
          <p:cNvGrpSpPr/>
          <p:nvPr/>
        </p:nvGrpSpPr>
        <p:grpSpPr>
          <a:xfrm>
            <a:off x="1908099" y="3682271"/>
            <a:ext cx="395296" cy="371966"/>
            <a:chOff x="1908099" y="3682271"/>
            <a:chExt cx="395296" cy="371966"/>
          </a:xfrm>
        </p:grpSpPr>
        <p:sp>
          <p:nvSpPr>
            <p:cNvPr id="8096" name="Google Shape;8096;p65"/>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endParaRPr/>
            </a:p>
          </p:txBody>
        </p:sp>
        <p:sp>
          <p:nvSpPr>
            <p:cNvPr id="8097" name="Google Shape;8097;p65"/>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endParaRPr/>
            </a:p>
          </p:txBody>
        </p:sp>
        <p:sp>
          <p:nvSpPr>
            <p:cNvPr id="8098" name="Google Shape;8098;p65"/>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endParaRPr/>
            </a:p>
          </p:txBody>
        </p:sp>
        <p:sp>
          <p:nvSpPr>
            <p:cNvPr id="8099" name="Google Shape;8099;p65"/>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endParaRPr/>
            </a:p>
          </p:txBody>
        </p:sp>
        <p:sp>
          <p:nvSpPr>
            <p:cNvPr id="8100" name="Google Shape;8100;p65"/>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endParaRPr/>
            </a:p>
          </p:txBody>
        </p:sp>
        <p:sp>
          <p:nvSpPr>
            <p:cNvPr id="8101" name="Google Shape;8101;p65"/>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endParaRPr/>
            </a:p>
          </p:txBody>
        </p:sp>
        <p:sp>
          <p:nvSpPr>
            <p:cNvPr id="8102" name="Google Shape;8102;p65"/>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endParaRPr/>
            </a:p>
          </p:txBody>
        </p:sp>
      </p:grpSp>
      <p:grpSp>
        <p:nvGrpSpPr>
          <p:cNvPr id="8103" name="Google Shape;8103;p65"/>
          <p:cNvGrpSpPr/>
          <p:nvPr/>
        </p:nvGrpSpPr>
        <p:grpSpPr>
          <a:xfrm>
            <a:off x="2456801" y="3682271"/>
            <a:ext cx="395270" cy="371966"/>
            <a:chOff x="2456800" y="3682271"/>
            <a:chExt cx="395270" cy="371966"/>
          </a:xfrm>
        </p:grpSpPr>
        <p:sp>
          <p:nvSpPr>
            <p:cNvPr id="8104" name="Google Shape;8104;p65"/>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endParaRPr/>
            </a:p>
          </p:txBody>
        </p:sp>
        <p:sp>
          <p:nvSpPr>
            <p:cNvPr id="8105" name="Google Shape;8105;p65"/>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endParaRPr/>
            </a:p>
          </p:txBody>
        </p:sp>
        <p:sp>
          <p:nvSpPr>
            <p:cNvPr id="8106" name="Google Shape;8106;p65"/>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endParaRPr/>
            </a:p>
          </p:txBody>
        </p:sp>
        <p:sp>
          <p:nvSpPr>
            <p:cNvPr id="8107" name="Google Shape;8107;p65"/>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endParaRPr/>
            </a:p>
          </p:txBody>
        </p:sp>
        <p:sp>
          <p:nvSpPr>
            <p:cNvPr id="8108" name="Google Shape;8108;p65"/>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endParaRPr/>
            </a:p>
          </p:txBody>
        </p:sp>
        <p:sp>
          <p:nvSpPr>
            <p:cNvPr id="8109" name="Google Shape;8109;p65"/>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endParaRPr/>
            </a:p>
          </p:txBody>
        </p:sp>
        <p:sp>
          <p:nvSpPr>
            <p:cNvPr id="8110" name="Google Shape;8110;p65"/>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endParaRPr/>
            </a:p>
          </p:txBody>
        </p:sp>
        <p:sp>
          <p:nvSpPr>
            <p:cNvPr id="8111" name="Google Shape;8111;p65"/>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endParaRPr/>
            </a:p>
          </p:txBody>
        </p:sp>
        <p:sp>
          <p:nvSpPr>
            <p:cNvPr id="8112" name="Google Shape;8112;p65"/>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8113" name="Google Shape;8113;p65"/>
          <p:cNvGrpSpPr/>
          <p:nvPr/>
        </p:nvGrpSpPr>
        <p:grpSpPr>
          <a:xfrm>
            <a:off x="3014251" y="3682271"/>
            <a:ext cx="391092" cy="371940"/>
            <a:chOff x="3014250" y="3682271"/>
            <a:chExt cx="391092" cy="371940"/>
          </a:xfrm>
        </p:grpSpPr>
        <p:sp>
          <p:nvSpPr>
            <p:cNvPr id="8114" name="Google Shape;8114;p65"/>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8115" name="Google Shape;8115;p65"/>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8116" name="Google Shape;8116;p65"/>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8117" name="Google Shape;8117;p65"/>
          <p:cNvGrpSpPr/>
          <p:nvPr/>
        </p:nvGrpSpPr>
        <p:grpSpPr>
          <a:xfrm>
            <a:off x="3569125" y="3702947"/>
            <a:ext cx="388728" cy="330692"/>
            <a:chOff x="3569125" y="3702947"/>
            <a:chExt cx="388728" cy="330692"/>
          </a:xfrm>
        </p:grpSpPr>
        <p:sp>
          <p:nvSpPr>
            <p:cNvPr id="8118" name="Google Shape;8118;p65"/>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119" name="Google Shape;8119;p65"/>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8120" name="Google Shape;8120;p65"/>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121" name="Google Shape;8121;p65"/>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8122" name="Google Shape;8122;p65"/>
          <p:cNvGrpSpPr/>
          <p:nvPr/>
        </p:nvGrpSpPr>
        <p:grpSpPr>
          <a:xfrm>
            <a:off x="4111994" y="3682456"/>
            <a:ext cx="387992" cy="371625"/>
            <a:chOff x="4111994" y="3682455"/>
            <a:chExt cx="387992" cy="371625"/>
          </a:xfrm>
        </p:grpSpPr>
        <p:sp>
          <p:nvSpPr>
            <p:cNvPr id="8123" name="Google Shape;8123;p65"/>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endParaRPr/>
            </a:p>
          </p:txBody>
        </p:sp>
        <p:sp>
          <p:nvSpPr>
            <p:cNvPr id="8124" name="Google Shape;8124;p65"/>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endParaRPr/>
            </a:p>
          </p:txBody>
        </p:sp>
      </p:grpSp>
      <p:grpSp>
        <p:nvGrpSpPr>
          <p:cNvPr id="8125" name="Google Shape;8125;p65"/>
          <p:cNvGrpSpPr/>
          <p:nvPr/>
        </p:nvGrpSpPr>
        <p:grpSpPr>
          <a:xfrm>
            <a:off x="4674908" y="3682271"/>
            <a:ext cx="371966" cy="371966"/>
            <a:chOff x="4674908" y="3682271"/>
            <a:chExt cx="371966" cy="371966"/>
          </a:xfrm>
        </p:grpSpPr>
        <p:sp>
          <p:nvSpPr>
            <p:cNvPr id="8126" name="Google Shape;8126;p65"/>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127" name="Google Shape;8127;p65"/>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128" name="Google Shape;8128;p65"/>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8129" name="Google Shape;8129;p65"/>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endParaRPr/>
            </a:p>
          </p:txBody>
        </p:sp>
      </p:grpSp>
      <p:grpSp>
        <p:nvGrpSpPr>
          <p:cNvPr id="8130" name="Google Shape;8130;p65"/>
          <p:cNvGrpSpPr/>
          <p:nvPr/>
        </p:nvGrpSpPr>
        <p:grpSpPr>
          <a:xfrm>
            <a:off x="5223609" y="3731113"/>
            <a:ext cx="371782" cy="274285"/>
            <a:chOff x="5223609" y="3731112"/>
            <a:chExt cx="371782" cy="274285"/>
          </a:xfrm>
        </p:grpSpPr>
        <p:sp>
          <p:nvSpPr>
            <p:cNvPr id="8131" name="Google Shape;8131;p65"/>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endParaRPr/>
            </a:p>
          </p:txBody>
        </p:sp>
        <p:sp>
          <p:nvSpPr>
            <p:cNvPr id="8132" name="Google Shape;8132;p65"/>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endParaRPr/>
            </a:p>
          </p:txBody>
        </p:sp>
      </p:grpSp>
      <p:sp>
        <p:nvSpPr>
          <p:cNvPr id="8133" name="Google Shape;8133;p65"/>
          <p:cNvSpPr/>
          <p:nvPr/>
        </p:nvSpPr>
        <p:spPr>
          <a:xfrm>
            <a:off x="5812219"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endParaRPr/>
          </a:p>
        </p:txBody>
      </p:sp>
      <p:grpSp>
        <p:nvGrpSpPr>
          <p:cNvPr id="8134" name="Google Shape;8134;p65"/>
          <p:cNvGrpSpPr/>
          <p:nvPr/>
        </p:nvGrpSpPr>
        <p:grpSpPr>
          <a:xfrm>
            <a:off x="6319909" y="3696722"/>
            <a:ext cx="373963" cy="343119"/>
            <a:chOff x="6319908" y="3696721"/>
            <a:chExt cx="373963" cy="343119"/>
          </a:xfrm>
        </p:grpSpPr>
        <p:sp>
          <p:nvSpPr>
            <p:cNvPr id="8135" name="Google Shape;8135;p65"/>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endParaRPr/>
            </a:p>
          </p:txBody>
        </p:sp>
        <p:sp>
          <p:nvSpPr>
            <p:cNvPr id="8136" name="Google Shape;8136;p65"/>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endParaRPr/>
            </a:p>
          </p:txBody>
        </p:sp>
        <p:sp>
          <p:nvSpPr>
            <p:cNvPr id="8137" name="Google Shape;8137;p65"/>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endParaRPr/>
            </a:p>
          </p:txBody>
        </p:sp>
        <p:sp>
          <p:nvSpPr>
            <p:cNvPr id="8138" name="Google Shape;8138;p65"/>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8139" name="Google Shape;8139;p65"/>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endParaRPr/>
            </a:p>
          </p:txBody>
        </p:sp>
        <p:sp>
          <p:nvSpPr>
            <p:cNvPr id="8140" name="Google Shape;8140;p65"/>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endParaRPr/>
            </a:p>
          </p:txBody>
        </p:sp>
        <p:sp>
          <p:nvSpPr>
            <p:cNvPr id="8141" name="Google Shape;8141;p65"/>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endParaRPr/>
            </a:p>
          </p:txBody>
        </p:sp>
        <p:sp>
          <p:nvSpPr>
            <p:cNvPr id="8142" name="Google Shape;8142;p65"/>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endParaRPr/>
            </a:p>
          </p:txBody>
        </p:sp>
        <p:sp>
          <p:nvSpPr>
            <p:cNvPr id="8143" name="Google Shape;8143;p65"/>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endParaRPr/>
            </a:p>
          </p:txBody>
        </p:sp>
      </p:grpSp>
      <p:grpSp>
        <p:nvGrpSpPr>
          <p:cNvPr id="8144" name="Google Shape;8144;p65"/>
          <p:cNvGrpSpPr/>
          <p:nvPr/>
        </p:nvGrpSpPr>
        <p:grpSpPr>
          <a:xfrm>
            <a:off x="6871342" y="3740045"/>
            <a:ext cx="371966" cy="256420"/>
            <a:chOff x="6871342" y="3740044"/>
            <a:chExt cx="371966" cy="256420"/>
          </a:xfrm>
        </p:grpSpPr>
        <p:sp>
          <p:nvSpPr>
            <p:cNvPr id="8145" name="Google Shape;8145;p65"/>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endParaRPr/>
            </a:p>
          </p:txBody>
        </p:sp>
        <p:sp>
          <p:nvSpPr>
            <p:cNvPr id="8146" name="Google Shape;8146;p65"/>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8147" name="Google Shape;8147;p65"/>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endParaRPr/>
            </a:p>
          </p:txBody>
        </p:sp>
        <p:sp>
          <p:nvSpPr>
            <p:cNvPr id="8148" name="Google Shape;8148;p65"/>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endParaRPr/>
            </a:p>
          </p:txBody>
        </p:sp>
        <p:sp>
          <p:nvSpPr>
            <p:cNvPr id="8149" name="Google Shape;8149;p65"/>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8150" name="Google Shape;8150;p65"/>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endParaRPr/>
            </a:p>
          </p:txBody>
        </p:sp>
        <p:sp>
          <p:nvSpPr>
            <p:cNvPr id="8151" name="Google Shape;8151;p65"/>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endParaRPr/>
            </a:p>
          </p:txBody>
        </p:sp>
        <p:sp>
          <p:nvSpPr>
            <p:cNvPr id="8152" name="Google Shape;8152;p65"/>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endParaRPr/>
            </a:p>
          </p:txBody>
        </p:sp>
        <p:sp>
          <p:nvSpPr>
            <p:cNvPr id="8153" name="Google Shape;8153;p65"/>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endParaRPr/>
            </a:p>
          </p:txBody>
        </p:sp>
        <p:sp>
          <p:nvSpPr>
            <p:cNvPr id="8154" name="Google Shape;8154;p65"/>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endParaRPr/>
            </a:p>
          </p:txBody>
        </p:sp>
        <p:sp>
          <p:nvSpPr>
            <p:cNvPr id="8155" name="Google Shape;8155;p65"/>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endParaRPr/>
            </a:p>
          </p:txBody>
        </p:sp>
        <p:sp>
          <p:nvSpPr>
            <p:cNvPr id="8156" name="Google Shape;8156;p65"/>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endParaRPr/>
            </a:p>
          </p:txBody>
        </p:sp>
      </p:grpSp>
      <p:grpSp>
        <p:nvGrpSpPr>
          <p:cNvPr id="8157" name="Google Shape;8157;p65"/>
          <p:cNvGrpSpPr/>
          <p:nvPr/>
        </p:nvGrpSpPr>
        <p:grpSpPr>
          <a:xfrm>
            <a:off x="7402362" y="3681535"/>
            <a:ext cx="402757" cy="372728"/>
            <a:chOff x="7402362" y="3681535"/>
            <a:chExt cx="402757" cy="372728"/>
          </a:xfrm>
        </p:grpSpPr>
        <p:sp>
          <p:nvSpPr>
            <p:cNvPr id="8158" name="Google Shape;8158;p65"/>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endParaRPr/>
            </a:p>
          </p:txBody>
        </p:sp>
        <p:sp>
          <p:nvSpPr>
            <p:cNvPr id="8159" name="Google Shape;8159;p65"/>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endParaRPr/>
            </a:p>
          </p:txBody>
        </p:sp>
        <p:sp>
          <p:nvSpPr>
            <p:cNvPr id="8160" name="Google Shape;8160;p65"/>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endParaRPr/>
            </a:p>
          </p:txBody>
        </p:sp>
        <p:sp>
          <p:nvSpPr>
            <p:cNvPr id="8161" name="Google Shape;8161;p65"/>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endParaRPr/>
            </a:p>
          </p:txBody>
        </p:sp>
        <p:sp>
          <p:nvSpPr>
            <p:cNvPr id="8162" name="Google Shape;8162;p65"/>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endParaRPr/>
            </a:p>
          </p:txBody>
        </p:sp>
        <p:sp>
          <p:nvSpPr>
            <p:cNvPr id="8163" name="Google Shape;8163;p65"/>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endParaRPr/>
            </a:p>
          </p:txBody>
        </p:sp>
        <p:sp>
          <p:nvSpPr>
            <p:cNvPr id="8164" name="Google Shape;8164;p65"/>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endParaRPr/>
            </a:p>
          </p:txBody>
        </p:sp>
        <p:sp>
          <p:nvSpPr>
            <p:cNvPr id="8165" name="Google Shape;8165;p65"/>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endParaRPr/>
            </a:p>
          </p:txBody>
        </p:sp>
        <p:sp>
          <p:nvSpPr>
            <p:cNvPr id="8166" name="Google Shape;8166;p65"/>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endParaRPr/>
            </a:p>
          </p:txBody>
        </p:sp>
        <p:sp>
          <p:nvSpPr>
            <p:cNvPr id="8167" name="Google Shape;8167;p65"/>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endParaRPr/>
            </a:p>
          </p:txBody>
        </p:sp>
        <p:sp>
          <p:nvSpPr>
            <p:cNvPr id="8168" name="Google Shape;8168;p65"/>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endParaRPr/>
            </a:p>
          </p:txBody>
        </p:sp>
        <p:sp>
          <p:nvSpPr>
            <p:cNvPr id="8169" name="Google Shape;8169;p65"/>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endParaRPr/>
            </a:p>
          </p:txBody>
        </p:sp>
        <p:sp>
          <p:nvSpPr>
            <p:cNvPr id="8170" name="Google Shape;8170;p65"/>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endParaRPr/>
            </a:p>
          </p:txBody>
        </p:sp>
        <p:sp>
          <p:nvSpPr>
            <p:cNvPr id="8171" name="Google Shape;8171;p65"/>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endParaRPr/>
            </a:p>
          </p:txBody>
        </p:sp>
        <p:sp>
          <p:nvSpPr>
            <p:cNvPr id="8172" name="Google Shape;8172;p65"/>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endParaRPr/>
            </a:p>
          </p:txBody>
        </p:sp>
        <p:sp>
          <p:nvSpPr>
            <p:cNvPr id="8173" name="Google Shape;8173;p65"/>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endParaRPr/>
            </a:p>
          </p:txBody>
        </p:sp>
      </p:grpSp>
      <p:grpSp>
        <p:nvGrpSpPr>
          <p:cNvPr id="8174" name="Google Shape;8174;p65"/>
          <p:cNvGrpSpPr/>
          <p:nvPr/>
        </p:nvGrpSpPr>
        <p:grpSpPr>
          <a:xfrm>
            <a:off x="7960705" y="3736236"/>
            <a:ext cx="378902" cy="264065"/>
            <a:chOff x="7960705" y="3736235"/>
            <a:chExt cx="378902" cy="264065"/>
          </a:xfrm>
        </p:grpSpPr>
        <p:sp>
          <p:nvSpPr>
            <p:cNvPr id="8175" name="Google Shape;8175;p65"/>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endParaRPr/>
            </a:p>
          </p:txBody>
        </p:sp>
        <p:sp>
          <p:nvSpPr>
            <p:cNvPr id="8176" name="Google Shape;8176;p65"/>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endParaRPr/>
            </a:p>
          </p:txBody>
        </p:sp>
        <p:sp>
          <p:nvSpPr>
            <p:cNvPr id="8177" name="Google Shape;8177;p65"/>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8178" name="Google Shape;8178;p65"/>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8179" name="Google Shape;8179;p65"/>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8180" name="Google Shape;8180;p65"/>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8181" name="Google Shape;8181;p65"/>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8182" name="Google Shape;8182;p65"/>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8183" name="Google Shape;8183;p65"/>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8184" name="Google Shape;8184;p65"/>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8185" name="Google Shape;8185;p65"/>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8186" name="Google Shape;8186;p65"/>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8187" name="Google Shape;8187;p65"/>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endParaRPr/>
            </a:p>
          </p:txBody>
        </p:sp>
        <p:sp>
          <p:nvSpPr>
            <p:cNvPr id="8188" name="Google Shape;8188;p65"/>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endParaRPr/>
            </a:p>
          </p:txBody>
        </p:sp>
      </p:grpSp>
      <p:grpSp>
        <p:nvGrpSpPr>
          <p:cNvPr id="8189" name="Google Shape;8189;p65"/>
          <p:cNvGrpSpPr/>
          <p:nvPr/>
        </p:nvGrpSpPr>
        <p:grpSpPr>
          <a:xfrm>
            <a:off x="6400829" y="4162270"/>
            <a:ext cx="166200" cy="388019"/>
            <a:chOff x="6400828" y="4162270"/>
            <a:chExt cx="166200" cy="388019"/>
          </a:xfrm>
        </p:grpSpPr>
        <p:sp>
          <p:nvSpPr>
            <p:cNvPr id="8190" name="Google Shape;8190;p65"/>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endParaRPr/>
            </a:p>
          </p:txBody>
        </p:sp>
        <p:sp>
          <p:nvSpPr>
            <p:cNvPr id="8191" name="Google Shape;8191;p65"/>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8192" name="Google Shape;8192;p65"/>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endParaRPr/>
            </a:p>
          </p:txBody>
        </p:sp>
        <p:sp>
          <p:nvSpPr>
            <p:cNvPr id="8193" name="Google Shape;8193;p65"/>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8194" name="Google Shape;8194;p65"/>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8195" name="Google Shape;8195;p65"/>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8196" name="Google Shape;8196;p65"/>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endParaRPr/>
            </a:p>
          </p:txBody>
        </p:sp>
      </p:grpSp>
      <p:grpSp>
        <p:nvGrpSpPr>
          <p:cNvPr id="8197" name="Google Shape;8197;p65"/>
          <p:cNvGrpSpPr/>
          <p:nvPr/>
        </p:nvGrpSpPr>
        <p:grpSpPr>
          <a:xfrm>
            <a:off x="6919815" y="4162270"/>
            <a:ext cx="225260" cy="388019"/>
            <a:chOff x="6919815" y="4162270"/>
            <a:chExt cx="225260" cy="388019"/>
          </a:xfrm>
        </p:grpSpPr>
        <p:sp>
          <p:nvSpPr>
            <p:cNvPr id="8198" name="Google Shape;8198;p65"/>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endParaRPr/>
            </a:p>
          </p:txBody>
        </p:sp>
        <p:sp>
          <p:nvSpPr>
            <p:cNvPr id="8199" name="Google Shape;8199;p65"/>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endParaRPr/>
            </a:p>
          </p:txBody>
        </p:sp>
        <p:sp>
          <p:nvSpPr>
            <p:cNvPr id="8200" name="Google Shape;8200;p65"/>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8201" name="Google Shape;8201;p65"/>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8202" name="Google Shape;8202;p65"/>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8203" name="Google Shape;8203;p65"/>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8204" name="Google Shape;8204;p65"/>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endParaRPr/>
            </a:p>
          </p:txBody>
        </p:sp>
        <p:sp>
          <p:nvSpPr>
            <p:cNvPr id="8205" name="Google Shape;8205;p65"/>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endParaRPr/>
            </a:p>
          </p:txBody>
        </p:sp>
      </p:grpSp>
      <p:grpSp>
        <p:nvGrpSpPr>
          <p:cNvPr id="8206" name="Google Shape;8206;p65"/>
          <p:cNvGrpSpPr/>
          <p:nvPr/>
        </p:nvGrpSpPr>
        <p:grpSpPr>
          <a:xfrm>
            <a:off x="7385600" y="4177036"/>
            <a:ext cx="388728" cy="358383"/>
            <a:chOff x="7385600" y="4177035"/>
            <a:chExt cx="388728" cy="358383"/>
          </a:xfrm>
        </p:grpSpPr>
        <p:sp>
          <p:nvSpPr>
            <p:cNvPr id="8207" name="Google Shape;8207;p65"/>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endParaRPr/>
            </a:p>
          </p:txBody>
        </p:sp>
        <p:sp>
          <p:nvSpPr>
            <p:cNvPr id="8208" name="Google Shape;8208;p65"/>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8209" name="Google Shape;8209;p65"/>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8210" name="Google Shape;8210;p65"/>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endParaRPr/>
            </a:p>
          </p:txBody>
        </p:sp>
        <p:sp>
          <p:nvSpPr>
            <p:cNvPr id="8211" name="Google Shape;8211;p65"/>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endParaRPr/>
            </a:p>
          </p:txBody>
        </p:sp>
        <p:sp>
          <p:nvSpPr>
            <p:cNvPr id="8212" name="Google Shape;8212;p65"/>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endParaRPr/>
            </a:p>
          </p:txBody>
        </p:sp>
        <p:sp>
          <p:nvSpPr>
            <p:cNvPr id="8213" name="Google Shape;8213;p65"/>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endParaRPr/>
            </a:p>
          </p:txBody>
        </p:sp>
      </p:grpSp>
      <p:grpSp>
        <p:nvGrpSpPr>
          <p:cNvPr id="8214" name="Google Shape;8214;p65"/>
          <p:cNvGrpSpPr/>
          <p:nvPr/>
        </p:nvGrpSpPr>
        <p:grpSpPr>
          <a:xfrm>
            <a:off x="3625086" y="3259863"/>
            <a:ext cx="369207" cy="258259"/>
            <a:chOff x="3625085" y="3259862"/>
            <a:chExt cx="369207" cy="258259"/>
          </a:xfrm>
        </p:grpSpPr>
        <p:sp>
          <p:nvSpPr>
            <p:cNvPr id="8215" name="Google Shape;8215;p65"/>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8216" name="Google Shape;8216;p65"/>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8217" name="Google Shape;8217;p65"/>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218" name="Google Shape;8218;p65"/>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8219" name="Google Shape;8219;p65"/>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8220" name="Google Shape;8220;p65"/>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8221" name="Google Shape;8221;p65"/>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8222" name="Google Shape;8222;p65"/>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8223" name="Google Shape;8223;p65"/>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endParaRPr/>
            </a:p>
          </p:txBody>
        </p:sp>
        <p:sp>
          <p:nvSpPr>
            <p:cNvPr id="8224" name="Google Shape;8224;p65"/>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8225" name="Google Shape;8225;p65"/>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8226" name="Google Shape;8226;p65"/>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8227" name="Google Shape;8227;p65"/>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endParaRPr/>
            </a:p>
          </p:txBody>
        </p:sp>
      </p:grpSp>
      <p:grpSp>
        <p:nvGrpSpPr>
          <p:cNvPr id="8228" name="Google Shape;8228;p65"/>
          <p:cNvGrpSpPr/>
          <p:nvPr/>
        </p:nvGrpSpPr>
        <p:grpSpPr>
          <a:xfrm>
            <a:off x="6317361" y="3276809"/>
            <a:ext cx="363217" cy="248590"/>
            <a:chOff x="6317360" y="3276808"/>
            <a:chExt cx="363217" cy="248590"/>
          </a:xfrm>
        </p:grpSpPr>
        <p:sp>
          <p:nvSpPr>
            <p:cNvPr id="8229" name="Google Shape;8229;p65"/>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endParaRPr/>
            </a:p>
          </p:txBody>
        </p:sp>
        <p:sp>
          <p:nvSpPr>
            <p:cNvPr id="8230" name="Google Shape;8230;p65"/>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8231" name="Google Shape;8231;p65"/>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8232" name="Google Shape;8232;p65"/>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8233" name="Google Shape;8233;p65"/>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8234" name="Google Shape;8234;p65"/>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8235" name="Google Shape;8235;p65"/>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8236" name="Google Shape;8236;p65"/>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endParaRPr/>
            </a:p>
          </p:txBody>
        </p:sp>
        <p:sp>
          <p:nvSpPr>
            <p:cNvPr id="8237" name="Google Shape;8237;p65"/>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8238" name="Google Shape;8238;p65"/>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8239" name="Google Shape;8239;p65"/>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8240" name="Google Shape;8240;p65"/>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8241" name="Google Shape;8241;p65"/>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242" name="Google Shape;8242;p65"/>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243" name="Google Shape;8243;p65"/>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244" name="Google Shape;8244;p65"/>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245" name="Google Shape;8245;p65"/>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246" name="Google Shape;8246;p65"/>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247" name="Google Shape;8247;p65"/>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248" name="Google Shape;8248;p65"/>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249" name="Google Shape;8249;p65"/>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250" name="Google Shape;8250;p65"/>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251" name="Google Shape;8251;p65"/>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252" name="Google Shape;8252;p65"/>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8253" name="Google Shape;8253;p65"/>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endParaRPr/>
            </a:p>
          </p:txBody>
        </p:sp>
        <p:sp>
          <p:nvSpPr>
            <p:cNvPr id="8254" name="Google Shape;8254;p65"/>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endParaRPr/>
            </a:p>
          </p:txBody>
        </p:sp>
        <p:sp>
          <p:nvSpPr>
            <p:cNvPr id="8255" name="Google Shape;8255;p65"/>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endParaRPr/>
            </a:p>
          </p:txBody>
        </p:sp>
      </p:grpSp>
      <p:grpSp>
        <p:nvGrpSpPr>
          <p:cNvPr id="8256" name="Google Shape;8256;p65"/>
          <p:cNvGrpSpPr/>
          <p:nvPr/>
        </p:nvGrpSpPr>
        <p:grpSpPr>
          <a:xfrm>
            <a:off x="5084391" y="4183682"/>
            <a:ext cx="504064" cy="325595"/>
            <a:chOff x="5084391" y="4183682"/>
            <a:chExt cx="504064" cy="325595"/>
          </a:xfrm>
        </p:grpSpPr>
        <p:sp>
          <p:nvSpPr>
            <p:cNvPr id="8257" name="Google Shape;8257;p65"/>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endParaRPr/>
            </a:p>
          </p:txBody>
        </p:sp>
        <p:sp>
          <p:nvSpPr>
            <p:cNvPr id="8258" name="Google Shape;8258;p65"/>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259" name="Google Shape;8259;p65"/>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endParaRPr/>
            </a:p>
          </p:txBody>
        </p:sp>
        <p:sp>
          <p:nvSpPr>
            <p:cNvPr id="8260" name="Google Shape;8260;p65"/>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endParaRPr/>
            </a:p>
          </p:txBody>
        </p:sp>
        <p:sp>
          <p:nvSpPr>
            <p:cNvPr id="8261" name="Google Shape;8261;p65"/>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endParaRPr/>
            </a:p>
          </p:txBody>
        </p:sp>
        <p:sp>
          <p:nvSpPr>
            <p:cNvPr id="8262" name="Google Shape;8262;p65"/>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8263" name="Google Shape;8263;p65"/>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8264" name="Google Shape;8264;p65"/>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8265" name="Google Shape;8265;p65"/>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8266" name="Google Shape;8266;p65"/>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8267" name="Google Shape;8267;p65"/>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268" name="Google Shape;8268;p65"/>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269" name="Google Shape;8269;p65"/>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270" name="Google Shape;8270;p65"/>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271" name="Google Shape;8271;p65"/>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8272" name="Google Shape;8272;p65"/>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endParaRPr/>
            </a:p>
          </p:txBody>
        </p:sp>
      </p:grpSp>
      <p:grpSp>
        <p:nvGrpSpPr>
          <p:cNvPr id="8273" name="Google Shape;8273;p65"/>
          <p:cNvGrpSpPr/>
          <p:nvPr/>
        </p:nvGrpSpPr>
        <p:grpSpPr>
          <a:xfrm>
            <a:off x="7947596" y="2347997"/>
            <a:ext cx="379795" cy="267165"/>
            <a:chOff x="7947595" y="2347996"/>
            <a:chExt cx="379795" cy="267165"/>
          </a:xfrm>
        </p:grpSpPr>
        <p:sp>
          <p:nvSpPr>
            <p:cNvPr id="8274" name="Google Shape;8274;p65"/>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8275" name="Google Shape;8275;p65"/>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8276" name="Google Shape;8276;p65"/>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8277" name="Google Shape;8277;p65"/>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8278" name="Google Shape;8278;p65"/>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endParaRPr/>
            </a:p>
          </p:txBody>
        </p:sp>
        <p:sp>
          <p:nvSpPr>
            <p:cNvPr id="8279" name="Google Shape;8279;p65"/>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8280" name="Google Shape;8280;p65"/>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8281" name="Google Shape;8281;p65"/>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8282" name="Google Shape;8282;p65"/>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endParaRPr/>
            </a:p>
          </p:txBody>
        </p:sp>
      </p:grpSp>
      <p:grpSp>
        <p:nvGrpSpPr>
          <p:cNvPr id="8283" name="Google Shape;8283;p65"/>
          <p:cNvGrpSpPr/>
          <p:nvPr/>
        </p:nvGrpSpPr>
        <p:grpSpPr>
          <a:xfrm>
            <a:off x="6400644" y="2310269"/>
            <a:ext cx="275362" cy="338784"/>
            <a:chOff x="6400644" y="2310269"/>
            <a:chExt cx="275362" cy="338784"/>
          </a:xfrm>
        </p:grpSpPr>
        <p:sp>
          <p:nvSpPr>
            <p:cNvPr id="8284" name="Google Shape;8284;p65"/>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8285" name="Google Shape;8285;p65"/>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8286" name="Google Shape;8286;p65"/>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8287" name="Google Shape;8287;p65"/>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8288" name="Google Shape;8288;p65"/>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8289" name="Google Shape;8289;p65"/>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8290" name="Google Shape;8290;p65"/>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8291" name="Google Shape;8291;p65"/>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292" name="Google Shape;8292;p65"/>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293" name="Google Shape;8293;p65"/>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8294" name="Google Shape;8294;p65"/>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295" name="Google Shape;8295;p65"/>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296" name="Google Shape;8296;p65"/>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8297" name="Google Shape;8297;p65"/>
          <p:cNvGrpSpPr/>
          <p:nvPr/>
        </p:nvGrpSpPr>
        <p:grpSpPr>
          <a:xfrm>
            <a:off x="1342269" y="4161009"/>
            <a:ext cx="359565" cy="358094"/>
            <a:chOff x="1342268" y="4161009"/>
            <a:chExt cx="359565" cy="358094"/>
          </a:xfrm>
        </p:grpSpPr>
        <p:sp>
          <p:nvSpPr>
            <p:cNvPr id="8298" name="Google Shape;8298;p65"/>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8299" name="Google Shape;8299;p65"/>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300" name="Google Shape;8300;p65"/>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8301" name="Google Shape;8301;p65"/>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302" name="Google Shape;8302;p65"/>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8303" name="Google Shape;8303;p65"/>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endParaRPr/>
            </a:p>
          </p:txBody>
        </p:sp>
        <p:sp>
          <p:nvSpPr>
            <p:cNvPr id="8304" name="Google Shape;8304;p65"/>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305" name="Google Shape;8305;p65"/>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8306" name="Google Shape;8306;p65"/>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8307" name="Google Shape;8307;p65"/>
          <p:cNvGrpSpPr/>
          <p:nvPr/>
        </p:nvGrpSpPr>
        <p:grpSpPr>
          <a:xfrm>
            <a:off x="1913013" y="2764940"/>
            <a:ext cx="417523" cy="374252"/>
            <a:chOff x="1913012" y="2764940"/>
            <a:chExt cx="417523" cy="374252"/>
          </a:xfrm>
        </p:grpSpPr>
        <p:sp>
          <p:nvSpPr>
            <p:cNvPr id="8308" name="Google Shape;8308;p65"/>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endParaRPr/>
            </a:p>
          </p:txBody>
        </p:sp>
        <p:sp>
          <p:nvSpPr>
            <p:cNvPr id="8309" name="Google Shape;8309;p65"/>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310" name="Google Shape;8310;p65"/>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8311" name="Google Shape;8311;p65"/>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312" name="Google Shape;8312;p65"/>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8313" name="Google Shape;8313;p65"/>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endParaRPr/>
            </a:p>
          </p:txBody>
        </p:sp>
        <p:sp>
          <p:nvSpPr>
            <p:cNvPr id="8314" name="Google Shape;8314;p65"/>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315" name="Google Shape;8315;p65"/>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endParaRPr/>
            </a:p>
          </p:txBody>
        </p:sp>
        <p:sp>
          <p:nvSpPr>
            <p:cNvPr id="8316" name="Google Shape;8316;p65"/>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317" name="Google Shape;8317;p65"/>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endParaRPr/>
            </a:p>
          </p:txBody>
        </p:sp>
        <p:sp>
          <p:nvSpPr>
            <p:cNvPr id="8318" name="Google Shape;8318;p65"/>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319" name="Google Shape;8319;p65"/>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endParaRPr/>
            </a:p>
          </p:txBody>
        </p:sp>
      </p:grpSp>
      <p:grpSp>
        <p:nvGrpSpPr>
          <p:cNvPr id="8320" name="Google Shape;8320;p65"/>
          <p:cNvGrpSpPr/>
          <p:nvPr/>
        </p:nvGrpSpPr>
        <p:grpSpPr>
          <a:xfrm>
            <a:off x="830742" y="2763602"/>
            <a:ext cx="384734" cy="381556"/>
            <a:chOff x="830742" y="2763601"/>
            <a:chExt cx="384734" cy="381556"/>
          </a:xfrm>
        </p:grpSpPr>
        <p:sp>
          <p:nvSpPr>
            <p:cNvPr id="8321" name="Google Shape;8321;p65"/>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8322" name="Google Shape;8322;p65"/>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8323" name="Google Shape;8323;p65"/>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8324" name="Google Shape;8324;p65"/>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8325" name="Google Shape;8325;p65"/>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8326" name="Google Shape;8326;p65"/>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8327" name="Google Shape;8327;p65"/>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8328" name="Google Shape;8328;p65"/>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8329" name="Google Shape;8329;p65"/>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8330" name="Google Shape;8330;p65"/>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8331" name="Google Shape;8331;p65"/>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8332" name="Google Shape;8332;p65"/>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8333" name="Google Shape;8333;p65"/>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8334" name="Google Shape;8334;p65"/>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8335" name="Google Shape;8335;p65"/>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8336" name="Google Shape;8336;p65"/>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8337" name="Google Shape;8337;p65"/>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338" name="Google Shape;8338;p65"/>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339" name="Google Shape;8339;p65"/>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8340" name="Google Shape;8340;p65"/>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8341" name="Google Shape;8341;p65"/>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endParaRPr/>
            </a:p>
          </p:txBody>
        </p:sp>
      </p:grpSp>
      <p:grpSp>
        <p:nvGrpSpPr>
          <p:cNvPr id="8342" name="Google Shape;8342;p65"/>
          <p:cNvGrpSpPr/>
          <p:nvPr/>
        </p:nvGrpSpPr>
        <p:grpSpPr>
          <a:xfrm>
            <a:off x="3007498" y="4183420"/>
            <a:ext cx="375434" cy="329667"/>
            <a:chOff x="3007498" y="4183419"/>
            <a:chExt cx="375434" cy="329667"/>
          </a:xfrm>
        </p:grpSpPr>
        <p:sp>
          <p:nvSpPr>
            <p:cNvPr id="8343" name="Google Shape;8343;p65"/>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344" name="Google Shape;8344;p65"/>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345" name="Google Shape;8345;p65"/>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346" name="Google Shape;8346;p65"/>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347" name="Google Shape;8347;p65"/>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348" name="Google Shape;8348;p65"/>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8349" name="Google Shape;8349;p65"/>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8350" name="Google Shape;8350;p65"/>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8351" name="Google Shape;8351;p65"/>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8352" name="Google Shape;8352;p65"/>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8353" name="Google Shape;8353;p65"/>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354" name="Google Shape;8354;p65"/>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355" name="Google Shape;8355;p65"/>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356" name="Google Shape;8356;p65"/>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357" name="Google Shape;8357;p65"/>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358" name="Google Shape;8358;p65"/>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8359" name="Google Shape;8359;p65"/>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8360" name="Google Shape;8360;p65"/>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8361" name="Google Shape;8361;p65"/>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8362" name="Google Shape;8362;p65"/>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endParaRPr/>
            </a:p>
          </p:txBody>
        </p:sp>
      </p:grpSp>
      <p:grpSp>
        <p:nvGrpSpPr>
          <p:cNvPr id="8363" name="Google Shape;8363;p65"/>
          <p:cNvGrpSpPr/>
          <p:nvPr/>
        </p:nvGrpSpPr>
        <p:grpSpPr>
          <a:xfrm>
            <a:off x="6919276" y="2766990"/>
            <a:ext cx="274550" cy="354728"/>
            <a:chOff x="7606826" y="2419290"/>
            <a:chExt cx="274550" cy="354728"/>
          </a:xfrm>
        </p:grpSpPr>
        <p:sp>
          <p:nvSpPr>
            <p:cNvPr id="8364" name="Google Shape;8364;p65"/>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8365" name="Google Shape;8365;p65"/>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8366" name="Google Shape;8366;p65"/>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8367" name="Google Shape;8367;p65"/>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8368" name="Google Shape;8368;p65"/>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8369" name="Google Shape;8369;p65"/>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8370" name="Google Shape;8370;p65"/>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8371" name="Google Shape;8371;p65"/>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8372" name="Google Shape;8372;p65"/>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8373" name="Google Shape;8373;p65"/>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8374" name="Google Shape;8374;p65"/>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8375" name="Google Shape;8375;p65"/>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8376" name="Google Shape;8376;p65"/>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8377" name="Google Shape;8377;p65"/>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8378" name="Google Shape;8378;p65"/>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endParaRPr/>
            </a:p>
          </p:txBody>
        </p:sp>
      </p:grpSp>
      <p:grpSp>
        <p:nvGrpSpPr>
          <p:cNvPr id="8379" name="Google Shape;8379;p65"/>
          <p:cNvGrpSpPr/>
          <p:nvPr/>
        </p:nvGrpSpPr>
        <p:grpSpPr>
          <a:xfrm>
            <a:off x="7550169" y="2777003"/>
            <a:ext cx="263316" cy="354728"/>
            <a:chOff x="8062968" y="2419290"/>
            <a:chExt cx="263316" cy="354728"/>
          </a:xfrm>
        </p:grpSpPr>
        <p:sp>
          <p:nvSpPr>
            <p:cNvPr id="8380" name="Google Shape;8380;p65"/>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8381" name="Google Shape;8381;p65"/>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8382" name="Google Shape;8382;p65"/>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8383" name="Google Shape;8383;p65"/>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8384" name="Google Shape;8384;p65"/>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8385" name="Google Shape;8385;p65"/>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8386" name="Google Shape;8386;p65"/>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8387" name="Google Shape;8387;p65"/>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8388" name="Google Shape;8388;p65"/>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8389" name="Google Shape;8389;p65"/>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8390" name="Google Shape;8390;p65"/>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8391" name="Google Shape;8391;p65"/>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8392" name="Google Shape;8392;p65"/>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8393" name="Google Shape;8393;p65"/>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8394" name="Google Shape;8394;p65"/>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8395" name="Google Shape;8395;p65"/>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8396" name="Google Shape;8396;p65"/>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endParaRPr/>
            </a:p>
          </p:txBody>
        </p:sp>
      </p:grpSp>
      <p:sp>
        <p:nvSpPr>
          <p:cNvPr id="8397" name="Google Shape;8397;p65"/>
          <p:cNvSpPr txBox="1"/>
          <p:nvPr/>
        </p:nvSpPr>
        <p:spPr>
          <a:xfrm>
            <a:off x="828875" y="1176707"/>
            <a:ext cx="7525800" cy="761400"/>
          </a:xfrm>
          <a:prstGeom prst="rect">
            <a:avLst/>
          </a:prstGeom>
          <a:noFill/>
          <a:ln>
            <a:noFill/>
          </a:ln>
        </p:spPr>
        <p:txBody>
          <a:bodyPr spcFirstLastPara="1" wrap="square" lIns="91425" tIns="91425" rIns="91425" bIns="91425" anchor="ctr" anchorCtr="0">
            <a:noAutofit/>
          </a:bodyPr>
          <a:lstStyle/>
          <a:p>
            <a:pPr algn="ctr">
              <a:lnSpc>
                <a:spcPct val="115000"/>
              </a:lnSpc>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algn="ctr">
              <a:lnSpc>
                <a:spcPct val="115000"/>
              </a:lnSpc>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algn="ctr">
              <a:lnSpc>
                <a:spcPct val="115000"/>
              </a:lnSpc>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xmlns:ahyp="http://schemas.microsoft.com/office/drawing/2018/hyperlinkcolo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8398" name="Google Shape;8398;p65"/>
          <p:cNvSpPr txBox="1"/>
          <p:nvPr/>
        </p:nvSpPr>
        <p:spPr>
          <a:xfrm>
            <a:off x="1048351" y="323850"/>
            <a:ext cx="70473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...and our sets of editable icons</a:t>
            </a:r>
            <a:endParaRPr sz="2400">
              <a:solidFill>
                <a:srgbClr val="FFFFFF"/>
              </a:solidFill>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8402"/>
        <p:cNvGrpSpPr/>
        <p:nvPr/>
      </p:nvGrpSpPr>
      <p:grpSpPr>
        <a:xfrm>
          <a:off x="0" y="0"/>
          <a:ext cx="0" cy="0"/>
          <a:chOff x="0" y="0"/>
          <a:chExt cx="0" cy="0"/>
        </a:xfrm>
      </p:grpSpPr>
      <p:grpSp>
        <p:nvGrpSpPr>
          <p:cNvPr id="8403" name="Google Shape;8403;p66"/>
          <p:cNvGrpSpPr/>
          <p:nvPr/>
        </p:nvGrpSpPr>
        <p:grpSpPr>
          <a:xfrm>
            <a:off x="7075664" y="2261129"/>
            <a:ext cx="362163" cy="347098"/>
            <a:chOff x="7075663" y="2444129"/>
            <a:chExt cx="362163" cy="347098"/>
          </a:xfrm>
        </p:grpSpPr>
        <p:sp>
          <p:nvSpPr>
            <p:cNvPr id="8404" name="Google Shape;8404;p66"/>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8405" name="Google Shape;8405;p66"/>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8406" name="Google Shape;8406;p66"/>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8407" name="Google Shape;8407;p66"/>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endParaRPr/>
            </a:p>
          </p:txBody>
        </p:sp>
        <p:sp>
          <p:nvSpPr>
            <p:cNvPr id="8408" name="Google Shape;8408;p66"/>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endParaRPr/>
            </a:p>
          </p:txBody>
        </p:sp>
        <p:sp>
          <p:nvSpPr>
            <p:cNvPr id="8409" name="Google Shape;8409;p66"/>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410" name="Google Shape;8410;p66"/>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8411" name="Google Shape;8411;p66"/>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8412" name="Google Shape;8412;p66"/>
          <p:cNvGrpSpPr/>
          <p:nvPr/>
        </p:nvGrpSpPr>
        <p:grpSpPr>
          <a:xfrm>
            <a:off x="6638176" y="2253585"/>
            <a:ext cx="372197" cy="362163"/>
            <a:chOff x="6638175" y="2436584"/>
            <a:chExt cx="372197" cy="362163"/>
          </a:xfrm>
        </p:grpSpPr>
        <p:sp>
          <p:nvSpPr>
            <p:cNvPr id="8413" name="Google Shape;8413;p66"/>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414" name="Google Shape;8414;p66"/>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8415" name="Google Shape;8415;p66"/>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416" name="Google Shape;8416;p66"/>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8417" name="Google Shape;8417;p66"/>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endParaRPr/>
            </a:p>
          </p:txBody>
        </p:sp>
        <p:sp>
          <p:nvSpPr>
            <p:cNvPr id="8418" name="Google Shape;8418;p66"/>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419" name="Google Shape;8419;p66"/>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endParaRPr/>
            </a:p>
          </p:txBody>
        </p:sp>
        <p:sp>
          <p:nvSpPr>
            <p:cNvPr id="8420" name="Google Shape;8420;p66"/>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8421" name="Google Shape;8421;p66"/>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8422" name="Google Shape;8422;p66"/>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8423" name="Google Shape;8423;p66"/>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424" name="Google Shape;8424;p66"/>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425" name="Google Shape;8425;p66"/>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8426" name="Google Shape;8426;p66"/>
          <p:cNvGrpSpPr/>
          <p:nvPr/>
        </p:nvGrpSpPr>
        <p:grpSpPr>
          <a:xfrm>
            <a:off x="6192907" y="2256441"/>
            <a:ext cx="371699" cy="356084"/>
            <a:chOff x="6192906" y="2439440"/>
            <a:chExt cx="371699" cy="356084"/>
          </a:xfrm>
        </p:grpSpPr>
        <p:sp>
          <p:nvSpPr>
            <p:cNvPr id="8427" name="Google Shape;8427;p66"/>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428" name="Google Shape;8428;p66"/>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429" name="Google Shape;8429;p66"/>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430" name="Google Shape;8430;p66"/>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endParaRPr/>
            </a:p>
          </p:txBody>
        </p:sp>
        <p:sp>
          <p:nvSpPr>
            <p:cNvPr id="8431" name="Google Shape;8431;p66"/>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8432" name="Google Shape;8432;p66"/>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8433" name="Google Shape;8433;p66"/>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434" name="Google Shape;8434;p66"/>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8435" name="Google Shape;8435;p66"/>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8436" name="Google Shape;8436;p66"/>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437" name="Google Shape;8437;p66"/>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endParaRPr/>
            </a:p>
          </p:txBody>
        </p:sp>
        <p:sp>
          <p:nvSpPr>
            <p:cNvPr id="8438" name="Google Shape;8438;p66"/>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endParaRPr/>
            </a:p>
          </p:txBody>
        </p:sp>
        <p:sp>
          <p:nvSpPr>
            <p:cNvPr id="8439" name="Google Shape;8439;p66"/>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endParaRPr/>
            </a:p>
          </p:txBody>
        </p:sp>
      </p:grpSp>
      <p:grpSp>
        <p:nvGrpSpPr>
          <p:cNvPr id="8440" name="Google Shape;8440;p66"/>
          <p:cNvGrpSpPr/>
          <p:nvPr/>
        </p:nvGrpSpPr>
        <p:grpSpPr>
          <a:xfrm>
            <a:off x="5762468" y="2253585"/>
            <a:ext cx="362163" cy="362163"/>
            <a:chOff x="5762467" y="2436584"/>
            <a:chExt cx="362163" cy="362163"/>
          </a:xfrm>
        </p:grpSpPr>
        <p:sp>
          <p:nvSpPr>
            <p:cNvPr id="8441" name="Google Shape;8441;p66"/>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endParaRPr/>
            </a:p>
          </p:txBody>
        </p:sp>
        <p:sp>
          <p:nvSpPr>
            <p:cNvPr id="8442" name="Google Shape;8442;p66"/>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8443" name="Google Shape;8443;p66"/>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endParaRPr/>
            </a:p>
          </p:txBody>
        </p:sp>
        <p:sp>
          <p:nvSpPr>
            <p:cNvPr id="8444" name="Google Shape;8444;p66"/>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endParaRPr/>
            </a:p>
          </p:txBody>
        </p:sp>
        <p:sp>
          <p:nvSpPr>
            <p:cNvPr id="8445" name="Google Shape;8445;p66"/>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8446" name="Google Shape;8446;p66"/>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endParaRPr/>
            </a:p>
          </p:txBody>
        </p:sp>
        <p:sp>
          <p:nvSpPr>
            <p:cNvPr id="8447" name="Google Shape;8447;p66"/>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8448" name="Google Shape;8448;p66"/>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8449" name="Google Shape;8449;p66"/>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450" name="Google Shape;8450;p66"/>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endParaRPr/>
            </a:p>
          </p:txBody>
        </p:sp>
        <p:sp>
          <p:nvSpPr>
            <p:cNvPr id="8451" name="Google Shape;8451;p66"/>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endParaRPr/>
            </a:p>
          </p:txBody>
        </p:sp>
        <p:sp>
          <p:nvSpPr>
            <p:cNvPr id="8452" name="Google Shape;8452;p66"/>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endParaRPr/>
            </a:p>
          </p:txBody>
        </p:sp>
        <p:sp>
          <p:nvSpPr>
            <p:cNvPr id="8453" name="Google Shape;8453;p66"/>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endParaRPr/>
            </a:p>
          </p:txBody>
        </p:sp>
        <p:sp>
          <p:nvSpPr>
            <p:cNvPr id="8454" name="Google Shape;8454;p66"/>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endParaRPr/>
            </a:p>
          </p:txBody>
        </p:sp>
        <p:sp>
          <p:nvSpPr>
            <p:cNvPr id="8455" name="Google Shape;8455;p66"/>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endParaRPr/>
            </a:p>
          </p:txBody>
        </p:sp>
        <p:sp>
          <p:nvSpPr>
            <p:cNvPr id="8456" name="Google Shape;8456;p66"/>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457" name="Google Shape;8457;p66"/>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458" name="Google Shape;8458;p66"/>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459" name="Google Shape;8459;p66"/>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460" name="Google Shape;8460;p66"/>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461" name="Google Shape;8461;p66"/>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endParaRPr/>
            </a:p>
          </p:txBody>
        </p:sp>
        <p:sp>
          <p:nvSpPr>
            <p:cNvPr id="8462" name="Google Shape;8462;p66"/>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8463" name="Google Shape;8463;p66"/>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464" name="Google Shape;8464;p66"/>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8465" name="Google Shape;8465;p66"/>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8466" name="Google Shape;8466;p66"/>
          <p:cNvGrpSpPr/>
          <p:nvPr/>
        </p:nvGrpSpPr>
        <p:grpSpPr>
          <a:xfrm>
            <a:off x="5323721" y="2254029"/>
            <a:ext cx="362922" cy="361219"/>
            <a:chOff x="5323721" y="2437029"/>
            <a:chExt cx="362922" cy="361219"/>
          </a:xfrm>
        </p:grpSpPr>
        <p:sp>
          <p:nvSpPr>
            <p:cNvPr id="8467" name="Google Shape;8467;p66"/>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8468" name="Google Shape;8468;p66"/>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8469" name="Google Shape;8469;p66"/>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endParaRPr/>
            </a:p>
          </p:txBody>
        </p:sp>
        <p:sp>
          <p:nvSpPr>
            <p:cNvPr id="8470" name="Google Shape;8470;p66"/>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endParaRPr/>
            </a:p>
          </p:txBody>
        </p:sp>
        <p:sp>
          <p:nvSpPr>
            <p:cNvPr id="8471" name="Google Shape;8471;p66"/>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endParaRPr/>
            </a:p>
          </p:txBody>
        </p:sp>
        <p:sp>
          <p:nvSpPr>
            <p:cNvPr id="8472" name="Google Shape;8472;p66"/>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473" name="Google Shape;8473;p66"/>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8474" name="Google Shape;8474;p66"/>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endParaRPr/>
            </a:p>
          </p:txBody>
        </p:sp>
        <p:sp>
          <p:nvSpPr>
            <p:cNvPr id="8475" name="Google Shape;8475;p66"/>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endParaRPr/>
            </a:p>
          </p:txBody>
        </p:sp>
        <p:sp>
          <p:nvSpPr>
            <p:cNvPr id="8476" name="Google Shape;8476;p66"/>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477" name="Google Shape;8477;p66"/>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endParaRPr/>
            </a:p>
          </p:txBody>
        </p:sp>
        <p:sp>
          <p:nvSpPr>
            <p:cNvPr id="8478" name="Google Shape;8478;p66"/>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8479" name="Google Shape;8479;p66"/>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8480" name="Google Shape;8480;p66"/>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8481" name="Google Shape;8481;p66"/>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8482" name="Google Shape;8482;p66"/>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8483" name="Google Shape;8483;p66"/>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endParaRPr/>
            </a:p>
          </p:txBody>
        </p:sp>
      </p:grpSp>
      <p:grpSp>
        <p:nvGrpSpPr>
          <p:cNvPr id="8484" name="Google Shape;8484;p66"/>
          <p:cNvGrpSpPr/>
          <p:nvPr/>
        </p:nvGrpSpPr>
        <p:grpSpPr>
          <a:xfrm>
            <a:off x="4875937" y="2285731"/>
            <a:ext cx="407122" cy="315448"/>
            <a:chOff x="4875937" y="2468731"/>
            <a:chExt cx="407122" cy="315448"/>
          </a:xfrm>
        </p:grpSpPr>
        <p:sp>
          <p:nvSpPr>
            <p:cNvPr id="8485" name="Google Shape;8485;p66"/>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486" name="Google Shape;8486;p66"/>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endParaRPr/>
            </a:p>
          </p:txBody>
        </p:sp>
        <p:sp>
          <p:nvSpPr>
            <p:cNvPr id="8487" name="Google Shape;8487;p66"/>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488" name="Google Shape;8488;p66"/>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endParaRPr/>
            </a:p>
          </p:txBody>
        </p:sp>
        <p:sp>
          <p:nvSpPr>
            <p:cNvPr id="8489" name="Google Shape;8489;p66"/>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490" name="Google Shape;8490;p66"/>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8491" name="Google Shape;8491;p66"/>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492" name="Google Shape;8492;p66"/>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8493" name="Google Shape;8493;p66"/>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8494" name="Google Shape;8494;p66"/>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8495" name="Google Shape;8495;p66"/>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endParaRPr/>
            </a:p>
          </p:txBody>
        </p:sp>
        <p:sp>
          <p:nvSpPr>
            <p:cNvPr id="8496" name="Google Shape;8496;p66"/>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8497" name="Google Shape;8497;p66"/>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8498" name="Google Shape;8498;p66"/>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endParaRPr/>
            </a:p>
          </p:txBody>
        </p:sp>
        <p:sp>
          <p:nvSpPr>
            <p:cNvPr id="8499" name="Google Shape;8499;p66"/>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500" name="Google Shape;8500;p66"/>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501" name="Google Shape;8501;p66"/>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8502" name="Google Shape;8502;p66"/>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503" name="Google Shape;8503;p66"/>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endParaRPr/>
            </a:p>
          </p:txBody>
        </p:sp>
      </p:grpSp>
      <p:grpSp>
        <p:nvGrpSpPr>
          <p:cNvPr id="8504" name="Google Shape;8504;p66"/>
          <p:cNvGrpSpPr/>
          <p:nvPr/>
        </p:nvGrpSpPr>
        <p:grpSpPr>
          <a:xfrm>
            <a:off x="4893282" y="3621775"/>
            <a:ext cx="242114" cy="362163"/>
            <a:chOff x="4893282" y="3804774"/>
            <a:chExt cx="242114" cy="362163"/>
          </a:xfrm>
        </p:grpSpPr>
        <p:sp>
          <p:nvSpPr>
            <p:cNvPr id="8505" name="Google Shape;8505;p66"/>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endParaRPr/>
            </a:p>
          </p:txBody>
        </p:sp>
        <p:sp>
          <p:nvSpPr>
            <p:cNvPr id="8506" name="Google Shape;8506;p66"/>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endParaRPr/>
            </a:p>
          </p:txBody>
        </p:sp>
        <p:sp>
          <p:nvSpPr>
            <p:cNvPr id="8507" name="Google Shape;8507;p66"/>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508" name="Google Shape;8508;p66"/>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509" name="Google Shape;8509;p66"/>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510" name="Google Shape;8510;p66"/>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8511" name="Google Shape;8511;p66"/>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512" name="Google Shape;8512;p66"/>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513" name="Google Shape;8513;p66"/>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514" name="Google Shape;8514;p66"/>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8515" name="Google Shape;8515;p66"/>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516" name="Google Shape;8516;p66"/>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517" name="Google Shape;8517;p66"/>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518" name="Google Shape;8518;p66"/>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8519" name="Google Shape;8519;p66"/>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520" name="Google Shape;8520;p66"/>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521" name="Google Shape;8521;p66"/>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522" name="Google Shape;8522;p66"/>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8523" name="Google Shape;8523;p66"/>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524" name="Google Shape;8524;p66"/>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525" name="Google Shape;8525;p66"/>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526" name="Google Shape;8526;p66"/>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8527" name="Google Shape;8527;p66"/>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528" name="Google Shape;8528;p66"/>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529" name="Google Shape;8529;p66"/>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530" name="Google Shape;8530;p66"/>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endParaRPr/>
            </a:p>
          </p:txBody>
        </p:sp>
      </p:grpSp>
      <p:grpSp>
        <p:nvGrpSpPr>
          <p:cNvPr id="8531" name="Google Shape;8531;p66"/>
          <p:cNvGrpSpPr/>
          <p:nvPr/>
        </p:nvGrpSpPr>
        <p:grpSpPr>
          <a:xfrm>
            <a:off x="6248162" y="3621774"/>
            <a:ext cx="231058" cy="362425"/>
            <a:chOff x="6248162" y="3804774"/>
            <a:chExt cx="231058" cy="362425"/>
          </a:xfrm>
        </p:grpSpPr>
        <p:sp>
          <p:nvSpPr>
            <p:cNvPr id="8532" name="Google Shape;8532;p66"/>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8533" name="Google Shape;8533;p66"/>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8534" name="Google Shape;8534;p66"/>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8535" name="Google Shape;8535;p66"/>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endParaRPr/>
            </a:p>
          </p:txBody>
        </p:sp>
      </p:grpSp>
      <p:grpSp>
        <p:nvGrpSpPr>
          <p:cNvPr id="8536" name="Google Shape;8536;p66"/>
          <p:cNvGrpSpPr/>
          <p:nvPr/>
        </p:nvGrpSpPr>
        <p:grpSpPr>
          <a:xfrm>
            <a:off x="5346569" y="3621775"/>
            <a:ext cx="233337" cy="362163"/>
            <a:chOff x="5346568" y="3804774"/>
            <a:chExt cx="233337" cy="362163"/>
          </a:xfrm>
        </p:grpSpPr>
        <p:sp>
          <p:nvSpPr>
            <p:cNvPr id="8537" name="Google Shape;8537;p66"/>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538" name="Google Shape;8538;p66"/>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8539" name="Google Shape;8539;p66"/>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endParaRPr/>
            </a:p>
          </p:txBody>
        </p:sp>
        <p:sp>
          <p:nvSpPr>
            <p:cNvPr id="8540" name="Google Shape;8540;p66"/>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endParaRPr/>
            </a:p>
          </p:txBody>
        </p:sp>
        <p:sp>
          <p:nvSpPr>
            <p:cNvPr id="8541" name="Google Shape;8541;p66"/>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542" name="Google Shape;8542;p66"/>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endParaRPr/>
            </a:p>
          </p:txBody>
        </p:sp>
        <p:sp>
          <p:nvSpPr>
            <p:cNvPr id="8543" name="Google Shape;8543;p66"/>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endParaRPr/>
            </a:p>
          </p:txBody>
        </p:sp>
        <p:sp>
          <p:nvSpPr>
            <p:cNvPr id="8544" name="Google Shape;8544;p66"/>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8545" name="Google Shape;8545;p66"/>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endParaRPr/>
            </a:p>
          </p:txBody>
        </p:sp>
        <p:sp>
          <p:nvSpPr>
            <p:cNvPr id="8546" name="Google Shape;8546;p66"/>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8547" name="Google Shape;8547;p66"/>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endParaRPr/>
            </a:p>
          </p:txBody>
        </p:sp>
        <p:sp>
          <p:nvSpPr>
            <p:cNvPr id="8548" name="Google Shape;8548;p66"/>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8549" name="Google Shape;8549;p66"/>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endParaRPr/>
            </a:p>
          </p:txBody>
        </p:sp>
        <p:sp>
          <p:nvSpPr>
            <p:cNvPr id="8550" name="Google Shape;8550;p66"/>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endParaRPr/>
            </a:p>
          </p:txBody>
        </p:sp>
        <p:sp>
          <p:nvSpPr>
            <p:cNvPr id="8551" name="Google Shape;8551;p66"/>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552" name="Google Shape;8552;p66"/>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8553" name="Google Shape;8553;p66"/>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8554" name="Google Shape;8554;p66"/>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8555" name="Google Shape;8555;p66"/>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endParaRPr/>
            </a:p>
          </p:txBody>
        </p:sp>
      </p:grpSp>
      <p:grpSp>
        <p:nvGrpSpPr>
          <p:cNvPr id="8556" name="Google Shape;8556;p66"/>
          <p:cNvGrpSpPr/>
          <p:nvPr/>
        </p:nvGrpSpPr>
        <p:grpSpPr>
          <a:xfrm>
            <a:off x="6704986" y="3622142"/>
            <a:ext cx="209967" cy="361639"/>
            <a:chOff x="6704985" y="3805141"/>
            <a:chExt cx="209967" cy="361639"/>
          </a:xfrm>
        </p:grpSpPr>
        <p:sp>
          <p:nvSpPr>
            <p:cNvPr id="8557" name="Google Shape;8557;p66"/>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8558" name="Google Shape;8558;p66"/>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endParaRPr/>
            </a:p>
          </p:txBody>
        </p:sp>
        <p:sp>
          <p:nvSpPr>
            <p:cNvPr id="8559" name="Google Shape;8559;p66"/>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endParaRPr/>
            </a:p>
          </p:txBody>
        </p:sp>
        <p:sp>
          <p:nvSpPr>
            <p:cNvPr id="8560" name="Google Shape;8560;p66"/>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endParaRPr/>
            </a:p>
          </p:txBody>
        </p:sp>
        <p:sp>
          <p:nvSpPr>
            <p:cNvPr id="8561" name="Google Shape;8561;p66"/>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562" name="Google Shape;8562;p66"/>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endParaRPr/>
            </a:p>
          </p:txBody>
        </p:sp>
        <p:sp>
          <p:nvSpPr>
            <p:cNvPr id="8563" name="Google Shape;8563;p66"/>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8564" name="Google Shape;8564;p66"/>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8565" name="Google Shape;8565;p66"/>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endParaRPr/>
            </a:p>
          </p:txBody>
        </p:sp>
        <p:sp>
          <p:nvSpPr>
            <p:cNvPr id="8566" name="Google Shape;8566;p66"/>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endParaRPr/>
            </a:p>
          </p:txBody>
        </p:sp>
        <p:sp>
          <p:nvSpPr>
            <p:cNvPr id="8567" name="Google Shape;8567;p66"/>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endParaRPr/>
            </a:p>
          </p:txBody>
        </p:sp>
        <p:sp>
          <p:nvSpPr>
            <p:cNvPr id="8568" name="Google Shape;8568;p66"/>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endParaRPr/>
            </a:p>
          </p:txBody>
        </p:sp>
      </p:grpSp>
      <p:grpSp>
        <p:nvGrpSpPr>
          <p:cNvPr id="8569" name="Google Shape;8569;p66"/>
          <p:cNvGrpSpPr/>
          <p:nvPr/>
        </p:nvGrpSpPr>
        <p:grpSpPr>
          <a:xfrm>
            <a:off x="7513884" y="2265269"/>
            <a:ext cx="363184" cy="338792"/>
            <a:chOff x="7513884" y="2448269"/>
            <a:chExt cx="363184" cy="338792"/>
          </a:xfrm>
        </p:grpSpPr>
        <p:sp>
          <p:nvSpPr>
            <p:cNvPr id="8570" name="Google Shape;8570;p66"/>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571" name="Google Shape;8571;p66"/>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endParaRPr/>
            </a:p>
          </p:txBody>
        </p:sp>
        <p:sp>
          <p:nvSpPr>
            <p:cNvPr id="8572" name="Google Shape;8572;p66"/>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573" name="Google Shape;8573;p66"/>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8574" name="Google Shape;8574;p66"/>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endParaRPr/>
            </a:p>
          </p:txBody>
        </p:sp>
        <p:sp>
          <p:nvSpPr>
            <p:cNvPr id="8575" name="Google Shape;8575;p66"/>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endParaRPr/>
            </a:p>
          </p:txBody>
        </p:sp>
      </p:grpSp>
      <p:grpSp>
        <p:nvGrpSpPr>
          <p:cNvPr id="8576" name="Google Shape;8576;p66"/>
          <p:cNvGrpSpPr/>
          <p:nvPr/>
        </p:nvGrpSpPr>
        <p:grpSpPr>
          <a:xfrm>
            <a:off x="5777768" y="3621826"/>
            <a:ext cx="258699" cy="362136"/>
            <a:chOff x="5777767" y="3804826"/>
            <a:chExt cx="258699" cy="362136"/>
          </a:xfrm>
        </p:grpSpPr>
        <p:sp>
          <p:nvSpPr>
            <p:cNvPr id="8577" name="Google Shape;8577;p66"/>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endParaRPr/>
            </a:p>
          </p:txBody>
        </p:sp>
        <p:sp>
          <p:nvSpPr>
            <p:cNvPr id="8578" name="Google Shape;8578;p66"/>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8579" name="Google Shape;8579;p66"/>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endParaRPr/>
            </a:p>
          </p:txBody>
        </p:sp>
      </p:grpSp>
      <p:grpSp>
        <p:nvGrpSpPr>
          <p:cNvPr id="8580" name="Google Shape;8580;p66"/>
          <p:cNvGrpSpPr/>
          <p:nvPr/>
        </p:nvGrpSpPr>
        <p:grpSpPr>
          <a:xfrm>
            <a:off x="7953102" y="2253585"/>
            <a:ext cx="361691" cy="362163"/>
            <a:chOff x="7953101" y="2436584"/>
            <a:chExt cx="361691" cy="362163"/>
          </a:xfrm>
        </p:grpSpPr>
        <p:sp>
          <p:nvSpPr>
            <p:cNvPr id="8581" name="Google Shape;8581;p66"/>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8582" name="Google Shape;8582;p66"/>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583" name="Google Shape;8583;p66"/>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584" name="Google Shape;8584;p66"/>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585" name="Google Shape;8585;p66"/>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586" name="Google Shape;8586;p66"/>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587" name="Google Shape;8587;p66"/>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endParaRPr/>
            </a:p>
          </p:txBody>
        </p:sp>
        <p:sp>
          <p:nvSpPr>
            <p:cNvPr id="8588" name="Google Shape;8588;p66"/>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8589" name="Google Shape;8589;p66"/>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endParaRPr/>
            </a:p>
          </p:txBody>
        </p:sp>
      </p:grpSp>
      <p:grpSp>
        <p:nvGrpSpPr>
          <p:cNvPr id="8590" name="Google Shape;8590;p66"/>
          <p:cNvGrpSpPr/>
          <p:nvPr/>
        </p:nvGrpSpPr>
        <p:grpSpPr>
          <a:xfrm>
            <a:off x="4859354" y="3172131"/>
            <a:ext cx="373481" cy="362267"/>
            <a:chOff x="4859353" y="3355130"/>
            <a:chExt cx="373481" cy="362267"/>
          </a:xfrm>
        </p:grpSpPr>
        <p:sp>
          <p:nvSpPr>
            <p:cNvPr id="8591" name="Google Shape;8591;p66"/>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592" name="Google Shape;8592;p66"/>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593" name="Google Shape;8593;p66"/>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endParaRPr/>
            </a:p>
          </p:txBody>
        </p:sp>
        <p:sp>
          <p:nvSpPr>
            <p:cNvPr id="8594" name="Google Shape;8594;p66"/>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endParaRPr/>
            </a:p>
          </p:txBody>
        </p:sp>
        <p:sp>
          <p:nvSpPr>
            <p:cNvPr id="8595" name="Google Shape;8595;p66"/>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endParaRPr/>
            </a:p>
          </p:txBody>
        </p:sp>
        <p:sp>
          <p:nvSpPr>
            <p:cNvPr id="8596" name="Google Shape;8596;p66"/>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8597" name="Google Shape;8597;p66"/>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8598" name="Google Shape;8598;p66"/>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599" name="Google Shape;8599;p66"/>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600" name="Google Shape;8600;p66"/>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601" name="Google Shape;8601;p66"/>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602" name="Google Shape;8602;p66"/>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603" name="Google Shape;8603;p66"/>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604" name="Google Shape;8604;p66"/>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endParaRPr/>
            </a:p>
          </p:txBody>
        </p:sp>
      </p:grpSp>
      <p:grpSp>
        <p:nvGrpSpPr>
          <p:cNvPr id="8605" name="Google Shape;8605;p66"/>
          <p:cNvGrpSpPr/>
          <p:nvPr/>
        </p:nvGrpSpPr>
        <p:grpSpPr>
          <a:xfrm>
            <a:off x="6637679" y="1317983"/>
            <a:ext cx="378721" cy="362005"/>
            <a:chOff x="6637678" y="1500982"/>
            <a:chExt cx="378721" cy="362005"/>
          </a:xfrm>
        </p:grpSpPr>
        <p:sp>
          <p:nvSpPr>
            <p:cNvPr id="8606" name="Google Shape;8606;p66"/>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endParaRPr/>
            </a:p>
          </p:txBody>
        </p:sp>
        <p:sp>
          <p:nvSpPr>
            <p:cNvPr id="8607" name="Google Shape;8607;p66"/>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endParaRPr/>
            </a:p>
          </p:txBody>
        </p:sp>
        <p:sp>
          <p:nvSpPr>
            <p:cNvPr id="8608" name="Google Shape;8608;p66"/>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endParaRPr/>
            </a:p>
          </p:txBody>
        </p:sp>
        <p:sp>
          <p:nvSpPr>
            <p:cNvPr id="8609" name="Google Shape;8609;p66"/>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endParaRPr/>
            </a:p>
          </p:txBody>
        </p:sp>
        <p:sp>
          <p:nvSpPr>
            <p:cNvPr id="8610" name="Google Shape;8610;p66"/>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endParaRPr/>
            </a:p>
          </p:txBody>
        </p:sp>
        <p:sp>
          <p:nvSpPr>
            <p:cNvPr id="8611" name="Google Shape;8611;p66"/>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8612" name="Google Shape;8612;p66"/>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endParaRPr/>
            </a:p>
          </p:txBody>
        </p:sp>
        <p:sp>
          <p:nvSpPr>
            <p:cNvPr id="8613" name="Google Shape;8613;p66"/>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endParaRPr/>
            </a:p>
          </p:txBody>
        </p:sp>
        <p:sp>
          <p:nvSpPr>
            <p:cNvPr id="8614" name="Google Shape;8614;p66"/>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endParaRPr/>
            </a:p>
          </p:txBody>
        </p:sp>
        <p:sp>
          <p:nvSpPr>
            <p:cNvPr id="8615" name="Google Shape;8615;p66"/>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endParaRPr/>
            </a:p>
          </p:txBody>
        </p:sp>
        <p:sp>
          <p:nvSpPr>
            <p:cNvPr id="8616" name="Google Shape;8616;p66"/>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endParaRPr/>
            </a:p>
          </p:txBody>
        </p:sp>
        <p:sp>
          <p:nvSpPr>
            <p:cNvPr id="8617" name="Google Shape;8617;p66"/>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endParaRPr/>
            </a:p>
          </p:txBody>
        </p:sp>
        <p:sp>
          <p:nvSpPr>
            <p:cNvPr id="8618" name="Google Shape;8618;p66"/>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endParaRPr/>
            </a:p>
          </p:txBody>
        </p:sp>
        <p:sp>
          <p:nvSpPr>
            <p:cNvPr id="8619" name="Google Shape;8619;p66"/>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endParaRPr/>
            </a:p>
          </p:txBody>
        </p:sp>
        <p:sp>
          <p:nvSpPr>
            <p:cNvPr id="8620" name="Google Shape;8620;p66"/>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endParaRPr/>
            </a:p>
          </p:txBody>
        </p:sp>
        <p:sp>
          <p:nvSpPr>
            <p:cNvPr id="8621" name="Google Shape;8621;p66"/>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endParaRPr/>
            </a:p>
          </p:txBody>
        </p:sp>
      </p:grpSp>
      <p:grpSp>
        <p:nvGrpSpPr>
          <p:cNvPr id="8622" name="Google Shape;8622;p66"/>
          <p:cNvGrpSpPr/>
          <p:nvPr/>
        </p:nvGrpSpPr>
        <p:grpSpPr>
          <a:xfrm>
            <a:off x="5827994" y="3172497"/>
            <a:ext cx="223041" cy="362163"/>
            <a:chOff x="5827993" y="3355496"/>
            <a:chExt cx="223041" cy="362163"/>
          </a:xfrm>
        </p:grpSpPr>
        <p:sp>
          <p:nvSpPr>
            <p:cNvPr id="8623" name="Google Shape;8623;p66"/>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624" name="Google Shape;8624;p66"/>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625" name="Google Shape;8625;p66"/>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626" name="Google Shape;8626;p66"/>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627" name="Google Shape;8627;p66"/>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8628" name="Google Shape;8628;p66"/>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629" name="Google Shape;8629;p66"/>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630" name="Google Shape;8630;p66"/>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endParaRPr/>
            </a:p>
          </p:txBody>
        </p:sp>
        <p:sp>
          <p:nvSpPr>
            <p:cNvPr id="8631" name="Google Shape;8631;p66"/>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endParaRPr/>
            </a:p>
          </p:txBody>
        </p:sp>
        <p:sp>
          <p:nvSpPr>
            <p:cNvPr id="8632" name="Google Shape;8632;p66"/>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633" name="Google Shape;8633;p66"/>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8634" name="Google Shape;8634;p66"/>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8635" name="Google Shape;8635;p66"/>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8636" name="Google Shape;8636;p66"/>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8637" name="Google Shape;8637;p66"/>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endParaRPr/>
            </a:p>
          </p:txBody>
        </p:sp>
      </p:grpSp>
      <p:grpSp>
        <p:nvGrpSpPr>
          <p:cNvPr id="8638" name="Google Shape;8638;p66"/>
          <p:cNvGrpSpPr/>
          <p:nvPr/>
        </p:nvGrpSpPr>
        <p:grpSpPr>
          <a:xfrm>
            <a:off x="7528714" y="1317641"/>
            <a:ext cx="370520" cy="361586"/>
            <a:chOff x="7528713" y="1500641"/>
            <a:chExt cx="370520" cy="361586"/>
          </a:xfrm>
        </p:grpSpPr>
        <p:sp>
          <p:nvSpPr>
            <p:cNvPr id="8639" name="Google Shape;8639;p66"/>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640" name="Google Shape;8640;p66"/>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8641" name="Google Shape;8641;p66"/>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endParaRPr/>
            </a:p>
          </p:txBody>
        </p:sp>
        <p:sp>
          <p:nvSpPr>
            <p:cNvPr id="8642" name="Google Shape;8642;p66"/>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endParaRPr/>
            </a:p>
          </p:txBody>
        </p:sp>
        <p:sp>
          <p:nvSpPr>
            <p:cNvPr id="8643" name="Google Shape;8643;p66"/>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endParaRPr/>
            </a:p>
          </p:txBody>
        </p:sp>
        <p:sp>
          <p:nvSpPr>
            <p:cNvPr id="8644" name="Google Shape;8644;p66"/>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endParaRPr/>
            </a:p>
          </p:txBody>
        </p:sp>
        <p:sp>
          <p:nvSpPr>
            <p:cNvPr id="8645" name="Google Shape;8645;p66"/>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endParaRPr/>
            </a:p>
          </p:txBody>
        </p:sp>
      </p:grpSp>
      <p:grpSp>
        <p:nvGrpSpPr>
          <p:cNvPr id="8646" name="Google Shape;8646;p66"/>
          <p:cNvGrpSpPr/>
          <p:nvPr/>
        </p:nvGrpSpPr>
        <p:grpSpPr>
          <a:xfrm>
            <a:off x="5317199" y="3172497"/>
            <a:ext cx="367429" cy="362163"/>
            <a:chOff x="5317198" y="3355496"/>
            <a:chExt cx="367429" cy="362163"/>
          </a:xfrm>
        </p:grpSpPr>
        <p:sp>
          <p:nvSpPr>
            <p:cNvPr id="8647" name="Google Shape;8647;p66"/>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648" name="Google Shape;8648;p66"/>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649" name="Google Shape;8649;p66"/>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endParaRPr/>
            </a:p>
          </p:txBody>
        </p:sp>
        <p:sp>
          <p:nvSpPr>
            <p:cNvPr id="8650" name="Google Shape;8650;p66"/>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8651" name="Google Shape;8651;p66"/>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endParaRPr/>
            </a:p>
          </p:txBody>
        </p:sp>
        <p:sp>
          <p:nvSpPr>
            <p:cNvPr id="8652" name="Google Shape;8652;p66"/>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8653" name="Google Shape;8653;p66"/>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endParaRPr/>
            </a:p>
          </p:txBody>
        </p:sp>
        <p:sp>
          <p:nvSpPr>
            <p:cNvPr id="8654" name="Google Shape;8654;p66"/>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8655" name="Google Shape;8655;p66"/>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endParaRPr/>
            </a:p>
          </p:txBody>
        </p:sp>
        <p:sp>
          <p:nvSpPr>
            <p:cNvPr id="8656" name="Google Shape;8656;p66"/>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endParaRPr/>
            </a:p>
          </p:txBody>
        </p:sp>
        <p:sp>
          <p:nvSpPr>
            <p:cNvPr id="8657" name="Google Shape;8657;p66"/>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endParaRPr/>
            </a:p>
          </p:txBody>
        </p:sp>
        <p:sp>
          <p:nvSpPr>
            <p:cNvPr id="8658" name="Google Shape;8658;p66"/>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8659" name="Google Shape;8659;p66"/>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endParaRPr/>
            </a:p>
          </p:txBody>
        </p:sp>
        <p:sp>
          <p:nvSpPr>
            <p:cNvPr id="8660" name="Google Shape;8660;p66"/>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8661" name="Google Shape;8661;p66"/>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endParaRPr/>
            </a:p>
          </p:txBody>
        </p:sp>
        <p:sp>
          <p:nvSpPr>
            <p:cNvPr id="8662" name="Google Shape;8662;p66"/>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endParaRPr/>
            </a:p>
          </p:txBody>
        </p:sp>
      </p:grpSp>
      <p:grpSp>
        <p:nvGrpSpPr>
          <p:cNvPr id="8663" name="Google Shape;8663;p66"/>
          <p:cNvGrpSpPr/>
          <p:nvPr/>
        </p:nvGrpSpPr>
        <p:grpSpPr>
          <a:xfrm>
            <a:off x="5302972" y="1317563"/>
            <a:ext cx="383175" cy="362241"/>
            <a:chOff x="5302971" y="1500563"/>
            <a:chExt cx="383175" cy="362241"/>
          </a:xfrm>
        </p:grpSpPr>
        <p:sp>
          <p:nvSpPr>
            <p:cNvPr id="8664" name="Google Shape;8664;p66"/>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8665" name="Google Shape;8665;p66"/>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endParaRPr/>
            </a:p>
          </p:txBody>
        </p:sp>
      </p:grpSp>
      <p:grpSp>
        <p:nvGrpSpPr>
          <p:cNvPr id="8666" name="Google Shape;8666;p66"/>
          <p:cNvGrpSpPr/>
          <p:nvPr/>
        </p:nvGrpSpPr>
        <p:grpSpPr>
          <a:xfrm>
            <a:off x="6202705" y="1342454"/>
            <a:ext cx="364180" cy="312461"/>
            <a:chOff x="6202705" y="1525453"/>
            <a:chExt cx="364180" cy="312461"/>
          </a:xfrm>
        </p:grpSpPr>
        <p:sp>
          <p:nvSpPr>
            <p:cNvPr id="8667" name="Google Shape;8667;p66"/>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8668" name="Google Shape;8668;p66"/>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8669" name="Google Shape;8669;p66"/>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8670" name="Google Shape;8670;p66"/>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8671" name="Google Shape;8671;p66"/>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8672" name="Google Shape;8672;p66"/>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8673" name="Google Shape;8673;p66"/>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endParaRPr/>
            </a:p>
          </p:txBody>
        </p:sp>
      </p:grpSp>
      <p:grpSp>
        <p:nvGrpSpPr>
          <p:cNvPr id="8674" name="Google Shape;8674;p66"/>
          <p:cNvGrpSpPr/>
          <p:nvPr/>
        </p:nvGrpSpPr>
        <p:grpSpPr>
          <a:xfrm>
            <a:off x="7087217" y="1320603"/>
            <a:ext cx="362398" cy="356163"/>
            <a:chOff x="7087217" y="1503602"/>
            <a:chExt cx="362398" cy="356163"/>
          </a:xfrm>
        </p:grpSpPr>
        <p:sp>
          <p:nvSpPr>
            <p:cNvPr id="8675" name="Google Shape;8675;p66"/>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endParaRPr/>
            </a:p>
          </p:txBody>
        </p:sp>
        <p:sp>
          <p:nvSpPr>
            <p:cNvPr id="8676" name="Google Shape;8676;p66"/>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677" name="Google Shape;8677;p66"/>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678" name="Google Shape;8678;p66"/>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679" name="Google Shape;8679;p66"/>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680" name="Google Shape;8680;p66"/>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681" name="Google Shape;8681;p66"/>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682" name="Google Shape;8682;p66"/>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683" name="Google Shape;8683;p66"/>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684" name="Google Shape;8684;p66"/>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685" name="Google Shape;8685;p66"/>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endParaRPr/>
            </a:p>
          </p:txBody>
        </p:sp>
        <p:sp>
          <p:nvSpPr>
            <p:cNvPr id="8686" name="Google Shape;8686;p66"/>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8687" name="Google Shape;8687;p66"/>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688" name="Google Shape;8688;p66"/>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689" name="Google Shape;8689;p66"/>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690" name="Google Shape;8690;p66"/>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691" name="Google Shape;8691;p66"/>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692" name="Google Shape;8692;p66"/>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693" name="Google Shape;8693;p66"/>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694" name="Google Shape;8694;p66"/>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695" name="Google Shape;8695;p66"/>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endParaRPr/>
            </a:p>
          </p:txBody>
        </p:sp>
      </p:grpSp>
      <p:grpSp>
        <p:nvGrpSpPr>
          <p:cNvPr id="8696" name="Google Shape;8696;p66"/>
          <p:cNvGrpSpPr/>
          <p:nvPr/>
        </p:nvGrpSpPr>
        <p:grpSpPr>
          <a:xfrm>
            <a:off x="7968953" y="1317878"/>
            <a:ext cx="378747" cy="361455"/>
            <a:chOff x="7968952" y="1500877"/>
            <a:chExt cx="378747" cy="361455"/>
          </a:xfrm>
        </p:grpSpPr>
        <p:sp>
          <p:nvSpPr>
            <p:cNvPr id="8697" name="Google Shape;8697;p66"/>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698" name="Google Shape;8698;p66"/>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endParaRPr/>
            </a:p>
          </p:txBody>
        </p:sp>
        <p:sp>
          <p:nvSpPr>
            <p:cNvPr id="8699" name="Google Shape;8699;p66"/>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endParaRPr/>
            </a:p>
          </p:txBody>
        </p:sp>
        <p:sp>
          <p:nvSpPr>
            <p:cNvPr id="8700" name="Google Shape;8700;p66"/>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endParaRPr/>
            </a:p>
          </p:txBody>
        </p:sp>
        <p:sp>
          <p:nvSpPr>
            <p:cNvPr id="8701" name="Google Shape;8701;p66"/>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endParaRPr/>
            </a:p>
          </p:txBody>
        </p:sp>
        <p:sp>
          <p:nvSpPr>
            <p:cNvPr id="8702" name="Google Shape;8702;p66"/>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endParaRPr/>
            </a:p>
          </p:txBody>
        </p:sp>
        <p:sp>
          <p:nvSpPr>
            <p:cNvPr id="8703" name="Google Shape;8703;p66"/>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endParaRPr/>
            </a:p>
          </p:txBody>
        </p:sp>
        <p:sp>
          <p:nvSpPr>
            <p:cNvPr id="8704" name="Google Shape;8704;p66"/>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endParaRPr/>
            </a:p>
          </p:txBody>
        </p:sp>
        <p:sp>
          <p:nvSpPr>
            <p:cNvPr id="8705" name="Google Shape;8705;p66"/>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endParaRPr/>
            </a:p>
          </p:txBody>
        </p:sp>
        <p:sp>
          <p:nvSpPr>
            <p:cNvPr id="8706" name="Google Shape;8706;p66"/>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707" name="Google Shape;8707;p66"/>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endParaRPr/>
            </a:p>
          </p:txBody>
        </p:sp>
        <p:sp>
          <p:nvSpPr>
            <p:cNvPr id="8708" name="Google Shape;8708;p66"/>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endParaRPr/>
            </a:p>
          </p:txBody>
        </p:sp>
        <p:sp>
          <p:nvSpPr>
            <p:cNvPr id="8709" name="Google Shape;8709;p66"/>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endParaRPr/>
            </a:p>
          </p:txBody>
        </p:sp>
        <p:sp>
          <p:nvSpPr>
            <p:cNvPr id="8710" name="Google Shape;8710;p66"/>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711" name="Google Shape;8711;p66"/>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endParaRPr/>
            </a:p>
          </p:txBody>
        </p:sp>
      </p:grpSp>
      <p:grpSp>
        <p:nvGrpSpPr>
          <p:cNvPr id="8712" name="Google Shape;8712;p66"/>
          <p:cNvGrpSpPr/>
          <p:nvPr/>
        </p:nvGrpSpPr>
        <p:grpSpPr>
          <a:xfrm>
            <a:off x="5761446" y="1358724"/>
            <a:ext cx="362163" cy="279737"/>
            <a:chOff x="5761445" y="1541723"/>
            <a:chExt cx="362163" cy="279737"/>
          </a:xfrm>
        </p:grpSpPr>
        <p:sp>
          <p:nvSpPr>
            <p:cNvPr id="8713" name="Google Shape;8713;p66"/>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8714" name="Google Shape;8714;p66"/>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8715" name="Google Shape;8715;p66"/>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8716" name="Google Shape;8716;p66"/>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endParaRPr/>
            </a:p>
          </p:txBody>
        </p:sp>
        <p:sp>
          <p:nvSpPr>
            <p:cNvPr id="8717" name="Google Shape;8717;p66"/>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8718" name="Google Shape;8718;p66"/>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endParaRPr/>
            </a:p>
          </p:txBody>
        </p:sp>
      </p:grpSp>
      <p:grpSp>
        <p:nvGrpSpPr>
          <p:cNvPr id="8719" name="Google Shape;8719;p66"/>
          <p:cNvGrpSpPr/>
          <p:nvPr/>
        </p:nvGrpSpPr>
        <p:grpSpPr>
          <a:xfrm>
            <a:off x="6204959" y="3172575"/>
            <a:ext cx="358390" cy="362320"/>
            <a:chOff x="6204958" y="3355575"/>
            <a:chExt cx="358390" cy="362320"/>
          </a:xfrm>
        </p:grpSpPr>
        <p:sp>
          <p:nvSpPr>
            <p:cNvPr id="8720" name="Google Shape;8720;p66"/>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721" name="Google Shape;8721;p66"/>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endParaRPr/>
            </a:p>
          </p:txBody>
        </p:sp>
        <p:sp>
          <p:nvSpPr>
            <p:cNvPr id="8722" name="Google Shape;8722;p66"/>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endParaRPr/>
            </a:p>
          </p:txBody>
        </p:sp>
        <p:sp>
          <p:nvSpPr>
            <p:cNvPr id="8723" name="Google Shape;8723;p66"/>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endParaRPr/>
            </a:p>
          </p:txBody>
        </p:sp>
        <p:sp>
          <p:nvSpPr>
            <p:cNvPr id="8724" name="Google Shape;8724;p66"/>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endParaRPr/>
            </a:p>
          </p:txBody>
        </p:sp>
        <p:sp>
          <p:nvSpPr>
            <p:cNvPr id="8725" name="Google Shape;8725;p66"/>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726" name="Google Shape;8726;p66"/>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8727" name="Google Shape;8727;p66"/>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8728" name="Google Shape;8728;p66"/>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8729" name="Google Shape;8729;p66"/>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8730" name="Google Shape;8730;p66"/>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8731" name="Google Shape;8731;p66"/>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8732" name="Google Shape;8732;p66"/>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8733" name="Google Shape;8733;p66"/>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8734" name="Google Shape;8734;p66"/>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8735" name="Google Shape;8735;p66"/>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endParaRPr/>
            </a:p>
          </p:txBody>
        </p:sp>
      </p:grpSp>
      <p:grpSp>
        <p:nvGrpSpPr>
          <p:cNvPr id="8736" name="Google Shape;8736;p66"/>
          <p:cNvGrpSpPr/>
          <p:nvPr/>
        </p:nvGrpSpPr>
        <p:grpSpPr>
          <a:xfrm>
            <a:off x="4939971" y="1316855"/>
            <a:ext cx="242979" cy="362660"/>
            <a:chOff x="4939970" y="1499855"/>
            <a:chExt cx="242979" cy="362660"/>
          </a:xfrm>
        </p:grpSpPr>
        <p:sp>
          <p:nvSpPr>
            <p:cNvPr id="8737" name="Google Shape;8737;p66"/>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738" name="Google Shape;8738;p66"/>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739" name="Google Shape;8739;p66"/>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740" name="Google Shape;8740;p66"/>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741" name="Google Shape;8741;p66"/>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742" name="Google Shape;8742;p66"/>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endParaRPr/>
            </a:p>
          </p:txBody>
        </p:sp>
      </p:grpSp>
      <p:grpSp>
        <p:nvGrpSpPr>
          <p:cNvPr id="8743" name="Google Shape;8743;p66"/>
          <p:cNvGrpSpPr/>
          <p:nvPr/>
        </p:nvGrpSpPr>
        <p:grpSpPr>
          <a:xfrm>
            <a:off x="8023448" y="3172497"/>
            <a:ext cx="284322" cy="362163"/>
            <a:chOff x="8023448" y="3355496"/>
            <a:chExt cx="284322" cy="362163"/>
          </a:xfrm>
        </p:grpSpPr>
        <p:sp>
          <p:nvSpPr>
            <p:cNvPr id="8744" name="Google Shape;8744;p66"/>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endParaRPr/>
            </a:p>
          </p:txBody>
        </p:sp>
        <p:sp>
          <p:nvSpPr>
            <p:cNvPr id="8745" name="Google Shape;8745;p66"/>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8746" name="Google Shape;8746;p66"/>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endParaRPr/>
            </a:p>
          </p:txBody>
        </p:sp>
        <p:sp>
          <p:nvSpPr>
            <p:cNvPr id="8747" name="Google Shape;8747;p66"/>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endParaRPr/>
            </a:p>
          </p:txBody>
        </p:sp>
        <p:sp>
          <p:nvSpPr>
            <p:cNvPr id="8748" name="Google Shape;8748;p66"/>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8749" name="Google Shape;8749;p66"/>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8750" name="Google Shape;8750;p66"/>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endParaRPr/>
            </a:p>
          </p:txBody>
        </p:sp>
        <p:sp>
          <p:nvSpPr>
            <p:cNvPr id="8751" name="Google Shape;8751;p66"/>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endParaRPr/>
            </a:p>
          </p:txBody>
        </p:sp>
        <p:sp>
          <p:nvSpPr>
            <p:cNvPr id="8752" name="Google Shape;8752;p66"/>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endParaRPr/>
            </a:p>
          </p:txBody>
        </p:sp>
      </p:grpSp>
      <p:grpSp>
        <p:nvGrpSpPr>
          <p:cNvPr id="8753" name="Google Shape;8753;p66"/>
          <p:cNvGrpSpPr/>
          <p:nvPr/>
        </p:nvGrpSpPr>
        <p:grpSpPr>
          <a:xfrm>
            <a:off x="6644202" y="3172497"/>
            <a:ext cx="366695" cy="361979"/>
            <a:chOff x="6644201" y="3355496"/>
            <a:chExt cx="366695" cy="361979"/>
          </a:xfrm>
        </p:grpSpPr>
        <p:sp>
          <p:nvSpPr>
            <p:cNvPr id="8754" name="Google Shape;8754;p66"/>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755" name="Google Shape;8755;p66"/>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756" name="Google Shape;8756;p66"/>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757" name="Google Shape;8757;p66"/>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758" name="Google Shape;8758;p66"/>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759" name="Google Shape;8759;p66"/>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760" name="Google Shape;8760;p66"/>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761" name="Google Shape;8761;p66"/>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762" name="Google Shape;8762;p66"/>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763" name="Google Shape;8763;p66"/>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endParaRPr/>
            </a:p>
          </p:txBody>
        </p:sp>
        <p:sp>
          <p:nvSpPr>
            <p:cNvPr id="8764" name="Google Shape;8764;p66"/>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endParaRPr/>
            </a:p>
          </p:txBody>
        </p:sp>
        <p:sp>
          <p:nvSpPr>
            <p:cNvPr id="8765" name="Google Shape;8765;p66"/>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endParaRPr/>
            </a:p>
          </p:txBody>
        </p:sp>
        <p:sp>
          <p:nvSpPr>
            <p:cNvPr id="8766" name="Google Shape;8766;p66"/>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endParaRPr/>
            </a:p>
          </p:txBody>
        </p:sp>
        <p:sp>
          <p:nvSpPr>
            <p:cNvPr id="8767" name="Google Shape;8767;p66"/>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endParaRPr/>
            </a:p>
          </p:txBody>
        </p:sp>
        <p:sp>
          <p:nvSpPr>
            <p:cNvPr id="8768" name="Google Shape;8768;p66"/>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endParaRPr/>
            </a:p>
          </p:txBody>
        </p:sp>
        <p:sp>
          <p:nvSpPr>
            <p:cNvPr id="8769" name="Google Shape;8769;p66"/>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endParaRPr/>
            </a:p>
          </p:txBody>
        </p:sp>
        <p:sp>
          <p:nvSpPr>
            <p:cNvPr id="8770" name="Google Shape;8770;p66"/>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endParaRPr/>
            </a:p>
          </p:txBody>
        </p:sp>
        <p:sp>
          <p:nvSpPr>
            <p:cNvPr id="8771" name="Google Shape;8771;p66"/>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endParaRPr/>
            </a:p>
          </p:txBody>
        </p:sp>
        <p:sp>
          <p:nvSpPr>
            <p:cNvPr id="8772" name="Google Shape;8772;p66"/>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endParaRPr/>
            </a:p>
          </p:txBody>
        </p:sp>
        <p:sp>
          <p:nvSpPr>
            <p:cNvPr id="8773" name="Google Shape;8773;p66"/>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endParaRPr/>
            </a:p>
          </p:txBody>
        </p:sp>
        <p:sp>
          <p:nvSpPr>
            <p:cNvPr id="8774" name="Google Shape;8774;p66"/>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endParaRPr/>
            </a:p>
          </p:txBody>
        </p:sp>
        <p:sp>
          <p:nvSpPr>
            <p:cNvPr id="8775" name="Google Shape;8775;p66"/>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endParaRPr/>
            </a:p>
          </p:txBody>
        </p:sp>
      </p:grpSp>
      <p:grpSp>
        <p:nvGrpSpPr>
          <p:cNvPr id="8776" name="Google Shape;8776;p66"/>
          <p:cNvGrpSpPr/>
          <p:nvPr/>
        </p:nvGrpSpPr>
        <p:grpSpPr>
          <a:xfrm>
            <a:off x="7955145" y="1836193"/>
            <a:ext cx="365176" cy="271013"/>
            <a:chOff x="7955145" y="2019192"/>
            <a:chExt cx="365176" cy="271013"/>
          </a:xfrm>
        </p:grpSpPr>
        <p:sp>
          <p:nvSpPr>
            <p:cNvPr id="8777" name="Google Shape;8777;p66"/>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778" name="Google Shape;8778;p66"/>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8779" name="Google Shape;8779;p66"/>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8780" name="Google Shape;8780;p66"/>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8781" name="Google Shape;8781;p66"/>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8782" name="Google Shape;8782;p66"/>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endParaRPr/>
            </a:p>
          </p:txBody>
        </p:sp>
      </p:grpSp>
      <p:grpSp>
        <p:nvGrpSpPr>
          <p:cNvPr id="8783" name="Google Shape;8783;p66"/>
          <p:cNvGrpSpPr/>
          <p:nvPr/>
        </p:nvGrpSpPr>
        <p:grpSpPr>
          <a:xfrm>
            <a:off x="7518156" y="1826471"/>
            <a:ext cx="361927" cy="290270"/>
            <a:chOff x="7518155" y="2009471"/>
            <a:chExt cx="361927" cy="290270"/>
          </a:xfrm>
        </p:grpSpPr>
        <p:sp>
          <p:nvSpPr>
            <p:cNvPr id="8784" name="Google Shape;8784;p66"/>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endParaRPr/>
            </a:p>
          </p:txBody>
        </p:sp>
        <p:sp>
          <p:nvSpPr>
            <p:cNvPr id="8785" name="Google Shape;8785;p66"/>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endParaRPr/>
            </a:p>
          </p:txBody>
        </p:sp>
        <p:sp>
          <p:nvSpPr>
            <p:cNvPr id="8786" name="Google Shape;8786;p66"/>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endParaRPr/>
            </a:p>
          </p:txBody>
        </p:sp>
        <p:sp>
          <p:nvSpPr>
            <p:cNvPr id="8787" name="Google Shape;8787;p66"/>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endParaRPr/>
            </a:p>
          </p:txBody>
        </p:sp>
        <p:sp>
          <p:nvSpPr>
            <p:cNvPr id="8788" name="Google Shape;8788;p66"/>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endParaRPr/>
            </a:p>
          </p:txBody>
        </p:sp>
        <p:sp>
          <p:nvSpPr>
            <p:cNvPr id="8789" name="Google Shape;8789;p66"/>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790" name="Google Shape;8790;p66"/>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791" name="Google Shape;8791;p66"/>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792" name="Google Shape;8792;p66"/>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793" name="Google Shape;8793;p66"/>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794" name="Google Shape;8794;p66"/>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795" name="Google Shape;8795;p66"/>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8796" name="Google Shape;8796;p66"/>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endParaRPr/>
            </a:p>
          </p:txBody>
        </p:sp>
      </p:grpSp>
      <p:grpSp>
        <p:nvGrpSpPr>
          <p:cNvPr id="8797" name="Google Shape;8797;p66"/>
          <p:cNvGrpSpPr/>
          <p:nvPr/>
        </p:nvGrpSpPr>
        <p:grpSpPr>
          <a:xfrm>
            <a:off x="7079673" y="1808054"/>
            <a:ext cx="362163" cy="327264"/>
            <a:chOff x="7079672" y="1991053"/>
            <a:chExt cx="362163" cy="327264"/>
          </a:xfrm>
        </p:grpSpPr>
        <p:sp>
          <p:nvSpPr>
            <p:cNvPr id="8798" name="Google Shape;8798;p66"/>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8799" name="Google Shape;8799;p66"/>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endParaRPr/>
            </a:p>
          </p:txBody>
        </p:sp>
        <p:sp>
          <p:nvSpPr>
            <p:cNvPr id="8800" name="Google Shape;8800;p66"/>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endParaRPr/>
            </a:p>
          </p:txBody>
        </p:sp>
        <p:sp>
          <p:nvSpPr>
            <p:cNvPr id="8801" name="Google Shape;8801;p66"/>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endParaRPr/>
            </a:p>
          </p:txBody>
        </p:sp>
        <p:sp>
          <p:nvSpPr>
            <p:cNvPr id="8802" name="Google Shape;8802;p66"/>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endParaRPr/>
            </a:p>
          </p:txBody>
        </p:sp>
        <p:sp>
          <p:nvSpPr>
            <p:cNvPr id="8803" name="Google Shape;8803;p66"/>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endParaRPr/>
            </a:p>
          </p:txBody>
        </p:sp>
        <p:sp>
          <p:nvSpPr>
            <p:cNvPr id="8804" name="Google Shape;8804;p66"/>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endParaRPr/>
            </a:p>
          </p:txBody>
        </p:sp>
        <p:sp>
          <p:nvSpPr>
            <p:cNvPr id="8805" name="Google Shape;8805;p66"/>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endParaRPr/>
            </a:p>
          </p:txBody>
        </p:sp>
        <p:sp>
          <p:nvSpPr>
            <p:cNvPr id="8806" name="Google Shape;8806;p66"/>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endParaRPr/>
            </a:p>
          </p:txBody>
        </p:sp>
        <p:sp>
          <p:nvSpPr>
            <p:cNvPr id="8807" name="Google Shape;8807;p66"/>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08" name="Google Shape;8808;p66"/>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8809" name="Google Shape;8809;p66"/>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10" name="Google Shape;8810;p66"/>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8811" name="Google Shape;8811;p66"/>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endParaRPr/>
            </a:p>
          </p:txBody>
        </p:sp>
        <p:sp>
          <p:nvSpPr>
            <p:cNvPr id="8812" name="Google Shape;8812;p66"/>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8813" name="Google Shape;8813;p66"/>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endParaRPr/>
            </a:p>
          </p:txBody>
        </p:sp>
      </p:grpSp>
      <p:grpSp>
        <p:nvGrpSpPr>
          <p:cNvPr id="8814" name="Google Shape;8814;p66"/>
          <p:cNvGrpSpPr/>
          <p:nvPr/>
        </p:nvGrpSpPr>
        <p:grpSpPr>
          <a:xfrm>
            <a:off x="6641188" y="1852515"/>
            <a:ext cx="361901" cy="238132"/>
            <a:chOff x="6641188" y="2035514"/>
            <a:chExt cx="361901" cy="238132"/>
          </a:xfrm>
        </p:grpSpPr>
        <p:sp>
          <p:nvSpPr>
            <p:cNvPr id="8815" name="Google Shape;8815;p66"/>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endParaRPr/>
            </a:p>
          </p:txBody>
        </p:sp>
        <p:sp>
          <p:nvSpPr>
            <p:cNvPr id="8816" name="Google Shape;8816;p66"/>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endParaRPr/>
            </a:p>
          </p:txBody>
        </p:sp>
        <p:sp>
          <p:nvSpPr>
            <p:cNvPr id="8817" name="Google Shape;8817;p66"/>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endParaRPr/>
            </a:p>
          </p:txBody>
        </p:sp>
        <p:sp>
          <p:nvSpPr>
            <p:cNvPr id="8818" name="Google Shape;8818;p66"/>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endParaRPr/>
            </a:p>
          </p:txBody>
        </p:sp>
        <p:sp>
          <p:nvSpPr>
            <p:cNvPr id="8819" name="Google Shape;8819;p66"/>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endParaRPr/>
            </a:p>
          </p:txBody>
        </p:sp>
        <p:sp>
          <p:nvSpPr>
            <p:cNvPr id="8820" name="Google Shape;8820;p66"/>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endParaRPr/>
            </a:p>
          </p:txBody>
        </p:sp>
        <p:sp>
          <p:nvSpPr>
            <p:cNvPr id="8821" name="Google Shape;8821;p66"/>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22" name="Google Shape;8822;p66"/>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endParaRPr/>
            </a:p>
          </p:txBody>
        </p:sp>
        <p:sp>
          <p:nvSpPr>
            <p:cNvPr id="8823" name="Google Shape;8823;p66"/>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24" name="Google Shape;8824;p66"/>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endParaRPr/>
            </a:p>
          </p:txBody>
        </p:sp>
        <p:sp>
          <p:nvSpPr>
            <p:cNvPr id="8825" name="Google Shape;8825;p66"/>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26" name="Google Shape;8826;p66"/>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27" name="Google Shape;8827;p66"/>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endParaRPr/>
            </a:p>
          </p:txBody>
        </p:sp>
        <p:sp>
          <p:nvSpPr>
            <p:cNvPr id="8828" name="Google Shape;8828;p66"/>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endParaRPr/>
            </a:p>
          </p:txBody>
        </p:sp>
        <p:sp>
          <p:nvSpPr>
            <p:cNvPr id="8829" name="Google Shape;8829;p66"/>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30" name="Google Shape;8830;p66"/>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endParaRPr/>
            </a:p>
          </p:txBody>
        </p:sp>
        <p:sp>
          <p:nvSpPr>
            <p:cNvPr id="8831" name="Google Shape;8831;p66"/>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32" name="Google Shape;8832;p66"/>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8833" name="Google Shape;8833;p66"/>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8834" name="Google Shape;8834;p66"/>
          <p:cNvGrpSpPr/>
          <p:nvPr/>
        </p:nvGrpSpPr>
        <p:grpSpPr>
          <a:xfrm>
            <a:off x="6202443" y="1803677"/>
            <a:ext cx="362425" cy="335884"/>
            <a:chOff x="6202443" y="1986677"/>
            <a:chExt cx="362425" cy="335884"/>
          </a:xfrm>
        </p:grpSpPr>
        <p:sp>
          <p:nvSpPr>
            <p:cNvPr id="8835" name="Google Shape;8835;p66"/>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36" name="Google Shape;8836;p66"/>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endParaRPr/>
            </a:p>
          </p:txBody>
        </p:sp>
        <p:sp>
          <p:nvSpPr>
            <p:cNvPr id="8837" name="Google Shape;8837;p66"/>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838" name="Google Shape;8838;p66"/>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8839" name="Google Shape;8839;p66"/>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40" name="Google Shape;8840;p66"/>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endParaRPr/>
            </a:p>
          </p:txBody>
        </p:sp>
        <p:sp>
          <p:nvSpPr>
            <p:cNvPr id="8841" name="Google Shape;8841;p66"/>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842" name="Google Shape;8842;p66"/>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8843" name="Google Shape;8843;p66"/>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endParaRPr/>
            </a:p>
          </p:txBody>
        </p:sp>
        <p:sp>
          <p:nvSpPr>
            <p:cNvPr id="8844" name="Google Shape;8844;p66"/>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8845" name="Google Shape;8845;p66"/>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8846" name="Google Shape;8846;p66"/>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847" name="Google Shape;8847;p66"/>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endParaRPr/>
            </a:p>
          </p:txBody>
        </p:sp>
        <p:sp>
          <p:nvSpPr>
            <p:cNvPr id="8848" name="Google Shape;8848;p66"/>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849" name="Google Shape;8849;p66"/>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8850" name="Google Shape;8850;p66"/>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851" name="Google Shape;8851;p66"/>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8852" name="Google Shape;8852;p66"/>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8853" name="Google Shape;8853;p66"/>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8854" name="Google Shape;8854;p66"/>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endParaRPr/>
            </a:p>
          </p:txBody>
        </p:sp>
      </p:grpSp>
      <p:grpSp>
        <p:nvGrpSpPr>
          <p:cNvPr id="8855" name="Google Shape;8855;p66"/>
          <p:cNvGrpSpPr/>
          <p:nvPr/>
        </p:nvGrpSpPr>
        <p:grpSpPr>
          <a:xfrm>
            <a:off x="5764223" y="1833599"/>
            <a:ext cx="374293" cy="276069"/>
            <a:chOff x="5764222" y="2016598"/>
            <a:chExt cx="374293" cy="276069"/>
          </a:xfrm>
        </p:grpSpPr>
        <p:sp>
          <p:nvSpPr>
            <p:cNvPr id="8856" name="Google Shape;8856;p66"/>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57" name="Google Shape;8857;p66"/>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endParaRPr/>
            </a:p>
          </p:txBody>
        </p:sp>
        <p:sp>
          <p:nvSpPr>
            <p:cNvPr id="8858" name="Google Shape;8858;p66"/>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59" name="Google Shape;8859;p66"/>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endParaRPr/>
            </a:p>
          </p:txBody>
        </p:sp>
        <p:sp>
          <p:nvSpPr>
            <p:cNvPr id="8860" name="Google Shape;8860;p66"/>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861" name="Google Shape;8861;p66"/>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endParaRPr/>
            </a:p>
          </p:txBody>
        </p:sp>
        <p:sp>
          <p:nvSpPr>
            <p:cNvPr id="8862" name="Google Shape;8862;p66"/>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8863" name="Google Shape;8863;p66"/>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8864" name="Google Shape;8864;p66"/>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8865" name="Google Shape;8865;p66"/>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8866" name="Google Shape;8866;p66"/>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endParaRPr/>
            </a:p>
          </p:txBody>
        </p:sp>
      </p:grpSp>
      <p:grpSp>
        <p:nvGrpSpPr>
          <p:cNvPr id="8867" name="Google Shape;8867;p66"/>
          <p:cNvGrpSpPr/>
          <p:nvPr/>
        </p:nvGrpSpPr>
        <p:grpSpPr>
          <a:xfrm>
            <a:off x="5325478" y="1833442"/>
            <a:ext cx="361927" cy="276515"/>
            <a:chOff x="5325477" y="2016441"/>
            <a:chExt cx="361927" cy="276515"/>
          </a:xfrm>
        </p:grpSpPr>
        <p:sp>
          <p:nvSpPr>
            <p:cNvPr id="8868" name="Google Shape;8868;p66"/>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endParaRPr/>
            </a:p>
          </p:txBody>
        </p:sp>
        <p:sp>
          <p:nvSpPr>
            <p:cNvPr id="8869" name="Google Shape;8869;p66"/>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endParaRPr/>
            </a:p>
          </p:txBody>
        </p:sp>
        <p:sp>
          <p:nvSpPr>
            <p:cNvPr id="8870" name="Google Shape;8870;p66"/>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endParaRPr/>
            </a:p>
          </p:txBody>
        </p:sp>
        <p:sp>
          <p:nvSpPr>
            <p:cNvPr id="8871" name="Google Shape;8871;p66"/>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72" name="Google Shape;8872;p66"/>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endParaRPr/>
            </a:p>
          </p:txBody>
        </p:sp>
        <p:sp>
          <p:nvSpPr>
            <p:cNvPr id="8873" name="Google Shape;8873;p66"/>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endParaRPr/>
            </a:p>
          </p:txBody>
        </p:sp>
        <p:sp>
          <p:nvSpPr>
            <p:cNvPr id="8874" name="Google Shape;8874;p66"/>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endParaRPr/>
            </a:p>
          </p:txBody>
        </p:sp>
        <p:sp>
          <p:nvSpPr>
            <p:cNvPr id="8875" name="Google Shape;8875;p66"/>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876" name="Google Shape;8876;p66"/>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endParaRPr/>
            </a:p>
          </p:txBody>
        </p:sp>
        <p:sp>
          <p:nvSpPr>
            <p:cNvPr id="8877" name="Google Shape;8877;p66"/>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endParaRPr/>
            </a:p>
          </p:txBody>
        </p:sp>
        <p:sp>
          <p:nvSpPr>
            <p:cNvPr id="8878" name="Google Shape;8878;p66"/>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79" name="Google Shape;8879;p66"/>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endParaRPr/>
            </a:p>
          </p:txBody>
        </p:sp>
        <p:sp>
          <p:nvSpPr>
            <p:cNvPr id="8880" name="Google Shape;8880;p66"/>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endParaRPr/>
            </a:p>
          </p:txBody>
        </p:sp>
        <p:sp>
          <p:nvSpPr>
            <p:cNvPr id="8881" name="Google Shape;8881;p66"/>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8882" name="Google Shape;8882;p66"/>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endParaRPr/>
            </a:p>
          </p:txBody>
        </p:sp>
        <p:sp>
          <p:nvSpPr>
            <p:cNvPr id="8883" name="Google Shape;8883;p66"/>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endParaRPr/>
            </a:p>
          </p:txBody>
        </p:sp>
        <p:sp>
          <p:nvSpPr>
            <p:cNvPr id="8884" name="Google Shape;8884;p66"/>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endParaRPr/>
            </a:p>
          </p:txBody>
        </p:sp>
        <p:sp>
          <p:nvSpPr>
            <p:cNvPr id="8885" name="Google Shape;8885;p66"/>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886" name="Google Shape;8886;p66"/>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endParaRPr/>
            </a:p>
          </p:txBody>
        </p:sp>
        <p:sp>
          <p:nvSpPr>
            <p:cNvPr id="8887" name="Google Shape;8887;p66"/>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endParaRPr/>
            </a:p>
          </p:txBody>
        </p:sp>
      </p:grpSp>
      <p:grpSp>
        <p:nvGrpSpPr>
          <p:cNvPr id="8888" name="Google Shape;8888;p66"/>
          <p:cNvGrpSpPr/>
          <p:nvPr/>
        </p:nvGrpSpPr>
        <p:grpSpPr>
          <a:xfrm>
            <a:off x="4870671" y="1834201"/>
            <a:ext cx="364180" cy="274812"/>
            <a:chOff x="4870671" y="2017200"/>
            <a:chExt cx="364180" cy="274812"/>
          </a:xfrm>
        </p:grpSpPr>
        <p:sp>
          <p:nvSpPr>
            <p:cNvPr id="8889" name="Google Shape;8889;p66"/>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890" name="Google Shape;8890;p66"/>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8891" name="Google Shape;8891;p66"/>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endParaRPr/>
            </a:p>
          </p:txBody>
        </p:sp>
        <p:sp>
          <p:nvSpPr>
            <p:cNvPr id="8892" name="Google Shape;8892;p66"/>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endParaRPr/>
            </a:p>
          </p:txBody>
        </p:sp>
        <p:sp>
          <p:nvSpPr>
            <p:cNvPr id="8893" name="Google Shape;8893;p66"/>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endParaRPr/>
            </a:p>
          </p:txBody>
        </p:sp>
        <p:sp>
          <p:nvSpPr>
            <p:cNvPr id="8894" name="Google Shape;8894;p66"/>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895" name="Google Shape;8895;p66"/>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endParaRPr/>
            </a:p>
          </p:txBody>
        </p:sp>
        <p:sp>
          <p:nvSpPr>
            <p:cNvPr id="8896" name="Google Shape;8896;p66"/>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8897" name="Google Shape;8897;p66"/>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898" name="Google Shape;8898;p66"/>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899" name="Google Shape;8899;p66"/>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900" name="Google Shape;8900;p66"/>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901" name="Google Shape;8901;p66"/>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8902" name="Google Shape;8902;p66"/>
          <p:cNvGrpSpPr/>
          <p:nvPr/>
        </p:nvGrpSpPr>
        <p:grpSpPr>
          <a:xfrm>
            <a:off x="7144726" y="3172496"/>
            <a:ext cx="260690" cy="362032"/>
            <a:chOff x="7144726" y="3355496"/>
            <a:chExt cx="260690" cy="362032"/>
          </a:xfrm>
        </p:grpSpPr>
        <p:sp>
          <p:nvSpPr>
            <p:cNvPr id="8903" name="Google Shape;8903;p66"/>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endParaRPr/>
            </a:p>
          </p:txBody>
        </p:sp>
        <p:sp>
          <p:nvSpPr>
            <p:cNvPr id="8904" name="Google Shape;8904;p66"/>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8905" name="Google Shape;8905;p66"/>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endParaRPr/>
            </a:p>
          </p:txBody>
        </p:sp>
        <p:sp>
          <p:nvSpPr>
            <p:cNvPr id="8906" name="Google Shape;8906;p66"/>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endParaRPr/>
            </a:p>
          </p:txBody>
        </p:sp>
        <p:sp>
          <p:nvSpPr>
            <p:cNvPr id="8907" name="Google Shape;8907;p66"/>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8908" name="Google Shape;8908;p66"/>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endParaRPr/>
            </a:p>
          </p:txBody>
        </p:sp>
      </p:grpSp>
      <p:grpSp>
        <p:nvGrpSpPr>
          <p:cNvPr id="8909" name="Google Shape;8909;p66"/>
          <p:cNvGrpSpPr/>
          <p:nvPr/>
        </p:nvGrpSpPr>
        <p:grpSpPr>
          <a:xfrm>
            <a:off x="6705720" y="4095052"/>
            <a:ext cx="261712" cy="361770"/>
            <a:chOff x="6705719" y="4278051"/>
            <a:chExt cx="261712" cy="361770"/>
          </a:xfrm>
        </p:grpSpPr>
        <p:sp>
          <p:nvSpPr>
            <p:cNvPr id="8910" name="Google Shape;8910;p66"/>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911" name="Google Shape;8911;p66"/>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912" name="Google Shape;8912;p66"/>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endParaRPr/>
            </a:p>
          </p:txBody>
        </p:sp>
        <p:sp>
          <p:nvSpPr>
            <p:cNvPr id="8913" name="Google Shape;8913;p66"/>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endParaRPr/>
            </a:p>
          </p:txBody>
        </p:sp>
        <p:sp>
          <p:nvSpPr>
            <p:cNvPr id="8914" name="Google Shape;8914;p66"/>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915" name="Google Shape;8915;p66"/>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916" name="Google Shape;8916;p66"/>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917" name="Google Shape;8917;p66"/>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8918" name="Google Shape;8918;p66"/>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919" name="Google Shape;8919;p66"/>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920" name="Google Shape;8920;p66"/>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921" name="Google Shape;8921;p66"/>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922" name="Google Shape;8922;p66"/>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923" name="Google Shape;8923;p66"/>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924" name="Google Shape;8924;p66"/>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endParaRPr/>
            </a:p>
          </p:txBody>
        </p:sp>
      </p:grpSp>
      <p:grpSp>
        <p:nvGrpSpPr>
          <p:cNvPr id="8925" name="Google Shape;8925;p66"/>
          <p:cNvGrpSpPr/>
          <p:nvPr/>
        </p:nvGrpSpPr>
        <p:grpSpPr>
          <a:xfrm>
            <a:off x="5750650" y="2708653"/>
            <a:ext cx="320216" cy="361403"/>
            <a:chOff x="5750650" y="2891652"/>
            <a:chExt cx="320216" cy="361403"/>
          </a:xfrm>
        </p:grpSpPr>
        <p:sp>
          <p:nvSpPr>
            <p:cNvPr id="8926" name="Google Shape;8926;p66"/>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endParaRPr/>
            </a:p>
          </p:txBody>
        </p:sp>
        <p:sp>
          <p:nvSpPr>
            <p:cNvPr id="8927" name="Google Shape;8927;p66"/>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endParaRPr/>
            </a:p>
          </p:txBody>
        </p:sp>
        <p:sp>
          <p:nvSpPr>
            <p:cNvPr id="8928" name="Google Shape;8928;p66"/>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929" name="Google Shape;8929;p66"/>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8930" name="Google Shape;8930;p66"/>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931" name="Google Shape;8931;p66"/>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8932" name="Google Shape;8932;p66"/>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933" name="Google Shape;8933;p66"/>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endParaRPr/>
            </a:p>
          </p:txBody>
        </p:sp>
        <p:sp>
          <p:nvSpPr>
            <p:cNvPr id="8934" name="Google Shape;8934;p66"/>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endParaRPr/>
            </a:p>
          </p:txBody>
        </p:sp>
        <p:sp>
          <p:nvSpPr>
            <p:cNvPr id="8935" name="Google Shape;8935;p66"/>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8936" name="Google Shape;8936;p66"/>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937" name="Google Shape;8937;p66"/>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938" name="Google Shape;8938;p66"/>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939" name="Google Shape;8939;p66"/>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8940" name="Google Shape;8940;p66"/>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endParaRPr/>
            </a:p>
          </p:txBody>
        </p:sp>
      </p:grpSp>
      <p:grpSp>
        <p:nvGrpSpPr>
          <p:cNvPr id="8941" name="Google Shape;8941;p66"/>
          <p:cNvGrpSpPr/>
          <p:nvPr/>
        </p:nvGrpSpPr>
        <p:grpSpPr>
          <a:xfrm>
            <a:off x="6658009" y="2708391"/>
            <a:ext cx="315972" cy="361927"/>
            <a:chOff x="6658009" y="2891390"/>
            <a:chExt cx="315972" cy="361927"/>
          </a:xfrm>
        </p:grpSpPr>
        <p:sp>
          <p:nvSpPr>
            <p:cNvPr id="8942" name="Google Shape;8942;p66"/>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endParaRPr/>
            </a:p>
          </p:txBody>
        </p:sp>
        <p:sp>
          <p:nvSpPr>
            <p:cNvPr id="8943" name="Google Shape;8943;p66"/>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endParaRPr/>
            </a:p>
          </p:txBody>
        </p:sp>
        <p:sp>
          <p:nvSpPr>
            <p:cNvPr id="8944" name="Google Shape;8944;p66"/>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endParaRPr/>
            </a:p>
          </p:txBody>
        </p:sp>
        <p:sp>
          <p:nvSpPr>
            <p:cNvPr id="8945" name="Google Shape;8945;p66"/>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endParaRPr/>
            </a:p>
          </p:txBody>
        </p:sp>
        <p:sp>
          <p:nvSpPr>
            <p:cNvPr id="8946" name="Google Shape;8946;p66"/>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8947" name="Google Shape;8947;p66"/>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8948" name="Google Shape;8948;p66"/>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endParaRPr/>
            </a:p>
          </p:txBody>
        </p:sp>
      </p:grpSp>
      <p:grpSp>
        <p:nvGrpSpPr>
          <p:cNvPr id="8949" name="Google Shape;8949;p66"/>
          <p:cNvGrpSpPr/>
          <p:nvPr/>
        </p:nvGrpSpPr>
        <p:grpSpPr>
          <a:xfrm>
            <a:off x="6203466" y="2708206"/>
            <a:ext cx="320478" cy="362110"/>
            <a:chOff x="6203465" y="2891206"/>
            <a:chExt cx="320478" cy="362110"/>
          </a:xfrm>
        </p:grpSpPr>
        <p:sp>
          <p:nvSpPr>
            <p:cNvPr id="8950" name="Google Shape;8950;p66"/>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endParaRPr/>
            </a:p>
          </p:txBody>
        </p:sp>
        <p:sp>
          <p:nvSpPr>
            <p:cNvPr id="8951" name="Google Shape;8951;p66"/>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endParaRPr/>
            </a:p>
          </p:txBody>
        </p:sp>
        <p:sp>
          <p:nvSpPr>
            <p:cNvPr id="8952" name="Google Shape;8952;p66"/>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endParaRPr/>
            </a:p>
          </p:txBody>
        </p:sp>
        <p:sp>
          <p:nvSpPr>
            <p:cNvPr id="8953" name="Google Shape;8953;p66"/>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8954" name="Google Shape;8954;p66"/>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endParaRPr/>
            </a:p>
          </p:txBody>
        </p:sp>
      </p:grpSp>
      <p:grpSp>
        <p:nvGrpSpPr>
          <p:cNvPr id="8955" name="Google Shape;8955;p66"/>
          <p:cNvGrpSpPr/>
          <p:nvPr/>
        </p:nvGrpSpPr>
        <p:grpSpPr>
          <a:xfrm>
            <a:off x="7567280" y="2708260"/>
            <a:ext cx="307116" cy="362294"/>
            <a:chOff x="7567280" y="2891259"/>
            <a:chExt cx="307116" cy="362294"/>
          </a:xfrm>
        </p:grpSpPr>
        <p:sp>
          <p:nvSpPr>
            <p:cNvPr id="8956" name="Google Shape;8956;p66"/>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8957" name="Google Shape;8957;p66"/>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8958" name="Google Shape;8958;p66"/>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959" name="Google Shape;8959;p66"/>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960" name="Google Shape;8960;p66"/>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961" name="Google Shape;8961;p66"/>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962" name="Google Shape;8962;p66"/>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963" name="Google Shape;8963;p66"/>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964" name="Google Shape;8964;p66"/>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965" name="Google Shape;8965;p66"/>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966" name="Google Shape;8966;p66"/>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8967" name="Google Shape;8967;p66"/>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endParaRPr/>
            </a:p>
          </p:txBody>
        </p:sp>
      </p:grpSp>
      <p:grpSp>
        <p:nvGrpSpPr>
          <p:cNvPr id="8968" name="Google Shape;8968;p66"/>
          <p:cNvGrpSpPr/>
          <p:nvPr/>
        </p:nvGrpSpPr>
        <p:grpSpPr>
          <a:xfrm>
            <a:off x="7112580" y="2708521"/>
            <a:ext cx="338556" cy="361534"/>
            <a:chOff x="7112579" y="2891521"/>
            <a:chExt cx="338556" cy="361534"/>
          </a:xfrm>
        </p:grpSpPr>
        <p:sp>
          <p:nvSpPr>
            <p:cNvPr id="8969" name="Google Shape;8969;p66"/>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8970" name="Google Shape;8970;p66"/>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endParaRPr/>
            </a:p>
          </p:txBody>
        </p:sp>
      </p:grpSp>
      <p:grpSp>
        <p:nvGrpSpPr>
          <p:cNvPr id="8971" name="Google Shape;8971;p66"/>
          <p:cNvGrpSpPr/>
          <p:nvPr/>
        </p:nvGrpSpPr>
        <p:grpSpPr>
          <a:xfrm>
            <a:off x="7155260" y="3622037"/>
            <a:ext cx="207478" cy="361272"/>
            <a:chOff x="7155259" y="3805036"/>
            <a:chExt cx="207478" cy="361272"/>
          </a:xfrm>
        </p:grpSpPr>
        <p:sp>
          <p:nvSpPr>
            <p:cNvPr id="8972" name="Google Shape;8972;p66"/>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8973" name="Google Shape;8973;p66"/>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8974" name="Google Shape;8974;p66"/>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8975" name="Google Shape;8975;p66"/>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8976" name="Google Shape;8976;p66"/>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8977" name="Google Shape;8977;p66"/>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endParaRPr/>
            </a:p>
          </p:txBody>
        </p:sp>
        <p:sp>
          <p:nvSpPr>
            <p:cNvPr id="8978" name="Google Shape;8978;p66"/>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endParaRPr/>
            </a:p>
          </p:txBody>
        </p:sp>
        <p:sp>
          <p:nvSpPr>
            <p:cNvPr id="8979" name="Google Shape;8979;p66"/>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endParaRPr/>
            </a:p>
          </p:txBody>
        </p:sp>
        <p:sp>
          <p:nvSpPr>
            <p:cNvPr id="8980" name="Google Shape;8980;p66"/>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endParaRPr/>
            </a:p>
          </p:txBody>
        </p:sp>
        <p:sp>
          <p:nvSpPr>
            <p:cNvPr id="8981" name="Google Shape;8981;p66"/>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endParaRPr/>
            </a:p>
          </p:txBody>
        </p:sp>
        <p:sp>
          <p:nvSpPr>
            <p:cNvPr id="8982" name="Google Shape;8982;p66"/>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endParaRPr/>
            </a:p>
          </p:txBody>
        </p:sp>
        <p:sp>
          <p:nvSpPr>
            <p:cNvPr id="8983" name="Google Shape;8983;p66"/>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endParaRPr/>
            </a:p>
          </p:txBody>
        </p:sp>
      </p:grpSp>
      <p:grpSp>
        <p:nvGrpSpPr>
          <p:cNvPr id="8984" name="Google Shape;8984;p66"/>
          <p:cNvGrpSpPr/>
          <p:nvPr/>
        </p:nvGrpSpPr>
        <p:grpSpPr>
          <a:xfrm>
            <a:off x="4915369" y="2708391"/>
            <a:ext cx="182850" cy="361927"/>
            <a:chOff x="4915368" y="2891390"/>
            <a:chExt cx="182850" cy="361927"/>
          </a:xfrm>
        </p:grpSpPr>
        <p:sp>
          <p:nvSpPr>
            <p:cNvPr id="8985" name="Google Shape;8985;p66"/>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endParaRPr/>
            </a:p>
          </p:txBody>
        </p:sp>
        <p:sp>
          <p:nvSpPr>
            <p:cNvPr id="8986" name="Google Shape;8986;p66"/>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endParaRPr/>
            </a:p>
          </p:txBody>
        </p:sp>
        <p:sp>
          <p:nvSpPr>
            <p:cNvPr id="8987" name="Google Shape;8987;p66"/>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endParaRPr/>
            </a:p>
          </p:txBody>
        </p:sp>
        <p:sp>
          <p:nvSpPr>
            <p:cNvPr id="8988" name="Google Shape;8988;p66"/>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endParaRPr/>
            </a:p>
          </p:txBody>
        </p:sp>
        <p:sp>
          <p:nvSpPr>
            <p:cNvPr id="8989" name="Google Shape;8989;p66"/>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8990" name="Google Shape;8990;p66"/>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8991" name="Google Shape;8991;p66"/>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8992" name="Google Shape;8992;p66"/>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8993" name="Google Shape;8993;p66"/>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8994" name="Google Shape;8994;p66"/>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endParaRPr/>
            </a:p>
          </p:txBody>
        </p:sp>
        <p:sp>
          <p:nvSpPr>
            <p:cNvPr id="8995" name="Google Shape;8995;p66"/>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endParaRPr/>
            </a:p>
          </p:txBody>
        </p:sp>
      </p:grpSp>
      <p:grpSp>
        <p:nvGrpSpPr>
          <p:cNvPr id="8996" name="Google Shape;8996;p66"/>
          <p:cNvGrpSpPr/>
          <p:nvPr/>
        </p:nvGrpSpPr>
        <p:grpSpPr>
          <a:xfrm>
            <a:off x="8028715" y="2708653"/>
            <a:ext cx="289589" cy="361403"/>
            <a:chOff x="8028714" y="2891652"/>
            <a:chExt cx="289589" cy="361403"/>
          </a:xfrm>
        </p:grpSpPr>
        <p:sp>
          <p:nvSpPr>
            <p:cNvPr id="8997" name="Google Shape;8997;p66"/>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endParaRPr/>
            </a:p>
          </p:txBody>
        </p:sp>
        <p:sp>
          <p:nvSpPr>
            <p:cNvPr id="8998" name="Google Shape;8998;p66"/>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endParaRPr/>
            </a:p>
          </p:txBody>
        </p:sp>
        <p:sp>
          <p:nvSpPr>
            <p:cNvPr id="8999" name="Google Shape;8999;p66"/>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endParaRPr/>
            </a:p>
          </p:txBody>
        </p:sp>
        <p:sp>
          <p:nvSpPr>
            <p:cNvPr id="9000" name="Google Shape;9000;p66"/>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endParaRPr/>
            </a:p>
          </p:txBody>
        </p:sp>
        <p:sp>
          <p:nvSpPr>
            <p:cNvPr id="9001" name="Google Shape;9001;p66"/>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endParaRPr/>
            </a:p>
          </p:txBody>
        </p:sp>
        <p:sp>
          <p:nvSpPr>
            <p:cNvPr id="9002" name="Google Shape;9002;p66"/>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endParaRPr/>
            </a:p>
          </p:txBody>
        </p:sp>
        <p:sp>
          <p:nvSpPr>
            <p:cNvPr id="9003" name="Google Shape;9003;p66"/>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endParaRPr/>
            </a:p>
          </p:txBody>
        </p:sp>
        <p:sp>
          <p:nvSpPr>
            <p:cNvPr id="9004" name="Google Shape;9004;p66"/>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endParaRPr/>
            </a:p>
          </p:txBody>
        </p:sp>
        <p:sp>
          <p:nvSpPr>
            <p:cNvPr id="9005" name="Google Shape;9005;p66"/>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endParaRPr/>
            </a:p>
          </p:txBody>
        </p:sp>
        <p:sp>
          <p:nvSpPr>
            <p:cNvPr id="9006" name="Google Shape;9006;p66"/>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endParaRPr/>
            </a:p>
          </p:txBody>
        </p:sp>
        <p:sp>
          <p:nvSpPr>
            <p:cNvPr id="9007" name="Google Shape;9007;p66"/>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08" name="Google Shape;9008;p66"/>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009" name="Google Shape;9009;p66"/>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10" name="Google Shape;9010;p66"/>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011" name="Google Shape;9011;p66"/>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endParaRPr/>
            </a:p>
          </p:txBody>
        </p:sp>
        <p:sp>
          <p:nvSpPr>
            <p:cNvPr id="9012" name="Google Shape;9012;p66"/>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endParaRPr/>
            </a:p>
          </p:txBody>
        </p:sp>
        <p:sp>
          <p:nvSpPr>
            <p:cNvPr id="9013" name="Google Shape;9013;p66"/>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endParaRPr/>
            </a:p>
          </p:txBody>
        </p:sp>
        <p:sp>
          <p:nvSpPr>
            <p:cNvPr id="9014" name="Google Shape;9014;p66"/>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endParaRPr/>
            </a:p>
          </p:txBody>
        </p:sp>
        <p:sp>
          <p:nvSpPr>
            <p:cNvPr id="9015" name="Google Shape;9015;p66"/>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endParaRPr/>
            </a:p>
          </p:txBody>
        </p:sp>
        <p:sp>
          <p:nvSpPr>
            <p:cNvPr id="9016" name="Google Shape;9016;p66"/>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endParaRPr/>
            </a:p>
          </p:txBody>
        </p:sp>
      </p:grpSp>
      <p:grpSp>
        <p:nvGrpSpPr>
          <p:cNvPr id="9017" name="Google Shape;9017;p66"/>
          <p:cNvGrpSpPr/>
          <p:nvPr/>
        </p:nvGrpSpPr>
        <p:grpSpPr>
          <a:xfrm>
            <a:off x="7551823" y="3621775"/>
            <a:ext cx="293335" cy="361927"/>
            <a:chOff x="7551822" y="3804774"/>
            <a:chExt cx="293335" cy="361927"/>
          </a:xfrm>
        </p:grpSpPr>
        <p:sp>
          <p:nvSpPr>
            <p:cNvPr id="9018" name="Google Shape;9018;p66"/>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endParaRPr/>
            </a:p>
          </p:txBody>
        </p:sp>
        <p:sp>
          <p:nvSpPr>
            <p:cNvPr id="9019" name="Google Shape;9019;p66"/>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endParaRPr/>
            </a:p>
          </p:txBody>
        </p:sp>
        <p:sp>
          <p:nvSpPr>
            <p:cNvPr id="9020" name="Google Shape;9020;p66"/>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endParaRPr/>
            </a:p>
          </p:txBody>
        </p:sp>
        <p:sp>
          <p:nvSpPr>
            <p:cNvPr id="9021" name="Google Shape;9021;p66"/>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endParaRPr/>
            </a:p>
          </p:txBody>
        </p:sp>
        <p:sp>
          <p:nvSpPr>
            <p:cNvPr id="9022" name="Google Shape;9022;p66"/>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endParaRPr/>
            </a:p>
          </p:txBody>
        </p:sp>
        <p:sp>
          <p:nvSpPr>
            <p:cNvPr id="9023" name="Google Shape;9023;p66"/>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endParaRPr/>
            </a:p>
          </p:txBody>
        </p:sp>
        <p:sp>
          <p:nvSpPr>
            <p:cNvPr id="9024" name="Google Shape;9024;p66"/>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9025" name="Google Shape;9025;p66"/>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9026" name="Google Shape;9026;p66"/>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9027" name="Google Shape;9027;p66"/>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9028" name="Google Shape;9028;p66"/>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endParaRPr/>
            </a:p>
          </p:txBody>
        </p:sp>
      </p:grpSp>
      <p:grpSp>
        <p:nvGrpSpPr>
          <p:cNvPr id="9029" name="Google Shape;9029;p66"/>
          <p:cNvGrpSpPr/>
          <p:nvPr/>
        </p:nvGrpSpPr>
        <p:grpSpPr>
          <a:xfrm>
            <a:off x="6263726" y="4094659"/>
            <a:ext cx="210491" cy="362163"/>
            <a:chOff x="6263725" y="4277658"/>
            <a:chExt cx="210491" cy="362163"/>
          </a:xfrm>
        </p:grpSpPr>
        <p:sp>
          <p:nvSpPr>
            <p:cNvPr id="9030" name="Google Shape;9030;p66"/>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031" name="Google Shape;9031;p66"/>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32" name="Google Shape;9032;p66"/>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33" name="Google Shape;9033;p66"/>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034" name="Google Shape;9034;p66"/>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endParaRPr/>
            </a:p>
          </p:txBody>
        </p:sp>
        <p:sp>
          <p:nvSpPr>
            <p:cNvPr id="9035" name="Google Shape;9035;p66"/>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036" name="Google Shape;9036;p66"/>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037" name="Google Shape;9037;p66"/>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038" name="Google Shape;9038;p66"/>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039" name="Google Shape;9039;p66"/>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40" name="Google Shape;9040;p66"/>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41" name="Google Shape;9041;p66"/>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endParaRPr/>
            </a:p>
          </p:txBody>
        </p:sp>
        <p:sp>
          <p:nvSpPr>
            <p:cNvPr id="9042" name="Google Shape;9042;p66"/>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endParaRPr/>
            </a:p>
          </p:txBody>
        </p:sp>
        <p:sp>
          <p:nvSpPr>
            <p:cNvPr id="9043" name="Google Shape;9043;p66"/>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44" name="Google Shape;9044;p66"/>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endParaRPr/>
            </a:p>
          </p:txBody>
        </p:sp>
      </p:grpSp>
      <p:grpSp>
        <p:nvGrpSpPr>
          <p:cNvPr id="9045" name="Google Shape;9045;p66"/>
          <p:cNvGrpSpPr/>
          <p:nvPr/>
        </p:nvGrpSpPr>
        <p:grpSpPr>
          <a:xfrm>
            <a:off x="7987791" y="3621696"/>
            <a:ext cx="336303" cy="362005"/>
            <a:chOff x="7987790" y="3804695"/>
            <a:chExt cx="336303" cy="362005"/>
          </a:xfrm>
        </p:grpSpPr>
        <p:sp>
          <p:nvSpPr>
            <p:cNvPr id="9046" name="Google Shape;9046;p66"/>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047" name="Google Shape;9047;p66"/>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9048" name="Google Shape;9048;p66"/>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9049" name="Google Shape;9049;p66"/>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9050" name="Google Shape;9050;p66"/>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9051" name="Google Shape;9051;p66"/>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9052" name="Google Shape;9052;p66"/>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9053" name="Google Shape;9053;p66"/>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9054" name="Google Shape;9054;p66"/>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055" name="Google Shape;9055;p66"/>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endParaRPr/>
            </a:p>
          </p:txBody>
        </p:sp>
      </p:grpSp>
      <p:grpSp>
        <p:nvGrpSpPr>
          <p:cNvPr id="9056" name="Google Shape;9056;p66"/>
          <p:cNvGrpSpPr/>
          <p:nvPr/>
        </p:nvGrpSpPr>
        <p:grpSpPr>
          <a:xfrm>
            <a:off x="5273445" y="2708286"/>
            <a:ext cx="371123" cy="362267"/>
            <a:chOff x="5273444" y="2891285"/>
            <a:chExt cx="371123" cy="362267"/>
          </a:xfrm>
        </p:grpSpPr>
        <p:sp>
          <p:nvSpPr>
            <p:cNvPr id="9057" name="Google Shape;9057;p66"/>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endParaRPr/>
            </a:p>
          </p:txBody>
        </p:sp>
        <p:sp>
          <p:nvSpPr>
            <p:cNvPr id="9058" name="Google Shape;9058;p66"/>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endParaRPr/>
            </a:p>
          </p:txBody>
        </p:sp>
        <p:sp>
          <p:nvSpPr>
            <p:cNvPr id="9059" name="Google Shape;9059;p66"/>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60" name="Google Shape;9060;p66"/>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endParaRPr/>
            </a:p>
          </p:txBody>
        </p:sp>
        <p:sp>
          <p:nvSpPr>
            <p:cNvPr id="9061" name="Google Shape;9061;p66"/>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62" name="Google Shape;9062;p66"/>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endParaRPr/>
            </a:p>
          </p:txBody>
        </p:sp>
        <p:sp>
          <p:nvSpPr>
            <p:cNvPr id="9063" name="Google Shape;9063;p66"/>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64" name="Google Shape;9064;p66"/>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65" name="Google Shape;9065;p66"/>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66" name="Google Shape;9066;p66"/>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67" name="Google Shape;9067;p66"/>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68" name="Google Shape;9068;p66"/>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69" name="Google Shape;9069;p66"/>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70" name="Google Shape;9070;p66"/>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endParaRPr/>
            </a:p>
          </p:txBody>
        </p:sp>
      </p:grpSp>
      <p:grpSp>
        <p:nvGrpSpPr>
          <p:cNvPr id="9071" name="Google Shape;9071;p66"/>
          <p:cNvGrpSpPr/>
          <p:nvPr/>
        </p:nvGrpSpPr>
        <p:grpSpPr>
          <a:xfrm>
            <a:off x="7630398" y="3175399"/>
            <a:ext cx="214759" cy="357030"/>
            <a:chOff x="2235125" y="238075"/>
            <a:chExt cx="3144350" cy="5227375"/>
          </a:xfrm>
        </p:grpSpPr>
        <p:sp>
          <p:nvSpPr>
            <p:cNvPr id="9072" name="Google Shape;9072;p66"/>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endParaRPr/>
            </a:p>
          </p:txBody>
        </p:sp>
        <p:sp>
          <p:nvSpPr>
            <p:cNvPr id="9073" name="Google Shape;9073;p66"/>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endParaRPr/>
            </a:p>
          </p:txBody>
        </p:sp>
        <p:sp>
          <p:nvSpPr>
            <p:cNvPr id="9074" name="Google Shape;9074;p66"/>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9075" name="Google Shape;9075;p66"/>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9076" name="Google Shape;9076;p66"/>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77" name="Google Shape;9077;p66"/>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endParaRPr/>
            </a:p>
          </p:txBody>
        </p:sp>
        <p:sp>
          <p:nvSpPr>
            <p:cNvPr id="9078" name="Google Shape;9078;p66"/>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endParaRPr/>
            </a:p>
          </p:txBody>
        </p:sp>
        <p:sp>
          <p:nvSpPr>
            <p:cNvPr id="9079" name="Google Shape;9079;p66"/>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endParaRPr/>
            </a:p>
          </p:txBody>
        </p:sp>
        <p:sp>
          <p:nvSpPr>
            <p:cNvPr id="9080" name="Google Shape;9080;p66"/>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endParaRPr/>
            </a:p>
          </p:txBody>
        </p:sp>
      </p:grpSp>
      <p:grpSp>
        <p:nvGrpSpPr>
          <p:cNvPr id="9081" name="Google Shape;9081;p66"/>
          <p:cNvGrpSpPr/>
          <p:nvPr/>
        </p:nvGrpSpPr>
        <p:grpSpPr>
          <a:xfrm>
            <a:off x="2810729" y="4084108"/>
            <a:ext cx="342496" cy="351944"/>
            <a:chOff x="2810729" y="4267107"/>
            <a:chExt cx="342496" cy="351944"/>
          </a:xfrm>
        </p:grpSpPr>
        <p:sp>
          <p:nvSpPr>
            <p:cNvPr id="9082" name="Google Shape;9082;p66"/>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endParaRPr/>
            </a:p>
          </p:txBody>
        </p:sp>
        <p:sp>
          <p:nvSpPr>
            <p:cNvPr id="9083" name="Google Shape;9083;p66"/>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endParaRPr/>
            </a:p>
          </p:txBody>
        </p:sp>
        <p:sp>
          <p:nvSpPr>
            <p:cNvPr id="9084" name="Google Shape;9084;p66"/>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9085" name="Google Shape;9085;p66"/>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086" name="Google Shape;9086;p66"/>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9087" name="Google Shape;9087;p66"/>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9088" name="Google Shape;9088;p66"/>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9089" name="Google Shape;9089;p66"/>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9090" name="Google Shape;9090;p66"/>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9091" name="Google Shape;9091;p66"/>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092" name="Google Shape;9092;p66"/>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endParaRPr/>
            </a:p>
          </p:txBody>
        </p:sp>
        <p:sp>
          <p:nvSpPr>
            <p:cNvPr id="9093" name="Google Shape;9093;p66"/>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094" name="Google Shape;9094;p66"/>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9095" name="Google Shape;9095;p66"/>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096" name="Google Shape;9096;p66"/>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9097" name="Google Shape;9097;p66"/>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9098" name="Google Shape;9098;p66"/>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endParaRPr/>
            </a:p>
          </p:txBody>
        </p:sp>
        <p:sp>
          <p:nvSpPr>
            <p:cNvPr id="9099" name="Google Shape;9099;p66"/>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00" name="Google Shape;9100;p66"/>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01" name="Google Shape;9101;p66"/>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02" name="Google Shape;9102;p66"/>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03" name="Google Shape;9103;p66"/>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04" name="Google Shape;9104;p66"/>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05" name="Google Shape;9105;p66"/>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06" name="Google Shape;9106;p66"/>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07" name="Google Shape;9107;p66"/>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08" name="Google Shape;9108;p66"/>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09" name="Google Shape;9109;p66"/>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10" name="Google Shape;9110;p66"/>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endParaRPr/>
            </a:p>
          </p:txBody>
        </p:sp>
        <p:sp>
          <p:nvSpPr>
            <p:cNvPr id="9111" name="Google Shape;9111;p66"/>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endParaRPr/>
            </a:p>
          </p:txBody>
        </p:sp>
      </p:grpSp>
      <p:grpSp>
        <p:nvGrpSpPr>
          <p:cNvPr id="9112" name="Google Shape;9112;p66"/>
          <p:cNvGrpSpPr/>
          <p:nvPr/>
        </p:nvGrpSpPr>
        <p:grpSpPr>
          <a:xfrm>
            <a:off x="1779169" y="3622625"/>
            <a:ext cx="282381" cy="343454"/>
            <a:chOff x="1779168" y="3805625"/>
            <a:chExt cx="282381" cy="343454"/>
          </a:xfrm>
        </p:grpSpPr>
        <p:sp>
          <p:nvSpPr>
            <p:cNvPr id="9113" name="Google Shape;9113;p66"/>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114" name="Google Shape;9114;p66"/>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9115" name="Google Shape;9115;p66"/>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9116" name="Google Shape;9116;p66"/>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9117" name="Google Shape;9117;p66"/>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118" name="Google Shape;9118;p66"/>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endParaRPr/>
            </a:p>
          </p:txBody>
        </p:sp>
        <p:sp>
          <p:nvSpPr>
            <p:cNvPr id="9119" name="Google Shape;9119;p66"/>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120" name="Google Shape;9120;p66"/>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endParaRPr/>
            </a:p>
          </p:txBody>
        </p:sp>
        <p:sp>
          <p:nvSpPr>
            <p:cNvPr id="9121" name="Google Shape;9121;p66"/>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122" name="Google Shape;9122;p66"/>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endParaRPr/>
            </a:p>
          </p:txBody>
        </p:sp>
        <p:sp>
          <p:nvSpPr>
            <p:cNvPr id="9123" name="Google Shape;9123;p66"/>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124" name="Google Shape;9124;p66"/>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endParaRPr/>
            </a:p>
          </p:txBody>
        </p:sp>
        <p:sp>
          <p:nvSpPr>
            <p:cNvPr id="9125" name="Google Shape;9125;p66"/>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126" name="Google Shape;9126;p66"/>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endParaRPr/>
            </a:p>
          </p:txBody>
        </p:sp>
        <p:sp>
          <p:nvSpPr>
            <p:cNvPr id="9127" name="Google Shape;9127;p66"/>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128" name="Google Shape;9128;p66"/>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endParaRPr/>
            </a:p>
          </p:txBody>
        </p:sp>
        <p:sp>
          <p:nvSpPr>
            <p:cNvPr id="9129" name="Google Shape;9129;p66"/>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endParaRPr/>
            </a:p>
          </p:txBody>
        </p:sp>
        <p:sp>
          <p:nvSpPr>
            <p:cNvPr id="9130" name="Google Shape;9130;p66"/>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9131" name="Google Shape;9131;p66"/>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endParaRPr/>
            </a:p>
          </p:txBody>
        </p:sp>
        <p:sp>
          <p:nvSpPr>
            <p:cNvPr id="9132" name="Google Shape;9132;p66"/>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endParaRPr/>
            </a:p>
          </p:txBody>
        </p:sp>
        <p:sp>
          <p:nvSpPr>
            <p:cNvPr id="9133" name="Google Shape;9133;p66"/>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endParaRPr/>
            </a:p>
          </p:txBody>
        </p:sp>
        <p:sp>
          <p:nvSpPr>
            <p:cNvPr id="9134" name="Google Shape;9134;p66"/>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endParaRPr/>
            </a:p>
          </p:txBody>
        </p:sp>
        <p:sp>
          <p:nvSpPr>
            <p:cNvPr id="9135" name="Google Shape;9135;p66"/>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endParaRPr/>
            </a:p>
          </p:txBody>
        </p:sp>
        <p:sp>
          <p:nvSpPr>
            <p:cNvPr id="9136" name="Google Shape;9136;p66"/>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9137" name="Google Shape;9137;p66"/>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9138" name="Google Shape;9138;p66"/>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endParaRPr/>
            </a:p>
          </p:txBody>
        </p:sp>
        <p:sp>
          <p:nvSpPr>
            <p:cNvPr id="9139" name="Google Shape;9139;p66"/>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140" name="Google Shape;9140;p66"/>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endParaRPr/>
            </a:p>
          </p:txBody>
        </p:sp>
      </p:grpSp>
      <p:grpSp>
        <p:nvGrpSpPr>
          <p:cNvPr id="9141" name="Google Shape;9141;p66"/>
          <p:cNvGrpSpPr/>
          <p:nvPr/>
        </p:nvGrpSpPr>
        <p:grpSpPr>
          <a:xfrm>
            <a:off x="2593522" y="2224030"/>
            <a:ext cx="391606" cy="364535"/>
            <a:chOff x="2593522" y="2407029"/>
            <a:chExt cx="391606" cy="364535"/>
          </a:xfrm>
        </p:grpSpPr>
        <p:sp>
          <p:nvSpPr>
            <p:cNvPr id="9142" name="Google Shape;9142;p66"/>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9143" name="Google Shape;9143;p66"/>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144" name="Google Shape;9144;p66"/>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endParaRPr/>
            </a:p>
          </p:txBody>
        </p:sp>
        <p:sp>
          <p:nvSpPr>
            <p:cNvPr id="9145" name="Google Shape;9145;p66"/>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9146" name="Google Shape;9146;p66"/>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147" name="Google Shape;9147;p66"/>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endParaRPr/>
            </a:p>
          </p:txBody>
        </p:sp>
        <p:sp>
          <p:nvSpPr>
            <p:cNvPr id="9148" name="Google Shape;9148;p66"/>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9149" name="Google Shape;9149;p66"/>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9150" name="Google Shape;9150;p66"/>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151" name="Google Shape;9151;p66"/>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152" name="Google Shape;9152;p66"/>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endParaRPr/>
            </a:p>
          </p:txBody>
        </p:sp>
        <p:sp>
          <p:nvSpPr>
            <p:cNvPr id="9153" name="Google Shape;9153;p66"/>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9154" name="Google Shape;9154;p66"/>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9155" name="Google Shape;9155;p66"/>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156" name="Google Shape;9156;p66"/>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9157" name="Google Shape;9157;p66"/>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158" name="Google Shape;9158;p66"/>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9159" name="Google Shape;9159;p66"/>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160" name="Google Shape;9160;p66"/>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161" name="Google Shape;9161;p66"/>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162" name="Google Shape;9162;p66"/>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9163" name="Google Shape;9163;p66"/>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164" name="Google Shape;9164;p66"/>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9165" name="Google Shape;9165;p66"/>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166" name="Google Shape;9166;p66"/>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9167" name="Google Shape;9167;p66"/>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9168" name="Google Shape;9168;p66"/>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169" name="Google Shape;9169;p66"/>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170" name="Google Shape;9170;p66"/>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9171" name="Google Shape;9171;p66"/>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9172" name="Google Shape;9172;p66"/>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9173" name="Google Shape;9173;p66"/>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9174" name="Google Shape;9174;p66"/>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175" name="Google Shape;9175;p66"/>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9176" name="Google Shape;9176;p66"/>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177" name="Google Shape;9177;p66"/>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endParaRPr/>
            </a:p>
          </p:txBody>
        </p:sp>
        <p:sp>
          <p:nvSpPr>
            <p:cNvPr id="9178" name="Google Shape;9178;p66"/>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9179" name="Google Shape;9179;p66"/>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endParaRPr/>
            </a:p>
          </p:txBody>
        </p:sp>
        <p:sp>
          <p:nvSpPr>
            <p:cNvPr id="9180" name="Google Shape;9180;p66"/>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endParaRPr/>
            </a:p>
          </p:txBody>
        </p:sp>
      </p:grpSp>
      <p:grpSp>
        <p:nvGrpSpPr>
          <p:cNvPr id="9181" name="Google Shape;9181;p66"/>
          <p:cNvGrpSpPr/>
          <p:nvPr/>
        </p:nvGrpSpPr>
        <p:grpSpPr>
          <a:xfrm>
            <a:off x="3955048" y="2249243"/>
            <a:ext cx="322912" cy="334396"/>
            <a:chOff x="3955047" y="2432242"/>
            <a:chExt cx="322912" cy="334396"/>
          </a:xfrm>
        </p:grpSpPr>
        <p:sp>
          <p:nvSpPr>
            <p:cNvPr id="9182" name="Google Shape;9182;p66"/>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endParaRPr/>
            </a:p>
          </p:txBody>
        </p:sp>
        <p:sp>
          <p:nvSpPr>
            <p:cNvPr id="9183" name="Google Shape;9183;p66"/>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endParaRPr/>
            </a:p>
          </p:txBody>
        </p:sp>
        <p:sp>
          <p:nvSpPr>
            <p:cNvPr id="9184" name="Google Shape;9184;p66"/>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endParaRPr/>
            </a:p>
          </p:txBody>
        </p:sp>
      </p:grpSp>
      <p:grpSp>
        <p:nvGrpSpPr>
          <p:cNvPr id="9185" name="Google Shape;9185;p66"/>
          <p:cNvGrpSpPr/>
          <p:nvPr/>
        </p:nvGrpSpPr>
        <p:grpSpPr>
          <a:xfrm>
            <a:off x="1802466" y="1779855"/>
            <a:ext cx="265373" cy="351944"/>
            <a:chOff x="1802465" y="1962854"/>
            <a:chExt cx="265373" cy="351944"/>
          </a:xfrm>
        </p:grpSpPr>
        <p:sp>
          <p:nvSpPr>
            <p:cNvPr id="9186" name="Google Shape;9186;p66"/>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9187" name="Google Shape;9187;p66"/>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9188" name="Google Shape;9188;p66"/>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9189" name="Google Shape;9189;p66"/>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190" name="Google Shape;9190;p66"/>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191" name="Google Shape;9191;p66"/>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9192" name="Google Shape;9192;p66"/>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endParaRPr/>
            </a:p>
          </p:txBody>
        </p:sp>
      </p:grpSp>
      <p:grpSp>
        <p:nvGrpSpPr>
          <p:cNvPr id="9193" name="Google Shape;9193;p66"/>
          <p:cNvGrpSpPr/>
          <p:nvPr/>
        </p:nvGrpSpPr>
        <p:grpSpPr>
          <a:xfrm>
            <a:off x="3512071" y="1773222"/>
            <a:ext cx="373983" cy="363622"/>
            <a:chOff x="3512070" y="1956222"/>
            <a:chExt cx="373983" cy="363622"/>
          </a:xfrm>
        </p:grpSpPr>
        <p:sp>
          <p:nvSpPr>
            <p:cNvPr id="9194" name="Google Shape;9194;p66"/>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endParaRPr/>
            </a:p>
          </p:txBody>
        </p:sp>
        <p:sp>
          <p:nvSpPr>
            <p:cNvPr id="9195" name="Google Shape;9195;p66"/>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9196" name="Google Shape;9196;p66"/>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9197" name="Google Shape;9197;p66"/>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198" name="Google Shape;9198;p66"/>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199" name="Google Shape;9199;p66"/>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200" name="Google Shape;9200;p66"/>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endParaRPr/>
            </a:p>
          </p:txBody>
        </p:sp>
        <p:sp>
          <p:nvSpPr>
            <p:cNvPr id="9201" name="Google Shape;9201;p66"/>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9202" name="Google Shape;9202;p66"/>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endParaRPr/>
            </a:p>
          </p:txBody>
        </p:sp>
        <p:sp>
          <p:nvSpPr>
            <p:cNvPr id="9203" name="Google Shape;9203;p66"/>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endParaRPr/>
            </a:p>
          </p:txBody>
        </p:sp>
        <p:sp>
          <p:nvSpPr>
            <p:cNvPr id="9204" name="Google Shape;9204;p66"/>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endParaRPr/>
            </a:p>
          </p:txBody>
        </p:sp>
        <p:sp>
          <p:nvSpPr>
            <p:cNvPr id="9205" name="Google Shape;9205;p66"/>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206" name="Google Shape;9206;p66"/>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endParaRPr/>
            </a:p>
          </p:txBody>
        </p:sp>
        <p:sp>
          <p:nvSpPr>
            <p:cNvPr id="9207" name="Google Shape;9207;p66"/>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9208" name="Google Shape;9208;p66"/>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endParaRPr/>
            </a:p>
          </p:txBody>
        </p:sp>
        <p:sp>
          <p:nvSpPr>
            <p:cNvPr id="9209" name="Google Shape;9209;p66"/>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endParaRPr/>
            </a:p>
          </p:txBody>
        </p:sp>
        <p:sp>
          <p:nvSpPr>
            <p:cNvPr id="9210" name="Google Shape;9210;p66"/>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9211" name="Google Shape;9211;p66"/>
          <p:cNvGrpSpPr/>
          <p:nvPr/>
        </p:nvGrpSpPr>
        <p:grpSpPr>
          <a:xfrm>
            <a:off x="842683" y="2211751"/>
            <a:ext cx="345640" cy="356660"/>
            <a:chOff x="842683" y="2394751"/>
            <a:chExt cx="345640" cy="356660"/>
          </a:xfrm>
        </p:grpSpPr>
        <p:sp>
          <p:nvSpPr>
            <p:cNvPr id="9212" name="Google Shape;9212;p66"/>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213" name="Google Shape;9213;p66"/>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endParaRPr/>
            </a:p>
          </p:txBody>
        </p:sp>
        <p:sp>
          <p:nvSpPr>
            <p:cNvPr id="9214" name="Google Shape;9214;p66"/>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215" name="Google Shape;9215;p66"/>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216" name="Google Shape;9216;p66"/>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endParaRPr/>
            </a:p>
          </p:txBody>
        </p:sp>
        <p:sp>
          <p:nvSpPr>
            <p:cNvPr id="9217" name="Google Shape;9217;p66"/>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218" name="Google Shape;9218;p66"/>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219" name="Google Shape;9219;p66"/>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endParaRPr/>
            </a:p>
          </p:txBody>
        </p:sp>
        <p:sp>
          <p:nvSpPr>
            <p:cNvPr id="9220" name="Google Shape;9220;p66"/>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221" name="Google Shape;9221;p66"/>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222" name="Google Shape;9222;p66"/>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endParaRPr/>
            </a:p>
          </p:txBody>
        </p:sp>
        <p:sp>
          <p:nvSpPr>
            <p:cNvPr id="9223" name="Google Shape;9223;p66"/>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224" name="Google Shape;9224;p66"/>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endParaRPr/>
            </a:p>
          </p:txBody>
        </p:sp>
        <p:sp>
          <p:nvSpPr>
            <p:cNvPr id="9225" name="Google Shape;9225;p66"/>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9226" name="Google Shape;9226;p66"/>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227" name="Google Shape;9227;p66"/>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endParaRPr/>
            </a:p>
          </p:txBody>
        </p:sp>
      </p:grpSp>
      <p:grpSp>
        <p:nvGrpSpPr>
          <p:cNvPr id="9228" name="Google Shape;9228;p66"/>
          <p:cNvGrpSpPr/>
          <p:nvPr/>
        </p:nvGrpSpPr>
        <p:grpSpPr>
          <a:xfrm>
            <a:off x="1290615" y="2216468"/>
            <a:ext cx="336836" cy="342511"/>
            <a:chOff x="1290615" y="2399467"/>
            <a:chExt cx="336836" cy="342511"/>
          </a:xfrm>
        </p:grpSpPr>
        <p:sp>
          <p:nvSpPr>
            <p:cNvPr id="9229" name="Google Shape;9229;p66"/>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9230" name="Google Shape;9230;p66"/>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9231" name="Google Shape;9231;p66"/>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9232" name="Google Shape;9232;p66"/>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233" name="Google Shape;9233;p66"/>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234" name="Google Shape;9234;p66"/>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9235" name="Google Shape;9235;p66"/>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9236" name="Google Shape;9236;p66"/>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endParaRPr/>
            </a:p>
          </p:txBody>
        </p:sp>
        <p:sp>
          <p:nvSpPr>
            <p:cNvPr id="9237" name="Google Shape;9237;p66"/>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9238" name="Google Shape;9238;p66"/>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9239" name="Google Shape;9239;p66"/>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240" name="Google Shape;9240;p66"/>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241" name="Google Shape;9241;p66"/>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endParaRPr/>
            </a:p>
          </p:txBody>
        </p:sp>
        <p:sp>
          <p:nvSpPr>
            <p:cNvPr id="9242" name="Google Shape;9242;p66"/>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endParaRPr/>
            </a:p>
          </p:txBody>
        </p:sp>
        <p:sp>
          <p:nvSpPr>
            <p:cNvPr id="9243" name="Google Shape;9243;p66"/>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endParaRPr/>
            </a:p>
          </p:txBody>
        </p:sp>
        <p:sp>
          <p:nvSpPr>
            <p:cNvPr id="9244" name="Google Shape;9244;p66"/>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245" name="Google Shape;9245;p66"/>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endParaRPr/>
            </a:p>
          </p:txBody>
        </p:sp>
        <p:sp>
          <p:nvSpPr>
            <p:cNvPr id="9246" name="Google Shape;9246;p66"/>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endParaRPr/>
            </a:p>
          </p:txBody>
        </p:sp>
        <p:sp>
          <p:nvSpPr>
            <p:cNvPr id="9247" name="Google Shape;9247;p66"/>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endParaRPr/>
            </a:p>
          </p:txBody>
        </p:sp>
      </p:grpSp>
      <p:grpSp>
        <p:nvGrpSpPr>
          <p:cNvPr id="9248" name="Google Shape;9248;p66"/>
          <p:cNvGrpSpPr/>
          <p:nvPr/>
        </p:nvGrpSpPr>
        <p:grpSpPr>
          <a:xfrm>
            <a:off x="1748311" y="2225601"/>
            <a:ext cx="308508" cy="333378"/>
            <a:chOff x="1748310" y="2408601"/>
            <a:chExt cx="308508" cy="333378"/>
          </a:xfrm>
        </p:grpSpPr>
        <p:sp>
          <p:nvSpPr>
            <p:cNvPr id="9249" name="Google Shape;9249;p66"/>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250" name="Google Shape;9250;p66"/>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9251" name="Google Shape;9251;p66"/>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252" name="Google Shape;9252;p66"/>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endParaRPr/>
            </a:p>
          </p:txBody>
        </p:sp>
        <p:sp>
          <p:nvSpPr>
            <p:cNvPr id="9253" name="Google Shape;9253;p66"/>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endParaRPr/>
            </a:p>
          </p:txBody>
        </p:sp>
        <p:sp>
          <p:nvSpPr>
            <p:cNvPr id="9254" name="Google Shape;9254;p66"/>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endParaRPr/>
            </a:p>
          </p:txBody>
        </p:sp>
        <p:sp>
          <p:nvSpPr>
            <p:cNvPr id="9255" name="Google Shape;9255;p66"/>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endParaRPr/>
            </a:p>
          </p:txBody>
        </p:sp>
        <p:sp>
          <p:nvSpPr>
            <p:cNvPr id="9256" name="Google Shape;9256;p66"/>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endParaRPr/>
            </a:p>
          </p:txBody>
        </p:sp>
      </p:grpSp>
      <p:grpSp>
        <p:nvGrpSpPr>
          <p:cNvPr id="9257" name="Google Shape;9257;p66"/>
          <p:cNvGrpSpPr/>
          <p:nvPr/>
        </p:nvGrpSpPr>
        <p:grpSpPr>
          <a:xfrm>
            <a:off x="3044614" y="2235034"/>
            <a:ext cx="376184" cy="315141"/>
            <a:chOff x="3044614" y="2418033"/>
            <a:chExt cx="376184" cy="315141"/>
          </a:xfrm>
        </p:grpSpPr>
        <p:sp>
          <p:nvSpPr>
            <p:cNvPr id="9258" name="Google Shape;9258;p66"/>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259" name="Google Shape;9259;p66"/>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260" name="Google Shape;9260;p66"/>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261" name="Google Shape;9261;p66"/>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262" name="Google Shape;9262;p66"/>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263" name="Google Shape;9263;p66"/>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endParaRPr/>
            </a:p>
          </p:txBody>
        </p:sp>
        <p:sp>
          <p:nvSpPr>
            <p:cNvPr id="9264" name="Google Shape;9264;p66"/>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endParaRPr/>
            </a:p>
          </p:txBody>
        </p:sp>
        <p:sp>
          <p:nvSpPr>
            <p:cNvPr id="9265" name="Google Shape;9265;p66"/>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266" name="Google Shape;9266;p66"/>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9267" name="Google Shape;9267;p66"/>
          <p:cNvGrpSpPr/>
          <p:nvPr/>
        </p:nvGrpSpPr>
        <p:grpSpPr>
          <a:xfrm>
            <a:off x="3943639" y="3632073"/>
            <a:ext cx="357933" cy="342676"/>
            <a:chOff x="3943638" y="3815072"/>
            <a:chExt cx="357933" cy="342676"/>
          </a:xfrm>
        </p:grpSpPr>
        <p:sp>
          <p:nvSpPr>
            <p:cNvPr id="9268" name="Google Shape;9268;p66"/>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endParaRPr/>
            </a:p>
          </p:txBody>
        </p:sp>
        <p:sp>
          <p:nvSpPr>
            <p:cNvPr id="9269" name="Google Shape;9269;p66"/>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9270" name="Google Shape;9270;p66"/>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endParaRPr/>
            </a:p>
          </p:txBody>
        </p:sp>
        <p:sp>
          <p:nvSpPr>
            <p:cNvPr id="9271" name="Google Shape;9271;p66"/>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9272" name="Google Shape;9272;p66"/>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9273" name="Google Shape;9273;p66"/>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9274" name="Google Shape;9274;p66"/>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endParaRPr/>
            </a:p>
          </p:txBody>
        </p:sp>
        <p:sp>
          <p:nvSpPr>
            <p:cNvPr id="9275" name="Google Shape;9275;p66"/>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276" name="Google Shape;9276;p66"/>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endParaRPr/>
            </a:p>
          </p:txBody>
        </p:sp>
      </p:grpSp>
      <p:grpSp>
        <p:nvGrpSpPr>
          <p:cNvPr id="9277" name="Google Shape;9277;p66"/>
          <p:cNvGrpSpPr/>
          <p:nvPr/>
        </p:nvGrpSpPr>
        <p:grpSpPr>
          <a:xfrm>
            <a:off x="3508282" y="3627341"/>
            <a:ext cx="351644" cy="351959"/>
            <a:chOff x="3508282" y="3810341"/>
            <a:chExt cx="351644" cy="351959"/>
          </a:xfrm>
        </p:grpSpPr>
        <p:sp>
          <p:nvSpPr>
            <p:cNvPr id="9278" name="Google Shape;9278;p66"/>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279" name="Google Shape;9279;p66"/>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9280" name="Google Shape;9280;p66"/>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9281" name="Google Shape;9281;p66"/>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9282" name="Google Shape;9282;p66"/>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9283" name="Google Shape;9283;p66"/>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9284" name="Google Shape;9284;p66"/>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9285" name="Google Shape;9285;p66"/>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286" name="Google Shape;9286;p66"/>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9287" name="Google Shape;9287;p66"/>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9288" name="Google Shape;9288;p66"/>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9289" name="Google Shape;9289;p66"/>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9290" name="Google Shape;9290;p66"/>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endParaRPr/>
            </a:p>
          </p:txBody>
        </p:sp>
      </p:grpSp>
      <p:grpSp>
        <p:nvGrpSpPr>
          <p:cNvPr id="9291" name="Google Shape;9291;p66"/>
          <p:cNvGrpSpPr/>
          <p:nvPr/>
        </p:nvGrpSpPr>
        <p:grpSpPr>
          <a:xfrm>
            <a:off x="2224586" y="1779855"/>
            <a:ext cx="303163" cy="351809"/>
            <a:chOff x="2224585" y="1962854"/>
            <a:chExt cx="303163" cy="351809"/>
          </a:xfrm>
        </p:grpSpPr>
        <p:sp>
          <p:nvSpPr>
            <p:cNvPr id="9292" name="Google Shape;9292;p66"/>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9293" name="Google Shape;9293;p66"/>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9294" name="Google Shape;9294;p66"/>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9295" name="Google Shape;9295;p66"/>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9296" name="Google Shape;9296;p66"/>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9297" name="Google Shape;9297;p66"/>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9298" name="Google Shape;9298;p66"/>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9299" name="Google Shape;9299;p66"/>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endParaRPr/>
            </a:p>
          </p:txBody>
        </p:sp>
      </p:grpSp>
      <p:grpSp>
        <p:nvGrpSpPr>
          <p:cNvPr id="9300" name="Google Shape;9300;p66"/>
          <p:cNvGrpSpPr/>
          <p:nvPr/>
        </p:nvGrpSpPr>
        <p:grpSpPr>
          <a:xfrm>
            <a:off x="2622794" y="1807869"/>
            <a:ext cx="389090" cy="296231"/>
            <a:chOff x="2622794" y="1990868"/>
            <a:chExt cx="389090" cy="296231"/>
          </a:xfrm>
        </p:grpSpPr>
        <p:sp>
          <p:nvSpPr>
            <p:cNvPr id="9301" name="Google Shape;9301;p66"/>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9302" name="Google Shape;9302;p66"/>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endParaRPr/>
            </a:p>
          </p:txBody>
        </p:sp>
        <p:sp>
          <p:nvSpPr>
            <p:cNvPr id="9303" name="Google Shape;9303;p66"/>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9304" name="Google Shape;9304;p66"/>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endParaRPr/>
            </a:p>
          </p:txBody>
        </p:sp>
        <p:sp>
          <p:nvSpPr>
            <p:cNvPr id="9305" name="Google Shape;9305;p66"/>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9306" name="Google Shape;9306;p66"/>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endParaRPr/>
            </a:p>
          </p:txBody>
        </p:sp>
        <p:sp>
          <p:nvSpPr>
            <p:cNvPr id="9307" name="Google Shape;9307;p66"/>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308" name="Google Shape;9308;p66"/>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9309" name="Google Shape;9309;p66"/>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endParaRPr/>
            </a:p>
          </p:txBody>
        </p:sp>
      </p:grpSp>
      <p:grpSp>
        <p:nvGrpSpPr>
          <p:cNvPr id="9310" name="Google Shape;9310;p66"/>
          <p:cNvGrpSpPr/>
          <p:nvPr/>
        </p:nvGrpSpPr>
        <p:grpSpPr>
          <a:xfrm>
            <a:off x="3977326" y="1769150"/>
            <a:ext cx="327074" cy="375241"/>
            <a:chOff x="3977326" y="1952149"/>
            <a:chExt cx="327074" cy="375241"/>
          </a:xfrm>
        </p:grpSpPr>
        <p:sp>
          <p:nvSpPr>
            <p:cNvPr id="9311" name="Google Shape;9311;p66"/>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312" name="Google Shape;9312;p66"/>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313" name="Google Shape;9313;p66"/>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endParaRPr/>
            </a:p>
          </p:txBody>
        </p:sp>
        <p:sp>
          <p:nvSpPr>
            <p:cNvPr id="9314" name="Google Shape;9314;p66"/>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endParaRPr/>
            </a:p>
          </p:txBody>
        </p:sp>
        <p:sp>
          <p:nvSpPr>
            <p:cNvPr id="9315" name="Google Shape;9315;p66"/>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endParaRPr/>
            </a:p>
          </p:txBody>
        </p:sp>
        <p:sp>
          <p:nvSpPr>
            <p:cNvPr id="9316" name="Google Shape;9316;p66"/>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endParaRPr/>
            </a:p>
          </p:txBody>
        </p:sp>
        <p:sp>
          <p:nvSpPr>
            <p:cNvPr id="9317" name="Google Shape;9317;p66"/>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9318" name="Google Shape;9318;p66"/>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9319" name="Google Shape;9319;p66"/>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9320" name="Google Shape;9320;p66"/>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9321" name="Google Shape;9321;p66"/>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9322" name="Google Shape;9322;p66"/>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9323" name="Google Shape;9323;p66"/>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9324" name="Google Shape;9324;p66"/>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endParaRPr/>
            </a:p>
          </p:txBody>
        </p:sp>
        <p:sp>
          <p:nvSpPr>
            <p:cNvPr id="9325" name="Google Shape;9325;p66"/>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326" name="Google Shape;9326;p66"/>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327" name="Google Shape;9327;p66"/>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endParaRPr/>
            </a:p>
          </p:txBody>
        </p:sp>
      </p:grpSp>
      <p:grpSp>
        <p:nvGrpSpPr>
          <p:cNvPr id="9328" name="Google Shape;9328;p66"/>
          <p:cNvGrpSpPr/>
          <p:nvPr/>
        </p:nvGrpSpPr>
        <p:grpSpPr>
          <a:xfrm>
            <a:off x="1341613" y="3157055"/>
            <a:ext cx="259399" cy="370524"/>
            <a:chOff x="1341612" y="3340055"/>
            <a:chExt cx="259399" cy="370524"/>
          </a:xfrm>
        </p:grpSpPr>
        <p:sp>
          <p:nvSpPr>
            <p:cNvPr id="9329" name="Google Shape;9329;p66"/>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330" name="Google Shape;9330;p66"/>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9331" name="Google Shape;9331;p66"/>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endParaRPr/>
            </a:p>
          </p:txBody>
        </p:sp>
        <p:sp>
          <p:nvSpPr>
            <p:cNvPr id="9332" name="Google Shape;9332;p66"/>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9333" name="Google Shape;9333;p66"/>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334" name="Google Shape;9334;p66"/>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9335" name="Google Shape;9335;p66"/>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9336" name="Google Shape;9336;p66"/>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337" name="Google Shape;9337;p66"/>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338" name="Google Shape;9338;p66"/>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339" name="Google Shape;9339;p66"/>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340" name="Google Shape;9340;p66"/>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341" name="Google Shape;9341;p66"/>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342" name="Google Shape;9342;p66"/>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343" name="Google Shape;9343;p66"/>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344" name="Google Shape;9344;p66"/>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345" name="Google Shape;9345;p66"/>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346" name="Google Shape;9346;p66"/>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endParaRPr/>
            </a:p>
          </p:txBody>
        </p:sp>
      </p:grpSp>
      <p:grpSp>
        <p:nvGrpSpPr>
          <p:cNvPr id="9347" name="Google Shape;9347;p66"/>
          <p:cNvGrpSpPr/>
          <p:nvPr/>
        </p:nvGrpSpPr>
        <p:grpSpPr>
          <a:xfrm>
            <a:off x="2179893" y="3661973"/>
            <a:ext cx="351629" cy="282381"/>
            <a:chOff x="2179892" y="3844972"/>
            <a:chExt cx="351629" cy="282381"/>
          </a:xfrm>
        </p:grpSpPr>
        <p:sp>
          <p:nvSpPr>
            <p:cNvPr id="9348" name="Google Shape;9348;p66"/>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endParaRPr/>
            </a:p>
          </p:txBody>
        </p:sp>
        <p:sp>
          <p:nvSpPr>
            <p:cNvPr id="9349" name="Google Shape;9349;p66"/>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9350" name="Google Shape;9350;p66"/>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endParaRPr/>
            </a:p>
          </p:txBody>
        </p:sp>
        <p:sp>
          <p:nvSpPr>
            <p:cNvPr id="9351" name="Google Shape;9351;p66"/>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9352" name="Google Shape;9352;p66"/>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endParaRPr/>
            </a:p>
          </p:txBody>
        </p:sp>
        <p:sp>
          <p:nvSpPr>
            <p:cNvPr id="9353" name="Google Shape;9353;p66"/>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endParaRPr/>
            </a:p>
          </p:txBody>
        </p:sp>
        <p:sp>
          <p:nvSpPr>
            <p:cNvPr id="9354" name="Google Shape;9354;p66"/>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endParaRPr/>
            </a:p>
          </p:txBody>
        </p:sp>
        <p:sp>
          <p:nvSpPr>
            <p:cNvPr id="9355" name="Google Shape;9355;p66"/>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9356" name="Google Shape;9356;p66"/>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9357" name="Google Shape;9357;p66"/>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9358" name="Google Shape;9358;p66"/>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359" name="Google Shape;9359;p66"/>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9360" name="Google Shape;9360;p66"/>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361" name="Google Shape;9361;p66"/>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9362" name="Google Shape;9362;p66"/>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363" name="Google Shape;9363;p66"/>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9364" name="Google Shape;9364;p66"/>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365" name="Google Shape;9365;p66"/>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366" name="Google Shape;9366;p66"/>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9367" name="Google Shape;9367;p66"/>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endParaRPr/>
            </a:p>
          </p:txBody>
        </p:sp>
      </p:grpSp>
      <p:grpSp>
        <p:nvGrpSpPr>
          <p:cNvPr id="9368" name="Google Shape;9368;p66"/>
          <p:cNvGrpSpPr/>
          <p:nvPr/>
        </p:nvGrpSpPr>
        <p:grpSpPr>
          <a:xfrm>
            <a:off x="3131171" y="3633885"/>
            <a:ext cx="220051" cy="338169"/>
            <a:chOff x="3131170" y="3816884"/>
            <a:chExt cx="220051" cy="338169"/>
          </a:xfrm>
        </p:grpSpPr>
        <p:sp>
          <p:nvSpPr>
            <p:cNvPr id="9369" name="Google Shape;9369;p66"/>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9370" name="Google Shape;9370;p66"/>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371" name="Google Shape;9371;p66"/>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endParaRPr/>
            </a:p>
          </p:txBody>
        </p:sp>
        <p:sp>
          <p:nvSpPr>
            <p:cNvPr id="9372" name="Google Shape;9372;p66"/>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endParaRPr/>
            </a:p>
          </p:txBody>
        </p:sp>
        <p:sp>
          <p:nvSpPr>
            <p:cNvPr id="9373" name="Google Shape;9373;p66"/>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9374" name="Google Shape;9374;p66"/>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375" name="Google Shape;9375;p66"/>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endParaRPr/>
            </a:p>
          </p:txBody>
        </p:sp>
        <p:sp>
          <p:nvSpPr>
            <p:cNvPr id="9376" name="Google Shape;9376;p66"/>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endParaRPr/>
            </a:p>
          </p:txBody>
        </p:sp>
        <p:sp>
          <p:nvSpPr>
            <p:cNvPr id="9377" name="Google Shape;9377;p66"/>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endParaRPr/>
            </a:p>
          </p:txBody>
        </p:sp>
      </p:grpSp>
      <p:grpSp>
        <p:nvGrpSpPr>
          <p:cNvPr id="9378" name="Google Shape;9378;p66"/>
          <p:cNvGrpSpPr/>
          <p:nvPr/>
        </p:nvGrpSpPr>
        <p:grpSpPr>
          <a:xfrm>
            <a:off x="903502" y="3176565"/>
            <a:ext cx="247990" cy="333393"/>
            <a:chOff x="903502" y="3359564"/>
            <a:chExt cx="247990" cy="333393"/>
          </a:xfrm>
        </p:grpSpPr>
        <p:sp>
          <p:nvSpPr>
            <p:cNvPr id="9379" name="Google Shape;9379;p66"/>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380" name="Google Shape;9380;p66"/>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9381" name="Google Shape;9381;p66"/>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9382" name="Google Shape;9382;p66"/>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383" name="Google Shape;9383;p66"/>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384" name="Google Shape;9384;p66"/>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9385" name="Google Shape;9385;p66"/>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386" name="Google Shape;9386;p66"/>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9387" name="Google Shape;9387;p66"/>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388" name="Google Shape;9388;p66"/>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9389" name="Google Shape;9389;p66"/>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9390" name="Google Shape;9390;p66"/>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391" name="Google Shape;9391;p66"/>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9392" name="Google Shape;9392;p66"/>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393" name="Google Shape;9393;p66"/>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9394" name="Google Shape;9394;p66"/>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395" name="Google Shape;9395;p66"/>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9396" name="Google Shape;9396;p66"/>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9397" name="Google Shape;9397;p66"/>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9398" name="Google Shape;9398;p66"/>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9399" name="Google Shape;9399;p66"/>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400" name="Google Shape;9400;p66"/>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endParaRPr/>
            </a:p>
          </p:txBody>
        </p:sp>
      </p:grpSp>
      <p:grpSp>
        <p:nvGrpSpPr>
          <p:cNvPr id="9401" name="Google Shape;9401;p66"/>
          <p:cNvGrpSpPr/>
          <p:nvPr/>
        </p:nvGrpSpPr>
        <p:grpSpPr>
          <a:xfrm>
            <a:off x="2616192" y="2707461"/>
            <a:ext cx="365793" cy="361152"/>
            <a:chOff x="2616191" y="2890461"/>
            <a:chExt cx="365793" cy="361152"/>
          </a:xfrm>
        </p:grpSpPr>
        <p:sp>
          <p:nvSpPr>
            <p:cNvPr id="9402" name="Google Shape;9402;p66"/>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endParaRPr/>
            </a:p>
          </p:txBody>
        </p:sp>
        <p:sp>
          <p:nvSpPr>
            <p:cNvPr id="9403" name="Google Shape;9403;p66"/>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9404" name="Google Shape;9404;p66"/>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9405" name="Google Shape;9405;p66"/>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endParaRPr/>
            </a:p>
          </p:txBody>
        </p:sp>
        <p:sp>
          <p:nvSpPr>
            <p:cNvPr id="9406" name="Google Shape;9406;p66"/>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endParaRPr/>
            </a:p>
          </p:txBody>
        </p:sp>
        <p:sp>
          <p:nvSpPr>
            <p:cNvPr id="9407" name="Google Shape;9407;p66"/>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endParaRPr/>
            </a:p>
          </p:txBody>
        </p:sp>
        <p:sp>
          <p:nvSpPr>
            <p:cNvPr id="9408" name="Google Shape;9408;p66"/>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409" name="Google Shape;9409;p66"/>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9410" name="Google Shape;9410;p66"/>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411" name="Google Shape;9411;p66"/>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412" name="Google Shape;9412;p66"/>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endParaRPr/>
            </a:p>
          </p:txBody>
        </p:sp>
      </p:grpSp>
      <p:grpSp>
        <p:nvGrpSpPr>
          <p:cNvPr id="9413" name="Google Shape;9413;p66"/>
          <p:cNvGrpSpPr/>
          <p:nvPr/>
        </p:nvGrpSpPr>
        <p:grpSpPr>
          <a:xfrm>
            <a:off x="3049959" y="1762861"/>
            <a:ext cx="402940" cy="388536"/>
            <a:chOff x="3049959" y="1945861"/>
            <a:chExt cx="402940" cy="388536"/>
          </a:xfrm>
        </p:grpSpPr>
        <p:sp>
          <p:nvSpPr>
            <p:cNvPr id="9414" name="Google Shape;9414;p66"/>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endParaRPr/>
            </a:p>
          </p:txBody>
        </p:sp>
        <p:sp>
          <p:nvSpPr>
            <p:cNvPr id="9415" name="Google Shape;9415;p66"/>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endParaRPr/>
            </a:p>
          </p:txBody>
        </p:sp>
        <p:sp>
          <p:nvSpPr>
            <p:cNvPr id="9416" name="Google Shape;9416;p66"/>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endParaRPr/>
            </a:p>
          </p:txBody>
        </p:sp>
        <p:sp>
          <p:nvSpPr>
            <p:cNvPr id="9417" name="Google Shape;9417;p66"/>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endParaRPr/>
            </a:p>
          </p:txBody>
        </p:sp>
        <p:sp>
          <p:nvSpPr>
            <p:cNvPr id="9418" name="Google Shape;9418;p66"/>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9419" name="Google Shape;9419;p66"/>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9420" name="Google Shape;9420;p66"/>
          <p:cNvGrpSpPr/>
          <p:nvPr/>
        </p:nvGrpSpPr>
        <p:grpSpPr>
          <a:xfrm>
            <a:off x="2483025" y="4085679"/>
            <a:ext cx="202428" cy="349114"/>
            <a:chOff x="2483025" y="4268679"/>
            <a:chExt cx="202428" cy="349114"/>
          </a:xfrm>
        </p:grpSpPr>
        <p:sp>
          <p:nvSpPr>
            <p:cNvPr id="9421" name="Google Shape;9421;p66"/>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9422" name="Google Shape;9422;p66"/>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endParaRPr/>
            </a:p>
          </p:txBody>
        </p:sp>
        <p:sp>
          <p:nvSpPr>
            <p:cNvPr id="9423" name="Google Shape;9423;p66"/>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endParaRPr/>
            </a:p>
          </p:txBody>
        </p:sp>
        <p:sp>
          <p:nvSpPr>
            <p:cNvPr id="9424" name="Google Shape;9424;p66"/>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endParaRPr/>
            </a:p>
          </p:txBody>
        </p:sp>
        <p:sp>
          <p:nvSpPr>
            <p:cNvPr id="9425" name="Google Shape;9425;p66"/>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endParaRPr/>
            </a:p>
          </p:txBody>
        </p:sp>
        <p:sp>
          <p:nvSpPr>
            <p:cNvPr id="9426" name="Google Shape;9426;p66"/>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endParaRPr/>
            </a:p>
          </p:txBody>
        </p:sp>
      </p:grpSp>
      <p:grpSp>
        <p:nvGrpSpPr>
          <p:cNvPr id="9427" name="Google Shape;9427;p66"/>
          <p:cNvGrpSpPr/>
          <p:nvPr/>
        </p:nvGrpSpPr>
        <p:grpSpPr>
          <a:xfrm>
            <a:off x="862507" y="2702984"/>
            <a:ext cx="329590" cy="365000"/>
            <a:chOff x="862507" y="2885984"/>
            <a:chExt cx="329590" cy="365000"/>
          </a:xfrm>
        </p:grpSpPr>
        <p:sp>
          <p:nvSpPr>
            <p:cNvPr id="9428" name="Google Shape;9428;p66"/>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9429" name="Google Shape;9429;p66"/>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430" name="Google Shape;9430;p66"/>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endParaRPr/>
            </a:p>
          </p:txBody>
        </p:sp>
        <p:sp>
          <p:nvSpPr>
            <p:cNvPr id="9431" name="Google Shape;9431;p66"/>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endParaRPr/>
            </a:p>
          </p:txBody>
        </p:sp>
        <p:sp>
          <p:nvSpPr>
            <p:cNvPr id="9432" name="Google Shape;9432;p66"/>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9433" name="Google Shape;9433;p66"/>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434" name="Google Shape;9434;p66"/>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endParaRPr/>
            </a:p>
          </p:txBody>
        </p:sp>
      </p:grpSp>
      <p:grpSp>
        <p:nvGrpSpPr>
          <p:cNvPr id="9435" name="Google Shape;9435;p66"/>
          <p:cNvGrpSpPr/>
          <p:nvPr/>
        </p:nvGrpSpPr>
        <p:grpSpPr>
          <a:xfrm>
            <a:off x="3082075" y="2688806"/>
            <a:ext cx="318884" cy="379807"/>
            <a:chOff x="3082075" y="2871805"/>
            <a:chExt cx="318884" cy="379807"/>
          </a:xfrm>
        </p:grpSpPr>
        <p:sp>
          <p:nvSpPr>
            <p:cNvPr id="9436" name="Google Shape;9436;p66"/>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437" name="Google Shape;9437;p66"/>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9438" name="Google Shape;9438;p66"/>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endParaRPr/>
            </a:p>
          </p:txBody>
        </p:sp>
        <p:sp>
          <p:nvSpPr>
            <p:cNvPr id="9439" name="Google Shape;9439;p66"/>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endParaRPr/>
            </a:p>
          </p:txBody>
        </p:sp>
        <p:sp>
          <p:nvSpPr>
            <p:cNvPr id="9440" name="Google Shape;9440;p66"/>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9441" name="Google Shape;9441;p66"/>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endParaRPr/>
            </a:p>
          </p:txBody>
        </p:sp>
        <p:sp>
          <p:nvSpPr>
            <p:cNvPr id="9442" name="Google Shape;9442;p66"/>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443" name="Google Shape;9443;p66"/>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444" name="Google Shape;9444;p66"/>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445" name="Google Shape;9445;p66"/>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446" name="Google Shape;9446;p66"/>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447" name="Google Shape;9447;p66"/>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448" name="Google Shape;9448;p66"/>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449" name="Google Shape;9449;p66"/>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450" name="Google Shape;9450;p66"/>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451" name="Google Shape;9451;p66"/>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452" name="Google Shape;9452;p66"/>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9453" name="Google Shape;9453;p66"/>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9454" name="Google Shape;9454;p66"/>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455" name="Google Shape;9455;p66"/>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9456" name="Google Shape;9456;p66"/>
          <p:cNvGrpSpPr/>
          <p:nvPr/>
        </p:nvGrpSpPr>
        <p:grpSpPr>
          <a:xfrm>
            <a:off x="2594781" y="1333494"/>
            <a:ext cx="410187" cy="324244"/>
            <a:chOff x="2594780" y="1516494"/>
            <a:chExt cx="410187" cy="324244"/>
          </a:xfrm>
        </p:grpSpPr>
        <p:sp>
          <p:nvSpPr>
            <p:cNvPr id="9457" name="Google Shape;9457;p66"/>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endParaRPr/>
            </a:p>
          </p:txBody>
        </p:sp>
        <p:sp>
          <p:nvSpPr>
            <p:cNvPr id="9458" name="Google Shape;9458;p66"/>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9459" name="Google Shape;9459;p66"/>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9460" name="Google Shape;9460;p66"/>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9461" name="Google Shape;9461;p66"/>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9462" name="Google Shape;9462;p66"/>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9463" name="Google Shape;9463;p66"/>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9464" name="Google Shape;9464;p66"/>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endParaRPr/>
            </a:p>
          </p:txBody>
        </p:sp>
      </p:grpSp>
      <p:grpSp>
        <p:nvGrpSpPr>
          <p:cNvPr id="9465" name="Google Shape;9465;p66"/>
          <p:cNvGrpSpPr/>
          <p:nvPr/>
        </p:nvGrpSpPr>
        <p:grpSpPr>
          <a:xfrm>
            <a:off x="1742966" y="1319960"/>
            <a:ext cx="333692" cy="333363"/>
            <a:chOff x="1742965" y="1502959"/>
            <a:chExt cx="333692" cy="333363"/>
          </a:xfrm>
        </p:grpSpPr>
        <p:sp>
          <p:nvSpPr>
            <p:cNvPr id="9466" name="Google Shape;9466;p66"/>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endParaRPr/>
            </a:p>
          </p:txBody>
        </p:sp>
        <p:sp>
          <p:nvSpPr>
            <p:cNvPr id="9467" name="Google Shape;9467;p66"/>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468" name="Google Shape;9468;p66"/>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469" name="Google Shape;9469;p66"/>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9470" name="Google Shape;9470;p66"/>
          <p:cNvGrpSpPr/>
          <p:nvPr/>
        </p:nvGrpSpPr>
        <p:grpSpPr>
          <a:xfrm>
            <a:off x="3051531" y="1333810"/>
            <a:ext cx="390034" cy="296545"/>
            <a:chOff x="3051531" y="1516809"/>
            <a:chExt cx="390034" cy="296545"/>
          </a:xfrm>
        </p:grpSpPr>
        <p:sp>
          <p:nvSpPr>
            <p:cNvPr id="9471" name="Google Shape;9471;p66"/>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9472" name="Google Shape;9472;p66"/>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9473" name="Google Shape;9473;p66"/>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9474" name="Google Shape;9474;p66"/>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9475" name="Google Shape;9475;p66"/>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9476" name="Google Shape;9476;p66"/>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9477" name="Google Shape;9477;p66"/>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endParaRPr/>
            </a:p>
          </p:txBody>
        </p:sp>
        <p:sp>
          <p:nvSpPr>
            <p:cNvPr id="9478" name="Google Shape;9478;p66"/>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endParaRPr/>
            </a:p>
          </p:txBody>
        </p:sp>
        <p:sp>
          <p:nvSpPr>
            <p:cNvPr id="9479" name="Google Shape;9479;p66"/>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9480" name="Google Shape;9480;p66"/>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9481" name="Google Shape;9481;p66"/>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endParaRPr/>
            </a:p>
          </p:txBody>
        </p:sp>
        <p:sp>
          <p:nvSpPr>
            <p:cNvPr id="9482" name="Google Shape;9482;p66"/>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9483" name="Google Shape;9483;p66"/>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9484" name="Google Shape;9484;p66"/>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9485" name="Google Shape;9485;p66"/>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endParaRPr/>
            </a:p>
          </p:txBody>
        </p:sp>
      </p:grpSp>
      <p:grpSp>
        <p:nvGrpSpPr>
          <p:cNvPr id="9486" name="Google Shape;9486;p66"/>
          <p:cNvGrpSpPr/>
          <p:nvPr/>
        </p:nvGrpSpPr>
        <p:grpSpPr>
          <a:xfrm>
            <a:off x="3514900" y="1306021"/>
            <a:ext cx="354145" cy="351869"/>
            <a:chOff x="3514900" y="1489020"/>
            <a:chExt cx="354145" cy="351869"/>
          </a:xfrm>
        </p:grpSpPr>
        <p:sp>
          <p:nvSpPr>
            <p:cNvPr id="9487" name="Google Shape;9487;p66"/>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9488" name="Google Shape;9488;p66"/>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489" name="Google Shape;9489;p66"/>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490" name="Google Shape;9490;p66"/>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491" name="Google Shape;9491;p66"/>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492" name="Google Shape;9492;p66"/>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493" name="Google Shape;9493;p66"/>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494" name="Google Shape;9494;p66"/>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495" name="Google Shape;9495;p66"/>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496" name="Google Shape;9496;p66"/>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497" name="Google Shape;9497;p66"/>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498" name="Google Shape;9498;p66"/>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499" name="Google Shape;9499;p66"/>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500" name="Google Shape;9500;p66"/>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endParaRPr/>
            </a:p>
          </p:txBody>
        </p:sp>
        <p:sp>
          <p:nvSpPr>
            <p:cNvPr id="9501" name="Google Shape;9501;p66"/>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9502" name="Google Shape;9502;p66"/>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endParaRPr/>
            </a:p>
          </p:txBody>
        </p:sp>
        <p:sp>
          <p:nvSpPr>
            <p:cNvPr id="9503" name="Google Shape;9503;p66"/>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9504" name="Google Shape;9504;p66"/>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endParaRPr/>
            </a:p>
          </p:txBody>
        </p:sp>
        <p:sp>
          <p:nvSpPr>
            <p:cNvPr id="9505" name="Google Shape;9505;p66"/>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9506" name="Google Shape;9506;p66"/>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endParaRPr/>
            </a:p>
          </p:txBody>
        </p:sp>
        <p:sp>
          <p:nvSpPr>
            <p:cNvPr id="9507" name="Google Shape;9507;p66"/>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endParaRPr/>
            </a:p>
          </p:txBody>
        </p:sp>
        <p:sp>
          <p:nvSpPr>
            <p:cNvPr id="9508" name="Google Shape;9508;p66"/>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endParaRPr/>
            </a:p>
          </p:txBody>
        </p:sp>
      </p:grpSp>
      <p:grpSp>
        <p:nvGrpSpPr>
          <p:cNvPr id="9509" name="Google Shape;9509;p66"/>
          <p:cNvGrpSpPr/>
          <p:nvPr/>
        </p:nvGrpSpPr>
        <p:grpSpPr>
          <a:xfrm>
            <a:off x="3066325" y="3167447"/>
            <a:ext cx="346598" cy="333183"/>
            <a:chOff x="3066324" y="3350446"/>
            <a:chExt cx="346598" cy="333183"/>
          </a:xfrm>
        </p:grpSpPr>
        <p:sp>
          <p:nvSpPr>
            <p:cNvPr id="9510" name="Google Shape;9510;p66"/>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9511" name="Google Shape;9511;p66"/>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endParaRPr/>
            </a:p>
          </p:txBody>
        </p:sp>
        <p:sp>
          <p:nvSpPr>
            <p:cNvPr id="9512" name="Google Shape;9512;p66"/>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endParaRPr/>
            </a:p>
          </p:txBody>
        </p:sp>
        <p:sp>
          <p:nvSpPr>
            <p:cNvPr id="9513" name="Google Shape;9513;p66"/>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endParaRPr/>
            </a:p>
          </p:txBody>
        </p:sp>
        <p:sp>
          <p:nvSpPr>
            <p:cNvPr id="9514" name="Google Shape;9514;p66"/>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9515" name="Google Shape;9515;p66"/>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9516" name="Google Shape;9516;p66"/>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endParaRPr/>
            </a:p>
          </p:txBody>
        </p:sp>
        <p:sp>
          <p:nvSpPr>
            <p:cNvPr id="9517" name="Google Shape;9517;p66"/>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endParaRPr/>
            </a:p>
          </p:txBody>
        </p:sp>
        <p:sp>
          <p:nvSpPr>
            <p:cNvPr id="9518" name="Google Shape;9518;p66"/>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9519" name="Google Shape;9519;p66"/>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endParaRPr/>
            </a:p>
          </p:txBody>
        </p:sp>
      </p:grpSp>
      <p:grpSp>
        <p:nvGrpSpPr>
          <p:cNvPr id="9520" name="Google Shape;9520;p66"/>
          <p:cNvGrpSpPr/>
          <p:nvPr/>
        </p:nvGrpSpPr>
        <p:grpSpPr>
          <a:xfrm>
            <a:off x="1282755" y="1769089"/>
            <a:ext cx="363278" cy="363338"/>
            <a:chOff x="1282755" y="1952089"/>
            <a:chExt cx="363278" cy="363338"/>
          </a:xfrm>
        </p:grpSpPr>
        <p:sp>
          <p:nvSpPr>
            <p:cNvPr id="9521" name="Google Shape;9521;p66"/>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9522" name="Google Shape;9522;p66"/>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endParaRPr/>
            </a:p>
          </p:txBody>
        </p:sp>
        <p:sp>
          <p:nvSpPr>
            <p:cNvPr id="9523" name="Google Shape;9523;p66"/>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endParaRPr/>
            </a:p>
          </p:txBody>
        </p:sp>
        <p:sp>
          <p:nvSpPr>
            <p:cNvPr id="9524" name="Google Shape;9524;p66"/>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525" name="Google Shape;9525;p66"/>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endParaRPr/>
            </a:p>
          </p:txBody>
        </p:sp>
        <p:sp>
          <p:nvSpPr>
            <p:cNvPr id="9526" name="Google Shape;9526;p66"/>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9527" name="Google Shape;9527;p66"/>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endParaRPr/>
            </a:p>
          </p:txBody>
        </p:sp>
      </p:grpSp>
      <p:grpSp>
        <p:nvGrpSpPr>
          <p:cNvPr id="9528" name="Google Shape;9528;p66"/>
          <p:cNvGrpSpPr/>
          <p:nvPr/>
        </p:nvGrpSpPr>
        <p:grpSpPr>
          <a:xfrm>
            <a:off x="3510094" y="2726281"/>
            <a:ext cx="355133" cy="343574"/>
            <a:chOff x="3510094" y="2909281"/>
            <a:chExt cx="355133" cy="343574"/>
          </a:xfrm>
        </p:grpSpPr>
        <p:sp>
          <p:nvSpPr>
            <p:cNvPr id="9529" name="Google Shape;9529;p66"/>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530" name="Google Shape;9530;p66"/>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endParaRPr/>
            </a:p>
          </p:txBody>
        </p:sp>
        <p:sp>
          <p:nvSpPr>
            <p:cNvPr id="9531" name="Google Shape;9531;p66"/>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532" name="Google Shape;9532;p66"/>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533" name="Google Shape;9533;p66"/>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534" name="Google Shape;9534;p66"/>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9535" name="Google Shape;9535;p66"/>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9536" name="Google Shape;9536;p66"/>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9537" name="Google Shape;9537;p66"/>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9538" name="Google Shape;9538;p66"/>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539" name="Google Shape;9539;p66"/>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540" name="Google Shape;9540;p66"/>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541" name="Google Shape;9541;p66"/>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endParaRPr/>
            </a:p>
          </p:txBody>
        </p:sp>
      </p:grpSp>
      <p:sp>
        <p:nvSpPr>
          <p:cNvPr id="9542" name="Google Shape;9542;p66"/>
          <p:cNvSpPr/>
          <p:nvPr/>
        </p:nvSpPr>
        <p:spPr>
          <a:xfrm>
            <a:off x="2513885" y="1629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endParaRPr/>
          </a:p>
        </p:txBody>
      </p:sp>
      <p:grpSp>
        <p:nvGrpSpPr>
          <p:cNvPr id="9543" name="Google Shape;9543;p66"/>
          <p:cNvGrpSpPr/>
          <p:nvPr/>
        </p:nvGrpSpPr>
        <p:grpSpPr>
          <a:xfrm>
            <a:off x="2163843" y="1323973"/>
            <a:ext cx="382787" cy="331566"/>
            <a:chOff x="2163842" y="1506972"/>
            <a:chExt cx="382787" cy="331566"/>
          </a:xfrm>
        </p:grpSpPr>
        <p:sp>
          <p:nvSpPr>
            <p:cNvPr id="9544" name="Google Shape;9544;p66"/>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45" name="Google Shape;9545;p66"/>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546" name="Google Shape;9546;p66"/>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9547" name="Google Shape;9547;p66"/>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548" name="Google Shape;9548;p66"/>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9549" name="Google Shape;9549;p66"/>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endParaRPr/>
            </a:p>
          </p:txBody>
        </p:sp>
        <p:sp>
          <p:nvSpPr>
            <p:cNvPr id="9550" name="Google Shape;9550;p66"/>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9551" name="Google Shape;9551;p66"/>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endParaRPr/>
            </a:p>
          </p:txBody>
        </p:sp>
      </p:grpSp>
      <p:grpSp>
        <p:nvGrpSpPr>
          <p:cNvPr id="9552" name="Google Shape;9552;p66"/>
          <p:cNvGrpSpPr/>
          <p:nvPr/>
        </p:nvGrpSpPr>
        <p:grpSpPr>
          <a:xfrm>
            <a:off x="1738877" y="3166652"/>
            <a:ext cx="357918" cy="350536"/>
            <a:chOff x="1738877" y="3349652"/>
            <a:chExt cx="357918" cy="350536"/>
          </a:xfrm>
        </p:grpSpPr>
        <p:sp>
          <p:nvSpPr>
            <p:cNvPr id="9553" name="Google Shape;9553;p66"/>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9554" name="Google Shape;9554;p66"/>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555" name="Google Shape;9555;p66"/>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556" name="Google Shape;9556;p66"/>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57" name="Google Shape;9557;p66"/>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9558" name="Google Shape;9558;p66"/>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endParaRPr/>
            </a:p>
          </p:txBody>
        </p:sp>
        <p:sp>
          <p:nvSpPr>
            <p:cNvPr id="9559" name="Google Shape;9559;p66"/>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endParaRPr/>
            </a:p>
          </p:txBody>
        </p:sp>
        <p:sp>
          <p:nvSpPr>
            <p:cNvPr id="9560" name="Google Shape;9560;p66"/>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61" name="Google Shape;9561;p66"/>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62" name="Google Shape;9562;p66"/>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9563" name="Google Shape;9563;p66"/>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64" name="Google Shape;9564;p66"/>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9565" name="Google Shape;9565;p66"/>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9566" name="Google Shape;9566;p66"/>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9567" name="Google Shape;9567;p66"/>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9568" name="Google Shape;9568;p66"/>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569" name="Google Shape;9569;p66"/>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endParaRPr/>
            </a:p>
          </p:txBody>
        </p:sp>
        <p:sp>
          <p:nvSpPr>
            <p:cNvPr id="9570" name="Google Shape;9570;p66"/>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endParaRPr/>
            </a:p>
          </p:txBody>
        </p:sp>
      </p:grpSp>
      <p:grpSp>
        <p:nvGrpSpPr>
          <p:cNvPr id="9571" name="Google Shape;9571;p66"/>
          <p:cNvGrpSpPr/>
          <p:nvPr/>
        </p:nvGrpSpPr>
        <p:grpSpPr>
          <a:xfrm>
            <a:off x="1971819" y="4093854"/>
            <a:ext cx="383281" cy="333947"/>
            <a:chOff x="1971819" y="4276854"/>
            <a:chExt cx="383281" cy="333947"/>
          </a:xfrm>
        </p:grpSpPr>
        <p:sp>
          <p:nvSpPr>
            <p:cNvPr id="9572" name="Google Shape;9572;p66"/>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9573" name="Google Shape;9573;p66"/>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574" name="Google Shape;9574;p66"/>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endParaRPr/>
            </a:p>
          </p:txBody>
        </p:sp>
        <p:sp>
          <p:nvSpPr>
            <p:cNvPr id="9575" name="Google Shape;9575;p66"/>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576" name="Google Shape;9576;p66"/>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577" name="Google Shape;9577;p66"/>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578" name="Google Shape;9578;p66"/>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9579" name="Google Shape;9579;p66"/>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endParaRPr/>
            </a:p>
          </p:txBody>
        </p:sp>
        <p:sp>
          <p:nvSpPr>
            <p:cNvPr id="9580" name="Google Shape;9580;p66"/>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endParaRPr/>
            </a:p>
          </p:txBody>
        </p:sp>
        <p:sp>
          <p:nvSpPr>
            <p:cNvPr id="9581" name="Google Shape;9581;p66"/>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endParaRPr/>
            </a:p>
          </p:txBody>
        </p:sp>
      </p:grpSp>
      <p:grpSp>
        <p:nvGrpSpPr>
          <p:cNvPr id="9582" name="Google Shape;9582;p66"/>
          <p:cNvGrpSpPr/>
          <p:nvPr/>
        </p:nvGrpSpPr>
        <p:grpSpPr>
          <a:xfrm>
            <a:off x="1825120" y="2702820"/>
            <a:ext cx="175987" cy="361391"/>
            <a:chOff x="1825119" y="2885819"/>
            <a:chExt cx="175987" cy="361391"/>
          </a:xfrm>
        </p:grpSpPr>
        <p:sp>
          <p:nvSpPr>
            <p:cNvPr id="9583" name="Google Shape;9583;p66"/>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584" name="Google Shape;9584;p66"/>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endParaRPr/>
            </a:p>
          </p:txBody>
        </p:sp>
        <p:sp>
          <p:nvSpPr>
            <p:cNvPr id="9585" name="Google Shape;9585;p66"/>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endParaRPr/>
            </a:p>
          </p:txBody>
        </p:sp>
        <p:sp>
          <p:nvSpPr>
            <p:cNvPr id="9586" name="Google Shape;9586;p66"/>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9587" name="Google Shape;9587;p66"/>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88" name="Google Shape;9588;p66"/>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89" name="Google Shape;9589;p66"/>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90" name="Google Shape;9590;p66"/>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91" name="Google Shape;9591;p66"/>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92" name="Google Shape;9592;p66"/>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endParaRPr/>
            </a:p>
          </p:txBody>
        </p:sp>
      </p:grpSp>
      <p:grpSp>
        <p:nvGrpSpPr>
          <p:cNvPr id="9593" name="Google Shape;9593;p66"/>
          <p:cNvGrpSpPr/>
          <p:nvPr/>
        </p:nvGrpSpPr>
        <p:grpSpPr>
          <a:xfrm>
            <a:off x="3504824" y="3222844"/>
            <a:ext cx="369896" cy="226339"/>
            <a:chOff x="3504824" y="3405844"/>
            <a:chExt cx="369896" cy="226339"/>
          </a:xfrm>
        </p:grpSpPr>
        <p:sp>
          <p:nvSpPr>
            <p:cNvPr id="9594" name="Google Shape;9594;p66"/>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95" name="Google Shape;9595;p66"/>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9596" name="Google Shape;9596;p66"/>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97" name="Google Shape;9597;p66"/>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9598" name="Google Shape;9598;p66"/>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599" name="Google Shape;9599;p66"/>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9600" name="Google Shape;9600;p66"/>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9601" name="Google Shape;9601;p66"/>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602" name="Google Shape;9602;p66"/>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endParaRPr/>
            </a:p>
          </p:txBody>
        </p:sp>
        <p:sp>
          <p:nvSpPr>
            <p:cNvPr id="9603" name="Google Shape;9603;p66"/>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9604" name="Google Shape;9604;p66"/>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endParaRPr/>
            </a:p>
          </p:txBody>
        </p:sp>
        <p:sp>
          <p:nvSpPr>
            <p:cNvPr id="9605" name="Google Shape;9605;p66"/>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endParaRPr/>
            </a:p>
          </p:txBody>
        </p:sp>
        <p:sp>
          <p:nvSpPr>
            <p:cNvPr id="9606" name="Google Shape;9606;p66"/>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607" name="Google Shape;9607;p66"/>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608" name="Google Shape;9608;p66"/>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9609" name="Google Shape;9609;p66"/>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endParaRPr/>
            </a:p>
          </p:txBody>
        </p:sp>
      </p:grpSp>
      <p:grpSp>
        <p:nvGrpSpPr>
          <p:cNvPr id="9610" name="Google Shape;9610;p66"/>
          <p:cNvGrpSpPr/>
          <p:nvPr/>
        </p:nvGrpSpPr>
        <p:grpSpPr>
          <a:xfrm>
            <a:off x="1295661" y="3636594"/>
            <a:ext cx="345640" cy="342900"/>
            <a:chOff x="1295661" y="3819594"/>
            <a:chExt cx="345640" cy="342900"/>
          </a:xfrm>
        </p:grpSpPr>
        <p:sp>
          <p:nvSpPr>
            <p:cNvPr id="9611" name="Google Shape;9611;p66"/>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612" name="Google Shape;9612;p66"/>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613" name="Google Shape;9613;p66"/>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614" name="Google Shape;9614;p66"/>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615" name="Google Shape;9615;p66"/>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616" name="Google Shape;9616;p66"/>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9617" name="Google Shape;9617;p66"/>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endParaRPr/>
            </a:p>
          </p:txBody>
        </p:sp>
        <p:sp>
          <p:nvSpPr>
            <p:cNvPr id="9618" name="Google Shape;9618;p66"/>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endParaRPr/>
            </a:p>
          </p:txBody>
        </p:sp>
        <p:sp>
          <p:nvSpPr>
            <p:cNvPr id="9619" name="Google Shape;9619;p66"/>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620" name="Google Shape;9620;p66"/>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9621" name="Google Shape;9621;p66"/>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endParaRPr/>
            </a:p>
          </p:txBody>
        </p:sp>
        <p:sp>
          <p:nvSpPr>
            <p:cNvPr id="9622" name="Google Shape;9622;p66"/>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9623" name="Google Shape;9623;p66"/>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9624" name="Google Shape;9624;p66"/>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625" name="Google Shape;9625;p66"/>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626" name="Google Shape;9626;p66"/>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627" name="Google Shape;9627;p66"/>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endParaRPr/>
            </a:p>
          </p:txBody>
        </p:sp>
      </p:grpSp>
      <p:grpSp>
        <p:nvGrpSpPr>
          <p:cNvPr id="9628" name="Google Shape;9628;p66"/>
          <p:cNvGrpSpPr/>
          <p:nvPr/>
        </p:nvGrpSpPr>
        <p:grpSpPr>
          <a:xfrm>
            <a:off x="3486572" y="2250470"/>
            <a:ext cx="379328" cy="281738"/>
            <a:chOff x="3486572" y="2433470"/>
            <a:chExt cx="379328" cy="281738"/>
          </a:xfrm>
        </p:grpSpPr>
        <p:sp>
          <p:nvSpPr>
            <p:cNvPr id="9629" name="Google Shape;9629;p66"/>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9630" name="Google Shape;9630;p66"/>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9631" name="Google Shape;9631;p66"/>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9632" name="Google Shape;9632;p66"/>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9633" name="Google Shape;9633;p66"/>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9634" name="Google Shape;9634;p66"/>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9635" name="Google Shape;9635;p66"/>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endParaRPr/>
            </a:p>
          </p:txBody>
        </p:sp>
      </p:grpSp>
      <p:sp>
        <p:nvSpPr>
          <p:cNvPr id="9636" name="Google Shape;9636;p66"/>
          <p:cNvSpPr/>
          <p:nvPr/>
        </p:nvSpPr>
        <p:spPr>
          <a:xfrm>
            <a:off x="3751931" y="2526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endParaRPr/>
          </a:p>
        </p:txBody>
      </p:sp>
      <p:grpSp>
        <p:nvGrpSpPr>
          <p:cNvPr id="9637" name="Google Shape;9637;p66"/>
          <p:cNvGrpSpPr/>
          <p:nvPr/>
        </p:nvGrpSpPr>
        <p:grpSpPr>
          <a:xfrm>
            <a:off x="3997149" y="3146634"/>
            <a:ext cx="270733" cy="355762"/>
            <a:chOff x="3997149" y="3329634"/>
            <a:chExt cx="270733" cy="355762"/>
          </a:xfrm>
        </p:grpSpPr>
        <p:sp>
          <p:nvSpPr>
            <p:cNvPr id="9638" name="Google Shape;9638;p66"/>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9639" name="Google Shape;9639;p66"/>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9640" name="Google Shape;9640;p66"/>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9641" name="Google Shape;9641;p66"/>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9642" name="Google Shape;9642;p66"/>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9643" name="Google Shape;9643;p66"/>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9644" name="Google Shape;9644;p66"/>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9645" name="Google Shape;9645;p66"/>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9646" name="Google Shape;9646;p66"/>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9647" name="Google Shape;9647;p66"/>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9648" name="Google Shape;9648;p66"/>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9649" name="Google Shape;9649;p66"/>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9650" name="Google Shape;9650;p66"/>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9651" name="Google Shape;9651;p66"/>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9652" name="Google Shape;9652;p66"/>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9653" name="Google Shape;9653;p66"/>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9654" name="Google Shape;9654;p66"/>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9655" name="Google Shape;9655;p66"/>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9656" name="Google Shape;9656;p66"/>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9657" name="Google Shape;9657;p66"/>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9658" name="Google Shape;9658;p66"/>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endParaRPr/>
            </a:p>
          </p:txBody>
        </p:sp>
      </p:grpSp>
      <p:grpSp>
        <p:nvGrpSpPr>
          <p:cNvPr id="9659" name="Google Shape;9659;p66"/>
          <p:cNvGrpSpPr/>
          <p:nvPr/>
        </p:nvGrpSpPr>
        <p:grpSpPr>
          <a:xfrm>
            <a:off x="3954344" y="2716355"/>
            <a:ext cx="345655" cy="343529"/>
            <a:chOff x="3954343" y="2899354"/>
            <a:chExt cx="345655" cy="343529"/>
          </a:xfrm>
        </p:grpSpPr>
        <p:sp>
          <p:nvSpPr>
            <p:cNvPr id="9660" name="Google Shape;9660;p66"/>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endParaRPr/>
            </a:p>
          </p:txBody>
        </p:sp>
        <p:sp>
          <p:nvSpPr>
            <p:cNvPr id="9661" name="Google Shape;9661;p66"/>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662" name="Google Shape;9662;p66"/>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663" name="Google Shape;9663;p66"/>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664" name="Google Shape;9664;p66"/>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665" name="Google Shape;9665;p66"/>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666" name="Google Shape;9666;p66"/>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667" name="Google Shape;9667;p66"/>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668" name="Google Shape;9668;p66"/>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669" name="Google Shape;9669;p66"/>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670" name="Google Shape;9670;p66"/>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endParaRPr/>
            </a:p>
          </p:txBody>
        </p:sp>
        <p:sp>
          <p:nvSpPr>
            <p:cNvPr id="9671" name="Google Shape;9671;p66"/>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endParaRPr/>
            </a:p>
          </p:txBody>
        </p:sp>
      </p:grpSp>
      <p:grpSp>
        <p:nvGrpSpPr>
          <p:cNvPr id="9672" name="Google Shape;9672;p66"/>
          <p:cNvGrpSpPr/>
          <p:nvPr/>
        </p:nvGrpSpPr>
        <p:grpSpPr>
          <a:xfrm>
            <a:off x="2166043" y="3168345"/>
            <a:ext cx="369566" cy="349803"/>
            <a:chOff x="2166043" y="3351344"/>
            <a:chExt cx="369566" cy="349803"/>
          </a:xfrm>
        </p:grpSpPr>
        <p:sp>
          <p:nvSpPr>
            <p:cNvPr id="9673" name="Google Shape;9673;p66"/>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674" name="Google Shape;9674;p66"/>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675" name="Google Shape;9675;p66"/>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9676" name="Google Shape;9676;p66"/>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9677" name="Google Shape;9677;p66"/>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678" name="Google Shape;9678;p66"/>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9679" name="Google Shape;9679;p66"/>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9680" name="Google Shape;9680;p66"/>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9681" name="Google Shape;9681;p66"/>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endParaRPr/>
            </a:p>
          </p:txBody>
        </p:sp>
      </p:grpSp>
      <p:grpSp>
        <p:nvGrpSpPr>
          <p:cNvPr id="9682" name="Google Shape;9682;p66"/>
          <p:cNvGrpSpPr/>
          <p:nvPr/>
        </p:nvGrpSpPr>
        <p:grpSpPr>
          <a:xfrm>
            <a:off x="2619650" y="3169333"/>
            <a:ext cx="365793" cy="329275"/>
            <a:chOff x="2619649" y="3352332"/>
            <a:chExt cx="365793" cy="329275"/>
          </a:xfrm>
        </p:grpSpPr>
        <p:sp>
          <p:nvSpPr>
            <p:cNvPr id="9683" name="Google Shape;9683;p66"/>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684" name="Google Shape;9684;p66"/>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685" name="Google Shape;9685;p66"/>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686" name="Google Shape;9686;p66"/>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687" name="Google Shape;9687;p66"/>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688" name="Google Shape;9688;p66"/>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9689" name="Google Shape;9689;p66"/>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690" name="Google Shape;9690;p66"/>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691" name="Google Shape;9691;p66"/>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endParaRPr/>
            </a:p>
          </p:txBody>
        </p:sp>
        <p:sp>
          <p:nvSpPr>
            <p:cNvPr id="9692" name="Google Shape;9692;p66"/>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endParaRPr/>
            </a:p>
          </p:txBody>
        </p:sp>
      </p:grpSp>
      <p:grpSp>
        <p:nvGrpSpPr>
          <p:cNvPr id="9693" name="Google Shape;9693;p66"/>
          <p:cNvGrpSpPr/>
          <p:nvPr/>
        </p:nvGrpSpPr>
        <p:grpSpPr>
          <a:xfrm>
            <a:off x="1296135" y="1332241"/>
            <a:ext cx="340624" cy="351944"/>
            <a:chOff x="1293760" y="1498228"/>
            <a:chExt cx="340624" cy="351944"/>
          </a:xfrm>
        </p:grpSpPr>
        <p:sp>
          <p:nvSpPr>
            <p:cNvPr id="9694" name="Google Shape;9694;p66"/>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9695" name="Google Shape;9695;p66"/>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9696" name="Google Shape;9696;p66"/>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9697" name="Google Shape;9697;p66"/>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9698" name="Google Shape;9698;p66"/>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9699" name="Google Shape;9699;p66"/>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endParaRPr/>
            </a:p>
          </p:txBody>
        </p:sp>
        <p:sp>
          <p:nvSpPr>
            <p:cNvPr id="9700" name="Google Shape;9700;p66"/>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9701" name="Google Shape;9701;p66"/>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endParaRPr/>
            </a:p>
          </p:txBody>
        </p:sp>
        <p:sp>
          <p:nvSpPr>
            <p:cNvPr id="9702" name="Google Shape;9702;p66"/>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endParaRPr/>
            </a:p>
          </p:txBody>
        </p:sp>
        <p:sp>
          <p:nvSpPr>
            <p:cNvPr id="9703" name="Google Shape;9703;p66"/>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9704" name="Google Shape;9704;p66"/>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9705" name="Google Shape;9705;p66"/>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endParaRPr/>
            </a:p>
          </p:txBody>
        </p:sp>
        <p:sp>
          <p:nvSpPr>
            <p:cNvPr id="9706" name="Google Shape;9706;p66"/>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9707" name="Google Shape;9707;p66"/>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endParaRPr/>
            </a:p>
          </p:txBody>
        </p:sp>
      </p:grpSp>
      <p:grpSp>
        <p:nvGrpSpPr>
          <p:cNvPr id="9708" name="Google Shape;9708;p66"/>
          <p:cNvGrpSpPr/>
          <p:nvPr/>
        </p:nvGrpSpPr>
        <p:grpSpPr>
          <a:xfrm>
            <a:off x="849602" y="1769075"/>
            <a:ext cx="406713" cy="383745"/>
            <a:chOff x="849601" y="1952074"/>
            <a:chExt cx="406713" cy="383745"/>
          </a:xfrm>
        </p:grpSpPr>
        <p:sp>
          <p:nvSpPr>
            <p:cNvPr id="9709" name="Google Shape;9709;p66"/>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710" name="Google Shape;9710;p66"/>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711" name="Google Shape;9711;p66"/>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9712" name="Google Shape;9712;p66"/>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9713" name="Google Shape;9713;p66"/>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714" name="Google Shape;9714;p66"/>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715" name="Google Shape;9715;p66"/>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endParaRPr/>
            </a:p>
          </p:txBody>
        </p:sp>
      </p:grpSp>
      <p:grpSp>
        <p:nvGrpSpPr>
          <p:cNvPr id="9716" name="Google Shape;9716;p66"/>
          <p:cNvGrpSpPr/>
          <p:nvPr/>
        </p:nvGrpSpPr>
        <p:grpSpPr>
          <a:xfrm>
            <a:off x="2253872" y="2710365"/>
            <a:ext cx="203985" cy="355417"/>
            <a:chOff x="2253871" y="2893365"/>
            <a:chExt cx="203985" cy="355417"/>
          </a:xfrm>
        </p:grpSpPr>
        <p:sp>
          <p:nvSpPr>
            <p:cNvPr id="9717" name="Google Shape;9717;p66"/>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718" name="Google Shape;9718;p66"/>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endParaRPr/>
            </a:p>
          </p:txBody>
        </p:sp>
        <p:sp>
          <p:nvSpPr>
            <p:cNvPr id="9719" name="Google Shape;9719;p66"/>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9720" name="Google Shape;9720;p66"/>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endParaRPr/>
            </a:p>
          </p:txBody>
        </p:sp>
        <p:sp>
          <p:nvSpPr>
            <p:cNvPr id="9721" name="Google Shape;9721;p66"/>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endParaRPr/>
            </a:p>
          </p:txBody>
        </p:sp>
        <p:sp>
          <p:nvSpPr>
            <p:cNvPr id="9722" name="Google Shape;9722;p66"/>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endParaRPr/>
            </a:p>
          </p:txBody>
        </p:sp>
        <p:sp>
          <p:nvSpPr>
            <p:cNvPr id="9723" name="Google Shape;9723;p66"/>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endParaRPr/>
            </a:p>
          </p:txBody>
        </p:sp>
        <p:sp>
          <p:nvSpPr>
            <p:cNvPr id="9724" name="Google Shape;9724;p66"/>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725" name="Google Shape;9725;p66"/>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endParaRPr/>
            </a:p>
          </p:txBody>
        </p:sp>
        <p:sp>
          <p:nvSpPr>
            <p:cNvPr id="9726" name="Google Shape;9726;p66"/>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727" name="Google Shape;9727;p66"/>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endParaRPr/>
            </a:p>
          </p:txBody>
        </p:sp>
      </p:grpSp>
      <p:grpSp>
        <p:nvGrpSpPr>
          <p:cNvPr id="9728" name="Google Shape;9728;p66"/>
          <p:cNvGrpSpPr/>
          <p:nvPr/>
        </p:nvGrpSpPr>
        <p:grpSpPr>
          <a:xfrm>
            <a:off x="2191542" y="2225602"/>
            <a:ext cx="308823" cy="342571"/>
            <a:chOff x="2191541" y="2408601"/>
            <a:chExt cx="308823" cy="342571"/>
          </a:xfrm>
        </p:grpSpPr>
        <p:sp>
          <p:nvSpPr>
            <p:cNvPr id="9729" name="Google Shape;9729;p66"/>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730" name="Google Shape;9730;p66"/>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731" name="Google Shape;9731;p66"/>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732" name="Google Shape;9732;p66"/>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9733" name="Google Shape;9733;p66"/>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734" name="Google Shape;9734;p66"/>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9735" name="Google Shape;9735;p66"/>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736" name="Google Shape;9736;p66"/>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737" name="Google Shape;9737;p66"/>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endParaRPr/>
            </a:p>
          </p:txBody>
        </p:sp>
        <p:sp>
          <p:nvSpPr>
            <p:cNvPr id="9738" name="Google Shape;9738;p66"/>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endParaRPr/>
            </a:p>
          </p:txBody>
        </p:sp>
        <p:sp>
          <p:nvSpPr>
            <p:cNvPr id="9739" name="Google Shape;9739;p66"/>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740" name="Google Shape;9740;p66"/>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endParaRPr/>
            </a:p>
          </p:txBody>
        </p:sp>
        <p:sp>
          <p:nvSpPr>
            <p:cNvPr id="9741" name="Google Shape;9741;p66"/>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endParaRPr/>
            </a:p>
          </p:txBody>
        </p:sp>
      </p:grpSp>
      <p:grpSp>
        <p:nvGrpSpPr>
          <p:cNvPr id="9742" name="Google Shape;9742;p66"/>
          <p:cNvGrpSpPr/>
          <p:nvPr/>
        </p:nvGrpSpPr>
        <p:grpSpPr>
          <a:xfrm>
            <a:off x="847401" y="1320589"/>
            <a:ext cx="342496" cy="341553"/>
            <a:chOff x="847400" y="1503588"/>
            <a:chExt cx="342496" cy="341553"/>
          </a:xfrm>
        </p:grpSpPr>
        <p:sp>
          <p:nvSpPr>
            <p:cNvPr id="9743" name="Google Shape;9743;p66"/>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9744" name="Google Shape;9744;p66"/>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9745" name="Google Shape;9745;p66"/>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endParaRPr/>
            </a:p>
          </p:txBody>
        </p:sp>
        <p:sp>
          <p:nvSpPr>
            <p:cNvPr id="9746" name="Google Shape;9746;p66"/>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9747" name="Google Shape;9747;p66"/>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9748" name="Google Shape;9748;p66"/>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endParaRPr/>
            </a:p>
          </p:txBody>
        </p:sp>
        <p:sp>
          <p:nvSpPr>
            <p:cNvPr id="9749" name="Google Shape;9749;p66"/>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endParaRPr/>
            </a:p>
          </p:txBody>
        </p:sp>
        <p:sp>
          <p:nvSpPr>
            <p:cNvPr id="9750" name="Google Shape;9750;p66"/>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endParaRPr/>
            </a:p>
          </p:txBody>
        </p:sp>
        <p:sp>
          <p:nvSpPr>
            <p:cNvPr id="9751" name="Google Shape;9751;p66"/>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endParaRPr/>
            </a:p>
          </p:txBody>
        </p:sp>
        <p:sp>
          <p:nvSpPr>
            <p:cNvPr id="9752" name="Google Shape;9752;p66"/>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endParaRPr/>
            </a:p>
          </p:txBody>
        </p:sp>
        <p:sp>
          <p:nvSpPr>
            <p:cNvPr id="9753" name="Google Shape;9753;p66"/>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9754" name="Google Shape;9754;p66"/>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9755" name="Google Shape;9755;p66"/>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9756" name="Google Shape;9756;p66"/>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9757" name="Google Shape;9757;p66"/>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9758" name="Google Shape;9758;p66"/>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9759" name="Google Shape;9759;p66"/>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9760" name="Google Shape;9760;p66"/>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9761" name="Google Shape;9761;p66"/>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9762" name="Google Shape;9762;p66"/>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endParaRPr/>
            </a:p>
          </p:txBody>
        </p:sp>
      </p:grpSp>
      <p:grpSp>
        <p:nvGrpSpPr>
          <p:cNvPr id="9763" name="Google Shape;9763;p66"/>
          <p:cNvGrpSpPr/>
          <p:nvPr/>
        </p:nvGrpSpPr>
        <p:grpSpPr>
          <a:xfrm>
            <a:off x="1329964" y="2716670"/>
            <a:ext cx="280495" cy="361077"/>
            <a:chOff x="1329963" y="2899669"/>
            <a:chExt cx="280495" cy="361077"/>
          </a:xfrm>
        </p:grpSpPr>
        <p:sp>
          <p:nvSpPr>
            <p:cNvPr id="9764" name="Google Shape;9764;p66"/>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endParaRPr/>
            </a:p>
          </p:txBody>
        </p:sp>
        <p:sp>
          <p:nvSpPr>
            <p:cNvPr id="9765" name="Google Shape;9765;p66"/>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766" name="Google Shape;9766;p66"/>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endParaRPr/>
            </a:p>
          </p:txBody>
        </p:sp>
        <p:sp>
          <p:nvSpPr>
            <p:cNvPr id="9767" name="Google Shape;9767;p66"/>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768" name="Google Shape;9768;p66"/>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9769" name="Google Shape;9769;p66"/>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endParaRPr/>
            </a:p>
          </p:txBody>
        </p:sp>
        <p:sp>
          <p:nvSpPr>
            <p:cNvPr id="9770" name="Google Shape;9770;p66"/>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endParaRPr/>
            </a:p>
          </p:txBody>
        </p:sp>
      </p:grpSp>
      <p:grpSp>
        <p:nvGrpSpPr>
          <p:cNvPr id="9771" name="Google Shape;9771;p66"/>
          <p:cNvGrpSpPr/>
          <p:nvPr/>
        </p:nvGrpSpPr>
        <p:grpSpPr>
          <a:xfrm>
            <a:off x="937429" y="3617909"/>
            <a:ext cx="195496" cy="343439"/>
            <a:chOff x="937429" y="3800908"/>
            <a:chExt cx="195496" cy="343439"/>
          </a:xfrm>
        </p:grpSpPr>
        <p:sp>
          <p:nvSpPr>
            <p:cNvPr id="9772" name="Google Shape;9772;p66"/>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773" name="Google Shape;9773;p66"/>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774" name="Google Shape;9774;p66"/>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9775" name="Google Shape;9775;p66"/>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9776" name="Google Shape;9776;p66"/>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777" name="Google Shape;9777;p66"/>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9778" name="Google Shape;9778;p66"/>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779" name="Google Shape;9779;p66"/>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780" name="Google Shape;9780;p66"/>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endParaRPr/>
            </a:p>
          </p:txBody>
        </p:sp>
        <p:sp>
          <p:nvSpPr>
            <p:cNvPr id="9781" name="Google Shape;9781;p66"/>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endParaRPr/>
            </a:p>
          </p:txBody>
        </p:sp>
        <p:sp>
          <p:nvSpPr>
            <p:cNvPr id="9782" name="Google Shape;9782;p66"/>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9783" name="Google Shape;9783;p66"/>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9784" name="Google Shape;9784;p66"/>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endParaRPr/>
            </a:p>
          </p:txBody>
        </p:sp>
      </p:grpSp>
      <p:grpSp>
        <p:nvGrpSpPr>
          <p:cNvPr id="9785" name="Google Shape;9785;p66"/>
          <p:cNvGrpSpPr/>
          <p:nvPr/>
        </p:nvGrpSpPr>
        <p:grpSpPr>
          <a:xfrm>
            <a:off x="2687659" y="3627655"/>
            <a:ext cx="365164" cy="342511"/>
            <a:chOff x="2611459" y="3810655"/>
            <a:chExt cx="365164" cy="342511"/>
          </a:xfrm>
        </p:grpSpPr>
        <p:sp>
          <p:nvSpPr>
            <p:cNvPr id="9786" name="Google Shape;9786;p66"/>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787" name="Google Shape;9787;p66"/>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endParaRPr/>
            </a:p>
          </p:txBody>
        </p:sp>
        <p:sp>
          <p:nvSpPr>
            <p:cNvPr id="9788" name="Google Shape;9788;p66"/>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9789" name="Google Shape;9789;p66"/>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9790" name="Google Shape;9790;p66"/>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9791" name="Google Shape;9791;p66"/>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9792" name="Google Shape;9792;p66"/>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9793" name="Google Shape;9793;p66"/>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9794" name="Google Shape;9794;p66"/>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9795" name="Google Shape;9795;p66"/>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9796" name="Google Shape;9796;p66"/>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endParaRPr/>
            </a:p>
          </p:txBody>
        </p:sp>
      </p:grpSp>
      <p:grpSp>
        <p:nvGrpSpPr>
          <p:cNvPr id="9797" name="Google Shape;9797;p66"/>
          <p:cNvGrpSpPr/>
          <p:nvPr/>
        </p:nvGrpSpPr>
        <p:grpSpPr>
          <a:xfrm>
            <a:off x="3952456" y="1341280"/>
            <a:ext cx="370195" cy="300154"/>
            <a:chOff x="3952456" y="1524280"/>
            <a:chExt cx="370195" cy="300154"/>
          </a:xfrm>
        </p:grpSpPr>
        <p:sp>
          <p:nvSpPr>
            <p:cNvPr id="9798" name="Google Shape;9798;p66"/>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endParaRPr/>
            </a:p>
          </p:txBody>
        </p:sp>
        <p:sp>
          <p:nvSpPr>
            <p:cNvPr id="9799" name="Google Shape;9799;p66"/>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endParaRPr/>
            </a:p>
          </p:txBody>
        </p:sp>
        <p:sp>
          <p:nvSpPr>
            <p:cNvPr id="9800" name="Google Shape;9800;p66"/>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9801" name="Google Shape;9801;p66"/>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9802" name="Google Shape;9802;p66"/>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endParaRPr/>
            </a:p>
          </p:txBody>
        </p:sp>
        <p:sp>
          <p:nvSpPr>
            <p:cNvPr id="9803" name="Google Shape;9803;p66"/>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endParaRPr/>
            </a:p>
          </p:txBody>
        </p:sp>
      </p:grpSp>
      <p:sp>
        <p:nvSpPr>
          <p:cNvPr id="9804" name="Google Shape;9804;p66"/>
          <p:cNvSpPr txBox="1"/>
          <p:nvPr/>
        </p:nvSpPr>
        <p:spPr>
          <a:xfrm>
            <a:off x="849675" y="722092"/>
            <a:ext cx="34821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Educational Icons</a:t>
            </a:r>
            <a:endParaRPr sz="2400">
              <a:solidFill>
                <a:srgbClr val="FFFFFF"/>
              </a:solidFill>
            </a:endParaRPr>
          </a:p>
        </p:txBody>
      </p:sp>
      <p:sp>
        <p:nvSpPr>
          <p:cNvPr id="9805" name="Google Shape;9805;p66"/>
          <p:cNvSpPr txBox="1"/>
          <p:nvPr/>
        </p:nvSpPr>
        <p:spPr>
          <a:xfrm>
            <a:off x="4858400" y="722092"/>
            <a:ext cx="34821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Medical Icons</a:t>
            </a:r>
            <a:endParaRPr sz="2400">
              <a:solidFill>
                <a:srgbClr val="FFFFFF"/>
              </a:solidFill>
            </a:endParaRPr>
          </a:p>
        </p:txBody>
      </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809"/>
        <p:cNvGrpSpPr/>
        <p:nvPr/>
      </p:nvGrpSpPr>
      <p:grpSpPr>
        <a:xfrm>
          <a:off x="0" y="0"/>
          <a:ext cx="0" cy="0"/>
          <a:chOff x="0" y="0"/>
          <a:chExt cx="0" cy="0"/>
        </a:xfrm>
      </p:grpSpPr>
      <p:grpSp>
        <p:nvGrpSpPr>
          <p:cNvPr id="9810" name="Google Shape;9810;p67"/>
          <p:cNvGrpSpPr/>
          <p:nvPr/>
        </p:nvGrpSpPr>
        <p:grpSpPr>
          <a:xfrm>
            <a:off x="908482" y="1350185"/>
            <a:ext cx="257112" cy="362808"/>
            <a:chOff x="908482" y="1502585"/>
            <a:chExt cx="257112" cy="362808"/>
          </a:xfrm>
        </p:grpSpPr>
        <p:sp>
          <p:nvSpPr>
            <p:cNvPr id="9811" name="Google Shape;9811;p67"/>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9812" name="Google Shape;9812;p67"/>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9813" name="Google Shape;9813;p67"/>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814" name="Google Shape;9814;p67"/>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9815" name="Google Shape;9815;p67"/>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9816" name="Google Shape;9816;p67"/>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9817" name="Google Shape;9817;p67"/>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9818" name="Google Shape;9818;p67"/>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819" name="Google Shape;9819;p67"/>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9820" name="Google Shape;9820;p67"/>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821" name="Google Shape;9821;p67"/>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9822" name="Google Shape;9822;p67"/>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823" name="Google Shape;9823;p67"/>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9824" name="Google Shape;9824;p67"/>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825" name="Google Shape;9825;p67"/>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9826" name="Google Shape;9826;p67"/>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9827" name="Google Shape;9827;p67"/>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828" name="Google Shape;9828;p67"/>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829" name="Google Shape;9829;p67"/>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830" name="Google Shape;9830;p67"/>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9831" name="Google Shape;9831;p67"/>
          <p:cNvGrpSpPr/>
          <p:nvPr/>
        </p:nvGrpSpPr>
        <p:grpSpPr>
          <a:xfrm>
            <a:off x="1303538" y="1350317"/>
            <a:ext cx="362939" cy="362677"/>
            <a:chOff x="1303537" y="1502716"/>
            <a:chExt cx="362939" cy="362677"/>
          </a:xfrm>
        </p:grpSpPr>
        <p:sp>
          <p:nvSpPr>
            <p:cNvPr id="9832" name="Google Shape;9832;p67"/>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9833" name="Google Shape;9833;p67"/>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9834" name="Google Shape;9834;p67"/>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9835" name="Google Shape;9835;p67"/>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836" name="Google Shape;9836;p67"/>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837" name="Google Shape;9837;p67"/>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9838" name="Google Shape;9838;p67"/>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9839" name="Google Shape;9839;p67"/>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9840" name="Google Shape;9840;p67"/>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9841" name="Google Shape;9841;p67"/>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9842" name="Google Shape;9842;p67"/>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endParaRPr/>
            </a:p>
          </p:txBody>
        </p:sp>
      </p:grpSp>
      <p:grpSp>
        <p:nvGrpSpPr>
          <p:cNvPr id="9843" name="Google Shape;9843;p67"/>
          <p:cNvGrpSpPr/>
          <p:nvPr/>
        </p:nvGrpSpPr>
        <p:grpSpPr>
          <a:xfrm>
            <a:off x="1751901" y="1350317"/>
            <a:ext cx="362677" cy="362677"/>
            <a:chOff x="1751901" y="1502716"/>
            <a:chExt cx="362677" cy="362677"/>
          </a:xfrm>
        </p:grpSpPr>
        <p:sp>
          <p:nvSpPr>
            <p:cNvPr id="9844" name="Google Shape;9844;p67"/>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9845" name="Google Shape;9845;p67"/>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endParaRPr/>
            </a:p>
          </p:txBody>
        </p:sp>
        <p:sp>
          <p:nvSpPr>
            <p:cNvPr id="9846" name="Google Shape;9846;p67"/>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847" name="Google Shape;9847;p67"/>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848" name="Google Shape;9848;p67"/>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9849" name="Google Shape;9849;p67"/>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50" name="Google Shape;9850;p67"/>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51" name="Google Shape;9851;p67"/>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52" name="Google Shape;9852;p67"/>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53" name="Google Shape;9853;p67"/>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54" name="Google Shape;9854;p67"/>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55" name="Google Shape;9855;p67"/>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56" name="Google Shape;9856;p67"/>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57" name="Google Shape;9857;p67"/>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58" name="Google Shape;9858;p67"/>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59" name="Google Shape;9859;p67"/>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60" name="Google Shape;9860;p67"/>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61" name="Google Shape;9861;p67"/>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9862" name="Google Shape;9862;p67"/>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endParaRPr/>
            </a:p>
          </p:txBody>
        </p:sp>
      </p:grpSp>
      <p:grpSp>
        <p:nvGrpSpPr>
          <p:cNvPr id="9863" name="Google Shape;9863;p67"/>
          <p:cNvGrpSpPr/>
          <p:nvPr/>
        </p:nvGrpSpPr>
        <p:grpSpPr>
          <a:xfrm>
            <a:off x="3095179" y="1350317"/>
            <a:ext cx="334290" cy="362677"/>
            <a:chOff x="3095178" y="1502716"/>
            <a:chExt cx="334290" cy="362677"/>
          </a:xfrm>
        </p:grpSpPr>
        <p:sp>
          <p:nvSpPr>
            <p:cNvPr id="9864" name="Google Shape;9864;p67"/>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9865" name="Google Shape;9865;p67"/>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9866" name="Google Shape;9866;p67"/>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9867" name="Google Shape;9867;p67"/>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868" name="Google Shape;9868;p67"/>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869" name="Google Shape;9869;p67"/>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9870" name="Google Shape;9870;p67"/>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9871" name="Google Shape;9871;p67"/>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9872" name="Google Shape;9872;p67"/>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873" name="Google Shape;9873;p67"/>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874" name="Google Shape;9874;p67"/>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9875" name="Google Shape;9875;p67"/>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9876" name="Google Shape;9876;p67"/>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9877" name="Google Shape;9877;p67"/>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9878" name="Google Shape;9878;p67"/>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9879" name="Google Shape;9879;p67"/>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9880" name="Google Shape;9880;p67"/>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endParaRPr/>
            </a:p>
          </p:txBody>
        </p:sp>
      </p:grpSp>
      <p:grpSp>
        <p:nvGrpSpPr>
          <p:cNvPr id="9881" name="Google Shape;9881;p67"/>
          <p:cNvGrpSpPr/>
          <p:nvPr/>
        </p:nvGrpSpPr>
        <p:grpSpPr>
          <a:xfrm>
            <a:off x="3542281" y="1353206"/>
            <a:ext cx="366196" cy="357005"/>
            <a:chOff x="3542281" y="1505605"/>
            <a:chExt cx="366196" cy="357005"/>
          </a:xfrm>
        </p:grpSpPr>
        <p:sp>
          <p:nvSpPr>
            <p:cNvPr id="9882" name="Google Shape;9882;p67"/>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endParaRPr/>
            </a:p>
          </p:txBody>
        </p:sp>
        <p:sp>
          <p:nvSpPr>
            <p:cNvPr id="9883" name="Google Shape;9883;p67"/>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884" name="Google Shape;9884;p67"/>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endParaRPr/>
            </a:p>
          </p:txBody>
        </p:sp>
        <p:sp>
          <p:nvSpPr>
            <p:cNvPr id="9885" name="Google Shape;9885;p67"/>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endParaRPr/>
            </a:p>
          </p:txBody>
        </p:sp>
        <p:sp>
          <p:nvSpPr>
            <p:cNvPr id="9886" name="Google Shape;9886;p67"/>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endParaRPr/>
            </a:p>
          </p:txBody>
        </p:sp>
        <p:sp>
          <p:nvSpPr>
            <p:cNvPr id="9887" name="Google Shape;9887;p67"/>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9888" name="Google Shape;9888;p67"/>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9889" name="Google Shape;9889;p67"/>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9890" name="Google Shape;9890;p67"/>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9891" name="Google Shape;9891;p67"/>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9892" name="Google Shape;9892;p67"/>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9893" name="Google Shape;9893;p67"/>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9894" name="Google Shape;9894;p67"/>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9895" name="Google Shape;9895;p67"/>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896" name="Google Shape;9896;p67"/>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9897" name="Google Shape;9897;p67"/>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898" name="Google Shape;9898;p67"/>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9899" name="Google Shape;9899;p67"/>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9900" name="Google Shape;9900;p67"/>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9901" name="Google Shape;9901;p67"/>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9902" name="Google Shape;9902;p67"/>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9903" name="Google Shape;9903;p67"/>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9904" name="Google Shape;9904;p67"/>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9905" name="Google Shape;9905;p67"/>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06" name="Google Shape;9906;p67"/>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9907" name="Google Shape;9907;p67"/>
          <p:cNvGrpSpPr/>
          <p:nvPr/>
        </p:nvGrpSpPr>
        <p:grpSpPr>
          <a:xfrm>
            <a:off x="1748382" y="3232398"/>
            <a:ext cx="364673" cy="340067"/>
            <a:chOff x="1748382" y="3384797"/>
            <a:chExt cx="364673" cy="340067"/>
          </a:xfrm>
        </p:grpSpPr>
        <p:sp>
          <p:nvSpPr>
            <p:cNvPr id="9908" name="Google Shape;9908;p67"/>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09" name="Google Shape;9909;p67"/>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endParaRPr/>
            </a:p>
          </p:txBody>
        </p:sp>
        <p:sp>
          <p:nvSpPr>
            <p:cNvPr id="9910" name="Google Shape;9910;p67"/>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endParaRPr/>
            </a:p>
          </p:txBody>
        </p:sp>
        <p:sp>
          <p:nvSpPr>
            <p:cNvPr id="9911" name="Google Shape;9911;p67"/>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endParaRPr/>
            </a:p>
          </p:txBody>
        </p:sp>
        <p:sp>
          <p:nvSpPr>
            <p:cNvPr id="9912" name="Google Shape;9912;p67"/>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913" name="Google Shape;9913;p67"/>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9914" name="Google Shape;9914;p67"/>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9915" name="Google Shape;9915;p67"/>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16" name="Google Shape;9916;p67"/>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17" name="Google Shape;9917;p67"/>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9918" name="Google Shape;9918;p67"/>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9919" name="Google Shape;9919;p67"/>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20" name="Google Shape;9920;p67"/>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9921" name="Google Shape;9921;p67"/>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9922" name="Google Shape;9922;p67"/>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endParaRPr/>
            </a:p>
          </p:txBody>
        </p:sp>
      </p:grpSp>
      <p:grpSp>
        <p:nvGrpSpPr>
          <p:cNvPr id="9923" name="Google Shape;9923;p67"/>
          <p:cNvGrpSpPr/>
          <p:nvPr/>
        </p:nvGrpSpPr>
        <p:grpSpPr>
          <a:xfrm>
            <a:off x="6221065" y="3658649"/>
            <a:ext cx="364673" cy="339804"/>
            <a:chOff x="6221064" y="3811049"/>
            <a:chExt cx="364673" cy="339804"/>
          </a:xfrm>
        </p:grpSpPr>
        <p:sp>
          <p:nvSpPr>
            <p:cNvPr id="9924" name="Google Shape;9924;p67"/>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25" name="Google Shape;9925;p67"/>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endParaRPr/>
            </a:p>
          </p:txBody>
        </p:sp>
        <p:sp>
          <p:nvSpPr>
            <p:cNvPr id="9926" name="Google Shape;9926;p67"/>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endParaRPr/>
            </a:p>
          </p:txBody>
        </p:sp>
        <p:sp>
          <p:nvSpPr>
            <p:cNvPr id="9927" name="Google Shape;9927;p67"/>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endParaRPr/>
            </a:p>
          </p:txBody>
        </p:sp>
        <p:sp>
          <p:nvSpPr>
            <p:cNvPr id="9928" name="Google Shape;9928;p67"/>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929" name="Google Shape;9929;p67"/>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9930" name="Google Shape;9930;p67"/>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9931" name="Google Shape;9931;p67"/>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32" name="Google Shape;9932;p67"/>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33" name="Google Shape;9933;p67"/>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9934" name="Google Shape;9934;p67"/>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9935" name="Google Shape;9935;p67"/>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36" name="Google Shape;9936;p67"/>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9937" name="Google Shape;9937;p67"/>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9938" name="Google Shape;9938;p67"/>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endParaRPr/>
            </a:p>
          </p:txBody>
        </p:sp>
      </p:grpSp>
      <p:grpSp>
        <p:nvGrpSpPr>
          <p:cNvPr id="9939" name="Google Shape;9939;p67"/>
          <p:cNvGrpSpPr/>
          <p:nvPr/>
        </p:nvGrpSpPr>
        <p:grpSpPr>
          <a:xfrm>
            <a:off x="2182643" y="3233921"/>
            <a:ext cx="382030" cy="320451"/>
            <a:chOff x="2182643" y="3386320"/>
            <a:chExt cx="382030" cy="320451"/>
          </a:xfrm>
        </p:grpSpPr>
        <p:sp>
          <p:nvSpPr>
            <p:cNvPr id="9940" name="Google Shape;9940;p67"/>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endParaRPr/>
            </a:p>
          </p:txBody>
        </p:sp>
        <p:sp>
          <p:nvSpPr>
            <p:cNvPr id="9941" name="Google Shape;9941;p67"/>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9942" name="Google Shape;9942;p67"/>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9943" name="Google Shape;9943;p67"/>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9944" name="Google Shape;9944;p67"/>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9945" name="Google Shape;9945;p67"/>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9946" name="Google Shape;9946;p67"/>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9947" name="Google Shape;9947;p67"/>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9948" name="Google Shape;9948;p67"/>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9949" name="Google Shape;9949;p67"/>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9950" name="Google Shape;9950;p67"/>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9951" name="Google Shape;9951;p67"/>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52" name="Google Shape;9952;p67"/>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53" name="Google Shape;9953;p67"/>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9954" name="Google Shape;9954;p67"/>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endParaRPr/>
            </a:p>
          </p:txBody>
        </p:sp>
      </p:grpSp>
      <p:grpSp>
        <p:nvGrpSpPr>
          <p:cNvPr id="9955" name="Google Shape;9955;p67"/>
          <p:cNvGrpSpPr/>
          <p:nvPr/>
        </p:nvGrpSpPr>
        <p:grpSpPr>
          <a:xfrm>
            <a:off x="3084386" y="3236941"/>
            <a:ext cx="353880" cy="330745"/>
            <a:chOff x="3084386" y="3389340"/>
            <a:chExt cx="353880" cy="330745"/>
          </a:xfrm>
        </p:grpSpPr>
        <p:sp>
          <p:nvSpPr>
            <p:cNvPr id="9956" name="Google Shape;9956;p67"/>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9957" name="Google Shape;9957;p67"/>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9958" name="Google Shape;9958;p67"/>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959" name="Google Shape;9959;p67"/>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960" name="Google Shape;9960;p67"/>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61" name="Google Shape;9961;p67"/>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endParaRPr/>
            </a:p>
          </p:txBody>
        </p:sp>
        <p:sp>
          <p:nvSpPr>
            <p:cNvPr id="9962" name="Google Shape;9962;p67"/>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endParaRPr/>
            </a:p>
          </p:txBody>
        </p:sp>
        <p:sp>
          <p:nvSpPr>
            <p:cNvPr id="9963" name="Google Shape;9963;p67"/>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64" name="Google Shape;9964;p67"/>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965" name="Google Shape;9965;p67"/>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66" name="Google Shape;9966;p67"/>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67" name="Google Shape;9967;p67"/>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endParaRPr/>
            </a:p>
          </p:txBody>
        </p:sp>
      </p:grpSp>
      <p:grpSp>
        <p:nvGrpSpPr>
          <p:cNvPr id="9968" name="Google Shape;9968;p67"/>
          <p:cNvGrpSpPr/>
          <p:nvPr/>
        </p:nvGrpSpPr>
        <p:grpSpPr>
          <a:xfrm>
            <a:off x="863499" y="1818506"/>
            <a:ext cx="347078" cy="364016"/>
            <a:chOff x="863499" y="1970906"/>
            <a:chExt cx="347078" cy="364016"/>
          </a:xfrm>
        </p:grpSpPr>
        <p:sp>
          <p:nvSpPr>
            <p:cNvPr id="9969" name="Google Shape;9969;p67"/>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70" name="Google Shape;9970;p67"/>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endParaRPr/>
            </a:p>
          </p:txBody>
        </p:sp>
        <p:sp>
          <p:nvSpPr>
            <p:cNvPr id="9971" name="Google Shape;9971;p67"/>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endParaRPr/>
            </a:p>
          </p:txBody>
        </p:sp>
        <p:sp>
          <p:nvSpPr>
            <p:cNvPr id="9972" name="Google Shape;9972;p67"/>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endParaRPr/>
            </a:p>
          </p:txBody>
        </p:sp>
        <p:sp>
          <p:nvSpPr>
            <p:cNvPr id="9973" name="Google Shape;9973;p67"/>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endParaRPr/>
            </a:p>
          </p:txBody>
        </p:sp>
        <p:sp>
          <p:nvSpPr>
            <p:cNvPr id="9974" name="Google Shape;9974;p67"/>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75" name="Google Shape;9975;p67"/>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endParaRPr/>
            </a:p>
          </p:txBody>
        </p:sp>
        <p:sp>
          <p:nvSpPr>
            <p:cNvPr id="9976" name="Google Shape;9976;p67"/>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977" name="Google Shape;9977;p67"/>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78" name="Google Shape;9978;p67"/>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9979" name="Google Shape;9979;p67"/>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9980" name="Google Shape;9980;p67"/>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endParaRPr/>
            </a:p>
          </p:txBody>
        </p:sp>
        <p:sp>
          <p:nvSpPr>
            <p:cNvPr id="9981" name="Google Shape;9981;p67"/>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9982" name="Google Shape;9982;p67"/>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endParaRPr/>
            </a:p>
          </p:txBody>
        </p:sp>
      </p:grpSp>
      <p:grpSp>
        <p:nvGrpSpPr>
          <p:cNvPr id="9983" name="Google Shape;9983;p67"/>
          <p:cNvGrpSpPr/>
          <p:nvPr/>
        </p:nvGrpSpPr>
        <p:grpSpPr>
          <a:xfrm>
            <a:off x="1749880" y="1818506"/>
            <a:ext cx="364436" cy="364174"/>
            <a:chOff x="1749879" y="1970906"/>
            <a:chExt cx="364436" cy="364174"/>
          </a:xfrm>
        </p:grpSpPr>
        <p:sp>
          <p:nvSpPr>
            <p:cNvPr id="9984" name="Google Shape;9984;p67"/>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85" name="Google Shape;9985;p67"/>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endParaRPr/>
            </a:p>
          </p:txBody>
        </p:sp>
        <p:sp>
          <p:nvSpPr>
            <p:cNvPr id="9986" name="Google Shape;9986;p67"/>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9987" name="Google Shape;9987;p67"/>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9988" name="Google Shape;9988;p67"/>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9989" name="Google Shape;9989;p67"/>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9990" name="Google Shape;9990;p67"/>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9991" name="Google Shape;9991;p67"/>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9992" name="Google Shape;9992;p67"/>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9993" name="Google Shape;9993;p67"/>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9994" name="Google Shape;9994;p67"/>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9995" name="Google Shape;9995;p67"/>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9996" name="Google Shape;9996;p67"/>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9997" name="Google Shape;9997;p67"/>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endParaRPr/>
            </a:p>
          </p:txBody>
        </p:sp>
      </p:grpSp>
      <p:grpSp>
        <p:nvGrpSpPr>
          <p:cNvPr id="9998" name="Google Shape;9998;p67"/>
          <p:cNvGrpSpPr/>
          <p:nvPr/>
        </p:nvGrpSpPr>
        <p:grpSpPr>
          <a:xfrm>
            <a:off x="2186425" y="1823759"/>
            <a:ext cx="396106" cy="353985"/>
            <a:chOff x="2186425" y="1976158"/>
            <a:chExt cx="396106" cy="353985"/>
          </a:xfrm>
        </p:grpSpPr>
        <p:sp>
          <p:nvSpPr>
            <p:cNvPr id="9999" name="Google Shape;9999;p67"/>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0000" name="Google Shape;10000;p67"/>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0001" name="Google Shape;10001;p67"/>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02" name="Google Shape;10002;p67"/>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03" name="Google Shape;10003;p67"/>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004" name="Google Shape;10004;p67"/>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05" name="Google Shape;10005;p67"/>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endParaRPr/>
            </a:p>
          </p:txBody>
        </p:sp>
      </p:grpSp>
      <p:grpSp>
        <p:nvGrpSpPr>
          <p:cNvPr id="10006" name="Google Shape;10006;p67"/>
          <p:cNvGrpSpPr/>
          <p:nvPr/>
        </p:nvGrpSpPr>
        <p:grpSpPr>
          <a:xfrm>
            <a:off x="2659157" y="1865012"/>
            <a:ext cx="319190" cy="271240"/>
            <a:chOff x="2659157" y="2017412"/>
            <a:chExt cx="319190" cy="271240"/>
          </a:xfrm>
        </p:grpSpPr>
        <p:sp>
          <p:nvSpPr>
            <p:cNvPr id="10007" name="Google Shape;10007;p67"/>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08" name="Google Shape;10008;p67"/>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09" name="Google Shape;10009;p67"/>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10" name="Google Shape;10010;p67"/>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11" name="Google Shape;10011;p67"/>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12" name="Google Shape;10012;p67"/>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13" name="Google Shape;10013;p67"/>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14" name="Google Shape;10014;p67"/>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15" name="Google Shape;10015;p67"/>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16" name="Google Shape;10016;p67"/>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17" name="Google Shape;10017;p67"/>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18" name="Google Shape;10018;p67"/>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19" name="Google Shape;10019;p67"/>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endParaRPr/>
            </a:p>
          </p:txBody>
        </p:sp>
        <p:sp>
          <p:nvSpPr>
            <p:cNvPr id="10020" name="Google Shape;10020;p67"/>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10021" name="Google Shape;10021;p67"/>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endParaRPr/>
            </a:p>
          </p:txBody>
        </p:sp>
        <p:sp>
          <p:nvSpPr>
            <p:cNvPr id="10022" name="Google Shape;10022;p67"/>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023" name="Google Shape;10023;p67"/>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24" name="Google Shape;10024;p67"/>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0025" name="Google Shape;10025;p67"/>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26" name="Google Shape;10026;p67"/>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0027" name="Google Shape;10027;p67"/>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28" name="Google Shape;10028;p67"/>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0029" name="Google Shape;10029;p67"/>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30" name="Google Shape;10030;p67"/>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0031" name="Google Shape;10031;p67"/>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032" name="Google Shape;10032;p67"/>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endParaRPr/>
            </a:p>
          </p:txBody>
        </p:sp>
      </p:grpSp>
      <p:grpSp>
        <p:nvGrpSpPr>
          <p:cNvPr id="10033" name="Google Shape;10033;p67"/>
          <p:cNvGrpSpPr/>
          <p:nvPr/>
        </p:nvGrpSpPr>
        <p:grpSpPr>
          <a:xfrm>
            <a:off x="3111775" y="1841117"/>
            <a:ext cx="318928" cy="319217"/>
            <a:chOff x="3111775" y="1993516"/>
            <a:chExt cx="318928" cy="319217"/>
          </a:xfrm>
        </p:grpSpPr>
        <p:sp>
          <p:nvSpPr>
            <p:cNvPr id="10034" name="Google Shape;10034;p67"/>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035" name="Google Shape;10035;p67"/>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36" name="Google Shape;10036;p67"/>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37" name="Google Shape;10037;p67"/>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38" name="Google Shape;10038;p67"/>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039" name="Google Shape;10039;p67"/>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040" name="Google Shape;10040;p67"/>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41" name="Google Shape;10041;p67"/>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042" name="Google Shape;10042;p67"/>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043" name="Google Shape;10043;p67"/>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44" name="Google Shape;10044;p67"/>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45" name="Google Shape;10045;p67"/>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46" name="Google Shape;10046;p67"/>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47" name="Google Shape;10047;p67"/>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048" name="Google Shape;10048;p67"/>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049" name="Google Shape;10049;p67"/>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0050" name="Google Shape;10050;p67"/>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051" name="Google Shape;10051;p67"/>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052" name="Google Shape;10052;p67"/>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053" name="Google Shape;10053;p67"/>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0054" name="Google Shape;10054;p67"/>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0055" name="Google Shape;10055;p67"/>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10056" name="Google Shape;10056;p67"/>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0057" name="Google Shape;10057;p67"/>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0058" name="Google Shape;10058;p67"/>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59" name="Google Shape;10059;p67"/>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60" name="Google Shape;10060;p67"/>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61" name="Google Shape;10061;p67"/>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0062" name="Google Shape;10062;p67"/>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063" name="Google Shape;10063;p67"/>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endParaRPr/>
            </a:p>
          </p:txBody>
        </p:sp>
      </p:grpSp>
      <p:grpSp>
        <p:nvGrpSpPr>
          <p:cNvPr id="10064" name="Google Shape;10064;p67"/>
          <p:cNvGrpSpPr/>
          <p:nvPr/>
        </p:nvGrpSpPr>
        <p:grpSpPr>
          <a:xfrm>
            <a:off x="4023786" y="1818008"/>
            <a:ext cx="288807" cy="355377"/>
            <a:chOff x="4023785" y="1970407"/>
            <a:chExt cx="288807" cy="355377"/>
          </a:xfrm>
        </p:grpSpPr>
        <p:sp>
          <p:nvSpPr>
            <p:cNvPr id="10065" name="Google Shape;10065;p67"/>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66" name="Google Shape;10066;p67"/>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67" name="Google Shape;10067;p67"/>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068" name="Google Shape;10068;p67"/>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0069" name="Google Shape;10069;p67"/>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endParaRPr/>
            </a:p>
          </p:txBody>
        </p:sp>
        <p:sp>
          <p:nvSpPr>
            <p:cNvPr id="10070" name="Google Shape;10070;p67"/>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endParaRPr/>
            </a:p>
          </p:txBody>
        </p:sp>
        <p:sp>
          <p:nvSpPr>
            <p:cNvPr id="10071" name="Google Shape;10071;p67"/>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0072" name="Google Shape;10072;p67"/>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10073" name="Google Shape;10073;p67"/>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074" name="Google Shape;10074;p67"/>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75" name="Google Shape;10075;p67"/>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076" name="Google Shape;10076;p67"/>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077" name="Google Shape;10077;p67"/>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078" name="Google Shape;10078;p67"/>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079" name="Google Shape;10079;p67"/>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80" name="Google Shape;10080;p67"/>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81" name="Google Shape;10081;p67"/>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082" name="Google Shape;10082;p67"/>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083" name="Google Shape;10083;p67"/>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84" name="Google Shape;10084;p67"/>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10085" name="Google Shape;10085;p67"/>
          <p:cNvGrpSpPr/>
          <p:nvPr/>
        </p:nvGrpSpPr>
        <p:grpSpPr>
          <a:xfrm>
            <a:off x="3544540" y="3228564"/>
            <a:ext cx="320188" cy="319269"/>
            <a:chOff x="3544540" y="3380963"/>
            <a:chExt cx="320188" cy="319269"/>
          </a:xfrm>
        </p:grpSpPr>
        <p:sp>
          <p:nvSpPr>
            <p:cNvPr id="10086" name="Google Shape;10086;p67"/>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87" name="Google Shape;10087;p67"/>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endParaRPr/>
            </a:p>
          </p:txBody>
        </p:sp>
        <p:sp>
          <p:nvSpPr>
            <p:cNvPr id="10088" name="Google Shape;10088;p67"/>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089" name="Google Shape;10089;p67"/>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090" name="Google Shape;10090;p67"/>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endParaRPr/>
            </a:p>
          </p:txBody>
        </p:sp>
        <p:sp>
          <p:nvSpPr>
            <p:cNvPr id="10091" name="Google Shape;10091;p67"/>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0092" name="Google Shape;10092;p67"/>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0093" name="Google Shape;10093;p67"/>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94" name="Google Shape;10094;p67"/>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95" name="Google Shape;10095;p67"/>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96" name="Google Shape;10096;p67"/>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97" name="Google Shape;10097;p67"/>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98" name="Google Shape;10098;p67"/>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099" name="Google Shape;10099;p67"/>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00" name="Google Shape;10100;p67"/>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01" name="Google Shape;10101;p67"/>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10102" name="Google Shape;10102;p67"/>
          <p:cNvGrpSpPr/>
          <p:nvPr/>
        </p:nvGrpSpPr>
        <p:grpSpPr>
          <a:xfrm>
            <a:off x="3944637" y="3202435"/>
            <a:ext cx="415696" cy="371605"/>
            <a:chOff x="3944637" y="3354834"/>
            <a:chExt cx="415696" cy="371605"/>
          </a:xfrm>
        </p:grpSpPr>
        <p:sp>
          <p:nvSpPr>
            <p:cNvPr id="10103" name="Google Shape;10103;p67"/>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104" name="Google Shape;10104;p67"/>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105" name="Google Shape;10105;p67"/>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endParaRPr/>
            </a:p>
          </p:txBody>
        </p:sp>
        <p:sp>
          <p:nvSpPr>
            <p:cNvPr id="10106" name="Google Shape;10106;p67"/>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107" name="Google Shape;10107;p67"/>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108" name="Google Shape;10108;p67"/>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109" name="Google Shape;10109;p67"/>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110" name="Google Shape;10110;p67"/>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endParaRPr/>
            </a:p>
          </p:txBody>
        </p:sp>
        <p:sp>
          <p:nvSpPr>
            <p:cNvPr id="10111" name="Google Shape;10111;p67"/>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112" name="Google Shape;10112;p67"/>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113" name="Google Shape;10113;p67"/>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0114" name="Google Shape;10114;p67"/>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0115" name="Google Shape;10115;p67"/>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116" name="Google Shape;10116;p67"/>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17" name="Google Shape;10117;p67"/>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18" name="Google Shape;10118;p67"/>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119" name="Google Shape;10119;p67"/>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endParaRPr/>
            </a:p>
          </p:txBody>
        </p:sp>
      </p:grpSp>
      <p:grpSp>
        <p:nvGrpSpPr>
          <p:cNvPr id="10120" name="Google Shape;10120;p67"/>
          <p:cNvGrpSpPr/>
          <p:nvPr/>
        </p:nvGrpSpPr>
        <p:grpSpPr>
          <a:xfrm>
            <a:off x="1314620" y="3669127"/>
            <a:ext cx="346317" cy="332136"/>
            <a:chOff x="1314619" y="3821527"/>
            <a:chExt cx="346317" cy="332136"/>
          </a:xfrm>
        </p:grpSpPr>
        <p:sp>
          <p:nvSpPr>
            <p:cNvPr id="10121" name="Google Shape;10121;p67"/>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endParaRPr/>
            </a:p>
          </p:txBody>
        </p:sp>
        <p:sp>
          <p:nvSpPr>
            <p:cNvPr id="10122" name="Google Shape;10122;p67"/>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endParaRPr/>
            </a:p>
          </p:txBody>
        </p:sp>
        <p:sp>
          <p:nvSpPr>
            <p:cNvPr id="10123" name="Google Shape;10123;p67"/>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endParaRPr/>
            </a:p>
          </p:txBody>
        </p:sp>
        <p:sp>
          <p:nvSpPr>
            <p:cNvPr id="10124" name="Google Shape;10124;p67"/>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endParaRPr/>
            </a:p>
          </p:txBody>
        </p:sp>
        <p:sp>
          <p:nvSpPr>
            <p:cNvPr id="10125" name="Google Shape;10125;p67"/>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endParaRPr/>
            </a:p>
          </p:txBody>
        </p:sp>
        <p:sp>
          <p:nvSpPr>
            <p:cNvPr id="10126" name="Google Shape;10126;p67"/>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endParaRPr/>
            </a:p>
          </p:txBody>
        </p:sp>
        <p:sp>
          <p:nvSpPr>
            <p:cNvPr id="10127" name="Google Shape;10127;p67"/>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endParaRPr/>
            </a:p>
          </p:txBody>
        </p:sp>
        <p:sp>
          <p:nvSpPr>
            <p:cNvPr id="10128" name="Google Shape;10128;p67"/>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endParaRPr/>
            </a:p>
          </p:txBody>
        </p:sp>
      </p:grpSp>
      <p:grpSp>
        <p:nvGrpSpPr>
          <p:cNvPr id="10129" name="Google Shape;10129;p67"/>
          <p:cNvGrpSpPr/>
          <p:nvPr/>
        </p:nvGrpSpPr>
        <p:grpSpPr>
          <a:xfrm>
            <a:off x="1751139" y="3638535"/>
            <a:ext cx="386258" cy="380507"/>
            <a:chOff x="1751139" y="3790934"/>
            <a:chExt cx="386258" cy="380507"/>
          </a:xfrm>
        </p:grpSpPr>
        <p:sp>
          <p:nvSpPr>
            <p:cNvPr id="10130" name="Google Shape;10130;p67"/>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0131" name="Google Shape;10131;p67"/>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132" name="Google Shape;10132;p67"/>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133" name="Google Shape;10133;p67"/>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134" name="Google Shape;10134;p67"/>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135" name="Google Shape;10135;p67"/>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136" name="Google Shape;10136;p67"/>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137" name="Google Shape;10137;p67"/>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endParaRPr/>
            </a:p>
          </p:txBody>
        </p:sp>
        <p:sp>
          <p:nvSpPr>
            <p:cNvPr id="10138" name="Google Shape;10138;p67"/>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139" name="Google Shape;10139;p67"/>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140" name="Google Shape;10140;p67"/>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141" name="Google Shape;10141;p67"/>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142" name="Google Shape;10142;p67"/>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43" name="Google Shape;10143;p67"/>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44" name="Google Shape;10144;p67"/>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45" name="Google Shape;10145;p67"/>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46" name="Google Shape;10146;p67"/>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147" name="Google Shape;10147;p67"/>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endParaRPr/>
            </a:p>
          </p:txBody>
        </p:sp>
      </p:grpSp>
      <p:grpSp>
        <p:nvGrpSpPr>
          <p:cNvPr id="10148" name="Google Shape;10148;p67"/>
          <p:cNvGrpSpPr/>
          <p:nvPr/>
        </p:nvGrpSpPr>
        <p:grpSpPr>
          <a:xfrm>
            <a:off x="2189682" y="3669206"/>
            <a:ext cx="395607" cy="318928"/>
            <a:chOff x="2189681" y="3821606"/>
            <a:chExt cx="395607" cy="318928"/>
          </a:xfrm>
        </p:grpSpPr>
        <p:sp>
          <p:nvSpPr>
            <p:cNvPr id="10149" name="Google Shape;10149;p67"/>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150" name="Google Shape;10150;p67"/>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10151" name="Google Shape;10151;p67"/>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0152" name="Google Shape;10152;p67"/>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0153" name="Google Shape;10153;p67"/>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154" name="Google Shape;10154;p67"/>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155" name="Google Shape;10155;p67"/>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156" name="Google Shape;10156;p67"/>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157" name="Google Shape;10157;p67"/>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158" name="Google Shape;10158;p67"/>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59" name="Google Shape;10159;p67"/>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60" name="Google Shape;10160;p67"/>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61" name="Google Shape;10161;p67"/>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62" name="Google Shape;10162;p67"/>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63" name="Google Shape;10163;p67"/>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64" name="Google Shape;10164;p67"/>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65" name="Google Shape;10165;p67"/>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66" name="Google Shape;10166;p67"/>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67" name="Google Shape;10167;p67"/>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68" name="Google Shape;10168;p67"/>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69" name="Google Shape;10169;p67"/>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70" name="Google Shape;10170;p67"/>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71" name="Google Shape;10171;p67"/>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72" name="Google Shape;10172;p67"/>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73" name="Google Shape;10173;p67"/>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174" name="Google Shape;10174;p67"/>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10175" name="Google Shape;10175;p67"/>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10176" name="Google Shape;10176;p67"/>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10177" name="Google Shape;10177;p67"/>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10178" name="Google Shape;10178;p67"/>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endParaRPr/>
            </a:p>
          </p:txBody>
        </p:sp>
      </p:grpSp>
      <p:sp>
        <p:nvSpPr>
          <p:cNvPr id="10179" name="Google Shape;10179;p67"/>
          <p:cNvSpPr/>
          <p:nvPr/>
        </p:nvSpPr>
        <p:spPr>
          <a:xfrm>
            <a:off x="1288464" y="1887650"/>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endParaRPr/>
          </a:p>
        </p:txBody>
      </p:sp>
      <p:grpSp>
        <p:nvGrpSpPr>
          <p:cNvPr id="10180" name="Google Shape;10180;p67"/>
          <p:cNvGrpSpPr/>
          <p:nvPr/>
        </p:nvGrpSpPr>
        <p:grpSpPr>
          <a:xfrm>
            <a:off x="1277409" y="1808948"/>
            <a:ext cx="420475" cy="383055"/>
            <a:chOff x="1277409" y="1961347"/>
            <a:chExt cx="420475" cy="383055"/>
          </a:xfrm>
        </p:grpSpPr>
        <p:sp>
          <p:nvSpPr>
            <p:cNvPr id="10181" name="Google Shape;10181;p67"/>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182" name="Google Shape;10182;p67"/>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183" name="Google Shape;10183;p67"/>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184" name="Google Shape;10184;p67"/>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185" name="Google Shape;10185;p67"/>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186" name="Google Shape;10186;p67"/>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187" name="Google Shape;10187;p67"/>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88" name="Google Shape;10188;p67"/>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89" name="Google Shape;10189;p67"/>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90" name="Google Shape;10190;p67"/>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191" name="Google Shape;10191;p67"/>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192" name="Google Shape;10192;p67"/>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0193" name="Google Shape;10193;p67"/>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194" name="Google Shape;10194;p67"/>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195" name="Google Shape;10195;p67"/>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196" name="Google Shape;10196;p67"/>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197" name="Google Shape;10197;p67"/>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198" name="Google Shape;10198;p67"/>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199" name="Google Shape;10199;p67"/>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200" name="Google Shape;10200;p67"/>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0201" name="Google Shape;10201;p67"/>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202" name="Google Shape;10202;p67"/>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203" name="Google Shape;10203;p67"/>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204" name="Google Shape;10204;p67"/>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205" name="Google Shape;10205;p67"/>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206" name="Google Shape;10206;p67"/>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207" name="Google Shape;10207;p67"/>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endParaRPr/>
            </a:p>
          </p:txBody>
        </p:sp>
      </p:grpSp>
      <p:grpSp>
        <p:nvGrpSpPr>
          <p:cNvPr id="10208" name="Google Shape;10208;p67"/>
          <p:cNvGrpSpPr/>
          <p:nvPr/>
        </p:nvGrpSpPr>
        <p:grpSpPr>
          <a:xfrm>
            <a:off x="2215076" y="2280419"/>
            <a:ext cx="380008" cy="351648"/>
            <a:chOff x="2215075" y="2432819"/>
            <a:chExt cx="380008" cy="351648"/>
          </a:xfrm>
        </p:grpSpPr>
        <p:sp>
          <p:nvSpPr>
            <p:cNvPr id="10209" name="Google Shape;10209;p67"/>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210" name="Google Shape;10210;p67"/>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0211" name="Google Shape;10211;p67"/>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212" name="Google Shape;10212;p67"/>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13" name="Google Shape;10213;p67"/>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14" name="Google Shape;10214;p67"/>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endParaRPr/>
            </a:p>
          </p:txBody>
        </p:sp>
        <p:sp>
          <p:nvSpPr>
            <p:cNvPr id="10215" name="Google Shape;10215;p67"/>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endParaRPr/>
            </a:p>
          </p:txBody>
        </p:sp>
        <p:sp>
          <p:nvSpPr>
            <p:cNvPr id="10216" name="Google Shape;10216;p67"/>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endParaRPr/>
            </a:p>
          </p:txBody>
        </p:sp>
        <p:sp>
          <p:nvSpPr>
            <p:cNvPr id="10217" name="Google Shape;10217;p67"/>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endParaRPr/>
            </a:p>
          </p:txBody>
        </p:sp>
        <p:sp>
          <p:nvSpPr>
            <p:cNvPr id="10218" name="Google Shape;10218;p67"/>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endParaRPr/>
            </a:p>
          </p:txBody>
        </p:sp>
        <p:sp>
          <p:nvSpPr>
            <p:cNvPr id="10219" name="Google Shape;10219;p67"/>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endParaRPr/>
            </a:p>
          </p:txBody>
        </p:sp>
        <p:sp>
          <p:nvSpPr>
            <p:cNvPr id="10220" name="Google Shape;10220;p67"/>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0221" name="Google Shape;10221;p67"/>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222" name="Google Shape;10222;p67"/>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23" name="Google Shape;10223;p67"/>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24" name="Google Shape;10224;p67"/>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endParaRPr/>
            </a:p>
          </p:txBody>
        </p:sp>
        <p:sp>
          <p:nvSpPr>
            <p:cNvPr id="10225" name="Google Shape;10225;p67"/>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endParaRPr/>
            </a:p>
          </p:txBody>
        </p:sp>
        <p:sp>
          <p:nvSpPr>
            <p:cNvPr id="10226" name="Google Shape;10226;p67"/>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endParaRPr/>
            </a:p>
          </p:txBody>
        </p:sp>
        <p:sp>
          <p:nvSpPr>
            <p:cNvPr id="10227" name="Google Shape;10227;p67"/>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endParaRPr/>
            </a:p>
          </p:txBody>
        </p:sp>
        <p:sp>
          <p:nvSpPr>
            <p:cNvPr id="10228" name="Google Shape;10228;p67"/>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endParaRPr/>
            </a:p>
          </p:txBody>
        </p:sp>
        <p:sp>
          <p:nvSpPr>
            <p:cNvPr id="10229" name="Google Shape;10229;p67"/>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endParaRPr/>
            </a:p>
          </p:txBody>
        </p:sp>
        <p:sp>
          <p:nvSpPr>
            <p:cNvPr id="10230" name="Google Shape;10230;p67"/>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0231" name="Google Shape;10231;p67"/>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232" name="Google Shape;10232;p67"/>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33" name="Google Shape;10233;p67"/>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34" name="Google Shape;10234;p67"/>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endParaRPr/>
            </a:p>
          </p:txBody>
        </p:sp>
        <p:sp>
          <p:nvSpPr>
            <p:cNvPr id="10235" name="Google Shape;10235;p67"/>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endParaRPr/>
            </a:p>
          </p:txBody>
        </p:sp>
        <p:sp>
          <p:nvSpPr>
            <p:cNvPr id="10236" name="Google Shape;10236;p67"/>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endParaRPr/>
            </a:p>
          </p:txBody>
        </p:sp>
        <p:sp>
          <p:nvSpPr>
            <p:cNvPr id="10237" name="Google Shape;10237;p67"/>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endParaRPr/>
            </a:p>
          </p:txBody>
        </p:sp>
        <p:sp>
          <p:nvSpPr>
            <p:cNvPr id="10238" name="Google Shape;10238;p67"/>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endParaRPr/>
            </a:p>
          </p:txBody>
        </p:sp>
        <p:sp>
          <p:nvSpPr>
            <p:cNvPr id="10239" name="Google Shape;10239;p67"/>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endParaRPr/>
            </a:p>
          </p:txBody>
        </p:sp>
      </p:grpSp>
      <p:grpSp>
        <p:nvGrpSpPr>
          <p:cNvPr id="10240" name="Google Shape;10240;p67"/>
          <p:cNvGrpSpPr/>
          <p:nvPr/>
        </p:nvGrpSpPr>
        <p:grpSpPr>
          <a:xfrm>
            <a:off x="2661416" y="2269943"/>
            <a:ext cx="344059" cy="340671"/>
            <a:chOff x="2661416" y="2422342"/>
            <a:chExt cx="344059" cy="340671"/>
          </a:xfrm>
        </p:grpSpPr>
        <p:sp>
          <p:nvSpPr>
            <p:cNvPr id="10241" name="Google Shape;10241;p67"/>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endParaRPr/>
            </a:p>
          </p:txBody>
        </p:sp>
        <p:sp>
          <p:nvSpPr>
            <p:cNvPr id="10242" name="Google Shape;10242;p67"/>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endParaRPr/>
            </a:p>
          </p:txBody>
        </p:sp>
        <p:sp>
          <p:nvSpPr>
            <p:cNvPr id="10243" name="Google Shape;10243;p67"/>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0244" name="Google Shape;10244;p67"/>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endParaRPr/>
            </a:p>
          </p:txBody>
        </p:sp>
        <p:sp>
          <p:nvSpPr>
            <p:cNvPr id="10245" name="Google Shape;10245;p67"/>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endParaRPr/>
            </a:p>
          </p:txBody>
        </p:sp>
        <p:sp>
          <p:nvSpPr>
            <p:cNvPr id="10246" name="Google Shape;10246;p67"/>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0247" name="Google Shape;10247;p67"/>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248" name="Google Shape;10248;p67"/>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49" name="Google Shape;10249;p67"/>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250" name="Google Shape;10250;p67"/>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51" name="Google Shape;10251;p67"/>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252" name="Google Shape;10252;p67"/>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253" name="Google Shape;10253;p67"/>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10254" name="Google Shape;10254;p67"/>
          <p:cNvGrpSpPr/>
          <p:nvPr/>
        </p:nvGrpSpPr>
        <p:grpSpPr>
          <a:xfrm>
            <a:off x="4066510" y="2269943"/>
            <a:ext cx="206876" cy="348470"/>
            <a:chOff x="4066510" y="2422342"/>
            <a:chExt cx="206876" cy="348470"/>
          </a:xfrm>
        </p:grpSpPr>
        <p:sp>
          <p:nvSpPr>
            <p:cNvPr id="10255" name="Google Shape;10255;p67"/>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256" name="Google Shape;10256;p67"/>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257" name="Google Shape;10257;p67"/>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258" name="Google Shape;10258;p67"/>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259" name="Google Shape;10259;p67"/>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260" name="Google Shape;10260;p67"/>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261" name="Google Shape;10261;p67"/>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262" name="Google Shape;10262;p67"/>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263" name="Google Shape;10263;p67"/>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264" name="Google Shape;10264;p67"/>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265" name="Google Shape;10265;p67"/>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0266" name="Google Shape;10266;p67"/>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endParaRPr/>
            </a:p>
          </p:txBody>
        </p:sp>
      </p:grpSp>
      <p:sp>
        <p:nvSpPr>
          <p:cNvPr id="10267" name="Google Shape;10267;p67"/>
          <p:cNvSpPr/>
          <p:nvPr/>
        </p:nvSpPr>
        <p:spPr>
          <a:xfrm>
            <a:off x="2958206" y="3739321"/>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endParaRPr/>
          </a:p>
        </p:txBody>
      </p:sp>
      <p:grpSp>
        <p:nvGrpSpPr>
          <p:cNvPr id="10268" name="Google Shape;10268;p67"/>
          <p:cNvGrpSpPr/>
          <p:nvPr/>
        </p:nvGrpSpPr>
        <p:grpSpPr>
          <a:xfrm>
            <a:off x="2617694" y="3664925"/>
            <a:ext cx="420475" cy="326491"/>
            <a:chOff x="2617693" y="3817325"/>
            <a:chExt cx="420475" cy="326491"/>
          </a:xfrm>
        </p:grpSpPr>
        <p:sp>
          <p:nvSpPr>
            <p:cNvPr id="10269" name="Google Shape;10269;p67"/>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endParaRPr/>
            </a:p>
          </p:txBody>
        </p:sp>
        <p:sp>
          <p:nvSpPr>
            <p:cNvPr id="10270" name="Google Shape;10270;p67"/>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endParaRPr/>
            </a:p>
          </p:txBody>
        </p:sp>
        <p:sp>
          <p:nvSpPr>
            <p:cNvPr id="10271" name="Google Shape;10271;p67"/>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endParaRPr/>
            </a:p>
          </p:txBody>
        </p:sp>
        <p:sp>
          <p:nvSpPr>
            <p:cNvPr id="10272" name="Google Shape;10272;p67"/>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endParaRPr/>
            </a:p>
          </p:txBody>
        </p:sp>
        <p:sp>
          <p:nvSpPr>
            <p:cNvPr id="10273" name="Google Shape;10273;p67"/>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endParaRPr/>
            </a:p>
          </p:txBody>
        </p:sp>
        <p:sp>
          <p:nvSpPr>
            <p:cNvPr id="10274" name="Google Shape;10274;p67"/>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endParaRPr/>
            </a:p>
          </p:txBody>
        </p:sp>
        <p:sp>
          <p:nvSpPr>
            <p:cNvPr id="10275" name="Google Shape;10275;p67"/>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276" name="Google Shape;10276;p67"/>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277" name="Google Shape;10277;p67"/>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0278" name="Google Shape;10278;p67"/>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79" name="Google Shape;10279;p67"/>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280" name="Google Shape;10280;p67"/>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281" name="Google Shape;10281;p67"/>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282" name="Google Shape;10282;p67"/>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283" name="Google Shape;10283;p67"/>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284" name="Google Shape;10284;p67"/>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285" name="Google Shape;10285;p67"/>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endParaRPr/>
            </a:p>
          </p:txBody>
        </p:sp>
      </p:grpSp>
      <p:grpSp>
        <p:nvGrpSpPr>
          <p:cNvPr id="10286" name="Google Shape;10286;p67"/>
          <p:cNvGrpSpPr/>
          <p:nvPr/>
        </p:nvGrpSpPr>
        <p:grpSpPr>
          <a:xfrm>
            <a:off x="3545301" y="2271124"/>
            <a:ext cx="358134" cy="356637"/>
            <a:chOff x="3545301" y="2423523"/>
            <a:chExt cx="358134" cy="356637"/>
          </a:xfrm>
        </p:grpSpPr>
        <p:sp>
          <p:nvSpPr>
            <p:cNvPr id="10287" name="Google Shape;10287;p67"/>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0288" name="Google Shape;10288;p67"/>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89" name="Google Shape;10289;p67"/>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10290" name="Google Shape;10290;p67"/>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91" name="Google Shape;10291;p67"/>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292" name="Google Shape;10292;p67"/>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endParaRPr/>
            </a:p>
          </p:txBody>
        </p:sp>
        <p:sp>
          <p:nvSpPr>
            <p:cNvPr id="10293" name="Google Shape;10293;p67"/>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94" name="Google Shape;10294;p67"/>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10295" name="Google Shape;10295;p67"/>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10296" name="Google Shape;10296;p67"/>
          <p:cNvGrpSpPr/>
          <p:nvPr/>
        </p:nvGrpSpPr>
        <p:grpSpPr>
          <a:xfrm>
            <a:off x="5766424" y="4122795"/>
            <a:ext cx="358160" cy="356926"/>
            <a:chOff x="5766424" y="4275195"/>
            <a:chExt cx="358160" cy="356926"/>
          </a:xfrm>
        </p:grpSpPr>
        <p:sp>
          <p:nvSpPr>
            <p:cNvPr id="10297" name="Google Shape;10297;p67"/>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0298" name="Google Shape;10298;p67"/>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299" name="Google Shape;10299;p67"/>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10300" name="Google Shape;10300;p67"/>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01" name="Google Shape;10301;p67"/>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302" name="Google Shape;10302;p67"/>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endParaRPr/>
            </a:p>
          </p:txBody>
        </p:sp>
        <p:sp>
          <p:nvSpPr>
            <p:cNvPr id="10303" name="Google Shape;10303;p67"/>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04" name="Google Shape;10304;p67"/>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10305" name="Google Shape;10305;p67"/>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10306" name="Google Shape;10306;p67"/>
          <p:cNvGrpSpPr/>
          <p:nvPr/>
        </p:nvGrpSpPr>
        <p:grpSpPr>
          <a:xfrm>
            <a:off x="3531462" y="3672199"/>
            <a:ext cx="377251" cy="324232"/>
            <a:chOff x="3531462" y="3824599"/>
            <a:chExt cx="377251" cy="324232"/>
          </a:xfrm>
        </p:grpSpPr>
        <p:sp>
          <p:nvSpPr>
            <p:cNvPr id="10307" name="Google Shape;10307;p67"/>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0308" name="Google Shape;10308;p67"/>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endParaRPr/>
            </a:p>
          </p:txBody>
        </p:sp>
        <p:sp>
          <p:nvSpPr>
            <p:cNvPr id="10309" name="Google Shape;10309;p67"/>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0310" name="Google Shape;10310;p67"/>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11" name="Google Shape;10311;p67"/>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12" name="Google Shape;10312;p67"/>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endParaRPr/>
            </a:p>
          </p:txBody>
        </p:sp>
        <p:sp>
          <p:nvSpPr>
            <p:cNvPr id="10313" name="Google Shape;10313;p67"/>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10314" name="Google Shape;10314;p67"/>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15" name="Google Shape;10315;p67"/>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10316" name="Google Shape;10316;p67"/>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endParaRPr/>
            </a:p>
          </p:txBody>
        </p:sp>
        <p:sp>
          <p:nvSpPr>
            <p:cNvPr id="10317" name="Google Shape;10317;p67"/>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endParaRPr/>
            </a:p>
          </p:txBody>
        </p:sp>
      </p:grpSp>
      <p:grpSp>
        <p:nvGrpSpPr>
          <p:cNvPr id="10318" name="Google Shape;10318;p67"/>
          <p:cNvGrpSpPr/>
          <p:nvPr/>
        </p:nvGrpSpPr>
        <p:grpSpPr>
          <a:xfrm>
            <a:off x="4030587" y="3652847"/>
            <a:ext cx="286523" cy="340566"/>
            <a:chOff x="4030586" y="3805246"/>
            <a:chExt cx="286523" cy="340566"/>
          </a:xfrm>
        </p:grpSpPr>
        <p:sp>
          <p:nvSpPr>
            <p:cNvPr id="10319" name="Google Shape;10319;p67"/>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320" name="Google Shape;10320;p67"/>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321" name="Google Shape;10321;p67"/>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endParaRPr/>
            </a:p>
          </p:txBody>
        </p:sp>
        <p:sp>
          <p:nvSpPr>
            <p:cNvPr id="10322" name="Google Shape;10322;p67"/>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endParaRPr/>
            </a:p>
          </p:txBody>
        </p:sp>
        <p:sp>
          <p:nvSpPr>
            <p:cNvPr id="10323" name="Google Shape;10323;p67"/>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endParaRPr/>
            </a:p>
          </p:txBody>
        </p:sp>
        <p:sp>
          <p:nvSpPr>
            <p:cNvPr id="10324" name="Google Shape;10324;p67"/>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325" name="Google Shape;10325;p67"/>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0326" name="Google Shape;10326;p67"/>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327" name="Google Shape;10327;p67"/>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328" name="Google Shape;10328;p67"/>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329" name="Google Shape;10329;p67"/>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0330" name="Google Shape;10330;p67"/>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0331" name="Google Shape;10331;p67"/>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10332" name="Google Shape;10332;p67"/>
          <p:cNvGrpSpPr/>
          <p:nvPr/>
        </p:nvGrpSpPr>
        <p:grpSpPr>
          <a:xfrm>
            <a:off x="2180885" y="2736319"/>
            <a:ext cx="376752" cy="374468"/>
            <a:chOff x="2180884" y="2888719"/>
            <a:chExt cx="376752" cy="374468"/>
          </a:xfrm>
        </p:grpSpPr>
        <p:sp>
          <p:nvSpPr>
            <p:cNvPr id="10333" name="Google Shape;10333;p67"/>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34" name="Google Shape;10334;p67"/>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35" name="Google Shape;10335;p67"/>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36" name="Google Shape;10336;p67"/>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37" name="Google Shape;10337;p67"/>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338" name="Google Shape;10338;p67"/>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339" name="Google Shape;10339;p67"/>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40" name="Google Shape;10340;p67"/>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41" name="Google Shape;10341;p67"/>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342" name="Google Shape;10342;p67"/>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343" name="Google Shape;10343;p67"/>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44" name="Google Shape;10344;p67"/>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45" name="Google Shape;10345;p67"/>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0346" name="Google Shape;10346;p67"/>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endParaRPr/>
            </a:p>
          </p:txBody>
        </p:sp>
      </p:grpSp>
      <p:grpSp>
        <p:nvGrpSpPr>
          <p:cNvPr id="10347" name="Google Shape;10347;p67"/>
          <p:cNvGrpSpPr/>
          <p:nvPr/>
        </p:nvGrpSpPr>
        <p:grpSpPr>
          <a:xfrm>
            <a:off x="3954433" y="2790599"/>
            <a:ext cx="378249" cy="265909"/>
            <a:chOff x="3954432" y="2942999"/>
            <a:chExt cx="378249" cy="265909"/>
          </a:xfrm>
        </p:grpSpPr>
        <p:sp>
          <p:nvSpPr>
            <p:cNvPr id="10348" name="Google Shape;10348;p67"/>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349" name="Google Shape;10349;p67"/>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350" name="Google Shape;10350;p67"/>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0351" name="Google Shape;10351;p67"/>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10352" name="Google Shape;10352;p67"/>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endParaRPr/>
            </a:p>
          </p:txBody>
        </p:sp>
        <p:sp>
          <p:nvSpPr>
            <p:cNvPr id="10353" name="Google Shape;10353;p67"/>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354" name="Google Shape;10354;p67"/>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355" name="Google Shape;10355;p67"/>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356" name="Google Shape;10356;p67"/>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endParaRPr/>
            </a:p>
          </p:txBody>
        </p:sp>
      </p:grpSp>
      <p:grpSp>
        <p:nvGrpSpPr>
          <p:cNvPr id="10357" name="Google Shape;10357;p67"/>
          <p:cNvGrpSpPr/>
          <p:nvPr/>
        </p:nvGrpSpPr>
        <p:grpSpPr>
          <a:xfrm>
            <a:off x="1752138" y="4114208"/>
            <a:ext cx="378512" cy="374756"/>
            <a:chOff x="1752137" y="4266608"/>
            <a:chExt cx="378512" cy="374756"/>
          </a:xfrm>
        </p:grpSpPr>
        <p:sp>
          <p:nvSpPr>
            <p:cNvPr id="10358" name="Google Shape;10358;p67"/>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359" name="Google Shape;10359;p67"/>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360" name="Google Shape;10360;p67"/>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361" name="Google Shape;10361;p67"/>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362" name="Google Shape;10362;p67"/>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363" name="Google Shape;10363;p67"/>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364" name="Google Shape;10364;p67"/>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365" name="Google Shape;10365;p67"/>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10366" name="Google Shape;10366;p67"/>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367" name="Google Shape;10367;p67"/>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10368" name="Google Shape;10368;p67"/>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369" name="Google Shape;10369;p67"/>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370" name="Google Shape;10370;p67"/>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371" name="Google Shape;10371;p67"/>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372" name="Google Shape;10372;p67"/>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373" name="Google Shape;10373;p67"/>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endParaRPr/>
            </a:p>
          </p:txBody>
        </p:sp>
        <p:sp>
          <p:nvSpPr>
            <p:cNvPr id="10374" name="Google Shape;10374;p67"/>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75" name="Google Shape;10375;p67"/>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76" name="Google Shape;10376;p67"/>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377" name="Google Shape;10377;p67"/>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378" name="Google Shape;10378;p67"/>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endParaRPr/>
            </a:p>
          </p:txBody>
        </p:sp>
      </p:grpSp>
      <p:grpSp>
        <p:nvGrpSpPr>
          <p:cNvPr id="10379" name="Google Shape;10379;p67"/>
          <p:cNvGrpSpPr/>
          <p:nvPr/>
        </p:nvGrpSpPr>
        <p:grpSpPr>
          <a:xfrm>
            <a:off x="3117789" y="3660147"/>
            <a:ext cx="341065" cy="341065"/>
            <a:chOff x="3117788" y="3812546"/>
            <a:chExt cx="341065" cy="341065"/>
          </a:xfrm>
        </p:grpSpPr>
        <p:sp>
          <p:nvSpPr>
            <p:cNvPr id="10380" name="Google Shape;10380;p67"/>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381" name="Google Shape;10381;p67"/>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0382" name="Google Shape;10382;p67"/>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10383" name="Google Shape;10383;p67"/>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0384" name="Google Shape;10384;p67"/>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endParaRPr/>
            </a:p>
          </p:txBody>
        </p:sp>
        <p:sp>
          <p:nvSpPr>
            <p:cNvPr id="10385" name="Google Shape;10385;p67"/>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endParaRPr/>
            </a:p>
          </p:txBody>
        </p:sp>
      </p:grpSp>
      <p:grpSp>
        <p:nvGrpSpPr>
          <p:cNvPr id="10386" name="Google Shape;10386;p67"/>
          <p:cNvGrpSpPr/>
          <p:nvPr/>
        </p:nvGrpSpPr>
        <p:grpSpPr>
          <a:xfrm>
            <a:off x="3994401" y="4147532"/>
            <a:ext cx="338281" cy="322657"/>
            <a:chOff x="3994400" y="4299932"/>
            <a:chExt cx="338281" cy="322657"/>
          </a:xfrm>
        </p:grpSpPr>
        <p:sp>
          <p:nvSpPr>
            <p:cNvPr id="10387" name="Google Shape;10387;p67"/>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endParaRPr/>
            </a:p>
          </p:txBody>
        </p:sp>
        <p:sp>
          <p:nvSpPr>
            <p:cNvPr id="10388" name="Google Shape;10388;p67"/>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0389" name="Google Shape;10389;p67"/>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390" name="Google Shape;10390;p67"/>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endParaRPr/>
            </a:p>
          </p:txBody>
        </p:sp>
        <p:sp>
          <p:nvSpPr>
            <p:cNvPr id="10391" name="Google Shape;10391;p67"/>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0392" name="Google Shape;10392;p67"/>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0393" name="Google Shape;10393;p67"/>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0394" name="Google Shape;10394;p67"/>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endParaRPr/>
            </a:p>
          </p:txBody>
        </p:sp>
      </p:grpSp>
      <p:sp>
        <p:nvSpPr>
          <p:cNvPr id="10395" name="Google Shape;10395;p67"/>
          <p:cNvSpPr/>
          <p:nvPr/>
        </p:nvSpPr>
        <p:spPr>
          <a:xfrm>
            <a:off x="3700340" y="1813229"/>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396" name="Google Shape;10396;p67"/>
          <p:cNvSpPr/>
          <p:nvPr/>
        </p:nvSpPr>
        <p:spPr>
          <a:xfrm>
            <a:off x="3700341" y="1813229"/>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nvGrpSpPr>
          <p:cNvPr id="10397" name="Google Shape;10397;p67"/>
          <p:cNvGrpSpPr/>
          <p:nvPr/>
        </p:nvGrpSpPr>
        <p:grpSpPr>
          <a:xfrm>
            <a:off x="3573427" y="1813229"/>
            <a:ext cx="302358" cy="374993"/>
            <a:chOff x="3573426" y="1965628"/>
            <a:chExt cx="302358" cy="374993"/>
          </a:xfrm>
        </p:grpSpPr>
        <p:sp>
          <p:nvSpPr>
            <p:cNvPr id="10398" name="Google Shape;10398;p67"/>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399" name="Google Shape;10399;p67"/>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400" name="Google Shape;10400;p67"/>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401" name="Google Shape;10401;p67"/>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10402" name="Google Shape;10402;p67"/>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10403" name="Google Shape;10403;p67"/>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404" name="Google Shape;10404;p67"/>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405" name="Google Shape;10405;p67"/>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406" name="Google Shape;10406;p67"/>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407" name="Google Shape;10407;p67"/>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408" name="Google Shape;10408;p67"/>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409" name="Google Shape;10409;p67"/>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10" name="Google Shape;10410;p67"/>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11" name="Google Shape;10411;p67"/>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412" name="Google Shape;10412;p67"/>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0413" name="Google Shape;10413;p67"/>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0414" name="Google Shape;10414;p67"/>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415" name="Google Shape;10415;p67"/>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416" name="Google Shape;10416;p67"/>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17" name="Google Shape;10417;p67"/>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18" name="Google Shape;10418;p67"/>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419" name="Google Shape;10419;p67"/>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0420" name="Google Shape;10420;p67"/>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0421" name="Google Shape;10421;p67"/>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422" name="Google Shape;10422;p67"/>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423" name="Google Shape;10423;p67"/>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24" name="Google Shape;10424;p67"/>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25" name="Google Shape;10425;p67"/>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0426" name="Google Shape;10426;p67"/>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0427" name="Google Shape;10427;p67"/>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0428" name="Google Shape;10428;p67"/>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429" name="Google Shape;10429;p67"/>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430" name="Google Shape;10430;p67"/>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31" name="Google Shape;10431;p67"/>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32" name="Google Shape;10432;p67"/>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0433" name="Google Shape;10433;p67"/>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0434" name="Google Shape;10434;p67"/>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0435" name="Google Shape;10435;p67"/>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436" name="Google Shape;10436;p67"/>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437" name="Google Shape;10437;p67"/>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38" name="Google Shape;10438;p67"/>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39" name="Google Shape;10439;p67"/>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0440" name="Google Shape;10440;p67"/>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0441" name="Google Shape;10441;p67"/>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0442" name="Google Shape;10442;p67"/>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443" name="Google Shape;10443;p67"/>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endParaRPr/>
            </a:p>
          </p:txBody>
        </p:sp>
        <p:sp>
          <p:nvSpPr>
            <p:cNvPr id="10444" name="Google Shape;10444;p67"/>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endParaRPr/>
            </a:p>
          </p:txBody>
        </p:sp>
      </p:grpSp>
      <p:grpSp>
        <p:nvGrpSpPr>
          <p:cNvPr id="10445" name="Google Shape;10445;p67"/>
          <p:cNvGrpSpPr/>
          <p:nvPr/>
        </p:nvGrpSpPr>
        <p:grpSpPr>
          <a:xfrm>
            <a:off x="3513632" y="2756173"/>
            <a:ext cx="355876" cy="331007"/>
            <a:chOff x="3513632" y="2908572"/>
            <a:chExt cx="355876" cy="331007"/>
          </a:xfrm>
        </p:grpSpPr>
        <p:sp>
          <p:nvSpPr>
            <p:cNvPr id="10446" name="Google Shape;10446;p67"/>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endParaRPr/>
            </a:p>
          </p:txBody>
        </p:sp>
        <p:sp>
          <p:nvSpPr>
            <p:cNvPr id="10447" name="Google Shape;10447;p67"/>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endParaRPr/>
            </a:p>
          </p:txBody>
        </p:sp>
        <p:sp>
          <p:nvSpPr>
            <p:cNvPr id="10448" name="Google Shape;10448;p67"/>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endParaRPr/>
            </a:p>
          </p:txBody>
        </p:sp>
        <p:sp>
          <p:nvSpPr>
            <p:cNvPr id="10449" name="Google Shape;10449;p67"/>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endParaRPr/>
            </a:p>
          </p:txBody>
        </p:sp>
        <p:sp>
          <p:nvSpPr>
            <p:cNvPr id="10450" name="Google Shape;10450;p67"/>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endParaRPr/>
            </a:p>
          </p:txBody>
        </p:sp>
        <p:sp>
          <p:nvSpPr>
            <p:cNvPr id="10451" name="Google Shape;10451;p67"/>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endParaRPr/>
            </a:p>
          </p:txBody>
        </p:sp>
        <p:sp>
          <p:nvSpPr>
            <p:cNvPr id="10452" name="Google Shape;10452;p67"/>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endParaRPr/>
            </a:p>
          </p:txBody>
        </p:sp>
        <p:sp>
          <p:nvSpPr>
            <p:cNvPr id="10453" name="Google Shape;10453;p67"/>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10454" name="Google Shape;10454;p67"/>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0455" name="Google Shape;10455;p67"/>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endParaRPr/>
            </a:p>
          </p:txBody>
        </p:sp>
        <p:sp>
          <p:nvSpPr>
            <p:cNvPr id="10456" name="Google Shape;10456;p67"/>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endParaRPr/>
            </a:p>
          </p:txBody>
        </p:sp>
        <p:sp>
          <p:nvSpPr>
            <p:cNvPr id="10457" name="Google Shape;10457;p67"/>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458" name="Google Shape;10458;p67"/>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endParaRPr/>
            </a:p>
          </p:txBody>
        </p:sp>
        <p:sp>
          <p:nvSpPr>
            <p:cNvPr id="10459" name="Google Shape;10459;p67"/>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10460" name="Google Shape;10460;p67"/>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10461" name="Google Shape;10461;p67"/>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endParaRPr/>
            </a:p>
          </p:txBody>
        </p:sp>
      </p:grpSp>
      <p:grpSp>
        <p:nvGrpSpPr>
          <p:cNvPr id="10462" name="Google Shape;10462;p67"/>
          <p:cNvGrpSpPr/>
          <p:nvPr/>
        </p:nvGrpSpPr>
        <p:grpSpPr>
          <a:xfrm>
            <a:off x="2694083" y="2736030"/>
            <a:ext cx="235762" cy="374756"/>
            <a:chOff x="2694083" y="2888430"/>
            <a:chExt cx="235762" cy="374756"/>
          </a:xfrm>
        </p:grpSpPr>
        <p:sp>
          <p:nvSpPr>
            <p:cNvPr id="10463" name="Google Shape;10463;p67"/>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464" name="Google Shape;10464;p67"/>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465" name="Google Shape;10465;p67"/>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endParaRPr/>
            </a:p>
          </p:txBody>
        </p:sp>
        <p:sp>
          <p:nvSpPr>
            <p:cNvPr id="10466" name="Google Shape;10466;p67"/>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467" name="Google Shape;10467;p67"/>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468" name="Google Shape;10468;p67"/>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469" name="Google Shape;10469;p67"/>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470" name="Google Shape;10470;p67"/>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endParaRPr/>
            </a:p>
          </p:txBody>
        </p:sp>
        <p:sp>
          <p:nvSpPr>
            <p:cNvPr id="10471" name="Google Shape;10471;p67"/>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endParaRPr/>
            </a:p>
          </p:txBody>
        </p:sp>
      </p:grpSp>
      <p:grpSp>
        <p:nvGrpSpPr>
          <p:cNvPr id="10472" name="Google Shape;10472;p67"/>
          <p:cNvGrpSpPr/>
          <p:nvPr/>
        </p:nvGrpSpPr>
        <p:grpSpPr>
          <a:xfrm>
            <a:off x="871535" y="4148188"/>
            <a:ext cx="357661" cy="311155"/>
            <a:chOff x="871534" y="4300588"/>
            <a:chExt cx="357661" cy="311155"/>
          </a:xfrm>
        </p:grpSpPr>
        <p:sp>
          <p:nvSpPr>
            <p:cNvPr id="10473" name="Google Shape;10473;p67"/>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74" name="Google Shape;10474;p67"/>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75" name="Google Shape;10475;p67"/>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76" name="Google Shape;10476;p67"/>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0477" name="Google Shape;10477;p67"/>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0478" name="Google Shape;10478;p67"/>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endParaRPr/>
            </a:p>
          </p:txBody>
        </p:sp>
        <p:sp>
          <p:nvSpPr>
            <p:cNvPr id="10479" name="Google Shape;10479;p67"/>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480" name="Google Shape;10480;p67"/>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481" name="Google Shape;10481;p67"/>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482" name="Google Shape;10482;p67"/>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483" name="Google Shape;10483;p67"/>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endParaRPr/>
            </a:p>
          </p:txBody>
        </p:sp>
        <p:sp>
          <p:nvSpPr>
            <p:cNvPr id="10484" name="Google Shape;10484;p67"/>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485" name="Google Shape;10485;p67"/>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endParaRPr/>
            </a:p>
          </p:txBody>
        </p:sp>
        <p:sp>
          <p:nvSpPr>
            <p:cNvPr id="10486" name="Google Shape;10486;p67"/>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487" name="Google Shape;10487;p67"/>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488" name="Google Shape;10488;p67"/>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489" name="Google Shape;10489;p67"/>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490" name="Google Shape;10490;p67"/>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endParaRPr/>
            </a:p>
          </p:txBody>
        </p:sp>
        <p:sp>
          <p:nvSpPr>
            <p:cNvPr id="10491" name="Google Shape;10491;p67"/>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492" name="Google Shape;10492;p67"/>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493" name="Google Shape;10493;p67"/>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endParaRPr/>
            </a:p>
          </p:txBody>
        </p:sp>
      </p:grpSp>
      <p:grpSp>
        <p:nvGrpSpPr>
          <p:cNvPr id="10494" name="Google Shape;10494;p67"/>
          <p:cNvGrpSpPr/>
          <p:nvPr/>
        </p:nvGrpSpPr>
        <p:grpSpPr>
          <a:xfrm>
            <a:off x="916020" y="3669207"/>
            <a:ext cx="250100" cy="336785"/>
            <a:chOff x="916019" y="3821606"/>
            <a:chExt cx="250100" cy="336785"/>
          </a:xfrm>
        </p:grpSpPr>
        <p:sp>
          <p:nvSpPr>
            <p:cNvPr id="10495" name="Google Shape;10495;p67"/>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96" name="Google Shape;10496;p67"/>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497" name="Google Shape;10497;p67"/>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498" name="Google Shape;10498;p67"/>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499" name="Google Shape;10499;p67"/>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500" name="Google Shape;10500;p67"/>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10501" name="Google Shape;10501;p67"/>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502" name="Google Shape;10502;p67"/>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503" name="Google Shape;10503;p67"/>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504" name="Google Shape;10504;p67"/>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505" name="Google Shape;10505;p67"/>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506" name="Google Shape;10506;p67"/>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507" name="Google Shape;10507;p67"/>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10508" name="Google Shape;10508;p67"/>
          <p:cNvGrpSpPr/>
          <p:nvPr/>
        </p:nvGrpSpPr>
        <p:grpSpPr>
          <a:xfrm>
            <a:off x="849686" y="2757170"/>
            <a:ext cx="374730" cy="332504"/>
            <a:chOff x="849686" y="2909570"/>
            <a:chExt cx="374730" cy="332504"/>
          </a:xfrm>
        </p:grpSpPr>
        <p:sp>
          <p:nvSpPr>
            <p:cNvPr id="10509" name="Google Shape;10509;p67"/>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510" name="Google Shape;10510;p67"/>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511" name="Google Shape;10511;p67"/>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512" name="Google Shape;10512;p67"/>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513" name="Google Shape;10513;p67"/>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514" name="Google Shape;10514;p67"/>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515" name="Google Shape;10515;p67"/>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516" name="Google Shape;10516;p67"/>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10517" name="Google Shape;10517;p67"/>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518" name="Google Shape;10518;p67"/>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0519" name="Google Shape;10519;p67"/>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endParaRPr/>
            </a:p>
          </p:txBody>
        </p:sp>
      </p:grpSp>
      <p:grpSp>
        <p:nvGrpSpPr>
          <p:cNvPr id="10520" name="Google Shape;10520;p67"/>
          <p:cNvGrpSpPr/>
          <p:nvPr/>
        </p:nvGrpSpPr>
        <p:grpSpPr>
          <a:xfrm>
            <a:off x="1735568" y="2267841"/>
            <a:ext cx="417718" cy="372866"/>
            <a:chOff x="1735567" y="2420241"/>
            <a:chExt cx="417718" cy="372866"/>
          </a:xfrm>
        </p:grpSpPr>
        <p:sp>
          <p:nvSpPr>
            <p:cNvPr id="10521" name="Google Shape;10521;p67"/>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endParaRPr/>
            </a:p>
          </p:txBody>
        </p:sp>
        <p:sp>
          <p:nvSpPr>
            <p:cNvPr id="10522" name="Google Shape;10522;p67"/>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0523" name="Google Shape;10523;p67"/>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524" name="Google Shape;10524;p67"/>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0525" name="Google Shape;10525;p67"/>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526" name="Google Shape;10526;p67"/>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endParaRPr/>
            </a:p>
          </p:txBody>
        </p:sp>
        <p:sp>
          <p:nvSpPr>
            <p:cNvPr id="10527" name="Google Shape;10527;p67"/>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10528" name="Google Shape;10528;p67"/>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endParaRPr/>
            </a:p>
          </p:txBody>
        </p:sp>
        <p:sp>
          <p:nvSpPr>
            <p:cNvPr id="10529" name="Google Shape;10529;p67"/>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10530" name="Google Shape;10530;p67"/>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endParaRPr/>
            </a:p>
          </p:txBody>
        </p:sp>
        <p:sp>
          <p:nvSpPr>
            <p:cNvPr id="10531" name="Google Shape;10531;p67"/>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10532" name="Google Shape;10532;p67"/>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endParaRPr/>
            </a:p>
          </p:txBody>
        </p:sp>
      </p:grpSp>
      <p:grpSp>
        <p:nvGrpSpPr>
          <p:cNvPr id="10533" name="Google Shape;10533;p67"/>
          <p:cNvGrpSpPr/>
          <p:nvPr/>
        </p:nvGrpSpPr>
        <p:grpSpPr>
          <a:xfrm>
            <a:off x="3599318" y="4147190"/>
            <a:ext cx="251098" cy="309028"/>
            <a:chOff x="3599318" y="4299590"/>
            <a:chExt cx="251098" cy="309028"/>
          </a:xfrm>
        </p:grpSpPr>
        <p:sp>
          <p:nvSpPr>
            <p:cNvPr id="10534" name="Google Shape;10534;p67"/>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endParaRPr/>
            </a:p>
          </p:txBody>
        </p:sp>
        <p:sp>
          <p:nvSpPr>
            <p:cNvPr id="10535" name="Google Shape;10535;p67"/>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endParaRPr/>
            </a:p>
          </p:txBody>
        </p:sp>
        <p:sp>
          <p:nvSpPr>
            <p:cNvPr id="10536" name="Google Shape;10536;p67"/>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endParaRPr/>
            </a:p>
          </p:txBody>
        </p:sp>
        <p:sp>
          <p:nvSpPr>
            <p:cNvPr id="10537" name="Google Shape;10537;p67"/>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endParaRPr/>
            </a:p>
          </p:txBody>
        </p:sp>
        <p:sp>
          <p:nvSpPr>
            <p:cNvPr id="10538" name="Google Shape;10538;p67"/>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0539" name="Google Shape;10539;p67"/>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0540" name="Google Shape;10540;p67"/>
          <p:cNvGrpSpPr/>
          <p:nvPr/>
        </p:nvGrpSpPr>
        <p:grpSpPr>
          <a:xfrm>
            <a:off x="3105998" y="2280840"/>
            <a:ext cx="345818" cy="345056"/>
            <a:chOff x="3105998" y="2433240"/>
            <a:chExt cx="345818" cy="345056"/>
          </a:xfrm>
        </p:grpSpPr>
        <p:sp>
          <p:nvSpPr>
            <p:cNvPr id="10541" name="Google Shape;10541;p67"/>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endParaRPr/>
            </a:p>
          </p:txBody>
        </p:sp>
        <p:sp>
          <p:nvSpPr>
            <p:cNvPr id="10542" name="Google Shape;10542;p67"/>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0543" name="Google Shape;10543;p67"/>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endParaRPr/>
            </a:p>
          </p:txBody>
        </p:sp>
        <p:sp>
          <p:nvSpPr>
            <p:cNvPr id="10544" name="Google Shape;10544;p67"/>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endParaRPr/>
            </a:p>
          </p:txBody>
        </p:sp>
        <p:sp>
          <p:nvSpPr>
            <p:cNvPr id="10545" name="Google Shape;10545;p67"/>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546" name="Google Shape;10546;p67"/>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0547" name="Google Shape;10547;p67"/>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0548" name="Google Shape;10548;p67"/>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0549" name="Google Shape;10549;p67"/>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0550" name="Google Shape;10550;p67"/>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0551" name="Google Shape;10551;p67"/>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endParaRPr/>
            </a:p>
          </p:txBody>
        </p:sp>
      </p:grpSp>
      <p:grpSp>
        <p:nvGrpSpPr>
          <p:cNvPr id="10552" name="Google Shape;10552;p67"/>
          <p:cNvGrpSpPr/>
          <p:nvPr/>
        </p:nvGrpSpPr>
        <p:grpSpPr>
          <a:xfrm>
            <a:off x="1737326" y="2748373"/>
            <a:ext cx="374730" cy="350361"/>
            <a:chOff x="1737326" y="2900773"/>
            <a:chExt cx="374730" cy="350361"/>
          </a:xfrm>
        </p:grpSpPr>
        <p:sp>
          <p:nvSpPr>
            <p:cNvPr id="10553" name="Google Shape;10553;p67"/>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554" name="Google Shape;10554;p67"/>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555" name="Google Shape;10555;p67"/>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556" name="Google Shape;10556;p67"/>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557" name="Google Shape;10557;p67"/>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0558" name="Google Shape;10558;p67"/>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10559" name="Google Shape;10559;p67"/>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560" name="Google Shape;10560;p67"/>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0561" name="Google Shape;10561;p67"/>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562" name="Google Shape;10562;p67"/>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563" name="Google Shape;10563;p67"/>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564" name="Google Shape;10564;p67"/>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565" name="Google Shape;10565;p67"/>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0566" name="Google Shape;10566;p67"/>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0567" name="Google Shape;10567;p67"/>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568" name="Google Shape;10568;p67"/>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569" name="Google Shape;10569;p67"/>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endParaRPr/>
            </a:p>
          </p:txBody>
        </p:sp>
      </p:grpSp>
      <p:grpSp>
        <p:nvGrpSpPr>
          <p:cNvPr id="10570" name="Google Shape;10570;p67"/>
          <p:cNvGrpSpPr/>
          <p:nvPr/>
        </p:nvGrpSpPr>
        <p:grpSpPr>
          <a:xfrm>
            <a:off x="4000676" y="1426997"/>
            <a:ext cx="327226" cy="211603"/>
            <a:chOff x="4000676" y="1579396"/>
            <a:chExt cx="327226" cy="211603"/>
          </a:xfrm>
        </p:grpSpPr>
        <p:sp>
          <p:nvSpPr>
            <p:cNvPr id="10571" name="Google Shape;10571;p67"/>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endParaRPr/>
            </a:p>
          </p:txBody>
        </p:sp>
        <p:sp>
          <p:nvSpPr>
            <p:cNvPr id="10572" name="Google Shape;10572;p67"/>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10573" name="Google Shape;10573;p67"/>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endParaRPr/>
            </a:p>
          </p:txBody>
        </p:sp>
        <p:sp>
          <p:nvSpPr>
            <p:cNvPr id="10574" name="Google Shape;10574;p67"/>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endParaRPr/>
            </a:p>
          </p:txBody>
        </p:sp>
        <p:sp>
          <p:nvSpPr>
            <p:cNvPr id="10575" name="Google Shape;10575;p67"/>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endParaRPr/>
            </a:p>
          </p:txBody>
        </p:sp>
        <p:sp>
          <p:nvSpPr>
            <p:cNvPr id="10576" name="Google Shape;10576;p67"/>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577" name="Google Shape;10577;p67"/>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578" name="Google Shape;10578;p67"/>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579" name="Google Shape;10579;p67"/>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580" name="Google Shape;10580;p67"/>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581" name="Google Shape;10581;p67"/>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582" name="Google Shape;10582;p67"/>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endParaRPr/>
            </a:p>
          </p:txBody>
        </p:sp>
        <p:sp>
          <p:nvSpPr>
            <p:cNvPr id="10583" name="Google Shape;10583;p67"/>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10584" name="Google Shape;10584;p67"/>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10585" name="Google Shape;10585;p67"/>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586" name="Google Shape;10586;p67"/>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endParaRPr/>
            </a:p>
          </p:txBody>
        </p:sp>
      </p:grpSp>
      <p:grpSp>
        <p:nvGrpSpPr>
          <p:cNvPr id="10587" name="Google Shape;10587;p67"/>
          <p:cNvGrpSpPr/>
          <p:nvPr/>
        </p:nvGrpSpPr>
        <p:grpSpPr>
          <a:xfrm>
            <a:off x="2635523" y="1363185"/>
            <a:ext cx="371054" cy="336469"/>
            <a:chOff x="2635523" y="1515584"/>
            <a:chExt cx="371054" cy="336469"/>
          </a:xfrm>
        </p:grpSpPr>
        <p:sp>
          <p:nvSpPr>
            <p:cNvPr id="10588" name="Google Shape;10588;p67"/>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0589" name="Google Shape;10589;p67"/>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0590" name="Google Shape;10590;p67"/>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591" name="Google Shape;10591;p67"/>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592" name="Google Shape;10592;p67"/>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0593" name="Google Shape;10593;p67"/>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0594" name="Google Shape;10594;p67"/>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endParaRPr/>
            </a:p>
          </p:txBody>
        </p:sp>
      </p:grpSp>
      <p:grpSp>
        <p:nvGrpSpPr>
          <p:cNvPr id="10595" name="Google Shape;10595;p67"/>
          <p:cNvGrpSpPr/>
          <p:nvPr/>
        </p:nvGrpSpPr>
        <p:grpSpPr>
          <a:xfrm>
            <a:off x="2231907" y="1368332"/>
            <a:ext cx="311627" cy="326569"/>
            <a:chOff x="2231907" y="1520731"/>
            <a:chExt cx="311627" cy="326569"/>
          </a:xfrm>
        </p:grpSpPr>
        <p:sp>
          <p:nvSpPr>
            <p:cNvPr id="10596" name="Google Shape;10596;p67"/>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endParaRPr/>
            </a:p>
          </p:txBody>
        </p:sp>
        <p:sp>
          <p:nvSpPr>
            <p:cNvPr id="10597" name="Google Shape;10597;p67"/>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598" name="Google Shape;10598;p67"/>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endParaRPr/>
            </a:p>
          </p:txBody>
        </p:sp>
        <p:sp>
          <p:nvSpPr>
            <p:cNvPr id="10599" name="Google Shape;10599;p67"/>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endParaRPr/>
            </a:p>
          </p:txBody>
        </p:sp>
        <p:sp>
          <p:nvSpPr>
            <p:cNvPr id="10600" name="Google Shape;10600;p67"/>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601" name="Google Shape;10601;p67"/>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602" name="Google Shape;10602;p67"/>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603" name="Google Shape;10603;p67"/>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0604" name="Google Shape;10604;p67"/>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605" name="Google Shape;10605;p67"/>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endParaRPr/>
            </a:p>
          </p:txBody>
        </p:sp>
      </p:grpSp>
      <p:grpSp>
        <p:nvGrpSpPr>
          <p:cNvPr id="10606" name="Google Shape;10606;p67"/>
          <p:cNvGrpSpPr/>
          <p:nvPr/>
        </p:nvGrpSpPr>
        <p:grpSpPr>
          <a:xfrm>
            <a:off x="1340249" y="4149133"/>
            <a:ext cx="311890" cy="304695"/>
            <a:chOff x="1340249" y="4301533"/>
            <a:chExt cx="311890" cy="304695"/>
          </a:xfrm>
        </p:grpSpPr>
        <p:sp>
          <p:nvSpPr>
            <p:cNvPr id="10607" name="Google Shape;10607;p67"/>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endParaRPr/>
            </a:p>
          </p:txBody>
        </p:sp>
        <p:sp>
          <p:nvSpPr>
            <p:cNvPr id="10608" name="Google Shape;10608;p67"/>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endParaRPr/>
            </a:p>
          </p:txBody>
        </p:sp>
        <p:sp>
          <p:nvSpPr>
            <p:cNvPr id="10609" name="Google Shape;10609;p67"/>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endParaRPr/>
            </a:p>
          </p:txBody>
        </p:sp>
        <p:sp>
          <p:nvSpPr>
            <p:cNvPr id="10610" name="Google Shape;10610;p67"/>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611" name="Google Shape;10611;p67"/>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0612" name="Google Shape;10612;p67"/>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endParaRPr/>
            </a:p>
          </p:txBody>
        </p:sp>
        <p:sp>
          <p:nvSpPr>
            <p:cNvPr id="10613" name="Google Shape;10613;p67"/>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614" name="Google Shape;10614;p67"/>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endParaRPr/>
            </a:p>
          </p:txBody>
        </p:sp>
        <p:sp>
          <p:nvSpPr>
            <p:cNvPr id="10615" name="Google Shape;10615;p67"/>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616" name="Google Shape;10616;p67"/>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endParaRPr/>
            </a:p>
          </p:txBody>
        </p:sp>
        <p:sp>
          <p:nvSpPr>
            <p:cNvPr id="10617" name="Google Shape;10617;p67"/>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618" name="Google Shape;10618;p67"/>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endParaRPr/>
            </a:p>
          </p:txBody>
        </p:sp>
        <p:sp>
          <p:nvSpPr>
            <p:cNvPr id="10619" name="Google Shape;10619;p67"/>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endParaRPr/>
            </a:p>
          </p:txBody>
        </p:sp>
        <p:sp>
          <p:nvSpPr>
            <p:cNvPr id="10620" name="Google Shape;10620;p67"/>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endParaRPr/>
            </a:p>
          </p:txBody>
        </p:sp>
      </p:grpSp>
      <p:grpSp>
        <p:nvGrpSpPr>
          <p:cNvPr id="10621" name="Google Shape;10621;p67"/>
          <p:cNvGrpSpPr/>
          <p:nvPr/>
        </p:nvGrpSpPr>
        <p:grpSpPr>
          <a:xfrm>
            <a:off x="1330691" y="3224624"/>
            <a:ext cx="306874" cy="332268"/>
            <a:chOff x="1330690" y="3377024"/>
            <a:chExt cx="306874" cy="332268"/>
          </a:xfrm>
        </p:grpSpPr>
        <p:sp>
          <p:nvSpPr>
            <p:cNvPr id="10622" name="Google Shape;10622;p67"/>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0623" name="Google Shape;10623;p67"/>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0624" name="Google Shape;10624;p67"/>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endParaRPr/>
            </a:p>
          </p:txBody>
        </p:sp>
        <p:sp>
          <p:nvSpPr>
            <p:cNvPr id="10625" name="Google Shape;10625;p67"/>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0626" name="Google Shape;10626;p67"/>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0627" name="Google Shape;10627;p67"/>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0628" name="Google Shape;10628;p67"/>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0629" name="Google Shape;10629;p67"/>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0630" name="Google Shape;10630;p67"/>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endParaRPr/>
            </a:p>
          </p:txBody>
        </p:sp>
        <p:sp>
          <p:nvSpPr>
            <p:cNvPr id="10631" name="Google Shape;10631;p67"/>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0632" name="Google Shape;10632;p67"/>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endParaRPr/>
            </a:p>
          </p:txBody>
        </p:sp>
        <p:sp>
          <p:nvSpPr>
            <p:cNvPr id="10633" name="Google Shape;10633;p67"/>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0634" name="Google Shape;10634;p67"/>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endParaRPr/>
            </a:p>
          </p:txBody>
        </p:sp>
        <p:sp>
          <p:nvSpPr>
            <p:cNvPr id="10635" name="Google Shape;10635;p67"/>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0636" name="Google Shape;10636;p67"/>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endParaRPr/>
            </a:p>
          </p:txBody>
        </p:sp>
        <p:sp>
          <p:nvSpPr>
            <p:cNvPr id="10637" name="Google Shape;10637;p67"/>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0638" name="Google Shape;10638;p67"/>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0639" name="Google Shape;10639;p67"/>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0640" name="Google Shape;10640;p67"/>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endParaRPr/>
            </a:p>
          </p:txBody>
        </p:sp>
      </p:grpSp>
      <p:grpSp>
        <p:nvGrpSpPr>
          <p:cNvPr id="10641" name="Google Shape;10641;p67"/>
          <p:cNvGrpSpPr/>
          <p:nvPr/>
        </p:nvGrpSpPr>
        <p:grpSpPr>
          <a:xfrm>
            <a:off x="2650598" y="3229377"/>
            <a:ext cx="341511" cy="324994"/>
            <a:chOff x="2650597" y="3381777"/>
            <a:chExt cx="341511" cy="324994"/>
          </a:xfrm>
        </p:grpSpPr>
        <p:sp>
          <p:nvSpPr>
            <p:cNvPr id="10642" name="Google Shape;10642;p67"/>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endParaRPr/>
            </a:p>
          </p:txBody>
        </p:sp>
        <p:sp>
          <p:nvSpPr>
            <p:cNvPr id="10643" name="Google Shape;10643;p67"/>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0644" name="Google Shape;10644;p67"/>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10645" name="Google Shape;10645;p67"/>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0646" name="Google Shape;10646;p67"/>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endParaRPr/>
            </a:p>
          </p:txBody>
        </p:sp>
        <p:sp>
          <p:nvSpPr>
            <p:cNvPr id="10647" name="Google Shape;10647;p67"/>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endParaRPr/>
            </a:p>
          </p:txBody>
        </p:sp>
        <p:sp>
          <p:nvSpPr>
            <p:cNvPr id="10648" name="Google Shape;10648;p67"/>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0649" name="Google Shape;10649;p67"/>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0650" name="Google Shape;10650;p67"/>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endParaRPr/>
            </a:p>
          </p:txBody>
        </p:sp>
        <p:sp>
          <p:nvSpPr>
            <p:cNvPr id="10651" name="Google Shape;10651;p67"/>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0652" name="Google Shape;10652;p67"/>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endParaRPr/>
            </a:p>
          </p:txBody>
        </p:sp>
        <p:sp>
          <p:nvSpPr>
            <p:cNvPr id="10653" name="Google Shape;10653;p67"/>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0654" name="Google Shape;10654;p67"/>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0655" name="Google Shape;10655;p67"/>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endParaRPr/>
            </a:p>
          </p:txBody>
        </p:sp>
        <p:sp>
          <p:nvSpPr>
            <p:cNvPr id="10656" name="Google Shape;10656;p67"/>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0657" name="Google Shape;10657;p67"/>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0658" name="Google Shape;10658;p67"/>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0659" name="Google Shape;10659;p67"/>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0660" name="Google Shape;10660;p67"/>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0661" name="Google Shape;10661;p67"/>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0662" name="Google Shape;10662;p67"/>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0663" name="Google Shape;10663;p67"/>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0664" name="Google Shape;10664;p67"/>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0665" name="Google Shape;10665;p67"/>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10666" name="Google Shape;10666;p67"/>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0667" name="Google Shape;10667;p67"/>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0668" name="Google Shape;10668;p67"/>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0669" name="Google Shape;10669;p67"/>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0670" name="Google Shape;10670;p67"/>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0671" name="Google Shape;10671;p67"/>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0672" name="Google Shape;10672;p67"/>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0673" name="Google Shape;10673;p67"/>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0674" name="Google Shape;10674;p67"/>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0675" name="Google Shape;10675;p67"/>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10676" name="Google Shape;10676;p67"/>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endParaRPr/>
            </a:p>
          </p:txBody>
        </p:sp>
      </p:grpSp>
      <p:grpSp>
        <p:nvGrpSpPr>
          <p:cNvPr id="10677" name="Google Shape;10677;p67"/>
          <p:cNvGrpSpPr/>
          <p:nvPr/>
        </p:nvGrpSpPr>
        <p:grpSpPr>
          <a:xfrm>
            <a:off x="1295503" y="2284962"/>
            <a:ext cx="402645" cy="323917"/>
            <a:chOff x="1295502" y="2437362"/>
            <a:chExt cx="402645" cy="323917"/>
          </a:xfrm>
        </p:grpSpPr>
        <p:sp>
          <p:nvSpPr>
            <p:cNvPr id="10678" name="Google Shape;10678;p67"/>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endParaRPr/>
            </a:p>
          </p:txBody>
        </p:sp>
        <p:sp>
          <p:nvSpPr>
            <p:cNvPr id="10679" name="Google Shape;10679;p67"/>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0680" name="Google Shape;10680;p67"/>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681" name="Google Shape;10681;p67"/>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endParaRPr/>
            </a:p>
          </p:txBody>
        </p:sp>
        <p:sp>
          <p:nvSpPr>
            <p:cNvPr id="10682" name="Google Shape;10682;p67"/>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endParaRPr/>
            </a:p>
          </p:txBody>
        </p:sp>
        <p:sp>
          <p:nvSpPr>
            <p:cNvPr id="10683" name="Google Shape;10683;p67"/>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endParaRPr/>
            </a:p>
          </p:txBody>
        </p:sp>
        <p:sp>
          <p:nvSpPr>
            <p:cNvPr id="10684" name="Google Shape;10684;p67"/>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10685" name="Google Shape;10685;p67"/>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endParaRPr/>
            </a:p>
          </p:txBody>
        </p:sp>
        <p:sp>
          <p:nvSpPr>
            <p:cNvPr id="10686" name="Google Shape;10686;p67"/>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endParaRPr/>
            </a:p>
          </p:txBody>
        </p:sp>
        <p:sp>
          <p:nvSpPr>
            <p:cNvPr id="10687" name="Google Shape;10687;p67"/>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endParaRPr/>
            </a:p>
          </p:txBody>
        </p:sp>
        <p:sp>
          <p:nvSpPr>
            <p:cNvPr id="10688" name="Google Shape;10688;p67"/>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endParaRPr/>
            </a:p>
          </p:txBody>
        </p:sp>
        <p:sp>
          <p:nvSpPr>
            <p:cNvPr id="10689" name="Google Shape;10689;p67"/>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endParaRPr/>
            </a:p>
          </p:txBody>
        </p:sp>
        <p:sp>
          <p:nvSpPr>
            <p:cNvPr id="10690" name="Google Shape;10690;p67"/>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endParaRPr/>
            </a:p>
          </p:txBody>
        </p:sp>
        <p:sp>
          <p:nvSpPr>
            <p:cNvPr id="10691" name="Google Shape;10691;p67"/>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endParaRPr/>
            </a:p>
          </p:txBody>
        </p:sp>
        <p:sp>
          <p:nvSpPr>
            <p:cNvPr id="10692" name="Google Shape;10692;p67"/>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endParaRPr/>
            </a:p>
          </p:txBody>
        </p:sp>
        <p:sp>
          <p:nvSpPr>
            <p:cNvPr id="10693" name="Google Shape;10693;p67"/>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endParaRPr/>
            </a:p>
          </p:txBody>
        </p:sp>
      </p:grpSp>
      <p:grpSp>
        <p:nvGrpSpPr>
          <p:cNvPr id="10694" name="Google Shape;10694;p67"/>
          <p:cNvGrpSpPr/>
          <p:nvPr/>
        </p:nvGrpSpPr>
        <p:grpSpPr>
          <a:xfrm>
            <a:off x="882591" y="2285961"/>
            <a:ext cx="337310" cy="337047"/>
            <a:chOff x="882590" y="2438360"/>
            <a:chExt cx="337310" cy="337047"/>
          </a:xfrm>
        </p:grpSpPr>
        <p:sp>
          <p:nvSpPr>
            <p:cNvPr id="10695" name="Google Shape;10695;p67"/>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endParaRPr/>
            </a:p>
          </p:txBody>
        </p:sp>
        <p:sp>
          <p:nvSpPr>
            <p:cNvPr id="10696" name="Google Shape;10696;p67"/>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endParaRPr/>
            </a:p>
          </p:txBody>
        </p:sp>
        <p:sp>
          <p:nvSpPr>
            <p:cNvPr id="10697" name="Google Shape;10697;p67"/>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0698" name="Google Shape;10698;p67"/>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endParaRPr/>
            </a:p>
          </p:txBody>
        </p:sp>
        <p:sp>
          <p:nvSpPr>
            <p:cNvPr id="10699" name="Google Shape;10699;p67"/>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endParaRPr/>
            </a:p>
          </p:txBody>
        </p:sp>
        <p:sp>
          <p:nvSpPr>
            <p:cNvPr id="10700" name="Google Shape;10700;p67"/>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0701" name="Google Shape;10701;p67"/>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702" name="Google Shape;10702;p67"/>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703" name="Google Shape;10703;p67"/>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704" name="Google Shape;10704;p67"/>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05" name="Google Shape;10705;p67"/>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706" name="Google Shape;10706;p67"/>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707" name="Google Shape;10707;p67"/>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08" name="Google Shape;10708;p67"/>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709" name="Google Shape;10709;p67"/>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10" name="Google Shape;10710;p67"/>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endParaRPr/>
            </a:p>
          </p:txBody>
        </p:sp>
        <p:sp>
          <p:nvSpPr>
            <p:cNvPr id="10711" name="Google Shape;10711;p67"/>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endParaRPr/>
            </a:p>
          </p:txBody>
        </p:sp>
        <p:sp>
          <p:nvSpPr>
            <p:cNvPr id="10712" name="Google Shape;10712;p67"/>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endParaRPr/>
            </a:p>
          </p:txBody>
        </p:sp>
        <p:sp>
          <p:nvSpPr>
            <p:cNvPr id="10713" name="Google Shape;10713;p67"/>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endParaRPr/>
            </a:p>
          </p:txBody>
        </p:sp>
        <p:sp>
          <p:nvSpPr>
            <p:cNvPr id="10714" name="Google Shape;10714;p67"/>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endParaRPr/>
            </a:p>
          </p:txBody>
        </p:sp>
        <p:sp>
          <p:nvSpPr>
            <p:cNvPr id="10715" name="Google Shape;10715;p67"/>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endParaRPr/>
            </a:p>
          </p:txBody>
        </p:sp>
        <p:sp>
          <p:nvSpPr>
            <p:cNvPr id="10716" name="Google Shape;10716;p67"/>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endParaRPr/>
            </a:p>
          </p:txBody>
        </p:sp>
        <p:sp>
          <p:nvSpPr>
            <p:cNvPr id="10717" name="Google Shape;10717;p67"/>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endParaRPr/>
            </a:p>
          </p:txBody>
        </p:sp>
        <p:sp>
          <p:nvSpPr>
            <p:cNvPr id="10718" name="Google Shape;10718;p67"/>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endParaRPr/>
            </a:p>
          </p:txBody>
        </p:sp>
      </p:grpSp>
      <p:grpSp>
        <p:nvGrpSpPr>
          <p:cNvPr id="10719" name="Google Shape;10719;p67"/>
          <p:cNvGrpSpPr/>
          <p:nvPr/>
        </p:nvGrpSpPr>
        <p:grpSpPr>
          <a:xfrm>
            <a:off x="4885061" y="1366388"/>
            <a:ext cx="385786" cy="342588"/>
            <a:chOff x="4885060" y="1518788"/>
            <a:chExt cx="385786" cy="342588"/>
          </a:xfrm>
        </p:grpSpPr>
        <p:sp>
          <p:nvSpPr>
            <p:cNvPr id="10720" name="Google Shape;10720;p67"/>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21" name="Google Shape;10721;p67"/>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22" name="Google Shape;10722;p67"/>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23" name="Google Shape;10723;p67"/>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24" name="Google Shape;10724;p67"/>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725" name="Google Shape;10725;p67"/>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0726" name="Google Shape;10726;p67"/>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0727" name="Google Shape;10727;p67"/>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0728" name="Google Shape;10728;p67"/>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729" name="Google Shape;10729;p67"/>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30" name="Google Shape;10730;p67"/>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31" name="Google Shape;10731;p67"/>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732" name="Google Shape;10732;p67"/>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endParaRPr/>
            </a:p>
          </p:txBody>
        </p:sp>
        <p:sp>
          <p:nvSpPr>
            <p:cNvPr id="10733" name="Google Shape;10733;p67"/>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0734" name="Google Shape;10734;p67"/>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0735" name="Google Shape;10735;p67"/>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0736" name="Google Shape;10736;p67"/>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737" name="Google Shape;10737;p67"/>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38" name="Google Shape;10738;p67"/>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endParaRPr/>
            </a:p>
          </p:txBody>
        </p:sp>
      </p:grpSp>
      <p:grpSp>
        <p:nvGrpSpPr>
          <p:cNvPr id="10739" name="Google Shape;10739;p67"/>
          <p:cNvGrpSpPr/>
          <p:nvPr/>
        </p:nvGrpSpPr>
        <p:grpSpPr>
          <a:xfrm>
            <a:off x="5394479" y="1362134"/>
            <a:ext cx="249076" cy="351096"/>
            <a:chOff x="5394478" y="1514533"/>
            <a:chExt cx="249076" cy="351096"/>
          </a:xfrm>
        </p:grpSpPr>
        <p:sp>
          <p:nvSpPr>
            <p:cNvPr id="10740" name="Google Shape;10740;p67"/>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0741" name="Google Shape;10741;p67"/>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742" name="Google Shape;10742;p67"/>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743" name="Google Shape;10743;p67"/>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744" name="Google Shape;10744;p67"/>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0745" name="Google Shape;10745;p67"/>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0746" name="Google Shape;10746;p67"/>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0747" name="Google Shape;10747;p67"/>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748" name="Google Shape;10748;p67"/>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749" name="Google Shape;10749;p67"/>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750" name="Google Shape;10750;p67"/>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751" name="Google Shape;10751;p67"/>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752" name="Google Shape;10752;p67"/>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753" name="Google Shape;10753;p67"/>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54" name="Google Shape;10754;p67"/>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755" name="Google Shape;10755;p67"/>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0756" name="Google Shape;10756;p67"/>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757" name="Google Shape;10757;p67"/>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58" name="Google Shape;10758;p67"/>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759" name="Google Shape;10759;p67"/>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760" name="Google Shape;10760;p67"/>
          <p:cNvGrpSpPr/>
          <p:nvPr/>
        </p:nvGrpSpPr>
        <p:grpSpPr>
          <a:xfrm>
            <a:off x="5782259" y="1359613"/>
            <a:ext cx="356138" cy="356138"/>
            <a:chOff x="5782259" y="1512012"/>
            <a:chExt cx="356138" cy="356138"/>
          </a:xfrm>
        </p:grpSpPr>
        <p:sp>
          <p:nvSpPr>
            <p:cNvPr id="10761" name="Google Shape;10761;p67"/>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762" name="Google Shape;10762;p67"/>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0763" name="Google Shape;10763;p67"/>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0764" name="Google Shape;10764;p67"/>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65" name="Google Shape;10765;p67"/>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66" name="Google Shape;10766;p67"/>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0767" name="Google Shape;10767;p67"/>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768" name="Google Shape;10768;p67"/>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0769" name="Google Shape;10769;p67"/>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0770" name="Google Shape;10770;p67"/>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0771" name="Google Shape;10771;p67"/>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endParaRPr/>
            </a:p>
          </p:txBody>
        </p:sp>
      </p:grpSp>
      <p:grpSp>
        <p:nvGrpSpPr>
          <p:cNvPr id="10772" name="Google Shape;10772;p67"/>
          <p:cNvGrpSpPr/>
          <p:nvPr/>
        </p:nvGrpSpPr>
        <p:grpSpPr>
          <a:xfrm>
            <a:off x="6229599" y="1365652"/>
            <a:ext cx="343560" cy="343822"/>
            <a:chOff x="6229598" y="1518052"/>
            <a:chExt cx="343560" cy="343822"/>
          </a:xfrm>
        </p:grpSpPr>
        <p:sp>
          <p:nvSpPr>
            <p:cNvPr id="10773" name="Google Shape;10773;p67"/>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774" name="Google Shape;10774;p67"/>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endParaRPr/>
            </a:p>
          </p:txBody>
        </p:sp>
        <p:sp>
          <p:nvSpPr>
            <p:cNvPr id="10775" name="Google Shape;10775;p67"/>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76" name="Google Shape;10776;p67"/>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777" name="Google Shape;10777;p67"/>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endParaRPr/>
            </a:p>
          </p:txBody>
        </p:sp>
        <p:sp>
          <p:nvSpPr>
            <p:cNvPr id="10778" name="Google Shape;10778;p67"/>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79" name="Google Shape;10779;p67"/>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80" name="Google Shape;10780;p67"/>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81" name="Google Shape;10781;p67"/>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82" name="Google Shape;10782;p67"/>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83" name="Google Shape;10783;p67"/>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84" name="Google Shape;10784;p67"/>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85" name="Google Shape;10785;p67"/>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86" name="Google Shape;10786;p67"/>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87" name="Google Shape;10787;p67"/>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88" name="Google Shape;10788;p67"/>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89" name="Google Shape;10789;p67"/>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90" name="Google Shape;10790;p67"/>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0791" name="Google Shape;10791;p67"/>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endParaRPr/>
            </a:p>
          </p:txBody>
        </p:sp>
      </p:grpSp>
      <p:grpSp>
        <p:nvGrpSpPr>
          <p:cNvPr id="10792" name="Google Shape;10792;p67"/>
          <p:cNvGrpSpPr/>
          <p:nvPr/>
        </p:nvGrpSpPr>
        <p:grpSpPr>
          <a:xfrm>
            <a:off x="870773" y="3205585"/>
            <a:ext cx="342824" cy="351228"/>
            <a:chOff x="870773" y="3357985"/>
            <a:chExt cx="342824" cy="351228"/>
          </a:xfrm>
        </p:grpSpPr>
        <p:sp>
          <p:nvSpPr>
            <p:cNvPr id="10793" name="Google Shape;10793;p67"/>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endParaRPr/>
            </a:p>
          </p:txBody>
        </p:sp>
        <p:sp>
          <p:nvSpPr>
            <p:cNvPr id="10794" name="Google Shape;10794;p67"/>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10795" name="Google Shape;10795;p67"/>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10796" name="Google Shape;10796;p67"/>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endParaRPr/>
            </a:p>
          </p:txBody>
        </p:sp>
        <p:sp>
          <p:nvSpPr>
            <p:cNvPr id="10797" name="Google Shape;10797;p67"/>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endParaRPr/>
            </a:p>
          </p:txBody>
        </p:sp>
        <p:sp>
          <p:nvSpPr>
            <p:cNvPr id="10798" name="Google Shape;10798;p67"/>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endParaRPr/>
            </a:p>
          </p:txBody>
        </p:sp>
        <p:sp>
          <p:nvSpPr>
            <p:cNvPr id="10799" name="Google Shape;10799;p67"/>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endParaRPr/>
            </a:p>
          </p:txBody>
        </p:sp>
        <p:sp>
          <p:nvSpPr>
            <p:cNvPr id="10800" name="Google Shape;10800;p67"/>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endParaRPr/>
            </a:p>
          </p:txBody>
        </p:sp>
      </p:grpSp>
      <p:grpSp>
        <p:nvGrpSpPr>
          <p:cNvPr id="10801" name="Google Shape;10801;p67"/>
          <p:cNvGrpSpPr/>
          <p:nvPr/>
        </p:nvGrpSpPr>
        <p:grpSpPr>
          <a:xfrm>
            <a:off x="2743084" y="4147190"/>
            <a:ext cx="159372" cy="308896"/>
            <a:chOff x="2743084" y="4299590"/>
            <a:chExt cx="159372" cy="308896"/>
          </a:xfrm>
        </p:grpSpPr>
        <p:sp>
          <p:nvSpPr>
            <p:cNvPr id="10802" name="Google Shape;10802;p67"/>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803" name="Google Shape;10803;p67"/>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endParaRPr/>
            </a:p>
          </p:txBody>
        </p:sp>
        <p:sp>
          <p:nvSpPr>
            <p:cNvPr id="10804" name="Google Shape;10804;p67"/>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0805" name="Google Shape;10805;p67"/>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806" name="Google Shape;10806;p67"/>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endParaRPr/>
            </a:p>
          </p:txBody>
        </p:sp>
        <p:sp>
          <p:nvSpPr>
            <p:cNvPr id="10807" name="Google Shape;10807;p67"/>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endParaRPr/>
            </a:p>
          </p:txBody>
        </p:sp>
        <p:sp>
          <p:nvSpPr>
            <p:cNvPr id="10808" name="Google Shape;10808;p67"/>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809" name="Google Shape;10809;p67"/>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810" name="Google Shape;10810;p67"/>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0811" name="Google Shape;10811;p67"/>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0812" name="Google Shape;10812;p67"/>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0813" name="Google Shape;10813;p67"/>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endParaRPr/>
            </a:p>
          </p:txBody>
        </p:sp>
        <p:sp>
          <p:nvSpPr>
            <p:cNvPr id="10814" name="Google Shape;10814;p67"/>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0815" name="Google Shape;10815;p67"/>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endParaRPr/>
            </a:p>
          </p:txBody>
        </p:sp>
        <p:sp>
          <p:nvSpPr>
            <p:cNvPr id="10816" name="Google Shape;10816;p67"/>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endParaRPr/>
            </a:p>
          </p:txBody>
        </p:sp>
      </p:grpSp>
      <p:grpSp>
        <p:nvGrpSpPr>
          <p:cNvPr id="10817" name="Google Shape;10817;p67"/>
          <p:cNvGrpSpPr/>
          <p:nvPr/>
        </p:nvGrpSpPr>
        <p:grpSpPr>
          <a:xfrm>
            <a:off x="1293507" y="2787317"/>
            <a:ext cx="374730" cy="272211"/>
            <a:chOff x="1293506" y="2939716"/>
            <a:chExt cx="374730" cy="272211"/>
          </a:xfrm>
        </p:grpSpPr>
        <p:sp>
          <p:nvSpPr>
            <p:cNvPr id="10818" name="Google Shape;10818;p67"/>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0819" name="Google Shape;10819;p67"/>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820" name="Google Shape;10820;p67"/>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821" name="Google Shape;10821;p67"/>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0822" name="Google Shape;10822;p67"/>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0823" name="Google Shape;10823;p67"/>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endParaRPr/>
            </a:p>
          </p:txBody>
        </p:sp>
        <p:sp>
          <p:nvSpPr>
            <p:cNvPr id="10824" name="Google Shape;10824;p67"/>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825" name="Google Shape;10825;p67"/>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endParaRPr/>
            </a:p>
          </p:txBody>
        </p:sp>
        <p:sp>
          <p:nvSpPr>
            <p:cNvPr id="10826" name="Google Shape;10826;p67"/>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0827" name="Google Shape;10827;p67"/>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828" name="Google Shape;10828;p67"/>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829" name="Google Shape;10829;p67"/>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830" name="Google Shape;10830;p67"/>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831" name="Google Shape;10831;p67"/>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832" name="Google Shape;10832;p67"/>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endParaRPr/>
            </a:p>
          </p:txBody>
        </p:sp>
        <p:sp>
          <p:nvSpPr>
            <p:cNvPr id="10833" name="Google Shape;10833;p67"/>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834" name="Google Shape;10834;p67"/>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835" name="Google Shape;10835;p67"/>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836" name="Google Shape;10836;p67"/>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837" name="Google Shape;10837;p67"/>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838" name="Google Shape;10838;p67"/>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839" name="Google Shape;10839;p67"/>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840" name="Google Shape;10840;p67"/>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841" name="Google Shape;10841;p67"/>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endParaRPr/>
            </a:p>
          </p:txBody>
        </p:sp>
        <p:sp>
          <p:nvSpPr>
            <p:cNvPr id="10842" name="Google Shape;10842;p67"/>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843" name="Google Shape;10843;p67"/>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844" name="Google Shape;10844;p67"/>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845" name="Google Shape;10845;p67"/>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846" name="Google Shape;10846;p67"/>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847" name="Google Shape;10847;p67"/>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endParaRPr/>
            </a:p>
          </p:txBody>
        </p:sp>
      </p:grpSp>
      <p:grpSp>
        <p:nvGrpSpPr>
          <p:cNvPr id="10848" name="Google Shape;10848;p67"/>
          <p:cNvGrpSpPr/>
          <p:nvPr/>
        </p:nvGrpSpPr>
        <p:grpSpPr>
          <a:xfrm>
            <a:off x="6669900" y="1353074"/>
            <a:ext cx="345083" cy="369216"/>
            <a:chOff x="6669900" y="1505474"/>
            <a:chExt cx="345083" cy="369216"/>
          </a:xfrm>
        </p:grpSpPr>
        <p:sp>
          <p:nvSpPr>
            <p:cNvPr id="10849" name="Google Shape;10849;p67"/>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50" name="Google Shape;10850;p67"/>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51" name="Google Shape;10851;p67"/>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852" name="Google Shape;10852;p67"/>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0853" name="Google Shape;10853;p67"/>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854" name="Google Shape;10854;p67"/>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55" name="Google Shape;10855;p67"/>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56" name="Google Shape;10856;p67"/>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0857" name="Google Shape;10857;p67"/>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858" name="Google Shape;10858;p67"/>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859" name="Google Shape;10859;p67"/>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860" name="Google Shape;10860;p67"/>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861" name="Google Shape;10861;p67"/>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862" name="Google Shape;10862;p67"/>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863" name="Google Shape;10863;p67"/>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864" name="Google Shape;10864;p67"/>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65" name="Google Shape;10865;p67"/>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66" name="Google Shape;10866;p67"/>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0867" name="Google Shape;10867;p67"/>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0868" name="Google Shape;10868;p67"/>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869" name="Google Shape;10869;p67"/>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870" name="Google Shape;10870;p67"/>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endParaRPr/>
            </a:p>
          </p:txBody>
        </p:sp>
      </p:grpSp>
      <p:grpSp>
        <p:nvGrpSpPr>
          <p:cNvPr id="10871" name="Google Shape;10871;p67"/>
          <p:cNvGrpSpPr/>
          <p:nvPr/>
        </p:nvGrpSpPr>
        <p:grpSpPr>
          <a:xfrm>
            <a:off x="7117004" y="1365601"/>
            <a:ext cx="333003" cy="344085"/>
            <a:chOff x="7117003" y="1518000"/>
            <a:chExt cx="333003" cy="344085"/>
          </a:xfrm>
        </p:grpSpPr>
        <p:sp>
          <p:nvSpPr>
            <p:cNvPr id="10872" name="Google Shape;10872;p67"/>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873" name="Google Shape;10873;p67"/>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874" name="Google Shape;10874;p67"/>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75" name="Google Shape;10875;p67"/>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76" name="Google Shape;10876;p67"/>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877" name="Google Shape;10877;p67"/>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878" name="Google Shape;10878;p67"/>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endParaRPr/>
            </a:p>
          </p:txBody>
        </p:sp>
        <p:sp>
          <p:nvSpPr>
            <p:cNvPr id="10879" name="Google Shape;10879;p67"/>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80" name="Google Shape;10880;p67"/>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81" name="Google Shape;10881;p67"/>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0882" name="Google Shape;10882;p67"/>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0883" name="Google Shape;10883;p67"/>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0884" name="Google Shape;10884;p67"/>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0885" name="Google Shape;10885;p67"/>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0886" name="Google Shape;10886;p67"/>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0887" name="Google Shape;10887;p67"/>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888" name="Google Shape;10888;p67"/>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889" name="Google Shape;10889;p67"/>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890" name="Google Shape;10890;p67"/>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891" name="Google Shape;10891;p67"/>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892" name="Google Shape;10892;p67"/>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93" name="Google Shape;10893;p67"/>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94" name="Google Shape;10894;p67"/>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895" name="Google Shape;10895;p67"/>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896" name="Google Shape;10896;p67"/>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endParaRPr/>
            </a:p>
          </p:txBody>
        </p:sp>
        <p:sp>
          <p:nvSpPr>
            <p:cNvPr id="10897" name="Google Shape;10897;p67"/>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98" name="Google Shape;10898;p67"/>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899" name="Google Shape;10899;p67"/>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0900" name="Google Shape;10900;p67"/>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0901" name="Google Shape;10901;p67"/>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0902" name="Google Shape;10902;p67"/>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0903" name="Google Shape;10903;p67"/>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0904" name="Google Shape;10904;p67"/>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0905" name="Google Shape;10905;p67"/>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906" name="Google Shape;10906;p67"/>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907" name="Google Shape;10907;p67"/>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908" name="Google Shape;10908;p67"/>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909" name="Google Shape;10909;p67"/>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endParaRPr/>
            </a:p>
          </p:txBody>
        </p:sp>
      </p:grpSp>
      <p:grpSp>
        <p:nvGrpSpPr>
          <p:cNvPr id="10910" name="Google Shape;10910;p67"/>
          <p:cNvGrpSpPr/>
          <p:nvPr/>
        </p:nvGrpSpPr>
        <p:grpSpPr>
          <a:xfrm>
            <a:off x="2200238" y="4136766"/>
            <a:ext cx="374756" cy="329300"/>
            <a:chOff x="2200238" y="4289165"/>
            <a:chExt cx="374756" cy="329300"/>
          </a:xfrm>
        </p:grpSpPr>
        <p:sp>
          <p:nvSpPr>
            <p:cNvPr id="10911" name="Google Shape;10911;p67"/>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12" name="Google Shape;10912;p67"/>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13" name="Google Shape;10913;p67"/>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14" name="Google Shape;10914;p67"/>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15" name="Google Shape;10915;p67"/>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16" name="Google Shape;10916;p67"/>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17" name="Google Shape;10917;p67"/>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18" name="Google Shape;10918;p67"/>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19" name="Google Shape;10919;p67"/>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20" name="Google Shape;10920;p67"/>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21" name="Google Shape;10921;p67"/>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22" name="Google Shape;10922;p67"/>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23" name="Google Shape;10923;p67"/>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24" name="Google Shape;10924;p67"/>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25" name="Google Shape;10925;p67"/>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26" name="Google Shape;10926;p67"/>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27" name="Google Shape;10927;p67"/>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28" name="Google Shape;10928;p67"/>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29" name="Google Shape;10929;p67"/>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30" name="Google Shape;10930;p67"/>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0931" name="Google Shape;10931;p67"/>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endParaRPr/>
            </a:p>
          </p:txBody>
        </p:sp>
        <p:sp>
          <p:nvSpPr>
            <p:cNvPr id="10932" name="Google Shape;10932;p67"/>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endParaRPr/>
            </a:p>
          </p:txBody>
        </p:sp>
      </p:grpSp>
      <p:grpSp>
        <p:nvGrpSpPr>
          <p:cNvPr id="10933" name="Google Shape;10933;p67"/>
          <p:cNvGrpSpPr/>
          <p:nvPr/>
        </p:nvGrpSpPr>
        <p:grpSpPr>
          <a:xfrm>
            <a:off x="7556044" y="1347559"/>
            <a:ext cx="337283" cy="380192"/>
            <a:chOff x="7556043" y="1499959"/>
            <a:chExt cx="337283" cy="380192"/>
          </a:xfrm>
        </p:grpSpPr>
        <p:sp>
          <p:nvSpPr>
            <p:cNvPr id="10934" name="Google Shape;10934;p67"/>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0935" name="Google Shape;10935;p67"/>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936" name="Google Shape;10936;p67"/>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0937" name="Google Shape;10937;p67"/>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938" name="Google Shape;10938;p67"/>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0939" name="Google Shape;10939;p67"/>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0940" name="Google Shape;10940;p67"/>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41" name="Google Shape;10941;p67"/>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42" name="Google Shape;10942;p67"/>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43" name="Google Shape;10943;p67"/>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44" name="Google Shape;10944;p67"/>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45" name="Google Shape;10945;p67"/>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endParaRPr/>
            </a:p>
          </p:txBody>
        </p:sp>
        <p:sp>
          <p:nvSpPr>
            <p:cNvPr id="10946" name="Google Shape;10946;p67"/>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10947" name="Google Shape;10947;p67"/>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948" name="Google Shape;10948;p67"/>
          <p:cNvGrpSpPr/>
          <p:nvPr/>
        </p:nvGrpSpPr>
        <p:grpSpPr>
          <a:xfrm>
            <a:off x="7992827" y="1365390"/>
            <a:ext cx="317431" cy="344584"/>
            <a:chOff x="7992826" y="1517790"/>
            <a:chExt cx="317431" cy="344584"/>
          </a:xfrm>
        </p:grpSpPr>
        <p:sp>
          <p:nvSpPr>
            <p:cNvPr id="10949" name="Google Shape;10949;p67"/>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0950" name="Google Shape;10950;p67"/>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0951" name="Google Shape;10951;p67"/>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0952" name="Google Shape;10952;p67"/>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953" name="Google Shape;10953;p67"/>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0954" name="Google Shape;10954;p67"/>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0955" name="Google Shape;10955;p67"/>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0956" name="Google Shape;10956;p67"/>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957" name="Google Shape;10957;p67"/>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58" name="Google Shape;10958;p67"/>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59" name="Google Shape;10959;p67"/>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960" name="Google Shape;10960;p67"/>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0961" name="Google Shape;10961;p67"/>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962" name="Google Shape;10962;p67"/>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0963" name="Google Shape;10963;p67"/>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0964" name="Google Shape;10964;p67"/>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965" name="Google Shape;10965;p67"/>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endParaRPr/>
            </a:p>
          </p:txBody>
        </p:sp>
      </p:grpSp>
      <p:grpSp>
        <p:nvGrpSpPr>
          <p:cNvPr id="10966" name="Google Shape;10966;p67"/>
          <p:cNvGrpSpPr/>
          <p:nvPr/>
        </p:nvGrpSpPr>
        <p:grpSpPr>
          <a:xfrm>
            <a:off x="4864447" y="3187807"/>
            <a:ext cx="395607" cy="387414"/>
            <a:chOff x="4864446" y="3340207"/>
            <a:chExt cx="395607" cy="387414"/>
          </a:xfrm>
        </p:grpSpPr>
        <p:sp>
          <p:nvSpPr>
            <p:cNvPr id="10967" name="Google Shape;10967;p67"/>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0968" name="Google Shape;10968;p67"/>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969" name="Google Shape;10969;p67"/>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0970" name="Google Shape;10970;p67"/>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0971" name="Google Shape;10971;p67"/>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0972" name="Google Shape;10972;p67"/>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endParaRPr/>
            </a:p>
          </p:txBody>
        </p:sp>
        <p:sp>
          <p:nvSpPr>
            <p:cNvPr id="10973" name="Google Shape;10973;p67"/>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endParaRPr/>
            </a:p>
          </p:txBody>
        </p:sp>
        <p:sp>
          <p:nvSpPr>
            <p:cNvPr id="10974" name="Google Shape;10974;p67"/>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endParaRPr/>
            </a:p>
          </p:txBody>
        </p:sp>
        <p:sp>
          <p:nvSpPr>
            <p:cNvPr id="10975" name="Google Shape;10975;p67"/>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endParaRPr/>
            </a:p>
          </p:txBody>
        </p:sp>
        <p:sp>
          <p:nvSpPr>
            <p:cNvPr id="10976" name="Google Shape;10976;p67"/>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endParaRPr/>
            </a:p>
          </p:txBody>
        </p:sp>
        <p:sp>
          <p:nvSpPr>
            <p:cNvPr id="10977" name="Google Shape;10977;p67"/>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endParaRPr/>
            </a:p>
          </p:txBody>
        </p:sp>
        <p:sp>
          <p:nvSpPr>
            <p:cNvPr id="10978" name="Google Shape;10978;p67"/>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endParaRPr/>
            </a:p>
          </p:txBody>
        </p:sp>
        <p:sp>
          <p:nvSpPr>
            <p:cNvPr id="10979" name="Google Shape;10979;p67"/>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endParaRPr/>
            </a:p>
          </p:txBody>
        </p:sp>
        <p:sp>
          <p:nvSpPr>
            <p:cNvPr id="10980" name="Google Shape;10980;p67"/>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0981" name="Google Shape;10981;p67"/>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982" name="Google Shape;10982;p67"/>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83" name="Google Shape;10983;p67"/>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0984" name="Google Shape;10984;p67"/>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0985" name="Google Shape;10985;p67"/>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0986" name="Google Shape;10986;p67"/>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0987" name="Google Shape;10987;p67"/>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0988" name="Google Shape;10988;p67"/>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0989" name="Google Shape;10989;p67"/>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0990" name="Google Shape;10990;p67"/>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0991" name="Google Shape;10991;p67"/>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0992" name="Google Shape;10992;p67"/>
          <p:cNvGrpSpPr/>
          <p:nvPr/>
        </p:nvGrpSpPr>
        <p:grpSpPr>
          <a:xfrm>
            <a:off x="3130367" y="4172086"/>
            <a:ext cx="297342" cy="258871"/>
            <a:chOff x="3130367" y="4324485"/>
            <a:chExt cx="297342" cy="258871"/>
          </a:xfrm>
        </p:grpSpPr>
        <p:sp>
          <p:nvSpPr>
            <p:cNvPr id="10993" name="Google Shape;10993;p67"/>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endParaRPr/>
            </a:p>
          </p:txBody>
        </p:sp>
        <p:sp>
          <p:nvSpPr>
            <p:cNvPr id="10994" name="Google Shape;10994;p67"/>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endParaRPr/>
            </a:p>
          </p:txBody>
        </p:sp>
        <p:sp>
          <p:nvSpPr>
            <p:cNvPr id="10995" name="Google Shape;10995;p67"/>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endParaRPr/>
            </a:p>
          </p:txBody>
        </p:sp>
        <p:sp>
          <p:nvSpPr>
            <p:cNvPr id="10996" name="Google Shape;10996;p67"/>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endParaRPr/>
            </a:p>
          </p:txBody>
        </p:sp>
        <p:sp>
          <p:nvSpPr>
            <p:cNvPr id="10997" name="Google Shape;10997;p67"/>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endParaRPr/>
            </a:p>
          </p:txBody>
        </p:sp>
        <p:sp>
          <p:nvSpPr>
            <p:cNvPr id="10998" name="Google Shape;10998;p67"/>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0999" name="Google Shape;10999;p67"/>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endParaRPr/>
            </a:p>
          </p:txBody>
        </p:sp>
        <p:sp>
          <p:nvSpPr>
            <p:cNvPr id="11000" name="Google Shape;11000;p67"/>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1001" name="Google Shape;11001;p67"/>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endParaRPr/>
            </a:p>
          </p:txBody>
        </p:sp>
        <p:sp>
          <p:nvSpPr>
            <p:cNvPr id="11002" name="Google Shape;11002;p67"/>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1003" name="Google Shape;11003;p67"/>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endParaRPr/>
            </a:p>
          </p:txBody>
        </p:sp>
        <p:sp>
          <p:nvSpPr>
            <p:cNvPr id="11004" name="Google Shape;11004;p67"/>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1005" name="Google Shape;11005;p67"/>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1006" name="Google Shape;11006;p67"/>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endParaRPr/>
            </a:p>
          </p:txBody>
        </p:sp>
        <p:sp>
          <p:nvSpPr>
            <p:cNvPr id="11007" name="Google Shape;11007;p67"/>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1008" name="Google Shape;11008;p67"/>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1009" name="Google Shape;11009;p67"/>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1010" name="Google Shape;11010;p67"/>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endParaRPr/>
            </a:p>
          </p:txBody>
        </p:sp>
        <p:sp>
          <p:nvSpPr>
            <p:cNvPr id="11011" name="Google Shape;11011;p67"/>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endParaRPr/>
            </a:p>
          </p:txBody>
        </p:sp>
        <p:sp>
          <p:nvSpPr>
            <p:cNvPr id="11012" name="Google Shape;11012;p67"/>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1013" name="Google Shape;11013;p67"/>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11014" name="Google Shape;11014;p67"/>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1015" name="Google Shape;11015;p67"/>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endParaRPr/>
            </a:p>
          </p:txBody>
        </p:sp>
      </p:grpSp>
      <p:grpSp>
        <p:nvGrpSpPr>
          <p:cNvPr id="11016" name="Google Shape;11016;p67"/>
          <p:cNvGrpSpPr/>
          <p:nvPr/>
        </p:nvGrpSpPr>
        <p:grpSpPr>
          <a:xfrm>
            <a:off x="5302989" y="3237440"/>
            <a:ext cx="394609" cy="286523"/>
            <a:chOff x="5302988" y="3389839"/>
            <a:chExt cx="394609" cy="286523"/>
          </a:xfrm>
        </p:grpSpPr>
        <p:sp>
          <p:nvSpPr>
            <p:cNvPr id="11017" name="Google Shape;11017;p67"/>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18" name="Google Shape;11018;p67"/>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19" name="Google Shape;11019;p67"/>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020" name="Google Shape;11020;p67"/>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021" name="Google Shape;11021;p67"/>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022" name="Google Shape;11022;p67"/>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023" name="Google Shape;11023;p67"/>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024" name="Google Shape;11024;p67"/>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025" name="Google Shape;11025;p67"/>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026" name="Google Shape;11026;p67"/>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027" name="Google Shape;11027;p67"/>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028" name="Google Shape;11028;p67"/>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029" name="Google Shape;11029;p67"/>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30" name="Google Shape;11030;p67"/>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31" name="Google Shape;11031;p67"/>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032" name="Google Shape;11032;p67"/>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033" name="Google Shape;11033;p67"/>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034" name="Google Shape;11034;p67"/>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035" name="Google Shape;11035;p67"/>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036" name="Google Shape;11036;p67"/>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037" name="Google Shape;11037;p67"/>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38" name="Google Shape;11038;p67"/>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039" name="Google Shape;11039;p67"/>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040" name="Google Shape;11040;p67"/>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41" name="Google Shape;11041;p67"/>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42" name="Google Shape;11042;p67"/>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43" name="Google Shape;11043;p67"/>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044" name="Google Shape;11044;p67"/>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045" name="Google Shape;11045;p67"/>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46" name="Google Shape;11046;p67"/>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47" name="Google Shape;11047;p67"/>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048" name="Google Shape;11048;p67"/>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049" name="Google Shape;11049;p67"/>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endParaRPr/>
            </a:p>
          </p:txBody>
        </p:sp>
      </p:grpSp>
      <p:sp>
        <p:nvSpPr>
          <p:cNvPr id="11050" name="Google Shape;11050;p67"/>
          <p:cNvSpPr/>
          <p:nvPr/>
        </p:nvSpPr>
        <p:spPr>
          <a:xfrm>
            <a:off x="5741032" y="3465114"/>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endParaRPr/>
          </a:p>
        </p:txBody>
      </p:sp>
      <p:grpSp>
        <p:nvGrpSpPr>
          <p:cNvPr id="11051" name="Google Shape;11051;p67"/>
          <p:cNvGrpSpPr/>
          <p:nvPr/>
        </p:nvGrpSpPr>
        <p:grpSpPr>
          <a:xfrm>
            <a:off x="3060753" y="2751210"/>
            <a:ext cx="390565" cy="359578"/>
            <a:chOff x="3060752" y="2903609"/>
            <a:chExt cx="390565" cy="359578"/>
          </a:xfrm>
        </p:grpSpPr>
        <p:sp>
          <p:nvSpPr>
            <p:cNvPr id="11052" name="Google Shape;11052;p67"/>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53" name="Google Shape;11053;p67"/>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1054" name="Google Shape;11054;p67"/>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55" name="Google Shape;11055;p67"/>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endParaRPr/>
            </a:p>
          </p:txBody>
        </p:sp>
        <p:sp>
          <p:nvSpPr>
            <p:cNvPr id="11056" name="Google Shape;11056;p67"/>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endParaRPr/>
            </a:p>
          </p:txBody>
        </p:sp>
        <p:sp>
          <p:nvSpPr>
            <p:cNvPr id="11057" name="Google Shape;11057;p67"/>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1058" name="Google Shape;11058;p67"/>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1059" name="Google Shape;11059;p67"/>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60" name="Google Shape;11060;p67"/>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61" name="Google Shape;11061;p67"/>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1062" name="Google Shape;11062;p67"/>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63" name="Google Shape;11063;p67"/>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endParaRPr/>
            </a:p>
          </p:txBody>
        </p:sp>
        <p:sp>
          <p:nvSpPr>
            <p:cNvPr id="11064" name="Google Shape;11064;p67"/>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endParaRPr/>
            </a:p>
          </p:txBody>
        </p:sp>
        <p:sp>
          <p:nvSpPr>
            <p:cNvPr id="11065" name="Google Shape;11065;p67"/>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1066" name="Google Shape;11066;p67"/>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67" name="Google Shape;11067;p67"/>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68" name="Google Shape;11068;p67"/>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69" name="Google Shape;11069;p67"/>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1070" name="Google Shape;11070;p67"/>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71" name="Google Shape;11071;p67"/>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72" name="Google Shape;11072;p67"/>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73" name="Google Shape;11073;p67"/>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1074" name="Google Shape;11074;p67"/>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75" name="Google Shape;11075;p67"/>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endParaRPr/>
            </a:p>
          </p:txBody>
        </p:sp>
        <p:sp>
          <p:nvSpPr>
            <p:cNvPr id="11076" name="Google Shape;11076;p67"/>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endParaRPr/>
            </a:p>
          </p:txBody>
        </p:sp>
        <p:sp>
          <p:nvSpPr>
            <p:cNvPr id="11077" name="Google Shape;11077;p67"/>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1078" name="Google Shape;11078;p67"/>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79" name="Google Shape;11079;p67"/>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80" name="Google Shape;11080;p67"/>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1081" name="Google Shape;11081;p67"/>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82" name="Google Shape;11082;p67"/>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83" name="Google Shape;11083;p67"/>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84" name="Google Shape;11084;p67"/>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endParaRPr/>
            </a:p>
          </p:txBody>
        </p:sp>
        <p:sp>
          <p:nvSpPr>
            <p:cNvPr id="11085" name="Google Shape;11085;p67"/>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endParaRPr/>
            </a:p>
          </p:txBody>
        </p:sp>
      </p:grpSp>
      <p:grpSp>
        <p:nvGrpSpPr>
          <p:cNvPr id="11086" name="Google Shape;11086;p67"/>
          <p:cNvGrpSpPr/>
          <p:nvPr/>
        </p:nvGrpSpPr>
        <p:grpSpPr>
          <a:xfrm>
            <a:off x="5741031" y="3233658"/>
            <a:ext cx="394609" cy="294585"/>
            <a:chOff x="5741031" y="3386057"/>
            <a:chExt cx="394609" cy="294585"/>
          </a:xfrm>
        </p:grpSpPr>
        <p:sp>
          <p:nvSpPr>
            <p:cNvPr id="11087" name="Google Shape;11087;p67"/>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88" name="Google Shape;11088;p67"/>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89" name="Google Shape;11089;p67"/>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090" name="Google Shape;11090;p67"/>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091" name="Google Shape;11091;p67"/>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092" name="Google Shape;11092;p67"/>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93" name="Google Shape;11093;p67"/>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94" name="Google Shape;11094;p67"/>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095" name="Google Shape;11095;p67"/>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096" name="Google Shape;11096;p67"/>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097" name="Google Shape;11097;p67"/>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98" name="Google Shape;11098;p67"/>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099" name="Google Shape;11099;p67"/>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00" name="Google Shape;11100;p67"/>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101" name="Google Shape;11101;p67"/>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102" name="Google Shape;11102;p67"/>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103" name="Google Shape;11103;p67"/>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104" name="Google Shape;11104;p67"/>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05" name="Google Shape;11105;p67"/>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106" name="Google Shape;11106;p67"/>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107" name="Google Shape;11107;p67"/>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108" name="Google Shape;11108;p67"/>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09" name="Google Shape;11109;p67"/>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10" name="Google Shape;11110;p67"/>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11" name="Google Shape;11111;p67"/>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112" name="Google Shape;11112;p67"/>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113" name="Google Shape;11113;p67"/>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114" name="Google Shape;11114;p67"/>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15" name="Google Shape;11115;p67"/>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116" name="Google Shape;11116;p67"/>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endParaRPr/>
            </a:p>
          </p:txBody>
        </p:sp>
      </p:grpSp>
      <p:sp>
        <p:nvSpPr>
          <p:cNvPr id="11117" name="Google Shape;11117;p67"/>
          <p:cNvSpPr/>
          <p:nvPr/>
        </p:nvSpPr>
        <p:spPr>
          <a:xfrm>
            <a:off x="6560317" y="34123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nvGrpSpPr>
          <p:cNvPr id="11118" name="Google Shape;11118;p67"/>
          <p:cNvGrpSpPr/>
          <p:nvPr/>
        </p:nvGrpSpPr>
        <p:grpSpPr>
          <a:xfrm>
            <a:off x="6179075" y="3216327"/>
            <a:ext cx="394609" cy="328749"/>
            <a:chOff x="6179074" y="3368726"/>
            <a:chExt cx="394609" cy="328749"/>
          </a:xfrm>
        </p:grpSpPr>
        <p:sp>
          <p:nvSpPr>
            <p:cNvPr id="11119" name="Google Shape;11119;p67"/>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20" name="Google Shape;11120;p67"/>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121" name="Google Shape;11121;p67"/>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122" name="Google Shape;11122;p67"/>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123" name="Google Shape;11123;p67"/>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124" name="Google Shape;11124;p67"/>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125" name="Google Shape;11125;p67"/>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126" name="Google Shape;11126;p67"/>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127" name="Google Shape;11127;p67"/>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128" name="Google Shape;11128;p67"/>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29" name="Google Shape;11129;p67"/>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30" name="Google Shape;11130;p67"/>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31" name="Google Shape;11131;p67"/>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32" name="Google Shape;11132;p67"/>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133" name="Google Shape;11133;p67"/>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134" name="Google Shape;11134;p67"/>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135" name="Google Shape;11135;p67"/>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136" name="Google Shape;11136;p67"/>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137" name="Google Shape;11137;p67"/>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138" name="Google Shape;11138;p67"/>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139" name="Google Shape;11139;p67"/>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140" name="Google Shape;11140;p67"/>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41" name="Google Shape;11141;p67"/>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42" name="Google Shape;11142;p67"/>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43" name="Google Shape;11143;p67"/>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44" name="Google Shape;11144;p67"/>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145" name="Google Shape;11145;p67"/>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1146" name="Google Shape;11146;p67"/>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147" name="Google Shape;11147;p67"/>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148" name="Google Shape;11148;p67"/>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149" name="Google Shape;11149;p67"/>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150" name="Google Shape;11150;p67"/>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151" name="Google Shape;11151;p67"/>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152" name="Google Shape;11152;p67"/>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53" name="Google Shape;11153;p67"/>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54" name="Google Shape;11154;p67"/>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55" name="Google Shape;11155;p67"/>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56" name="Google Shape;11156;p67"/>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157" name="Google Shape;11157;p67"/>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158" name="Google Shape;11158;p67"/>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159" name="Google Shape;11159;p67"/>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160" name="Google Shape;11160;p67"/>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161" name="Google Shape;11161;p67"/>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162" name="Google Shape;11162;p67"/>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163" name="Google Shape;11163;p67"/>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164" name="Google Shape;11164;p67"/>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65" name="Google Shape;11165;p67"/>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66" name="Google Shape;11166;p67"/>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67" name="Google Shape;11167;p67"/>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68" name="Google Shape;11168;p67"/>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169" name="Google Shape;11169;p67"/>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170" name="Google Shape;11170;p67"/>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171" name="Google Shape;11171;p67"/>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72" name="Google Shape;11172;p67"/>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173" name="Google Shape;11173;p67"/>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174" name="Google Shape;11174;p67"/>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175" name="Google Shape;11175;p67"/>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176" name="Google Shape;11176;p67"/>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177" name="Google Shape;11177;p67"/>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78" name="Google Shape;11178;p67"/>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79" name="Google Shape;11179;p67"/>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80" name="Google Shape;11180;p67"/>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181" name="Google Shape;11181;p67"/>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82" name="Google Shape;11182;p67"/>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183" name="Google Shape;11183;p67"/>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84" name="Google Shape;11184;p67"/>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85" name="Google Shape;11185;p67"/>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86" name="Google Shape;11186;p67"/>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187" name="Google Shape;11187;p67"/>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188" name="Google Shape;11188;p67"/>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89" name="Google Shape;11189;p67"/>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90" name="Google Shape;11190;p67"/>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191" name="Google Shape;11191;p67"/>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192" name="Google Shape;11192;p67"/>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193" name="Google Shape;11193;p67"/>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194" name="Google Shape;11194;p67"/>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195" name="Google Shape;11195;p67"/>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196" name="Google Shape;11196;p67"/>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197" name="Google Shape;11197;p67"/>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198" name="Google Shape;11198;p67"/>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199" name="Google Shape;11199;p67"/>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200" name="Google Shape;11200;p67"/>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01" name="Google Shape;11201;p67"/>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202" name="Google Shape;11202;p67"/>
          <p:cNvGrpSpPr/>
          <p:nvPr/>
        </p:nvGrpSpPr>
        <p:grpSpPr>
          <a:xfrm>
            <a:off x="7054925" y="3215329"/>
            <a:ext cx="394583" cy="331007"/>
            <a:chOff x="7054924" y="3367728"/>
            <a:chExt cx="394583" cy="331007"/>
          </a:xfrm>
        </p:grpSpPr>
        <p:sp>
          <p:nvSpPr>
            <p:cNvPr id="11203" name="Google Shape;11203;p67"/>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204" name="Google Shape;11204;p67"/>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205" name="Google Shape;11205;p67"/>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206" name="Google Shape;11206;p67"/>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207" name="Google Shape;11207;p67"/>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208" name="Google Shape;11208;p67"/>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1209" name="Google Shape;11209;p67"/>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210" name="Google Shape;11210;p67"/>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211" name="Google Shape;11211;p67"/>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212" name="Google Shape;11212;p67"/>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213" name="Google Shape;11213;p67"/>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214" name="Google Shape;11214;p67"/>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15" name="Google Shape;11215;p67"/>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16" name="Google Shape;11216;p67"/>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217" name="Google Shape;11217;p67"/>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endParaRPr/>
            </a:p>
          </p:txBody>
        </p:sp>
      </p:grpSp>
      <p:grpSp>
        <p:nvGrpSpPr>
          <p:cNvPr id="11218" name="Google Shape;11218;p67"/>
          <p:cNvGrpSpPr/>
          <p:nvPr/>
        </p:nvGrpSpPr>
        <p:grpSpPr>
          <a:xfrm>
            <a:off x="7492967" y="3209025"/>
            <a:ext cx="394583" cy="343586"/>
            <a:chOff x="7492967" y="3361425"/>
            <a:chExt cx="394583" cy="343586"/>
          </a:xfrm>
        </p:grpSpPr>
        <p:sp>
          <p:nvSpPr>
            <p:cNvPr id="11219" name="Google Shape;11219;p67"/>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220" name="Google Shape;11220;p67"/>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221" name="Google Shape;11221;p67"/>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222" name="Google Shape;11222;p67"/>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223" name="Google Shape;11223;p67"/>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224" name="Google Shape;11224;p67"/>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225" name="Google Shape;11225;p67"/>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226" name="Google Shape;11226;p67"/>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227" name="Google Shape;11227;p67"/>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228" name="Google Shape;11228;p67"/>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229" name="Google Shape;11229;p67"/>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230" name="Google Shape;11230;p67"/>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231" name="Google Shape;11231;p67"/>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232" name="Google Shape;11232;p67"/>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233" name="Google Shape;11233;p67"/>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234" name="Google Shape;11234;p67"/>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235" name="Google Shape;11235;p67"/>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236" name="Google Shape;11236;p67"/>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237" name="Google Shape;11237;p67"/>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238" name="Google Shape;11238;p67"/>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39" name="Google Shape;11239;p67"/>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40" name="Google Shape;11240;p67"/>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241" name="Google Shape;11241;p67"/>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11242" name="Google Shape;11242;p67"/>
          <p:cNvGrpSpPr/>
          <p:nvPr/>
        </p:nvGrpSpPr>
        <p:grpSpPr>
          <a:xfrm>
            <a:off x="7935528" y="3200755"/>
            <a:ext cx="385287" cy="360156"/>
            <a:chOff x="7935527" y="3353154"/>
            <a:chExt cx="385287" cy="360156"/>
          </a:xfrm>
        </p:grpSpPr>
        <p:sp>
          <p:nvSpPr>
            <p:cNvPr id="11243" name="Google Shape;11243;p67"/>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1244" name="Google Shape;11244;p67"/>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11245" name="Google Shape;11245;p67"/>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246" name="Google Shape;11246;p67"/>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247" name="Google Shape;11247;p67"/>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48" name="Google Shape;11248;p67"/>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1249" name="Google Shape;11249;p67"/>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1250" name="Google Shape;11250;p67"/>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51" name="Google Shape;11251;p67"/>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252" name="Google Shape;11252;p67"/>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53" name="Google Shape;11253;p67"/>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54" name="Google Shape;11254;p67"/>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endParaRPr/>
            </a:p>
          </p:txBody>
        </p:sp>
      </p:grpSp>
      <p:grpSp>
        <p:nvGrpSpPr>
          <p:cNvPr id="11255" name="Google Shape;11255;p67"/>
          <p:cNvGrpSpPr/>
          <p:nvPr/>
        </p:nvGrpSpPr>
        <p:grpSpPr>
          <a:xfrm>
            <a:off x="5319822" y="1833843"/>
            <a:ext cx="348103" cy="348103"/>
            <a:chOff x="5319821" y="1986242"/>
            <a:chExt cx="348103" cy="348103"/>
          </a:xfrm>
        </p:grpSpPr>
        <p:sp>
          <p:nvSpPr>
            <p:cNvPr id="11256" name="Google Shape;11256;p67"/>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257" name="Google Shape;11257;p67"/>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58" name="Google Shape;11258;p67"/>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59" name="Google Shape;11259;p67"/>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60" name="Google Shape;11260;p67"/>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61" name="Google Shape;11261;p67"/>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62" name="Google Shape;11262;p67"/>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263" name="Google Shape;11263;p67"/>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64" name="Google Shape;11264;p67"/>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1265" name="Google Shape;11265;p67"/>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1266" name="Google Shape;11266;p67"/>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267" name="Google Shape;11267;p67"/>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268" name="Google Shape;11268;p67"/>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269" name="Google Shape;11269;p67"/>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70" name="Google Shape;11270;p67"/>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271" name="Google Shape;11271;p67"/>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72" name="Google Shape;11272;p67"/>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73" name="Google Shape;11273;p67"/>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11274" name="Google Shape;11274;p67"/>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11275" name="Google Shape;11275;p67"/>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276" name="Google Shape;11276;p67"/>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277" name="Google Shape;11277;p67"/>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endParaRPr/>
            </a:p>
          </p:txBody>
        </p:sp>
        <p:sp>
          <p:nvSpPr>
            <p:cNvPr id="11278" name="Google Shape;11278;p67"/>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279" name="Google Shape;11279;p67"/>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280" name="Google Shape;11280;p67"/>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endParaRPr/>
            </a:p>
          </p:txBody>
        </p:sp>
        <p:sp>
          <p:nvSpPr>
            <p:cNvPr id="11281" name="Google Shape;11281;p67"/>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82" name="Google Shape;11282;p67"/>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83" name="Google Shape;11283;p67"/>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84" name="Google Shape;11284;p67"/>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85" name="Google Shape;11285;p67"/>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86" name="Google Shape;11286;p67"/>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87" name="Google Shape;11287;p67"/>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88" name="Google Shape;11288;p67"/>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1289" name="Google Shape;11289;p67"/>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290" name="Google Shape;11290;p67"/>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endParaRPr/>
            </a:p>
          </p:txBody>
        </p:sp>
        <p:sp>
          <p:nvSpPr>
            <p:cNvPr id="11291" name="Google Shape;11291;p67"/>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292" name="Google Shape;11292;p67"/>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endParaRPr/>
            </a:p>
          </p:txBody>
        </p:sp>
      </p:grpSp>
      <p:grpSp>
        <p:nvGrpSpPr>
          <p:cNvPr id="11293" name="Google Shape;11293;p67"/>
          <p:cNvGrpSpPr/>
          <p:nvPr/>
        </p:nvGrpSpPr>
        <p:grpSpPr>
          <a:xfrm>
            <a:off x="5765927" y="1824284"/>
            <a:ext cx="348339" cy="348103"/>
            <a:chOff x="5765926" y="1976683"/>
            <a:chExt cx="348339" cy="348103"/>
          </a:xfrm>
        </p:grpSpPr>
        <p:sp>
          <p:nvSpPr>
            <p:cNvPr id="11294" name="Google Shape;11294;p67"/>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295" name="Google Shape;11295;p67"/>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296" name="Google Shape;11296;p67"/>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297" name="Google Shape;11297;p67"/>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298" name="Google Shape;11298;p67"/>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299" name="Google Shape;11299;p67"/>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300" name="Google Shape;11300;p67"/>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01" name="Google Shape;11301;p67"/>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302" name="Google Shape;11302;p67"/>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303" name="Google Shape;11303;p67"/>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304" name="Google Shape;11304;p67"/>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305" name="Google Shape;11305;p67"/>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306" name="Google Shape;11306;p67"/>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307" name="Google Shape;11307;p67"/>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endParaRPr/>
            </a:p>
          </p:txBody>
        </p:sp>
      </p:grpSp>
      <p:grpSp>
        <p:nvGrpSpPr>
          <p:cNvPr id="11308" name="Google Shape;11308;p67"/>
          <p:cNvGrpSpPr/>
          <p:nvPr/>
        </p:nvGrpSpPr>
        <p:grpSpPr>
          <a:xfrm>
            <a:off x="6191390" y="1829090"/>
            <a:ext cx="389068" cy="347787"/>
            <a:chOff x="6191390" y="1981489"/>
            <a:chExt cx="389068" cy="347787"/>
          </a:xfrm>
        </p:grpSpPr>
        <p:sp>
          <p:nvSpPr>
            <p:cNvPr id="11309" name="Google Shape;11309;p67"/>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310" name="Google Shape;11310;p67"/>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311" name="Google Shape;11311;p67"/>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12" name="Google Shape;11312;p67"/>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13" name="Google Shape;11313;p67"/>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1314" name="Google Shape;11314;p67"/>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315" name="Google Shape;11315;p67"/>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11316" name="Google Shape;11316;p67"/>
          <p:cNvGrpSpPr/>
          <p:nvPr/>
        </p:nvGrpSpPr>
        <p:grpSpPr>
          <a:xfrm>
            <a:off x="6657847" y="1855191"/>
            <a:ext cx="348103" cy="295714"/>
            <a:chOff x="6657846" y="2007591"/>
            <a:chExt cx="348103" cy="295714"/>
          </a:xfrm>
        </p:grpSpPr>
        <p:sp>
          <p:nvSpPr>
            <p:cNvPr id="11317" name="Google Shape;11317;p67"/>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18" name="Google Shape;11318;p67"/>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19" name="Google Shape;11319;p67"/>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20" name="Google Shape;11320;p67"/>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321" name="Google Shape;11321;p67"/>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22" name="Google Shape;11322;p67"/>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323" name="Google Shape;11323;p67"/>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24" name="Google Shape;11324;p67"/>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325" name="Google Shape;11325;p67"/>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26" name="Google Shape;11326;p67"/>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327" name="Google Shape;11327;p67"/>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28" name="Google Shape;11328;p67"/>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329" name="Google Shape;11329;p67"/>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endParaRPr/>
            </a:p>
          </p:txBody>
        </p:sp>
        <p:sp>
          <p:nvSpPr>
            <p:cNvPr id="11330" name="Google Shape;11330;p67"/>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1331" name="Google Shape;11331;p67"/>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1332" name="Google Shape;11332;p67"/>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1333" name="Google Shape;11333;p67"/>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34" name="Google Shape;11334;p67"/>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1335" name="Google Shape;11335;p67"/>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36" name="Google Shape;11336;p67"/>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1337" name="Google Shape;11337;p67"/>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38" name="Google Shape;11338;p67"/>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1339" name="Google Shape;11339;p67"/>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40" name="Google Shape;11340;p67"/>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1341" name="Google Shape;11341;p67"/>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342" name="Google Shape;11342;p67"/>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endParaRPr/>
            </a:p>
          </p:txBody>
        </p:sp>
      </p:grpSp>
      <p:grpSp>
        <p:nvGrpSpPr>
          <p:cNvPr id="11343" name="Google Shape;11343;p67"/>
          <p:cNvGrpSpPr/>
          <p:nvPr/>
        </p:nvGrpSpPr>
        <p:grpSpPr>
          <a:xfrm>
            <a:off x="7104189" y="1819505"/>
            <a:ext cx="347341" cy="348103"/>
            <a:chOff x="7104188" y="1971904"/>
            <a:chExt cx="347341" cy="348103"/>
          </a:xfrm>
        </p:grpSpPr>
        <p:sp>
          <p:nvSpPr>
            <p:cNvPr id="11344" name="Google Shape;11344;p67"/>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345" name="Google Shape;11345;p67"/>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346" name="Google Shape;11346;p67"/>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47" name="Google Shape;11347;p67"/>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48" name="Google Shape;11348;p67"/>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349" name="Google Shape;11349;p67"/>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350" name="Google Shape;11350;p67"/>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51" name="Google Shape;11351;p67"/>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352" name="Google Shape;11352;p67"/>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353" name="Google Shape;11353;p67"/>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54" name="Google Shape;11354;p67"/>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55" name="Google Shape;11355;p67"/>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56" name="Google Shape;11356;p67"/>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57" name="Google Shape;11357;p67"/>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358" name="Google Shape;11358;p67"/>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359" name="Google Shape;11359;p67"/>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360" name="Google Shape;11360;p67"/>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361" name="Google Shape;11361;p67"/>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362" name="Google Shape;11362;p67"/>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363" name="Google Shape;11363;p67"/>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1364" name="Google Shape;11364;p67"/>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1365" name="Google Shape;11365;p67"/>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366" name="Google Shape;11366;p67"/>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1367" name="Google Shape;11367;p67"/>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1368" name="Google Shape;11368;p67"/>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369" name="Google Shape;11369;p67"/>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70" name="Google Shape;11370;p67"/>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71" name="Google Shape;11371;p67"/>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372" name="Google Shape;11372;p67"/>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373" name="Google Shape;11373;p67"/>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endParaRPr/>
            </a:p>
          </p:txBody>
        </p:sp>
      </p:grpSp>
      <p:grpSp>
        <p:nvGrpSpPr>
          <p:cNvPr id="11374" name="Google Shape;11374;p67"/>
          <p:cNvGrpSpPr/>
          <p:nvPr/>
        </p:nvGrpSpPr>
        <p:grpSpPr>
          <a:xfrm>
            <a:off x="7551265" y="1819505"/>
            <a:ext cx="344321" cy="348155"/>
            <a:chOff x="7551264" y="1971904"/>
            <a:chExt cx="344321" cy="348155"/>
          </a:xfrm>
        </p:grpSpPr>
        <p:sp>
          <p:nvSpPr>
            <p:cNvPr id="11375" name="Google Shape;11375;p67"/>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endParaRPr/>
            </a:p>
          </p:txBody>
        </p:sp>
        <p:sp>
          <p:nvSpPr>
            <p:cNvPr id="11376" name="Google Shape;11376;p67"/>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endParaRPr/>
            </a:p>
          </p:txBody>
        </p:sp>
        <p:sp>
          <p:nvSpPr>
            <p:cNvPr id="11377" name="Google Shape;11377;p67"/>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endParaRPr/>
            </a:p>
          </p:txBody>
        </p:sp>
        <p:sp>
          <p:nvSpPr>
            <p:cNvPr id="11378" name="Google Shape;11378;p67"/>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379" name="Google Shape;11379;p67"/>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380" name="Google Shape;11380;p67"/>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381" name="Google Shape;11381;p67"/>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382" name="Google Shape;11382;p67"/>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383" name="Google Shape;11383;p67"/>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384" name="Google Shape;11384;p67"/>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385" name="Google Shape;11385;p67"/>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86" name="Google Shape;11386;p67"/>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87" name="Google Shape;11387;p67"/>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388" name="Google Shape;11388;p67"/>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389" name="Google Shape;11389;p67"/>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390" name="Google Shape;11390;p67"/>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391" name="Google Shape;11391;p67"/>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392" name="Google Shape;11392;p67"/>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393" name="Google Shape;11393;p67"/>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endParaRPr/>
            </a:p>
          </p:txBody>
        </p:sp>
      </p:grpSp>
      <p:grpSp>
        <p:nvGrpSpPr>
          <p:cNvPr id="11394" name="Google Shape;11394;p67"/>
          <p:cNvGrpSpPr/>
          <p:nvPr/>
        </p:nvGrpSpPr>
        <p:grpSpPr>
          <a:xfrm>
            <a:off x="7992066" y="1819505"/>
            <a:ext cx="351621" cy="348103"/>
            <a:chOff x="7992065" y="1971904"/>
            <a:chExt cx="351621" cy="348103"/>
          </a:xfrm>
        </p:grpSpPr>
        <p:sp>
          <p:nvSpPr>
            <p:cNvPr id="11395" name="Google Shape;11395;p67"/>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396" name="Google Shape;11396;p67"/>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397" name="Google Shape;11397;p67"/>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398" name="Google Shape;11398;p67"/>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399" name="Google Shape;11399;p67"/>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00" name="Google Shape;11400;p67"/>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401" name="Google Shape;11401;p67"/>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1402" name="Google Shape;11402;p67"/>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403" name="Google Shape;11403;p67"/>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1404" name="Google Shape;11404;p67"/>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1405" name="Google Shape;11405;p67"/>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406" name="Google Shape;11406;p67"/>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1407" name="Google Shape;11407;p67"/>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408" name="Google Shape;11408;p67"/>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1409" name="Google Shape;11409;p67"/>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endParaRPr/>
            </a:p>
          </p:txBody>
        </p:sp>
      </p:grpSp>
      <p:grpSp>
        <p:nvGrpSpPr>
          <p:cNvPr id="11410" name="Google Shape;11410;p67"/>
          <p:cNvGrpSpPr/>
          <p:nvPr/>
        </p:nvGrpSpPr>
        <p:grpSpPr>
          <a:xfrm>
            <a:off x="4911190" y="3641056"/>
            <a:ext cx="296580" cy="364935"/>
            <a:chOff x="4911189" y="3793455"/>
            <a:chExt cx="296580" cy="364935"/>
          </a:xfrm>
        </p:grpSpPr>
        <p:sp>
          <p:nvSpPr>
            <p:cNvPr id="11411" name="Google Shape;11411;p67"/>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412" name="Google Shape;11412;p67"/>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413" name="Google Shape;11413;p67"/>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1414" name="Google Shape;11414;p67"/>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1415" name="Google Shape;11415;p67"/>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endParaRPr/>
            </a:p>
          </p:txBody>
        </p:sp>
        <p:sp>
          <p:nvSpPr>
            <p:cNvPr id="11416" name="Google Shape;11416;p67"/>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endParaRPr/>
            </a:p>
          </p:txBody>
        </p:sp>
        <p:sp>
          <p:nvSpPr>
            <p:cNvPr id="11417" name="Google Shape;11417;p67"/>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1418" name="Google Shape;11418;p67"/>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11419" name="Google Shape;11419;p67"/>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420" name="Google Shape;11420;p67"/>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421" name="Google Shape;11421;p67"/>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1422" name="Google Shape;11422;p67"/>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423" name="Google Shape;11423;p67"/>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424" name="Google Shape;11424;p67"/>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endParaRPr/>
            </a:p>
          </p:txBody>
        </p:sp>
        <p:sp>
          <p:nvSpPr>
            <p:cNvPr id="11425" name="Google Shape;11425;p67"/>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426" name="Google Shape;11426;p67"/>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427" name="Google Shape;11427;p67"/>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1428" name="Google Shape;11428;p67"/>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1429" name="Google Shape;11429;p67"/>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30" name="Google Shape;11430;p67"/>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431" name="Google Shape;11431;p67"/>
          <p:cNvGrpSpPr/>
          <p:nvPr/>
        </p:nvGrpSpPr>
        <p:grpSpPr>
          <a:xfrm>
            <a:off x="5341434" y="3640872"/>
            <a:ext cx="330272" cy="329117"/>
            <a:chOff x="5341433" y="3793271"/>
            <a:chExt cx="330272" cy="329117"/>
          </a:xfrm>
        </p:grpSpPr>
        <p:sp>
          <p:nvSpPr>
            <p:cNvPr id="11432" name="Google Shape;11432;p67"/>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433" name="Google Shape;11433;p67"/>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1434" name="Google Shape;11434;p67"/>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435" name="Google Shape;11435;p67"/>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436" name="Google Shape;11436;p67"/>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endParaRPr/>
            </a:p>
          </p:txBody>
        </p:sp>
        <p:sp>
          <p:nvSpPr>
            <p:cNvPr id="11437" name="Google Shape;11437;p67"/>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1438" name="Google Shape;11438;p67"/>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1439" name="Google Shape;11439;p67"/>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0" name="Google Shape;11440;p67"/>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1" name="Google Shape;11441;p67"/>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2" name="Google Shape;11442;p67"/>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3" name="Google Shape;11443;p67"/>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4" name="Google Shape;11444;p67"/>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5" name="Google Shape;11445;p67"/>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6" name="Google Shape;11446;p67"/>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47" name="Google Shape;11447;p67"/>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448" name="Google Shape;11448;p67"/>
          <p:cNvGrpSpPr/>
          <p:nvPr/>
        </p:nvGrpSpPr>
        <p:grpSpPr>
          <a:xfrm>
            <a:off x="5744052" y="3613850"/>
            <a:ext cx="428511" cy="383186"/>
            <a:chOff x="5744051" y="3766250"/>
            <a:chExt cx="428511" cy="383186"/>
          </a:xfrm>
        </p:grpSpPr>
        <p:sp>
          <p:nvSpPr>
            <p:cNvPr id="11449" name="Google Shape;11449;p67"/>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450" name="Google Shape;11450;p67"/>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451" name="Google Shape;11451;p67"/>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452" name="Google Shape;11452;p67"/>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453" name="Google Shape;11453;p67"/>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454" name="Google Shape;11454;p67"/>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455" name="Google Shape;11455;p67"/>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456" name="Google Shape;11456;p67"/>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457" name="Google Shape;11457;p67"/>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1458" name="Google Shape;11458;p67"/>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459" name="Google Shape;11459;p67"/>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460" name="Google Shape;11460;p67"/>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461" name="Google Shape;11461;p67"/>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1462" name="Google Shape;11462;p67"/>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63" name="Google Shape;11463;p67"/>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64" name="Google Shape;11464;p67"/>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465" name="Google Shape;11465;p67"/>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11466" name="Google Shape;11466;p67"/>
          <p:cNvGrpSpPr/>
          <p:nvPr/>
        </p:nvGrpSpPr>
        <p:grpSpPr>
          <a:xfrm>
            <a:off x="6678697" y="3640925"/>
            <a:ext cx="342824" cy="328985"/>
            <a:chOff x="6678697" y="3793324"/>
            <a:chExt cx="342824" cy="328985"/>
          </a:xfrm>
        </p:grpSpPr>
        <p:sp>
          <p:nvSpPr>
            <p:cNvPr id="11467" name="Google Shape;11467;p67"/>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1468" name="Google Shape;11468;p67"/>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1469" name="Google Shape;11469;p67"/>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1470" name="Google Shape;11470;p67"/>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endParaRPr/>
            </a:p>
          </p:txBody>
        </p:sp>
        <p:sp>
          <p:nvSpPr>
            <p:cNvPr id="11471" name="Google Shape;11471;p67"/>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endParaRPr/>
            </a:p>
          </p:txBody>
        </p:sp>
        <p:sp>
          <p:nvSpPr>
            <p:cNvPr id="11472" name="Google Shape;11472;p67"/>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11473" name="Google Shape;11473;p67"/>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endParaRPr/>
            </a:p>
          </p:txBody>
        </p:sp>
        <p:sp>
          <p:nvSpPr>
            <p:cNvPr id="11474" name="Google Shape;11474;p67"/>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endParaRPr/>
            </a:p>
          </p:txBody>
        </p:sp>
      </p:grpSp>
      <p:grpSp>
        <p:nvGrpSpPr>
          <p:cNvPr id="11475" name="Google Shape;11475;p67"/>
          <p:cNvGrpSpPr/>
          <p:nvPr/>
        </p:nvGrpSpPr>
        <p:grpSpPr>
          <a:xfrm>
            <a:off x="7101904" y="3609622"/>
            <a:ext cx="398627" cy="392088"/>
            <a:chOff x="7101903" y="3762022"/>
            <a:chExt cx="398627" cy="392088"/>
          </a:xfrm>
        </p:grpSpPr>
        <p:sp>
          <p:nvSpPr>
            <p:cNvPr id="11476" name="Google Shape;11476;p67"/>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477" name="Google Shape;11477;p67"/>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478" name="Google Shape;11478;p67"/>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479" name="Google Shape;11479;p67"/>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480" name="Google Shape;11480;p67"/>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481" name="Google Shape;11481;p67"/>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482" name="Google Shape;11482;p67"/>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1483" name="Google Shape;11483;p67"/>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endParaRPr/>
            </a:p>
          </p:txBody>
        </p:sp>
        <p:sp>
          <p:nvSpPr>
            <p:cNvPr id="11484" name="Google Shape;11484;p67"/>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1485" name="Google Shape;11485;p67"/>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1486" name="Google Shape;11486;p67"/>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1487" name="Google Shape;11487;p67"/>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1488" name="Google Shape;11488;p67"/>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89" name="Google Shape;11489;p67"/>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90" name="Google Shape;11490;p67"/>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91" name="Google Shape;11491;p67"/>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492" name="Google Shape;11492;p67"/>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1493" name="Google Shape;11493;p67"/>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11494" name="Google Shape;11494;p67"/>
          <p:cNvGrpSpPr/>
          <p:nvPr/>
        </p:nvGrpSpPr>
        <p:grpSpPr>
          <a:xfrm>
            <a:off x="7541470" y="3641056"/>
            <a:ext cx="407897" cy="328985"/>
            <a:chOff x="7541469" y="3793455"/>
            <a:chExt cx="407897" cy="328985"/>
          </a:xfrm>
        </p:grpSpPr>
        <p:sp>
          <p:nvSpPr>
            <p:cNvPr id="11495" name="Google Shape;11495;p67"/>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496" name="Google Shape;11496;p67"/>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497" name="Google Shape;11497;p67"/>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498" name="Google Shape;11498;p67"/>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499" name="Google Shape;11499;p67"/>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500" name="Google Shape;11500;p67"/>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501" name="Google Shape;11501;p67"/>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502" name="Google Shape;11502;p67"/>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503" name="Google Shape;11503;p67"/>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504" name="Google Shape;11504;p67"/>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05" name="Google Shape;11505;p67"/>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06" name="Google Shape;11506;p67"/>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07" name="Google Shape;11507;p67"/>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08" name="Google Shape;11508;p67"/>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09" name="Google Shape;11509;p67"/>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10" name="Google Shape;11510;p67"/>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11" name="Google Shape;11511;p67"/>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12" name="Google Shape;11512;p67"/>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13" name="Google Shape;11513;p67"/>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14" name="Google Shape;11514;p67"/>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15" name="Google Shape;11515;p67"/>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16" name="Google Shape;11516;p67"/>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17" name="Google Shape;11517;p67"/>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18" name="Google Shape;11518;p67"/>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19" name="Google Shape;11519;p67"/>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20" name="Google Shape;11520;p67"/>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521" name="Google Shape;11521;p67"/>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522" name="Google Shape;11522;p67"/>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523" name="Google Shape;11523;p67"/>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524" name="Google Shape;11524;p67"/>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endParaRPr/>
            </a:p>
          </p:txBody>
        </p:sp>
      </p:grpSp>
      <p:grpSp>
        <p:nvGrpSpPr>
          <p:cNvPr id="11525" name="Google Shape;11525;p67"/>
          <p:cNvGrpSpPr/>
          <p:nvPr/>
        </p:nvGrpSpPr>
        <p:grpSpPr>
          <a:xfrm>
            <a:off x="5310288" y="2803913"/>
            <a:ext cx="432292" cy="264412"/>
            <a:chOff x="5310288" y="2956312"/>
            <a:chExt cx="432292" cy="264412"/>
          </a:xfrm>
        </p:grpSpPr>
        <p:sp>
          <p:nvSpPr>
            <p:cNvPr id="11526" name="Google Shape;11526;p67"/>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endParaRPr/>
            </a:p>
          </p:txBody>
        </p:sp>
        <p:sp>
          <p:nvSpPr>
            <p:cNvPr id="11527" name="Google Shape;11527;p67"/>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528" name="Google Shape;11528;p67"/>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29" name="Google Shape;11529;p67"/>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30" name="Google Shape;11530;p67"/>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531" name="Google Shape;11531;p67"/>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532" name="Google Shape;11532;p67"/>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1533" name="Google Shape;11533;p67"/>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534" name="Google Shape;11534;p67"/>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535" name="Google Shape;11535;p67"/>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536" name="Google Shape;11536;p67"/>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537" name="Google Shape;11537;p67"/>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38" name="Google Shape;11538;p67"/>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39" name="Google Shape;11539;p67"/>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540" name="Google Shape;11540;p67"/>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541" name="Google Shape;11541;p67"/>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542" name="Google Shape;11542;p67"/>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543" name="Google Shape;11543;p67"/>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544" name="Google Shape;11544;p67"/>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545" name="Google Shape;11545;p67"/>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546" name="Google Shape;11546;p67"/>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547" name="Google Shape;11547;p67"/>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548" name="Google Shape;11548;p67"/>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549" name="Google Shape;11549;p67"/>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550" name="Google Shape;11550;p67"/>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551" name="Google Shape;11551;p67"/>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552" name="Google Shape;11552;p67"/>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endParaRPr/>
            </a:p>
          </p:txBody>
        </p:sp>
      </p:grpSp>
      <p:grpSp>
        <p:nvGrpSpPr>
          <p:cNvPr id="11553" name="Google Shape;11553;p67"/>
          <p:cNvGrpSpPr/>
          <p:nvPr/>
        </p:nvGrpSpPr>
        <p:grpSpPr>
          <a:xfrm>
            <a:off x="4879048" y="2279920"/>
            <a:ext cx="398075" cy="340303"/>
            <a:chOff x="4879047" y="2432320"/>
            <a:chExt cx="398075" cy="340303"/>
          </a:xfrm>
        </p:grpSpPr>
        <p:sp>
          <p:nvSpPr>
            <p:cNvPr id="11554" name="Google Shape;11554;p67"/>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555" name="Google Shape;11555;p67"/>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56" name="Google Shape;11556;p67"/>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57" name="Google Shape;11557;p67"/>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558" name="Google Shape;11558;p67"/>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559" name="Google Shape;11559;p67"/>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560" name="Google Shape;11560;p67"/>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561" name="Google Shape;11561;p67"/>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562" name="Google Shape;11562;p67"/>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563" name="Google Shape;11563;p67"/>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564" name="Google Shape;11564;p67"/>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565" name="Google Shape;11565;p67"/>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66" name="Google Shape;11566;p67"/>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67" name="Google Shape;11567;p67"/>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68" name="Google Shape;11568;p67"/>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69" name="Google Shape;11569;p67"/>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70" name="Google Shape;11570;p67"/>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71" name="Google Shape;11571;p67"/>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572" name="Google Shape;11572;p67"/>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573" name="Google Shape;11573;p67"/>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574" name="Google Shape;11574;p67"/>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575" name="Google Shape;11575;p67"/>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576" name="Google Shape;11576;p67"/>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577" name="Google Shape;11577;p67"/>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578" name="Google Shape;11578;p67"/>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579" name="Google Shape;11579;p67"/>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1580" name="Google Shape;11580;p67"/>
          <p:cNvGrpSpPr/>
          <p:nvPr/>
        </p:nvGrpSpPr>
        <p:grpSpPr>
          <a:xfrm>
            <a:off x="5388701" y="2241423"/>
            <a:ext cx="280982" cy="395896"/>
            <a:chOff x="5388701" y="2393823"/>
            <a:chExt cx="280982" cy="395896"/>
          </a:xfrm>
        </p:grpSpPr>
        <p:sp>
          <p:nvSpPr>
            <p:cNvPr id="11581" name="Google Shape;11581;p67"/>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582" name="Google Shape;11582;p67"/>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583" name="Google Shape;11583;p67"/>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584" name="Google Shape;11584;p67"/>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585" name="Google Shape;11585;p67"/>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586" name="Google Shape;11586;p67"/>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587" name="Google Shape;11587;p67"/>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588" name="Google Shape;11588;p67"/>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589" name="Google Shape;11589;p67"/>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590" name="Google Shape;11590;p67"/>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591" name="Google Shape;11591;p67"/>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592" name="Google Shape;11592;p67"/>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593" name="Google Shape;11593;p67"/>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594" name="Google Shape;11594;p67"/>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595" name="Google Shape;11595;p67"/>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596" name="Google Shape;11596;p67"/>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597" name="Google Shape;11597;p67"/>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598" name="Google Shape;11598;p67"/>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599" name="Google Shape;11599;p67"/>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600" name="Google Shape;11600;p67"/>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601" name="Google Shape;11601;p67"/>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602" name="Google Shape;11602;p67"/>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603" name="Google Shape;11603;p67"/>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604" name="Google Shape;11604;p67"/>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605" name="Google Shape;11605;p67"/>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1606" name="Google Shape;11606;p67"/>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1607" name="Google Shape;11607;p67"/>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608" name="Google Shape;11608;p67"/>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609" name="Google Shape;11609;p67"/>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10" name="Google Shape;11610;p67"/>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611" name="Google Shape;11611;p67"/>
          <p:cNvGrpSpPr/>
          <p:nvPr/>
        </p:nvGrpSpPr>
        <p:grpSpPr>
          <a:xfrm>
            <a:off x="5743290" y="2286723"/>
            <a:ext cx="444871" cy="316407"/>
            <a:chOff x="5743289" y="2439122"/>
            <a:chExt cx="444871" cy="316407"/>
          </a:xfrm>
        </p:grpSpPr>
        <p:sp>
          <p:nvSpPr>
            <p:cNvPr id="11612" name="Google Shape;11612;p67"/>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613" name="Google Shape;11613;p67"/>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614" name="Google Shape;11614;p67"/>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615" name="Google Shape;11615;p67"/>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16" name="Google Shape;11616;p67"/>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17" name="Google Shape;11617;p67"/>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618" name="Google Shape;11618;p67"/>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619" name="Google Shape;11619;p67"/>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620" name="Google Shape;11620;p67"/>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621" name="Google Shape;11621;p67"/>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622" name="Google Shape;11622;p67"/>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623" name="Google Shape;11623;p67"/>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624" name="Google Shape;11624;p67"/>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625" name="Google Shape;11625;p67"/>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626" name="Google Shape;11626;p67"/>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627" name="Google Shape;11627;p67"/>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628" name="Google Shape;11628;p67"/>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629" name="Google Shape;11629;p67"/>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630" name="Google Shape;11630;p67"/>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631" name="Google Shape;11631;p67"/>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632" name="Google Shape;11632;p67"/>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633" name="Google Shape;11633;p67"/>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634" name="Google Shape;11634;p67"/>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35" name="Google Shape;11635;p67"/>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636" name="Google Shape;11636;p67"/>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637" name="Google Shape;11637;p67"/>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638" name="Google Shape;11638;p67"/>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639" name="Google Shape;11639;p67"/>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640" name="Google Shape;11640;p67"/>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641" name="Google Shape;11641;p67"/>
          <p:cNvGrpSpPr/>
          <p:nvPr/>
        </p:nvGrpSpPr>
        <p:grpSpPr>
          <a:xfrm>
            <a:off x="6230361" y="2280184"/>
            <a:ext cx="351359" cy="363412"/>
            <a:chOff x="6230360" y="2432583"/>
            <a:chExt cx="351359" cy="363412"/>
          </a:xfrm>
        </p:grpSpPr>
        <p:sp>
          <p:nvSpPr>
            <p:cNvPr id="11642" name="Google Shape;11642;p67"/>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1643" name="Google Shape;11643;p67"/>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644" name="Google Shape;11644;p67"/>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645" name="Google Shape;11645;p67"/>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646" name="Google Shape;11646;p67"/>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647" name="Google Shape;11647;p67"/>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endParaRPr/>
            </a:p>
          </p:txBody>
        </p:sp>
        <p:sp>
          <p:nvSpPr>
            <p:cNvPr id="11648" name="Google Shape;11648;p67"/>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endParaRPr/>
            </a:p>
          </p:txBody>
        </p:sp>
        <p:sp>
          <p:nvSpPr>
            <p:cNvPr id="11649" name="Google Shape;11649;p67"/>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endParaRPr/>
            </a:p>
          </p:txBody>
        </p:sp>
        <p:sp>
          <p:nvSpPr>
            <p:cNvPr id="11650" name="Google Shape;11650;p67"/>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651" name="Google Shape;11651;p67"/>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1652" name="Google Shape;11652;p67"/>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653" name="Google Shape;11653;p67"/>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654" name="Google Shape;11654;p67"/>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55" name="Google Shape;11655;p67"/>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56" name="Google Shape;11656;p67"/>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657" name="Google Shape;11657;p67"/>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658" name="Google Shape;11658;p67"/>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659" name="Google Shape;11659;p67"/>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660" name="Google Shape;11660;p67"/>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661" name="Google Shape;11661;p67"/>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662" name="Google Shape;11662;p67"/>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endParaRPr/>
            </a:p>
          </p:txBody>
        </p:sp>
      </p:grpSp>
      <p:grpSp>
        <p:nvGrpSpPr>
          <p:cNvPr id="11663" name="Google Shape;11663;p67"/>
          <p:cNvGrpSpPr/>
          <p:nvPr/>
        </p:nvGrpSpPr>
        <p:grpSpPr>
          <a:xfrm>
            <a:off x="6633977" y="2307152"/>
            <a:ext cx="387781" cy="286680"/>
            <a:chOff x="6633976" y="2459552"/>
            <a:chExt cx="387781" cy="286680"/>
          </a:xfrm>
        </p:grpSpPr>
        <p:sp>
          <p:nvSpPr>
            <p:cNvPr id="11664" name="Google Shape;11664;p67"/>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665" name="Google Shape;11665;p67"/>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666" name="Google Shape;11666;p67"/>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667" name="Google Shape;11667;p67"/>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668" name="Google Shape;11668;p67"/>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669" name="Google Shape;11669;p67"/>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670" name="Google Shape;11670;p67"/>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endParaRPr/>
            </a:p>
          </p:txBody>
        </p:sp>
      </p:grpSp>
      <p:grpSp>
        <p:nvGrpSpPr>
          <p:cNvPr id="11671" name="Google Shape;11671;p67"/>
          <p:cNvGrpSpPr/>
          <p:nvPr/>
        </p:nvGrpSpPr>
        <p:grpSpPr>
          <a:xfrm>
            <a:off x="7091111" y="2276165"/>
            <a:ext cx="376989" cy="348864"/>
            <a:chOff x="7091110" y="2428565"/>
            <a:chExt cx="376989" cy="348864"/>
          </a:xfrm>
        </p:grpSpPr>
        <p:sp>
          <p:nvSpPr>
            <p:cNvPr id="11672" name="Google Shape;11672;p67"/>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673" name="Google Shape;11673;p67"/>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674" name="Google Shape;11674;p67"/>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675" name="Google Shape;11675;p67"/>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76" name="Google Shape;11676;p67"/>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77" name="Google Shape;11677;p67"/>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678" name="Google Shape;11678;p67"/>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679" name="Google Shape;11679;p67"/>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680" name="Google Shape;11680;p67"/>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681" name="Google Shape;11681;p67"/>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682" name="Google Shape;11682;p67"/>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683" name="Google Shape;11683;p67"/>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684" name="Google Shape;11684;p67"/>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685" name="Google Shape;11685;p67"/>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86" name="Google Shape;11686;p67"/>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87" name="Google Shape;11687;p67"/>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688" name="Google Shape;11688;p67"/>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689" name="Google Shape;11689;p67"/>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690" name="Google Shape;11690;p67"/>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691" name="Google Shape;11691;p67"/>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692" name="Google Shape;11692;p67"/>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693" name="Google Shape;11693;p67"/>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694" name="Google Shape;11694;p67"/>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695" name="Google Shape;11695;p67"/>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96" name="Google Shape;11696;p67"/>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697" name="Google Shape;11697;p67"/>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698" name="Google Shape;11698;p67"/>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699" name="Google Shape;11699;p67"/>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700" name="Google Shape;11700;p67"/>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701" name="Google Shape;11701;p67"/>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702" name="Google Shape;11702;p67"/>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endParaRPr/>
            </a:p>
          </p:txBody>
        </p:sp>
      </p:grpSp>
      <p:grpSp>
        <p:nvGrpSpPr>
          <p:cNvPr id="11703" name="Google Shape;11703;p67"/>
          <p:cNvGrpSpPr/>
          <p:nvPr/>
        </p:nvGrpSpPr>
        <p:grpSpPr>
          <a:xfrm>
            <a:off x="7536428" y="2262825"/>
            <a:ext cx="369715" cy="375492"/>
            <a:chOff x="7536427" y="2415225"/>
            <a:chExt cx="369715" cy="375492"/>
          </a:xfrm>
        </p:grpSpPr>
        <p:sp>
          <p:nvSpPr>
            <p:cNvPr id="11704" name="Google Shape;11704;p67"/>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705" name="Google Shape;11705;p67"/>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06" name="Google Shape;11706;p67"/>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07" name="Google Shape;11707;p67"/>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08" name="Google Shape;11708;p67"/>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709" name="Google Shape;11709;p67"/>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710" name="Google Shape;11710;p67"/>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711" name="Google Shape;11711;p67"/>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712" name="Google Shape;11712;p67"/>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13" name="Google Shape;11713;p67"/>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714" name="Google Shape;11714;p67"/>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715" name="Google Shape;11715;p67"/>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1716" name="Google Shape;11716;p67"/>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717" name="Google Shape;11717;p67"/>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718" name="Google Shape;11718;p67"/>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19" name="Google Shape;11719;p67"/>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20" name="Google Shape;11720;p67"/>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21" name="Google Shape;11721;p67"/>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722" name="Google Shape;11722;p67"/>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723" name="Google Shape;11723;p67"/>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1724" name="Google Shape;11724;p67"/>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725" name="Google Shape;11725;p67"/>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26" name="Google Shape;11726;p67"/>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727" name="Google Shape;11727;p67"/>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728" name="Google Shape;11728;p67"/>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729" name="Google Shape;11729;p67"/>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730" name="Google Shape;11730;p67"/>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731" name="Google Shape;11731;p67"/>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32" name="Google Shape;11732;p67"/>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33" name="Google Shape;11733;p67"/>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34" name="Google Shape;11734;p67"/>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735" name="Google Shape;11735;p67"/>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736" name="Google Shape;11736;p67"/>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37" name="Google Shape;11737;p67"/>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38" name="Google Shape;11738;p67"/>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739" name="Google Shape;11739;p67"/>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40" name="Google Shape;11740;p67"/>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741" name="Google Shape;11741;p67"/>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endParaRPr/>
            </a:p>
          </p:txBody>
        </p:sp>
      </p:grpSp>
      <p:grpSp>
        <p:nvGrpSpPr>
          <p:cNvPr id="11742" name="Google Shape;11742;p67"/>
          <p:cNvGrpSpPr/>
          <p:nvPr/>
        </p:nvGrpSpPr>
        <p:grpSpPr>
          <a:xfrm>
            <a:off x="7980774" y="2276402"/>
            <a:ext cx="353381" cy="358160"/>
            <a:chOff x="7980773" y="2428802"/>
            <a:chExt cx="353381" cy="358160"/>
          </a:xfrm>
        </p:grpSpPr>
        <p:sp>
          <p:nvSpPr>
            <p:cNvPr id="11743" name="Google Shape;11743;p67"/>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44" name="Google Shape;11744;p67"/>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1745" name="Google Shape;11745;p67"/>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46" name="Google Shape;11746;p67"/>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47" name="Google Shape;11747;p67"/>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748" name="Google Shape;11748;p67"/>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749" name="Google Shape;11749;p67"/>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50" name="Google Shape;11750;p67"/>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751" name="Google Shape;11751;p67"/>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752" name="Google Shape;11752;p67"/>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53" name="Google Shape;11753;p67"/>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54" name="Google Shape;11754;p67"/>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55" name="Google Shape;11755;p67"/>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756" name="Google Shape;11756;p67"/>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757" name="Google Shape;11757;p67"/>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58" name="Google Shape;11758;p67"/>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59" name="Google Shape;11759;p67"/>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760" name="Google Shape;11760;p67"/>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61" name="Google Shape;11761;p67"/>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762" name="Google Shape;11762;p67"/>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763" name="Google Shape;11763;p67"/>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64" name="Google Shape;11764;p67"/>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65" name="Google Shape;11765;p67"/>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66" name="Google Shape;11766;p67"/>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767" name="Google Shape;11767;p67"/>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68" name="Google Shape;11768;p67"/>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769" name="Google Shape;11769;p67"/>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770" name="Google Shape;11770;p67"/>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71" name="Google Shape;11771;p67"/>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72" name="Google Shape;11772;p67"/>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11773" name="Google Shape;11773;p67"/>
          <p:cNvGrpSpPr/>
          <p:nvPr/>
        </p:nvGrpSpPr>
        <p:grpSpPr>
          <a:xfrm>
            <a:off x="4886059" y="4138841"/>
            <a:ext cx="346343" cy="343953"/>
            <a:chOff x="4886058" y="4291240"/>
            <a:chExt cx="346343" cy="343953"/>
          </a:xfrm>
        </p:grpSpPr>
        <p:sp>
          <p:nvSpPr>
            <p:cNvPr id="11774" name="Google Shape;11774;p67"/>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endParaRPr/>
            </a:p>
          </p:txBody>
        </p:sp>
        <p:sp>
          <p:nvSpPr>
            <p:cNvPr id="11775" name="Google Shape;11775;p67"/>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endParaRPr/>
            </a:p>
          </p:txBody>
        </p:sp>
        <p:sp>
          <p:nvSpPr>
            <p:cNvPr id="11776" name="Google Shape;11776;p67"/>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1777" name="Google Shape;11777;p67"/>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endParaRPr/>
            </a:p>
          </p:txBody>
        </p:sp>
        <p:sp>
          <p:nvSpPr>
            <p:cNvPr id="11778" name="Google Shape;11778;p67"/>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endParaRPr/>
            </a:p>
          </p:txBody>
        </p:sp>
        <p:sp>
          <p:nvSpPr>
            <p:cNvPr id="11779" name="Google Shape;11779;p67"/>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1780" name="Google Shape;11780;p67"/>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1781" name="Google Shape;11781;p67"/>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82" name="Google Shape;11782;p67"/>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1783" name="Google Shape;11783;p67"/>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84" name="Google Shape;11784;p67"/>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785" name="Google Shape;11785;p67"/>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1786" name="Google Shape;11786;p67"/>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787" name="Google Shape;11787;p67"/>
          <p:cNvGrpSpPr/>
          <p:nvPr/>
        </p:nvGrpSpPr>
        <p:grpSpPr>
          <a:xfrm>
            <a:off x="5344216" y="4138657"/>
            <a:ext cx="304616" cy="343560"/>
            <a:chOff x="5344216" y="4291056"/>
            <a:chExt cx="304616" cy="343560"/>
          </a:xfrm>
        </p:grpSpPr>
        <p:sp>
          <p:nvSpPr>
            <p:cNvPr id="11788" name="Google Shape;11788;p67"/>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789" name="Google Shape;11789;p67"/>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790" name="Google Shape;11790;p67"/>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91" name="Google Shape;11791;p67"/>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792" name="Google Shape;11792;p67"/>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endParaRPr/>
            </a:p>
          </p:txBody>
        </p:sp>
        <p:sp>
          <p:nvSpPr>
            <p:cNvPr id="11793" name="Google Shape;11793;p67"/>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794" name="Google Shape;11794;p67"/>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1795" name="Google Shape;11795;p67"/>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1796" name="Google Shape;11796;p67"/>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797" name="Google Shape;11797;p67"/>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798" name="Google Shape;11798;p67"/>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1799" name="Google Shape;11799;p67"/>
          <p:cNvGrpSpPr/>
          <p:nvPr/>
        </p:nvGrpSpPr>
        <p:grpSpPr>
          <a:xfrm>
            <a:off x="6279999" y="4112023"/>
            <a:ext cx="204093" cy="343743"/>
            <a:chOff x="6271562" y="4290872"/>
            <a:chExt cx="204093" cy="343743"/>
          </a:xfrm>
        </p:grpSpPr>
        <p:sp>
          <p:nvSpPr>
            <p:cNvPr id="11800" name="Google Shape;11800;p67"/>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801" name="Google Shape;11801;p67"/>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802" name="Google Shape;11802;p67"/>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803" name="Google Shape;11803;p67"/>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804" name="Google Shape;11804;p67"/>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805" name="Google Shape;11805;p67"/>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806" name="Google Shape;11806;p67"/>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807" name="Google Shape;11807;p67"/>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808" name="Google Shape;11808;p67"/>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809" name="Google Shape;11809;p67"/>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810" name="Google Shape;11810;p67"/>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1811" name="Google Shape;11811;p67"/>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endParaRPr/>
            </a:p>
          </p:txBody>
        </p:sp>
      </p:grpSp>
      <p:grpSp>
        <p:nvGrpSpPr>
          <p:cNvPr id="11812" name="Google Shape;11812;p67"/>
          <p:cNvGrpSpPr/>
          <p:nvPr/>
        </p:nvGrpSpPr>
        <p:grpSpPr>
          <a:xfrm>
            <a:off x="6639492" y="4176839"/>
            <a:ext cx="344085" cy="267195"/>
            <a:chOff x="6639491" y="4329238"/>
            <a:chExt cx="344085" cy="267195"/>
          </a:xfrm>
        </p:grpSpPr>
        <p:sp>
          <p:nvSpPr>
            <p:cNvPr id="11813" name="Google Shape;11813;p67"/>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endParaRPr/>
            </a:p>
          </p:txBody>
        </p:sp>
        <p:sp>
          <p:nvSpPr>
            <p:cNvPr id="11814" name="Google Shape;11814;p67"/>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endParaRPr/>
            </a:p>
          </p:txBody>
        </p:sp>
        <p:sp>
          <p:nvSpPr>
            <p:cNvPr id="11815" name="Google Shape;11815;p67"/>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endParaRPr/>
            </a:p>
          </p:txBody>
        </p:sp>
        <p:sp>
          <p:nvSpPr>
            <p:cNvPr id="11816" name="Google Shape;11816;p67"/>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endParaRPr/>
            </a:p>
          </p:txBody>
        </p:sp>
        <p:sp>
          <p:nvSpPr>
            <p:cNvPr id="11817" name="Google Shape;11817;p67"/>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endParaRPr/>
            </a:p>
          </p:txBody>
        </p:sp>
        <p:sp>
          <p:nvSpPr>
            <p:cNvPr id="11818" name="Google Shape;11818;p67"/>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endParaRPr/>
            </a:p>
          </p:txBody>
        </p:sp>
        <p:sp>
          <p:nvSpPr>
            <p:cNvPr id="11819" name="Google Shape;11819;p67"/>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1820" name="Google Shape;11820;p67"/>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1821" name="Google Shape;11821;p67"/>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822" name="Google Shape;11822;p67"/>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23" name="Google Shape;11823;p67"/>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824" name="Google Shape;11824;p67"/>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endParaRPr/>
            </a:p>
          </p:txBody>
        </p:sp>
        <p:sp>
          <p:nvSpPr>
            <p:cNvPr id="11825" name="Google Shape;11825;p67"/>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826" name="Google Shape;11826;p67"/>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827" name="Google Shape;11827;p67"/>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828" name="Google Shape;11828;p67"/>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1829" name="Google Shape;11829;p67"/>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830" name="Google Shape;11830;p67"/>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endParaRPr/>
            </a:p>
          </p:txBody>
        </p:sp>
      </p:grpSp>
      <p:grpSp>
        <p:nvGrpSpPr>
          <p:cNvPr id="11831" name="Google Shape;11831;p67"/>
          <p:cNvGrpSpPr/>
          <p:nvPr/>
        </p:nvGrpSpPr>
        <p:grpSpPr>
          <a:xfrm>
            <a:off x="7133336" y="4138657"/>
            <a:ext cx="232979" cy="343560"/>
            <a:chOff x="7133336" y="4291056"/>
            <a:chExt cx="232979" cy="343560"/>
          </a:xfrm>
        </p:grpSpPr>
        <p:sp>
          <p:nvSpPr>
            <p:cNvPr id="11832" name="Google Shape;11832;p67"/>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833" name="Google Shape;11833;p67"/>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834" name="Google Shape;11834;p67"/>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35" name="Google Shape;11835;p67"/>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36" name="Google Shape;11836;p67"/>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837" name="Google Shape;11837;p67"/>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838" name="Google Shape;11838;p67"/>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839" name="Google Shape;11839;p67"/>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840" name="Google Shape;11840;p67"/>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1841" name="Google Shape;11841;p67"/>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842" name="Google Shape;11842;p67"/>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843" name="Google Shape;11843;p67"/>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844" name="Google Shape;11844;p67"/>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845" name="Google Shape;11845;p67"/>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46" name="Google Shape;11846;p67"/>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847" name="Google Shape;11847;p67"/>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848" name="Google Shape;11848;p67"/>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11849" name="Google Shape;11849;p67"/>
          <p:cNvGrpSpPr/>
          <p:nvPr/>
        </p:nvGrpSpPr>
        <p:grpSpPr>
          <a:xfrm>
            <a:off x="7571380" y="4138657"/>
            <a:ext cx="232979" cy="343560"/>
            <a:chOff x="7571379" y="4291056"/>
            <a:chExt cx="232979" cy="343560"/>
          </a:xfrm>
        </p:grpSpPr>
        <p:sp>
          <p:nvSpPr>
            <p:cNvPr id="11850" name="Google Shape;11850;p67"/>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51" name="Google Shape;11851;p67"/>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1852" name="Google Shape;11852;p67"/>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1853" name="Google Shape;11853;p67"/>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854" name="Google Shape;11854;p67"/>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855" name="Google Shape;11855;p67"/>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856" name="Google Shape;11856;p67"/>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57" name="Google Shape;11857;p67"/>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58" name="Google Shape;11858;p67"/>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59" name="Google Shape;11859;p67"/>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60" name="Google Shape;11860;p67"/>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861" name="Google Shape;11861;p67"/>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862" name="Google Shape;11862;p67"/>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863" name="Google Shape;11863;p67"/>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864" name="Google Shape;11864;p67"/>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865" name="Google Shape;11865;p67"/>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endParaRPr/>
            </a:p>
          </p:txBody>
        </p:sp>
      </p:grpSp>
      <p:grpSp>
        <p:nvGrpSpPr>
          <p:cNvPr id="11866" name="Google Shape;11866;p67"/>
          <p:cNvGrpSpPr/>
          <p:nvPr/>
        </p:nvGrpSpPr>
        <p:grpSpPr>
          <a:xfrm>
            <a:off x="6666381" y="3195475"/>
            <a:ext cx="295819" cy="370712"/>
            <a:chOff x="6666381" y="3347875"/>
            <a:chExt cx="295819" cy="370712"/>
          </a:xfrm>
        </p:grpSpPr>
        <p:sp>
          <p:nvSpPr>
            <p:cNvPr id="11867" name="Google Shape;11867;p67"/>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868" name="Google Shape;11868;p67"/>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1869" name="Google Shape;11869;p67"/>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1870" name="Google Shape;11870;p67"/>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871" name="Google Shape;11871;p67"/>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872" name="Google Shape;11872;p67"/>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873" name="Google Shape;11873;p67"/>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874" name="Google Shape;11874;p67"/>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875" name="Google Shape;11875;p67"/>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876" name="Google Shape;11876;p67"/>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877" name="Google Shape;11877;p67"/>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878" name="Google Shape;11878;p67"/>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879" name="Google Shape;11879;p67"/>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880" name="Google Shape;11880;p67"/>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881" name="Google Shape;11881;p67"/>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82" name="Google Shape;11882;p67"/>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83" name="Google Shape;11883;p67"/>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884" name="Google Shape;11884;p67"/>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885" name="Google Shape;11885;p67"/>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886" name="Google Shape;11886;p67"/>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887" name="Google Shape;11887;p67"/>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888" name="Google Shape;11888;p67"/>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889" name="Google Shape;11889;p67"/>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890" name="Google Shape;11890;p67"/>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891" name="Google Shape;11891;p67"/>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892" name="Google Shape;11892;p67"/>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893" name="Google Shape;11893;p67"/>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94" name="Google Shape;11894;p67"/>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895" name="Google Shape;11895;p67"/>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896" name="Google Shape;11896;p67"/>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897" name="Google Shape;11897;p67"/>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898" name="Google Shape;11898;p67"/>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899" name="Google Shape;11899;p67"/>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900" name="Google Shape;11900;p67"/>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901" name="Google Shape;11901;p67"/>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1902" name="Google Shape;11902;p67"/>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903" name="Google Shape;11903;p67"/>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904" name="Google Shape;11904;p67"/>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905" name="Google Shape;11905;p67"/>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06" name="Google Shape;11906;p67"/>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1907" name="Google Shape;11907;p67"/>
          <p:cNvGrpSpPr/>
          <p:nvPr/>
        </p:nvGrpSpPr>
        <p:grpSpPr>
          <a:xfrm>
            <a:off x="4877761" y="2735060"/>
            <a:ext cx="389567" cy="390329"/>
            <a:chOff x="4877760" y="2887459"/>
            <a:chExt cx="389567" cy="390329"/>
          </a:xfrm>
        </p:grpSpPr>
        <p:sp>
          <p:nvSpPr>
            <p:cNvPr id="11908" name="Google Shape;11908;p67"/>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909" name="Google Shape;11909;p67"/>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910" name="Google Shape;11910;p67"/>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911" name="Google Shape;11911;p67"/>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912" name="Google Shape;11912;p67"/>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913" name="Google Shape;11913;p67"/>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914" name="Google Shape;11914;p67"/>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15" name="Google Shape;11915;p67"/>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16" name="Google Shape;11916;p67"/>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17" name="Google Shape;11917;p67"/>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918" name="Google Shape;11918;p67"/>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19" name="Google Shape;11919;p67"/>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920" name="Google Shape;11920;p67"/>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21" name="Google Shape;11921;p67"/>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922" name="Google Shape;11922;p67"/>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923" name="Google Shape;11923;p67"/>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924" name="Google Shape;11924;p67"/>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25" name="Google Shape;11925;p67"/>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26" name="Google Shape;11926;p67"/>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27" name="Google Shape;11927;p67"/>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928" name="Google Shape;11928;p67"/>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29" name="Google Shape;11929;p67"/>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930" name="Google Shape;11930;p67"/>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31" name="Google Shape;11931;p67"/>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932" name="Google Shape;11932;p67"/>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933" name="Google Shape;11933;p67"/>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934" name="Google Shape;11934;p67"/>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35" name="Google Shape;11935;p67"/>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36" name="Google Shape;11936;p67"/>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37" name="Google Shape;11937;p67"/>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938" name="Google Shape;11938;p67"/>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39" name="Google Shape;11939;p67"/>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940" name="Google Shape;11940;p67"/>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41" name="Google Shape;11941;p67"/>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942" name="Google Shape;11942;p67"/>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1943" name="Google Shape;11943;p67"/>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1944" name="Google Shape;11944;p67"/>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45" name="Google Shape;11945;p67"/>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46" name="Google Shape;11946;p67"/>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47" name="Google Shape;11947;p67"/>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948" name="Google Shape;11948;p67"/>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49" name="Google Shape;11949;p67"/>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1950" name="Google Shape;11950;p67"/>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1951" name="Google Shape;11951;p67"/>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endParaRPr/>
            </a:p>
          </p:txBody>
        </p:sp>
      </p:grpSp>
      <p:sp>
        <p:nvSpPr>
          <p:cNvPr id="11952" name="Google Shape;11952;p67"/>
          <p:cNvSpPr/>
          <p:nvPr/>
        </p:nvSpPr>
        <p:spPr>
          <a:xfrm>
            <a:off x="5911170" y="27352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53" name="Google Shape;11953;p67"/>
          <p:cNvSpPr/>
          <p:nvPr/>
        </p:nvSpPr>
        <p:spPr>
          <a:xfrm>
            <a:off x="5911171" y="2735296"/>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54" name="Google Shape;11954;p67"/>
          <p:cNvSpPr/>
          <p:nvPr/>
        </p:nvSpPr>
        <p:spPr>
          <a:xfrm>
            <a:off x="5798094" y="2992907"/>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955" name="Google Shape;11955;p67"/>
          <p:cNvSpPr/>
          <p:nvPr/>
        </p:nvSpPr>
        <p:spPr>
          <a:xfrm>
            <a:off x="5797831" y="2993169"/>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56" name="Google Shape;11956;p67"/>
          <p:cNvSpPr/>
          <p:nvPr/>
        </p:nvSpPr>
        <p:spPr>
          <a:xfrm>
            <a:off x="5779240" y="30765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endParaRPr/>
          </a:p>
        </p:txBody>
      </p:sp>
      <p:grpSp>
        <p:nvGrpSpPr>
          <p:cNvPr id="11957" name="Google Shape;11957;p67"/>
          <p:cNvGrpSpPr/>
          <p:nvPr/>
        </p:nvGrpSpPr>
        <p:grpSpPr>
          <a:xfrm>
            <a:off x="5779240" y="2735295"/>
            <a:ext cx="314411" cy="389830"/>
            <a:chOff x="5779239" y="2887695"/>
            <a:chExt cx="314411" cy="389830"/>
          </a:xfrm>
        </p:grpSpPr>
        <p:sp>
          <p:nvSpPr>
            <p:cNvPr id="11958" name="Google Shape;11958;p67"/>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959" name="Google Shape;11959;p67"/>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960" name="Google Shape;11960;p67"/>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1961" name="Google Shape;11961;p67"/>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962" name="Google Shape;11962;p67"/>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1963" name="Google Shape;11963;p67"/>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964" name="Google Shape;11964;p67"/>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965" name="Google Shape;11965;p67"/>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966" name="Google Shape;11966;p67"/>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1967" name="Google Shape;11967;p67"/>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968" name="Google Shape;11968;p67"/>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969" name="Google Shape;11969;p67"/>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70" name="Google Shape;11970;p67"/>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71" name="Google Shape;11971;p67"/>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972" name="Google Shape;11972;p67"/>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973" name="Google Shape;11973;p67"/>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974" name="Google Shape;11974;p67"/>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975" name="Google Shape;11975;p67"/>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976" name="Google Shape;11976;p67"/>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77" name="Google Shape;11977;p67"/>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78" name="Google Shape;11978;p67"/>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1979" name="Google Shape;11979;p67"/>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980" name="Google Shape;11980;p67"/>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981" name="Google Shape;11981;p67"/>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982" name="Google Shape;11982;p67"/>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983" name="Google Shape;11983;p67"/>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84" name="Google Shape;11984;p67"/>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85" name="Google Shape;11985;p67"/>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986" name="Google Shape;11986;p67"/>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987" name="Google Shape;11987;p67"/>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988" name="Google Shape;11988;p67"/>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989" name="Google Shape;11989;p67"/>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1990" name="Google Shape;11990;p67"/>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91" name="Google Shape;11991;p67"/>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92" name="Google Shape;11992;p67"/>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993" name="Google Shape;11993;p67"/>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994" name="Google Shape;11994;p67"/>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995" name="Google Shape;11995;p67"/>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1996" name="Google Shape;11996;p67"/>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1997" name="Google Shape;11997;p67"/>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1998" name="Google Shape;11998;p67"/>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1999" name="Google Shape;11999;p67"/>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000" name="Google Shape;12000;p67"/>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2001" name="Google Shape;12001;p67"/>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endParaRPr/>
            </a:p>
          </p:txBody>
        </p:sp>
      </p:grpSp>
      <p:grpSp>
        <p:nvGrpSpPr>
          <p:cNvPr id="12002" name="Google Shape;12002;p67"/>
          <p:cNvGrpSpPr/>
          <p:nvPr/>
        </p:nvGrpSpPr>
        <p:grpSpPr>
          <a:xfrm>
            <a:off x="6190130" y="2788578"/>
            <a:ext cx="389830" cy="283004"/>
            <a:chOff x="6190130" y="2940977"/>
            <a:chExt cx="389830" cy="283004"/>
          </a:xfrm>
        </p:grpSpPr>
        <p:sp>
          <p:nvSpPr>
            <p:cNvPr id="12003" name="Google Shape;12003;p67"/>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2004" name="Google Shape;12004;p67"/>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2005" name="Google Shape;12005;p67"/>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006" name="Google Shape;12006;p67"/>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2007" name="Google Shape;12007;p67"/>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2008" name="Google Shape;12008;p67"/>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endParaRPr/>
            </a:p>
          </p:txBody>
        </p:sp>
        <p:sp>
          <p:nvSpPr>
            <p:cNvPr id="12009" name="Google Shape;12009;p67"/>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2010" name="Google Shape;12010;p67"/>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2011" name="Google Shape;12011;p67"/>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2012" name="Google Shape;12012;p67"/>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2013" name="Google Shape;12013;p67"/>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014" name="Google Shape;12014;p67"/>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15" name="Google Shape;12015;p67"/>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16" name="Google Shape;12016;p67"/>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17" name="Google Shape;12017;p67"/>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2018" name="Google Shape;12018;p67"/>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2019" name="Google Shape;12019;p67"/>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020" name="Google Shape;12020;p67"/>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21" name="Google Shape;12021;p67"/>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22" name="Google Shape;12022;p67"/>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23" name="Google Shape;12023;p67"/>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24" name="Google Shape;12024;p67"/>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2025" name="Google Shape;12025;p67"/>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26" name="Google Shape;12026;p67"/>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027" name="Google Shape;12027;p67"/>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28" name="Google Shape;12028;p67"/>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29" name="Google Shape;12029;p67"/>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30" name="Google Shape;12030;p67"/>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31" name="Google Shape;12031;p67"/>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32" name="Google Shape;12032;p67"/>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endParaRPr/>
            </a:p>
          </p:txBody>
        </p:sp>
      </p:grpSp>
      <p:grpSp>
        <p:nvGrpSpPr>
          <p:cNvPr id="12033" name="Google Shape;12033;p67"/>
          <p:cNvGrpSpPr/>
          <p:nvPr/>
        </p:nvGrpSpPr>
        <p:grpSpPr>
          <a:xfrm>
            <a:off x="6633976" y="2747875"/>
            <a:ext cx="389803" cy="364673"/>
            <a:chOff x="6633976" y="2900274"/>
            <a:chExt cx="389803" cy="364673"/>
          </a:xfrm>
        </p:grpSpPr>
        <p:sp>
          <p:nvSpPr>
            <p:cNvPr id="12034" name="Google Shape;12034;p67"/>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2035" name="Google Shape;12035;p67"/>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2036" name="Google Shape;12036;p67"/>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37" name="Google Shape;12037;p67"/>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38" name="Google Shape;12038;p67"/>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2039" name="Google Shape;12039;p67"/>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endParaRPr/>
            </a:p>
          </p:txBody>
        </p:sp>
        <p:sp>
          <p:nvSpPr>
            <p:cNvPr id="12040" name="Google Shape;12040;p67"/>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041" name="Google Shape;12041;p67"/>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2042" name="Google Shape;12042;p67"/>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43" name="Google Shape;12043;p67"/>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44" name="Google Shape;12044;p67"/>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45" name="Google Shape;12045;p67"/>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2046" name="Google Shape;12046;p67"/>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2047" name="Google Shape;12047;p67"/>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2048" name="Google Shape;12048;p67"/>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049" name="Google Shape;12049;p67"/>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50" name="Google Shape;12050;p67"/>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endParaRPr/>
            </a:p>
          </p:txBody>
        </p:sp>
      </p:grpSp>
      <p:grpSp>
        <p:nvGrpSpPr>
          <p:cNvPr id="12051" name="Google Shape;12051;p67"/>
          <p:cNvGrpSpPr/>
          <p:nvPr/>
        </p:nvGrpSpPr>
        <p:grpSpPr>
          <a:xfrm>
            <a:off x="7517836" y="2733037"/>
            <a:ext cx="364935" cy="382529"/>
            <a:chOff x="7517835" y="2885437"/>
            <a:chExt cx="364935" cy="382529"/>
          </a:xfrm>
        </p:grpSpPr>
        <p:sp>
          <p:nvSpPr>
            <p:cNvPr id="12052" name="Google Shape;12052;p67"/>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53" name="Google Shape;12053;p67"/>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2054" name="Google Shape;12054;p67"/>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2055" name="Google Shape;12055;p67"/>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056" name="Google Shape;12056;p67"/>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57" name="Google Shape;12057;p67"/>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58" name="Google Shape;12058;p67"/>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59" name="Google Shape;12059;p67"/>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2060" name="Google Shape;12060;p67"/>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2061" name="Google Shape;12061;p67"/>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62" name="Google Shape;12062;p67"/>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63" name="Google Shape;12063;p67"/>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2064" name="Google Shape;12064;p67"/>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065" name="Google Shape;12065;p67"/>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66" name="Google Shape;12066;p67"/>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67" name="Google Shape;12067;p67"/>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68" name="Google Shape;12068;p67"/>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69" name="Google Shape;12069;p67"/>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70" name="Google Shape;12070;p67"/>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71" name="Google Shape;12071;p67"/>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2072" name="Google Shape;12072;p67"/>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2073" name="Google Shape;12073;p67"/>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074" name="Google Shape;12074;p67"/>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75" name="Google Shape;12075;p67"/>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76" name="Google Shape;12076;p67"/>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77" name="Google Shape;12077;p67"/>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2078" name="Google Shape;12078;p67"/>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2079" name="Google Shape;12079;p67"/>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80" name="Google Shape;12080;p67"/>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2081" name="Google Shape;12081;p67"/>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2082" name="Google Shape;12082;p67"/>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083" name="Google Shape;12083;p67"/>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84" name="Google Shape;12084;p67"/>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85" name="Google Shape;12085;p67"/>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86" name="Google Shape;12086;p67"/>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2087" name="Google Shape;12087;p67"/>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2088" name="Google Shape;12088;p67"/>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12089" name="Google Shape;12089;p67"/>
          <p:cNvGrpSpPr/>
          <p:nvPr/>
        </p:nvGrpSpPr>
        <p:grpSpPr>
          <a:xfrm>
            <a:off x="7087591" y="2734744"/>
            <a:ext cx="358160" cy="385602"/>
            <a:chOff x="7087591" y="2887144"/>
            <a:chExt cx="358160" cy="385602"/>
          </a:xfrm>
        </p:grpSpPr>
        <p:sp>
          <p:nvSpPr>
            <p:cNvPr id="12090" name="Google Shape;12090;p67"/>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91" name="Google Shape;12091;p67"/>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092" name="Google Shape;12092;p67"/>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2093" name="Google Shape;12093;p67"/>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2094" name="Google Shape;12094;p67"/>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095" name="Google Shape;12095;p67"/>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2096" name="Google Shape;12096;p67"/>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2097" name="Google Shape;12097;p67"/>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endParaRPr/>
            </a:p>
          </p:txBody>
        </p:sp>
        <p:sp>
          <p:nvSpPr>
            <p:cNvPr id="12098" name="Google Shape;12098;p67"/>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endParaRPr/>
            </a:p>
          </p:txBody>
        </p:sp>
        <p:sp>
          <p:nvSpPr>
            <p:cNvPr id="12099" name="Google Shape;12099;p67"/>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2100" name="Google Shape;12100;p67"/>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2101" name="Google Shape;12101;p67"/>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102" name="Google Shape;12102;p67"/>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103" name="Google Shape;12103;p67"/>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04" name="Google Shape;12104;p67"/>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05" name="Google Shape;12105;p67"/>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endParaRPr/>
            </a:p>
          </p:txBody>
        </p:sp>
        <p:sp>
          <p:nvSpPr>
            <p:cNvPr id="12106" name="Google Shape;12106;p67"/>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2107" name="Google Shape;12107;p67"/>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2108" name="Google Shape;12108;p67"/>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endParaRPr/>
            </a:p>
          </p:txBody>
        </p:sp>
      </p:grpSp>
      <p:grpSp>
        <p:nvGrpSpPr>
          <p:cNvPr id="12109" name="Google Shape;12109;p67"/>
          <p:cNvGrpSpPr/>
          <p:nvPr/>
        </p:nvGrpSpPr>
        <p:grpSpPr>
          <a:xfrm>
            <a:off x="7951362" y="2733037"/>
            <a:ext cx="382529" cy="382529"/>
            <a:chOff x="7951362" y="2885437"/>
            <a:chExt cx="382529" cy="382529"/>
          </a:xfrm>
        </p:grpSpPr>
        <p:sp>
          <p:nvSpPr>
            <p:cNvPr id="12110" name="Google Shape;12110;p67"/>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2111" name="Google Shape;12111;p67"/>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2112" name="Google Shape;12112;p67"/>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2113" name="Google Shape;12113;p67"/>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2114" name="Google Shape;12114;p67"/>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2115" name="Google Shape;12115;p67"/>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16" name="Google Shape;12116;p67"/>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17" name="Google Shape;12117;p67"/>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18" name="Google Shape;12118;p67"/>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19" name="Google Shape;12119;p67"/>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20" name="Google Shape;12120;p67"/>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2121" name="Google Shape;12121;p67"/>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endParaRPr/>
            </a:p>
          </p:txBody>
        </p:sp>
        <p:sp>
          <p:nvSpPr>
            <p:cNvPr id="12122" name="Google Shape;12122;p67"/>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2123" name="Google Shape;12123;p67"/>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endParaRPr/>
            </a:p>
          </p:txBody>
        </p:sp>
        <p:sp>
          <p:nvSpPr>
            <p:cNvPr id="12124" name="Google Shape;12124;p67"/>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2125" name="Google Shape;12125;p67"/>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26" name="Google Shape;12126;p67"/>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27" name="Google Shape;12127;p67"/>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28" name="Google Shape;12128;p67"/>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29" name="Google Shape;12129;p67"/>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30" name="Google Shape;12130;p67"/>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2131" name="Google Shape;12131;p67"/>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32" name="Google Shape;12132;p67"/>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33" name="Google Shape;12133;p67"/>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34" name="Google Shape;12134;p67"/>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35" name="Google Shape;12135;p67"/>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36" name="Google Shape;12136;p67"/>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2137" name="Google Shape;12137;p67"/>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38" name="Google Shape;12138;p67"/>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39" name="Google Shape;12139;p67"/>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40" name="Google Shape;12140;p67"/>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41" name="Google Shape;12141;p67"/>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42" name="Google Shape;12142;p67"/>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2143" name="Google Shape;12143;p67"/>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2144" name="Google Shape;12144;p67"/>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2145" name="Google Shape;12145;p67"/>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2146" name="Google Shape;12146;p67"/>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2147" name="Google Shape;12147;p67"/>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2148" name="Google Shape;12148;p67"/>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2149" name="Google Shape;12149;p67"/>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2150" name="Google Shape;12150;p67"/>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endParaRPr/>
            </a:p>
          </p:txBody>
        </p:sp>
        <p:sp>
          <p:nvSpPr>
            <p:cNvPr id="12151" name="Google Shape;12151;p67"/>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2152" name="Google Shape;12152;p67"/>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endParaRPr/>
            </a:p>
          </p:txBody>
        </p:sp>
        <p:sp>
          <p:nvSpPr>
            <p:cNvPr id="12153" name="Google Shape;12153;p67"/>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2154" name="Google Shape;12154;p67"/>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endParaRPr/>
            </a:p>
          </p:txBody>
        </p:sp>
        <p:sp>
          <p:nvSpPr>
            <p:cNvPr id="12155" name="Google Shape;12155;p67"/>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2156" name="Google Shape;12156;p67"/>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endParaRPr/>
            </a:p>
          </p:txBody>
        </p:sp>
        <p:sp>
          <p:nvSpPr>
            <p:cNvPr id="12157" name="Google Shape;12157;p67"/>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2158" name="Google Shape;12158;p67"/>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endParaRPr/>
            </a:p>
          </p:txBody>
        </p:sp>
      </p:grpSp>
      <p:grpSp>
        <p:nvGrpSpPr>
          <p:cNvPr id="12159" name="Google Shape;12159;p67"/>
          <p:cNvGrpSpPr/>
          <p:nvPr/>
        </p:nvGrpSpPr>
        <p:grpSpPr>
          <a:xfrm>
            <a:off x="8054406" y="3662090"/>
            <a:ext cx="276964" cy="336601"/>
            <a:chOff x="8054406" y="3814489"/>
            <a:chExt cx="276964" cy="336601"/>
          </a:xfrm>
        </p:grpSpPr>
        <p:sp>
          <p:nvSpPr>
            <p:cNvPr id="12160" name="Google Shape;12160;p67"/>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endParaRPr/>
            </a:p>
          </p:txBody>
        </p:sp>
        <p:sp>
          <p:nvSpPr>
            <p:cNvPr id="12161" name="Google Shape;12161;p67"/>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162" name="Google Shape;12162;p67"/>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63" name="Google Shape;12163;p67"/>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64" name="Google Shape;12164;p67"/>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65" name="Google Shape;12165;p67"/>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66" name="Google Shape;12166;p67"/>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167" name="Google Shape;12167;p67"/>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endParaRPr/>
            </a:p>
          </p:txBody>
        </p:sp>
        <p:sp>
          <p:nvSpPr>
            <p:cNvPr id="12168" name="Google Shape;12168;p67"/>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endParaRPr/>
            </a:p>
          </p:txBody>
        </p:sp>
      </p:grpSp>
      <p:grpSp>
        <p:nvGrpSpPr>
          <p:cNvPr id="12169" name="Google Shape;12169;p67"/>
          <p:cNvGrpSpPr/>
          <p:nvPr/>
        </p:nvGrpSpPr>
        <p:grpSpPr>
          <a:xfrm>
            <a:off x="7936788" y="4142674"/>
            <a:ext cx="378249" cy="335524"/>
            <a:chOff x="7936787" y="4295074"/>
            <a:chExt cx="378249" cy="335524"/>
          </a:xfrm>
        </p:grpSpPr>
        <p:sp>
          <p:nvSpPr>
            <p:cNvPr id="12170" name="Google Shape;12170;p67"/>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2171" name="Google Shape;12171;p67"/>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72" name="Google Shape;12172;p67"/>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73" name="Google Shape;12173;p67"/>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174" name="Google Shape;12174;p67"/>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endParaRPr/>
            </a:p>
          </p:txBody>
        </p:sp>
        <p:sp>
          <p:nvSpPr>
            <p:cNvPr id="12175" name="Google Shape;12175;p67"/>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2176" name="Google Shape;12176;p67"/>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177" name="Google Shape;12177;p67"/>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2178" name="Google Shape;12178;p67"/>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2179" name="Google Shape;12179;p67"/>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80" name="Google Shape;12180;p67"/>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2181" name="Google Shape;12181;p67"/>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endParaRPr/>
            </a:p>
          </p:txBody>
        </p:sp>
        <p:sp>
          <p:nvSpPr>
            <p:cNvPr id="12182" name="Google Shape;12182;p67"/>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83" name="Google Shape;12183;p67"/>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endParaRPr/>
            </a:p>
          </p:txBody>
        </p:sp>
        <p:sp>
          <p:nvSpPr>
            <p:cNvPr id="12184" name="Google Shape;12184;p67"/>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85" name="Google Shape;12185;p67"/>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endParaRPr/>
            </a:p>
          </p:txBody>
        </p:sp>
      </p:grpSp>
      <p:grpSp>
        <p:nvGrpSpPr>
          <p:cNvPr id="12186" name="Google Shape;12186;p67"/>
          <p:cNvGrpSpPr/>
          <p:nvPr/>
        </p:nvGrpSpPr>
        <p:grpSpPr>
          <a:xfrm>
            <a:off x="4886059" y="1813491"/>
            <a:ext cx="388569" cy="388307"/>
            <a:chOff x="4886058" y="1965890"/>
            <a:chExt cx="388569" cy="388307"/>
          </a:xfrm>
        </p:grpSpPr>
        <p:sp>
          <p:nvSpPr>
            <p:cNvPr id="12187" name="Google Shape;12187;p67"/>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endParaRPr/>
            </a:p>
          </p:txBody>
        </p:sp>
        <p:sp>
          <p:nvSpPr>
            <p:cNvPr id="12188" name="Google Shape;12188;p67"/>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2189" name="Google Shape;12189;p67"/>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2190" name="Google Shape;12190;p67"/>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endParaRPr/>
            </a:p>
          </p:txBody>
        </p:sp>
        <p:sp>
          <p:nvSpPr>
            <p:cNvPr id="12191" name="Google Shape;12191;p67"/>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endParaRPr/>
            </a:p>
          </p:txBody>
        </p:sp>
        <p:sp>
          <p:nvSpPr>
            <p:cNvPr id="12192" name="Google Shape;12192;p67"/>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endParaRPr/>
            </a:p>
          </p:txBody>
        </p:sp>
        <p:sp>
          <p:nvSpPr>
            <p:cNvPr id="12193" name="Google Shape;12193;p67"/>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endParaRPr/>
            </a:p>
          </p:txBody>
        </p:sp>
        <p:sp>
          <p:nvSpPr>
            <p:cNvPr id="12194" name="Google Shape;12194;p67"/>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95" name="Google Shape;12195;p67"/>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196" name="Google Shape;12196;p67"/>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endParaRPr/>
            </a:p>
          </p:txBody>
        </p:sp>
        <p:sp>
          <p:nvSpPr>
            <p:cNvPr id="12197" name="Google Shape;12197;p67"/>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endParaRPr/>
            </a:p>
          </p:txBody>
        </p:sp>
      </p:grpSp>
      <p:sp>
        <p:nvSpPr>
          <p:cNvPr id="12198" name="Google Shape;12198;p67"/>
          <p:cNvSpPr txBox="1"/>
          <p:nvPr/>
        </p:nvSpPr>
        <p:spPr>
          <a:xfrm>
            <a:off x="849675" y="715975"/>
            <a:ext cx="34821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Business Icons</a:t>
            </a:r>
            <a:endParaRPr sz="2400">
              <a:solidFill>
                <a:srgbClr val="FFFFFF"/>
              </a:solidFill>
            </a:endParaRPr>
          </a:p>
        </p:txBody>
      </p:sp>
      <p:sp>
        <p:nvSpPr>
          <p:cNvPr id="12199" name="Google Shape;12199;p67"/>
          <p:cNvSpPr txBox="1"/>
          <p:nvPr/>
        </p:nvSpPr>
        <p:spPr>
          <a:xfrm>
            <a:off x="4858400" y="715975"/>
            <a:ext cx="34821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Teamwork Icons</a:t>
            </a:r>
            <a:endParaRPr sz="2400">
              <a:solidFill>
                <a:srgbClr val="FFFFFF"/>
              </a:solidFill>
            </a:endParaRPr>
          </a:p>
        </p:txBody>
      </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203"/>
        <p:cNvGrpSpPr/>
        <p:nvPr/>
      </p:nvGrpSpPr>
      <p:grpSpPr>
        <a:xfrm>
          <a:off x="0" y="0"/>
          <a:ext cx="0" cy="0"/>
          <a:chOff x="0" y="0"/>
          <a:chExt cx="0" cy="0"/>
        </a:xfrm>
      </p:grpSpPr>
      <p:grpSp>
        <p:nvGrpSpPr>
          <p:cNvPr id="12204" name="Google Shape;12204;p68"/>
          <p:cNvGrpSpPr/>
          <p:nvPr/>
        </p:nvGrpSpPr>
        <p:grpSpPr>
          <a:xfrm>
            <a:off x="1765163" y="3194389"/>
            <a:ext cx="292801" cy="359258"/>
            <a:chOff x="1765162" y="3346789"/>
            <a:chExt cx="292801" cy="359258"/>
          </a:xfrm>
        </p:grpSpPr>
        <p:sp>
          <p:nvSpPr>
            <p:cNvPr id="12205" name="Google Shape;12205;p68"/>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206" name="Google Shape;12206;p68"/>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07" name="Google Shape;12207;p68"/>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08" name="Google Shape;12208;p68"/>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09" name="Google Shape;12209;p68"/>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210" name="Google Shape;12210;p68"/>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211" name="Google Shape;12211;p68"/>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212" name="Google Shape;12212;p68"/>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13" name="Google Shape;12213;p68"/>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214" name="Google Shape;12214;p68"/>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215" name="Google Shape;12215;p68"/>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216" name="Google Shape;12216;p68"/>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17" name="Google Shape;12217;p68"/>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18" name="Google Shape;12218;p68"/>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19" name="Google Shape;12219;p68"/>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endParaRPr/>
            </a:p>
          </p:txBody>
        </p:sp>
      </p:grpSp>
      <p:grpSp>
        <p:nvGrpSpPr>
          <p:cNvPr id="12220" name="Google Shape;12220;p68"/>
          <p:cNvGrpSpPr/>
          <p:nvPr/>
        </p:nvGrpSpPr>
        <p:grpSpPr>
          <a:xfrm>
            <a:off x="3077632" y="2292604"/>
            <a:ext cx="358996" cy="296309"/>
            <a:chOff x="3077632" y="2445004"/>
            <a:chExt cx="358996" cy="296309"/>
          </a:xfrm>
        </p:grpSpPr>
        <p:sp>
          <p:nvSpPr>
            <p:cNvPr id="12221" name="Google Shape;12221;p68"/>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222" name="Google Shape;12222;p68"/>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23" name="Google Shape;12223;p68"/>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224" name="Google Shape;12224;p68"/>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225" name="Google Shape;12225;p68"/>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26" name="Google Shape;12226;p68"/>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227" name="Google Shape;12227;p68"/>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228" name="Google Shape;12228;p68"/>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29" name="Google Shape;12229;p68"/>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230" name="Google Shape;12230;p68"/>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231" name="Google Shape;12231;p68"/>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32" name="Google Shape;12232;p68"/>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233" name="Google Shape;12233;p68"/>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234" name="Google Shape;12234;p68"/>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2235" name="Google Shape;12235;p68"/>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2236" name="Google Shape;12236;p68"/>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37" name="Google Shape;12237;p68"/>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38" name="Google Shape;12238;p68"/>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39" name="Google Shape;12239;p68"/>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40" name="Google Shape;12240;p68"/>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2241" name="Google Shape;12241;p68"/>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42" name="Google Shape;12242;p68"/>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43" name="Google Shape;12243;p68"/>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44" name="Google Shape;12244;p68"/>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245" name="Google Shape;12245;p68"/>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46" name="Google Shape;12246;p68"/>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endParaRPr/>
            </a:p>
          </p:txBody>
        </p:sp>
      </p:grpSp>
      <p:grpSp>
        <p:nvGrpSpPr>
          <p:cNvPr id="12247" name="Google Shape;12247;p68"/>
          <p:cNvGrpSpPr/>
          <p:nvPr/>
        </p:nvGrpSpPr>
        <p:grpSpPr>
          <a:xfrm>
            <a:off x="2635238" y="2279380"/>
            <a:ext cx="359232" cy="323018"/>
            <a:chOff x="2635237" y="2431780"/>
            <a:chExt cx="359232" cy="323018"/>
          </a:xfrm>
        </p:grpSpPr>
        <p:sp>
          <p:nvSpPr>
            <p:cNvPr id="12248" name="Google Shape;12248;p68"/>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249" name="Google Shape;12249;p68"/>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250" name="Google Shape;12250;p68"/>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251" name="Google Shape;12251;p68"/>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2252" name="Google Shape;12252;p68"/>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2253" name="Google Shape;12253;p68"/>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254" name="Google Shape;12254;p68"/>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55" name="Google Shape;12255;p68"/>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256" name="Google Shape;12256;p68"/>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57" name="Google Shape;12257;p68"/>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258" name="Google Shape;12258;p68"/>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endParaRPr/>
            </a:p>
          </p:txBody>
        </p:sp>
        <p:sp>
          <p:nvSpPr>
            <p:cNvPr id="12259" name="Google Shape;12259;p68"/>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260" name="Google Shape;12260;p68"/>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61" name="Google Shape;12261;p68"/>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262" name="Google Shape;12262;p68"/>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endParaRPr/>
            </a:p>
          </p:txBody>
        </p:sp>
      </p:grpSp>
      <p:grpSp>
        <p:nvGrpSpPr>
          <p:cNvPr id="12263" name="Google Shape;12263;p68"/>
          <p:cNvGrpSpPr/>
          <p:nvPr/>
        </p:nvGrpSpPr>
        <p:grpSpPr>
          <a:xfrm>
            <a:off x="4011652" y="3615733"/>
            <a:ext cx="373189" cy="358944"/>
            <a:chOff x="4011651" y="3768132"/>
            <a:chExt cx="373189" cy="358944"/>
          </a:xfrm>
        </p:grpSpPr>
        <p:sp>
          <p:nvSpPr>
            <p:cNvPr id="12264" name="Google Shape;12264;p68"/>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265" name="Google Shape;12265;p68"/>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266" name="Google Shape;12266;p68"/>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267" name="Google Shape;12267;p68"/>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68" name="Google Shape;12268;p68"/>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endParaRPr/>
            </a:p>
          </p:txBody>
        </p:sp>
        <p:sp>
          <p:nvSpPr>
            <p:cNvPr id="12269" name="Google Shape;12269;p68"/>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endParaRPr/>
            </a:p>
          </p:txBody>
        </p:sp>
        <p:sp>
          <p:nvSpPr>
            <p:cNvPr id="12270" name="Google Shape;12270;p68"/>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271" name="Google Shape;12271;p68"/>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272" name="Google Shape;12272;p68"/>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273" name="Google Shape;12273;p68"/>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endParaRPr/>
            </a:p>
          </p:txBody>
        </p:sp>
      </p:grpSp>
      <p:grpSp>
        <p:nvGrpSpPr>
          <p:cNvPr id="12274" name="Google Shape;12274;p68"/>
          <p:cNvGrpSpPr/>
          <p:nvPr/>
        </p:nvGrpSpPr>
        <p:grpSpPr>
          <a:xfrm>
            <a:off x="2189569" y="1809204"/>
            <a:ext cx="364993" cy="359049"/>
            <a:chOff x="2189568" y="1961603"/>
            <a:chExt cx="364993" cy="359049"/>
          </a:xfrm>
        </p:grpSpPr>
        <p:sp>
          <p:nvSpPr>
            <p:cNvPr id="12275" name="Google Shape;12275;p68"/>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76" name="Google Shape;12276;p68"/>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77" name="Google Shape;12277;p68"/>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78" name="Google Shape;12278;p68"/>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79" name="Google Shape;12279;p68"/>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80" name="Google Shape;12280;p68"/>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81" name="Google Shape;12281;p68"/>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282" name="Google Shape;12282;p68"/>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283" name="Google Shape;12283;p68"/>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284" name="Google Shape;12284;p68"/>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285" name="Google Shape;12285;p68"/>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286" name="Google Shape;12286;p68"/>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287" name="Google Shape;12287;p68"/>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288" name="Google Shape;12288;p68"/>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289" name="Google Shape;12289;p68"/>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290" name="Google Shape;12290;p68"/>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endParaRPr/>
            </a:p>
          </p:txBody>
        </p:sp>
      </p:grpSp>
      <p:grpSp>
        <p:nvGrpSpPr>
          <p:cNvPr id="12291" name="Google Shape;12291;p68"/>
          <p:cNvGrpSpPr/>
          <p:nvPr/>
        </p:nvGrpSpPr>
        <p:grpSpPr>
          <a:xfrm>
            <a:off x="2193077" y="2267572"/>
            <a:ext cx="378426" cy="346323"/>
            <a:chOff x="2193077" y="2419971"/>
            <a:chExt cx="378426" cy="346323"/>
          </a:xfrm>
        </p:grpSpPr>
        <p:sp>
          <p:nvSpPr>
            <p:cNvPr id="12292" name="Google Shape;12292;p68"/>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293" name="Google Shape;12293;p68"/>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294" name="Google Shape;12294;p68"/>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295" name="Google Shape;12295;p68"/>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296" name="Google Shape;12296;p68"/>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297" name="Google Shape;12297;p68"/>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298" name="Google Shape;12298;p68"/>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299" name="Google Shape;12299;p68"/>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300" name="Google Shape;12300;p68"/>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301" name="Google Shape;12301;p68"/>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302" name="Google Shape;12302;p68"/>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303" name="Google Shape;12303;p68"/>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304" name="Google Shape;12304;p68"/>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305" name="Google Shape;12305;p68"/>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306" name="Google Shape;12306;p68"/>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2307" name="Google Shape;12307;p68"/>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2308" name="Google Shape;12308;p68"/>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309" name="Google Shape;12309;p68"/>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310" name="Google Shape;12310;p68"/>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311" name="Google Shape;12311;p68"/>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312" name="Google Shape;12312;p68"/>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endParaRPr/>
            </a:p>
          </p:txBody>
        </p:sp>
      </p:grpSp>
      <p:grpSp>
        <p:nvGrpSpPr>
          <p:cNvPr id="12313" name="Google Shape;12313;p68"/>
          <p:cNvGrpSpPr/>
          <p:nvPr/>
        </p:nvGrpSpPr>
        <p:grpSpPr>
          <a:xfrm>
            <a:off x="861622" y="2729371"/>
            <a:ext cx="276802" cy="367140"/>
            <a:chOff x="861622" y="2881770"/>
            <a:chExt cx="276802" cy="367140"/>
          </a:xfrm>
        </p:grpSpPr>
        <p:sp>
          <p:nvSpPr>
            <p:cNvPr id="12314" name="Google Shape;12314;p68"/>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315" name="Google Shape;12315;p68"/>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16" name="Google Shape;12316;p68"/>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17" name="Google Shape;12317;p68"/>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18" name="Google Shape;12318;p68"/>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19" name="Google Shape;12319;p68"/>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20" name="Google Shape;12320;p68"/>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21" name="Google Shape;12321;p68"/>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22" name="Google Shape;12322;p68"/>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23" name="Google Shape;12323;p68"/>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24" name="Google Shape;12324;p68"/>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325" name="Google Shape;12325;p68"/>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326" name="Google Shape;12326;p68"/>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327" name="Google Shape;12327;p68"/>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328" name="Google Shape;12328;p68"/>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29" name="Google Shape;12329;p68"/>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30" name="Google Shape;12330;p68"/>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31" name="Google Shape;12331;p68"/>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32" name="Google Shape;12332;p68"/>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33" name="Google Shape;12333;p68"/>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34" name="Google Shape;12334;p68"/>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35" name="Google Shape;12335;p68"/>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endParaRPr/>
            </a:p>
          </p:txBody>
        </p:sp>
      </p:grpSp>
      <p:grpSp>
        <p:nvGrpSpPr>
          <p:cNvPr id="12336" name="Google Shape;12336;p68"/>
          <p:cNvGrpSpPr/>
          <p:nvPr/>
        </p:nvGrpSpPr>
        <p:grpSpPr>
          <a:xfrm>
            <a:off x="3968185" y="2729292"/>
            <a:ext cx="369444" cy="367140"/>
            <a:chOff x="3968184" y="2881691"/>
            <a:chExt cx="369444" cy="367140"/>
          </a:xfrm>
        </p:grpSpPr>
        <p:sp>
          <p:nvSpPr>
            <p:cNvPr id="12337" name="Google Shape;12337;p68"/>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endParaRPr/>
            </a:p>
          </p:txBody>
        </p:sp>
        <p:sp>
          <p:nvSpPr>
            <p:cNvPr id="12338" name="Google Shape;12338;p68"/>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39" name="Google Shape;12339;p68"/>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40" name="Google Shape;12340;p68"/>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341" name="Google Shape;12341;p68"/>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342" name="Google Shape;12342;p68"/>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343" name="Google Shape;12343;p68"/>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344" name="Google Shape;12344;p68"/>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345" name="Google Shape;12345;p68"/>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346" name="Google Shape;12346;p68"/>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347" name="Google Shape;12347;p68"/>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48" name="Google Shape;12348;p68"/>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349" name="Google Shape;12349;p68"/>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350" name="Google Shape;12350;p68"/>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endParaRPr/>
            </a:p>
          </p:txBody>
        </p:sp>
        <p:sp>
          <p:nvSpPr>
            <p:cNvPr id="12351" name="Google Shape;12351;p68"/>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52" name="Google Shape;12352;p68"/>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353" name="Google Shape;12353;p68"/>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354" name="Google Shape;12354;p68"/>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355" name="Google Shape;12355;p68"/>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56" name="Google Shape;12356;p68"/>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357" name="Google Shape;12357;p68"/>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358" name="Google Shape;12358;p68"/>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endParaRPr/>
            </a:p>
          </p:txBody>
        </p:sp>
        <p:sp>
          <p:nvSpPr>
            <p:cNvPr id="12359" name="Google Shape;12359;p68"/>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360" name="Google Shape;12360;p68"/>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endParaRPr/>
            </a:p>
          </p:txBody>
        </p:sp>
      </p:grpSp>
      <p:grpSp>
        <p:nvGrpSpPr>
          <p:cNvPr id="12361" name="Google Shape;12361;p68"/>
          <p:cNvGrpSpPr/>
          <p:nvPr/>
        </p:nvGrpSpPr>
        <p:grpSpPr>
          <a:xfrm>
            <a:off x="3513797" y="2729684"/>
            <a:ext cx="371487" cy="366826"/>
            <a:chOff x="3513796" y="2882084"/>
            <a:chExt cx="371487" cy="366826"/>
          </a:xfrm>
        </p:grpSpPr>
        <p:sp>
          <p:nvSpPr>
            <p:cNvPr id="12362" name="Google Shape;12362;p68"/>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63" name="Google Shape;12363;p68"/>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64" name="Google Shape;12364;p68"/>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65" name="Google Shape;12365;p68"/>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66" name="Google Shape;12366;p68"/>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67" name="Google Shape;12367;p68"/>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68" name="Google Shape;12368;p68"/>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69" name="Google Shape;12369;p68"/>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70" name="Google Shape;12370;p68"/>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71" name="Google Shape;12371;p68"/>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72" name="Google Shape;12372;p68"/>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73" name="Google Shape;12373;p68"/>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74" name="Google Shape;12374;p68"/>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75" name="Google Shape;12375;p68"/>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76" name="Google Shape;12376;p68"/>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77" name="Google Shape;12377;p68"/>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78" name="Google Shape;12378;p68"/>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79" name="Google Shape;12379;p68"/>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80" name="Google Shape;12380;p68"/>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81" name="Google Shape;12381;p68"/>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82" name="Google Shape;12382;p68"/>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83" name="Google Shape;12383;p68"/>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84" name="Google Shape;12384;p68"/>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385" name="Google Shape;12385;p68"/>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86" name="Google Shape;12386;p68"/>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387" name="Google Shape;12387;p68"/>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388" name="Google Shape;12388;p68"/>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389" name="Google Shape;12389;p68"/>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390" name="Google Shape;12390;p68"/>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391" name="Google Shape;12391;p68"/>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392" name="Google Shape;12392;p68"/>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393" name="Google Shape;12393;p68"/>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394" name="Google Shape;12394;p68"/>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395" name="Google Shape;12395;p68"/>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396" name="Google Shape;12396;p68"/>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397" name="Google Shape;12397;p68"/>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398" name="Google Shape;12398;p68"/>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399" name="Google Shape;12399;p68"/>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00" name="Google Shape;12400;p68"/>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01" name="Google Shape;12401;p68"/>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02" name="Google Shape;12402;p68"/>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03" name="Google Shape;12403;p68"/>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04" name="Google Shape;12404;p68"/>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05" name="Google Shape;12405;p68"/>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06" name="Google Shape;12406;p68"/>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07" name="Google Shape;12407;p68"/>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08" name="Google Shape;12408;p68"/>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09" name="Google Shape;12409;p68"/>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10" name="Google Shape;12410;p68"/>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endParaRPr/>
            </a:p>
          </p:txBody>
        </p:sp>
      </p:grpSp>
      <p:grpSp>
        <p:nvGrpSpPr>
          <p:cNvPr id="12411" name="Google Shape;12411;p68"/>
          <p:cNvGrpSpPr/>
          <p:nvPr/>
        </p:nvGrpSpPr>
        <p:grpSpPr>
          <a:xfrm>
            <a:off x="873615" y="1347876"/>
            <a:ext cx="335011" cy="359232"/>
            <a:chOff x="873615" y="1500275"/>
            <a:chExt cx="335011" cy="359232"/>
          </a:xfrm>
        </p:grpSpPr>
        <p:sp>
          <p:nvSpPr>
            <p:cNvPr id="12412" name="Google Shape;12412;p68"/>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2413" name="Google Shape;12413;p68"/>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14" name="Google Shape;12414;p68"/>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415" name="Google Shape;12415;p68"/>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416" name="Google Shape;12416;p68"/>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417" name="Google Shape;12417;p68"/>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418" name="Google Shape;12418;p68"/>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19" name="Google Shape;12419;p68"/>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420" name="Google Shape;12420;p68"/>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421" name="Google Shape;12421;p68"/>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422" name="Google Shape;12422;p68"/>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endParaRPr/>
            </a:p>
          </p:txBody>
        </p:sp>
      </p:grpSp>
      <p:grpSp>
        <p:nvGrpSpPr>
          <p:cNvPr id="12423" name="Google Shape;12423;p68"/>
          <p:cNvGrpSpPr/>
          <p:nvPr/>
        </p:nvGrpSpPr>
        <p:grpSpPr>
          <a:xfrm>
            <a:off x="2202058" y="3194337"/>
            <a:ext cx="337158" cy="359311"/>
            <a:chOff x="2202058" y="3346737"/>
            <a:chExt cx="337158" cy="359311"/>
          </a:xfrm>
        </p:grpSpPr>
        <p:sp>
          <p:nvSpPr>
            <p:cNvPr id="12424" name="Google Shape;12424;p68"/>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25" name="Google Shape;12425;p68"/>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426" name="Google Shape;12426;p68"/>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427" name="Google Shape;12427;p68"/>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428" name="Google Shape;12428;p68"/>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429" name="Google Shape;12429;p68"/>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430" name="Google Shape;12430;p68"/>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431" name="Google Shape;12431;p68"/>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432" name="Google Shape;12432;p68"/>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endParaRPr/>
            </a:p>
          </p:txBody>
        </p:sp>
      </p:grpSp>
      <p:grpSp>
        <p:nvGrpSpPr>
          <p:cNvPr id="12433" name="Google Shape;12433;p68"/>
          <p:cNvGrpSpPr/>
          <p:nvPr/>
        </p:nvGrpSpPr>
        <p:grpSpPr>
          <a:xfrm>
            <a:off x="2223059" y="3665772"/>
            <a:ext cx="359232" cy="306050"/>
            <a:chOff x="2223059" y="3818172"/>
            <a:chExt cx="359232" cy="306050"/>
          </a:xfrm>
        </p:grpSpPr>
        <p:sp>
          <p:nvSpPr>
            <p:cNvPr id="12434" name="Google Shape;12434;p68"/>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35" name="Google Shape;12435;p68"/>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436" name="Google Shape;12436;p68"/>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437" name="Google Shape;12437;p68"/>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438" name="Google Shape;12438;p68"/>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439" name="Google Shape;12439;p68"/>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40" name="Google Shape;12440;p68"/>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441" name="Google Shape;12441;p68"/>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2442" name="Google Shape;12442;p68"/>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endParaRPr/>
            </a:p>
          </p:txBody>
        </p:sp>
      </p:grpSp>
      <p:grpSp>
        <p:nvGrpSpPr>
          <p:cNvPr id="12443" name="Google Shape;12443;p68"/>
          <p:cNvGrpSpPr/>
          <p:nvPr/>
        </p:nvGrpSpPr>
        <p:grpSpPr>
          <a:xfrm>
            <a:off x="1725990" y="1839421"/>
            <a:ext cx="378426" cy="298509"/>
            <a:chOff x="1725989" y="1991820"/>
            <a:chExt cx="378426" cy="298509"/>
          </a:xfrm>
        </p:grpSpPr>
        <p:sp>
          <p:nvSpPr>
            <p:cNvPr id="12444" name="Google Shape;12444;p68"/>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2445" name="Google Shape;12445;p68"/>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446" name="Google Shape;12446;p68"/>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endParaRPr/>
            </a:p>
          </p:txBody>
        </p:sp>
        <p:sp>
          <p:nvSpPr>
            <p:cNvPr id="12447" name="Google Shape;12447;p68"/>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448" name="Google Shape;12448;p68"/>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449" name="Google Shape;12449;p68"/>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450" name="Google Shape;12450;p68"/>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451" name="Google Shape;12451;p68"/>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452" name="Google Shape;12452;p68"/>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453" name="Google Shape;12453;p68"/>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454" name="Google Shape;12454;p68"/>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455" name="Google Shape;12455;p68"/>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endParaRPr/>
            </a:p>
          </p:txBody>
        </p:sp>
      </p:grpSp>
      <p:grpSp>
        <p:nvGrpSpPr>
          <p:cNvPr id="12456" name="Google Shape;12456;p68"/>
          <p:cNvGrpSpPr/>
          <p:nvPr/>
        </p:nvGrpSpPr>
        <p:grpSpPr>
          <a:xfrm>
            <a:off x="1768409" y="3639352"/>
            <a:ext cx="367978" cy="359075"/>
            <a:chOff x="1768409" y="3791751"/>
            <a:chExt cx="367978" cy="359075"/>
          </a:xfrm>
        </p:grpSpPr>
        <p:sp>
          <p:nvSpPr>
            <p:cNvPr id="12457" name="Google Shape;12457;p68"/>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458" name="Google Shape;12458;p68"/>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459" name="Google Shape;12459;p68"/>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460" name="Google Shape;12460;p68"/>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461" name="Google Shape;12461;p68"/>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62" name="Google Shape;12462;p68"/>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463" name="Google Shape;12463;p68"/>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464" name="Google Shape;12464;p68"/>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465" name="Google Shape;12465;p68"/>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466" name="Google Shape;12466;p68"/>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467" name="Google Shape;12467;p68"/>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468" name="Google Shape;12468;p68"/>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469" name="Google Shape;12469;p68"/>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endParaRPr/>
            </a:p>
          </p:txBody>
        </p:sp>
      </p:grpSp>
      <p:grpSp>
        <p:nvGrpSpPr>
          <p:cNvPr id="12470" name="Google Shape;12470;p68"/>
          <p:cNvGrpSpPr/>
          <p:nvPr/>
        </p:nvGrpSpPr>
        <p:grpSpPr>
          <a:xfrm>
            <a:off x="2668963" y="3638907"/>
            <a:ext cx="358735" cy="359311"/>
            <a:chOff x="2668963" y="3791306"/>
            <a:chExt cx="358735" cy="359311"/>
          </a:xfrm>
        </p:grpSpPr>
        <p:sp>
          <p:nvSpPr>
            <p:cNvPr id="12471" name="Google Shape;12471;p68"/>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472" name="Google Shape;12472;p68"/>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473" name="Google Shape;12473;p68"/>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474" name="Google Shape;12474;p68"/>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475" name="Google Shape;12475;p68"/>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476" name="Google Shape;12476;p68"/>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477" name="Google Shape;12477;p68"/>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478" name="Google Shape;12478;p68"/>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79" name="Google Shape;12479;p68"/>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80" name="Google Shape;12480;p68"/>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81" name="Google Shape;12481;p68"/>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82" name="Google Shape;12482;p68"/>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83" name="Google Shape;12483;p68"/>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484" name="Google Shape;12484;p68"/>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485" name="Google Shape;12485;p68"/>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endParaRPr/>
            </a:p>
          </p:txBody>
        </p:sp>
        <p:sp>
          <p:nvSpPr>
            <p:cNvPr id="12486" name="Google Shape;12486;p68"/>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endParaRPr/>
            </a:p>
          </p:txBody>
        </p:sp>
      </p:grpSp>
      <p:grpSp>
        <p:nvGrpSpPr>
          <p:cNvPr id="12487" name="Google Shape;12487;p68"/>
          <p:cNvGrpSpPr/>
          <p:nvPr/>
        </p:nvGrpSpPr>
        <p:grpSpPr>
          <a:xfrm>
            <a:off x="849682" y="1842799"/>
            <a:ext cx="363893" cy="291727"/>
            <a:chOff x="849682" y="1995198"/>
            <a:chExt cx="363893" cy="291727"/>
          </a:xfrm>
        </p:grpSpPr>
        <p:sp>
          <p:nvSpPr>
            <p:cNvPr id="12488" name="Google Shape;12488;p68"/>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489" name="Google Shape;12489;p68"/>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490" name="Google Shape;12490;p68"/>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2491" name="Google Shape;12491;p68"/>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2492" name="Google Shape;12492;p68"/>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2493" name="Google Shape;12493;p68"/>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2494" name="Google Shape;12494;p68"/>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2495" name="Google Shape;12495;p68"/>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endParaRPr/>
            </a:p>
          </p:txBody>
        </p:sp>
        <p:sp>
          <p:nvSpPr>
            <p:cNvPr id="12496" name="Google Shape;12496;p68"/>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2497" name="Google Shape;12497;p68"/>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498" name="Google Shape;12498;p68"/>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499" name="Google Shape;12499;p68"/>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500" name="Google Shape;12500;p68"/>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501" name="Google Shape;12501;p68"/>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502" name="Google Shape;12502;p68"/>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503" name="Google Shape;12503;p68"/>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504" name="Google Shape;12504;p68"/>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505" name="Google Shape;12505;p68"/>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endParaRPr/>
            </a:p>
          </p:txBody>
        </p:sp>
      </p:grpSp>
      <p:grpSp>
        <p:nvGrpSpPr>
          <p:cNvPr id="12506" name="Google Shape;12506;p68"/>
          <p:cNvGrpSpPr/>
          <p:nvPr/>
        </p:nvGrpSpPr>
        <p:grpSpPr>
          <a:xfrm>
            <a:off x="3065430" y="1837666"/>
            <a:ext cx="378190" cy="302044"/>
            <a:chOff x="3065430" y="1990066"/>
            <a:chExt cx="378190" cy="302044"/>
          </a:xfrm>
        </p:grpSpPr>
        <p:sp>
          <p:nvSpPr>
            <p:cNvPr id="12507" name="Google Shape;12507;p68"/>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08" name="Google Shape;12508;p68"/>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509" name="Google Shape;12509;p68"/>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510" name="Google Shape;12510;p68"/>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511" name="Google Shape;12511;p68"/>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512" name="Google Shape;12512;p68"/>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13" name="Google Shape;12513;p68"/>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514" name="Google Shape;12514;p68"/>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515" name="Google Shape;12515;p68"/>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16" name="Google Shape;12516;p68"/>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17" name="Google Shape;12517;p68"/>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endParaRPr/>
            </a:p>
          </p:txBody>
        </p:sp>
      </p:grpSp>
      <p:grpSp>
        <p:nvGrpSpPr>
          <p:cNvPr id="12518" name="Google Shape;12518;p68"/>
          <p:cNvGrpSpPr/>
          <p:nvPr/>
        </p:nvGrpSpPr>
        <p:grpSpPr>
          <a:xfrm>
            <a:off x="3568234" y="3639010"/>
            <a:ext cx="347501" cy="359284"/>
            <a:chOff x="3568234" y="3791410"/>
            <a:chExt cx="347501" cy="359284"/>
          </a:xfrm>
        </p:grpSpPr>
        <p:sp>
          <p:nvSpPr>
            <p:cNvPr id="12519" name="Google Shape;12519;p68"/>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520" name="Google Shape;12520;p68"/>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21" name="Google Shape;12521;p68"/>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522" name="Google Shape;12522;p68"/>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523" name="Google Shape;12523;p68"/>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524" name="Google Shape;12524;p68"/>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endParaRPr/>
            </a:p>
          </p:txBody>
        </p:sp>
        <p:sp>
          <p:nvSpPr>
            <p:cNvPr id="12525" name="Google Shape;12525;p68"/>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526" name="Google Shape;12526;p68"/>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endParaRPr/>
            </a:p>
          </p:txBody>
        </p:sp>
        <p:sp>
          <p:nvSpPr>
            <p:cNvPr id="12527" name="Google Shape;12527;p68"/>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28" name="Google Shape;12528;p68"/>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529" name="Google Shape;12529;p68"/>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endParaRPr/>
            </a:p>
          </p:txBody>
        </p:sp>
      </p:grpSp>
      <p:grpSp>
        <p:nvGrpSpPr>
          <p:cNvPr id="12530" name="Google Shape;12530;p68"/>
          <p:cNvGrpSpPr/>
          <p:nvPr/>
        </p:nvGrpSpPr>
        <p:grpSpPr>
          <a:xfrm>
            <a:off x="1759925" y="1348687"/>
            <a:ext cx="347004" cy="358420"/>
            <a:chOff x="1759925" y="1501087"/>
            <a:chExt cx="347004" cy="358420"/>
          </a:xfrm>
        </p:grpSpPr>
        <p:sp>
          <p:nvSpPr>
            <p:cNvPr id="12531" name="Google Shape;12531;p68"/>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532" name="Google Shape;12532;p68"/>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533" name="Google Shape;12533;p68"/>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534" name="Google Shape;12534;p68"/>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35" name="Google Shape;12535;p68"/>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36" name="Google Shape;12536;p68"/>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37" name="Google Shape;12537;p68"/>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538" name="Google Shape;12538;p68"/>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539" name="Google Shape;12539;p68"/>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540" name="Google Shape;12540;p68"/>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endParaRPr/>
            </a:p>
          </p:txBody>
        </p:sp>
        <p:sp>
          <p:nvSpPr>
            <p:cNvPr id="12541" name="Google Shape;12541;p68"/>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endParaRPr/>
            </a:p>
          </p:txBody>
        </p:sp>
        <p:sp>
          <p:nvSpPr>
            <p:cNvPr id="12542" name="Google Shape;12542;p68"/>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endParaRPr/>
            </a:p>
          </p:txBody>
        </p:sp>
        <p:sp>
          <p:nvSpPr>
            <p:cNvPr id="12543" name="Google Shape;12543;p68"/>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endParaRPr/>
            </a:p>
          </p:txBody>
        </p:sp>
        <p:sp>
          <p:nvSpPr>
            <p:cNvPr id="12544" name="Google Shape;12544;p68"/>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45" name="Google Shape;12545;p68"/>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46" name="Google Shape;12546;p68"/>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47" name="Google Shape;12547;p68"/>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48" name="Google Shape;12548;p68"/>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49" name="Google Shape;12549;p68"/>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550" name="Google Shape;12550;p68"/>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551" name="Google Shape;12551;p68"/>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552" name="Google Shape;12552;p68"/>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553" name="Google Shape;12553;p68"/>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554" name="Google Shape;12554;p68"/>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555" name="Google Shape;12555;p68"/>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556" name="Google Shape;12556;p68"/>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57" name="Google Shape;12557;p68"/>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558" name="Google Shape;12558;p68"/>
          <p:cNvGrpSpPr/>
          <p:nvPr/>
        </p:nvGrpSpPr>
        <p:grpSpPr>
          <a:xfrm>
            <a:off x="3519295" y="2261261"/>
            <a:ext cx="360227" cy="359311"/>
            <a:chOff x="3519295" y="2413660"/>
            <a:chExt cx="360227" cy="359311"/>
          </a:xfrm>
        </p:grpSpPr>
        <p:sp>
          <p:nvSpPr>
            <p:cNvPr id="12559" name="Google Shape;12559;p68"/>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560" name="Google Shape;12560;p68"/>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561" name="Google Shape;12561;p68"/>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562" name="Google Shape;12562;p68"/>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563" name="Google Shape;12563;p68"/>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564" name="Google Shape;12564;p68"/>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565" name="Google Shape;12565;p68"/>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566" name="Google Shape;12566;p68"/>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567" name="Google Shape;12567;p68"/>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568" name="Google Shape;12568;p68"/>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2569" name="Google Shape;12569;p68"/>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570" name="Google Shape;12570;p68"/>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571" name="Google Shape;12571;p68"/>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572" name="Google Shape;12572;p68"/>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573" name="Google Shape;12573;p68"/>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574" name="Google Shape;12574;p68"/>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575" name="Google Shape;12575;p68"/>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576" name="Google Shape;12576;p68"/>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577" name="Google Shape;12577;p68"/>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578" name="Google Shape;12578;p68"/>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579" name="Google Shape;12579;p68"/>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580" name="Google Shape;12580;p68"/>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581" name="Google Shape;12581;p68"/>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582" name="Google Shape;12582;p68"/>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583" name="Google Shape;12583;p68"/>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584" name="Google Shape;12584;p68"/>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585" name="Google Shape;12585;p68"/>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586" name="Google Shape;12586;p68"/>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587" name="Google Shape;12587;p68"/>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2588" name="Google Shape;12588;p68"/>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2589" name="Google Shape;12589;p68"/>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2590" name="Google Shape;12590;p68"/>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endParaRPr/>
            </a:p>
          </p:txBody>
        </p:sp>
        <p:sp>
          <p:nvSpPr>
            <p:cNvPr id="12591" name="Google Shape;12591;p68"/>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2592" name="Google Shape;12592;p68"/>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2593" name="Google Shape;12593;p68"/>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endParaRPr/>
            </a:p>
          </p:txBody>
        </p:sp>
      </p:grpSp>
      <p:grpSp>
        <p:nvGrpSpPr>
          <p:cNvPr id="12594" name="Google Shape;12594;p68"/>
          <p:cNvGrpSpPr/>
          <p:nvPr/>
        </p:nvGrpSpPr>
        <p:grpSpPr>
          <a:xfrm>
            <a:off x="1330255" y="3693318"/>
            <a:ext cx="358996" cy="250774"/>
            <a:chOff x="1330255" y="3845718"/>
            <a:chExt cx="358996" cy="250774"/>
          </a:xfrm>
        </p:grpSpPr>
        <p:sp>
          <p:nvSpPr>
            <p:cNvPr id="12595" name="Google Shape;12595;p68"/>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596" name="Google Shape;12596;p68"/>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597" name="Google Shape;12597;p68"/>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598" name="Google Shape;12598;p68"/>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2599" name="Google Shape;12599;p68"/>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600" name="Google Shape;12600;p68"/>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601" name="Google Shape;12601;p68"/>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602" name="Google Shape;12602;p68"/>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603" name="Google Shape;12603;p68"/>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604" name="Google Shape;12604;p68"/>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endParaRPr/>
            </a:p>
          </p:txBody>
        </p:sp>
      </p:grpSp>
      <p:grpSp>
        <p:nvGrpSpPr>
          <p:cNvPr id="12605" name="Google Shape;12605;p68"/>
          <p:cNvGrpSpPr/>
          <p:nvPr/>
        </p:nvGrpSpPr>
        <p:grpSpPr>
          <a:xfrm>
            <a:off x="3115103" y="3638984"/>
            <a:ext cx="373424" cy="359311"/>
            <a:chOff x="3115103" y="3791384"/>
            <a:chExt cx="373424" cy="359311"/>
          </a:xfrm>
        </p:grpSpPr>
        <p:sp>
          <p:nvSpPr>
            <p:cNvPr id="12606" name="Google Shape;12606;p68"/>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607" name="Google Shape;12607;p68"/>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608" name="Google Shape;12608;p68"/>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609" name="Google Shape;12609;p68"/>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610" name="Google Shape;12610;p68"/>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611" name="Google Shape;12611;p68"/>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612" name="Google Shape;12612;p68"/>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613" name="Google Shape;12613;p68"/>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2614" name="Google Shape;12614;p68"/>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615" name="Google Shape;12615;p68"/>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616" name="Google Shape;12616;p68"/>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endParaRPr/>
            </a:p>
          </p:txBody>
        </p:sp>
        <p:sp>
          <p:nvSpPr>
            <p:cNvPr id="12617" name="Google Shape;12617;p68"/>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618" name="Google Shape;12618;p68"/>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619" name="Google Shape;12619;p68"/>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endParaRPr/>
            </a:p>
          </p:txBody>
        </p:sp>
      </p:grpSp>
      <p:grpSp>
        <p:nvGrpSpPr>
          <p:cNvPr id="12620" name="Google Shape;12620;p68"/>
          <p:cNvGrpSpPr/>
          <p:nvPr/>
        </p:nvGrpSpPr>
        <p:grpSpPr>
          <a:xfrm>
            <a:off x="883854" y="3640242"/>
            <a:ext cx="378190" cy="357059"/>
            <a:chOff x="883853" y="3792641"/>
            <a:chExt cx="378190" cy="357059"/>
          </a:xfrm>
        </p:grpSpPr>
        <p:sp>
          <p:nvSpPr>
            <p:cNvPr id="12621" name="Google Shape;12621;p68"/>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622" name="Google Shape;12622;p68"/>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623" name="Google Shape;12623;p68"/>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624" name="Google Shape;12624;p68"/>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625" name="Google Shape;12625;p68"/>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626" name="Google Shape;12626;p68"/>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627" name="Google Shape;12627;p68"/>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628" name="Google Shape;12628;p68"/>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629" name="Google Shape;12629;p68"/>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630" name="Google Shape;12630;p68"/>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631" name="Google Shape;12631;p68"/>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632" name="Google Shape;12632;p68"/>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633" name="Google Shape;12633;p68"/>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634" name="Google Shape;12634;p68"/>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635" name="Google Shape;12635;p68"/>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636" name="Google Shape;12636;p68"/>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637" name="Google Shape;12637;p68"/>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2638" name="Google Shape;12638;p68"/>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2639" name="Google Shape;12639;p68"/>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640" name="Google Shape;12640;p68"/>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641" name="Google Shape;12641;p68"/>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642" name="Google Shape;12642;p68"/>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643" name="Google Shape;12643;p68"/>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644" name="Google Shape;12644;p68"/>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645" name="Google Shape;12645;p68"/>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646" name="Google Shape;12646;p68"/>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endParaRPr/>
            </a:p>
          </p:txBody>
        </p:sp>
      </p:grpSp>
      <p:grpSp>
        <p:nvGrpSpPr>
          <p:cNvPr id="12647" name="Google Shape;12647;p68"/>
          <p:cNvGrpSpPr/>
          <p:nvPr/>
        </p:nvGrpSpPr>
        <p:grpSpPr>
          <a:xfrm>
            <a:off x="3934196" y="2332405"/>
            <a:ext cx="401207" cy="214036"/>
            <a:chOff x="3934196" y="2484805"/>
            <a:chExt cx="401207" cy="214036"/>
          </a:xfrm>
        </p:grpSpPr>
        <p:sp>
          <p:nvSpPr>
            <p:cNvPr id="12648" name="Google Shape;12648;p68"/>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649" name="Google Shape;12649;p68"/>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650" name="Google Shape;12650;p68"/>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651" name="Google Shape;12651;p68"/>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652" name="Google Shape;12652;p68"/>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endParaRPr/>
            </a:p>
          </p:txBody>
        </p:sp>
      </p:grpSp>
      <p:grpSp>
        <p:nvGrpSpPr>
          <p:cNvPr id="12653" name="Google Shape;12653;p68"/>
          <p:cNvGrpSpPr/>
          <p:nvPr/>
        </p:nvGrpSpPr>
        <p:grpSpPr>
          <a:xfrm>
            <a:off x="3999895" y="1347797"/>
            <a:ext cx="342474" cy="359232"/>
            <a:chOff x="3999894" y="1500197"/>
            <a:chExt cx="342474" cy="359232"/>
          </a:xfrm>
        </p:grpSpPr>
        <p:sp>
          <p:nvSpPr>
            <p:cNvPr id="12654" name="Google Shape;12654;p68"/>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655" name="Google Shape;12655;p68"/>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656" name="Google Shape;12656;p68"/>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2657" name="Google Shape;12657;p68"/>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658" name="Google Shape;12658;p68"/>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659" name="Google Shape;12659;p68"/>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660" name="Google Shape;12660;p68"/>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661" name="Google Shape;12661;p68"/>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662" name="Google Shape;12662;p68"/>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663" name="Google Shape;12663;p68"/>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endParaRPr/>
            </a:p>
          </p:txBody>
        </p:sp>
      </p:grpSp>
      <p:grpSp>
        <p:nvGrpSpPr>
          <p:cNvPr id="12664" name="Google Shape;12664;p68"/>
          <p:cNvGrpSpPr/>
          <p:nvPr/>
        </p:nvGrpSpPr>
        <p:grpSpPr>
          <a:xfrm>
            <a:off x="2233796" y="2729763"/>
            <a:ext cx="232601" cy="366747"/>
            <a:chOff x="2233795" y="2882162"/>
            <a:chExt cx="232601" cy="366747"/>
          </a:xfrm>
        </p:grpSpPr>
        <p:sp>
          <p:nvSpPr>
            <p:cNvPr id="12665" name="Google Shape;12665;p68"/>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666" name="Google Shape;12666;p68"/>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667" name="Google Shape;12667;p68"/>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668" name="Google Shape;12668;p68"/>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669" name="Google Shape;12669;p68"/>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670" name="Google Shape;12670;p68"/>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671" name="Google Shape;12671;p68"/>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672" name="Google Shape;12672;p68"/>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673" name="Google Shape;12673;p68"/>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674" name="Google Shape;12674;p68"/>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675" name="Google Shape;12675;p68"/>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676" name="Google Shape;12676;p68"/>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677" name="Google Shape;12677;p68"/>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678" name="Google Shape;12678;p68"/>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679" name="Google Shape;12679;p68"/>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680" name="Google Shape;12680;p68"/>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681" name="Google Shape;12681;p68"/>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682" name="Google Shape;12682;p68"/>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endParaRPr/>
            </a:p>
          </p:txBody>
        </p:sp>
      </p:grpSp>
      <p:grpSp>
        <p:nvGrpSpPr>
          <p:cNvPr id="12683" name="Google Shape;12683;p68"/>
          <p:cNvGrpSpPr/>
          <p:nvPr/>
        </p:nvGrpSpPr>
        <p:grpSpPr>
          <a:xfrm>
            <a:off x="3523772" y="3252022"/>
            <a:ext cx="362008" cy="244175"/>
            <a:chOff x="3523772" y="3404422"/>
            <a:chExt cx="362008" cy="244175"/>
          </a:xfrm>
        </p:grpSpPr>
        <p:sp>
          <p:nvSpPr>
            <p:cNvPr id="12684" name="Google Shape;12684;p68"/>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2685" name="Google Shape;12685;p68"/>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686" name="Google Shape;12686;p68"/>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687" name="Google Shape;12687;p68"/>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688" name="Google Shape;12688;p68"/>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689" name="Google Shape;12689;p68"/>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690" name="Google Shape;12690;p68"/>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691" name="Google Shape;12691;p68"/>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2692" name="Google Shape;12692;p68"/>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693" name="Google Shape;12693;p68"/>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694" name="Google Shape;12694;p68"/>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695" name="Google Shape;12695;p68"/>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696" name="Google Shape;12696;p68"/>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697" name="Google Shape;12697;p68"/>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698" name="Google Shape;12698;p68"/>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endParaRPr/>
            </a:p>
          </p:txBody>
        </p:sp>
      </p:grpSp>
      <p:grpSp>
        <p:nvGrpSpPr>
          <p:cNvPr id="12699" name="Google Shape;12699;p68"/>
          <p:cNvGrpSpPr/>
          <p:nvPr/>
        </p:nvGrpSpPr>
        <p:grpSpPr>
          <a:xfrm>
            <a:off x="3531026" y="1824914"/>
            <a:ext cx="359232" cy="327836"/>
            <a:chOff x="3531026" y="1977314"/>
            <a:chExt cx="359232" cy="327836"/>
          </a:xfrm>
        </p:grpSpPr>
        <p:sp>
          <p:nvSpPr>
            <p:cNvPr id="12700" name="Google Shape;12700;p68"/>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701" name="Google Shape;12701;p68"/>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702" name="Google Shape;12702;p68"/>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703" name="Google Shape;12703;p68"/>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704" name="Google Shape;12704;p68"/>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705" name="Google Shape;12705;p68"/>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706" name="Google Shape;12706;p68"/>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707" name="Google Shape;12707;p68"/>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708" name="Google Shape;12708;p68"/>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709" name="Google Shape;12709;p68"/>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endParaRPr/>
            </a:p>
          </p:txBody>
        </p:sp>
      </p:grpSp>
      <p:grpSp>
        <p:nvGrpSpPr>
          <p:cNvPr id="12710" name="Google Shape;12710;p68"/>
          <p:cNvGrpSpPr/>
          <p:nvPr/>
        </p:nvGrpSpPr>
        <p:grpSpPr>
          <a:xfrm>
            <a:off x="3123352" y="1347876"/>
            <a:ext cx="296781" cy="359232"/>
            <a:chOff x="3123351" y="1500275"/>
            <a:chExt cx="296781" cy="359232"/>
          </a:xfrm>
        </p:grpSpPr>
        <p:sp>
          <p:nvSpPr>
            <p:cNvPr id="12711" name="Google Shape;12711;p68"/>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endParaRPr/>
            </a:p>
          </p:txBody>
        </p:sp>
        <p:sp>
          <p:nvSpPr>
            <p:cNvPr id="12712" name="Google Shape;12712;p68"/>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713" name="Google Shape;12713;p68"/>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714" name="Google Shape;12714;p68"/>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715" name="Google Shape;12715;p68"/>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716" name="Google Shape;12716;p68"/>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717" name="Google Shape;12717;p68"/>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718" name="Google Shape;12718;p68"/>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719" name="Google Shape;12719;p68"/>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endParaRPr/>
            </a:p>
          </p:txBody>
        </p:sp>
        <p:sp>
          <p:nvSpPr>
            <p:cNvPr id="12720" name="Google Shape;12720;p68"/>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721" name="Google Shape;12721;p68"/>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endParaRPr/>
            </a:p>
          </p:txBody>
        </p:sp>
      </p:grpSp>
      <p:grpSp>
        <p:nvGrpSpPr>
          <p:cNvPr id="12722" name="Google Shape;12722;p68"/>
          <p:cNvGrpSpPr/>
          <p:nvPr/>
        </p:nvGrpSpPr>
        <p:grpSpPr>
          <a:xfrm>
            <a:off x="2659459" y="1347876"/>
            <a:ext cx="332261" cy="359232"/>
            <a:chOff x="2659458" y="1500275"/>
            <a:chExt cx="332261" cy="359232"/>
          </a:xfrm>
        </p:grpSpPr>
        <p:sp>
          <p:nvSpPr>
            <p:cNvPr id="12723" name="Google Shape;12723;p68"/>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724" name="Google Shape;12724;p68"/>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2725" name="Google Shape;12725;p68"/>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2726" name="Google Shape;12726;p68"/>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727" name="Google Shape;12727;p68"/>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728" name="Google Shape;12728;p68"/>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729" name="Google Shape;12729;p68"/>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730" name="Google Shape;12730;p68"/>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731" name="Google Shape;12731;p68"/>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732" name="Google Shape;12732;p68"/>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733" name="Google Shape;12733;p68"/>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734" name="Google Shape;12734;p68"/>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735" name="Google Shape;12735;p68"/>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736" name="Google Shape;12736;p68"/>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737" name="Google Shape;12737;p68"/>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738" name="Google Shape;12738;p68"/>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739" name="Google Shape;12739;p68"/>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740" name="Google Shape;12740;p68"/>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741" name="Google Shape;12741;p68"/>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742" name="Google Shape;12742;p68"/>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grpSp>
        <p:nvGrpSpPr>
          <p:cNvPr id="12743" name="Google Shape;12743;p68"/>
          <p:cNvGrpSpPr/>
          <p:nvPr/>
        </p:nvGrpSpPr>
        <p:grpSpPr>
          <a:xfrm>
            <a:off x="1750184" y="2261131"/>
            <a:ext cx="359730" cy="359441"/>
            <a:chOff x="1750184" y="2413530"/>
            <a:chExt cx="359730" cy="359441"/>
          </a:xfrm>
        </p:grpSpPr>
        <p:sp>
          <p:nvSpPr>
            <p:cNvPr id="12744" name="Google Shape;12744;p68"/>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745" name="Google Shape;12745;p68"/>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746" name="Google Shape;12746;p68"/>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747" name="Google Shape;12747;p68"/>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748" name="Google Shape;12748;p68"/>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749" name="Google Shape;12749;p68"/>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750" name="Google Shape;12750;p68"/>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751" name="Google Shape;12751;p68"/>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752" name="Google Shape;12752;p68"/>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2753" name="Google Shape;12753;p68"/>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754" name="Google Shape;12754;p68"/>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endParaRPr/>
            </a:p>
          </p:txBody>
        </p:sp>
      </p:grpSp>
      <p:grpSp>
        <p:nvGrpSpPr>
          <p:cNvPr id="12755" name="Google Shape;12755;p68"/>
          <p:cNvGrpSpPr/>
          <p:nvPr/>
        </p:nvGrpSpPr>
        <p:grpSpPr>
          <a:xfrm>
            <a:off x="2230051" y="1347823"/>
            <a:ext cx="316524" cy="359284"/>
            <a:chOff x="2230050" y="1500223"/>
            <a:chExt cx="316524" cy="359284"/>
          </a:xfrm>
        </p:grpSpPr>
        <p:sp>
          <p:nvSpPr>
            <p:cNvPr id="12756" name="Google Shape;12756;p68"/>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757" name="Google Shape;12757;p68"/>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endParaRPr/>
            </a:p>
          </p:txBody>
        </p:sp>
        <p:sp>
          <p:nvSpPr>
            <p:cNvPr id="12758" name="Google Shape;12758;p68"/>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endParaRPr/>
            </a:p>
          </p:txBody>
        </p:sp>
        <p:sp>
          <p:nvSpPr>
            <p:cNvPr id="12759" name="Google Shape;12759;p68"/>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760" name="Google Shape;12760;p68"/>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761" name="Google Shape;12761;p68"/>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762" name="Google Shape;12762;p68"/>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763" name="Google Shape;12763;p68"/>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764" name="Google Shape;12764;p68"/>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765" name="Google Shape;12765;p68"/>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766" name="Google Shape;12766;p68"/>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767" name="Google Shape;12767;p68"/>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768" name="Google Shape;12768;p68"/>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769" name="Google Shape;12769;p68"/>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770" name="Google Shape;12770;p68"/>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771" name="Google Shape;12771;p68"/>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772" name="Google Shape;12772;p68"/>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773" name="Google Shape;12773;p68"/>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774" name="Google Shape;12774;p68"/>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775" name="Google Shape;12775;p68"/>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endParaRPr/>
            </a:p>
          </p:txBody>
        </p:sp>
      </p:grpSp>
      <p:grpSp>
        <p:nvGrpSpPr>
          <p:cNvPr id="12776" name="Google Shape;12776;p68"/>
          <p:cNvGrpSpPr/>
          <p:nvPr/>
        </p:nvGrpSpPr>
        <p:grpSpPr>
          <a:xfrm>
            <a:off x="2690043" y="4110367"/>
            <a:ext cx="359389" cy="359232"/>
            <a:chOff x="2690042" y="4262767"/>
            <a:chExt cx="359389" cy="359232"/>
          </a:xfrm>
        </p:grpSpPr>
        <p:sp>
          <p:nvSpPr>
            <p:cNvPr id="12777" name="Google Shape;12777;p68"/>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778" name="Google Shape;12778;p68"/>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779" name="Google Shape;12779;p68"/>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780" name="Google Shape;12780;p68"/>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781" name="Google Shape;12781;p68"/>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782" name="Google Shape;12782;p68"/>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783" name="Google Shape;12783;p68"/>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endParaRPr/>
            </a:p>
          </p:txBody>
        </p:sp>
      </p:grpSp>
      <p:grpSp>
        <p:nvGrpSpPr>
          <p:cNvPr id="12784" name="Google Shape;12784;p68"/>
          <p:cNvGrpSpPr/>
          <p:nvPr/>
        </p:nvGrpSpPr>
        <p:grpSpPr>
          <a:xfrm>
            <a:off x="2689441" y="2729762"/>
            <a:ext cx="222337" cy="366721"/>
            <a:chOff x="2689440" y="2882162"/>
            <a:chExt cx="222337" cy="366721"/>
          </a:xfrm>
        </p:grpSpPr>
        <p:sp>
          <p:nvSpPr>
            <p:cNvPr id="12785" name="Google Shape;12785;p68"/>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786" name="Google Shape;12786;p68"/>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787" name="Google Shape;12787;p68"/>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788" name="Google Shape;12788;p68"/>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789" name="Google Shape;12789;p68"/>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790" name="Google Shape;12790;p68"/>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791" name="Google Shape;12791;p68"/>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endParaRPr/>
            </a:p>
          </p:txBody>
        </p:sp>
        <p:sp>
          <p:nvSpPr>
            <p:cNvPr id="12792" name="Google Shape;12792;p68"/>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2793" name="Google Shape;12793;p68"/>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endParaRPr/>
            </a:p>
          </p:txBody>
        </p:sp>
      </p:grpSp>
      <p:sp>
        <p:nvSpPr>
          <p:cNvPr id="12794" name="Google Shape;12794;p68"/>
          <p:cNvSpPr/>
          <p:nvPr/>
        </p:nvSpPr>
        <p:spPr>
          <a:xfrm>
            <a:off x="2637986" y="2128504"/>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endParaRPr/>
          </a:p>
        </p:txBody>
      </p:sp>
      <p:grpSp>
        <p:nvGrpSpPr>
          <p:cNvPr id="12795" name="Google Shape;12795;p68"/>
          <p:cNvGrpSpPr/>
          <p:nvPr/>
        </p:nvGrpSpPr>
        <p:grpSpPr>
          <a:xfrm>
            <a:off x="2637986" y="1827743"/>
            <a:ext cx="359232" cy="322023"/>
            <a:chOff x="2637986" y="1980142"/>
            <a:chExt cx="359232" cy="322023"/>
          </a:xfrm>
        </p:grpSpPr>
        <p:sp>
          <p:nvSpPr>
            <p:cNvPr id="12796" name="Google Shape;12796;p68"/>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797" name="Google Shape;12797;p68"/>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798" name="Google Shape;12798;p68"/>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799" name="Google Shape;12799;p68"/>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800" name="Google Shape;12800;p68"/>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801" name="Google Shape;12801;p68"/>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02" name="Google Shape;12802;p68"/>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803" name="Google Shape;12803;p68"/>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804" name="Google Shape;12804;p68"/>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805" name="Google Shape;12805;p68"/>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806" name="Google Shape;12806;p68"/>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807" name="Google Shape;12807;p68"/>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808" name="Google Shape;12808;p68"/>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endParaRPr/>
            </a:p>
          </p:txBody>
        </p:sp>
      </p:grpSp>
      <p:grpSp>
        <p:nvGrpSpPr>
          <p:cNvPr id="12809" name="Google Shape;12809;p68"/>
          <p:cNvGrpSpPr/>
          <p:nvPr/>
        </p:nvGrpSpPr>
        <p:grpSpPr>
          <a:xfrm>
            <a:off x="1306531" y="3194572"/>
            <a:ext cx="323018" cy="359075"/>
            <a:chOff x="1306531" y="3346972"/>
            <a:chExt cx="323018" cy="359075"/>
          </a:xfrm>
        </p:grpSpPr>
        <p:sp>
          <p:nvSpPr>
            <p:cNvPr id="12810" name="Google Shape;12810;p68"/>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811" name="Google Shape;12811;p68"/>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812" name="Google Shape;12812;p68"/>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813" name="Google Shape;12813;p68"/>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14" name="Google Shape;12814;p68"/>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815" name="Google Shape;12815;p68"/>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816" name="Google Shape;12816;p68"/>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17" name="Google Shape;12817;p68"/>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818" name="Google Shape;12818;p68"/>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endParaRPr/>
            </a:p>
          </p:txBody>
        </p:sp>
      </p:grpSp>
      <p:grpSp>
        <p:nvGrpSpPr>
          <p:cNvPr id="12819" name="Google Shape;12819;p68"/>
          <p:cNvGrpSpPr/>
          <p:nvPr/>
        </p:nvGrpSpPr>
        <p:grpSpPr>
          <a:xfrm>
            <a:off x="1308025" y="2261576"/>
            <a:ext cx="360253" cy="357111"/>
            <a:chOff x="1308024" y="2413975"/>
            <a:chExt cx="360253" cy="357111"/>
          </a:xfrm>
        </p:grpSpPr>
        <p:sp>
          <p:nvSpPr>
            <p:cNvPr id="12820" name="Google Shape;12820;p68"/>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821" name="Google Shape;12821;p68"/>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822" name="Google Shape;12822;p68"/>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823" name="Google Shape;12823;p68"/>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824" name="Google Shape;12824;p68"/>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825" name="Google Shape;12825;p68"/>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2826" name="Google Shape;12826;p68"/>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endParaRPr/>
            </a:p>
          </p:txBody>
        </p:sp>
        <p:sp>
          <p:nvSpPr>
            <p:cNvPr id="12827" name="Google Shape;12827;p68"/>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endParaRPr/>
            </a:p>
          </p:txBody>
        </p:sp>
        <p:sp>
          <p:nvSpPr>
            <p:cNvPr id="12828" name="Google Shape;12828;p68"/>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829" name="Google Shape;12829;p68"/>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830" name="Google Shape;12830;p68"/>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831" name="Google Shape;12831;p68"/>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832" name="Google Shape;12832;p68"/>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2833" name="Google Shape;12833;p68"/>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834" name="Google Shape;12834;p68"/>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835" name="Google Shape;12835;p68"/>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2836" name="Google Shape;12836;p68"/>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837" name="Google Shape;12837;p68"/>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endParaRPr/>
            </a:p>
          </p:txBody>
        </p:sp>
        <p:sp>
          <p:nvSpPr>
            <p:cNvPr id="12838" name="Google Shape;12838;p68"/>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2839" name="Google Shape;12839;p68"/>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840" name="Google Shape;12840;p68"/>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841" name="Google Shape;12841;p68"/>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842" name="Google Shape;12842;p68"/>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43" name="Google Shape;12843;p68"/>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844" name="Google Shape;12844;p68"/>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45" name="Google Shape;12845;p68"/>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46" name="Google Shape;12846;p68"/>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47" name="Google Shape;12847;p68"/>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848" name="Google Shape;12848;p68"/>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849" name="Google Shape;12849;p68"/>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endParaRPr/>
            </a:p>
          </p:txBody>
        </p:sp>
      </p:grpSp>
      <p:grpSp>
        <p:nvGrpSpPr>
          <p:cNvPr id="12850" name="Google Shape;12850;p68"/>
          <p:cNvGrpSpPr/>
          <p:nvPr/>
        </p:nvGrpSpPr>
        <p:grpSpPr>
          <a:xfrm>
            <a:off x="1298519" y="1817923"/>
            <a:ext cx="378452" cy="341321"/>
            <a:chOff x="1298519" y="1970322"/>
            <a:chExt cx="378452" cy="341321"/>
          </a:xfrm>
        </p:grpSpPr>
        <p:sp>
          <p:nvSpPr>
            <p:cNvPr id="12851" name="Google Shape;12851;p68"/>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852" name="Google Shape;12852;p68"/>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853" name="Google Shape;12853;p68"/>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854" name="Google Shape;12854;p68"/>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855" name="Google Shape;12855;p68"/>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2856" name="Google Shape;12856;p68"/>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857" name="Google Shape;12857;p68"/>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858" name="Google Shape;12858;p68"/>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859" name="Google Shape;12859;p68"/>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860" name="Google Shape;12860;p68"/>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861" name="Google Shape;12861;p68"/>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862" name="Google Shape;12862;p68"/>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863" name="Google Shape;12863;p68"/>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864" name="Google Shape;12864;p68"/>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865" name="Google Shape;12865;p68"/>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866" name="Google Shape;12866;p68"/>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67" name="Google Shape;12867;p68"/>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endParaRPr/>
            </a:p>
          </p:txBody>
        </p:sp>
        <p:sp>
          <p:nvSpPr>
            <p:cNvPr id="12868" name="Google Shape;12868;p68"/>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869" name="Google Shape;12869;p68"/>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70" name="Google Shape;12870;p68"/>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endParaRPr/>
            </a:p>
          </p:txBody>
        </p:sp>
      </p:grpSp>
      <p:grpSp>
        <p:nvGrpSpPr>
          <p:cNvPr id="12871" name="Google Shape;12871;p68"/>
          <p:cNvGrpSpPr/>
          <p:nvPr/>
        </p:nvGrpSpPr>
        <p:grpSpPr>
          <a:xfrm>
            <a:off x="3114816" y="3194469"/>
            <a:ext cx="283217" cy="359180"/>
            <a:chOff x="3114815" y="3346868"/>
            <a:chExt cx="283217" cy="359180"/>
          </a:xfrm>
        </p:grpSpPr>
        <p:sp>
          <p:nvSpPr>
            <p:cNvPr id="12872" name="Google Shape;12872;p68"/>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873" name="Google Shape;12873;p68"/>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874" name="Google Shape;12874;p68"/>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875" name="Google Shape;12875;p68"/>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2876" name="Google Shape;12876;p68"/>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2877" name="Google Shape;12877;p68"/>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2878" name="Google Shape;12878;p68"/>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2879" name="Google Shape;12879;p68"/>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80" name="Google Shape;12880;p68"/>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81" name="Google Shape;12881;p68"/>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82" name="Google Shape;12882;p68"/>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83" name="Google Shape;12883;p68"/>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84" name="Google Shape;12884;p68"/>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endParaRPr/>
            </a:p>
          </p:txBody>
        </p:sp>
      </p:grpSp>
      <p:grpSp>
        <p:nvGrpSpPr>
          <p:cNvPr id="12885" name="Google Shape;12885;p68"/>
          <p:cNvGrpSpPr/>
          <p:nvPr/>
        </p:nvGrpSpPr>
        <p:grpSpPr>
          <a:xfrm>
            <a:off x="3973187" y="3200831"/>
            <a:ext cx="378661" cy="346558"/>
            <a:chOff x="3973186" y="3353231"/>
            <a:chExt cx="378661" cy="346558"/>
          </a:xfrm>
        </p:grpSpPr>
        <p:sp>
          <p:nvSpPr>
            <p:cNvPr id="12886" name="Google Shape;12886;p68"/>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887" name="Google Shape;12887;p68"/>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888" name="Google Shape;12888;p68"/>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889" name="Google Shape;12889;p68"/>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890" name="Google Shape;12890;p68"/>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891" name="Google Shape;12891;p68"/>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892" name="Google Shape;12892;p68"/>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2893" name="Google Shape;12893;p68"/>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2894" name="Google Shape;12894;p68"/>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895" name="Google Shape;12895;p68"/>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896" name="Google Shape;12896;p68"/>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97" name="Google Shape;12897;p68"/>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898" name="Google Shape;12898;p68"/>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899" name="Google Shape;12899;p68"/>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900" name="Google Shape;12900;p68"/>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901" name="Google Shape;12901;p68"/>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902" name="Google Shape;12902;p68"/>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903" name="Google Shape;12903;p68"/>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endParaRPr/>
            </a:p>
          </p:txBody>
        </p:sp>
      </p:grpSp>
      <p:grpSp>
        <p:nvGrpSpPr>
          <p:cNvPr id="12904" name="Google Shape;12904;p68"/>
          <p:cNvGrpSpPr/>
          <p:nvPr/>
        </p:nvGrpSpPr>
        <p:grpSpPr>
          <a:xfrm>
            <a:off x="2152858" y="4110602"/>
            <a:ext cx="373241" cy="359127"/>
            <a:chOff x="2152857" y="4263002"/>
            <a:chExt cx="373241" cy="359127"/>
          </a:xfrm>
        </p:grpSpPr>
        <p:sp>
          <p:nvSpPr>
            <p:cNvPr id="12905" name="Google Shape;12905;p68"/>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906" name="Google Shape;12906;p68"/>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907" name="Google Shape;12907;p68"/>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908" name="Google Shape;12908;p68"/>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909" name="Google Shape;12909;p68"/>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endParaRPr/>
            </a:p>
          </p:txBody>
        </p:sp>
        <p:sp>
          <p:nvSpPr>
            <p:cNvPr id="12910" name="Google Shape;12910;p68"/>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endParaRPr/>
            </a:p>
          </p:txBody>
        </p:sp>
        <p:sp>
          <p:nvSpPr>
            <p:cNvPr id="12911" name="Google Shape;12911;p68"/>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912" name="Google Shape;12912;p68"/>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endParaRPr/>
            </a:p>
          </p:txBody>
        </p:sp>
      </p:grpSp>
      <p:grpSp>
        <p:nvGrpSpPr>
          <p:cNvPr id="12913" name="Google Shape;12913;p68"/>
          <p:cNvGrpSpPr/>
          <p:nvPr/>
        </p:nvGrpSpPr>
        <p:grpSpPr>
          <a:xfrm>
            <a:off x="859633" y="3194573"/>
            <a:ext cx="303537" cy="359127"/>
            <a:chOff x="859632" y="3346972"/>
            <a:chExt cx="303537" cy="359127"/>
          </a:xfrm>
        </p:grpSpPr>
        <p:sp>
          <p:nvSpPr>
            <p:cNvPr id="12914" name="Google Shape;12914;p68"/>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915" name="Google Shape;12915;p68"/>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916" name="Google Shape;12916;p68"/>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917" name="Google Shape;12917;p68"/>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918" name="Google Shape;12918;p68"/>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endParaRPr/>
            </a:p>
          </p:txBody>
        </p:sp>
      </p:grpSp>
      <p:grpSp>
        <p:nvGrpSpPr>
          <p:cNvPr id="12919" name="Google Shape;12919;p68"/>
          <p:cNvGrpSpPr/>
          <p:nvPr/>
        </p:nvGrpSpPr>
        <p:grpSpPr>
          <a:xfrm>
            <a:off x="1767911" y="2729841"/>
            <a:ext cx="265306" cy="366799"/>
            <a:chOff x="1767911" y="2882241"/>
            <a:chExt cx="265306" cy="366799"/>
          </a:xfrm>
        </p:grpSpPr>
        <p:sp>
          <p:nvSpPr>
            <p:cNvPr id="12920" name="Google Shape;12920;p68"/>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921" name="Google Shape;12921;p68"/>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922" name="Google Shape;12922;p68"/>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23" name="Google Shape;12923;p68"/>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924" name="Google Shape;12924;p68"/>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925" name="Google Shape;12925;p68"/>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926" name="Google Shape;12926;p68"/>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27" name="Google Shape;12927;p68"/>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928" name="Google Shape;12928;p68"/>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929" name="Google Shape;12929;p68"/>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930" name="Google Shape;12930;p68"/>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931" name="Google Shape;12931;p68"/>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2932" name="Google Shape;12932;p68"/>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33" name="Google Shape;12933;p68"/>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34" name="Google Shape;12934;p68"/>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endParaRPr/>
            </a:p>
          </p:txBody>
        </p:sp>
      </p:grpSp>
      <p:grpSp>
        <p:nvGrpSpPr>
          <p:cNvPr id="12935" name="Google Shape;12935;p68"/>
          <p:cNvGrpSpPr/>
          <p:nvPr/>
        </p:nvGrpSpPr>
        <p:grpSpPr>
          <a:xfrm>
            <a:off x="1332010" y="1347536"/>
            <a:ext cx="331895" cy="359311"/>
            <a:chOff x="1332009" y="1499935"/>
            <a:chExt cx="331895" cy="359311"/>
          </a:xfrm>
        </p:grpSpPr>
        <p:sp>
          <p:nvSpPr>
            <p:cNvPr id="12936" name="Google Shape;12936;p68"/>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37" name="Google Shape;12937;p68"/>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938" name="Google Shape;12938;p68"/>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39" name="Google Shape;12939;p68"/>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940" name="Google Shape;12940;p68"/>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41" name="Google Shape;12941;p68"/>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942" name="Google Shape;12942;p68"/>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943" name="Google Shape;12943;p68"/>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944" name="Google Shape;12944;p68"/>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945" name="Google Shape;12945;p68"/>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946" name="Google Shape;12946;p68"/>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947" name="Google Shape;12947;p68"/>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948" name="Google Shape;12948;p68"/>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endParaRPr/>
            </a:p>
          </p:txBody>
        </p:sp>
        <p:sp>
          <p:nvSpPr>
            <p:cNvPr id="12949" name="Google Shape;12949;p68"/>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950" name="Google Shape;12950;p68"/>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51" name="Google Shape;12951;p68"/>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952" name="Google Shape;12952;p68"/>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endParaRPr/>
            </a:p>
          </p:txBody>
        </p:sp>
      </p:grpSp>
      <p:grpSp>
        <p:nvGrpSpPr>
          <p:cNvPr id="12953" name="Google Shape;12953;p68"/>
          <p:cNvGrpSpPr/>
          <p:nvPr/>
        </p:nvGrpSpPr>
        <p:grpSpPr>
          <a:xfrm>
            <a:off x="2663464" y="3194416"/>
            <a:ext cx="289528" cy="359232"/>
            <a:chOff x="2663464" y="3346815"/>
            <a:chExt cx="289528" cy="359232"/>
          </a:xfrm>
        </p:grpSpPr>
        <p:sp>
          <p:nvSpPr>
            <p:cNvPr id="12954" name="Google Shape;12954;p68"/>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955" name="Google Shape;12955;p68"/>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956" name="Google Shape;12956;p68"/>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2957" name="Google Shape;12957;p68"/>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endParaRPr/>
            </a:p>
          </p:txBody>
        </p:sp>
        <p:sp>
          <p:nvSpPr>
            <p:cNvPr id="12958" name="Google Shape;12958;p68"/>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959" name="Google Shape;12959;p68"/>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960" name="Google Shape;12960;p68"/>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endParaRPr/>
            </a:p>
          </p:txBody>
        </p:sp>
        <p:sp>
          <p:nvSpPr>
            <p:cNvPr id="12961" name="Google Shape;12961;p68"/>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62" name="Google Shape;12962;p68"/>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963" name="Google Shape;12963;p68"/>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64" name="Google Shape;12964;p68"/>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endParaRPr/>
            </a:p>
          </p:txBody>
        </p:sp>
      </p:grpSp>
      <p:grpSp>
        <p:nvGrpSpPr>
          <p:cNvPr id="12965" name="Google Shape;12965;p68"/>
          <p:cNvGrpSpPr/>
          <p:nvPr/>
        </p:nvGrpSpPr>
        <p:grpSpPr>
          <a:xfrm>
            <a:off x="1315776" y="2729528"/>
            <a:ext cx="269051" cy="366983"/>
            <a:chOff x="1315775" y="2881927"/>
            <a:chExt cx="269051" cy="366983"/>
          </a:xfrm>
        </p:grpSpPr>
        <p:sp>
          <p:nvSpPr>
            <p:cNvPr id="12966" name="Google Shape;12966;p68"/>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967" name="Google Shape;12967;p68"/>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968" name="Google Shape;12968;p68"/>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969" name="Google Shape;12969;p68"/>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70" name="Google Shape;12970;p68"/>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971" name="Google Shape;12971;p68"/>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2972" name="Google Shape;12972;p68"/>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973" name="Google Shape;12973;p68"/>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74" name="Google Shape;12974;p68"/>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975" name="Google Shape;12975;p68"/>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2976" name="Google Shape;12976;p68"/>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endParaRPr/>
            </a:p>
          </p:txBody>
        </p:sp>
        <p:sp>
          <p:nvSpPr>
            <p:cNvPr id="12977" name="Google Shape;12977;p68"/>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2978" name="Google Shape;12978;p68"/>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endParaRPr/>
            </a:p>
          </p:txBody>
        </p:sp>
        <p:sp>
          <p:nvSpPr>
            <p:cNvPr id="12979" name="Google Shape;12979;p68"/>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2980" name="Google Shape;12980;p68"/>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endParaRPr/>
            </a:p>
          </p:txBody>
        </p:sp>
      </p:grpSp>
      <p:grpSp>
        <p:nvGrpSpPr>
          <p:cNvPr id="12981" name="Google Shape;12981;p68"/>
          <p:cNvGrpSpPr/>
          <p:nvPr/>
        </p:nvGrpSpPr>
        <p:grpSpPr>
          <a:xfrm>
            <a:off x="3977427" y="1827743"/>
            <a:ext cx="359232" cy="322023"/>
            <a:chOff x="3977427" y="1980142"/>
            <a:chExt cx="359232" cy="322023"/>
          </a:xfrm>
        </p:grpSpPr>
        <p:sp>
          <p:nvSpPr>
            <p:cNvPr id="12982" name="Google Shape;12982;p68"/>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983" name="Google Shape;12983;p68"/>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984" name="Google Shape;12984;p68"/>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endParaRPr/>
            </a:p>
          </p:txBody>
        </p:sp>
        <p:sp>
          <p:nvSpPr>
            <p:cNvPr id="12985" name="Google Shape;12985;p68"/>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986" name="Google Shape;12986;p68"/>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endParaRPr/>
            </a:p>
          </p:txBody>
        </p:sp>
        <p:sp>
          <p:nvSpPr>
            <p:cNvPr id="12987" name="Google Shape;12987;p68"/>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2988" name="Google Shape;12988;p68"/>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89" name="Google Shape;12989;p68"/>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90" name="Google Shape;12990;p68"/>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2991" name="Google Shape;12991;p68"/>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endParaRPr/>
            </a:p>
          </p:txBody>
        </p:sp>
      </p:grpSp>
      <p:grpSp>
        <p:nvGrpSpPr>
          <p:cNvPr id="12992" name="Google Shape;12992;p68"/>
          <p:cNvGrpSpPr/>
          <p:nvPr/>
        </p:nvGrpSpPr>
        <p:grpSpPr>
          <a:xfrm>
            <a:off x="865629" y="2261208"/>
            <a:ext cx="361720" cy="359180"/>
            <a:chOff x="865628" y="2413608"/>
            <a:chExt cx="361720" cy="359180"/>
          </a:xfrm>
        </p:grpSpPr>
        <p:sp>
          <p:nvSpPr>
            <p:cNvPr id="12993" name="Google Shape;12993;p68"/>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2994" name="Google Shape;12994;p68"/>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2995" name="Google Shape;12995;p68"/>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2996" name="Google Shape;12996;p68"/>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2997" name="Google Shape;12997;p68"/>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998" name="Google Shape;12998;p68"/>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2999" name="Google Shape;12999;p68"/>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3000" name="Google Shape;13000;p68"/>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3001" name="Google Shape;13001;p68"/>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3002" name="Google Shape;13002;p68"/>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3003" name="Google Shape;13003;p68"/>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3004" name="Google Shape;13004;p68"/>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3005" name="Google Shape;13005;p68"/>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endParaRPr/>
            </a:p>
          </p:txBody>
        </p:sp>
      </p:grpSp>
      <p:grpSp>
        <p:nvGrpSpPr>
          <p:cNvPr id="13006" name="Google Shape;13006;p68"/>
          <p:cNvGrpSpPr/>
          <p:nvPr/>
        </p:nvGrpSpPr>
        <p:grpSpPr>
          <a:xfrm>
            <a:off x="3117094" y="2729528"/>
            <a:ext cx="268815" cy="366983"/>
            <a:chOff x="3117093" y="2881927"/>
            <a:chExt cx="268815" cy="366983"/>
          </a:xfrm>
        </p:grpSpPr>
        <p:sp>
          <p:nvSpPr>
            <p:cNvPr id="13007" name="Google Shape;13007;p68"/>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endParaRPr/>
            </a:p>
          </p:txBody>
        </p:sp>
        <p:sp>
          <p:nvSpPr>
            <p:cNvPr id="13008" name="Google Shape;13008;p68"/>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3009" name="Google Shape;13009;p68"/>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3010" name="Google Shape;13010;p68"/>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3011" name="Google Shape;13011;p68"/>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3012" name="Google Shape;13012;p68"/>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3013" name="Google Shape;13013;p68"/>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3014" name="Google Shape;13014;p68"/>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endParaRPr/>
            </a:p>
          </p:txBody>
        </p:sp>
        <p:sp>
          <p:nvSpPr>
            <p:cNvPr id="13015" name="Google Shape;13015;p68"/>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3016" name="Google Shape;13016;p68"/>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3017" name="Google Shape;13017;p68"/>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3018" name="Google Shape;13018;p68"/>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3019" name="Google Shape;13019;p68"/>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3020" name="Google Shape;13020;p68"/>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3021" name="Google Shape;13021;p68"/>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endParaRPr/>
            </a:p>
          </p:txBody>
        </p:sp>
      </p:grpSp>
      <p:grpSp>
        <p:nvGrpSpPr>
          <p:cNvPr id="13022" name="Google Shape;13022;p68"/>
          <p:cNvGrpSpPr/>
          <p:nvPr/>
        </p:nvGrpSpPr>
        <p:grpSpPr>
          <a:xfrm>
            <a:off x="3534509" y="1355601"/>
            <a:ext cx="368502" cy="343521"/>
            <a:chOff x="3534508" y="1508000"/>
            <a:chExt cx="368502" cy="343521"/>
          </a:xfrm>
        </p:grpSpPr>
        <p:sp>
          <p:nvSpPr>
            <p:cNvPr id="13023" name="Google Shape;13023;p68"/>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3024" name="Google Shape;13024;p68"/>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endParaRPr/>
            </a:p>
          </p:txBody>
        </p:sp>
        <p:sp>
          <p:nvSpPr>
            <p:cNvPr id="13025" name="Google Shape;13025;p68"/>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endParaRPr/>
            </a:p>
          </p:txBody>
        </p:sp>
        <p:sp>
          <p:nvSpPr>
            <p:cNvPr id="13026" name="Google Shape;13026;p68"/>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027" name="Google Shape;13027;p68"/>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028" name="Google Shape;13028;p68"/>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endParaRPr/>
            </a:p>
          </p:txBody>
        </p:sp>
        <p:sp>
          <p:nvSpPr>
            <p:cNvPr id="13029" name="Google Shape;13029;p68"/>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endParaRPr/>
            </a:p>
          </p:txBody>
        </p:sp>
        <p:sp>
          <p:nvSpPr>
            <p:cNvPr id="13030" name="Google Shape;13030;p68"/>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3031" name="Google Shape;13031;p68"/>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endParaRPr/>
            </a:p>
          </p:txBody>
        </p:sp>
        <p:sp>
          <p:nvSpPr>
            <p:cNvPr id="13032" name="Google Shape;13032;p68"/>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endParaRPr/>
            </a:p>
          </p:txBody>
        </p:sp>
        <p:sp>
          <p:nvSpPr>
            <p:cNvPr id="13033" name="Google Shape;13033;p68"/>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endParaRPr/>
            </a:p>
          </p:txBody>
        </p:sp>
        <p:sp>
          <p:nvSpPr>
            <p:cNvPr id="13034" name="Google Shape;13034;p68"/>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endParaRPr/>
            </a:p>
          </p:txBody>
        </p:sp>
        <p:sp>
          <p:nvSpPr>
            <p:cNvPr id="13035" name="Google Shape;13035;p68"/>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endParaRPr/>
            </a:p>
          </p:txBody>
        </p:sp>
        <p:sp>
          <p:nvSpPr>
            <p:cNvPr id="13036" name="Google Shape;13036;p68"/>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endParaRPr/>
            </a:p>
          </p:txBody>
        </p:sp>
        <p:sp>
          <p:nvSpPr>
            <p:cNvPr id="13037" name="Google Shape;13037;p68"/>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endParaRPr/>
            </a:p>
          </p:txBody>
        </p:sp>
      </p:grpSp>
      <p:grpSp>
        <p:nvGrpSpPr>
          <p:cNvPr id="13038" name="Google Shape;13038;p68"/>
          <p:cNvGrpSpPr/>
          <p:nvPr/>
        </p:nvGrpSpPr>
        <p:grpSpPr>
          <a:xfrm>
            <a:off x="7147436" y="1350600"/>
            <a:ext cx="279054" cy="354754"/>
            <a:chOff x="7147436" y="1502999"/>
            <a:chExt cx="279054" cy="354754"/>
          </a:xfrm>
        </p:grpSpPr>
        <p:sp>
          <p:nvSpPr>
            <p:cNvPr id="13039" name="Google Shape;13039;p68"/>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endParaRPr/>
            </a:p>
          </p:txBody>
        </p:sp>
        <p:sp>
          <p:nvSpPr>
            <p:cNvPr id="13040" name="Google Shape;13040;p68"/>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endParaRPr/>
            </a:p>
          </p:txBody>
        </p:sp>
        <p:sp>
          <p:nvSpPr>
            <p:cNvPr id="13041" name="Google Shape;13041;p68"/>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endParaRPr/>
            </a:p>
          </p:txBody>
        </p:sp>
        <p:sp>
          <p:nvSpPr>
            <p:cNvPr id="13042" name="Google Shape;13042;p68"/>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043" name="Google Shape;13043;p68"/>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044" name="Google Shape;13044;p68"/>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045" name="Google Shape;13045;p68"/>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046" name="Google Shape;13046;p68"/>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47" name="Google Shape;13047;p68"/>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48" name="Google Shape;13048;p68"/>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049" name="Google Shape;13049;p68"/>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050" name="Google Shape;13050;p68"/>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051" name="Google Shape;13051;p68"/>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052" name="Google Shape;13052;p68"/>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053" name="Google Shape;13053;p68"/>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054" name="Google Shape;13054;p68"/>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endParaRPr/>
            </a:p>
          </p:txBody>
        </p:sp>
      </p:grpSp>
      <p:grpSp>
        <p:nvGrpSpPr>
          <p:cNvPr id="13055" name="Google Shape;13055;p68"/>
          <p:cNvGrpSpPr/>
          <p:nvPr/>
        </p:nvGrpSpPr>
        <p:grpSpPr>
          <a:xfrm>
            <a:off x="7603081" y="1820672"/>
            <a:ext cx="276802" cy="354807"/>
            <a:chOff x="7603081" y="1973072"/>
            <a:chExt cx="276802" cy="354807"/>
          </a:xfrm>
        </p:grpSpPr>
        <p:sp>
          <p:nvSpPr>
            <p:cNvPr id="13056" name="Google Shape;13056;p68"/>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endParaRPr/>
            </a:p>
          </p:txBody>
        </p:sp>
        <p:sp>
          <p:nvSpPr>
            <p:cNvPr id="13057" name="Google Shape;13057;p68"/>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3058" name="Google Shape;13058;p68"/>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3059" name="Google Shape;13059;p68"/>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060" name="Google Shape;13060;p68"/>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61" name="Google Shape;13061;p68"/>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62" name="Google Shape;13062;p68"/>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063" name="Google Shape;13063;p68"/>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064" name="Google Shape;13064;p68"/>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065" name="Google Shape;13065;p68"/>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066" name="Google Shape;13066;p68"/>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endParaRPr/>
            </a:p>
          </p:txBody>
        </p:sp>
        <p:sp>
          <p:nvSpPr>
            <p:cNvPr id="13067" name="Google Shape;13067;p68"/>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068" name="Google Shape;13068;p68"/>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069" name="Google Shape;13069;p68"/>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endParaRPr/>
            </a:p>
          </p:txBody>
        </p:sp>
      </p:grpSp>
      <p:grpSp>
        <p:nvGrpSpPr>
          <p:cNvPr id="13070" name="Google Shape;13070;p68"/>
          <p:cNvGrpSpPr/>
          <p:nvPr/>
        </p:nvGrpSpPr>
        <p:grpSpPr>
          <a:xfrm>
            <a:off x="6696792" y="1350600"/>
            <a:ext cx="276802" cy="354754"/>
            <a:chOff x="6696792" y="1502999"/>
            <a:chExt cx="276802" cy="354754"/>
          </a:xfrm>
        </p:grpSpPr>
        <p:sp>
          <p:nvSpPr>
            <p:cNvPr id="13071" name="Google Shape;13071;p68"/>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072" name="Google Shape;13072;p68"/>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073" name="Google Shape;13073;p68"/>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074" name="Google Shape;13074;p68"/>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075" name="Google Shape;13075;p68"/>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076" name="Google Shape;13076;p68"/>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077" name="Google Shape;13077;p68"/>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78" name="Google Shape;13078;p68"/>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79" name="Google Shape;13079;p68"/>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080" name="Google Shape;13080;p68"/>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81" name="Google Shape;13081;p68"/>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82" name="Google Shape;13082;p68"/>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083" name="Google Shape;13083;p68"/>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84" name="Google Shape;13084;p68"/>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85" name="Google Shape;13085;p68"/>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endParaRPr/>
            </a:p>
          </p:txBody>
        </p:sp>
      </p:grpSp>
      <p:sp>
        <p:nvSpPr>
          <p:cNvPr id="13086" name="Google Shape;13086;p68"/>
          <p:cNvSpPr/>
          <p:nvPr/>
        </p:nvSpPr>
        <p:spPr>
          <a:xfrm>
            <a:off x="6360787"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endParaRPr/>
          </a:p>
        </p:txBody>
      </p:sp>
      <p:grpSp>
        <p:nvGrpSpPr>
          <p:cNvPr id="13087" name="Google Shape;13087;p68"/>
          <p:cNvGrpSpPr/>
          <p:nvPr/>
        </p:nvGrpSpPr>
        <p:grpSpPr>
          <a:xfrm>
            <a:off x="6223394" y="1350600"/>
            <a:ext cx="320295" cy="354754"/>
            <a:chOff x="6223393" y="1502999"/>
            <a:chExt cx="320295" cy="354754"/>
          </a:xfrm>
        </p:grpSpPr>
        <p:sp>
          <p:nvSpPr>
            <p:cNvPr id="13088" name="Google Shape;13088;p68"/>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089" name="Google Shape;13089;p68"/>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090" name="Google Shape;13090;p68"/>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091" name="Google Shape;13091;p68"/>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092" name="Google Shape;13092;p68"/>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093" name="Google Shape;13093;p68"/>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094" name="Google Shape;13094;p68"/>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95" name="Google Shape;13095;p68"/>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096" name="Google Shape;13096;p68"/>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097" name="Google Shape;13097;p68"/>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098" name="Google Shape;13098;p68"/>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099" name="Google Shape;13099;p68"/>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100" name="Google Shape;13100;p68"/>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101" name="Google Shape;13101;p68"/>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102" name="Google Shape;13102;p68"/>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103" name="Google Shape;13103;p68"/>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104" name="Google Shape;13104;p68"/>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105" name="Google Shape;13105;p68"/>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106" name="Google Shape;13106;p68"/>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107" name="Google Shape;13107;p68"/>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108" name="Google Shape;13108;p68"/>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109" name="Google Shape;13109;p68"/>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110" name="Google Shape;13110;p68"/>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endParaRPr/>
            </a:p>
          </p:txBody>
        </p:sp>
      </p:grpSp>
      <p:grpSp>
        <p:nvGrpSpPr>
          <p:cNvPr id="13111" name="Google Shape;13111;p68"/>
          <p:cNvGrpSpPr/>
          <p:nvPr/>
        </p:nvGrpSpPr>
        <p:grpSpPr>
          <a:xfrm>
            <a:off x="5310612" y="1350573"/>
            <a:ext cx="339515" cy="354781"/>
            <a:chOff x="5310611" y="1502972"/>
            <a:chExt cx="339515" cy="354781"/>
          </a:xfrm>
        </p:grpSpPr>
        <p:sp>
          <p:nvSpPr>
            <p:cNvPr id="13112" name="Google Shape;13112;p68"/>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113" name="Google Shape;13113;p68"/>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114" name="Google Shape;13114;p68"/>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115" name="Google Shape;13115;p68"/>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endParaRPr/>
            </a:p>
          </p:txBody>
        </p:sp>
        <p:sp>
          <p:nvSpPr>
            <p:cNvPr id="13116" name="Google Shape;13116;p68"/>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117" name="Google Shape;13117;p68"/>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118" name="Google Shape;13118;p68"/>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119" name="Google Shape;13119;p68"/>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120" name="Google Shape;13120;p68"/>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121" name="Google Shape;13121;p68"/>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122" name="Google Shape;13122;p68"/>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123" name="Google Shape;13123;p68"/>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124" name="Google Shape;13124;p68"/>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125" name="Google Shape;13125;p68"/>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126" name="Google Shape;13126;p68"/>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127" name="Google Shape;13127;p68"/>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endParaRPr/>
            </a:p>
          </p:txBody>
        </p:sp>
      </p:grpSp>
      <p:grpSp>
        <p:nvGrpSpPr>
          <p:cNvPr id="13128" name="Google Shape;13128;p68"/>
          <p:cNvGrpSpPr/>
          <p:nvPr/>
        </p:nvGrpSpPr>
        <p:grpSpPr>
          <a:xfrm>
            <a:off x="6253637" y="3637702"/>
            <a:ext cx="274550" cy="354833"/>
            <a:chOff x="6253637" y="3790101"/>
            <a:chExt cx="274550" cy="354833"/>
          </a:xfrm>
        </p:grpSpPr>
        <p:sp>
          <p:nvSpPr>
            <p:cNvPr id="13129" name="Google Shape;13129;p68"/>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130" name="Google Shape;13130;p68"/>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131" name="Google Shape;13131;p68"/>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132" name="Google Shape;13132;p68"/>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133" name="Google Shape;13133;p68"/>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134" name="Google Shape;13134;p68"/>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135" name="Google Shape;13135;p68"/>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136" name="Google Shape;13136;p68"/>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137" name="Google Shape;13137;p68"/>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138" name="Google Shape;13138;p68"/>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139" name="Google Shape;13139;p68"/>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140" name="Google Shape;13140;p68"/>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141" name="Google Shape;13141;p68"/>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142" name="Google Shape;13142;p68"/>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143" name="Google Shape;13143;p68"/>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144" name="Google Shape;13144;p68"/>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145" name="Google Shape;13145;p68"/>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endParaRPr/>
            </a:p>
          </p:txBody>
        </p:sp>
      </p:grpSp>
      <p:grpSp>
        <p:nvGrpSpPr>
          <p:cNvPr id="13146" name="Google Shape;13146;p68"/>
          <p:cNvGrpSpPr/>
          <p:nvPr/>
        </p:nvGrpSpPr>
        <p:grpSpPr>
          <a:xfrm>
            <a:off x="5802731" y="3637781"/>
            <a:ext cx="274576" cy="354754"/>
            <a:chOff x="5802731" y="3790180"/>
            <a:chExt cx="274576" cy="354754"/>
          </a:xfrm>
        </p:grpSpPr>
        <p:sp>
          <p:nvSpPr>
            <p:cNvPr id="13147" name="Google Shape;13147;p68"/>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148" name="Google Shape;13148;p68"/>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149" name="Google Shape;13149;p68"/>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150" name="Google Shape;13150;p68"/>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151" name="Google Shape;13151;p68"/>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152" name="Google Shape;13152;p68"/>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3153" name="Google Shape;13153;p68"/>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154" name="Google Shape;13154;p68"/>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155" name="Google Shape;13155;p68"/>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156" name="Google Shape;13156;p68"/>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157" name="Google Shape;13157;p68"/>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158" name="Google Shape;13158;p68"/>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159" name="Google Shape;13159;p68"/>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160" name="Google Shape;13160;p68"/>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161" name="Google Shape;13161;p68"/>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162" name="Google Shape;13162;p68"/>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163" name="Google Shape;13163;p68"/>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164" name="Google Shape;13164;p68"/>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165" name="Google Shape;13165;p68"/>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166" name="Google Shape;13166;p68"/>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167" name="Google Shape;13167;p68"/>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endParaRPr/>
            </a:p>
          </p:txBody>
        </p:sp>
      </p:grpSp>
      <p:grpSp>
        <p:nvGrpSpPr>
          <p:cNvPr id="13168" name="Google Shape;13168;p68"/>
          <p:cNvGrpSpPr/>
          <p:nvPr/>
        </p:nvGrpSpPr>
        <p:grpSpPr>
          <a:xfrm>
            <a:off x="5352088" y="3637806"/>
            <a:ext cx="274550" cy="354728"/>
            <a:chOff x="5352088" y="3790206"/>
            <a:chExt cx="274550" cy="354728"/>
          </a:xfrm>
        </p:grpSpPr>
        <p:sp>
          <p:nvSpPr>
            <p:cNvPr id="13169" name="Google Shape;13169;p68"/>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170" name="Google Shape;13170;p68"/>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171" name="Google Shape;13171;p68"/>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172" name="Google Shape;13172;p68"/>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173" name="Google Shape;13173;p68"/>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174" name="Google Shape;13174;p68"/>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3175" name="Google Shape;13175;p68"/>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176" name="Google Shape;13176;p68"/>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177" name="Google Shape;13177;p68"/>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178" name="Google Shape;13178;p68"/>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179" name="Google Shape;13179;p68"/>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180" name="Google Shape;13180;p68"/>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181" name="Google Shape;13181;p68"/>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182" name="Google Shape;13182;p68"/>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183" name="Google Shape;13183;p68"/>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184" name="Google Shape;13184;p68"/>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185" name="Google Shape;13185;p68"/>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endParaRPr/>
            </a:p>
          </p:txBody>
        </p:sp>
        <p:sp>
          <p:nvSpPr>
            <p:cNvPr id="13186" name="Google Shape;13186;p68"/>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endParaRPr/>
            </a:p>
          </p:txBody>
        </p:sp>
        <p:sp>
          <p:nvSpPr>
            <p:cNvPr id="13187" name="Google Shape;13187;p68"/>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188" name="Google Shape;13188;p68"/>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189" name="Google Shape;13189;p68"/>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190" name="Google Shape;13190;p68"/>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191" name="Google Shape;13191;p68"/>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192" name="Google Shape;13192;p68"/>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endParaRPr/>
            </a:p>
          </p:txBody>
        </p:sp>
      </p:grpSp>
      <p:grpSp>
        <p:nvGrpSpPr>
          <p:cNvPr id="13193" name="Google Shape;13193;p68"/>
          <p:cNvGrpSpPr/>
          <p:nvPr/>
        </p:nvGrpSpPr>
        <p:grpSpPr>
          <a:xfrm>
            <a:off x="4901706" y="3637676"/>
            <a:ext cx="274550" cy="354859"/>
            <a:chOff x="4901706" y="3790075"/>
            <a:chExt cx="274550" cy="354859"/>
          </a:xfrm>
        </p:grpSpPr>
        <p:sp>
          <p:nvSpPr>
            <p:cNvPr id="13194" name="Google Shape;13194;p68"/>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195" name="Google Shape;13195;p68"/>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196" name="Google Shape;13196;p68"/>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3197" name="Google Shape;13197;p68"/>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198" name="Google Shape;13198;p68"/>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199" name="Google Shape;13199;p68"/>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200" name="Google Shape;13200;p68"/>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201" name="Google Shape;13201;p68"/>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202" name="Google Shape;13202;p68"/>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203" name="Google Shape;13203;p68"/>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204" name="Google Shape;13204;p68"/>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205" name="Google Shape;13205;p68"/>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206" name="Google Shape;13206;p68"/>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207" name="Google Shape;13207;p68"/>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3208" name="Google Shape;13208;p68"/>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209" name="Google Shape;13209;p68"/>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endParaRPr/>
            </a:p>
          </p:txBody>
        </p:sp>
        <p:sp>
          <p:nvSpPr>
            <p:cNvPr id="13210" name="Google Shape;13210;p68"/>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endParaRPr/>
            </a:p>
          </p:txBody>
        </p:sp>
      </p:grpSp>
      <p:grpSp>
        <p:nvGrpSpPr>
          <p:cNvPr id="13211" name="Google Shape;13211;p68"/>
          <p:cNvGrpSpPr/>
          <p:nvPr/>
        </p:nvGrpSpPr>
        <p:grpSpPr>
          <a:xfrm>
            <a:off x="8052705" y="1350809"/>
            <a:ext cx="275073" cy="354545"/>
            <a:chOff x="8052704" y="1503208"/>
            <a:chExt cx="275073" cy="354545"/>
          </a:xfrm>
        </p:grpSpPr>
        <p:sp>
          <p:nvSpPr>
            <p:cNvPr id="13212" name="Google Shape;13212;p68"/>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213" name="Google Shape;13213;p68"/>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214" name="Google Shape;13214;p68"/>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215" name="Google Shape;13215;p68"/>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216" name="Google Shape;13216;p68"/>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217" name="Google Shape;13217;p68"/>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3218" name="Google Shape;13218;p68"/>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219" name="Google Shape;13219;p68"/>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3220" name="Google Shape;13220;p68"/>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221" name="Google Shape;13221;p68"/>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222" name="Google Shape;13222;p68"/>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223" name="Google Shape;13223;p68"/>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224" name="Google Shape;13224;p68"/>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225" name="Google Shape;13225;p68"/>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226" name="Google Shape;13226;p68"/>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227" name="Google Shape;13227;p68"/>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228" name="Google Shape;13228;p68"/>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endParaRPr/>
            </a:p>
          </p:txBody>
        </p:sp>
      </p:grpSp>
      <p:grpSp>
        <p:nvGrpSpPr>
          <p:cNvPr id="13229" name="Google Shape;13229;p68"/>
          <p:cNvGrpSpPr/>
          <p:nvPr/>
        </p:nvGrpSpPr>
        <p:grpSpPr>
          <a:xfrm>
            <a:off x="5794745" y="1350600"/>
            <a:ext cx="274550" cy="354754"/>
            <a:chOff x="5794745" y="1502999"/>
            <a:chExt cx="274550" cy="354754"/>
          </a:xfrm>
        </p:grpSpPr>
        <p:sp>
          <p:nvSpPr>
            <p:cNvPr id="13230" name="Google Shape;13230;p68"/>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231" name="Google Shape;13231;p68"/>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232" name="Google Shape;13232;p68"/>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endParaRPr/>
            </a:p>
          </p:txBody>
        </p:sp>
        <p:sp>
          <p:nvSpPr>
            <p:cNvPr id="13233" name="Google Shape;13233;p68"/>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234" name="Google Shape;13234;p68"/>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235" name="Google Shape;13235;p68"/>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236" name="Google Shape;13236;p68"/>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237" name="Google Shape;13237;p68"/>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238" name="Google Shape;13238;p68"/>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239" name="Google Shape;13239;p68"/>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240" name="Google Shape;13240;p68"/>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241" name="Google Shape;13241;p68"/>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242" name="Google Shape;13242;p68"/>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243" name="Google Shape;13243;p68"/>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244" name="Google Shape;13244;p68"/>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245" name="Google Shape;13245;p68"/>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246" name="Google Shape;13246;p68"/>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247" name="Google Shape;13247;p68"/>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248" name="Google Shape;13248;p68"/>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249" name="Google Shape;13249;p68"/>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250" name="Google Shape;13250;p68"/>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251" name="Google Shape;13251;p68"/>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252" name="Google Shape;13252;p68"/>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endParaRPr/>
            </a:p>
          </p:txBody>
        </p:sp>
      </p:grpSp>
      <p:grpSp>
        <p:nvGrpSpPr>
          <p:cNvPr id="13253" name="Google Shape;13253;p68"/>
          <p:cNvGrpSpPr/>
          <p:nvPr/>
        </p:nvGrpSpPr>
        <p:grpSpPr>
          <a:xfrm>
            <a:off x="4896941" y="1350600"/>
            <a:ext cx="263316" cy="354754"/>
            <a:chOff x="4896940" y="1502999"/>
            <a:chExt cx="263316" cy="354754"/>
          </a:xfrm>
        </p:grpSpPr>
        <p:sp>
          <p:nvSpPr>
            <p:cNvPr id="13254" name="Google Shape;13254;p68"/>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3255" name="Google Shape;13255;p68"/>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3256" name="Google Shape;13256;p68"/>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3257" name="Google Shape;13257;p68"/>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258" name="Google Shape;13258;p68"/>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endParaRPr/>
            </a:p>
          </p:txBody>
        </p:sp>
        <p:sp>
          <p:nvSpPr>
            <p:cNvPr id="13259" name="Google Shape;13259;p68"/>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260" name="Google Shape;13260;p68"/>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261" name="Google Shape;13261;p68"/>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262" name="Google Shape;13262;p68"/>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263" name="Google Shape;13263;p68"/>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264" name="Google Shape;13264;p68"/>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265" name="Google Shape;13265;p68"/>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266" name="Google Shape;13266;p68"/>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267" name="Google Shape;13267;p68"/>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268" name="Google Shape;13268;p68"/>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269" name="Google Shape;13269;p68"/>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270" name="Google Shape;13270;p68"/>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endParaRPr/>
            </a:p>
          </p:txBody>
        </p:sp>
        <p:sp>
          <p:nvSpPr>
            <p:cNvPr id="13271" name="Google Shape;13271;p68"/>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272" name="Google Shape;13272;p68"/>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273" name="Google Shape;13273;p68"/>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274" name="Google Shape;13274;p68"/>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endParaRPr/>
            </a:p>
          </p:txBody>
        </p:sp>
      </p:grpSp>
      <p:grpSp>
        <p:nvGrpSpPr>
          <p:cNvPr id="13275" name="Google Shape;13275;p68"/>
          <p:cNvGrpSpPr/>
          <p:nvPr/>
        </p:nvGrpSpPr>
        <p:grpSpPr>
          <a:xfrm>
            <a:off x="6255392" y="4115682"/>
            <a:ext cx="274550" cy="354728"/>
            <a:chOff x="6255392" y="4268082"/>
            <a:chExt cx="274550" cy="354728"/>
          </a:xfrm>
        </p:grpSpPr>
        <p:sp>
          <p:nvSpPr>
            <p:cNvPr id="13276" name="Google Shape;13276;p68"/>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277" name="Google Shape;13277;p68"/>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278" name="Google Shape;13278;p68"/>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279" name="Google Shape;13279;p68"/>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3280" name="Google Shape;13280;p68"/>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281" name="Google Shape;13281;p68"/>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282" name="Google Shape;13282;p68"/>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283" name="Google Shape;13283;p68"/>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3284" name="Google Shape;13284;p68"/>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3285" name="Google Shape;13285;p68"/>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286" name="Google Shape;13286;p68"/>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287" name="Google Shape;13287;p68"/>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288" name="Google Shape;13288;p68"/>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289" name="Google Shape;13289;p68"/>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290" name="Google Shape;13290;p68"/>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291" name="Google Shape;13291;p68"/>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292" name="Google Shape;13292;p68"/>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293" name="Google Shape;13293;p68"/>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294" name="Google Shape;13294;p68"/>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295" name="Google Shape;13295;p68"/>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endParaRPr/>
            </a:p>
          </p:txBody>
        </p:sp>
      </p:grpSp>
      <p:grpSp>
        <p:nvGrpSpPr>
          <p:cNvPr id="13296" name="Google Shape;13296;p68"/>
          <p:cNvGrpSpPr/>
          <p:nvPr/>
        </p:nvGrpSpPr>
        <p:grpSpPr>
          <a:xfrm>
            <a:off x="7604077" y="3637676"/>
            <a:ext cx="275807" cy="354859"/>
            <a:chOff x="7604076" y="3790075"/>
            <a:chExt cx="275807" cy="354859"/>
          </a:xfrm>
        </p:grpSpPr>
        <p:sp>
          <p:nvSpPr>
            <p:cNvPr id="13297" name="Google Shape;13297;p68"/>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298" name="Google Shape;13298;p68"/>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299" name="Google Shape;13299;p68"/>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300" name="Google Shape;13300;p68"/>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301" name="Google Shape;13301;p68"/>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3302" name="Google Shape;13302;p68"/>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303" name="Google Shape;13303;p68"/>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304" name="Google Shape;13304;p68"/>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305" name="Google Shape;13305;p68"/>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306" name="Google Shape;13306;p68"/>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307" name="Google Shape;13307;p68"/>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308" name="Google Shape;13308;p68"/>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309" name="Google Shape;13309;p68"/>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310" name="Google Shape;13310;p68"/>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311" name="Google Shape;13311;p68"/>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312" name="Google Shape;13312;p68"/>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313" name="Google Shape;13313;p68"/>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314" name="Google Shape;13314;p68"/>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3315" name="Google Shape;13315;p68"/>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316" name="Google Shape;13316;p68"/>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317" name="Google Shape;13317;p68"/>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3318" name="Google Shape;13318;p68"/>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13319" name="Google Shape;13319;p68"/>
          <p:cNvGrpSpPr/>
          <p:nvPr/>
        </p:nvGrpSpPr>
        <p:grpSpPr>
          <a:xfrm>
            <a:off x="7154427" y="3637807"/>
            <a:ext cx="274550" cy="354493"/>
            <a:chOff x="7154427" y="3790206"/>
            <a:chExt cx="274550" cy="354493"/>
          </a:xfrm>
        </p:grpSpPr>
        <p:sp>
          <p:nvSpPr>
            <p:cNvPr id="13320" name="Google Shape;13320;p68"/>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321" name="Google Shape;13321;p68"/>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322" name="Google Shape;13322;p68"/>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323" name="Google Shape;13323;p68"/>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3324" name="Google Shape;13324;p68"/>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325" name="Google Shape;13325;p68"/>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326" name="Google Shape;13326;p68"/>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327" name="Google Shape;13327;p68"/>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328" name="Google Shape;13328;p68"/>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329" name="Google Shape;13329;p68"/>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330" name="Google Shape;13330;p68"/>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331" name="Google Shape;13331;p68"/>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332" name="Google Shape;13332;p68"/>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333" name="Google Shape;13333;p68"/>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334" name="Google Shape;13334;p68"/>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335" name="Google Shape;13335;p68"/>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336" name="Google Shape;13336;p68"/>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337" name="Google Shape;13337;p68"/>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338" name="Google Shape;13338;p68"/>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339" name="Google Shape;13339;p68"/>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endParaRPr/>
            </a:p>
          </p:txBody>
        </p:sp>
      </p:grpSp>
      <p:grpSp>
        <p:nvGrpSpPr>
          <p:cNvPr id="13340" name="Google Shape;13340;p68"/>
          <p:cNvGrpSpPr/>
          <p:nvPr/>
        </p:nvGrpSpPr>
        <p:grpSpPr>
          <a:xfrm>
            <a:off x="8054458" y="1820750"/>
            <a:ext cx="274576" cy="354728"/>
            <a:chOff x="8054458" y="1973150"/>
            <a:chExt cx="274576" cy="354728"/>
          </a:xfrm>
        </p:grpSpPr>
        <p:sp>
          <p:nvSpPr>
            <p:cNvPr id="13341" name="Google Shape;13341;p68"/>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342" name="Google Shape;13342;p68"/>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endParaRPr/>
            </a:p>
          </p:txBody>
        </p:sp>
        <p:sp>
          <p:nvSpPr>
            <p:cNvPr id="13343" name="Google Shape;13343;p68"/>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endParaRPr/>
            </a:p>
          </p:txBody>
        </p:sp>
        <p:sp>
          <p:nvSpPr>
            <p:cNvPr id="13344" name="Google Shape;13344;p68"/>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endParaRPr/>
            </a:p>
          </p:txBody>
        </p:sp>
        <p:sp>
          <p:nvSpPr>
            <p:cNvPr id="13345" name="Google Shape;13345;p68"/>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13346" name="Google Shape;13346;p68"/>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endParaRPr/>
            </a:p>
          </p:txBody>
        </p:sp>
        <p:sp>
          <p:nvSpPr>
            <p:cNvPr id="13347" name="Google Shape;13347;p68"/>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348" name="Google Shape;13348;p68"/>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349" name="Google Shape;13349;p68"/>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350" name="Google Shape;13350;p68"/>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351" name="Google Shape;13351;p68"/>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352" name="Google Shape;13352;p68"/>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353" name="Google Shape;13353;p68"/>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354" name="Google Shape;13354;p68"/>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355" name="Google Shape;13355;p68"/>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356" name="Google Shape;13356;p68"/>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357" name="Google Shape;13357;p68"/>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358" name="Google Shape;13358;p68"/>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359" name="Google Shape;13359;p68"/>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360" name="Google Shape;13360;p68"/>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361" name="Google Shape;13361;p68"/>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362" name="Google Shape;13362;p68"/>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endParaRPr/>
            </a:p>
          </p:txBody>
        </p:sp>
      </p:grpSp>
      <p:grpSp>
        <p:nvGrpSpPr>
          <p:cNvPr id="13363" name="Google Shape;13363;p68"/>
          <p:cNvGrpSpPr/>
          <p:nvPr/>
        </p:nvGrpSpPr>
        <p:grpSpPr>
          <a:xfrm>
            <a:off x="7153931" y="1820750"/>
            <a:ext cx="274812" cy="354728"/>
            <a:chOff x="7153930" y="1973150"/>
            <a:chExt cx="274812" cy="354728"/>
          </a:xfrm>
        </p:grpSpPr>
        <p:sp>
          <p:nvSpPr>
            <p:cNvPr id="13364" name="Google Shape;13364;p68"/>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365" name="Google Shape;13365;p68"/>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366" name="Google Shape;13366;p68"/>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367" name="Google Shape;13367;p68"/>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368" name="Google Shape;13368;p68"/>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369" name="Google Shape;13369;p68"/>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370" name="Google Shape;13370;p68"/>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371" name="Google Shape;13371;p68"/>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372" name="Google Shape;13372;p68"/>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373" name="Google Shape;13373;p68"/>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374" name="Google Shape;13374;p68"/>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375" name="Google Shape;13375;p68"/>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376" name="Google Shape;13376;p68"/>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377" name="Google Shape;13377;p68"/>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378" name="Google Shape;13378;p68"/>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379" name="Google Shape;13379;p68"/>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380" name="Google Shape;13380;p68"/>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381" name="Google Shape;13381;p68"/>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382" name="Google Shape;13382;p68"/>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endParaRPr/>
            </a:p>
          </p:txBody>
        </p:sp>
      </p:grpSp>
      <p:grpSp>
        <p:nvGrpSpPr>
          <p:cNvPr id="13383" name="Google Shape;13383;p68"/>
          <p:cNvGrpSpPr/>
          <p:nvPr/>
        </p:nvGrpSpPr>
        <p:grpSpPr>
          <a:xfrm>
            <a:off x="6703523" y="1820699"/>
            <a:ext cx="274812" cy="354781"/>
            <a:chOff x="6703522" y="1973098"/>
            <a:chExt cx="274812" cy="354781"/>
          </a:xfrm>
        </p:grpSpPr>
        <p:sp>
          <p:nvSpPr>
            <p:cNvPr id="13384" name="Google Shape;13384;p68"/>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385" name="Google Shape;13385;p68"/>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3386" name="Google Shape;13386;p68"/>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387" name="Google Shape;13387;p68"/>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388" name="Google Shape;13388;p68"/>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389" name="Google Shape;13389;p68"/>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390" name="Google Shape;13390;p68"/>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391" name="Google Shape;13391;p68"/>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392" name="Google Shape;13392;p68"/>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393" name="Google Shape;13393;p68"/>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394" name="Google Shape;13394;p68"/>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395" name="Google Shape;13395;p68"/>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396" name="Google Shape;13396;p68"/>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397" name="Google Shape;13397;p68"/>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398" name="Google Shape;13398;p68"/>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399" name="Google Shape;13399;p68"/>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400" name="Google Shape;13400;p68"/>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01" name="Google Shape;13401;p68"/>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402" name="Google Shape;13402;p68"/>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3403" name="Google Shape;13403;p68"/>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404" name="Google Shape;13404;p68"/>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405" name="Google Shape;13405;p68"/>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406" name="Google Shape;13406;p68"/>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407" name="Google Shape;13407;p68"/>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408" name="Google Shape;13408;p68"/>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endParaRPr/>
            </a:p>
          </p:txBody>
        </p:sp>
      </p:grpSp>
      <p:grpSp>
        <p:nvGrpSpPr>
          <p:cNvPr id="13409" name="Google Shape;13409;p68"/>
          <p:cNvGrpSpPr/>
          <p:nvPr/>
        </p:nvGrpSpPr>
        <p:grpSpPr>
          <a:xfrm>
            <a:off x="6253375" y="1820750"/>
            <a:ext cx="274812" cy="354728"/>
            <a:chOff x="6253375" y="1973150"/>
            <a:chExt cx="274812" cy="354728"/>
          </a:xfrm>
        </p:grpSpPr>
        <p:sp>
          <p:nvSpPr>
            <p:cNvPr id="13410" name="Google Shape;13410;p68"/>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411" name="Google Shape;13411;p68"/>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12" name="Google Shape;13412;p68"/>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13" name="Google Shape;13413;p68"/>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414" name="Google Shape;13414;p68"/>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415" name="Google Shape;13415;p68"/>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416" name="Google Shape;13416;p68"/>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endParaRPr/>
            </a:p>
          </p:txBody>
        </p:sp>
        <p:sp>
          <p:nvSpPr>
            <p:cNvPr id="13417" name="Google Shape;13417;p68"/>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endParaRPr/>
            </a:p>
          </p:txBody>
        </p:sp>
        <p:sp>
          <p:nvSpPr>
            <p:cNvPr id="13418" name="Google Shape;13418;p68"/>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endParaRPr/>
            </a:p>
          </p:txBody>
        </p:sp>
        <p:sp>
          <p:nvSpPr>
            <p:cNvPr id="13419" name="Google Shape;13419;p68"/>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20" name="Google Shape;13420;p68"/>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21" name="Google Shape;13421;p68"/>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22" name="Google Shape;13422;p68"/>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23" name="Google Shape;13423;p68"/>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24" name="Google Shape;13424;p68"/>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425" name="Google Shape;13425;p68"/>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13426" name="Google Shape;13426;p68"/>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27" name="Google Shape;13427;p68"/>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28" name="Google Shape;13428;p68"/>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29" name="Google Shape;13429;p68"/>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30" name="Google Shape;13430;p68"/>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13431" name="Google Shape;13431;p68"/>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13432" name="Google Shape;13432;p68"/>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433" name="Google Shape;13433;p68"/>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34" name="Google Shape;13434;p68"/>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35" name="Google Shape;13435;p68"/>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36" name="Google Shape;13436;p68"/>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37" name="Google Shape;13437;p68"/>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38" name="Google Shape;13438;p68"/>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439" name="Google Shape;13439;p68"/>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440" name="Google Shape;13440;p68"/>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41" name="Google Shape;13441;p68"/>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42" name="Google Shape;13442;p68"/>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43" name="Google Shape;13443;p68"/>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44" name="Google Shape;13444;p68"/>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45" name="Google Shape;13445;p68"/>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46" name="Google Shape;13446;p68"/>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13447" name="Google Shape;13447;p68"/>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endParaRPr/>
            </a:p>
          </p:txBody>
        </p:sp>
      </p:grpSp>
      <p:grpSp>
        <p:nvGrpSpPr>
          <p:cNvPr id="13448" name="Google Shape;13448;p68"/>
          <p:cNvGrpSpPr/>
          <p:nvPr/>
        </p:nvGrpSpPr>
        <p:grpSpPr>
          <a:xfrm>
            <a:off x="5802497" y="1820750"/>
            <a:ext cx="275309" cy="354728"/>
            <a:chOff x="5802496" y="1973150"/>
            <a:chExt cx="275309" cy="354728"/>
          </a:xfrm>
        </p:grpSpPr>
        <p:sp>
          <p:nvSpPr>
            <p:cNvPr id="13449" name="Google Shape;13449;p68"/>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50" name="Google Shape;13450;p68"/>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3451" name="Google Shape;13451;p68"/>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452" name="Google Shape;13452;p68"/>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53" name="Google Shape;13453;p68"/>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54" name="Google Shape;13454;p68"/>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55" name="Google Shape;13455;p68"/>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456" name="Google Shape;13456;p68"/>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57" name="Google Shape;13457;p68"/>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58" name="Google Shape;13458;p68"/>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59" name="Google Shape;13459;p68"/>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460" name="Google Shape;13460;p68"/>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461" name="Google Shape;13461;p68"/>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462" name="Google Shape;13462;p68"/>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63" name="Google Shape;13463;p68"/>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464" name="Google Shape;13464;p68"/>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65" name="Google Shape;13465;p68"/>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66" name="Google Shape;13466;p68"/>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67" name="Google Shape;13467;p68"/>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68" name="Google Shape;13468;p68"/>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469" name="Google Shape;13469;p68"/>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70" name="Google Shape;13470;p68"/>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3471" name="Google Shape;13471;p68"/>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3472" name="Google Shape;13472;p68"/>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473" name="Google Shape;13473;p68"/>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474" name="Google Shape;13474;p68"/>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endParaRPr/>
            </a:p>
          </p:txBody>
        </p:sp>
      </p:grpSp>
      <p:grpSp>
        <p:nvGrpSpPr>
          <p:cNvPr id="13475" name="Google Shape;13475;p68"/>
          <p:cNvGrpSpPr/>
          <p:nvPr/>
        </p:nvGrpSpPr>
        <p:grpSpPr>
          <a:xfrm>
            <a:off x="5353083" y="1820750"/>
            <a:ext cx="274576" cy="354728"/>
            <a:chOff x="5353083" y="1973150"/>
            <a:chExt cx="274576" cy="354728"/>
          </a:xfrm>
        </p:grpSpPr>
        <p:sp>
          <p:nvSpPr>
            <p:cNvPr id="13476" name="Google Shape;13476;p68"/>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77" name="Google Shape;13477;p68"/>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endParaRPr/>
            </a:p>
          </p:txBody>
        </p:sp>
        <p:sp>
          <p:nvSpPr>
            <p:cNvPr id="13478" name="Google Shape;13478;p68"/>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endParaRPr/>
            </a:p>
          </p:txBody>
        </p:sp>
        <p:sp>
          <p:nvSpPr>
            <p:cNvPr id="13479" name="Google Shape;13479;p68"/>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80" name="Google Shape;13480;p68"/>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481" name="Google Shape;13481;p68"/>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482" name="Google Shape;13482;p68"/>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3483" name="Google Shape;13483;p68"/>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484" name="Google Shape;13484;p68"/>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485" name="Google Shape;13485;p68"/>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86" name="Google Shape;13486;p68"/>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487" name="Google Shape;13487;p68"/>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488" name="Google Shape;13488;p68"/>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489" name="Google Shape;13489;p68"/>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endParaRPr/>
            </a:p>
          </p:txBody>
        </p:sp>
        <p:sp>
          <p:nvSpPr>
            <p:cNvPr id="13490" name="Google Shape;13490;p68"/>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491" name="Google Shape;13491;p68"/>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492" name="Google Shape;13492;p68"/>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93" name="Google Shape;13493;p68"/>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494" name="Google Shape;13494;p68"/>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3495" name="Google Shape;13495;p68"/>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3496" name="Google Shape;13496;p68"/>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endParaRPr/>
            </a:p>
          </p:txBody>
        </p:sp>
      </p:grpSp>
      <p:grpSp>
        <p:nvGrpSpPr>
          <p:cNvPr id="13497" name="Google Shape;13497;p68"/>
          <p:cNvGrpSpPr/>
          <p:nvPr/>
        </p:nvGrpSpPr>
        <p:grpSpPr>
          <a:xfrm>
            <a:off x="4902701" y="1820750"/>
            <a:ext cx="274812" cy="354728"/>
            <a:chOff x="4902701" y="1973150"/>
            <a:chExt cx="274812" cy="354728"/>
          </a:xfrm>
        </p:grpSpPr>
        <p:sp>
          <p:nvSpPr>
            <p:cNvPr id="13498" name="Google Shape;13498;p68"/>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499" name="Google Shape;13499;p68"/>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500" name="Google Shape;13500;p68"/>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501" name="Google Shape;13501;p68"/>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502" name="Google Shape;13502;p68"/>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503" name="Google Shape;13503;p68"/>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504" name="Google Shape;13504;p68"/>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505" name="Google Shape;13505;p68"/>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506" name="Google Shape;13506;p68"/>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507" name="Google Shape;13507;p68"/>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508" name="Google Shape;13508;p68"/>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509" name="Google Shape;13509;p68"/>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510" name="Google Shape;13510;p68"/>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511" name="Google Shape;13511;p68"/>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512" name="Google Shape;13512;p68"/>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513" name="Google Shape;13513;p68"/>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514" name="Google Shape;13514;p68"/>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515" name="Google Shape;13515;p68"/>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516" name="Google Shape;13516;p68"/>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517" name="Google Shape;13517;p68"/>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518" name="Google Shape;13518;p68"/>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519" name="Google Shape;13519;p68"/>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520" name="Google Shape;13520;p68"/>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521" name="Google Shape;13521;p68"/>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522" name="Google Shape;13522;p68"/>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endParaRPr/>
            </a:p>
          </p:txBody>
        </p:sp>
      </p:grpSp>
      <p:grpSp>
        <p:nvGrpSpPr>
          <p:cNvPr id="13523" name="Google Shape;13523;p68"/>
          <p:cNvGrpSpPr/>
          <p:nvPr/>
        </p:nvGrpSpPr>
        <p:grpSpPr>
          <a:xfrm>
            <a:off x="4902701" y="2727589"/>
            <a:ext cx="272560" cy="354676"/>
            <a:chOff x="4902701" y="2879989"/>
            <a:chExt cx="272560" cy="354676"/>
          </a:xfrm>
        </p:grpSpPr>
        <p:sp>
          <p:nvSpPr>
            <p:cNvPr id="13524" name="Google Shape;13524;p68"/>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525" name="Google Shape;13525;p68"/>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526" name="Google Shape;13526;p68"/>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527" name="Google Shape;13527;p68"/>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528" name="Google Shape;13528;p68"/>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529" name="Google Shape;13529;p68"/>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530" name="Google Shape;13530;p68"/>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531" name="Google Shape;13531;p68"/>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532" name="Google Shape;13532;p68"/>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533" name="Google Shape;13533;p68"/>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534" name="Google Shape;13534;p68"/>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535" name="Google Shape;13535;p68"/>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536" name="Google Shape;13536;p68"/>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537" name="Google Shape;13537;p68"/>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endParaRPr/>
            </a:p>
          </p:txBody>
        </p:sp>
        <p:sp>
          <p:nvSpPr>
            <p:cNvPr id="13538" name="Google Shape;13538;p68"/>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endParaRPr/>
            </a:p>
          </p:txBody>
        </p:sp>
        <p:sp>
          <p:nvSpPr>
            <p:cNvPr id="13539" name="Google Shape;13539;p68"/>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540" name="Google Shape;13540;p68"/>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541" name="Google Shape;13541;p68"/>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542" name="Google Shape;13542;p68"/>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543" name="Google Shape;13543;p68"/>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544" name="Google Shape;13544;p68"/>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545" name="Google Shape;13545;p68"/>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546" name="Google Shape;13546;p68"/>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547" name="Google Shape;13547;p68"/>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endParaRPr/>
            </a:p>
          </p:txBody>
        </p:sp>
      </p:grpSp>
      <p:grpSp>
        <p:nvGrpSpPr>
          <p:cNvPr id="13548" name="Google Shape;13548;p68"/>
          <p:cNvGrpSpPr/>
          <p:nvPr/>
        </p:nvGrpSpPr>
        <p:grpSpPr>
          <a:xfrm>
            <a:off x="5803988" y="4115682"/>
            <a:ext cx="274550" cy="354728"/>
            <a:chOff x="5803988" y="4268082"/>
            <a:chExt cx="274550" cy="354728"/>
          </a:xfrm>
        </p:grpSpPr>
        <p:sp>
          <p:nvSpPr>
            <p:cNvPr id="13549" name="Google Shape;13549;p68"/>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550" name="Google Shape;13550;p68"/>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551" name="Google Shape;13551;p68"/>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552" name="Google Shape;13552;p68"/>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3553" name="Google Shape;13553;p68"/>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554" name="Google Shape;13554;p68"/>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3555" name="Google Shape;13555;p68"/>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556" name="Google Shape;13556;p68"/>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557" name="Google Shape;13557;p68"/>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558" name="Google Shape;13558;p68"/>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559" name="Google Shape;13559;p68"/>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560" name="Google Shape;13560;p68"/>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561" name="Google Shape;13561;p68"/>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562" name="Google Shape;13562;p68"/>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563" name="Google Shape;13563;p68"/>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564" name="Google Shape;13564;p68"/>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565" name="Google Shape;13565;p68"/>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566" name="Google Shape;13566;p68"/>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567" name="Google Shape;13567;p68"/>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568" name="Google Shape;13568;p68"/>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3569" name="Google Shape;13569;p68"/>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570" name="Google Shape;13570;p68"/>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endParaRPr/>
            </a:p>
          </p:txBody>
        </p:sp>
      </p:grpSp>
      <p:grpSp>
        <p:nvGrpSpPr>
          <p:cNvPr id="13571" name="Google Shape;13571;p68"/>
          <p:cNvGrpSpPr/>
          <p:nvPr/>
        </p:nvGrpSpPr>
        <p:grpSpPr>
          <a:xfrm>
            <a:off x="5352349" y="4115682"/>
            <a:ext cx="274550" cy="354728"/>
            <a:chOff x="5352349" y="4268082"/>
            <a:chExt cx="274550" cy="354728"/>
          </a:xfrm>
        </p:grpSpPr>
        <p:sp>
          <p:nvSpPr>
            <p:cNvPr id="13572" name="Google Shape;13572;p68"/>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573" name="Google Shape;13573;p68"/>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574" name="Google Shape;13574;p68"/>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575" name="Google Shape;13575;p68"/>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576" name="Google Shape;13576;p68"/>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577" name="Google Shape;13577;p68"/>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endParaRPr/>
            </a:p>
          </p:txBody>
        </p:sp>
        <p:sp>
          <p:nvSpPr>
            <p:cNvPr id="13578" name="Google Shape;13578;p68"/>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579" name="Google Shape;13579;p68"/>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580" name="Google Shape;13580;p68"/>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581" name="Google Shape;13581;p68"/>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582" name="Google Shape;13582;p68"/>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583" name="Google Shape;13583;p68"/>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584" name="Google Shape;13584;p68"/>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585" name="Google Shape;13585;p68"/>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586" name="Google Shape;13586;p68"/>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587" name="Google Shape;13587;p68"/>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588" name="Google Shape;13588;p68"/>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589" name="Google Shape;13589;p68"/>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590" name="Google Shape;13590;p68"/>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591" name="Google Shape;13591;p68"/>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592" name="Google Shape;13592;p68"/>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593" name="Google Shape;13593;p68"/>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endParaRPr/>
            </a:p>
          </p:txBody>
        </p:sp>
      </p:grpSp>
      <p:grpSp>
        <p:nvGrpSpPr>
          <p:cNvPr id="13594" name="Google Shape;13594;p68"/>
          <p:cNvGrpSpPr/>
          <p:nvPr/>
        </p:nvGrpSpPr>
        <p:grpSpPr>
          <a:xfrm>
            <a:off x="7606826" y="2266890"/>
            <a:ext cx="274550" cy="354728"/>
            <a:chOff x="7606826" y="2419290"/>
            <a:chExt cx="274550" cy="354728"/>
          </a:xfrm>
        </p:grpSpPr>
        <p:sp>
          <p:nvSpPr>
            <p:cNvPr id="13595" name="Google Shape;13595;p68"/>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596" name="Google Shape;13596;p68"/>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597" name="Google Shape;13597;p68"/>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598" name="Google Shape;13598;p68"/>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599" name="Google Shape;13599;p68"/>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600" name="Google Shape;13600;p68"/>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601" name="Google Shape;13601;p68"/>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3602" name="Google Shape;13602;p68"/>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03" name="Google Shape;13603;p68"/>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04" name="Google Shape;13604;p68"/>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605" name="Google Shape;13605;p68"/>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606" name="Google Shape;13606;p68"/>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607" name="Google Shape;13607;p68"/>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608" name="Google Shape;13608;p68"/>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609" name="Google Shape;13609;p68"/>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endParaRPr/>
            </a:p>
          </p:txBody>
        </p:sp>
      </p:grpSp>
      <p:grpSp>
        <p:nvGrpSpPr>
          <p:cNvPr id="13610" name="Google Shape;13610;p68"/>
          <p:cNvGrpSpPr/>
          <p:nvPr/>
        </p:nvGrpSpPr>
        <p:grpSpPr>
          <a:xfrm>
            <a:off x="7156182" y="2266890"/>
            <a:ext cx="274550" cy="354728"/>
            <a:chOff x="7156182" y="2419290"/>
            <a:chExt cx="274550" cy="354728"/>
          </a:xfrm>
        </p:grpSpPr>
        <p:sp>
          <p:nvSpPr>
            <p:cNvPr id="13611" name="Google Shape;13611;p68"/>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612" name="Google Shape;13612;p68"/>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613" name="Google Shape;13613;p68"/>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614" name="Google Shape;13614;p68"/>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615" name="Google Shape;13615;p68"/>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616" name="Google Shape;13616;p68"/>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17" name="Google Shape;13617;p68"/>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18" name="Google Shape;13618;p68"/>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619" name="Google Shape;13619;p68"/>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endParaRPr/>
            </a:p>
          </p:txBody>
        </p:sp>
        <p:sp>
          <p:nvSpPr>
            <p:cNvPr id="13620" name="Google Shape;13620;p68"/>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13621" name="Google Shape;13621;p68"/>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622" name="Google Shape;13622;p68"/>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623" name="Google Shape;13623;p68"/>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624" name="Google Shape;13624;p68"/>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625" name="Google Shape;13625;p68"/>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endParaRPr/>
            </a:p>
          </p:txBody>
        </p:sp>
      </p:grpSp>
      <p:grpSp>
        <p:nvGrpSpPr>
          <p:cNvPr id="13626" name="Google Shape;13626;p68"/>
          <p:cNvGrpSpPr/>
          <p:nvPr/>
        </p:nvGrpSpPr>
        <p:grpSpPr>
          <a:xfrm>
            <a:off x="6705277" y="2266890"/>
            <a:ext cx="274812" cy="354728"/>
            <a:chOff x="6705276" y="2419290"/>
            <a:chExt cx="274812" cy="354728"/>
          </a:xfrm>
        </p:grpSpPr>
        <p:sp>
          <p:nvSpPr>
            <p:cNvPr id="13627" name="Google Shape;13627;p68"/>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628" name="Google Shape;13628;p68"/>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629" name="Google Shape;13629;p68"/>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630" name="Google Shape;13630;p68"/>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631" name="Google Shape;13631;p68"/>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632" name="Google Shape;13632;p68"/>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633" name="Google Shape;13633;p68"/>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634" name="Google Shape;13634;p68"/>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endParaRPr/>
            </a:p>
          </p:txBody>
        </p:sp>
        <p:sp>
          <p:nvSpPr>
            <p:cNvPr id="13635" name="Google Shape;13635;p68"/>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endParaRPr/>
            </a:p>
          </p:txBody>
        </p:sp>
        <p:sp>
          <p:nvSpPr>
            <p:cNvPr id="13636" name="Google Shape;13636;p68"/>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3637" name="Google Shape;13637;p68"/>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638" name="Google Shape;13638;p68"/>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639" name="Google Shape;13639;p68"/>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640" name="Google Shape;13640;p68"/>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641" name="Google Shape;13641;p68"/>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642" name="Google Shape;13642;p68"/>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13643" name="Google Shape;13643;p68"/>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644" name="Google Shape;13644;p68"/>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13645" name="Google Shape;13645;p68"/>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646" name="Google Shape;13646;p68"/>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647" name="Google Shape;13647;p68"/>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648" name="Google Shape;13648;p68"/>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13649" name="Google Shape;13649;p68"/>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650" name="Google Shape;13650;p68"/>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651" name="Google Shape;13651;p68"/>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652" name="Google Shape;13652;p68"/>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653" name="Google Shape;13653;p68"/>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endParaRPr/>
            </a:p>
          </p:txBody>
        </p:sp>
        <p:sp>
          <p:nvSpPr>
            <p:cNvPr id="13654" name="Google Shape;13654;p68"/>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endParaRPr/>
            </a:p>
          </p:txBody>
        </p:sp>
      </p:grpSp>
      <p:grpSp>
        <p:nvGrpSpPr>
          <p:cNvPr id="13655" name="Google Shape;13655;p68"/>
          <p:cNvGrpSpPr/>
          <p:nvPr/>
        </p:nvGrpSpPr>
        <p:grpSpPr>
          <a:xfrm>
            <a:off x="4902936" y="2266890"/>
            <a:ext cx="274576" cy="354728"/>
            <a:chOff x="4902936" y="2419290"/>
            <a:chExt cx="274576" cy="354728"/>
          </a:xfrm>
        </p:grpSpPr>
        <p:sp>
          <p:nvSpPr>
            <p:cNvPr id="13656" name="Google Shape;13656;p68"/>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57" name="Google Shape;13657;p68"/>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658" name="Google Shape;13658;p68"/>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59" name="Google Shape;13659;p68"/>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660" name="Google Shape;13660;p68"/>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661" name="Google Shape;13661;p68"/>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62" name="Google Shape;13662;p68"/>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663" name="Google Shape;13663;p68"/>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664" name="Google Shape;13664;p68"/>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665" name="Google Shape;13665;p68"/>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666" name="Google Shape;13666;p68"/>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667" name="Google Shape;13667;p68"/>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668" name="Google Shape;13668;p68"/>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669" name="Google Shape;13669;p68"/>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670" name="Google Shape;13670;p68"/>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671" name="Google Shape;13671;p68"/>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72" name="Google Shape;13672;p68"/>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73" name="Google Shape;13673;p68"/>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674" name="Google Shape;13674;p68"/>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675" name="Google Shape;13675;p68"/>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endParaRPr/>
            </a:p>
          </p:txBody>
        </p:sp>
      </p:grpSp>
      <p:grpSp>
        <p:nvGrpSpPr>
          <p:cNvPr id="13676" name="Google Shape;13676;p68"/>
          <p:cNvGrpSpPr/>
          <p:nvPr/>
        </p:nvGrpSpPr>
        <p:grpSpPr>
          <a:xfrm>
            <a:off x="7608057" y="3193395"/>
            <a:ext cx="270334" cy="354754"/>
            <a:chOff x="7608056" y="3345794"/>
            <a:chExt cx="270334" cy="354754"/>
          </a:xfrm>
        </p:grpSpPr>
        <p:sp>
          <p:nvSpPr>
            <p:cNvPr id="13677" name="Google Shape;13677;p68"/>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678" name="Google Shape;13678;p68"/>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679" name="Google Shape;13679;p68"/>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680" name="Google Shape;13680;p68"/>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681" name="Google Shape;13681;p68"/>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682" name="Google Shape;13682;p68"/>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683" name="Google Shape;13683;p68"/>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84" name="Google Shape;13684;p68"/>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85" name="Google Shape;13685;p68"/>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686" name="Google Shape;13686;p68"/>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687" name="Google Shape;13687;p68"/>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688" name="Google Shape;13688;p68"/>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89" name="Google Shape;13689;p68"/>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690" name="Google Shape;13690;p68"/>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691" name="Google Shape;13691;p68"/>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692" name="Google Shape;13692;p68"/>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693" name="Google Shape;13693;p68"/>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694" name="Google Shape;13694;p68"/>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695" name="Google Shape;13695;p68"/>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endParaRPr/>
            </a:p>
          </p:txBody>
        </p:sp>
      </p:grpSp>
      <p:grpSp>
        <p:nvGrpSpPr>
          <p:cNvPr id="13696" name="Google Shape;13696;p68"/>
          <p:cNvGrpSpPr/>
          <p:nvPr/>
        </p:nvGrpSpPr>
        <p:grpSpPr>
          <a:xfrm>
            <a:off x="6712766" y="4115682"/>
            <a:ext cx="263316" cy="354728"/>
            <a:chOff x="6712765" y="4268082"/>
            <a:chExt cx="263316" cy="354728"/>
          </a:xfrm>
        </p:grpSpPr>
        <p:sp>
          <p:nvSpPr>
            <p:cNvPr id="13697" name="Google Shape;13697;p68"/>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698" name="Google Shape;13698;p68"/>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699" name="Google Shape;13699;p68"/>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700" name="Google Shape;13700;p68"/>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701" name="Google Shape;13701;p68"/>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702" name="Google Shape;13702;p68"/>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703" name="Google Shape;13703;p68"/>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3704" name="Google Shape;13704;p68"/>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705" name="Google Shape;13705;p68"/>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706" name="Google Shape;13706;p68"/>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707" name="Google Shape;13707;p68"/>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708" name="Google Shape;13708;p68"/>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709" name="Google Shape;13709;p68"/>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3710" name="Google Shape;13710;p68"/>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711" name="Google Shape;13711;p68"/>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712" name="Google Shape;13712;p68"/>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endParaRPr/>
            </a:p>
          </p:txBody>
        </p:sp>
      </p:grpSp>
      <p:grpSp>
        <p:nvGrpSpPr>
          <p:cNvPr id="13713" name="Google Shape;13713;p68"/>
          <p:cNvGrpSpPr/>
          <p:nvPr/>
        </p:nvGrpSpPr>
        <p:grpSpPr>
          <a:xfrm>
            <a:off x="5359342" y="2266760"/>
            <a:ext cx="262819" cy="354859"/>
            <a:chOff x="5359341" y="2419159"/>
            <a:chExt cx="262819" cy="354859"/>
          </a:xfrm>
        </p:grpSpPr>
        <p:sp>
          <p:nvSpPr>
            <p:cNvPr id="13714" name="Google Shape;13714;p68"/>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715" name="Google Shape;13715;p68"/>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716" name="Google Shape;13716;p68"/>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717" name="Google Shape;13717;p68"/>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718" name="Google Shape;13718;p68"/>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endParaRPr/>
            </a:p>
          </p:txBody>
        </p:sp>
        <p:sp>
          <p:nvSpPr>
            <p:cNvPr id="13719" name="Google Shape;13719;p68"/>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720" name="Google Shape;13720;p68"/>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721" name="Google Shape;13721;p68"/>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722" name="Google Shape;13722;p68"/>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723" name="Google Shape;13723;p68"/>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724" name="Google Shape;13724;p68"/>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725" name="Google Shape;13725;p68"/>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726" name="Google Shape;13726;p68"/>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727" name="Google Shape;13727;p68"/>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728" name="Google Shape;13728;p68"/>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729" name="Google Shape;13729;p68"/>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730" name="Google Shape;13730;p68"/>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731" name="Google Shape;13731;p68"/>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732" name="Google Shape;13732;p68"/>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733" name="Google Shape;13733;p68"/>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734" name="Google Shape;13734;p68"/>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endParaRPr/>
            </a:p>
          </p:txBody>
        </p:sp>
      </p:grpSp>
      <p:grpSp>
        <p:nvGrpSpPr>
          <p:cNvPr id="13735" name="Google Shape;13735;p68"/>
          <p:cNvGrpSpPr/>
          <p:nvPr/>
        </p:nvGrpSpPr>
        <p:grpSpPr>
          <a:xfrm>
            <a:off x="6709283" y="3637807"/>
            <a:ext cx="263316" cy="354493"/>
            <a:chOff x="6709282" y="3790206"/>
            <a:chExt cx="263316" cy="354493"/>
          </a:xfrm>
        </p:grpSpPr>
        <p:sp>
          <p:nvSpPr>
            <p:cNvPr id="13736" name="Google Shape;13736;p68"/>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737" name="Google Shape;13737;p68"/>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738" name="Google Shape;13738;p68"/>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739" name="Google Shape;13739;p68"/>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740" name="Google Shape;13740;p68"/>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741" name="Google Shape;13741;p68"/>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742" name="Google Shape;13742;p68"/>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743" name="Google Shape;13743;p68"/>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3744" name="Google Shape;13744;p68"/>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745" name="Google Shape;13745;p68"/>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746" name="Google Shape;13746;p68"/>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747" name="Google Shape;13747;p68"/>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748" name="Google Shape;13748;p68"/>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749" name="Google Shape;13749;p68"/>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750" name="Google Shape;13750;p68"/>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751" name="Google Shape;13751;p68"/>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endParaRPr/>
            </a:p>
          </p:txBody>
        </p:sp>
      </p:grpSp>
      <p:grpSp>
        <p:nvGrpSpPr>
          <p:cNvPr id="13752" name="Google Shape;13752;p68"/>
          <p:cNvGrpSpPr/>
          <p:nvPr/>
        </p:nvGrpSpPr>
        <p:grpSpPr>
          <a:xfrm>
            <a:off x="6260630" y="2266891"/>
            <a:ext cx="263055" cy="354493"/>
            <a:chOff x="6260629" y="2419290"/>
            <a:chExt cx="263055" cy="354493"/>
          </a:xfrm>
        </p:grpSpPr>
        <p:sp>
          <p:nvSpPr>
            <p:cNvPr id="13753" name="Google Shape;13753;p68"/>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754" name="Google Shape;13754;p68"/>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755" name="Google Shape;13755;p68"/>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756" name="Google Shape;13756;p68"/>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757" name="Google Shape;13757;p68"/>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758" name="Google Shape;13758;p68"/>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3759" name="Google Shape;13759;p68"/>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760" name="Google Shape;13760;p68"/>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761" name="Google Shape;13761;p68"/>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762" name="Google Shape;13762;p68"/>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763" name="Google Shape;13763;p68"/>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764" name="Google Shape;13764;p68"/>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765" name="Google Shape;13765;p68"/>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766" name="Google Shape;13766;p68"/>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endParaRPr/>
            </a:p>
          </p:txBody>
        </p:sp>
        <p:sp>
          <p:nvSpPr>
            <p:cNvPr id="13767" name="Google Shape;13767;p68"/>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endParaRPr/>
            </a:p>
          </p:txBody>
        </p:sp>
      </p:grpSp>
      <p:grpSp>
        <p:nvGrpSpPr>
          <p:cNvPr id="13768" name="Google Shape;13768;p68"/>
          <p:cNvGrpSpPr/>
          <p:nvPr/>
        </p:nvGrpSpPr>
        <p:grpSpPr>
          <a:xfrm>
            <a:off x="6260865" y="2727512"/>
            <a:ext cx="263343" cy="354754"/>
            <a:chOff x="6260864" y="2879911"/>
            <a:chExt cx="263343" cy="354754"/>
          </a:xfrm>
        </p:grpSpPr>
        <p:sp>
          <p:nvSpPr>
            <p:cNvPr id="13769" name="Google Shape;13769;p68"/>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770" name="Google Shape;13770;p68"/>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771" name="Google Shape;13771;p68"/>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772" name="Google Shape;13772;p68"/>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773" name="Google Shape;13773;p68"/>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774" name="Google Shape;13774;p68"/>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775" name="Google Shape;13775;p68"/>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3776" name="Google Shape;13776;p68"/>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777" name="Google Shape;13777;p68"/>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778" name="Google Shape;13778;p68"/>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779" name="Google Shape;13779;p68"/>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780" name="Google Shape;13780;p68"/>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781" name="Google Shape;13781;p68"/>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782" name="Google Shape;13782;p68"/>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783" name="Google Shape;13783;p68"/>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3784" name="Google Shape;13784;p68"/>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785" name="Google Shape;13785;p68"/>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786" name="Google Shape;13786;p68"/>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endParaRPr/>
            </a:p>
          </p:txBody>
        </p:sp>
      </p:grpSp>
      <p:grpSp>
        <p:nvGrpSpPr>
          <p:cNvPr id="13787" name="Google Shape;13787;p68"/>
          <p:cNvGrpSpPr/>
          <p:nvPr/>
        </p:nvGrpSpPr>
        <p:grpSpPr>
          <a:xfrm>
            <a:off x="8062969" y="2266890"/>
            <a:ext cx="263316" cy="354728"/>
            <a:chOff x="8062968" y="2419290"/>
            <a:chExt cx="263316" cy="354728"/>
          </a:xfrm>
        </p:grpSpPr>
        <p:sp>
          <p:nvSpPr>
            <p:cNvPr id="13788" name="Google Shape;13788;p68"/>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789" name="Google Shape;13789;p68"/>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790" name="Google Shape;13790;p68"/>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791" name="Google Shape;13791;p68"/>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792" name="Google Shape;13792;p68"/>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793" name="Google Shape;13793;p68"/>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794" name="Google Shape;13794;p68"/>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795" name="Google Shape;13795;p68"/>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796" name="Google Shape;13796;p68"/>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797" name="Google Shape;13797;p68"/>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798" name="Google Shape;13798;p68"/>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799" name="Google Shape;13799;p68"/>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800" name="Google Shape;13800;p68"/>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801" name="Google Shape;13801;p68"/>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802" name="Google Shape;13802;p68"/>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endParaRPr/>
            </a:p>
          </p:txBody>
        </p:sp>
        <p:sp>
          <p:nvSpPr>
            <p:cNvPr id="13803" name="Google Shape;13803;p68"/>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3804" name="Google Shape;13804;p68"/>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endParaRPr/>
            </a:p>
          </p:txBody>
        </p:sp>
      </p:grpSp>
      <p:grpSp>
        <p:nvGrpSpPr>
          <p:cNvPr id="13805" name="Google Shape;13805;p68"/>
          <p:cNvGrpSpPr/>
          <p:nvPr/>
        </p:nvGrpSpPr>
        <p:grpSpPr>
          <a:xfrm>
            <a:off x="5809724" y="2266890"/>
            <a:ext cx="263316" cy="354728"/>
            <a:chOff x="5809723" y="2419290"/>
            <a:chExt cx="263316" cy="354728"/>
          </a:xfrm>
        </p:grpSpPr>
        <p:sp>
          <p:nvSpPr>
            <p:cNvPr id="13806" name="Google Shape;13806;p68"/>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807" name="Google Shape;13807;p68"/>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808" name="Google Shape;13808;p68"/>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809" name="Google Shape;13809;p68"/>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810" name="Google Shape;13810;p68"/>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811" name="Google Shape;13811;p68"/>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812" name="Google Shape;13812;p68"/>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813" name="Google Shape;13813;p68"/>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814" name="Google Shape;13814;p68"/>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815" name="Google Shape;13815;p68"/>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16" name="Google Shape;13816;p68"/>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17" name="Google Shape;13817;p68"/>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818" name="Google Shape;13818;p68"/>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819" name="Google Shape;13819;p68"/>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820" name="Google Shape;13820;p68"/>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3821" name="Google Shape;13821;p68"/>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822" name="Google Shape;13822;p68"/>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endParaRPr/>
            </a:p>
          </p:txBody>
        </p:sp>
      </p:grpSp>
      <p:grpSp>
        <p:nvGrpSpPr>
          <p:cNvPr id="13823" name="Google Shape;13823;p68"/>
          <p:cNvGrpSpPr/>
          <p:nvPr/>
        </p:nvGrpSpPr>
        <p:grpSpPr>
          <a:xfrm>
            <a:off x="7606826" y="1350600"/>
            <a:ext cx="263552" cy="354754"/>
            <a:chOff x="7606826" y="1502999"/>
            <a:chExt cx="263552" cy="354754"/>
          </a:xfrm>
        </p:grpSpPr>
        <p:sp>
          <p:nvSpPr>
            <p:cNvPr id="13824" name="Google Shape;13824;p68"/>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endParaRPr/>
            </a:p>
          </p:txBody>
        </p:sp>
        <p:sp>
          <p:nvSpPr>
            <p:cNvPr id="13825" name="Google Shape;13825;p68"/>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3826" name="Google Shape;13826;p68"/>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13827" name="Google Shape;13827;p68"/>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endParaRPr/>
            </a:p>
          </p:txBody>
        </p:sp>
        <p:sp>
          <p:nvSpPr>
            <p:cNvPr id="13828" name="Google Shape;13828;p68"/>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829" name="Google Shape;13829;p68"/>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830" name="Google Shape;13830;p68"/>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831" name="Google Shape;13831;p68"/>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832" name="Google Shape;13832;p68"/>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833" name="Google Shape;13833;p68"/>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834" name="Google Shape;13834;p68"/>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835" name="Google Shape;13835;p68"/>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36" name="Google Shape;13836;p68"/>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37" name="Google Shape;13837;p68"/>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838" name="Google Shape;13838;p68"/>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839" name="Google Shape;13839;p68"/>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840" name="Google Shape;13840;p68"/>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841" name="Google Shape;13841;p68"/>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endParaRPr/>
            </a:p>
          </p:txBody>
        </p:sp>
      </p:grpSp>
      <p:grpSp>
        <p:nvGrpSpPr>
          <p:cNvPr id="13842" name="Google Shape;13842;p68"/>
          <p:cNvGrpSpPr/>
          <p:nvPr/>
        </p:nvGrpSpPr>
        <p:grpSpPr>
          <a:xfrm>
            <a:off x="8060455" y="3637675"/>
            <a:ext cx="264076" cy="354623"/>
            <a:chOff x="8060455" y="3790075"/>
            <a:chExt cx="264076" cy="354623"/>
          </a:xfrm>
        </p:grpSpPr>
        <p:sp>
          <p:nvSpPr>
            <p:cNvPr id="13843" name="Google Shape;13843;p68"/>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844" name="Google Shape;13844;p68"/>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845" name="Google Shape;13845;p68"/>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846" name="Google Shape;13846;p68"/>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847" name="Google Shape;13847;p68"/>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3848" name="Google Shape;13848;p68"/>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849" name="Google Shape;13849;p68"/>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850" name="Google Shape;13850;p68"/>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51" name="Google Shape;13851;p68"/>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52" name="Google Shape;13852;p68"/>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853" name="Google Shape;13853;p68"/>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854" name="Google Shape;13854;p68"/>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855" name="Google Shape;13855;p68"/>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856" name="Google Shape;13856;p68"/>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857" name="Google Shape;13857;p68"/>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858" name="Google Shape;13858;p68"/>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59" name="Google Shape;13859;p68"/>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860" name="Google Shape;13860;p68"/>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861" name="Google Shape;13861;p68"/>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3862" name="Google Shape;13862;p68"/>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3863" name="Google Shape;13863;p68"/>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3864" name="Google Shape;13864;p68"/>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865" name="Google Shape;13865;p68"/>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endParaRPr/>
            </a:p>
          </p:txBody>
        </p:sp>
      </p:grpSp>
      <p:grpSp>
        <p:nvGrpSpPr>
          <p:cNvPr id="13866" name="Google Shape;13866;p68"/>
          <p:cNvGrpSpPr/>
          <p:nvPr/>
        </p:nvGrpSpPr>
        <p:grpSpPr>
          <a:xfrm>
            <a:off x="7614550" y="2727512"/>
            <a:ext cx="263316" cy="354754"/>
            <a:chOff x="7614550" y="2879911"/>
            <a:chExt cx="263316" cy="354754"/>
          </a:xfrm>
        </p:grpSpPr>
        <p:sp>
          <p:nvSpPr>
            <p:cNvPr id="13867" name="Google Shape;13867;p68"/>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868" name="Google Shape;13868;p68"/>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869" name="Google Shape;13869;p68"/>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endParaRPr/>
            </a:p>
          </p:txBody>
        </p:sp>
        <p:sp>
          <p:nvSpPr>
            <p:cNvPr id="13870" name="Google Shape;13870;p68"/>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871" name="Google Shape;13871;p68"/>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872" name="Google Shape;13872;p68"/>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873" name="Google Shape;13873;p68"/>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874" name="Google Shape;13874;p68"/>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75" name="Google Shape;13875;p68"/>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876" name="Google Shape;13876;p68"/>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877" name="Google Shape;13877;p68"/>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878" name="Google Shape;13878;p68"/>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79" name="Google Shape;13879;p68"/>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80" name="Google Shape;13880;p68"/>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881" name="Google Shape;13881;p68"/>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882" name="Google Shape;13882;p68"/>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883" name="Google Shape;13883;p68"/>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3884" name="Google Shape;13884;p68"/>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endParaRPr/>
            </a:p>
          </p:txBody>
        </p:sp>
        <p:sp>
          <p:nvSpPr>
            <p:cNvPr id="13885" name="Google Shape;13885;p68"/>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endParaRPr/>
            </a:p>
          </p:txBody>
        </p:sp>
      </p:grpSp>
      <p:grpSp>
        <p:nvGrpSpPr>
          <p:cNvPr id="13886" name="Google Shape;13886;p68"/>
          <p:cNvGrpSpPr/>
          <p:nvPr/>
        </p:nvGrpSpPr>
        <p:grpSpPr>
          <a:xfrm>
            <a:off x="4900684" y="4115788"/>
            <a:ext cx="274576" cy="354623"/>
            <a:chOff x="4900684" y="4268187"/>
            <a:chExt cx="274576" cy="354623"/>
          </a:xfrm>
        </p:grpSpPr>
        <p:sp>
          <p:nvSpPr>
            <p:cNvPr id="13887" name="Google Shape;13887;p68"/>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888" name="Google Shape;13888;p68"/>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889" name="Google Shape;13889;p68"/>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890" name="Google Shape;13890;p68"/>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891" name="Google Shape;13891;p68"/>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892" name="Google Shape;13892;p68"/>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893" name="Google Shape;13893;p68"/>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894" name="Google Shape;13894;p68"/>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895" name="Google Shape;13895;p68"/>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96" name="Google Shape;13896;p68"/>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897" name="Google Shape;13897;p68"/>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898" name="Google Shape;13898;p68"/>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899" name="Google Shape;13899;p68"/>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900" name="Google Shape;13900;p68"/>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901" name="Google Shape;13901;p68"/>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endParaRPr/>
            </a:p>
          </p:txBody>
        </p:sp>
      </p:grpSp>
      <p:grpSp>
        <p:nvGrpSpPr>
          <p:cNvPr id="13902" name="Google Shape;13902;p68"/>
          <p:cNvGrpSpPr/>
          <p:nvPr/>
        </p:nvGrpSpPr>
        <p:grpSpPr>
          <a:xfrm>
            <a:off x="7161655" y="3193395"/>
            <a:ext cx="263343" cy="354754"/>
            <a:chOff x="7161654" y="3345794"/>
            <a:chExt cx="263343" cy="354754"/>
          </a:xfrm>
        </p:grpSpPr>
        <p:sp>
          <p:nvSpPr>
            <p:cNvPr id="13903" name="Google Shape;13903;p68"/>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904" name="Google Shape;13904;p68"/>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905" name="Google Shape;13905;p68"/>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906" name="Google Shape;13906;p68"/>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907" name="Google Shape;13907;p68"/>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908" name="Google Shape;13908;p68"/>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909" name="Google Shape;13909;p68"/>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910" name="Google Shape;13910;p68"/>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911" name="Google Shape;13911;p68"/>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912" name="Google Shape;13912;p68"/>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913" name="Google Shape;13913;p68"/>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914" name="Google Shape;13914;p68"/>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915" name="Google Shape;13915;p68"/>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16" name="Google Shape;13916;p68"/>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17" name="Google Shape;13917;p68"/>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918" name="Google Shape;13918;p68"/>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919" name="Google Shape;13919;p68"/>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3920" name="Google Shape;13920;p68"/>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endParaRPr/>
            </a:p>
          </p:txBody>
        </p:sp>
        <p:sp>
          <p:nvSpPr>
            <p:cNvPr id="13921" name="Google Shape;13921;p68"/>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endParaRPr/>
            </a:p>
          </p:txBody>
        </p:sp>
      </p:grpSp>
      <p:grpSp>
        <p:nvGrpSpPr>
          <p:cNvPr id="13922" name="Google Shape;13922;p68"/>
          <p:cNvGrpSpPr/>
          <p:nvPr/>
        </p:nvGrpSpPr>
        <p:grpSpPr>
          <a:xfrm>
            <a:off x="6711771" y="3193395"/>
            <a:ext cx="263081" cy="354754"/>
            <a:chOff x="6711770" y="3345794"/>
            <a:chExt cx="263081" cy="354754"/>
          </a:xfrm>
        </p:grpSpPr>
        <p:sp>
          <p:nvSpPr>
            <p:cNvPr id="13923" name="Google Shape;13923;p68"/>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924" name="Google Shape;13924;p68"/>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3925" name="Google Shape;13925;p68"/>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926" name="Google Shape;13926;p68"/>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927" name="Google Shape;13927;p68"/>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928" name="Google Shape;13928;p68"/>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929" name="Google Shape;13929;p68"/>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30" name="Google Shape;13930;p68"/>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31" name="Google Shape;13931;p68"/>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932" name="Google Shape;13932;p68"/>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933" name="Google Shape;13933;p68"/>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934" name="Google Shape;13934;p68"/>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935" name="Google Shape;13935;p68"/>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936" name="Google Shape;13936;p68"/>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937" name="Google Shape;13937;p68"/>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938" name="Google Shape;13938;p68"/>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3939" name="Google Shape;13939;p68"/>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endParaRPr/>
            </a:p>
          </p:txBody>
        </p:sp>
      </p:grpSp>
      <p:grpSp>
        <p:nvGrpSpPr>
          <p:cNvPr id="13940" name="Google Shape;13940;p68"/>
          <p:cNvGrpSpPr/>
          <p:nvPr/>
        </p:nvGrpSpPr>
        <p:grpSpPr>
          <a:xfrm>
            <a:off x="7163410" y="2727852"/>
            <a:ext cx="263316" cy="354414"/>
            <a:chOff x="7163409" y="2880251"/>
            <a:chExt cx="263316" cy="354414"/>
          </a:xfrm>
        </p:grpSpPr>
        <p:sp>
          <p:nvSpPr>
            <p:cNvPr id="13941" name="Google Shape;13941;p68"/>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942" name="Google Shape;13942;p68"/>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943" name="Google Shape;13943;p68"/>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44" name="Google Shape;13944;p68"/>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45" name="Google Shape;13945;p68"/>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946" name="Google Shape;13946;p68"/>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947" name="Google Shape;13947;p68"/>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948" name="Google Shape;13948;p68"/>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49" name="Google Shape;13949;p68"/>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50" name="Google Shape;13950;p68"/>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951" name="Google Shape;13951;p68"/>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952" name="Google Shape;13952;p68"/>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endParaRPr/>
            </a:p>
          </p:txBody>
        </p:sp>
      </p:grpSp>
      <p:grpSp>
        <p:nvGrpSpPr>
          <p:cNvPr id="13953" name="Google Shape;13953;p68"/>
          <p:cNvGrpSpPr/>
          <p:nvPr/>
        </p:nvGrpSpPr>
        <p:grpSpPr>
          <a:xfrm>
            <a:off x="6712033" y="2727773"/>
            <a:ext cx="263316" cy="354493"/>
            <a:chOff x="6712032" y="2880172"/>
            <a:chExt cx="263316" cy="354493"/>
          </a:xfrm>
        </p:grpSpPr>
        <p:sp>
          <p:nvSpPr>
            <p:cNvPr id="13954" name="Google Shape;13954;p68"/>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955" name="Google Shape;13955;p68"/>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956" name="Google Shape;13956;p68"/>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3957" name="Google Shape;13957;p68"/>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958" name="Google Shape;13958;p68"/>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959" name="Google Shape;13959;p68"/>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3960" name="Google Shape;13960;p68"/>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3961" name="Google Shape;13961;p68"/>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962" name="Google Shape;13962;p68"/>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963" name="Google Shape;13963;p68"/>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3964" name="Google Shape;13964;p68"/>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965" name="Google Shape;13965;p68"/>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3966" name="Google Shape;13966;p68"/>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3967" name="Google Shape;13967;p68"/>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3968" name="Google Shape;13968;p68"/>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3969" name="Google Shape;13969;p68"/>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970" name="Google Shape;13970;p68"/>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971" name="Google Shape;13971;p68"/>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972" name="Google Shape;13972;p68"/>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973" name="Google Shape;13973;p68"/>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974" name="Google Shape;13974;p68"/>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endParaRPr/>
            </a:p>
          </p:txBody>
        </p:sp>
      </p:grpSp>
      <p:grpSp>
        <p:nvGrpSpPr>
          <p:cNvPr id="13975" name="Google Shape;13975;p68"/>
          <p:cNvGrpSpPr/>
          <p:nvPr/>
        </p:nvGrpSpPr>
        <p:grpSpPr>
          <a:xfrm>
            <a:off x="6261624" y="3193395"/>
            <a:ext cx="263316" cy="354754"/>
            <a:chOff x="6261624" y="3345794"/>
            <a:chExt cx="263316" cy="354754"/>
          </a:xfrm>
        </p:grpSpPr>
        <p:sp>
          <p:nvSpPr>
            <p:cNvPr id="13976" name="Google Shape;13976;p68"/>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3977" name="Google Shape;13977;p68"/>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3978" name="Google Shape;13978;p68"/>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3979" name="Google Shape;13979;p68"/>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980" name="Google Shape;13980;p68"/>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3981" name="Google Shape;13981;p68"/>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982" name="Google Shape;13982;p68"/>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983" name="Google Shape;13983;p68"/>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3984" name="Google Shape;13984;p68"/>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3985" name="Google Shape;13985;p68"/>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86" name="Google Shape;13986;p68"/>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87" name="Google Shape;13987;p68"/>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3988" name="Google Shape;13988;p68"/>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989" name="Google Shape;13989;p68"/>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990" name="Google Shape;13990;p68"/>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991" name="Google Shape;13991;p68"/>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92" name="Google Shape;13992;p68"/>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93" name="Google Shape;13993;p68"/>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3994" name="Google Shape;13994;p68"/>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995" name="Google Shape;13995;p68"/>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996" name="Google Shape;13996;p68"/>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3997" name="Google Shape;13997;p68"/>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998" name="Google Shape;13998;p68"/>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3999" name="Google Shape;13999;p68"/>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4000" name="Google Shape;14000;p68"/>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4001" name="Google Shape;14001;p68"/>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4002" name="Google Shape;14002;p68"/>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4003" name="Google Shape;14003;p68"/>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sp>
        <p:nvSpPr>
          <p:cNvPr id="14004" name="Google Shape;14004;p68"/>
          <p:cNvSpPr/>
          <p:nvPr/>
        </p:nvSpPr>
        <p:spPr>
          <a:xfrm>
            <a:off x="5880422" y="3210651"/>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endParaRPr/>
          </a:p>
        </p:txBody>
      </p:sp>
      <p:grpSp>
        <p:nvGrpSpPr>
          <p:cNvPr id="14005" name="Google Shape;14005;p68"/>
          <p:cNvGrpSpPr/>
          <p:nvPr/>
        </p:nvGrpSpPr>
        <p:grpSpPr>
          <a:xfrm>
            <a:off x="5811740" y="3193395"/>
            <a:ext cx="263316" cy="354754"/>
            <a:chOff x="5811739" y="3345794"/>
            <a:chExt cx="263316" cy="354754"/>
          </a:xfrm>
        </p:grpSpPr>
        <p:sp>
          <p:nvSpPr>
            <p:cNvPr id="14006" name="Google Shape;14006;p68"/>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4007" name="Google Shape;14007;p68"/>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008" name="Google Shape;14008;p68"/>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009" name="Google Shape;14009;p68"/>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010" name="Google Shape;14010;p68"/>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4011" name="Google Shape;14011;p68"/>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4012" name="Google Shape;14012;p68"/>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013" name="Google Shape;14013;p68"/>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014" name="Google Shape;14014;p68"/>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4015" name="Google Shape;14015;p68"/>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4016" name="Google Shape;14016;p68"/>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017" name="Google Shape;14017;p68"/>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018" name="Google Shape;14018;p68"/>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019" name="Google Shape;14019;p68"/>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020" name="Google Shape;14020;p68"/>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4021" name="Google Shape;14021;p68"/>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022" name="Google Shape;14022;p68"/>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4023" name="Google Shape;14023;p68"/>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4024" name="Google Shape;14024;p68"/>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025" name="Google Shape;14025;p68"/>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026" name="Google Shape;14026;p68"/>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endParaRPr/>
            </a:p>
          </p:txBody>
        </p:sp>
      </p:grpSp>
      <p:grpSp>
        <p:nvGrpSpPr>
          <p:cNvPr id="14027" name="Google Shape;14027;p68"/>
          <p:cNvGrpSpPr/>
          <p:nvPr/>
        </p:nvGrpSpPr>
        <p:grpSpPr>
          <a:xfrm>
            <a:off x="5363818" y="3193395"/>
            <a:ext cx="259074" cy="354493"/>
            <a:chOff x="5363818" y="3345794"/>
            <a:chExt cx="259074" cy="354493"/>
          </a:xfrm>
        </p:grpSpPr>
        <p:sp>
          <p:nvSpPr>
            <p:cNvPr id="14028" name="Google Shape;14028;p68"/>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029" name="Google Shape;14029;p68"/>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030" name="Google Shape;14030;p68"/>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4031" name="Google Shape;14031;p68"/>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4032" name="Google Shape;14032;p68"/>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4033" name="Google Shape;14033;p68"/>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034" name="Google Shape;14034;p68"/>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035" name="Google Shape;14035;p68"/>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4036" name="Google Shape;14036;p68"/>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4037" name="Google Shape;14037;p68"/>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038" name="Google Shape;14038;p68"/>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39" name="Google Shape;14039;p68"/>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40" name="Google Shape;14040;p68"/>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041" name="Google Shape;14041;p68"/>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042" name="Google Shape;14042;p68"/>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4043" name="Google Shape;14043;p68"/>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044" name="Google Shape;14044;p68"/>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045" name="Google Shape;14045;p68"/>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046" name="Google Shape;14046;p68"/>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047" name="Google Shape;14047;p68"/>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048" name="Google Shape;14048;p68"/>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49" name="Google Shape;14049;p68"/>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4050" name="Google Shape;14050;p68"/>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51" name="Google Shape;14051;p68"/>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4052" name="Google Shape;14052;p68"/>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endParaRPr/>
            </a:p>
          </p:txBody>
        </p:sp>
      </p:grpSp>
      <p:grpSp>
        <p:nvGrpSpPr>
          <p:cNvPr id="14053" name="Google Shape;14053;p68"/>
          <p:cNvGrpSpPr/>
          <p:nvPr/>
        </p:nvGrpSpPr>
        <p:grpSpPr>
          <a:xfrm>
            <a:off x="4912939" y="3193264"/>
            <a:ext cx="261326" cy="354885"/>
            <a:chOff x="4912939" y="3345663"/>
            <a:chExt cx="261326" cy="354885"/>
          </a:xfrm>
        </p:grpSpPr>
        <p:sp>
          <p:nvSpPr>
            <p:cNvPr id="14054" name="Google Shape;14054;p68"/>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4055" name="Google Shape;14055;p68"/>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4056" name="Google Shape;14056;p68"/>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4057" name="Google Shape;14057;p68"/>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4058" name="Google Shape;14058;p68"/>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4059" name="Google Shape;14059;p68"/>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60" name="Google Shape;14060;p68"/>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4061" name="Google Shape;14061;p68"/>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62" name="Google Shape;14062;p68"/>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63" name="Google Shape;14063;p68"/>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4064" name="Google Shape;14064;p68"/>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4065" name="Google Shape;14065;p68"/>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4066" name="Google Shape;14066;p68"/>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4067" name="Google Shape;14067;p68"/>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4068" name="Google Shape;14068;p68"/>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069" name="Google Shape;14069;p68"/>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70" name="Google Shape;14070;p68"/>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71" name="Google Shape;14071;p68"/>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72" name="Google Shape;14072;p68"/>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4073" name="Google Shape;14073;p68"/>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4074" name="Google Shape;14074;p68"/>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endParaRPr/>
            </a:p>
          </p:txBody>
        </p:sp>
      </p:grpSp>
      <p:grpSp>
        <p:nvGrpSpPr>
          <p:cNvPr id="14075" name="Google Shape;14075;p68"/>
          <p:cNvGrpSpPr/>
          <p:nvPr/>
        </p:nvGrpSpPr>
        <p:grpSpPr>
          <a:xfrm>
            <a:off x="5809723" y="2727511"/>
            <a:ext cx="263081" cy="355016"/>
            <a:chOff x="5809723" y="2879911"/>
            <a:chExt cx="263081" cy="355016"/>
          </a:xfrm>
        </p:grpSpPr>
        <p:sp>
          <p:nvSpPr>
            <p:cNvPr id="14076" name="Google Shape;14076;p68"/>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4077" name="Google Shape;14077;p68"/>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4078" name="Google Shape;14078;p68"/>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4079" name="Google Shape;14079;p68"/>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4080" name="Google Shape;14080;p68"/>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081" name="Google Shape;14081;p68"/>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082" name="Google Shape;14082;p68"/>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83" name="Google Shape;14083;p68"/>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endParaRPr/>
            </a:p>
          </p:txBody>
        </p:sp>
        <p:sp>
          <p:nvSpPr>
            <p:cNvPr id="14084" name="Google Shape;14084;p68"/>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85" name="Google Shape;14085;p68"/>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4086" name="Google Shape;14086;p68"/>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087" name="Google Shape;14087;p68"/>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088" name="Google Shape;14088;p68"/>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089" name="Google Shape;14089;p68"/>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090" name="Google Shape;14090;p68"/>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4091" name="Google Shape;14091;p68"/>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4092" name="Google Shape;14092;p68"/>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4093" name="Google Shape;14093;p68"/>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4094" name="Google Shape;14094;p68"/>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95" name="Google Shape;14095;p68"/>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096" name="Google Shape;14096;p68"/>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4097" name="Google Shape;14097;p68"/>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endParaRPr/>
            </a:p>
          </p:txBody>
        </p:sp>
      </p:grpSp>
      <p:grpSp>
        <p:nvGrpSpPr>
          <p:cNvPr id="14098" name="Google Shape;14098;p68"/>
          <p:cNvGrpSpPr/>
          <p:nvPr/>
        </p:nvGrpSpPr>
        <p:grpSpPr>
          <a:xfrm>
            <a:off x="7616069" y="4115656"/>
            <a:ext cx="263316" cy="354754"/>
            <a:chOff x="7616069" y="4268056"/>
            <a:chExt cx="263316" cy="354754"/>
          </a:xfrm>
        </p:grpSpPr>
        <p:sp>
          <p:nvSpPr>
            <p:cNvPr id="14099" name="Google Shape;14099;p68"/>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4100" name="Google Shape;14100;p68"/>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4101" name="Google Shape;14101;p68"/>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4102" name="Google Shape;14102;p68"/>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4103" name="Google Shape;14103;p68"/>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104" name="Google Shape;14104;p68"/>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4105" name="Google Shape;14105;p68"/>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106" name="Google Shape;14106;p68"/>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107" name="Google Shape;14107;p68"/>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endParaRPr/>
            </a:p>
          </p:txBody>
        </p:sp>
        <p:sp>
          <p:nvSpPr>
            <p:cNvPr id="14108" name="Google Shape;14108;p68"/>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endParaRPr/>
            </a:p>
          </p:txBody>
        </p:sp>
        <p:sp>
          <p:nvSpPr>
            <p:cNvPr id="14109" name="Google Shape;14109;p68"/>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4110" name="Google Shape;14110;p68"/>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endParaRPr/>
            </a:p>
          </p:txBody>
        </p:sp>
        <p:sp>
          <p:nvSpPr>
            <p:cNvPr id="14111" name="Google Shape;14111;p68"/>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4112" name="Google Shape;14112;p68"/>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4113" name="Google Shape;14113;p68"/>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4114" name="Google Shape;14114;p68"/>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4115" name="Google Shape;14115;p68"/>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116" name="Google Shape;14116;p68"/>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117" name="Google Shape;14117;p68"/>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118" name="Google Shape;14118;p68"/>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endParaRPr/>
            </a:p>
          </p:txBody>
        </p:sp>
        <p:sp>
          <p:nvSpPr>
            <p:cNvPr id="14119" name="Google Shape;14119;p68"/>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endParaRPr/>
            </a:p>
          </p:txBody>
        </p:sp>
      </p:grpSp>
      <p:grpSp>
        <p:nvGrpSpPr>
          <p:cNvPr id="14120" name="Google Shape;14120;p68"/>
          <p:cNvGrpSpPr/>
          <p:nvPr/>
        </p:nvGrpSpPr>
        <p:grpSpPr>
          <a:xfrm>
            <a:off x="7164404" y="4115919"/>
            <a:ext cx="263316" cy="354493"/>
            <a:chOff x="7164404" y="4268318"/>
            <a:chExt cx="263316" cy="354493"/>
          </a:xfrm>
        </p:grpSpPr>
        <p:sp>
          <p:nvSpPr>
            <p:cNvPr id="14121" name="Google Shape;14121;p68"/>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122" name="Google Shape;14122;p68"/>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4123" name="Google Shape;14123;p68"/>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124" name="Google Shape;14124;p68"/>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4125" name="Google Shape;14125;p68"/>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126" name="Google Shape;14126;p68"/>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127" name="Google Shape;14127;p68"/>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128" name="Google Shape;14128;p68"/>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129" name="Google Shape;14129;p68"/>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4130" name="Google Shape;14130;p68"/>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4131" name="Google Shape;14131;p68"/>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132" name="Google Shape;14132;p68"/>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133" name="Google Shape;14133;p68"/>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4134" name="Google Shape;14134;p68"/>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4135" name="Google Shape;14135;p68"/>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136" name="Google Shape;14136;p68"/>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endParaRPr/>
            </a:p>
          </p:txBody>
        </p:sp>
      </p:grpSp>
      <p:grpSp>
        <p:nvGrpSpPr>
          <p:cNvPr id="14137" name="Google Shape;14137;p68"/>
          <p:cNvGrpSpPr/>
          <p:nvPr/>
        </p:nvGrpSpPr>
        <p:grpSpPr>
          <a:xfrm>
            <a:off x="5358347" y="2727512"/>
            <a:ext cx="263316" cy="354754"/>
            <a:chOff x="5358346" y="2879911"/>
            <a:chExt cx="263316" cy="354754"/>
          </a:xfrm>
        </p:grpSpPr>
        <p:sp>
          <p:nvSpPr>
            <p:cNvPr id="14138" name="Google Shape;14138;p68"/>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4139" name="Google Shape;14139;p68"/>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endParaRPr/>
            </a:p>
          </p:txBody>
        </p:sp>
        <p:sp>
          <p:nvSpPr>
            <p:cNvPr id="14140" name="Google Shape;14140;p68"/>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141" name="Google Shape;14141;p68"/>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14142" name="Google Shape;14142;p68"/>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endParaRPr/>
            </a:p>
          </p:txBody>
        </p:sp>
        <p:sp>
          <p:nvSpPr>
            <p:cNvPr id="14143" name="Google Shape;14143;p68"/>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4144" name="Google Shape;14144;p68"/>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145" name="Google Shape;14145;p68"/>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146" name="Google Shape;14146;p68"/>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4147" name="Google Shape;14147;p68"/>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148" name="Google Shape;14148;p68"/>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4149" name="Google Shape;14149;p68"/>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4150" name="Google Shape;14150;p68"/>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4151" name="Google Shape;14151;p68"/>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152" name="Google Shape;14152;p68"/>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4153" name="Google Shape;14153;p68"/>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4154" name="Google Shape;14154;p68"/>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4155" name="Google Shape;14155;p68"/>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4156" name="Google Shape;14156;p68"/>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4157" name="Google Shape;14157;p68"/>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4158" name="Google Shape;14158;p68"/>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endParaRPr/>
            </a:p>
          </p:txBody>
        </p:sp>
      </p:grpSp>
      <p:grpSp>
        <p:nvGrpSpPr>
          <p:cNvPr id="14159" name="Google Shape;14159;p68"/>
          <p:cNvGrpSpPr/>
          <p:nvPr/>
        </p:nvGrpSpPr>
        <p:grpSpPr>
          <a:xfrm>
            <a:off x="8061451" y="3193342"/>
            <a:ext cx="263316" cy="354807"/>
            <a:chOff x="8061450" y="3345742"/>
            <a:chExt cx="263316" cy="354807"/>
          </a:xfrm>
        </p:grpSpPr>
        <p:sp>
          <p:nvSpPr>
            <p:cNvPr id="14160" name="Google Shape;14160;p68"/>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161" name="Google Shape;14161;p68"/>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162" name="Google Shape;14162;p68"/>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4163" name="Google Shape;14163;p68"/>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4164" name="Google Shape;14164;p68"/>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4165" name="Google Shape;14165;p68"/>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4166" name="Google Shape;14166;p68"/>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4167" name="Google Shape;14167;p68"/>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168" name="Google Shape;14168;p68"/>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169" name="Google Shape;14169;p68"/>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4170" name="Google Shape;14170;p68"/>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4171" name="Google Shape;14171;p68"/>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4172" name="Google Shape;14172;p68"/>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4173" name="Google Shape;14173;p68"/>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174" name="Google Shape;14174;p68"/>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175" name="Google Shape;14175;p68"/>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endParaRPr/>
            </a:p>
          </p:txBody>
        </p:sp>
      </p:grpSp>
      <p:grpSp>
        <p:nvGrpSpPr>
          <p:cNvPr id="14176" name="Google Shape;14176;p68"/>
          <p:cNvGrpSpPr/>
          <p:nvPr/>
        </p:nvGrpSpPr>
        <p:grpSpPr>
          <a:xfrm>
            <a:off x="8065954" y="2727512"/>
            <a:ext cx="263081" cy="354754"/>
            <a:chOff x="8065953" y="2879911"/>
            <a:chExt cx="263081" cy="354754"/>
          </a:xfrm>
        </p:grpSpPr>
        <p:sp>
          <p:nvSpPr>
            <p:cNvPr id="14177" name="Google Shape;14177;p68"/>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178" name="Google Shape;14178;p68"/>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endParaRPr/>
            </a:p>
          </p:txBody>
        </p:sp>
        <p:sp>
          <p:nvSpPr>
            <p:cNvPr id="14179" name="Google Shape;14179;p68"/>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4180" name="Google Shape;14180;p68"/>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endParaRPr/>
            </a:p>
          </p:txBody>
        </p:sp>
        <p:sp>
          <p:nvSpPr>
            <p:cNvPr id="14181" name="Google Shape;14181;p68"/>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182" name="Google Shape;14182;p68"/>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endParaRPr/>
            </a:p>
          </p:txBody>
        </p:sp>
        <p:sp>
          <p:nvSpPr>
            <p:cNvPr id="14183" name="Google Shape;14183;p68"/>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184" name="Google Shape;14184;p68"/>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185" name="Google Shape;14185;p68"/>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4186" name="Google Shape;14186;p68"/>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4187" name="Google Shape;14187;p68"/>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4188" name="Google Shape;14188;p68"/>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189" name="Google Shape;14189;p68"/>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4190" name="Google Shape;14190;p68"/>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191" name="Google Shape;14191;p68"/>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192" name="Google Shape;14192;p68"/>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4193" name="Google Shape;14193;p68"/>
          <p:cNvGrpSpPr/>
          <p:nvPr/>
        </p:nvGrpSpPr>
        <p:grpSpPr>
          <a:xfrm>
            <a:off x="8064199" y="4115919"/>
            <a:ext cx="270308" cy="354493"/>
            <a:chOff x="8064199" y="4268318"/>
            <a:chExt cx="270308" cy="354493"/>
          </a:xfrm>
        </p:grpSpPr>
        <p:sp>
          <p:nvSpPr>
            <p:cNvPr id="14194" name="Google Shape;14194;p68"/>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195" name="Google Shape;14195;p68"/>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196" name="Google Shape;14196;p68"/>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197" name="Google Shape;14197;p68"/>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198" name="Google Shape;14198;p68"/>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4199" name="Google Shape;14199;p68"/>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200" name="Google Shape;14200;p68"/>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endParaRPr/>
            </a:p>
          </p:txBody>
        </p:sp>
        <p:sp>
          <p:nvSpPr>
            <p:cNvPr id="14201" name="Google Shape;14201;p68"/>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4202" name="Google Shape;14202;p68"/>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endParaRPr/>
            </a:p>
          </p:txBody>
        </p:sp>
        <p:sp>
          <p:nvSpPr>
            <p:cNvPr id="14203" name="Google Shape;14203;p68"/>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endParaRPr/>
            </a:p>
          </p:txBody>
        </p:sp>
        <p:sp>
          <p:nvSpPr>
            <p:cNvPr id="14204" name="Google Shape;14204;p68"/>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endParaRPr/>
            </a:p>
          </p:txBody>
        </p:sp>
        <p:sp>
          <p:nvSpPr>
            <p:cNvPr id="14205" name="Google Shape;14205;p68"/>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4206" name="Google Shape;14206;p68"/>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4207" name="Google Shape;14207;p68"/>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4208" name="Google Shape;14208;p68"/>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4209" name="Google Shape;14209;p68"/>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endParaRPr/>
            </a:p>
          </p:txBody>
        </p:sp>
        <p:sp>
          <p:nvSpPr>
            <p:cNvPr id="14210" name="Google Shape;14210;p68"/>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endParaRPr/>
            </a:p>
          </p:txBody>
        </p:sp>
        <p:sp>
          <p:nvSpPr>
            <p:cNvPr id="14211" name="Google Shape;14211;p68"/>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endParaRPr/>
            </a:p>
          </p:txBody>
        </p:sp>
      </p:grpSp>
      <p:sp>
        <p:nvSpPr>
          <p:cNvPr id="14212" name="Google Shape;14212;p68"/>
          <p:cNvSpPr txBox="1"/>
          <p:nvPr/>
        </p:nvSpPr>
        <p:spPr>
          <a:xfrm>
            <a:off x="849675" y="715988"/>
            <a:ext cx="34821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Help &amp; Support Icons</a:t>
            </a:r>
            <a:endParaRPr sz="2400">
              <a:solidFill>
                <a:srgbClr val="FFFFFF"/>
              </a:solidFill>
            </a:endParaRPr>
          </a:p>
        </p:txBody>
      </p:sp>
      <p:sp>
        <p:nvSpPr>
          <p:cNvPr id="14213" name="Google Shape;14213;p68"/>
          <p:cNvSpPr txBox="1"/>
          <p:nvPr/>
        </p:nvSpPr>
        <p:spPr>
          <a:xfrm>
            <a:off x="4858400" y="715988"/>
            <a:ext cx="34821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Avatar Icons</a:t>
            </a:r>
            <a:endParaRPr sz="2400">
              <a:solidFill>
                <a:srgbClr val="FFFFFF"/>
              </a:solidFill>
            </a:endParaRPr>
          </a:p>
        </p:txBody>
      </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217"/>
        <p:cNvGrpSpPr/>
        <p:nvPr/>
      </p:nvGrpSpPr>
      <p:grpSpPr>
        <a:xfrm>
          <a:off x="0" y="0"/>
          <a:ext cx="0" cy="0"/>
          <a:chOff x="0" y="0"/>
          <a:chExt cx="0" cy="0"/>
        </a:xfrm>
      </p:grpSpPr>
      <p:grpSp>
        <p:nvGrpSpPr>
          <p:cNvPr id="14218" name="Google Shape;14218;p69"/>
          <p:cNvGrpSpPr/>
          <p:nvPr/>
        </p:nvGrpSpPr>
        <p:grpSpPr>
          <a:xfrm>
            <a:off x="3511609" y="3163570"/>
            <a:ext cx="381482" cy="366926"/>
            <a:chOff x="3511608" y="3348218"/>
            <a:chExt cx="381482" cy="366926"/>
          </a:xfrm>
        </p:grpSpPr>
        <p:sp>
          <p:nvSpPr>
            <p:cNvPr id="14219" name="Google Shape;14219;p69"/>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220" name="Google Shape;14220;p69"/>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221" name="Google Shape;14221;p69"/>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14222" name="Google Shape;14222;p69"/>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4223" name="Google Shape;14223;p69"/>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224" name="Google Shape;14224;p69"/>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225" name="Google Shape;14225;p69"/>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226" name="Google Shape;14226;p69"/>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227" name="Google Shape;14227;p69"/>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endParaRPr/>
            </a:p>
          </p:txBody>
        </p:sp>
        <p:sp>
          <p:nvSpPr>
            <p:cNvPr id="14228" name="Google Shape;14228;p69"/>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229" name="Google Shape;14229;p69"/>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230" name="Google Shape;14230;p69"/>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231" name="Google Shape;14231;p69"/>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232" name="Google Shape;14232;p69"/>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endParaRPr/>
            </a:p>
          </p:txBody>
        </p:sp>
      </p:grpSp>
      <p:grpSp>
        <p:nvGrpSpPr>
          <p:cNvPr id="14233" name="Google Shape;14233;p69"/>
          <p:cNvGrpSpPr/>
          <p:nvPr/>
        </p:nvGrpSpPr>
        <p:grpSpPr>
          <a:xfrm>
            <a:off x="1849816" y="3622693"/>
            <a:ext cx="163616" cy="366665"/>
            <a:chOff x="1849816" y="3807339"/>
            <a:chExt cx="163616" cy="366665"/>
          </a:xfrm>
        </p:grpSpPr>
        <p:sp>
          <p:nvSpPr>
            <p:cNvPr id="14234" name="Google Shape;14234;p69"/>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235" name="Google Shape;14235;p69"/>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236" name="Google Shape;14236;p69"/>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237" name="Google Shape;14237;p69"/>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238" name="Google Shape;14238;p69"/>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239" name="Google Shape;14239;p69"/>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240" name="Google Shape;14240;p69"/>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241" name="Google Shape;14241;p69"/>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242" name="Google Shape;14242;p69"/>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243" name="Google Shape;14243;p69"/>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244" name="Google Shape;14244;p69"/>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245" name="Google Shape;14245;p69"/>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246" name="Google Shape;14246;p69"/>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14247" name="Google Shape;14247;p69"/>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endParaRPr/>
            </a:p>
          </p:txBody>
        </p:sp>
      </p:grpSp>
      <p:grpSp>
        <p:nvGrpSpPr>
          <p:cNvPr id="14248" name="Google Shape;14248;p69"/>
          <p:cNvGrpSpPr/>
          <p:nvPr/>
        </p:nvGrpSpPr>
        <p:grpSpPr>
          <a:xfrm>
            <a:off x="2274758" y="3622666"/>
            <a:ext cx="202292" cy="366430"/>
            <a:chOff x="2274757" y="3807313"/>
            <a:chExt cx="202292" cy="366430"/>
          </a:xfrm>
        </p:grpSpPr>
        <p:sp>
          <p:nvSpPr>
            <p:cNvPr id="14249" name="Google Shape;14249;p69"/>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250" name="Google Shape;14250;p69"/>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251" name="Google Shape;14251;p69"/>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252" name="Google Shape;14252;p69"/>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253" name="Google Shape;14253;p69"/>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254" name="Google Shape;14254;p69"/>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endParaRPr/>
            </a:p>
          </p:txBody>
        </p:sp>
        <p:sp>
          <p:nvSpPr>
            <p:cNvPr id="14255" name="Google Shape;14255;p69"/>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endParaRPr/>
            </a:p>
          </p:txBody>
        </p:sp>
        <p:sp>
          <p:nvSpPr>
            <p:cNvPr id="14256" name="Google Shape;14256;p69"/>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endParaRPr/>
            </a:p>
          </p:txBody>
        </p:sp>
        <p:sp>
          <p:nvSpPr>
            <p:cNvPr id="14257" name="Google Shape;14257;p69"/>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4258" name="Google Shape;14258;p69"/>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endParaRPr/>
            </a:p>
          </p:txBody>
        </p:sp>
      </p:grpSp>
      <p:grpSp>
        <p:nvGrpSpPr>
          <p:cNvPr id="14259" name="Google Shape;14259;p69"/>
          <p:cNvGrpSpPr/>
          <p:nvPr/>
        </p:nvGrpSpPr>
        <p:grpSpPr>
          <a:xfrm>
            <a:off x="3972716" y="3163570"/>
            <a:ext cx="366404" cy="366665"/>
            <a:chOff x="3972716" y="3348218"/>
            <a:chExt cx="366404" cy="366665"/>
          </a:xfrm>
        </p:grpSpPr>
        <p:sp>
          <p:nvSpPr>
            <p:cNvPr id="14260" name="Google Shape;14260;p69"/>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4261" name="Google Shape;14261;p69"/>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262" name="Google Shape;14262;p69"/>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263" name="Google Shape;14263;p69"/>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264" name="Google Shape;14264;p69"/>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265" name="Google Shape;14265;p69"/>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266" name="Google Shape;14266;p69"/>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267" name="Google Shape;14267;p69"/>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268" name="Google Shape;14268;p69"/>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269" name="Google Shape;14269;p69"/>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270" name="Google Shape;14270;p69"/>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endParaRPr/>
            </a:p>
          </p:txBody>
        </p:sp>
        <p:sp>
          <p:nvSpPr>
            <p:cNvPr id="14271" name="Google Shape;14271;p69"/>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endParaRPr/>
            </a:p>
          </p:txBody>
        </p:sp>
      </p:grpSp>
      <p:grpSp>
        <p:nvGrpSpPr>
          <p:cNvPr id="14272" name="Google Shape;14272;p69"/>
          <p:cNvGrpSpPr/>
          <p:nvPr/>
        </p:nvGrpSpPr>
        <p:grpSpPr>
          <a:xfrm>
            <a:off x="866529" y="3163701"/>
            <a:ext cx="317405" cy="366534"/>
            <a:chOff x="866528" y="3348348"/>
            <a:chExt cx="317405" cy="366534"/>
          </a:xfrm>
        </p:grpSpPr>
        <p:sp>
          <p:nvSpPr>
            <p:cNvPr id="14273" name="Google Shape;14273;p69"/>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4274" name="Google Shape;14274;p69"/>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4275" name="Google Shape;14275;p69"/>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276" name="Google Shape;14276;p69"/>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277" name="Google Shape;14277;p69"/>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278" name="Google Shape;14278;p69"/>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279" name="Google Shape;14279;p69"/>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4280" name="Google Shape;14280;p69"/>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endParaRPr/>
            </a:p>
          </p:txBody>
        </p:sp>
      </p:grpSp>
      <p:grpSp>
        <p:nvGrpSpPr>
          <p:cNvPr id="14281" name="Google Shape;14281;p69"/>
          <p:cNvGrpSpPr/>
          <p:nvPr/>
        </p:nvGrpSpPr>
        <p:grpSpPr>
          <a:xfrm>
            <a:off x="1316818" y="3163648"/>
            <a:ext cx="310872" cy="366848"/>
            <a:chOff x="1316818" y="3348296"/>
            <a:chExt cx="310872" cy="366848"/>
          </a:xfrm>
        </p:grpSpPr>
        <p:sp>
          <p:nvSpPr>
            <p:cNvPr id="14282" name="Google Shape;14282;p69"/>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283" name="Google Shape;14283;p69"/>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284" name="Google Shape;14284;p69"/>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285" name="Google Shape;14285;p69"/>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286" name="Google Shape;14286;p69"/>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287" name="Google Shape;14287;p69"/>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4288" name="Google Shape;14288;p69"/>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4289" name="Google Shape;14289;p69"/>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4290" name="Google Shape;14290;p69"/>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291" name="Google Shape;14291;p69"/>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4292" name="Google Shape;14292;p69"/>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endParaRPr/>
            </a:p>
          </p:txBody>
        </p:sp>
        <p:sp>
          <p:nvSpPr>
            <p:cNvPr id="14293" name="Google Shape;14293;p69"/>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4294" name="Google Shape;14294;p69"/>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295" name="Google Shape;14295;p69"/>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296" name="Google Shape;14296;p69"/>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297" name="Google Shape;14297;p69"/>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298" name="Google Shape;14298;p69"/>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299" name="Google Shape;14299;p69"/>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4300" name="Google Shape;14300;p69"/>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14301" name="Google Shape;14301;p69"/>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4302" name="Google Shape;14302;p69"/>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4303" name="Google Shape;14303;p69"/>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4304" name="Google Shape;14304;p69"/>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305" name="Google Shape;14305;p69"/>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endParaRPr/>
            </a:p>
          </p:txBody>
        </p:sp>
      </p:grpSp>
      <p:grpSp>
        <p:nvGrpSpPr>
          <p:cNvPr id="14306" name="Google Shape;14306;p69"/>
          <p:cNvGrpSpPr/>
          <p:nvPr/>
        </p:nvGrpSpPr>
        <p:grpSpPr>
          <a:xfrm>
            <a:off x="3105248" y="3163596"/>
            <a:ext cx="305620" cy="366430"/>
            <a:chOff x="3105248" y="3348244"/>
            <a:chExt cx="305620" cy="366430"/>
          </a:xfrm>
        </p:grpSpPr>
        <p:sp>
          <p:nvSpPr>
            <p:cNvPr id="14307" name="Google Shape;14307;p69"/>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308" name="Google Shape;14308;p69"/>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309" name="Google Shape;14309;p69"/>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310" name="Google Shape;14310;p69"/>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311" name="Google Shape;14311;p69"/>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312" name="Google Shape;14312;p69"/>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313" name="Google Shape;14313;p69"/>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endParaRPr/>
            </a:p>
          </p:txBody>
        </p:sp>
      </p:grpSp>
      <p:grpSp>
        <p:nvGrpSpPr>
          <p:cNvPr id="14314" name="Google Shape;14314;p69"/>
          <p:cNvGrpSpPr/>
          <p:nvPr/>
        </p:nvGrpSpPr>
        <p:grpSpPr>
          <a:xfrm>
            <a:off x="2661988" y="3163570"/>
            <a:ext cx="304078" cy="366665"/>
            <a:chOff x="2661988" y="3348218"/>
            <a:chExt cx="304078" cy="366665"/>
          </a:xfrm>
        </p:grpSpPr>
        <p:sp>
          <p:nvSpPr>
            <p:cNvPr id="14315" name="Google Shape;14315;p69"/>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316" name="Google Shape;14316;p69"/>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4317" name="Google Shape;14317;p69"/>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318" name="Google Shape;14318;p69"/>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319" name="Google Shape;14319;p69"/>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320" name="Google Shape;14320;p69"/>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321" name="Google Shape;14321;p69"/>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322" name="Google Shape;14322;p69"/>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323" name="Google Shape;14323;p69"/>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324" name="Google Shape;14324;p69"/>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325" name="Google Shape;14325;p69"/>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326" name="Google Shape;14326;p69"/>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327" name="Google Shape;14327;p69"/>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328" name="Google Shape;14328;p69"/>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329" name="Google Shape;14329;p69"/>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330" name="Google Shape;14330;p69"/>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331" name="Google Shape;14331;p69"/>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332" name="Google Shape;14332;p69"/>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endParaRPr/>
            </a:p>
          </p:txBody>
        </p:sp>
        <p:sp>
          <p:nvSpPr>
            <p:cNvPr id="14333" name="Google Shape;14333;p69"/>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endParaRPr/>
            </a:p>
          </p:txBody>
        </p:sp>
      </p:grpSp>
      <p:grpSp>
        <p:nvGrpSpPr>
          <p:cNvPr id="14334" name="Google Shape;14334;p69"/>
          <p:cNvGrpSpPr/>
          <p:nvPr/>
        </p:nvGrpSpPr>
        <p:grpSpPr>
          <a:xfrm>
            <a:off x="2212927" y="3164249"/>
            <a:ext cx="307606" cy="366482"/>
            <a:chOff x="2212927" y="3348897"/>
            <a:chExt cx="307606" cy="366482"/>
          </a:xfrm>
        </p:grpSpPr>
        <p:sp>
          <p:nvSpPr>
            <p:cNvPr id="14335" name="Google Shape;14335;p69"/>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336" name="Google Shape;14336;p69"/>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14337" name="Google Shape;14337;p69"/>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338" name="Google Shape;14338;p69"/>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339" name="Google Shape;14339;p69"/>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340" name="Google Shape;14340;p69"/>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4341" name="Google Shape;14341;p69"/>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4342" name="Google Shape;14342;p69"/>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343" name="Google Shape;14343;p69"/>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344" name="Google Shape;14344;p69"/>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endParaRPr/>
            </a:p>
          </p:txBody>
        </p:sp>
      </p:grpSp>
      <p:grpSp>
        <p:nvGrpSpPr>
          <p:cNvPr id="14345" name="Google Shape;14345;p69"/>
          <p:cNvGrpSpPr/>
          <p:nvPr/>
        </p:nvGrpSpPr>
        <p:grpSpPr>
          <a:xfrm>
            <a:off x="1764389" y="3163570"/>
            <a:ext cx="310114" cy="366665"/>
            <a:chOff x="1764389" y="3348218"/>
            <a:chExt cx="310114" cy="366665"/>
          </a:xfrm>
        </p:grpSpPr>
        <p:sp>
          <p:nvSpPr>
            <p:cNvPr id="14346" name="Google Shape;14346;p69"/>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347" name="Google Shape;14347;p69"/>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348" name="Google Shape;14348;p69"/>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349" name="Google Shape;14349;p69"/>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350" name="Google Shape;14350;p69"/>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351" name="Google Shape;14351;p69"/>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352" name="Google Shape;14352;p69"/>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353" name="Google Shape;14353;p69"/>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354" name="Google Shape;14354;p69"/>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355" name="Google Shape;14355;p69"/>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endParaRPr/>
            </a:p>
          </p:txBody>
        </p:sp>
        <p:sp>
          <p:nvSpPr>
            <p:cNvPr id="14356" name="Google Shape;14356;p69"/>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14357" name="Google Shape;14357;p69"/>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358" name="Google Shape;14358;p69"/>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359" name="Google Shape;14359;p69"/>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14360" name="Google Shape;14360;p69"/>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361" name="Google Shape;14361;p69"/>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362" name="Google Shape;14362;p69"/>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363" name="Google Shape;14363;p69"/>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364" name="Google Shape;14364;p69"/>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365" name="Google Shape;14365;p69"/>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endParaRPr/>
            </a:p>
          </p:txBody>
        </p:sp>
      </p:grpSp>
      <p:grpSp>
        <p:nvGrpSpPr>
          <p:cNvPr id="14366" name="Google Shape;14366;p69"/>
          <p:cNvGrpSpPr/>
          <p:nvPr/>
        </p:nvGrpSpPr>
        <p:grpSpPr>
          <a:xfrm>
            <a:off x="2777572" y="3622641"/>
            <a:ext cx="81716" cy="366717"/>
            <a:chOff x="2777572" y="3807287"/>
            <a:chExt cx="81716" cy="366717"/>
          </a:xfrm>
        </p:grpSpPr>
        <p:sp>
          <p:nvSpPr>
            <p:cNvPr id="14367" name="Google Shape;14367;p69"/>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4368" name="Google Shape;14368;p69"/>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4369" name="Google Shape;14369;p69"/>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370" name="Google Shape;14370;p69"/>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371" name="Google Shape;14371;p69"/>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372" name="Google Shape;14372;p69"/>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373" name="Google Shape;14373;p69"/>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374" name="Google Shape;14374;p69"/>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375" name="Google Shape;14375;p69"/>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376" name="Google Shape;14376;p69"/>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377" name="Google Shape;14377;p69"/>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endParaRPr/>
            </a:p>
          </p:txBody>
        </p:sp>
      </p:grpSp>
      <p:grpSp>
        <p:nvGrpSpPr>
          <p:cNvPr id="14378" name="Google Shape;14378;p69"/>
          <p:cNvGrpSpPr/>
          <p:nvPr/>
        </p:nvGrpSpPr>
        <p:grpSpPr>
          <a:xfrm>
            <a:off x="3934015" y="4145133"/>
            <a:ext cx="366665" cy="256334"/>
            <a:chOff x="3934014" y="4329780"/>
            <a:chExt cx="366665" cy="256334"/>
          </a:xfrm>
        </p:grpSpPr>
        <p:sp>
          <p:nvSpPr>
            <p:cNvPr id="14379" name="Google Shape;14379;p69"/>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4380" name="Google Shape;14380;p69"/>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4381" name="Google Shape;14381;p69"/>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382" name="Google Shape;14382;p69"/>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383" name="Google Shape;14383;p69"/>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4384" name="Google Shape;14384;p69"/>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4385" name="Google Shape;14385;p69"/>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386" name="Google Shape;14386;p69"/>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387" name="Google Shape;14387;p69"/>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endParaRPr/>
            </a:p>
          </p:txBody>
        </p:sp>
        <p:sp>
          <p:nvSpPr>
            <p:cNvPr id="14388" name="Google Shape;14388;p69"/>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4389" name="Google Shape;14389;p69"/>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4390" name="Google Shape;14390;p69"/>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391" name="Google Shape;14391;p69"/>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endParaRPr/>
            </a:p>
          </p:txBody>
        </p:sp>
      </p:grpSp>
      <p:grpSp>
        <p:nvGrpSpPr>
          <p:cNvPr id="14392" name="Google Shape;14392;p69"/>
          <p:cNvGrpSpPr/>
          <p:nvPr/>
        </p:nvGrpSpPr>
        <p:grpSpPr>
          <a:xfrm>
            <a:off x="947671" y="3622692"/>
            <a:ext cx="194295" cy="366404"/>
            <a:chOff x="947670" y="3807339"/>
            <a:chExt cx="194295" cy="366404"/>
          </a:xfrm>
        </p:grpSpPr>
        <p:sp>
          <p:nvSpPr>
            <p:cNvPr id="14393" name="Google Shape;14393;p69"/>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394" name="Google Shape;14394;p69"/>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395" name="Google Shape;14395;p69"/>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396" name="Google Shape;14396;p69"/>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14397" name="Google Shape;14397;p69"/>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398" name="Google Shape;14398;p69"/>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endParaRPr/>
            </a:p>
          </p:txBody>
        </p:sp>
        <p:sp>
          <p:nvSpPr>
            <p:cNvPr id="14399" name="Google Shape;14399;p69"/>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400" name="Google Shape;14400;p69"/>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401" name="Google Shape;14401;p69"/>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402" name="Google Shape;14402;p69"/>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endParaRPr/>
            </a:p>
          </p:txBody>
        </p:sp>
      </p:grpSp>
      <p:grpSp>
        <p:nvGrpSpPr>
          <p:cNvPr id="14403" name="Google Shape;14403;p69"/>
          <p:cNvGrpSpPr/>
          <p:nvPr/>
        </p:nvGrpSpPr>
        <p:grpSpPr>
          <a:xfrm>
            <a:off x="3420380" y="4101911"/>
            <a:ext cx="368939" cy="342283"/>
            <a:chOff x="3420379" y="4286557"/>
            <a:chExt cx="368939" cy="342283"/>
          </a:xfrm>
        </p:grpSpPr>
        <p:sp>
          <p:nvSpPr>
            <p:cNvPr id="14404" name="Google Shape;14404;p69"/>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405" name="Google Shape;14405;p69"/>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406" name="Google Shape;14406;p69"/>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407" name="Google Shape;14407;p69"/>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408" name="Google Shape;14408;p69"/>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endParaRPr/>
            </a:p>
          </p:txBody>
        </p:sp>
        <p:sp>
          <p:nvSpPr>
            <p:cNvPr id="14409" name="Google Shape;14409;p69"/>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410" name="Google Shape;14410;p69"/>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411" name="Google Shape;14411;p69"/>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412" name="Google Shape;14412;p69"/>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413" name="Google Shape;14413;p69"/>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414" name="Google Shape;14414;p69"/>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415" name="Google Shape;14415;p69"/>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416" name="Google Shape;14416;p69"/>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417" name="Google Shape;14417;p69"/>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418" name="Google Shape;14418;p69"/>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419" name="Google Shape;14419;p69"/>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endParaRPr/>
            </a:p>
          </p:txBody>
        </p:sp>
      </p:grpSp>
      <p:grpSp>
        <p:nvGrpSpPr>
          <p:cNvPr id="14420" name="Google Shape;14420;p69"/>
          <p:cNvGrpSpPr/>
          <p:nvPr/>
        </p:nvGrpSpPr>
        <p:grpSpPr>
          <a:xfrm>
            <a:off x="3965190" y="3657605"/>
            <a:ext cx="369801" cy="296813"/>
            <a:chOff x="3965190" y="3842252"/>
            <a:chExt cx="369801" cy="296813"/>
          </a:xfrm>
        </p:grpSpPr>
        <p:sp>
          <p:nvSpPr>
            <p:cNvPr id="14421" name="Google Shape;14421;p69"/>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4422" name="Google Shape;14422;p69"/>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endParaRPr/>
            </a:p>
          </p:txBody>
        </p:sp>
        <p:sp>
          <p:nvSpPr>
            <p:cNvPr id="14423" name="Google Shape;14423;p69"/>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424" name="Google Shape;14424;p69"/>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425" name="Google Shape;14425;p69"/>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426" name="Google Shape;14426;p69"/>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427" name="Google Shape;14427;p69"/>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428" name="Google Shape;14428;p69"/>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429" name="Google Shape;14429;p69"/>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430" name="Google Shape;14430;p69"/>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431" name="Google Shape;14431;p69"/>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4432" name="Google Shape;14432;p69"/>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433" name="Google Shape;14433;p69"/>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4434" name="Google Shape;14434;p69"/>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endParaRPr/>
            </a:p>
          </p:txBody>
        </p:sp>
        <p:sp>
          <p:nvSpPr>
            <p:cNvPr id="14435" name="Google Shape;14435;p69"/>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14436" name="Google Shape;14436;p69"/>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endParaRPr/>
            </a:p>
          </p:txBody>
        </p:sp>
        <p:sp>
          <p:nvSpPr>
            <p:cNvPr id="14437" name="Google Shape;14437;p69"/>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14438" name="Google Shape;14438;p69"/>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4439" name="Google Shape;14439;p69"/>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440" name="Google Shape;14440;p69"/>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441" name="Google Shape;14441;p69"/>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endParaRPr/>
            </a:p>
          </p:txBody>
        </p:sp>
      </p:grpSp>
      <p:grpSp>
        <p:nvGrpSpPr>
          <p:cNvPr id="14442" name="Google Shape;14442;p69"/>
          <p:cNvGrpSpPr/>
          <p:nvPr/>
        </p:nvGrpSpPr>
        <p:grpSpPr>
          <a:xfrm>
            <a:off x="3506590" y="3649164"/>
            <a:ext cx="396796" cy="313407"/>
            <a:chOff x="3506590" y="3833812"/>
            <a:chExt cx="396796" cy="313407"/>
          </a:xfrm>
        </p:grpSpPr>
        <p:sp>
          <p:nvSpPr>
            <p:cNvPr id="14443" name="Google Shape;14443;p69"/>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endParaRPr/>
            </a:p>
          </p:txBody>
        </p:sp>
        <p:sp>
          <p:nvSpPr>
            <p:cNvPr id="14444" name="Google Shape;14444;p69"/>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4445" name="Google Shape;14445;p69"/>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endParaRPr/>
            </a:p>
          </p:txBody>
        </p:sp>
      </p:grpSp>
      <p:grpSp>
        <p:nvGrpSpPr>
          <p:cNvPr id="14446" name="Google Shape;14446;p69"/>
          <p:cNvGrpSpPr/>
          <p:nvPr/>
        </p:nvGrpSpPr>
        <p:grpSpPr>
          <a:xfrm>
            <a:off x="2769289" y="1780717"/>
            <a:ext cx="104556" cy="366665"/>
            <a:chOff x="2769288" y="1965364"/>
            <a:chExt cx="104556" cy="366665"/>
          </a:xfrm>
        </p:grpSpPr>
        <p:sp>
          <p:nvSpPr>
            <p:cNvPr id="14447" name="Google Shape;14447;p69"/>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endParaRPr/>
            </a:p>
          </p:txBody>
        </p:sp>
        <p:sp>
          <p:nvSpPr>
            <p:cNvPr id="14448" name="Google Shape;14448;p69"/>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endParaRPr/>
            </a:p>
          </p:txBody>
        </p:sp>
        <p:sp>
          <p:nvSpPr>
            <p:cNvPr id="14449" name="Google Shape;14449;p69"/>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endParaRPr/>
            </a:p>
          </p:txBody>
        </p:sp>
        <p:sp>
          <p:nvSpPr>
            <p:cNvPr id="14450" name="Google Shape;14450;p69"/>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endParaRPr/>
            </a:p>
          </p:txBody>
        </p:sp>
        <p:sp>
          <p:nvSpPr>
            <p:cNvPr id="14451" name="Google Shape;14451;p69"/>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452" name="Google Shape;14452;p69"/>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14453" name="Google Shape;14453;p69"/>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4454" name="Google Shape;14454;p69"/>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4455" name="Google Shape;14455;p69"/>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4456" name="Google Shape;14456;p69"/>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4457" name="Google Shape;14457;p69"/>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458" name="Google Shape;14458;p69"/>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endParaRPr/>
            </a:p>
          </p:txBody>
        </p:sp>
      </p:grpSp>
      <p:grpSp>
        <p:nvGrpSpPr>
          <p:cNvPr id="14459" name="Google Shape;14459;p69"/>
          <p:cNvGrpSpPr/>
          <p:nvPr/>
        </p:nvGrpSpPr>
        <p:grpSpPr>
          <a:xfrm>
            <a:off x="3966679" y="1826214"/>
            <a:ext cx="367162" cy="275698"/>
            <a:chOff x="3966679" y="2010861"/>
            <a:chExt cx="367162" cy="275698"/>
          </a:xfrm>
        </p:grpSpPr>
        <p:sp>
          <p:nvSpPr>
            <p:cNvPr id="14460" name="Google Shape;14460;p69"/>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endParaRPr/>
            </a:p>
          </p:txBody>
        </p:sp>
        <p:sp>
          <p:nvSpPr>
            <p:cNvPr id="14461" name="Google Shape;14461;p69"/>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4462" name="Google Shape;14462;p69"/>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463" name="Google Shape;14463;p69"/>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endParaRPr/>
            </a:p>
          </p:txBody>
        </p:sp>
      </p:grpSp>
      <p:grpSp>
        <p:nvGrpSpPr>
          <p:cNvPr id="14464" name="Google Shape;14464;p69"/>
          <p:cNvGrpSpPr/>
          <p:nvPr/>
        </p:nvGrpSpPr>
        <p:grpSpPr>
          <a:xfrm>
            <a:off x="1752577" y="1840847"/>
            <a:ext cx="366404" cy="246220"/>
            <a:chOff x="1752577" y="2025495"/>
            <a:chExt cx="366404" cy="246220"/>
          </a:xfrm>
        </p:grpSpPr>
        <p:sp>
          <p:nvSpPr>
            <p:cNvPr id="14465" name="Google Shape;14465;p69"/>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466" name="Google Shape;14466;p69"/>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467" name="Google Shape;14467;p69"/>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468" name="Google Shape;14468;p69"/>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469" name="Google Shape;14469;p69"/>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470" name="Google Shape;14470;p69"/>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471" name="Google Shape;14471;p69"/>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472" name="Google Shape;14472;p69"/>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473" name="Google Shape;14473;p69"/>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474" name="Google Shape;14474;p69"/>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475" name="Google Shape;14475;p69"/>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476" name="Google Shape;14476;p69"/>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477" name="Google Shape;14477;p69"/>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4478" name="Google Shape;14478;p69"/>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479" name="Google Shape;14479;p69"/>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endParaRPr/>
            </a:p>
          </p:txBody>
        </p:sp>
        <p:sp>
          <p:nvSpPr>
            <p:cNvPr id="14480" name="Google Shape;14480;p69"/>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endParaRPr/>
            </a:p>
          </p:txBody>
        </p:sp>
      </p:grpSp>
      <p:grpSp>
        <p:nvGrpSpPr>
          <p:cNvPr id="14481" name="Google Shape;14481;p69"/>
          <p:cNvGrpSpPr/>
          <p:nvPr/>
        </p:nvGrpSpPr>
        <p:grpSpPr>
          <a:xfrm>
            <a:off x="1309553" y="1884934"/>
            <a:ext cx="366404" cy="158363"/>
            <a:chOff x="1309553" y="2069580"/>
            <a:chExt cx="366404" cy="158363"/>
          </a:xfrm>
        </p:grpSpPr>
        <p:sp>
          <p:nvSpPr>
            <p:cNvPr id="14482" name="Google Shape;14482;p69"/>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483" name="Google Shape;14483;p69"/>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484" name="Google Shape;14484;p69"/>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85" name="Google Shape;14485;p69"/>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486" name="Google Shape;14486;p69"/>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487" name="Google Shape;14487;p69"/>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488" name="Google Shape;14488;p69"/>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89" name="Google Shape;14489;p69"/>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90" name="Google Shape;14490;p69"/>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91" name="Google Shape;14491;p69"/>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92" name="Google Shape;14492;p69"/>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93" name="Google Shape;14493;p69"/>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94" name="Google Shape;14494;p69"/>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95" name="Google Shape;14495;p69"/>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96" name="Google Shape;14496;p69"/>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97" name="Google Shape;14497;p69"/>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98" name="Google Shape;14498;p69"/>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499" name="Google Shape;14499;p69"/>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500" name="Google Shape;14500;p69"/>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501" name="Google Shape;14501;p69"/>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502" name="Google Shape;14502;p69"/>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503" name="Google Shape;14503;p69"/>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504" name="Google Shape;14504;p69"/>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505" name="Google Shape;14505;p69"/>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506" name="Google Shape;14506;p69"/>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507" name="Google Shape;14507;p69"/>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endParaRPr/>
            </a:p>
          </p:txBody>
        </p:sp>
      </p:grpSp>
      <p:grpSp>
        <p:nvGrpSpPr>
          <p:cNvPr id="14508" name="Google Shape;14508;p69"/>
          <p:cNvGrpSpPr/>
          <p:nvPr/>
        </p:nvGrpSpPr>
        <p:grpSpPr>
          <a:xfrm>
            <a:off x="866529" y="1904115"/>
            <a:ext cx="366639" cy="119635"/>
            <a:chOff x="866528" y="2088762"/>
            <a:chExt cx="366639" cy="119635"/>
          </a:xfrm>
        </p:grpSpPr>
        <p:sp>
          <p:nvSpPr>
            <p:cNvPr id="14509" name="Google Shape;14509;p69"/>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510" name="Google Shape;14510;p69"/>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511" name="Google Shape;14511;p69"/>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12" name="Google Shape;14512;p69"/>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13" name="Google Shape;14513;p69"/>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14" name="Google Shape;14514;p69"/>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15" name="Google Shape;14515;p69"/>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16" name="Google Shape;14516;p69"/>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17" name="Google Shape;14517;p69"/>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18" name="Google Shape;14518;p69"/>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19" name="Google Shape;14519;p69"/>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20" name="Google Shape;14520;p69"/>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21" name="Google Shape;14521;p69"/>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22" name="Google Shape;14522;p69"/>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endParaRPr/>
            </a:p>
          </p:txBody>
        </p:sp>
      </p:grpSp>
      <p:grpSp>
        <p:nvGrpSpPr>
          <p:cNvPr id="14523" name="Google Shape;14523;p69"/>
          <p:cNvGrpSpPr/>
          <p:nvPr/>
        </p:nvGrpSpPr>
        <p:grpSpPr>
          <a:xfrm>
            <a:off x="2329270" y="1780664"/>
            <a:ext cx="98807" cy="366273"/>
            <a:chOff x="2329269" y="1965312"/>
            <a:chExt cx="98807" cy="366273"/>
          </a:xfrm>
        </p:grpSpPr>
        <p:sp>
          <p:nvSpPr>
            <p:cNvPr id="14524" name="Google Shape;14524;p69"/>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4525" name="Google Shape;14525;p69"/>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4526" name="Google Shape;14526;p69"/>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endParaRPr/>
            </a:p>
          </p:txBody>
        </p:sp>
      </p:grpSp>
      <p:grpSp>
        <p:nvGrpSpPr>
          <p:cNvPr id="14527" name="Google Shape;14527;p69"/>
          <p:cNvGrpSpPr/>
          <p:nvPr/>
        </p:nvGrpSpPr>
        <p:grpSpPr>
          <a:xfrm>
            <a:off x="3208053" y="1780324"/>
            <a:ext cx="112344" cy="366926"/>
            <a:chOff x="3208053" y="1964972"/>
            <a:chExt cx="112344" cy="366926"/>
          </a:xfrm>
        </p:grpSpPr>
        <p:sp>
          <p:nvSpPr>
            <p:cNvPr id="14528" name="Google Shape;14528;p69"/>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529" name="Google Shape;14529;p69"/>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530" name="Google Shape;14530;p69"/>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endParaRPr/>
            </a:p>
          </p:txBody>
        </p:sp>
        <p:sp>
          <p:nvSpPr>
            <p:cNvPr id="14531" name="Google Shape;14531;p69"/>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532" name="Google Shape;14532;p69"/>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533" name="Google Shape;14533;p69"/>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endParaRPr/>
            </a:p>
          </p:txBody>
        </p:sp>
      </p:grpSp>
      <p:grpSp>
        <p:nvGrpSpPr>
          <p:cNvPr id="14534" name="Google Shape;14534;p69"/>
          <p:cNvGrpSpPr/>
          <p:nvPr/>
        </p:nvGrpSpPr>
        <p:grpSpPr>
          <a:xfrm>
            <a:off x="3225380" y="3622692"/>
            <a:ext cx="72413" cy="366404"/>
            <a:chOff x="3225379" y="3807339"/>
            <a:chExt cx="72413" cy="366404"/>
          </a:xfrm>
        </p:grpSpPr>
        <p:sp>
          <p:nvSpPr>
            <p:cNvPr id="14535" name="Google Shape;14535;p69"/>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536" name="Google Shape;14536;p69"/>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537" name="Google Shape;14537;p69"/>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538" name="Google Shape;14538;p69"/>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endParaRPr/>
            </a:p>
          </p:txBody>
        </p:sp>
        <p:sp>
          <p:nvSpPr>
            <p:cNvPr id="14539" name="Google Shape;14539;p69"/>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540" name="Google Shape;14540;p69"/>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4541" name="Google Shape;14541;p69"/>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542" name="Google Shape;14542;p69"/>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endParaRPr/>
            </a:p>
          </p:txBody>
        </p:sp>
      </p:grpSp>
      <p:grpSp>
        <p:nvGrpSpPr>
          <p:cNvPr id="14543" name="Google Shape;14543;p69"/>
          <p:cNvGrpSpPr/>
          <p:nvPr/>
        </p:nvGrpSpPr>
        <p:grpSpPr>
          <a:xfrm>
            <a:off x="3523917" y="1826449"/>
            <a:ext cx="366665" cy="275201"/>
            <a:chOff x="3523916" y="2011096"/>
            <a:chExt cx="366665" cy="275201"/>
          </a:xfrm>
        </p:grpSpPr>
        <p:sp>
          <p:nvSpPr>
            <p:cNvPr id="14544" name="Google Shape;14544;p69"/>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endParaRPr/>
            </a:p>
          </p:txBody>
        </p:sp>
        <p:sp>
          <p:nvSpPr>
            <p:cNvPr id="14545" name="Google Shape;14545;p69"/>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endParaRPr/>
            </a:p>
          </p:txBody>
        </p:sp>
        <p:sp>
          <p:nvSpPr>
            <p:cNvPr id="14546" name="Google Shape;14546;p69"/>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endParaRPr/>
            </a:p>
          </p:txBody>
        </p:sp>
        <p:sp>
          <p:nvSpPr>
            <p:cNvPr id="14547" name="Google Shape;14547;p69"/>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48" name="Google Shape;14548;p69"/>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49" name="Google Shape;14549;p69"/>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50" name="Google Shape;14550;p69"/>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51" name="Google Shape;14551;p69"/>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52" name="Google Shape;14552;p69"/>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53" name="Google Shape;14553;p69"/>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54" name="Google Shape;14554;p69"/>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55" name="Google Shape;14555;p69"/>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56" name="Google Shape;14556;p69"/>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57" name="Google Shape;14557;p69"/>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58" name="Google Shape;14558;p69"/>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59" name="Google Shape;14559;p69"/>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560" name="Google Shape;14560;p69"/>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561" name="Google Shape;14561;p69"/>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4562" name="Google Shape;14562;p69"/>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563" name="Google Shape;14563;p69"/>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endParaRPr/>
            </a:p>
          </p:txBody>
        </p:sp>
      </p:grpSp>
      <p:grpSp>
        <p:nvGrpSpPr>
          <p:cNvPr id="14564" name="Google Shape;14564;p69"/>
          <p:cNvGrpSpPr/>
          <p:nvPr/>
        </p:nvGrpSpPr>
        <p:grpSpPr>
          <a:xfrm>
            <a:off x="1742777" y="1315349"/>
            <a:ext cx="393791" cy="366744"/>
            <a:chOff x="1742777" y="1499997"/>
            <a:chExt cx="393791" cy="366744"/>
          </a:xfrm>
        </p:grpSpPr>
        <p:sp>
          <p:nvSpPr>
            <p:cNvPr id="14565" name="Google Shape;14565;p69"/>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566" name="Google Shape;14566;p69"/>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567" name="Google Shape;14567;p69"/>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endParaRPr/>
            </a:p>
          </p:txBody>
        </p:sp>
        <p:sp>
          <p:nvSpPr>
            <p:cNvPr id="14568" name="Google Shape;14568;p69"/>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569" name="Google Shape;14569;p69"/>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14570" name="Google Shape;14570;p69"/>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14571" name="Google Shape;14571;p69"/>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14572" name="Google Shape;14572;p69"/>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573" name="Google Shape;14573;p69"/>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574" name="Google Shape;14574;p69"/>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575" name="Google Shape;14575;p69"/>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576" name="Google Shape;14576;p69"/>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577" name="Google Shape;14577;p69"/>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578" name="Google Shape;14578;p69"/>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endParaRPr/>
            </a:p>
          </p:txBody>
        </p:sp>
      </p:grpSp>
      <p:grpSp>
        <p:nvGrpSpPr>
          <p:cNvPr id="14579" name="Google Shape;14579;p69"/>
          <p:cNvGrpSpPr/>
          <p:nvPr/>
        </p:nvGrpSpPr>
        <p:grpSpPr>
          <a:xfrm>
            <a:off x="4014449" y="1315350"/>
            <a:ext cx="319914" cy="366639"/>
            <a:chOff x="4014449" y="1499997"/>
            <a:chExt cx="319914" cy="366639"/>
          </a:xfrm>
        </p:grpSpPr>
        <p:sp>
          <p:nvSpPr>
            <p:cNvPr id="14580" name="Google Shape;14580;p69"/>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581" name="Google Shape;14581;p69"/>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582" name="Google Shape;14582;p69"/>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583" name="Google Shape;14583;p69"/>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4584" name="Google Shape;14584;p69"/>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endParaRPr/>
            </a:p>
          </p:txBody>
        </p:sp>
      </p:grpSp>
      <p:grpSp>
        <p:nvGrpSpPr>
          <p:cNvPr id="14585" name="Google Shape;14585;p69"/>
          <p:cNvGrpSpPr/>
          <p:nvPr/>
        </p:nvGrpSpPr>
        <p:grpSpPr>
          <a:xfrm>
            <a:off x="866268" y="1406814"/>
            <a:ext cx="367397" cy="183711"/>
            <a:chOff x="866267" y="1591460"/>
            <a:chExt cx="367397" cy="183711"/>
          </a:xfrm>
        </p:grpSpPr>
        <p:sp>
          <p:nvSpPr>
            <p:cNvPr id="14586" name="Google Shape;14586;p69"/>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587" name="Google Shape;14587;p69"/>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588" name="Google Shape;14588;p69"/>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589" name="Google Shape;14589;p69"/>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590" name="Google Shape;14590;p69"/>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591" name="Google Shape;14591;p69"/>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592" name="Google Shape;14592;p69"/>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593" name="Google Shape;14593;p69"/>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594" name="Google Shape;14594;p69"/>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595" name="Google Shape;14595;p69"/>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596" name="Google Shape;14596;p69"/>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597" name="Google Shape;14597;p69"/>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598" name="Google Shape;14598;p69"/>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599" name="Google Shape;14599;p69"/>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600" name="Google Shape;14600;p69"/>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601" name="Google Shape;14601;p69"/>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602" name="Google Shape;14602;p69"/>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603" name="Google Shape;14603;p69"/>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endParaRPr/>
            </a:p>
          </p:txBody>
        </p:sp>
      </p:grpSp>
      <p:grpSp>
        <p:nvGrpSpPr>
          <p:cNvPr id="14604" name="Google Shape;14604;p69"/>
          <p:cNvGrpSpPr/>
          <p:nvPr/>
        </p:nvGrpSpPr>
        <p:grpSpPr>
          <a:xfrm>
            <a:off x="3117843" y="1315244"/>
            <a:ext cx="327440" cy="366744"/>
            <a:chOff x="3117843" y="1499892"/>
            <a:chExt cx="327440" cy="366744"/>
          </a:xfrm>
        </p:grpSpPr>
        <p:sp>
          <p:nvSpPr>
            <p:cNvPr id="14605" name="Google Shape;14605;p69"/>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14606" name="Google Shape;14606;p69"/>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4607" name="Google Shape;14607;p69"/>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608" name="Google Shape;14608;p69"/>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4609" name="Google Shape;14609;p69"/>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14610" name="Google Shape;14610;p69"/>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endParaRPr/>
            </a:p>
          </p:txBody>
        </p:sp>
        <p:sp>
          <p:nvSpPr>
            <p:cNvPr id="14611" name="Google Shape;14611;p69"/>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endParaRPr/>
            </a:p>
          </p:txBody>
        </p:sp>
      </p:grpSp>
      <p:grpSp>
        <p:nvGrpSpPr>
          <p:cNvPr id="14612" name="Google Shape;14612;p69"/>
          <p:cNvGrpSpPr/>
          <p:nvPr/>
        </p:nvGrpSpPr>
        <p:grpSpPr>
          <a:xfrm>
            <a:off x="2667006" y="1315350"/>
            <a:ext cx="336770" cy="366639"/>
            <a:chOff x="2667005" y="1499997"/>
            <a:chExt cx="336770" cy="366639"/>
          </a:xfrm>
        </p:grpSpPr>
        <p:sp>
          <p:nvSpPr>
            <p:cNvPr id="14613" name="Google Shape;14613;p69"/>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4614" name="Google Shape;14614;p69"/>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4615" name="Google Shape;14615;p69"/>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4616" name="Google Shape;14616;p69"/>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617" name="Google Shape;14617;p69"/>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618" name="Google Shape;14618;p69"/>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14619" name="Google Shape;14619;p69"/>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14620" name="Google Shape;14620;p69"/>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621" name="Google Shape;14621;p69"/>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22" name="Google Shape;14622;p69"/>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23" name="Google Shape;14623;p69"/>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24" name="Google Shape;14624;p69"/>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25" name="Google Shape;14625;p69"/>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26" name="Google Shape;14626;p69"/>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27" name="Google Shape;14627;p69"/>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28" name="Google Shape;14628;p69"/>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29" name="Google Shape;14629;p69"/>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endParaRPr/>
            </a:p>
          </p:txBody>
        </p:sp>
        <p:sp>
          <p:nvSpPr>
            <p:cNvPr id="14630" name="Google Shape;14630;p69"/>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631" name="Google Shape;14631;p69"/>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endParaRPr/>
            </a:p>
          </p:txBody>
        </p:sp>
      </p:grpSp>
      <p:grpSp>
        <p:nvGrpSpPr>
          <p:cNvPr id="14632" name="Google Shape;14632;p69"/>
          <p:cNvGrpSpPr/>
          <p:nvPr/>
        </p:nvGrpSpPr>
        <p:grpSpPr>
          <a:xfrm>
            <a:off x="3564867" y="1315350"/>
            <a:ext cx="326473" cy="366639"/>
            <a:chOff x="3564866" y="1499997"/>
            <a:chExt cx="326473" cy="366639"/>
          </a:xfrm>
        </p:grpSpPr>
        <p:sp>
          <p:nvSpPr>
            <p:cNvPr id="14633" name="Google Shape;14633;p69"/>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14634" name="Google Shape;14634;p69"/>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endParaRPr/>
            </a:p>
          </p:txBody>
        </p:sp>
        <p:sp>
          <p:nvSpPr>
            <p:cNvPr id="14635" name="Google Shape;14635;p69"/>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636" name="Google Shape;14636;p69"/>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37" name="Google Shape;14637;p69"/>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638" name="Google Shape;14638;p69"/>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639" name="Google Shape;14639;p69"/>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640" name="Google Shape;14640;p69"/>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641" name="Google Shape;14641;p69"/>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endParaRPr/>
            </a:p>
          </p:txBody>
        </p:sp>
      </p:grpSp>
      <p:grpSp>
        <p:nvGrpSpPr>
          <p:cNvPr id="14642" name="Google Shape;14642;p69"/>
          <p:cNvGrpSpPr/>
          <p:nvPr/>
        </p:nvGrpSpPr>
        <p:grpSpPr>
          <a:xfrm>
            <a:off x="1314074" y="1315350"/>
            <a:ext cx="364392" cy="366639"/>
            <a:chOff x="1314074" y="1499997"/>
            <a:chExt cx="364392" cy="366639"/>
          </a:xfrm>
        </p:grpSpPr>
        <p:sp>
          <p:nvSpPr>
            <p:cNvPr id="14643" name="Google Shape;14643;p69"/>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644" name="Google Shape;14644;p69"/>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645" name="Google Shape;14645;p69"/>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646" name="Google Shape;14646;p69"/>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647" name="Google Shape;14647;p69"/>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648" name="Google Shape;14648;p69"/>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649" name="Google Shape;14649;p69"/>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50" name="Google Shape;14650;p69"/>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651" name="Google Shape;14651;p69"/>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14652" name="Google Shape;14652;p69"/>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14653" name="Google Shape;14653;p69"/>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654" name="Google Shape;14654;p69"/>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endParaRPr/>
            </a:p>
          </p:txBody>
        </p:sp>
      </p:grpSp>
      <p:grpSp>
        <p:nvGrpSpPr>
          <p:cNvPr id="14655" name="Google Shape;14655;p69"/>
          <p:cNvGrpSpPr/>
          <p:nvPr/>
        </p:nvGrpSpPr>
        <p:grpSpPr>
          <a:xfrm>
            <a:off x="2220479" y="1315350"/>
            <a:ext cx="337005" cy="366639"/>
            <a:chOff x="2220479" y="1499997"/>
            <a:chExt cx="337005" cy="366639"/>
          </a:xfrm>
        </p:grpSpPr>
        <p:sp>
          <p:nvSpPr>
            <p:cNvPr id="14656" name="Google Shape;14656;p69"/>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657" name="Google Shape;14657;p69"/>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658" name="Google Shape;14658;p69"/>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659" name="Google Shape;14659;p69"/>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60" name="Google Shape;14660;p69"/>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61" name="Google Shape;14661;p69"/>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62" name="Google Shape;14662;p69"/>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63" name="Google Shape;14663;p69"/>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64" name="Google Shape;14664;p69"/>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65" name="Google Shape;14665;p69"/>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66" name="Google Shape;14666;p69"/>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endParaRPr/>
            </a:p>
          </p:txBody>
        </p:sp>
      </p:grpSp>
      <p:grpSp>
        <p:nvGrpSpPr>
          <p:cNvPr id="14667" name="Google Shape;14667;p69"/>
          <p:cNvGrpSpPr/>
          <p:nvPr/>
        </p:nvGrpSpPr>
        <p:grpSpPr>
          <a:xfrm>
            <a:off x="4105155" y="2241328"/>
            <a:ext cx="87230" cy="366430"/>
            <a:chOff x="4105155" y="2425976"/>
            <a:chExt cx="87230" cy="366430"/>
          </a:xfrm>
        </p:grpSpPr>
        <p:sp>
          <p:nvSpPr>
            <p:cNvPr id="14668" name="Google Shape;14668;p69"/>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669" name="Google Shape;14669;p69"/>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670" name="Google Shape;14670;p69"/>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4671" name="Google Shape;14671;p69"/>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672" name="Google Shape;14672;p69"/>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4673" name="Google Shape;14673;p69"/>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endParaRPr/>
            </a:p>
          </p:txBody>
        </p:sp>
      </p:grpSp>
      <p:grpSp>
        <p:nvGrpSpPr>
          <p:cNvPr id="14674" name="Google Shape;14674;p69"/>
          <p:cNvGrpSpPr/>
          <p:nvPr/>
        </p:nvGrpSpPr>
        <p:grpSpPr>
          <a:xfrm>
            <a:off x="1808110" y="2241355"/>
            <a:ext cx="267884" cy="366639"/>
            <a:chOff x="1808109" y="2426002"/>
            <a:chExt cx="267884" cy="366639"/>
          </a:xfrm>
        </p:grpSpPr>
        <p:sp>
          <p:nvSpPr>
            <p:cNvPr id="14675" name="Google Shape;14675;p69"/>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4676" name="Google Shape;14676;p69"/>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endParaRPr/>
            </a:p>
          </p:txBody>
        </p:sp>
        <p:sp>
          <p:nvSpPr>
            <p:cNvPr id="14677" name="Google Shape;14677;p69"/>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4678" name="Google Shape;14678;p69"/>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4679" name="Google Shape;14679;p69"/>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endParaRPr/>
            </a:p>
          </p:txBody>
        </p:sp>
        <p:sp>
          <p:nvSpPr>
            <p:cNvPr id="14680" name="Google Shape;14680;p69"/>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endParaRPr/>
            </a:p>
          </p:txBody>
        </p:sp>
        <p:sp>
          <p:nvSpPr>
            <p:cNvPr id="14681" name="Google Shape;14681;p69"/>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endParaRPr/>
            </a:p>
          </p:txBody>
        </p:sp>
        <p:sp>
          <p:nvSpPr>
            <p:cNvPr id="14682" name="Google Shape;14682;p69"/>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endParaRPr/>
            </a:p>
          </p:txBody>
        </p:sp>
        <p:sp>
          <p:nvSpPr>
            <p:cNvPr id="14683" name="Google Shape;14683;p69"/>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4684" name="Google Shape;14684;p69"/>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endParaRPr/>
            </a:p>
          </p:txBody>
        </p:sp>
        <p:sp>
          <p:nvSpPr>
            <p:cNvPr id="14685" name="Google Shape;14685;p69"/>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4686" name="Google Shape;14686;p69"/>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endParaRPr/>
            </a:p>
          </p:txBody>
        </p:sp>
        <p:sp>
          <p:nvSpPr>
            <p:cNvPr id="14687" name="Google Shape;14687;p69"/>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14688" name="Google Shape;14688;p69"/>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689" name="Google Shape;14689;p69"/>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4690" name="Google Shape;14690;p69"/>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endParaRPr/>
            </a:p>
          </p:txBody>
        </p:sp>
        <p:sp>
          <p:nvSpPr>
            <p:cNvPr id="14691" name="Google Shape;14691;p69"/>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endParaRPr/>
            </a:p>
          </p:txBody>
        </p:sp>
        <p:sp>
          <p:nvSpPr>
            <p:cNvPr id="14692" name="Google Shape;14692;p69"/>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4693" name="Google Shape;14693;p69"/>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694" name="Google Shape;14694;p69"/>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695" name="Google Shape;14695;p69"/>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endParaRPr/>
            </a:p>
          </p:txBody>
        </p:sp>
      </p:grpSp>
      <p:grpSp>
        <p:nvGrpSpPr>
          <p:cNvPr id="14696" name="Google Shape;14696;p69"/>
          <p:cNvGrpSpPr/>
          <p:nvPr/>
        </p:nvGrpSpPr>
        <p:grpSpPr>
          <a:xfrm>
            <a:off x="3603569" y="2241355"/>
            <a:ext cx="207597" cy="366639"/>
            <a:chOff x="3603568" y="2426002"/>
            <a:chExt cx="207597" cy="366639"/>
          </a:xfrm>
        </p:grpSpPr>
        <p:sp>
          <p:nvSpPr>
            <p:cNvPr id="14697" name="Google Shape;14697;p69"/>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4698" name="Google Shape;14698;p69"/>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14699" name="Google Shape;14699;p69"/>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4700" name="Google Shape;14700;p69"/>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701" name="Google Shape;14701;p69"/>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endParaRPr/>
            </a:p>
          </p:txBody>
        </p:sp>
        <p:sp>
          <p:nvSpPr>
            <p:cNvPr id="14702" name="Google Shape;14702;p69"/>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endParaRPr/>
            </a:p>
          </p:txBody>
        </p:sp>
      </p:grpSp>
      <p:grpSp>
        <p:nvGrpSpPr>
          <p:cNvPr id="14703" name="Google Shape;14703;p69"/>
          <p:cNvGrpSpPr/>
          <p:nvPr/>
        </p:nvGrpSpPr>
        <p:grpSpPr>
          <a:xfrm>
            <a:off x="2246116" y="2241354"/>
            <a:ext cx="274417" cy="366404"/>
            <a:chOff x="2246115" y="2426002"/>
            <a:chExt cx="274417" cy="366404"/>
          </a:xfrm>
        </p:grpSpPr>
        <p:sp>
          <p:nvSpPr>
            <p:cNvPr id="14704" name="Google Shape;14704;p69"/>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705" name="Google Shape;14705;p69"/>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706" name="Google Shape;14706;p69"/>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707" name="Google Shape;14707;p69"/>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708" name="Google Shape;14708;p69"/>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709" name="Google Shape;14709;p69"/>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710" name="Google Shape;14710;p69"/>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711" name="Google Shape;14711;p69"/>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endParaRPr/>
            </a:p>
          </p:txBody>
        </p:sp>
      </p:grpSp>
      <p:grpSp>
        <p:nvGrpSpPr>
          <p:cNvPr id="14712" name="Google Shape;14712;p69"/>
          <p:cNvGrpSpPr/>
          <p:nvPr/>
        </p:nvGrpSpPr>
        <p:grpSpPr>
          <a:xfrm>
            <a:off x="2696666" y="2241355"/>
            <a:ext cx="256099" cy="366639"/>
            <a:chOff x="2696666" y="2426002"/>
            <a:chExt cx="256099" cy="366639"/>
          </a:xfrm>
        </p:grpSpPr>
        <p:sp>
          <p:nvSpPr>
            <p:cNvPr id="14713" name="Google Shape;14713;p69"/>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endParaRPr/>
            </a:p>
          </p:txBody>
        </p:sp>
        <p:sp>
          <p:nvSpPr>
            <p:cNvPr id="14714" name="Google Shape;14714;p69"/>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715" name="Google Shape;14715;p69"/>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716" name="Google Shape;14716;p69"/>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717" name="Google Shape;14717;p69"/>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718" name="Google Shape;14718;p69"/>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endParaRPr/>
            </a:p>
          </p:txBody>
        </p:sp>
      </p:grpSp>
      <p:grpSp>
        <p:nvGrpSpPr>
          <p:cNvPr id="14719" name="Google Shape;14719;p69"/>
          <p:cNvGrpSpPr/>
          <p:nvPr/>
        </p:nvGrpSpPr>
        <p:grpSpPr>
          <a:xfrm>
            <a:off x="3149073" y="2241354"/>
            <a:ext cx="225863" cy="366430"/>
            <a:chOff x="3149072" y="2426002"/>
            <a:chExt cx="225863" cy="366430"/>
          </a:xfrm>
        </p:grpSpPr>
        <p:sp>
          <p:nvSpPr>
            <p:cNvPr id="14720" name="Google Shape;14720;p69"/>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4721" name="Google Shape;14721;p69"/>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4722" name="Google Shape;14722;p69"/>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723" name="Google Shape;14723;p69"/>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724" name="Google Shape;14724;p69"/>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endParaRPr/>
            </a:p>
          </p:txBody>
        </p:sp>
        <p:sp>
          <p:nvSpPr>
            <p:cNvPr id="14725" name="Google Shape;14725;p69"/>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endParaRPr/>
            </a:p>
          </p:txBody>
        </p:sp>
        <p:sp>
          <p:nvSpPr>
            <p:cNvPr id="14726" name="Google Shape;14726;p69"/>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727" name="Google Shape;14727;p69"/>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728" name="Google Shape;14728;p69"/>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endParaRPr/>
            </a:p>
          </p:txBody>
        </p:sp>
        <p:sp>
          <p:nvSpPr>
            <p:cNvPr id="14729" name="Google Shape;14729;p69"/>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4730" name="Google Shape;14730;p69"/>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endParaRPr/>
            </a:p>
          </p:txBody>
        </p:sp>
      </p:grpSp>
      <p:grpSp>
        <p:nvGrpSpPr>
          <p:cNvPr id="14731" name="Google Shape;14731;p69"/>
          <p:cNvGrpSpPr/>
          <p:nvPr/>
        </p:nvGrpSpPr>
        <p:grpSpPr>
          <a:xfrm>
            <a:off x="1361556" y="2241276"/>
            <a:ext cx="283224" cy="366482"/>
            <a:chOff x="1361556" y="2425923"/>
            <a:chExt cx="283224" cy="366482"/>
          </a:xfrm>
        </p:grpSpPr>
        <p:sp>
          <p:nvSpPr>
            <p:cNvPr id="14732" name="Google Shape;14732;p69"/>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endParaRPr/>
            </a:p>
          </p:txBody>
        </p:sp>
        <p:sp>
          <p:nvSpPr>
            <p:cNvPr id="14733" name="Google Shape;14733;p69"/>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734" name="Google Shape;14734;p69"/>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735" name="Google Shape;14735;p69"/>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endParaRPr/>
            </a:p>
          </p:txBody>
        </p:sp>
        <p:sp>
          <p:nvSpPr>
            <p:cNvPr id="14736" name="Google Shape;14736;p69"/>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14737" name="Google Shape;14737;p69"/>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738" name="Google Shape;14738;p69"/>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739" name="Google Shape;14739;p69"/>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740" name="Google Shape;14740;p69"/>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741" name="Google Shape;14741;p69"/>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742" name="Google Shape;14742;p69"/>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743" name="Google Shape;14743;p69"/>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744" name="Google Shape;14744;p69"/>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745" name="Google Shape;14745;p69"/>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746" name="Google Shape;14746;p69"/>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747" name="Google Shape;14747;p69"/>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14748" name="Google Shape;14748;p69"/>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749" name="Google Shape;14749;p69"/>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750" name="Google Shape;14750;p69"/>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751" name="Google Shape;14751;p69"/>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endParaRPr/>
            </a:p>
          </p:txBody>
        </p:sp>
      </p:grpSp>
      <p:grpSp>
        <p:nvGrpSpPr>
          <p:cNvPr id="14752" name="Google Shape;14752;p69"/>
          <p:cNvGrpSpPr/>
          <p:nvPr/>
        </p:nvGrpSpPr>
        <p:grpSpPr>
          <a:xfrm>
            <a:off x="3973736" y="2706409"/>
            <a:ext cx="361883" cy="366979"/>
            <a:chOff x="3973735" y="2891056"/>
            <a:chExt cx="361883" cy="366979"/>
          </a:xfrm>
        </p:grpSpPr>
        <p:sp>
          <p:nvSpPr>
            <p:cNvPr id="14753" name="Google Shape;14753;p69"/>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endParaRPr/>
            </a:p>
          </p:txBody>
        </p:sp>
        <p:sp>
          <p:nvSpPr>
            <p:cNvPr id="14754" name="Google Shape;14754;p69"/>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endParaRPr/>
            </a:p>
          </p:txBody>
        </p:sp>
        <p:sp>
          <p:nvSpPr>
            <p:cNvPr id="14755" name="Google Shape;14755;p69"/>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756" name="Google Shape;14756;p69"/>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757" name="Google Shape;14757;p69"/>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758" name="Google Shape;14758;p69"/>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759" name="Google Shape;14759;p69"/>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760" name="Google Shape;14760;p69"/>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761" name="Google Shape;14761;p69"/>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762" name="Google Shape;14762;p69"/>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763" name="Google Shape;14763;p69"/>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4764" name="Google Shape;14764;p69"/>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765" name="Google Shape;14765;p69"/>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766" name="Google Shape;14766;p69"/>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767" name="Google Shape;14767;p69"/>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768" name="Google Shape;14768;p69"/>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endParaRPr/>
            </a:p>
          </p:txBody>
        </p:sp>
        <p:sp>
          <p:nvSpPr>
            <p:cNvPr id="14769" name="Google Shape;14769;p69"/>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endParaRPr/>
            </a:p>
          </p:txBody>
        </p:sp>
      </p:grpSp>
      <p:grpSp>
        <p:nvGrpSpPr>
          <p:cNvPr id="14770" name="Google Shape;14770;p69"/>
          <p:cNvGrpSpPr/>
          <p:nvPr/>
        </p:nvGrpSpPr>
        <p:grpSpPr>
          <a:xfrm>
            <a:off x="3527942" y="2732096"/>
            <a:ext cx="366665" cy="315654"/>
            <a:chOff x="3527941" y="2916744"/>
            <a:chExt cx="366665" cy="315654"/>
          </a:xfrm>
        </p:grpSpPr>
        <p:sp>
          <p:nvSpPr>
            <p:cNvPr id="14771" name="Google Shape;14771;p69"/>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772" name="Google Shape;14772;p69"/>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endParaRPr/>
            </a:p>
          </p:txBody>
        </p:sp>
        <p:sp>
          <p:nvSpPr>
            <p:cNvPr id="14773" name="Google Shape;14773;p69"/>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endParaRPr/>
            </a:p>
          </p:txBody>
        </p:sp>
        <p:sp>
          <p:nvSpPr>
            <p:cNvPr id="14774" name="Google Shape;14774;p69"/>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775" name="Google Shape;14775;p69"/>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endParaRPr/>
            </a:p>
          </p:txBody>
        </p:sp>
        <p:sp>
          <p:nvSpPr>
            <p:cNvPr id="14776" name="Google Shape;14776;p69"/>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4777" name="Google Shape;14777;p69"/>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endParaRPr/>
            </a:p>
          </p:txBody>
        </p:sp>
        <p:sp>
          <p:nvSpPr>
            <p:cNvPr id="14778" name="Google Shape;14778;p69"/>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4779" name="Google Shape;14779;p69"/>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4780" name="Google Shape;14780;p69"/>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endParaRPr/>
            </a:p>
          </p:txBody>
        </p:sp>
        <p:sp>
          <p:nvSpPr>
            <p:cNvPr id="14781" name="Google Shape;14781;p69"/>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endParaRPr/>
            </a:p>
          </p:txBody>
        </p:sp>
        <p:sp>
          <p:nvSpPr>
            <p:cNvPr id="14782" name="Google Shape;14782;p69"/>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783" name="Google Shape;14783;p69"/>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14784" name="Google Shape;14784;p69"/>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14785" name="Google Shape;14785;p69"/>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786" name="Google Shape;14786;p69"/>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endParaRPr/>
            </a:p>
          </p:txBody>
        </p:sp>
        <p:sp>
          <p:nvSpPr>
            <p:cNvPr id="14787" name="Google Shape;14787;p69"/>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4788" name="Google Shape;14788;p69"/>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endParaRPr/>
            </a:p>
          </p:txBody>
        </p:sp>
        <p:sp>
          <p:nvSpPr>
            <p:cNvPr id="14789" name="Google Shape;14789;p69"/>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endParaRPr/>
            </a:p>
          </p:txBody>
        </p:sp>
        <p:sp>
          <p:nvSpPr>
            <p:cNvPr id="14790" name="Google Shape;14790;p69"/>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endParaRPr/>
            </a:p>
          </p:txBody>
        </p:sp>
        <p:sp>
          <p:nvSpPr>
            <p:cNvPr id="14791" name="Google Shape;14791;p69"/>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792" name="Google Shape;14792;p69"/>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4793" name="Google Shape;14793;p69"/>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endParaRPr/>
            </a:p>
          </p:txBody>
        </p:sp>
        <p:sp>
          <p:nvSpPr>
            <p:cNvPr id="14794" name="Google Shape;14794;p69"/>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4795" name="Google Shape;14795;p69"/>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4796" name="Google Shape;14796;p69"/>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4797" name="Google Shape;14797;p69"/>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798" name="Google Shape;14798;p69"/>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endParaRPr/>
            </a:p>
          </p:txBody>
        </p:sp>
        <p:sp>
          <p:nvSpPr>
            <p:cNvPr id="14799" name="Google Shape;14799;p69"/>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4800" name="Google Shape;14800;p69"/>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endParaRPr/>
            </a:p>
          </p:txBody>
        </p:sp>
      </p:grpSp>
      <p:grpSp>
        <p:nvGrpSpPr>
          <p:cNvPr id="14801" name="Google Shape;14801;p69"/>
          <p:cNvGrpSpPr/>
          <p:nvPr/>
        </p:nvGrpSpPr>
        <p:grpSpPr>
          <a:xfrm>
            <a:off x="2640873" y="2706983"/>
            <a:ext cx="366404" cy="366404"/>
            <a:chOff x="2640873" y="2891631"/>
            <a:chExt cx="366404" cy="366404"/>
          </a:xfrm>
        </p:grpSpPr>
        <p:sp>
          <p:nvSpPr>
            <p:cNvPr id="14802" name="Google Shape;14802;p69"/>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803" name="Google Shape;14803;p69"/>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04" name="Google Shape;14804;p69"/>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05" name="Google Shape;14805;p69"/>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4806" name="Google Shape;14806;p69"/>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807" name="Google Shape;14807;p69"/>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808" name="Google Shape;14808;p69"/>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809" name="Google Shape;14809;p69"/>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810" name="Google Shape;14810;p69"/>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811" name="Google Shape;14811;p69"/>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812" name="Google Shape;14812;p69"/>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813" name="Google Shape;14813;p69"/>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814" name="Google Shape;14814;p69"/>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815" name="Google Shape;14815;p69"/>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endParaRPr/>
            </a:p>
          </p:txBody>
        </p:sp>
      </p:grpSp>
      <p:grpSp>
        <p:nvGrpSpPr>
          <p:cNvPr id="14816" name="Google Shape;14816;p69"/>
          <p:cNvGrpSpPr/>
          <p:nvPr/>
        </p:nvGrpSpPr>
        <p:grpSpPr>
          <a:xfrm>
            <a:off x="2197092" y="2753474"/>
            <a:ext cx="366665" cy="273189"/>
            <a:chOff x="2197091" y="2938120"/>
            <a:chExt cx="366665" cy="273189"/>
          </a:xfrm>
        </p:grpSpPr>
        <p:sp>
          <p:nvSpPr>
            <p:cNvPr id="14817" name="Google Shape;14817;p69"/>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endParaRPr/>
            </a:p>
          </p:txBody>
        </p:sp>
        <p:sp>
          <p:nvSpPr>
            <p:cNvPr id="14818" name="Google Shape;14818;p69"/>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4819" name="Google Shape;14819;p69"/>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endParaRPr/>
            </a:p>
          </p:txBody>
        </p:sp>
        <p:sp>
          <p:nvSpPr>
            <p:cNvPr id="14820" name="Google Shape;14820;p69"/>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4821" name="Google Shape;14821;p69"/>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4822" name="Google Shape;14822;p69"/>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4823" name="Google Shape;14823;p69"/>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4824" name="Google Shape;14824;p69"/>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4825" name="Google Shape;14825;p69"/>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4826" name="Google Shape;14826;p69"/>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4827" name="Google Shape;14827;p69"/>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4828" name="Google Shape;14828;p69"/>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829" name="Google Shape;14829;p69"/>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830" name="Google Shape;14830;p69"/>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endParaRPr/>
            </a:p>
          </p:txBody>
        </p:sp>
        <p:sp>
          <p:nvSpPr>
            <p:cNvPr id="14831" name="Google Shape;14831;p69"/>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endParaRPr/>
            </a:p>
          </p:txBody>
        </p:sp>
        <p:sp>
          <p:nvSpPr>
            <p:cNvPr id="14832" name="Google Shape;14832;p69"/>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endParaRPr/>
            </a:p>
          </p:txBody>
        </p:sp>
        <p:sp>
          <p:nvSpPr>
            <p:cNvPr id="14833" name="Google Shape;14833;p69"/>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endParaRPr/>
            </a:p>
          </p:txBody>
        </p:sp>
        <p:sp>
          <p:nvSpPr>
            <p:cNvPr id="14834" name="Google Shape;14834;p69"/>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endParaRPr/>
            </a:p>
          </p:txBody>
        </p:sp>
        <p:sp>
          <p:nvSpPr>
            <p:cNvPr id="14835" name="Google Shape;14835;p69"/>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endParaRPr/>
            </a:p>
          </p:txBody>
        </p:sp>
        <p:sp>
          <p:nvSpPr>
            <p:cNvPr id="14836" name="Google Shape;14836;p69"/>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endParaRPr/>
            </a:p>
          </p:txBody>
        </p:sp>
        <p:sp>
          <p:nvSpPr>
            <p:cNvPr id="14837" name="Google Shape;14837;p69"/>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endParaRPr/>
            </a:p>
          </p:txBody>
        </p:sp>
        <p:sp>
          <p:nvSpPr>
            <p:cNvPr id="14838" name="Google Shape;14838;p69"/>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839" name="Google Shape;14839;p69"/>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endParaRPr/>
            </a:p>
          </p:txBody>
        </p:sp>
        <p:sp>
          <p:nvSpPr>
            <p:cNvPr id="14840" name="Google Shape;14840;p69"/>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endParaRPr/>
            </a:p>
          </p:txBody>
        </p:sp>
      </p:grpSp>
      <p:grpSp>
        <p:nvGrpSpPr>
          <p:cNvPr id="14841" name="Google Shape;14841;p69"/>
          <p:cNvGrpSpPr/>
          <p:nvPr/>
        </p:nvGrpSpPr>
        <p:grpSpPr>
          <a:xfrm>
            <a:off x="1753570" y="2707479"/>
            <a:ext cx="366665" cy="365202"/>
            <a:chOff x="1753570" y="2892127"/>
            <a:chExt cx="366665" cy="365202"/>
          </a:xfrm>
        </p:grpSpPr>
        <p:sp>
          <p:nvSpPr>
            <p:cNvPr id="14842" name="Google Shape;14842;p69"/>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843" name="Google Shape;14843;p69"/>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844" name="Google Shape;14844;p69"/>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4845" name="Google Shape;14845;p69"/>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846" name="Google Shape;14846;p69"/>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endParaRPr/>
            </a:p>
          </p:txBody>
        </p:sp>
        <p:sp>
          <p:nvSpPr>
            <p:cNvPr id="14847" name="Google Shape;14847;p69"/>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848" name="Google Shape;14848;p69"/>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endParaRPr/>
            </a:p>
          </p:txBody>
        </p:sp>
        <p:sp>
          <p:nvSpPr>
            <p:cNvPr id="14849" name="Google Shape;14849;p69"/>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4850" name="Google Shape;14850;p69"/>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endParaRPr/>
            </a:p>
          </p:txBody>
        </p:sp>
        <p:sp>
          <p:nvSpPr>
            <p:cNvPr id="14851" name="Google Shape;14851;p69"/>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852" name="Google Shape;14852;p69"/>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853" name="Google Shape;14853;p69"/>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854" name="Google Shape;14854;p69"/>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855" name="Google Shape;14855;p69"/>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856" name="Google Shape;14856;p69"/>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857" name="Google Shape;14857;p69"/>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858" name="Google Shape;14858;p69"/>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endParaRPr/>
            </a:p>
          </p:txBody>
        </p:sp>
        <p:sp>
          <p:nvSpPr>
            <p:cNvPr id="14859" name="Google Shape;14859;p69"/>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endParaRPr/>
            </a:p>
          </p:txBody>
        </p:sp>
      </p:grpSp>
      <p:grpSp>
        <p:nvGrpSpPr>
          <p:cNvPr id="14860" name="Google Shape;14860;p69"/>
          <p:cNvGrpSpPr/>
          <p:nvPr/>
        </p:nvGrpSpPr>
        <p:grpSpPr>
          <a:xfrm>
            <a:off x="1303751" y="3622693"/>
            <a:ext cx="367684" cy="366561"/>
            <a:chOff x="1303751" y="3807339"/>
            <a:chExt cx="367684" cy="366561"/>
          </a:xfrm>
        </p:grpSpPr>
        <p:sp>
          <p:nvSpPr>
            <p:cNvPr id="14861" name="Google Shape;14861;p69"/>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endParaRPr/>
            </a:p>
          </p:txBody>
        </p:sp>
        <p:sp>
          <p:nvSpPr>
            <p:cNvPr id="14862" name="Google Shape;14862;p69"/>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863" name="Google Shape;14863;p69"/>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endParaRPr/>
            </a:p>
          </p:txBody>
        </p:sp>
        <p:sp>
          <p:nvSpPr>
            <p:cNvPr id="14864" name="Google Shape;14864;p69"/>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14865" name="Google Shape;14865;p69"/>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4866" name="Google Shape;14866;p69"/>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67" name="Google Shape;14867;p69"/>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68" name="Google Shape;14868;p69"/>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69" name="Google Shape;14869;p69"/>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70" name="Google Shape;14870;p69"/>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71" name="Google Shape;14871;p69"/>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72" name="Google Shape;14872;p69"/>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endParaRPr/>
            </a:p>
          </p:txBody>
        </p:sp>
        <p:sp>
          <p:nvSpPr>
            <p:cNvPr id="14873" name="Google Shape;14873;p69"/>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endParaRPr/>
            </a:p>
          </p:txBody>
        </p:sp>
        <p:sp>
          <p:nvSpPr>
            <p:cNvPr id="14874" name="Google Shape;14874;p69"/>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875" name="Google Shape;14875;p69"/>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76" name="Google Shape;14876;p69"/>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877" name="Google Shape;14877;p69"/>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78" name="Google Shape;14878;p69"/>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4879" name="Google Shape;14879;p69"/>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80" name="Google Shape;14880;p69"/>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endParaRPr/>
            </a:p>
          </p:txBody>
        </p:sp>
        <p:sp>
          <p:nvSpPr>
            <p:cNvPr id="14881" name="Google Shape;14881;p69"/>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endParaRPr/>
            </a:p>
          </p:txBody>
        </p:sp>
        <p:sp>
          <p:nvSpPr>
            <p:cNvPr id="14882" name="Google Shape;14882;p69"/>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endParaRPr/>
            </a:p>
          </p:txBody>
        </p:sp>
        <p:sp>
          <p:nvSpPr>
            <p:cNvPr id="14883" name="Google Shape;14883;p69"/>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endParaRPr/>
            </a:p>
          </p:txBody>
        </p:sp>
        <p:sp>
          <p:nvSpPr>
            <p:cNvPr id="14884" name="Google Shape;14884;p69"/>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endParaRPr/>
            </a:p>
          </p:txBody>
        </p:sp>
        <p:sp>
          <p:nvSpPr>
            <p:cNvPr id="14885" name="Google Shape;14885;p69"/>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86" name="Google Shape;14886;p69"/>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87" name="Google Shape;14887;p69"/>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88" name="Google Shape;14888;p69"/>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89" name="Google Shape;14889;p69"/>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90" name="Google Shape;14890;p69"/>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91" name="Google Shape;14891;p69"/>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endParaRPr/>
            </a:p>
          </p:txBody>
        </p:sp>
        <p:sp>
          <p:nvSpPr>
            <p:cNvPr id="14892" name="Google Shape;14892;p69"/>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endParaRPr/>
            </a:p>
          </p:txBody>
        </p:sp>
        <p:sp>
          <p:nvSpPr>
            <p:cNvPr id="14893" name="Google Shape;14893;p69"/>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endParaRPr/>
            </a:p>
          </p:txBody>
        </p:sp>
        <p:sp>
          <p:nvSpPr>
            <p:cNvPr id="14894" name="Google Shape;14894;p69"/>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4895" name="Google Shape;14895;p69"/>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4896" name="Google Shape;14896;p69"/>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97" name="Google Shape;14897;p69"/>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98" name="Google Shape;14898;p69"/>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899" name="Google Shape;14899;p69"/>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900" name="Google Shape;14900;p69"/>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901" name="Google Shape;14901;p69"/>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endParaRPr/>
            </a:p>
          </p:txBody>
        </p:sp>
      </p:grpSp>
      <p:sp>
        <p:nvSpPr>
          <p:cNvPr id="14902" name="Google Shape;14902;p69"/>
          <p:cNvSpPr/>
          <p:nvPr/>
        </p:nvSpPr>
        <p:spPr>
          <a:xfrm>
            <a:off x="1321366" y="2721304"/>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endParaRPr/>
          </a:p>
        </p:txBody>
      </p:sp>
      <p:grpSp>
        <p:nvGrpSpPr>
          <p:cNvPr id="14903" name="Google Shape;14903;p69"/>
          <p:cNvGrpSpPr/>
          <p:nvPr/>
        </p:nvGrpSpPr>
        <p:grpSpPr>
          <a:xfrm>
            <a:off x="1310050" y="2706774"/>
            <a:ext cx="384749" cy="366613"/>
            <a:chOff x="1310049" y="2891421"/>
            <a:chExt cx="384749" cy="366613"/>
          </a:xfrm>
        </p:grpSpPr>
        <p:sp>
          <p:nvSpPr>
            <p:cNvPr id="14904" name="Google Shape;14904;p69"/>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endParaRPr/>
            </a:p>
          </p:txBody>
        </p:sp>
        <p:sp>
          <p:nvSpPr>
            <p:cNvPr id="14905" name="Google Shape;14905;p69"/>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4906" name="Google Shape;14906;p69"/>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07" name="Google Shape;14907;p69"/>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08" name="Google Shape;14908;p69"/>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09" name="Google Shape;14909;p69"/>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10" name="Google Shape;14910;p69"/>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11" name="Google Shape;14911;p69"/>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12" name="Google Shape;14912;p69"/>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13" name="Google Shape;14913;p69"/>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14" name="Google Shape;14914;p69"/>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15" name="Google Shape;14915;p69"/>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16" name="Google Shape;14916;p69"/>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17" name="Google Shape;14917;p69"/>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endParaRPr/>
            </a:p>
          </p:txBody>
        </p:sp>
      </p:grpSp>
      <p:grpSp>
        <p:nvGrpSpPr>
          <p:cNvPr id="14918" name="Google Shape;14918;p69"/>
          <p:cNvGrpSpPr/>
          <p:nvPr/>
        </p:nvGrpSpPr>
        <p:grpSpPr>
          <a:xfrm>
            <a:off x="849673" y="2706695"/>
            <a:ext cx="383468" cy="366665"/>
            <a:chOff x="849673" y="2891343"/>
            <a:chExt cx="383468" cy="366665"/>
          </a:xfrm>
        </p:grpSpPr>
        <p:sp>
          <p:nvSpPr>
            <p:cNvPr id="14919" name="Google Shape;14919;p69"/>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920" name="Google Shape;14920;p69"/>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endParaRPr/>
            </a:p>
          </p:txBody>
        </p:sp>
        <p:sp>
          <p:nvSpPr>
            <p:cNvPr id="14921" name="Google Shape;14921;p69"/>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endParaRPr/>
            </a:p>
          </p:txBody>
        </p:sp>
        <p:sp>
          <p:nvSpPr>
            <p:cNvPr id="14922" name="Google Shape;14922;p69"/>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4923" name="Google Shape;14923;p69"/>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4924" name="Google Shape;14924;p69"/>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4925" name="Google Shape;14925;p69"/>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4926" name="Google Shape;14926;p69"/>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endParaRPr/>
            </a:p>
          </p:txBody>
        </p:sp>
        <p:sp>
          <p:nvSpPr>
            <p:cNvPr id="14927" name="Google Shape;14927;p69"/>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4928" name="Google Shape;14928;p69"/>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endParaRPr/>
            </a:p>
          </p:txBody>
        </p:sp>
        <p:sp>
          <p:nvSpPr>
            <p:cNvPr id="14929" name="Google Shape;14929;p69"/>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endParaRPr/>
            </a:p>
          </p:txBody>
        </p:sp>
        <p:sp>
          <p:nvSpPr>
            <p:cNvPr id="14930" name="Google Shape;14930;p69"/>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endParaRPr/>
            </a:p>
          </p:txBody>
        </p:sp>
      </p:grpSp>
      <p:grpSp>
        <p:nvGrpSpPr>
          <p:cNvPr id="14931" name="Google Shape;14931;p69"/>
          <p:cNvGrpSpPr/>
          <p:nvPr/>
        </p:nvGrpSpPr>
        <p:grpSpPr>
          <a:xfrm>
            <a:off x="920257" y="2241354"/>
            <a:ext cx="278024" cy="366508"/>
            <a:chOff x="920257" y="2426002"/>
            <a:chExt cx="278024" cy="366508"/>
          </a:xfrm>
        </p:grpSpPr>
        <p:sp>
          <p:nvSpPr>
            <p:cNvPr id="14932" name="Google Shape;14932;p69"/>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933" name="Google Shape;14933;p69"/>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4934" name="Google Shape;14934;p69"/>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935" name="Google Shape;14935;p69"/>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936" name="Google Shape;14936;p69"/>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937" name="Google Shape;14937;p69"/>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938" name="Google Shape;14938;p69"/>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939" name="Google Shape;14939;p69"/>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4940" name="Google Shape;14940;p69"/>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4941" name="Google Shape;14941;p69"/>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942" name="Google Shape;14942;p69"/>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943" name="Google Shape;14943;p69"/>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4944" name="Google Shape;14944;p69"/>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endParaRPr/>
            </a:p>
          </p:txBody>
        </p:sp>
      </p:grpSp>
      <p:grpSp>
        <p:nvGrpSpPr>
          <p:cNvPr id="14945" name="Google Shape;14945;p69"/>
          <p:cNvGrpSpPr/>
          <p:nvPr/>
        </p:nvGrpSpPr>
        <p:grpSpPr>
          <a:xfrm>
            <a:off x="866528" y="4089837"/>
            <a:ext cx="349810" cy="366665"/>
            <a:chOff x="866528" y="4274484"/>
            <a:chExt cx="349810" cy="366665"/>
          </a:xfrm>
        </p:grpSpPr>
        <p:sp>
          <p:nvSpPr>
            <p:cNvPr id="14946" name="Google Shape;14946;p69"/>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947" name="Google Shape;14947;p69"/>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endParaRPr/>
            </a:p>
          </p:txBody>
        </p:sp>
        <p:sp>
          <p:nvSpPr>
            <p:cNvPr id="14948" name="Google Shape;14948;p69"/>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endParaRPr/>
            </a:p>
          </p:txBody>
        </p:sp>
        <p:sp>
          <p:nvSpPr>
            <p:cNvPr id="14949" name="Google Shape;14949;p69"/>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endParaRPr/>
            </a:p>
          </p:txBody>
        </p:sp>
        <p:sp>
          <p:nvSpPr>
            <p:cNvPr id="14950" name="Google Shape;14950;p69"/>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endParaRPr/>
            </a:p>
          </p:txBody>
        </p:sp>
        <p:sp>
          <p:nvSpPr>
            <p:cNvPr id="14951" name="Google Shape;14951;p69"/>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4952" name="Google Shape;14952;p69"/>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14953" name="Google Shape;14953;p69"/>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4954" name="Google Shape;14954;p69"/>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endParaRPr/>
            </a:p>
          </p:txBody>
        </p:sp>
        <p:sp>
          <p:nvSpPr>
            <p:cNvPr id="14955" name="Google Shape;14955;p69"/>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endParaRPr/>
            </a:p>
          </p:txBody>
        </p:sp>
        <p:sp>
          <p:nvSpPr>
            <p:cNvPr id="14956" name="Google Shape;14956;p69"/>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endParaRPr/>
            </a:p>
          </p:txBody>
        </p:sp>
      </p:grpSp>
      <p:grpSp>
        <p:nvGrpSpPr>
          <p:cNvPr id="14957" name="Google Shape;14957;p69"/>
          <p:cNvGrpSpPr/>
          <p:nvPr/>
        </p:nvGrpSpPr>
        <p:grpSpPr>
          <a:xfrm>
            <a:off x="1388708" y="4089837"/>
            <a:ext cx="330210" cy="366665"/>
            <a:chOff x="1388708" y="4274484"/>
            <a:chExt cx="330210" cy="366665"/>
          </a:xfrm>
        </p:grpSpPr>
        <p:sp>
          <p:nvSpPr>
            <p:cNvPr id="14958" name="Google Shape;14958;p69"/>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endParaRPr/>
            </a:p>
          </p:txBody>
        </p:sp>
        <p:sp>
          <p:nvSpPr>
            <p:cNvPr id="14959" name="Google Shape;14959;p69"/>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4960" name="Google Shape;14960;p69"/>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4961" name="Google Shape;14961;p69"/>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endParaRPr/>
            </a:p>
          </p:txBody>
        </p:sp>
        <p:sp>
          <p:nvSpPr>
            <p:cNvPr id="14962" name="Google Shape;14962;p69"/>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4963" name="Google Shape;14963;p69"/>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4964" name="Google Shape;14964;p69"/>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4965" name="Google Shape;14965;p69"/>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endParaRPr/>
            </a:p>
          </p:txBody>
        </p:sp>
        <p:sp>
          <p:nvSpPr>
            <p:cNvPr id="14966" name="Google Shape;14966;p69"/>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4967" name="Google Shape;14967;p69"/>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4968" name="Google Shape;14968;p69"/>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4969" name="Google Shape;14969;p69"/>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endParaRPr/>
            </a:p>
          </p:txBody>
        </p:sp>
        <p:sp>
          <p:nvSpPr>
            <p:cNvPr id="14970" name="Google Shape;14970;p69"/>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4971" name="Google Shape;14971;p69"/>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4972" name="Google Shape;14972;p69"/>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4973" name="Google Shape;14973;p69"/>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endParaRPr/>
            </a:p>
          </p:txBody>
        </p:sp>
        <p:sp>
          <p:nvSpPr>
            <p:cNvPr id="14974" name="Google Shape;14974;p69"/>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4975" name="Google Shape;14975;p69"/>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endParaRPr/>
            </a:p>
          </p:txBody>
        </p:sp>
        <p:sp>
          <p:nvSpPr>
            <p:cNvPr id="14976" name="Google Shape;14976;p69"/>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977" name="Google Shape;14977;p69"/>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endParaRPr/>
            </a:p>
          </p:txBody>
        </p:sp>
      </p:grpSp>
      <p:grpSp>
        <p:nvGrpSpPr>
          <p:cNvPr id="14978" name="Google Shape;14978;p69"/>
          <p:cNvGrpSpPr/>
          <p:nvPr/>
        </p:nvGrpSpPr>
        <p:grpSpPr>
          <a:xfrm>
            <a:off x="1874694" y="4108678"/>
            <a:ext cx="375446" cy="328982"/>
            <a:chOff x="1874694" y="4293326"/>
            <a:chExt cx="375446" cy="328982"/>
          </a:xfrm>
        </p:grpSpPr>
        <p:sp>
          <p:nvSpPr>
            <p:cNvPr id="14979" name="Google Shape;14979;p69"/>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4980" name="Google Shape;14980;p69"/>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endParaRPr/>
            </a:p>
          </p:txBody>
        </p:sp>
        <p:sp>
          <p:nvSpPr>
            <p:cNvPr id="14981" name="Google Shape;14981;p69"/>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endParaRPr/>
            </a:p>
          </p:txBody>
        </p:sp>
        <p:sp>
          <p:nvSpPr>
            <p:cNvPr id="14982" name="Google Shape;14982;p69"/>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4983" name="Google Shape;14983;p69"/>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endParaRPr/>
            </a:p>
          </p:txBody>
        </p:sp>
        <p:sp>
          <p:nvSpPr>
            <p:cNvPr id="14984" name="Google Shape;14984;p69"/>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endParaRPr/>
            </a:p>
          </p:txBody>
        </p:sp>
        <p:sp>
          <p:nvSpPr>
            <p:cNvPr id="14985" name="Google Shape;14985;p69"/>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4986" name="Google Shape;14986;p69"/>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endParaRPr/>
            </a:p>
          </p:txBody>
        </p:sp>
        <p:sp>
          <p:nvSpPr>
            <p:cNvPr id="14987" name="Google Shape;14987;p69"/>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4988" name="Google Shape;14988;p69"/>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4989" name="Google Shape;14989;p69"/>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4990" name="Google Shape;14990;p69"/>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4991" name="Google Shape;14991;p69"/>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4992" name="Google Shape;14992;p69"/>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endParaRPr/>
            </a:p>
          </p:txBody>
        </p:sp>
        <p:sp>
          <p:nvSpPr>
            <p:cNvPr id="14993" name="Google Shape;14993;p69"/>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endParaRPr/>
            </a:p>
          </p:txBody>
        </p:sp>
        <p:sp>
          <p:nvSpPr>
            <p:cNvPr id="14994" name="Google Shape;14994;p69"/>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endParaRPr/>
            </a:p>
          </p:txBody>
        </p:sp>
        <p:sp>
          <p:nvSpPr>
            <p:cNvPr id="14995" name="Google Shape;14995;p69"/>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endParaRPr/>
            </a:p>
          </p:txBody>
        </p:sp>
        <p:sp>
          <p:nvSpPr>
            <p:cNvPr id="14996" name="Google Shape;14996;p69"/>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endParaRPr/>
            </a:p>
          </p:txBody>
        </p:sp>
        <p:sp>
          <p:nvSpPr>
            <p:cNvPr id="14997" name="Google Shape;14997;p69"/>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endParaRPr/>
            </a:p>
          </p:txBody>
        </p:sp>
        <p:sp>
          <p:nvSpPr>
            <p:cNvPr id="14998" name="Google Shape;14998;p69"/>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endParaRPr/>
            </a:p>
          </p:txBody>
        </p:sp>
        <p:sp>
          <p:nvSpPr>
            <p:cNvPr id="14999" name="Google Shape;14999;p69"/>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000" name="Google Shape;15000;p69"/>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endParaRPr/>
            </a:p>
          </p:txBody>
        </p:sp>
      </p:grpSp>
      <p:grpSp>
        <p:nvGrpSpPr>
          <p:cNvPr id="15001" name="Google Shape;15001;p69"/>
          <p:cNvGrpSpPr/>
          <p:nvPr/>
        </p:nvGrpSpPr>
        <p:grpSpPr>
          <a:xfrm>
            <a:off x="2396116" y="4108444"/>
            <a:ext cx="366665" cy="329714"/>
            <a:chOff x="2396116" y="4293090"/>
            <a:chExt cx="366665" cy="329714"/>
          </a:xfrm>
        </p:grpSpPr>
        <p:sp>
          <p:nvSpPr>
            <p:cNvPr id="15002" name="Google Shape;15002;p69"/>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endParaRPr/>
            </a:p>
          </p:txBody>
        </p:sp>
        <p:sp>
          <p:nvSpPr>
            <p:cNvPr id="15003" name="Google Shape;15003;p69"/>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5004" name="Google Shape;15004;p69"/>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endParaRPr/>
            </a:p>
          </p:txBody>
        </p:sp>
        <p:sp>
          <p:nvSpPr>
            <p:cNvPr id="15005" name="Google Shape;15005;p69"/>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15006" name="Google Shape;15006;p69"/>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15007" name="Google Shape;15007;p69"/>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endParaRPr/>
            </a:p>
          </p:txBody>
        </p:sp>
        <p:sp>
          <p:nvSpPr>
            <p:cNvPr id="15008" name="Google Shape;15008;p69"/>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5009" name="Google Shape;15009;p69"/>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endParaRPr/>
            </a:p>
          </p:txBody>
        </p:sp>
        <p:sp>
          <p:nvSpPr>
            <p:cNvPr id="15010" name="Google Shape;15010;p69"/>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endParaRPr/>
            </a:p>
          </p:txBody>
        </p:sp>
        <p:sp>
          <p:nvSpPr>
            <p:cNvPr id="15011" name="Google Shape;15011;p69"/>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endParaRPr/>
            </a:p>
          </p:txBody>
        </p:sp>
        <p:sp>
          <p:nvSpPr>
            <p:cNvPr id="15012" name="Google Shape;15012;p69"/>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endParaRPr/>
            </a:p>
          </p:txBody>
        </p:sp>
        <p:sp>
          <p:nvSpPr>
            <p:cNvPr id="15013" name="Google Shape;15013;p69"/>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endParaRPr/>
            </a:p>
          </p:txBody>
        </p:sp>
        <p:sp>
          <p:nvSpPr>
            <p:cNvPr id="15014" name="Google Shape;15014;p69"/>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endParaRPr/>
            </a:p>
          </p:txBody>
        </p:sp>
      </p:grpSp>
      <p:grpSp>
        <p:nvGrpSpPr>
          <p:cNvPr id="15015" name="Google Shape;15015;p69"/>
          <p:cNvGrpSpPr/>
          <p:nvPr/>
        </p:nvGrpSpPr>
        <p:grpSpPr>
          <a:xfrm>
            <a:off x="2908757" y="4105176"/>
            <a:ext cx="367162" cy="336116"/>
            <a:chOff x="2908757" y="4289824"/>
            <a:chExt cx="367162" cy="336116"/>
          </a:xfrm>
        </p:grpSpPr>
        <p:sp>
          <p:nvSpPr>
            <p:cNvPr id="15016" name="Google Shape;15016;p69"/>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endParaRPr/>
            </a:p>
          </p:txBody>
        </p:sp>
        <p:sp>
          <p:nvSpPr>
            <p:cNvPr id="15017" name="Google Shape;15017;p69"/>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018" name="Google Shape;15018;p69"/>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019" name="Google Shape;15019;p69"/>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5020" name="Google Shape;15020;p69"/>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endParaRPr/>
            </a:p>
          </p:txBody>
        </p:sp>
        <p:sp>
          <p:nvSpPr>
            <p:cNvPr id="15021" name="Google Shape;15021;p69"/>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endParaRPr/>
            </a:p>
          </p:txBody>
        </p:sp>
        <p:sp>
          <p:nvSpPr>
            <p:cNvPr id="15022" name="Google Shape;15022;p69"/>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5023" name="Google Shape;15023;p69"/>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5024" name="Google Shape;15024;p69"/>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endParaRPr/>
            </a:p>
          </p:txBody>
        </p:sp>
        <p:sp>
          <p:nvSpPr>
            <p:cNvPr id="15025" name="Google Shape;15025;p69"/>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5026" name="Google Shape;15026;p69"/>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5027" name="Google Shape;15027;p69"/>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5028" name="Google Shape;15028;p69"/>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5029" name="Google Shape;15029;p69"/>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endParaRPr/>
            </a:p>
          </p:txBody>
        </p:sp>
        <p:sp>
          <p:nvSpPr>
            <p:cNvPr id="15030" name="Google Shape;15030;p69"/>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endParaRPr/>
            </a:p>
          </p:txBody>
        </p:sp>
        <p:sp>
          <p:nvSpPr>
            <p:cNvPr id="15031" name="Google Shape;15031;p69"/>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endParaRPr/>
            </a:p>
          </p:txBody>
        </p:sp>
        <p:sp>
          <p:nvSpPr>
            <p:cNvPr id="15032" name="Google Shape;15032;p69"/>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endParaRPr/>
            </a:p>
          </p:txBody>
        </p:sp>
        <p:sp>
          <p:nvSpPr>
            <p:cNvPr id="15033" name="Google Shape;15033;p69"/>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endParaRPr/>
            </a:p>
          </p:txBody>
        </p:sp>
        <p:sp>
          <p:nvSpPr>
            <p:cNvPr id="15034" name="Google Shape;15034;p69"/>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endParaRPr/>
            </a:p>
          </p:txBody>
        </p:sp>
        <p:sp>
          <p:nvSpPr>
            <p:cNvPr id="15035" name="Google Shape;15035;p69"/>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5036" name="Google Shape;15036;p69"/>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5037" name="Google Shape;15037;p69"/>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endParaRPr/>
            </a:p>
          </p:txBody>
        </p:sp>
        <p:sp>
          <p:nvSpPr>
            <p:cNvPr id="15038" name="Google Shape;15038;p69"/>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5039" name="Google Shape;15039;p69"/>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5040" name="Google Shape;15040;p69"/>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5041" name="Google Shape;15041;p69"/>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5042" name="Google Shape;15042;p69"/>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endParaRPr/>
            </a:p>
          </p:txBody>
        </p:sp>
      </p:grpSp>
      <p:grpSp>
        <p:nvGrpSpPr>
          <p:cNvPr id="15043" name="Google Shape;15043;p69"/>
          <p:cNvGrpSpPr/>
          <p:nvPr/>
        </p:nvGrpSpPr>
        <p:grpSpPr>
          <a:xfrm>
            <a:off x="3082408" y="2734892"/>
            <a:ext cx="368651" cy="310350"/>
            <a:chOff x="3082408" y="2919540"/>
            <a:chExt cx="368651" cy="310350"/>
          </a:xfrm>
        </p:grpSpPr>
        <p:sp>
          <p:nvSpPr>
            <p:cNvPr id="15044" name="Google Shape;15044;p69"/>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5045" name="Google Shape;15045;p69"/>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5046" name="Google Shape;15046;p69"/>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5047" name="Google Shape;15047;p69"/>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endParaRPr/>
            </a:p>
          </p:txBody>
        </p:sp>
        <p:sp>
          <p:nvSpPr>
            <p:cNvPr id="15048" name="Google Shape;15048;p69"/>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endParaRPr/>
            </a:p>
          </p:txBody>
        </p:sp>
        <p:sp>
          <p:nvSpPr>
            <p:cNvPr id="15049" name="Google Shape;15049;p69"/>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5050" name="Google Shape;15050;p69"/>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5051" name="Google Shape;15051;p69"/>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5052" name="Google Shape;15052;p69"/>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endParaRPr/>
            </a:p>
          </p:txBody>
        </p:sp>
        <p:sp>
          <p:nvSpPr>
            <p:cNvPr id="15053" name="Google Shape;15053;p69"/>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5054" name="Google Shape;15054;p69"/>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endParaRPr/>
            </a:p>
          </p:txBody>
        </p:sp>
        <p:sp>
          <p:nvSpPr>
            <p:cNvPr id="15055" name="Google Shape;15055;p69"/>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endParaRPr/>
            </a:p>
          </p:txBody>
        </p:sp>
      </p:grpSp>
      <p:grpSp>
        <p:nvGrpSpPr>
          <p:cNvPr id="15056" name="Google Shape;15056;p69"/>
          <p:cNvGrpSpPr/>
          <p:nvPr/>
        </p:nvGrpSpPr>
        <p:grpSpPr>
          <a:xfrm>
            <a:off x="7069131" y="2240153"/>
            <a:ext cx="366169" cy="360498"/>
            <a:chOff x="7069130" y="2424800"/>
            <a:chExt cx="366169" cy="360498"/>
          </a:xfrm>
        </p:grpSpPr>
        <p:sp>
          <p:nvSpPr>
            <p:cNvPr id="15057" name="Google Shape;15057;p69"/>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058" name="Google Shape;15058;p69"/>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059" name="Google Shape;15059;p69"/>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060" name="Google Shape;15060;p69"/>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061" name="Google Shape;15061;p69"/>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062" name="Google Shape;15062;p69"/>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063" name="Google Shape;15063;p69"/>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064" name="Google Shape;15064;p69"/>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5065" name="Google Shape;15065;p69"/>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066" name="Google Shape;15066;p69"/>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5067" name="Google Shape;15067;p69"/>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068" name="Google Shape;15068;p69"/>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5069" name="Google Shape;15069;p69"/>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070" name="Google Shape;15070;p69"/>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5071" name="Google Shape;15071;p69"/>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072" name="Google Shape;15072;p69"/>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5073" name="Google Shape;15073;p69"/>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074" name="Google Shape;15074;p69"/>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5075" name="Google Shape;15075;p69"/>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endParaRPr/>
            </a:p>
          </p:txBody>
        </p:sp>
        <p:sp>
          <p:nvSpPr>
            <p:cNvPr id="15076" name="Google Shape;15076;p69"/>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endParaRPr/>
            </a:p>
          </p:txBody>
        </p:sp>
      </p:grpSp>
      <p:grpSp>
        <p:nvGrpSpPr>
          <p:cNvPr id="15077" name="Google Shape;15077;p69"/>
          <p:cNvGrpSpPr/>
          <p:nvPr/>
        </p:nvGrpSpPr>
        <p:grpSpPr>
          <a:xfrm>
            <a:off x="4885656" y="2240074"/>
            <a:ext cx="281473" cy="360629"/>
            <a:chOff x="4885655" y="2424721"/>
            <a:chExt cx="281473" cy="360629"/>
          </a:xfrm>
        </p:grpSpPr>
        <p:sp>
          <p:nvSpPr>
            <p:cNvPr id="15078" name="Google Shape;15078;p69"/>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endParaRPr/>
            </a:p>
          </p:txBody>
        </p:sp>
        <p:sp>
          <p:nvSpPr>
            <p:cNvPr id="15079" name="Google Shape;15079;p69"/>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endParaRPr/>
            </a:p>
          </p:txBody>
        </p:sp>
        <p:sp>
          <p:nvSpPr>
            <p:cNvPr id="15080" name="Google Shape;15080;p69"/>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081" name="Google Shape;15081;p69"/>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082" name="Google Shape;15082;p69"/>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083" name="Google Shape;15083;p69"/>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084" name="Google Shape;15084;p69"/>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5085" name="Google Shape;15085;p69"/>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5086" name="Google Shape;15086;p69"/>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5087" name="Google Shape;15087;p69"/>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endParaRPr/>
            </a:p>
          </p:txBody>
        </p:sp>
        <p:sp>
          <p:nvSpPr>
            <p:cNvPr id="15088" name="Google Shape;15088;p69"/>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endParaRPr/>
            </a:p>
          </p:txBody>
        </p:sp>
      </p:grpSp>
      <p:grpSp>
        <p:nvGrpSpPr>
          <p:cNvPr id="15089" name="Google Shape;15089;p69"/>
          <p:cNvGrpSpPr/>
          <p:nvPr/>
        </p:nvGrpSpPr>
        <p:grpSpPr>
          <a:xfrm>
            <a:off x="6625610" y="2262129"/>
            <a:ext cx="364130" cy="316726"/>
            <a:chOff x="6625609" y="2446777"/>
            <a:chExt cx="364130" cy="316726"/>
          </a:xfrm>
        </p:grpSpPr>
        <p:sp>
          <p:nvSpPr>
            <p:cNvPr id="15090" name="Google Shape;15090;p69"/>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091" name="Google Shape;15091;p69"/>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092" name="Google Shape;15092;p69"/>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endParaRPr/>
            </a:p>
          </p:txBody>
        </p:sp>
        <p:sp>
          <p:nvSpPr>
            <p:cNvPr id="15093" name="Google Shape;15093;p69"/>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5094" name="Google Shape;15094;p69"/>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095" name="Google Shape;15095;p69"/>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096" name="Google Shape;15096;p69"/>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097" name="Google Shape;15097;p69"/>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endParaRPr/>
            </a:p>
          </p:txBody>
        </p:sp>
        <p:sp>
          <p:nvSpPr>
            <p:cNvPr id="15098" name="Google Shape;15098;p69"/>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099" name="Google Shape;15099;p69"/>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100" name="Google Shape;15100;p69"/>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endParaRPr/>
            </a:p>
          </p:txBody>
        </p:sp>
        <p:sp>
          <p:nvSpPr>
            <p:cNvPr id="15101" name="Google Shape;15101;p69"/>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endParaRPr/>
            </a:p>
          </p:txBody>
        </p:sp>
      </p:grpSp>
      <p:grpSp>
        <p:nvGrpSpPr>
          <p:cNvPr id="15102" name="Google Shape;15102;p69"/>
          <p:cNvGrpSpPr/>
          <p:nvPr/>
        </p:nvGrpSpPr>
        <p:grpSpPr>
          <a:xfrm>
            <a:off x="5757644" y="1827704"/>
            <a:ext cx="360628" cy="298825"/>
            <a:chOff x="5757644" y="2012350"/>
            <a:chExt cx="360628" cy="298825"/>
          </a:xfrm>
        </p:grpSpPr>
        <p:sp>
          <p:nvSpPr>
            <p:cNvPr id="15103" name="Google Shape;15103;p69"/>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endParaRPr/>
            </a:p>
          </p:txBody>
        </p:sp>
        <p:sp>
          <p:nvSpPr>
            <p:cNvPr id="15104" name="Google Shape;15104;p69"/>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endParaRPr/>
            </a:p>
          </p:txBody>
        </p:sp>
        <p:sp>
          <p:nvSpPr>
            <p:cNvPr id="15105" name="Google Shape;15105;p69"/>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106" name="Google Shape;15106;p69"/>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107" name="Google Shape;15107;p69"/>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108" name="Google Shape;15108;p69"/>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109" name="Google Shape;15109;p69"/>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110" name="Google Shape;15110;p69"/>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111" name="Google Shape;15111;p69"/>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112" name="Google Shape;15112;p69"/>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113" name="Google Shape;15113;p69"/>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114" name="Google Shape;15114;p69"/>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115" name="Google Shape;15115;p69"/>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116" name="Google Shape;15116;p69"/>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117" name="Google Shape;15117;p69"/>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118" name="Google Shape;15118;p69"/>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5119" name="Google Shape;15119;p69"/>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5120" name="Google Shape;15120;p69"/>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5121" name="Google Shape;15121;p69"/>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5122" name="Google Shape;15122;p69"/>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5123" name="Google Shape;15123;p69"/>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124" name="Google Shape;15124;p69"/>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endParaRPr/>
            </a:p>
          </p:txBody>
        </p:sp>
      </p:grpSp>
      <p:grpSp>
        <p:nvGrpSpPr>
          <p:cNvPr id="15125" name="Google Shape;15125;p69"/>
          <p:cNvGrpSpPr/>
          <p:nvPr/>
        </p:nvGrpSpPr>
        <p:grpSpPr>
          <a:xfrm>
            <a:off x="5317625" y="1798827"/>
            <a:ext cx="360628" cy="356839"/>
            <a:chOff x="5317625" y="1983474"/>
            <a:chExt cx="360628" cy="356839"/>
          </a:xfrm>
        </p:grpSpPr>
        <p:sp>
          <p:nvSpPr>
            <p:cNvPr id="15126" name="Google Shape;15126;p69"/>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127" name="Google Shape;15127;p69"/>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128" name="Google Shape;15128;p69"/>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129" name="Google Shape;15129;p69"/>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endParaRPr/>
            </a:p>
          </p:txBody>
        </p:sp>
        <p:sp>
          <p:nvSpPr>
            <p:cNvPr id="15130" name="Google Shape;15130;p69"/>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131" name="Google Shape;15131;p69"/>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endParaRPr/>
            </a:p>
          </p:txBody>
        </p:sp>
        <p:sp>
          <p:nvSpPr>
            <p:cNvPr id="15132" name="Google Shape;15132;p69"/>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endParaRPr/>
            </a:p>
          </p:txBody>
        </p:sp>
        <p:sp>
          <p:nvSpPr>
            <p:cNvPr id="15133" name="Google Shape;15133;p69"/>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endParaRPr/>
            </a:p>
          </p:txBody>
        </p:sp>
        <p:sp>
          <p:nvSpPr>
            <p:cNvPr id="15134" name="Google Shape;15134;p69"/>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135" name="Google Shape;15135;p69"/>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5136" name="Google Shape;15136;p69"/>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endParaRPr/>
            </a:p>
          </p:txBody>
        </p:sp>
        <p:sp>
          <p:nvSpPr>
            <p:cNvPr id="15137" name="Google Shape;15137;p69"/>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endParaRPr/>
            </a:p>
          </p:txBody>
        </p:sp>
        <p:sp>
          <p:nvSpPr>
            <p:cNvPr id="15138" name="Google Shape;15138;p69"/>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endParaRPr/>
            </a:p>
          </p:txBody>
        </p:sp>
        <p:sp>
          <p:nvSpPr>
            <p:cNvPr id="15139" name="Google Shape;15139;p69"/>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140" name="Google Shape;15140;p69"/>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5141" name="Google Shape;15141;p69"/>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endParaRPr/>
            </a:p>
          </p:txBody>
        </p:sp>
        <p:sp>
          <p:nvSpPr>
            <p:cNvPr id="15142" name="Google Shape;15142;p69"/>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endParaRPr/>
            </a:p>
          </p:txBody>
        </p:sp>
        <p:sp>
          <p:nvSpPr>
            <p:cNvPr id="15143" name="Google Shape;15143;p69"/>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endParaRPr/>
            </a:p>
          </p:txBody>
        </p:sp>
        <p:sp>
          <p:nvSpPr>
            <p:cNvPr id="15144" name="Google Shape;15144;p69"/>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endParaRPr/>
            </a:p>
          </p:txBody>
        </p:sp>
      </p:grpSp>
      <p:grpSp>
        <p:nvGrpSpPr>
          <p:cNvPr id="15145" name="Google Shape;15145;p69"/>
          <p:cNvGrpSpPr/>
          <p:nvPr/>
        </p:nvGrpSpPr>
        <p:grpSpPr>
          <a:xfrm>
            <a:off x="6181828" y="2279038"/>
            <a:ext cx="360629" cy="282989"/>
            <a:chOff x="6181827" y="2463685"/>
            <a:chExt cx="360629" cy="282989"/>
          </a:xfrm>
        </p:grpSpPr>
        <p:sp>
          <p:nvSpPr>
            <p:cNvPr id="15146" name="Google Shape;15146;p69"/>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147" name="Google Shape;15147;p69"/>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148" name="Google Shape;15148;p69"/>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149" name="Google Shape;15149;p69"/>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150" name="Google Shape;15150;p69"/>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endParaRPr/>
            </a:p>
          </p:txBody>
        </p:sp>
        <p:sp>
          <p:nvSpPr>
            <p:cNvPr id="15151" name="Google Shape;15151;p69"/>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endParaRPr/>
            </a:p>
          </p:txBody>
        </p:sp>
        <p:sp>
          <p:nvSpPr>
            <p:cNvPr id="15152" name="Google Shape;15152;p69"/>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5153" name="Google Shape;15153;p69"/>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15154" name="Google Shape;15154;p69"/>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endParaRPr/>
            </a:p>
          </p:txBody>
        </p:sp>
        <p:sp>
          <p:nvSpPr>
            <p:cNvPr id="15155" name="Google Shape;15155;p69"/>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endParaRPr/>
            </a:p>
          </p:txBody>
        </p:sp>
        <p:sp>
          <p:nvSpPr>
            <p:cNvPr id="15156" name="Google Shape;15156;p69"/>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endParaRPr/>
            </a:p>
          </p:txBody>
        </p:sp>
      </p:grpSp>
      <p:grpSp>
        <p:nvGrpSpPr>
          <p:cNvPr id="15157" name="Google Shape;15157;p69"/>
          <p:cNvGrpSpPr/>
          <p:nvPr/>
        </p:nvGrpSpPr>
        <p:grpSpPr>
          <a:xfrm>
            <a:off x="5346293" y="3156045"/>
            <a:ext cx="291247" cy="360629"/>
            <a:chOff x="5346292" y="3340691"/>
            <a:chExt cx="291247" cy="360628"/>
          </a:xfrm>
        </p:grpSpPr>
        <p:sp>
          <p:nvSpPr>
            <p:cNvPr id="15158" name="Google Shape;15158;p69"/>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5159" name="Google Shape;15159;p69"/>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5160" name="Google Shape;15160;p69"/>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5161" name="Google Shape;15161;p69"/>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5162" name="Google Shape;15162;p69"/>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5163" name="Google Shape;15163;p69"/>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endParaRPr/>
            </a:p>
          </p:txBody>
        </p:sp>
        <p:sp>
          <p:nvSpPr>
            <p:cNvPr id="15164" name="Google Shape;15164;p69"/>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5165" name="Google Shape;15165;p69"/>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endParaRPr/>
            </a:p>
          </p:txBody>
        </p:sp>
        <p:sp>
          <p:nvSpPr>
            <p:cNvPr id="15166" name="Google Shape;15166;p69"/>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5167" name="Google Shape;15167;p69"/>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15168" name="Google Shape;15168;p69"/>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endParaRPr/>
            </a:p>
          </p:txBody>
        </p:sp>
        <p:sp>
          <p:nvSpPr>
            <p:cNvPr id="15169" name="Google Shape;15169;p69"/>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endParaRPr/>
            </a:p>
          </p:txBody>
        </p:sp>
        <p:sp>
          <p:nvSpPr>
            <p:cNvPr id="15170" name="Google Shape;15170;p69"/>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endParaRPr/>
            </a:p>
          </p:txBody>
        </p:sp>
        <p:sp>
          <p:nvSpPr>
            <p:cNvPr id="15171" name="Google Shape;15171;p69"/>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172" name="Google Shape;15172;p69"/>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15173" name="Google Shape;15173;p69"/>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15174" name="Google Shape;15174;p69"/>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endParaRPr/>
            </a:p>
          </p:txBody>
        </p:sp>
        <p:sp>
          <p:nvSpPr>
            <p:cNvPr id="15175" name="Google Shape;15175;p69"/>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5176" name="Google Shape;15176;p69"/>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5177" name="Google Shape;15177;p69"/>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endParaRPr/>
            </a:p>
          </p:txBody>
        </p:sp>
        <p:sp>
          <p:nvSpPr>
            <p:cNvPr id="15178" name="Google Shape;15178;p69"/>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179" name="Google Shape;15179;p69"/>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180" name="Google Shape;15180;p69"/>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181" name="Google Shape;15181;p69"/>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182" name="Google Shape;15182;p69"/>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endParaRPr/>
            </a:p>
          </p:txBody>
        </p:sp>
      </p:grpSp>
      <p:grpSp>
        <p:nvGrpSpPr>
          <p:cNvPr id="15183" name="Google Shape;15183;p69"/>
          <p:cNvGrpSpPr/>
          <p:nvPr/>
        </p:nvGrpSpPr>
        <p:grpSpPr>
          <a:xfrm>
            <a:off x="7969264" y="1797050"/>
            <a:ext cx="337763" cy="360393"/>
            <a:chOff x="7969264" y="1981697"/>
            <a:chExt cx="337763" cy="360393"/>
          </a:xfrm>
        </p:grpSpPr>
        <p:sp>
          <p:nvSpPr>
            <p:cNvPr id="15184" name="Google Shape;15184;p69"/>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185" name="Google Shape;15185;p69"/>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endParaRPr/>
            </a:p>
          </p:txBody>
        </p:sp>
        <p:sp>
          <p:nvSpPr>
            <p:cNvPr id="15186" name="Google Shape;15186;p69"/>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endParaRPr/>
            </a:p>
          </p:txBody>
        </p:sp>
        <p:sp>
          <p:nvSpPr>
            <p:cNvPr id="15187" name="Google Shape;15187;p69"/>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endParaRPr/>
            </a:p>
          </p:txBody>
        </p:sp>
        <p:sp>
          <p:nvSpPr>
            <p:cNvPr id="15188" name="Google Shape;15188;p69"/>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endParaRPr/>
            </a:p>
          </p:txBody>
        </p:sp>
        <p:sp>
          <p:nvSpPr>
            <p:cNvPr id="15189" name="Google Shape;15189;p69"/>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190" name="Google Shape;15190;p69"/>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191" name="Google Shape;15191;p69"/>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192" name="Google Shape;15192;p69"/>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193" name="Google Shape;15193;p69"/>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194" name="Google Shape;15194;p69"/>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5195" name="Google Shape;15195;p69"/>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5196" name="Google Shape;15196;p69"/>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endParaRPr/>
            </a:p>
          </p:txBody>
        </p:sp>
        <p:sp>
          <p:nvSpPr>
            <p:cNvPr id="15197" name="Google Shape;15197;p69"/>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5198" name="Google Shape;15198;p69"/>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endParaRPr/>
            </a:p>
          </p:txBody>
        </p:sp>
        <p:sp>
          <p:nvSpPr>
            <p:cNvPr id="15199" name="Google Shape;15199;p69"/>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5200" name="Google Shape;15200;p69"/>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endParaRPr/>
            </a:p>
          </p:txBody>
        </p:sp>
        <p:sp>
          <p:nvSpPr>
            <p:cNvPr id="15201" name="Google Shape;15201;p69"/>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endParaRPr/>
            </a:p>
          </p:txBody>
        </p:sp>
      </p:grpSp>
      <p:grpSp>
        <p:nvGrpSpPr>
          <p:cNvPr id="15202" name="Google Shape;15202;p69"/>
          <p:cNvGrpSpPr/>
          <p:nvPr/>
        </p:nvGrpSpPr>
        <p:grpSpPr>
          <a:xfrm>
            <a:off x="5736033" y="2245352"/>
            <a:ext cx="360890" cy="350332"/>
            <a:chOff x="5736032" y="2430000"/>
            <a:chExt cx="360890" cy="350332"/>
          </a:xfrm>
        </p:grpSpPr>
        <p:sp>
          <p:nvSpPr>
            <p:cNvPr id="15203" name="Google Shape;15203;p69"/>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5204" name="Google Shape;15204;p69"/>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205" name="Google Shape;15205;p69"/>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5206" name="Google Shape;15206;p69"/>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207" name="Google Shape;15207;p69"/>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endParaRPr/>
            </a:p>
          </p:txBody>
        </p:sp>
        <p:sp>
          <p:nvSpPr>
            <p:cNvPr id="15208" name="Google Shape;15208;p69"/>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endParaRPr/>
            </a:p>
          </p:txBody>
        </p:sp>
        <p:sp>
          <p:nvSpPr>
            <p:cNvPr id="15209" name="Google Shape;15209;p69"/>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endParaRPr/>
            </a:p>
          </p:txBody>
        </p:sp>
        <p:sp>
          <p:nvSpPr>
            <p:cNvPr id="15210" name="Google Shape;15210;p69"/>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endParaRPr/>
            </a:p>
          </p:txBody>
        </p:sp>
        <p:sp>
          <p:nvSpPr>
            <p:cNvPr id="15211" name="Google Shape;15211;p69"/>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endParaRPr/>
            </a:p>
          </p:txBody>
        </p:sp>
        <p:sp>
          <p:nvSpPr>
            <p:cNvPr id="15212" name="Google Shape;15212;p69"/>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endParaRPr/>
            </a:p>
          </p:txBody>
        </p:sp>
        <p:sp>
          <p:nvSpPr>
            <p:cNvPr id="15213" name="Google Shape;15213;p69"/>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endParaRPr/>
            </a:p>
          </p:txBody>
        </p:sp>
        <p:sp>
          <p:nvSpPr>
            <p:cNvPr id="15214" name="Google Shape;15214;p69"/>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endParaRPr/>
            </a:p>
          </p:txBody>
        </p:sp>
        <p:sp>
          <p:nvSpPr>
            <p:cNvPr id="15215" name="Google Shape;15215;p69"/>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216" name="Google Shape;15216;p69"/>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15217" name="Google Shape;15217;p69"/>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218" name="Google Shape;15218;p69"/>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endParaRPr/>
            </a:p>
          </p:txBody>
        </p:sp>
        <p:sp>
          <p:nvSpPr>
            <p:cNvPr id="15219" name="Google Shape;15219;p69"/>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endParaRPr/>
            </a:p>
          </p:txBody>
        </p:sp>
      </p:grpSp>
      <p:grpSp>
        <p:nvGrpSpPr>
          <p:cNvPr id="15220" name="Google Shape;15220;p69"/>
          <p:cNvGrpSpPr/>
          <p:nvPr/>
        </p:nvGrpSpPr>
        <p:grpSpPr>
          <a:xfrm>
            <a:off x="4877867" y="1811344"/>
            <a:ext cx="360628" cy="331778"/>
            <a:chOff x="4877867" y="1995991"/>
            <a:chExt cx="360628" cy="331778"/>
          </a:xfrm>
        </p:grpSpPr>
        <p:sp>
          <p:nvSpPr>
            <p:cNvPr id="15221" name="Google Shape;15221;p69"/>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5222" name="Google Shape;15222;p69"/>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223" name="Google Shape;15223;p69"/>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224" name="Google Shape;15224;p69"/>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endParaRPr/>
            </a:p>
          </p:txBody>
        </p:sp>
        <p:sp>
          <p:nvSpPr>
            <p:cNvPr id="15225" name="Google Shape;15225;p69"/>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226" name="Google Shape;15226;p69"/>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227" name="Google Shape;15227;p69"/>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228" name="Google Shape;15228;p69"/>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229" name="Google Shape;15229;p69"/>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endParaRPr/>
            </a:p>
          </p:txBody>
        </p:sp>
        <p:sp>
          <p:nvSpPr>
            <p:cNvPr id="15230" name="Google Shape;15230;p69"/>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231" name="Google Shape;15231;p69"/>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endParaRPr/>
            </a:p>
          </p:txBody>
        </p:sp>
        <p:sp>
          <p:nvSpPr>
            <p:cNvPr id="15232" name="Google Shape;15232;p69"/>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endParaRPr/>
            </a:p>
          </p:txBody>
        </p:sp>
        <p:sp>
          <p:nvSpPr>
            <p:cNvPr id="15233" name="Google Shape;15233;p69"/>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endParaRPr/>
            </a:p>
          </p:txBody>
        </p:sp>
        <p:sp>
          <p:nvSpPr>
            <p:cNvPr id="15234" name="Google Shape;15234;p69"/>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endParaRPr/>
            </a:p>
          </p:txBody>
        </p:sp>
      </p:grpSp>
      <p:grpSp>
        <p:nvGrpSpPr>
          <p:cNvPr id="15235" name="Google Shape;15235;p69"/>
          <p:cNvGrpSpPr/>
          <p:nvPr/>
        </p:nvGrpSpPr>
        <p:grpSpPr>
          <a:xfrm>
            <a:off x="7050890" y="2728857"/>
            <a:ext cx="363529" cy="339513"/>
            <a:chOff x="7050889" y="2913503"/>
            <a:chExt cx="363529" cy="339513"/>
          </a:xfrm>
        </p:grpSpPr>
        <p:sp>
          <p:nvSpPr>
            <p:cNvPr id="15236" name="Google Shape;15236;p69"/>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endParaRPr/>
            </a:p>
          </p:txBody>
        </p:sp>
        <p:sp>
          <p:nvSpPr>
            <p:cNvPr id="15237" name="Google Shape;15237;p69"/>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endParaRPr/>
            </a:p>
          </p:txBody>
        </p:sp>
        <p:sp>
          <p:nvSpPr>
            <p:cNvPr id="15238" name="Google Shape;15238;p69"/>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5239" name="Google Shape;15239;p69"/>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240" name="Google Shape;15240;p69"/>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241" name="Google Shape;15241;p69"/>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242" name="Google Shape;15242;p69"/>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243" name="Google Shape;15243;p69"/>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endParaRPr/>
            </a:p>
          </p:txBody>
        </p:sp>
        <p:sp>
          <p:nvSpPr>
            <p:cNvPr id="15244" name="Google Shape;15244;p69"/>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endParaRPr/>
            </a:p>
          </p:txBody>
        </p:sp>
      </p:grpSp>
      <p:grpSp>
        <p:nvGrpSpPr>
          <p:cNvPr id="15245" name="Google Shape;15245;p69"/>
          <p:cNvGrpSpPr/>
          <p:nvPr/>
        </p:nvGrpSpPr>
        <p:grpSpPr>
          <a:xfrm>
            <a:off x="7510900" y="1796815"/>
            <a:ext cx="372937" cy="360629"/>
            <a:chOff x="7510900" y="1981462"/>
            <a:chExt cx="372937" cy="360629"/>
          </a:xfrm>
        </p:grpSpPr>
        <p:sp>
          <p:nvSpPr>
            <p:cNvPr id="15246" name="Google Shape;15246;p69"/>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247" name="Google Shape;15247;p69"/>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248" name="Google Shape;15248;p69"/>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249" name="Google Shape;15249;p69"/>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endParaRPr/>
            </a:p>
          </p:txBody>
        </p:sp>
        <p:sp>
          <p:nvSpPr>
            <p:cNvPr id="15250" name="Google Shape;15250;p69"/>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251" name="Google Shape;15251;p69"/>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252" name="Google Shape;15252;p69"/>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253" name="Google Shape;15253;p69"/>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254" name="Google Shape;15254;p69"/>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255" name="Google Shape;15255;p69"/>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256" name="Google Shape;15256;p69"/>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257" name="Google Shape;15257;p69"/>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258" name="Google Shape;15258;p69"/>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259" name="Google Shape;15259;p69"/>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260" name="Google Shape;15260;p69"/>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261" name="Google Shape;15261;p69"/>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endParaRPr/>
            </a:p>
          </p:txBody>
        </p:sp>
      </p:grpSp>
      <p:grpSp>
        <p:nvGrpSpPr>
          <p:cNvPr id="15262" name="Google Shape;15262;p69"/>
          <p:cNvGrpSpPr/>
          <p:nvPr/>
        </p:nvGrpSpPr>
        <p:grpSpPr>
          <a:xfrm>
            <a:off x="6599477" y="2733613"/>
            <a:ext cx="360629" cy="329975"/>
            <a:chOff x="6599476" y="2918260"/>
            <a:chExt cx="360629" cy="329975"/>
          </a:xfrm>
        </p:grpSpPr>
        <p:sp>
          <p:nvSpPr>
            <p:cNvPr id="15263" name="Google Shape;15263;p69"/>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264" name="Google Shape;15264;p69"/>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endParaRPr/>
            </a:p>
          </p:txBody>
        </p:sp>
        <p:sp>
          <p:nvSpPr>
            <p:cNvPr id="15265" name="Google Shape;15265;p69"/>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266" name="Google Shape;15266;p69"/>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endParaRPr/>
            </a:p>
          </p:txBody>
        </p:sp>
        <p:sp>
          <p:nvSpPr>
            <p:cNvPr id="15267" name="Google Shape;15267;p69"/>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268" name="Google Shape;15268;p69"/>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269" name="Google Shape;15269;p69"/>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270" name="Google Shape;15270;p69"/>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271" name="Google Shape;15271;p69"/>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272" name="Google Shape;15272;p69"/>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273" name="Google Shape;15273;p69"/>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274" name="Google Shape;15274;p69"/>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275" name="Google Shape;15275;p69"/>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endParaRPr/>
            </a:p>
          </p:txBody>
        </p:sp>
        <p:sp>
          <p:nvSpPr>
            <p:cNvPr id="15276" name="Google Shape;15276;p69"/>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277" name="Google Shape;15277;p69"/>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endParaRPr/>
            </a:p>
          </p:txBody>
        </p:sp>
        <p:sp>
          <p:nvSpPr>
            <p:cNvPr id="15278" name="Google Shape;15278;p69"/>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279" name="Google Shape;15279;p69"/>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280" name="Google Shape;15280;p69"/>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281" name="Google Shape;15281;p69"/>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282" name="Google Shape;15282;p69"/>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15283" name="Google Shape;15283;p69"/>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15284" name="Google Shape;15284;p69"/>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285" name="Google Shape;15285;p69"/>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endParaRPr/>
            </a:p>
          </p:txBody>
        </p:sp>
        <p:sp>
          <p:nvSpPr>
            <p:cNvPr id="15286" name="Google Shape;15286;p69"/>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endParaRPr/>
            </a:p>
          </p:txBody>
        </p:sp>
        <p:sp>
          <p:nvSpPr>
            <p:cNvPr id="15287" name="Google Shape;15287;p69"/>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endParaRPr/>
            </a:p>
          </p:txBody>
        </p:sp>
      </p:grpSp>
      <p:grpSp>
        <p:nvGrpSpPr>
          <p:cNvPr id="15288" name="Google Shape;15288;p69"/>
          <p:cNvGrpSpPr/>
          <p:nvPr/>
        </p:nvGrpSpPr>
        <p:grpSpPr>
          <a:xfrm>
            <a:off x="5290499" y="2296887"/>
            <a:ext cx="360628" cy="247292"/>
            <a:chOff x="5290499" y="2481533"/>
            <a:chExt cx="360628" cy="247292"/>
          </a:xfrm>
        </p:grpSpPr>
        <p:sp>
          <p:nvSpPr>
            <p:cNvPr id="15289" name="Google Shape;15289;p69"/>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endParaRPr/>
            </a:p>
          </p:txBody>
        </p:sp>
        <p:sp>
          <p:nvSpPr>
            <p:cNvPr id="15290" name="Google Shape;15290;p69"/>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291" name="Google Shape;15291;p69"/>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292" name="Google Shape;15292;p69"/>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293" name="Google Shape;15293;p69"/>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294" name="Google Shape;15294;p69"/>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5295" name="Google Shape;15295;p69"/>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15296" name="Google Shape;15296;p69"/>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endParaRPr/>
            </a:p>
          </p:txBody>
        </p:sp>
        <p:sp>
          <p:nvSpPr>
            <p:cNvPr id="15297" name="Google Shape;15297;p69"/>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298" name="Google Shape;15298;p69"/>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5299" name="Google Shape;15299;p69"/>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endParaRPr/>
            </a:p>
          </p:txBody>
        </p:sp>
        <p:sp>
          <p:nvSpPr>
            <p:cNvPr id="15300" name="Google Shape;15300;p69"/>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301" name="Google Shape;15301;p69"/>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302" name="Google Shape;15302;p69"/>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303" name="Google Shape;15303;p69"/>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304" name="Google Shape;15304;p69"/>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305" name="Google Shape;15305;p69"/>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306" name="Google Shape;15306;p69"/>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307" name="Google Shape;15307;p69"/>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308" name="Google Shape;15308;p69"/>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309" name="Google Shape;15309;p69"/>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310" name="Google Shape;15310;p69"/>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311" name="Google Shape;15311;p69"/>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312" name="Google Shape;15312;p69"/>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313" name="Google Shape;15313;p69"/>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endParaRPr/>
            </a:p>
          </p:txBody>
        </p:sp>
        <p:sp>
          <p:nvSpPr>
            <p:cNvPr id="15314" name="Google Shape;15314;p69"/>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endParaRPr/>
            </a:p>
          </p:txBody>
        </p:sp>
        <p:sp>
          <p:nvSpPr>
            <p:cNvPr id="15315" name="Google Shape;15315;p69"/>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endParaRPr/>
            </a:p>
          </p:txBody>
        </p:sp>
      </p:grpSp>
      <p:grpSp>
        <p:nvGrpSpPr>
          <p:cNvPr id="15316" name="Google Shape;15316;p69"/>
          <p:cNvGrpSpPr/>
          <p:nvPr/>
        </p:nvGrpSpPr>
        <p:grpSpPr>
          <a:xfrm>
            <a:off x="6201924" y="1796866"/>
            <a:ext cx="351325" cy="360576"/>
            <a:chOff x="6201923" y="1981514"/>
            <a:chExt cx="351325" cy="360576"/>
          </a:xfrm>
        </p:grpSpPr>
        <p:sp>
          <p:nvSpPr>
            <p:cNvPr id="15317" name="Google Shape;15317;p69"/>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endParaRPr/>
            </a:p>
          </p:txBody>
        </p:sp>
        <p:sp>
          <p:nvSpPr>
            <p:cNvPr id="15318" name="Google Shape;15318;p69"/>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endParaRPr/>
            </a:p>
          </p:txBody>
        </p:sp>
        <p:sp>
          <p:nvSpPr>
            <p:cNvPr id="15319" name="Google Shape;15319;p69"/>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endParaRPr/>
            </a:p>
          </p:txBody>
        </p:sp>
        <p:sp>
          <p:nvSpPr>
            <p:cNvPr id="15320" name="Google Shape;15320;p69"/>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endParaRPr/>
            </a:p>
          </p:txBody>
        </p:sp>
        <p:sp>
          <p:nvSpPr>
            <p:cNvPr id="15321" name="Google Shape;15321;p69"/>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endParaRPr/>
            </a:p>
          </p:txBody>
        </p:sp>
        <p:sp>
          <p:nvSpPr>
            <p:cNvPr id="15322" name="Google Shape;15322;p69"/>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endParaRPr/>
            </a:p>
          </p:txBody>
        </p:sp>
        <p:sp>
          <p:nvSpPr>
            <p:cNvPr id="15323" name="Google Shape;15323;p69"/>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endParaRPr/>
            </a:p>
          </p:txBody>
        </p:sp>
      </p:grpSp>
      <p:grpSp>
        <p:nvGrpSpPr>
          <p:cNvPr id="15324" name="Google Shape;15324;p69"/>
          <p:cNvGrpSpPr/>
          <p:nvPr/>
        </p:nvGrpSpPr>
        <p:grpSpPr>
          <a:xfrm>
            <a:off x="4894462" y="3156044"/>
            <a:ext cx="312884" cy="360785"/>
            <a:chOff x="4894461" y="3340691"/>
            <a:chExt cx="312884" cy="360785"/>
          </a:xfrm>
        </p:grpSpPr>
        <p:sp>
          <p:nvSpPr>
            <p:cNvPr id="15325" name="Google Shape;15325;p69"/>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326" name="Google Shape;15326;p69"/>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15327" name="Google Shape;15327;p69"/>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15328" name="Google Shape;15328;p69"/>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329" name="Google Shape;15329;p69"/>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330" name="Google Shape;15330;p69"/>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331" name="Google Shape;15331;p69"/>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332" name="Google Shape;15332;p69"/>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333" name="Google Shape;15333;p69"/>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334" name="Google Shape;15334;p69"/>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335" name="Google Shape;15335;p69"/>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336" name="Google Shape;15336;p69"/>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337" name="Google Shape;15337;p69"/>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338" name="Google Shape;15338;p69"/>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339" name="Google Shape;15339;p69"/>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340" name="Google Shape;15340;p69"/>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endParaRPr/>
            </a:p>
          </p:txBody>
        </p:sp>
      </p:grpSp>
      <p:grpSp>
        <p:nvGrpSpPr>
          <p:cNvPr id="15341" name="Google Shape;15341;p69"/>
          <p:cNvGrpSpPr/>
          <p:nvPr/>
        </p:nvGrpSpPr>
        <p:grpSpPr>
          <a:xfrm>
            <a:off x="5339238" y="1316603"/>
            <a:ext cx="245541" cy="360628"/>
            <a:chOff x="5339237" y="1501251"/>
            <a:chExt cx="245541" cy="360628"/>
          </a:xfrm>
        </p:grpSpPr>
        <p:sp>
          <p:nvSpPr>
            <p:cNvPr id="15342" name="Google Shape;15342;p69"/>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endParaRPr/>
            </a:p>
          </p:txBody>
        </p:sp>
        <p:sp>
          <p:nvSpPr>
            <p:cNvPr id="15343" name="Google Shape;15343;p69"/>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endParaRPr/>
            </a:p>
          </p:txBody>
        </p:sp>
        <p:sp>
          <p:nvSpPr>
            <p:cNvPr id="15344" name="Google Shape;15344;p69"/>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345" name="Google Shape;15345;p69"/>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346" name="Google Shape;15346;p69"/>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endParaRPr/>
            </a:p>
          </p:txBody>
        </p:sp>
        <p:sp>
          <p:nvSpPr>
            <p:cNvPr id="15347" name="Google Shape;15347;p69"/>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48" name="Google Shape;15348;p69"/>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49" name="Google Shape;15349;p69"/>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15350" name="Google Shape;15350;p69"/>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351" name="Google Shape;15351;p69"/>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52" name="Google Shape;15352;p69"/>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53" name="Google Shape;15353;p69"/>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54" name="Google Shape;15354;p69"/>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55" name="Google Shape;15355;p69"/>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56" name="Google Shape;15356;p69"/>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57" name="Google Shape;15357;p69"/>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58" name="Google Shape;15358;p69"/>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59" name="Google Shape;15359;p69"/>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60" name="Google Shape;15360;p69"/>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61" name="Google Shape;15361;p69"/>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62" name="Google Shape;15362;p69"/>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63" name="Google Shape;15363;p69"/>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64" name="Google Shape;15364;p69"/>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65" name="Google Shape;15365;p69"/>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66" name="Google Shape;15366;p69"/>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endParaRPr/>
            </a:p>
          </p:txBody>
        </p:sp>
        <p:sp>
          <p:nvSpPr>
            <p:cNvPr id="15367" name="Google Shape;15367;p69"/>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endParaRPr/>
            </a:p>
          </p:txBody>
        </p:sp>
        <p:sp>
          <p:nvSpPr>
            <p:cNvPr id="15368" name="Google Shape;15368;p69"/>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69" name="Google Shape;15369;p69"/>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70" name="Google Shape;15370;p69"/>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71" name="Google Shape;15371;p69"/>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endParaRPr/>
            </a:p>
          </p:txBody>
        </p:sp>
        <p:sp>
          <p:nvSpPr>
            <p:cNvPr id="15372" name="Google Shape;15372;p69"/>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73" name="Google Shape;15373;p69"/>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74" name="Google Shape;15374;p69"/>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5375" name="Google Shape;15375;p69"/>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endParaRPr/>
            </a:p>
          </p:txBody>
        </p:sp>
        <p:sp>
          <p:nvSpPr>
            <p:cNvPr id="15376" name="Google Shape;15376;p69"/>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endParaRPr/>
            </a:p>
          </p:txBody>
        </p:sp>
        <p:sp>
          <p:nvSpPr>
            <p:cNvPr id="15377" name="Google Shape;15377;p69"/>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endParaRPr/>
            </a:p>
          </p:txBody>
        </p:sp>
        <p:sp>
          <p:nvSpPr>
            <p:cNvPr id="15378" name="Google Shape;15378;p69"/>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endParaRPr/>
            </a:p>
          </p:txBody>
        </p:sp>
        <p:sp>
          <p:nvSpPr>
            <p:cNvPr id="15379" name="Google Shape;15379;p69"/>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endParaRPr/>
            </a:p>
          </p:txBody>
        </p:sp>
        <p:sp>
          <p:nvSpPr>
            <p:cNvPr id="15380" name="Google Shape;15380;p69"/>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endParaRPr/>
            </a:p>
          </p:txBody>
        </p:sp>
        <p:sp>
          <p:nvSpPr>
            <p:cNvPr id="15381" name="Google Shape;15381;p69"/>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endParaRPr/>
            </a:p>
          </p:txBody>
        </p:sp>
        <p:sp>
          <p:nvSpPr>
            <p:cNvPr id="15382" name="Google Shape;15382;p69"/>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endParaRPr/>
            </a:p>
          </p:txBody>
        </p:sp>
        <p:sp>
          <p:nvSpPr>
            <p:cNvPr id="15383" name="Google Shape;15383;p69"/>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endParaRPr/>
            </a:p>
          </p:txBody>
        </p:sp>
      </p:grpSp>
      <p:grpSp>
        <p:nvGrpSpPr>
          <p:cNvPr id="15384" name="Google Shape;15384;p69"/>
          <p:cNvGrpSpPr/>
          <p:nvPr/>
        </p:nvGrpSpPr>
        <p:grpSpPr>
          <a:xfrm>
            <a:off x="7959465" y="2289568"/>
            <a:ext cx="370428" cy="261926"/>
            <a:chOff x="7959464" y="2474216"/>
            <a:chExt cx="370428" cy="261926"/>
          </a:xfrm>
        </p:grpSpPr>
        <p:sp>
          <p:nvSpPr>
            <p:cNvPr id="15385" name="Google Shape;15385;p69"/>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386" name="Google Shape;15386;p69"/>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387" name="Google Shape;15387;p69"/>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endParaRPr/>
            </a:p>
          </p:txBody>
        </p:sp>
        <p:sp>
          <p:nvSpPr>
            <p:cNvPr id="15388" name="Google Shape;15388;p69"/>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389" name="Google Shape;15389;p69"/>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endParaRPr/>
            </a:p>
          </p:txBody>
        </p:sp>
        <p:sp>
          <p:nvSpPr>
            <p:cNvPr id="15390" name="Google Shape;15390;p69"/>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endParaRPr/>
            </a:p>
          </p:txBody>
        </p:sp>
        <p:sp>
          <p:nvSpPr>
            <p:cNvPr id="15391" name="Google Shape;15391;p69"/>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392" name="Google Shape;15392;p69"/>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393" name="Google Shape;15393;p69"/>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endParaRPr/>
            </a:p>
          </p:txBody>
        </p:sp>
        <p:sp>
          <p:nvSpPr>
            <p:cNvPr id="15394" name="Google Shape;15394;p69"/>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5395" name="Google Shape;15395;p69"/>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endParaRPr/>
            </a:p>
          </p:txBody>
        </p:sp>
        <p:sp>
          <p:nvSpPr>
            <p:cNvPr id="15396" name="Google Shape;15396;p69"/>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endParaRPr/>
            </a:p>
          </p:txBody>
        </p:sp>
      </p:grpSp>
      <p:grpSp>
        <p:nvGrpSpPr>
          <p:cNvPr id="15397" name="Google Shape;15397;p69"/>
          <p:cNvGrpSpPr/>
          <p:nvPr/>
        </p:nvGrpSpPr>
        <p:grpSpPr>
          <a:xfrm>
            <a:off x="7518688" y="2273263"/>
            <a:ext cx="360629" cy="294461"/>
            <a:chOff x="7518687" y="2457909"/>
            <a:chExt cx="360629" cy="294461"/>
          </a:xfrm>
        </p:grpSpPr>
        <p:sp>
          <p:nvSpPr>
            <p:cNvPr id="15398" name="Google Shape;15398;p69"/>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399" name="Google Shape;15399;p69"/>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400" name="Google Shape;15400;p69"/>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endParaRPr/>
            </a:p>
          </p:txBody>
        </p:sp>
        <p:sp>
          <p:nvSpPr>
            <p:cNvPr id="15401" name="Google Shape;15401;p69"/>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endParaRPr/>
            </a:p>
          </p:txBody>
        </p:sp>
        <p:sp>
          <p:nvSpPr>
            <p:cNvPr id="15402" name="Google Shape;15402;p69"/>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endParaRPr/>
            </a:p>
          </p:txBody>
        </p:sp>
        <p:sp>
          <p:nvSpPr>
            <p:cNvPr id="15403" name="Google Shape;15403;p69"/>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endParaRPr/>
            </a:p>
          </p:txBody>
        </p:sp>
        <p:sp>
          <p:nvSpPr>
            <p:cNvPr id="15404" name="Google Shape;15404;p69"/>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405" name="Google Shape;15405;p69"/>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406" name="Google Shape;15406;p69"/>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5407" name="Google Shape;15407;p69"/>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408" name="Google Shape;15408;p69"/>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5409" name="Google Shape;15409;p69"/>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endParaRPr/>
            </a:p>
          </p:txBody>
        </p:sp>
        <p:sp>
          <p:nvSpPr>
            <p:cNvPr id="15410" name="Google Shape;15410;p69"/>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endParaRPr/>
            </a:p>
          </p:txBody>
        </p:sp>
        <p:sp>
          <p:nvSpPr>
            <p:cNvPr id="15411" name="Google Shape;15411;p69"/>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412" name="Google Shape;15412;p69"/>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413" name="Google Shape;15413;p69"/>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5414" name="Google Shape;15414;p69"/>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415" name="Google Shape;15415;p69"/>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5416" name="Google Shape;15416;p69"/>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5417" name="Google Shape;15417;p69"/>
          <p:cNvGrpSpPr/>
          <p:nvPr/>
        </p:nvGrpSpPr>
        <p:grpSpPr>
          <a:xfrm>
            <a:off x="7086221" y="1796919"/>
            <a:ext cx="343799" cy="360524"/>
            <a:chOff x="7086220" y="1981566"/>
            <a:chExt cx="343799" cy="360524"/>
          </a:xfrm>
        </p:grpSpPr>
        <p:sp>
          <p:nvSpPr>
            <p:cNvPr id="15418" name="Google Shape;15418;p69"/>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15419" name="Google Shape;15419;p69"/>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15420" name="Google Shape;15420;p69"/>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421" name="Google Shape;15421;p69"/>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422" name="Google Shape;15422;p69"/>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423" name="Google Shape;15423;p69"/>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15424" name="Google Shape;15424;p69"/>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425" name="Google Shape;15425;p69"/>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426" name="Google Shape;15426;p69"/>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427" name="Google Shape;15427;p69"/>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428" name="Google Shape;15428;p69"/>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endParaRPr/>
            </a:p>
          </p:txBody>
        </p:sp>
        <p:sp>
          <p:nvSpPr>
            <p:cNvPr id="15429" name="Google Shape;15429;p69"/>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endParaRPr/>
            </a:p>
          </p:txBody>
        </p:sp>
        <p:sp>
          <p:nvSpPr>
            <p:cNvPr id="15430" name="Google Shape;15430;p69"/>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endParaRPr/>
            </a:p>
          </p:txBody>
        </p:sp>
        <p:sp>
          <p:nvSpPr>
            <p:cNvPr id="15431" name="Google Shape;15431;p69"/>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5432" name="Google Shape;15432;p69"/>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5433" name="Google Shape;15433;p69"/>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endParaRPr/>
            </a:p>
          </p:txBody>
        </p:sp>
      </p:grpSp>
      <p:grpSp>
        <p:nvGrpSpPr>
          <p:cNvPr id="15434" name="Google Shape;15434;p69"/>
          <p:cNvGrpSpPr/>
          <p:nvPr/>
        </p:nvGrpSpPr>
        <p:grpSpPr>
          <a:xfrm>
            <a:off x="6141113" y="2742916"/>
            <a:ext cx="368416" cy="311369"/>
            <a:chOff x="6141112" y="2927563"/>
            <a:chExt cx="368416" cy="311369"/>
          </a:xfrm>
        </p:grpSpPr>
        <p:sp>
          <p:nvSpPr>
            <p:cNvPr id="15435" name="Google Shape;15435;p69"/>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5436" name="Google Shape;15436;p69"/>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15437" name="Google Shape;15437;p69"/>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endParaRPr/>
            </a:p>
          </p:txBody>
        </p:sp>
        <p:sp>
          <p:nvSpPr>
            <p:cNvPr id="15438" name="Google Shape;15438;p69"/>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endParaRPr/>
            </a:p>
          </p:txBody>
        </p:sp>
        <p:sp>
          <p:nvSpPr>
            <p:cNvPr id="15439" name="Google Shape;15439;p69"/>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440" name="Google Shape;15440;p69"/>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441" name="Google Shape;15441;p69"/>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endParaRPr/>
            </a:p>
          </p:txBody>
        </p:sp>
      </p:grpSp>
      <p:grpSp>
        <p:nvGrpSpPr>
          <p:cNvPr id="15442" name="Google Shape;15442;p69"/>
          <p:cNvGrpSpPr/>
          <p:nvPr/>
        </p:nvGrpSpPr>
        <p:grpSpPr>
          <a:xfrm>
            <a:off x="7520700" y="2718299"/>
            <a:ext cx="335489" cy="360629"/>
            <a:chOff x="7520699" y="2902946"/>
            <a:chExt cx="335489" cy="360629"/>
          </a:xfrm>
        </p:grpSpPr>
        <p:sp>
          <p:nvSpPr>
            <p:cNvPr id="15443" name="Google Shape;15443;p69"/>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5444" name="Google Shape;15444;p69"/>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5445" name="Google Shape;15445;p69"/>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446" name="Google Shape;15446;p69"/>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endParaRPr/>
            </a:p>
          </p:txBody>
        </p:sp>
        <p:sp>
          <p:nvSpPr>
            <p:cNvPr id="15447" name="Google Shape;15447;p69"/>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448" name="Google Shape;15448;p69"/>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endParaRPr/>
            </a:p>
          </p:txBody>
        </p:sp>
        <p:sp>
          <p:nvSpPr>
            <p:cNvPr id="15449" name="Google Shape;15449;p69"/>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5450" name="Google Shape;15450;p69"/>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5451" name="Google Shape;15451;p69"/>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5452" name="Google Shape;15452;p69"/>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endParaRPr/>
            </a:p>
          </p:txBody>
        </p:sp>
        <p:sp>
          <p:nvSpPr>
            <p:cNvPr id="15453" name="Google Shape;15453;p69"/>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454" name="Google Shape;15454;p69"/>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endParaRPr/>
            </a:p>
          </p:txBody>
        </p:sp>
        <p:sp>
          <p:nvSpPr>
            <p:cNvPr id="15455" name="Google Shape;15455;p69"/>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456" name="Google Shape;15456;p69"/>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457" name="Google Shape;15457;p69"/>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endParaRPr/>
            </a:p>
          </p:txBody>
        </p:sp>
      </p:grpSp>
      <p:grpSp>
        <p:nvGrpSpPr>
          <p:cNvPr id="15458" name="Google Shape;15458;p69"/>
          <p:cNvGrpSpPr/>
          <p:nvPr/>
        </p:nvGrpSpPr>
        <p:grpSpPr>
          <a:xfrm>
            <a:off x="7988340" y="2718298"/>
            <a:ext cx="308886" cy="360628"/>
            <a:chOff x="7988340" y="2902946"/>
            <a:chExt cx="308886" cy="360628"/>
          </a:xfrm>
        </p:grpSpPr>
        <p:sp>
          <p:nvSpPr>
            <p:cNvPr id="15459" name="Google Shape;15459;p69"/>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460" name="Google Shape;15460;p69"/>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461" name="Google Shape;15461;p69"/>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462" name="Google Shape;15462;p69"/>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463" name="Google Shape;15463;p69"/>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464" name="Google Shape;15464;p69"/>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465" name="Google Shape;15465;p69"/>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466" name="Google Shape;15466;p69"/>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467" name="Google Shape;15467;p69"/>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468" name="Google Shape;15468;p69"/>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469" name="Google Shape;15469;p69"/>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470" name="Google Shape;15470;p69"/>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471" name="Google Shape;15471;p69"/>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472" name="Google Shape;15472;p69"/>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473" name="Google Shape;15473;p69"/>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474" name="Google Shape;15474;p69"/>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475" name="Google Shape;15475;p69"/>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476" name="Google Shape;15476;p69"/>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477" name="Google Shape;15477;p69"/>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endParaRPr/>
            </a:p>
          </p:txBody>
        </p:sp>
        <p:sp>
          <p:nvSpPr>
            <p:cNvPr id="15478" name="Google Shape;15478;p69"/>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479" name="Google Shape;15479;p69"/>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480" name="Google Shape;15480;p69"/>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endParaRPr/>
            </a:p>
          </p:txBody>
        </p:sp>
        <p:sp>
          <p:nvSpPr>
            <p:cNvPr id="15481" name="Google Shape;15481;p69"/>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endParaRPr/>
            </a:p>
          </p:txBody>
        </p:sp>
      </p:grpSp>
      <p:grpSp>
        <p:nvGrpSpPr>
          <p:cNvPr id="15482" name="Google Shape;15482;p69"/>
          <p:cNvGrpSpPr/>
          <p:nvPr/>
        </p:nvGrpSpPr>
        <p:grpSpPr>
          <a:xfrm>
            <a:off x="5690039" y="2718351"/>
            <a:ext cx="362902" cy="360498"/>
            <a:chOff x="5690039" y="2902998"/>
            <a:chExt cx="362902" cy="360498"/>
          </a:xfrm>
        </p:grpSpPr>
        <p:sp>
          <p:nvSpPr>
            <p:cNvPr id="15483" name="Google Shape;15483;p69"/>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484" name="Google Shape;15484;p69"/>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endParaRPr/>
            </a:p>
          </p:txBody>
        </p:sp>
        <p:sp>
          <p:nvSpPr>
            <p:cNvPr id="15485" name="Google Shape;15485;p69"/>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486" name="Google Shape;15486;p69"/>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487" name="Google Shape;15487;p69"/>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488" name="Google Shape;15488;p69"/>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489" name="Google Shape;15489;p69"/>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5490" name="Google Shape;15490;p69"/>
          <p:cNvGrpSpPr/>
          <p:nvPr/>
        </p:nvGrpSpPr>
        <p:grpSpPr>
          <a:xfrm>
            <a:off x="4871935" y="1316342"/>
            <a:ext cx="258503" cy="360890"/>
            <a:chOff x="4871935" y="1500990"/>
            <a:chExt cx="258503" cy="360890"/>
          </a:xfrm>
        </p:grpSpPr>
        <p:sp>
          <p:nvSpPr>
            <p:cNvPr id="15491" name="Google Shape;15491;p69"/>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492" name="Google Shape;15492;p69"/>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493" name="Google Shape;15493;p69"/>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494" name="Google Shape;15494;p69"/>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15495" name="Google Shape;15495;p69"/>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496" name="Google Shape;15496;p69"/>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15497" name="Google Shape;15497;p69"/>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498" name="Google Shape;15498;p69"/>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15499" name="Google Shape;15499;p69"/>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15500" name="Google Shape;15500;p69"/>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15501" name="Google Shape;15501;p69"/>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15502" name="Google Shape;15502;p69"/>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503" name="Google Shape;15503;p69"/>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15504" name="Google Shape;15504;p69"/>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endParaRPr/>
            </a:p>
          </p:txBody>
        </p:sp>
      </p:grpSp>
      <p:sp>
        <p:nvSpPr>
          <p:cNvPr id="15505" name="Google Shape;15505;p69"/>
          <p:cNvSpPr/>
          <p:nvPr/>
        </p:nvSpPr>
        <p:spPr>
          <a:xfrm>
            <a:off x="6342647" y="1664376"/>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endParaRPr/>
          </a:p>
        </p:txBody>
      </p:sp>
      <p:grpSp>
        <p:nvGrpSpPr>
          <p:cNvPr id="15506" name="Google Shape;15506;p69"/>
          <p:cNvGrpSpPr/>
          <p:nvPr/>
        </p:nvGrpSpPr>
        <p:grpSpPr>
          <a:xfrm>
            <a:off x="6265765" y="1316603"/>
            <a:ext cx="234983" cy="360628"/>
            <a:chOff x="6265764" y="1501251"/>
            <a:chExt cx="234983" cy="360628"/>
          </a:xfrm>
        </p:grpSpPr>
        <p:sp>
          <p:nvSpPr>
            <p:cNvPr id="15507" name="Google Shape;15507;p69"/>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508" name="Google Shape;15508;p69"/>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509" name="Google Shape;15509;p69"/>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15510" name="Google Shape;15510;p69"/>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511" name="Google Shape;15511;p69"/>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512" name="Google Shape;15512;p69"/>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513" name="Google Shape;15513;p69"/>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15514" name="Google Shape;15514;p69"/>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515" name="Google Shape;15515;p69"/>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endParaRPr/>
            </a:p>
          </p:txBody>
        </p:sp>
        <p:sp>
          <p:nvSpPr>
            <p:cNvPr id="15516" name="Google Shape;15516;p69"/>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5517" name="Google Shape;15517;p69"/>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endParaRPr/>
            </a:p>
          </p:txBody>
        </p:sp>
        <p:sp>
          <p:nvSpPr>
            <p:cNvPr id="15518" name="Google Shape;15518;p69"/>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endParaRPr/>
            </a:p>
          </p:txBody>
        </p:sp>
      </p:grpSp>
      <p:grpSp>
        <p:nvGrpSpPr>
          <p:cNvPr id="15519" name="Google Shape;15519;p69"/>
          <p:cNvGrpSpPr/>
          <p:nvPr/>
        </p:nvGrpSpPr>
        <p:grpSpPr>
          <a:xfrm>
            <a:off x="6193639" y="3217351"/>
            <a:ext cx="360628" cy="238250"/>
            <a:chOff x="6193639" y="3401998"/>
            <a:chExt cx="360628" cy="238250"/>
          </a:xfrm>
        </p:grpSpPr>
        <p:sp>
          <p:nvSpPr>
            <p:cNvPr id="15520" name="Google Shape;15520;p69"/>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521" name="Google Shape;15521;p69"/>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522" name="Google Shape;15522;p69"/>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523" name="Google Shape;15523;p69"/>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524" name="Google Shape;15524;p69"/>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525" name="Google Shape;15525;p69"/>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5526" name="Google Shape;15526;p69"/>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endParaRPr/>
            </a:p>
          </p:txBody>
        </p:sp>
        <p:sp>
          <p:nvSpPr>
            <p:cNvPr id="15527" name="Google Shape;15527;p69"/>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5528" name="Google Shape;15528;p69"/>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529" name="Google Shape;15529;p69"/>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endParaRPr/>
            </a:p>
          </p:txBody>
        </p:sp>
        <p:sp>
          <p:nvSpPr>
            <p:cNvPr id="15530" name="Google Shape;15530;p69"/>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endParaRPr/>
            </a:p>
          </p:txBody>
        </p:sp>
      </p:grpSp>
      <p:grpSp>
        <p:nvGrpSpPr>
          <p:cNvPr id="15531" name="Google Shape;15531;p69"/>
          <p:cNvGrpSpPr/>
          <p:nvPr/>
        </p:nvGrpSpPr>
        <p:grpSpPr>
          <a:xfrm>
            <a:off x="5801626" y="1316604"/>
            <a:ext cx="246037" cy="360629"/>
            <a:chOff x="5801625" y="1501251"/>
            <a:chExt cx="246037" cy="360629"/>
          </a:xfrm>
        </p:grpSpPr>
        <p:sp>
          <p:nvSpPr>
            <p:cNvPr id="15532" name="Google Shape;15532;p69"/>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endParaRPr/>
            </a:p>
          </p:txBody>
        </p:sp>
        <p:sp>
          <p:nvSpPr>
            <p:cNvPr id="15533" name="Google Shape;15533;p69"/>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endParaRPr/>
            </a:p>
          </p:txBody>
        </p:sp>
        <p:sp>
          <p:nvSpPr>
            <p:cNvPr id="15534" name="Google Shape;15534;p69"/>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endParaRPr/>
            </a:p>
          </p:txBody>
        </p:sp>
        <p:sp>
          <p:nvSpPr>
            <p:cNvPr id="15535" name="Google Shape;15535;p69"/>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endParaRPr/>
            </a:p>
          </p:txBody>
        </p:sp>
        <p:sp>
          <p:nvSpPr>
            <p:cNvPr id="15536" name="Google Shape;15536;p69"/>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endParaRPr/>
            </a:p>
          </p:txBody>
        </p:sp>
        <p:sp>
          <p:nvSpPr>
            <p:cNvPr id="15537" name="Google Shape;15537;p69"/>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538" name="Google Shape;15538;p69"/>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539" name="Google Shape;15539;p69"/>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5540" name="Google Shape;15540;p69"/>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endParaRPr/>
            </a:p>
          </p:txBody>
        </p:sp>
        <p:sp>
          <p:nvSpPr>
            <p:cNvPr id="15541" name="Google Shape;15541;p69"/>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542" name="Google Shape;15542;p69"/>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543" name="Google Shape;15543;p69"/>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544" name="Google Shape;15544;p69"/>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545" name="Google Shape;15545;p69"/>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546" name="Google Shape;15546;p69"/>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547" name="Google Shape;15547;p69"/>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548" name="Google Shape;15548;p69"/>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549" name="Google Shape;15549;p69"/>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550" name="Google Shape;15550;p69"/>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endParaRPr/>
            </a:p>
          </p:txBody>
        </p:sp>
      </p:grpSp>
      <p:grpSp>
        <p:nvGrpSpPr>
          <p:cNvPr id="15551" name="Google Shape;15551;p69"/>
          <p:cNvGrpSpPr/>
          <p:nvPr/>
        </p:nvGrpSpPr>
        <p:grpSpPr>
          <a:xfrm>
            <a:off x="6641681" y="1796814"/>
            <a:ext cx="352083" cy="360864"/>
            <a:chOff x="6641680" y="1981462"/>
            <a:chExt cx="352083" cy="360864"/>
          </a:xfrm>
        </p:grpSpPr>
        <p:sp>
          <p:nvSpPr>
            <p:cNvPr id="15552" name="Google Shape;15552;p69"/>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553" name="Google Shape;15553;p69"/>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554" name="Google Shape;15554;p69"/>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555" name="Google Shape;15555;p69"/>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556" name="Google Shape;15556;p69"/>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557" name="Google Shape;15557;p69"/>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558" name="Google Shape;15558;p69"/>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559" name="Google Shape;15559;p69"/>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560" name="Google Shape;15560;p69"/>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561" name="Google Shape;15561;p69"/>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562" name="Google Shape;15562;p69"/>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563" name="Google Shape;15563;p69"/>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564" name="Google Shape;15564;p69"/>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565" name="Google Shape;15565;p69"/>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566" name="Google Shape;15566;p69"/>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567" name="Google Shape;15567;p69"/>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endParaRPr/>
            </a:p>
          </p:txBody>
        </p:sp>
        <p:sp>
          <p:nvSpPr>
            <p:cNvPr id="15568" name="Google Shape;15568;p69"/>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569" name="Google Shape;15569;p69"/>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570" name="Google Shape;15570;p69"/>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571" name="Google Shape;15571;p69"/>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572" name="Google Shape;15572;p69"/>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573" name="Google Shape;15573;p69"/>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574" name="Google Shape;15574;p69"/>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575" name="Google Shape;15575;p69"/>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576" name="Google Shape;15576;p69"/>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577" name="Google Shape;15577;p69"/>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578" name="Google Shape;15578;p69"/>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579" name="Google Shape;15579;p69"/>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endParaRPr/>
            </a:p>
          </p:txBody>
        </p:sp>
      </p:grpSp>
      <p:grpSp>
        <p:nvGrpSpPr>
          <p:cNvPr id="15580" name="Google Shape;15580;p69"/>
          <p:cNvGrpSpPr/>
          <p:nvPr/>
        </p:nvGrpSpPr>
        <p:grpSpPr>
          <a:xfrm>
            <a:off x="7205332" y="1316604"/>
            <a:ext cx="198032" cy="360629"/>
            <a:chOff x="7205332" y="1501251"/>
            <a:chExt cx="198032" cy="360629"/>
          </a:xfrm>
        </p:grpSpPr>
        <p:sp>
          <p:nvSpPr>
            <p:cNvPr id="15581" name="Google Shape;15581;p69"/>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5582" name="Google Shape;15582;p69"/>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583" name="Google Shape;15583;p69"/>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5584" name="Google Shape;15584;p69"/>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585" name="Google Shape;15585;p69"/>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5586" name="Google Shape;15586;p69"/>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587" name="Google Shape;15587;p69"/>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588" name="Google Shape;15588;p69"/>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589" name="Google Shape;15589;p69"/>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590" name="Google Shape;15590;p69"/>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591" name="Google Shape;15591;p69"/>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5592" name="Google Shape;15592;p69"/>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593" name="Google Shape;15593;p69"/>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5594" name="Google Shape;15594;p69"/>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595" name="Google Shape;15595;p69"/>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5596" name="Google Shape;15596;p69"/>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597" name="Google Shape;15597;p69"/>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5598" name="Google Shape;15598;p69"/>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599" name="Google Shape;15599;p69"/>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endParaRPr/>
            </a:p>
          </p:txBody>
        </p:sp>
        <p:sp>
          <p:nvSpPr>
            <p:cNvPr id="15600" name="Google Shape;15600;p69"/>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endParaRPr/>
            </a:p>
          </p:txBody>
        </p:sp>
      </p:grpSp>
      <p:grpSp>
        <p:nvGrpSpPr>
          <p:cNvPr id="15601" name="Google Shape;15601;p69"/>
          <p:cNvGrpSpPr/>
          <p:nvPr/>
        </p:nvGrpSpPr>
        <p:grpSpPr>
          <a:xfrm>
            <a:off x="7688313" y="1316603"/>
            <a:ext cx="153058" cy="360628"/>
            <a:chOff x="7688313" y="1501251"/>
            <a:chExt cx="153058" cy="360628"/>
          </a:xfrm>
        </p:grpSpPr>
        <p:sp>
          <p:nvSpPr>
            <p:cNvPr id="15602" name="Google Shape;15602;p69"/>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603" name="Google Shape;15603;p69"/>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604" name="Google Shape;15604;p69"/>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605" name="Google Shape;15605;p69"/>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606" name="Google Shape;15606;p69"/>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607" name="Google Shape;15607;p69"/>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608" name="Google Shape;15608;p69"/>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609" name="Google Shape;15609;p69"/>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610" name="Google Shape;15610;p69"/>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15611" name="Google Shape;15611;p69"/>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endParaRPr/>
            </a:p>
          </p:txBody>
        </p:sp>
        <p:sp>
          <p:nvSpPr>
            <p:cNvPr id="15612" name="Google Shape;15612;p69"/>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5613" name="Google Shape;15613;p69"/>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endParaRPr/>
            </a:p>
          </p:txBody>
        </p:sp>
        <p:sp>
          <p:nvSpPr>
            <p:cNvPr id="15614" name="Google Shape;15614;p69"/>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15615" name="Google Shape;15615;p69"/>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endParaRPr/>
            </a:p>
          </p:txBody>
        </p:sp>
        <p:sp>
          <p:nvSpPr>
            <p:cNvPr id="15616" name="Google Shape;15616;p69"/>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endParaRPr/>
            </a:p>
          </p:txBody>
        </p:sp>
        <p:sp>
          <p:nvSpPr>
            <p:cNvPr id="15617" name="Google Shape;15617;p69"/>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endParaRPr/>
            </a:p>
          </p:txBody>
        </p:sp>
      </p:grpSp>
      <p:grpSp>
        <p:nvGrpSpPr>
          <p:cNvPr id="15618" name="Google Shape;15618;p69"/>
          <p:cNvGrpSpPr/>
          <p:nvPr/>
        </p:nvGrpSpPr>
        <p:grpSpPr>
          <a:xfrm>
            <a:off x="8150180" y="1316603"/>
            <a:ext cx="150811" cy="360628"/>
            <a:chOff x="8150179" y="1501251"/>
            <a:chExt cx="150811" cy="360628"/>
          </a:xfrm>
        </p:grpSpPr>
        <p:sp>
          <p:nvSpPr>
            <p:cNvPr id="15619" name="Google Shape;15619;p69"/>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620" name="Google Shape;15620;p69"/>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endParaRPr/>
            </a:p>
          </p:txBody>
        </p:sp>
        <p:sp>
          <p:nvSpPr>
            <p:cNvPr id="15621" name="Google Shape;15621;p69"/>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endParaRPr/>
            </a:p>
          </p:txBody>
        </p:sp>
        <p:sp>
          <p:nvSpPr>
            <p:cNvPr id="15622" name="Google Shape;15622;p69"/>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endParaRPr/>
            </a:p>
          </p:txBody>
        </p:sp>
        <p:sp>
          <p:nvSpPr>
            <p:cNvPr id="15623" name="Google Shape;15623;p69"/>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endParaRPr/>
            </a:p>
          </p:txBody>
        </p:sp>
        <p:sp>
          <p:nvSpPr>
            <p:cNvPr id="15624" name="Google Shape;15624;p69"/>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5625" name="Google Shape;15625;p69"/>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endParaRPr/>
            </a:p>
          </p:txBody>
        </p:sp>
        <p:sp>
          <p:nvSpPr>
            <p:cNvPr id="15626" name="Google Shape;15626;p69"/>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627" name="Google Shape;15627;p69"/>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endParaRPr/>
            </a:p>
          </p:txBody>
        </p:sp>
      </p:grpSp>
      <p:sp>
        <p:nvSpPr>
          <p:cNvPr id="15628" name="Google Shape;15628;p69"/>
          <p:cNvSpPr/>
          <p:nvPr/>
        </p:nvSpPr>
        <p:spPr>
          <a:xfrm>
            <a:off x="4948085" y="2722297"/>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endParaRPr/>
          </a:p>
        </p:txBody>
      </p:sp>
      <p:grpSp>
        <p:nvGrpSpPr>
          <p:cNvPr id="15629" name="Google Shape;15629;p69"/>
          <p:cNvGrpSpPr/>
          <p:nvPr/>
        </p:nvGrpSpPr>
        <p:grpSpPr>
          <a:xfrm>
            <a:off x="4877868" y="2718299"/>
            <a:ext cx="170149" cy="360629"/>
            <a:chOff x="4877867" y="2902946"/>
            <a:chExt cx="170149" cy="360629"/>
          </a:xfrm>
        </p:grpSpPr>
        <p:sp>
          <p:nvSpPr>
            <p:cNvPr id="15630" name="Google Shape;15630;p69"/>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5631" name="Google Shape;15631;p69"/>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5632" name="Google Shape;15632;p69"/>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633" name="Google Shape;15633;p69"/>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5634" name="Google Shape;15634;p69"/>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endParaRPr/>
            </a:p>
          </p:txBody>
        </p:sp>
        <p:sp>
          <p:nvSpPr>
            <p:cNvPr id="15635" name="Google Shape;15635;p69"/>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endParaRPr/>
            </a:p>
          </p:txBody>
        </p:sp>
        <p:sp>
          <p:nvSpPr>
            <p:cNvPr id="15636" name="Google Shape;15636;p69"/>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637" name="Google Shape;15637;p69"/>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638" name="Google Shape;15638;p69"/>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639" name="Google Shape;15639;p69"/>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640" name="Google Shape;15640;p69"/>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endParaRPr/>
            </a:p>
          </p:txBody>
        </p:sp>
        <p:sp>
          <p:nvSpPr>
            <p:cNvPr id="15641" name="Google Shape;15641;p69"/>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endParaRPr/>
            </a:p>
          </p:txBody>
        </p:sp>
        <p:sp>
          <p:nvSpPr>
            <p:cNvPr id="15642" name="Google Shape;15642;p69"/>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endParaRPr/>
            </a:p>
          </p:txBody>
        </p:sp>
      </p:grpSp>
      <p:grpSp>
        <p:nvGrpSpPr>
          <p:cNvPr id="15643" name="Google Shape;15643;p69"/>
          <p:cNvGrpSpPr/>
          <p:nvPr/>
        </p:nvGrpSpPr>
        <p:grpSpPr>
          <a:xfrm>
            <a:off x="6741690" y="1316029"/>
            <a:ext cx="207962" cy="361203"/>
            <a:chOff x="6741689" y="1500676"/>
            <a:chExt cx="207962" cy="361203"/>
          </a:xfrm>
        </p:grpSpPr>
        <p:sp>
          <p:nvSpPr>
            <p:cNvPr id="15644" name="Google Shape;15644;p69"/>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645" name="Google Shape;15645;p69"/>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646" name="Google Shape;15646;p69"/>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647" name="Google Shape;15647;p69"/>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648" name="Google Shape;15648;p69"/>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649" name="Google Shape;15649;p69"/>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650" name="Google Shape;15650;p69"/>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651" name="Google Shape;15651;p69"/>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652" name="Google Shape;15652;p69"/>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653" name="Google Shape;15653;p69"/>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654" name="Google Shape;15654;p69"/>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655" name="Google Shape;15655;p69"/>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656" name="Google Shape;15656;p69"/>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657" name="Google Shape;15657;p69"/>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658" name="Google Shape;15658;p69"/>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659" name="Google Shape;15659;p69"/>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660" name="Google Shape;15660;p69"/>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661" name="Google Shape;15661;p69"/>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662" name="Google Shape;15662;p69"/>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endParaRPr/>
            </a:p>
          </p:txBody>
        </p:sp>
      </p:grpSp>
      <p:grpSp>
        <p:nvGrpSpPr>
          <p:cNvPr id="15663" name="Google Shape;15663;p69"/>
          <p:cNvGrpSpPr/>
          <p:nvPr/>
        </p:nvGrpSpPr>
        <p:grpSpPr>
          <a:xfrm>
            <a:off x="5752627" y="3245758"/>
            <a:ext cx="360628" cy="181464"/>
            <a:chOff x="5752627" y="3430404"/>
            <a:chExt cx="360628" cy="181464"/>
          </a:xfrm>
        </p:grpSpPr>
        <p:sp>
          <p:nvSpPr>
            <p:cNvPr id="15664" name="Google Shape;15664;p69"/>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665" name="Google Shape;15665;p69"/>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666" name="Google Shape;15666;p69"/>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667" name="Google Shape;15667;p69"/>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668" name="Google Shape;15668;p69"/>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endParaRPr/>
            </a:p>
          </p:txBody>
        </p:sp>
        <p:sp>
          <p:nvSpPr>
            <p:cNvPr id="15669" name="Google Shape;15669;p69"/>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670" name="Google Shape;15670;p69"/>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endParaRPr/>
            </a:p>
          </p:txBody>
        </p:sp>
        <p:sp>
          <p:nvSpPr>
            <p:cNvPr id="15671" name="Google Shape;15671;p69"/>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672" name="Google Shape;15672;p69"/>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endParaRPr/>
            </a:p>
          </p:txBody>
        </p:sp>
        <p:sp>
          <p:nvSpPr>
            <p:cNvPr id="15673" name="Google Shape;15673;p69"/>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674" name="Google Shape;15674;p69"/>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endParaRPr/>
            </a:p>
          </p:txBody>
        </p:sp>
        <p:sp>
          <p:nvSpPr>
            <p:cNvPr id="15675" name="Google Shape;15675;p69"/>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676" name="Google Shape;15676;p69"/>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endParaRPr/>
            </a:p>
          </p:txBody>
        </p:sp>
        <p:sp>
          <p:nvSpPr>
            <p:cNvPr id="15677" name="Google Shape;15677;p69"/>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678" name="Google Shape;15678;p69"/>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679" name="Google Shape;15679;p69"/>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680" name="Google Shape;15680;p69"/>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681" name="Google Shape;15681;p69"/>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endParaRPr/>
            </a:p>
          </p:txBody>
        </p:sp>
        <p:sp>
          <p:nvSpPr>
            <p:cNvPr id="15682" name="Google Shape;15682;p69"/>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5683" name="Google Shape;15683;p69"/>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endParaRPr/>
            </a:p>
          </p:txBody>
        </p:sp>
        <p:sp>
          <p:nvSpPr>
            <p:cNvPr id="15684" name="Google Shape;15684;p69"/>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685" name="Google Shape;15685;p69"/>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686" name="Google Shape;15686;p69"/>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687" name="Google Shape;15687;p69"/>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688" name="Google Shape;15688;p69"/>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689" name="Google Shape;15689;p69"/>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endParaRPr/>
            </a:p>
          </p:txBody>
        </p:sp>
        <p:sp>
          <p:nvSpPr>
            <p:cNvPr id="15690" name="Google Shape;15690;p69"/>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endParaRPr/>
            </a:p>
          </p:txBody>
        </p:sp>
        <p:sp>
          <p:nvSpPr>
            <p:cNvPr id="15691" name="Google Shape;15691;p69"/>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endParaRPr/>
            </a:p>
          </p:txBody>
        </p:sp>
      </p:grpSp>
      <p:grpSp>
        <p:nvGrpSpPr>
          <p:cNvPr id="15692" name="Google Shape;15692;p69"/>
          <p:cNvGrpSpPr/>
          <p:nvPr/>
        </p:nvGrpSpPr>
        <p:grpSpPr>
          <a:xfrm>
            <a:off x="5235701" y="2718352"/>
            <a:ext cx="361909" cy="360759"/>
            <a:chOff x="5235700" y="2902998"/>
            <a:chExt cx="361909" cy="360759"/>
          </a:xfrm>
        </p:grpSpPr>
        <p:sp>
          <p:nvSpPr>
            <p:cNvPr id="15693" name="Google Shape;15693;p69"/>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694" name="Google Shape;15694;p69"/>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endParaRPr/>
            </a:p>
          </p:txBody>
        </p:sp>
        <p:sp>
          <p:nvSpPr>
            <p:cNvPr id="15695" name="Google Shape;15695;p69"/>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696" name="Google Shape;15696;p69"/>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697" name="Google Shape;15697;p69"/>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698" name="Google Shape;15698;p69"/>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699" name="Google Shape;15699;p69"/>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5700" name="Google Shape;15700;p69"/>
          <p:cNvGrpSpPr/>
          <p:nvPr/>
        </p:nvGrpSpPr>
        <p:grpSpPr>
          <a:xfrm>
            <a:off x="6634913" y="3210322"/>
            <a:ext cx="360367" cy="252309"/>
            <a:chOff x="6634912" y="3394969"/>
            <a:chExt cx="360367" cy="252309"/>
          </a:xfrm>
        </p:grpSpPr>
        <p:sp>
          <p:nvSpPr>
            <p:cNvPr id="15701" name="Google Shape;15701;p69"/>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endParaRPr/>
            </a:p>
          </p:txBody>
        </p:sp>
        <p:sp>
          <p:nvSpPr>
            <p:cNvPr id="15702" name="Google Shape;15702;p69"/>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endParaRPr/>
            </a:p>
          </p:txBody>
        </p:sp>
        <p:sp>
          <p:nvSpPr>
            <p:cNvPr id="15703" name="Google Shape;15703;p69"/>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endParaRPr/>
            </a:p>
          </p:txBody>
        </p:sp>
        <p:sp>
          <p:nvSpPr>
            <p:cNvPr id="15704" name="Google Shape;15704;p69"/>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endParaRPr/>
            </a:p>
          </p:txBody>
        </p:sp>
        <p:sp>
          <p:nvSpPr>
            <p:cNvPr id="15705" name="Google Shape;15705;p69"/>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endParaRPr/>
            </a:p>
          </p:txBody>
        </p:sp>
        <p:sp>
          <p:nvSpPr>
            <p:cNvPr id="15706" name="Google Shape;15706;p69"/>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endParaRPr/>
            </a:p>
          </p:txBody>
        </p:sp>
        <p:sp>
          <p:nvSpPr>
            <p:cNvPr id="15707" name="Google Shape;15707;p69"/>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5708" name="Google Shape;15708;p69"/>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endParaRPr/>
            </a:p>
          </p:txBody>
        </p:sp>
        <p:sp>
          <p:nvSpPr>
            <p:cNvPr id="15709" name="Google Shape;15709;p69"/>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15710" name="Google Shape;15710;p69"/>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endParaRPr/>
            </a:p>
          </p:txBody>
        </p:sp>
        <p:sp>
          <p:nvSpPr>
            <p:cNvPr id="15711" name="Google Shape;15711;p69"/>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endParaRPr/>
            </a:p>
          </p:txBody>
        </p:sp>
        <p:sp>
          <p:nvSpPr>
            <p:cNvPr id="15712" name="Google Shape;15712;p69"/>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endParaRPr/>
            </a:p>
          </p:txBody>
        </p:sp>
        <p:sp>
          <p:nvSpPr>
            <p:cNvPr id="15713" name="Google Shape;15713;p69"/>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endParaRPr/>
            </a:p>
          </p:txBody>
        </p:sp>
      </p:grpSp>
      <p:grpSp>
        <p:nvGrpSpPr>
          <p:cNvPr id="15714" name="Google Shape;15714;p69"/>
          <p:cNvGrpSpPr/>
          <p:nvPr/>
        </p:nvGrpSpPr>
        <p:grpSpPr>
          <a:xfrm>
            <a:off x="7059330" y="3156149"/>
            <a:ext cx="377170" cy="360655"/>
            <a:chOff x="7059330" y="3340796"/>
            <a:chExt cx="377170" cy="360655"/>
          </a:xfrm>
        </p:grpSpPr>
        <p:sp>
          <p:nvSpPr>
            <p:cNvPr id="15715" name="Google Shape;15715;p69"/>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endParaRPr/>
            </a:p>
          </p:txBody>
        </p:sp>
        <p:sp>
          <p:nvSpPr>
            <p:cNvPr id="15716" name="Google Shape;15716;p69"/>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endParaRPr/>
            </a:p>
          </p:txBody>
        </p:sp>
        <p:sp>
          <p:nvSpPr>
            <p:cNvPr id="15717" name="Google Shape;15717;p69"/>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endParaRPr/>
            </a:p>
          </p:txBody>
        </p:sp>
        <p:sp>
          <p:nvSpPr>
            <p:cNvPr id="15718" name="Google Shape;15718;p69"/>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endParaRPr/>
            </a:p>
          </p:txBody>
        </p:sp>
        <p:sp>
          <p:nvSpPr>
            <p:cNvPr id="15719" name="Google Shape;15719;p69"/>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endParaRPr/>
            </a:p>
          </p:txBody>
        </p:sp>
        <p:sp>
          <p:nvSpPr>
            <p:cNvPr id="15720" name="Google Shape;15720;p69"/>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endParaRPr/>
            </a:p>
          </p:txBody>
        </p:sp>
        <p:sp>
          <p:nvSpPr>
            <p:cNvPr id="15721" name="Google Shape;15721;p69"/>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5722" name="Google Shape;15722;p69"/>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endParaRPr/>
            </a:p>
          </p:txBody>
        </p:sp>
        <p:sp>
          <p:nvSpPr>
            <p:cNvPr id="15723" name="Google Shape;15723;p69"/>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endParaRPr/>
            </a:p>
          </p:txBody>
        </p:sp>
        <p:sp>
          <p:nvSpPr>
            <p:cNvPr id="15724" name="Google Shape;15724;p69"/>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endParaRPr/>
            </a:p>
          </p:txBody>
        </p:sp>
        <p:sp>
          <p:nvSpPr>
            <p:cNvPr id="15725" name="Google Shape;15725;p69"/>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endParaRPr/>
            </a:p>
          </p:txBody>
        </p:sp>
        <p:sp>
          <p:nvSpPr>
            <p:cNvPr id="15726" name="Google Shape;15726;p69"/>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endParaRPr/>
            </a:p>
          </p:txBody>
        </p:sp>
      </p:grpSp>
      <p:grpSp>
        <p:nvGrpSpPr>
          <p:cNvPr id="15727" name="Google Shape;15727;p69"/>
          <p:cNvGrpSpPr/>
          <p:nvPr/>
        </p:nvGrpSpPr>
        <p:grpSpPr>
          <a:xfrm>
            <a:off x="7957949" y="3190984"/>
            <a:ext cx="360629" cy="291012"/>
            <a:chOff x="7957948" y="3375631"/>
            <a:chExt cx="360629" cy="291012"/>
          </a:xfrm>
        </p:grpSpPr>
        <p:sp>
          <p:nvSpPr>
            <p:cNvPr id="15728" name="Google Shape;15728;p69"/>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endParaRPr/>
            </a:p>
          </p:txBody>
        </p:sp>
        <p:sp>
          <p:nvSpPr>
            <p:cNvPr id="15729" name="Google Shape;15729;p69"/>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endParaRPr/>
            </a:p>
          </p:txBody>
        </p:sp>
        <p:sp>
          <p:nvSpPr>
            <p:cNvPr id="15730" name="Google Shape;15730;p69"/>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endParaRPr/>
            </a:p>
          </p:txBody>
        </p:sp>
        <p:sp>
          <p:nvSpPr>
            <p:cNvPr id="15731" name="Google Shape;15731;p69"/>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endParaRPr/>
            </a:p>
          </p:txBody>
        </p:sp>
        <p:sp>
          <p:nvSpPr>
            <p:cNvPr id="15732" name="Google Shape;15732;p69"/>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endParaRPr/>
            </a:p>
          </p:txBody>
        </p:sp>
        <p:sp>
          <p:nvSpPr>
            <p:cNvPr id="15733" name="Google Shape;15733;p69"/>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endParaRPr/>
            </a:p>
          </p:txBody>
        </p:sp>
        <p:sp>
          <p:nvSpPr>
            <p:cNvPr id="15734" name="Google Shape;15734;p69"/>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15735" name="Google Shape;15735;p69"/>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endParaRPr/>
            </a:p>
          </p:txBody>
        </p:sp>
        <p:sp>
          <p:nvSpPr>
            <p:cNvPr id="15736" name="Google Shape;15736;p69"/>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endParaRPr/>
            </a:p>
          </p:txBody>
        </p:sp>
        <p:sp>
          <p:nvSpPr>
            <p:cNvPr id="15737" name="Google Shape;15737;p69"/>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endParaRPr/>
            </a:p>
          </p:txBody>
        </p:sp>
        <p:sp>
          <p:nvSpPr>
            <p:cNvPr id="15738" name="Google Shape;15738;p69"/>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endParaRPr/>
            </a:p>
          </p:txBody>
        </p:sp>
        <p:sp>
          <p:nvSpPr>
            <p:cNvPr id="15739" name="Google Shape;15739;p69"/>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endParaRPr/>
            </a:p>
          </p:txBody>
        </p:sp>
        <p:sp>
          <p:nvSpPr>
            <p:cNvPr id="15740" name="Google Shape;15740;p69"/>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endParaRPr/>
            </a:p>
          </p:txBody>
        </p:sp>
        <p:sp>
          <p:nvSpPr>
            <p:cNvPr id="15741" name="Google Shape;15741;p69"/>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endParaRPr/>
            </a:p>
          </p:txBody>
        </p:sp>
        <p:sp>
          <p:nvSpPr>
            <p:cNvPr id="15742" name="Google Shape;15742;p69"/>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endParaRPr/>
            </a:p>
          </p:txBody>
        </p:sp>
        <p:sp>
          <p:nvSpPr>
            <p:cNvPr id="15743" name="Google Shape;15743;p69"/>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endParaRPr/>
            </a:p>
          </p:txBody>
        </p:sp>
        <p:sp>
          <p:nvSpPr>
            <p:cNvPr id="15744" name="Google Shape;15744;p69"/>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endParaRPr/>
            </a:p>
          </p:txBody>
        </p:sp>
        <p:sp>
          <p:nvSpPr>
            <p:cNvPr id="15745" name="Google Shape;15745;p69"/>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endParaRPr/>
            </a:p>
          </p:txBody>
        </p:sp>
      </p:grpSp>
      <p:grpSp>
        <p:nvGrpSpPr>
          <p:cNvPr id="15746" name="Google Shape;15746;p69"/>
          <p:cNvGrpSpPr/>
          <p:nvPr/>
        </p:nvGrpSpPr>
        <p:grpSpPr>
          <a:xfrm>
            <a:off x="6198656" y="3683241"/>
            <a:ext cx="347562" cy="227954"/>
            <a:chOff x="6198656" y="3867888"/>
            <a:chExt cx="347562" cy="227954"/>
          </a:xfrm>
        </p:grpSpPr>
        <p:sp>
          <p:nvSpPr>
            <p:cNvPr id="15747" name="Google Shape;15747;p69"/>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15748" name="Google Shape;15748;p69"/>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5749" name="Google Shape;15749;p69"/>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endParaRPr/>
            </a:p>
          </p:txBody>
        </p:sp>
        <p:sp>
          <p:nvSpPr>
            <p:cNvPr id="15750" name="Google Shape;15750;p69"/>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endParaRPr/>
            </a:p>
          </p:txBody>
        </p:sp>
        <p:sp>
          <p:nvSpPr>
            <p:cNvPr id="15751" name="Google Shape;15751;p69"/>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endParaRPr/>
            </a:p>
          </p:txBody>
        </p:sp>
        <p:sp>
          <p:nvSpPr>
            <p:cNvPr id="15752" name="Google Shape;15752;p69"/>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5753" name="Google Shape;15753;p69"/>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5754" name="Google Shape;15754;p69"/>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755" name="Google Shape;15755;p69"/>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endParaRPr/>
            </a:p>
          </p:txBody>
        </p:sp>
        <p:sp>
          <p:nvSpPr>
            <p:cNvPr id="15756" name="Google Shape;15756;p69"/>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endParaRPr/>
            </a:p>
          </p:txBody>
        </p:sp>
        <p:sp>
          <p:nvSpPr>
            <p:cNvPr id="15757" name="Google Shape;15757;p69"/>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5758" name="Google Shape;15758;p69"/>
          <p:cNvGrpSpPr/>
          <p:nvPr/>
        </p:nvGrpSpPr>
        <p:grpSpPr>
          <a:xfrm>
            <a:off x="5706896" y="3634504"/>
            <a:ext cx="349392" cy="325454"/>
            <a:chOff x="5706895" y="3819151"/>
            <a:chExt cx="349392" cy="325454"/>
          </a:xfrm>
        </p:grpSpPr>
        <p:sp>
          <p:nvSpPr>
            <p:cNvPr id="15759" name="Google Shape;15759;p69"/>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endParaRPr/>
            </a:p>
          </p:txBody>
        </p:sp>
        <p:sp>
          <p:nvSpPr>
            <p:cNvPr id="15760" name="Google Shape;15760;p69"/>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endParaRPr/>
            </a:p>
          </p:txBody>
        </p:sp>
        <p:sp>
          <p:nvSpPr>
            <p:cNvPr id="15761" name="Google Shape;15761;p69"/>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endParaRPr/>
            </a:p>
          </p:txBody>
        </p:sp>
        <p:sp>
          <p:nvSpPr>
            <p:cNvPr id="15762" name="Google Shape;15762;p69"/>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endParaRPr/>
            </a:p>
          </p:txBody>
        </p:sp>
        <p:sp>
          <p:nvSpPr>
            <p:cNvPr id="15763" name="Google Shape;15763;p69"/>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endParaRPr/>
            </a:p>
          </p:txBody>
        </p:sp>
        <p:sp>
          <p:nvSpPr>
            <p:cNvPr id="15764" name="Google Shape;15764;p69"/>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endParaRPr/>
            </a:p>
          </p:txBody>
        </p:sp>
        <p:sp>
          <p:nvSpPr>
            <p:cNvPr id="15765" name="Google Shape;15765;p69"/>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endParaRPr/>
            </a:p>
          </p:txBody>
        </p:sp>
        <p:sp>
          <p:nvSpPr>
            <p:cNvPr id="15766" name="Google Shape;15766;p69"/>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endParaRPr/>
            </a:p>
          </p:txBody>
        </p:sp>
        <p:sp>
          <p:nvSpPr>
            <p:cNvPr id="15767" name="Google Shape;15767;p69"/>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5768" name="Google Shape;15768;p69"/>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endParaRPr/>
            </a:p>
          </p:txBody>
        </p:sp>
        <p:sp>
          <p:nvSpPr>
            <p:cNvPr id="15769" name="Google Shape;15769;p69"/>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endParaRPr/>
            </a:p>
          </p:txBody>
        </p:sp>
        <p:sp>
          <p:nvSpPr>
            <p:cNvPr id="15770" name="Google Shape;15770;p69"/>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endParaRPr/>
            </a:p>
          </p:txBody>
        </p:sp>
        <p:sp>
          <p:nvSpPr>
            <p:cNvPr id="15771" name="Google Shape;15771;p69"/>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endParaRPr/>
            </a:p>
          </p:txBody>
        </p:sp>
        <p:sp>
          <p:nvSpPr>
            <p:cNvPr id="15772" name="Google Shape;15772;p69"/>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endParaRPr/>
            </a:p>
          </p:txBody>
        </p:sp>
        <p:sp>
          <p:nvSpPr>
            <p:cNvPr id="15773" name="Google Shape;15773;p69"/>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endParaRPr/>
            </a:p>
          </p:txBody>
        </p:sp>
      </p:grpSp>
      <p:grpSp>
        <p:nvGrpSpPr>
          <p:cNvPr id="15774" name="Google Shape;15774;p69"/>
          <p:cNvGrpSpPr/>
          <p:nvPr/>
        </p:nvGrpSpPr>
        <p:grpSpPr>
          <a:xfrm>
            <a:off x="7648618" y="3156097"/>
            <a:ext cx="97265" cy="360393"/>
            <a:chOff x="7648618" y="3340744"/>
            <a:chExt cx="97265" cy="360393"/>
          </a:xfrm>
        </p:grpSpPr>
        <p:sp>
          <p:nvSpPr>
            <p:cNvPr id="15775" name="Google Shape;15775;p69"/>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5776" name="Google Shape;15776;p69"/>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5777" name="Google Shape;15777;p69"/>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endParaRPr/>
            </a:p>
          </p:txBody>
        </p:sp>
      </p:grpSp>
      <p:grpSp>
        <p:nvGrpSpPr>
          <p:cNvPr id="15778" name="Google Shape;15778;p69"/>
          <p:cNvGrpSpPr/>
          <p:nvPr/>
        </p:nvGrpSpPr>
        <p:grpSpPr>
          <a:xfrm>
            <a:off x="7164357" y="3606020"/>
            <a:ext cx="385507" cy="382501"/>
            <a:chOff x="7164356" y="3790667"/>
            <a:chExt cx="385507" cy="382501"/>
          </a:xfrm>
        </p:grpSpPr>
        <p:sp>
          <p:nvSpPr>
            <p:cNvPr id="15779" name="Google Shape;15779;p69"/>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endParaRPr/>
            </a:p>
          </p:txBody>
        </p:sp>
        <p:sp>
          <p:nvSpPr>
            <p:cNvPr id="15780" name="Google Shape;15780;p69"/>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5781" name="Google Shape;15781;p69"/>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5782" name="Google Shape;15782;p69"/>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endParaRPr/>
            </a:p>
          </p:txBody>
        </p:sp>
        <p:sp>
          <p:nvSpPr>
            <p:cNvPr id="15783" name="Google Shape;15783;p69"/>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endParaRPr/>
            </a:p>
          </p:txBody>
        </p:sp>
        <p:sp>
          <p:nvSpPr>
            <p:cNvPr id="15784" name="Google Shape;15784;p69"/>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endParaRPr/>
            </a:p>
          </p:txBody>
        </p:sp>
        <p:sp>
          <p:nvSpPr>
            <p:cNvPr id="15785" name="Google Shape;15785;p69"/>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endParaRPr/>
            </a:p>
          </p:txBody>
        </p:sp>
        <p:sp>
          <p:nvSpPr>
            <p:cNvPr id="15786" name="Google Shape;15786;p69"/>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endParaRPr/>
            </a:p>
          </p:txBody>
        </p:sp>
        <p:sp>
          <p:nvSpPr>
            <p:cNvPr id="15787" name="Google Shape;15787;p69"/>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endParaRPr/>
            </a:p>
          </p:txBody>
        </p:sp>
        <p:sp>
          <p:nvSpPr>
            <p:cNvPr id="15788" name="Google Shape;15788;p69"/>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endParaRPr/>
            </a:p>
          </p:txBody>
        </p:sp>
        <p:sp>
          <p:nvSpPr>
            <p:cNvPr id="15789" name="Google Shape;15789;p69"/>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5790" name="Google Shape;15790;p69"/>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15791" name="Google Shape;15791;p69"/>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endParaRPr/>
            </a:p>
          </p:txBody>
        </p:sp>
        <p:sp>
          <p:nvSpPr>
            <p:cNvPr id="15792" name="Google Shape;15792;p69"/>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endParaRPr/>
            </a:p>
          </p:txBody>
        </p:sp>
        <p:sp>
          <p:nvSpPr>
            <p:cNvPr id="15793" name="Google Shape;15793;p69"/>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5794" name="Google Shape;15794;p69"/>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endParaRPr/>
            </a:p>
          </p:txBody>
        </p:sp>
        <p:sp>
          <p:nvSpPr>
            <p:cNvPr id="15795" name="Google Shape;15795;p69"/>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endParaRPr/>
            </a:p>
          </p:txBody>
        </p:sp>
        <p:sp>
          <p:nvSpPr>
            <p:cNvPr id="15796" name="Google Shape;15796;p69"/>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endParaRPr/>
            </a:p>
          </p:txBody>
        </p:sp>
        <p:sp>
          <p:nvSpPr>
            <p:cNvPr id="15797" name="Google Shape;15797;p69"/>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5798" name="Google Shape;15798;p69"/>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endParaRPr/>
            </a:p>
          </p:txBody>
        </p:sp>
        <p:sp>
          <p:nvSpPr>
            <p:cNvPr id="15799" name="Google Shape;15799;p69"/>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endParaRPr/>
            </a:p>
          </p:txBody>
        </p:sp>
        <p:sp>
          <p:nvSpPr>
            <p:cNvPr id="15800" name="Google Shape;15800;p69"/>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endParaRPr/>
            </a:p>
          </p:txBody>
        </p:sp>
        <p:sp>
          <p:nvSpPr>
            <p:cNvPr id="15801" name="Google Shape;15801;p69"/>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endParaRPr/>
            </a:p>
          </p:txBody>
        </p:sp>
        <p:sp>
          <p:nvSpPr>
            <p:cNvPr id="15802" name="Google Shape;15802;p69"/>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endParaRPr/>
            </a:p>
          </p:txBody>
        </p:sp>
      </p:grpSp>
      <p:grpSp>
        <p:nvGrpSpPr>
          <p:cNvPr id="15803" name="Google Shape;15803;p69"/>
          <p:cNvGrpSpPr/>
          <p:nvPr/>
        </p:nvGrpSpPr>
        <p:grpSpPr>
          <a:xfrm>
            <a:off x="6670400" y="3641821"/>
            <a:ext cx="387911" cy="310846"/>
            <a:chOff x="6670400" y="3826468"/>
            <a:chExt cx="387911" cy="310846"/>
          </a:xfrm>
        </p:grpSpPr>
        <p:sp>
          <p:nvSpPr>
            <p:cNvPr id="15804" name="Google Shape;15804;p69"/>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endParaRPr/>
            </a:p>
          </p:txBody>
        </p:sp>
        <p:sp>
          <p:nvSpPr>
            <p:cNvPr id="15805" name="Google Shape;15805;p69"/>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5806" name="Google Shape;15806;p69"/>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5807" name="Google Shape;15807;p69"/>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5808" name="Google Shape;15808;p69"/>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5809" name="Google Shape;15809;p69"/>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5810" name="Google Shape;15810;p69"/>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5811" name="Google Shape;15811;p69"/>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endParaRPr/>
            </a:p>
          </p:txBody>
        </p:sp>
        <p:sp>
          <p:nvSpPr>
            <p:cNvPr id="15812" name="Google Shape;15812;p69"/>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5813" name="Google Shape;15813;p69"/>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endParaRPr/>
            </a:p>
          </p:txBody>
        </p:sp>
        <p:sp>
          <p:nvSpPr>
            <p:cNvPr id="15814" name="Google Shape;15814;p69"/>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endParaRPr/>
            </a:p>
          </p:txBody>
        </p:sp>
        <p:sp>
          <p:nvSpPr>
            <p:cNvPr id="15815" name="Google Shape;15815;p69"/>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5816" name="Google Shape;15816;p69"/>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endParaRPr/>
            </a:p>
          </p:txBody>
        </p:sp>
        <p:sp>
          <p:nvSpPr>
            <p:cNvPr id="15817" name="Google Shape;15817;p69"/>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5818" name="Google Shape;15818;p69"/>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endParaRPr/>
            </a:p>
          </p:txBody>
        </p:sp>
        <p:sp>
          <p:nvSpPr>
            <p:cNvPr id="15819" name="Google Shape;15819;p69"/>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endParaRPr/>
            </a:p>
          </p:txBody>
        </p:sp>
        <p:sp>
          <p:nvSpPr>
            <p:cNvPr id="15820" name="Google Shape;15820;p69"/>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endParaRPr/>
            </a:p>
          </p:txBody>
        </p:sp>
        <p:sp>
          <p:nvSpPr>
            <p:cNvPr id="15821" name="Google Shape;15821;p69"/>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endParaRPr/>
            </a:p>
          </p:txBody>
        </p:sp>
      </p:grpSp>
      <p:grpSp>
        <p:nvGrpSpPr>
          <p:cNvPr id="15822" name="Google Shape;15822;p69"/>
          <p:cNvGrpSpPr/>
          <p:nvPr/>
        </p:nvGrpSpPr>
        <p:grpSpPr>
          <a:xfrm>
            <a:off x="7662182" y="3618799"/>
            <a:ext cx="302823" cy="360498"/>
            <a:chOff x="7662181" y="3803446"/>
            <a:chExt cx="302823" cy="360498"/>
          </a:xfrm>
        </p:grpSpPr>
        <p:sp>
          <p:nvSpPr>
            <p:cNvPr id="15823" name="Google Shape;15823;p69"/>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endParaRPr/>
            </a:p>
          </p:txBody>
        </p:sp>
        <p:sp>
          <p:nvSpPr>
            <p:cNvPr id="15824" name="Google Shape;15824;p69"/>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5825" name="Google Shape;15825;p69"/>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826" name="Google Shape;15826;p69"/>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827" name="Google Shape;15827;p69"/>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endParaRPr/>
            </a:p>
          </p:txBody>
        </p:sp>
        <p:sp>
          <p:nvSpPr>
            <p:cNvPr id="15828" name="Google Shape;15828;p69"/>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5829" name="Google Shape;15829;p69"/>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830" name="Google Shape;15830;p69"/>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831" name="Google Shape;15831;p69"/>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endParaRPr/>
            </a:p>
          </p:txBody>
        </p:sp>
        <p:sp>
          <p:nvSpPr>
            <p:cNvPr id="15832" name="Google Shape;15832;p69"/>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endParaRPr/>
            </a:p>
          </p:txBody>
        </p:sp>
      </p:grpSp>
      <p:grpSp>
        <p:nvGrpSpPr>
          <p:cNvPr id="15833" name="Google Shape;15833;p69"/>
          <p:cNvGrpSpPr/>
          <p:nvPr/>
        </p:nvGrpSpPr>
        <p:grpSpPr>
          <a:xfrm>
            <a:off x="5206562" y="3619348"/>
            <a:ext cx="363895" cy="355663"/>
            <a:chOff x="5206562" y="3803994"/>
            <a:chExt cx="363895" cy="355663"/>
          </a:xfrm>
        </p:grpSpPr>
        <p:sp>
          <p:nvSpPr>
            <p:cNvPr id="15834" name="Google Shape;15834;p69"/>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endParaRPr/>
            </a:p>
          </p:txBody>
        </p:sp>
        <p:sp>
          <p:nvSpPr>
            <p:cNvPr id="15835" name="Google Shape;15835;p69"/>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836" name="Google Shape;15836;p69"/>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endParaRPr/>
            </a:p>
          </p:txBody>
        </p:sp>
        <p:sp>
          <p:nvSpPr>
            <p:cNvPr id="15837" name="Google Shape;15837;p69"/>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endParaRPr/>
            </a:p>
          </p:txBody>
        </p:sp>
        <p:sp>
          <p:nvSpPr>
            <p:cNvPr id="15838" name="Google Shape;15838;p69"/>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endParaRPr/>
            </a:p>
          </p:txBody>
        </p:sp>
        <p:sp>
          <p:nvSpPr>
            <p:cNvPr id="15839" name="Google Shape;15839;p69"/>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840" name="Google Shape;15840;p69"/>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endParaRPr/>
            </a:p>
          </p:txBody>
        </p:sp>
        <p:sp>
          <p:nvSpPr>
            <p:cNvPr id="15841" name="Google Shape;15841;p69"/>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842" name="Google Shape;15842;p69"/>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endParaRPr/>
            </a:p>
          </p:txBody>
        </p:sp>
        <p:sp>
          <p:nvSpPr>
            <p:cNvPr id="15843" name="Google Shape;15843;p69"/>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endParaRPr/>
            </a:p>
          </p:txBody>
        </p:sp>
        <p:sp>
          <p:nvSpPr>
            <p:cNvPr id="15844" name="Google Shape;15844;p69"/>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endParaRPr/>
            </a:p>
          </p:txBody>
        </p:sp>
        <p:sp>
          <p:nvSpPr>
            <p:cNvPr id="15845" name="Google Shape;15845;p69"/>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endParaRPr/>
            </a:p>
          </p:txBody>
        </p:sp>
        <p:sp>
          <p:nvSpPr>
            <p:cNvPr id="15846" name="Google Shape;15846;p69"/>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endParaRPr/>
            </a:p>
          </p:txBody>
        </p:sp>
        <p:sp>
          <p:nvSpPr>
            <p:cNvPr id="15847" name="Google Shape;15847;p69"/>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endParaRPr/>
            </a:p>
          </p:txBody>
        </p:sp>
      </p:grpSp>
      <p:sp>
        <p:nvSpPr>
          <p:cNvPr id="15848" name="Google Shape;15848;p69"/>
          <p:cNvSpPr txBox="1"/>
          <p:nvPr/>
        </p:nvSpPr>
        <p:spPr>
          <a:xfrm>
            <a:off x="849675" y="715200"/>
            <a:ext cx="34821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Creative Process Icons</a:t>
            </a:r>
            <a:endParaRPr sz="2400">
              <a:solidFill>
                <a:srgbClr val="FFFFFF"/>
              </a:solidFill>
            </a:endParaRPr>
          </a:p>
        </p:txBody>
      </p:sp>
      <p:sp>
        <p:nvSpPr>
          <p:cNvPr id="15849" name="Google Shape;15849;p69"/>
          <p:cNvSpPr txBox="1"/>
          <p:nvPr/>
        </p:nvSpPr>
        <p:spPr>
          <a:xfrm>
            <a:off x="4858400" y="715200"/>
            <a:ext cx="34821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Performing Arts Icons</a:t>
            </a:r>
            <a:endParaRPr sz="2400">
              <a:solidFill>
                <a:srgbClr val="FFFFFF"/>
              </a:solidFill>
            </a:endParaRPr>
          </a:p>
        </p:txBody>
      </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853"/>
        <p:cNvGrpSpPr/>
        <p:nvPr/>
      </p:nvGrpSpPr>
      <p:grpSpPr>
        <a:xfrm>
          <a:off x="0" y="0"/>
          <a:ext cx="0" cy="0"/>
          <a:chOff x="0" y="0"/>
          <a:chExt cx="0" cy="0"/>
        </a:xfrm>
      </p:grpSpPr>
      <p:grpSp>
        <p:nvGrpSpPr>
          <p:cNvPr id="15854" name="Google Shape;15854;p70"/>
          <p:cNvGrpSpPr/>
          <p:nvPr/>
        </p:nvGrpSpPr>
        <p:grpSpPr>
          <a:xfrm>
            <a:off x="4682527" y="1512217"/>
            <a:ext cx="369948" cy="370132"/>
            <a:chOff x="4682526" y="1512217"/>
            <a:chExt cx="369948" cy="370132"/>
          </a:xfrm>
        </p:grpSpPr>
        <p:sp>
          <p:nvSpPr>
            <p:cNvPr id="15855" name="Google Shape;15855;p70"/>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5856" name="Google Shape;15856;p70"/>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857" name="Google Shape;15857;p70"/>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5858" name="Google Shape;15858;p70"/>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859" name="Google Shape;15859;p70"/>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5860" name="Google Shape;15860;p70"/>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5861" name="Google Shape;15861;p70"/>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5862" name="Google Shape;15862;p70"/>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5863" name="Google Shape;15863;p70"/>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864" name="Google Shape;15864;p70"/>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5865" name="Google Shape;15865;p70"/>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866" name="Google Shape;15866;p70"/>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867" name="Google Shape;15867;p70"/>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5868" name="Google Shape;15868;p70"/>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869" name="Google Shape;15869;p70"/>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endParaRPr/>
            </a:p>
          </p:txBody>
        </p:sp>
      </p:grpSp>
      <p:grpSp>
        <p:nvGrpSpPr>
          <p:cNvPr id="15870" name="Google Shape;15870;p70"/>
          <p:cNvGrpSpPr/>
          <p:nvPr/>
        </p:nvGrpSpPr>
        <p:grpSpPr>
          <a:xfrm>
            <a:off x="3592433" y="1980213"/>
            <a:ext cx="381542" cy="370079"/>
            <a:chOff x="3592433" y="1980212"/>
            <a:chExt cx="381542" cy="370079"/>
          </a:xfrm>
        </p:grpSpPr>
        <p:sp>
          <p:nvSpPr>
            <p:cNvPr id="15871" name="Google Shape;15871;p70"/>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5872" name="Google Shape;15872;p70"/>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endParaRPr/>
            </a:p>
          </p:txBody>
        </p:sp>
        <p:sp>
          <p:nvSpPr>
            <p:cNvPr id="15873" name="Google Shape;15873;p70"/>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5874" name="Google Shape;15874;p70"/>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5875" name="Google Shape;15875;p70"/>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5876" name="Google Shape;15876;p70"/>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endParaRPr/>
            </a:p>
          </p:txBody>
        </p:sp>
        <p:sp>
          <p:nvSpPr>
            <p:cNvPr id="15877" name="Google Shape;15877;p70"/>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15878" name="Google Shape;15878;p70"/>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879" name="Google Shape;15879;p70"/>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5880" name="Google Shape;15880;p70"/>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5881" name="Google Shape;15881;p70"/>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5882" name="Google Shape;15882;p70"/>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endParaRPr/>
            </a:p>
          </p:txBody>
        </p:sp>
      </p:grpSp>
      <p:grpSp>
        <p:nvGrpSpPr>
          <p:cNvPr id="15883" name="Google Shape;15883;p70"/>
          <p:cNvGrpSpPr/>
          <p:nvPr/>
        </p:nvGrpSpPr>
        <p:grpSpPr>
          <a:xfrm>
            <a:off x="1398583" y="2973491"/>
            <a:ext cx="371391" cy="235126"/>
            <a:chOff x="1398582" y="2973490"/>
            <a:chExt cx="371391" cy="235126"/>
          </a:xfrm>
        </p:grpSpPr>
        <p:sp>
          <p:nvSpPr>
            <p:cNvPr id="15884" name="Google Shape;15884;p70"/>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endParaRPr/>
            </a:p>
          </p:txBody>
        </p:sp>
        <p:sp>
          <p:nvSpPr>
            <p:cNvPr id="15885" name="Google Shape;15885;p70"/>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endParaRPr/>
            </a:p>
          </p:txBody>
        </p:sp>
        <p:sp>
          <p:nvSpPr>
            <p:cNvPr id="15886" name="Google Shape;15886;p70"/>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5887" name="Google Shape;15887;p70"/>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endParaRPr/>
            </a:p>
          </p:txBody>
        </p:sp>
        <p:sp>
          <p:nvSpPr>
            <p:cNvPr id="15888" name="Google Shape;15888;p70"/>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endParaRPr/>
            </a:p>
          </p:txBody>
        </p:sp>
        <p:sp>
          <p:nvSpPr>
            <p:cNvPr id="15889" name="Google Shape;15889;p70"/>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5890" name="Google Shape;15890;p70"/>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endParaRPr/>
            </a:p>
          </p:txBody>
        </p:sp>
        <p:sp>
          <p:nvSpPr>
            <p:cNvPr id="15891" name="Google Shape;15891;p70"/>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5892" name="Google Shape;15892;p70"/>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893" name="Google Shape;15893;p70"/>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5894" name="Google Shape;15894;p70"/>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895" name="Google Shape;15895;p70"/>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endParaRPr/>
            </a:p>
          </p:txBody>
        </p:sp>
        <p:sp>
          <p:nvSpPr>
            <p:cNvPr id="15896" name="Google Shape;15896;p70"/>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5897" name="Google Shape;15897;p70"/>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5898" name="Google Shape;15898;p70"/>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endParaRPr/>
            </a:p>
          </p:txBody>
        </p:sp>
      </p:grpSp>
      <p:grpSp>
        <p:nvGrpSpPr>
          <p:cNvPr id="15899" name="Google Shape;15899;p70"/>
          <p:cNvGrpSpPr/>
          <p:nvPr/>
        </p:nvGrpSpPr>
        <p:grpSpPr>
          <a:xfrm>
            <a:off x="850795" y="1512217"/>
            <a:ext cx="370132" cy="370132"/>
            <a:chOff x="850795" y="1512217"/>
            <a:chExt cx="370132" cy="370132"/>
          </a:xfrm>
        </p:grpSpPr>
        <p:sp>
          <p:nvSpPr>
            <p:cNvPr id="15900" name="Google Shape;15900;p70"/>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901" name="Google Shape;15901;p70"/>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5902" name="Google Shape;15902;p70"/>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903" name="Google Shape;15903;p70"/>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5904" name="Google Shape;15904;p70"/>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5905" name="Google Shape;15905;p70"/>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906" name="Google Shape;15906;p70"/>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5907" name="Google Shape;15907;p70"/>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5908" name="Google Shape;15908;p70"/>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5909" name="Google Shape;15909;p70"/>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910" name="Google Shape;15910;p70"/>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911" name="Google Shape;15911;p70"/>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5912" name="Google Shape;15912;p70"/>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5913" name="Google Shape;15913;p70"/>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914" name="Google Shape;15914;p70"/>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915" name="Google Shape;15915;p70"/>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5916" name="Google Shape;15916;p70"/>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5917" name="Google Shape;15917;p70"/>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5918" name="Google Shape;15918;p70"/>
          <p:cNvGrpSpPr/>
          <p:nvPr/>
        </p:nvGrpSpPr>
        <p:grpSpPr>
          <a:xfrm>
            <a:off x="8038498" y="2906079"/>
            <a:ext cx="236568" cy="370105"/>
            <a:chOff x="8038497" y="2906079"/>
            <a:chExt cx="236568" cy="370105"/>
          </a:xfrm>
        </p:grpSpPr>
        <p:sp>
          <p:nvSpPr>
            <p:cNvPr id="15919" name="Google Shape;15919;p70"/>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5920" name="Google Shape;15920;p70"/>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5921" name="Google Shape;15921;p70"/>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5922" name="Google Shape;15922;p70"/>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5923" name="Google Shape;15923;p70"/>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5924" name="Google Shape;15924;p70"/>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5925" name="Google Shape;15925;p70"/>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endParaRPr/>
            </a:p>
          </p:txBody>
        </p:sp>
      </p:grpSp>
      <p:grpSp>
        <p:nvGrpSpPr>
          <p:cNvPr id="15926" name="Google Shape;15926;p70"/>
          <p:cNvGrpSpPr/>
          <p:nvPr/>
        </p:nvGrpSpPr>
        <p:grpSpPr>
          <a:xfrm>
            <a:off x="6324130" y="1566304"/>
            <a:ext cx="370630" cy="261802"/>
            <a:chOff x="6324130" y="1566303"/>
            <a:chExt cx="370630" cy="261802"/>
          </a:xfrm>
        </p:grpSpPr>
        <p:sp>
          <p:nvSpPr>
            <p:cNvPr id="15927" name="Google Shape;15927;p70"/>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endParaRPr/>
            </a:p>
          </p:txBody>
        </p:sp>
        <p:sp>
          <p:nvSpPr>
            <p:cNvPr id="15928" name="Google Shape;15928;p70"/>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endParaRPr/>
            </a:p>
          </p:txBody>
        </p:sp>
        <p:sp>
          <p:nvSpPr>
            <p:cNvPr id="15929" name="Google Shape;15929;p70"/>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930" name="Google Shape;15930;p70"/>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931" name="Google Shape;15931;p70"/>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5932" name="Google Shape;15932;p70"/>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5933" name="Google Shape;15933;p70"/>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934" name="Google Shape;15934;p70"/>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endParaRPr/>
            </a:p>
          </p:txBody>
        </p:sp>
        <p:sp>
          <p:nvSpPr>
            <p:cNvPr id="15935" name="Google Shape;15935;p70"/>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5936" name="Google Shape;15936;p70"/>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937" name="Google Shape;15937;p70"/>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endParaRPr/>
            </a:p>
          </p:txBody>
        </p:sp>
        <p:sp>
          <p:nvSpPr>
            <p:cNvPr id="15938" name="Google Shape;15938;p70"/>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endParaRPr/>
            </a:p>
          </p:txBody>
        </p:sp>
        <p:sp>
          <p:nvSpPr>
            <p:cNvPr id="15939" name="Google Shape;15939;p70"/>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940" name="Google Shape;15940;p70"/>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5941" name="Google Shape;15941;p70"/>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5942" name="Google Shape;15942;p70"/>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endParaRPr/>
            </a:p>
          </p:txBody>
        </p:sp>
        <p:sp>
          <p:nvSpPr>
            <p:cNvPr id="15943" name="Google Shape;15943;p70"/>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endParaRPr/>
            </a:p>
          </p:txBody>
        </p:sp>
      </p:grpSp>
      <p:grpSp>
        <p:nvGrpSpPr>
          <p:cNvPr id="15944" name="Google Shape;15944;p70"/>
          <p:cNvGrpSpPr/>
          <p:nvPr/>
        </p:nvGrpSpPr>
        <p:grpSpPr>
          <a:xfrm>
            <a:off x="5232280" y="2026588"/>
            <a:ext cx="370840" cy="353213"/>
            <a:chOff x="5232280" y="2026587"/>
            <a:chExt cx="370840" cy="353213"/>
          </a:xfrm>
        </p:grpSpPr>
        <p:sp>
          <p:nvSpPr>
            <p:cNvPr id="15945" name="Google Shape;15945;p70"/>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5946" name="Google Shape;15946;p70"/>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endParaRPr/>
            </a:p>
          </p:txBody>
        </p:sp>
        <p:sp>
          <p:nvSpPr>
            <p:cNvPr id="15947" name="Google Shape;15947;p70"/>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948" name="Google Shape;15948;p70"/>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949" name="Google Shape;15949;p70"/>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endParaRPr/>
            </a:p>
          </p:txBody>
        </p:sp>
        <p:sp>
          <p:nvSpPr>
            <p:cNvPr id="15950" name="Google Shape;15950;p70"/>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5951" name="Google Shape;15951;p70"/>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endParaRPr/>
            </a:p>
          </p:txBody>
        </p:sp>
        <p:sp>
          <p:nvSpPr>
            <p:cNvPr id="15952" name="Google Shape;15952;p70"/>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endParaRPr/>
            </a:p>
          </p:txBody>
        </p:sp>
        <p:sp>
          <p:nvSpPr>
            <p:cNvPr id="15953" name="Google Shape;15953;p70"/>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endParaRPr/>
            </a:p>
          </p:txBody>
        </p:sp>
        <p:sp>
          <p:nvSpPr>
            <p:cNvPr id="15954" name="Google Shape;15954;p70"/>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endParaRPr/>
            </a:p>
          </p:txBody>
        </p:sp>
      </p:grpSp>
      <p:grpSp>
        <p:nvGrpSpPr>
          <p:cNvPr id="15955" name="Google Shape;15955;p70"/>
          <p:cNvGrpSpPr/>
          <p:nvPr/>
        </p:nvGrpSpPr>
        <p:grpSpPr>
          <a:xfrm>
            <a:off x="7968961" y="2435330"/>
            <a:ext cx="379548" cy="365331"/>
            <a:chOff x="7968961" y="2435329"/>
            <a:chExt cx="379548" cy="365331"/>
          </a:xfrm>
        </p:grpSpPr>
        <p:sp>
          <p:nvSpPr>
            <p:cNvPr id="15956" name="Google Shape;15956;p70"/>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endParaRPr/>
            </a:p>
          </p:txBody>
        </p:sp>
        <p:sp>
          <p:nvSpPr>
            <p:cNvPr id="15957" name="Google Shape;15957;p70"/>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endParaRPr/>
            </a:p>
          </p:txBody>
        </p:sp>
        <p:sp>
          <p:nvSpPr>
            <p:cNvPr id="15958" name="Google Shape;15958;p70"/>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endParaRPr/>
            </a:p>
          </p:txBody>
        </p:sp>
        <p:sp>
          <p:nvSpPr>
            <p:cNvPr id="15959" name="Google Shape;15959;p70"/>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endParaRPr/>
            </a:p>
          </p:txBody>
        </p:sp>
        <p:sp>
          <p:nvSpPr>
            <p:cNvPr id="15960" name="Google Shape;15960;p70"/>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endParaRPr/>
            </a:p>
          </p:txBody>
        </p:sp>
        <p:sp>
          <p:nvSpPr>
            <p:cNvPr id="15961" name="Google Shape;15961;p70"/>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endParaRPr/>
            </a:p>
          </p:txBody>
        </p:sp>
      </p:grpSp>
      <p:grpSp>
        <p:nvGrpSpPr>
          <p:cNvPr id="15962" name="Google Shape;15962;p70"/>
          <p:cNvGrpSpPr/>
          <p:nvPr/>
        </p:nvGrpSpPr>
        <p:grpSpPr>
          <a:xfrm>
            <a:off x="4136680" y="2115324"/>
            <a:ext cx="373305" cy="223217"/>
            <a:chOff x="4136679" y="2115323"/>
            <a:chExt cx="373305" cy="223217"/>
          </a:xfrm>
        </p:grpSpPr>
        <p:sp>
          <p:nvSpPr>
            <p:cNvPr id="15963" name="Google Shape;15963;p70"/>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5964" name="Google Shape;15964;p70"/>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endParaRPr/>
            </a:p>
          </p:txBody>
        </p:sp>
        <p:sp>
          <p:nvSpPr>
            <p:cNvPr id="15965" name="Google Shape;15965;p70"/>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5966" name="Google Shape;15966;p70"/>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5967" name="Google Shape;15967;p70"/>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endParaRPr/>
            </a:p>
          </p:txBody>
        </p:sp>
        <p:sp>
          <p:nvSpPr>
            <p:cNvPr id="15968" name="Google Shape;15968;p70"/>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5969" name="Google Shape;15969;p70"/>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5970" name="Google Shape;15970;p70"/>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5971" name="Google Shape;15971;p70"/>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endParaRPr/>
            </a:p>
          </p:txBody>
        </p:sp>
        <p:sp>
          <p:nvSpPr>
            <p:cNvPr id="15972" name="Google Shape;15972;p70"/>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endParaRPr/>
            </a:p>
          </p:txBody>
        </p:sp>
      </p:grpSp>
      <p:grpSp>
        <p:nvGrpSpPr>
          <p:cNvPr id="15973" name="Google Shape;15973;p70"/>
          <p:cNvGrpSpPr/>
          <p:nvPr/>
        </p:nvGrpSpPr>
        <p:grpSpPr>
          <a:xfrm>
            <a:off x="7423823" y="2464077"/>
            <a:ext cx="372046" cy="307730"/>
            <a:chOff x="7423823" y="2464077"/>
            <a:chExt cx="372046" cy="307730"/>
          </a:xfrm>
        </p:grpSpPr>
        <p:sp>
          <p:nvSpPr>
            <p:cNvPr id="15974" name="Google Shape;15974;p70"/>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15975" name="Google Shape;15975;p70"/>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endParaRPr/>
            </a:p>
          </p:txBody>
        </p:sp>
        <p:sp>
          <p:nvSpPr>
            <p:cNvPr id="15976" name="Google Shape;15976;p70"/>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5977" name="Google Shape;15977;p70"/>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5978" name="Google Shape;15978;p70"/>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endParaRPr/>
            </a:p>
          </p:txBody>
        </p:sp>
        <p:sp>
          <p:nvSpPr>
            <p:cNvPr id="15979" name="Google Shape;15979;p70"/>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5980" name="Google Shape;15980;p70"/>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endParaRPr/>
            </a:p>
          </p:txBody>
        </p:sp>
        <p:sp>
          <p:nvSpPr>
            <p:cNvPr id="15981" name="Google Shape;15981;p70"/>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5982" name="Google Shape;15982;p70"/>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5983" name="Google Shape;15983;p70"/>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endParaRPr/>
            </a:p>
          </p:txBody>
        </p:sp>
        <p:sp>
          <p:nvSpPr>
            <p:cNvPr id="15984" name="Google Shape;15984;p70"/>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endParaRPr/>
            </a:p>
          </p:txBody>
        </p:sp>
        <p:sp>
          <p:nvSpPr>
            <p:cNvPr id="15985" name="Google Shape;15985;p70"/>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endParaRPr/>
            </a:p>
          </p:txBody>
        </p:sp>
        <p:sp>
          <p:nvSpPr>
            <p:cNvPr id="15986" name="Google Shape;15986;p70"/>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endParaRPr/>
            </a:p>
          </p:txBody>
        </p:sp>
      </p:grpSp>
      <p:grpSp>
        <p:nvGrpSpPr>
          <p:cNvPr id="15987" name="Google Shape;15987;p70"/>
          <p:cNvGrpSpPr/>
          <p:nvPr/>
        </p:nvGrpSpPr>
        <p:grpSpPr>
          <a:xfrm>
            <a:off x="3882511" y="3365157"/>
            <a:ext cx="295061" cy="370263"/>
            <a:chOff x="3882511" y="3365156"/>
            <a:chExt cx="295061" cy="370263"/>
          </a:xfrm>
        </p:grpSpPr>
        <p:sp>
          <p:nvSpPr>
            <p:cNvPr id="15988" name="Google Shape;15988;p70"/>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5989" name="Google Shape;15989;p70"/>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5990" name="Google Shape;15990;p70"/>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5991" name="Google Shape;15991;p70"/>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5992" name="Google Shape;15992;p70"/>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endParaRPr/>
            </a:p>
          </p:txBody>
        </p:sp>
      </p:grpSp>
      <p:grpSp>
        <p:nvGrpSpPr>
          <p:cNvPr id="15993" name="Google Shape;15993;p70"/>
          <p:cNvGrpSpPr/>
          <p:nvPr/>
        </p:nvGrpSpPr>
        <p:grpSpPr>
          <a:xfrm>
            <a:off x="5229788" y="1512217"/>
            <a:ext cx="370132" cy="370132"/>
            <a:chOff x="5229788" y="1512217"/>
            <a:chExt cx="370132" cy="370132"/>
          </a:xfrm>
        </p:grpSpPr>
        <p:sp>
          <p:nvSpPr>
            <p:cNvPr id="15994" name="Google Shape;15994;p70"/>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15995" name="Google Shape;15995;p70"/>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15996" name="Google Shape;15996;p70"/>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15997" name="Google Shape;15997;p70"/>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endParaRPr/>
            </a:p>
          </p:txBody>
        </p:sp>
        <p:sp>
          <p:nvSpPr>
            <p:cNvPr id="15998" name="Google Shape;15998;p70"/>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5999" name="Google Shape;15999;p70"/>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6000" name="Google Shape;16000;p70"/>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16001" name="Google Shape;16001;p70"/>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02" name="Google Shape;16002;p70"/>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003" name="Google Shape;16003;p70"/>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004" name="Google Shape;16004;p70"/>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05" name="Google Shape;16005;p70"/>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006" name="Google Shape;16006;p70"/>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007" name="Google Shape;16007;p70"/>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008" name="Google Shape;16008;p70"/>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009" name="Google Shape;16009;p70"/>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endParaRPr/>
            </a:p>
          </p:txBody>
        </p:sp>
        <p:sp>
          <p:nvSpPr>
            <p:cNvPr id="16010" name="Google Shape;16010;p70"/>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endParaRPr/>
            </a:p>
          </p:txBody>
        </p:sp>
      </p:grpSp>
      <p:grpSp>
        <p:nvGrpSpPr>
          <p:cNvPr id="16011" name="Google Shape;16011;p70"/>
          <p:cNvGrpSpPr/>
          <p:nvPr/>
        </p:nvGrpSpPr>
        <p:grpSpPr>
          <a:xfrm>
            <a:off x="6041869" y="3365393"/>
            <a:ext cx="373882" cy="370053"/>
            <a:chOff x="6041869" y="3365392"/>
            <a:chExt cx="373882" cy="370053"/>
          </a:xfrm>
        </p:grpSpPr>
        <p:sp>
          <p:nvSpPr>
            <p:cNvPr id="16012" name="Google Shape;16012;p70"/>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endParaRPr/>
            </a:p>
          </p:txBody>
        </p:sp>
        <p:sp>
          <p:nvSpPr>
            <p:cNvPr id="16013" name="Google Shape;16013;p70"/>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endParaRPr/>
            </a:p>
          </p:txBody>
        </p:sp>
        <p:sp>
          <p:nvSpPr>
            <p:cNvPr id="16014" name="Google Shape;16014;p70"/>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endParaRPr/>
            </a:p>
          </p:txBody>
        </p:sp>
        <p:sp>
          <p:nvSpPr>
            <p:cNvPr id="16015" name="Google Shape;16015;p70"/>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endParaRPr/>
            </a:p>
          </p:txBody>
        </p:sp>
        <p:sp>
          <p:nvSpPr>
            <p:cNvPr id="16016" name="Google Shape;16016;p70"/>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endParaRPr/>
            </a:p>
          </p:txBody>
        </p:sp>
        <p:sp>
          <p:nvSpPr>
            <p:cNvPr id="16017" name="Google Shape;16017;p70"/>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endParaRPr/>
            </a:p>
          </p:txBody>
        </p:sp>
        <p:sp>
          <p:nvSpPr>
            <p:cNvPr id="16018" name="Google Shape;16018;p70"/>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endParaRPr/>
            </a:p>
          </p:txBody>
        </p:sp>
        <p:sp>
          <p:nvSpPr>
            <p:cNvPr id="16019" name="Google Shape;16019;p70"/>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endParaRPr/>
            </a:p>
          </p:txBody>
        </p:sp>
        <p:sp>
          <p:nvSpPr>
            <p:cNvPr id="16020" name="Google Shape;16020;p70"/>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endParaRPr/>
            </a:p>
          </p:txBody>
        </p:sp>
        <p:sp>
          <p:nvSpPr>
            <p:cNvPr id="16021" name="Google Shape;16021;p70"/>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endParaRPr/>
            </a:p>
          </p:txBody>
        </p:sp>
      </p:grpSp>
      <p:grpSp>
        <p:nvGrpSpPr>
          <p:cNvPr id="16022" name="Google Shape;16022;p70"/>
          <p:cNvGrpSpPr/>
          <p:nvPr/>
        </p:nvGrpSpPr>
        <p:grpSpPr>
          <a:xfrm>
            <a:off x="4684310" y="2087493"/>
            <a:ext cx="374748" cy="279140"/>
            <a:chOff x="4684309" y="2087493"/>
            <a:chExt cx="374748" cy="279140"/>
          </a:xfrm>
        </p:grpSpPr>
        <p:sp>
          <p:nvSpPr>
            <p:cNvPr id="16023" name="Google Shape;16023;p70"/>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024" name="Google Shape;16024;p70"/>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endParaRPr/>
            </a:p>
          </p:txBody>
        </p:sp>
        <p:sp>
          <p:nvSpPr>
            <p:cNvPr id="16025" name="Google Shape;16025;p70"/>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026" name="Google Shape;16026;p70"/>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027" name="Google Shape;16027;p70"/>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28" name="Google Shape;16028;p70"/>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29" name="Google Shape;16029;p70"/>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30" name="Google Shape;16030;p70"/>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031" name="Google Shape;16031;p70"/>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032" name="Google Shape;16032;p70"/>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033" name="Google Shape;16033;p70"/>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6034" name="Google Shape;16034;p70"/>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endParaRPr/>
            </a:p>
          </p:txBody>
        </p:sp>
      </p:grpSp>
      <p:grpSp>
        <p:nvGrpSpPr>
          <p:cNvPr id="16035" name="Google Shape;16035;p70"/>
          <p:cNvGrpSpPr/>
          <p:nvPr/>
        </p:nvGrpSpPr>
        <p:grpSpPr>
          <a:xfrm>
            <a:off x="7521111" y="2906132"/>
            <a:ext cx="175400" cy="370053"/>
            <a:chOff x="7521110" y="2906131"/>
            <a:chExt cx="175400" cy="370053"/>
          </a:xfrm>
        </p:grpSpPr>
        <p:sp>
          <p:nvSpPr>
            <p:cNvPr id="16036" name="Google Shape;16036;p70"/>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037" name="Google Shape;16037;p70"/>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038" name="Google Shape;16038;p70"/>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039" name="Google Shape;16039;p70"/>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040" name="Google Shape;16040;p70"/>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041" name="Google Shape;16041;p70"/>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042" name="Google Shape;16042;p70"/>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043" name="Google Shape;16043;p70"/>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044" name="Google Shape;16044;p70"/>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endParaRPr/>
            </a:p>
          </p:txBody>
        </p:sp>
      </p:grpSp>
      <p:grpSp>
        <p:nvGrpSpPr>
          <p:cNvPr id="16045" name="Google Shape;16045;p70"/>
          <p:cNvGrpSpPr/>
          <p:nvPr/>
        </p:nvGrpSpPr>
        <p:grpSpPr>
          <a:xfrm>
            <a:off x="3586926" y="1523287"/>
            <a:ext cx="371023" cy="347915"/>
            <a:chOff x="3586925" y="1523286"/>
            <a:chExt cx="371023" cy="347915"/>
          </a:xfrm>
        </p:grpSpPr>
        <p:sp>
          <p:nvSpPr>
            <p:cNvPr id="16046" name="Google Shape;16046;p70"/>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047" name="Google Shape;16047;p70"/>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48" name="Google Shape;16048;p70"/>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49" name="Google Shape;16049;p70"/>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50" name="Google Shape;16050;p70"/>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051" name="Google Shape;16051;p70"/>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052" name="Google Shape;16052;p70"/>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53" name="Google Shape;16053;p70"/>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054" name="Google Shape;16054;p70"/>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55" name="Google Shape;16055;p70"/>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056" name="Google Shape;16056;p70"/>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57" name="Google Shape;16057;p70"/>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058" name="Google Shape;16058;p70"/>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059" name="Google Shape;16059;p70"/>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6060" name="Google Shape;16060;p70"/>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061" name="Google Shape;16061;p70"/>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062" name="Google Shape;16062;p70"/>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063" name="Google Shape;16063;p70"/>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064" name="Google Shape;16064;p70"/>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endParaRPr/>
            </a:p>
          </p:txBody>
        </p:sp>
      </p:grpSp>
      <p:grpSp>
        <p:nvGrpSpPr>
          <p:cNvPr id="16065" name="Google Shape;16065;p70"/>
          <p:cNvGrpSpPr/>
          <p:nvPr/>
        </p:nvGrpSpPr>
        <p:grpSpPr>
          <a:xfrm>
            <a:off x="6876010" y="2475461"/>
            <a:ext cx="370158" cy="285120"/>
            <a:chOff x="6876009" y="2475461"/>
            <a:chExt cx="370158" cy="285120"/>
          </a:xfrm>
        </p:grpSpPr>
        <p:sp>
          <p:nvSpPr>
            <p:cNvPr id="16066" name="Google Shape;16066;p70"/>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endParaRPr/>
            </a:p>
          </p:txBody>
        </p:sp>
        <p:sp>
          <p:nvSpPr>
            <p:cNvPr id="16067" name="Google Shape;16067;p70"/>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068" name="Google Shape;16068;p70"/>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069" name="Google Shape;16069;p70"/>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070" name="Google Shape;16070;p70"/>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71" name="Google Shape;16071;p70"/>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072" name="Google Shape;16072;p70"/>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073" name="Google Shape;16073;p70"/>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074" name="Google Shape;16074;p70"/>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endParaRPr/>
            </a:p>
          </p:txBody>
        </p:sp>
      </p:grpSp>
      <p:grpSp>
        <p:nvGrpSpPr>
          <p:cNvPr id="16075" name="Google Shape;16075;p70"/>
          <p:cNvGrpSpPr/>
          <p:nvPr/>
        </p:nvGrpSpPr>
        <p:grpSpPr>
          <a:xfrm>
            <a:off x="6328223" y="2445848"/>
            <a:ext cx="370158" cy="344269"/>
            <a:chOff x="6328222" y="2445847"/>
            <a:chExt cx="370158" cy="344269"/>
          </a:xfrm>
        </p:grpSpPr>
        <p:sp>
          <p:nvSpPr>
            <p:cNvPr id="16076" name="Google Shape;16076;p70"/>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077" name="Google Shape;16077;p70"/>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endParaRPr/>
            </a:p>
          </p:txBody>
        </p:sp>
        <p:sp>
          <p:nvSpPr>
            <p:cNvPr id="16078" name="Google Shape;16078;p70"/>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6079" name="Google Shape;16079;p70"/>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80" name="Google Shape;16080;p70"/>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081" name="Google Shape;16081;p70"/>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082" name="Google Shape;16082;p70"/>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083" name="Google Shape;16083;p70"/>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endParaRPr/>
            </a:p>
          </p:txBody>
        </p:sp>
      </p:grpSp>
      <p:grpSp>
        <p:nvGrpSpPr>
          <p:cNvPr id="16084" name="Google Shape;16084;p70"/>
          <p:cNvGrpSpPr/>
          <p:nvPr/>
        </p:nvGrpSpPr>
        <p:grpSpPr>
          <a:xfrm>
            <a:off x="5249541" y="2432942"/>
            <a:ext cx="351639" cy="370184"/>
            <a:chOff x="5249540" y="2432942"/>
            <a:chExt cx="351639" cy="370184"/>
          </a:xfrm>
        </p:grpSpPr>
        <p:sp>
          <p:nvSpPr>
            <p:cNvPr id="16085" name="Google Shape;16085;p70"/>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086" name="Google Shape;16086;p70"/>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6087" name="Google Shape;16087;p70"/>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088" name="Google Shape;16088;p70"/>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6089" name="Google Shape;16089;p70"/>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090" name="Google Shape;16090;p70"/>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091" name="Google Shape;16091;p70"/>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6092" name="Google Shape;16092;p70"/>
          <p:cNvGrpSpPr/>
          <p:nvPr/>
        </p:nvGrpSpPr>
        <p:grpSpPr>
          <a:xfrm>
            <a:off x="4137047" y="2482177"/>
            <a:ext cx="371102" cy="271585"/>
            <a:chOff x="4137047" y="2482176"/>
            <a:chExt cx="371102" cy="271585"/>
          </a:xfrm>
        </p:grpSpPr>
        <p:sp>
          <p:nvSpPr>
            <p:cNvPr id="16093" name="Google Shape;16093;p70"/>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endParaRPr/>
            </a:p>
          </p:txBody>
        </p:sp>
        <p:sp>
          <p:nvSpPr>
            <p:cNvPr id="16094" name="Google Shape;16094;p70"/>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endParaRPr/>
            </a:p>
          </p:txBody>
        </p:sp>
        <p:sp>
          <p:nvSpPr>
            <p:cNvPr id="16095" name="Google Shape;16095;p70"/>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endParaRPr/>
            </a:p>
          </p:txBody>
        </p:sp>
        <p:sp>
          <p:nvSpPr>
            <p:cNvPr id="16096" name="Google Shape;16096;p70"/>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097" name="Google Shape;16097;p70"/>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6098" name="Google Shape;16098;p70"/>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endParaRPr/>
            </a:p>
          </p:txBody>
        </p:sp>
        <p:sp>
          <p:nvSpPr>
            <p:cNvPr id="16099" name="Google Shape;16099;p70"/>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100" name="Google Shape;16100;p70"/>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endParaRPr/>
            </a:p>
          </p:txBody>
        </p:sp>
        <p:sp>
          <p:nvSpPr>
            <p:cNvPr id="16101" name="Google Shape;16101;p70"/>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02" name="Google Shape;16102;p70"/>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103" name="Google Shape;16103;p70"/>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endParaRPr/>
            </a:p>
          </p:txBody>
        </p:sp>
      </p:grpSp>
      <p:grpSp>
        <p:nvGrpSpPr>
          <p:cNvPr id="16104" name="Google Shape;16104;p70"/>
          <p:cNvGrpSpPr/>
          <p:nvPr/>
        </p:nvGrpSpPr>
        <p:grpSpPr>
          <a:xfrm>
            <a:off x="4686435" y="2432917"/>
            <a:ext cx="367377" cy="370079"/>
            <a:chOff x="4686434" y="2432916"/>
            <a:chExt cx="367377" cy="370079"/>
          </a:xfrm>
        </p:grpSpPr>
        <p:sp>
          <p:nvSpPr>
            <p:cNvPr id="16105" name="Google Shape;16105;p70"/>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106" name="Google Shape;16106;p70"/>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107" name="Google Shape;16107;p70"/>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108" name="Google Shape;16108;p70"/>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109" name="Google Shape;16109;p70"/>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10" name="Google Shape;16110;p70"/>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111" name="Google Shape;16111;p70"/>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112" name="Google Shape;16112;p70"/>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6113" name="Google Shape;16113;p70"/>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114" name="Google Shape;16114;p70"/>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6115" name="Google Shape;16115;p70"/>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endParaRPr/>
            </a:p>
          </p:txBody>
        </p:sp>
      </p:grpSp>
      <p:grpSp>
        <p:nvGrpSpPr>
          <p:cNvPr id="16116" name="Google Shape;16116;p70"/>
          <p:cNvGrpSpPr/>
          <p:nvPr/>
        </p:nvGrpSpPr>
        <p:grpSpPr>
          <a:xfrm>
            <a:off x="6328223" y="2056307"/>
            <a:ext cx="372099" cy="293986"/>
            <a:chOff x="6328222" y="2056306"/>
            <a:chExt cx="372099" cy="293986"/>
          </a:xfrm>
        </p:grpSpPr>
        <p:sp>
          <p:nvSpPr>
            <p:cNvPr id="16117" name="Google Shape;16117;p70"/>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118" name="Google Shape;16118;p70"/>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119" name="Google Shape;16119;p70"/>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120" name="Google Shape;16120;p70"/>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endParaRPr/>
            </a:p>
          </p:txBody>
        </p:sp>
        <p:sp>
          <p:nvSpPr>
            <p:cNvPr id="16121" name="Google Shape;16121;p70"/>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22" name="Google Shape;16122;p70"/>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123" name="Google Shape;16123;p70"/>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124" name="Google Shape;16124;p70"/>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125" name="Google Shape;16125;p70"/>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endParaRPr/>
            </a:p>
          </p:txBody>
        </p:sp>
      </p:grpSp>
      <p:grpSp>
        <p:nvGrpSpPr>
          <p:cNvPr id="16126" name="Google Shape;16126;p70"/>
          <p:cNvGrpSpPr/>
          <p:nvPr/>
        </p:nvGrpSpPr>
        <p:grpSpPr>
          <a:xfrm>
            <a:off x="5789328" y="2432968"/>
            <a:ext cx="352531" cy="370132"/>
            <a:chOff x="5789327" y="2432968"/>
            <a:chExt cx="352531" cy="370132"/>
          </a:xfrm>
        </p:grpSpPr>
        <p:sp>
          <p:nvSpPr>
            <p:cNvPr id="16127" name="Google Shape;16127;p70"/>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128" name="Google Shape;16128;p70"/>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129" name="Google Shape;16129;p70"/>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130" name="Google Shape;16130;p70"/>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131" name="Google Shape;16131;p70"/>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132" name="Google Shape;16132;p70"/>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133" name="Google Shape;16133;p70"/>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34" name="Google Shape;16134;p70"/>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35" name="Google Shape;16135;p70"/>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136" name="Google Shape;16136;p70"/>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endParaRPr/>
            </a:p>
          </p:txBody>
        </p:sp>
      </p:grpSp>
      <p:grpSp>
        <p:nvGrpSpPr>
          <p:cNvPr id="16137" name="Google Shape;16137;p70"/>
          <p:cNvGrpSpPr/>
          <p:nvPr/>
        </p:nvGrpSpPr>
        <p:grpSpPr>
          <a:xfrm>
            <a:off x="874613" y="1980135"/>
            <a:ext cx="322314" cy="370158"/>
            <a:chOff x="874612" y="1980134"/>
            <a:chExt cx="322314" cy="370158"/>
          </a:xfrm>
        </p:grpSpPr>
        <p:sp>
          <p:nvSpPr>
            <p:cNvPr id="16138" name="Google Shape;16138;p70"/>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6139" name="Google Shape;16139;p70"/>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6140" name="Google Shape;16140;p70"/>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6141" name="Google Shape;16141;p70"/>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6142" name="Google Shape;16142;p70"/>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6143" name="Google Shape;16143;p70"/>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144" name="Google Shape;16144;p70"/>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45" name="Google Shape;16145;p70"/>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146" name="Google Shape;16146;p70"/>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147" name="Google Shape;16147;p70"/>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48" name="Google Shape;16148;p70"/>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149" name="Google Shape;16149;p70"/>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150" name="Google Shape;16150;p70"/>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151" name="Google Shape;16151;p70"/>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152" name="Google Shape;16152;p70"/>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6153" name="Google Shape;16153;p70"/>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154" name="Google Shape;16154;p70"/>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endParaRPr/>
            </a:p>
          </p:txBody>
        </p:sp>
      </p:grpSp>
      <p:grpSp>
        <p:nvGrpSpPr>
          <p:cNvPr id="16155" name="Google Shape;16155;p70"/>
          <p:cNvGrpSpPr/>
          <p:nvPr/>
        </p:nvGrpSpPr>
        <p:grpSpPr>
          <a:xfrm>
            <a:off x="3039663" y="2514780"/>
            <a:ext cx="374223" cy="329764"/>
            <a:chOff x="3039662" y="2514780"/>
            <a:chExt cx="374223" cy="329764"/>
          </a:xfrm>
        </p:grpSpPr>
        <p:sp>
          <p:nvSpPr>
            <p:cNvPr id="16156" name="Google Shape;16156;p70"/>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157" name="Google Shape;16157;p70"/>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58" name="Google Shape;16158;p70"/>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159" name="Google Shape;16159;p70"/>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60" name="Google Shape;16160;p70"/>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61" name="Google Shape;16161;p70"/>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62" name="Google Shape;16162;p70"/>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63" name="Google Shape;16163;p70"/>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64" name="Google Shape;16164;p70"/>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65" name="Google Shape;16165;p70"/>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66" name="Google Shape;16166;p70"/>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67" name="Google Shape;16167;p70"/>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68" name="Google Shape;16168;p70"/>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69" name="Google Shape;16169;p70"/>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70" name="Google Shape;16170;p70"/>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171" name="Google Shape;16171;p70"/>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endParaRPr/>
            </a:p>
          </p:txBody>
        </p:sp>
        <p:sp>
          <p:nvSpPr>
            <p:cNvPr id="16172" name="Google Shape;16172;p70"/>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73" name="Google Shape;16173;p70"/>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endParaRPr/>
            </a:p>
          </p:txBody>
        </p:sp>
      </p:grpSp>
      <p:grpSp>
        <p:nvGrpSpPr>
          <p:cNvPr id="16174" name="Google Shape;16174;p70"/>
          <p:cNvGrpSpPr/>
          <p:nvPr/>
        </p:nvGrpSpPr>
        <p:grpSpPr>
          <a:xfrm>
            <a:off x="1946369" y="2563123"/>
            <a:ext cx="374066" cy="233395"/>
            <a:chOff x="1946369" y="2563122"/>
            <a:chExt cx="374066" cy="233395"/>
          </a:xfrm>
        </p:grpSpPr>
        <p:sp>
          <p:nvSpPr>
            <p:cNvPr id="16175" name="Google Shape;16175;p70"/>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176" name="Google Shape;16176;p70"/>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177" name="Google Shape;16177;p70"/>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178" name="Google Shape;16178;p70"/>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79" name="Google Shape;16179;p70"/>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180" name="Google Shape;16180;p70"/>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181" name="Google Shape;16181;p70"/>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182" name="Google Shape;16182;p70"/>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endParaRPr/>
            </a:p>
          </p:txBody>
        </p:sp>
      </p:grpSp>
      <p:grpSp>
        <p:nvGrpSpPr>
          <p:cNvPr id="16183" name="Google Shape;16183;p70"/>
          <p:cNvGrpSpPr/>
          <p:nvPr/>
        </p:nvGrpSpPr>
        <p:grpSpPr>
          <a:xfrm>
            <a:off x="4135263" y="2906184"/>
            <a:ext cx="374040" cy="370184"/>
            <a:chOff x="4135263" y="2906184"/>
            <a:chExt cx="374040" cy="370184"/>
          </a:xfrm>
        </p:grpSpPr>
        <p:sp>
          <p:nvSpPr>
            <p:cNvPr id="16184" name="Google Shape;16184;p70"/>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6185" name="Google Shape;16185;p70"/>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endParaRPr/>
            </a:p>
          </p:txBody>
        </p:sp>
        <p:sp>
          <p:nvSpPr>
            <p:cNvPr id="16186" name="Google Shape;16186;p70"/>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endParaRPr/>
            </a:p>
          </p:txBody>
        </p:sp>
      </p:grpSp>
      <p:grpSp>
        <p:nvGrpSpPr>
          <p:cNvPr id="16187" name="Google Shape;16187;p70"/>
          <p:cNvGrpSpPr/>
          <p:nvPr/>
        </p:nvGrpSpPr>
        <p:grpSpPr>
          <a:xfrm>
            <a:off x="4683601" y="2906184"/>
            <a:ext cx="372676" cy="370184"/>
            <a:chOff x="4683601" y="2906184"/>
            <a:chExt cx="372676" cy="370184"/>
          </a:xfrm>
        </p:grpSpPr>
        <p:sp>
          <p:nvSpPr>
            <p:cNvPr id="16188" name="Google Shape;16188;p70"/>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89" name="Google Shape;16189;p70"/>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90" name="Google Shape;16190;p70"/>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191" name="Google Shape;16191;p70"/>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92" name="Google Shape;16192;p70"/>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193" name="Google Shape;16193;p70"/>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endParaRPr/>
            </a:p>
          </p:txBody>
        </p:sp>
      </p:grpSp>
      <p:grpSp>
        <p:nvGrpSpPr>
          <p:cNvPr id="16194" name="Google Shape;16194;p70"/>
          <p:cNvGrpSpPr/>
          <p:nvPr/>
        </p:nvGrpSpPr>
        <p:grpSpPr>
          <a:xfrm>
            <a:off x="870808" y="2906053"/>
            <a:ext cx="329134" cy="370132"/>
            <a:chOff x="870808" y="2906053"/>
            <a:chExt cx="329134" cy="370132"/>
          </a:xfrm>
        </p:grpSpPr>
        <p:sp>
          <p:nvSpPr>
            <p:cNvPr id="16195" name="Google Shape;16195;p70"/>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96" name="Google Shape;16196;p70"/>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97" name="Google Shape;16197;p70"/>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98" name="Google Shape;16198;p70"/>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199" name="Google Shape;16199;p70"/>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200" name="Google Shape;16200;p70"/>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01" name="Google Shape;16201;p70"/>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02" name="Google Shape;16202;p70"/>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203" name="Google Shape;16203;p70"/>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204" name="Google Shape;16204;p70"/>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05" name="Google Shape;16205;p70"/>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06" name="Google Shape;16206;p70"/>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07" name="Google Shape;16207;p70"/>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08" name="Google Shape;16208;p70"/>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09" name="Google Shape;16209;p70"/>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10" name="Google Shape;16210;p70"/>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211" name="Google Shape;16211;p70"/>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212" name="Google Shape;16212;p70"/>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13" name="Google Shape;16213;p70"/>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endParaRPr/>
            </a:p>
          </p:txBody>
        </p:sp>
      </p:grpSp>
      <p:grpSp>
        <p:nvGrpSpPr>
          <p:cNvPr id="16214" name="Google Shape;16214;p70"/>
          <p:cNvGrpSpPr/>
          <p:nvPr/>
        </p:nvGrpSpPr>
        <p:grpSpPr>
          <a:xfrm>
            <a:off x="1943878" y="2909069"/>
            <a:ext cx="374774" cy="364282"/>
            <a:chOff x="1943878" y="2909069"/>
            <a:chExt cx="374774" cy="364282"/>
          </a:xfrm>
        </p:grpSpPr>
        <p:sp>
          <p:nvSpPr>
            <p:cNvPr id="16215" name="Google Shape;16215;p70"/>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16" name="Google Shape;16216;p70"/>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17" name="Google Shape;16217;p70"/>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18" name="Google Shape;16218;p70"/>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19" name="Google Shape;16219;p70"/>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20" name="Google Shape;16220;p70"/>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21" name="Google Shape;16221;p70"/>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22" name="Google Shape;16222;p70"/>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23" name="Google Shape;16223;p70"/>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224" name="Google Shape;16224;p70"/>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25" name="Google Shape;16225;p70"/>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226" name="Google Shape;16226;p70"/>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227" name="Google Shape;16227;p70"/>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28" name="Google Shape;16228;p70"/>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229" name="Google Shape;16229;p70"/>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230" name="Google Shape;16230;p70"/>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231" name="Google Shape;16231;p70"/>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32" name="Google Shape;16232;p70"/>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33" name="Google Shape;16233;p70"/>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234" name="Google Shape;16234;p70"/>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235" name="Google Shape;16235;p70"/>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endParaRPr/>
            </a:p>
          </p:txBody>
        </p:sp>
      </p:grpSp>
      <p:grpSp>
        <p:nvGrpSpPr>
          <p:cNvPr id="16236" name="Google Shape;16236;p70"/>
          <p:cNvGrpSpPr/>
          <p:nvPr/>
        </p:nvGrpSpPr>
        <p:grpSpPr>
          <a:xfrm>
            <a:off x="1128073" y="3365262"/>
            <a:ext cx="328872" cy="370158"/>
            <a:chOff x="1128072" y="3365261"/>
            <a:chExt cx="328872" cy="370158"/>
          </a:xfrm>
        </p:grpSpPr>
        <p:sp>
          <p:nvSpPr>
            <p:cNvPr id="16237" name="Google Shape;16237;p70"/>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38" name="Google Shape;16238;p70"/>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39" name="Google Shape;16239;p70"/>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40" name="Google Shape;16240;p70"/>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41" name="Google Shape;16241;p70"/>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42" name="Google Shape;16242;p70"/>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43" name="Google Shape;16243;p70"/>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44" name="Google Shape;16244;p70"/>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45" name="Google Shape;16245;p70"/>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46" name="Google Shape;16246;p70"/>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47" name="Google Shape;16247;p70"/>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48" name="Google Shape;16248;p70"/>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49" name="Google Shape;16249;p70"/>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50" name="Google Shape;16250;p70"/>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51" name="Google Shape;16251;p70"/>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52" name="Google Shape;16252;p70"/>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53" name="Google Shape;16253;p70"/>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54" name="Google Shape;16254;p70"/>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55" name="Google Shape;16255;p70"/>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56" name="Google Shape;16256;p70"/>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57" name="Google Shape;16257;p70"/>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58" name="Google Shape;16258;p70"/>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59" name="Google Shape;16259;p70"/>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60" name="Google Shape;16260;p70"/>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61" name="Google Shape;16261;p70"/>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62" name="Google Shape;16262;p70"/>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263" name="Google Shape;16263;p70"/>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264" name="Google Shape;16264;p70"/>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265" name="Google Shape;16265;p70"/>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66" name="Google Shape;16266;p70"/>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67" name="Google Shape;16267;p70"/>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68" name="Google Shape;16268;p70"/>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69" name="Google Shape;16269;p70"/>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70" name="Google Shape;16270;p70"/>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71" name="Google Shape;16271;p70"/>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72" name="Google Shape;16272;p70"/>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73" name="Google Shape;16273;p70"/>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74" name="Google Shape;16274;p70"/>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75" name="Google Shape;16275;p70"/>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76" name="Google Shape;16276;p70"/>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277" name="Google Shape;16277;p70"/>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78" name="Google Shape;16278;p70"/>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79" name="Google Shape;16279;p70"/>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endParaRPr/>
            </a:p>
          </p:txBody>
        </p:sp>
        <p:sp>
          <p:nvSpPr>
            <p:cNvPr id="16280" name="Google Shape;16280;p70"/>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endParaRPr/>
            </a:p>
          </p:txBody>
        </p:sp>
      </p:grpSp>
      <p:grpSp>
        <p:nvGrpSpPr>
          <p:cNvPr id="16281" name="Google Shape;16281;p70"/>
          <p:cNvGrpSpPr/>
          <p:nvPr/>
        </p:nvGrpSpPr>
        <p:grpSpPr>
          <a:xfrm>
            <a:off x="5776868" y="1515181"/>
            <a:ext cx="370866" cy="364151"/>
            <a:chOff x="5776868" y="1515181"/>
            <a:chExt cx="370866" cy="364151"/>
          </a:xfrm>
        </p:grpSpPr>
        <p:sp>
          <p:nvSpPr>
            <p:cNvPr id="16282" name="Google Shape;16282;p70"/>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6283" name="Google Shape;16283;p70"/>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6284" name="Google Shape;16284;p70"/>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285" name="Google Shape;16285;p70"/>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endParaRPr/>
            </a:p>
          </p:txBody>
        </p:sp>
        <p:sp>
          <p:nvSpPr>
            <p:cNvPr id="16286" name="Google Shape;16286;p70"/>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287" name="Google Shape;16287;p70"/>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endParaRPr/>
            </a:p>
          </p:txBody>
        </p:sp>
        <p:sp>
          <p:nvSpPr>
            <p:cNvPr id="16288" name="Google Shape;16288;p70"/>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6289" name="Google Shape;16289;p70"/>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endParaRPr/>
            </a:p>
          </p:txBody>
        </p:sp>
        <p:sp>
          <p:nvSpPr>
            <p:cNvPr id="16290" name="Google Shape;16290;p70"/>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291" name="Google Shape;16291;p70"/>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92" name="Google Shape;16292;p70"/>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293" name="Google Shape;16293;p70"/>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294" name="Google Shape;16294;p70"/>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295" name="Google Shape;16295;p70"/>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296" name="Google Shape;16296;p70"/>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endParaRPr/>
            </a:p>
          </p:txBody>
        </p:sp>
        <p:sp>
          <p:nvSpPr>
            <p:cNvPr id="16297" name="Google Shape;16297;p70"/>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298" name="Google Shape;16298;p70"/>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endParaRPr/>
            </a:p>
          </p:txBody>
        </p:sp>
      </p:grpSp>
      <p:grpSp>
        <p:nvGrpSpPr>
          <p:cNvPr id="16299" name="Google Shape;16299;p70"/>
          <p:cNvGrpSpPr/>
          <p:nvPr/>
        </p:nvGrpSpPr>
        <p:grpSpPr>
          <a:xfrm>
            <a:off x="3577849" y="2432943"/>
            <a:ext cx="393660" cy="370079"/>
            <a:chOff x="3577849" y="2432942"/>
            <a:chExt cx="393660" cy="370079"/>
          </a:xfrm>
        </p:grpSpPr>
        <p:sp>
          <p:nvSpPr>
            <p:cNvPr id="16300" name="Google Shape;16300;p70"/>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endParaRPr/>
            </a:p>
          </p:txBody>
        </p:sp>
        <p:sp>
          <p:nvSpPr>
            <p:cNvPr id="16301" name="Google Shape;16301;p70"/>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endParaRPr/>
            </a:p>
          </p:txBody>
        </p:sp>
        <p:sp>
          <p:nvSpPr>
            <p:cNvPr id="16302" name="Google Shape;16302;p70"/>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03" name="Google Shape;16303;p70"/>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6304" name="Google Shape;16304;p70"/>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305" name="Google Shape;16305;p70"/>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6306" name="Google Shape;16306;p70"/>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6307" name="Google Shape;16307;p70"/>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endParaRPr/>
            </a:p>
          </p:txBody>
        </p:sp>
        <p:sp>
          <p:nvSpPr>
            <p:cNvPr id="16308" name="Google Shape;16308;p70"/>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309" name="Google Shape;16309;p70"/>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endParaRPr/>
            </a:p>
          </p:txBody>
        </p:sp>
      </p:grpSp>
      <p:grpSp>
        <p:nvGrpSpPr>
          <p:cNvPr id="16310" name="Google Shape;16310;p70"/>
          <p:cNvGrpSpPr/>
          <p:nvPr/>
        </p:nvGrpSpPr>
        <p:grpSpPr>
          <a:xfrm>
            <a:off x="2493999" y="2927037"/>
            <a:ext cx="370132" cy="328164"/>
            <a:chOff x="2493999" y="2927037"/>
            <a:chExt cx="370132" cy="328164"/>
          </a:xfrm>
        </p:grpSpPr>
        <p:sp>
          <p:nvSpPr>
            <p:cNvPr id="16311" name="Google Shape;16311;p70"/>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endParaRPr/>
            </a:p>
          </p:txBody>
        </p:sp>
        <p:sp>
          <p:nvSpPr>
            <p:cNvPr id="16312" name="Google Shape;16312;p70"/>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endParaRPr/>
            </a:p>
          </p:txBody>
        </p:sp>
        <p:sp>
          <p:nvSpPr>
            <p:cNvPr id="16313" name="Google Shape;16313;p70"/>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314" name="Google Shape;16314;p70"/>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315" name="Google Shape;16315;p70"/>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316" name="Google Shape;16316;p70"/>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317" name="Google Shape;16317;p70"/>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318" name="Google Shape;16318;p70"/>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6319" name="Google Shape;16319;p70"/>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320" name="Google Shape;16320;p70"/>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321" name="Google Shape;16321;p70"/>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322" name="Google Shape;16322;p70"/>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endParaRPr/>
            </a:p>
          </p:txBody>
        </p:sp>
      </p:grpSp>
      <p:grpSp>
        <p:nvGrpSpPr>
          <p:cNvPr id="16323" name="Google Shape;16323;p70"/>
          <p:cNvGrpSpPr/>
          <p:nvPr/>
        </p:nvGrpSpPr>
        <p:grpSpPr>
          <a:xfrm>
            <a:off x="3589418" y="2950696"/>
            <a:ext cx="370315" cy="281028"/>
            <a:chOff x="3589417" y="2950696"/>
            <a:chExt cx="370315" cy="281028"/>
          </a:xfrm>
        </p:grpSpPr>
        <p:sp>
          <p:nvSpPr>
            <p:cNvPr id="16324" name="Google Shape;16324;p70"/>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25" name="Google Shape;16325;p70"/>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326" name="Google Shape;16326;p70"/>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27" name="Google Shape;16327;p70"/>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328" name="Google Shape;16328;p70"/>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329" name="Google Shape;16329;p70"/>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endParaRPr/>
            </a:p>
          </p:txBody>
        </p:sp>
        <p:sp>
          <p:nvSpPr>
            <p:cNvPr id="16330" name="Google Shape;16330;p70"/>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31" name="Google Shape;16331;p70"/>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endParaRPr/>
            </a:p>
          </p:txBody>
        </p:sp>
        <p:sp>
          <p:nvSpPr>
            <p:cNvPr id="16332" name="Google Shape;16332;p70"/>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endParaRPr/>
            </a:p>
          </p:txBody>
        </p:sp>
        <p:sp>
          <p:nvSpPr>
            <p:cNvPr id="16333" name="Google Shape;16333;p70"/>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6334" name="Google Shape;16334;p70"/>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35" name="Google Shape;16335;p70"/>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336" name="Google Shape;16336;p70"/>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337" name="Google Shape;16337;p70"/>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endParaRPr/>
            </a:p>
          </p:txBody>
        </p:sp>
        <p:sp>
          <p:nvSpPr>
            <p:cNvPr id="16338" name="Google Shape;16338;p70"/>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339" name="Google Shape;16339;p70"/>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40" name="Google Shape;16340;p70"/>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endParaRPr/>
            </a:p>
          </p:txBody>
        </p:sp>
        <p:sp>
          <p:nvSpPr>
            <p:cNvPr id="16341" name="Google Shape;16341;p70"/>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42" name="Google Shape;16342;p70"/>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endParaRPr/>
            </a:p>
          </p:txBody>
        </p:sp>
        <p:sp>
          <p:nvSpPr>
            <p:cNvPr id="16343" name="Google Shape;16343;p70"/>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endParaRPr/>
            </a:p>
          </p:txBody>
        </p:sp>
      </p:grpSp>
      <p:grpSp>
        <p:nvGrpSpPr>
          <p:cNvPr id="16344" name="Google Shape;16344;p70"/>
          <p:cNvGrpSpPr/>
          <p:nvPr/>
        </p:nvGrpSpPr>
        <p:grpSpPr>
          <a:xfrm>
            <a:off x="3032712" y="2911718"/>
            <a:ext cx="396125" cy="359062"/>
            <a:chOff x="3032711" y="2911718"/>
            <a:chExt cx="396125" cy="359062"/>
          </a:xfrm>
        </p:grpSpPr>
        <p:sp>
          <p:nvSpPr>
            <p:cNvPr id="16345" name="Google Shape;16345;p70"/>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endParaRPr/>
            </a:p>
          </p:txBody>
        </p:sp>
        <p:sp>
          <p:nvSpPr>
            <p:cNvPr id="16346" name="Google Shape;16346;p70"/>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endParaRPr/>
            </a:p>
          </p:txBody>
        </p:sp>
        <p:sp>
          <p:nvSpPr>
            <p:cNvPr id="16347" name="Google Shape;16347;p70"/>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348" name="Google Shape;16348;p70"/>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349" name="Google Shape;16349;p70"/>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350" name="Google Shape;16350;p70"/>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351" name="Google Shape;16351;p70"/>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endParaRPr/>
            </a:p>
          </p:txBody>
        </p:sp>
        <p:sp>
          <p:nvSpPr>
            <p:cNvPr id="16352" name="Google Shape;16352;p70"/>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353" name="Google Shape;16353;p70"/>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354" name="Google Shape;16354;p70"/>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355" name="Google Shape;16355;p70"/>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56" name="Google Shape;16356;p70"/>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6357" name="Google Shape;16357;p70"/>
          <p:cNvGrpSpPr/>
          <p:nvPr/>
        </p:nvGrpSpPr>
        <p:grpSpPr>
          <a:xfrm>
            <a:off x="7417764" y="1513397"/>
            <a:ext cx="373174" cy="367692"/>
            <a:chOff x="7417764" y="1513397"/>
            <a:chExt cx="373174" cy="367692"/>
          </a:xfrm>
        </p:grpSpPr>
        <p:sp>
          <p:nvSpPr>
            <p:cNvPr id="16358" name="Google Shape;16358;p70"/>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359" name="Google Shape;16359;p70"/>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16360" name="Google Shape;16360;p70"/>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361" name="Google Shape;16361;p70"/>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16362" name="Google Shape;16362;p70"/>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363" name="Google Shape;16363;p70"/>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364" name="Google Shape;16364;p70"/>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65" name="Google Shape;16365;p70"/>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366" name="Google Shape;16366;p70"/>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367" name="Google Shape;16367;p70"/>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68" name="Google Shape;16368;p70"/>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369" name="Google Shape;16369;p70"/>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370" name="Google Shape;16370;p70"/>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6371" name="Google Shape;16371;p70"/>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6372" name="Google Shape;16372;p70"/>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6373" name="Google Shape;16373;p70"/>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6374" name="Google Shape;16374;p70"/>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375" name="Google Shape;16375;p70"/>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76" name="Google Shape;16376;p70"/>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endParaRPr/>
            </a:p>
          </p:txBody>
        </p:sp>
      </p:grpSp>
      <p:grpSp>
        <p:nvGrpSpPr>
          <p:cNvPr id="16377" name="Google Shape;16377;p70"/>
          <p:cNvGrpSpPr/>
          <p:nvPr/>
        </p:nvGrpSpPr>
        <p:grpSpPr>
          <a:xfrm>
            <a:off x="6871944" y="1514368"/>
            <a:ext cx="370132" cy="365672"/>
            <a:chOff x="6871944" y="1514368"/>
            <a:chExt cx="370132" cy="365672"/>
          </a:xfrm>
        </p:grpSpPr>
        <p:sp>
          <p:nvSpPr>
            <p:cNvPr id="16378" name="Google Shape;16378;p70"/>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379" name="Google Shape;16379;p70"/>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380" name="Google Shape;16380;p70"/>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381" name="Google Shape;16381;p70"/>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382" name="Google Shape;16382;p70"/>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383" name="Google Shape;16383;p70"/>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endParaRPr/>
            </a:p>
          </p:txBody>
        </p:sp>
        <p:sp>
          <p:nvSpPr>
            <p:cNvPr id="16384" name="Google Shape;16384;p70"/>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385" name="Google Shape;16385;p70"/>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386" name="Google Shape;16386;p70"/>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387" name="Google Shape;16387;p70"/>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88" name="Google Shape;16388;p70"/>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389" name="Google Shape;16389;p70"/>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390" name="Google Shape;16390;p70"/>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91" name="Google Shape;16391;p70"/>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392" name="Google Shape;16392;p70"/>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393" name="Google Shape;16393;p70"/>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394" name="Google Shape;16394;p70"/>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endParaRPr/>
            </a:p>
          </p:txBody>
        </p:sp>
        <p:sp>
          <p:nvSpPr>
            <p:cNvPr id="16395" name="Google Shape;16395;p70"/>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endParaRPr/>
            </a:p>
          </p:txBody>
        </p:sp>
      </p:grpSp>
      <p:grpSp>
        <p:nvGrpSpPr>
          <p:cNvPr id="16396" name="Google Shape;16396;p70"/>
          <p:cNvGrpSpPr/>
          <p:nvPr/>
        </p:nvGrpSpPr>
        <p:grpSpPr>
          <a:xfrm>
            <a:off x="6561932" y="3365261"/>
            <a:ext cx="400375" cy="370184"/>
            <a:chOff x="6561931" y="3365261"/>
            <a:chExt cx="400375" cy="370184"/>
          </a:xfrm>
        </p:grpSpPr>
        <p:sp>
          <p:nvSpPr>
            <p:cNvPr id="16397" name="Google Shape;16397;p70"/>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endParaRPr/>
            </a:p>
          </p:txBody>
        </p:sp>
        <p:sp>
          <p:nvSpPr>
            <p:cNvPr id="16398" name="Google Shape;16398;p70"/>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399" name="Google Shape;16399;p70"/>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00" name="Google Shape;16400;p70"/>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01" name="Google Shape;16401;p70"/>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02" name="Google Shape;16402;p70"/>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03" name="Google Shape;16403;p70"/>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04" name="Google Shape;16404;p70"/>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05" name="Google Shape;16405;p70"/>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406" name="Google Shape;16406;p70"/>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07" name="Google Shape;16407;p70"/>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408" name="Google Shape;16408;p70"/>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endParaRPr/>
            </a:p>
          </p:txBody>
        </p:sp>
      </p:grpSp>
      <p:grpSp>
        <p:nvGrpSpPr>
          <p:cNvPr id="16409" name="Google Shape;16409;p70"/>
          <p:cNvGrpSpPr/>
          <p:nvPr/>
        </p:nvGrpSpPr>
        <p:grpSpPr>
          <a:xfrm>
            <a:off x="1942121" y="1985853"/>
            <a:ext cx="378315" cy="358695"/>
            <a:chOff x="1942120" y="1985852"/>
            <a:chExt cx="378315" cy="358695"/>
          </a:xfrm>
        </p:grpSpPr>
        <p:sp>
          <p:nvSpPr>
            <p:cNvPr id="16410" name="Google Shape;16410;p70"/>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411" name="Google Shape;16411;p70"/>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6412" name="Google Shape;16412;p70"/>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413" name="Google Shape;16413;p70"/>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6414" name="Google Shape;16414;p70"/>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6415" name="Google Shape;16415;p70"/>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416" name="Google Shape;16416;p70"/>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endParaRPr/>
            </a:p>
          </p:txBody>
        </p:sp>
        <p:sp>
          <p:nvSpPr>
            <p:cNvPr id="16417" name="Google Shape;16417;p70"/>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418" name="Google Shape;16418;p70"/>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endParaRPr/>
            </a:p>
          </p:txBody>
        </p:sp>
        <p:sp>
          <p:nvSpPr>
            <p:cNvPr id="16419" name="Google Shape;16419;p70"/>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6420" name="Google Shape;16420;p70"/>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6421" name="Google Shape;16421;p70"/>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6422" name="Google Shape;16422;p70"/>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endParaRPr/>
            </a:p>
          </p:txBody>
        </p:sp>
        <p:sp>
          <p:nvSpPr>
            <p:cNvPr id="16423" name="Google Shape;16423;p70"/>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424" name="Google Shape;16424;p70"/>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425" name="Google Shape;16425;p70"/>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426" name="Google Shape;16426;p70"/>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427" name="Google Shape;16427;p70"/>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428" name="Google Shape;16428;p70"/>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429" name="Google Shape;16429;p70"/>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endParaRPr/>
            </a:p>
          </p:txBody>
        </p:sp>
      </p:grpSp>
      <p:grpSp>
        <p:nvGrpSpPr>
          <p:cNvPr id="16430" name="Google Shape;16430;p70"/>
          <p:cNvGrpSpPr/>
          <p:nvPr/>
        </p:nvGrpSpPr>
        <p:grpSpPr>
          <a:xfrm>
            <a:off x="1401415" y="2429219"/>
            <a:ext cx="364282" cy="374197"/>
            <a:chOff x="1401415" y="2429218"/>
            <a:chExt cx="364282" cy="374197"/>
          </a:xfrm>
        </p:grpSpPr>
        <p:sp>
          <p:nvSpPr>
            <p:cNvPr id="16431" name="Google Shape;16431;p70"/>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432" name="Google Shape;16432;p70"/>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433" name="Google Shape;16433;p70"/>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endParaRPr/>
            </a:p>
          </p:txBody>
        </p:sp>
        <p:sp>
          <p:nvSpPr>
            <p:cNvPr id="16434" name="Google Shape;16434;p70"/>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endParaRPr/>
            </a:p>
          </p:txBody>
        </p:sp>
        <p:sp>
          <p:nvSpPr>
            <p:cNvPr id="16435" name="Google Shape;16435;p70"/>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436" name="Google Shape;16436;p70"/>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437" name="Google Shape;16437;p70"/>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438" name="Google Shape;16438;p70"/>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39" name="Google Shape;16439;p70"/>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440" name="Google Shape;16440;p70"/>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441" name="Google Shape;16441;p70"/>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442" name="Google Shape;16442;p70"/>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443" name="Google Shape;16443;p70"/>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44" name="Google Shape;16444;p70"/>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445" name="Google Shape;16445;p70"/>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6446" name="Google Shape;16446;p70"/>
          <p:cNvGrpSpPr/>
          <p:nvPr/>
        </p:nvGrpSpPr>
        <p:grpSpPr>
          <a:xfrm>
            <a:off x="7110428" y="3365261"/>
            <a:ext cx="400401" cy="370184"/>
            <a:chOff x="7110427" y="3365261"/>
            <a:chExt cx="400401" cy="370184"/>
          </a:xfrm>
        </p:grpSpPr>
        <p:sp>
          <p:nvSpPr>
            <p:cNvPr id="16447" name="Google Shape;16447;p70"/>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endParaRPr/>
            </a:p>
          </p:txBody>
        </p:sp>
        <p:sp>
          <p:nvSpPr>
            <p:cNvPr id="16448" name="Google Shape;16448;p70"/>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49" name="Google Shape;16449;p70"/>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450" name="Google Shape;16450;p70"/>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51" name="Google Shape;16451;p70"/>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52" name="Google Shape;16452;p70"/>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453" name="Google Shape;16453;p70"/>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endParaRPr/>
            </a:p>
          </p:txBody>
        </p:sp>
      </p:grpSp>
      <p:grpSp>
        <p:nvGrpSpPr>
          <p:cNvPr id="16454" name="Google Shape;16454;p70"/>
          <p:cNvGrpSpPr/>
          <p:nvPr/>
        </p:nvGrpSpPr>
        <p:grpSpPr>
          <a:xfrm>
            <a:off x="7658950" y="3363137"/>
            <a:ext cx="400375" cy="370132"/>
            <a:chOff x="7658949" y="3363137"/>
            <a:chExt cx="400375" cy="370132"/>
          </a:xfrm>
        </p:grpSpPr>
        <p:sp>
          <p:nvSpPr>
            <p:cNvPr id="16455" name="Google Shape;16455;p70"/>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endParaRPr/>
            </a:p>
          </p:txBody>
        </p:sp>
        <p:sp>
          <p:nvSpPr>
            <p:cNvPr id="16456" name="Google Shape;16456;p70"/>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457" name="Google Shape;16457;p70"/>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58" name="Google Shape;16458;p70"/>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459" name="Google Shape;16459;p70"/>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endParaRPr/>
            </a:p>
          </p:txBody>
        </p:sp>
      </p:grpSp>
      <p:grpSp>
        <p:nvGrpSpPr>
          <p:cNvPr id="16460" name="Google Shape;16460;p70"/>
          <p:cNvGrpSpPr/>
          <p:nvPr/>
        </p:nvGrpSpPr>
        <p:grpSpPr>
          <a:xfrm>
            <a:off x="3304482" y="3379389"/>
            <a:ext cx="356623" cy="370105"/>
            <a:chOff x="3307156" y="3365314"/>
            <a:chExt cx="356623" cy="370105"/>
          </a:xfrm>
        </p:grpSpPr>
        <p:sp>
          <p:nvSpPr>
            <p:cNvPr id="16461" name="Google Shape;16461;p70"/>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62" name="Google Shape;16462;p70"/>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463" name="Google Shape;16463;p70"/>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64" name="Google Shape;16464;p70"/>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465" name="Google Shape;16465;p70"/>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466" name="Google Shape;16466;p70"/>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467" name="Google Shape;16467;p70"/>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468" name="Google Shape;16468;p70"/>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469" name="Google Shape;16469;p70"/>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470" name="Google Shape;16470;p70"/>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471" name="Google Shape;16471;p70"/>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472" name="Google Shape;16472;p70"/>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473" name="Google Shape;16473;p70"/>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74" name="Google Shape;16474;p70"/>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475" name="Google Shape;16475;p70"/>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endParaRPr/>
            </a:p>
          </p:txBody>
        </p:sp>
      </p:grpSp>
      <p:grpSp>
        <p:nvGrpSpPr>
          <p:cNvPr id="16476" name="Google Shape;16476;p70"/>
          <p:cNvGrpSpPr/>
          <p:nvPr/>
        </p:nvGrpSpPr>
        <p:grpSpPr>
          <a:xfrm>
            <a:off x="7422407" y="1980108"/>
            <a:ext cx="372807" cy="370079"/>
            <a:chOff x="7422407" y="1980107"/>
            <a:chExt cx="372807" cy="370079"/>
          </a:xfrm>
        </p:grpSpPr>
        <p:sp>
          <p:nvSpPr>
            <p:cNvPr id="16477" name="Google Shape;16477;p70"/>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478" name="Google Shape;16478;p70"/>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479" name="Google Shape;16479;p70"/>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480" name="Google Shape;16480;p70"/>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81" name="Google Shape;16481;p70"/>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endParaRPr/>
            </a:p>
          </p:txBody>
        </p:sp>
        <p:sp>
          <p:nvSpPr>
            <p:cNvPr id="16482" name="Google Shape;16482;p70"/>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endParaRPr/>
            </a:p>
          </p:txBody>
        </p:sp>
        <p:sp>
          <p:nvSpPr>
            <p:cNvPr id="16483" name="Google Shape;16483;p70"/>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endParaRPr/>
            </a:p>
          </p:txBody>
        </p:sp>
        <p:sp>
          <p:nvSpPr>
            <p:cNvPr id="16484" name="Google Shape;16484;p70"/>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485" name="Google Shape;16485;p70"/>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486" name="Google Shape;16486;p70"/>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487" name="Google Shape;16487;p70"/>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488" name="Google Shape;16488;p70"/>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489" name="Google Shape;16489;p70"/>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endParaRPr/>
            </a:p>
          </p:txBody>
        </p:sp>
      </p:grpSp>
      <p:grpSp>
        <p:nvGrpSpPr>
          <p:cNvPr id="16490" name="Google Shape;16490;p70"/>
          <p:cNvGrpSpPr/>
          <p:nvPr/>
        </p:nvGrpSpPr>
        <p:grpSpPr>
          <a:xfrm>
            <a:off x="6916142" y="2906184"/>
            <a:ext cx="289737" cy="370394"/>
            <a:chOff x="6916141" y="2906184"/>
            <a:chExt cx="289737" cy="370394"/>
          </a:xfrm>
        </p:grpSpPr>
        <p:sp>
          <p:nvSpPr>
            <p:cNvPr id="16491" name="Google Shape;16491;p70"/>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92" name="Google Shape;16492;p70"/>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93" name="Google Shape;16493;p70"/>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94" name="Google Shape;16494;p70"/>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95" name="Google Shape;16495;p70"/>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96" name="Google Shape;16496;p70"/>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97" name="Google Shape;16497;p70"/>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98" name="Google Shape;16498;p70"/>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499" name="Google Shape;16499;p70"/>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500" name="Google Shape;16500;p70"/>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501" name="Google Shape;16501;p70"/>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502" name="Google Shape;16502;p70"/>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503" name="Google Shape;16503;p70"/>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504" name="Google Shape;16504;p70"/>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505" name="Google Shape;16505;p70"/>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506" name="Google Shape;16506;p70"/>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507" name="Google Shape;16507;p70"/>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508" name="Google Shape;16508;p70"/>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509" name="Google Shape;16509;p70"/>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510" name="Google Shape;16510;p70"/>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511" name="Google Shape;16511;p70"/>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endParaRPr/>
            </a:p>
          </p:txBody>
        </p:sp>
      </p:grpSp>
      <p:grpSp>
        <p:nvGrpSpPr>
          <p:cNvPr id="16512" name="Google Shape;16512;p70"/>
          <p:cNvGrpSpPr/>
          <p:nvPr/>
        </p:nvGrpSpPr>
        <p:grpSpPr>
          <a:xfrm>
            <a:off x="7970194" y="2013577"/>
            <a:ext cx="372676" cy="331731"/>
            <a:chOff x="7970194" y="2013577"/>
            <a:chExt cx="372676" cy="331731"/>
          </a:xfrm>
        </p:grpSpPr>
        <p:sp>
          <p:nvSpPr>
            <p:cNvPr id="16513" name="Google Shape;16513;p70"/>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514" name="Google Shape;16514;p70"/>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515" name="Google Shape;16515;p70"/>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516" name="Google Shape;16516;p70"/>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endParaRPr/>
            </a:p>
          </p:txBody>
        </p:sp>
        <p:sp>
          <p:nvSpPr>
            <p:cNvPr id="16517" name="Google Shape;16517;p70"/>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6518" name="Google Shape;16518;p70"/>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endParaRPr/>
            </a:p>
          </p:txBody>
        </p:sp>
        <p:sp>
          <p:nvSpPr>
            <p:cNvPr id="16519" name="Google Shape;16519;p70"/>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endParaRPr/>
            </a:p>
          </p:txBody>
        </p:sp>
        <p:sp>
          <p:nvSpPr>
            <p:cNvPr id="16520" name="Google Shape;16520;p70"/>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521" name="Google Shape;16521;p70"/>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522" name="Google Shape;16522;p70"/>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6523" name="Google Shape;16523;p70"/>
          <p:cNvGrpSpPr/>
          <p:nvPr/>
        </p:nvGrpSpPr>
        <p:grpSpPr>
          <a:xfrm>
            <a:off x="1416733" y="1512191"/>
            <a:ext cx="332964" cy="370158"/>
            <a:chOff x="1416733" y="1512190"/>
            <a:chExt cx="332964" cy="370158"/>
          </a:xfrm>
        </p:grpSpPr>
        <p:sp>
          <p:nvSpPr>
            <p:cNvPr id="16524" name="Google Shape;16524;p70"/>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525" name="Google Shape;16525;p70"/>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526" name="Google Shape;16526;p70"/>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527" name="Google Shape;16527;p70"/>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528" name="Google Shape;16528;p70"/>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529" name="Google Shape;16529;p70"/>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6530" name="Google Shape;16530;p70"/>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531" name="Google Shape;16531;p70"/>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532" name="Google Shape;16532;p70"/>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533" name="Google Shape;16533;p70"/>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534" name="Google Shape;16534;p70"/>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535" name="Google Shape;16535;p70"/>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536" name="Google Shape;16536;p70"/>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537" name="Google Shape;16537;p70"/>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538" name="Google Shape;16538;p70"/>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539" name="Google Shape;16539;p70"/>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540" name="Google Shape;16540;p70"/>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541" name="Google Shape;16541;p70"/>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542" name="Google Shape;16542;p70"/>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6543" name="Google Shape;16543;p70"/>
          <p:cNvGrpSpPr/>
          <p:nvPr/>
        </p:nvGrpSpPr>
        <p:grpSpPr>
          <a:xfrm>
            <a:off x="5246366" y="2906106"/>
            <a:ext cx="342852" cy="370079"/>
            <a:chOff x="5246366" y="2906105"/>
            <a:chExt cx="342852" cy="370079"/>
          </a:xfrm>
        </p:grpSpPr>
        <p:sp>
          <p:nvSpPr>
            <p:cNvPr id="16544" name="Google Shape;16544;p70"/>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545" name="Google Shape;16545;p70"/>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546" name="Google Shape;16546;p70"/>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endParaRPr/>
            </a:p>
          </p:txBody>
        </p:sp>
        <p:sp>
          <p:nvSpPr>
            <p:cNvPr id="16547" name="Google Shape;16547;p70"/>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548" name="Google Shape;16548;p70"/>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549" name="Google Shape;16549;p70"/>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endParaRPr/>
            </a:p>
          </p:txBody>
        </p:sp>
      </p:grpSp>
      <p:grpSp>
        <p:nvGrpSpPr>
          <p:cNvPr id="16550" name="Google Shape;16550;p70"/>
          <p:cNvGrpSpPr/>
          <p:nvPr/>
        </p:nvGrpSpPr>
        <p:grpSpPr>
          <a:xfrm>
            <a:off x="849668" y="2434884"/>
            <a:ext cx="371259" cy="366249"/>
            <a:chOff x="849667" y="2434883"/>
            <a:chExt cx="371259" cy="366249"/>
          </a:xfrm>
        </p:grpSpPr>
        <p:sp>
          <p:nvSpPr>
            <p:cNvPr id="16551" name="Google Shape;16551;p70"/>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552" name="Google Shape;16552;p70"/>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553" name="Google Shape;16553;p70"/>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554" name="Google Shape;16554;p70"/>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555" name="Google Shape;16555;p70"/>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556" name="Google Shape;16556;p70"/>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557" name="Google Shape;16557;p70"/>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558" name="Google Shape;16558;p70"/>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559" name="Google Shape;16559;p70"/>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560" name="Google Shape;16560;p70"/>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561" name="Google Shape;16561;p70"/>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562" name="Google Shape;16562;p70"/>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563" name="Google Shape;16563;p70"/>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endParaRPr/>
            </a:p>
          </p:txBody>
        </p:sp>
      </p:grpSp>
      <p:grpSp>
        <p:nvGrpSpPr>
          <p:cNvPr id="16564" name="Google Shape;16564;p70"/>
          <p:cNvGrpSpPr/>
          <p:nvPr/>
        </p:nvGrpSpPr>
        <p:grpSpPr>
          <a:xfrm>
            <a:off x="4417026" y="3365366"/>
            <a:ext cx="332728" cy="370053"/>
            <a:chOff x="4417026" y="3365366"/>
            <a:chExt cx="332728" cy="370053"/>
          </a:xfrm>
        </p:grpSpPr>
        <p:sp>
          <p:nvSpPr>
            <p:cNvPr id="16565" name="Google Shape;16565;p70"/>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566" name="Google Shape;16566;p70"/>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567" name="Google Shape;16567;p70"/>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568" name="Google Shape;16568;p70"/>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569" name="Google Shape;16569;p70"/>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570" name="Google Shape;16570;p70"/>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6571" name="Google Shape;16571;p70"/>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572" name="Google Shape;16572;p70"/>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573" name="Google Shape;16573;p70"/>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endParaRPr/>
            </a:p>
          </p:txBody>
        </p:sp>
        <p:sp>
          <p:nvSpPr>
            <p:cNvPr id="16574" name="Google Shape;16574;p70"/>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575" name="Google Shape;16575;p70"/>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576" name="Google Shape;16576;p70"/>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endParaRPr/>
            </a:p>
          </p:txBody>
        </p:sp>
        <p:sp>
          <p:nvSpPr>
            <p:cNvPr id="16577" name="Google Shape;16577;p70"/>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578" name="Google Shape;16578;p70"/>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579" name="Google Shape;16579;p70"/>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580" name="Google Shape;16580;p70"/>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581" name="Google Shape;16581;p70"/>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582" name="Google Shape;16582;p70"/>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endParaRPr/>
            </a:p>
          </p:txBody>
        </p:sp>
      </p:grpSp>
      <p:grpSp>
        <p:nvGrpSpPr>
          <p:cNvPr id="16583" name="Google Shape;16583;p70"/>
          <p:cNvGrpSpPr/>
          <p:nvPr/>
        </p:nvGrpSpPr>
        <p:grpSpPr>
          <a:xfrm>
            <a:off x="2497068" y="1980186"/>
            <a:ext cx="363994" cy="370105"/>
            <a:chOff x="2497068" y="1980186"/>
            <a:chExt cx="363994" cy="370105"/>
          </a:xfrm>
        </p:grpSpPr>
        <p:sp>
          <p:nvSpPr>
            <p:cNvPr id="16584" name="Google Shape;16584;p70"/>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585" name="Google Shape;16585;p70"/>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586" name="Google Shape;16586;p70"/>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587" name="Google Shape;16587;p70"/>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588" name="Google Shape;16588;p70"/>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589" name="Google Shape;16589;p70"/>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590" name="Google Shape;16590;p70"/>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591" name="Google Shape;16591;p70"/>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endParaRPr/>
            </a:p>
          </p:txBody>
        </p:sp>
        <p:sp>
          <p:nvSpPr>
            <p:cNvPr id="16592" name="Google Shape;16592;p70"/>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endParaRPr/>
            </a:p>
          </p:txBody>
        </p:sp>
        <p:sp>
          <p:nvSpPr>
            <p:cNvPr id="16593" name="Google Shape;16593;p70"/>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594" name="Google Shape;16594;p70"/>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endParaRPr/>
            </a:p>
          </p:txBody>
        </p:sp>
        <p:sp>
          <p:nvSpPr>
            <p:cNvPr id="16595" name="Google Shape;16595;p70"/>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endParaRPr/>
            </a:p>
          </p:txBody>
        </p:sp>
        <p:sp>
          <p:nvSpPr>
            <p:cNvPr id="16596" name="Google Shape;16596;p70"/>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597" name="Google Shape;16597;p70"/>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598" name="Google Shape;16598;p70"/>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599" name="Google Shape;16599;p70"/>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600" name="Google Shape;16600;p70"/>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601" name="Google Shape;16601;p70"/>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602" name="Google Shape;16602;p70"/>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603" name="Google Shape;16603;p70"/>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604" name="Google Shape;16604;p70"/>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endParaRPr/>
            </a:p>
          </p:txBody>
        </p:sp>
      </p:grpSp>
      <p:grpSp>
        <p:nvGrpSpPr>
          <p:cNvPr id="16605" name="Google Shape;16605;p70"/>
          <p:cNvGrpSpPr/>
          <p:nvPr/>
        </p:nvGrpSpPr>
        <p:grpSpPr>
          <a:xfrm>
            <a:off x="5820279" y="2906159"/>
            <a:ext cx="294904" cy="370027"/>
            <a:chOff x="5820278" y="2906158"/>
            <a:chExt cx="294904" cy="370027"/>
          </a:xfrm>
        </p:grpSpPr>
        <p:sp>
          <p:nvSpPr>
            <p:cNvPr id="16606" name="Google Shape;16606;p70"/>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607" name="Google Shape;16607;p70"/>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608" name="Google Shape;16608;p70"/>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endParaRPr/>
            </a:p>
          </p:txBody>
        </p:sp>
        <p:sp>
          <p:nvSpPr>
            <p:cNvPr id="16609" name="Google Shape;16609;p70"/>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610" name="Google Shape;16610;p70"/>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611" name="Google Shape;16611;p70"/>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612" name="Google Shape;16612;p70"/>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endParaRPr/>
            </a:p>
          </p:txBody>
        </p:sp>
      </p:grpSp>
      <p:grpSp>
        <p:nvGrpSpPr>
          <p:cNvPr id="16613" name="Google Shape;16613;p70"/>
          <p:cNvGrpSpPr/>
          <p:nvPr/>
        </p:nvGrpSpPr>
        <p:grpSpPr>
          <a:xfrm>
            <a:off x="4946819" y="3383230"/>
            <a:ext cx="370132" cy="334223"/>
            <a:chOff x="4946819" y="3383229"/>
            <a:chExt cx="370132" cy="334223"/>
          </a:xfrm>
        </p:grpSpPr>
        <p:sp>
          <p:nvSpPr>
            <p:cNvPr id="16614" name="Google Shape;16614;p70"/>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615" name="Google Shape;16615;p70"/>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616" name="Google Shape;16616;p70"/>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617" name="Google Shape;16617;p70"/>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6618" name="Google Shape;16618;p70"/>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619" name="Google Shape;16619;p70"/>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620" name="Google Shape;16620;p70"/>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621" name="Google Shape;16621;p70"/>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622" name="Google Shape;16622;p70"/>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endParaRPr/>
            </a:p>
          </p:txBody>
        </p:sp>
      </p:grpSp>
      <p:grpSp>
        <p:nvGrpSpPr>
          <p:cNvPr id="16623" name="Google Shape;16623;p70"/>
          <p:cNvGrpSpPr/>
          <p:nvPr/>
        </p:nvGrpSpPr>
        <p:grpSpPr>
          <a:xfrm>
            <a:off x="3038403" y="1539234"/>
            <a:ext cx="375482" cy="316072"/>
            <a:chOff x="3038403" y="1539234"/>
            <a:chExt cx="375482" cy="316072"/>
          </a:xfrm>
        </p:grpSpPr>
        <p:sp>
          <p:nvSpPr>
            <p:cNvPr id="16624" name="Google Shape;16624;p70"/>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endParaRPr/>
            </a:p>
          </p:txBody>
        </p:sp>
        <p:grpSp>
          <p:nvGrpSpPr>
            <p:cNvPr id="16625" name="Google Shape;16625;p70"/>
            <p:cNvGrpSpPr/>
            <p:nvPr/>
          </p:nvGrpSpPr>
          <p:grpSpPr>
            <a:xfrm>
              <a:off x="3038403" y="1539234"/>
              <a:ext cx="375482" cy="316072"/>
              <a:chOff x="3038403" y="1539234"/>
              <a:chExt cx="375482" cy="316072"/>
            </a:xfrm>
          </p:grpSpPr>
          <p:sp>
            <p:nvSpPr>
              <p:cNvPr id="16626" name="Google Shape;16626;p70"/>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627" name="Google Shape;16627;p70"/>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628" name="Google Shape;16628;p70"/>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629" name="Google Shape;16629;p70"/>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630" name="Google Shape;16630;p70"/>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631" name="Google Shape;16631;p70"/>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632" name="Google Shape;16632;p70"/>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633" name="Google Shape;16633;p70"/>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634" name="Google Shape;16634;p70"/>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endParaRPr/>
              </a:p>
            </p:txBody>
          </p:sp>
        </p:grpSp>
      </p:grpSp>
      <p:grpSp>
        <p:nvGrpSpPr>
          <p:cNvPr id="16635" name="Google Shape;16635;p70"/>
          <p:cNvGrpSpPr/>
          <p:nvPr/>
        </p:nvGrpSpPr>
        <p:grpSpPr>
          <a:xfrm>
            <a:off x="6332865" y="2906131"/>
            <a:ext cx="360846" cy="370184"/>
            <a:chOff x="6332865" y="2906131"/>
            <a:chExt cx="360846" cy="370184"/>
          </a:xfrm>
        </p:grpSpPr>
        <p:sp>
          <p:nvSpPr>
            <p:cNvPr id="16636" name="Google Shape;16636;p70"/>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637" name="Google Shape;16637;p70"/>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638" name="Google Shape;16638;p70"/>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639" name="Google Shape;16639;p70"/>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640" name="Google Shape;16640;p70"/>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641" name="Google Shape;16641;p70"/>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642" name="Google Shape;16642;p70"/>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643" name="Google Shape;16643;p70"/>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644" name="Google Shape;16644;p70"/>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645" name="Google Shape;16645;p70"/>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646" name="Google Shape;16646;p70"/>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endParaRPr/>
            </a:p>
          </p:txBody>
        </p:sp>
      </p:grpSp>
      <p:grpSp>
        <p:nvGrpSpPr>
          <p:cNvPr id="16647" name="Google Shape;16647;p70"/>
          <p:cNvGrpSpPr/>
          <p:nvPr/>
        </p:nvGrpSpPr>
        <p:grpSpPr>
          <a:xfrm>
            <a:off x="4135079" y="1518066"/>
            <a:ext cx="370132" cy="358223"/>
            <a:chOff x="4135079" y="1518066"/>
            <a:chExt cx="370132" cy="358223"/>
          </a:xfrm>
        </p:grpSpPr>
        <p:sp>
          <p:nvSpPr>
            <p:cNvPr id="16648" name="Google Shape;16648;p70"/>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649" name="Google Shape;16649;p70"/>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6650" name="Google Shape;16650;p70"/>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651" name="Google Shape;16651;p70"/>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6652" name="Google Shape;16652;p70"/>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653" name="Google Shape;16653;p70"/>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654" name="Google Shape;16654;p70"/>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655" name="Google Shape;16655;p70"/>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656" name="Google Shape;16656;p70"/>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657" name="Google Shape;16657;p70"/>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658" name="Google Shape;16658;p70"/>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659" name="Google Shape;16659;p70"/>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660" name="Google Shape;16660;p70"/>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661" name="Google Shape;16661;p70"/>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662" name="Google Shape;16662;p70"/>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663" name="Google Shape;16663;p70"/>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664" name="Google Shape;16664;p70"/>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665" name="Google Shape;16665;p70"/>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666" name="Google Shape;16666;p70"/>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endParaRPr/>
            </a:p>
          </p:txBody>
        </p:sp>
      </p:grpSp>
      <p:grpSp>
        <p:nvGrpSpPr>
          <p:cNvPr id="16667" name="Google Shape;16667;p70"/>
          <p:cNvGrpSpPr/>
          <p:nvPr/>
        </p:nvGrpSpPr>
        <p:grpSpPr>
          <a:xfrm>
            <a:off x="6878869" y="1980135"/>
            <a:ext cx="361240" cy="370158"/>
            <a:chOff x="6878869" y="1980134"/>
            <a:chExt cx="361240" cy="370158"/>
          </a:xfrm>
        </p:grpSpPr>
        <p:sp>
          <p:nvSpPr>
            <p:cNvPr id="16668" name="Google Shape;16668;p70"/>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endParaRPr/>
            </a:p>
          </p:txBody>
        </p:sp>
        <p:sp>
          <p:nvSpPr>
            <p:cNvPr id="16669" name="Google Shape;16669;p70"/>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endParaRPr/>
            </a:p>
          </p:txBody>
        </p:sp>
        <p:sp>
          <p:nvSpPr>
            <p:cNvPr id="16670" name="Google Shape;16670;p70"/>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671" name="Google Shape;16671;p70"/>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672" name="Google Shape;16672;p70"/>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673" name="Google Shape;16673;p70"/>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674" name="Google Shape;16674;p70"/>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675" name="Google Shape;16675;p70"/>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676" name="Google Shape;16676;p70"/>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endParaRPr/>
            </a:p>
          </p:txBody>
        </p:sp>
        <p:sp>
          <p:nvSpPr>
            <p:cNvPr id="16677" name="Google Shape;16677;p70"/>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678" name="Google Shape;16678;p70"/>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679" name="Google Shape;16679;p70"/>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16680" name="Google Shape;16680;p70"/>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6681" name="Google Shape;16681;p70"/>
          <p:cNvGrpSpPr/>
          <p:nvPr/>
        </p:nvGrpSpPr>
        <p:grpSpPr>
          <a:xfrm>
            <a:off x="2493999" y="2550034"/>
            <a:ext cx="370132" cy="259467"/>
            <a:chOff x="2493999" y="2550033"/>
            <a:chExt cx="370132" cy="259467"/>
          </a:xfrm>
        </p:grpSpPr>
        <p:sp>
          <p:nvSpPr>
            <p:cNvPr id="16682" name="Google Shape;16682;p70"/>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6683" name="Google Shape;16683;p70"/>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684" name="Google Shape;16684;p70"/>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685" name="Google Shape;16685;p70"/>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686" name="Google Shape;16686;p70"/>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687" name="Google Shape;16687;p70"/>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688" name="Google Shape;16688;p70"/>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689" name="Google Shape;16689;p70"/>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690" name="Google Shape;16690;p70"/>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691" name="Google Shape;16691;p70"/>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692" name="Google Shape;16692;p70"/>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endParaRPr/>
            </a:p>
          </p:txBody>
        </p:sp>
        <p:sp>
          <p:nvSpPr>
            <p:cNvPr id="16693" name="Google Shape;16693;p70"/>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endParaRPr/>
            </a:p>
          </p:txBody>
        </p:sp>
        <p:sp>
          <p:nvSpPr>
            <p:cNvPr id="16694" name="Google Shape;16694;p70"/>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695" name="Google Shape;16695;p70"/>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696" name="Google Shape;16696;p70"/>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697" name="Google Shape;16697;p70"/>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698" name="Google Shape;16698;p70"/>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699" name="Google Shape;16699;p70"/>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700" name="Google Shape;16700;p70"/>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endParaRPr/>
            </a:p>
          </p:txBody>
        </p:sp>
      </p:grpSp>
      <p:grpSp>
        <p:nvGrpSpPr>
          <p:cNvPr id="16701" name="Google Shape;16701;p70"/>
          <p:cNvGrpSpPr/>
          <p:nvPr/>
        </p:nvGrpSpPr>
        <p:grpSpPr>
          <a:xfrm>
            <a:off x="1699703" y="3365262"/>
            <a:ext cx="281054" cy="370158"/>
            <a:chOff x="1699703" y="3365261"/>
            <a:chExt cx="281054" cy="370158"/>
          </a:xfrm>
        </p:grpSpPr>
        <p:sp>
          <p:nvSpPr>
            <p:cNvPr id="16702" name="Google Shape;16702;p70"/>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endParaRPr/>
            </a:p>
          </p:txBody>
        </p:sp>
        <p:sp>
          <p:nvSpPr>
            <p:cNvPr id="16703" name="Google Shape;16703;p70"/>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endParaRPr/>
            </a:p>
          </p:txBody>
        </p:sp>
        <p:sp>
          <p:nvSpPr>
            <p:cNvPr id="16704" name="Google Shape;16704;p70"/>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705" name="Google Shape;16705;p70"/>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06" name="Google Shape;16706;p70"/>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endParaRPr/>
            </a:p>
          </p:txBody>
        </p:sp>
        <p:sp>
          <p:nvSpPr>
            <p:cNvPr id="16707" name="Google Shape;16707;p70"/>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708" name="Google Shape;16708;p70"/>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09" name="Google Shape;16709;p70"/>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endParaRPr/>
            </a:p>
          </p:txBody>
        </p:sp>
        <p:sp>
          <p:nvSpPr>
            <p:cNvPr id="16710" name="Google Shape;16710;p70"/>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11" name="Google Shape;16711;p70"/>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endParaRPr/>
            </a:p>
          </p:txBody>
        </p:sp>
        <p:sp>
          <p:nvSpPr>
            <p:cNvPr id="16712" name="Google Shape;16712;p70"/>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13" name="Google Shape;16713;p70"/>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14" name="Google Shape;16714;p70"/>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endParaRPr/>
            </a:p>
          </p:txBody>
        </p:sp>
      </p:grpSp>
      <p:grpSp>
        <p:nvGrpSpPr>
          <p:cNvPr id="16715" name="Google Shape;16715;p70"/>
          <p:cNvGrpSpPr/>
          <p:nvPr/>
        </p:nvGrpSpPr>
        <p:grpSpPr>
          <a:xfrm>
            <a:off x="7966810" y="1519430"/>
            <a:ext cx="369974" cy="355626"/>
            <a:chOff x="7966810" y="1519430"/>
            <a:chExt cx="369974" cy="355626"/>
          </a:xfrm>
        </p:grpSpPr>
        <p:sp>
          <p:nvSpPr>
            <p:cNvPr id="16716" name="Google Shape;16716;p70"/>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6717" name="Google Shape;16717;p70"/>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718" name="Google Shape;16718;p70"/>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6719" name="Google Shape;16719;p70"/>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720" name="Google Shape;16720;p70"/>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endParaRPr/>
            </a:p>
          </p:txBody>
        </p:sp>
        <p:sp>
          <p:nvSpPr>
            <p:cNvPr id="16721" name="Google Shape;16721;p70"/>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endParaRPr/>
            </a:p>
          </p:txBody>
        </p:sp>
        <p:sp>
          <p:nvSpPr>
            <p:cNvPr id="16722" name="Google Shape;16722;p70"/>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723" name="Google Shape;16723;p70"/>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6724" name="Google Shape;16724;p70"/>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6725" name="Google Shape;16725;p70"/>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6726" name="Google Shape;16726;p70"/>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727" name="Google Shape;16727;p70"/>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728" name="Google Shape;16728;p70"/>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729" name="Google Shape;16729;p70"/>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730" name="Google Shape;16730;p70"/>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731" name="Google Shape;16731;p70"/>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6732" name="Google Shape;16732;p70"/>
          <p:cNvGrpSpPr/>
          <p:nvPr/>
        </p:nvGrpSpPr>
        <p:grpSpPr>
          <a:xfrm>
            <a:off x="2792629" y="3365341"/>
            <a:ext cx="290445" cy="370079"/>
            <a:chOff x="2792628" y="3365340"/>
            <a:chExt cx="290445" cy="370079"/>
          </a:xfrm>
        </p:grpSpPr>
        <p:sp>
          <p:nvSpPr>
            <p:cNvPr id="16733" name="Google Shape;16733;p70"/>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734" name="Google Shape;16734;p70"/>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735" name="Google Shape;16735;p70"/>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736" name="Google Shape;16736;p70"/>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737" name="Google Shape;16737;p70"/>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738" name="Google Shape;16738;p70"/>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39" name="Google Shape;16739;p70"/>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40" name="Google Shape;16740;p70"/>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41" name="Google Shape;16741;p70"/>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42" name="Google Shape;16742;p70"/>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43" name="Google Shape;16743;p70"/>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44" name="Google Shape;16744;p70"/>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45" name="Google Shape;16745;p70"/>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746" name="Google Shape;16746;p70"/>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endParaRPr/>
            </a:p>
          </p:txBody>
        </p:sp>
      </p:grpSp>
      <p:grpSp>
        <p:nvGrpSpPr>
          <p:cNvPr id="16747" name="Google Shape;16747;p70"/>
          <p:cNvGrpSpPr/>
          <p:nvPr/>
        </p:nvGrpSpPr>
        <p:grpSpPr>
          <a:xfrm>
            <a:off x="1389586" y="1988317"/>
            <a:ext cx="388125" cy="353790"/>
            <a:chOff x="1389585" y="1988317"/>
            <a:chExt cx="388125" cy="353790"/>
          </a:xfrm>
        </p:grpSpPr>
        <p:sp>
          <p:nvSpPr>
            <p:cNvPr id="16748" name="Google Shape;16748;p70"/>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749" name="Google Shape;16749;p70"/>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6750" name="Google Shape;16750;p70"/>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751" name="Google Shape;16751;p70"/>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endParaRPr/>
            </a:p>
          </p:txBody>
        </p:sp>
        <p:sp>
          <p:nvSpPr>
            <p:cNvPr id="16752" name="Google Shape;16752;p70"/>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753" name="Google Shape;16753;p70"/>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754" name="Google Shape;16754;p70"/>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755" name="Google Shape;16755;p70"/>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756" name="Google Shape;16756;p70"/>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757" name="Google Shape;16757;p70"/>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758" name="Google Shape;16758;p70"/>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endParaRPr/>
            </a:p>
          </p:txBody>
        </p:sp>
        <p:sp>
          <p:nvSpPr>
            <p:cNvPr id="16759" name="Google Shape;16759;p70"/>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760" name="Google Shape;16760;p70"/>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6761" name="Google Shape;16761;p70"/>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endParaRPr/>
            </a:p>
          </p:txBody>
        </p:sp>
        <p:sp>
          <p:nvSpPr>
            <p:cNvPr id="16762" name="Google Shape;16762;p70"/>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763" name="Google Shape;16763;p70"/>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764" name="Google Shape;16764;p70"/>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765" name="Google Shape;16765;p70"/>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766" name="Google Shape;16766;p70"/>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767" name="Google Shape;16767;p70"/>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768" name="Google Shape;16768;p70"/>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endParaRPr/>
            </a:p>
          </p:txBody>
        </p:sp>
        <p:sp>
          <p:nvSpPr>
            <p:cNvPr id="16769" name="Google Shape;16769;p70"/>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endParaRPr/>
            </a:p>
          </p:txBody>
        </p:sp>
      </p:grpSp>
      <p:grpSp>
        <p:nvGrpSpPr>
          <p:cNvPr id="16770" name="Google Shape;16770;p70"/>
          <p:cNvGrpSpPr/>
          <p:nvPr/>
        </p:nvGrpSpPr>
        <p:grpSpPr>
          <a:xfrm>
            <a:off x="2492924" y="1512191"/>
            <a:ext cx="370158" cy="370158"/>
            <a:chOff x="2492924" y="1512190"/>
            <a:chExt cx="370158" cy="370158"/>
          </a:xfrm>
        </p:grpSpPr>
        <p:sp>
          <p:nvSpPr>
            <p:cNvPr id="16771" name="Google Shape;16771;p70"/>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772" name="Google Shape;16772;p70"/>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endParaRPr/>
            </a:p>
          </p:txBody>
        </p:sp>
        <p:sp>
          <p:nvSpPr>
            <p:cNvPr id="16773" name="Google Shape;16773;p70"/>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774" name="Google Shape;16774;p70"/>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endParaRPr/>
            </a:p>
          </p:txBody>
        </p:sp>
        <p:sp>
          <p:nvSpPr>
            <p:cNvPr id="16775" name="Google Shape;16775;p70"/>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776" name="Google Shape;16776;p70"/>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endParaRPr/>
            </a:p>
          </p:txBody>
        </p:sp>
        <p:sp>
          <p:nvSpPr>
            <p:cNvPr id="16777" name="Google Shape;16777;p70"/>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778" name="Google Shape;16778;p70"/>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779" name="Google Shape;16779;p70"/>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780" name="Google Shape;16780;p70"/>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781" name="Google Shape;16781;p70"/>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782" name="Google Shape;16782;p70"/>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endParaRPr/>
            </a:p>
          </p:txBody>
        </p:sp>
        <p:sp>
          <p:nvSpPr>
            <p:cNvPr id="16783" name="Google Shape;16783;p70"/>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784" name="Google Shape;16784;p70"/>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endParaRPr/>
            </a:p>
          </p:txBody>
        </p:sp>
        <p:sp>
          <p:nvSpPr>
            <p:cNvPr id="16785" name="Google Shape;16785;p70"/>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786" name="Google Shape;16786;p70"/>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787" name="Google Shape;16787;p70"/>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788" name="Google Shape;16788;p70"/>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789" name="Google Shape;16789;p70"/>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790" name="Google Shape;16790;p70"/>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791" name="Google Shape;16791;p70"/>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792" name="Google Shape;16792;p70"/>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endParaRPr/>
            </a:p>
          </p:txBody>
        </p:sp>
      </p:grpSp>
      <p:grpSp>
        <p:nvGrpSpPr>
          <p:cNvPr id="16793" name="Google Shape;16793;p70"/>
          <p:cNvGrpSpPr/>
          <p:nvPr/>
        </p:nvGrpSpPr>
        <p:grpSpPr>
          <a:xfrm>
            <a:off x="1933570" y="1512243"/>
            <a:ext cx="393975" cy="370105"/>
            <a:chOff x="1933569" y="1512243"/>
            <a:chExt cx="393975" cy="370105"/>
          </a:xfrm>
        </p:grpSpPr>
        <p:sp>
          <p:nvSpPr>
            <p:cNvPr id="16794" name="Google Shape;16794;p70"/>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795" name="Google Shape;16795;p70"/>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endParaRPr/>
            </a:p>
          </p:txBody>
        </p:sp>
        <p:sp>
          <p:nvSpPr>
            <p:cNvPr id="16796" name="Google Shape;16796;p70"/>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797" name="Google Shape;16797;p70"/>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endParaRPr/>
            </a:p>
          </p:txBody>
        </p:sp>
        <p:sp>
          <p:nvSpPr>
            <p:cNvPr id="16798" name="Google Shape;16798;p70"/>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endParaRPr/>
            </a:p>
          </p:txBody>
        </p:sp>
        <p:sp>
          <p:nvSpPr>
            <p:cNvPr id="16799" name="Google Shape;16799;p70"/>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800" name="Google Shape;16800;p70"/>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endParaRPr/>
            </a:p>
          </p:txBody>
        </p:sp>
        <p:sp>
          <p:nvSpPr>
            <p:cNvPr id="16801" name="Google Shape;16801;p70"/>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802" name="Google Shape;16802;p70"/>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803" name="Google Shape;16803;p70"/>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804" name="Google Shape;16804;p70"/>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05" name="Google Shape;16805;p70"/>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06" name="Google Shape;16806;p70"/>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07" name="Google Shape;16807;p70"/>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08" name="Google Shape;16808;p70"/>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09" name="Google Shape;16809;p70"/>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10" name="Google Shape;16810;p70"/>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11" name="Google Shape;16811;p70"/>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12" name="Google Shape;16812;p70"/>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813" name="Google Shape;16813;p70"/>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14" name="Google Shape;16814;p70"/>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815" name="Google Shape;16815;p70"/>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816" name="Google Shape;16816;p70"/>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17" name="Google Shape;16817;p70"/>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818" name="Google Shape;16818;p70"/>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endParaRPr/>
            </a:p>
          </p:txBody>
        </p:sp>
        <p:sp>
          <p:nvSpPr>
            <p:cNvPr id="16819" name="Google Shape;16819;p70"/>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820" name="Google Shape;16820;p70"/>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821" name="Google Shape;16821;p70"/>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endParaRPr/>
            </a:p>
          </p:txBody>
        </p:sp>
      </p:grpSp>
      <p:grpSp>
        <p:nvGrpSpPr>
          <p:cNvPr id="16822" name="Google Shape;16822;p70"/>
          <p:cNvGrpSpPr/>
          <p:nvPr/>
        </p:nvGrpSpPr>
        <p:grpSpPr>
          <a:xfrm>
            <a:off x="2236107" y="3365393"/>
            <a:ext cx="306471" cy="370000"/>
            <a:chOff x="2236106" y="3365392"/>
            <a:chExt cx="306471" cy="370000"/>
          </a:xfrm>
        </p:grpSpPr>
        <p:sp>
          <p:nvSpPr>
            <p:cNvPr id="16823" name="Google Shape;16823;p70"/>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824" name="Google Shape;16824;p70"/>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825" name="Google Shape;16825;p70"/>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826" name="Google Shape;16826;p70"/>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827" name="Google Shape;16827;p70"/>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828" name="Google Shape;16828;p70"/>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829" name="Google Shape;16829;p70"/>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830" name="Google Shape;16830;p70"/>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831" name="Google Shape;16831;p70"/>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endParaRPr/>
            </a:p>
          </p:txBody>
        </p:sp>
        <p:sp>
          <p:nvSpPr>
            <p:cNvPr id="16832" name="Google Shape;16832;p70"/>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endParaRPr/>
            </a:p>
          </p:txBody>
        </p:sp>
        <p:sp>
          <p:nvSpPr>
            <p:cNvPr id="16833" name="Google Shape;16833;p70"/>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834" name="Google Shape;16834;p70"/>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835" name="Google Shape;16835;p70"/>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endParaRPr/>
            </a:p>
          </p:txBody>
        </p:sp>
        <p:sp>
          <p:nvSpPr>
            <p:cNvPr id="16836" name="Google Shape;16836;p70"/>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endParaRPr/>
            </a:p>
          </p:txBody>
        </p:sp>
      </p:grpSp>
      <p:grpSp>
        <p:nvGrpSpPr>
          <p:cNvPr id="16837" name="Google Shape;16837;p70"/>
          <p:cNvGrpSpPr/>
          <p:nvPr/>
        </p:nvGrpSpPr>
        <p:grpSpPr>
          <a:xfrm>
            <a:off x="5492823" y="3385564"/>
            <a:ext cx="375325" cy="329606"/>
            <a:chOff x="5492823" y="3385563"/>
            <a:chExt cx="375325" cy="329606"/>
          </a:xfrm>
        </p:grpSpPr>
        <p:sp>
          <p:nvSpPr>
            <p:cNvPr id="16838" name="Google Shape;16838;p70"/>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839" name="Google Shape;16839;p70"/>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840" name="Google Shape;16840;p70"/>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841" name="Google Shape;16841;p70"/>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842" name="Google Shape;16842;p70"/>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843" name="Google Shape;16843;p70"/>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44" name="Google Shape;16844;p70"/>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45" name="Google Shape;16845;p70"/>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46" name="Google Shape;16846;p70"/>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47" name="Google Shape;16847;p70"/>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48" name="Google Shape;16848;p70"/>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849" name="Google Shape;16849;p70"/>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850" name="Google Shape;16850;p70"/>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851" name="Google Shape;16851;p70"/>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852" name="Google Shape;16852;p70"/>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853" name="Google Shape;16853;p70"/>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54" name="Google Shape;16854;p70"/>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55" name="Google Shape;16855;p70"/>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56" name="Google Shape;16856;p70"/>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57" name="Google Shape;16857;p70"/>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endParaRPr/>
            </a:p>
          </p:txBody>
        </p:sp>
      </p:grpSp>
      <p:grpSp>
        <p:nvGrpSpPr>
          <p:cNvPr id="16858" name="Google Shape;16858;p70"/>
          <p:cNvGrpSpPr/>
          <p:nvPr/>
        </p:nvGrpSpPr>
        <p:grpSpPr>
          <a:xfrm>
            <a:off x="3041787" y="2001118"/>
            <a:ext cx="370158" cy="328164"/>
            <a:chOff x="3041787" y="2001118"/>
            <a:chExt cx="370158" cy="328164"/>
          </a:xfrm>
        </p:grpSpPr>
        <p:sp>
          <p:nvSpPr>
            <p:cNvPr id="16859" name="Google Shape;16859;p70"/>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endParaRPr/>
            </a:p>
          </p:txBody>
        </p:sp>
        <p:sp>
          <p:nvSpPr>
            <p:cNvPr id="16860" name="Google Shape;16860;p70"/>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61" name="Google Shape;16861;p70"/>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862" name="Google Shape;16862;p70"/>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63" name="Google Shape;16863;p70"/>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864" name="Google Shape;16864;p70"/>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865" name="Google Shape;16865;p70"/>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66" name="Google Shape;16866;p70"/>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6867" name="Google Shape;16867;p70"/>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16868" name="Google Shape;16868;p70"/>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endParaRPr/>
            </a:p>
          </p:txBody>
        </p:sp>
        <p:sp>
          <p:nvSpPr>
            <p:cNvPr id="16869" name="Google Shape;16869;p70"/>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70" name="Google Shape;16870;p70"/>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endParaRPr/>
            </a:p>
          </p:txBody>
        </p:sp>
        <p:sp>
          <p:nvSpPr>
            <p:cNvPr id="16871" name="Google Shape;16871;p70"/>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endParaRPr/>
            </a:p>
          </p:txBody>
        </p:sp>
        <p:sp>
          <p:nvSpPr>
            <p:cNvPr id="16872" name="Google Shape;16872;p70"/>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endParaRPr/>
            </a:p>
          </p:txBody>
        </p:sp>
        <p:sp>
          <p:nvSpPr>
            <p:cNvPr id="16873" name="Google Shape;16873;p70"/>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endParaRPr/>
            </a:p>
          </p:txBody>
        </p:sp>
        <p:sp>
          <p:nvSpPr>
            <p:cNvPr id="16874" name="Google Shape;16874;p70"/>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endParaRPr/>
            </a:p>
          </p:txBody>
        </p:sp>
        <p:sp>
          <p:nvSpPr>
            <p:cNvPr id="16875" name="Google Shape;16875;p70"/>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endParaRPr/>
            </a:p>
          </p:txBody>
        </p:sp>
        <p:sp>
          <p:nvSpPr>
            <p:cNvPr id="16876" name="Google Shape;16876;p70"/>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endParaRPr/>
            </a:p>
          </p:txBody>
        </p:sp>
      </p:grpSp>
      <p:grpSp>
        <p:nvGrpSpPr>
          <p:cNvPr id="16877" name="Google Shape;16877;p70"/>
          <p:cNvGrpSpPr/>
          <p:nvPr/>
        </p:nvGrpSpPr>
        <p:grpSpPr>
          <a:xfrm>
            <a:off x="5779885" y="2039125"/>
            <a:ext cx="372309" cy="328216"/>
            <a:chOff x="5779884" y="2039125"/>
            <a:chExt cx="372309" cy="328216"/>
          </a:xfrm>
        </p:grpSpPr>
        <p:sp>
          <p:nvSpPr>
            <p:cNvPr id="16878" name="Google Shape;16878;p70"/>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879" name="Google Shape;16879;p70"/>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880" name="Google Shape;16880;p70"/>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881" name="Google Shape;16881;p70"/>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882" name="Google Shape;16882;p70"/>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endParaRPr/>
            </a:p>
          </p:txBody>
        </p:sp>
        <p:sp>
          <p:nvSpPr>
            <p:cNvPr id="16883" name="Google Shape;16883;p70"/>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84" name="Google Shape;16884;p70"/>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885" name="Google Shape;16885;p70"/>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86" name="Google Shape;16886;p70"/>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87" name="Google Shape;16887;p70"/>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endParaRPr/>
            </a:p>
          </p:txBody>
        </p:sp>
        <p:sp>
          <p:nvSpPr>
            <p:cNvPr id="16888" name="Google Shape;16888;p70"/>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endParaRPr/>
            </a:p>
          </p:txBody>
        </p:sp>
        <p:sp>
          <p:nvSpPr>
            <p:cNvPr id="16889" name="Google Shape;16889;p70"/>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endParaRPr/>
            </a:p>
          </p:txBody>
        </p:sp>
        <p:sp>
          <p:nvSpPr>
            <p:cNvPr id="16890" name="Google Shape;16890;p70"/>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endParaRPr/>
            </a:p>
          </p:txBody>
        </p:sp>
      </p:grpSp>
      <p:sp>
        <p:nvSpPr>
          <p:cNvPr id="16891" name="Google Shape;16891;p70"/>
          <p:cNvSpPr txBox="1"/>
          <p:nvPr/>
        </p:nvSpPr>
        <p:spPr>
          <a:xfrm>
            <a:off x="1048351" y="721025"/>
            <a:ext cx="70473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Nature Icons</a:t>
            </a:r>
            <a:endParaRPr sz="2400">
              <a:solidFill>
                <a:srgbClr val="FFFFFF"/>
              </a:solidFill>
            </a:endParaRPr>
          </a:p>
        </p:txBody>
      </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895"/>
        <p:cNvGrpSpPr/>
        <p:nvPr/>
      </p:nvGrpSpPr>
      <p:grpSpPr>
        <a:xfrm>
          <a:off x="0" y="0"/>
          <a:ext cx="0" cy="0"/>
          <a:chOff x="0" y="0"/>
          <a:chExt cx="0" cy="0"/>
        </a:xfrm>
      </p:grpSpPr>
      <p:grpSp>
        <p:nvGrpSpPr>
          <p:cNvPr id="16896" name="Google Shape;16896;p71"/>
          <p:cNvGrpSpPr/>
          <p:nvPr/>
        </p:nvGrpSpPr>
        <p:grpSpPr>
          <a:xfrm>
            <a:off x="878067" y="1981994"/>
            <a:ext cx="354610" cy="372358"/>
            <a:chOff x="878066" y="1981993"/>
            <a:chExt cx="354610" cy="372358"/>
          </a:xfrm>
        </p:grpSpPr>
        <p:sp>
          <p:nvSpPr>
            <p:cNvPr id="16897" name="Google Shape;16897;p71"/>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endParaRPr/>
            </a:p>
          </p:txBody>
        </p:sp>
        <p:sp>
          <p:nvSpPr>
            <p:cNvPr id="16898" name="Google Shape;16898;p71"/>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6899" name="Google Shape;16899;p71"/>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endParaRPr/>
            </a:p>
          </p:txBody>
        </p:sp>
        <p:sp>
          <p:nvSpPr>
            <p:cNvPr id="16900" name="Google Shape;16900;p71"/>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endParaRPr/>
            </a:p>
          </p:txBody>
        </p:sp>
        <p:sp>
          <p:nvSpPr>
            <p:cNvPr id="16901" name="Google Shape;16901;p71"/>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6902" name="Google Shape;16902;p71"/>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endParaRPr/>
            </a:p>
          </p:txBody>
        </p:sp>
        <p:sp>
          <p:nvSpPr>
            <p:cNvPr id="16903" name="Google Shape;16903;p71"/>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6904" name="Google Shape;16904;p71"/>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6905" name="Google Shape;16905;p71"/>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6906" name="Google Shape;16906;p71"/>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6907" name="Google Shape;16907;p71"/>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endParaRPr/>
            </a:p>
          </p:txBody>
        </p:sp>
        <p:sp>
          <p:nvSpPr>
            <p:cNvPr id="16908" name="Google Shape;16908;p71"/>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6909" name="Google Shape;16909;p71"/>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6910" name="Google Shape;16910;p71"/>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endParaRPr/>
            </a:p>
          </p:txBody>
        </p:sp>
      </p:grpSp>
      <p:grpSp>
        <p:nvGrpSpPr>
          <p:cNvPr id="16911" name="Google Shape;16911;p71"/>
          <p:cNvGrpSpPr/>
          <p:nvPr/>
        </p:nvGrpSpPr>
        <p:grpSpPr>
          <a:xfrm>
            <a:off x="1345794" y="1982386"/>
            <a:ext cx="371650" cy="371624"/>
            <a:chOff x="1345794" y="1982386"/>
            <a:chExt cx="371650" cy="371624"/>
          </a:xfrm>
        </p:grpSpPr>
        <p:sp>
          <p:nvSpPr>
            <p:cNvPr id="16912" name="Google Shape;16912;p71"/>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endParaRPr/>
            </a:p>
          </p:txBody>
        </p:sp>
        <p:sp>
          <p:nvSpPr>
            <p:cNvPr id="16913" name="Google Shape;16913;p71"/>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14" name="Google Shape;16914;p71"/>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15" name="Google Shape;16915;p71"/>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16" name="Google Shape;16916;p71"/>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17" name="Google Shape;16917;p71"/>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18" name="Google Shape;16918;p71"/>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endParaRPr/>
            </a:p>
          </p:txBody>
        </p:sp>
        <p:sp>
          <p:nvSpPr>
            <p:cNvPr id="16919" name="Google Shape;16919;p71"/>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20" name="Google Shape;16920;p71"/>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endParaRPr/>
            </a:p>
          </p:txBody>
        </p:sp>
        <p:sp>
          <p:nvSpPr>
            <p:cNvPr id="16921" name="Google Shape;16921;p71"/>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endParaRPr/>
            </a:p>
          </p:txBody>
        </p:sp>
        <p:sp>
          <p:nvSpPr>
            <p:cNvPr id="16922" name="Google Shape;16922;p71"/>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6923" name="Google Shape;16923;p71"/>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6924" name="Google Shape;16924;p71"/>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endParaRPr/>
            </a:p>
          </p:txBody>
        </p:sp>
        <p:sp>
          <p:nvSpPr>
            <p:cNvPr id="16925" name="Google Shape;16925;p71"/>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26" name="Google Shape;16926;p71"/>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endParaRPr/>
            </a:p>
          </p:txBody>
        </p:sp>
        <p:sp>
          <p:nvSpPr>
            <p:cNvPr id="16927" name="Google Shape;16927;p71"/>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28" name="Google Shape;16928;p71"/>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6929" name="Google Shape;16929;p71"/>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endParaRPr/>
            </a:p>
          </p:txBody>
        </p:sp>
        <p:sp>
          <p:nvSpPr>
            <p:cNvPr id="16930" name="Google Shape;16930;p71"/>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endParaRPr/>
            </a:p>
          </p:txBody>
        </p:sp>
        <p:sp>
          <p:nvSpPr>
            <p:cNvPr id="16931" name="Google Shape;16931;p71"/>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6932" name="Google Shape;16932;p71"/>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6933" name="Google Shape;16933;p71"/>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endParaRPr/>
            </a:p>
          </p:txBody>
        </p:sp>
        <p:sp>
          <p:nvSpPr>
            <p:cNvPr id="16934" name="Google Shape;16934;p71"/>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6935" name="Google Shape;16935;p71"/>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endParaRPr/>
            </a:p>
          </p:txBody>
        </p:sp>
        <p:sp>
          <p:nvSpPr>
            <p:cNvPr id="16936" name="Google Shape;16936;p71"/>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endParaRPr/>
            </a:p>
          </p:txBody>
        </p:sp>
        <p:sp>
          <p:nvSpPr>
            <p:cNvPr id="16937" name="Google Shape;16937;p71"/>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38" name="Google Shape;16938;p71"/>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39" name="Google Shape;16939;p71"/>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40" name="Google Shape;16940;p71"/>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41" name="Google Shape;16941;p71"/>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42" name="Google Shape;16942;p71"/>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43" name="Google Shape;16943;p71"/>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44" name="Google Shape;16944;p71"/>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6945" name="Google Shape;16945;p71"/>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endParaRPr/>
            </a:p>
          </p:txBody>
        </p:sp>
        <p:sp>
          <p:nvSpPr>
            <p:cNvPr id="16946" name="Google Shape;16946;p71"/>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endParaRPr/>
            </a:p>
          </p:txBody>
        </p:sp>
        <p:sp>
          <p:nvSpPr>
            <p:cNvPr id="16947" name="Google Shape;16947;p71"/>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endParaRPr/>
            </a:p>
          </p:txBody>
        </p:sp>
        <p:sp>
          <p:nvSpPr>
            <p:cNvPr id="16948" name="Google Shape;16948;p71"/>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endParaRPr/>
            </a:p>
          </p:txBody>
        </p:sp>
      </p:grpSp>
      <p:grpSp>
        <p:nvGrpSpPr>
          <p:cNvPr id="16949" name="Google Shape;16949;p71"/>
          <p:cNvGrpSpPr/>
          <p:nvPr/>
        </p:nvGrpSpPr>
        <p:grpSpPr>
          <a:xfrm>
            <a:off x="1821466" y="1981993"/>
            <a:ext cx="372410" cy="372410"/>
            <a:chOff x="1821465" y="1981993"/>
            <a:chExt cx="372410" cy="372410"/>
          </a:xfrm>
        </p:grpSpPr>
        <p:sp>
          <p:nvSpPr>
            <p:cNvPr id="16950" name="Google Shape;16950;p71"/>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6951" name="Google Shape;16951;p71"/>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6952" name="Google Shape;16952;p71"/>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6953" name="Google Shape;16953;p71"/>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6954" name="Google Shape;16954;p71"/>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6955" name="Google Shape;16955;p71"/>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6956" name="Google Shape;16956;p71"/>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6957" name="Google Shape;16957;p71"/>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6958" name="Google Shape;16958;p71"/>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6959" name="Google Shape;16959;p71"/>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6960" name="Google Shape;16960;p71"/>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6961" name="Google Shape;16961;p71"/>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6962" name="Google Shape;16962;p71"/>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6963" name="Google Shape;16963;p71"/>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endParaRPr/>
            </a:p>
          </p:txBody>
        </p:sp>
      </p:grpSp>
      <p:grpSp>
        <p:nvGrpSpPr>
          <p:cNvPr id="16964" name="Google Shape;16964;p71"/>
          <p:cNvGrpSpPr/>
          <p:nvPr/>
        </p:nvGrpSpPr>
        <p:grpSpPr>
          <a:xfrm>
            <a:off x="2276348" y="1981810"/>
            <a:ext cx="415901" cy="372699"/>
            <a:chOff x="2276348" y="1981809"/>
            <a:chExt cx="415901" cy="372699"/>
          </a:xfrm>
        </p:grpSpPr>
        <p:sp>
          <p:nvSpPr>
            <p:cNvPr id="16965" name="Google Shape;16965;p71"/>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6966" name="Google Shape;16966;p71"/>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6967" name="Google Shape;16967;p71"/>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endParaRPr/>
            </a:p>
          </p:txBody>
        </p:sp>
        <p:sp>
          <p:nvSpPr>
            <p:cNvPr id="16968" name="Google Shape;16968;p71"/>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endParaRPr/>
            </a:p>
          </p:txBody>
        </p:sp>
        <p:sp>
          <p:nvSpPr>
            <p:cNvPr id="16969" name="Google Shape;16969;p71"/>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6970" name="Google Shape;16970;p71"/>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6971" name="Google Shape;16971;p71"/>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endParaRPr/>
            </a:p>
          </p:txBody>
        </p:sp>
      </p:grpSp>
      <p:grpSp>
        <p:nvGrpSpPr>
          <p:cNvPr id="16972" name="Google Shape;16972;p71"/>
          <p:cNvGrpSpPr/>
          <p:nvPr/>
        </p:nvGrpSpPr>
        <p:grpSpPr>
          <a:xfrm>
            <a:off x="2774354" y="2009990"/>
            <a:ext cx="372017" cy="316310"/>
            <a:chOff x="2774354" y="2009990"/>
            <a:chExt cx="372017" cy="316310"/>
          </a:xfrm>
        </p:grpSpPr>
        <p:sp>
          <p:nvSpPr>
            <p:cNvPr id="16973" name="Google Shape;16973;p71"/>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6974" name="Google Shape;16974;p71"/>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endParaRPr/>
            </a:p>
          </p:txBody>
        </p:sp>
        <p:sp>
          <p:nvSpPr>
            <p:cNvPr id="16975" name="Google Shape;16975;p71"/>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endParaRPr/>
            </a:p>
          </p:txBody>
        </p:sp>
        <p:sp>
          <p:nvSpPr>
            <p:cNvPr id="16976" name="Google Shape;16976;p71"/>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6977" name="Google Shape;16977;p71"/>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6978" name="Google Shape;16978;p71"/>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6979" name="Google Shape;16979;p71"/>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6980" name="Google Shape;16980;p71"/>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6981" name="Google Shape;16981;p71"/>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6982" name="Google Shape;16982;p71"/>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6983" name="Google Shape;16983;p71"/>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6984" name="Google Shape;16984;p71"/>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6985" name="Google Shape;16985;p71"/>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6986" name="Google Shape;16986;p71"/>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6987" name="Google Shape;16987;p71"/>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6988" name="Google Shape;16988;p71"/>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endParaRPr/>
            </a:p>
          </p:txBody>
        </p:sp>
        <p:sp>
          <p:nvSpPr>
            <p:cNvPr id="16989" name="Google Shape;16989;p71"/>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6990" name="Google Shape;16990;p71"/>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endParaRPr/>
            </a:p>
          </p:txBody>
        </p:sp>
        <p:sp>
          <p:nvSpPr>
            <p:cNvPr id="16991" name="Google Shape;16991;p71"/>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6992" name="Google Shape;16992;p71"/>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endParaRPr/>
            </a:p>
          </p:txBody>
        </p:sp>
        <p:sp>
          <p:nvSpPr>
            <p:cNvPr id="16993" name="Google Shape;16993;p71"/>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6994" name="Google Shape;16994;p71"/>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endParaRPr/>
            </a:p>
          </p:txBody>
        </p:sp>
        <p:sp>
          <p:nvSpPr>
            <p:cNvPr id="16995" name="Google Shape;16995;p71"/>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6996" name="Google Shape;16996;p71"/>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endParaRPr/>
            </a:p>
          </p:txBody>
        </p:sp>
        <p:sp>
          <p:nvSpPr>
            <p:cNvPr id="16997" name="Google Shape;16997;p71"/>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6998" name="Google Shape;16998;p71"/>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endParaRPr/>
            </a:p>
          </p:txBody>
        </p:sp>
      </p:grpSp>
      <p:grpSp>
        <p:nvGrpSpPr>
          <p:cNvPr id="16999" name="Google Shape;16999;p71"/>
          <p:cNvGrpSpPr/>
          <p:nvPr/>
        </p:nvGrpSpPr>
        <p:grpSpPr>
          <a:xfrm>
            <a:off x="3722682" y="1981994"/>
            <a:ext cx="375818" cy="372043"/>
            <a:chOff x="3722682" y="1981993"/>
            <a:chExt cx="375818" cy="372043"/>
          </a:xfrm>
        </p:grpSpPr>
        <p:sp>
          <p:nvSpPr>
            <p:cNvPr id="17000" name="Google Shape;17000;p71"/>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001" name="Google Shape;17001;p71"/>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002" name="Google Shape;17002;p71"/>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003" name="Google Shape;17003;p71"/>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004" name="Google Shape;17004;p71"/>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005" name="Google Shape;17005;p71"/>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006" name="Google Shape;17006;p71"/>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7007" name="Google Shape;17007;p71"/>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008" name="Google Shape;17008;p71"/>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7009" name="Google Shape;17009;p71"/>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010" name="Google Shape;17010;p71"/>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011" name="Google Shape;17011;p71"/>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012" name="Google Shape;17012;p71"/>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013" name="Google Shape;17013;p71"/>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014" name="Google Shape;17014;p71"/>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endParaRPr/>
            </a:p>
          </p:txBody>
        </p:sp>
      </p:grpSp>
      <p:grpSp>
        <p:nvGrpSpPr>
          <p:cNvPr id="17015" name="Google Shape;17015;p71"/>
          <p:cNvGrpSpPr/>
          <p:nvPr/>
        </p:nvGrpSpPr>
        <p:grpSpPr>
          <a:xfrm>
            <a:off x="4201394" y="1981810"/>
            <a:ext cx="373538" cy="372305"/>
            <a:chOff x="4201394" y="1981809"/>
            <a:chExt cx="373538" cy="372305"/>
          </a:xfrm>
        </p:grpSpPr>
        <p:sp>
          <p:nvSpPr>
            <p:cNvPr id="17016" name="Google Shape;17016;p71"/>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endParaRPr/>
            </a:p>
          </p:txBody>
        </p:sp>
        <p:sp>
          <p:nvSpPr>
            <p:cNvPr id="17017" name="Google Shape;17017;p71"/>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endParaRPr/>
            </a:p>
          </p:txBody>
        </p:sp>
        <p:sp>
          <p:nvSpPr>
            <p:cNvPr id="17018" name="Google Shape;17018;p71"/>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019" name="Google Shape;17019;p71"/>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endParaRPr/>
            </a:p>
          </p:txBody>
        </p:sp>
        <p:sp>
          <p:nvSpPr>
            <p:cNvPr id="17020" name="Google Shape;17020;p71"/>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021" name="Google Shape;17021;p71"/>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endParaRPr/>
            </a:p>
          </p:txBody>
        </p:sp>
        <p:sp>
          <p:nvSpPr>
            <p:cNvPr id="17022" name="Google Shape;17022;p71"/>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endParaRPr/>
            </a:p>
          </p:txBody>
        </p:sp>
        <p:sp>
          <p:nvSpPr>
            <p:cNvPr id="17023" name="Google Shape;17023;p71"/>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7024" name="Google Shape;17024;p71"/>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endParaRPr/>
            </a:p>
          </p:txBody>
        </p:sp>
        <p:sp>
          <p:nvSpPr>
            <p:cNvPr id="17025" name="Google Shape;17025;p71"/>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endParaRPr/>
            </a:p>
          </p:txBody>
        </p:sp>
        <p:sp>
          <p:nvSpPr>
            <p:cNvPr id="17026" name="Google Shape;17026;p71"/>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endParaRPr/>
            </a:p>
          </p:txBody>
        </p:sp>
        <p:sp>
          <p:nvSpPr>
            <p:cNvPr id="17027" name="Google Shape;17027;p71"/>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endParaRPr/>
            </a:p>
          </p:txBody>
        </p:sp>
        <p:sp>
          <p:nvSpPr>
            <p:cNvPr id="17028" name="Google Shape;17028;p71"/>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endParaRPr/>
            </a:p>
          </p:txBody>
        </p:sp>
        <p:sp>
          <p:nvSpPr>
            <p:cNvPr id="17029" name="Google Shape;17029;p71"/>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endParaRPr/>
            </a:p>
          </p:txBody>
        </p:sp>
        <p:sp>
          <p:nvSpPr>
            <p:cNvPr id="17030" name="Google Shape;17030;p71"/>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endParaRPr/>
            </a:p>
          </p:txBody>
        </p:sp>
        <p:sp>
          <p:nvSpPr>
            <p:cNvPr id="17031" name="Google Shape;17031;p71"/>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endParaRPr/>
            </a:p>
          </p:txBody>
        </p:sp>
      </p:grpSp>
      <p:grpSp>
        <p:nvGrpSpPr>
          <p:cNvPr id="17032" name="Google Shape;17032;p71"/>
          <p:cNvGrpSpPr/>
          <p:nvPr/>
        </p:nvGrpSpPr>
        <p:grpSpPr>
          <a:xfrm>
            <a:off x="4659659" y="1500266"/>
            <a:ext cx="422743" cy="377784"/>
            <a:chOff x="4659658" y="1500266"/>
            <a:chExt cx="422743" cy="377784"/>
          </a:xfrm>
        </p:grpSpPr>
        <p:sp>
          <p:nvSpPr>
            <p:cNvPr id="17033" name="Google Shape;17033;p71"/>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034" name="Google Shape;17034;p71"/>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035" name="Google Shape;17035;p71"/>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036" name="Google Shape;17036;p71"/>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037" name="Google Shape;17037;p71"/>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038" name="Google Shape;17038;p71"/>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039" name="Google Shape;17039;p71"/>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040" name="Google Shape;17040;p71"/>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041" name="Google Shape;17041;p71"/>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042" name="Google Shape;17042;p71"/>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043" name="Google Shape;17043;p71"/>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7044" name="Google Shape;17044;p71"/>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045" name="Google Shape;17045;p71"/>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endParaRPr/>
            </a:p>
          </p:txBody>
        </p:sp>
        <p:sp>
          <p:nvSpPr>
            <p:cNvPr id="17046" name="Google Shape;17046;p71"/>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endParaRPr/>
            </a:p>
          </p:txBody>
        </p:sp>
        <p:sp>
          <p:nvSpPr>
            <p:cNvPr id="17047" name="Google Shape;17047;p71"/>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endParaRPr/>
            </a:p>
          </p:txBody>
        </p:sp>
        <p:sp>
          <p:nvSpPr>
            <p:cNvPr id="17048" name="Google Shape;17048;p71"/>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049" name="Google Shape;17049;p71"/>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endParaRPr/>
            </a:p>
          </p:txBody>
        </p:sp>
      </p:grpSp>
      <p:grpSp>
        <p:nvGrpSpPr>
          <p:cNvPr id="17050" name="Google Shape;17050;p71"/>
          <p:cNvGrpSpPr/>
          <p:nvPr/>
        </p:nvGrpSpPr>
        <p:grpSpPr>
          <a:xfrm>
            <a:off x="5211407" y="1513504"/>
            <a:ext cx="260394" cy="351202"/>
            <a:chOff x="5211406" y="1513504"/>
            <a:chExt cx="260394" cy="351202"/>
          </a:xfrm>
        </p:grpSpPr>
        <p:sp>
          <p:nvSpPr>
            <p:cNvPr id="17051" name="Google Shape;17051;p71"/>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052" name="Google Shape;17052;p71"/>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053" name="Google Shape;17053;p71"/>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054" name="Google Shape;17054;p71"/>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055" name="Google Shape;17055;p71"/>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056" name="Google Shape;17056;p71"/>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057" name="Google Shape;17057;p71"/>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058" name="Google Shape;17058;p71"/>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059" name="Google Shape;17059;p71"/>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endParaRPr/>
            </a:p>
          </p:txBody>
        </p:sp>
        <p:sp>
          <p:nvSpPr>
            <p:cNvPr id="17060" name="Google Shape;17060;p71"/>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061" name="Google Shape;17061;p71"/>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062" name="Google Shape;17062;p71"/>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063" name="Google Shape;17063;p71"/>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endParaRPr/>
            </a:p>
          </p:txBody>
        </p:sp>
      </p:grpSp>
      <p:grpSp>
        <p:nvGrpSpPr>
          <p:cNvPr id="17064" name="Google Shape;17064;p71"/>
          <p:cNvGrpSpPr/>
          <p:nvPr/>
        </p:nvGrpSpPr>
        <p:grpSpPr>
          <a:xfrm>
            <a:off x="5632603" y="1513216"/>
            <a:ext cx="366722" cy="351779"/>
            <a:chOff x="5632602" y="1513216"/>
            <a:chExt cx="366722" cy="351779"/>
          </a:xfrm>
        </p:grpSpPr>
        <p:sp>
          <p:nvSpPr>
            <p:cNvPr id="17065" name="Google Shape;17065;p71"/>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endParaRPr/>
            </a:p>
          </p:txBody>
        </p:sp>
        <p:sp>
          <p:nvSpPr>
            <p:cNvPr id="17066" name="Google Shape;17066;p71"/>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067" name="Google Shape;17067;p71"/>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endParaRPr/>
            </a:p>
          </p:txBody>
        </p:sp>
        <p:sp>
          <p:nvSpPr>
            <p:cNvPr id="17068" name="Google Shape;17068;p71"/>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endParaRPr/>
            </a:p>
          </p:txBody>
        </p:sp>
        <p:sp>
          <p:nvSpPr>
            <p:cNvPr id="17069" name="Google Shape;17069;p71"/>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endParaRPr/>
            </a:p>
          </p:txBody>
        </p:sp>
        <p:sp>
          <p:nvSpPr>
            <p:cNvPr id="17070" name="Google Shape;17070;p71"/>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endParaRPr/>
            </a:p>
          </p:txBody>
        </p:sp>
        <p:sp>
          <p:nvSpPr>
            <p:cNvPr id="17071" name="Google Shape;17071;p71"/>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7072" name="Google Shape;17072;p71"/>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endParaRPr/>
            </a:p>
          </p:txBody>
        </p:sp>
      </p:grpSp>
      <p:grpSp>
        <p:nvGrpSpPr>
          <p:cNvPr id="17073" name="Google Shape;17073;p71"/>
          <p:cNvGrpSpPr/>
          <p:nvPr/>
        </p:nvGrpSpPr>
        <p:grpSpPr>
          <a:xfrm>
            <a:off x="6089372" y="1527137"/>
            <a:ext cx="401902" cy="323965"/>
            <a:chOff x="6089372" y="1527136"/>
            <a:chExt cx="401902" cy="323965"/>
          </a:xfrm>
        </p:grpSpPr>
        <p:sp>
          <p:nvSpPr>
            <p:cNvPr id="17074" name="Google Shape;17074;p71"/>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075" name="Google Shape;17075;p71"/>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076" name="Google Shape;17076;p71"/>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077" name="Google Shape;17077;p71"/>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078" name="Google Shape;17078;p71"/>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079" name="Google Shape;17079;p71"/>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080" name="Google Shape;17080;p71"/>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081" name="Google Shape;17081;p71"/>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082" name="Google Shape;17082;p71"/>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083" name="Google Shape;17083;p71"/>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84" name="Google Shape;17084;p71"/>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85" name="Google Shape;17085;p71"/>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86" name="Google Shape;17086;p71"/>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87" name="Google Shape;17087;p71"/>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88" name="Google Shape;17088;p71"/>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89" name="Google Shape;17089;p71"/>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90" name="Google Shape;17090;p71"/>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91" name="Google Shape;17091;p71"/>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92" name="Google Shape;17092;p71"/>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93" name="Google Shape;17093;p71"/>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94" name="Google Shape;17094;p71"/>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95" name="Google Shape;17095;p71"/>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96" name="Google Shape;17096;p71"/>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97" name="Google Shape;17097;p71"/>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98" name="Google Shape;17098;p71"/>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099" name="Google Shape;17099;p71"/>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100" name="Google Shape;17100;p71"/>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101" name="Google Shape;17101;p71"/>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102" name="Google Shape;17102;p71"/>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103" name="Google Shape;17103;p71"/>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endParaRPr/>
            </a:p>
          </p:txBody>
        </p:sp>
      </p:grpSp>
      <p:grpSp>
        <p:nvGrpSpPr>
          <p:cNvPr id="17104" name="Google Shape;17104;p71"/>
          <p:cNvGrpSpPr/>
          <p:nvPr/>
        </p:nvGrpSpPr>
        <p:grpSpPr>
          <a:xfrm>
            <a:off x="6579436" y="1527898"/>
            <a:ext cx="370103" cy="322445"/>
            <a:chOff x="6579435" y="1527897"/>
            <a:chExt cx="370103" cy="322445"/>
          </a:xfrm>
        </p:grpSpPr>
        <p:sp>
          <p:nvSpPr>
            <p:cNvPr id="17105" name="Google Shape;17105;p71"/>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106" name="Google Shape;17106;p71"/>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107" name="Google Shape;17107;p71"/>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108" name="Google Shape;17108;p71"/>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7109" name="Google Shape;17109;p71"/>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endParaRPr/>
            </a:p>
          </p:txBody>
        </p:sp>
        <p:sp>
          <p:nvSpPr>
            <p:cNvPr id="17110" name="Google Shape;17110;p71"/>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111" name="Google Shape;17111;p71"/>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112" name="Google Shape;17112;p71"/>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endParaRPr/>
            </a:p>
          </p:txBody>
        </p:sp>
        <p:sp>
          <p:nvSpPr>
            <p:cNvPr id="17113" name="Google Shape;17113;p71"/>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endParaRPr/>
            </a:p>
          </p:txBody>
        </p:sp>
        <p:sp>
          <p:nvSpPr>
            <p:cNvPr id="17114" name="Google Shape;17114;p71"/>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115" name="Google Shape;17115;p71"/>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116" name="Google Shape;17116;p71"/>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endParaRPr/>
            </a:p>
          </p:txBody>
        </p:sp>
        <p:sp>
          <p:nvSpPr>
            <p:cNvPr id="17117" name="Google Shape;17117;p71"/>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118" name="Google Shape;17118;p71"/>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119" name="Google Shape;17119;p71"/>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endParaRPr/>
            </a:p>
          </p:txBody>
        </p:sp>
        <p:sp>
          <p:nvSpPr>
            <p:cNvPr id="17120" name="Google Shape;17120;p71"/>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endParaRPr/>
            </a:p>
          </p:txBody>
        </p:sp>
        <p:sp>
          <p:nvSpPr>
            <p:cNvPr id="17121" name="Google Shape;17121;p71"/>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122" name="Google Shape;17122;p71"/>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123" name="Google Shape;17123;p71"/>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endParaRPr/>
            </a:p>
          </p:txBody>
        </p:sp>
        <p:sp>
          <p:nvSpPr>
            <p:cNvPr id="17124" name="Google Shape;17124;p71"/>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125" name="Google Shape;17125;p71"/>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17126" name="Google Shape;17126;p71"/>
          <p:cNvGrpSpPr/>
          <p:nvPr/>
        </p:nvGrpSpPr>
        <p:grpSpPr>
          <a:xfrm>
            <a:off x="6988888" y="1538854"/>
            <a:ext cx="499920" cy="300136"/>
            <a:chOff x="6988887" y="1538854"/>
            <a:chExt cx="499920" cy="300136"/>
          </a:xfrm>
        </p:grpSpPr>
        <p:sp>
          <p:nvSpPr>
            <p:cNvPr id="17127" name="Google Shape;17127;p71"/>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128" name="Google Shape;17128;p71"/>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129" name="Google Shape;17129;p71"/>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130" name="Google Shape;17130;p71"/>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131" name="Google Shape;17131;p71"/>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endParaRPr/>
            </a:p>
          </p:txBody>
        </p:sp>
        <p:sp>
          <p:nvSpPr>
            <p:cNvPr id="17132" name="Google Shape;17132;p71"/>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133" name="Google Shape;17133;p71"/>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134" name="Google Shape;17134;p71"/>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135" name="Google Shape;17135;p71"/>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136" name="Google Shape;17136;p71"/>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137" name="Google Shape;17137;p71"/>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138" name="Google Shape;17138;p71"/>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139" name="Google Shape;17139;p71"/>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endParaRPr/>
            </a:p>
          </p:txBody>
        </p:sp>
      </p:grpSp>
      <p:grpSp>
        <p:nvGrpSpPr>
          <p:cNvPr id="17140" name="Google Shape;17140;p71"/>
          <p:cNvGrpSpPr/>
          <p:nvPr/>
        </p:nvGrpSpPr>
        <p:grpSpPr>
          <a:xfrm>
            <a:off x="8050360" y="1520688"/>
            <a:ext cx="279321" cy="336837"/>
            <a:chOff x="8050359" y="1520687"/>
            <a:chExt cx="279321" cy="336837"/>
          </a:xfrm>
        </p:grpSpPr>
        <p:sp>
          <p:nvSpPr>
            <p:cNvPr id="17141" name="Google Shape;17141;p71"/>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endParaRPr/>
            </a:p>
          </p:txBody>
        </p:sp>
        <p:sp>
          <p:nvSpPr>
            <p:cNvPr id="17142" name="Google Shape;17142;p71"/>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endParaRPr/>
            </a:p>
          </p:txBody>
        </p:sp>
        <p:sp>
          <p:nvSpPr>
            <p:cNvPr id="17143" name="Google Shape;17143;p71"/>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endParaRPr/>
            </a:p>
          </p:txBody>
        </p:sp>
        <p:sp>
          <p:nvSpPr>
            <p:cNvPr id="17144" name="Google Shape;17144;p71"/>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7145" name="Google Shape;17145;p71"/>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7146" name="Google Shape;17146;p71"/>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endParaRPr/>
            </a:p>
          </p:txBody>
        </p:sp>
        <p:sp>
          <p:nvSpPr>
            <p:cNvPr id="17147" name="Google Shape;17147;p71"/>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endParaRPr/>
            </a:p>
          </p:txBody>
        </p:sp>
        <p:sp>
          <p:nvSpPr>
            <p:cNvPr id="17148" name="Google Shape;17148;p71"/>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endParaRPr/>
            </a:p>
          </p:txBody>
        </p:sp>
        <p:sp>
          <p:nvSpPr>
            <p:cNvPr id="17149" name="Google Shape;17149;p71"/>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7150" name="Google Shape;17150;p71"/>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endParaRPr/>
            </a:p>
          </p:txBody>
        </p:sp>
        <p:sp>
          <p:nvSpPr>
            <p:cNvPr id="17151" name="Google Shape;17151;p71"/>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7152" name="Google Shape;17152;p71"/>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endParaRPr/>
            </a:p>
          </p:txBody>
        </p:sp>
        <p:sp>
          <p:nvSpPr>
            <p:cNvPr id="17153" name="Google Shape;17153;p71"/>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endParaRPr/>
            </a:p>
          </p:txBody>
        </p:sp>
      </p:grpSp>
      <p:grpSp>
        <p:nvGrpSpPr>
          <p:cNvPr id="17154" name="Google Shape;17154;p71"/>
          <p:cNvGrpSpPr/>
          <p:nvPr/>
        </p:nvGrpSpPr>
        <p:grpSpPr>
          <a:xfrm>
            <a:off x="6093908" y="2461832"/>
            <a:ext cx="364441" cy="339091"/>
            <a:chOff x="6093907" y="2461832"/>
            <a:chExt cx="364441" cy="339091"/>
          </a:xfrm>
        </p:grpSpPr>
        <p:sp>
          <p:nvSpPr>
            <p:cNvPr id="17155" name="Google Shape;17155;p71"/>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7156" name="Google Shape;17156;p71"/>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157" name="Google Shape;17157;p71"/>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158" name="Google Shape;17158;p71"/>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endParaRPr/>
            </a:p>
          </p:txBody>
        </p:sp>
        <p:sp>
          <p:nvSpPr>
            <p:cNvPr id="17159" name="Google Shape;17159;p71"/>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endParaRPr/>
            </a:p>
          </p:txBody>
        </p:sp>
        <p:sp>
          <p:nvSpPr>
            <p:cNvPr id="17160" name="Google Shape;17160;p71"/>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endParaRPr/>
            </a:p>
          </p:txBody>
        </p:sp>
        <p:sp>
          <p:nvSpPr>
            <p:cNvPr id="17161" name="Google Shape;17161;p71"/>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endParaRPr/>
            </a:p>
          </p:txBody>
        </p:sp>
        <p:sp>
          <p:nvSpPr>
            <p:cNvPr id="17162" name="Google Shape;17162;p71"/>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17163" name="Google Shape;17163;p71"/>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endParaRPr/>
            </a:p>
          </p:txBody>
        </p:sp>
        <p:sp>
          <p:nvSpPr>
            <p:cNvPr id="17164" name="Google Shape;17164;p71"/>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endParaRPr/>
            </a:p>
          </p:txBody>
        </p:sp>
      </p:grpSp>
      <p:grpSp>
        <p:nvGrpSpPr>
          <p:cNvPr id="17165" name="Google Shape;17165;p71"/>
          <p:cNvGrpSpPr/>
          <p:nvPr/>
        </p:nvGrpSpPr>
        <p:grpSpPr>
          <a:xfrm>
            <a:off x="4676331" y="1980866"/>
            <a:ext cx="377680" cy="377680"/>
            <a:chOff x="4676331" y="1980866"/>
            <a:chExt cx="377680" cy="377680"/>
          </a:xfrm>
        </p:grpSpPr>
        <p:sp>
          <p:nvSpPr>
            <p:cNvPr id="17166" name="Google Shape;17166;p71"/>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167" name="Google Shape;17167;p71"/>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endParaRPr/>
            </a:p>
          </p:txBody>
        </p:sp>
        <p:sp>
          <p:nvSpPr>
            <p:cNvPr id="17168" name="Google Shape;17168;p71"/>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169" name="Google Shape;17169;p71"/>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170" name="Google Shape;17170;p71"/>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171" name="Google Shape;17171;p71"/>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172" name="Google Shape;17172;p71"/>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endParaRPr/>
            </a:p>
          </p:txBody>
        </p:sp>
        <p:sp>
          <p:nvSpPr>
            <p:cNvPr id="17173" name="Google Shape;17173;p71"/>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endParaRPr/>
            </a:p>
          </p:txBody>
        </p:sp>
        <p:sp>
          <p:nvSpPr>
            <p:cNvPr id="17174" name="Google Shape;17174;p71"/>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endParaRPr/>
            </a:p>
          </p:txBody>
        </p:sp>
        <p:sp>
          <p:nvSpPr>
            <p:cNvPr id="17175" name="Google Shape;17175;p71"/>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endParaRPr/>
            </a:p>
          </p:txBody>
        </p:sp>
        <p:sp>
          <p:nvSpPr>
            <p:cNvPr id="17176" name="Google Shape;17176;p71"/>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7177" name="Google Shape;17177;p71"/>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endParaRPr/>
            </a:p>
          </p:txBody>
        </p:sp>
        <p:sp>
          <p:nvSpPr>
            <p:cNvPr id="17178" name="Google Shape;17178;p71"/>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endParaRPr/>
            </a:p>
          </p:txBody>
        </p:sp>
        <p:sp>
          <p:nvSpPr>
            <p:cNvPr id="17179" name="Google Shape;17179;p71"/>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7180" name="Google Shape;17180;p71"/>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endParaRPr/>
            </a:p>
          </p:txBody>
        </p:sp>
        <p:sp>
          <p:nvSpPr>
            <p:cNvPr id="17181" name="Google Shape;17181;p71"/>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endParaRPr/>
            </a:p>
          </p:txBody>
        </p:sp>
        <p:sp>
          <p:nvSpPr>
            <p:cNvPr id="17182" name="Google Shape;17182;p71"/>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183" name="Google Shape;17183;p71"/>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184" name="Google Shape;17184;p71"/>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endParaRPr/>
            </a:p>
          </p:txBody>
        </p:sp>
      </p:grpSp>
      <p:grpSp>
        <p:nvGrpSpPr>
          <p:cNvPr id="17185" name="Google Shape;17185;p71"/>
          <p:cNvGrpSpPr/>
          <p:nvPr/>
        </p:nvGrpSpPr>
        <p:grpSpPr>
          <a:xfrm>
            <a:off x="7526243" y="1522968"/>
            <a:ext cx="357651" cy="332275"/>
            <a:chOff x="7526242" y="1522968"/>
            <a:chExt cx="357651" cy="332275"/>
          </a:xfrm>
        </p:grpSpPr>
        <p:sp>
          <p:nvSpPr>
            <p:cNvPr id="17186" name="Google Shape;17186;p71"/>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7187" name="Google Shape;17187;p71"/>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7188" name="Google Shape;17188;p71"/>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7189" name="Google Shape;17189;p71"/>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endParaRPr/>
            </a:p>
          </p:txBody>
        </p:sp>
        <p:sp>
          <p:nvSpPr>
            <p:cNvPr id="17190" name="Google Shape;17190;p71"/>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7191" name="Google Shape;17191;p71"/>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endParaRPr/>
            </a:p>
          </p:txBody>
        </p:sp>
        <p:sp>
          <p:nvSpPr>
            <p:cNvPr id="17192" name="Google Shape;17192;p71"/>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endParaRPr/>
            </a:p>
          </p:txBody>
        </p:sp>
        <p:sp>
          <p:nvSpPr>
            <p:cNvPr id="17193" name="Google Shape;17193;p71"/>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194" name="Google Shape;17194;p71"/>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endParaRPr/>
            </a:p>
          </p:txBody>
        </p:sp>
        <p:sp>
          <p:nvSpPr>
            <p:cNvPr id="17195" name="Google Shape;17195;p71"/>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endParaRPr/>
            </a:p>
          </p:txBody>
        </p:sp>
        <p:sp>
          <p:nvSpPr>
            <p:cNvPr id="17196" name="Google Shape;17196;p71"/>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endParaRPr/>
            </a:p>
          </p:txBody>
        </p:sp>
        <p:sp>
          <p:nvSpPr>
            <p:cNvPr id="17197" name="Google Shape;17197;p71"/>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198" name="Google Shape;17198;p71"/>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7199" name="Google Shape;17199;p71"/>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endParaRPr/>
            </a:p>
          </p:txBody>
        </p:sp>
        <p:sp>
          <p:nvSpPr>
            <p:cNvPr id="17200" name="Google Shape;17200;p71"/>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endParaRPr/>
            </a:p>
          </p:txBody>
        </p:sp>
        <p:sp>
          <p:nvSpPr>
            <p:cNvPr id="17201" name="Google Shape;17201;p71"/>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endParaRPr/>
            </a:p>
          </p:txBody>
        </p:sp>
      </p:grpSp>
      <p:grpSp>
        <p:nvGrpSpPr>
          <p:cNvPr id="17202" name="Google Shape;17202;p71"/>
          <p:cNvGrpSpPr/>
          <p:nvPr/>
        </p:nvGrpSpPr>
        <p:grpSpPr>
          <a:xfrm>
            <a:off x="3250786" y="1982386"/>
            <a:ext cx="371650" cy="371624"/>
            <a:chOff x="3250786" y="1982386"/>
            <a:chExt cx="371650" cy="371624"/>
          </a:xfrm>
        </p:grpSpPr>
        <p:sp>
          <p:nvSpPr>
            <p:cNvPr id="17203" name="Google Shape;17203;p71"/>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204" name="Google Shape;17204;p71"/>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205" name="Google Shape;17205;p71"/>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206" name="Google Shape;17206;p71"/>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207" name="Google Shape;17207;p71"/>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08" name="Google Shape;17208;p71"/>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209" name="Google Shape;17209;p71"/>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210" name="Google Shape;17210;p71"/>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211" name="Google Shape;17211;p71"/>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12" name="Google Shape;17212;p71"/>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213" name="Google Shape;17213;p71"/>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214" name="Google Shape;17214;p71"/>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215" name="Google Shape;17215;p71"/>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216" name="Google Shape;17216;p71"/>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17" name="Google Shape;17217;p71"/>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218" name="Google Shape;17218;p71"/>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219" name="Google Shape;17219;p71"/>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220" name="Google Shape;17220;p71"/>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221" name="Google Shape;17221;p71"/>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22" name="Google Shape;17222;p71"/>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endParaRPr/>
            </a:p>
          </p:txBody>
        </p:sp>
        <p:sp>
          <p:nvSpPr>
            <p:cNvPr id="17223" name="Google Shape;17223;p71"/>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endParaRPr/>
            </a:p>
          </p:txBody>
        </p:sp>
        <p:sp>
          <p:nvSpPr>
            <p:cNvPr id="17224" name="Google Shape;17224;p71"/>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225" name="Google Shape;17225;p71"/>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endParaRPr/>
            </a:p>
          </p:txBody>
        </p:sp>
        <p:sp>
          <p:nvSpPr>
            <p:cNvPr id="17226" name="Google Shape;17226;p71"/>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endParaRPr/>
            </a:p>
          </p:txBody>
        </p:sp>
        <p:sp>
          <p:nvSpPr>
            <p:cNvPr id="17227" name="Google Shape;17227;p71"/>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228" name="Google Shape;17228;p71"/>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229" name="Google Shape;17229;p71"/>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230" name="Google Shape;17230;p71"/>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231" name="Google Shape;17231;p71"/>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232" name="Google Shape;17232;p71"/>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endParaRPr/>
            </a:p>
          </p:txBody>
        </p:sp>
      </p:grpSp>
      <p:grpSp>
        <p:nvGrpSpPr>
          <p:cNvPr id="17233" name="Google Shape;17233;p71"/>
          <p:cNvGrpSpPr/>
          <p:nvPr/>
        </p:nvGrpSpPr>
        <p:grpSpPr>
          <a:xfrm>
            <a:off x="1342386" y="2916322"/>
            <a:ext cx="373538" cy="331515"/>
            <a:chOff x="1342386" y="2916322"/>
            <a:chExt cx="373538" cy="331515"/>
          </a:xfrm>
        </p:grpSpPr>
        <p:sp>
          <p:nvSpPr>
            <p:cNvPr id="17234" name="Google Shape;17234;p71"/>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235" name="Google Shape;17235;p71"/>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36" name="Google Shape;17236;p71"/>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237" name="Google Shape;17237;p71"/>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238" name="Google Shape;17238;p71"/>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239" name="Google Shape;17239;p71"/>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240" name="Google Shape;17240;p71"/>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41" name="Google Shape;17241;p71"/>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242" name="Google Shape;17242;p71"/>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243" name="Google Shape;17243;p71"/>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244" name="Google Shape;17244;p71"/>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endParaRPr/>
            </a:p>
          </p:txBody>
        </p:sp>
      </p:grpSp>
      <p:grpSp>
        <p:nvGrpSpPr>
          <p:cNvPr id="17245" name="Google Shape;17245;p71"/>
          <p:cNvGrpSpPr/>
          <p:nvPr/>
        </p:nvGrpSpPr>
        <p:grpSpPr>
          <a:xfrm>
            <a:off x="2294123" y="2946601"/>
            <a:ext cx="373931" cy="271351"/>
            <a:chOff x="2294122" y="2946600"/>
            <a:chExt cx="373931" cy="271351"/>
          </a:xfrm>
        </p:grpSpPr>
        <p:sp>
          <p:nvSpPr>
            <p:cNvPr id="17246" name="Google Shape;17246;p71"/>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247" name="Google Shape;17247;p71"/>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248" name="Google Shape;17248;p71"/>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249" name="Google Shape;17249;p71"/>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endParaRPr/>
            </a:p>
          </p:txBody>
        </p:sp>
        <p:sp>
          <p:nvSpPr>
            <p:cNvPr id="17250" name="Google Shape;17250;p71"/>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7251" name="Google Shape;17251;p71"/>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252" name="Google Shape;17252;p71"/>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253" name="Google Shape;17253;p71"/>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254" name="Google Shape;17254;p71"/>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255" name="Google Shape;17255;p71"/>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256" name="Google Shape;17256;p71"/>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257" name="Google Shape;17257;p71"/>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58" name="Google Shape;17258;p71"/>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259" name="Google Shape;17259;p71"/>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260" name="Google Shape;17260;p71"/>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261" name="Google Shape;17261;p71"/>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262" name="Google Shape;17262;p71"/>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263" name="Google Shape;17263;p71"/>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64" name="Google Shape;17264;p71"/>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265" name="Google Shape;17265;p71"/>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266" name="Google Shape;17266;p71"/>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67" name="Google Shape;17267;p71"/>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268" name="Google Shape;17268;p71"/>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269" name="Google Shape;17269;p71"/>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270" name="Google Shape;17270;p71"/>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71" name="Google Shape;17271;p71"/>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272" name="Google Shape;17272;p71"/>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273" name="Google Shape;17273;p71"/>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274" name="Google Shape;17274;p71"/>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275" name="Google Shape;17275;p71"/>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endParaRPr/>
            </a:p>
          </p:txBody>
        </p:sp>
      </p:grpSp>
      <p:grpSp>
        <p:nvGrpSpPr>
          <p:cNvPr id="17276" name="Google Shape;17276;p71"/>
          <p:cNvGrpSpPr/>
          <p:nvPr/>
        </p:nvGrpSpPr>
        <p:grpSpPr>
          <a:xfrm>
            <a:off x="2769819" y="2907251"/>
            <a:ext cx="373905" cy="349682"/>
            <a:chOff x="2769819" y="2907251"/>
            <a:chExt cx="373905" cy="349682"/>
          </a:xfrm>
        </p:grpSpPr>
        <p:sp>
          <p:nvSpPr>
            <p:cNvPr id="17277" name="Google Shape;17277;p71"/>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278" name="Google Shape;17278;p71"/>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279" name="Google Shape;17279;p71"/>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280" name="Google Shape;17280;p71"/>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281" name="Google Shape;17281;p71"/>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7282" name="Google Shape;17282;p71"/>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283" name="Google Shape;17283;p71"/>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endParaRPr/>
            </a:p>
          </p:txBody>
        </p:sp>
        <p:sp>
          <p:nvSpPr>
            <p:cNvPr id="17284" name="Google Shape;17284;p71"/>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285" name="Google Shape;17285;p71"/>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286" name="Google Shape;17286;p71"/>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287" name="Google Shape;17287;p71"/>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88" name="Google Shape;17288;p71"/>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289" name="Google Shape;17289;p71"/>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290" name="Google Shape;17290;p71"/>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291" name="Google Shape;17291;p71"/>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292" name="Google Shape;17292;p71"/>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293" name="Google Shape;17293;p71"/>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17294" name="Google Shape;17294;p71"/>
          <p:cNvGrpSpPr/>
          <p:nvPr/>
        </p:nvGrpSpPr>
        <p:grpSpPr>
          <a:xfrm>
            <a:off x="3246251" y="2895245"/>
            <a:ext cx="375792" cy="373800"/>
            <a:chOff x="3246251" y="2895245"/>
            <a:chExt cx="375792" cy="373800"/>
          </a:xfrm>
        </p:grpSpPr>
        <p:sp>
          <p:nvSpPr>
            <p:cNvPr id="17295" name="Google Shape;17295;p71"/>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296" name="Google Shape;17296;p71"/>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297" name="Google Shape;17297;p71"/>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298" name="Google Shape;17298;p71"/>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299" name="Google Shape;17299;p71"/>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300" name="Google Shape;17300;p71"/>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301" name="Google Shape;17301;p71"/>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302" name="Google Shape;17302;p71"/>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303" name="Google Shape;17303;p71"/>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304" name="Google Shape;17304;p71"/>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305" name="Google Shape;17305;p71"/>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306" name="Google Shape;17306;p71"/>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307" name="Google Shape;17307;p71"/>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308" name="Google Shape;17308;p71"/>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endParaRPr/>
            </a:p>
          </p:txBody>
        </p:sp>
      </p:grpSp>
      <p:grpSp>
        <p:nvGrpSpPr>
          <p:cNvPr id="17309" name="Google Shape;17309;p71"/>
          <p:cNvGrpSpPr/>
          <p:nvPr/>
        </p:nvGrpSpPr>
        <p:grpSpPr>
          <a:xfrm>
            <a:off x="3791182" y="2895454"/>
            <a:ext cx="234650" cy="373590"/>
            <a:chOff x="3791182" y="2895454"/>
            <a:chExt cx="234650" cy="373590"/>
          </a:xfrm>
        </p:grpSpPr>
        <p:sp>
          <p:nvSpPr>
            <p:cNvPr id="17310" name="Google Shape;17310;p71"/>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311" name="Google Shape;17311;p71"/>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7312" name="Google Shape;17312;p71"/>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7313" name="Google Shape;17313;p71"/>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314" name="Google Shape;17314;p71"/>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7315" name="Google Shape;17315;p71"/>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7316" name="Google Shape;17316;p71"/>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317" name="Google Shape;17317;p71"/>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7318" name="Google Shape;17318;p71"/>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endParaRPr/>
            </a:p>
          </p:txBody>
        </p:sp>
      </p:grpSp>
      <p:grpSp>
        <p:nvGrpSpPr>
          <p:cNvPr id="17319" name="Google Shape;17319;p71"/>
          <p:cNvGrpSpPr/>
          <p:nvPr/>
        </p:nvGrpSpPr>
        <p:grpSpPr>
          <a:xfrm>
            <a:off x="7042996" y="2489464"/>
            <a:ext cx="364441" cy="256225"/>
            <a:chOff x="7042995" y="2489463"/>
            <a:chExt cx="364441" cy="256225"/>
          </a:xfrm>
        </p:grpSpPr>
        <p:sp>
          <p:nvSpPr>
            <p:cNvPr id="17320" name="Google Shape;17320;p71"/>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321" name="Google Shape;17321;p71"/>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322" name="Google Shape;17322;p71"/>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endParaRPr/>
            </a:p>
          </p:txBody>
        </p:sp>
        <p:sp>
          <p:nvSpPr>
            <p:cNvPr id="17323" name="Google Shape;17323;p71"/>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7324" name="Google Shape;17324;p71"/>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endParaRPr/>
            </a:p>
          </p:txBody>
        </p:sp>
        <p:sp>
          <p:nvSpPr>
            <p:cNvPr id="17325" name="Google Shape;17325;p71"/>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326" name="Google Shape;17326;p71"/>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327" name="Google Shape;17327;p71"/>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328" name="Google Shape;17328;p71"/>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endParaRPr/>
            </a:p>
          </p:txBody>
        </p:sp>
      </p:grpSp>
      <p:grpSp>
        <p:nvGrpSpPr>
          <p:cNvPr id="17329" name="Google Shape;17329;p71"/>
          <p:cNvGrpSpPr/>
          <p:nvPr/>
        </p:nvGrpSpPr>
        <p:grpSpPr>
          <a:xfrm>
            <a:off x="7517172" y="2437008"/>
            <a:ext cx="364284" cy="361243"/>
            <a:chOff x="7517172" y="2437007"/>
            <a:chExt cx="364284" cy="361243"/>
          </a:xfrm>
        </p:grpSpPr>
        <p:sp>
          <p:nvSpPr>
            <p:cNvPr id="17330" name="Google Shape;17330;p71"/>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331" name="Google Shape;17331;p71"/>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332" name="Google Shape;17332;p71"/>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333" name="Google Shape;17333;p71"/>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334" name="Google Shape;17334;p71"/>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335" name="Google Shape;17335;p71"/>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336" name="Google Shape;17336;p71"/>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337" name="Google Shape;17337;p71"/>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338" name="Google Shape;17338;p71"/>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339" name="Google Shape;17339;p71"/>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340" name="Google Shape;17340;p71"/>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7341" name="Google Shape;17341;p71"/>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endParaRPr/>
            </a:p>
          </p:txBody>
        </p:sp>
        <p:sp>
          <p:nvSpPr>
            <p:cNvPr id="17342" name="Google Shape;17342;p71"/>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343" name="Google Shape;17343;p71"/>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344" name="Google Shape;17344;p71"/>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345" name="Google Shape;17345;p71"/>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346" name="Google Shape;17346;p71"/>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7347" name="Google Shape;17347;p71"/>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endParaRPr/>
            </a:p>
          </p:txBody>
        </p:sp>
        <p:sp>
          <p:nvSpPr>
            <p:cNvPr id="17348" name="Google Shape;17348;p71"/>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349" name="Google Shape;17349;p71"/>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350" name="Google Shape;17350;p71"/>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endParaRPr/>
            </a:p>
          </p:txBody>
        </p:sp>
      </p:grpSp>
      <p:grpSp>
        <p:nvGrpSpPr>
          <p:cNvPr id="17351" name="Google Shape;17351;p71"/>
          <p:cNvGrpSpPr/>
          <p:nvPr/>
        </p:nvGrpSpPr>
        <p:grpSpPr>
          <a:xfrm>
            <a:off x="8006475" y="2436954"/>
            <a:ext cx="335290" cy="361321"/>
            <a:chOff x="8006475" y="2436954"/>
            <a:chExt cx="335290" cy="361321"/>
          </a:xfrm>
        </p:grpSpPr>
        <p:sp>
          <p:nvSpPr>
            <p:cNvPr id="17352" name="Google Shape;17352;p71"/>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353" name="Google Shape;17353;p71"/>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354" name="Google Shape;17354;p71"/>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355" name="Google Shape;17355;p71"/>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356" name="Google Shape;17356;p71"/>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357" name="Google Shape;17357;p71"/>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358" name="Google Shape;17358;p71"/>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359" name="Google Shape;17359;p71"/>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endParaRPr/>
            </a:p>
          </p:txBody>
        </p:sp>
        <p:sp>
          <p:nvSpPr>
            <p:cNvPr id="17360" name="Google Shape;17360;p71"/>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endParaRPr/>
            </a:p>
          </p:txBody>
        </p:sp>
        <p:sp>
          <p:nvSpPr>
            <p:cNvPr id="17361" name="Google Shape;17361;p71"/>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362" name="Google Shape;17362;p71"/>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363" name="Google Shape;17363;p71"/>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364" name="Google Shape;17364;p71"/>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365" name="Google Shape;17365;p71"/>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366" name="Google Shape;17366;p71"/>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367" name="Google Shape;17367;p71"/>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368" name="Google Shape;17368;p71"/>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369" name="Google Shape;17369;p71"/>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370" name="Google Shape;17370;p71"/>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endParaRPr/>
            </a:p>
          </p:txBody>
        </p:sp>
      </p:grpSp>
      <p:grpSp>
        <p:nvGrpSpPr>
          <p:cNvPr id="17371" name="Google Shape;17371;p71"/>
          <p:cNvGrpSpPr/>
          <p:nvPr/>
        </p:nvGrpSpPr>
        <p:grpSpPr>
          <a:xfrm>
            <a:off x="5596661" y="2909139"/>
            <a:ext cx="394326" cy="349682"/>
            <a:chOff x="5596661" y="2909139"/>
            <a:chExt cx="394326" cy="349682"/>
          </a:xfrm>
        </p:grpSpPr>
        <p:sp>
          <p:nvSpPr>
            <p:cNvPr id="17372" name="Google Shape;17372;p71"/>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373" name="Google Shape;17373;p71"/>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374" name="Google Shape;17374;p71"/>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375" name="Google Shape;17375;p71"/>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376" name="Google Shape;17376;p71"/>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377" name="Google Shape;17377;p71"/>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378" name="Google Shape;17378;p71"/>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379" name="Google Shape;17379;p71"/>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380" name="Google Shape;17380;p71"/>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381" name="Google Shape;17381;p71"/>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382" name="Google Shape;17382;p71"/>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383" name="Google Shape;17383;p71"/>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384" name="Google Shape;17384;p71"/>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385" name="Google Shape;17385;p71"/>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386" name="Google Shape;17386;p71"/>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387" name="Google Shape;17387;p71"/>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endParaRPr/>
            </a:p>
          </p:txBody>
        </p:sp>
      </p:grpSp>
      <p:grpSp>
        <p:nvGrpSpPr>
          <p:cNvPr id="17388" name="Google Shape;17388;p71"/>
          <p:cNvGrpSpPr/>
          <p:nvPr/>
        </p:nvGrpSpPr>
        <p:grpSpPr>
          <a:xfrm>
            <a:off x="874659" y="2914409"/>
            <a:ext cx="356891" cy="335709"/>
            <a:chOff x="874658" y="2914408"/>
            <a:chExt cx="356891" cy="335709"/>
          </a:xfrm>
        </p:grpSpPr>
        <p:sp>
          <p:nvSpPr>
            <p:cNvPr id="17389" name="Google Shape;17389;p71"/>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390" name="Google Shape;17390;p71"/>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endParaRPr/>
            </a:p>
          </p:txBody>
        </p:sp>
        <p:sp>
          <p:nvSpPr>
            <p:cNvPr id="17391" name="Google Shape;17391;p71"/>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392" name="Google Shape;17392;p71"/>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393" name="Google Shape;17393;p71"/>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394" name="Google Shape;17394;p71"/>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395" name="Google Shape;17395;p71"/>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396" name="Google Shape;17396;p71"/>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endParaRPr/>
            </a:p>
          </p:txBody>
        </p:sp>
        <p:sp>
          <p:nvSpPr>
            <p:cNvPr id="17397" name="Google Shape;17397;p71"/>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398" name="Google Shape;17398;p71"/>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399" name="Google Shape;17399;p71"/>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400" name="Google Shape;17400;p71"/>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401" name="Google Shape;17401;p71"/>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402" name="Google Shape;17402;p71"/>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endParaRPr/>
            </a:p>
          </p:txBody>
        </p:sp>
        <p:sp>
          <p:nvSpPr>
            <p:cNvPr id="17403" name="Google Shape;17403;p71"/>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404" name="Google Shape;17404;p71"/>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405" name="Google Shape;17405;p71"/>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406" name="Google Shape;17406;p71"/>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407" name="Google Shape;17407;p71"/>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408" name="Google Shape;17408;p71"/>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endParaRPr/>
            </a:p>
          </p:txBody>
        </p:sp>
      </p:grpSp>
      <p:grpSp>
        <p:nvGrpSpPr>
          <p:cNvPr id="17409" name="Google Shape;17409;p71"/>
          <p:cNvGrpSpPr/>
          <p:nvPr/>
        </p:nvGrpSpPr>
        <p:grpSpPr>
          <a:xfrm>
            <a:off x="4230913" y="2929194"/>
            <a:ext cx="308813" cy="306165"/>
            <a:chOff x="4230912" y="2929193"/>
            <a:chExt cx="308813" cy="306165"/>
          </a:xfrm>
        </p:grpSpPr>
        <p:sp>
          <p:nvSpPr>
            <p:cNvPr id="17410" name="Google Shape;17410;p71"/>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411" name="Google Shape;17411;p71"/>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7412" name="Google Shape;17412;p71"/>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413" name="Google Shape;17413;p71"/>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414" name="Google Shape;17414;p71"/>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endParaRPr/>
            </a:p>
          </p:txBody>
        </p:sp>
        <p:sp>
          <p:nvSpPr>
            <p:cNvPr id="17415" name="Google Shape;17415;p71"/>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endParaRPr/>
            </a:p>
          </p:txBody>
        </p:sp>
        <p:sp>
          <p:nvSpPr>
            <p:cNvPr id="17416" name="Google Shape;17416;p71"/>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417" name="Google Shape;17417;p71"/>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418" name="Google Shape;17418;p71"/>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419" name="Google Shape;17419;p71"/>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420" name="Google Shape;17420;p71"/>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421" name="Google Shape;17421;p71"/>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422" name="Google Shape;17422;p71"/>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423" name="Google Shape;17423;p71"/>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424" name="Google Shape;17424;p71"/>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endParaRPr/>
            </a:p>
          </p:txBody>
        </p:sp>
      </p:grpSp>
      <p:grpSp>
        <p:nvGrpSpPr>
          <p:cNvPr id="17425" name="Google Shape;17425;p71"/>
          <p:cNvGrpSpPr/>
          <p:nvPr/>
        </p:nvGrpSpPr>
        <p:grpSpPr>
          <a:xfrm>
            <a:off x="4627887" y="3401089"/>
            <a:ext cx="409111" cy="267944"/>
            <a:chOff x="4627886" y="3401089"/>
            <a:chExt cx="409111" cy="267944"/>
          </a:xfrm>
        </p:grpSpPr>
        <p:sp>
          <p:nvSpPr>
            <p:cNvPr id="17426" name="Google Shape;17426;p71"/>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427" name="Google Shape;17427;p71"/>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7428" name="Google Shape;17428;p71"/>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429" name="Google Shape;17429;p71"/>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430" name="Google Shape;17430;p71"/>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431" name="Google Shape;17431;p71"/>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432" name="Google Shape;17432;p71"/>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433" name="Google Shape;17433;p71"/>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434" name="Google Shape;17434;p71"/>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endParaRPr/>
            </a:p>
          </p:txBody>
        </p:sp>
        <p:sp>
          <p:nvSpPr>
            <p:cNvPr id="17435" name="Google Shape;17435;p71"/>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436" name="Google Shape;17436;p71"/>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7437" name="Google Shape;17437;p71"/>
          <p:cNvGrpSpPr/>
          <p:nvPr/>
        </p:nvGrpSpPr>
        <p:grpSpPr>
          <a:xfrm>
            <a:off x="4652477" y="2898916"/>
            <a:ext cx="386016" cy="384495"/>
            <a:chOff x="4652476" y="2898915"/>
            <a:chExt cx="386016" cy="384495"/>
          </a:xfrm>
        </p:grpSpPr>
        <p:sp>
          <p:nvSpPr>
            <p:cNvPr id="17438" name="Google Shape;17438;p71"/>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439" name="Google Shape;17439;p71"/>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440" name="Google Shape;17440;p71"/>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441" name="Google Shape;17441;p71"/>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442" name="Google Shape;17442;p71"/>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443" name="Google Shape;17443;p71"/>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7444" name="Google Shape;17444;p71"/>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endParaRPr/>
            </a:p>
          </p:txBody>
        </p:sp>
        <p:sp>
          <p:nvSpPr>
            <p:cNvPr id="17445" name="Google Shape;17445;p71"/>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7446" name="Google Shape;17446;p71"/>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endParaRPr/>
            </a:p>
          </p:txBody>
        </p:sp>
      </p:grpSp>
      <p:grpSp>
        <p:nvGrpSpPr>
          <p:cNvPr id="17447" name="Google Shape;17447;p71"/>
          <p:cNvGrpSpPr/>
          <p:nvPr/>
        </p:nvGrpSpPr>
        <p:grpSpPr>
          <a:xfrm>
            <a:off x="5156932" y="2922195"/>
            <a:ext cx="324699" cy="347611"/>
            <a:chOff x="5156931" y="2922194"/>
            <a:chExt cx="324699" cy="347611"/>
          </a:xfrm>
        </p:grpSpPr>
        <p:sp>
          <p:nvSpPr>
            <p:cNvPr id="17448" name="Google Shape;17448;p71"/>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7449" name="Google Shape;17449;p71"/>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450" name="Google Shape;17450;p71"/>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451" name="Google Shape;17451;p71"/>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7452" name="Google Shape;17452;p71"/>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453" name="Google Shape;17453;p71"/>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454" name="Google Shape;17454;p71"/>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455" name="Google Shape;17455;p71"/>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456" name="Google Shape;17456;p71"/>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457" name="Google Shape;17457;p71"/>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458" name="Google Shape;17458;p71"/>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7459" name="Google Shape;17459;p71"/>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endParaRPr/>
            </a:p>
          </p:txBody>
        </p:sp>
        <p:sp>
          <p:nvSpPr>
            <p:cNvPr id="17460" name="Google Shape;17460;p71"/>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461" name="Google Shape;17461;p71"/>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462" name="Google Shape;17462;p71"/>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463" name="Google Shape;17463;p71"/>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endParaRPr/>
            </a:p>
          </p:txBody>
        </p:sp>
      </p:grpSp>
      <p:grpSp>
        <p:nvGrpSpPr>
          <p:cNvPr id="17464" name="Google Shape;17464;p71"/>
          <p:cNvGrpSpPr/>
          <p:nvPr/>
        </p:nvGrpSpPr>
        <p:grpSpPr>
          <a:xfrm>
            <a:off x="6086332" y="2905337"/>
            <a:ext cx="364441" cy="364834"/>
            <a:chOff x="6086331" y="2905337"/>
            <a:chExt cx="364441" cy="364834"/>
          </a:xfrm>
        </p:grpSpPr>
        <p:sp>
          <p:nvSpPr>
            <p:cNvPr id="17465" name="Google Shape;17465;p71"/>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endParaRPr/>
            </a:p>
          </p:txBody>
        </p:sp>
        <p:sp>
          <p:nvSpPr>
            <p:cNvPr id="17466" name="Google Shape;17466;p71"/>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endParaRPr/>
            </a:p>
          </p:txBody>
        </p:sp>
        <p:sp>
          <p:nvSpPr>
            <p:cNvPr id="17467" name="Google Shape;17467;p71"/>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468" name="Google Shape;17468;p71"/>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endParaRPr/>
            </a:p>
          </p:txBody>
        </p:sp>
        <p:sp>
          <p:nvSpPr>
            <p:cNvPr id="17469" name="Google Shape;17469;p71"/>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endParaRPr/>
            </a:p>
          </p:txBody>
        </p:sp>
        <p:sp>
          <p:nvSpPr>
            <p:cNvPr id="17470" name="Google Shape;17470;p71"/>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endParaRPr/>
            </a:p>
          </p:txBody>
        </p:sp>
      </p:grpSp>
      <p:grpSp>
        <p:nvGrpSpPr>
          <p:cNvPr id="17471" name="Google Shape;17471;p71"/>
          <p:cNvGrpSpPr/>
          <p:nvPr/>
        </p:nvGrpSpPr>
        <p:grpSpPr>
          <a:xfrm>
            <a:off x="6554060" y="2907251"/>
            <a:ext cx="377706" cy="377680"/>
            <a:chOff x="6554059" y="2907251"/>
            <a:chExt cx="377706" cy="377680"/>
          </a:xfrm>
        </p:grpSpPr>
        <p:sp>
          <p:nvSpPr>
            <p:cNvPr id="17472" name="Google Shape;17472;p71"/>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7473" name="Google Shape;17473;p71"/>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endParaRPr/>
            </a:p>
          </p:txBody>
        </p:sp>
        <p:sp>
          <p:nvSpPr>
            <p:cNvPr id="17474" name="Google Shape;17474;p71"/>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endParaRPr/>
            </a:p>
          </p:txBody>
        </p:sp>
        <p:sp>
          <p:nvSpPr>
            <p:cNvPr id="17475" name="Google Shape;17475;p71"/>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476" name="Google Shape;17476;p71"/>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endParaRPr/>
            </a:p>
          </p:txBody>
        </p:sp>
        <p:sp>
          <p:nvSpPr>
            <p:cNvPr id="17477" name="Google Shape;17477;p71"/>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endParaRPr/>
            </a:p>
          </p:txBody>
        </p:sp>
        <p:sp>
          <p:nvSpPr>
            <p:cNvPr id="17478" name="Google Shape;17478;p71"/>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endParaRPr/>
            </a:p>
          </p:txBody>
        </p:sp>
        <p:sp>
          <p:nvSpPr>
            <p:cNvPr id="17479" name="Google Shape;17479;p71"/>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endParaRPr/>
            </a:p>
          </p:txBody>
        </p:sp>
        <p:sp>
          <p:nvSpPr>
            <p:cNvPr id="17480" name="Google Shape;17480;p71"/>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endParaRPr/>
            </a:p>
          </p:txBody>
        </p:sp>
        <p:sp>
          <p:nvSpPr>
            <p:cNvPr id="17481" name="Google Shape;17481;p71"/>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endParaRPr/>
            </a:p>
          </p:txBody>
        </p:sp>
        <p:sp>
          <p:nvSpPr>
            <p:cNvPr id="17482" name="Google Shape;17482;p71"/>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endParaRPr/>
            </a:p>
          </p:txBody>
        </p:sp>
        <p:sp>
          <p:nvSpPr>
            <p:cNvPr id="17483" name="Google Shape;17483;p71"/>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endParaRPr/>
            </a:p>
          </p:txBody>
        </p:sp>
        <p:sp>
          <p:nvSpPr>
            <p:cNvPr id="17484" name="Google Shape;17484;p71"/>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endParaRPr/>
            </a:p>
          </p:txBody>
        </p:sp>
        <p:sp>
          <p:nvSpPr>
            <p:cNvPr id="17485" name="Google Shape;17485;p71"/>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endParaRPr/>
            </a:p>
          </p:txBody>
        </p:sp>
        <p:sp>
          <p:nvSpPr>
            <p:cNvPr id="17486" name="Google Shape;17486;p71"/>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endParaRPr/>
            </a:p>
          </p:txBody>
        </p:sp>
        <p:sp>
          <p:nvSpPr>
            <p:cNvPr id="17487" name="Google Shape;17487;p71"/>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endParaRPr/>
            </a:p>
          </p:txBody>
        </p:sp>
        <p:sp>
          <p:nvSpPr>
            <p:cNvPr id="17488" name="Google Shape;17488;p71"/>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endParaRPr/>
            </a:p>
          </p:txBody>
        </p:sp>
        <p:sp>
          <p:nvSpPr>
            <p:cNvPr id="17489" name="Google Shape;17489;p71"/>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endParaRPr/>
            </a:p>
          </p:txBody>
        </p:sp>
        <p:sp>
          <p:nvSpPr>
            <p:cNvPr id="17490" name="Google Shape;17490;p71"/>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endParaRPr/>
            </a:p>
          </p:txBody>
        </p:sp>
        <p:sp>
          <p:nvSpPr>
            <p:cNvPr id="17491" name="Google Shape;17491;p71"/>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endParaRPr/>
            </a:p>
          </p:txBody>
        </p:sp>
        <p:sp>
          <p:nvSpPr>
            <p:cNvPr id="17492" name="Google Shape;17492;p71"/>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endParaRPr/>
            </a:p>
          </p:txBody>
        </p:sp>
      </p:grpSp>
      <p:grpSp>
        <p:nvGrpSpPr>
          <p:cNvPr id="17493" name="Google Shape;17493;p71"/>
          <p:cNvGrpSpPr/>
          <p:nvPr/>
        </p:nvGrpSpPr>
        <p:grpSpPr>
          <a:xfrm>
            <a:off x="7491797" y="2945446"/>
            <a:ext cx="400801" cy="317542"/>
            <a:chOff x="7491796" y="2945446"/>
            <a:chExt cx="400801" cy="317542"/>
          </a:xfrm>
        </p:grpSpPr>
        <p:sp>
          <p:nvSpPr>
            <p:cNvPr id="17494" name="Google Shape;17494;p71"/>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495" name="Google Shape;17495;p71"/>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496" name="Google Shape;17496;p71"/>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7497" name="Google Shape;17497;p71"/>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7498" name="Google Shape;17498;p71"/>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endParaRPr/>
            </a:p>
          </p:txBody>
        </p:sp>
        <p:sp>
          <p:nvSpPr>
            <p:cNvPr id="17499" name="Google Shape;17499;p71"/>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500" name="Google Shape;17500;p71"/>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7501" name="Google Shape;17501;p71"/>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7502" name="Google Shape;17502;p71"/>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endParaRPr/>
            </a:p>
          </p:txBody>
        </p:sp>
        <p:sp>
          <p:nvSpPr>
            <p:cNvPr id="17503" name="Google Shape;17503;p71"/>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504" name="Google Shape;17504;p71"/>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505" name="Google Shape;17505;p71"/>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endParaRPr/>
            </a:p>
          </p:txBody>
        </p:sp>
        <p:sp>
          <p:nvSpPr>
            <p:cNvPr id="17506" name="Google Shape;17506;p71"/>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7507" name="Google Shape;17507;p71"/>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508" name="Google Shape;17508;p71"/>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endParaRPr/>
            </a:p>
          </p:txBody>
        </p:sp>
        <p:sp>
          <p:nvSpPr>
            <p:cNvPr id="17509" name="Google Shape;17509;p71"/>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7510" name="Google Shape;17510;p71"/>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7511" name="Google Shape;17511;p71"/>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7512" name="Google Shape;17512;p71"/>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7513" name="Google Shape;17513;p71"/>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7514" name="Google Shape;17514;p71"/>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515" name="Google Shape;17515;p71"/>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endParaRPr/>
            </a:p>
          </p:txBody>
        </p:sp>
      </p:grpSp>
      <p:grpSp>
        <p:nvGrpSpPr>
          <p:cNvPr id="17516" name="Google Shape;17516;p71"/>
          <p:cNvGrpSpPr/>
          <p:nvPr/>
        </p:nvGrpSpPr>
        <p:grpSpPr>
          <a:xfrm>
            <a:off x="7045643" y="2907724"/>
            <a:ext cx="345304" cy="365857"/>
            <a:chOff x="7045643" y="2907723"/>
            <a:chExt cx="345304" cy="365857"/>
          </a:xfrm>
        </p:grpSpPr>
        <p:sp>
          <p:nvSpPr>
            <p:cNvPr id="17517" name="Google Shape;17517;p71"/>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18" name="Google Shape;17518;p71"/>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7519" name="Google Shape;17519;p71"/>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520" name="Google Shape;17520;p71"/>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521" name="Google Shape;17521;p71"/>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22" name="Google Shape;17522;p71"/>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23" name="Google Shape;17523;p71"/>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24" name="Google Shape;17524;p71"/>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525" name="Google Shape;17525;p71"/>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526" name="Google Shape;17526;p71"/>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7527" name="Google Shape;17527;p71"/>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7528" name="Google Shape;17528;p71"/>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7529" name="Google Shape;17529;p71"/>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7530" name="Google Shape;17530;p71"/>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7531" name="Google Shape;17531;p71"/>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7532" name="Google Shape;17532;p71"/>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7533" name="Google Shape;17533;p71"/>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7534" name="Google Shape;17534;p71"/>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535" name="Google Shape;17535;p71"/>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endParaRPr/>
            </a:p>
          </p:txBody>
        </p:sp>
      </p:grpSp>
      <p:grpSp>
        <p:nvGrpSpPr>
          <p:cNvPr id="17536" name="Google Shape;17536;p71"/>
          <p:cNvGrpSpPr/>
          <p:nvPr/>
        </p:nvGrpSpPr>
        <p:grpSpPr>
          <a:xfrm>
            <a:off x="7992843" y="2907252"/>
            <a:ext cx="347794" cy="366328"/>
            <a:chOff x="7992843" y="2907251"/>
            <a:chExt cx="347794" cy="366328"/>
          </a:xfrm>
        </p:grpSpPr>
        <p:sp>
          <p:nvSpPr>
            <p:cNvPr id="17537" name="Google Shape;17537;p71"/>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538" name="Google Shape;17538;p71"/>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endParaRPr/>
            </a:p>
          </p:txBody>
        </p:sp>
        <p:sp>
          <p:nvSpPr>
            <p:cNvPr id="17539" name="Google Shape;17539;p71"/>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7540" name="Google Shape;17540;p71"/>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541" name="Google Shape;17541;p71"/>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7542" name="Google Shape;17542;p71"/>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543" name="Google Shape;17543;p71"/>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44" name="Google Shape;17544;p71"/>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545" name="Google Shape;17545;p71"/>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46" name="Google Shape;17546;p71"/>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547" name="Google Shape;17547;p71"/>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548" name="Google Shape;17548;p71"/>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endParaRPr/>
            </a:p>
          </p:txBody>
        </p:sp>
        <p:sp>
          <p:nvSpPr>
            <p:cNvPr id="17549" name="Google Shape;17549;p71"/>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50" name="Google Shape;17550;p71"/>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551" name="Google Shape;17551;p71"/>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endParaRPr/>
            </a:p>
          </p:txBody>
        </p:sp>
        <p:sp>
          <p:nvSpPr>
            <p:cNvPr id="17552" name="Google Shape;17552;p71"/>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7553" name="Google Shape;17553;p71"/>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554" name="Google Shape;17554;p71"/>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555" name="Google Shape;17555;p71"/>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556" name="Google Shape;17556;p71"/>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557" name="Google Shape;17557;p71"/>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558" name="Google Shape;17558;p71"/>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7559" name="Google Shape;17559;p71"/>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560" name="Google Shape;17560;p71"/>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561" name="Google Shape;17561;p71"/>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7562" name="Google Shape;17562;p71"/>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endParaRPr/>
            </a:p>
          </p:txBody>
        </p:sp>
        <p:sp>
          <p:nvSpPr>
            <p:cNvPr id="17563" name="Google Shape;17563;p71"/>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564" name="Google Shape;17564;p71"/>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7565" name="Google Shape;17565;p71"/>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66" name="Google Shape;17566;p71"/>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567" name="Google Shape;17567;p71"/>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68" name="Google Shape;17568;p71"/>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569" name="Google Shape;17569;p71"/>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endParaRPr/>
            </a:p>
          </p:txBody>
        </p:sp>
      </p:grpSp>
      <p:grpSp>
        <p:nvGrpSpPr>
          <p:cNvPr id="17570" name="Google Shape;17570;p71"/>
          <p:cNvGrpSpPr/>
          <p:nvPr/>
        </p:nvGrpSpPr>
        <p:grpSpPr>
          <a:xfrm>
            <a:off x="873899" y="1512377"/>
            <a:ext cx="398127" cy="353457"/>
            <a:chOff x="873898" y="1512377"/>
            <a:chExt cx="398127" cy="353457"/>
          </a:xfrm>
        </p:grpSpPr>
        <p:sp>
          <p:nvSpPr>
            <p:cNvPr id="17571" name="Google Shape;17571;p71"/>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7572" name="Google Shape;17572;p71"/>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573" name="Google Shape;17573;p71"/>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574" name="Google Shape;17574;p71"/>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575" name="Google Shape;17575;p71"/>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576" name="Google Shape;17576;p71"/>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77" name="Google Shape;17577;p71"/>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578" name="Google Shape;17578;p71"/>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579" name="Google Shape;17579;p71"/>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580" name="Google Shape;17580;p71"/>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581" name="Google Shape;17581;p71"/>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582" name="Google Shape;17582;p71"/>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83" name="Google Shape;17583;p71"/>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endParaRPr/>
            </a:p>
          </p:txBody>
        </p:sp>
        <p:sp>
          <p:nvSpPr>
            <p:cNvPr id="17584" name="Google Shape;17584;p71"/>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585" name="Google Shape;17585;p71"/>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586" name="Google Shape;17586;p71"/>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587" name="Google Shape;17587;p71"/>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588" name="Google Shape;17588;p71"/>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589" name="Google Shape;17589;p71"/>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endParaRPr/>
            </a:p>
          </p:txBody>
        </p:sp>
      </p:grpSp>
      <p:grpSp>
        <p:nvGrpSpPr>
          <p:cNvPr id="17590" name="Google Shape;17590;p71"/>
          <p:cNvGrpSpPr/>
          <p:nvPr/>
        </p:nvGrpSpPr>
        <p:grpSpPr>
          <a:xfrm>
            <a:off x="1424125" y="1515680"/>
            <a:ext cx="246762" cy="347139"/>
            <a:chOff x="1424125" y="1515680"/>
            <a:chExt cx="246762" cy="347139"/>
          </a:xfrm>
        </p:grpSpPr>
        <p:sp>
          <p:nvSpPr>
            <p:cNvPr id="17591" name="Google Shape;17591;p71"/>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592" name="Google Shape;17592;p71"/>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593" name="Google Shape;17593;p71"/>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594" name="Google Shape;17594;p71"/>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595" name="Google Shape;17595;p71"/>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596" name="Google Shape;17596;p71"/>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597" name="Google Shape;17597;p71"/>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598" name="Google Shape;17598;p71"/>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599" name="Google Shape;17599;p71"/>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600" name="Google Shape;17600;p71"/>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601" name="Google Shape;17601;p71"/>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602" name="Google Shape;17602;p71"/>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603" name="Google Shape;17603;p71"/>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604" name="Google Shape;17604;p71"/>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605" name="Google Shape;17605;p71"/>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606" name="Google Shape;17606;p71"/>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607" name="Google Shape;17607;p71"/>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608" name="Google Shape;17608;p71"/>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609" name="Google Shape;17609;p71"/>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610" name="Google Shape;17610;p71"/>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endParaRPr/>
            </a:p>
          </p:txBody>
        </p:sp>
      </p:grpSp>
      <p:grpSp>
        <p:nvGrpSpPr>
          <p:cNvPr id="17611" name="Google Shape;17611;p71"/>
          <p:cNvGrpSpPr/>
          <p:nvPr/>
        </p:nvGrpSpPr>
        <p:grpSpPr>
          <a:xfrm>
            <a:off x="2319498" y="1512744"/>
            <a:ext cx="352697" cy="352723"/>
            <a:chOff x="2319498" y="1512744"/>
            <a:chExt cx="352697" cy="352723"/>
          </a:xfrm>
        </p:grpSpPr>
        <p:sp>
          <p:nvSpPr>
            <p:cNvPr id="17612" name="Google Shape;17612;p71"/>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endParaRPr/>
            </a:p>
          </p:txBody>
        </p:sp>
        <p:sp>
          <p:nvSpPr>
            <p:cNvPr id="17613" name="Google Shape;17613;p71"/>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endParaRPr/>
            </a:p>
          </p:txBody>
        </p:sp>
        <p:sp>
          <p:nvSpPr>
            <p:cNvPr id="17614" name="Google Shape;17614;p71"/>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7615" name="Google Shape;17615;p71"/>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7616" name="Google Shape;17616;p71"/>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endParaRPr/>
            </a:p>
          </p:txBody>
        </p:sp>
        <p:sp>
          <p:nvSpPr>
            <p:cNvPr id="17617" name="Google Shape;17617;p71"/>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18" name="Google Shape;17618;p71"/>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19" name="Google Shape;17619;p71"/>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20" name="Google Shape;17620;p71"/>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21" name="Google Shape;17621;p71"/>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22" name="Google Shape;17622;p71"/>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23" name="Google Shape;17623;p71"/>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24" name="Google Shape;17624;p71"/>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25" name="Google Shape;17625;p71"/>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26" name="Google Shape;17626;p71"/>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27" name="Google Shape;17627;p71"/>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28" name="Google Shape;17628;p71"/>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29" name="Google Shape;17629;p71"/>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endParaRPr/>
            </a:p>
          </p:txBody>
        </p:sp>
        <p:sp>
          <p:nvSpPr>
            <p:cNvPr id="17630" name="Google Shape;17630;p71"/>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endParaRPr/>
            </a:p>
          </p:txBody>
        </p:sp>
      </p:grpSp>
      <p:grpSp>
        <p:nvGrpSpPr>
          <p:cNvPr id="17631" name="Google Shape;17631;p71"/>
          <p:cNvGrpSpPr/>
          <p:nvPr/>
        </p:nvGrpSpPr>
        <p:grpSpPr>
          <a:xfrm>
            <a:off x="4236602" y="1512666"/>
            <a:ext cx="312981" cy="352697"/>
            <a:chOff x="4236601" y="1512666"/>
            <a:chExt cx="312981" cy="352697"/>
          </a:xfrm>
        </p:grpSpPr>
        <p:sp>
          <p:nvSpPr>
            <p:cNvPr id="17632" name="Google Shape;17632;p71"/>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7633" name="Google Shape;17633;p71"/>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endParaRPr/>
            </a:p>
          </p:txBody>
        </p:sp>
        <p:sp>
          <p:nvSpPr>
            <p:cNvPr id="17634" name="Google Shape;17634;p71"/>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635" name="Google Shape;17635;p71"/>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7636" name="Google Shape;17636;p71"/>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endParaRPr/>
            </a:p>
          </p:txBody>
        </p:sp>
        <p:sp>
          <p:nvSpPr>
            <p:cNvPr id="17637" name="Google Shape;17637;p71"/>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638" name="Google Shape;17638;p71"/>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endParaRPr/>
            </a:p>
          </p:txBody>
        </p:sp>
        <p:sp>
          <p:nvSpPr>
            <p:cNvPr id="17639" name="Google Shape;17639;p71"/>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endParaRPr/>
            </a:p>
          </p:txBody>
        </p:sp>
        <p:sp>
          <p:nvSpPr>
            <p:cNvPr id="17640" name="Google Shape;17640;p71"/>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endParaRPr/>
            </a:p>
          </p:txBody>
        </p:sp>
        <p:sp>
          <p:nvSpPr>
            <p:cNvPr id="17641" name="Google Shape;17641;p71"/>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endParaRPr/>
            </a:p>
          </p:txBody>
        </p:sp>
        <p:sp>
          <p:nvSpPr>
            <p:cNvPr id="17642" name="Google Shape;17642;p71"/>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endParaRPr/>
            </a:p>
          </p:txBody>
        </p:sp>
        <p:sp>
          <p:nvSpPr>
            <p:cNvPr id="17643" name="Google Shape;17643;p71"/>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endParaRPr/>
            </a:p>
          </p:txBody>
        </p:sp>
        <p:sp>
          <p:nvSpPr>
            <p:cNvPr id="17644" name="Google Shape;17644;p71"/>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7645" name="Google Shape;17645;p71"/>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endParaRPr/>
            </a:p>
          </p:txBody>
        </p:sp>
      </p:grpSp>
      <p:grpSp>
        <p:nvGrpSpPr>
          <p:cNvPr id="17646" name="Google Shape;17646;p71"/>
          <p:cNvGrpSpPr/>
          <p:nvPr/>
        </p:nvGrpSpPr>
        <p:grpSpPr>
          <a:xfrm>
            <a:off x="849675" y="3347716"/>
            <a:ext cx="346300" cy="375818"/>
            <a:chOff x="849675" y="3347716"/>
            <a:chExt cx="346300" cy="375818"/>
          </a:xfrm>
        </p:grpSpPr>
        <p:sp>
          <p:nvSpPr>
            <p:cNvPr id="17647" name="Google Shape;17647;p71"/>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7648" name="Google Shape;17648;p71"/>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649" name="Google Shape;17649;p71"/>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650" name="Google Shape;17650;p71"/>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651" name="Google Shape;17651;p71"/>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652" name="Google Shape;17652;p71"/>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653" name="Google Shape;17653;p71"/>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endParaRPr/>
            </a:p>
          </p:txBody>
        </p:sp>
        <p:sp>
          <p:nvSpPr>
            <p:cNvPr id="17654" name="Google Shape;17654;p71"/>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655" name="Google Shape;17655;p71"/>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656" name="Google Shape;17656;p71"/>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657" name="Google Shape;17657;p71"/>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658" name="Google Shape;17658;p71"/>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659" name="Google Shape;17659;p71"/>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660" name="Google Shape;17660;p71"/>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661" name="Google Shape;17661;p71"/>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662" name="Google Shape;17662;p71"/>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663" name="Google Shape;17663;p71"/>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endParaRPr/>
            </a:p>
          </p:txBody>
        </p:sp>
      </p:grpSp>
      <p:grpSp>
        <p:nvGrpSpPr>
          <p:cNvPr id="17664" name="Google Shape;17664;p71"/>
          <p:cNvGrpSpPr/>
          <p:nvPr/>
        </p:nvGrpSpPr>
        <p:grpSpPr>
          <a:xfrm>
            <a:off x="1324219" y="3399202"/>
            <a:ext cx="376578" cy="272846"/>
            <a:chOff x="1324219" y="3399202"/>
            <a:chExt cx="376578" cy="272846"/>
          </a:xfrm>
        </p:grpSpPr>
        <p:sp>
          <p:nvSpPr>
            <p:cNvPr id="17665" name="Google Shape;17665;p71"/>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666" name="Google Shape;17666;p71"/>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667" name="Google Shape;17667;p71"/>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668" name="Google Shape;17668;p71"/>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669" name="Google Shape;17669;p71"/>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670" name="Google Shape;17670;p71"/>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671" name="Google Shape;17671;p71"/>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672" name="Google Shape;17672;p71"/>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673" name="Google Shape;17673;p71"/>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674" name="Google Shape;17674;p71"/>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675" name="Google Shape;17675;p71"/>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676" name="Google Shape;17676;p71"/>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677" name="Google Shape;17677;p71"/>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678" name="Google Shape;17678;p71"/>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679" name="Google Shape;17679;p71"/>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680" name="Google Shape;17680;p71"/>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681" name="Google Shape;17681;p71"/>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682" name="Google Shape;17682;p71"/>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683" name="Google Shape;17683;p71"/>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684" name="Google Shape;17684;p71"/>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685" name="Google Shape;17685;p71"/>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686" name="Google Shape;17686;p71"/>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687" name="Google Shape;17687;p71"/>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688" name="Google Shape;17688;p71"/>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689" name="Google Shape;17689;p71"/>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690" name="Google Shape;17690;p71"/>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691" name="Google Shape;17691;p71"/>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692" name="Google Shape;17692;p71"/>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693" name="Google Shape;17693;p71"/>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694" name="Google Shape;17694;p71"/>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695" name="Google Shape;17695;p71"/>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696" name="Google Shape;17696;p71"/>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697" name="Google Shape;17697;p71"/>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endParaRPr/>
            </a:p>
          </p:txBody>
        </p:sp>
      </p:grpSp>
      <p:grpSp>
        <p:nvGrpSpPr>
          <p:cNvPr id="17698" name="Google Shape;17698;p71"/>
          <p:cNvGrpSpPr/>
          <p:nvPr/>
        </p:nvGrpSpPr>
        <p:grpSpPr>
          <a:xfrm>
            <a:off x="1798764" y="3395402"/>
            <a:ext cx="376185" cy="280448"/>
            <a:chOff x="1798763" y="3395401"/>
            <a:chExt cx="376185" cy="280448"/>
          </a:xfrm>
        </p:grpSpPr>
        <p:sp>
          <p:nvSpPr>
            <p:cNvPr id="17699" name="Google Shape;17699;p71"/>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7700" name="Google Shape;17700;p71"/>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701" name="Google Shape;17701;p71"/>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02" name="Google Shape;17702;p71"/>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03" name="Google Shape;17703;p71"/>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704" name="Google Shape;17704;p71"/>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705" name="Google Shape;17705;p71"/>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706" name="Google Shape;17706;p71"/>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707" name="Google Shape;17707;p71"/>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08" name="Google Shape;17708;p71"/>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709" name="Google Shape;17709;p71"/>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710" name="Google Shape;17710;p71"/>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711" name="Google Shape;17711;p71"/>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12" name="Google Shape;17712;p71"/>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13" name="Google Shape;17713;p71"/>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714" name="Google Shape;17714;p71"/>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715" name="Google Shape;17715;p71"/>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716" name="Google Shape;17716;p71"/>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17" name="Google Shape;17717;p71"/>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718" name="Google Shape;17718;p71"/>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719" name="Google Shape;17719;p71"/>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720" name="Google Shape;17720;p71"/>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721" name="Google Shape;17721;p71"/>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722" name="Google Shape;17722;p71"/>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723" name="Google Shape;17723;p71"/>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24" name="Google Shape;17724;p71"/>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7725" name="Google Shape;17725;p71"/>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26" name="Google Shape;17726;p71"/>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727" name="Google Shape;17727;p71"/>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28" name="Google Shape;17728;p71"/>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729" name="Google Shape;17729;p71"/>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endParaRPr/>
            </a:p>
          </p:txBody>
        </p:sp>
      </p:grpSp>
      <p:grpSp>
        <p:nvGrpSpPr>
          <p:cNvPr id="17730" name="Google Shape;17730;p71"/>
          <p:cNvGrpSpPr/>
          <p:nvPr/>
        </p:nvGrpSpPr>
        <p:grpSpPr>
          <a:xfrm>
            <a:off x="2273307" y="3378754"/>
            <a:ext cx="375818" cy="313374"/>
            <a:chOff x="2273307" y="3378754"/>
            <a:chExt cx="375818" cy="313374"/>
          </a:xfrm>
        </p:grpSpPr>
        <p:sp>
          <p:nvSpPr>
            <p:cNvPr id="17731" name="Google Shape;17731;p71"/>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32" name="Google Shape;17732;p71"/>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33" name="Google Shape;17733;p71"/>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734" name="Google Shape;17734;p71"/>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735" name="Google Shape;17735;p71"/>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736" name="Google Shape;17736;p71"/>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737" name="Google Shape;17737;p71"/>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738" name="Google Shape;17738;p71"/>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739" name="Google Shape;17739;p71"/>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740" name="Google Shape;17740;p71"/>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41" name="Google Shape;17741;p71"/>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742" name="Google Shape;17742;p71"/>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743" name="Google Shape;17743;p71"/>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44" name="Google Shape;17744;p71"/>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45" name="Google Shape;17745;p71"/>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746" name="Google Shape;17746;p71"/>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747" name="Google Shape;17747;p71"/>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48" name="Google Shape;17748;p71"/>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49" name="Google Shape;17749;p71"/>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50" name="Google Shape;17750;p71"/>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751" name="Google Shape;17751;p71"/>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752" name="Google Shape;17752;p71"/>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53" name="Google Shape;17753;p71"/>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754" name="Google Shape;17754;p71"/>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755" name="Google Shape;17755;p71"/>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56" name="Google Shape;17756;p71"/>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57" name="Google Shape;17757;p71"/>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758" name="Google Shape;17758;p71"/>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759" name="Google Shape;17759;p71"/>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760" name="Google Shape;17760;p71"/>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761" name="Google Shape;17761;p71"/>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762" name="Google Shape;17762;p71"/>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763" name="Google Shape;17763;p71"/>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764" name="Google Shape;17764;p71"/>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65" name="Google Shape;17765;p71"/>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766" name="Google Shape;17766;p71"/>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767" name="Google Shape;17767;p71"/>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68" name="Google Shape;17768;p71"/>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69" name="Google Shape;17769;p71"/>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7770" name="Google Shape;17770;p71"/>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771" name="Google Shape;17771;p71"/>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772" name="Google Shape;17772;p71"/>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773" name="Google Shape;17773;p71"/>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774" name="Google Shape;17774;p71"/>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775" name="Google Shape;17775;p71"/>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776" name="Google Shape;17776;p71"/>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77" name="Google Shape;17777;p71"/>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778" name="Google Shape;17778;p71"/>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779" name="Google Shape;17779;p71"/>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80" name="Google Shape;17780;p71"/>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81" name="Google Shape;17781;p71"/>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782" name="Google Shape;17782;p71"/>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783" name="Google Shape;17783;p71"/>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84" name="Google Shape;17784;p71"/>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785" name="Google Shape;17785;p71"/>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786" name="Google Shape;17786;p71"/>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787" name="Google Shape;17787;p71"/>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788" name="Google Shape;17788;p71"/>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789" name="Google Shape;17789;p71"/>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790" name="Google Shape;17790;p71"/>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791" name="Google Shape;17791;p71"/>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792" name="Google Shape;17792;p71"/>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793" name="Google Shape;17793;p71"/>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794" name="Google Shape;17794;p71"/>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795" name="Google Shape;17795;p71"/>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796" name="Google Shape;17796;p71"/>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797" name="Google Shape;17797;p71"/>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798" name="Google Shape;17798;p71"/>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799" name="Google Shape;17799;p71"/>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800" name="Google Shape;17800;p71"/>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801" name="Google Shape;17801;p71"/>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802" name="Google Shape;17802;p71"/>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803" name="Google Shape;17803;p71"/>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804" name="Google Shape;17804;p71"/>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805" name="Google Shape;17805;p71"/>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806" name="Google Shape;17806;p71"/>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807" name="Google Shape;17807;p71"/>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808" name="Google Shape;17808;p71"/>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809" name="Google Shape;17809;p71"/>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810" name="Google Shape;17810;p71"/>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811" name="Google Shape;17811;p71"/>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812" name="Google Shape;17812;p71"/>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813" name="Google Shape;17813;p71"/>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814" name="Google Shape;17814;p71"/>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endParaRPr/>
            </a:p>
          </p:txBody>
        </p:sp>
      </p:grpSp>
      <p:grpSp>
        <p:nvGrpSpPr>
          <p:cNvPr id="17815" name="Google Shape;17815;p71"/>
          <p:cNvGrpSpPr/>
          <p:nvPr/>
        </p:nvGrpSpPr>
        <p:grpSpPr>
          <a:xfrm>
            <a:off x="2747484" y="3359460"/>
            <a:ext cx="377706" cy="352330"/>
            <a:chOff x="2747484" y="3359460"/>
            <a:chExt cx="377706" cy="352330"/>
          </a:xfrm>
        </p:grpSpPr>
        <p:sp>
          <p:nvSpPr>
            <p:cNvPr id="17816" name="Google Shape;17816;p71"/>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endParaRPr/>
            </a:p>
          </p:txBody>
        </p:sp>
        <p:sp>
          <p:nvSpPr>
            <p:cNvPr id="17817" name="Google Shape;17817;p71"/>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endParaRPr/>
            </a:p>
          </p:txBody>
        </p:sp>
        <p:sp>
          <p:nvSpPr>
            <p:cNvPr id="17818" name="Google Shape;17818;p71"/>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endParaRPr/>
            </a:p>
          </p:txBody>
        </p:sp>
        <p:sp>
          <p:nvSpPr>
            <p:cNvPr id="17819" name="Google Shape;17819;p71"/>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endParaRPr/>
            </a:p>
          </p:txBody>
        </p:sp>
        <p:sp>
          <p:nvSpPr>
            <p:cNvPr id="17820" name="Google Shape;17820;p71"/>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endParaRPr/>
            </a:p>
          </p:txBody>
        </p:sp>
        <p:sp>
          <p:nvSpPr>
            <p:cNvPr id="17821" name="Google Shape;17821;p71"/>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endParaRPr/>
            </a:p>
          </p:txBody>
        </p:sp>
        <p:sp>
          <p:nvSpPr>
            <p:cNvPr id="17822" name="Google Shape;17822;p71"/>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7823" name="Google Shape;17823;p71"/>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endParaRPr/>
            </a:p>
          </p:txBody>
        </p:sp>
        <p:sp>
          <p:nvSpPr>
            <p:cNvPr id="17824" name="Google Shape;17824;p71"/>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7825" name="Google Shape;17825;p71"/>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endParaRPr/>
            </a:p>
          </p:txBody>
        </p:sp>
        <p:sp>
          <p:nvSpPr>
            <p:cNvPr id="17826" name="Google Shape;17826;p71"/>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7827" name="Google Shape;17827;p71"/>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endParaRPr/>
            </a:p>
          </p:txBody>
        </p:sp>
        <p:sp>
          <p:nvSpPr>
            <p:cNvPr id="17828" name="Google Shape;17828;p71"/>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endParaRPr/>
            </a:p>
          </p:txBody>
        </p:sp>
        <p:sp>
          <p:nvSpPr>
            <p:cNvPr id="17829" name="Google Shape;17829;p71"/>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endParaRPr/>
            </a:p>
          </p:txBody>
        </p:sp>
        <p:sp>
          <p:nvSpPr>
            <p:cNvPr id="17830" name="Google Shape;17830;p71"/>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endParaRPr/>
            </a:p>
          </p:txBody>
        </p:sp>
      </p:grpSp>
      <p:grpSp>
        <p:nvGrpSpPr>
          <p:cNvPr id="17831" name="Google Shape;17831;p71"/>
          <p:cNvGrpSpPr/>
          <p:nvPr/>
        </p:nvGrpSpPr>
        <p:grpSpPr>
          <a:xfrm>
            <a:off x="3696205" y="3371938"/>
            <a:ext cx="375792" cy="327373"/>
            <a:chOff x="3696205" y="3371938"/>
            <a:chExt cx="375792" cy="327373"/>
          </a:xfrm>
        </p:grpSpPr>
        <p:sp>
          <p:nvSpPr>
            <p:cNvPr id="17832" name="Google Shape;17832;p71"/>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833" name="Google Shape;17833;p71"/>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834" name="Google Shape;17834;p71"/>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835" name="Google Shape;17835;p71"/>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7836" name="Google Shape;17836;p71"/>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7837" name="Google Shape;17837;p71"/>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838" name="Google Shape;17838;p71"/>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839" name="Google Shape;17839;p71"/>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840" name="Google Shape;17840;p71"/>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841" name="Google Shape;17841;p71"/>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842" name="Google Shape;17842;p71"/>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843" name="Google Shape;17843;p71"/>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844" name="Google Shape;17844;p71"/>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845" name="Google Shape;17845;p71"/>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846" name="Google Shape;17846;p71"/>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847" name="Google Shape;17847;p71"/>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848" name="Google Shape;17848;p71"/>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849" name="Google Shape;17849;p71"/>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850" name="Google Shape;17850;p71"/>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851" name="Google Shape;17851;p71"/>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852" name="Google Shape;17852;p71"/>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853" name="Google Shape;17853;p71"/>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854" name="Google Shape;17854;p71"/>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endParaRPr/>
            </a:p>
          </p:txBody>
        </p:sp>
      </p:grpSp>
      <p:grpSp>
        <p:nvGrpSpPr>
          <p:cNvPr id="17855" name="Google Shape;17855;p71"/>
          <p:cNvGrpSpPr/>
          <p:nvPr/>
        </p:nvGrpSpPr>
        <p:grpSpPr>
          <a:xfrm>
            <a:off x="6567325" y="2436849"/>
            <a:ext cx="366722" cy="342892"/>
            <a:chOff x="6567324" y="2436849"/>
            <a:chExt cx="366722" cy="342892"/>
          </a:xfrm>
        </p:grpSpPr>
        <p:sp>
          <p:nvSpPr>
            <p:cNvPr id="17856" name="Google Shape;17856;p71"/>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endParaRPr/>
            </a:p>
          </p:txBody>
        </p:sp>
        <p:sp>
          <p:nvSpPr>
            <p:cNvPr id="17857" name="Google Shape;17857;p71"/>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7858" name="Google Shape;17858;p71"/>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859" name="Google Shape;17859;p71"/>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860" name="Google Shape;17860;p71"/>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7861" name="Google Shape;17861;p71"/>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endParaRPr/>
            </a:p>
          </p:txBody>
        </p:sp>
        <p:sp>
          <p:nvSpPr>
            <p:cNvPr id="17862" name="Google Shape;17862;p71"/>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endParaRPr/>
            </a:p>
          </p:txBody>
        </p:sp>
        <p:sp>
          <p:nvSpPr>
            <p:cNvPr id="17863" name="Google Shape;17863;p71"/>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endParaRPr/>
            </a:p>
          </p:txBody>
        </p:sp>
        <p:sp>
          <p:nvSpPr>
            <p:cNvPr id="17864" name="Google Shape;17864;p71"/>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7865" name="Google Shape;17865;p71"/>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endParaRPr/>
            </a:p>
          </p:txBody>
        </p:sp>
        <p:sp>
          <p:nvSpPr>
            <p:cNvPr id="17866" name="Google Shape;17866;p71"/>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endParaRPr/>
            </a:p>
          </p:txBody>
        </p:sp>
        <p:sp>
          <p:nvSpPr>
            <p:cNvPr id="17867" name="Google Shape;17867;p71"/>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endParaRPr/>
            </a:p>
          </p:txBody>
        </p:sp>
      </p:grpSp>
      <p:grpSp>
        <p:nvGrpSpPr>
          <p:cNvPr id="17868" name="Google Shape;17868;p71"/>
          <p:cNvGrpSpPr/>
          <p:nvPr/>
        </p:nvGrpSpPr>
        <p:grpSpPr>
          <a:xfrm>
            <a:off x="4208971" y="3361347"/>
            <a:ext cx="299349" cy="348188"/>
            <a:chOff x="4208970" y="3361347"/>
            <a:chExt cx="299349" cy="348188"/>
          </a:xfrm>
        </p:grpSpPr>
        <p:sp>
          <p:nvSpPr>
            <p:cNvPr id="17869" name="Google Shape;17869;p71"/>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7870" name="Google Shape;17870;p71"/>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871" name="Google Shape;17871;p71"/>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endParaRPr/>
            </a:p>
          </p:txBody>
        </p:sp>
        <p:sp>
          <p:nvSpPr>
            <p:cNvPr id="17872" name="Google Shape;17872;p71"/>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873" name="Google Shape;17873;p71"/>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874" name="Google Shape;17874;p71"/>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7875" name="Google Shape;17875;p71"/>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876" name="Google Shape;17876;p71"/>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877" name="Google Shape;17877;p71"/>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endParaRPr/>
            </a:p>
          </p:txBody>
        </p:sp>
        <p:sp>
          <p:nvSpPr>
            <p:cNvPr id="17878" name="Google Shape;17878;p71"/>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879" name="Google Shape;17879;p71"/>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880" name="Google Shape;17880;p71"/>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endParaRPr/>
            </a:p>
          </p:txBody>
        </p:sp>
        <p:sp>
          <p:nvSpPr>
            <p:cNvPr id="17881" name="Google Shape;17881;p71"/>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7882" name="Google Shape;17882;p71"/>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endParaRPr/>
            </a:p>
          </p:txBody>
        </p:sp>
      </p:grpSp>
      <p:grpSp>
        <p:nvGrpSpPr>
          <p:cNvPr id="17883" name="Google Shape;17883;p71"/>
          <p:cNvGrpSpPr/>
          <p:nvPr/>
        </p:nvGrpSpPr>
        <p:grpSpPr>
          <a:xfrm>
            <a:off x="2786833" y="1512352"/>
            <a:ext cx="366722" cy="353667"/>
            <a:chOff x="2786833" y="1512351"/>
            <a:chExt cx="366722" cy="353667"/>
          </a:xfrm>
        </p:grpSpPr>
        <p:sp>
          <p:nvSpPr>
            <p:cNvPr id="17884" name="Google Shape;17884;p71"/>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885" name="Google Shape;17885;p71"/>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886" name="Google Shape;17886;p71"/>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887" name="Google Shape;17887;p71"/>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888" name="Google Shape;17888;p71"/>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889" name="Google Shape;17889;p71"/>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890" name="Google Shape;17890;p71"/>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891" name="Google Shape;17891;p71"/>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892" name="Google Shape;17892;p71"/>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893" name="Google Shape;17893;p71"/>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894" name="Google Shape;17894;p71"/>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895" name="Google Shape;17895;p71"/>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896" name="Google Shape;17896;p71"/>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897" name="Google Shape;17897;p71"/>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898" name="Google Shape;17898;p71"/>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899" name="Google Shape;17899;p71"/>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900" name="Google Shape;17900;p71"/>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901" name="Google Shape;17901;p71"/>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902" name="Google Shape;17902;p71"/>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903" name="Google Shape;17903;p71"/>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endParaRPr/>
            </a:p>
          </p:txBody>
        </p:sp>
      </p:grpSp>
      <p:grpSp>
        <p:nvGrpSpPr>
          <p:cNvPr id="17904" name="Google Shape;17904;p71"/>
          <p:cNvGrpSpPr/>
          <p:nvPr/>
        </p:nvGrpSpPr>
        <p:grpSpPr>
          <a:xfrm>
            <a:off x="1845321" y="1512744"/>
            <a:ext cx="352723" cy="353090"/>
            <a:chOff x="1845321" y="1512744"/>
            <a:chExt cx="352723" cy="353090"/>
          </a:xfrm>
        </p:grpSpPr>
        <p:sp>
          <p:nvSpPr>
            <p:cNvPr id="17905" name="Google Shape;17905;p71"/>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906" name="Google Shape;17906;p71"/>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907" name="Google Shape;17907;p71"/>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908" name="Google Shape;17908;p71"/>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909" name="Google Shape;17909;p71"/>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910" name="Google Shape;17910;p71"/>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911" name="Google Shape;17911;p71"/>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912" name="Google Shape;17912;p71"/>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913" name="Google Shape;17913;p71"/>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7914" name="Google Shape;17914;p71"/>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915" name="Google Shape;17915;p71"/>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endParaRPr/>
            </a:p>
          </p:txBody>
        </p:sp>
      </p:grpSp>
      <p:grpSp>
        <p:nvGrpSpPr>
          <p:cNvPr id="17916" name="Google Shape;17916;p71"/>
          <p:cNvGrpSpPr/>
          <p:nvPr/>
        </p:nvGrpSpPr>
        <p:grpSpPr>
          <a:xfrm>
            <a:off x="3214453" y="3340533"/>
            <a:ext cx="392465" cy="389896"/>
            <a:chOff x="3214452" y="3340533"/>
            <a:chExt cx="392465" cy="389896"/>
          </a:xfrm>
        </p:grpSpPr>
        <p:sp>
          <p:nvSpPr>
            <p:cNvPr id="17917" name="Google Shape;17917;p71"/>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7918" name="Google Shape;17918;p71"/>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7919" name="Google Shape;17919;p71"/>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7920" name="Google Shape;17920;p71"/>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7921" name="Google Shape;17921;p71"/>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7922" name="Google Shape;17922;p71"/>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7923" name="Google Shape;17923;p71"/>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7924" name="Google Shape;17924;p71"/>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7925" name="Google Shape;17925;p71"/>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endParaRPr/>
            </a:p>
          </p:txBody>
        </p:sp>
        <p:sp>
          <p:nvSpPr>
            <p:cNvPr id="17926" name="Google Shape;17926;p71"/>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endParaRPr/>
            </a:p>
          </p:txBody>
        </p:sp>
        <p:sp>
          <p:nvSpPr>
            <p:cNvPr id="17927" name="Google Shape;17927;p71"/>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endParaRPr/>
            </a:p>
          </p:txBody>
        </p:sp>
        <p:sp>
          <p:nvSpPr>
            <p:cNvPr id="17928" name="Google Shape;17928;p71"/>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endParaRPr/>
            </a:p>
          </p:txBody>
        </p:sp>
        <p:sp>
          <p:nvSpPr>
            <p:cNvPr id="17929" name="Google Shape;17929;p71"/>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endParaRPr/>
            </a:p>
          </p:txBody>
        </p:sp>
        <p:sp>
          <p:nvSpPr>
            <p:cNvPr id="17930" name="Google Shape;17930;p71"/>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endParaRPr/>
            </a:p>
          </p:txBody>
        </p:sp>
        <p:sp>
          <p:nvSpPr>
            <p:cNvPr id="17931" name="Google Shape;17931;p71"/>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endParaRPr/>
            </a:p>
          </p:txBody>
        </p:sp>
        <p:sp>
          <p:nvSpPr>
            <p:cNvPr id="17932" name="Google Shape;17932;p71"/>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7933" name="Google Shape;17933;p71"/>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934" name="Google Shape;17934;p71"/>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935" name="Google Shape;17935;p71"/>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endParaRPr/>
            </a:p>
          </p:txBody>
        </p:sp>
        <p:sp>
          <p:nvSpPr>
            <p:cNvPr id="17936" name="Google Shape;17936;p71"/>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endParaRPr/>
            </a:p>
          </p:txBody>
        </p:sp>
        <p:sp>
          <p:nvSpPr>
            <p:cNvPr id="17937" name="Google Shape;17937;p71"/>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7938" name="Google Shape;17938;p71"/>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endParaRPr/>
            </a:p>
          </p:txBody>
        </p:sp>
        <p:sp>
          <p:nvSpPr>
            <p:cNvPr id="17939" name="Google Shape;17939;p71"/>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endParaRPr/>
            </a:p>
          </p:txBody>
        </p:sp>
        <p:sp>
          <p:nvSpPr>
            <p:cNvPr id="17940" name="Google Shape;17940;p71"/>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endParaRPr/>
            </a:p>
          </p:txBody>
        </p:sp>
        <p:sp>
          <p:nvSpPr>
            <p:cNvPr id="17941" name="Google Shape;17941;p71"/>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endParaRPr/>
            </a:p>
          </p:txBody>
        </p:sp>
      </p:grpSp>
      <p:grpSp>
        <p:nvGrpSpPr>
          <p:cNvPr id="17942" name="Google Shape;17942;p71"/>
          <p:cNvGrpSpPr/>
          <p:nvPr/>
        </p:nvGrpSpPr>
        <p:grpSpPr>
          <a:xfrm>
            <a:off x="3327229" y="1499899"/>
            <a:ext cx="234650" cy="378440"/>
            <a:chOff x="3327229" y="1499899"/>
            <a:chExt cx="234650" cy="378440"/>
          </a:xfrm>
        </p:grpSpPr>
        <p:sp>
          <p:nvSpPr>
            <p:cNvPr id="17943" name="Google Shape;17943;p71"/>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944" name="Google Shape;17944;p71"/>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endParaRPr/>
            </a:p>
          </p:txBody>
        </p:sp>
        <p:sp>
          <p:nvSpPr>
            <p:cNvPr id="17945" name="Google Shape;17945;p71"/>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7946" name="Google Shape;17946;p71"/>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7947" name="Google Shape;17947;p71"/>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7948" name="Google Shape;17948;p71"/>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949" name="Google Shape;17949;p71"/>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7950" name="Google Shape;17950;p71"/>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endParaRPr/>
            </a:p>
          </p:txBody>
        </p:sp>
        <p:sp>
          <p:nvSpPr>
            <p:cNvPr id="17951" name="Google Shape;17951;p71"/>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endParaRPr/>
            </a:p>
          </p:txBody>
        </p:sp>
        <p:sp>
          <p:nvSpPr>
            <p:cNvPr id="17952" name="Google Shape;17952;p71"/>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endParaRPr/>
            </a:p>
          </p:txBody>
        </p:sp>
        <p:sp>
          <p:nvSpPr>
            <p:cNvPr id="17953" name="Google Shape;17953;p71"/>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7954" name="Google Shape;17954;p71"/>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955" name="Google Shape;17955;p71"/>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956" name="Google Shape;17956;p71"/>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957" name="Google Shape;17957;p71"/>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958" name="Google Shape;17958;p71"/>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959" name="Google Shape;17959;p71"/>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960" name="Google Shape;17960;p71"/>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961" name="Google Shape;17961;p71"/>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962" name="Google Shape;17962;p71"/>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endParaRPr/>
            </a:p>
          </p:txBody>
        </p:sp>
        <p:sp>
          <p:nvSpPr>
            <p:cNvPr id="17963" name="Google Shape;17963;p71"/>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endParaRPr/>
            </a:p>
          </p:txBody>
        </p:sp>
      </p:grpSp>
      <p:grpSp>
        <p:nvGrpSpPr>
          <p:cNvPr id="17964" name="Google Shape;17964;p71"/>
          <p:cNvGrpSpPr/>
          <p:nvPr/>
        </p:nvGrpSpPr>
        <p:grpSpPr>
          <a:xfrm>
            <a:off x="3735553" y="1530152"/>
            <a:ext cx="366722" cy="317962"/>
            <a:chOff x="3735553" y="1530151"/>
            <a:chExt cx="366722" cy="317962"/>
          </a:xfrm>
        </p:grpSpPr>
        <p:sp>
          <p:nvSpPr>
            <p:cNvPr id="17965" name="Google Shape;17965;p71"/>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7966" name="Google Shape;17966;p71"/>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967" name="Google Shape;17967;p71"/>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968" name="Google Shape;17968;p71"/>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969" name="Google Shape;17969;p71"/>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970" name="Google Shape;17970;p71"/>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971" name="Google Shape;17971;p71"/>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972" name="Google Shape;17972;p71"/>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973" name="Google Shape;17973;p71"/>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974" name="Google Shape;17974;p71"/>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975" name="Google Shape;17975;p71"/>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976" name="Google Shape;17976;p71"/>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endParaRPr/>
            </a:p>
          </p:txBody>
        </p:sp>
      </p:grpSp>
      <p:grpSp>
        <p:nvGrpSpPr>
          <p:cNvPr id="17977" name="Google Shape;17977;p71"/>
          <p:cNvGrpSpPr/>
          <p:nvPr/>
        </p:nvGrpSpPr>
        <p:grpSpPr>
          <a:xfrm>
            <a:off x="866322" y="2469775"/>
            <a:ext cx="379226" cy="322733"/>
            <a:chOff x="866322" y="2469775"/>
            <a:chExt cx="379226" cy="322733"/>
          </a:xfrm>
        </p:grpSpPr>
        <p:sp>
          <p:nvSpPr>
            <p:cNvPr id="17978" name="Google Shape;17978;p71"/>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7979" name="Google Shape;17979;p71"/>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980" name="Google Shape;17980;p71"/>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981" name="Google Shape;17981;p71"/>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982" name="Google Shape;17982;p71"/>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7983" name="Google Shape;17983;p71"/>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7984" name="Google Shape;17984;p71"/>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985" name="Google Shape;17985;p71"/>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986" name="Google Shape;17986;p71"/>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987" name="Google Shape;17987;p71"/>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988" name="Google Shape;17988;p71"/>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989" name="Google Shape;17989;p71"/>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7990" name="Google Shape;17990;p71"/>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991" name="Google Shape;17991;p71"/>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endParaRPr/>
            </a:p>
          </p:txBody>
        </p:sp>
        <p:sp>
          <p:nvSpPr>
            <p:cNvPr id="17992" name="Google Shape;17992;p71"/>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7993" name="Google Shape;17993;p71"/>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994" name="Google Shape;17994;p71"/>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7995" name="Google Shape;17995;p71"/>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7996" name="Google Shape;17996;p71"/>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7997" name="Google Shape;17997;p71"/>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7998" name="Google Shape;17998;p71"/>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7999" name="Google Shape;17999;p71"/>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000" name="Google Shape;18000;p71"/>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001" name="Google Shape;18001;p71"/>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002" name="Google Shape;18002;p71"/>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8003" name="Google Shape;18003;p71"/>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8004" name="Google Shape;18004;p71"/>
          <p:cNvGrpSpPr/>
          <p:nvPr/>
        </p:nvGrpSpPr>
        <p:grpSpPr>
          <a:xfrm>
            <a:off x="1328387" y="2500815"/>
            <a:ext cx="404183" cy="289151"/>
            <a:chOff x="1328387" y="2500814"/>
            <a:chExt cx="404183" cy="289151"/>
          </a:xfrm>
        </p:grpSpPr>
        <p:sp>
          <p:nvSpPr>
            <p:cNvPr id="18005" name="Google Shape;18005;p71"/>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006" name="Google Shape;18006;p71"/>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8007" name="Google Shape;18007;p71"/>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008" name="Google Shape;18008;p71"/>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009" name="Google Shape;18009;p71"/>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010" name="Google Shape;18010;p71"/>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011" name="Google Shape;18011;p71"/>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012" name="Google Shape;18012;p71"/>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013" name="Google Shape;18013;p71"/>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014" name="Google Shape;18014;p71"/>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015" name="Google Shape;18015;p71"/>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016" name="Google Shape;18016;p71"/>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017" name="Google Shape;18017;p71"/>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018" name="Google Shape;18018;p71"/>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019" name="Google Shape;18019;p71"/>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020" name="Google Shape;18020;p71"/>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021" name="Google Shape;18021;p71"/>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8022" name="Google Shape;18022;p71"/>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023" name="Google Shape;18023;p71"/>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8024" name="Google Shape;18024;p71"/>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8025" name="Google Shape;18025;p71"/>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8026" name="Google Shape;18026;p71"/>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8027" name="Google Shape;18027;p71"/>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028" name="Google Shape;18028;p71"/>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029" name="Google Shape;18029;p71"/>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8030" name="Google Shape;18030;p71"/>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031" name="Google Shape;18031;p71"/>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8032" name="Google Shape;18032;p71"/>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8033" name="Google Shape;18033;p71"/>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endParaRPr/>
            </a:p>
          </p:txBody>
        </p:sp>
      </p:grpSp>
      <p:grpSp>
        <p:nvGrpSpPr>
          <p:cNvPr id="18034" name="Google Shape;18034;p71"/>
          <p:cNvGrpSpPr/>
          <p:nvPr/>
        </p:nvGrpSpPr>
        <p:grpSpPr>
          <a:xfrm>
            <a:off x="1821465" y="2495703"/>
            <a:ext cx="365988" cy="270801"/>
            <a:chOff x="1821465" y="2495702"/>
            <a:chExt cx="365988" cy="270801"/>
          </a:xfrm>
        </p:grpSpPr>
        <p:sp>
          <p:nvSpPr>
            <p:cNvPr id="18035" name="Google Shape;18035;p71"/>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8036" name="Google Shape;18036;p71"/>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8037" name="Google Shape;18037;p71"/>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8038" name="Google Shape;18038;p71"/>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039" name="Google Shape;18039;p71"/>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040" name="Google Shape;18040;p71"/>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041" name="Google Shape;18041;p71"/>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endParaRPr/>
            </a:p>
          </p:txBody>
        </p:sp>
      </p:grpSp>
      <p:grpSp>
        <p:nvGrpSpPr>
          <p:cNvPr id="18042" name="Google Shape;18042;p71"/>
          <p:cNvGrpSpPr/>
          <p:nvPr/>
        </p:nvGrpSpPr>
        <p:grpSpPr>
          <a:xfrm>
            <a:off x="3725724" y="2455776"/>
            <a:ext cx="354977" cy="351202"/>
            <a:chOff x="3725723" y="2455776"/>
            <a:chExt cx="354977" cy="351202"/>
          </a:xfrm>
        </p:grpSpPr>
        <p:sp>
          <p:nvSpPr>
            <p:cNvPr id="18043" name="Google Shape;18043;p71"/>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endParaRPr/>
            </a:p>
          </p:txBody>
        </p:sp>
        <p:sp>
          <p:nvSpPr>
            <p:cNvPr id="18044" name="Google Shape;18044;p71"/>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8045" name="Google Shape;18045;p71"/>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18046" name="Google Shape;18046;p71"/>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endParaRPr/>
            </a:p>
          </p:txBody>
        </p:sp>
        <p:sp>
          <p:nvSpPr>
            <p:cNvPr id="18047" name="Google Shape;18047;p71"/>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8048" name="Google Shape;18048;p71"/>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endParaRPr/>
            </a:p>
          </p:txBody>
        </p:sp>
        <p:sp>
          <p:nvSpPr>
            <p:cNvPr id="18049" name="Google Shape;18049;p71"/>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8050" name="Google Shape;18050;p71"/>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endParaRPr/>
            </a:p>
          </p:txBody>
        </p:sp>
        <p:sp>
          <p:nvSpPr>
            <p:cNvPr id="18051" name="Google Shape;18051;p71"/>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endParaRPr/>
            </a:p>
          </p:txBody>
        </p:sp>
        <p:sp>
          <p:nvSpPr>
            <p:cNvPr id="18052" name="Google Shape;18052;p71"/>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endParaRPr/>
            </a:p>
          </p:txBody>
        </p:sp>
        <p:sp>
          <p:nvSpPr>
            <p:cNvPr id="18053" name="Google Shape;18053;p71"/>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8054" name="Google Shape;18054;p71"/>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endParaRPr/>
            </a:p>
          </p:txBody>
        </p:sp>
        <p:sp>
          <p:nvSpPr>
            <p:cNvPr id="18055" name="Google Shape;18055;p71"/>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endParaRPr/>
            </a:p>
          </p:txBody>
        </p:sp>
      </p:grpSp>
      <p:grpSp>
        <p:nvGrpSpPr>
          <p:cNvPr id="18056" name="Google Shape;18056;p71"/>
          <p:cNvGrpSpPr/>
          <p:nvPr/>
        </p:nvGrpSpPr>
        <p:grpSpPr>
          <a:xfrm>
            <a:off x="5226165" y="1977642"/>
            <a:ext cx="230482" cy="388847"/>
            <a:chOff x="5226165" y="1977641"/>
            <a:chExt cx="230482" cy="388847"/>
          </a:xfrm>
        </p:grpSpPr>
        <p:sp>
          <p:nvSpPr>
            <p:cNvPr id="18057" name="Google Shape;18057;p71"/>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058" name="Google Shape;18058;p71"/>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059" name="Google Shape;18059;p71"/>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060" name="Google Shape;18060;p71"/>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061" name="Google Shape;18061;p71"/>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062" name="Google Shape;18062;p71"/>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063" name="Google Shape;18063;p71"/>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064" name="Google Shape;18064;p71"/>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8065" name="Google Shape;18065;p71"/>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8066" name="Google Shape;18066;p71"/>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067" name="Google Shape;18067;p71"/>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068" name="Google Shape;18068;p71"/>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endParaRPr/>
            </a:p>
          </p:txBody>
        </p:sp>
      </p:grpSp>
      <p:grpSp>
        <p:nvGrpSpPr>
          <p:cNvPr id="18069" name="Google Shape;18069;p71"/>
          <p:cNvGrpSpPr/>
          <p:nvPr/>
        </p:nvGrpSpPr>
        <p:grpSpPr>
          <a:xfrm>
            <a:off x="5632602" y="2025510"/>
            <a:ext cx="370130" cy="287264"/>
            <a:chOff x="5632602" y="2025510"/>
            <a:chExt cx="370130" cy="287264"/>
          </a:xfrm>
        </p:grpSpPr>
        <p:sp>
          <p:nvSpPr>
            <p:cNvPr id="18070" name="Google Shape;18070;p71"/>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endParaRPr/>
            </a:p>
          </p:txBody>
        </p:sp>
        <p:sp>
          <p:nvSpPr>
            <p:cNvPr id="18071" name="Google Shape;18071;p71"/>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endParaRPr/>
            </a:p>
          </p:txBody>
        </p:sp>
        <p:sp>
          <p:nvSpPr>
            <p:cNvPr id="18072" name="Google Shape;18072;p71"/>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8073" name="Google Shape;18073;p71"/>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8074" name="Google Shape;18074;p71"/>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8075" name="Google Shape;18075;p71"/>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8076" name="Google Shape;18076;p71"/>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endParaRPr/>
            </a:p>
          </p:txBody>
        </p:sp>
        <p:sp>
          <p:nvSpPr>
            <p:cNvPr id="18077" name="Google Shape;18077;p71"/>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endParaRPr/>
            </a:p>
          </p:txBody>
        </p:sp>
        <p:sp>
          <p:nvSpPr>
            <p:cNvPr id="18078" name="Google Shape;18078;p71"/>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8079" name="Google Shape;18079;p71"/>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endParaRPr/>
            </a:p>
          </p:txBody>
        </p:sp>
        <p:sp>
          <p:nvSpPr>
            <p:cNvPr id="18080" name="Google Shape;18080;p71"/>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8081" name="Google Shape;18081;p71"/>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endParaRPr/>
            </a:p>
          </p:txBody>
        </p:sp>
        <p:sp>
          <p:nvSpPr>
            <p:cNvPr id="18082" name="Google Shape;18082;p71"/>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083" name="Google Shape;18083;p71"/>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084" name="Google Shape;18084;p71"/>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085" name="Google Shape;18085;p71"/>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086" name="Google Shape;18086;p71"/>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8087" name="Google Shape;18087;p71"/>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endParaRPr/>
            </a:p>
          </p:txBody>
        </p:sp>
      </p:grpSp>
      <p:grpSp>
        <p:nvGrpSpPr>
          <p:cNvPr id="18088" name="Google Shape;18088;p71"/>
          <p:cNvGrpSpPr/>
          <p:nvPr/>
        </p:nvGrpSpPr>
        <p:grpSpPr>
          <a:xfrm>
            <a:off x="4212379" y="2456537"/>
            <a:ext cx="331515" cy="330021"/>
            <a:chOff x="4212378" y="2456537"/>
            <a:chExt cx="331515" cy="330021"/>
          </a:xfrm>
        </p:grpSpPr>
        <p:sp>
          <p:nvSpPr>
            <p:cNvPr id="18089" name="Google Shape;18089;p71"/>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endParaRPr/>
            </a:p>
          </p:txBody>
        </p:sp>
        <p:sp>
          <p:nvSpPr>
            <p:cNvPr id="18090" name="Google Shape;18090;p71"/>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endParaRPr/>
            </a:p>
          </p:txBody>
        </p:sp>
        <p:sp>
          <p:nvSpPr>
            <p:cNvPr id="18091" name="Google Shape;18091;p71"/>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endParaRPr/>
            </a:p>
          </p:txBody>
        </p:sp>
        <p:sp>
          <p:nvSpPr>
            <p:cNvPr id="18092" name="Google Shape;18092;p71"/>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endParaRPr/>
            </a:p>
          </p:txBody>
        </p:sp>
        <p:sp>
          <p:nvSpPr>
            <p:cNvPr id="18093" name="Google Shape;18093;p71"/>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endParaRPr/>
            </a:p>
          </p:txBody>
        </p:sp>
        <p:sp>
          <p:nvSpPr>
            <p:cNvPr id="18094" name="Google Shape;18094;p71"/>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endParaRPr/>
            </a:p>
          </p:txBody>
        </p:sp>
        <p:sp>
          <p:nvSpPr>
            <p:cNvPr id="18095" name="Google Shape;18095;p71"/>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endParaRPr/>
            </a:p>
          </p:txBody>
        </p:sp>
        <p:sp>
          <p:nvSpPr>
            <p:cNvPr id="18096" name="Google Shape;18096;p71"/>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endParaRPr/>
            </a:p>
          </p:txBody>
        </p:sp>
        <p:sp>
          <p:nvSpPr>
            <p:cNvPr id="18097" name="Google Shape;18097;p71"/>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endParaRPr/>
            </a:p>
          </p:txBody>
        </p:sp>
      </p:grpSp>
      <p:grpSp>
        <p:nvGrpSpPr>
          <p:cNvPr id="18098" name="Google Shape;18098;p71"/>
          <p:cNvGrpSpPr/>
          <p:nvPr/>
        </p:nvGrpSpPr>
        <p:grpSpPr>
          <a:xfrm>
            <a:off x="6176013" y="1977826"/>
            <a:ext cx="235411" cy="347427"/>
            <a:chOff x="6176013" y="1977825"/>
            <a:chExt cx="235411" cy="347427"/>
          </a:xfrm>
        </p:grpSpPr>
        <p:sp>
          <p:nvSpPr>
            <p:cNvPr id="18099" name="Google Shape;18099;p71"/>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100" name="Google Shape;18100;p71"/>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101" name="Google Shape;18101;p71"/>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102" name="Google Shape;18102;p71"/>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03" name="Google Shape;18103;p71"/>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8104" name="Google Shape;18104;p71"/>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8105" name="Google Shape;18105;p71"/>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06" name="Google Shape;18106;p71"/>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07" name="Google Shape;18107;p71"/>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endParaRPr/>
            </a:p>
          </p:txBody>
        </p:sp>
        <p:sp>
          <p:nvSpPr>
            <p:cNvPr id="18108" name="Google Shape;18108;p71"/>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09" name="Google Shape;18109;p71"/>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10" name="Google Shape;18110;p71"/>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111" name="Google Shape;18111;p71"/>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112" name="Google Shape;18112;p71"/>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8113" name="Google Shape;18113;p71"/>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8114" name="Google Shape;18114;p71"/>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8115" name="Google Shape;18115;p71"/>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endParaRPr/>
            </a:p>
          </p:txBody>
        </p:sp>
      </p:grpSp>
      <p:grpSp>
        <p:nvGrpSpPr>
          <p:cNvPr id="18116" name="Google Shape;18116;p71"/>
          <p:cNvGrpSpPr/>
          <p:nvPr/>
        </p:nvGrpSpPr>
        <p:grpSpPr>
          <a:xfrm>
            <a:off x="6652077" y="1977458"/>
            <a:ext cx="235778" cy="347794"/>
            <a:chOff x="6652077" y="1977458"/>
            <a:chExt cx="235778" cy="347794"/>
          </a:xfrm>
        </p:grpSpPr>
        <p:sp>
          <p:nvSpPr>
            <p:cNvPr id="18117" name="Google Shape;18117;p71"/>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endParaRPr/>
            </a:p>
          </p:txBody>
        </p:sp>
        <p:sp>
          <p:nvSpPr>
            <p:cNvPr id="18118" name="Google Shape;18118;p71"/>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8119" name="Google Shape;18119;p71"/>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endParaRPr/>
            </a:p>
          </p:txBody>
        </p:sp>
        <p:sp>
          <p:nvSpPr>
            <p:cNvPr id="18120" name="Google Shape;18120;p71"/>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8121" name="Google Shape;18121;p71"/>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122" name="Google Shape;18122;p71"/>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123" name="Google Shape;18123;p71"/>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8124" name="Google Shape;18124;p71"/>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125" name="Google Shape;18125;p71"/>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26" name="Google Shape;18126;p71"/>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127" name="Google Shape;18127;p71"/>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128" name="Google Shape;18128;p71"/>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8129" name="Google Shape;18129;p71"/>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30" name="Google Shape;18130;p71"/>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31" name="Google Shape;18131;p71"/>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32" name="Google Shape;18132;p71"/>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endParaRPr/>
            </a:p>
          </p:txBody>
        </p:sp>
      </p:grpSp>
      <p:grpSp>
        <p:nvGrpSpPr>
          <p:cNvPr id="18133" name="Google Shape;18133;p71"/>
          <p:cNvGrpSpPr/>
          <p:nvPr/>
        </p:nvGrpSpPr>
        <p:grpSpPr>
          <a:xfrm>
            <a:off x="7072514" y="1997512"/>
            <a:ext cx="394352" cy="308052"/>
            <a:chOff x="7072513" y="1997512"/>
            <a:chExt cx="394352" cy="308052"/>
          </a:xfrm>
        </p:grpSpPr>
        <p:sp>
          <p:nvSpPr>
            <p:cNvPr id="18134" name="Google Shape;18134;p71"/>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endParaRPr/>
            </a:p>
          </p:txBody>
        </p:sp>
        <p:sp>
          <p:nvSpPr>
            <p:cNvPr id="18135" name="Google Shape;18135;p71"/>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endParaRPr/>
            </a:p>
          </p:txBody>
        </p:sp>
        <p:sp>
          <p:nvSpPr>
            <p:cNvPr id="18136" name="Google Shape;18136;p71"/>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endParaRPr/>
            </a:p>
          </p:txBody>
        </p:sp>
        <p:sp>
          <p:nvSpPr>
            <p:cNvPr id="18137" name="Google Shape;18137;p71"/>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8138" name="Google Shape;18138;p71"/>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endParaRPr/>
            </a:p>
          </p:txBody>
        </p:sp>
        <p:sp>
          <p:nvSpPr>
            <p:cNvPr id="18139" name="Google Shape;18139;p71"/>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endParaRPr/>
            </a:p>
          </p:txBody>
        </p:sp>
        <p:sp>
          <p:nvSpPr>
            <p:cNvPr id="18140" name="Google Shape;18140;p71"/>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8141" name="Google Shape;18141;p71"/>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endParaRPr/>
            </a:p>
          </p:txBody>
        </p:sp>
        <p:sp>
          <p:nvSpPr>
            <p:cNvPr id="18142" name="Google Shape;18142;p71"/>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endParaRPr/>
            </a:p>
          </p:txBody>
        </p:sp>
        <p:sp>
          <p:nvSpPr>
            <p:cNvPr id="18143" name="Google Shape;18143;p71"/>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endParaRPr/>
            </a:p>
          </p:txBody>
        </p:sp>
        <p:sp>
          <p:nvSpPr>
            <p:cNvPr id="18144" name="Google Shape;18144;p71"/>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endParaRPr/>
            </a:p>
          </p:txBody>
        </p:sp>
      </p:grpSp>
      <p:grpSp>
        <p:nvGrpSpPr>
          <p:cNvPr id="18145" name="Google Shape;18145;p71"/>
          <p:cNvGrpSpPr/>
          <p:nvPr/>
        </p:nvGrpSpPr>
        <p:grpSpPr>
          <a:xfrm>
            <a:off x="7576209" y="1977825"/>
            <a:ext cx="292533" cy="347454"/>
            <a:chOff x="7576208" y="1977825"/>
            <a:chExt cx="292533" cy="347454"/>
          </a:xfrm>
        </p:grpSpPr>
        <p:sp>
          <p:nvSpPr>
            <p:cNvPr id="18146" name="Google Shape;18146;p71"/>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8147" name="Google Shape;18147;p71"/>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8148" name="Google Shape;18148;p71"/>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endParaRPr/>
            </a:p>
          </p:txBody>
        </p:sp>
        <p:sp>
          <p:nvSpPr>
            <p:cNvPr id="18149" name="Google Shape;18149;p71"/>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endParaRPr/>
            </a:p>
          </p:txBody>
        </p:sp>
        <p:sp>
          <p:nvSpPr>
            <p:cNvPr id="18150" name="Google Shape;18150;p71"/>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endParaRPr/>
            </a:p>
          </p:txBody>
        </p:sp>
        <p:sp>
          <p:nvSpPr>
            <p:cNvPr id="18151" name="Google Shape;18151;p71"/>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8152" name="Google Shape;18152;p71"/>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endParaRPr/>
            </a:p>
          </p:txBody>
        </p:sp>
        <p:sp>
          <p:nvSpPr>
            <p:cNvPr id="18153" name="Google Shape;18153;p71"/>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154" name="Google Shape;18154;p71"/>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8155" name="Google Shape;18155;p71"/>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endParaRPr/>
            </a:p>
          </p:txBody>
        </p:sp>
        <p:sp>
          <p:nvSpPr>
            <p:cNvPr id="18156" name="Google Shape;18156;p71"/>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endParaRPr/>
            </a:p>
          </p:txBody>
        </p:sp>
        <p:sp>
          <p:nvSpPr>
            <p:cNvPr id="18157" name="Google Shape;18157;p71"/>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endParaRPr/>
            </a:p>
          </p:txBody>
        </p:sp>
        <p:sp>
          <p:nvSpPr>
            <p:cNvPr id="18158" name="Google Shape;18158;p71"/>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endParaRPr/>
            </a:p>
          </p:txBody>
        </p:sp>
      </p:grpSp>
      <p:grpSp>
        <p:nvGrpSpPr>
          <p:cNvPr id="18159" name="Google Shape;18159;p71"/>
          <p:cNvGrpSpPr/>
          <p:nvPr/>
        </p:nvGrpSpPr>
        <p:grpSpPr>
          <a:xfrm>
            <a:off x="8023882" y="1977458"/>
            <a:ext cx="320557" cy="347794"/>
            <a:chOff x="8023882" y="1977458"/>
            <a:chExt cx="320557" cy="347794"/>
          </a:xfrm>
        </p:grpSpPr>
        <p:sp>
          <p:nvSpPr>
            <p:cNvPr id="18160" name="Google Shape;18160;p71"/>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endParaRPr/>
            </a:p>
          </p:txBody>
        </p:sp>
        <p:sp>
          <p:nvSpPr>
            <p:cNvPr id="18161" name="Google Shape;18161;p71"/>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endParaRPr/>
            </a:p>
          </p:txBody>
        </p:sp>
        <p:sp>
          <p:nvSpPr>
            <p:cNvPr id="18162" name="Google Shape;18162;p71"/>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8163" name="Google Shape;18163;p71"/>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8164" name="Google Shape;18164;p71"/>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165" name="Google Shape;18165;p71"/>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166" name="Google Shape;18166;p71"/>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8167" name="Google Shape;18167;p71"/>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168" name="Google Shape;18168;p71"/>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8169" name="Google Shape;18169;p71"/>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8170" name="Google Shape;18170;p71"/>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8171" name="Google Shape;18171;p71"/>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8172" name="Google Shape;18172;p71"/>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173" name="Google Shape;18173;p71"/>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174" name="Google Shape;18174;p71"/>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175" name="Google Shape;18175;p71"/>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76" name="Google Shape;18176;p71"/>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177" name="Google Shape;18177;p71"/>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178" name="Google Shape;18178;p71"/>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8179" name="Google Shape;18179;p71"/>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8180" name="Google Shape;18180;p71"/>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181" name="Google Shape;18181;p71"/>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182" name="Google Shape;18182;p71"/>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183" name="Google Shape;18183;p71"/>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84" name="Google Shape;18184;p71"/>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185" name="Google Shape;18185;p71"/>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186" name="Google Shape;18186;p71"/>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187" name="Google Shape;18187;p71"/>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188" name="Google Shape;18188;p71"/>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189" name="Google Shape;18189;p71"/>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190" name="Google Shape;18190;p71"/>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8191" name="Google Shape;18191;p71"/>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192" name="Google Shape;18192;p71"/>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8193" name="Google Shape;18193;p71"/>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8194" name="Google Shape;18194;p71"/>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8195" name="Google Shape;18195;p71"/>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8196" name="Google Shape;18196;p71"/>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197" name="Google Shape;18197;p71"/>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198" name="Google Shape;18198;p71"/>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199" name="Google Shape;18199;p71"/>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endParaRPr/>
            </a:p>
          </p:txBody>
        </p:sp>
      </p:grpSp>
      <p:grpSp>
        <p:nvGrpSpPr>
          <p:cNvPr id="18200" name="Google Shape;18200;p71"/>
          <p:cNvGrpSpPr/>
          <p:nvPr/>
        </p:nvGrpSpPr>
        <p:grpSpPr>
          <a:xfrm>
            <a:off x="5627675" y="2444819"/>
            <a:ext cx="345147" cy="342630"/>
            <a:chOff x="5627674" y="2444819"/>
            <a:chExt cx="345147" cy="342630"/>
          </a:xfrm>
        </p:grpSpPr>
        <p:sp>
          <p:nvSpPr>
            <p:cNvPr id="18201" name="Google Shape;18201;p71"/>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endParaRPr/>
            </a:p>
          </p:txBody>
        </p:sp>
        <p:sp>
          <p:nvSpPr>
            <p:cNvPr id="18202" name="Google Shape;18202;p71"/>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8203" name="Google Shape;18203;p71"/>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8204" name="Google Shape;18204;p71"/>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8205" name="Google Shape;18205;p71"/>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endParaRPr/>
            </a:p>
          </p:txBody>
        </p:sp>
      </p:grpSp>
      <p:grpSp>
        <p:nvGrpSpPr>
          <p:cNvPr id="18206" name="Google Shape;18206;p71"/>
          <p:cNvGrpSpPr/>
          <p:nvPr/>
        </p:nvGrpSpPr>
        <p:grpSpPr>
          <a:xfrm>
            <a:off x="4653996" y="2440258"/>
            <a:ext cx="396607" cy="348555"/>
            <a:chOff x="4653996" y="2440257"/>
            <a:chExt cx="396607" cy="348555"/>
          </a:xfrm>
        </p:grpSpPr>
        <p:sp>
          <p:nvSpPr>
            <p:cNvPr id="18207" name="Google Shape;18207;p71"/>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8208" name="Google Shape;18208;p71"/>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endParaRPr/>
            </a:p>
          </p:txBody>
        </p:sp>
        <p:sp>
          <p:nvSpPr>
            <p:cNvPr id="18209" name="Google Shape;18209;p71"/>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endParaRPr/>
            </a:p>
          </p:txBody>
        </p:sp>
        <p:sp>
          <p:nvSpPr>
            <p:cNvPr id="18210" name="Google Shape;18210;p71"/>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8211" name="Google Shape;18211;p71"/>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8212" name="Google Shape;18212;p71"/>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8213" name="Google Shape;18213;p71"/>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8214" name="Google Shape;18214;p71"/>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8215" name="Google Shape;18215;p71"/>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8216" name="Google Shape;18216;p71"/>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endParaRPr/>
            </a:p>
          </p:txBody>
        </p:sp>
        <p:sp>
          <p:nvSpPr>
            <p:cNvPr id="18217" name="Google Shape;18217;p71"/>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endParaRPr/>
            </a:p>
          </p:txBody>
        </p:sp>
        <p:sp>
          <p:nvSpPr>
            <p:cNvPr id="18218" name="Google Shape;18218;p71"/>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8219" name="Google Shape;18219;p71"/>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endParaRPr/>
            </a:p>
          </p:txBody>
        </p:sp>
        <p:sp>
          <p:nvSpPr>
            <p:cNvPr id="18220" name="Google Shape;18220;p71"/>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endParaRPr/>
            </a:p>
          </p:txBody>
        </p:sp>
        <p:sp>
          <p:nvSpPr>
            <p:cNvPr id="18221" name="Google Shape;18221;p71"/>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8222" name="Google Shape;18222;p71"/>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endParaRPr/>
            </a:p>
          </p:txBody>
        </p:sp>
        <p:sp>
          <p:nvSpPr>
            <p:cNvPr id="18223" name="Google Shape;18223;p71"/>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endParaRPr/>
            </a:p>
          </p:txBody>
        </p:sp>
        <p:sp>
          <p:nvSpPr>
            <p:cNvPr id="18224" name="Google Shape;18224;p71"/>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endParaRPr/>
            </a:p>
          </p:txBody>
        </p:sp>
      </p:grpSp>
      <p:grpSp>
        <p:nvGrpSpPr>
          <p:cNvPr id="18225" name="Google Shape;18225;p71"/>
          <p:cNvGrpSpPr/>
          <p:nvPr/>
        </p:nvGrpSpPr>
        <p:grpSpPr>
          <a:xfrm>
            <a:off x="1854391" y="2895140"/>
            <a:ext cx="301630" cy="374272"/>
            <a:chOff x="1854391" y="2895140"/>
            <a:chExt cx="301630" cy="374272"/>
          </a:xfrm>
        </p:grpSpPr>
        <p:sp>
          <p:nvSpPr>
            <p:cNvPr id="18226" name="Google Shape;18226;p71"/>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227" name="Google Shape;18227;p71"/>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228" name="Google Shape;18228;p71"/>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endParaRPr/>
            </a:p>
          </p:txBody>
        </p:sp>
        <p:sp>
          <p:nvSpPr>
            <p:cNvPr id="18229" name="Google Shape;18229;p71"/>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230" name="Google Shape;18230;p71"/>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231" name="Google Shape;18231;p71"/>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232" name="Google Shape;18232;p71"/>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233" name="Google Shape;18233;p71"/>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234" name="Google Shape;18234;p71"/>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235" name="Google Shape;18235;p71"/>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236" name="Google Shape;18236;p71"/>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237" name="Google Shape;18237;p71"/>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238" name="Google Shape;18238;p71"/>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239" name="Google Shape;18239;p71"/>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240" name="Google Shape;18240;p71"/>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241" name="Google Shape;18241;p71"/>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242" name="Google Shape;18242;p71"/>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8243" name="Google Shape;18243;p71"/>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8244" name="Google Shape;18244;p71"/>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245" name="Google Shape;18245;p71"/>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246" name="Google Shape;18246;p71"/>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247" name="Google Shape;18247;p71"/>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248" name="Google Shape;18248;p71"/>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249" name="Google Shape;18249;p71"/>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8250" name="Google Shape;18250;p71"/>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8251" name="Google Shape;18251;p71"/>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252" name="Google Shape;18252;p71"/>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253" name="Google Shape;18253;p71"/>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254" name="Google Shape;18254;p71"/>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255" name="Google Shape;18255;p71"/>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8256" name="Google Shape;18256;p71"/>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257" name="Google Shape;18257;p71"/>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258" name="Google Shape;18258;p71"/>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259" name="Google Shape;18259;p71"/>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260" name="Google Shape;18260;p71"/>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261" name="Google Shape;18261;p71"/>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262" name="Google Shape;18262;p71"/>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8263" name="Google Shape;18263;p71"/>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264" name="Google Shape;18264;p71"/>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265" name="Google Shape;18265;p71"/>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266" name="Google Shape;18266;p71"/>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267" name="Google Shape;18267;p71"/>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268" name="Google Shape;18268;p71"/>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endParaRPr/>
            </a:p>
          </p:txBody>
        </p:sp>
        <p:sp>
          <p:nvSpPr>
            <p:cNvPr id="18269" name="Google Shape;18269;p71"/>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endParaRPr/>
            </a:p>
          </p:txBody>
        </p:sp>
        <p:sp>
          <p:nvSpPr>
            <p:cNvPr id="18270" name="Google Shape;18270;p71"/>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271" name="Google Shape;18271;p71"/>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endParaRPr/>
            </a:p>
          </p:txBody>
        </p:sp>
        <p:sp>
          <p:nvSpPr>
            <p:cNvPr id="18272" name="Google Shape;18272;p71"/>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273" name="Google Shape;18273;p71"/>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endParaRPr/>
            </a:p>
          </p:txBody>
        </p:sp>
        <p:sp>
          <p:nvSpPr>
            <p:cNvPr id="18274" name="Google Shape;18274;p71"/>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endParaRPr/>
            </a:p>
          </p:txBody>
        </p:sp>
      </p:grpSp>
      <p:grpSp>
        <p:nvGrpSpPr>
          <p:cNvPr id="18275" name="Google Shape;18275;p71"/>
          <p:cNvGrpSpPr/>
          <p:nvPr/>
        </p:nvGrpSpPr>
        <p:grpSpPr>
          <a:xfrm>
            <a:off x="5172817" y="2438371"/>
            <a:ext cx="289518" cy="357651"/>
            <a:chOff x="5172817" y="2438370"/>
            <a:chExt cx="289518" cy="357651"/>
          </a:xfrm>
        </p:grpSpPr>
        <p:sp>
          <p:nvSpPr>
            <p:cNvPr id="18276" name="Google Shape;18276;p71"/>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endParaRPr/>
            </a:p>
          </p:txBody>
        </p:sp>
        <p:sp>
          <p:nvSpPr>
            <p:cNvPr id="18277" name="Google Shape;18277;p71"/>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endParaRPr/>
            </a:p>
          </p:txBody>
        </p:sp>
        <p:sp>
          <p:nvSpPr>
            <p:cNvPr id="18278" name="Google Shape;18278;p71"/>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endParaRPr/>
            </a:p>
          </p:txBody>
        </p:sp>
        <p:sp>
          <p:nvSpPr>
            <p:cNvPr id="18279" name="Google Shape;18279;p71"/>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endParaRPr/>
            </a:p>
          </p:txBody>
        </p:sp>
        <p:sp>
          <p:nvSpPr>
            <p:cNvPr id="18280" name="Google Shape;18280;p71"/>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endParaRPr/>
            </a:p>
          </p:txBody>
        </p:sp>
        <p:sp>
          <p:nvSpPr>
            <p:cNvPr id="18281" name="Google Shape;18281;p71"/>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endParaRPr/>
            </a:p>
          </p:txBody>
        </p:sp>
        <p:sp>
          <p:nvSpPr>
            <p:cNvPr id="18282" name="Google Shape;18282;p71"/>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endParaRPr/>
            </a:p>
          </p:txBody>
        </p:sp>
        <p:sp>
          <p:nvSpPr>
            <p:cNvPr id="18283" name="Google Shape;18283;p71"/>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endParaRPr/>
            </a:p>
          </p:txBody>
        </p:sp>
        <p:sp>
          <p:nvSpPr>
            <p:cNvPr id="18284" name="Google Shape;18284;p71"/>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endParaRPr/>
            </a:p>
          </p:txBody>
        </p:sp>
        <p:sp>
          <p:nvSpPr>
            <p:cNvPr id="18285" name="Google Shape;18285;p71"/>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endParaRPr/>
            </a:p>
          </p:txBody>
        </p:sp>
        <p:sp>
          <p:nvSpPr>
            <p:cNvPr id="18286" name="Google Shape;18286;p71"/>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endParaRPr/>
            </a:p>
          </p:txBody>
        </p:sp>
      </p:grpSp>
      <p:grpSp>
        <p:nvGrpSpPr>
          <p:cNvPr id="18287" name="Google Shape;18287;p71"/>
          <p:cNvGrpSpPr/>
          <p:nvPr/>
        </p:nvGrpSpPr>
        <p:grpSpPr>
          <a:xfrm>
            <a:off x="3234507" y="2484534"/>
            <a:ext cx="388297" cy="293320"/>
            <a:chOff x="3234506" y="2484534"/>
            <a:chExt cx="388297" cy="293320"/>
          </a:xfrm>
        </p:grpSpPr>
        <p:sp>
          <p:nvSpPr>
            <p:cNvPr id="18288" name="Google Shape;18288;p71"/>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endParaRPr/>
            </a:p>
          </p:txBody>
        </p:sp>
        <p:sp>
          <p:nvSpPr>
            <p:cNvPr id="18289" name="Google Shape;18289;p71"/>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endParaRPr/>
            </a:p>
          </p:txBody>
        </p:sp>
        <p:sp>
          <p:nvSpPr>
            <p:cNvPr id="18290" name="Google Shape;18290;p71"/>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endParaRPr/>
            </a:p>
          </p:txBody>
        </p:sp>
        <p:sp>
          <p:nvSpPr>
            <p:cNvPr id="18291" name="Google Shape;18291;p71"/>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endParaRPr/>
            </a:p>
          </p:txBody>
        </p:sp>
        <p:sp>
          <p:nvSpPr>
            <p:cNvPr id="18292" name="Google Shape;18292;p71"/>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8293" name="Google Shape;18293;p71"/>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8294" name="Google Shape;18294;p71"/>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8295" name="Google Shape;18295;p71"/>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endParaRPr/>
            </a:p>
          </p:txBody>
        </p:sp>
        <p:sp>
          <p:nvSpPr>
            <p:cNvPr id="18296" name="Google Shape;18296;p71"/>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endParaRPr/>
            </a:p>
          </p:txBody>
        </p:sp>
        <p:sp>
          <p:nvSpPr>
            <p:cNvPr id="18297" name="Google Shape;18297;p71"/>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endParaRPr/>
            </a:p>
          </p:txBody>
        </p:sp>
        <p:sp>
          <p:nvSpPr>
            <p:cNvPr id="18298" name="Google Shape;18298;p71"/>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endParaRPr/>
            </a:p>
          </p:txBody>
        </p:sp>
        <p:sp>
          <p:nvSpPr>
            <p:cNvPr id="18299" name="Google Shape;18299;p71"/>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endParaRPr/>
            </a:p>
          </p:txBody>
        </p:sp>
        <p:sp>
          <p:nvSpPr>
            <p:cNvPr id="18300" name="Google Shape;18300;p71"/>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endParaRPr/>
            </a:p>
          </p:txBody>
        </p:sp>
        <p:sp>
          <p:nvSpPr>
            <p:cNvPr id="18301" name="Google Shape;18301;p71"/>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endParaRPr/>
            </a:p>
          </p:txBody>
        </p:sp>
        <p:sp>
          <p:nvSpPr>
            <p:cNvPr id="18302" name="Google Shape;18302;p71"/>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endParaRPr/>
            </a:p>
          </p:txBody>
        </p:sp>
        <p:sp>
          <p:nvSpPr>
            <p:cNvPr id="18303" name="Google Shape;18303;p71"/>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endParaRPr/>
            </a:p>
          </p:txBody>
        </p:sp>
      </p:grpSp>
      <p:grpSp>
        <p:nvGrpSpPr>
          <p:cNvPr id="18304" name="Google Shape;18304;p71"/>
          <p:cNvGrpSpPr/>
          <p:nvPr/>
        </p:nvGrpSpPr>
        <p:grpSpPr>
          <a:xfrm>
            <a:off x="6065150" y="3367036"/>
            <a:ext cx="362553" cy="356498"/>
            <a:chOff x="6065149" y="3367036"/>
            <a:chExt cx="362553" cy="356498"/>
          </a:xfrm>
        </p:grpSpPr>
        <p:sp>
          <p:nvSpPr>
            <p:cNvPr id="18305" name="Google Shape;18305;p71"/>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8306" name="Google Shape;18306;p71"/>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endParaRPr/>
            </a:p>
          </p:txBody>
        </p:sp>
        <p:sp>
          <p:nvSpPr>
            <p:cNvPr id="18307" name="Google Shape;18307;p71"/>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endParaRPr/>
            </a:p>
          </p:txBody>
        </p:sp>
        <p:sp>
          <p:nvSpPr>
            <p:cNvPr id="18308" name="Google Shape;18308;p71"/>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8309" name="Google Shape;18309;p71"/>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endParaRPr/>
            </a:p>
          </p:txBody>
        </p:sp>
      </p:grpSp>
      <p:grpSp>
        <p:nvGrpSpPr>
          <p:cNvPr id="18310" name="Google Shape;18310;p71"/>
          <p:cNvGrpSpPr/>
          <p:nvPr/>
        </p:nvGrpSpPr>
        <p:grpSpPr>
          <a:xfrm>
            <a:off x="6540822" y="3367036"/>
            <a:ext cx="362553" cy="356498"/>
            <a:chOff x="6540821" y="3367036"/>
            <a:chExt cx="362553" cy="356498"/>
          </a:xfrm>
        </p:grpSpPr>
        <p:sp>
          <p:nvSpPr>
            <p:cNvPr id="18311" name="Google Shape;18311;p71"/>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8312" name="Google Shape;18312;p71"/>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endParaRPr/>
            </a:p>
          </p:txBody>
        </p:sp>
        <p:sp>
          <p:nvSpPr>
            <p:cNvPr id="18313" name="Google Shape;18313;p71"/>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314" name="Google Shape;18314;p71"/>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endParaRPr/>
            </a:p>
          </p:txBody>
        </p:sp>
        <p:sp>
          <p:nvSpPr>
            <p:cNvPr id="18315" name="Google Shape;18315;p71"/>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8316" name="Google Shape;18316;p71"/>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endParaRPr/>
            </a:p>
          </p:txBody>
        </p:sp>
        <p:sp>
          <p:nvSpPr>
            <p:cNvPr id="18317" name="Google Shape;18317;p71"/>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endParaRPr/>
            </a:p>
          </p:txBody>
        </p:sp>
      </p:grpSp>
      <p:grpSp>
        <p:nvGrpSpPr>
          <p:cNvPr id="18318" name="Google Shape;18318;p71"/>
          <p:cNvGrpSpPr/>
          <p:nvPr/>
        </p:nvGrpSpPr>
        <p:grpSpPr>
          <a:xfrm>
            <a:off x="2302459" y="2474705"/>
            <a:ext cx="354479" cy="312561"/>
            <a:chOff x="2302458" y="2474704"/>
            <a:chExt cx="354479" cy="312561"/>
          </a:xfrm>
        </p:grpSpPr>
        <p:sp>
          <p:nvSpPr>
            <p:cNvPr id="18319" name="Google Shape;18319;p71"/>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endParaRPr/>
            </a:p>
          </p:txBody>
        </p:sp>
        <p:sp>
          <p:nvSpPr>
            <p:cNvPr id="18320" name="Google Shape;18320;p71"/>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321" name="Google Shape;18321;p71"/>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endParaRPr/>
            </a:p>
          </p:txBody>
        </p:sp>
        <p:sp>
          <p:nvSpPr>
            <p:cNvPr id="18322" name="Google Shape;18322;p71"/>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endParaRPr/>
            </a:p>
          </p:txBody>
        </p:sp>
        <p:sp>
          <p:nvSpPr>
            <p:cNvPr id="18323" name="Google Shape;18323;p71"/>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endParaRPr/>
            </a:p>
          </p:txBody>
        </p:sp>
        <p:sp>
          <p:nvSpPr>
            <p:cNvPr id="18324" name="Google Shape;18324;p71"/>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endParaRPr/>
            </a:p>
          </p:txBody>
        </p:sp>
        <p:sp>
          <p:nvSpPr>
            <p:cNvPr id="18325" name="Google Shape;18325;p71"/>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8326" name="Google Shape;18326;p71"/>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endParaRPr/>
            </a:p>
          </p:txBody>
        </p:sp>
        <p:sp>
          <p:nvSpPr>
            <p:cNvPr id="18327" name="Google Shape;18327;p71"/>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8328" name="Google Shape;18328;p71"/>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endParaRPr/>
            </a:p>
          </p:txBody>
        </p:sp>
        <p:sp>
          <p:nvSpPr>
            <p:cNvPr id="18329" name="Google Shape;18329;p71"/>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8330" name="Google Shape;18330;p71"/>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endParaRPr/>
            </a:p>
          </p:txBody>
        </p:sp>
      </p:grpSp>
      <p:grpSp>
        <p:nvGrpSpPr>
          <p:cNvPr id="18331" name="Google Shape;18331;p71"/>
          <p:cNvGrpSpPr/>
          <p:nvPr/>
        </p:nvGrpSpPr>
        <p:grpSpPr>
          <a:xfrm>
            <a:off x="2831110" y="2442538"/>
            <a:ext cx="246002" cy="348922"/>
            <a:chOff x="2831110" y="2442538"/>
            <a:chExt cx="246002" cy="348922"/>
          </a:xfrm>
        </p:grpSpPr>
        <p:sp>
          <p:nvSpPr>
            <p:cNvPr id="18332" name="Google Shape;18332;p71"/>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endParaRPr/>
            </a:p>
          </p:txBody>
        </p:sp>
        <p:sp>
          <p:nvSpPr>
            <p:cNvPr id="18333" name="Google Shape;18333;p71"/>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endParaRPr/>
            </a:p>
          </p:txBody>
        </p:sp>
        <p:sp>
          <p:nvSpPr>
            <p:cNvPr id="18334" name="Google Shape;18334;p71"/>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8335" name="Google Shape;18335;p71"/>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8336" name="Google Shape;18336;p71"/>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8337" name="Google Shape;18337;p71"/>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8338" name="Google Shape;18338;p71"/>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8339" name="Google Shape;18339;p71"/>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8340" name="Google Shape;18340;p71"/>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endParaRPr/>
            </a:p>
          </p:txBody>
        </p:sp>
        <p:sp>
          <p:nvSpPr>
            <p:cNvPr id="18341" name="Google Shape;18341;p71"/>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endParaRPr/>
            </a:p>
          </p:txBody>
        </p:sp>
        <p:sp>
          <p:nvSpPr>
            <p:cNvPr id="18342" name="Google Shape;18342;p71"/>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endParaRPr/>
            </a:p>
          </p:txBody>
        </p:sp>
        <p:sp>
          <p:nvSpPr>
            <p:cNvPr id="18343" name="Google Shape;18343;p71"/>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endParaRPr/>
            </a:p>
          </p:txBody>
        </p:sp>
        <p:sp>
          <p:nvSpPr>
            <p:cNvPr id="18344" name="Google Shape;18344;p71"/>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endParaRPr/>
            </a:p>
          </p:txBody>
        </p:sp>
        <p:sp>
          <p:nvSpPr>
            <p:cNvPr id="18345" name="Google Shape;18345;p71"/>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endParaRPr/>
            </a:p>
          </p:txBody>
        </p:sp>
      </p:grpSp>
      <p:grpSp>
        <p:nvGrpSpPr>
          <p:cNvPr id="18346" name="Google Shape;18346;p71"/>
          <p:cNvGrpSpPr/>
          <p:nvPr/>
        </p:nvGrpSpPr>
        <p:grpSpPr>
          <a:xfrm>
            <a:off x="7016493" y="3367036"/>
            <a:ext cx="362947" cy="356498"/>
            <a:chOff x="7016492" y="3367036"/>
            <a:chExt cx="362947" cy="356498"/>
          </a:xfrm>
        </p:grpSpPr>
        <p:sp>
          <p:nvSpPr>
            <p:cNvPr id="18347" name="Google Shape;18347;p71"/>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8348" name="Google Shape;18348;p71"/>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endParaRPr/>
            </a:p>
          </p:txBody>
        </p:sp>
        <p:sp>
          <p:nvSpPr>
            <p:cNvPr id="18349" name="Google Shape;18349;p71"/>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endParaRPr/>
            </a:p>
          </p:txBody>
        </p:sp>
        <p:sp>
          <p:nvSpPr>
            <p:cNvPr id="18350" name="Google Shape;18350;p71"/>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endParaRPr/>
            </a:p>
          </p:txBody>
        </p:sp>
        <p:sp>
          <p:nvSpPr>
            <p:cNvPr id="18351" name="Google Shape;18351;p71"/>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endParaRPr/>
            </a:p>
          </p:txBody>
        </p:sp>
        <p:sp>
          <p:nvSpPr>
            <p:cNvPr id="18352" name="Google Shape;18352;p71"/>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endParaRPr/>
            </a:p>
          </p:txBody>
        </p:sp>
      </p:grpSp>
      <p:grpSp>
        <p:nvGrpSpPr>
          <p:cNvPr id="18353" name="Google Shape;18353;p71"/>
          <p:cNvGrpSpPr/>
          <p:nvPr/>
        </p:nvGrpSpPr>
        <p:grpSpPr>
          <a:xfrm>
            <a:off x="3486106" y="3817357"/>
            <a:ext cx="363314" cy="356576"/>
            <a:chOff x="3763184" y="3817357"/>
            <a:chExt cx="363314" cy="356576"/>
          </a:xfrm>
        </p:grpSpPr>
        <p:sp>
          <p:nvSpPr>
            <p:cNvPr id="18354" name="Google Shape;18354;p71"/>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endParaRPr/>
            </a:p>
          </p:txBody>
        </p:sp>
        <p:sp>
          <p:nvSpPr>
            <p:cNvPr id="18355" name="Google Shape;18355;p71"/>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endParaRPr/>
            </a:p>
          </p:txBody>
        </p:sp>
        <p:sp>
          <p:nvSpPr>
            <p:cNvPr id="18356" name="Google Shape;18356;p71"/>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357" name="Google Shape;18357;p71"/>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358" name="Google Shape;18358;p71"/>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8359" name="Google Shape;18359;p71"/>
          <p:cNvGrpSpPr/>
          <p:nvPr/>
        </p:nvGrpSpPr>
        <p:grpSpPr>
          <a:xfrm>
            <a:off x="4831775" y="3817357"/>
            <a:ext cx="362947" cy="356576"/>
            <a:chOff x="5108852" y="3817357"/>
            <a:chExt cx="362947" cy="356576"/>
          </a:xfrm>
        </p:grpSpPr>
        <p:sp>
          <p:nvSpPr>
            <p:cNvPr id="18360" name="Google Shape;18360;p71"/>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8361" name="Google Shape;18361;p71"/>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endParaRPr/>
            </a:p>
          </p:txBody>
        </p:sp>
        <p:sp>
          <p:nvSpPr>
            <p:cNvPr id="18362" name="Google Shape;18362;p71"/>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endParaRPr/>
            </a:p>
          </p:txBody>
        </p:sp>
        <p:sp>
          <p:nvSpPr>
            <p:cNvPr id="18363" name="Google Shape;18363;p71"/>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endParaRPr/>
            </a:p>
          </p:txBody>
        </p:sp>
      </p:grpSp>
      <p:grpSp>
        <p:nvGrpSpPr>
          <p:cNvPr id="18364" name="Google Shape;18364;p71"/>
          <p:cNvGrpSpPr/>
          <p:nvPr/>
        </p:nvGrpSpPr>
        <p:grpSpPr>
          <a:xfrm>
            <a:off x="5728643" y="3817357"/>
            <a:ext cx="362947" cy="356576"/>
            <a:chOff x="6005720" y="3817357"/>
            <a:chExt cx="362947" cy="356576"/>
          </a:xfrm>
        </p:grpSpPr>
        <p:sp>
          <p:nvSpPr>
            <p:cNvPr id="18365" name="Google Shape;18365;p71"/>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8366" name="Google Shape;18366;p71"/>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endParaRPr/>
            </a:p>
          </p:txBody>
        </p:sp>
        <p:sp>
          <p:nvSpPr>
            <p:cNvPr id="18367" name="Google Shape;18367;p71"/>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endParaRPr/>
            </a:p>
          </p:txBody>
        </p:sp>
        <p:sp>
          <p:nvSpPr>
            <p:cNvPr id="18368" name="Google Shape;18368;p71"/>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endParaRPr/>
            </a:p>
          </p:txBody>
        </p:sp>
      </p:grpSp>
      <p:grpSp>
        <p:nvGrpSpPr>
          <p:cNvPr id="18369" name="Google Shape;18369;p71"/>
          <p:cNvGrpSpPr/>
          <p:nvPr/>
        </p:nvGrpSpPr>
        <p:grpSpPr>
          <a:xfrm>
            <a:off x="5589452" y="3367036"/>
            <a:ext cx="362580" cy="356498"/>
            <a:chOff x="5589452" y="3367036"/>
            <a:chExt cx="362580" cy="356498"/>
          </a:xfrm>
        </p:grpSpPr>
        <p:sp>
          <p:nvSpPr>
            <p:cNvPr id="18370" name="Google Shape;18370;p71"/>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8371" name="Google Shape;18371;p71"/>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endParaRPr/>
            </a:p>
          </p:txBody>
        </p:sp>
        <p:sp>
          <p:nvSpPr>
            <p:cNvPr id="18372" name="Google Shape;18372;p71"/>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8373" name="Google Shape;18373;p71"/>
          <p:cNvGrpSpPr/>
          <p:nvPr/>
        </p:nvGrpSpPr>
        <p:grpSpPr>
          <a:xfrm>
            <a:off x="3934908" y="3817357"/>
            <a:ext cx="362947" cy="356576"/>
            <a:chOff x="4211985" y="3817357"/>
            <a:chExt cx="362947" cy="356576"/>
          </a:xfrm>
        </p:grpSpPr>
        <p:sp>
          <p:nvSpPr>
            <p:cNvPr id="18374" name="Google Shape;18374;p71"/>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endParaRPr/>
            </a:p>
          </p:txBody>
        </p:sp>
        <p:sp>
          <p:nvSpPr>
            <p:cNvPr id="18375" name="Google Shape;18375;p71"/>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endParaRPr/>
            </a:p>
          </p:txBody>
        </p:sp>
        <p:sp>
          <p:nvSpPr>
            <p:cNvPr id="18376" name="Google Shape;18376;p71"/>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endParaRPr/>
            </a:p>
          </p:txBody>
        </p:sp>
      </p:grpSp>
      <p:grpSp>
        <p:nvGrpSpPr>
          <p:cNvPr id="18377" name="Google Shape;18377;p71"/>
          <p:cNvGrpSpPr/>
          <p:nvPr/>
        </p:nvGrpSpPr>
        <p:grpSpPr>
          <a:xfrm>
            <a:off x="7488022" y="3362476"/>
            <a:ext cx="372017" cy="365621"/>
            <a:chOff x="7488021" y="3362475"/>
            <a:chExt cx="372017" cy="365621"/>
          </a:xfrm>
        </p:grpSpPr>
        <p:sp>
          <p:nvSpPr>
            <p:cNvPr id="18378" name="Google Shape;18378;p71"/>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8379" name="Google Shape;18379;p71"/>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endParaRPr/>
            </a:p>
          </p:txBody>
        </p:sp>
        <p:sp>
          <p:nvSpPr>
            <p:cNvPr id="18380" name="Google Shape;18380;p71"/>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8381" name="Google Shape;18381;p71"/>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8382" name="Google Shape;18382;p71"/>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8383" name="Google Shape;18383;p71"/>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endParaRPr/>
            </a:p>
          </p:txBody>
        </p:sp>
        <p:sp>
          <p:nvSpPr>
            <p:cNvPr id="18384" name="Google Shape;18384;p71"/>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8385" name="Google Shape;18385;p71"/>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8386" name="Google Shape;18386;p71"/>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endParaRPr/>
            </a:p>
          </p:txBody>
        </p:sp>
        <p:sp>
          <p:nvSpPr>
            <p:cNvPr id="18387" name="Google Shape;18387;p71"/>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endParaRPr/>
            </a:p>
          </p:txBody>
        </p:sp>
      </p:grpSp>
      <p:grpSp>
        <p:nvGrpSpPr>
          <p:cNvPr id="18388" name="Google Shape;18388;p71"/>
          <p:cNvGrpSpPr/>
          <p:nvPr/>
        </p:nvGrpSpPr>
        <p:grpSpPr>
          <a:xfrm>
            <a:off x="5113782" y="3367036"/>
            <a:ext cx="362553" cy="356498"/>
            <a:chOff x="5113781" y="3367036"/>
            <a:chExt cx="362553" cy="356498"/>
          </a:xfrm>
        </p:grpSpPr>
        <p:sp>
          <p:nvSpPr>
            <p:cNvPr id="18389" name="Google Shape;18389;p71"/>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390" name="Google Shape;18390;p71"/>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endParaRPr/>
            </a:p>
          </p:txBody>
        </p:sp>
      </p:grpSp>
      <p:sp>
        <p:nvSpPr>
          <p:cNvPr id="18391" name="Google Shape;18391;p71"/>
          <p:cNvSpPr/>
          <p:nvPr/>
        </p:nvSpPr>
        <p:spPr>
          <a:xfrm>
            <a:off x="5172817" y="3421145"/>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nvGrpSpPr>
          <p:cNvPr id="18392" name="Google Shape;18392;p71"/>
          <p:cNvGrpSpPr/>
          <p:nvPr/>
        </p:nvGrpSpPr>
        <p:grpSpPr>
          <a:xfrm>
            <a:off x="7968621" y="3365490"/>
            <a:ext cx="375818" cy="357651"/>
            <a:chOff x="7968621" y="3365489"/>
            <a:chExt cx="375818" cy="357651"/>
          </a:xfrm>
        </p:grpSpPr>
        <p:sp>
          <p:nvSpPr>
            <p:cNvPr id="18393" name="Google Shape;18393;p71"/>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endParaRPr/>
            </a:p>
          </p:txBody>
        </p:sp>
        <p:sp>
          <p:nvSpPr>
            <p:cNvPr id="18394" name="Google Shape;18394;p71"/>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endParaRPr/>
            </a:p>
          </p:txBody>
        </p:sp>
        <p:sp>
          <p:nvSpPr>
            <p:cNvPr id="18395" name="Google Shape;18395;p71"/>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endParaRPr/>
            </a:p>
          </p:txBody>
        </p:sp>
        <p:sp>
          <p:nvSpPr>
            <p:cNvPr id="18396" name="Google Shape;18396;p71"/>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endParaRPr/>
            </a:p>
          </p:txBody>
        </p:sp>
        <p:sp>
          <p:nvSpPr>
            <p:cNvPr id="18397" name="Google Shape;18397;p71"/>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endParaRPr/>
            </a:p>
          </p:txBody>
        </p:sp>
        <p:sp>
          <p:nvSpPr>
            <p:cNvPr id="18398" name="Google Shape;18398;p71"/>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endParaRPr/>
            </a:p>
          </p:txBody>
        </p:sp>
        <p:sp>
          <p:nvSpPr>
            <p:cNvPr id="18399" name="Google Shape;18399;p71"/>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endParaRPr/>
            </a:p>
          </p:txBody>
        </p:sp>
        <p:sp>
          <p:nvSpPr>
            <p:cNvPr id="18400" name="Google Shape;18400;p71"/>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endParaRPr/>
            </a:p>
          </p:txBody>
        </p:sp>
        <p:sp>
          <p:nvSpPr>
            <p:cNvPr id="18401" name="Google Shape;18401;p71"/>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endParaRPr/>
            </a:p>
          </p:txBody>
        </p:sp>
        <p:sp>
          <p:nvSpPr>
            <p:cNvPr id="18402" name="Google Shape;18402;p71"/>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endParaRPr/>
            </a:p>
          </p:txBody>
        </p:sp>
        <p:sp>
          <p:nvSpPr>
            <p:cNvPr id="18403" name="Google Shape;18403;p71"/>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endParaRPr/>
            </a:p>
          </p:txBody>
        </p:sp>
        <p:sp>
          <p:nvSpPr>
            <p:cNvPr id="18404" name="Google Shape;18404;p71"/>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grpSp>
        <p:nvGrpSpPr>
          <p:cNvPr id="18405" name="Google Shape;18405;p71"/>
          <p:cNvGrpSpPr/>
          <p:nvPr/>
        </p:nvGrpSpPr>
        <p:grpSpPr>
          <a:xfrm>
            <a:off x="3037672" y="3817358"/>
            <a:ext cx="362920" cy="356865"/>
            <a:chOff x="3314750" y="3817357"/>
            <a:chExt cx="362920" cy="356865"/>
          </a:xfrm>
        </p:grpSpPr>
        <p:grpSp>
          <p:nvGrpSpPr>
            <p:cNvPr id="18406" name="Google Shape;18406;p71"/>
            <p:cNvGrpSpPr/>
            <p:nvPr/>
          </p:nvGrpSpPr>
          <p:grpSpPr>
            <a:xfrm>
              <a:off x="3314750" y="3817357"/>
              <a:ext cx="362920" cy="356865"/>
              <a:chOff x="3314750" y="3817357"/>
              <a:chExt cx="362920" cy="356865"/>
            </a:xfrm>
          </p:grpSpPr>
          <p:sp>
            <p:nvSpPr>
              <p:cNvPr id="18407" name="Google Shape;18407;p71"/>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endParaRPr/>
              </a:p>
            </p:txBody>
          </p:sp>
          <p:sp>
            <p:nvSpPr>
              <p:cNvPr id="18408" name="Google Shape;18408;p71"/>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endParaRPr/>
              </a:p>
            </p:txBody>
          </p:sp>
        </p:grpSp>
        <p:grpSp>
          <p:nvGrpSpPr>
            <p:cNvPr id="18409" name="Google Shape;18409;p71"/>
            <p:cNvGrpSpPr/>
            <p:nvPr/>
          </p:nvGrpSpPr>
          <p:grpSpPr>
            <a:xfrm>
              <a:off x="3394986" y="3894612"/>
              <a:ext cx="202339" cy="202323"/>
              <a:chOff x="935197" y="1793977"/>
              <a:chExt cx="256451" cy="256430"/>
            </a:xfrm>
          </p:grpSpPr>
          <p:sp>
            <p:nvSpPr>
              <p:cNvPr id="18410" name="Google Shape;18410;p71"/>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11" name="Google Shape;18411;p71"/>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grpSp>
        <p:nvGrpSpPr>
          <p:cNvPr id="18412" name="Google Shape;18412;p71"/>
          <p:cNvGrpSpPr/>
          <p:nvPr/>
        </p:nvGrpSpPr>
        <p:grpSpPr>
          <a:xfrm>
            <a:off x="5280209" y="3817357"/>
            <a:ext cx="362947" cy="356576"/>
            <a:chOff x="5557286" y="3817357"/>
            <a:chExt cx="362947" cy="356576"/>
          </a:xfrm>
        </p:grpSpPr>
        <p:grpSp>
          <p:nvGrpSpPr>
            <p:cNvPr id="18413" name="Google Shape;18413;p71"/>
            <p:cNvGrpSpPr/>
            <p:nvPr/>
          </p:nvGrpSpPr>
          <p:grpSpPr>
            <a:xfrm>
              <a:off x="5557286" y="3817357"/>
              <a:ext cx="362947" cy="356576"/>
              <a:chOff x="5557286" y="3817357"/>
              <a:chExt cx="362947" cy="356576"/>
            </a:xfrm>
          </p:grpSpPr>
          <p:sp>
            <p:nvSpPr>
              <p:cNvPr id="18414" name="Google Shape;18414;p71"/>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endParaRPr/>
              </a:p>
            </p:txBody>
          </p:sp>
          <p:sp>
            <p:nvSpPr>
              <p:cNvPr id="18415" name="Google Shape;18415;p71"/>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endParaRPr/>
              </a:p>
            </p:txBody>
          </p:sp>
          <p:sp>
            <p:nvSpPr>
              <p:cNvPr id="18416" name="Google Shape;18416;p71"/>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endParaRPr/>
              </a:p>
            </p:txBody>
          </p:sp>
        </p:grpSp>
        <p:sp>
          <p:nvSpPr>
            <p:cNvPr id="18417" name="Google Shape;18417;p71"/>
            <p:cNvSpPr/>
            <p:nvPr/>
          </p:nvSpPr>
          <p:spPr>
            <a:xfrm>
              <a:off x="5621675" y="3914200"/>
              <a:ext cx="234165" cy="163176"/>
            </a:xfrm>
            <a:custGeom>
              <a:avLst/>
              <a:gdLst/>
              <a:ahLst/>
              <a:cxnLst/>
              <a:rect l="l" t="t" r="r" b="b"/>
              <a:pathLst>
                <a:path w="12544" h="8740" extrusionOk="0">
                  <a:moveTo>
                    <a:pt x="1469" y="8373"/>
                  </a:moveTo>
                  <a:cubicBezTo>
                    <a:pt x="1002" y="8240"/>
                    <a:pt x="701" y="7940"/>
                    <a:pt x="535" y="7473"/>
                  </a:cubicBezTo>
                  <a:cubicBezTo>
                    <a:pt x="134" y="6338"/>
                    <a:pt x="1" y="1702"/>
                    <a:pt x="768" y="768"/>
                  </a:cubicBezTo>
                  <a:cubicBezTo>
                    <a:pt x="1035" y="468"/>
                    <a:pt x="1402" y="267"/>
                    <a:pt x="1802" y="234"/>
                  </a:cubicBezTo>
                  <a:cubicBezTo>
                    <a:pt x="3904" y="1"/>
                    <a:pt x="10408" y="34"/>
                    <a:pt x="11175" y="301"/>
                  </a:cubicBezTo>
                  <a:cubicBezTo>
                    <a:pt x="11609" y="468"/>
                    <a:pt x="11909" y="734"/>
                    <a:pt x="12076" y="1168"/>
                  </a:cubicBezTo>
                  <a:cubicBezTo>
                    <a:pt x="12510" y="2336"/>
                    <a:pt x="12543" y="6539"/>
                    <a:pt x="12009" y="7639"/>
                  </a:cubicBezTo>
                  <a:cubicBezTo>
                    <a:pt x="11876" y="7940"/>
                    <a:pt x="11643" y="8140"/>
                    <a:pt x="11376" y="8306"/>
                  </a:cubicBezTo>
                  <a:cubicBezTo>
                    <a:pt x="10575" y="8740"/>
                    <a:pt x="2503" y="8707"/>
                    <a:pt x="1469" y="8373"/>
                  </a:cubicBezTo>
                  <a:close/>
                  <a:moveTo>
                    <a:pt x="4804" y="6205"/>
                  </a:moveTo>
                  <a:cubicBezTo>
                    <a:pt x="6072" y="5538"/>
                    <a:pt x="7339" y="4871"/>
                    <a:pt x="8607" y="4237"/>
                  </a:cubicBezTo>
                  <a:cubicBezTo>
                    <a:pt x="7339" y="3570"/>
                    <a:pt x="6072" y="2903"/>
                    <a:pt x="4804" y="2235"/>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nvGrpSpPr>
          <p:cNvPr id="18418" name="Google Shape;18418;p71"/>
          <p:cNvGrpSpPr/>
          <p:nvPr/>
        </p:nvGrpSpPr>
        <p:grpSpPr>
          <a:xfrm>
            <a:off x="2589238" y="3817358"/>
            <a:ext cx="362920" cy="356865"/>
            <a:chOff x="2866317" y="3817357"/>
            <a:chExt cx="362920" cy="356865"/>
          </a:xfrm>
        </p:grpSpPr>
        <p:sp>
          <p:nvSpPr>
            <p:cNvPr id="18419" name="Google Shape;18419;p71"/>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endParaRPr/>
            </a:p>
          </p:txBody>
        </p:sp>
        <p:sp>
          <p:nvSpPr>
            <p:cNvPr id="18420" name="Google Shape;18420;p71"/>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endParaRPr/>
            </a:p>
          </p:txBody>
        </p:sp>
        <p:sp>
          <p:nvSpPr>
            <p:cNvPr id="18421" name="Google Shape;18421;p71"/>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endParaRPr/>
            </a:p>
          </p:txBody>
        </p:sp>
      </p:grpSp>
      <p:grpSp>
        <p:nvGrpSpPr>
          <p:cNvPr id="18422" name="Google Shape;18422;p71"/>
          <p:cNvGrpSpPr/>
          <p:nvPr/>
        </p:nvGrpSpPr>
        <p:grpSpPr>
          <a:xfrm>
            <a:off x="4383342" y="3817357"/>
            <a:ext cx="362947" cy="356576"/>
            <a:chOff x="4660419" y="3817357"/>
            <a:chExt cx="362947" cy="356576"/>
          </a:xfrm>
        </p:grpSpPr>
        <p:grpSp>
          <p:nvGrpSpPr>
            <p:cNvPr id="18423" name="Google Shape;18423;p71"/>
            <p:cNvGrpSpPr/>
            <p:nvPr/>
          </p:nvGrpSpPr>
          <p:grpSpPr>
            <a:xfrm>
              <a:off x="4660419" y="3817357"/>
              <a:ext cx="362947" cy="356576"/>
              <a:chOff x="4660419" y="3817357"/>
              <a:chExt cx="362947" cy="356576"/>
            </a:xfrm>
          </p:grpSpPr>
          <p:sp>
            <p:nvSpPr>
              <p:cNvPr id="18424" name="Google Shape;18424;p71"/>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endParaRPr/>
              </a:p>
            </p:txBody>
          </p:sp>
          <p:sp>
            <p:nvSpPr>
              <p:cNvPr id="18425" name="Google Shape;18425;p71"/>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endParaRPr/>
              </a:p>
            </p:txBody>
          </p:sp>
        </p:grpSp>
        <p:grpSp>
          <p:nvGrpSpPr>
            <p:cNvPr id="18426" name="Google Shape;18426;p71"/>
            <p:cNvGrpSpPr/>
            <p:nvPr/>
          </p:nvGrpSpPr>
          <p:grpSpPr>
            <a:xfrm>
              <a:off x="4694459" y="3856408"/>
              <a:ext cx="282308" cy="265356"/>
              <a:chOff x="4690600" y="3853050"/>
              <a:chExt cx="289488" cy="272132"/>
            </a:xfrm>
          </p:grpSpPr>
          <p:sp>
            <p:nvSpPr>
              <p:cNvPr id="18427" name="Google Shape;18427;p71"/>
              <p:cNvSpPr/>
              <p:nvPr/>
            </p:nvSpPr>
            <p:spPr>
              <a:xfrm>
                <a:off x="4690600" y="3853050"/>
                <a:ext cx="289488" cy="272132"/>
              </a:xfrm>
              <a:custGeom>
                <a:avLst/>
                <a:gdLst/>
                <a:ahLst/>
                <a:cxnLst/>
                <a:rect l="l" t="t" r="r" b="b"/>
                <a:pathLst>
                  <a:path w="14478" h="13610" extrusionOk="0">
                    <a:moveTo>
                      <a:pt x="1168" y="13543"/>
                    </a:moveTo>
                    <a:cubicBezTo>
                      <a:pt x="1235" y="13276"/>
                      <a:pt x="1301" y="13043"/>
                      <a:pt x="1368" y="12776"/>
                    </a:cubicBezTo>
                    <a:cubicBezTo>
                      <a:pt x="1568" y="12009"/>
                      <a:pt x="1802" y="11241"/>
                      <a:pt x="2002" y="10474"/>
                    </a:cubicBezTo>
                    <a:cubicBezTo>
                      <a:pt x="2002" y="10374"/>
                      <a:pt x="2002" y="10207"/>
                      <a:pt x="1935" y="10107"/>
                    </a:cubicBezTo>
                    <a:cubicBezTo>
                      <a:pt x="1" y="6371"/>
                      <a:pt x="2002" y="1835"/>
                      <a:pt x="6138" y="867"/>
                    </a:cubicBezTo>
                    <a:cubicBezTo>
                      <a:pt x="9874" y="0"/>
                      <a:pt x="13210" y="2535"/>
                      <a:pt x="13844" y="5904"/>
                    </a:cubicBezTo>
                    <a:cubicBezTo>
                      <a:pt x="14478" y="9407"/>
                      <a:pt x="12176" y="12742"/>
                      <a:pt x="8673" y="13376"/>
                    </a:cubicBezTo>
                    <a:cubicBezTo>
                      <a:pt x="7306" y="13610"/>
                      <a:pt x="5971" y="13410"/>
                      <a:pt x="4704" y="12776"/>
                    </a:cubicBezTo>
                    <a:cubicBezTo>
                      <a:pt x="4604" y="12742"/>
                      <a:pt x="4437" y="12709"/>
                      <a:pt x="4304" y="12742"/>
                    </a:cubicBezTo>
                    <a:cubicBezTo>
                      <a:pt x="2636" y="13176"/>
                      <a:pt x="1502" y="13476"/>
                      <a:pt x="1168" y="13543"/>
                    </a:cubicBezTo>
                    <a:close/>
                    <a:moveTo>
                      <a:pt x="2636" y="12075"/>
                    </a:moveTo>
                    <a:cubicBezTo>
                      <a:pt x="3270" y="11909"/>
                      <a:pt x="3870" y="11775"/>
                      <a:pt x="4437" y="11608"/>
                    </a:cubicBezTo>
                    <a:cubicBezTo>
                      <a:pt x="4604" y="11575"/>
                      <a:pt x="4737" y="11575"/>
                      <a:pt x="4871" y="11675"/>
                    </a:cubicBezTo>
                    <a:cubicBezTo>
                      <a:pt x="5971" y="12309"/>
                      <a:pt x="7139" y="12542"/>
                      <a:pt x="8407" y="12342"/>
                    </a:cubicBezTo>
                    <a:cubicBezTo>
                      <a:pt x="11309" y="11875"/>
                      <a:pt x="13277" y="9173"/>
                      <a:pt x="12843" y="6271"/>
                    </a:cubicBezTo>
                    <a:cubicBezTo>
                      <a:pt x="12376" y="3302"/>
                      <a:pt x="9574" y="1301"/>
                      <a:pt x="6605" y="1835"/>
                    </a:cubicBezTo>
                    <a:cubicBezTo>
                      <a:pt x="3036" y="2502"/>
                      <a:pt x="1135" y="6471"/>
                      <a:pt x="2903" y="9640"/>
                    </a:cubicBezTo>
                    <a:cubicBezTo>
                      <a:pt x="3103" y="10007"/>
                      <a:pt x="3169" y="10274"/>
                      <a:pt x="3036" y="10641"/>
                    </a:cubicBezTo>
                    <a:cubicBezTo>
                      <a:pt x="2869" y="11108"/>
                      <a:pt x="2769" y="11575"/>
                      <a:pt x="2636" y="12075"/>
                    </a:cubicBezTo>
                    <a:close/>
                  </a:path>
                </a:pathLst>
              </a:custGeom>
              <a:solidFill>
                <a:schemeClr val="lt1"/>
              </a:solidFill>
              <a:ln>
                <a:noFill/>
              </a:ln>
            </p:spPr>
            <p:txBody>
              <a:bodyPr spcFirstLastPara="1" wrap="square" lIns="91425" tIns="91425" rIns="91425" bIns="91425" anchor="ctr" anchorCtr="0">
                <a:noAutofit/>
              </a:bodyPr>
              <a:lstStyle/>
              <a:p>
                <a:endParaRPr/>
              </a:p>
            </p:txBody>
          </p:sp>
          <p:sp>
            <p:nvSpPr>
              <p:cNvPr id="18428" name="Google Shape;18428;p71"/>
              <p:cNvSpPr/>
              <p:nvPr/>
            </p:nvSpPr>
            <p:spPr>
              <a:xfrm>
                <a:off x="4773984" y="3934408"/>
                <a:ext cx="133407" cy="122069"/>
              </a:xfrm>
              <a:custGeom>
                <a:avLst/>
                <a:gdLst/>
                <a:ahLst/>
                <a:cxnLst/>
                <a:rect l="l" t="t" r="r" b="b"/>
                <a:pathLst>
                  <a:path w="6672" h="6105" extrusionOk="0">
                    <a:moveTo>
                      <a:pt x="5070" y="6072"/>
                    </a:moveTo>
                    <a:cubicBezTo>
                      <a:pt x="3803" y="6005"/>
                      <a:pt x="1835" y="5038"/>
                      <a:pt x="467" y="2669"/>
                    </a:cubicBezTo>
                    <a:cubicBezTo>
                      <a:pt x="0" y="1835"/>
                      <a:pt x="67" y="868"/>
                      <a:pt x="767" y="234"/>
                    </a:cubicBezTo>
                    <a:cubicBezTo>
                      <a:pt x="1001" y="1"/>
                      <a:pt x="1301" y="67"/>
                      <a:pt x="1601" y="101"/>
                    </a:cubicBezTo>
                    <a:cubicBezTo>
                      <a:pt x="1668" y="101"/>
                      <a:pt x="1735" y="234"/>
                      <a:pt x="1768" y="301"/>
                    </a:cubicBezTo>
                    <a:cubicBezTo>
                      <a:pt x="1935" y="701"/>
                      <a:pt x="2135" y="1101"/>
                      <a:pt x="2268" y="1535"/>
                    </a:cubicBezTo>
                    <a:cubicBezTo>
                      <a:pt x="2369" y="1769"/>
                      <a:pt x="2202" y="1969"/>
                      <a:pt x="1902" y="2336"/>
                    </a:cubicBezTo>
                    <a:cubicBezTo>
                      <a:pt x="1801" y="2469"/>
                      <a:pt x="1768" y="2569"/>
                      <a:pt x="1835" y="2703"/>
                    </a:cubicBezTo>
                    <a:cubicBezTo>
                      <a:pt x="2369" y="3603"/>
                      <a:pt x="3102" y="4237"/>
                      <a:pt x="4070" y="4604"/>
                    </a:cubicBezTo>
                    <a:cubicBezTo>
                      <a:pt x="4203" y="4671"/>
                      <a:pt x="4303" y="4637"/>
                      <a:pt x="4403" y="4504"/>
                    </a:cubicBezTo>
                    <a:cubicBezTo>
                      <a:pt x="4904" y="3903"/>
                      <a:pt x="4937" y="3703"/>
                      <a:pt x="5237" y="3837"/>
                    </a:cubicBezTo>
                    <a:cubicBezTo>
                      <a:pt x="6505" y="4470"/>
                      <a:pt x="6605" y="4470"/>
                      <a:pt x="6605" y="4637"/>
                    </a:cubicBezTo>
                    <a:cubicBezTo>
                      <a:pt x="6672" y="5705"/>
                      <a:pt x="5671" y="6105"/>
                      <a:pt x="5070" y="6072"/>
                    </a:cubicBezTo>
                    <a:close/>
                  </a:path>
                </a:pathLst>
              </a:custGeom>
              <a:solidFill>
                <a:schemeClr val="lt1"/>
              </a:solidFill>
              <a:ln>
                <a:noFill/>
              </a:ln>
            </p:spPr>
            <p:txBody>
              <a:bodyPr spcFirstLastPara="1" wrap="square" lIns="91425" tIns="91425" rIns="91425" bIns="91425" anchor="ctr" anchorCtr="0">
                <a:noAutofit/>
              </a:bodyPr>
              <a:lstStyle/>
              <a:p>
                <a:endParaRPr/>
              </a:p>
            </p:txBody>
          </p:sp>
        </p:grpSp>
      </p:grpSp>
      <p:grpSp>
        <p:nvGrpSpPr>
          <p:cNvPr id="18429" name="Google Shape;18429;p71"/>
          <p:cNvGrpSpPr/>
          <p:nvPr/>
        </p:nvGrpSpPr>
        <p:grpSpPr>
          <a:xfrm>
            <a:off x="6184880" y="3813324"/>
            <a:ext cx="369882" cy="364325"/>
            <a:chOff x="1190200" y="238125"/>
            <a:chExt cx="5306767" cy="5212083"/>
          </a:xfrm>
        </p:grpSpPr>
        <p:grpSp>
          <p:nvGrpSpPr>
            <p:cNvPr id="18430" name="Google Shape;18430;p71"/>
            <p:cNvGrpSpPr/>
            <p:nvPr/>
          </p:nvGrpSpPr>
          <p:grpSpPr>
            <a:xfrm>
              <a:off x="1190200" y="238125"/>
              <a:ext cx="5212075" cy="5212075"/>
              <a:chOff x="1190200" y="238125"/>
              <a:chExt cx="5212075" cy="5212075"/>
            </a:xfrm>
          </p:grpSpPr>
          <p:sp>
            <p:nvSpPr>
              <p:cNvPr id="18431" name="Google Shape;18431;p71"/>
              <p:cNvSpPr/>
              <p:nvPr/>
            </p:nvSpPr>
            <p:spPr>
              <a:xfrm>
                <a:off x="1190200" y="238125"/>
                <a:ext cx="5212075" cy="5212075"/>
              </a:xfrm>
              <a:custGeom>
                <a:avLst/>
                <a:gdLst/>
                <a:ahLst/>
                <a:cxnLst/>
                <a:rect l="l" t="t" r="r" b="b"/>
                <a:pathLst>
                  <a:path w="208483" h="208483" extrusionOk="0">
                    <a:moveTo>
                      <a:pt x="104241" y="0"/>
                    </a:moveTo>
                    <a:cubicBezTo>
                      <a:pt x="46667" y="0"/>
                      <a:pt x="0" y="46667"/>
                      <a:pt x="0" y="104241"/>
                    </a:cubicBezTo>
                    <a:cubicBezTo>
                      <a:pt x="0" y="161816"/>
                      <a:pt x="46667" y="208483"/>
                      <a:pt x="104241" y="208483"/>
                    </a:cubicBezTo>
                    <a:cubicBezTo>
                      <a:pt x="161816" y="208483"/>
                      <a:pt x="208482" y="161816"/>
                      <a:pt x="208482" y="104241"/>
                    </a:cubicBezTo>
                    <a:cubicBezTo>
                      <a:pt x="208482" y="46667"/>
                      <a:pt x="161816" y="0"/>
                      <a:pt x="104241" y="0"/>
                    </a:cubicBezTo>
                    <a:close/>
                  </a:path>
                </a:pathLst>
              </a:custGeom>
              <a:solidFill>
                <a:srgbClr val="8AA2B3"/>
              </a:solidFill>
              <a:ln>
                <a:noFill/>
              </a:ln>
            </p:spPr>
            <p:txBody>
              <a:bodyPr spcFirstLastPara="1" wrap="square" lIns="91425" tIns="91425" rIns="91425" bIns="91425" anchor="ctr" anchorCtr="0">
                <a:noAutofit/>
              </a:bodyPr>
              <a:lstStyle/>
              <a:p>
                <a:endParaRPr/>
              </a:p>
            </p:txBody>
          </p:sp>
          <p:sp>
            <p:nvSpPr>
              <p:cNvPr id="18432" name="Google Shape;18432;p71"/>
              <p:cNvSpPr/>
              <p:nvPr/>
            </p:nvSpPr>
            <p:spPr>
              <a:xfrm>
                <a:off x="2368338" y="1220419"/>
                <a:ext cx="2856522" cy="3247339"/>
              </a:xfrm>
              <a:custGeom>
                <a:avLst/>
                <a:gdLst/>
                <a:ahLst/>
                <a:cxnLst/>
                <a:rect l="l" t="t" r="r" b="b"/>
                <a:pathLst>
                  <a:path w="130928" h="148841" extrusionOk="0">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rgbClr val="FFFFFF"/>
              </a:solidFill>
              <a:ln>
                <a:noFill/>
              </a:ln>
            </p:spPr>
            <p:txBody>
              <a:bodyPr spcFirstLastPara="1" wrap="square" lIns="91425" tIns="91425" rIns="91425" bIns="91425" anchor="ctr" anchorCtr="0">
                <a:noAutofit/>
              </a:bodyPr>
              <a:lstStyle/>
              <a:p>
                <a:endParaRPr/>
              </a:p>
            </p:txBody>
          </p:sp>
        </p:grpSp>
        <p:sp>
          <p:nvSpPr>
            <p:cNvPr id="18433" name="Google Shape;18433;p71"/>
            <p:cNvSpPr/>
            <p:nvPr/>
          </p:nvSpPr>
          <p:spPr>
            <a:xfrm>
              <a:off x="3459822" y="238126"/>
              <a:ext cx="3037144" cy="5212082"/>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endParaRPr/>
            </a:p>
          </p:txBody>
        </p:sp>
      </p:grpSp>
      <p:sp>
        <p:nvSpPr>
          <p:cNvPr id="18434" name="Google Shape;18434;p71"/>
          <p:cNvSpPr txBox="1"/>
          <p:nvPr/>
        </p:nvSpPr>
        <p:spPr>
          <a:xfrm>
            <a:off x="1048351" y="719652"/>
            <a:ext cx="7047300" cy="482400"/>
          </a:xfrm>
          <a:prstGeom prst="rect">
            <a:avLst/>
          </a:prstGeom>
          <a:noFill/>
          <a:ln>
            <a:noFill/>
          </a:ln>
        </p:spPr>
        <p:txBody>
          <a:bodyPr spcFirstLastPara="1" wrap="square" lIns="91425" tIns="91425" rIns="91425" bIns="91425" anchor="t" anchorCtr="0">
            <a:noAutofit/>
          </a:bodyPr>
          <a:lstStyle/>
          <a:p>
            <a:pPr algn="ctr"/>
            <a:r>
              <a:rPr lang="en" sz="2400">
                <a:solidFill>
                  <a:srgbClr val="FFFFFF"/>
                </a:solidFill>
              </a:rPr>
              <a:t>SEO &amp; Marketing Icons</a:t>
            </a:r>
            <a:endParaRPr sz="2400">
              <a:solidFill>
                <a:srgbClr val="FFFFFF"/>
              </a:solidFil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2" name="Line 249"/>
          <p:cNvSpPr>
            <a:spLocks noChangeShapeType="1"/>
          </p:cNvSpPr>
          <p:nvPr/>
        </p:nvSpPr>
        <p:spPr bwMode="auto">
          <a:xfrm>
            <a:off x="4328272" y="469113"/>
            <a:ext cx="0" cy="4686300"/>
          </a:xfrm>
          <a:prstGeom prst="line">
            <a:avLst/>
          </a:prstGeom>
          <a:noFill/>
          <a:ln w="28575">
            <a:solidFill>
              <a:srgbClr val="6666FF"/>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1033" name="Text Box 253"/>
          <p:cNvSpPr txBox="1">
            <a:spLocks noChangeArrowheads="1"/>
          </p:cNvSpPr>
          <p:nvPr/>
        </p:nvSpPr>
        <p:spPr bwMode="auto">
          <a:xfrm>
            <a:off x="221086" y="581525"/>
            <a:ext cx="255794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u="sng" dirty="0">
                <a:solidFill>
                  <a:srgbClr val="FF0000"/>
                </a:solidFill>
                <a:latin typeface="Comic Sans MS" panose="030F0702030302020204" pitchFamily="66" charset="0"/>
              </a:rPr>
              <a:t>1. </a:t>
            </a:r>
            <a:r>
              <a:rPr lang="en-US" altLang="en-US" b="1" u="sng" err="1">
                <a:solidFill>
                  <a:srgbClr val="FF0000"/>
                </a:solidFill>
                <a:latin typeface="Comic Sans MS" panose="030F0702030302020204" pitchFamily="66" charset="0"/>
              </a:rPr>
              <a:t>Định</a:t>
            </a:r>
            <a:r>
              <a:rPr lang="en-US" altLang="en-US" b="1" u="sng">
                <a:solidFill>
                  <a:srgbClr val="FF0000"/>
                </a:solidFill>
                <a:latin typeface="Comic Sans MS" panose="030F0702030302020204" pitchFamily="66" charset="0"/>
              </a:rPr>
              <a:t> nghĩa</a:t>
            </a:r>
            <a:endParaRPr lang="en-US" altLang="en-US" b="1" u="sng" dirty="0">
              <a:solidFill>
                <a:srgbClr val="FF0000"/>
              </a:solidFill>
              <a:latin typeface="Comic Sans MS" panose="030F0702030302020204" pitchFamily="66" charset="0"/>
            </a:endParaRPr>
          </a:p>
        </p:txBody>
      </p:sp>
      <p:sp>
        <p:nvSpPr>
          <p:cNvPr id="1030" name="AutoShape 232"/>
          <p:cNvSpPr>
            <a:spLocks noChangeAspect="1" noChangeArrowheads="1" noTextEdit="1"/>
          </p:cNvSpPr>
          <p:nvPr/>
        </p:nvSpPr>
        <p:spPr bwMode="auto">
          <a:xfrm>
            <a:off x="639474" y="789384"/>
            <a:ext cx="1042988" cy="1157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omic Sans MS" panose="030F0702030302020204" pitchFamily="66" charset="0"/>
            </a:endParaRPr>
          </a:p>
        </p:txBody>
      </p:sp>
      <p:grpSp>
        <p:nvGrpSpPr>
          <p:cNvPr id="6" name="Group 233"/>
          <p:cNvGrpSpPr>
            <a:grpSpLocks/>
          </p:cNvGrpSpPr>
          <p:nvPr/>
        </p:nvGrpSpPr>
        <p:grpSpPr bwMode="auto">
          <a:xfrm>
            <a:off x="710912" y="860822"/>
            <a:ext cx="925115" cy="1044178"/>
            <a:chOff x="336" y="1584"/>
            <a:chExt cx="777" cy="877"/>
          </a:xfrm>
        </p:grpSpPr>
        <p:sp>
          <p:nvSpPr>
            <p:cNvPr id="1133" name="Arc 234"/>
            <p:cNvSpPr>
              <a:spLocks/>
            </p:cNvSpPr>
            <p:nvPr/>
          </p:nvSpPr>
          <p:spPr bwMode="auto">
            <a:xfrm>
              <a:off x="533" y="1698"/>
              <a:ext cx="82" cy="102"/>
            </a:xfrm>
            <a:custGeom>
              <a:avLst/>
              <a:gdLst>
                <a:gd name="T0" fmla="*/ 0 w 17275"/>
                <a:gd name="T1" fmla="*/ 0 h 21600"/>
                <a:gd name="T2" fmla="*/ 0 w 17275"/>
                <a:gd name="T3" fmla="*/ 0 h 21600"/>
                <a:gd name="T4" fmla="*/ 0 w 17275"/>
                <a:gd name="T5" fmla="*/ 0 h 21600"/>
                <a:gd name="T6" fmla="*/ 0 60000 65536"/>
                <a:gd name="T7" fmla="*/ 0 60000 65536"/>
                <a:gd name="T8" fmla="*/ 0 60000 65536"/>
                <a:gd name="T9" fmla="*/ 0 w 17275"/>
                <a:gd name="T10" fmla="*/ 0 h 21600"/>
                <a:gd name="T11" fmla="*/ 17275 w 17275"/>
                <a:gd name="T12" fmla="*/ 21600 h 21600"/>
              </a:gdLst>
              <a:ahLst/>
              <a:cxnLst>
                <a:cxn ang="T6">
                  <a:pos x="T0" y="T1"/>
                </a:cxn>
                <a:cxn ang="T7">
                  <a:pos x="T2" y="T3"/>
                </a:cxn>
                <a:cxn ang="T8">
                  <a:pos x="T4" y="T5"/>
                </a:cxn>
              </a:cxnLst>
              <a:rect l="T9" t="T10" r="T11" b="T12"/>
              <a:pathLst>
                <a:path w="17275" h="21600" fill="none" extrusionOk="0">
                  <a:moveTo>
                    <a:pt x="17274" y="15922"/>
                  </a:moveTo>
                  <a:cubicBezTo>
                    <a:pt x="13290" y="19574"/>
                    <a:pt x="8083" y="21599"/>
                    <a:pt x="2679" y="21600"/>
                  </a:cubicBezTo>
                  <a:cubicBezTo>
                    <a:pt x="1783" y="21600"/>
                    <a:pt x="888" y="21544"/>
                    <a:pt x="-1" y="21433"/>
                  </a:cubicBezTo>
                </a:path>
                <a:path w="17275" h="21600" stroke="0" extrusionOk="0">
                  <a:moveTo>
                    <a:pt x="17274" y="15922"/>
                  </a:moveTo>
                  <a:cubicBezTo>
                    <a:pt x="13290" y="19574"/>
                    <a:pt x="8083" y="21599"/>
                    <a:pt x="2679" y="21600"/>
                  </a:cubicBezTo>
                  <a:cubicBezTo>
                    <a:pt x="1783" y="21600"/>
                    <a:pt x="888" y="21544"/>
                    <a:pt x="-1" y="21433"/>
                  </a:cubicBezTo>
                  <a:lnTo>
                    <a:pt x="2679" y="0"/>
                  </a:ln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134" name="Oval 235"/>
            <p:cNvSpPr>
              <a:spLocks noChangeArrowheads="1"/>
            </p:cNvSpPr>
            <p:nvPr/>
          </p:nvSpPr>
          <p:spPr bwMode="auto">
            <a:xfrm>
              <a:off x="336" y="1668"/>
              <a:ext cx="690" cy="69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135" name="Line 236"/>
            <p:cNvSpPr>
              <a:spLocks noChangeShapeType="1"/>
            </p:cNvSpPr>
            <p:nvPr/>
          </p:nvSpPr>
          <p:spPr bwMode="auto">
            <a:xfrm flipH="1">
              <a:off x="480" y="1698"/>
              <a:ext cx="66" cy="726"/>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1136" name="Line 237"/>
            <p:cNvSpPr>
              <a:spLocks noChangeShapeType="1"/>
            </p:cNvSpPr>
            <p:nvPr/>
          </p:nvSpPr>
          <p:spPr bwMode="auto">
            <a:xfrm>
              <a:off x="546" y="1698"/>
              <a:ext cx="528" cy="588"/>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1137" name="Oval 238"/>
            <p:cNvSpPr>
              <a:spLocks noChangeArrowheads="1"/>
            </p:cNvSpPr>
            <p:nvPr/>
          </p:nvSpPr>
          <p:spPr bwMode="auto">
            <a:xfrm>
              <a:off x="960" y="216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138" name="Rectangle 239"/>
            <p:cNvSpPr>
              <a:spLocks noChangeArrowheads="1"/>
            </p:cNvSpPr>
            <p:nvPr/>
          </p:nvSpPr>
          <p:spPr bwMode="auto">
            <a:xfrm>
              <a:off x="1020" y="2118"/>
              <a:ext cx="93"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C</a:t>
              </a:r>
              <a:endParaRPr lang="en-US" altLang="en-US">
                <a:solidFill>
                  <a:srgbClr val="000099"/>
                </a:solidFill>
                <a:latin typeface="Comic Sans MS" panose="030F0702030302020204" pitchFamily="66" charset="0"/>
              </a:endParaRPr>
            </a:p>
          </p:txBody>
        </p:sp>
        <p:sp>
          <p:nvSpPr>
            <p:cNvPr id="1139" name="Oval 240"/>
            <p:cNvSpPr>
              <a:spLocks noChangeArrowheads="1"/>
            </p:cNvSpPr>
            <p:nvPr/>
          </p:nvSpPr>
          <p:spPr bwMode="auto">
            <a:xfrm>
              <a:off x="534" y="168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140" name="Oval 241"/>
            <p:cNvSpPr>
              <a:spLocks noChangeArrowheads="1"/>
            </p:cNvSpPr>
            <p:nvPr/>
          </p:nvSpPr>
          <p:spPr bwMode="auto">
            <a:xfrm>
              <a:off x="480" y="228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141" name="Rectangle 242"/>
            <p:cNvSpPr>
              <a:spLocks noChangeArrowheads="1"/>
            </p:cNvSpPr>
            <p:nvPr/>
          </p:nvSpPr>
          <p:spPr bwMode="auto">
            <a:xfrm>
              <a:off x="372" y="2280"/>
              <a:ext cx="96"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B</a:t>
              </a:r>
              <a:endParaRPr lang="en-US" altLang="en-US">
                <a:solidFill>
                  <a:srgbClr val="000099"/>
                </a:solidFill>
                <a:latin typeface="Comic Sans MS" panose="030F0702030302020204" pitchFamily="66" charset="0"/>
              </a:endParaRPr>
            </a:p>
          </p:txBody>
        </p:sp>
        <p:sp>
          <p:nvSpPr>
            <p:cNvPr id="1142" name="Oval 243"/>
            <p:cNvSpPr>
              <a:spLocks noChangeArrowheads="1"/>
            </p:cNvSpPr>
            <p:nvPr/>
          </p:nvSpPr>
          <p:spPr bwMode="auto">
            <a:xfrm>
              <a:off x="534" y="168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143" name="Oval 244"/>
            <p:cNvSpPr>
              <a:spLocks noChangeArrowheads="1"/>
            </p:cNvSpPr>
            <p:nvPr/>
          </p:nvSpPr>
          <p:spPr bwMode="auto">
            <a:xfrm>
              <a:off x="666" y="199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144" name="Rectangle 245"/>
            <p:cNvSpPr>
              <a:spLocks noChangeArrowheads="1"/>
            </p:cNvSpPr>
            <p:nvPr/>
          </p:nvSpPr>
          <p:spPr bwMode="auto">
            <a:xfrm>
              <a:off x="642" y="2040"/>
              <a:ext cx="120"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O</a:t>
              </a:r>
              <a:endParaRPr lang="en-US" altLang="en-US">
                <a:solidFill>
                  <a:srgbClr val="000099"/>
                </a:solidFill>
                <a:latin typeface="Comic Sans MS" panose="030F0702030302020204" pitchFamily="66" charset="0"/>
              </a:endParaRPr>
            </a:p>
          </p:txBody>
        </p:sp>
        <p:sp>
          <p:nvSpPr>
            <p:cNvPr id="1145" name="Oval 246"/>
            <p:cNvSpPr>
              <a:spLocks noChangeArrowheads="1"/>
            </p:cNvSpPr>
            <p:nvPr/>
          </p:nvSpPr>
          <p:spPr bwMode="auto">
            <a:xfrm>
              <a:off x="534" y="168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146" name="Rectangle 247"/>
            <p:cNvSpPr>
              <a:spLocks noChangeArrowheads="1"/>
            </p:cNvSpPr>
            <p:nvPr/>
          </p:nvSpPr>
          <p:spPr bwMode="auto">
            <a:xfrm>
              <a:off x="450" y="1584"/>
              <a:ext cx="110"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A</a:t>
              </a:r>
              <a:endParaRPr lang="en-US" altLang="en-US">
                <a:solidFill>
                  <a:srgbClr val="000099"/>
                </a:solidFill>
                <a:latin typeface="Comic Sans MS" panose="030F0702030302020204" pitchFamily="66" charset="0"/>
              </a:endParaRPr>
            </a:p>
          </p:txBody>
        </p:sp>
      </p:grpSp>
      <p:sp>
        <p:nvSpPr>
          <p:cNvPr id="1116" name="AutoShape 273"/>
          <p:cNvSpPr>
            <a:spLocks noChangeAspect="1" noChangeArrowheads="1" noTextEdit="1"/>
          </p:cNvSpPr>
          <p:nvPr/>
        </p:nvSpPr>
        <p:spPr bwMode="auto">
          <a:xfrm>
            <a:off x="825211" y="1489476"/>
            <a:ext cx="742950" cy="385763"/>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txBody>
          <a:bodyPr/>
          <a:lstStyle/>
          <a:p>
            <a:endParaRPr lang="en-US">
              <a:latin typeface="Comic Sans MS" panose="030F0702030302020204" pitchFamily="66" charset="0"/>
            </a:endParaRPr>
          </a:p>
        </p:txBody>
      </p:sp>
      <p:sp>
        <p:nvSpPr>
          <p:cNvPr id="1117" name="Arc 274"/>
          <p:cNvSpPr>
            <a:spLocks/>
          </p:cNvSpPr>
          <p:nvPr/>
        </p:nvSpPr>
        <p:spPr bwMode="auto">
          <a:xfrm>
            <a:off x="908555" y="1375175"/>
            <a:ext cx="577454" cy="407195"/>
          </a:xfrm>
          <a:custGeom>
            <a:avLst/>
            <a:gdLst>
              <a:gd name="T0" fmla="*/ 0 w 30647"/>
              <a:gd name="T1" fmla="*/ 0 h 21600"/>
              <a:gd name="T2" fmla="*/ 0 w 30647"/>
              <a:gd name="T3" fmla="*/ 0 h 21600"/>
              <a:gd name="T4" fmla="*/ 0 w 30647"/>
              <a:gd name="T5" fmla="*/ 0 h 21600"/>
              <a:gd name="T6" fmla="*/ 0 60000 65536"/>
              <a:gd name="T7" fmla="*/ 0 60000 65536"/>
              <a:gd name="T8" fmla="*/ 0 60000 65536"/>
              <a:gd name="T9" fmla="*/ 0 w 30647"/>
              <a:gd name="T10" fmla="*/ 0 h 21600"/>
              <a:gd name="T11" fmla="*/ 30647 w 30647"/>
              <a:gd name="T12" fmla="*/ 21600 h 21600"/>
            </a:gdLst>
            <a:ahLst/>
            <a:cxnLst>
              <a:cxn ang="T6">
                <a:pos x="T0" y="T1"/>
              </a:cxn>
              <a:cxn ang="T7">
                <a:pos x="T2" y="T3"/>
              </a:cxn>
              <a:cxn ang="T8">
                <a:pos x="T4" y="T5"/>
              </a:cxn>
            </a:cxnLst>
            <a:rect l="T9" t="T10" r="T11" b="T12"/>
            <a:pathLst>
              <a:path w="30647" h="21600" fill="none" extrusionOk="0">
                <a:moveTo>
                  <a:pt x="30646" y="10716"/>
                </a:moveTo>
                <a:cubicBezTo>
                  <a:pt x="26801" y="17446"/>
                  <a:pt x="19644" y="21599"/>
                  <a:pt x="11893" y="21600"/>
                </a:cubicBezTo>
                <a:cubicBezTo>
                  <a:pt x="7664" y="21600"/>
                  <a:pt x="3529" y="20359"/>
                  <a:pt x="0" y="18030"/>
                </a:cubicBezTo>
              </a:path>
              <a:path w="30647" h="21600" stroke="0" extrusionOk="0">
                <a:moveTo>
                  <a:pt x="30646" y="10716"/>
                </a:moveTo>
                <a:cubicBezTo>
                  <a:pt x="26801" y="17446"/>
                  <a:pt x="19644" y="21599"/>
                  <a:pt x="11893" y="21600"/>
                </a:cubicBezTo>
                <a:cubicBezTo>
                  <a:pt x="7664" y="21600"/>
                  <a:pt x="3529" y="20359"/>
                  <a:pt x="0" y="18030"/>
                </a:cubicBezTo>
                <a:lnTo>
                  <a:pt x="11893" y="0"/>
                </a:ln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solidFill>
                <a:schemeClr val="folHlink"/>
              </a:solidFill>
            </a:endParaRPr>
          </a:p>
        </p:txBody>
      </p:sp>
      <p:grpSp>
        <p:nvGrpSpPr>
          <p:cNvPr id="10" name="Group 292"/>
          <p:cNvGrpSpPr>
            <a:grpSpLocks/>
          </p:cNvGrpSpPr>
          <p:nvPr/>
        </p:nvGrpSpPr>
        <p:grpSpPr bwMode="auto">
          <a:xfrm>
            <a:off x="1832481" y="867966"/>
            <a:ext cx="1335881" cy="1021556"/>
            <a:chOff x="1278" y="1590"/>
            <a:chExt cx="1122" cy="858"/>
          </a:xfrm>
        </p:grpSpPr>
        <p:sp>
          <p:nvSpPr>
            <p:cNvPr id="1084" name="AutoShape 293"/>
            <p:cNvSpPr>
              <a:spLocks noChangeAspect="1" noChangeArrowheads="1" noTextEdit="1"/>
            </p:cNvSpPr>
            <p:nvPr/>
          </p:nvSpPr>
          <p:spPr bwMode="auto">
            <a:xfrm>
              <a:off x="1278" y="1590"/>
              <a:ext cx="1122" cy="8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omic Sans MS" panose="030F0702030302020204" pitchFamily="66" charset="0"/>
              </a:endParaRPr>
            </a:p>
          </p:txBody>
        </p:sp>
        <p:sp>
          <p:nvSpPr>
            <p:cNvPr id="1085" name="Arc 294"/>
            <p:cNvSpPr>
              <a:spLocks/>
            </p:cNvSpPr>
            <p:nvPr/>
          </p:nvSpPr>
          <p:spPr bwMode="auto">
            <a:xfrm>
              <a:off x="1541" y="1761"/>
              <a:ext cx="113" cy="87"/>
            </a:xfrm>
            <a:custGeom>
              <a:avLst/>
              <a:gdLst>
                <a:gd name="T0" fmla="*/ 0 w 28117"/>
                <a:gd name="T1" fmla="*/ 0 h 21600"/>
                <a:gd name="T2" fmla="*/ 0 w 28117"/>
                <a:gd name="T3" fmla="*/ 0 h 21600"/>
                <a:gd name="T4" fmla="*/ 0 w 28117"/>
                <a:gd name="T5" fmla="*/ 0 h 21600"/>
                <a:gd name="T6" fmla="*/ 0 60000 65536"/>
                <a:gd name="T7" fmla="*/ 0 60000 65536"/>
                <a:gd name="T8" fmla="*/ 0 60000 65536"/>
                <a:gd name="T9" fmla="*/ 0 w 28117"/>
                <a:gd name="T10" fmla="*/ 0 h 21600"/>
                <a:gd name="T11" fmla="*/ 28117 w 28117"/>
                <a:gd name="T12" fmla="*/ 21600 h 21600"/>
              </a:gdLst>
              <a:ahLst/>
              <a:cxnLst>
                <a:cxn ang="T6">
                  <a:pos x="T0" y="T1"/>
                </a:cxn>
                <a:cxn ang="T7">
                  <a:pos x="T2" y="T3"/>
                </a:cxn>
                <a:cxn ang="T8">
                  <a:pos x="T4" y="T5"/>
                </a:cxn>
              </a:cxnLst>
              <a:rect l="T9" t="T10" r="T11" b="T12"/>
              <a:pathLst>
                <a:path w="28117" h="21600" fill="none" extrusionOk="0">
                  <a:moveTo>
                    <a:pt x="28116" y="3669"/>
                  </a:moveTo>
                  <a:cubicBezTo>
                    <a:pt x="26330" y="14030"/>
                    <a:pt x="17344" y="21599"/>
                    <a:pt x="6831" y="21600"/>
                  </a:cubicBezTo>
                  <a:cubicBezTo>
                    <a:pt x="4509" y="21600"/>
                    <a:pt x="2202" y="21225"/>
                    <a:pt x="0" y="20491"/>
                  </a:cubicBezTo>
                </a:path>
                <a:path w="28117" h="21600" stroke="0" extrusionOk="0">
                  <a:moveTo>
                    <a:pt x="28116" y="3669"/>
                  </a:moveTo>
                  <a:cubicBezTo>
                    <a:pt x="26330" y="14030"/>
                    <a:pt x="17344" y="21599"/>
                    <a:pt x="6831" y="21600"/>
                  </a:cubicBezTo>
                  <a:cubicBezTo>
                    <a:pt x="4509" y="21600"/>
                    <a:pt x="2202" y="21225"/>
                    <a:pt x="0" y="20491"/>
                  </a:cubicBezTo>
                  <a:lnTo>
                    <a:pt x="6831" y="0"/>
                  </a:ln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086" name="Oval 295"/>
            <p:cNvSpPr>
              <a:spLocks noChangeArrowheads="1"/>
            </p:cNvSpPr>
            <p:nvPr/>
          </p:nvSpPr>
          <p:spPr bwMode="auto">
            <a:xfrm>
              <a:off x="1434" y="1686"/>
              <a:ext cx="690" cy="69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087" name="Line 296"/>
            <p:cNvSpPr>
              <a:spLocks noChangeShapeType="1"/>
            </p:cNvSpPr>
            <p:nvPr/>
          </p:nvSpPr>
          <p:spPr bwMode="auto">
            <a:xfrm flipH="1">
              <a:off x="1386" y="1758"/>
              <a:ext cx="180" cy="618"/>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1088" name="Line 297"/>
            <p:cNvSpPr>
              <a:spLocks noChangeShapeType="1"/>
            </p:cNvSpPr>
            <p:nvPr/>
          </p:nvSpPr>
          <p:spPr bwMode="auto">
            <a:xfrm>
              <a:off x="1566" y="1758"/>
              <a:ext cx="762" cy="168"/>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1089" name="Line 298"/>
            <p:cNvSpPr>
              <a:spLocks noChangeShapeType="1"/>
            </p:cNvSpPr>
            <p:nvPr/>
          </p:nvSpPr>
          <p:spPr bwMode="auto">
            <a:xfrm>
              <a:off x="1602" y="1800"/>
              <a:ext cx="30" cy="48"/>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1090" name="Oval 299"/>
            <p:cNvSpPr>
              <a:spLocks noChangeArrowheads="1"/>
            </p:cNvSpPr>
            <p:nvPr/>
          </p:nvSpPr>
          <p:spPr bwMode="auto">
            <a:xfrm>
              <a:off x="1446" y="213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091" name="Rectangle 300"/>
            <p:cNvSpPr>
              <a:spLocks noChangeArrowheads="1"/>
            </p:cNvSpPr>
            <p:nvPr/>
          </p:nvSpPr>
          <p:spPr bwMode="auto">
            <a:xfrm>
              <a:off x="1338" y="2088"/>
              <a:ext cx="96"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B</a:t>
              </a:r>
              <a:endParaRPr lang="en-US" altLang="en-US">
                <a:solidFill>
                  <a:srgbClr val="000099"/>
                </a:solidFill>
                <a:latin typeface="Comic Sans MS" panose="030F0702030302020204" pitchFamily="66" charset="0"/>
              </a:endParaRPr>
            </a:p>
          </p:txBody>
        </p:sp>
        <p:sp>
          <p:nvSpPr>
            <p:cNvPr id="1092" name="Oval 301"/>
            <p:cNvSpPr>
              <a:spLocks noChangeArrowheads="1"/>
            </p:cNvSpPr>
            <p:nvPr/>
          </p:nvSpPr>
          <p:spPr bwMode="auto">
            <a:xfrm>
              <a:off x="1554" y="174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093" name="Oval 302"/>
            <p:cNvSpPr>
              <a:spLocks noChangeArrowheads="1"/>
            </p:cNvSpPr>
            <p:nvPr/>
          </p:nvSpPr>
          <p:spPr bwMode="auto">
            <a:xfrm>
              <a:off x="2064" y="186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094" name="Rectangle 303"/>
            <p:cNvSpPr>
              <a:spLocks noChangeArrowheads="1"/>
            </p:cNvSpPr>
            <p:nvPr/>
          </p:nvSpPr>
          <p:spPr bwMode="auto">
            <a:xfrm>
              <a:off x="2124" y="1734"/>
              <a:ext cx="93"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C</a:t>
              </a:r>
              <a:endParaRPr lang="en-US" altLang="en-US">
                <a:solidFill>
                  <a:srgbClr val="000099"/>
                </a:solidFill>
                <a:latin typeface="Comic Sans MS" panose="030F0702030302020204" pitchFamily="66" charset="0"/>
              </a:endParaRPr>
            </a:p>
          </p:txBody>
        </p:sp>
        <p:sp>
          <p:nvSpPr>
            <p:cNvPr id="1095" name="Oval 304"/>
            <p:cNvSpPr>
              <a:spLocks noChangeArrowheads="1"/>
            </p:cNvSpPr>
            <p:nvPr/>
          </p:nvSpPr>
          <p:spPr bwMode="auto">
            <a:xfrm>
              <a:off x="1554" y="174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096" name="Oval 305"/>
            <p:cNvSpPr>
              <a:spLocks noChangeArrowheads="1"/>
            </p:cNvSpPr>
            <p:nvPr/>
          </p:nvSpPr>
          <p:spPr bwMode="auto">
            <a:xfrm>
              <a:off x="1764" y="201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097" name="Rectangle 306"/>
            <p:cNvSpPr>
              <a:spLocks noChangeArrowheads="1"/>
            </p:cNvSpPr>
            <p:nvPr/>
          </p:nvSpPr>
          <p:spPr bwMode="auto">
            <a:xfrm>
              <a:off x="1764" y="2046"/>
              <a:ext cx="120"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O</a:t>
              </a:r>
              <a:endParaRPr lang="en-US" altLang="en-US">
                <a:solidFill>
                  <a:srgbClr val="000099"/>
                </a:solidFill>
                <a:latin typeface="Comic Sans MS" panose="030F0702030302020204" pitchFamily="66" charset="0"/>
              </a:endParaRPr>
            </a:p>
          </p:txBody>
        </p:sp>
        <p:sp>
          <p:nvSpPr>
            <p:cNvPr id="1098" name="Oval 307"/>
            <p:cNvSpPr>
              <a:spLocks noChangeArrowheads="1"/>
            </p:cNvSpPr>
            <p:nvPr/>
          </p:nvSpPr>
          <p:spPr bwMode="auto">
            <a:xfrm>
              <a:off x="1554" y="174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1099" name="Rectangle 308"/>
            <p:cNvSpPr>
              <a:spLocks noChangeArrowheads="1"/>
            </p:cNvSpPr>
            <p:nvPr/>
          </p:nvSpPr>
          <p:spPr bwMode="auto">
            <a:xfrm>
              <a:off x="1452" y="1650"/>
              <a:ext cx="110"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A</a:t>
              </a:r>
              <a:endParaRPr lang="en-US" altLang="en-US">
                <a:solidFill>
                  <a:srgbClr val="000099"/>
                </a:solidFill>
                <a:latin typeface="Comic Sans MS" panose="030F0702030302020204" pitchFamily="66" charset="0"/>
              </a:endParaRPr>
            </a:p>
          </p:txBody>
        </p:sp>
      </p:grpSp>
      <p:grpSp>
        <p:nvGrpSpPr>
          <p:cNvPr id="13" name="Group 315"/>
          <p:cNvGrpSpPr>
            <a:grpSpLocks noChangeAspect="1"/>
          </p:cNvGrpSpPr>
          <p:nvPr/>
        </p:nvGrpSpPr>
        <p:grpSpPr bwMode="auto">
          <a:xfrm>
            <a:off x="1968212" y="1117997"/>
            <a:ext cx="964406" cy="771525"/>
            <a:chOff x="2323" y="1836"/>
            <a:chExt cx="810" cy="648"/>
          </a:xfrm>
        </p:grpSpPr>
        <p:sp>
          <p:nvSpPr>
            <p:cNvPr id="1080" name="AutoShape 316"/>
            <p:cNvSpPr>
              <a:spLocks noChangeAspect="1" noChangeArrowheads="1" noTextEdit="1"/>
            </p:cNvSpPr>
            <p:nvPr/>
          </p:nvSpPr>
          <p:spPr bwMode="auto">
            <a:xfrm>
              <a:off x="2323" y="1836"/>
              <a:ext cx="810" cy="6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omic Sans MS" panose="030F0702030302020204" pitchFamily="66" charset="0"/>
              </a:endParaRPr>
            </a:p>
          </p:txBody>
        </p:sp>
        <p:sp>
          <p:nvSpPr>
            <p:cNvPr id="1081" name="Arc 317"/>
            <p:cNvSpPr>
              <a:spLocks/>
            </p:cNvSpPr>
            <p:nvPr/>
          </p:nvSpPr>
          <p:spPr bwMode="auto">
            <a:xfrm>
              <a:off x="2386" y="1911"/>
              <a:ext cx="664" cy="500"/>
            </a:xfrm>
            <a:custGeom>
              <a:avLst/>
              <a:gdLst>
                <a:gd name="T0" fmla="*/ 0 w 41933"/>
                <a:gd name="T1" fmla="*/ 0 h 31565"/>
                <a:gd name="T2" fmla="*/ 0 w 41933"/>
                <a:gd name="T3" fmla="*/ 0 h 31565"/>
                <a:gd name="T4" fmla="*/ 0 w 41933"/>
                <a:gd name="T5" fmla="*/ 0 h 31565"/>
                <a:gd name="T6" fmla="*/ 0 60000 65536"/>
                <a:gd name="T7" fmla="*/ 0 60000 65536"/>
                <a:gd name="T8" fmla="*/ 0 60000 65536"/>
                <a:gd name="T9" fmla="*/ 0 w 41933"/>
                <a:gd name="T10" fmla="*/ 0 h 31565"/>
                <a:gd name="T11" fmla="*/ 41933 w 41933"/>
                <a:gd name="T12" fmla="*/ 31565 h 31565"/>
              </a:gdLst>
              <a:ahLst/>
              <a:cxnLst>
                <a:cxn ang="T6">
                  <a:pos x="T0" y="T1"/>
                </a:cxn>
                <a:cxn ang="T7">
                  <a:pos x="T2" y="T3"/>
                </a:cxn>
                <a:cxn ang="T8">
                  <a:pos x="T4" y="T5"/>
                </a:cxn>
              </a:cxnLst>
              <a:rect l="T9" t="T10" r="T11" b="T12"/>
              <a:pathLst>
                <a:path w="41933" h="31565" fill="none" extrusionOk="0">
                  <a:moveTo>
                    <a:pt x="39496" y="0"/>
                  </a:moveTo>
                  <a:cubicBezTo>
                    <a:pt x="41097" y="3077"/>
                    <a:pt x="41933" y="6495"/>
                    <a:pt x="41933" y="9965"/>
                  </a:cubicBezTo>
                  <a:cubicBezTo>
                    <a:pt x="41933" y="21894"/>
                    <a:pt x="32262" y="31565"/>
                    <a:pt x="20333" y="31565"/>
                  </a:cubicBezTo>
                  <a:cubicBezTo>
                    <a:pt x="11213" y="31565"/>
                    <a:pt x="3077" y="25838"/>
                    <a:pt x="0" y="17253"/>
                  </a:cubicBezTo>
                </a:path>
                <a:path w="41933" h="31565" stroke="0" extrusionOk="0">
                  <a:moveTo>
                    <a:pt x="39496" y="0"/>
                  </a:moveTo>
                  <a:cubicBezTo>
                    <a:pt x="41097" y="3077"/>
                    <a:pt x="41933" y="6495"/>
                    <a:pt x="41933" y="9965"/>
                  </a:cubicBezTo>
                  <a:cubicBezTo>
                    <a:pt x="41933" y="21894"/>
                    <a:pt x="32262" y="31565"/>
                    <a:pt x="20333" y="31565"/>
                  </a:cubicBezTo>
                  <a:cubicBezTo>
                    <a:pt x="11213" y="31565"/>
                    <a:pt x="3077" y="25838"/>
                    <a:pt x="0" y="17253"/>
                  </a:cubicBezTo>
                  <a:lnTo>
                    <a:pt x="20333" y="9965"/>
                  </a:ln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grpSp>
      <p:sp>
        <p:nvSpPr>
          <p:cNvPr id="8538" name="Text Box 346"/>
          <p:cNvSpPr txBox="1">
            <a:spLocks noChangeArrowheads="1"/>
          </p:cNvSpPr>
          <p:nvPr/>
        </p:nvSpPr>
        <p:spPr bwMode="auto">
          <a:xfrm>
            <a:off x="710911" y="1832372"/>
            <a:ext cx="97155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a:solidFill>
                  <a:srgbClr val="000099"/>
                </a:solidFill>
                <a:latin typeface="Comic Sans MS" panose="030F0702030302020204" pitchFamily="66" charset="0"/>
              </a:rPr>
              <a:t>Hình 13a</a:t>
            </a:r>
          </a:p>
        </p:txBody>
      </p:sp>
      <p:sp>
        <p:nvSpPr>
          <p:cNvPr id="8539" name="Text Box 347"/>
          <p:cNvSpPr txBox="1">
            <a:spLocks noChangeArrowheads="1"/>
          </p:cNvSpPr>
          <p:nvPr/>
        </p:nvSpPr>
        <p:spPr bwMode="auto">
          <a:xfrm>
            <a:off x="1911061" y="1832372"/>
            <a:ext cx="97155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a:solidFill>
                  <a:srgbClr val="000099"/>
                </a:solidFill>
                <a:latin typeface="Comic Sans MS" panose="030F0702030302020204" pitchFamily="66" charset="0"/>
              </a:rPr>
              <a:t>Hình 13b</a:t>
            </a:r>
          </a:p>
        </p:txBody>
      </p:sp>
      <p:grpSp>
        <p:nvGrpSpPr>
          <p:cNvPr id="61" name="Group 156">
            <a:extLst>
              <a:ext uri="{FF2B5EF4-FFF2-40B4-BE49-F238E27FC236}">
                <a16:creationId xmlns:a16="http://schemas.microsoft.com/office/drawing/2014/main" id="{E0E92C0E-C4E3-4F18-86E8-D5E6E9116FEF}"/>
              </a:ext>
            </a:extLst>
          </p:cNvPr>
          <p:cNvGrpSpPr>
            <a:grpSpLocks/>
          </p:cNvGrpSpPr>
          <p:nvPr/>
        </p:nvGrpSpPr>
        <p:grpSpPr bwMode="auto">
          <a:xfrm>
            <a:off x="115718" y="2298132"/>
            <a:ext cx="4036492" cy="1062040"/>
            <a:chOff x="0" y="1193"/>
            <a:chExt cx="2761" cy="892"/>
          </a:xfrm>
          <a:solidFill>
            <a:srgbClr val="FFC000"/>
          </a:solidFill>
        </p:grpSpPr>
        <p:sp>
          <p:nvSpPr>
            <p:cNvPr id="62" name="Oval 73">
              <a:extLst>
                <a:ext uri="{FF2B5EF4-FFF2-40B4-BE49-F238E27FC236}">
                  <a16:creationId xmlns:a16="http://schemas.microsoft.com/office/drawing/2014/main" id="{9B3A6F75-208D-4086-B620-656D377C9320}"/>
                </a:ext>
              </a:extLst>
            </p:cNvPr>
            <p:cNvSpPr>
              <a:spLocks noChangeArrowheads="1"/>
            </p:cNvSpPr>
            <p:nvPr/>
          </p:nvSpPr>
          <p:spPr bwMode="auto">
            <a:xfrm>
              <a:off x="0" y="1200"/>
              <a:ext cx="192" cy="192"/>
            </a:xfrm>
            <a:prstGeom prst="ellipse">
              <a:avLst/>
            </a:prstGeom>
            <a:grpFill/>
            <a:ln w="9525">
              <a:solidFill>
                <a:schemeClr val="tx1"/>
              </a:solidFill>
              <a:round/>
              <a:headEnd/>
              <a:tailEnd/>
            </a:ln>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lnSpc>
                  <a:spcPct val="150000"/>
                </a:lnSpc>
              </a:pPr>
              <a:r>
                <a:rPr lang="en-US" altLang="en-US" b="1" dirty="0">
                  <a:solidFill>
                    <a:srgbClr val="000099"/>
                  </a:solidFill>
                  <a:latin typeface="Comic Sans MS" panose="030F0702030302020204" pitchFamily="66" charset="0"/>
                </a:rPr>
                <a:t>?2</a:t>
              </a:r>
            </a:p>
          </p:txBody>
        </p:sp>
        <p:sp>
          <p:nvSpPr>
            <p:cNvPr id="63" name="Text Box 74">
              <a:extLst>
                <a:ext uri="{FF2B5EF4-FFF2-40B4-BE49-F238E27FC236}">
                  <a16:creationId xmlns:a16="http://schemas.microsoft.com/office/drawing/2014/main" id="{52958492-B1D9-4379-82F5-5442A083EA67}"/>
                </a:ext>
              </a:extLst>
            </p:cNvPr>
            <p:cNvSpPr txBox="1">
              <a:spLocks noChangeArrowheads="1"/>
            </p:cNvSpPr>
            <p:nvPr/>
          </p:nvSpPr>
          <p:spPr bwMode="auto">
            <a:xfrm>
              <a:off x="242" y="1193"/>
              <a:ext cx="2519" cy="892"/>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lnSpc>
                  <a:spcPct val="150000"/>
                </a:lnSpc>
                <a:spcBef>
                  <a:spcPct val="50000"/>
                </a:spcBef>
              </a:pPr>
              <a:r>
                <a:rPr lang="en-US" altLang="en-US" dirty="0" err="1">
                  <a:solidFill>
                    <a:srgbClr val="000099"/>
                  </a:solidFill>
                  <a:latin typeface="Comic Sans MS" panose="030F0702030302020204" pitchFamily="66" charset="0"/>
                </a:rPr>
                <a:t>Bằng</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dụng</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cụ</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hãy</a:t>
              </a:r>
              <a:r>
                <a:rPr lang="en-US" altLang="en-US" dirty="0">
                  <a:solidFill>
                    <a:srgbClr val="000099"/>
                  </a:solidFill>
                  <a:latin typeface="Comic Sans MS" panose="030F0702030302020204" pitchFamily="66" charset="0"/>
                </a:rPr>
                <a:t> so </a:t>
              </a:r>
              <a:r>
                <a:rPr lang="en-US" altLang="en-US" dirty="0" err="1">
                  <a:solidFill>
                    <a:srgbClr val="000099"/>
                  </a:solidFill>
                  <a:latin typeface="Comic Sans MS" panose="030F0702030302020204" pitchFamily="66" charset="0"/>
                </a:rPr>
                <a:t>sánh</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số</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đo</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của</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góc</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nội</a:t>
              </a:r>
              <a:r>
                <a:rPr lang="en-US" altLang="en-US" dirty="0">
                  <a:solidFill>
                    <a:srgbClr val="000099"/>
                  </a:solidFill>
                  <a:latin typeface="Comic Sans MS" panose="030F0702030302020204" pitchFamily="66" charset="0"/>
                </a:rPr>
                <a:t> </a:t>
              </a:r>
              <a:r>
                <a:rPr lang="en-US" altLang="en-US" err="1">
                  <a:solidFill>
                    <a:srgbClr val="000099"/>
                  </a:solidFill>
                  <a:latin typeface="Comic Sans MS" panose="030F0702030302020204" pitchFamily="66" charset="0"/>
                </a:rPr>
                <a:t>tiếp</a:t>
              </a:r>
              <a:r>
                <a:rPr lang="en-US" altLang="en-US">
                  <a:solidFill>
                    <a:srgbClr val="000099"/>
                  </a:solidFill>
                  <a:latin typeface="Comic Sans MS" panose="030F0702030302020204" pitchFamily="66" charset="0"/>
                </a:rPr>
                <a:t>          với </a:t>
              </a:r>
              <a:r>
                <a:rPr lang="en-US" altLang="en-US" dirty="0" err="1">
                  <a:solidFill>
                    <a:srgbClr val="000099"/>
                  </a:solidFill>
                  <a:latin typeface="Comic Sans MS" panose="030F0702030302020204" pitchFamily="66" charset="0"/>
                </a:rPr>
                <a:t>số</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đo</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của</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cung</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bị</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chắn</a:t>
              </a:r>
              <a:r>
                <a:rPr lang="en-US" altLang="en-US" dirty="0">
                  <a:solidFill>
                    <a:srgbClr val="000099"/>
                  </a:solidFill>
                  <a:latin typeface="Comic Sans MS" panose="030F0702030302020204" pitchFamily="66" charset="0"/>
                </a:rPr>
                <a:t> BC </a:t>
              </a:r>
              <a:r>
                <a:rPr lang="en-US" altLang="en-US" dirty="0" err="1">
                  <a:solidFill>
                    <a:srgbClr val="000099"/>
                  </a:solidFill>
                  <a:latin typeface="Comic Sans MS" panose="030F0702030302020204" pitchFamily="66" charset="0"/>
                </a:rPr>
                <a:t>trong</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mỗi</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hình</a:t>
              </a:r>
              <a:r>
                <a:rPr lang="en-US" altLang="en-US" dirty="0">
                  <a:solidFill>
                    <a:srgbClr val="000099"/>
                  </a:solidFill>
                  <a:latin typeface="Comic Sans MS" panose="030F0702030302020204" pitchFamily="66" charset="0"/>
                </a:rPr>
                <a:t>.</a:t>
              </a:r>
            </a:p>
          </p:txBody>
        </p:sp>
        <p:graphicFrame>
          <p:nvGraphicFramePr>
            <p:cNvPr id="64" name="Object 75">
              <a:extLst>
                <a:ext uri="{FF2B5EF4-FFF2-40B4-BE49-F238E27FC236}">
                  <a16:creationId xmlns:a16="http://schemas.microsoft.com/office/drawing/2014/main" id="{D93F63F9-40E8-4C98-A416-C1573C838F6C}"/>
                </a:ext>
              </a:extLst>
            </p:cNvPr>
            <p:cNvGraphicFramePr>
              <a:graphicFrameLocks noChangeAspect="1"/>
            </p:cNvGraphicFramePr>
            <p:nvPr>
              <p:extLst>
                <p:ext uri="{D42A27DB-BD31-4B8C-83A1-F6EECF244321}">
                  <p14:modId xmlns:p14="http://schemas.microsoft.com/office/powerpoint/2010/main" val="2941850723"/>
                </p:ext>
              </p:extLst>
            </p:nvPr>
          </p:nvGraphicFramePr>
          <p:xfrm>
            <a:off x="744" y="1528"/>
            <a:ext cx="336" cy="217"/>
          </p:xfrm>
          <a:graphic>
            <a:graphicData uri="http://schemas.openxmlformats.org/presentationml/2006/ole">
              <mc:AlternateContent xmlns:mc="http://schemas.openxmlformats.org/markup-compatibility/2006">
                <mc:Choice xmlns:v="urn:schemas-microsoft-com:vml" Requires="v">
                  <p:oleObj spid="_x0000_s2226" name="Equation" r:id="rId4" imgW="393480" imgH="253800" progId="Equation.DSMT4">
                    <p:embed/>
                  </p:oleObj>
                </mc:Choice>
                <mc:Fallback>
                  <p:oleObj name="Equation" r:id="rId4" imgW="393480" imgH="253800" progId="Equation.DSMT4">
                    <p:embed/>
                    <p:pic>
                      <p:nvPicPr>
                        <p:cNvPr id="64" name="Object 75">
                          <a:extLst>
                            <a:ext uri="{FF2B5EF4-FFF2-40B4-BE49-F238E27FC236}">
                              <a16:creationId xmlns:a16="http://schemas.microsoft.com/office/drawing/2014/main" id="{D93F63F9-40E8-4C98-A416-C1573C838F6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4" y="1528"/>
                          <a:ext cx="336" cy="217"/>
                        </a:xfrm>
                        <a:prstGeom prst="rect">
                          <a:avLst/>
                        </a:prstGeom>
                        <a:noFill/>
                        <a:ln>
                          <a:noFill/>
                        </a:ln>
                        <a:effectLst/>
                      </p:spPr>
                    </p:pic>
                  </p:oleObj>
                </mc:Fallback>
              </mc:AlternateContent>
            </a:graphicData>
          </a:graphic>
        </p:graphicFrame>
      </p:grpSp>
      <p:grpSp>
        <p:nvGrpSpPr>
          <p:cNvPr id="200" name="Group 2">
            <a:extLst>
              <a:ext uri="{FF2B5EF4-FFF2-40B4-BE49-F238E27FC236}">
                <a16:creationId xmlns:a16="http://schemas.microsoft.com/office/drawing/2014/main" id="{4205DAC2-84AD-4E87-AC98-701B2A99D1B3}"/>
              </a:ext>
            </a:extLst>
          </p:cNvPr>
          <p:cNvGrpSpPr>
            <a:grpSpLocks/>
          </p:cNvGrpSpPr>
          <p:nvPr/>
        </p:nvGrpSpPr>
        <p:grpSpPr bwMode="auto">
          <a:xfrm rot="8304976">
            <a:off x="5466887" y="294085"/>
            <a:ext cx="2571750" cy="1706165"/>
            <a:chOff x="288" y="2407"/>
            <a:chExt cx="2160" cy="1433"/>
          </a:xfrm>
        </p:grpSpPr>
        <p:pic>
          <p:nvPicPr>
            <p:cNvPr id="201" name="Picture 3" descr="thuoc moidodo[1]">
              <a:extLst>
                <a:ext uri="{FF2B5EF4-FFF2-40B4-BE49-F238E27FC236}">
                  <a16:creationId xmlns:a16="http://schemas.microsoft.com/office/drawing/2014/main" id="{A37218C1-18C7-4A57-BB40-E2BD8522161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686328">
              <a:off x="288" y="2407"/>
              <a:ext cx="2160" cy="1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2" name="Picture 4">
              <a:extLst>
                <a:ext uri="{FF2B5EF4-FFF2-40B4-BE49-F238E27FC236}">
                  <a16:creationId xmlns:a16="http://schemas.microsoft.com/office/drawing/2014/main" id="{25A79ACF-4E29-4332-ABBD-73943AC4E3D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4" y="3197"/>
              <a:ext cx="528"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03" name="Group 5">
            <a:extLst>
              <a:ext uri="{FF2B5EF4-FFF2-40B4-BE49-F238E27FC236}">
                <a16:creationId xmlns:a16="http://schemas.microsoft.com/office/drawing/2014/main" id="{9957295D-312D-48C2-A86D-CBACD125F8DF}"/>
              </a:ext>
            </a:extLst>
          </p:cNvPr>
          <p:cNvGrpSpPr>
            <a:grpSpLocks/>
          </p:cNvGrpSpPr>
          <p:nvPr/>
        </p:nvGrpSpPr>
        <p:grpSpPr bwMode="auto">
          <a:xfrm rot="7822552">
            <a:off x="5556780" y="1861543"/>
            <a:ext cx="2571750" cy="1706165"/>
            <a:chOff x="288" y="2407"/>
            <a:chExt cx="2160" cy="1433"/>
          </a:xfrm>
        </p:grpSpPr>
        <p:pic>
          <p:nvPicPr>
            <p:cNvPr id="204" name="Picture 6" descr="thuoc moidodo[1]">
              <a:extLst>
                <a:ext uri="{FF2B5EF4-FFF2-40B4-BE49-F238E27FC236}">
                  <a16:creationId xmlns:a16="http://schemas.microsoft.com/office/drawing/2014/main" id="{9538BAE9-D6F1-4CAA-A7E7-CA137E943FD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686328">
              <a:off x="288" y="2407"/>
              <a:ext cx="2160" cy="1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 name="Picture 7">
              <a:extLst>
                <a:ext uri="{FF2B5EF4-FFF2-40B4-BE49-F238E27FC236}">
                  <a16:creationId xmlns:a16="http://schemas.microsoft.com/office/drawing/2014/main" id="{94FBAFE6-512F-4C67-ABBB-81168FA777F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4" y="3197"/>
              <a:ext cx="528"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06" name="Group 8">
            <a:extLst>
              <a:ext uri="{FF2B5EF4-FFF2-40B4-BE49-F238E27FC236}">
                <a16:creationId xmlns:a16="http://schemas.microsoft.com/office/drawing/2014/main" id="{E2E75509-ADAD-4B1C-9F76-7E8571DBFCB5}"/>
              </a:ext>
            </a:extLst>
          </p:cNvPr>
          <p:cNvGrpSpPr>
            <a:grpSpLocks/>
          </p:cNvGrpSpPr>
          <p:nvPr/>
        </p:nvGrpSpPr>
        <p:grpSpPr bwMode="auto">
          <a:xfrm rot="10675046">
            <a:off x="5638337" y="2114550"/>
            <a:ext cx="2571750" cy="1706166"/>
            <a:chOff x="288" y="2407"/>
            <a:chExt cx="2160" cy="1433"/>
          </a:xfrm>
        </p:grpSpPr>
        <p:pic>
          <p:nvPicPr>
            <p:cNvPr id="207" name="Picture 9" descr="thuoc moidodo[1]">
              <a:extLst>
                <a:ext uri="{FF2B5EF4-FFF2-40B4-BE49-F238E27FC236}">
                  <a16:creationId xmlns:a16="http://schemas.microsoft.com/office/drawing/2014/main" id="{3656F367-5E9E-4FAC-A8B2-7CCD5C1E3A0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686328">
              <a:off x="288" y="2407"/>
              <a:ext cx="2160" cy="1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8" name="Picture 10">
              <a:extLst>
                <a:ext uri="{FF2B5EF4-FFF2-40B4-BE49-F238E27FC236}">
                  <a16:creationId xmlns:a16="http://schemas.microsoft.com/office/drawing/2014/main" id="{F084BDF6-47BF-4774-A9D5-7BE099D7092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4" y="3197"/>
              <a:ext cx="528"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09" name="Group 11">
            <a:extLst>
              <a:ext uri="{FF2B5EF4-FFF2-40B4-BE49-F238E27FC236}">
                <a16:creationId xmlns:a16="http://schemas.microsoft.com/office/drawing/2014/main" id="{6E1B0DDD-A35C-4273-B93B-EDC0B12CABC7}"/>
              </a:ext>
            </a:extLst>
          </p:cNvPr>
          <p:cNvGrpSpPr>
            <a:grpSpLocks/>
          </p:cNvGrpSpPr>
          <p:nvPr/>
        </p:nvGrpSpPr>
        <p:grpSpPr bwMode="auto">
          <a:xfrm rot="4638003">
            <a:off x="6356880" y="2032993"/>
            <a:ext cx="2571750" cy="1706165"/>
            <a:chOff x="288" y="2407"/>
            <a:chExt cx="2160" cy="1433"/>
          </a:xfrm>
        </p:grpSpPr>
        <p:pic>
          <p:nvPicPr>
            <p:cNvPr id="210" name="Picture 12" descr="thuoc moidodo[1]">
              <a:extLst>
                <a:ext uri="{FF2B5EF4-FFF2-40B4-BE49-F238E27FC236}">
                  <a16:creationId xmlns:a16="http://schemas.microsoft.com/office/drawing/2014/main" id="{2A9B9417-DB29-44AC-A12C-832C0EE1740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686328">
              <a:off x="288" y="2407"/>
              <a:ext cx="2160" cy="1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1" name="Picture 13">
              <a:extLst>
                <a:ext uri="{FF2B5EF4-FFF2-40B4-BE49-F238E27FC236}">
                  <a16:creationId xmlns:a16="http://schemas.microsoft.com/office/drawing/2014/main" id="{223585CE-738C-42B7-A037-33B7510DEBB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4" y="3197"/>
              <a:ext cx="528"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2" name="Group 14">
            <a:extLst>
              <a:ext uri="{FF2B5EF4-FFF2-40B4-BE49-F238E27FC236}">
                <a16:creationId xmlns:a16="http://schemas.microsoft.com/office/drawing/2014/main" id="{BA6CD7FF-31B8-4281-977F-0A57C66FFFB4}"/>
              </a:ext>
            </a:extLst>
          </p:cNvPr>
          <p:cNvGrpSpPr>
            <a:grpSpLocks/>
          </p:cNvGrpSpPr>
          <p:nvPr/>
        </p:nvGrpSpPr>
        <p:grpSpPr bwMode="auto">
          <a:xfrm rot="2816397">
            <a:off x="6071130" y="2890243"/>
            <a:ext cx="2571750" cy="1706165"/>
            <a:chOff x="288" y="2407"/>
            <a:chExt cx="2160" cy="1433"/>
          </a:xfrm>
        </p:grpSpPr>
        <p:pic>
          <p:nvPicPr>
            <p:cNvPr id="213" name="Picture 15" descr="thuoc moidodo[1]">
              <a:extLst>
                <a:ext uri="{FF2B5EF4-FFF2-40B4-BE49-F238E27FC236}">
                  <a16:creationId xmlns:a16="http://schemas.microsoft.com/office/drawing/2014/main" id="{DC918190-08EA-49C2-9793-CAB1ED2A702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686328">
              <a:off x="288" y="2407"/>
              <a:ext cx="2160" cy="1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4" name="Picture 16">
              <a:extLst>
                <a:ext uri="{FF2B5EF4-FFF2-40B4-BE49-F238E27FC236}">
                  <a16:creationId xmlns:a16="http://schemas.microsoft.com/office/drawing/2014/main" id="{FFE63B3C-C15E-40FB-993A-6692C4BDDD67}"/>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4" y="3197"/>
              <a:ext cx="528"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5" name="Group 17">
            <a:extLst>
              <a:ext uri="{FF2B5EF4-FFF2-40B4-BE49-F238E27FC236}">
                <a16:creationId xmlns:a16="http://schemas.microsoft.com/office/drawing/2014/main" id="{78BA2024-036A-4149-9EA5-B355C461D07C}"/>
              </a:ext>
            </a:extLst>
          </p:cNvPr>
          <p:cNvGrpSpPr>
            <a:grpSpLocks/>
          </p:cNvGrpSpPr>
          <p:nvPr/>
        </p:nvGrpSpPr>
        <p:grpSpPr bwMode="auto">
          <a:xfrm rot="12559257">
            <a:off x="5524037" y="3437335"/>
            <a:ext cx="2571750" cy="1706165"/>
            <a:chOff x="288" y="2407"/>
            <a:chExt cx="2160" cy="1433"/>
          </a:xfrm>
        </p:grpSpPr>
        <p:pic>
          <p:nvPicPr>
            <p:cNvPr id="216" name="Picture 18" descr="thuoc moidodo[1]">
              <a:extLst>
                <a:ext uri="{FF2B5EF4-FFF2-40B4-BE49-F238E27FC236}">
                  <a16:creationId xmlns:a16="http://schemas.microsoft.com/office/drawing/2014/main" id="{EEEA9F3B-8AB1-46B8-9DC4-4F561CB5F2D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686328">
              <a:off x="288" y="2407"/>
              <a:ext cx="2160" cy="1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7" name="Picture 19">
              <a:extLst>
                <a:ext uri="{FF2B5EF4-FFF2-40B4-BE49-F238E27FC236}">
                  <a16:creationId xmlns:a16="http://schemas.microsoft.com/office/drawing/2014/main" id="{A6B432BB-8AF9-479E-A268-1F5A5AC07D6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4" y="3197"/>
              <a:ext cx="528"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18" name="Group 20">
            <a:extLst>
              <a:ext uri="{FF2B5EF4-FFF2-40B4-BE49-F238E27FC236}">
                <a16:creationId xmlns:a16="http://schemas.microsoft.com/office/drawing/2014/main" id="{F20F5C02-74B1-4AC8-B397-757A72D33F9D}"/>
              </a:ext>
            </a:extLst>
          </p:cNvPr>
          <p:cNvGrpSpPr>
            <a:grpSpLocks/>
          </p:cNvGrpSpPr>
          <p:nvPr/>
        </p:nvGrpSpPr>
        <p:grpSpPr bwMode="auto">
          <a:xfrm>
            <a:off x="6152687" y="-105966"/>
            <a:ext cx="2571750" cy="1706166"/>
            <a:chOff x="288" y="2407"/>
            <a:chExt cx="2160" cy="1433"/>
          </a:xfrm>
        </p:grpSpPr>
        <p:pic>
          <p:nvPicPr>
            <p:cNvPr id="219" name="Picture 21" descr="thuoc moidodo[1]">
              <a:extLst>
                <a:ext uri="{FF2B5EF4-FFF2-40B4-BE49-F238E27FC236}">
                  <a16:creationId xmlns:a16="http://schemas.microsoft.com/office/drawing/2014/main" id="{9F42460F-C149-4525-93E7-4329CD4D04A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686328">
              <a:off x="288" y="2407"/>
              <a:ext cx="2160" cy="1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20" name="Picture 22">
              <a:extLst>
                <a:ext uri="{FF2B5EF4-FFF2-40B4-BE49-F238E27FC236}">
                  <a16:creationId xmlns:a16="http://schemas.microsoft.com/office/drawing/2014/main" id="{F3923251-B9AA-407D-B3BA-5CDFF23DE94A}"/>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64" y="3197"/>
              <a:ext cx="528" cy="3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21" name="Group 35">
            <a:extLst>
              <a:ext uri="{FF2B5EF4-FFF2-40B4-BE49-F238E27FC236}">
                <a16:creationId xmlns:a16="http://schemas.microsoft.com/office/drawing/2014/main" id="{75FE8BE5-F6AE-4099-99C7-9A562666A731}"/>
              </a:ext>
            </a:extLst>
          </p:cNvPr>
          <p:cNvGrpSpPr>
            <a:grpSpLocks/>
          </p:cNvGrpSpPr>
          <p:nvPr/>
        </p:nvGrpSpPr>
        <p:grpSpPr bwMode="auto">
          <a:xfrm>
            <a:off x="4512468" y="857252"/>
            <a:ext cx="1831181" cy="365522"/>
            <a:chOff x="2782" y="1200"/>
            <a:chExt cx="1538" cy="307"/>
          </a:xfrm>
        </p:grpSpPr>
        <p:graphicFrame>
          <p:nvGraphicFramePr>
            <p:cNvPr id="222" name="Object 36">
              <a:extLst>
                <a:ext uri="{FF2B5EF4-FFF2-40B4-BE49-F238E27FC236}">
                  <a16:creationId xmlns:a16="http://schemas.microsoft.com/office/drawing/2014/main" id="{C18A2A7F-6DCA-47BF-B403-321D4B857D7F}"/>
                </a:ext>
              </a:extLst>
            </p:cNvPr>
            <p:cNvGraphicFramePr>
              <a:graphicFrameLocks noChangeAspect="1"/>
            </p:cNvGraphicFramePr>
            <p:nvPr/>
          </p:nvGraphicFramePr>
          <p:xfrm>
            <a:off x="3072" y="1200"/>
            <a:ext cx="624" cy="282"/>
          </p:xfrm>
          <a:graphic>
            <a:graphicData uri="http://schemas.openxmlformats.org/presentationml/2006/ole">
              <mc:AlternateContent xmlns:mc="http://schemas.openxmlformats.org/markup-compatibility/2006">
                <mc:Choice xmlns:v="urn:schemas-microsoft-com:vml" Requires="v">
                  <p:oleObj spid="_x0000_s2227" name="Equation" r:id="rId8" imgW="469800" imgH="228600" progId="Equation.DSMT4">
                    <p:embed/>
                  </p:oleObj>
                </mc:Choice>
                <mc:Fallback>
                  <p:oleObj name="Equation" r:id="rId8" imgW="469800" imgH="228600" progId="Equation.DSMT4">
                    <p:embed/>
                    <p:pic>
                      <p:nvPicPr>
                        <p:cNvPr id="222" name="Object 36">
                          <a:extLst>
                            <a:ext uri="{FF2B5EF4-FFF2-40B4-BE49-F238E27FC236}">
                              <a16:creationId xmlns:a16="http://schemas.microsoft.com/office/drawing/2014/main" id="{C18A2A7F-6DCA-47BF-B403-321D4B857D7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72" y="1200"/>
                          <a:ext cx="624" cy="2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23" name="Text Box 37">
              <a:extLst>
                <a:ext uri="{FF2B5EF4-FFF2-40B4-BE49-F238E27FC236}">
                  <a16:creationId xmlns:a16="http://schemas.microsoft.com/office/drawing/2014/main" id="{44FE1E12-7F65-402B-B7AC-EEC80EC95DC2}"/>
                </a:ext>
              </a:extLst>
            </p:cNvPr>
            <p:cNvSpPr txBox="1">
              <a:spLocks noChangeArrowheads="1"/>
            </p:cNvSpPr>
            <p:nvPr/>
          </p:nvSpPr>
          <p:spPr bwMode="auto">
            <a:xfrm>
              <a:off x="2782" y="1248"/>
              <a:ext cx="1538"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a:solidFill>
                    <a:srgbClr val="000099"/>
                  </a:solidFill>
                  <a:latin typeface="Comic Sans MS" panose="030F0702030302020204" pitchFamily="66" charset="0"/>
                </a:rPr>
                <a:t>                   …………</a:t>
              </a:r>
            </a:p>
          </p:txBody>
        </p:sp>
      </p:grpSp>
      <p:sp>
        <p:nvSpPr>
          <p:cNvPr id="224" name="Text Box 38">
            <a:extLst>
              <a:ext uri="{FF2B5EF4-FFF2-40B4-BE49-F238E27FC236}">
                <a16:creationId xmlns:a16="http://schemas.microsoft.com/office/drawing/2014/main" id="{301083E2-9A5F-473E-A32B-01D782C88744}"/>
              </a:ext>
            </a:extLst>
          </p:cNvPr>
          <p:cNvSpPr txBox="1">
            <a:spLocks noChangeArrowheads="1"/>
          </p:cNvSpPr>
          <p:nvPr/>
        </p:nvSpPr>
        <p:spPr bwMode="auto">
          <a:xfrm>
            <a:off x="5657849" y="867966"/>
            <a:ext cx="57923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FF0000"/>
                </a:solidFill>
                <a:latin typeface="Comic Sans MS" panose="030F0702030302020204" pitchFamily="66" charset="0"/>
              </a:rPr>
              <a:t>43</a:t>
            </a:r>
            <a:r>
              <a:rPr lang="en-US" altLang="en-US" b="1" baseline="30000">
                <a:solidFill>
                  <a:srgbClr val="FF0000"/>
                </a:solidFill>
                <a:latin typeface="Comic Sans MS" panose="030F0702030302020204" pitchFamily="66" charset="0"/>
              </a:rPr>
              <a:t>0</a:t>
            </a:r>
            <a:endParaRPr lang="en-US" altLang="en-US" b="1">
              <a:solidFill>
                <a:srgbClr val="FF0000"/>
              </a:solidFill>
              <a:latin typeface="Comic Sans MS" panose="030F0702030302020204" pitchFamily="66" charset="0"/>
            </a:endParaRPr>
          </a:p>
        </p:txBody>
      </p:sp>
      <p:grpSp>
        <p:nvGrpSpPr>
          <p:cNvPr id="225" name="Group 39">
            <a:extLst>
              <a:ext uri="{FF2B5EF4-FFF2-40B4-BE49-F238E27FC236}">
                <a16:creationId xmlns:a16="http://schemas.microsoft.com/office/drawing/2014/main" id="{AD4FF79E-E87D-464B-96AB-618AAD15DBC1}"/>
              </a:ext>
            </a:extLst>
          </p:cNvPr>
          <p:cNvGrpSpPr>
            <a:grpSpLocks noChangeAspect="1"/>
          </p:cNvGrpSpPr>
          <p:nvPr/>
        </p:nvGrpSpPr>
        <p:grpSpPr bwMode="auto">
          <a:xfrm>
            <a:off x="6502732" y="457200"/>
            <a:ext cx="1250156" cy="1265634"/>
            <a:chOff x="4374" y="384"/>
            <a:chExt cx="1050" cy="1063"/>
          </a:xfrm>
        </p:grpSpPr>
        <p:sp>
          <p:nvSpPr>
            <p:cNvPr id="226" name="AutoShape 40">
              <a:extLst>
                <a:ext uri="{FF2B5EF4-FFF2-40B4-BE49-F238E27FC236}">
                  <a16:creationId xmlns:a16="http://schemas.microsoft.com/office/drawing/2014/main" id="{36B8C25F-8E38-4356-9F8C-C70D5AE8BBFA}"/>
                </a:ext>
              </a:extLst>
            </p:cNvPr>
            <p:cNvSpPr>
              <a:spLocks noChangeAspect="1" noChangeArrowheads="1" noTextEdit="1"/>
            </p:cNvSpPr>
            <p:nvPr/>
          </p:nvSpPr>
          <p:spPr bwMode="auto">
            <a:xfrm>
              <a:off x="4374" y="384"/>
              <a:ext cx="1050"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omic Sans MS" panose="030F0702030302020204" pitchFamily="66" charset="0"/>
              </a:endParaRPr>
            </a:p>
          </p:txBody>
        </p:sp>
        <p:sp>
          <p:nvSpPr>
            <p:cNvPr id="227" name="Arc 41">
              <a:extLst>
                <a:ext uri="{FF2B5EF4-FFF2-40B4-BE49-F238E27FC236}">
                  <a16:creationId xmlns:a16="http://schemas.microsoft.com/office/drawing/2014/main" id="{69AEDB77-1316-41D0-9956-98403CBA5AC9}"/>
                </a:ext>
              </a:extLst>
            </p:cNvPr>
            <p:cNvSpPr>
              <a:spLocks/>
            </p:cNvSpPr>
            <p:nvPr/>
          </p:nvSpPr>
          <p:spPr bwMode="auto">
            <a:xfrm>
              <a:off x="4896" y="858"/>
              <a:ext cx="72" cy="96"/>
            </a:xfrm>
            <a:custGeom>
              <a:avLst/>
              <a:gdLst>
                <a:gd name="T0" fmla="*/ 0 w 21600"/>
                <a:gd name="T1" fmla="*/ 0 h 28700"/>
                <a:gd name="T2" fmla="*/ 0 w 21600"/>
                <a:gd name="T3" fmla="*/ 0 h 28700"/>
                <a:gd name="T4" fmla="*/ 0 w 21600"/>
                <a:gd name="T5" fmla="*/ 0 h 28700"/>
                <a:gd name="T6" fmla="*/ 0 60000 65536"/>
                <a:gd name="T7" fmla="*/ 0 60000 65536"/>
                <a:gd name="T8" fmla="*/ 0 60000 65536"/>
                <a:gd name="T9" fmla="*/ 0 w 21600"/>
                <a:gd name="T10" fmla="*/ 0 h 28700"/>
                <a:gd name="T11" fmla="*/ 21600 w 21600"/>
                <a:gd name="T12" fmla="*/ 28700 h 28700"/>
              </a:gdLst>
              <a:ahLst/>
              <a:cxnLst>
                <a:cxn ang="T6">
                  <a:pos x="T0" y="T1"/>
                </a:cxn>
                <a:cxn ang="T7">
                  <a:pos x="T2" y="T3"/>
                </a:cxn>
                <a:cxn ang="T8">
                  <a:pos x="T4" y="T5"/>
                </a:cxn>
              </a:cxnLst>
              <a:rect l="T9" t="T10" r="T11" b="T12"/>
              <a:pathLst>
                <a:path w="21600" h="28700" fill="none" extrusionOk="0">
                  <a:moveTo>
                    <a:pt x="16144" y="-1"/>
                  </a:moveTo>
                  <a:cubicBezTo>
                    <a:pt x="19658" y="3953"/>
                    <a:pt x="21600" y="9059"/>
                    <a:pt x="21600" y="14350"/>
                  </a:cubicBezTo>
                  <a:cubicBezTo>
                    <a:pt x="21600" y="19640"/>
                    <a:pt x="19658" y="24746"/>
                    <a:pt x="16144" y="28700"/>
                  </a:cubicBezTo>
                </a:path>
                <a:path w="21600" h="28700" stroke="0" extrusionOk="0">
                  <a:moveTo>
                    <a:pt x="16144" y="-1"/>
                  </a:moveTo>
                  <a:cubicBezTo>
                    <a:pt x="19658" y="3953"/>
                    <a:pt x="21600" y="9059"/>
                    <a:pt x="21600" y="14350"/>
                  </a:cubicBezTo>
                  <a:cubicBezTo>
                    <a:pt x="21600" y="19640"/>
                    <a:pt x="19658" y="24746"/>
                    <a:pt x="16144" y="28700"/>
                  </a:cubicBezTo>
                  <a:lnTo>
                    <a:pt x="0" y="1435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28" name="Arc 42">
              <a:extLst>
                <a:ext uri="{FF2B5EF4-FFF2-40B4-BE49-F238E27FC236}">
                  <a16:creationId xmlns:a16="http://schemas.microsoft.com/office/drawing/2014/main" id="{49C1926A-783E-4415-964B-F8D185BD2412}"/>
                </a:ext>
              </a:extLst>
            </p:cNvPr>
            <p:cNvSpPr>
              <a:spLocks/>
            </p:cNvSpPr>
            <p:nvPr/>
          </p:nvSpPr>
          <p:spPr bwMode="auto">
            <a:xfrm>
              <a:off x="4896" y="841"/>
              <a:ext cx="96" cy="130"/>
            </a:xfrm>
            <a:custGeom>
              <a:avLst/>
              <a:gdLst>
                <a:gd name="T0" fmla="*/ 0 w 21600"/>
                <a:gd name="T1" fmla="*/ 0 h 29192"/>
                <a:gd name="T2" fmla="*/ 0 w 21600"/>
                <a:gd name="T3" fmla="*/ 0 h 29192"/>
                <a:gd name="T4" fmla="*/ 0 w 21600"/>
                <a:gd name="T5" fmla="*/ 0 h 29192"/>
                <a:gd name="T6" fmla="*/ 0 60000 65536"/>
                <a:gd name="T7" fmla="*/ 0 60000 65536"/>
                <a:gd name="T8" fmla="*/ 0 60000 65536"/>
                <a:gd name="T9" fmla="*/ 0 w 21600"/>
                <a:gd name="T10" fmla="*/ 0 h 29192"/>
                <a:gd name="T11" fmla="*/ 21600 w 21600"/>
                <a:gd name="T12" fmla="*/ 29192 h 29192"/>
              </a:gdLst>
              <a:ahLst/>
              <a:cxnLst>
                <a:cxn ang="T6">
                  <a:pos x="T0" y="T1"/>
                </a:cxn>
                <a:cxn ang="T7">
                  <a:pos x="T2" y="T3"/>
                </a:cxn>
                <a:cxn ang="T8">
                  <a:pos x="T4" y="T5"/>
                </a:cxn>
              </a:cxnLst>
              <a:rect l="T9" t="T10" r="T11" b="T12"/>
              <a:pathLst>
                <a:path w="21600" h="29192" fill="none" extrusionOk="0">
                  <a:moveTo>
                    <a:pt x="15922" y="0"/>
                  </a:moveTo>
                  <a:cubicBezTo>
                    <a:pt x="19574" y="3984"/>
                    <a:pt x="21600" y="9191"/>
                    <a:pt x="21600" y="14596"/>
                  </a:cubicBezTo>
                  <a:cubicBezTo>
                    <a:pt x="21600" y="20000"/>
                    <a:pt x="19574" y="25207"/>
                    <a:pt x="15922" y="29191"/>
                  </a:cubicBezTo>
                </a:path>
                <a:path w="21600" h="29192" stroke="0" extrusionOk="0">
                  <a:moveTo>
                    <a:pt x="15922" y="0"/>
                  </a:moveTo>
                  <a:cubicBezTo>
                    <a:pt x="19574" y="3984"/>
                    <a:pt x="21600" y="9191"/>
                    <a:pt x="21600" y="14596"/>
                  </a:cubicBezTo>
                  <a:cubicBezTo>
                    <a:pt x="21600" y="20000"/>
                    <a:pt x="19574" y="25207"/>
                    <a:pt x="15922" y="29191"/>
                  </a:cubicBezTo>
                  <a:lnTo>
                    <a:pt x="0" y="14596"/>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29" name="Arc 43">
              <a:extLst>
                <a:ext uri="{FF2B5EF4-FFF2-40B4-BE49-F238E27FC236}">
                  <a16:creationId xmlns:a16="http://schemas.microsoft.com/office/drawing/2014/main" id="{7ECBB65B-F7FA-42A8-903F-3ABC2700A7D4}"/>
                </a:ext>
              </a:extLst>
            </p:cNvPr>
            <p:cNvSpPr>
              <a:spLocks/>
            </p:cNvSpPr>
            <p:nvPr/>
          </p:nvSpPr>
          <p:spPr bwMode="auto">
            <a:xfrm>
              <a:off x="4578" y="576"/>
              <a:ext cx="120" cy="85"/>
            </a:xfrm>
            <a:custGeom>
              <a:avLst/>
              <a:gdLst>
                <a:gd name="T0" fmla="*/ 0 w 21573"/>
                <a:gd name="T1" fmla="*/ 0 h 15274"/>
                <a:gd name="T2" fmla="*/ 0 w 21573"/>
                <a:gd name="T3" fmla="*/ 0 h 15274"/>
                <a:gd name="T4" fmla="*/ 0 w 21573"/>
                <a:gd name="T5" fmla="*/ 0 h 15274"/>
                <a:gd name="T6" fmla="*/ 0 60000 65536"/>
                <a:gd name="T7" fmla="*/ 0 60000 65536"/>
                <a:gd name="T8" fmla="*/ 0 60000 65536"/>
                <a:gd name="T9" fmla="*/ 0 w 21573"/>
                <a:gd name="T10" fmla="*/ 0 h 15274"/>
                <a:gd name="T11" fmla="*/ 21573 w 21573"/>
                <a:gd name="T12" fmla="*/ 15274 h 15274"/>
              </a:gdLst>
              <a:ahLst/>
              <a:cxnLst>
                <a:cxn ang="T6">
                  <a:pos x="T0" y="T1"/>
                </a:cxn>
                <a:cxn ang="T7">
                  <a:pos x="T2" y="T3"/>
                </a:cxn>
                <a:cxn ang="T8">
                  <a:pos x="T4" y="T5"/>
                </a:cxn>
              </a:cxnLst>
              <a:rect l="T9" t="T10" r="T11" b="T12"/>
              <a:pathLst>
                <a:path w="21573" h="15274" fill="none" extrusionOk="0">
                  <a:moveTo>
                    <a:pt x="21573" y="1079"/>
                  </a:moveTo>
                  <a:cubicBezTo>
                    <a:pt x="21305" y="6427"/>
                    <a:pt x="19060" y="11486"/>
                    <a:pt x="15273" y="15273"/>
                  </a:cubicBezTo>
                </a:path>
                <a:path w="21573" h="15274" stroke="0" extrusionOk="0">
                  <a:moveTo>
                    <a:pt x="21573" y="1079"/>
                  </a:moveTo>
                  <a:cubicBezTo>
                    <a:pt x="21305" y="6427"/>
                    <a:pt x="19060" y="11486"/>
                    <a:pt x="15273" y="15273"/>
                  </a:cubicBezTo>
                  <a:lnTo>
                    <a:pt x="0" y="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30" name="Oval 44">
              <a:extLst>
                <a:ext uri="{FF2B5EF4-FFF2-40B4-BE49-F238E27FC236}">
                  <a16:creationId xmlns:a16="http://schemas.microsoft.com/office/drawing/2014/main" id="{CCCF1D1E-3118-4B6A-AB67-0827FC9B4CCC}"/>
                </a:ext>
              </a:extLst>
            </p:cNvPr>
            <p:cNvSpPr>
              <a:spLocks noChangeArrowheads="1"/>
            </p:cNvSpPr>
            <p:nvPr/>
          </p:nvSpPr>
          <p:spPr bwMode="auto">
            <a:xfrm>
              <a:off x="4434" y="444"/>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31" name="Line 45">
              <a:extLst>
                <a:ext uri="{FF2B5EF4-FFF2-40B4-BE49-F238E27FC236}">
                  <a16:creationId xmlns:a16="http://schemas.microsoft.com/office/drawing/2014/main" id="{FB1B7808-F16D-4302-8C04-FAC467A831D0}"/>
                </a:ext>
              </a:extLst>
            </p:cNvPr>
            <p:cNvSpPr>
              <a:spLocks noChangeShapeType="1"/>
            </p:cNvSpPr>
            <p:nvPr/>
          </p:nvSpPr>
          <p:spPr bwMode="auto">
            <a:xfrm>
              <a:off x="4578" y="576"/>
              <a:ext cx="642" cy="660"/>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232" name="Line 46">
              <a:extLst>
                <a:ext uri="{FF2B5EF4-FFF2-40B4-BE49-F238E27FC236}">
                  <a16:creationId xmlns:a16="http://schemas.microsoft.com/office/drawing/2014/main" id="{8E2BB44E-7D91-464E-A2D5-6B07DF4C7D93}"/>
                </a:ext>
              </a:extLst>
            </p:cNvPr>
            <p:cNvSpPr>
              <a:spLocks noChangeShapeType="1"/>
            </p:cNvSpPr>
            <p:nvPr/>
          </p:nvSpPr>
          <p:spPr bwMode="auto">
            <a:xfrm>
              <a:off x="4578" y="576"/>
              <a:ext cx="666" cy="30"/>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233" name="Line 47">
              <a:extLst>
                <a:ext uri="{FF2B5EF4-FFF2-40B4-BE49-F238E27FC236}">
                  <a16:creationId xmlns:a16="http://schemas.microsoft.com/office/drawing/2014/main" id="{AE80DD82-9325-4A43-9D0C-F26F0E9FF301}"/>
                </a:ext>
              </a:extLst>
            </p:cNvPr>
            <p:cNvSpPr>
              <a:spLocks noChangeShapeType="1"/>
            </p:cNvSpPr>
            <p:nvPr/>
          </p:nvSpPr>
          <p:spPr bwMode="auto">
            <a:xfrm flipH="1">
              <a:off x="4896" y="606"/>
              <a:ext cx="348" cy="300"/>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234" name="Oval 48">
              <a:extLst>
                <a:ext uri="{FF2B5EF4-FFF2-40B4-BE49-F238E27FC236}">
                  <a16:creationId xmlns:a16="http://schemas.microsoft.com/office/drawing/2014/main" id="{D5027006-701E-430E-92C6-3B564C21A72D}"/>
                </a:ext>
              </a:extLst>
            </p:cNvPr>
            <p:cNvSpPr>
              <a:spLocks noChangeArrowheads="1"/>
            </p:cNvSpPr>
            <p:nvPr/>
          </p:nvSpPr>
          <p:spPr bwMode="auto">
            <a:xfrm>
              <a:off x="4884" y="89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35" name="Rectangle 49">
              <a:extLst>
                <a:ext uri="{FF2B5EF4-FFF2-40B4-BE49-F238E27FC236}">
                  <a16:creationId xmlns:a16="http://schemas.microsoft.com/office/drawing/2014/main" id="{45953C11-DE90-4935-80D5-7945AF57699C}"/>
                </a:ext>
              </a:extLst>
            </p:cNvPr>
            <p:cNvSpPr>
              <a:spLocks noChangeArrowheads="1"/>
            </p:cNvSpPr>
            <p:nvPr/>
          </p:nvSpPr>
          <p:spPr bwMode="auto">
            <a:xfrm>
              <a:off x="4806" y="894"/>
              <a:ext cx="120"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80"/>
                  </a:solidFill>
                  <a:latin typeface="Comic Sans MS" panose="030F0702030302020204" pitchFamily="66" charset="0"/>
                </a:rPr>
                <a:t>O</a:t>
              </a:r>
              <a:endParaRPr lang="en-US" altLang="en-US">
                <a:solidFill>
                  <a:srgbClr val="000099"/>
                </a:solidFill>
                <a:latin typeface="Comic Sans MS" panose="030F0702030302020204" pitchFamily="66" charset="0"/>
              </a:endParaRPr>
            </a:p>
          </p:txBody>
        </p:sp>
        <p:sp>
          <p:nvSpPr>
            <p:cNvPr id="236" name="Oval 50">
              <a:extLst>
                <a:ext uri="{FF2B5EF4-FFF2-40B4-BE49-F238E27FC236}">
                  <a16:creationId xmlns:a16="http://schemas.microsoft.com/office/drawing/2014/main" id="{BB116D0E-78A6-4836-9406-E08E5709D612}"/>
                </a:ext>
              </a:extLst>
            </p:cNvPr>
            <p:cNvSpPr>
              <a:spLocks noChangeArrowheads="1"/>
            </p:cNvSpPr>
            <p:nvPr/>
          </p:nvSpPr>
          <p:spPr bwMode="auto">
            <a:xfrm>
              <a:off x="4566" y="56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37" name="Rectangle 51">
              <a:extLst>
                <a:ext uri="{FF2B5EF4-FFF2-40B4-BE49-F238E27FC236}">
                  <a16:creationId xmlns:a16="http://schemas.microsoft.com/office/drawing/2014/main" id="{EDB19FE4-94E8-486F-ACF4-D5BAC5ED24A4}"/>
                </a:ext>
              </a:extLst>
            </p:cNvPr>
            <p:cNvSpPr>
              <a:spLocks noChangeArrowheads="1"/>
            </p:cNvSpPr>
            <p:nvPr/>
          </p:nvSpPr>
          <p:spPr bwMode="auto">
            <a:xfrm>
              <a:off x="4494" y="462"/>
              <a:ext cx="110"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A</a:t>
              </a:r>
              <a:endParaRPr lang="en-US" altLang="en-US">
                <a:solidFill>
                  <a:srgbClr val="000099"/>
                </a:solidFill>
                <a:latin typeface="Comic Sans MS" panose="030F0702030302020204" pitchFamily="66" charset="0"/>
              </a:endParaRPr>
            </a:p>
          </p:txBody>
        </p:sp>
        <p:sp>
          <p:nvSpPr>
            <p:cNvPr id="238" name="Oval 52">
              <a:extLst>
                <a:ext uri="{FF2B5EF4-FFF2-40B4-BE49-F238E27FC236}">
                  <a16:creationId xmlns:a16="http://schemas.microsoft.com/office/drawing/2014/main" id="{483CABA9-3E44-45D2-9BC5-6C31CAA82462}"/>
                </a:ext>
              </a:extLst>
            </p:cNvPr>
            <p:cNvSpPr>
              <a:spLocks noChangeArrowheads="1"/>
            </p:cNvSpPr>
            <p:nvPr/>
          </p:nvSpPr>
          <p:spPr bwMode="auto">
            <a:xfrm>
              <a:off x="5208" y="122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39" name="Rectangle 53">
              <a:extLst>
                <a:ext uri="{FF2B5EF4-FFF2-40B4-BE49-F238E27FC236}">
                  <a16:creationId xmlns:a16="http://schemas.microsoft.com/office/drawing/2014/main" id="{AC5525C6-D9E4-408D-99D3-5215F4171187}"/>
                </a:ext>
              </a:extLst>
            </p:cNvPr>
            <p:cNvSpPr>
              <a:spLocks noChangeArrowheads="1"/>
            </p:cNvSpPr>
            <p:nvPr/>
          </p:nvSpPr>
          <p:spPr bwMode="auto">
            <a:xfrm>
              <a:off x="5268" y="1266"/>
              <a:ext cx="96"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B</a:t>
              </a:r>
              <a:endParaRPr lang="en-US" altLang="en-US">
                <a:solidFill>
                  <a:srgbClr val="000099"/>
                </a:solidFill>
                <a:latin typeface="Comic Sans MS" panose="030F0702030302020204" pitchFamily="66" charset="0"/>
              </a:endParaRPr>
            </a:p>
          </p:txBody>
        </p:sp>
        <p:sp>
          <p:nvSpPr>
            <p:cNvPr id="240" name="Oval 54">
              <a:extLst>
                <a:ext uri="{FF2B5EF4-FFF2-40B4-BE49-F238E27FC236}">
                  <a16:creationId xmlns:a16="http://schemas.microsoft.com/office/drawing/2014/main" id="{D1BDAAF7-38DE-4273-8032-FBF67CD13C0C}"/>
                </a:ext>
              </a:extLst>
            </p:cNvPr>
            <p:cNvSpPr>
              <a:spLocks noChangeArrowheads="1"/>
            </p:cNvSpPr>
            <p:nvPr/>
          </p:nvSpPr>
          <p:spPr bwMode="auto">
            <a:xfrm>
              <a:off x="5232" y="59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41" name="Rectangle 55">
              <a:extLst>
                <a:ext uri="{FF2B5EF4-FFF2-40B4-BE49-F238E27FC236}">
                  <a16:creationId xmlns:a16="http://schemas.microsoft.com/office/drawing/2014/main" id="{B06597FF-BD43-4822-AA9D-AC7E29A49159}"/>
                </a:ext>
              </a:extLst>
            </p:cNvPr>
            <p:cNvSpPr>
              <a:spLocks noChangeArrowheads="1"/>
            </p:cNvSpPr>
            <p:nvPr/>
          </p:nvSpPr>
          <p:spPr bwMode="auto">
            <a:xfrm>
              <a:off x="5280" y="510"/>
              <a:ext cx="93"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C</a:t>
              </a:r>
              <a:endParaRPr lang="en-US" altLang="en-US">
                <a:solidFill>
                  <a:srgbClr val="000099"/>
                </a:solidFill>
                <a:latin typeface="Comic Sans MS" panose="030F0702030302020204" pitchFamily="66" charset="0"/>
              </a:endParaRPr>
            </a:p>
          </p:txBody>
        </p:sp>
      </p:grpSp>
      <p:grpSp>
        <p:nvGrpSpPr>
          <p:cNvPr id="242" name="Group 56">
            <a:extLst>
              <a:ext uri="{FF2B5EF4-FFF2-40B4-BE49-F238E27FC236}">
                <a16:creationId xmlns:a16="http://schemas.microsoft.com/office/drawing/2014/main" id="{6B0BDC91-9BAC-4AB9-9B91-A75551194E30}"/>
              </a:ext>
            </a:extLst>
          </p:cNvPr>
          <p:cNvGrpSpPr>
            <a:grpSpLocks noChangeAspect="1"/>
          </p:cNvGrpSpPr>
          <p:nvPr/>
        </p:nvGrpSpPr>
        <p:grpSpPr bwMode="auto">
          <a:xfrm>
            <a:off x="6609888" y="3486150"/>
            <a:ext cx="1250156" cy="1429940"/>
            <a:chOff x="4464" y="2928"/>
            <a:chExt cx="1050" cy="1201"/>
          </a:xfrm>
        </p:grpSpPr>
        <p:sp>
          <p:nvSpPr>
            <p:cNvPr id="243" name="AutoShape 57">
              <a:extLst>
                <a:ext uri="{FF2B5EF4-FFF2-40B4-BE49-F238E27FC236}">
                  <a16:creationId xmlns:a16="http://schemas.microsoft.com/office/drawing/2014/main" id="{4EBA606A-0AAF-49E7-80A3-2DFA4EFDF326}"/>
                </a:ext>
              </a:extLst>
            </p:cNvPr>
            <p:cNvSpPr>
              <a:spLocks noChangeAspect="1" noChangeArrowheads="1" noTextEdit="1"/>
            </p:cNvSpPr>
            <p:nvPr/>
          </p:nvSpPr>
          <p:spPr bwMode="auto">
            <a:xfrm>
              <a:off x="4464" y="2928"/>
              <a:ext cx="1050" cy="1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omic Sans MS" panose="030F0702030302020204" pitchFamily="66" charset="0"/>
              </a:endParaRPr>
            </a:p>
          </p:txBody>
        </p:sp>
        <p:sp>
          <p:nvSpPr>
            <p:cNvPr id="244" name="Arc 58">
              <a:extLst>
                <a:ext uri="{FF2B5EF4-FFF2-40B4-BE49-F238E27FC236}">
                  <a16:creationId xmlns:a16="http://schemas.microsoft.com/office/drawing/2014/main" id="{B897F8BE-77FB-4B5B-A718-DE3E88C0F68F}"/>
                </a:ext>
              </a:extLst>
            </p:cNvPr>
            <p:cNvSpPr>
              <a:spLocks/>
            </p:cNvSpPr>
            <p:nvPr/>
          </p:nvSpPr>
          <p:spPr bwMode="auto">
            <a:xfrm>
              <a:off x="4698" y="3120"/>
              <a:ext cx="79" cy="168"/>
            </a:xfrm>
            <a:custGeom>
              <a:avLst/>
              <a:gdLst>
                <a:gd name="T0" fmla="*/ 0 w 10118"/>
                <a:gd name="T1" fmla="*/ 0 h 21600"/>
                <a:gd name="T2" fmla="*/ 0 w 10118"/>
                <a:gd name="T3" fmla="*/ 0 h 21600"/>
                <a:gd name="T4" fmla="*/ 0 w 10118"/>
                <a:gd name="T5" fmla="*/ 0 h 21600"/>
                <a:gd name="T6" fmla="*/ 0 60000 65536"/>
                <a:gd name="T7" fmla="*/ 0 60000 65536"/>
                <a:gd name="T8" fmla="*/ 0 60000 65536"/>
                <a:gd name="T9" fmla="*/ 0 w 10118"/>
                <a:gd name="T10" fmla="*/ 0 h 21600"/>
                <a:gd name="T11" fmla="*/ 10118 w 10118"/>
                <a:gd name="T12" fmla="*/ 21600 h 21600"/>
              </a:gdLst>
              <a:ahLst/>
              <a:cxnLst>
                <a:cxn ang="T6">
                  <a:pos x="T0" y="T1"/>
                </a:cxn>
                <a:cxn ang="T7">
                  <a:pos x="T2" y="T3"/>
                </a:cxn>
                <a:cxn ang="T8">
                  <a:pos x="T4" y="T5"/>
                </a:cxn>
              </a:cxnLst>
              <a:rect l="T9" t="T10" r="T11" b="T12"/>
              <a:pathLst>
                <a:path w="10118" h="21600" fill="none" extrusionOk="0">
                  <a:moveTo>
                    <a:pt x="10117" y="19472"/>
                  </a:moveTo>
                  <a:cubicBezTo>
                    <a:pt x="7200" y="20873"/>
                    <a:pt x="4006" y="21599"/>
                    <a:pt x="771" y="21600"/>
                  </a:cubicBezTo>
                  <a:cubicBezTo>
                    <a:pt x="513" y="21600"/>
                    <a:pt x="256" y="21595"/>
                    <a:pt x="-1" y="21586"/>
                  </a:cubicBezTo>
                </a:path>
                <a:path w="10118" h="21600" stroke="0" extrusionOk="0">
                  <a:moveTo>
                    <a:pt x="10117" y="19472"/>
                  </a:moveTo>
                  <a:cubicBezTo>
                    <a:pt x="7200" y="20873"/>
                    <a:pt x="4006" y="21599"/>
                    <a:pt x="771" y="21600"/>
                  </a:cubicBezTo>
                  <a:cubicBezTo>
                    <a:pt x="513" y="21600"/>
                    <a:pt x="256" y="21595"/>
                    <a:pt x="-1" y="21586"/>
                  </a:cubicBezTo>
                  <a:lnTo>
                    <a:pt x="771" y="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45" name="Oval 59">
              <a:extLst>
                <a:ext uri="{FF2B5EF4-FFF2-40B4-BE49-F238E27FC236}">
                  <a16:creationId xmlns:a16="http://schemas.microsoft.com/office/drawing/2014/main" id="{C50EE5E2-5D27-4E2C-A53C-39ACBA3758AE}"/>
                </a:ext>
              </a:extLst>
            </p:cNvPr>
            <p:cNvSpPr>
              <a:spLocks noChangeArrowheads="1"/>
            </p:cNvSpPr>
            <p:nvPr/>
          </p:nvSpPr>
          <p:spPr bwMode="auto">
            <a:xfrm>
              <a:off x="4524" y="3018"/>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46" name="Line 60">
              <a:extLst>
                <a:ext uri="{FF2B5EF4-FFF2-40B4-BE49-F238E27FC236}">
                  <a16:creationId xmlns:a16="http://schemas.microsoft.com/office/drawing/2014/main" id="{6DA17AE3-62BC-42B4-BC49-8A18C0AB8408}"/>
                </a:ext>
              </a:extLst>
            </p:cNvPr>
            <p:cNvSpPr>
              <a:spLocks noChangeShapeType="1"/>
            </p:cNvSpPr>
            <p:nvPr/>
          </p:nvSpPr>
          <p:spPr bwMode="auto">
            <a:xfrm flipH="1">
              <a:off x="4674" y="3120"/>
              <a:ext cx="30" cy="696"/>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247" name="Line 61">
              <a:extLst>
                <a:ext uri="{FF2B5EF4-FFF2-40B4-BE49-F238E27FC236}">
                  <a16:creationId xmlns:a16="http://schemas.microsoft.com/office/drawing/2014/main" id="{2F249745-D67B-43BA-86F4-52C5E0B25CA0}"/>
                </a:ext>
              </a:extLst>
            </p:cNvPr>
            <p:cNvSpPr>
              <a:spLocks noChangeShapeType="1"/>
            </p:cNvSpPr>
            <p:nvPr/>
          </p:nvSpPr>
          <p:spPr bwMode="auto">
            <a:xfrm>
              <a:off x="4704" y="3120"/>
              <a:ext cx="402" cy="804"/>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248" name="Line 62">
              <a:extLst>
                <a:ext uri="{FF2B5EF4-FFF2-40B4-BE49-F238E27FC236}">
                  <a16:creationId xmlns:a16="http://schemas.microsoft.com/office/drawing/2014/main" id="{BCFF1CDA-5A8C-472B-B967-E3691B8878DC}"/>
                </a:ext>
              </a:extLst>
            </p:cNvPr>
            <p:cNvSpPr>
              <a:spLocks noChangeShapeType="1"/>
            </p:cNvSpPr>
            <p:nvPr/>
          </p:nvSpPr>
          <p:spPr bwMode="auto">
            <a:xfrm flipH="1">
              <a:off x="4674" y="3480"/>
              <a:ext cx="312" cy="336"/>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249" name="Line 63">
              <a:extLst>
                <a:ext uri="{FF2B5EF4-FFF2-40B4-BE49-F238E27FC236}">
                  <a16:creationId xmlns:a16="http://schemas.microsoft.com/office/drawing/2014/main" id="{029E4D14-4622-4DC2-87B6-FEBFEC455F59}"/>
                </a:ext>
              </a:extLst>
            </p:cNvPr>
            <p:cNvSpPr>
              <a:spLocks noChangeShapeType="1"/>
            </p:cNvSpPr>
            <p:nvPr/>
          </p:nvSpPr>
          <p:spPr bwMode="auto">
            <a:xfrm>
              <a:off x="4986" y="3480"/>
              <a:ext cx="120" cy="444"/>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250" name="Oval 64">
              <a:extLst>
                <a:ext uri="{FF2B5EF4-FFF2-40B4-BE49-F238E27FC236}">
                  <a16:creationId xmlns:a16="http://schemas.microsoft.com/office/drawing/2014/main" id="{C60E860D-2C7B-47D8-8057-2DFA2B75B7A1}"/>
                </a:ext>
              </a:extLst>
            </p:cNvPr>
            <p:cNvSpPr>
              <a:spLocks noChangeArrowheads="1"/>
            </p:cNvSpPr>
            <p:nvPr/>
          </p:nvSpPr>
          <p:spPr bwMode="auto">
            <a:xfrm>
              <a:off x="4974" y="346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51" name="Rectangle 65">
              <a:extLst>
                <a:ext uri="{FF2B5EF4-FFF2-40B4-BE49-F238E27FC236}">
                  <a16:creationId xmlns:a16="http://schemas.microsoft.com/office/drawing/2014/main" id="{68CD74C8-D8E3-48A4-ACC6-E180438DB987}"/>
                </a:ext>
              </a:extLst>
            </p:cNvPr>
            <p:cNvSpPr>
              <a:spLocks noChangeArrowheads="1"/>
            </p:cNvSpPr>
            <p:nvPr/>
          </p:nvSpPr>
          <p:spPr bwMode="auto">
            <a:xfrm>
              <a:off x="5034" y="3366"/>
              <a:ext cx="120"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O</a:t>
              </a:r>
              <a:endParaRPr lang="en-US" altLang="en-US">
                <a:solidFill>
                  <a:srgbClr val="000099"/>
                </a:solidFill>
                <a:latin typeface="Comic Sans MS" panose="030F0702030302020204" pitchFamily="66" charset="0"/>
              </a:endParaRPr>
            </a:p>
          </p:txBody>
        </p:sp>
        <p:sp>
          <p:nvSpPr>
            <p:cNvPr id="252" name="Oval 66">
              <a:extLst>
                <a:ext uri="{FF2B5EF4-FFF2-40B4-BE49-F238E27FC236}">
                  <a16:creationId xmlns:a16="http://schemas.microsoft.com/office/drawing/2014/main" id="{E47E337D-E50D-4A24-9067-F2919F878921}"/>
                </a:ext>
              </a:extLst>
            </p:cNvPr>
            <p:cNvSpPr>
              <a:spLocks noChangeArrowheads="1"/>
            </p:cNvSpPr>
            <p:nvPr/>
          </p:nvSpPr>
          <p:spPr bwMode="auto">
            <a:xfrm>
              <a:off x="4692" y="310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53" name="Rectangle 67">
              <a:extLst>
                <a:ext uri="{FF2B5EF4-FFF2-40B4-BE49-F238E27FC236}">
                  <a16:creationId xmlns:a16="http://schemas.microsoft.com/office/drawing/2014/main" id="{806B7825-5F3F-44EE-A1DC-D0E60310AD1C}"/>
                </a:ext>
              </a:extLst>
            </p:cNvPr>
            <p:cNvSpPr>
              <a:spLocks noChangeArrowheads="1"/>
            </p:cNvSpPr>
            <p:nvPr/>
          </p:nvSpPr>
          <p:spPr bwMode="auto">
            <a:xfrm>
              <a:off x="4614" y="2988"/>
              <a:ext cx="110"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A</a:t>
              </a:r>
              <a:endParaRPr lang="en-US" altLang="en-US">
                <a:solidFill>
                  <a:srgbClr val="000099"/>
                </a:solidFill>
                <a:latin typeface="Comic Sans MS" panose="030F0702030302020204" pitchFamily="66" charset="0"/>
              </a:endParaRPr>
            </a:p>
          </p:txBody>
        </p:sp>
        <p:sp>
          <p:nvSpPr>
            <p:cNvPr id="254" name="Oval 68">
              <a:extLst>
                <a:ext uri="{FF2B5EF4-FFF2-40B4-BE49-F238E27FC236}">
                  <a16:creationId xmlns:a16="http://schemas.microsoft.com/office/drawing/2014/main" id="{DAA24901-BEBB-4A0D-B583-33F30C0A7F3D}"/>
                </a:ext>
              </a:extLst>
            </p:cNvPr>
            <p:cNvSpPr>
              <a:spLocks noChangeArrowheads="1"/>
            </p:cNvSpPr>
            <p:nvPr/>
          </p:nvSpPr>
          <p:spPr bwMode="auto">
            <a:xfrm>
              <a:off x="4662" y="380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55" name="Rectangle 69">
              <a:extLst>
                <a:ext uri="{FF2B5EF4-FFF2-40B4-BE49-F238E27FC236}">
                  <a16:creationId xmlns:a16="http://schemas.microsoft.com/office/drawing/2014/main" id="{3DBA4D54-2107-4732-9427-D5DBD972E9BA}"/>
                </a:ext>
              </a:extLst>
            </p:cNvPr>
            <p:cNvSpPr>
              <a:spLocks noChangeArrowheads="1"/>
            </p:cNvSpPr>
            <p:nvPr/>
          </p:nvSpPr>
          <p:spPr bwMode="auto">
            <a:xfrm>
              <a:off x="4578" y="3822"/>
              <a:ext cx="96"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B</a:t>
              </a:r>
              <a:endParaRPr lang="en-US" altLang="en-US">
                <a:solidFill>
                  <a:srgbClr val="000099"/>
                </a:solidFill>
                <a:latin typeface="Comic Sans MS" panose="030F0702030302020204" pitchFamily="66" charset="0"/>
              </a:endParaRPr>
            </a:p>
          </p:txBody>
        </p:sp>
        <p:sp>
          <p:nvSpPr>
            <p:cNvPr id="256" name="Oval 70">
              <a:extLst>
                <a:ext uri="{FF2B5EF4-FFF2-40B4-BE49-F238E27FC236}">
                  <a16:creationId xmlns:a16="http://schemas.microsoft.com/office/drawing/2014/main" id="{5186E016-44D3-4A5D-956F-7523B22BB9F9}"/>
                </a:ext>
              </a:extLst>
            </p:cNvPr>
            <p:cNvSpPr>
              <a:spLocks noChangeArrowheads="1"/>
            </p:cNvSpPr>
            <p:nvPr/>
          </p:nvSpPr>
          <p:spPr bwMode="auto">
            <a:xfrm>
              <a:off x="5094" y="3912"/>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257" name="Rectangle 71">
              <a:extLst>
                <a:ext uri="{FF2B5EF4-FFF2-40B4-BE49-F238E27FC236}">
                  <a16:creationId xmlns:a16="http://schemas.microsoft.com/office/drawing/2014/main" id="{F0C34924-A9F8-4AA0-8C68-1498D8CFECB6}"/>
                </a:ext>
              </a:extLst>
            </p:cNvPr>
            <p:cNvSpPr>
              <a:spLocks noChangeArrowheads="1"/>
            </p:cNvSpPr>
            <p:nvPr/>
          </p:nvSpPr>
          <p:spPr bwMode="auto">
            <a:xfrm>
              <a:off x="5100" y="3948"/>
              <a:ext cx="93"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b="1">
                  <a:solidFill>
                    <a:srgbClr val="0000FF"/>
                  </a:solidFill>
                  <a:latin typeface="Comic Sans MS" panose="030F0702030302020204" pitchFamily="66" charset="0"/>
                </a:rPr>
                <a:t>C</a:t>
              </a:r>
              <a:endParaRPr lang="en-US" altLang="en-US">
                <a:solidFill>
                  <a:srgbClr val="000099"/>
                </a:solidFill>
                <a:latin typeface="Comic Sans MS" panose="030F0702030302020204" pitchFamily="66" charset="0"/>
              </a:endParaRPr>
            </a:p>
          </p:txBody>
        </p:sp>
      </p:grpSp>
      <p:grpSp>
        <p:nvGrpSpPr>
          <p:cNvPr id="258" name="Group 76">
            <a:extLst>
              <a:ext uri="{FF2B5EF4-FFF2-40B4-BE49-F238E27FC236}">
                <a16:creationId xmlns:a16="http://schemas.microsoft.com/office/drawing/2014/main" id="{CFC12BC4-8E44-40B0-AD4F-92F02B83394F}"/>
              </a:ext>
            </a:extLst>
          </p:cNvPr>
          <p:cNvGrpSpPr>
            <a:grpSpLocks/>
          </p:cNvGrpSpPr>
          <p:nvPr/>
        </p:nvGrpSpPr>
        <p:grpSpPr bwMode="auto">
          <a:xfrm>
            <a:off x="4727972" y="2525315"/>
            <a:ext cx="1543050" cy="333375"/>
            <a:chOff x="995" y="1968"/>
            <a:chExt cx="1296" cy="280"/>
          </a:xfrm>
        </p:grpSpPr>
        <p:graphicFrame>
          <p:nvGraphicFramePr>
            <p:cNvPr id="259" name="Object 77">
              <a:extLst>
                <a:ext uri="{FF2B5EF4-FFF2-40B4-BE49-F238E27FC236}">
                  <a16:creationId xmlns:a16="http://schemas.microsoft.com/office/drawing/2014/main" id="{1333B8AE-B240-45DB-8BCB-D5E46D400E55}"/>
                </a:ext>
              </a:extLst>
            </p:cNvPr>
            <p:cNvGraphicFramePr>
              <a:graphicFrameLocks noChangeAspect="1"/>
            </p:cNvGraphicFramePr>
            <p:nvPr/>
          </p:nvGraphicFramePr>
          <p:xfrm>
            <a:off x="1296" y="1968"/>
            <a:ext cx="480" cy="267"/>
          </p:xfrm>
          <a:graphic>
            <a:graphicData uri="http://schemas.openxmlformats.org/presentationml/2006/ole">
              <mc:AlternateContent xmlns:mc="http://schemas.openxmlformats.org/markup-compatibility/2006">
                <mc:Choice xmlns:v="urn:schemas-microsoft-com:vml" Requires="v">
                  <p:oleObj spid="_x0000_s2228" name="Equation" r:id="rId10" imgW="380880" imgH="228600" progId="Equation.DSMT4">
                    <p:embed/>
                  </p:oleObj>
                </mc:Choice>
                <mc:Fallback>
                  <p:oleObj name="Equation" r:id="rId10" imgW="380880" imgH="228600" progId="Equation.DSMT4">
                    <p:embed/>
                    <p:pic>
                      <p:nvPicPr>
                        <p:cNvPr id="259" name="Object 77">
                          <a:extLst>
                            <a:ext uri="{FF2B5EF4-FFF2-40B4-BE49-F238E27FC236}">
                              <a16:creationId xmlns:a16="http://schemas.microsoft.com/office/drawing/2014/main" id="{1333B8AE-B240-45DB-8BCB-D5E46D400E55}"/>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296" y="1968"/>
                          <a:ext cx="480" cy="26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60" name="Text Box 78">
              <a:extLst>
                <a:ext uri="{FF2B5EF4-FFF2-40B4-BE49-F238E27FC236}">
                  <a16:creationId xmlns:a16="http://schemas.microsoft.com/office/drawing/2014/main" id="{F9C4B048-7DF4-403B-B4B6-4BCA55CEA302}"/>
                </a:ext>
              </a:extLst>
            </p:cNvPr>
            <p:cNvSpPr txBox="1">
              <a:spLocks noChangeArrowheads="1"/>
            </p:cNvSpPr>
            <p:nvPr/>
          </p:nvSpPr>
          <p:spPr bwMode="auto">
            <a:xfrm>
              <a:off x="995" y="1989"/>
              <a:ext cx="1296"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a:solidFill>
                    <a:srgbClr val="000099"/>
                  </a:solidFill>
                  <a:latin typeface="Comic Sans MS" panose="030F0702030302020204" pitchFamily="66" charset="0"/>
                </a:rPr>
                <a:t>Sđ            ………..</a:t>
              </a:r>
            </a:p>
          </p:txBody>
        </p:sp>
      </p:grpSp>
      <p:grpSp>
        <p:nvGrpSpPr>
          <p:cNvPr id="261" name="Group 79">
            <a:extLst>
              <a:ext uri="{FF2B5EF4-FFF2-40B4-BE49-F238E27FC236}">
                <a16:creationId xmlns:a16="http://schemas.microsoft.com/office/drawing/2014/main" id="{00A0E3AA-1C7B-4828-BC9F-161A0D863007}"/>
              </a:ext>
            </a:extLst>
          </p:cNvPr>
          <p:cNvGrpSpPr>
            <a:grpSpLocks/>
          </p:cNvGrpSpPr>
          <p:nvPr/>
        </p:nvGrpSpPr>
        <p:grpSpPr bwMode="auto">
          <a:xfrm>
            <a:off x="4801791" y="4125518"/>
            <a:ext cx="1543050" cy="344091"/>
            <a:chOff x="1057" y="1968"/>
            <a:chExt cx="1296" cy="289"/>
          </a:xfrm>
        </p:grpSpPr>
        <p:graphicFrame>
          <p:nvGraphicFramePr>
            <p:cNvPr id="262" name="Object 80">
              <a:extLst>
                <a:ext uri="{FF2B5EF4-FFF2-40B4-BE49-F238E27FC236}">
                  <a16:creationId xmlns:a16="http://schemas.microsoft.com/office/drawing/2014/main" id="{4683451C-2D25-427C-8FF1-1FAB03DB0D0E}"/>
                </a:ext>
              </a:extLst>
            </p:cNvPr>
            <p:cNvGraphicFramePr>
              <a:graphicFrameLocks noChangeAspect="1"/>
            </p:cNvGraphicFramePr>
            <p:nvPr/>
          </p:nvGraphicFramePr>
          <p:xfrm>
            <a:off x="1296" y="1968"/>
            <a:ext cx="480" cy="267"/>
          </p:xfrm>
          <a:graphic>
            <a:graphicData uri="http://schemas.openxmlformats.org/presentationml/2006/ole">
              <mc:AlternateContent xmlns:mc="http://schemas.openxmlformats.org/markup-compatibility/2006">
                <mc:Choice xmlns:v="urn:schemas-microsoft-com:vml" Requires="v">
                  <p:oleObj spid="_x0000_s2229" name="Equation" r:id="rId12" imgW="380880" imgH="228600" progId="Equation.DSMT4">
                    <p:embed/>
                  </p:oleObj>
                </mc:Choice>
                <mc:Fallback>
                  <p:oleObj name="Equation" r:id="rId12" imgW="380880" imgH="228600" progId="Equation.DSMT4">
                    <p:embed/>
                    <p:pic>
                      <p:nvPicPr>
                        <p:cNvPr id="262" name="Object 80">
                          <a:extLst>
                            <a:ext uri="{FF2B5EF4-FFF2-40B4-BE49-F238E27FC236}">
                              <a16:creationId xmlns:a16="http://schemas.microsoft.com/office/drawing/2014/main" id="{4683451C-2D25-427C-8FF1-1FAB03DB0D0E}"/>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296" y="1968"/>
                          <a:ext cx="480" cy="26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63" name="Text Box 81">
              <a:extLst>
                <a:ext uri="{FF2B5EF4-FFF2-40B4-BE49-F238E27FC236}">
                  <a16:creationId xmlns:a16="http://schemas.microsoft.com/office/drawing/2014/main" id="{5FF23598-97DC-412C-8A4B-679D77A27081}"/>
                </a:ext>
              </a:extLst>
            </p:cNvPr>
            <p:cNvSpPr txBox="1">
              <a:spLocks noChangeArrowheads="1"/>
            </p:cNvSpPr>
            <p:nvPr/>
          </p:nvSpPr>
          <p:spPr bwMode="auto">
            <a:xfrm>
              <a:off x="1057" y="1998"/>
              <a:ext cx="1296"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a:solidFill>
                    <a:srgbClr val="000099"/>
                  </a:solidFill>
                  <a:latin typeface="Comic Sans MS" panose="030F0702030302020204" pitchFamily="66" charset="0"/>
                </a:rPr>
                <a:t>Sđ            ………..</a:t>
              </a:r>
            </a:p>
          </p:txBody>
        </p:sp>
      </p:grpSp>
      <p:grpSp>
        <p:nvGrpSpPr>
          <p:cNvPr id="264" name="Group 82">
            <a:extLst>
              <a:ext uri="{FF2B5EF4-FFF2-40B4-BE49-F238E27FC236}">
                <a16:creationId xmlns:a16="http://schemas.microsoft.com/office/drawing/2014/main" id="{79DBACA7-0AC2-4F45-BC79-DF6341761E14}"/>
              </a:ext>
            </a:extLst>
          </p:cNvPr>
          <p:cNvGrpSpPr>
            <a:grpSpLocks/>
          </p:cNvGrpSpPr>
          <p:nvPr/>
        </p:nvGrpSpPr>
        <p:grpSpPr bwMode="auto">
          <a:xfrm>
            <a:off x="4708922" y="1200149"/>
            <a:ext cx="1614488" cy="354806"/>
            <a:chOff x="1027" y="1968"/>
            <a:chExt cx="1356" cy="298"/>
          </a:xfrm>
        </p:grpSpPr>
        <p:graphicFrame>
          <p:nvGraphicFramePr>
            <p:cNvPr id="265" name="Object 83">
              <a:extLst>
                <a:ext uri="{FF2B5EF4-FFF2-40B4-BE49-F238E27FC236}">
                  <a16:creationId xmlns:a16="http://schemas.microsoft.com/office/drawing/2014/main" id="{CBCE37AA-8C5D-4FD7-B391-AD096044E88F}"/>
                </a:ext>
              </a:extLst>
            </p:cNvPr>
            <p:cNvGraphicFramePr>
              <a:graphicFrameLocks noChangeAspect="1"/>
            </p:cNvGraphicFramePr>
            <p:nvPr/>
          </p:nvGraphicFramePr>
          <p:xfrm>
            <a:off x="1296" y="1968"/>
            <a:ext cx="480" cy="267"/>
          </p:xfrm>
          <a:graphic>
            <a:graphicData uri="http://schemas.openxmlformats.org/presentationml/2006/ole">
              <mc:AlternateContent xmlns:mc="http://schemas.openxmlformats.org/markup-compatibility/2006">
                <mc:Choice xmlns:v="urn:schemas-microsoft-com:vml" Requires="v">
                  <p:oleObj spid="_x0000_s2230" name="Equation" r:id="rId13" imgW="380880" imgH="228600" progId="Equation.DSMT4">
                    <p:embed/>
                  </p:oleObj>
                </mc:Choice>
                <mc:Fallback>
                  <p:oleObj name="Equation" r:id="rId13" imgW="380880" imgH="228600" progId="Equation.DSMT4">
                    <p:embed/>
                    <p:pic>
                      <p:nvPicPr>
                        <p:cNvPr id="265" name="Object 83">
                          <a:extLst>
                            <a:ext uri="{FF2B5EF4-FFF2-40B4-BE49-F238E27FC236}">
                              <a16:creationId xmlns:a16="http://schemas.microsoft.com/office/drawing/2014/main" id="{CBCE37AA-8C5D-4FD7-B391-AD096044E88F}"/>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296" y="1968"/>
                          <a:ext cx="480" cy="267"/>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66" name="Text Box 84">
              <a:extLst>
                <a:ext uri="{FF2B5EF4-FFF2-40B4-BE49-F238E27FC236}">
                  <a16:creationId xmlns:a16="http://schemas.microsoft.com/office/drawing/2014/main" id="{E206A681-EA1E-407F-BC3E-0AB4038EB3CC}"/>
                </a:ext>
              </a:extLst>
            </p:cNvPr>
            <p:cNvSpPr txBox="1">
              <a:spLocks noChangeArrowheads="1"/>
            </p:cNvSpPr>
            <p:nvPr/>
          </p:nvSpPr>
          <p:spPr bwMode="auto">
            <a:xfrm>
              <a:off x="1027" y="2007"/>
              <a:ext cx="1356"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a:solidFill>
                    <a:srgbClr val="000099"/>
                  </a:solidFill>
                  <a:latin typeface="Comic Sans MS" panose="030F0702030302020204" pitchFamily="66" charset="0"/>
                </a:rPr>
                <a:t>Sđ            ………..</a:t>
              </a:r>
            </a:p>
          </p:txBody>
        </p:sp>
      </p:grpSp>
      <p:grpSp>
        <p:nvGrpSpPr>
          <p:cNvPr id="267" name="Group 85">
            <a:extLst>
              <a:ext uri="{FF2B5EF4-FFF2-40B4-BE49-F238E27FC236}">
                <a16:creationId xmlns:a16="http://schemas.microsoft.com/office/drawing/2014/main" id="{8A252635-2B68-48ED-AC3C-9694F33760F0}"/>
              </a:ext>
            </a:extLst>
          </p:cNvPr>
          <p:cNvGrpSpPr>
            <a:grpSpLocks/>
          </p:cNvGrpSpPr>
          <p:nvPr/>
        </p:nvGrpSpPr>
        <p:grpSpPr bwMode="auto">
          <a:xfrm>
            <a:off x="4817269" y="2106216"/>
            <a:ext cx="1657350" cy="522684"/>
            <a:chOff x="2990" y="1139"/>
            <a:chExt cx="1392" cy="439"/>
          </a:xfrm>
        </p:grpSpPr>
        <p:graphicFrame>
          <p:nvGraphicFramePr>
            <p:cNvPr id="268" name="Object 86">
              <a:extLst>
                <a:ext uri="{FF2B5EF4-FFF2-40B4-BE49-F238E27FC236}">
                  <a16:creationId xmlns:a16="http://schemas.microsoft.com/office/drawing/2014/main" id="{8B04AE1A-C108-48CF-91E1-716B3DE90A90}"/>
                </a:ext>
              </a:extLst>
            </p:cNvPr>
            <p:cNvGraphicFramePr>
              <a:graphicFrameLocks noChangeAspect="1"/>
            </p:cNvGraphicFramePr>
            <p:nvPr/>
          </p:nvGraphicFramePr>
          <p:xfrm>
            <a:off x="3072" y="1200"/>
            <a:ext cx="624" cy="282"/>
          </p:xfrm>
          <a:graphic>
            <a:graphicData uri="http://schemas.openxmlformats.org/presentationml/2006/ole">
              <mc:AlternateContent xmlns:mc="http://schemas.openxmlformats.org/markup-compatibility/2006">
                <mc:Choice xmlns:v="urn:schemas-microsoft-com:vml" Requires="v">
                  <p:oleObj spid="_x0000_s2231" name="Equation" r:id="rId14" imgW="469800" imgH="228600" progId="Equation.DSMT4">
                    <p:embed/>
                  </p:oleObj>
                </mc:Choice>
                <mc:Fallback>
                  <p:oleObj name="Equation" r:id="rId14" imgW="469800" imgH="228600" progId="Equation.DSMT4">
                    <p:embed/>
                    <p:pic>
                      <p:nvPicPr>
                        <p:cNvPr id="268" name="Object 86">
                          <a:extLst>
                            <a:ext uri="{FF2B5EF4-FFF2-40B4-BE49-F238E27FC236}">
                              <a16:creationId xmlns:a16="http://schemas.microsoft.com/office/drawing/2014/main" id="{8B04AE1A-C108-48CF-91E1-716B3DE90A9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72" y="1200"/>
                          <a:ext cx="624" cy="2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69" name="Text Box 87">
              <a:extLst>
                <a:ext uri="{FF2B5EF4-FFF2-40B4-BE49-F238E27FC236}">
                  <a16:creationId xmlns:a16="http://schemas.microsoft.com/office/drawing/2014/main" id="{F48D023F-32D3-4335-B703-C09B3EECBE52}"/>
                </a:ext>
              </a:extLst>
            </p:cNvPr>
            <p:cNvSpPr txBox="1">
              <a:spLocks noChangeArrowheads="1"/>
            </p:cNvSpPr>
            <p:nvPr/>
          </p:nvSpPr>
          <p:spPr bwMode="auto">
            <a:xfrm>
              <a:off x="2990" y="1139"/>
              <a:ext cx="139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a:solidFill>
                    <a:srgbClr val="000099"/>
                  </a:solidFill>
                  <a:latin typeface="Comic Sans MS" panose="030F0702030302020204" pitchFamily="66" charset="0"/>
                </a:rPr>
                <a:t>                   …………</a:t>
              </a:r>
            </a:p>
          </p:txBody>
        </p:sp>
      </p:grpSp>
      <p:grpSp>
        <p:nvGrpSpPr>
          <p:cNvPr id="270" name="Group 88">
            <a:extLst>
              <a:ext uri="{FF2B5EF4-FFF2-40B4-BE49-F238E27FC236}">
                <a16:creationId xmlns:a16="http://schemas.microsoft.com/office/drawing/2014/main" id="{554B14D2-0CE7-4898-BF66-CC5BD942297E}"/>
              </a:ext>
            </a:extLst>
          </p:cNvPr>
          <p:cNvGrpSpPr>
            <a:grpSpLocks/>
          </p:cNvGrpSpPr>
          <p:nvPr/>
        </p:nvGrpSpPr>
        <p:grpSpPr bwMode="auto">
          <a:xfrm>
            <a:off x="4743450" y="3779044"/>
            <a:ext cx="1657350" cy="579834"/>
            <a:chOff x="2928" y="1200"/>
            <a:chExt cx="1392" cy="487"/>
          </a:xfrm>
        </p:grpSpPr>
        <p:graphicFrame>
          <p:nvGraphicFramePr>
            <p:cNvPr id="271" name="Object 89">
              <a:extLst>
                <a:ext uri="{FF2B5EF4-FFF2-40B4-BE49-F238E27FC236}">
                  <a16:creationId xmlns:a16="http://schemas.microsoft.com/office/drawing/2014/main" id="{CE74FFB6-3E6B-4DD9-835D-A531617ACBFC}"/>
                </a:ext>
              </a:extLst>
            </p:cNvPr>
            <p:cNvGraphicFramePr>
              <a:graphicFrameLocks noChangeAspect="1"/>
            </p:cNvGraphicFramePr>
            <p:nvPr/>
          </p:nvGraphicFramePr>
          <p:xfrm>
            <a:off x="3072" y="1200"/>
            <a:ext cx="624" cy="282"/>
          </p:xfrm>
          <a:graphic>
            <a:graphicData uri="http://schemas.openxmlformats.org/presentationml/2006/ole">
              <mc:AlternateContent xmlns:mc="http://schemas.openxmlformats.org/markup-compatibility/2006">
                <mc:Choice xmlns:v="urn:schemas-microsoft-com:vml" Requires="v">
                  <p:oleObj spid="_x0000_s2232" name="Equation" r:id="rId15" imgW="469800" imgH="228600" progId="Equation.DSMT4">
                    <p:embed/>
                  </p:oleObj>
                </mc:Choice>
                <mc:Fallback>
                  <p:oleObj name="Equation" r:id="rId15" imgW="469800" imgH="228600" progId="Equation.DSMT4">
                    <p:embed/>
                    <p:pic>
                      <p:nvPicPr>
                        <p:cNvPr id="271" name="Object 89">
                          <a:extLst>
                            <a:ext uri="{FF2B5EF4-FFF2-40B4-BE49-F238E27FC236}">
                              <a16:creationId xmlns:a16="http://schemas.microsoft.com/office/drawing/2014/main" id="{CE74FFB6-3E6B-4DD9-835D-A531617ACBF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3072" y="1200"/>
                          <a:ext cx="624" cy="282"/>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72" name="Text Box 90">
              <a:extLst>
                <a:ext uri="{FF2B5EF4-FFF2-40B4-BE49-F238E27FC236}">
                  <a16:creationId xmlns:a16="http://schemas.microsoft.com/office/drawing/2014/main" id="{B90E00A1-F287-4BA4-A0D9-3385113B78DC}"/>
                </a:ext>
              </a:extLst>
            </p:cNvPr>
            <p:cNvSpPr txBox="1">
              <a:spLocks noChangeArrowheads="1"/>
            </p:cNvSpPr>
            <p:nvPr/>
          </p:nvSpPr>
          <p:spPr bwMode="auto">
            <a:xfrm>
              <a:off x="2928" y="1248"/>
              <a:ext cx="1392" cy="4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a:solidFill>
                    <a:srgbClr val="000099"/>
                  </a:solidFill>
                  <a:latin typeface="Comic Sans MS" panose="030F0702030302020204" pitchFamily="66" charset="0"/>
                </a:rPr>
                <a:t>                   …………</a:t>
              </a:r>
            </a:p>
          </p:txBody>
        </p:sp>
      </p:grpSp>
      <p:sp>
        <p:nvSpPr>
          <p:cNvPr id="273" name="Text Box 91">
            <a:extLst>
              <a:ext uri="{FF2B5EF4-FFF2-40B4-BE49-F238E27FC236}">
                <a16:creationId xmlns:a16="http://schemas.microsoft.com/office/drawing/2014/main" id="{31B30808-90BA-4CF3-B1C8-9038DC87CE8A}"/>
              </a:ext>
            </a:extLst>
          </p:cNvPr>
          <p:cNvSpPr txBox="1">
            <a:spLocks noChangeArrowheads="1"/>
          </p:cNvSpPr>
          <p:nvPr/>
        </p:nvSpPr>
        <p:spPr bwMode="auto">
          <a:xfrm>
            <a:off x="5714999" y="2182416"/>
            <a:ext cx="684141"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FF0000"/>
                </a:solidFill>
                <a:latin typeface="Comic Sans MS" panose="030F0702030302020204" pitchFamily="66" charset="0"/>
              </a:rPr>
              <a:t>114</a:t>
            </a:r>
            <a:r>
              <a:rPr lang="en-US" altLang="en-US" b="1" baseline="30000">
                <a:solidFill>
                  <a:srgbClr val="FF0000"/>
                </a:solidFill>
                <a:latin typeface="Comic Sans MS" panose="030F0702030302020204" pitchFamily="66" charset="0"/>
              </a:rPr>
              <a:t>0</a:t>
            </a:r>
            <a:endParaRPr lang="en-US" altLang="en-US" b="1">
              <a:solidFill>
                <a:srgbClr val="FF0000"/>
              </a:solidFill>
              <a:latin typeface="Comic Sans MS" panose="030F0702030302020204" pitchFamily="66" charset="0"/>
            </a:endParaRPr>
          </a:p>
        </p:txBody>
      </p:sp>
      <p:sp>
        <p:nvSpPr>
          <p:cNvPr id="274" name="Text Box 92">
            <a:extLst>
              <a:ext uri="{FF2B5EF4-FFF2-40B4-BE49-F238E27FC236}">
                <a16:creationId xmlns:a16="http://schemas.microsoft.com/office/drawing/2014/main" id="{29FECF9C-50EE-47DC-AC81-30D5A0A0B084}"/>
              </a:ext>
            </a:extLst>
          </p:cNvPr>
          <p:cNvSpPr txBox="1">
            <a:spLocks noChangeArrowheads="1"/>
          </p:cNvSpPr>
          <p:nvPr/>
        </p:nvSpPr>
        <p:spPr bwMode="auto">
          <a:xfrm>
            <a:off x="5715000" y="3782616"/>
            <a:ext cx="60801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FF0000"/>
                </a:solidFill>
                <a:latin typeface="Comic Sans MS" panose="030F0702030302020204" pitchFamily="66" charset="0"/>
              </a:rPr>
              <a:t>29</a:t>
            </a:r>
            <a:r>
              <a:rPr lang="en-US" altLang="en-US" b="1" baseline="30000">
                <a:solidFill>
                  <a:srgbClr val="FF0000"/>
                </a:solidFill>
                <a:latin typeface="Comic Sans MS" panose="030F0702030302020204" pitchFamily="66" charset="0"/>
              </a:rPr>
              <a:t>0</a:t>
            </a:r>
            <a:endParaRPr lang="en-US" altLang="en-US" b="1">
              <a:solidFill>
                <a:srgbClr val="FF0000"/>
              </a:solidFill>
              <a:latin typeface="Comic Sans MS" panose="030F0702030302020204" pitchFamily="66" charset="0"/>
            </a:endParaRPr>
          </a:p>
        </p:txBody>
      </p:sp>
      <p:sp>
        <p:nvSpPr>
          <p:cNvPr id="275" name="Text Box 93">
            <a:extLst>
              <a:ext uri="{FF2B5EF4-FFF2-40B4-BE49-F238E27FC236}">
                <a16:creationId xmlns:a16="http://schemas.microsoft.com/office/drawing/2014/main" id="{BD02D6AB-3F38-4C40-93C2-3FFFBE58A988}"/>
              </a:ext>
            </a:extLst>
          </p:cNvPr>
          <p:cNvSpPr txBox="1">
            <a:spLocks noChangeArrowheads="1"/>
          </p:cNvSpPr>
          <p:nvPr/>
        </p:nvSpPr>
        <p:spPr bwMode="auto">
          <a:xfrm>
            <a:off x="5657850" y="1210866"/>
            <a:ext cx="60657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FF0000"/>
                </a:solidFill>
                <a:latin typeface="Comic Sans MS" panose="030F0702030302020204" pitchFamily="66" charset="0"/>
              </a:rPr>
              <a:t>86</a:t>
            </a:r>
            <a:r>
              <a:rPr lang="en-US" altLang="en-US" b="1" baseline="30000">
                <a:solidFill>
                  <a:srgbClr val="FF0000"/>
                </a:solidFill>
                <a:latin typeface="Comic Sans MS" panose="030F0702030302020204" pitchFamily="66" charset="0"/>
              </a:rPr>
              <a:t>0</a:t>
            </a:r>
            <a:endParaRPr lang="en-US" altLang="en-US" b="1">
              <a:solidFill>
                <a:srgbClr val="FF0000"/>
              </a:solidFill>
              <a:latin typeface="Comic Sans MS" panose="030F0702030302020204" pitchFamily="66" charset="0"/>
            </a:endParaRPr>
          </a:p>
        </p:txBody>
      </p:sp>
      <p:sp>
        <p:nvSpPr>
          <p:cNvPr id="276" name="Text Box 94">
            <a:extLst>
              <a:ext uri="{FF2B5EF4-FFF2-40B4-BE49-F238E27FC236}">
                <a16:creationId xmlns:a16="http://schemas.microsoft.com/office/drawing/2014/main" id="{AF3D4B7E-59ED-48C4-9EB7-834F64E16FE8}"/>
              </a:ext>
            </a:extLst>
          </p:cNvPr>
          <p:cNvSpPr txBox="1">
            <a:spLocks noChangeArrowheads="1"/>
          </p:cNvSpPr>
          <p:nvPr/>
        </p:nvSpPr>
        <p:spPr bwMode="auto">
          <a:xfrm>
            <a:off x="5715000" y="2525316"/>
            <a:ext cx="73780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FF0000"/>
                </a:solidFill>
                <a:latin typeface="Comic Sans MS" panose="030F0702030302020204" pitchFamily="66" charset="0"/>
              </a:rPr>
              <a:t>228</a:t>
            </a:r>
            <a:r>
              <a:rPr lang="en-US" altLang="en-US" b="1" baseline="30000">
                <a:solidFill>
                  <a:srgbClr val="FF0000"/>
                </a:solidFill>
                <a:latin typeface="Comic Sans MS" panose="030F0702030302020204" pitchFamily="66" charset="0"/>
              </a:rPr>
              <a:t>0</a:t>
            </a:r>
            <a:endParaRPr lang="en-US" altLang="en-US" b="1">
              <a:solidFill>
                <a:srgbClr val="FF0000"/>
              </a:solidFill>
              <a:latin typeface="Comic Sans MS" panose="030F0702030302020204" pitchFamily="66" charset="0"/>
            </a:endParaRPr>
          </a:p>
        </p:txBody>
      </p:sp>
      <p:sp>
        <p:nvSpPr>
          <p:cNvPr id="277" name="Text Box 95">
            <a:extLst>
              <a:ext uri="{FF2B5EF4-FFF2-40B4-BE49-F238E27FC236}">
                <a16:creationId xmlns:a16="http://schemas.microsoft.com/office/drawing/2014/main" id="{18E41AA2-5845-4929-A0C0-0CDB6716E16F}"/>
              </a:ext>
            </a:extLst>
          </p:cNvPr>
          <p:cNvSpPr txBox="1">
            <a:spLocks noChangeArrowheads="1"/>
          </p:cNvSpPr>
          <p:nvPr/>
        </p:nvSpPr>
        <p:spPr bwMode="auto">
          <a:xfrm>
            <a:off x="5715000" y="4125516"/>
            <a:ext cx="54371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FF0000"/>
                </a:solidFill>
                <a:latin typeface="Comic Sans MS" panose="030F0702030302020204" pitchFamily="66" charset="0"/>
              </a:rPr>
              <a:t>58</a:t>
            </a:r>
            <a:r>
              <a:rPr lang="en-US" altLang="en-US" b="1" baseline="30000">
                <a:solidFill>
                  <a:srgbClr val="FF0000"/>
                </a:solidFill>
                <a:latin typeface="Comic Sans MS" panose="030F0702030302020204" pitchFamily="66" charset="0"/>
              </a:rPr>
              <a:t>0</a:t>
            </a:r>
            <a:endParaRPr lang="en-US" altLang="en-US" b="1">
              <a:solidFill>
                <a:srgbClr val="FF0000"/>
              </a:solidFill>
              <a:latin typeface="Comic Sans MS" panose="030F0702030302020204" pitchFamily="66" charset="0"/>
            </a:endParaRPr>
          </a:p>
        </p:txBody>
      </p:sp>
      <p:sp>
        <p:nvSpPr>
          <p:cNvPr id="278" name="Text Box 96">
            <a:extLst>
              <a:ext uri="{FF2B5EF4-FFF2-40B4-BE49-F238E27FC236}">
                <a16:creationId xmlns:a16="http://schemas.microsoft.com/office/drawing/2014/main" id="{7C357DE3-7D42-490C-9658-4F807BF3596E}"/>
              </a:ext>
            </a:extLst>
          </p:cNvPr>
          <p:cNvSpPr txBox="1">
            <a:spLocks noChangeArrowheads="1"/>
          </p:cNvSpPr>
          <p:nvPr/>
        </p:nvSpPr>
        <p:spPr bwMode="auto">
          <a:xfrm>
            <a:off x="7638587" y="1496616"/>
            <a:ext cx="4000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FF"/>
                </a:solidFill>
                <a:latin typeface="Comic Sans MS" panose="030F0702030302020204" pitchFamily="66" charset="0"/>
              </a:rPr>
              <a:t>43</a:t>
            </a:r>
            <a:r>
              <a:rPr lang="en-US" altLang="en-US" b="1" baseline="30000">
                <a:solidFill>
                  <a:srgbClr val="0000FF"/>
                </a:solidFill>
                <a:latin typeface="Comic Sans MS" panose="030F0702030302020204" pitchFamily="66" charset="0"/>
              </a:rPr>
              <a:t>0</a:t>
            </a:r>
            <a:endParaRPr lang="en-US" altLang="en-US" b="1">
              <a:solidFill>
                <a:srgbClr val="0000FF"/>
              </a:solidFill>
              <a:latin typeface="Comic Sans MS" panose="030F0702030302020204" pitchFamily="66" charset="0"/>
            </a:endParaRPr>
          </a:p>
        </p:txBody>
      </p:sp>
      <p:sp>
        <p:nvSpPr>
          <p:cNvPr id="279" name="Text Box 97">
            <a:extLst>
              <a:ext uri="{FF2B5EF4-FFF2-40B4-BE49-F238E27FC236}">
                <a16:creationId xmlns:a16="http://schemas.microsoft.com/office/drawing/2014/main" id="{6D31A33A-AFF1-41D9-9F30-0DAE46881498}"/>
              </a:ext>
            </a:extLst>
          </p:cNvPr>
          <p:cNvSpPr txBox="1">
            <a:spLocks noChangeArrowheads="1"/>
          </p:cNvSpPr>
          <p:nvPr/>
        </p:nvSpPr>
        <p:spPr bwMode="auto">
          <a:xfrm>
            <a:off x="7638587" y="114300"/>
            <a:ext cx="4000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FF"/>
                </a:solidFill>
                <a:latin typeface="Comic Sans MS" panose="030F0702030302020204" pitchFamily="66" charset="0"/>
              </a:rPr>
              <a:t>86</a:t>
            </a:r>
            <a:r>
              <a:rPr lang="en-US" altLang="en-US" b="1" baseline="30000">
                <a:solidFill>
                  <a:srgbClr val="0000FF"/>
                </a:solidFill>
                <a:latin typeface="Comic Sans MS" panose="030F0702030302020204" pitchFamily="66" charset="0"/>
              </a:rPr>
              <a:t>0</a:t>
            </a:r>
            <a:endParaRPr lang="en-US" altLang="en-US" b="1">
              <a:solidFill>
                <a:srgbClr val="0000FF"/>
              </a:solidFill>
              <a:latin typeface="Comic Sans MS" panose="030F0702030302020204" pitchFamily="66" charset="0"/>
            </a:endParaRPr>
          </a:p>
        </p:txBody>
      </p:sp>
      <p:sp>
        <p:nvSpPr>
          <p:cNvPr id="280" name="Text Box 98">
            <a:extLst>
              <a:ext uri="{FF2B5EF4-FFF2-40B4-BE49-F238E27FC236}">
                <a16:creationId xmlns:a16="http://schemas.microsoft.com/office/drawing/2014/main" id="{2967DA9A-897B-40FF-8099-AE3B3CC0C969}"/>
              </a:ext>
            </a:extLst>
          </p:cNvPr>
          <p:cNvSpPr txBox="1">
            <a:spLocks noChangeArrowheads="1"/>
          </p:cNvSpPr>
          <p:nvPr/>
        </p:nvSpPr>
        <p:spPr bwMode="auto">
          <a:xfrm>
            <a:off x="7409987" y="4572000"/>
            <a:ext cx="4000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FF"/>
                </a:solidFill>
                <a:latin typeface="Comic Sans MS" panose="030F0702030302020204" pitchFamily="66" charset="0"/>
              </a:rPr>
              <a:t>29</a:t>
            </a:r>
            <a:r>
              <a:rPr lang="en-US" altLang="en-US" b="1" baseline="30000">
                <a:solidFill>
                  <a:srgbClr val="0000FF"/>
                </a:solidFill>
                <a:latin typeface="Comic Sans MS" panose="030F0702030302020204" pitchFamily="66" charset="0"/>
              </a:rPr>
              <a:t>0</a:t>
            </a:r>
            <a:endParaRPr lang="en-US" altLang="en-US" b="1">
              <a:solidFill>
                <a:srgbClr val="0000FF"/>
              </a:solidFill>
              <a:latin typeface="Comic Sans MS" panose="030F0702030302020204" pitchFamily="66" charset="0"/>
            </a:endParaRPr>
          </a:p>
        </p:txBody>
      </p:sp>
      <p:sp>
        <p:nvSpPr>
          <p:cNvPr id="281" name="Text Box 99">
            <a:extLst>
              <a:ext uri="{FF2B5EF4-FFF2-40B4-BE49-F238E27FC236}">
                <a16:creationId xmlns:a16="http://schemas.microsoft.com/office/drawing/2014/main" id="{561FB968-A484-4309-B6B6-43BE85900ABD}"/>
              </a:ext>
            </a:extLst>
          </p:cNvPr>
          <p:cNvSpPr txBox="1">
            <a:spLocks noChangeArrowheads="1"/>
          </p:cNvSpPr>
          <p:nvPr/>
        </p:nvSpPr>
        <p:spPr bwMode="auto">
          <a:xfrm>
            <a:off x="6324137" y="4811316"/>
            <a:ext cx="4000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FF"/>
                </a:solidFill>
                <a:latin typeface="Comic Sans MS" panose="030F0702030302020204" pitchFamily="66" charset="0"/>
              </a:rPr>
              <a:t>58</a:t>
            </a:r>
            <a:r>
              <a:rPr lang="en-US" altLang="en-US" b="1" baseline="30000">
                <a:solidFill>
                  <a:srgbClr val="0000FF"/>
                </a:solidFill>
                <a:latin typeface="Comic Sans MS" panose="030F0702030302020204" pitchFamily="66" charset="0"/>
              </a:rPr>
              <a:t>0</a:t>
            </a:r>
            <a:endParaRPr lang="en-US" altLang="en-US" b="1">
              <a:solidFill>
                <a:srgbClr val="0000FF"/>
              </a:solidFill>
              <a:latin typeface="Comic Sans MS" panose="030F0702030302020204" pitchFamily="66" charset="0"/>
            </a:endParaRPr>
          </a:p>
        </p:txBody>
      </p:sp>
      <p:grpSp>
        <p:nvGrpSpPr>
          <p:cNvPr id="282" name="Group 100">
            <a:extLst>
              <a:ext uri="{FF2B5EF4-FFF2-40B4-BE49-F238E27FC236}">
                <a16:creationId xmlns:a16="http://schemas.microsoft.com/office/drawing/2014/main" id="{F6A0C6F4-03AA-4165-A2B3-AB303D7FB202}"/>
              </a:ext>
            </a:extLst>
          </p:cNvPr>
          <p:cNvGrpSpPr>
            <a:grpSpLocks/>
          </p:cNvGrpSpPr>
          <p:nvPr/>
        </p:nvGrpSpPr>
        <p:grpSpPr bwMode="auto">
          <a:xfrm>
            <a:off x="4772619" y="1579961"/>
            <a:ext cx="2465642" cy="391716"/>
            <a:chOff x="864" y="3674"/>
            <a:chExt cx="1776" cy="329"/>
          </a:xfrm>
        </p:grpSpPr>
        <p:sp>
          <p:nvSpPr>
            <p:cNvPr id="283" name="Text Box 101">
              <a:extLst>
                <a:ext uri="{FF2B5EF4-FFF2-40B4-BE49-F238E27FC236}">
                  <a16:creationId xmlns:a16="http://schemas.microsoft.com/office/drawing/2014/main" id="{63A13E48-7F92-45E2-82DF-27FB35071815}"/>
                </a:ext>
              </a:extLst>
            </p:cNvPr>
            <p:cNvSpPr txBox="1">
              <a:spLocks noChangeArrowheads="1"/>
            </p:cNvSpPr>
            <p:nvPr/>
          </p:nvSpPr>
          <p:spPr bwMode="auto">
            <a:xfrm>
              <a:off x="864" y="3744"/>
              <a:ext cx="1776"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dirty="0" err="1">
                  <a:solidFill>
                    <a:srgbClr val="000099"/>
                  </a:solidFill>
                  <a:latin typeface="Comic Sans MS" panose="030F0702030302020204" pitchFamily="66" charset="0"/>
                </a:rPr>
                <a:t>Vậy</a:t>
              </a:r>
              <a:r>
                <a:rPr lang="en-US" altLang="en-US" dirty="0">
                  <a:solidFill>
                    <a:srgbClr val="000099"/>
                  </a:solidFill>
                  <a:latin typeface="Comic Sans MS" panose="030F0702030302020204" pitchFamily="66" charset="0"/>
                </a:rPr>
                <a:t>            .  ….</a:t>
              </a:r>
              <a:r>
                <a:rPr lang="en-US" altLang="en-US" dirty="0" err="1">
                  <a:solidFill>
                    <a:srgbClr val="000099"/>
                  </a:solidFill>
                  <a:latin typeface="Comic Sans MS" panose="030F0702030302020204" pitchFamily="66" charset="0"/>
                </a:rPr>
                <a:t>sđ</a:t>
              </a:r>
              <a:r>
                <a:rPr lang="en-US" altLang="en-US" dirty="0">
                  <a:solidFill>
                    <a:srgbClr val="000099"/>
                  </a:solidFill>
                  <a:latin typeface="Comic Sans MS" panose="030F0702030302020204" pitchFamily="66" charset="0"/>
                </a:rPr>
                <a:t>    </a:t>
              </a:r>
            </a:p>
          </p:txBody>
        </p:sp>
        <p:graphicFrame>
          <p:nvGraphicFramePr>
            <p:cNvPr id="284" name="Object 102">
              <a:extLst>
                <a:ext uri="{FF2B5EF4-FFF2-40B4-BE49-F238E27FC236}">
                  <a16:creationId xmlns:a16="http://schemas.microsoft.com/office/drawing/2014/main" id="{BDAF846F-83CA-49BC-8A16-401D9C978907}"/>
                </a:ext>
              </a:extLst>
            </p:cNvPr>
            <p:cNvGraphicFramePr>
              <a:graphicFrameLocks noChangeAspect="1"/>
            </p:cNvGraphicFramePr>
            <p:nvPr>
              <p:extLst/>
            </p:nvPr>
          </p:nvGraphicFramePr>
          <p:xfrm>
            <a:off x="1176" y="3696"/>
            <a:ext cx="432" cy="288"/>
          </p:xfrm>
          <a:graphic>
            <a:graphicData uri="http://schemas.openxmlformats.org/presentationml/2006/ole">
              <mc:AlternateContent xmlns:mc="http://schemas.openxmlformats.org/markup-compatibility/2006">
                <mc:Choice xmlns:v="urn:schemas-microsoft-com:vml" Requires="v">
                  <p:oleObj spid="_x0000_s2233" name="Equation" r:id="rId16" imgW="393480" imgH="228600" progId="Equation.DSMT4">
                    <p:embed/>
                  </p:oleObj>
                </mc:Choice>
                <mc:Fallback>
                  <p:oleObj name="Equation" r:id="rId16" imgW="393480" imgH="228600" progId="Equation.DSMT4">
                    <p:embed/>
                    <p:pic>
                      <p:nvPicPr>
                        <p:cNvPr id="284" name="Object 102">
                          <a:extLst>
                            <a:ext uri="{FF2B5EF4-FFF2-40B4-BE49-F238E27FC236}">
                              <a16:creationId xmlns:a16="http://schemas.microsoft.com/office/drawing/2014/main" id="{BDAF846F-83CA-49BC-8A16-401D9C978907}"/>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176" y="3696"/>
                          <a:ext cx="432"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85" name="Object 103">
              <a:extLst>
                <a:ext uri="{FF2B5EF4-FFF2-40B4-BE49-F238E27FC236}">
                  <a16:creationId xmlns:a16="http://schemas.microsoft.com/office/drawing/2014/main" id="{A2D0A2A3-197D-4171-80FA-06DC9908BAE3}"/>
                </a:ext>
              </a:extLst>
            </p:cNvPr>
            <p:cNvGraphicFramePr>
              <a:graphicFrameLocks noChangeAspect="1"/>
            </p:cNvGraphicFramePr>
            <p:nvPr>
              <p:extLst/>
            </p:nvPr>
          </p:nvGraphicFramePr>
          <p:xfrm>
            <a:off x="1990" y="3674"/>
            <a:ext cx="432" cy="288"/>
          </p:xfrm>
          <a:graphic>
            <a:graphicData uri="http://schemas.openxmlformats.org/presentationml/2006/ole">
              <mc:AlternateContent xmlns:mc="http://schemas.openxmlformats.org/markup-compatibility/2006">
                <mc:Choice xmlns:v="urn:schemas-microsoft-com:vml" Requires="v">
                  <p:oleObj spid="_x0000_s2234" name="Equation" r:id="rId18" imgW="253800" imgH="228600" progId="Equation.DSMT4">
                    <p:embed/>
                  </p:oleObj>
                </mc:Choice>
                <mc:Fallback>
                  <p:oleObj name="Equation" r:id="rId18" imgW="253800" imgH="228600" progId="Equation.DSMT4">
                    <p:embed/>
                    <p:pic>
                      <p:nvPicPr>
                        <p:cNvPr id="285" name="Object 103">
                          <a:extLst>
                            <a:ext uri="{FF2B5EF4-FFF2-40B4-BE49-F238E27FC236}">
                              <a16:creationId xmlns:a16="http://schemas.microsoft.com/office/drawing/2014/main" id="{A2D0A2A3-197D-4171-80FA-06DC9908BAE3}"/>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990" y="3674"/>
                          <a:ext cx="432"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286" name="Group 104">
            <a:extLst>
              <a:ext uri="{FF2B5EF4-FFF2-40B4-BE49-F238E27FC236}">
                <a16:creationId xmlns:a16="http://schemas.microsoft.com/office/drawing/2014/main" id="{C25505DE-5872-4614-9B08-EBD5A4815668}"/>
              </a:ext>
            </a:extLst>
          </p:cNvPr>
          <p:cNvGrpSpPr>
            <a:grpSpLocks/>
          </p:cNvGrpSpPr>
          <p:nvPr/>
        </p:nvGrpSpPr>
        <p:grpSpPr bwMode="auto">
          <a:xfrm>
            <a:off x="4805609" y="2792022"/>
            <a:ext cx="2114550" cy="385763"/>
            <a:chOff x="864" y="3679"/>
            <a:chExt cx="1776" cy="324"/>
          </a:xfrm>
        </p:grpSpPr>
        <p:sp>
          <p:nvSpPr>
            <p:cNvPr id="287" name="Text Box 105">
              <a:extLst>
                <a:ext uri="{FF2B5EF4-FFF2-40B4-BE49-F238E27FC236}">
                  <a16:creationId xmlns:a16="http://schemas.microsoft.com/office/drawing/2014/main" id="{A3F9FCF5-47A4-4297-A224-8150F42FEB33}"/>
                </a:ext>
              </a:extLst>
            </p:cNvPr>
            <p:cNvSpPr txBox="1">
              <a:spLocks noChangeArrowheads="1"/>
            </p:cNvSpPr>
            <p:nvPr/>
          </p:nvSpPr>
          <p:spPr bwMode="auto">
            <a:xfrm>
              <a:off x="864" y="3744"/>
              <a:ext cx="1776"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dirty="0" err="1">
                  <a:solidFill>
                    <a:srgbClr val="000099"/>
                  </a:solidFill>
                  <a:latin typeface="Comic Sans MS" panose="030F0702030302020204" pitchFamily="66" charset="0"/>
                </a:rPr>
                <a:t>Vậy</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sđ</a:t>
              </a:r>
              <a:r>
                <a:rPr lang="en-US" altLang="en-US" dirty="0">
                  <a:solidFill>
                    <a:srgbClr val="000099"/>
                  </a:solidFill>
                  <a:latin typeface="Comic Sans MS" panose="030F0702030302020204" pitchFamily="66" charset="0"/>
                </a:rPr>
                <a:t>    </a:t>
              </a:r>
            </a:p>
          </p:txBody>
        </p:sp>
        <p:graphicFrame>
          <p:nvGraphicFramePr>
            <p:cNvPr id="288" name="Object 106">
              <a:extLst>
                <a:ext uri="{FF2B5EF4-FFF2-40B4-BE49-F238E27FC236}">
                  <a16:creationId xmlns:a16="http://schemas.microsoft.com/office/drawing/2014/main" id="{631BA09E-0547-4577-B3FA-C6F5E0709383}"/>
                </a:ext>
              </a:extLst>
            </p:cNvPr>
            <p:cNvGraphicFramePr>
              <a:graphicFrameLocks noChangeAspect="1"/>
            </p:cNvGraphicFramePr>
            <p:nvPr/>
          </p:nvGraphicFramePr>
          <p:xfrm>
            <a:off x="1200" y="3696"/>
            <a:ext cx="432" cy="288"/>
          </p:xfrm>
          <a:graphic>
            <a:graphicData uri="http://schemas.openxmlformats.org/presentationml/2006/ole">
              <mc:AlternateContent xmlns:mc="http://schemas.openxmlformats.org/markup-compatibility/2006">
                <mc:Choice xmlns:v="urn:schemas-microsoft-com:vml" Requires="v">
                  <p:oleObj spid="_x0000_s2235" name="Equation" r:id="rId20" imgW="393480" imgH="228600" progId="Equation.DSMT4">
                    <p:embed/>
                  </p:oleObj>
                </mc:Choice>
                <mc:Fallback>
                  <p:oleObj name="Equation" r:id="rId20" imgW="393480" imgH="228600" progId="Equation.DSMT4">
                    <p:embed/>
                    <p:pic>
                      <p:nvPicPr>
                        <p:cNvPr id="288" name="Object 106">
                          <a:extLst>
                            <a:ext uri="{FF2B5EF4-FFF2-40B4-BE49-F238E27FC236}">
                              <a16:creationId xmlns:a16="http://schemas.microsoft.com/office/drawing/2014/main" id="{631BA09E-0547-4577-B3FA-C6F5E070938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200" y="3696"/>
                          <a:ext cx="432"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89" name="Object 107">
              <a:extLst>
                <a:ext uri="{FF2B5EF4-FFF2-40B4-BE49-F238E27FC236}">
                  <a16:creationId xmlns:a16="http://schemas.microsoft.com/office/drawing/2014/main" id="{B5E3CA45-6CAB-405C-9E51-8E43C7CD9F0D}"/>
                </a:ext>
              </a:extLst>
            </p:cNvPr>
            <p:cNvGraphicFramePr>
              <a:graphicFrameLocks noChangeAspect="1"/>
            </p:cNvGraphicFramePr>
            <p:nvPr>
              <p:extLst/>
            </p:nvPr>
          </p:nvGraphicFramePr>
          <p:xfrm>
            <a:off x="2072" y="3679"/>
            <a:ext cx="432" cy="288"/>
          </p:xfrm>
          <a:graphic>
            <a:graphicData uri="http://schemas.openxmlformats.org/presentationml/2006/ole">
              <mc:AlternateContent xmlns:mc="http://schemas.openxmlformats.org/markup-compatibility/2006">
                <mc:Choice xmlns:v="urn:schemas-microsoft-com:vml" Requires="v">
                  <p:oleObj spid="_x0000_s2236" name="Equation" r:id="rId21" imgW="253800" imgH="228600" progId="Equation.DSMT4">
                    <p:embed/>
                  </p:oleObj>
                </mc:Choice>
                <mc:Fallback>
                  <p:oleObj name="Equation" r:id="rId21" imgW="253800" imgH="228600" progId="Equation.DSMT4">
                    <p:embed/>
                    <p:pic>
                      <p:nvPicPr>
                        <p:cNvPr id="289" name="Object 107">
                          <a:extLst>
                            <a:ext uri="{FF2B5EF4-FFF2-40B4-BE49-F238E27FC236}">
                              <a16:creationId xmlns:a16="http://schemas.microsoft.com/office/drawing/2014/main" id="{B5E3CA45-6CAB-405C-9E51-8E43C7CD9F0D}"/>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072" y="3679"/>
                          <a:ext cx="432"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290" name="Group 108">
            <a:extLst>
              <a:ext uri="{FF2B5EF4-FFF2-40B4-BE49-F238E27FC236}">
                <a16:creationId xmlns:a16="http://schemas.microsoft.com/office/drawing/2014/main" id="{35C973E6-4054-41B9-81BB-4B305CBC8B5E}"/>
              </a:ext>
            </a:extLst>
          </p:cNvPr>
          <p:cNvGrpSpPr>
            <a:grpSpLocks/>
          </p:cNvGrpSpPr>
          <p:nvPr/>
        </p:nvGrpSpPr>
        <p:grpSpPr bwMode="auto">
          <a:xfrm>
            <a:off x="4838237" y="4368270"/>
            <a:ext cx="2114550" cy="410766"/>
            <a:chOff x="864" y="3657"/>
            <a:chExt cx="1776" cy="345"/>
          </a:xfrm>
        </p:grpSpPr>
        <p:sp>
          <p:nvSpPr>
            <p:cNvPr id="291" name="Text Box 109">
              <a:extLst>
                <a:ext uri="{FF2B5EF4-FFF2-40B4-BE49-F238E27FC236}">
                  <a16:creationId xmlns:a16="http://schemas.microsoft.com/office/drawing/2014/main" id="{DE9530DA-F080-4B79-AD9D-6FF519E11158}"/>
                </a:ext>
              </a:extLst>
            </p:cNvPr>
            <p:cNvSpPr txBox="1">
              <a:spLocks noChangeArrowheads="1"/>
            </p:cNvSpPr>
            <p:nvPr/>
          </p:nvSpPr>
          <p:spPr bwMode="auto">
            <a:xfrm>
              <a:off x="864" y="3744"/>
              <a:ext cx="1776"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dirty="0" err="1">
                  <a:solidFill>
                    <a:srgbClr val="000099"/>
                  </a:solidFill>
                  <a:latin typeface="Comic Sans MS" panose="030F0702030302020204" pitchFamily="66" charset="0"/>
                </a:rPr>
                <a:t>Vậy</a:t>
              </a:r>
              <a:r>
                <a:rPr lang="en-US" altLang="en-US" dirty="0">
                  <a:solidFill>
                    <a:srgbClr val="000099"/>
                  </a:solidFill>
                  <a:latin typeface="Comic Sans MS" panose="030F0702030302020204" pitchFamily="66" charset="0"/>
                </a:rPr>
                <a:t>      .……….</a:t>
              </a:r>
              <a:r>
                <a:rPr lang="en-US" altLang="en-US" dirty="0" err="1">
                  <a:solidFill>
                    <a:srgbClr val="000099"/>
                  </a:solidFill>
                  <a:latin typeface="Comic Sans MS" panose="030F0702030302020204" pitchFamily="66" charset="0"/>
                </a:rPr>
                <a:t>sđ</a:t>
              </a:r>
              <a:r>
                <a:rPr lang="en-US" altLang="en-US" dirty="0">
                  <a:solidFill>
                    <a:srgbClr val="000099"/>
                  </a:solidFill>
                  <a:latin typeface="Comic Sans MS" panose="030F0702030302020204" pitchFamily="66" charset="0"/>
                </a:rPr>
                <a:t>    </a:t>
              </a:r>
            </a:p>
          </p:txBody>
        </p:sp>
        <p:graphicFrame>
          <p:nvGraphicFramePr>
            <p:cNvPr id="292" name="Object 110">
              <a:extLst>
                <a:ext uri="{FF2B5EF4-FFF2-40B4-BE49-F238E27FC236}">
                  <a16:creationId xmlns:a16="http://schemas.microsoft.com/office/drawing/2014/main" id="{B763A7F6-2095-43A9-B136-9361B424FD98}"/>
                </a:ext>
              </a:extLst>
            </p:cNvPr>
            <p:cNvGraphicFramePr>
              <a:graphicFrameLocks noChangeAspect="1"/>
            </p:cNvGraphicFramePr>
            <p:nvPr/>
          </p:nvGraphicFramePr>
          <p:xfrm>
            <a:off x="1200" y="3696"/>
            <a:ext cx="432" cy="288"/>
          </p:xfrm>
          <a:graphic>
            <a:graphicData uri="http://schemas.openxmlformats.org/presentationml/2006/ole">
              <mc:AlternateContent xmlns:mc="http://schemas.openxmlformats.org/markup-compatibility/2006">
                <mc:Choice xmlns:v="urn:schemas-microsoft-com:vml" Requires="v">
                  <p:oleObj spid="_x0000_s2237" name="Equation" r:id="rId22" imgW="393480" imgH="228600" progId="Equation.DSMT4">
                    <p:embed/>
                  </p:oleObj>
                </mc:Choice>
                <mc:Fallback>
                  <p:oleObj name="Equation" r:id="rId22" imgW="393480" imgH="228600" progId="Equation.DSMT4">
                    <p:embed/>
                    <p:pic>
                      <p:nvPicPr>
                        <p:cNvPr id="292" name="Object 110">
                          <a:extLst>
                            <a:ext uri="{FF2B5EF4-FFF2-40B4-BE49-F238E27FC236}">
                              <a16:creationId xmlns:a16="http://schemas.microsoft.com/office/drawing/2014/main" id="{B763A7F6-2095-43A9-B136-9361B424FD98}"/>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1200" y="3696"/>
                          <a:ext cx="432"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aphicFrame>
          <p:nvGraphicFramePr>
            <p:cNvPr id="293" name="Object 111">
              <a:extLst>
                <a:ext uri="{FF2B5EF4-FFF2-40B4-BE49-F238E27FC236}">
                  <a16:creationId xmlns:a16="http://schemas.microsoft.com/office/drawing/2014/main" id="{1600C332-A89D-423C-8E7F-52E8F5E75AFA}"/>
                </a:ext>
              </a:extLst>
            </p:cNvPr>
            <p:cNvGraphicFramePr>
              <a:graphicFrameLocks noChangeAspect="1"/>
            </p:cNvGraphicFramePr>
            <p:nvPr>
              <p:extLst/>
            </p:nvPr>
          </p:nvGraphicFramePr>
          <p:xfrm>
            <a:off x="1990" y="3657"/>
            <a:ext cx="432" cy="288"/>
          </p:xfrm>
          <a:graphic>
            <a:graphicData uri="http://schemas.openxmlformats.org/presentationml/2006/ole">
              <mc:AlternateContent xmlns:mc="http://schemas.openxmlformats.org/markup-compatibility/2006">
                <mc:Choice xmlns:v="urn:schemas-microsoft-com:vml" Requires="v">
                  <p:oleObj spid="_x0000_s2238" name="Equation" r:id="rId23" imgW="253800" imgH="228600" progId="Equation.DSMT4">
                    <p:embed/>
                  </p:oleObj>
                </mc:Choice>
                <mc:Fallback>
                  <p:oleObj name="Equation" r:id="rId23" imgW="253800" imgH="228600" progId="Equation.DSMT4">
                    <p:embed/>
                    <p:pic>
                      <p:nvPicPr>
                        <p:cNvPr id="293" name="Object 111">
                          <a:extLst>
                            <a:ext uri="{FF2B5EF4-FFF2-40B4-BE49-F238E27FC236}">
                              <a16:creationId xmlns:a16="http://schemas.microsoft.com/office/drawing/2014/main" id="{1600C332-A89D-423C-8E7F-52E8F5E75AF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1990" y="3657"/>
                          <a:ext cx="432" cy="28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sp>
        <p:nvSpPr>
          <p:cNvPr id="294" name="Text Box 121">
            <a:extLst>
              <a:ext uri="{FF2B5EF4-FFF2-40B4-BE49-F238E27FC236}">
                <a16:creationId xmlns:a16="http://schemas.microsoft.com/office/drawing/2014/main" id="{49956FC2-D168-46E4-A9CD-F2E09F5E698C}"/>
              </a:ext>
            </a:extLst>
          </p:cNvPr>
          <p:cNvSpPr txBox="1">
            <a:spLocks noChangeArrowheads="1"/>
          </p:cNvSpPr>
          <p:nvPr/>
        </p:nvSpPr>
        <p:spPr bwMode="auto">
          <a:xfrm>
            <a:off x="6229350" y="3211116"/>
            <a:ext cx="457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FF"/>
                </a:solidFill>
                <a:latin typeface="Comic Sans MS" panose="030F0702030302020204" pitchFamily="66" charset="0"/>
              </a:rPr>
              <a:t>114</a:t>
            </a:r>
            <a:r>
              <a:rPr lang="en-US" altLang="en-US" b="1" baseline="30000">
                <a:solidFill>
                  <a:srgbClr val="0000FF"/>
                </a:solidFill>
                <a:latin typeface="Comic Sans MS" panose="030F0702030302020204" pitchFamily="66" charset="0"/>
              </a:rPr>
              <a:t>0</a:t>
            </a:r>
            <a:endParaRPr lang="en-US" altLang="en-US" b="1">
              <a:solidFill>
                <a:srgbClr val="0000FF"/>
              </a:solidFill>
              <a:latin typeface="Comic Sans MS" panose="030F0702030302020204" pitchFamily="66" charset="0"/>
            </a:endParaRPr>
          </a:p>
        </p:txBody>
      </p:sp>
      <p:sp>
        <p:nvSpPr>
          <p:cNvPr id="295" name="Text Box 122">
            <a:extLst>
              <a:ext uri="{FF2B5EF4-FFF2-40B4-BE49-F238E27FC236}">
                <a16:creationId xmlns:a16="http://schemas.microsoft.com/office/drawing/2014/main" id="{B54BD830-08D6-489D-A4E7-CC1C478C61C2}"/>
              </a:ext>
            </a:extLst>
          </p:cNvPr>
          <p:cNvSpPr txBox="1">
            <a:spLocks noChangeArrowheads="1"/>
          </p:cNvSpPr>
          <p:nvPr/>
        </p:nvSpPr>
        <p:spPr bwMode="auto">
          <a:xfrm>
            <a:off x="6057900" y="2582466"/>
            <a:ext cx="5143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FF"/>
                </a:solidFill>
                <a:latin typeface="Comic Sans MS" panose="030F0702030302020204" pitchFamily="66" charset="0"/>
              </a:rPr>
              <a:t>126</a:t>
            </a:r>
            <a:r>
              <a:rPr lang="en-US" altLang="en-US" b="1" baseline="30000">
                <a:solidFill>
                  <a:srgbClr val="0000FF"/>
                </a:solidFill>
                <a:latin typeface="Comic Sans MS" panose="030F0702030302020204" pitchFamily="66" charset="0"/>
              </a:rPr>
              <a:t>0</a:t>
            </a:r>
            <a:endParaRPr lang="en-US" altLang="en-US" b="1">
              <a:solidFill>
                <a:srgbClr val="0000FF"/>
              </a:solidFill>
              <a:latin typeface="Comic Sans MS" panose="030F0702030302020204" pitchFamily="66" charset="0"/>
            </a:endParaRPr>
          </a:p>
        </p:txBody>
      </p:sp>
      <p:sp>
        <p:nvSpPr>
          <p:cNvPr id="296" name="Text Box 123">
            <a:extLst>
              <a:ext uri="{FF2B5EF4-FFF2-40B4-BE49-F238E27FC236}">
                <a16:creationId xmlns:a16="http://schemas.microsoft.com/office/drawing/2014/main" id="{9E8516FA-CDEE-4DFE-A203-1D64F15F07C9}"/>
              </a:ext>
            </a:extLst>
          </p:cNvPr>
          <p:cNvSpPr txBox="1">
            <a:spLocks noChangeArrowheads="1"/>
          </p:cNvSpPr>
          <p:nvPr/>
        </p:nvSpPr>
        <p:spPr bwMode="auto">
          <a:xfrm>
            <a:off x="7409987" y="3143250"/>
            <a:ext cx="5143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FF"/>
                </a:solidFill>
                <a:latin typeface="Comic Sans MS" panose="030F0702030302020204" pitchFamily="66" charset="0"/>
              </a:rPr>
              <a:t>102</a:t>
            </a:r>
            <a:r>
              <a:rPr lang="en-US" altLang="en-US" b="1" baseline="30000">
                <a:solidFill>
                  <a:srgbClr val="0000FF"/>
                </a:solidFill>
                <a:latin typeface="Comic Sans MS" panose="030F0702030302020204" pitchFamily="66" charset="0"/>
              </a:rPr>
              <a:t>0</a:t>
            </a:r>
            <a:endParaRPr lang="en-US" altLang="en-US" b="1">
              <a:solidFill>
                <a:srgbClr val="0000FF"/>
              </a:solidFill>
              <a:latin typeface="Comic Sans MS" panose="030F0702030302020204" pitchFamily="66" charset="0"/>
            </a:endParaRPr>
          </a:p>
        </p:txBody>
      </p:sp>
      <p:sp>
        <p:nvSpPr>
          <p:cNvPr id="297" name="Line 124">
            <a:extLst>
              <a:ext uri="{FF2B5EF4-FFF2-40B4-BE49-F238E27FC236}">
                <a16:creationId xmlns:a16="http://schemas.microsoft.com/office/drawing/2014/main" id="{1AEA11F8-ACD7-4B89-922F-4044E3B1FDC1}"/>
              </a:ext>
            </a:extLst>
          </p:cNvPr>
          <p:cNvSpPr>
            <a:spLocks noChangeShapeType="1"/>
          </p:cNvSpPr>
          <p:nvPr/>
        </p:nvSpPr>
        <p:spPr bwMode="auto">
          <a:xfrm flipV="1">
            <a:off x="7524287" y="228600"/>
            <a:ext cx="514350" cy="51435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298" name="Line 125">
            <a:extLst>
              <a:ext uri="{FF2B5EF4-FFF2-40B4-BE49-F238E27FC236}">
                <a16:creationId xmlns:a16="http://schemas.microsoft.com/office/drawing/2014/main" id="{649EAA8B-524F-4077-B152-81221F70DD73}"/>
              </a:ext>
            </a:extLst>
          </p:cNvPr>
          <p:cNvSpPr>
            <a:spLocks noChangeShapeType="1"/>
          </p:cNvSpPr>
          <p:nvPr/>
        </p:nvSpPr>
        <p:spPr bwMode="auto">
          <a:xfrm>
            <a:off x="7352837" y="1314450"/>
            <a:ext cx="500063" cy="505512"/>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grpSp>
        <p:nvGrpSpPr>
          <p:cNvPr id="299" name="Group 126">
            <a:extLst>
              <a:ext uri="{FF2B5EF4-FFF2-40B4-BE49-F238E27FC236}">
                <a16:creationId xmlns:a16="http://schemas.microsoft.com/office/drawing/2014/main" id="{CD6C303B-7004-4870-8A83-5C1F42166EC7}"/>
              </a:ext>
            </a:extLst>
          </p:cNvPr>
          <p:cNvGrpSpPr>
            <a:grpSpLocks noChangeAspect="1"/>
          </p:cNvGrpSpPr>
          <p:nvPr/>
        </p:nvGrpSpPr>
        <p:grpSpPr bwMode="auto">
          <a:xfrm>
            <a:off x="6481300" y="1943101"/>
            <a:ext cx="1385888" cy="1335881"/>
            <a:chOff x="1248" y="1824"/>
            <a:chExt cx="1164" cy="1122"/>
          </a:xfrm>
        </p:grpSpPr>
        <p:sp>
          <p:nvSpPr>
            <p:cNvPr id="300" name="AutoShape 127">
              <a:extLst>
                <a:ext uri="{FF2B5EF4-FFF2-40B4-BE49-F238E27FC236}">
                  <a16:creationId xmlns:a16="http://schemas.microsoft.com/office/drawing/2014/main" id="{E7E864F1-4E0C-4D5C-86B2-0E521E4A96A6}"/>
                </a:ext>
              </a:extLst>
            </p:cNvPr>
            <p:cNvSpPr>
              <a:spLocks noChangeAspect="1" noChangeArrowheads="1" noTextEdit="1"/>
            </p:cNvSpPr>
            <p:nvPr/>
          </p:nvSpPr>
          <p:spPr bwMode="auto">
            <a:xfrm>
              <a:off x="1248" y="1824"/>
              <a:ext cx="1164" cy="1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omic Sans MS" panose="030F0702030302020204" pitchFamily="66" charset="0"/>
              </a:endParaRPr>
            </a:p>
          </p:txBody>
        </p:sp>
        <p:sp>
          <p:nvSpPr>
            <p:cNvPr id="301" name="Arc 128">
              <a:extLst>
                <a:ext uri="{FF2B5EF4-FFF2-40B4-BE49-F238E27FC236}">
                  <a16:creationId xmlns:a16="http://schemas.microsoft.com/office/drawing/2014/main" id="{9068BD8E-1586-4005-B25C-2A3C4D66C804}"/>
                </a:ext>
              </a:extLst>
            </p:cNvPr>
            <p:cNvSpPr>
              <a:spLocks/>
            </p:cNvSpPr>
            <p:nvPr/>
          </p:nvSpPr>
          <p:spPr bwMode="auto">
            <a:xfrm>
              <a:off x="1506" y="2088"/>
              <a:ext cx="162" cy="138"/>
            </a:xfrm>
            <a:custGeom>
              <a:avLst/>
              <a:gdLst>
                <a:gd name="T0" fmla="*/ 0 w 27807"/>
                <a:gd name="T1" fmla="*/ 0 h 23648"/>
                <a:gd name="T2" fmla="*/ 0 w 27807"/>
                <a:gd name="T3" fmla="*/ 0 h 23648"/>
                <a:gd name="T4" fmla="*/ 0 w 27807"/>
                <a:gd name="T5" fmla="*/ 0 h 23648"/>
                <a:gd name="T6" fmla="*/ 0 60000 65536"/>
                <a:gd name="T7" fmla="*/ 0 60000 65536"/>
                <a:gd name="T8" fmla="*/ 0 60000 65536"/>
                <a:gd name="T9" fmla="*/ 0 w 27807"/>
                <a:gd name="T10" fmla="*/ 0 h 23648"/>
                <a:gd name="T11" fmla="*/ 27807 w 27807"/>
                <a:gd name="T12" fmla="*/ 23648 h 23648"/>
              </a:gdLst>
              <a:ahLst/>
              <a:cxnLst>
                <a:cxn ang="T6">
                  <a:pos x="T0" y="T1"/>
                </a:cxn>
                <a:cxn ang="T7">
                  <a:pos x="T2" y="T3"/>
                </a:cxn>
                <a:cxn ang="T8">
                  <a:pos x="T4" y="T5"/>
                </a:cxn>
              </a:cxnLst>
              <a:rect l="T9" t="T10" r="T11" b="T12"/>
              <a:pathLst>
                <a:path w="27807" h="23648" fill="none" extrusionOk="0">
                  <a:moveTo>
                    <a:pt x="27709" y="0"/>
                  </a:moveTo>
                  <a:cubicBezTo>
                    <a:pt x="27774" y="680"/>
                    <a:pt x="27807" y="1364"/>
                    <a:pt x="27807" y="2048"/>
                  </a:cubicBezTo>
                  <a:cubicBezTo>
                    <a:pt x="27807" y="13977"/>
                    <a:pt x="18136" y="23648"/>
                    <a:pt x="6207" y="23648"/>
                  </a:cubicBezTo>
                  <a:cubicBezTo>
                    <a:pt x="4104" y="23648"/>
                    <a:pt x="2013" y="23341"/>
                    <a:pt x="0" y="22736"/>
                  </a:cubicBezTo>
                </a:path>
                <a:path w="27807" h="23648" stroke="0" extrusionOk="0">
                  <a:moveTo>
                    <a:pt x="27709" y="0"/>
                  </a:moveTo>
                  <a:cubicBezTo>
                    <a:pt x="27774" y="680"/>
                    <a:pt x="27807" y="1364"/>
                    <a:pt x="27807" y="2048"/>
                  </a:cubicBezTo>
                  <a:cubicBezTo>
                    <a:pt x="27807" y="13977"/>
                    <a:pt x="18136" y="23648"/>
                    <a:pt x="6207" y="23648"/>
                  </a:cubicBezTo>
                  <a:cubicBezTo>
                    <a:pt x="4104" y="23648"/>
                    <a:pt x="2013" y="23341"/>
                    <a:pt x="0" y="22736"/>
                  </a:cubicBezTo>
                  <a:lnTo>
                    <a:pt x="6207" y="2048"/>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02" name="Oval 129">
              <a:extLst>
                <a:ext uri="{FF2B5EF4-FFF2-40B4-BE49-F238E27FC236}">
                  <a16:creationId xmlns:a16="http://schemas.microsoft.com/office/drawing/2014/main" id="{51E63059-4FE9-42C9-BB43-46C48AF7FE17}"/>
                </a:ext>
              </a:extLst>
            </p:cNvPr>
            <p:cNvSpPr>
              <a:spLocks noChangeArrowheads="1"/>
            </p:cNvSpPr>
            <p:nvPr/>
          </p:nvSpPr>
          <p:spPr bwMode="auto">
            <a:xfrm>
              <a:off x="1422" y="1956"/>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03" name="Line 130">
              <a:extLst>
                <a:ext uri="{FF2B5EF4-FFF2-40B4-BE49-F238E27FC236}">
                  <a16:creationId xmlns:a16="http://schemas.microsoft.com/office/drawing/2014/main" id="{934F918A-C29F-41D7-BB47-8CC6A0AC5114}"/>
                </a:ext>
              </a:extLst>
            </p:cNvPr>
            <p:cNvSpPr>
              <a:spLocks noChangeShapeType="1"/>
            </p:cNvSpPr>
            <p:nvPr/>
          </p:nvSpPr>
          <p:spPr bwMode="auto">
            <a:xfrm flipH="1">
              <a:off x="1428" y="2100"/>
              <a:ext cx="114" cy="396"/>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304" name="Line 131">
              <a:extLst>
                <a:ext uri="{FF2B5EF4-FFF2-40B4-BE49-F238E27FC236}">
                  <a16:creationId xmlns:a16="http://schemas.microsoft.com/office/drawing/2014/main" id="{6406D313-EEBA-44D2-B4E5-2256FA256DE6}"/>
                </a:ext>
              </a:extLst>
            </p:cNvPr>
            <p:cNvSpPr>
              <a:spLocks noChangeShapeType="1"/>
            </p:cNvSpPr>
            <p:nvPr/>
          </p:nvSpPr>
          <p:spPr bwMode="auto">
            <a:xfrm flipH="1">
              <a:off x="1542" y="2028"/>
              <a:ext cx="588" cy="72"/>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305" name="Line 132">
              <a:extLst>
                <a:ext uri="{FF2B5EF4-FFF2-40B4-BE49-F238E27FC236}">
                  <a16:creationId xmlns:a16="http://schemas.microsoft.com/office/drawing/2014/main" id="{0C89CED1-244E-45A7-B485-97982125AFDD}"/>
                </a:ext>
              </a:extLst>
            </p:cNvPr>
            <p:cNvSpPr>
              <a:spLocks noChangeShapeType="1"/>
            </p:cNvSpPr>
            <p:nvPr/>
          </p:nvSpPr>
          <p:spPr bwMode="auto">
            <a:xfrm flipH="1">
              <a:off x="1428" y="2418"/>
              <a:ext cx="456" cy="78"/>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306" name="Line 133">
              <a:extLst>
                <a:ext uri="{FF2B5EF4-FFF2-40B4-BE49-F238E27FC236}">
                  <a16:creationId xmlns:a16="http://schemas.microsoft.com/office/drawing/2014/main" id="{6ABEB127-BD23-4E41-B983-866AD1FCFCC2}"/>
                </a:ext>
              </a:extLst>
            </p:cNvPr>
            <p:cNvSpPr>
              <a:spLocks noChangeShapeType="1"/>
            </p:cNvSpPr>
            <p:nvPr/>
          </p:nvSpPr>
          <p:spPr bwMode="auto">
            <a:xfrm>
              <a:off x="1542" y="2100"/>
              <a:ext cx="684" cy="630"/>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307" name="Line 134">
              <a:extLst>
                <a:ext uri="{FF2B5EF4-FFF2-40B4-BE49-F238E27FC236}">
                  <a16:creationId xmlns:a16="http://schemas.microsoft.com/office/drawing/2014/main" id="{FF0F31E3-3735-4835-AB5F-7BFFBE0D9655}"/>
                </a:ext>
              </a:extLst>
            </p:cNvPr>
            <p:cNvSpPr>
              <a:spLocks noChangeShapeType="1"/>
            </p:cNvSpPr>
            <p:nvPr/>
          </p:nvSpPr>
          <p:spPr bwMode="auto">
            <a:xfrm flipH="1">
              <a:off x="1884" y="2028"/>
              <a:ext cx="246" cy="390"/>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308" name="Oval 135">
              <a:extLst>
                <a:ext uri="{FF2B5EF4-FFF2-40B4-BE49-F238E27FC236}">
                  <a16:creationId xmlns:a16="http://schemas.microsoft.com/office/drawing/2014/main" id="{4BD20D82-E8BC-4F10-A031-9DA4B986002F}"/>
                </a:ext>
              </a:extLst>
            </p:cNvPr>
            <p:cNvSpPr>
              <a:spLocks noChangeArrowheads="1"/>
            </p:cNvSpPr>
            <p:nvPr/>
          </p:nvSpPr>
          <p:spPr bwMode="auto">
            <a:xfrm>
              <a:off x="1872" y="240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09" name="Oval 136">
              <a:extLst>
                <a:ext uri="{FF2B5EF4-FFF2-40B4-BE49-F238E27FC236}">
                  <a16:creationId xmlns:a16="http://schemas.microsoft.com/office/drawing/2014/main" id="{F6DDCAC8-8846-46A0-BD6A-3BECB25F9F53}"/>
                </a:ext>
              </a:extLst>
            </p:cNvPr>
            <p:cNvSpPr>
              <a:spLocks noChangeArrowheads="1"/>
            </p:cNvSpPr>
            <p:nvPr/>
          </p:nvSpPr>
          <p:spPr bwMode="auto">
            <a:xfrm>
              <a:off x="1530" y="208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10" name="Rectangle 137">
              <a:extLst>
                <a:ext uri="{FF2B5EF4-FFF2-40B4-BE49-F238E27FC236}">
                  <a16:creationId xmlns:a16="http://schemas.microsoft.com/office/drawing/2014/main" id="{87B4CD27-8D61-4418-8781-8A3173AC2469}"/>
                </a:ext>
              </a:extLst>
            </p:cNvPr>
            <p:cNvSpPr>
              <a:spLocks noChangeArrowheads="1"/>
            </p:cNvSpPr>
            <p:nvPr/>
          </p:nvSpPr>
          <p:spPr bwMode="auto">
            <a:xfrm>
              <a:off x="1428" y="1998"/>
              <a:ext cx="110"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b="1">
                  <a:solidFill>
                    <a:srgbClr val="0000FF"/>
                  </a:solidFill>
                  <a:latin typeface="Comic Sans MS" panose="030F0702030302020204" pitchFamily="66" charset="0"/>
                </a:rPr>
                <a:t>A</a:t>
              </a:r>
              <a:endParaRPr lang="en-US" altLang="en-US">
                <a:solidFill>
                  <a:srgbClr val="000099"/>
                </a:solidFill>
                <a:latin typeface="Comic Sans MS" panose="030F0702030302020204" pitchFamily="66" charset="0"/>
              </a:endParaRPr>
            </a:p>
          </p:txBody>
        </p:sp>
        <p:sp>
          <p:nvSpPr>
            <p:cNvPr id="311" name="Oval 138">
              <a:extLst>
                <a:ext uri="{FF2B5EF4-FFF2-40B4-BE49-F238E27FC236}">
                  <a16:creationId xmlns:a16="http://schemas.microsoft.com/office/drawing/2014/main" id="{65F920B1-71DF-40F9-B168-01B583B5C908}"/>
                </a:ext>
              </a:extLst>
            </p:cNvPr>
            <p:cNvSpPr>
              <a:spLocks noChangeArrowheads="1"/>
            </p:cNvSpPr>
            <p:nvPr/>
          </p:nvSpPr>
          <p:spPr bwMode="auto">
            <a:xfrm>
              <a:off x="1416" y="248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12" name="Rectangle 139">
              <a:extLst>
                <a:ext uri="{FF2B5EF4-FFF2-40B4-BE49-F238E27FC236}">
                  <a16:creationId xmlns:a16="http://schemas.microsoft.com/office/drawing/2014/main" id="{CA5FD510-7DC6-4B38-873E-D00377463F7F}"/>
                </a:ext>
              </a:extLst>
            </p:cNvPr>
            <p:cNvSpPr>
              <a:spLocks noChangeArrowheads="1"/>
            </p:cNvSpPr>
            <p:nvPr/>
          </p:nvSpPr>
          <p:spPr bwMode="auto">
            <a:xfrm>
              <a:off x="1320" y="2442"/>
              <a:ext cx="96"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b="1">
                  <a:solidFill>
                    <a:srgbClr val="0000FF"/>
                  </a:solidFill>
                  <a:latin typeface="Comic Sans MS" panose="030F0702030302020204" pitchFamily="66" charset="0"/>
                </a:rPr>
                <a:t>B</a:t>
              </a:r>
              <a:endParaRPr lang="en-US" altLang="en-US">
                <a:solidFill>
                  <a:srgbClr val="000099"/>
                </a:solidFill>
                <a:latin typeface="Comic Sans MS" panose="030F0702030302020204" pitchFamily="66" charset="0"/>
              </a:endParaRPr>
            </a:p>
          </p:txBody>
        </p:sp>
        <p:sp>
          <p:nvSpPr>
            <p:cNvPr id="313" name="Oval 140">
              <a:extLst>
                <a:ext uri="{FF2B5EF4-FFF2-40B4-BE49-F238E27FC236}">
                  <a16:creationId xmlns:a16="http://schemas.microsoft.com/office/drawing/2014/main" id="{01CE6FD3-606B-4DE6-9F54-750E88425C70}"/>
                </a:ext>
              </a:extLst>
            </p:cNvPr>
            <p:cNvSpPr>
              <a:spLocks noChangeArrowheads="1"/>
            </p:cNvSpPr>
            <p:nvPr/>
          </p:nvSpPr>
          <p:spPr bwMode="auto">
            <a:xfrm>
              <a:off x="2118" y="201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14" name="Rectangle 141">
              <a:extLst>
                <a:ext uri="{FF2B5EF4-FFF2-40B4-BE49-F238E27FC236}">
                  <a16:creationId xmlns:a16="http://schemas.microsoft.com/office/drawing/2014/main" id="{E4255086-AEC2-47B9-9EA0-08C9C230CE3C}"/>
                </a:ext>
              </a:extLst>
            </p:cNvPr>
            <p:cNvSpPr>
              <a:spLocks noChangeArrowheads="1"/>
            </p:cNvSpPr>
            <p:nvPr/>
          </p:nvSpPr>
          <p:spPr bwMode="auto">
            <a:xfrm>
              <a:off x="2089" y="1884"/>
              <a:ext cx="93"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b="1">
                  <a:solidFill>
                    <a:srgbClr val="0000FF"/>
                  </a:solidFill>
                  <a:latin typeface="Comic Sans MS" panose="030F0702030302020204" pitchFamily="66" charset="0"/>
                </a:rPr>
                <a:t>C</a:t>
              </a:r>
              <a:endParaRPr lang="en-US" altLang="en-US">
                <a:solidFill>
                  <a:srgbClr val="000099"/>
                </a:solidFill>
                <a:latin typeface="Comic Sans MS" panose="030F0702030302020204" pitchFamily="66" charset="0"/>
              </a:endParaRPr>
            </a:p>
          </p:txBody>
        </p:sp>
        <p:sp>
          <p:nvSpPr>
            <p:cNvPr id="315" name="Oval 142">
              <a:extLst>
                <a:ext uri="{FF2B5EF4-FFF2-40B4-BE49-F238E27FC236}">
                  <a16:creationId xmlns:a16="http://schemas.microsoft.com/office/drawing/2014/main" id="{EEBB0F63-1B76-4373-8EC0-40E35F6D59C1}"/>
                </a:ext>
              </a:extLst>
            </p:cNvPr>
            <p:cNvSpPr>
              <a:spLocks noChangeArrowheads="1"/>
            </p:cNvSpPr>
            <p:nvPr/>
          </p:nvSpPr>
          <p:spPr bwMode="auto">
            <a:xfrm>
              <a:off x="2214" y="271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16" name="Rectangle 143">
              <a:extLst>
                <a:ext uri="{FF2B5EF4-FFF2-40B4-BE49-F238E27FC236}">
                  <a16:creationId xmlns:a16="http://schemas.microsoft.com/office/drawing/2014/main" id="{D6D07032-8DB9-4A94-A9B2-CD8216D79309}"/>
                </a:ext>
              </a:extLst>
            </p:cNvPr>
            <p:cNvSpPr>
              <a:spLocks noChangeArrowheads="1"/>
            </p:cNvSpPr>
            <p:nvPr/>
          </p:nvSpPr>
          <p:spPr bwMode="auto">
            <a:xfrm>
              <a:off x="2278" y="2760"/>
              <a:ext cx="109" cy="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b="1">
                  <a:solidFill>
                    <a:srgbClr val="0000FF"/>
                  </a:solidFill>
                  <a:latin typeface="Comic Sans MS" panose="030F0702030302020204" pitchFamily="66" charset="0"/>
                </a:rPr>
                <a:t>D</a:t>
              </a:r>
              <a:endParaRPr lang="en-US" altLang="en-US">
                <a:solidFill>
                  <a:srgbClr val="000099"/>
                </a:solidFill>
                <a:latin typeface="Comic Sans MS" panose="030F0702030302020204" pitchFamily="66" charset="0"/>
              </a:endParaRPr>
            </a:p>
          </p:txBody>
        </p:sp>
      </p:grpSp>
      <p:sp>
        <p:nvSpPr>
          <p:cNvPr id="317" name="Freeform 144">
            <a:extLst>
              <a:ext uri="{FF2B5EF4-FFF2-40B4-BE49-F238E27FC236}">
                <a16:creationId xmlns:a16="http://schemas.microsoft.com/office/drawing/2014/main" id="{932109D7-C97F-4305-92EF-D9924080F5A1}"/>
              </a:ext>
            </a:extLst>
          </p:cNvPr>
          <p:cNvSpPr>
            <a:spLocks/>
          </p:cNvSpPr>
          <p:nvPr/>
        </p:nvSpPr>
        <p:spPr bwMode="auto">
          <a:xfrm>
            <a:off x="6409862" y="2628900"/>
            <a:ext cx="314325" cy="904875"/>
          </a:xfrm>
          <a:custGeom>
            <a:avLst/>
            <a:gdLst>
              <a:gd name="T0" fmla="*/ 2147483647 w 264"/>
              <a:gd name="T1" fmla="*/ 0 h 760"/>
              <a:gd name="T2" fmla="*/ 0 w 264"/>
              <a:gd name="T3" fmla="*/ 2147483647 h 760"/>
              <a:gd name="T4" fmla="*/ 0 60000 65536"/>
              <a:gd name="T5" fmla="*/ 0 60000 65536"/>
              <a:gd name="T6" fmla="*/ 0 w 264"/>
              <a:gd name="T7" fmla="*/ 0 h 760"/>
              <a:gd name="T8" fmla="*/ 264 w 264"/>
              <a:gd name="T9" fmla="*/ 760 h 760"/>
            </a:gdLst>
            <a:ahLst/>
            <a:cxnLst>
              <a:cxn ang="T4">
                <a:pos x="T0" y="T1"/>
              </a:cxn>
              <a:cxn ang="T5">
                <a:pos x="T2" y="T3"/>
              </a:cxn>
            </a:cxnLst>
            <a:rect l="T6" t="T7" r="T8" b="T9"/>
            <a:pathLst>
              <a:path w="264" h="760">
                <a:moveTo>
                  <a:pt x="264" y="0"/>
                </a:moveTo>
                <a:lnTo>
                  <a:pt x="0" y="760"/>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18" name="Freeform 145">
            <a:extLst>
              <a:ext uri="{FF2B5EF4-FFF2-40B4-BE49-F238E27FC236}">
                <a16:creationId xmlns:a16="http://schemas.microsoft.com/office/drawing/2014/main" id="{C2523B55-0842-4F05-B45C-1033131F3CD8}"/>
              </a:ext>
            </a:extLst>
          </p:cNvPr>
          <p:cNvSpPr>
            <a:spLocks/>
          </p:cNvSpPr>
          <p:nvPr/>
        </p:nvSpPr>
        <p:spPr bwMode="auto">
          <a:xfrm>
            <a:off x="5988382" y="2686051"/>
            <a:ext cx="964406" cy="192881"/>
          </a:xfrm>
          <a:custGeom>
            <a:avLst/>
            <a:gdLst>
              <a:gd name="T0" fmla="*/ 2147483647 w 810"/>
              <a:gd name="T1" fmla="*/ 0 h 162"/>
              <a:gd name="T2" fmla="*/ 0 w 810"/>
              <a:gd name="T3" fmla="*/ 2147483647 h 162"/>
              <a:gd name="T4" fmla="*/ 0 60000 65536"/>
              <a:gd name="T5" fmla="*/ 0 60000 65536"/>
              <a:gd name="T6" fmla="*/ 0 w 810"/>
              <a:gd name="T7" fmla="*/ 0 h 162"/>
              <a:gd name="T8" fmla="*/ 810 w 810"/>
              <a:gd name="T9" fmla="*/ 162 h 162"/>
            </a:gdLst>
            <a:ahLst/>
            <a:cxnLst>
              <a:cxn ang="T4">
                <a:pos x="T0" y="T1"/>
              </a:cxn>
              <a:cxn ang="T5">
                <a:pos x="T2" y="T3"/>
              </a:cxn>
            </a:cxnLst>
            <a:rect l="T6" t="T7" r="T8" b="T9"/>
            <a:pathLst>
              <a:path w="810" h="162">
                <a:moveTo>
                  <a:pt x="810" y="0"/>
                </a:moveTo>
                <a:lnTo>
                  <a:pt x="0" y="162"/>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sp>
        <p:nvSpPr>
          <p:cNvPr id="319" name="Line 146">
            <a:extLst>
              <a:ext uri="{FF2B5EF4-FFF2-40B4-BE49-F238E27FC236}">
                <a16:creationId xmlns:a16="http://schemas.microsoft.com/office/drawing/2014/main" id="{D1F700C0-0B06-4B31-8C74-AFAE4ED2E615}"/>
              </a:ext>
            </a:extLst>
          </p:cNvPr>
          <p:cNvSpPr>
            <a:spLocks noChangeShapeType="1"/>
          </p:cNvSpPr>
          <p:nvPr/>
        </p:nvSpPr>
        <p:spPr bwMode="auto">
          <a:xfrm>
            <a:off x="7524287" y="2914650"/>
            <a:ext cx="628650" cy="5715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320" name="Line 147">
            <a:extLst>
              <a:ext uri="{FF2B5EF4-FFF2-40B4-BE49-F238E27FC236}">
                <a16:creationId xmlns:a16="http://schemas.microsoft.com/office/drawing/2014/main" id="{405E0B0A-9AB0-481E-BA04-4AC8A66A5400}"/>
              </a:ext>
            </a:extLst>
          </p:cNvPr>
          <p:cNvSpPr>
            <a:spLocks noChangeShapeType="1"/>
          </p:cNvSpPr>
          <p:nvPr/>
        </p:nvSpPr>
        <p:spPr bwMode="auto">
          <a:xfrm>
            <a:off x="7238537" y="4400550"/>
            <a:ext cx="228600" cy="4572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txBody>
          <a:bodyPr/>
          <a:lstStyle/>
          <a:p>
            <a:endParaRPr lang="en-US">
              <a:latin typeface="Comic Sans MS" panose="030F0702030302020204" pitchFamily="66" charset="0"/>
            </a:endParaRPr>
          </a:p>
        </p:txBody>
      </p:sp>
      <p:sp>
        <p:nvSpPr>
          <p:cNvPr id="321" name="Freeform 148">
            <a:extLst>
              <a:ext uri="{FF2B5EF4-FFF2-40B4-BE49-F238E27FC236}">
                <a16:creationId xmlns:a16="http://schemas.microsoft.com/office/drawing/2014/main" id="{26D8BC30-BFD5-4E85-AF3C-3C5123FBFCED}"/>
              </a:ext>
            </a:extLst>
          </p:cNvPr>
          <p:cNvSpPr>
            <a:spLocks/>
          </p:cNvSpPr>
          <p:nvPr/>
        </p:nvSpPr>
        <p:spPr bwMode="auto">
          <a:xfrm>
            <a:off x="6609887" y="4357687"/>
            <a:ext cx="414338" cy="500063"/>
          </a:xfrm>
          <a:custGeom>
            <a:avLst/>
            <a:gdLst>
              <a:gd name="T0" fmla="*/ 2147483647 w 348"/>
              <a:gd name="T1" fmla="*/ 0 h 420"/>
              <a:gd name="T2" fmla="*/ 0 w 348"/>
              <a:gd name="T3" fmla="*/ 2147483647 h 420"/>
              <a:gd name="T4" fmla="*/ 0 60000 65536"/>
              <a:gd name="T5" fmla="*/ 0 60000 65536"/>
              <a:gd name="T6" fmla="*/ 0 w 348"/>
              <a:gd name="T7" fmla="*/ 0 h 420"/>
              <a:gd name="T8" fmla="*/ 348 w 348"/>
              <a:gd name="T9" fmla="*/ 420 h 420"/>
            </a:gdLst>
            <a:ahLst/>
            <a:cxnLst>
              <a:cxn ang="T4">
                <a:pos x="T0" y="T1"/>
              </a:cxn>
              <a:cxn ang="T5">
                <a:pos x="T2" y="T3"/>
              </a:cxn>
            </a:cxnLst>
            <a:rect l="T6" t="T7" r="T8" b="T9"/>
            <a:pathLst>
              <a:path w="348" h="420">
                <a:moveTo>
                  <a:pt x="348" y="0"/>
                </a:moveTo>
                <a:lnTo>
                  <a:pt x="0" y="420"/>
                </a:lnTo>
              </a:path>
            </a:pathLst>
          </a:custGeom>
          <a:noFill/>
          <a:ln w="38100">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grpSp>
        <p:nvGrpSpPr>
          <p:cNvPr id="322" name="Group 149">
            <a:extLst>
              <a:ext uri="{FF2B5EF4-FFF2-40B4-BE49-F238E27FC236}">
                <a16:creationId xmlns:a16="http://schemas.microsoft.com/office/drawing/2014/main" id="{8AAC84E1-896A-44B1-A23A-65A8268ED537}"/>
              </a:ext>
            </a:extLst>
          </p:cNvPr>
          <p:cNvGrpSpPr>
            <a:grpSpLocks noChangeAspect="1"/>
          </p:cNvGrpSpPr>
          <p:nvPr/>
        </p:nvGrpSpPr>
        <p:grpSpPr bwMode="auto">
          <a:xfrm>
            <a:off x="7295688" y="628650"/>
            <a:ext cx="235744" cy="264319"/>
            <a:chOff x="1728" y="2049"/>
            <a:chExt cx="198" cy="222"/>
          </a:xfrm>
        </p:grpSpPr>
        <p:sp>
          <p:nvSpPr>
            <p:cNvPr id="323" name="AutoShape 150">
              <a:extLst>
                <a:ext uri="{FF2B5EF4-FFF2-40B4-BE49-F238E27FC236}">
                  <a16:creationId xmlns:a16="http://schemas.microsoft.com/office/drawing/2014/main" id="{6B63C28D-66CD-43A9-A306-1F4BAF916603}"/>
                </a:ext>
              </a:extLst>
            </p:cNvPr>
            <p:cNvSpPr>
              <a:spLocks noChangeAspect="1" noChangeArrowheads="1" noTextEdit="1"/>
            </p:cNvSpPr>
            <p:nvPr/>
          </p:nvSpPr>
          <p:spPr bwMode="auto">
            <a:xfrm>
              <a:off x="1728" y="2049"/>
              <a:ext cx="180"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atin typeface="Comic Sans MS" panose="030F0702030302020204" pitchFamily="66" charset="0"/>
              </a:endParaRPr>
            </a:p>
          </p:txBody>
        </p:sp>
        <p:sp>
          <p:nvSpPr>
            <p:cNvPr id="324" name="Arc 151">
              <a:extLst>
                <a:ext uri="{FF2B5EF4-FFF2-40B4-BE49-F238E27FC236}">
                  <a16:creationId xmlns:a16="http://schemas.microsoft.com/office/drawing/2014/main" id="{DEFF951E-1774-41DD-A14B-55C839D7CB53}"/>
                </a:ext>
              </a:extLst>
            </p:cNvPr>
            <p:cNvSpPr>
              <a:spLocks/>
            </p:cNvSpPr>
            <p:nvPr/>
          </p:nvSpPr>
          <p:spPr bwMode="auto">
            <a:xfrm>
              <a:off x="1800" y="2115"/>
              <a:ext cx="126" cy="86"/>
            </a:xfrm>
            <a:custGeom>
              <a:avLst/>
              <a:gdLst>
                <a:gd name="T0" fmla="*/ 0 w 21576"/>
                <a:gd name="T1" fmla="*/ 0 h 14738"/>
                <a:gd name="T2" fmla="*/ 0 w 21576"/>
                <a:gd name="T3" fmla="*/ 0 h 14738"/>
                <a:gd name="T4" fmla="*/ 0 w 21576"/>
                <a:gd name="T5" fmla="*/ 0 h 14738"/>
                <a:gd name="T6" fmla="*/ 0 60000 65536"/>
                <a:gd name="T7" fmla="*/ 0 60000 65536"/>
                <a:gd name="T8" fmla="*/ 0 60000 65536"/>
                <a:gd name="T9" fmla="*/ 0 w 21576"/>
                <a:gd name="T10" fmla="*/ 0 h 14738"/>
                <a:gd name="T11" fmla="*/ 21576 w 21576"/>
                <a:gd name="T12" fmla="*/ 14738 h 14738"/>
              </a:gdLst>
              <a:ahLst/>
              <a:cxnLst>
                <a:cxn ang="T6">
                  <a:pos x="T0" y="T1"/>
                </a:cxn>
                <a:cxn ang="T7">
                  <a:pos x="T2" y="T3"/>
                </a:cxn>
                <a:cxn ang="T8">
                  <a:pos x="T4" y="T5"/>
                </a:cxn>
              </a:cxnLst>
              <a:rect l="T9" t="T10" r="T11" b="T12"/>
              <a:pathLst>
                <a:path w="21576" h="14738" fill="none" extrusionOk="0">
                  <a:moveTo>
                    <a:pt x="5785" y="14737"/>
                  </a:moveTo>
                  <a:cubicBezTo>
                    <a:pt x="2293" y="10997"/>
                    <a:pt x="243" y="6138"/>
                    <a:pt x="0" y="1026"/>
                  </a:cubicBezTo>
                </a:path>
                <a:path w="21576" h="14738" stroke="0" extrusionOk="0">
                  <a:moveTo>
                    <a:pt x="5785" y="14737"/>
                  </a:moveTo>
                  <a:cubicBezTo>
                    <a:pt x="2293" y="10997"/>
                    <a:pt x="243" y="6138"/>
                    <a:pt x="0" y="1026"/>
                  </a:cubicBezTo>
                  <a:lnTo>
                    <a:pt x="21576" y="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a:p>
          </p:txBody>
        </p:sp>
      </p:grpSp>
      <p:sp>
        <p:nvSpPr>
          <p:cNvPr id="325" name="Rectangle 152">
            <a:extLst>
              <a:ext uri="{FF2B5EF4-FFF2-40B4-BE49-F238E27FC236}">
                <a16:creationId xmlns:a16="http://schemas.microsoft.com/office/drawing/2014/main" id="{2F4D24EE-C1B0-4665-ACFD-B1229EEFF11D}"/>
              </a:ext>
            </a:extLst>
          </p:cNvPr>
          <p:cNvSpPr>
            <a:spLocks noChangeArrowheads="1"/>
          </p:cNvSpPr>
          <p:nvPr/>
        </p:nvSpPr>
        <p:spPr bwMode="auto">
          <a:xfrm>
            <a:off x="7179706" y="2457451"/>
            <a:ext cx="142668"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b="1">
                <a:solidFill>
                  <a:srgbClr val="0000FF"/>
                </a:solidFill>
                <a:latin typeface="Comic Sans MS" panose="030F0702030302020204" pitchFamily="66" charset="0"/>
              </a:rPr>
              <a:t>O</a:t>
            </a:r>
            <a:endParaRPr lang="en-US" altLang="en-US">
              <a:solidFill>
                <a:srgbClr val="000099"/>
              </a:solidFill>
              <a:latin typeface="Comic Sans MS" panose="030F0702030302020204" pitchFamily="66" charset="0"/>
            </a:endParaRPr>
          </a:p>
        </p:txBody>
      </p:sp>
      <p:grpSp>
        <p:nvGrpSpPr>
          <p:cNvPr id="326" name="Group 118">
            <a:extLst>
              <a:ext uri="{FF2B5EF4-FFF2-40B4-BE49-F238E27FC236}">
                <a16:creationId xmlns:a16="http://schemas.microsoft.com/office/drawing/2014/main" id="{8727B203-6A4F-421D-8E1B-B91F0DFAEAE7}"/>
              </a:ext>
            </a:extLst>
          </p:cNvPr>
          <p:cNvGrpSpPr>
            <a:grpSpLocks/>
          </p:cNvGrpSpPr>
          <p:nvPr/>
        </p:nvGrpSpPr>
        <p:grpSpPr bwMode="auto">
          <a:xfrm>
            <a:off x="5600700" y="2803924"/>
            <a:ext cx="742950" cy="491729"/>
            <a:chOff x="1488" y="2259"/>
            <a:chExt cx="624" cy="413"/>
          </a:xfrm>
        </p:grpSpPr>
        <p:sp>
          <p:nvSpPr>
            <p:cNvPr id="327" name="Text Box 119">
              <a:extLst>
                <a:ext uri="{FF2B5EF4-FFF2-40B4-BE49-F238E27FC236}">
                  <a16:creationId xmlns:a16="http://schemas.microsoft.com/office/drawing/2014/main" id="{28DD3D16-9EA2-433C-91E9-D3978463FBAD}"/>
                </a:ext>
              </a:extLst>
            </p:cNvPr>
            <p:cNvSpPr txBox="1">
              <a:spLocks noChangeArrowheads="1"/>
            </p:cNvSpPr>
            <p:nvPr/>
          </p:nvSpPr>
          <p:spPr bwMode="auto">
            <a:xfrm>
              <a:off x="1488" y="2304"/>
              <a:ext cx="624"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dirty="0">
                  <a:solidFill>
                    <a:srgbClr val="FF0000"/>
                  </a:solidFill>
                  <a:latin typeface="Comic Sans MS" panose="030F0702030302020204" pitchFamily="66" charset="0"/>
                </a:rPr>
                <a:t>=         </a:t>
              </a:r>
            </a:p>
          </p:txBody>
        </p:sp>
        <p:graphicFrame>
          <p:nvGraphicFramePr>
            <p:cNvPr id="328" name="Object 120">
              <a:extLst>
                <a:ext uri="{FF2B5EF4-FFF2-40B4-BE49-F238E27FC236}">
                  <a16:creationId xmlns:a16="http://schemas.microsoft.com/office/drawing/2014/main" id="{F498EFAD-7203-47AE-AF29-076C7F6A974F}"/>
                </a:ext>
              </a:extLst>
            </p:cNvPr>
            <p:cNvGraphicFramePr>
              <a:graphicFrameLocks noChangeAspect="1"/>
            </p:cNvGraphicFramePr>
            <p:nvPr>
              <p:extLst/>
            </p:nvPr>
          </p:nvGraphicFramePr>
          <p:xfrm>
            <a:off x="1680" y="2259"/>
            <a:ext cx="202" cy="413"/>
          </p:xfrm>
          <a:graphic>
            <a:graphicData uri="http://schemas.openxmlformats.org/presentationml/2006/ole">
              <mc:AlternateContent xmlns:mc="http://schemas.openxmlformats.org/markup-compatibility/2006">
                <mc:Choice xmlns:v="urn:schemas-microsoft-com:vml" Requires="v">
                  <p:oleObj spid="_x0000_s2239" name="Equation" r:id="rId24" imgW="152280" imgH="393480" progId="Equation.DSMT4">
                    <p:embed/>
                  </p:oleObj>
                </mc:Choice>
                <mc:Fallback>
                  <p:oleObj name="Equation" r:id="rId24" imgW="152280" imgH="393480" progId="Equation.DSMT4">
                    <p:embed/>
                    <p:pic>
                      <p:nvPicPr>
                        <p:cNvPr id="328" name="Object 120">
                          <a:extLst>
                            <a:ext uri="{FF2B5EF4-FFF2-40B4-BE49-F238E27FC236}">
                              <a16:creationId xmlns:a16="http://schemas.microsoft.com/office/drawing/2014/main" id="{F498EFAD-7203-47AE-AF29-076C7F6A974F}"/>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1680" y="2259"/>
                          <a:ext cx="202" cy="413"/>
                        </a:xfrm>
                        <a:prstGeom prst="rect">
                          <a:avLst/>
                        </a:prstGeom>
                        <a:noFill/>
                        <a:ln>
                          <a:noFill/>
                        </a:ln>
                        <a:effectLst/>
                      </p:spPr>
                    </p:pic>
                  </p:oleObj>
                </mc:Fallback>
              </mc:AlternateContent>
            </a:graphicData>
          </a:graphic>
        </p:graphicFrame>
      </p:grpSp>
      <p:grpSp>
        <p:nvGrpSpPr>
          <p:cNvPr id="329" name="Group 118">
            <a:extLst>
              <a:ext uri="{FF2B5EF4-FFF2-40B4-BE49-F238E27FC236}">
                <a16:creationId xmlns:a16="http://schemas.microsoft.com/office/drawing/2014/main" id="{D2C74CEC-F5CE-4889-A04A-82301DB8E886}"/>
              </a:ext>
            </a:extLst>
          </p:cNvPr>
          <p:cNvGrpSpPr>
            <a:grpSpLocks/>
          </p:cNvGrpSpPr>
          <p:nvPr/>
        </p:nvGrpSpPr>
        <p:grpSpPr bwMode="auto">
          <a:xfrm>
            <a:off x="5600700" y="4343400"/>
            <a:ext cx="742950" cy="552450"/>
            <a:chOff x="1536" y="2208"/>
            <a:chExt cx="624" cy="464"/>
          </a:xfrm>
        </p:grpSpPr>
        <p:sp>
          <p:nvSpPr>
            <p:cNvPr id="330" name="Text Box 119">
              <a:extLst>
                <a:ext uri="{FF2B5EF4-FFF2-40B4-BE49-F238E27FC236}">
                  <a16:creationId xmlns:a16="http://schemas.microsoft.com/office/drawing/2014/main" id="{2E2D8C2E-2FCD-4C4C-8C9F-D420E9E28B98}"/>
                </a:ext>
              </a:extLst>
            </p:cNvPr>
            <p:cNvSpPr txBox="1">
              <a:spLocks noChangeArrowheads="1"/>
            </p:cNvSpPr>
            <p:nvPr/>
          </p:nvSpPr>
          <p:spPr bwMode="auto">
            <a:xfrm>
              <a:off x="1536" y="2304"/>
              <a:ext cx="624"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dirty="0">
                  <a:solidFill>
                    <a:srgbClr val="FF0000"/>
                  </a:solidFill>
                  <a:latin typeface="Comic Sans MS" panose="030F0702030302020204" pitchFamily="66" charset="0"/>
                </a:rPr>
                <a:t>=          </a:t>
              </a:r>
            </a:p>
          </p:txBody>
        </p:sp>
        <p:graphicFrame>
          <p:nvGraphicFramePr>
            <p:cNvPr id="331" name="Object 151">
              <a:extLst>
                <a:ext uri="{FF2B5EF4-FFF2-40B4-BE49-F238E27FC236}">
                  <a16:creationId xmlns:a16="http://schemas.microsoft.com/office/drawing/2014/main" id="{C080C64A-C572-41BC-BAEB-A1A8C7389C38}"/>
                </a:ext>
              </a:extLst>
            </p:cNvPr>
            <p:cNvGraphicFramePr>
              <a:graphicFrameLocks noChangeAspect="1"/>
            </p:cNvGraphicFramePr>
            <p:nvPr/>
          </p:nvGraphicFramePr>
          <p:xfrm>
            <a:off x="1680" y="2208"/>
            <a:ext cx="261" cy="464"/>
          </p:xfrm>
          <a:graphic>
            <a:graphicData uri="http://schemas.openxmlformats.org/presentationml/2006/ole">
              <mc:AlternateContent xmlns:mc="http://schemas.openxmlformats.org/markup-compatibility/2006">
                <mc:Choice xmlns:v="urn:schemas-microsoft-com:vml" Requires="v">
                  <p:oleObj spid="_x0000_s2240" name="Equation" r:id="rId26" imgW="152280" imgH="393480" progId="Equation.DSMT4">
                    <p:embed/>
                  </p:oleObj>
                </mc:Choice>
                <mc:Fallback>
                  <p:oleObj name="Equation" r:id="rId26" imgW="152280" imgH="393480" progId="Equation.DSMT4">
                    <p:embed/>
                    <p:pic>
                      <p:nvPicPr>
                        <p:cNvPr id="331" name="Object 151">
                          <a:extLst>
                            <a:ext uri="{FF2B5EF4-FFF2-40B4-BE49-F238E27FC236}">
                              <a16:creationId xmlns:a16="http://schemas.microsoft.com/office/drawing/2014/main" id="{C080C64A-C572-41BC-BAEB-A1A8C7389C38}"/>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1680" y="2208"/>
                          <a:ext cx="261" cy="4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p:grpSp>
        <p:nvGrpSpPr>
          <p:cNvPr id="332" name="Group 118">
            <a:extLst>
              <a:ext uri="{FF2B5EF4-FFF2-40B4-BE49-F238E27FC236}">
                <a16:creationId xmlns:a16="http://schemas.microsoft.com/office/drawing/2014/main" id="{C50A2A45-8799-48CA-BA4C-9E9225F2D813}"/>
              </a:ext>
            </a:extLst>
          </p:cNvPr>
          <p:cNvGrpSpPr>
            <a:grpSpLocks/>
          </p:cNvGrpSpPr>
          <p:nvPr/>
        </p:nvGrpSpPr>
        <p:grpSpPr bwMode="auto">
          <a:xfrm>
            <a:off x="5582104" y="1562100"/>
            <a:ext cx="628650" cy="552450"/>
            <a:chOff x="1522" y="2216"/>
            <a:chExt cx="624" cy="464"/>
          </a:xfrm>
        </p:grpSpPr>
        <p:sp>
          <p:nvSpPr>
            <p:cNvPr id="333" name="Text Box 119">
              <a:extLst>
                <a:ext uri="{FF2B5EF4-FFF2-40B4-BE49-F238E27FC236}">
                  <a16:creationId xmlns:a16="http://schemas.microsoft.com/office/drawing/2014/main" id="{775991F4-C397-48BD-A03B-2CDD21829F22}"/>
                </a:ext>
              </a:extLst>
            </p:cNvPr>
            <p:cNvSpPr txBox="1">
              <a:spLocks noChangeArrowheads="1"/>
            </p:cNvSpPr>
            <p:nvPr/>
          </p:nvSpPr>
          <p:spPr bwMode="auto">
            <a:xfrm>
              <a:off x="1522" y="2313"/>
              <a:ext cx="624"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dirty="0">
                  <a:solidFill>
                    <a:srgbClr val="FF0000"/>
                  </a:solidFill>
                  <a:latin typeface="Comic Sans MS" panose="030F0702030302020204" pitchFamily="66" charset="0"/>
                </a:rPr>
                <a:t>=         </a:t>
              </a:r>
            </a:p>
          </p:txBody>
        </p:sp>
        <p:graphicFrame>
          <p:nvGraphicFramePr>
            <p:cNvPr id="334" name="Object 152">
              <a:extLst>
                <a:ext uri="{FF2B5EF4-FFF2-40B4-BE49-F238E27FC236}">
                  <a16:creationId xmlns:a16="http://schemas.microsoft.com/office/drawing/2014/main" id="{D95F9A8C-2C54-46B8-B589-60546404A58D}"/>
                </a:ext>
              </a:extLst>
            </p:cNvPr>
            <p:cNvGraphicFramePr>
              <a:graphicFrameLocks noChangeAspect="1"/>
            </p:cNvGraphicFramePr>
            <p:nvPr>
              <p:extLst>
                <p:ext uri="{D42A27DB-BD31-4B8C-83A1-F6EECF244321}">
                  <p14:modId xmlns:p14="http://schemas.microsoft.com/office/powerpoint/2010/main" val="526171623"/>
                </p:ext>
              </p:extLst>
            </p:nvPr>
          </p:nvGraphicFramePr>
          <p:xfrm>
            <a:off x="1737" y="2216"/>
            <a:ext cx="261" cy="464"/>
          </p:xfrm>
          <a:graphic>
            <a:graphicData uri="http://schemas.openxmlformats.org/presentationml/2006/ole">
              <mc:AlternateContent xmlns:mc="http://schemas.openxmlformats.org/markup-compatibility/2006">
                <mc:Choice xmlns:v="urn:schemas-microsoft-com:vml" Requires="v">
                  <p:oleObj spid="_x0000_s2241" name="Equation" r:id="rId27" imgW="152280" imgH="393480" progId="Equation.DSMT4">
                    <p:embed/>
                  </p:oleObj>
                </mc:Choice>
                <mc:Fallback>
                  <p:oleObj name="Equation" r:id="rId27" imgW="152280" imgH="393480" progId="Equation.DSMT4">
                    <p:embed/>
                    <p:pic>
                      <p:nvPicPr>
                        <p:cNvPr id="334" name="Object 152">
                          <a:extLst>
                            <a:ext uri="{FF2B5EF4-FFF2-40B4-BE49-F238E27FC236}">
                              <a16:creationId xmlns:a16="http://schemas.microsoft.com/office/drawing/2014/main" id="{D95F9A8C-2C54-46B8-B589-60546404A58D}"/>
                            </a:ext>
                          </a:extLst>
                        </p:cNvPr>
                        <p:cNvPicPr>
                          <a:picLocks noChangeAspect="1" noChangeArrowheads="1"/>
                        </p:cNvPicPr>
                        <p:nvPr/>
                      </p:nvPicPr>
                      <p:blipFill>
                        <a:blip r:embed="rId25">
                          <a:extLst>
                            <a:ext uri="{28A0092B-C50C-407E-A947-70E740481C1C}">
                              <a14:useLocalDpi xmlns:a14="http://schemas.microsoft.com/office/drawing/2010/main" val="0"/>
                            </a:ext>
                          </a:extLst>
                        </a:blip>
                        <a:srcRect/>
                        <a:stretch>
                          <a:fillRect/>
                        </a:stretch>
                      </p:blipFill>
                      <p:spPr bwMode="auto">
                        <a:xfrm>
                          <a:off x="1737" y="2216"/>
                          <a:ext cx="261" cy="46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grpSp>
      <mc:AlternateContent xmlns:mc="http://schemas.openxmlformats.org/markup-compatibility/2006" xmlns:p14="http://schemas.microsoft.com/office/powerpoint/2010/main">
        <mc:Choice Requires="p14">
          <p:contentPart p14:bwMode="auto" r:id="rId28">
            <p14:nvContentPartPr>
              <p14:cNvPr id="2" name="Ink 1">
                <a:extLst>
                  <a:ext uri="{FF2B5EF4-FFF2-40B4-BE49-F238E27FC236}">
                    <a16:creationId xmlns:a16="http://schemas.microsoft.com/office/drawing/2014/main" id="{68CB3CE8-661B-49AE-9EFA-1748D4D02DC5}"/>
                  </a:ext>
                </a:extLst>
              </p14:cNvPr>
              <p14:cNvContentPartPr/>
              <p14:nvPr/>
            </p14:nvContentPartPr>
            <p14:xfrm>
              <a:off x="7655760" y="225720"/>
              <a:ext cx="1444320" cy="1863000"/>
            </p14:xfrm>
          </p:contentPart>
        </mc:Choice>
        <mc:Fallback xmlns="">
          <p:pic>
            <p:nvPicPr>
              <p:cNvPr id="2" name="Ink 1">
                <a:extLst>
                  <a:ext uri="{FF2B5EF4-FFF2-40B4-BE49-F238E27FC236}">
                    <a16:creationId xmlns:a16="http://schemas.microsoft.com/office/drawing/2014/main" id="{68CB3CE8-661B-49AE-9EFA-1748D4D02DC5}"/>
                  </a:ext>
                </a:extLst>
              </p:cNvPr>
              <p:cNvPicPr/>
              <p:nvPr/>
            </p:nvPicPr>
            <p:blipFill>
              <a:blip r:embed="rId29"/>
              <a:stretch>
                <a:fillRect/>
              </a:stretch>
            </p:blipFill>
            <p:spPr>
              <a:xfrm>
                <a:off x="7646400" y="216360"/>
                <a:ext cx="1463040" cy="1881720"/>
              </a:xfrm>
              <a:prstGeom prst="rect">
                <a:avLst/>
              </a:prstGeom>
            </p:spPr>
          </p:pic>
        </mc:Fallback>
      </mc:AlternateContent>
    </p:spTree>
    <p:extLst>
      <p:ext uri="{BB962C8B-B14F-4D97-AF65-F5344CB8AC3E}">
        <p14:creationId xmlns:p14="http://schemas.microsoft.com/office/powerpoint/2010/main" val="33679923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randombar(horizontal)">
                                      <p:cBhvr>
                                        <p:cTn id="7" dur="500"/>
                                        <p:tgtEl>
                                          <p:spTgt spid="61"/>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6" fill="hold" nodeType="clickEffect">
                                  <p:stCondLst>
                                    <p:cond delay="0"/>
                                  </p:stCondLst>
                                  <p:childTnLst>
                                    <p:set>
                                      <p:cBhvr>
                                        <p:cTn id="11" dur="1" fill="hold">
                                          <p:stCondLst>
                                            <p:cond delay="0"/>
                                          </p:stCondLst>
                                        </p:cTn>
                                        <p:tgtEl>
                                          <p:spTgt spid="221"/>
                                        </p:tgtEl>
                                        <p:attrNameLst>
                                          <p:attrName>style.visibility</p:attrName>
                                        </p:attrNameLst>
                                      </p:cBhvr>
                                      <p:to>
                                        <p:strVal val="visible"/>
                                      </p:to>
                                    </p:set>
                                    <p:animEffect transition="in" filter="strips(downRight)">
                                      <p:cBhvr>
                                        <p:cTn id="12" dur="1000"/>
                                        <p:tgtEl>
                                          <p:spTgt spid="221"/>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6" fill="hold" nodeType="clickEffect">
                                  <p:stCondLst>
                                    <p:cond delay="0"/>
                                  </p:stCondLst>
                                  <p:childTnLst>
                                    <p:set>
                                      <p:cBhvr>
                                        <p:cTn id="16" dur="1" fill="hold">
                                          <p:stCondLst>
                                            <p:cond delay="0"/>
                                          </p:stCondLst>
                                        </p:cTn>
                                        <p:tgtEl>
                                          <p:spTgt spid="264"/>
                                        </p:tgtEl>
                                        <p:attrNameLst>
                                          <p:attrName>style.visibility</p:attrName>
                                        </p:attrNameLst>
                                      </p:cBhvr>
                                      <p:to>
                                        <p:strVal val="visible"/>
                                      </p:to>
                                    </p:set>
                                    <p:animEffect transition="in" filter="strips(downRight)">
                                      <p:cBhvr>
                                        <p:cTn id="17" dur="500"/>
                                        <p:tgtEl>
                                          <p:spTgt spid="264"/>
                                        </p:tgtEl>
                                      </p:cBhvr>
                                    </p:animEffect>
                                  </p:childTnLst>
                                </p:cTn>
                              </p:par>
                            </p:childTnLst>
                          </p:cTn>
                        </p:par>
                      </p:childTnLst>
                    </p:cTn>
                  </p:par>
                  <p:par>
                    <p:cTn id="18" fill="hold">
                      <p:stCondLst>
                        <p:cond delay="indefinite"/>
                      </p:stCondLst>
                      <p:childTnLst>
                        <p:par>
                          <p:cTn id="19" fill="hold">
                            <p:stCondLst>
                              <p:cond delay="0"/>
                            </p:stCondLst>
                            <p:childTnLst>
                              <p:par>
                                <p:cTn id="20" presetID="18" presetClass="entr" presetSubtype="6" fill="hold" nodeType="clickEffect">
                                  <p:stCondLst>
                                    <p:cond delay="0"/>
                                  </p:stCondLst>
                                  <p:childTnLst>
                                    <p:set>
                                      <p:cBhvr>
                                        <p:cTn id="21" dur="1" fill="hold">
                                          <p:stCondLst>
                                            <p:cond delay="0"/>
                                          </p:stCondLst>
                                        </p:cTn>
                                        <p:tgtEl>
                                          <p:spTgt spid="282"/>
                                        </p:tgtEl>
                                        <p:attrNameLst>
                                          <p:attrName>style.visibility</p:attrName>
                                        </p:attrNameLst>
                                      </p:cBhvr>
                                      <p:to>
                                        <p:strVal val="visible"/>
                                      </p:to>
                                    </p:set>
                                    <p:animEffect transition="in" filter="strips(downRight)">
                                      <p:cBhvr>
                                        <p:cTn id="22" dur="500"/>
                                        <p:tgtEl>
                                          <p:spTgt spid="282"/>
                                        </p:tgtEl>
                                      </p:cBhvr>
                                    </p:animEffect>
                                  </p:childTnLst>
                                </p:cTn>
                              </p:par>
                            </p:childTnLst>
                          </p:cTn>
                        </p:par>
                      </p:childTnLst>
                    </p:cTn>
                  </p:par>
                  <p:par>
                    <p:cTn id="23" fill="hold">
                      <p:stCondLst>
                        <p:cond delay="indefinite"/>
                      </p:stCondLst>
                      <p:childTnLst>
                        <p:par>
                          <p:cTn id="24" fill="hold">
                            <p:stCondLst>
                              <p:cond delay="0"/>
                            </p:stCondLst>
                            <p:childTnLst>
                              <p:par>
                                <p:cTn id="25" presetID="18" presetClass="entr" presetSubtype="6" fill="hold" nodeType="clickEffect">
                                  <p:stCondLst>
                                    <p:cond delay="0"/>
                                  </p:stCondLst>
                                  <p:childTnLst>
                                    <p:set>
                                      <p:cBhvr>
                                        <p:cTn id="26" dur="1" fill="hold">
                                          <p:stCondLst>
                                            <p:cond delay="0"/>
                                          </p:stCondLst>
                                        </p:cTn>
                                        <p:tgtEl>
                                          <p:spTgt spid="267"/>
                                        </p:tgtEl>
                                        <p:attrNameLst>
                                          <p:attrName>style.visibility</p:attrName>
                                        </p:attrNameLst>
                                      </p:cBhvr>
                                      <p:to>
                                        <p:strVal val="visible"/>
                                      </p:to>
                                    </p:set>
                                    <p:animEffect transition="in" filter="strips(downRight)">
                                      <p:cBhvr>
                                        <p:cTn id="27" dur="1000"/>
                                        <p:tgtEl>
                                          <p:spTgt spid="267"/>
                                        </p:tgtEl>
                                      </p:cBhvr>
                                    </p:animEffect>
                                  </p:childTnLst>
                                </p:cTn>
                              </p:par>
                            </p:childTnLst>
                          </p:cTn>
                        </p:par>
                      </p:childTnLst>
                    </p:cTn>
                  </p:par>
                  <p:par>
                    <p:cTn id="28" fill="hold">
                      <p:stCondLst>
                        <p:cond delay="indefinite"/>
                      </p:stCondLst>
                      <p:childTnLst>
                        <p:par>
                          <p:cTn id="29" fill="hold">
                            <p:stCondLst>
                              <p:cond delay="0"/>
                            </p:stCondLst>
                            <p:childTnLst>
                              <p:par>
                                <p:cTn id="30" presetID="18" presetClass="entr" presetSubtype="6" fill="hold" nodeType="clickEffect">
                                  <p:stCondLst>
                                    <p:cond delay="0"/>
                                  </p:stCondLst>
                                  <p:childTnLst>
                                    <p:set>
                                      <p:cBhvr>
                                        <p:cTn id="31" dur="1" fill="hold">
                                          <p:stCondLst>
                                            <p:cond delay="0"/>
                                          </p:stCondLst>
                                        </p:cTn>
                                        <p:tgtEl>
                                          <p:spTgt spid="258"/>
                                        </p:tgtEl>
                                        <p:attrNameLst>
                                          <p:attrName>style.visibility</p:attrName>
                                        </p:attrNameLst>
                                      </p:cBhvr>
                                      <p:to>
                                        <p:strVal val="visible"/>
                                      </p:to>
                                    </p:set>
                                    <p:animEffect transition="in" filter="strips(downRight)">
                                      <p:cBhvr>
                                        <p:cTn id="32" dur="500"/>
                                        <p:tgtEl>
                                          <p:spTgt spid="258"/>
                                        </p:tgtEl>
                                      </p:cBhvr>
                                    </p:animEffect>
                                  </p:childTnLst>
                                </p:cTn>
                              </p:par>
                            </p:childTnLst>
                          </p:cTn>
                        </p:par>
                      </p:childTnLst>
                    </p:cTn>
                  </p:par>
                  <p:par>
                    <p:cTn id="33" fill="hold">
                      <p:stCondLst>
                        <p:cond delay="indefinite"/>
                      </p:stCondLst>
                      <p:childTnLst>
                        <p:par>
                          <p:cTn id="34" fill="hold">
                            <p:stCondLst>
                              <p:cond delay="0"/>
                            </p:stCondLst>
                            <p:childTnLst>
                              <p:par>
                                <p:cTn id="35" presetID="18" presetClass="entr" presetSubtype="6" fill="hold" nodeType="clickEffect">
                                  <p:stCondLst>
                                    <p:cond delay="0"/>
                                  </p:stCondLst>
                                  <p:childTnLst>
                                    <p:set>
                                      <p:cBhvr>
                                        <p:cTn id="36" dur="1" fill="hold">
                                          <p:stCondLst>
                                            <p:cond delay="0"/>
                                          </p:stCondLst>
                                        </p:cTn>
                                        <p:tgtEl>
                                          <p:spTgt spid="286"/>
                                        </p:tgtEl>
                                        <p:attrNameLst>
                                          <p:attrName>style.visibility</p:attrName>
                                        </p:attrNameLst>
                                      </p:cBhvr>
                                      <p:to>
                                        <p:strVal val="visible"/>
                                      </p:to>
                                    </p:set>
                                    <p:animEffect transition="in" filter="strips(downRight)">
                                      <p:cBhvr>
                                        <p:cTn id="37" dur="500"/>
                                        <p:tgtEl>
                                          <p:spTgt spid="286"/>
                                        </p:tgtEl>
                                      </p:cBhvr>
                                    </p:animEffect>
                                  </p:childTnLst>
                                </p:cTn>
                              </p:par>
                            </p:childTnLst>
                          </p:cTn>
                        </p:par>
                      </p:childTnLst>
                    </p:cTn>
                  </p:par>
                  <p:par>
                    <p:cTn id="38" fill="hold">
                      <p:stCondLst>
                        <p:cond delay="indefinite"/>
                      </p:stCondLst>
                      <p:childTnLst>
                        <p:par>
                          <p:cTn id="39" fill="hold">
                            <p:stCondLst>
                              <p:cond delay="0"/>
                            </p:stCondLst>
                            <p:childTnLst>
                              <p:par>
                                <p:cTn id="40" presetID="18" presetClass="entr" presetSubtype="6" fill="hold" nodeType="clickEffect">
                                  <p:stCondLst>
                                    <p:cond delay="0"/>
                                  </p:stCondLst>
                                  <p:childTnLst>
                                    <p:set>
                                      <p:cBhvr>
                                        <p:cTn id="41" dur="1" fill="hold">
                                          <p:stCondLst>
                                            <p:cond delay="0"/>
                                          </p:stCondLst>
                                        </p:cTn>
                                        <p:tgtEl>
                                          <p:spTgt spid="270"/>
                                        </p:tgtEl>
                                        <p:attrNameLst>
                                          <p:attrName>style.visibility</p:attrName>
                                        </p:attrNameLst>
                                      </p:cBhvr>
                                      <p:to>
                                        <p:strVal val="visible"/>
                                      </p:to>
                                    </p:set>
                                    <p:animEffect transition="in" filter="strips(downRight)">
                                      <p:cBhvr>
                                        <p:cTn id="42" dur="1000"/>
                                        <p:tgtEl>
                                          <p:spTgt spid="270"/>
                                        </p:tgtEl>
                                      </p:cBhvr>
                                    </p:animEffect>
                                  </p:childTnLst>
                                </p:cTn>
                              </p:par>
                            </p:childTnLst>
                          </p:cTn>
                        </p:par>
                      </p:childTnLst>
                    </p:cTn>
                  </p:par>
                  <p:par>
                    <p:cTn id="43" fill="hold">
                      <p:stCondLst>
                        <p:cond delay="indefinite"/>
                      </p:stCondLst>
                      <p:childTnLst>
                        <p:par>
                          <p:cTn id="44" fill="hold">
                            <p:stCondLst>
                              <p:cond delay="0"/>
                            </p:stCondLst>
                            <p:childTnLst>
                              <p:par>
                                <p:cTn id="45" presetID="18" presetClass="entr" presetSubtype="6" fill="hold" nodeType="clickEffect">
                                  <p:stCondLst>
                                    <p:cond delay="0"/>
                                  </p:stCondLst>
                                  <p:childTnLst>
                                    <p:set>
                                      <p:cBhvr>
                                        <p:cTn id="46" dur="1" fill="hold">
                                          <p:stCondLst>
                                            <p:cond delay="0"/>
                                          </p:stCondLst>
                                        </p:cTn>
                                        <p:tgtEl>
                                          <p:spTgt spid="261"/>
                                        </p:tgtEl>
                                        <p:attrNameLst>
                                          <p:attrName>style.visibility</p:attrName>
                                        </p:attrNameLst>
                                      </p:cBhvr>
                                      <p:to>
                                        <p:strVal val="visible"/>
                                      </p:to>
                                    </p:set>
                                    <p:animEffect transition="in" filter="strips(downRight)">
                                      <p:cBhvr>
                                        <p:cTn id="47" dur="500"/>
                                        <p:tgtEl>
                                          <p:spTgt spid="261"/>
                                        </p:tgtEl>
                                      </p:cBhvr>
                                    </p:animEffect>
                                  </p:childTnLst>
                                </p:cTn>
                              </p:par>
                            </p:childTnLst>
                          </p:cTn>
                        </p:par>
                      </p:childTnLst>
                    </p:cTn>
                  </p:par>
                  <p:par>
                    <p:cTn id="48" fill="hold">
                      <p:stCondLst>
                        <p:cond delay="indefinite"/>
                      </p:stCondLst>
                      <p:childTnLst>
                        <p:par>
                          <p:cTn id="49" fill="hold">
                            <p:stCondLst>
                              <p:cond delay="0"/>
                            </p:stCondLst>
                            <p:childTnLst>
                              <p:par>
                                <p:cTn id="50" presetID="18" presetClass="entr" presetSubtype="6" fill="hold" nodeType="clickEffect">
                                  <p:stCondLst>
                                    <p:cond delay="0"/>
                                  </p:stCondLst>
                                  <p:childTnLst>
                                    <p:set>
                                      <p:cBhvr>
                                        <p:cTn id="51" dur="1" fill="hold">
                                          <p:stCondLst>
                                            <p:cond delay="0"/>
                                          </p:stCondLst>
                                        </p:cTn>
                                        <p:tgtEl>
                                          <p:spTgt spid="290"/>
                                        </p:tgtEl>
                                        <p:attrNameLst>
                                          <p:attrName>style.visibility</p:attrName>
                                        </p:attrNameLst>
                                      </p:cBhvr>
                                      <p:to>
                                        <p:strVal val="visible"/>
                                      </p:to>
                                    </p:set>
                                    <p:animEffect transition="in" filter="strips(downRight)">
                                      <p:cBhvr>
                                        <p:cTn id="52" dur="500"/>
                                        <p:tgtEl>
                                          <p:spTgt spid="290"/>
                                        </p:tgtEl>
                                      </p:cBhvr>
                                    </p:animEffect>
                                  </p:childTnLst>
                                </p:cTn>
                              </p:par>
                            </p:childTnLst>
                          </p:cTn>
                        </p:par>
                      </p:childTnLst>
                    </p:cTn>
                  </p:par>
                  <p:par>
                    <p:cTn id="53" fill="hold">
                      <p:stCondLst>
                        <p:cond delay="indefinite"/>
                      </p:stCondLst>
                      <p:childTnLst>
                        <p:par>
                          <p:cTn id="54" fill="hold">
                            <p:stCondLst>
                              <p:cond delay="0"/>
                            </p:stCondLst>
                            <p:childTnLst>
                              <p:par>
                                <p:cTn id="55" presetID="2" presetClass="entr" presetSubtype="1" fill="hold" nodeType="clickEffect">
                                  <p:stCondLst>
                                    <p:cond delay="0"/>
                                  </p:stCondLst>
                                  <p:childTnLst>
                                    <p:set>
                                      <p:cBhvr>
                                        <p:cTn id="56" dur="1" fill="hold">
                                          <p:stCondLst>
                                            <p:cond delay="0"/>
                                          </p:stCondLst>
                                        </p:cTn>
                                        <p:tgtEl>
                                          <p:spTgt spid="200"/>
                                        </p:tgtEl>
                                        <p:attrNameLst>
                                          <p:attrName>style.visibility</p:attrName>
                                        </p:attrNameLst>
                                      </p:cBhvr>
                                      <p:to>
                                        <p:strVal val="visible"/>
                                      </p:to>
                                    </p:set>
                                    <p:anim calcmode="lin" valueType="num">
                                      <p:cBhvr additive="base">
                                        <p:cTn id="57" dur="1000" fill="hold"/>
                                        <p:tgtEl>
                                          <p:spTgt spid="200"/>
                                        </p:tgtEl>
                                        <p:attrNameLst>
                                          <p:attrName>ppt_x</p:attrName>
                                        </p:attrNameLst>
                                      </p:cBhvr>
                                      <p:tavLst>
                                        <p:tav tm="0">
                                          <p:val>
                                            <p:strVal val="#ppt_x"/>
                                          </p:val>
                                        </p:tav>
                                        <p:tav tm="100000">
                                          <p:val>
                                            <p:strVal val="#ppt_x"/>
                                          </p:val>
                                        </p:tav>
                                      </p:tavLst>
                                    </p:anim>
                                    <p:anim calcmode="lin" valueType="num">
                                      <p:cBhvr additive="base">
                                        <p:cTn id="58" dur="1000" fill="hold"/>
                                        <p:tgtEl>
                                          <p:spTgt spid="200"/>
                                        </p:tgtEl>
                                        <p:attrNameLst>
                                          <p:attrName>ppt_y</p:attrName>
                                        </p:attrNameLst>
                                      </p:cBhvr>
                                      <p:tavLst>
                                        <p:tav tm="0">
                                          <p:val>
                                            <p:strVal val="0-#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18" presetClass="entr" presetSubtype="6" repeatCount="2000" fill="hold" grpId="0" nodeType="clickEffect">
                                  <p:stCondLst>
                                    <p:cond delay="0"/>
                                  </p:stCondLst>
                                  <p:childTnLst>
                                    <p:set>
                                      <p:cBhvr>
                                        <p:cTn id="62" dur="1" fill="hold">
                                          <p:stCondLst>
                                            <p:cond delay="0"/>
                                          </p:stCondLst>
                                        </p:cTn>
                                        <p:tgtEl>
                                          <p:spTgt spid="298"/>
                                        </p:tgtEl>
                                        <p:attrNameLst>
                                          <p:attrName>style.visibility</p:attrName>
                                        </p:attrNameLst>
                                      </p:cBhvr>
                                      <p:to>
                                        <p:strVal val="visible"/>
                                      </p:to>
                                    </p:set>
                                    <p:animEffect transition="in" filter="strips(downRight)">
                                      <p:cBhvr>
                                        <p:cTn id="63" dur="1000"/>
                                        <p:tgtEl>
                                          <p:spTgt spid="298"/>
                                        </p:tgtEl>
                                      </p:cBhvr>
                                    </p:animEffect>
                                  </p:childTnLst>
                                  <p:subTnLst>
                                    <p:audio>
                                      <p:cMediaNode>
                                        <p:cTn display="0" masterRel="sameClick">
                                          <p:stCondLst>
                                            <p:cond evt="begin" delay="0">
                                              <p:tn val="61"/>
                                            </p:cond>
                                          </p:stCondLst>
                                          <p:endCondLst>
                                            <p:cond evt="onStopAudio" delay="0">
                                              <p:tgtEl>
                                                <p:sldTgt/>
                                              </p:tgtEl>
                                            </p:cond>
                                          </p:endCondLst>
                                        </p:cTn>
                                        <p:tgtEl>
                                          <p:sndTgt r:embed="rId3" name="hammer.wav"/>
                                        </p:tgtEl>
                                      </p:cMediaNode>
                                    </p:audio>
                                  </p:subTnLst>
                                </p:cTn>
                              </p:par>
                            </p:childTnLst>
                          </p:cTn>
                        </p:par>
                      </p:childTnLst>
                    </p:cTn>
                  </p:par>
                  <p:par>
                    <p:cTn id="64" fill="hold">
                      <p:stCondLst>
                        <p:cond delay="indefinite"/>
                      </p:stCondLst>
                      <p:childTnLst>
                        <p:par>
                          <p:cTn id="65" fill="hold">
                            <p:stCondLst>
                              <p:cond delay="0"/>
                            </p:stCondLst>
                            <p:childTnLst>
                              <p:par>
                                <p:cTn id="66" presetID="18" presetClass="entr" presetSubtype="6" fill="hold" grpId="0" nodeType="clickEffect">
                                  <p:stCondLst>
                                    <p:cond delay="0"/>
                                  </p:stCondLst>
                                  <p:childTnLst>
                                    <p:set>
                                      <p:cBhvr>
                                        <p:cTn id="67" dur="1" fill="hold">
                                          <p:stCondLst>
                                            <p:cond delay="0"/>
                                          </p:stCondLst>
                                        </p:cTn>
                                        <p:tgtEl>
                                          <p:spTgt spid="278"/>
                                        </p:tgtEl>
                                        <p:attrNameLst>
                                          <p:attrName>style.visibility</p:attrName>
                                        </p:attrNameLst>
                                      </p:cBhvr>
                                      <p:to>
                                        <p:strVal val="visible"/>
                                      </p:to>
                                    </p:set>
                                    <p:animEffect transition="in" filter="strips(downRight)">
                                      <p:cBhvr>
                                        <p:cTn id="68" dur="500"/>
                                        <p:tgtEl>
                                          <p:spTgt spid="278"/>
                                        </p:tgtEl>
                                      </p:cBhvr>
                                    </p:animEffect>
                                  </p:childTnLst>
                                </p:cTn>
                              </p:par>
                            </p:childTnLst>
                          </p:cTn>
                        </p:par>
                      </p:childTnLst>
                    </p:cTn>
                  </p:par>
                  <p:par>
                    <p:cTn id="69" fill="hold">
                      <p:stCondLst>
                        <p:cond delay="indefinite"/>
                      </p:stCondLst>
                      <p:childTnLst>
                        <p:par>
                          <p:cTn id="70" fill="hold">
                            <p:stCondLst>
                              <p:cond delay="0"/>
                            </p:stCondLst>
                            <p:childTnLst>
                              <p:par>
                                <p:cTn id="71" presetID="2" presetClass="exit" presetSubtype="3" fill="hold" nodeType="clickEffect">
                                  <p:stCondLst>
                                    <p:cond delay="0"/>
                                  </p:stCondLst>
                                  <p:childTnLst>
                                    <p:anim calcmode="lin" valueType="num">
                                      <p:cBhvr additive="base">
                                        <p:cTn id="72" dur="1000"/>
                                        <p:tgtEl>
                                          <p:spTgt spid="200"/>
                                        </p:tgtEl>
                                        <p:attrNameLst>
                                          <p:attrName>ppt_x</p:attrName>
                                        </p:attrNameLst>
                                      </p:cBhvr>
                                      <p:tavLst>
                                        <p:tav tm="0">
                                          <p:val>
                                            <p:strVal val="ppt_x"/>
                                          </p:val>
                                        </p:tav>
                                        <p:tav tm="100000">
                                          <p:val>
                                            <p:strVal val="1+ppt_w/2"/>
                                          </p:val>
                                        </p:tav>
                                      </p:tavLst>
                                    </p:anim>
                                    <p:anim calcmode="lin" valueType="num">
                                      <p:cBhvr additive="base">
                                        <p:cTn id="73" dur="1000"/>
                                        <p:tgtEl>
                                          <p:spTgt spid="200"/>
                                        </p:tgtEl>
                                        <p:attrNameLst>
                                          <p:attrName>ppt_y</p:attrName>
                                        </p:attrNameLst>
                                      </p:cBhvr>
                                      <p:tavLst>
                                        <p:tav tm="0">
                                          <p:val>
                                            <p:strVal val="ppt_y"/>
                                          </p:val>
                                        </p:tav>
                                        <p:tav tm="100000">
                                          <p:val>
                                            <p:strVal val="0-ppt_h/2"/>
                                          </p:val>
                                        </p:tav>
                                      </p:tavLst>
                                    </p:anim>
                                    <p:set>
                                      <p:cBhvr>
                                        <p:cTn id="74" dur="1" fill="hold">
                                          <p:stCondLst>
                                            <p:cond delay="999"/>
                                          </p:stCondLst>
                                        </p:cTn>
                                        <p:tgtEl>
                                          <p:spTgt spid="200"/>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8" presetClass="exit" presetSubtype="6" fill="hold" grpId="1" nodeType="clickEffect">
                                  <p:stCondLst>
                                    <p:cond delay="0"/>
                                  </p:stCondLst>
                                  <p:childTnLst>
                                    <p:animEffect transition="out" filter="strips(downRight)">
                                      <p:cBhvr>
                                        <p:cTn id="78" dur="1000"/>
                                        <p:tgtEl>
                                          <p:spTgt spid="298"/>
                                        </p:tgtEl>
                                      </p:cBhvr>
                                    </p:animEffect>
                                    <p:set>
                                      <p:cBhvr>
                                        <p:cTn id="79" dur="1" fill="hold">
                                          <p:stCondLst>
                                            <p:cond delay="999"/>
                                          </p:stCondLst>
                                        </p:cTn>
                                        <p:tgtEl>
                                          <p:spTgt spid="298"/>
                                        </p:tgtEl>
                                        <p:attrNameLst>
                                          <p:attrName>style.visibility</p:attrName>
                                        </p:attrNameLst>
                                      </p:cBhvr>
                                      <p:to>
                                        <p:strVal val="hidden"/>
                                      </p:to>
                                    </p:set>
                                  </p:childTnLst>
                                </p:cTn>
                              </p:par>
                            </p:childTnLst>
                          </p:cTn>
                        </p:par>
                      </p:childTnLst>
                    </p:cTn>
                  </p:par>
                  <p:par>
                    <p:cTn id="80" fill="hold">
                      <p:stCondLst>
                        <p:cond delay="indefinite"/>
                      </p:stCondLst>
                      <p:childTnLst>
                        <p:par>
                          <p:cTn id="81" fill="hold">
                            <p:stCondLst>
                              <p:cond delay="0"/>
                            </p:stCondLst>
                            <p:childTnLst>
                              <p:par>
                                <p:cTn id="82" presetID="18" presetClass="entr" presetSubtype="6" fill="hold" grpId="0" nodeType="clickEffect">
                                  <p:stCondLst>
                                    <p:cond delay="0"/>
                                  </p:stCondLst>
                                  <p:childTnLst>
                                    <p:set>
                                      <p:cBhvr>
                                        <p:cTn id="83" dur="1" fill="hold">
                                          <p:stCondLst>
                                            <p:cond delay="0"/>
                                          </p:stCondLst>
                                        </p:cTn>
                                        <p:tgtEl>
                                          <p:spTgt spid="224"/>
                                        </p:tgtEl>
                                        <p:attrNameLst>
                                          <p:attrName>style.visibility</p:attrName>
                                        </p:attrNameLst>
                                      </p:cBhvr>
                                      <p:to>
                                        <p:strVal val="visible"/>
                                      </p:to>
                                    </p:set>
                                    <p:animEffect transition="in" filter="strips(downRight)">
                                      <p:cBhvr>
                                        <p:cTn id="84" dur="500"/>
                                        <p:tgtEl>
                                          <p:spTgt spid="224"/>
                                        </p:tgtEl>
                                      </p:cBhvr>
                                    </p:animEffect>
                                  </p:childTnLst>
                                </p:cTn>
                              </p:par>
                            </p:childTnLst>
                          </p:cTn>
                        </p:par>
                      </p:childTnLst>
                    </p:cTn>
                  </p:par>
                  <p:par>
                    <p:cTn id="85" fill="hold">
                      <p:stCondLst>
                        <p:cond delay="indefinite"/>
                      </p:stCondLst>
                      <p:childTnLst>
                        <p:par>
                          <p:cTn id="86" fill="hold">
                            <p:stCondLst>
                              <p:cond delay="0"/>
                            </p:stCondLst>
                            <p:childTnLst>
                              <p:par>
                                <p:cTn id="87" presetID="3" presetClass="exit" presetSubtype="10" fill="hold" grpId="1" nodeType="clickEffect">
                                  <p:stCondLst>
                                    <p:cond delay="0"/>
                                  </p:stCondLst>
                                  <p:childTnLst>
                                    <p:animEffect transition="out" filter="blinds(horizontal)">
                                      <p:cBhvr>
                                        <p:cTn id="88" dur="500"/>
                                        <p:tgtEl>
                                          <p:spTgt spid="278"/>
                                        </p:tgtEl>
                                      </p:cBhvr>
                                    </p:animEffect>
                                    <p:set>
                                      <p:cBhvr>
                                        <p:cTn id="89" dur="1" fill="hold">
                                          <p:stCondLst>
                                            <p:cond delay="499"/>
                                          </p:stCondLst>
                                        </p:cTn>
                                        <p:tgtEl>
                                          <p:spTgt spid="278"/>
                                        </p:tgtEl>
                                        <p:attrNameLst>
                                          <p:attrName>style.visibility</p:attrName>
                                        </p:attrNameLst>
                                      </p:cBhvr>
                                      <p:to>
                                        <p:strVal val="hidden"/>
                                      </p:to>
                                    </p:set>
                                  </p:childTnLst>
                                </p:cTn>
                              </p:par>
                            </p:childTnLst>
                          </p:cTn>
                        </p:par>
                      </p:childTnLst>
                    </p:cTn>
                  </p:par>
                  <p:par>
                    <p:cTn id="90" fill="hold">
                      <p:stCondLst>
                        <p:cond delay="indefinite"/>
                      </p:stCondLst>
                      <p:childTnLst>
                        <p:par>
                          <p:cTn id="91" fill="hold">
                            <p:stCondLst>
                              <p:cond delay="0"/>
                            </p:stCondLst>
                            <p:childTnLst>
                              <p:par>
                                <p:cTn id="92" presetID="2" presetClass="entr" presetSubtype="1" fill="hold" nodeType="clickEffect">
                                  <p:stCondLst>
                                    <p:cond delay="0"/>
                                  </p:stCondLst>
                                  <p:childTnLst>
                                    <p:set>
                                      <p:cBhvr>
                                        <p:cTn id="93" dur="1" fill="hold">
                                          <p:stCondLst>
                                            <p:cond delay="0"/>
                                          </p:stCondLst>
                                        </p:cTn>
                                        <p:tgtEl>
                                          <p:spTgt spid="218"/>
                                        </p:tgtEl>
                                        <p:attrNameLst>
                                          <p:attrName>style.visibility</p:attrName>
                                        </p:attrNameLst>
                                      </p:cBhvr>
                                      <p:to>
                                        <p:strVal val="visible"/>
                                      </p:to>
                                    </p:set>
                                    <p:anim calcmode="lin" valueType="num">
                                      <p:cBhvr additive="base">
                                        <p:cTn id="94" dur="1000" fill="hold"/>
                                        <p:tgtEl>
                                          <p:spTgt spid="218"/>
                                        </p:tgtEl>
                                        <p:attrNameLst>
                                          <p:attrName>ppt_x</p:attrName>
                                        </p:attrNameLst>
                                      </p:cBhvr>
                                      <p:tavLst>
                                        <p:tav tm="0">
                                          <p:val>
                                            <p:strVal val="#ppt_x"/>
                                          </p:val>
                                        </p:tav>
                                        <p:tav tm="100000">
                                          <p:val>
                                            <p:strVal val="#ppt_x"/>
                                          </p:val>
                                        </p:tav>
                                      </p:tavLst>
                                    </p:anim>
                                    <p:anim calcmode="lin" valueType="num">
                                      <p:cBhvr additive="base">
                                        <p:cTn id="95" dur="1000" fill="hold"/>
                                        <p:tgtEl>
                                          <p:spTgt spid="218"/>
                                        </p:tgtEl>
                                        <p:attrNameLst>
                                          <p:attrName>ppt_y</p:attrName>
                                        </p:attrNameLst>
                                      </p:cBhvr>
                                      <p:tavLst>
                                        <p:tav tm="0">
                                          <p:val>
                                            <p:strVal val="0-#ppt_h/2"/>
                                          </p:val>
                                        </p:tav>
                                        <p:tav tm="100000">
                                          <p:val>
                                            <p:strVal val="#ppt_y"/>
                                          </p:val>
                                        </p:tav>
                                      </p:tavLst>
                                    </p:anim>
                                  </p:childTnLst>
                                </p:cTn>
                              </p:par>
                            </p:childTnLst>
                          </p:cTn>
                        </p:par>
                      </p:childTnLst>
                    </p:cTn>
                  </p:par>
                  <p:par>
                    <p:cTn id="96" fill="hold">
                      <p:stCondLst>
                        <p:cond delay="indefinite"/>
                      </p:stCondLst>
                      <p:childTnLst>
                        <p:par>
                          <p:cTn id="97" fill="hold">
                            <p:stCondLst>
                              <p:cond delay="0"/>
                            </p:stCondLst>
                            <p:childTnLst>
                              <p:par>
                                <p:cTn id="98" presetID="18" presetClass="entr" presetSubtype="3" repeatCount="3000" fill="hold" grpId="0" nodeType="clickEffect">
                                  <p:stCondLst>
                                    <p:cond delay="0"/>
                                  </p:stCondLst>
                                  <p:childTnLst>
                                    <p:set>
                                      <p:cBhvr>
                                        <p:cTn id="99" dur="1" fill="hold">
                                          <p:stCondLst>
                                            <p:cond delay="0"/>
                                          </p:stCondLst>
                                        </p:cTn>
                                        <p:tgtEl>
                                          <p:spTgt spid="297"/>
                                        </p:tgtEl>
                                        <p:attrNameLst>
                                          <p:attrName>style.visibility</p:attrName>
                                        </p:attrNameLst>
                                      </p:cBhvr>
                                      <p:to>
                                        <p:strVal val="visible"/>
                                      </p:to>
                                    </p:set>
                                    <p:animEffect transition="in" filter="strips(upRight)">
                                      <p:cBhvr>
                                        <p:cTn id="100" dur="500"/>
                                        <p:tgtEl>
                                          <p:spTgt spid="297"/>
                                        </p:tgtEl>
                                      </p:cBhvr>
                                    </p:animEffect>
                                  </p:childTnLst>
                                  <p:subTnLst>
                                    <p:audio>
                                      <p:cMediaNode>
                                        <p:cTn display="0" masterRel="sameClick">
                                          <p:stCondLst>
                                            <p:cond evt="begin" delay="0">
                                              <p:tn val="98"/>
                                            </p:cond>
                                          </p:stCondLst>
                                          <p:endCondLst>
                                            <p:cond evt="onStopAudio" delay="0">
                                              <p:tgtEl>
                                                <p:sldTgt/>
                                              </p:tgtEl>
                                            </p:cond>
                                          </p:endCondLst>
                                        </p:cTn>
                                        <p:tgtEl>
                                          <p:sndTgt r:embed="rId3" name="hammer.wav"/>
                                        </p:tgtEl>
                                      </p:cMediaNode>
                                    </p:audio>
                                  </p:subTnLst>
                                </p:cTn>
                              </p:par>
                            </p:childTnLst>
                          </p:cTn>
                        </p:par>
                      </p:childTnLst>
                    </p:cTn>
                  </p:par>
                  <p:par>
                    <p:cTn id="101" fill="hold">
                      <p:stCondLst>
                        <p:cond delay="indefinite"/>
                      </p:stCondLst>
                      <p:childTnLst>
                        <p:par>
                          <p:cTn id="102" fill="hold">
                            <p:stCondLst>
                              <p:cond delay="0"/>
                            </p:stCondLst>
                            <p:childTnLst>
                              <p:par>
                                <p:cTn id="103" presetID="18" presetClass="entr" presetSubtype="3" fill="hold" grpId="0" nodeType="clickEffect">
                                  <p:stCondLst>
                                    <p:cond delay="0"/>
                                  </p:stCondLst>
                                  <p:childTnLst>
                                    <p:set>
                                      <p:cBhvr>
                                        <p:cTn id="104" dur="1" fill="hold">
                                          <p:stCondLst>
                                            <p:cond delay="0"/>
                                          </p:stCondLst>
                                        </p:cTn>
                                        <p:tgtEl>
                                          <p:spTgt spid="279"/>
                                        </p:tgtEl>
                                        <p:attrNameLst>
                                          <p:attrName>style.visibility</p:attrName>
                                        </p:attrNameLst>
                                      </p:cBhvr>
                                      <p:to>
                                        <p:strVal val="visible"/>
                                      </p:to>
                                    </p:set>
                                    <p:animEffect transition="in" filter="strips(upRight)">
                                      <p:cBhvr>
                                        <p:cTn id="105" dur="500"/>
                                        <p:tgtEl>
                                          <p:spTgt spid="279"/>
                                        </p:tgtEl>
                                      </p:cBhvr>
                                    </p:animEffect>
                                  </p:childTnLst>
                                </p:cTn>
                              </p:par>
                            </p:childTnLst>
                          </p:cTn>
                        </p:par>
                      </p:childTnLst>
                    </p:cTn>
                  </p:par>
                  <p:par>
                    <p:cTn id="106" fill="hold">
                      <p:stCondLst>
                        <p:cond delay="indefinite"/>
                      </p:stCondLst>
                      <p:childTnLst>
                        <p:par>
                          <p:cTn id="107" fill="hold">
                            <p:stCondLst>
                              <p:cond delay="0"/>
                            </p:stCondLst>
                            <p:childTnLst>
                              <p:par>
                                <p:cTn id="108" presetID="18" presetClass="entr" presetSubtype="3" fill="hold" grpId="0" nodeType="clickEffect">
                                  <p:stCondLst>
                                    <p:cond delay="0"/>
                                  </p:stCondLst>
                                  <p:childTnLst>
                                    <p:set>
                                      <p:cBhvr>
                                        <p:cTn id="109" dur="1" fill="hold">
                                          <p:stCondLst>
                                            <p:cond delay="0"/>
                                          </p:stCondLst>
                                        </p:cTn>
                                        <p:tgtEl>
                                          <p:spTgt spid="275"/>
                                        </p:tgtEl>
                                        <p:attrNameLst>
                                          <p:attrName>style.visibility</p:attrName>
                                        </p:attrNameLst>
                                      </p:cBhvr>
                                      <p:to>
                                        <p:strVal val="visible"/>
                                      </p:to>
                                    </p:set>
                                    <p:animEffect transition="in" filter="strips(upRight)">
                                      <p:cBhvr>
                                        <p:cTn id="110" dur="500"/>
                                        <p:tgtEl>
                                          <p:spTgt spid="275"/>
                                        </p:tgtEl>
                                      </p:cBhvr>
                                    </p:animEffect>
                                  </p:childTnLst>
                                </p:cTn>
                              </p:par>
                            </p:childTnLst>
                          </p:cTn>
                        </p:par>
                      </p:childTnLst>
                    </p:cTn>
                  </p:par>
                  <p:par>
                    <p:cTn id="111" fill="hold">
                      <p:stCondLst>
                        <p:cond delay="indefinite"/>
                      </p:stCondLst>
                      <p:childTnLst>
                        <p:par>
                          <p:cTn id="112" fill="hold">
                            <p:stCondLst>
                              <p:cond delay="0"/>
                            </p:stCondLst>
                            <p:childTnLst>
                              <p:par>
                                <p:cTn id="113" presetID="2" presetClass="exit" presetSubtype="3" fill="hold" nodeType="clickEffect">
                                  <p:stCondLst>
                                    <p:cond delay="0"/>
                                  </p:stCondLst>
                                  <p:childTnLst>
                                    <p:anim calcmode="lin" valueType="num">
                                      <p:cBhvr additive="base">
                                        <p:cTn id="114" dur="1000"/>
                                        <p:tgtEl>
                                          <p:spTgt spid="218"/>
                                        </p:tgtEl>
                                        <p:attrNameLst>
                                          <p:attrName>ppt_x</p:attrName>
                                        </p:attrNameLst>
                                      </p:cBhvr>
                                      <p:tavLst>
                                        <p:tav tm="0">
                                          <p:val>
                                            <p:strVal val="ppt_x"/>
                                          </p:val>
                                        </p:tav>
                                        <p:tav tm="100000">
                                          <p:val>
                                            <p:strVal val="1+ppt_w/2"/>
                                          </p:val>
                                        </p:tav>
                                      </p:tavLst>
                                    </p:anim>
                                    <p:anim calcmode="lin" valueType="num">
                                      <p:cBhvr additive="base">
                                        <p:cTn id="115" dur="1000"/>
                                        <p:tgtEl>
                                          <p:spTgt spid="218"/>
                                        </p:tgtEl>
                                        <p:attrNameLst>
                                          <p:attrName>ppt_y</p:attrName>
                                        </p:attrNameLst>
                                      </p:cBhvr>
                                      <p:tavLst>
                                        <p:tav tm="0">
                                          <p:val>
                                            <p:strVal val="ppt_y"/>
                                          </p:val>
                                        </p:tav>
                                        <p:tav tm="100000">
                                          <p:val>
                                            <p:strVal val="0-ppt_h/2"/>
                                          </p:val>
                                        </p:tav>
                                      </p:tavLst>
                                    </p:anim>
                                    <p:set>
                                      <p:cBhvr>
                                        <p:cTn id="116" dur="1" fill="hold">
                                          <p:stCondLst>
                                            <p:cond delay="999"/>
                                          </p:stCondLst>
                                        </p:cTn>
                                        <p:tgtEl>
                                          <p:spTgt spid="218"/>
                                        </p:tgtEl>
                                        <p:attrNameLst>
                                          <p:attrName>style.visibility</p:attrName>
                                        </p:attrNameLst>
                                      </p:cBhvr>
                                      <p:to>
                                        <p:strVal val="hidden"/>
                                      </p:to>
                                    </p:set>
                                  </p:childTnLst>
                                </p:cTn>
                              </p:par>
                            </p:childTnLst>
                          </p:cTn>
                        </p:par>
                      </p:childTnLst>
                    </p:cTn>
                  </p:par>
                  <p:par>
                    <p:cTn id="117" fill="hold">
                      <p:stCondLst>
                        <p:cond delay="indefinite"/>
                      </p:stCondLst>
                      <p:childTnLst>
                        <p:par>
                          <p:cTn id="118" fill="hold">
                            <p:stCondLst>
                              <p:cond delay="0"/>
                            </p:stCondLst>
                            <p:childTnLst>
                              <p:par>
                                <p:cTn id="119" presetID="18" presetClass="exit" presetSubtype="12" fill="hold" grpId="1" nodeType="clickEffect">
                                  <p:stCondLst>
                                    <p:cond delay="0"/>
                                  </p:stCondLst>
                                  <p:childTnLst>
                                    <p:animEffect transition="out" filter="strips(downLeft)">
                                      <p:cBhvr>
                                        <p:cTn id="120" dur="500"/>
                                        <p:tgtEl>
                                          <p:spTgt spid="297"/>
                                        </p:tgtEl>
                                      </p:cBhvr>
                                    </p:animEffect>
                                    <p:set>
                                      <p:cBhvr>
                                        <p:cTn id="121" dur="1" fill="hold">
                                          <p:stCondLst>
                                            <p:cond delay="499"/>
                                          </p:stCondLst>
                                        </p:cTn>
                                        <p:tgtEl>
                                          <p:spTgt spid="297"/>
                                        </p:tgtEl>
                                        <p:attrNameLst>
                                          <p:attrName>style.visibility</p:attrName>
                                        </p:attrNameLst>
                                      </p:cBhvr>
                                      <p:to>
                                        <p:strVal val="hidden"/>
                                      </p:to>
                                    </p:set>
                                  </p:childTnLst>
                                </p:cTn>
                              </p:par>
                            </p:childTnLst>
                          </p:cTn>
                        </p:par>
                      </p:childTnLst>
                    </p:cTn>
                  </p:par>
                  <p:par>
                    <p:cTn id="122" fill="hold">
                      <p:stCondLst>
                        <p:cond delay="indefinite"/>
                      </p:stCondLst>
                      <p:childTnLst>
                        <p:par>
                          <p:cTn id="123" fill="hold">
                            <p:stCondLst>
                              <p:cond delay="0"/>
                            </p:stCondLst>
                            <p:childTnLst>
                              <p:par>
                                <p:cTn id="124" presetID="3" presetClass="exit" presetSubtype="10" fill="hold" grpId="1" nodeType="clickEffect">
                                  <p:stCondLst>
                                    <p:cond delay="0"/>
                                  </p:stCondLst>
                                  <p:childTnLst>
                                    <p:animEffect transition="out" filter="blinds(horizontal)">
                                      <p:cBhvr>
                                        <p:cTn id="125" dur="500"/>
                                        <p:tgtEl>
                                          <p:spTgt spid="279"/>
                                        </p:tgtEl>
                                      </p:cBhvr>
                                    </p:animEffect>
                                    <p:set>
                                      <p:cBhvr>
                                        <p:cTn id="126" dur="1" fill="hold">
                                          <p:stCondLst>
                                            <p:cond delay="499"/>
                                          </p:stCondLst>
                                        </p:cTn>
                                        <p:tgtEl>
                                          <p:spTgt spid="279"/>
                                        </p:tgtEl>
                                        <p:attrNameLst>
                                          <p:attrName>style.visibility</p:attrName>
                                        </p:attrNameLst>
                                      </p:cBhvr>
                                      <p:to>
                                        <p:strVal val="hidden"/>
                                      </p:to>
                                    </p:set>
                                  </p:childTnLst>
                                </p:cTn>
                              </p:par>
                            </p:childTnLst>
                          </p:cTn>
                        </p:par>
                      </p:childTnLst>
                    </p:cTn>
                  </p:par>
                  <p:par>
                    <p:cTn id="127" fill="hold">
                      <p:stCondLst>
                        <p:cond delay="indefinite"/>
                      </p:stCondLst>
                      <p:childTnLst>
                        <p:par>
                          <p:cTn id="128" fill="hold">
                            <p:stCondLst>
                              <p:cond delay="0"/>
                            </p:stCondLst>
                            <p:childTnLst>
                              <p:par>
                                <p:cTn id="129" presetID="2" presetClass="entr" presetSubtype="1" fill="hold" nodeType="clickEffect">
                                  <p:stCondLst>
                                    <p:cond delay="0"/>
                                  </p:stCondLst>
                                  <p:childTnLst>
                                    <p:set>
                                      <p:cBhvr>
                                        <p:cTn id="130" dur="1" fill="hold">
                                          <p:stCondLst>
                                            <p:cond delay="0"/>
                                          </p:stCondLst>
                                        </p:cTn>
                                        <p:tgtEl>
                                          <p:spTgt spid="203"/>
                                        </p:tgtEl>
                                        <p:attrNameLst>
                                          <p:attrName>style.visibility</p:attrName>
                                        </p:attrNameLst>
                                      </p:cBhvr>
                                      <p:to>
                                        <p:strVal val="visible"/>
                                      </p:to>
                                    </p:set>
                                    <p:anim calcmode="lin" valueType="num">
                                      <p:cBhvr additive="base">
                                        <p:cTn id="131" dur="1000" fill="hold"/>
                                        <p:tgtEl>
                                          <p:spTgt spid="203"/>
                                        </p:tgtEl>
                                        <p:attrNameLst>
                                          <p:attrName>ppt_x</p:attrName>
                                        </p:attrNameLst>
                                      </p:cBhvr>
                                      <p:tavLst>
                                        <p:tav tm="0">
                                          <p:val>
                                            <p:strVal val="#ppt_x"/>
                                          </p:val>
                                        </p:tav>
                                        <p:tav tm="100000">
                                          <p:val>
                                            <p:strVal val="#ppt_x"/>
                                          </p:val>
                                        </p:tav>
                                      </p:tavLst>
                                    </p:anim>
                                    <p:anim calcmode="lin" valueType="num">
                                      <p:cBhvr additive="base">
                                        <p:cTn id="132" dur="1000" fill="hold"/>
                                        <p:tgtEl>
                                          <p:spTgt spid="203"/>
                                        </p:tgtEl>
                                        <p:attrNameLst>
                                          <p:attrName>ppt_y</p:attrName>
                                        </p:attrNameLst>
                                      </p:cBhvr>
                                      <p:tavLst>
                                        <p:tav tm="0">
                                          <p:val>
                                            <p:strVal val="0-#ppt_h/2"/>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18" presetClass="entr" presetSubtype="12" repeatCount="3000" fill="hold" grpId="0" nodeType="clickEffect">
                                  <p:stCondLst>
                                    <p:cond delay="0"/>
                                  </p:stCondLst>
                                  <p:childTnLst>
                                    <p:set>
                                      <p:cBhvr>
                                        <p:cTn id="136" dur="1" fill="hold">
                                          <p:stCondLst>
                                            <p:cond delay="0"/>
                                          </p:stCondLst>
                                        </p:cTn>
                                        <p:tgtEl>
                                          <p:spTgt spid="317"/>
                                        </p:tgtEl>
                                        <p:attrNameLst>
                                          <p:attrName>style.visibility</p:attrName>
                                        </p:attrNameLst>
                                      </p:cBhvr>
                                      <p:to>
                                        <p:strVal val="visible"/>
                                      </p:to>
                                    </p:set>
                                    <p:animEffect transition="in" filter="strips(downLeft)">
                                      <p:cBhvr>
                                        <p:cTn id="137" dur="500"/>
                                        <p:tgtEl>
                                          <p:spTgt spid="317"/>
                                        </p:tgtEl>
                                      </p:cBhvr>
                                    </p:animEffect>
                                  </p:childTnLst>
                                  <p:subTnLst>
                                    <p:audio>
                                      <p:cMediaNode>
                                        <p:cTn display="0" masterRel="sameClick">
                                          <p:stCondLst>
                                            <p:cond evt="begin" delay="0">
                                              <p:tn val="135"/>
                                            </p:cond>
                                          </p:stCondLst>
                                          <p:endCondLst>
                                            <p:cond evt="onStopAudio" delay="0">
                                              <p:tgtEl>
                                                <p:sldTgt/>
                                              </p:tgtEl>
                                            </p:cond>
                                          </p:endCondLst>
                                        </p:cTn>
                                        <p:tgtEl>
                                          <p:sndTgt r:embed="rId3" name="hammer.wav"/>
                                        </p:tgtEl>
                                      </p:cMediaNode>
                                    </p:audio>
                                  </p:subTnLst>
                                </p:cTn>
                              </p:par>
                            </p:childTnLst>
                          </p:cTn>
                        </p:par>
                      </p:childTnLst>
                    </p:cTn>
                  </p:par>
                  <p:par>
                    <p:cTn id="138" fill="hold">
                      <p:stCondLst>
                        <p:cond delay="indefinite"/>
                      </p:stCondLst>
                      <p:childTnLst>
                        <p:par>
                          <p:cTn id="139" fill="hold">
                            <p:stCondLst>
                              <p:cond delay="0"/>
                            </p:stCondLst>
                            <p:childTnLst>
                              <p:par>
                                <p:cTn id="140" presetID="18" presetClass="entr" presetSubtype="12" fill="hold" grpId="0" nodeType="clickEffect">
                                  <p:stCondLst>
                                    <p:cond delay="0"/>
                                  </p:stCondLst>
                                  <p:childTnLst>
                                    <p:set>
                                      <p:cBhvr>
                                        <p:cTn id="141" dur="1" fill="hold">
                                          <p:stCondLst>
                                            <p:cond delay="0"/>
                                          </p:stCondLst>
                                        </p:cTn>
                                        <p:tgtEl>
                                          <p:spTgt spid="294"/>
                                        </p:tgtEl>
                                        <p:attrNameLst>
                                          <p:attrName>style.visibility</p:attrName>
                                        </p:attrNameLst>
                                      </p:cBhvr>
                                      <p:to>
                                        <p:strVal val="visible"/>
                                      </p:to>
                                    </p:set>
                                    <p:animEffect transition="in" filter="strips(downLeft)">
                                      <p:cBhvr>
                                        <p:cTn id="142" dur="500"/>
                                        <p:tgtEl>
                                          <p:spTgt spid="294"/>
                                        </p:tgtEl>
                                      </p:cBhvr>
                                    </p:animEffect>
                                  </p:childTnLst>
                                </p:cTn>
                              </p:par>
                            </p:childTnLst>
                          </p:cTn>
                        </p:par>
                      </p:childTnLst>
                    </p:cTn>
                  </p:par>
                  <p:par>
                    <p:cTn id="143" fill="hold">
                      <p:stCondLst>
                        <p:cond delay="indefinite"/>
                      </p:stCondLst>
                      <p:childTnLst>
                        <p:par>
                          <p:cTn id="144" fill="hold">
                            <p:stCondLst>
                              <p:cond delay="0"/>
                            </p:stCondLst>
                            <p:childTnLst>
                              <p:par>
                                <p:cTn id="145" presetID="18" presetClass="entr" presetSubtype="12" fill="hold" grpId="0" nodeType="clickEffect">
                                  <p:stCondLst>
                                    <p:cond delay="0"/>
                                  </p:stCondLst>
                                  <p:childTnLst>
                                    <p:set>
                                      <p:cBhvr>
                                        <p:cTn id="146" dur="1" fill="hold">
                                          <p:stCondLst>
                                            <p:cond delay="0"/>
                                          </p:stCondLst>
                                        </p:cTn>
                                        <p:tgtEl>
                                          <p:spTgt spid="273"/>
                                        </p:tgtEl>
                                        <p:attrNameLst>
                                          <p:attrName>style.visibility</p:attrName>
                                        </p:attrNameLst>
                                      </p:cBhvr>
                                      <p:to>
                                        <p:strVal val="visible"/>
                                      </p:to>
                                    </p:set>
                                    <p:animEffect transition="in" filter="strips(downLeft)">
                                      <p:cBhvr>
                                        <p:cTn id="147" dur="500"/>
                                        <p:tgtEl>
                                          <p:spTgt spid="273"/>
                                        </p:tgtEl>
                                      </p:cBhvr>
                                    </p:animEffect>
                                  </p:childTnLst>
                                </p:cTn>
                              </p:par>
                            </p:childTnLst>
                          </p:cTn>
                        </p:par>
                      </p:childTnLst>
                    </p:cTn>
                  </p:par>
                  <p:par>
                    <p:cTn id="148" fill="hold">
                      <p:stCondLst>
                        <p:cond delay="indefinite"/>
                      </p:stCondLst>
                      <p:childTnLst>
                        <p:par>
                          <p:cTn id="149" fill="hold">
                            <p:stCondLst>
                              <p:cond delay="0"/>
                            </p:stCondLst>
                            <p:childTnLst>
                              <p:par>
                                <p:cTn id="150" presetID="2" presetClass="exit" presetSubtype="3" fill="hold" nodeType="clickEffect">
                                  <p:stCondLst>
                                    <p:cond delay="0"/>
                                  </p:stCondLst>
                                  <p:childTnLst>
                                    <p:anim calcmode="lin" valueType="num">
                                      <p:cBhvr additive="base">
                                        <p:cTn id="151" dur="1000"/>
                                        <p:tgtEl>
                                          <p:spTgt spid="203"/>
                                        </p:tgtEl>
                                        <p:attrNameLst>
                                          <p:attrName>ppt_x</p:attrName>
                                        </p:attrNameLst>
                                      </p:cBhvr>
                                      <p:tavLst>
                                        <p:tav tm="0">
                                          <p:val>
                                            <p:strVal val="ppt_x"/>
                                          </p:val>
                                        </p:tav>
                                        <p:tav tm="100000">
                                          <p:val>
                                            <p:strVal val="1+ppt_w/2"/>
                                          </p:val>
                                        </p:tav>
                                      </p:tavLst>
                                    </p:anim>
                                    <p:anim calcmode="lin" valueType="num">
                                      <p:cBhvr additive="base">
                                        <p:cTn id="152" dur="1000"/>
                                        <p:tgtEl>
                                          <p:spTgt spid="203"/>
                                        </p:tgtEl>
                                        <p:attrNameLst>
                                          <p:attrName>ppt_y</p:attrName>
                                        </p:attrNameLst>
                                      </p:cBhvr>
                                      <p:tavLst>
                                        <p:tav tm="0">
                                          <p:val>
                                            <p:strVal val="ppt_y"/>
                                          </p:val>
                                        </p:tav>
                                        <p:tav tm="100000">
                                          <p:val>
                                            <p:strVal val="0-ppt_h/2"/>
                                          </p:val>
                                        </p:tav>
                                      </p:tavLst>
                                    </p:anim>
                                    <p:set>
                                      <p:cBhvr>
                                        <p:cTn id="153" dur="1" fill="hold">
                                          <p:stCondLst>
                                            <p:cond delay="999"/>
                                          </p:stCondLst>
                                        </p:cTn>
                                        <p:tgtEl>
                                          <p:spTgt spid="203"/>
                                        </p:tgtEl>
                                        <p:attrNameLst>
                                          <p:attrName>style.visibility</p:attrName>
                                        </p:attrNameLst>
                                      </p:cBhvr>
                                      <p:to>
                                        <p:strVal val="hidden"/>
                                      </p:to>
                                    </p:set>
                                  </p:childTnLst>
                                </p:cTn>
                              </p:par>
                            </p:childTnLst>
                          </p:cTn>
                        </p:par>
                      </p:childTnLst>
                    </p:cTn>
                  </p:par>
                  <p:par>
                    <p:cTn id="154" fill="hold">
                      <p:stCondLst>
                        <p:cond delay="indefinite"/>
                      </p:stCondLst>
                      <p:childTnLst>
                        <p:par>
                          <p:cTn id="155" fill="hold">
                            <p:stCondLst>
                              <p:cond delay="0"/>
                            </p:stCondLst>
                            <p:childTnLst>
                              <p:par>
                                <p:cTn id="156" presetID="18" presetClass="exit" presetSubtype="9" fill="hold" grpId="1" nodeType="clickEffect">
                                  <p:stCondLst>
                                    <p:cond delay="0"/>
                                  </p:stCondLst>
                                  <p:childTnLst>
                                    <p:animEffect transition="out" filter="strips(upLeft)">
                                      <p:cBhvr>
                                        <p:cTn id="157" dur="1000"/>
                                        <p:tgtEl>
                                          <p:spTgt spid="317"/>
                                        </p:tgtEl>
                                      </p:cBhvr>
                                    </p:animEffect>
                                    <p:set>
                                      <p:cBhvr>
                                        <p:cTn id="158" dur="1" fill="hold">
                                          <p:stCondLst>
                                            <p:cond delay="999"/>
                                          </p:stCondLst>
                                        </p:cTn>
                                        <p:tgtEl>
                                          <p:spTgt spid="317"/>
                                        </p:tgtEl>
                                        <p:attrNameLst>
                                          <p:attrName>style.visibility</p:attrName>
                                        </p:attrNameLst>
                                      </p:cBhvr>
                                      <p:to>
                                        <p:strVal val="hidden"/>
                                      </p:to>
                                    </p:set>
                                  </p:childTnLst>
                                </p:cTn>
                              </p:par>
                            </p:childTnLst>
                          </p:cTn>
                        </p:par>
                      </p:childTnLst>
                    </p:cTn>
                  </p:par>
                  <p:par>
                    <p:cTn id="159" fill="hold">
                      <p:stCondLst>
                        <p:cond delay="indefinite"/>
                      </p:stCondLst>
                      <p:childTnLst>
                        <p:par>
                          <p:cTn id="160" fill="hold">
                            <p:stCondLst>
                              <p:cond delay="0"/>
                            </p:stCondLst>
                            <p:childTnLst>
                              <p:par>
                                <p:cTn id="161" presetID="3" presetClass="exit" presetSubtype="10" fill="hold" grpId="1" nodeType="clickEffect">
                                  <p:stCondLst>
                                    <p:cond delay="0"/>
                                  </p:stCondLst>
                                  <p:childTnLst>
                                    <p:animEffect transition="out" filter="blinds(horizontal)">
                                      <p:cBhvr>
                                        <p:cTn id="162" dur="500"/>
                                        <p:tgtEl>
                                          <p:spTgt spid="294"/>
                                        </p:tgtEl>
                                      </p:cBhvr>
                                    </p:animEffect>
                                    <p:set>
                                      <p:cBhvr>
                                        <p:cTn id="163" dur="1" fill="hold">
                                          <p:stCondLst>
                                            <p:cond delay="499"/>
                                          </p:stCondLst>
                                        </p:cTn>
                                        <p:tgtEl>
                                          <p:spTgt spid="294"/>
                                        </p:tgtEl>
                                        <p:attrNameLst>
                                          <p:attrName>style.visibility</p:attrName>
                                        </p:attrNameLst>
                                      </p:cBhvr>
                                      <p:to>
                                        <p:strVal val="hidden"/>
                                      </p:to>
                                    </p:set>
                                  </p:childTnLst>
                                </p:cTn>
                              </p:par>
                            </p:childTnLst>
                          </p:cTn>
                        </p:par>
                      </p:childTnLst>
                    </p:cTn>
                  </p:par>
                  <p:par>
                    <p:cTn id="164" fill="hold">
                      <p:stCondLst>
                        <p:cond delay="indefinite"/>
                      </p:stCondLst>
                      <p:childTnLst>
                        <p:par>
                          <p:cTn id="165" fill="hold">
                            <p:stCondLst>
                              <p:cond delay="0"/>
                            </p:stCondLst>
                            <p:childTnLst>
                              <p:par>
                                <p:cTn id="166" presetID="2" presetClass="entr" presetSubtype="1" fill="hold" nodeType="clickEffect">
                                  <p:stCondLst>
                                    <p:cond delay="0"/>
                                  </p:stCondLst>
                                  <p:childTnLst>
                                    <p:set>
                                      <p:cBhvr>
                                        <p:cTn id="167" dur="1" fill="hold">
                                          <p:stCondLst>
                                            <p:cond delay="0"/>
                                          </p:stCondLst>
                                        </p:cTn>
                                        <p:tgtEl>
                                          <p:spTgt spid="206"/>
                                        </p:tgtEl>
                                        <p:attrNameLst>
                                          <p:attrName>style.visibility</p:attrName>
                                        </p:attrNameLst>
                                      </p:cBhvr>
                                      <p:to>
                                        <p:strVal val="visible"/>
                                      </p:to>
                                    </p:set>
                                    <p:anim calcmode="lin" valueType="num">
                                      <p:cBhvr additive="base">
                                        <p:cTn id="168" dur="1000" fill="hold"/>
                                        <p:tgtEl>
                                          <p:spTgt spid="206"/>
                                        </p:tgtEl>
                                        <p:attrNameLst>
                                          <p:attrName>ppt_x</p:attrName>
                                        </p:attrNameLst>
                                      </p:cBhvr>
                                      <p:tavLst>
                                        <p:tav tm="0">
                                          <p:val>
                                            <p:strVal val="#ppt_x"/>
                                          </p:val>
                                        </p:tav>
                                        <p:tav tm="100000">
                                          <p:val>
                                            <p:strVal val="#ppt_x"/>
                                          </p:val>
                                        </p:tav>
                                      </p:tavLst>
                                    </p:anim>
                                    <p:anim calcmode="lin" valueType="num">
                                      <p:cBhvr additive="base">
                                        <p:cTn id="169" dur="1000" fill="hold"/>
                                        <p:tgtEl>
                                          <p:spTgt spid="206"/>
                                        </p:tgtEl>
                                        <p:attrNameLst>
                                          <p:attrName>ppt_y</p:attrName>
                                        </p:attrNameLst>
                                      </p:cBhvr>
                                      <p:tavLst>
                                        <p:tav tm="0">
                                          <p:val>
                                            <p:strVal val="0-#ppt_h/2"/>
                                          </p:val>
                                        </p:tav>
                                        <p:tav tm="100000">
                                          <p:val>
                                            <p:strVal val="#ppt_y"/>
                                          </p:val>
                                        </p:tav>
                                      </p:tavLst>
                                    </p:anim>
                                  </p:childTnLst>
                                </p:cTn>
                              </p:par>
                            </p:childTnLst>
                          </p:cTn>
                        </p:par>
                      </p:childTnLst>
                    </p:cTn>
                  </p:par>
                  <p:par>
                    <p:cTn id="170" fill="hold">
                      <p:stCondLst>
                        <p:cond delay="indefinite"/>
                      </p:stCondLst>
                      <p:childTnLst>
                        <p:par>
                          <p:cTn id="171" fill="hold">
                            <p:stCondLst>
                              <p:cond delay="0"/>
                            </p:stCondLst>
                            <p:childTnLst>
                              <p:par>
                                <p:cTn id="172" presetID="18" presetClass="entr" presetSubtype="12" repeatCount="2000" fill="hold" grpId="0" nodeType="clickEffect">
                                  <p:stCondLst>
                                    <p:cond delay="0"/>
                                  </p:stCondLst>
                                  <p:childTnLst>
                                    <p:set>
                                      <p:cBhvr>
                                        <p:cTn id="173" dur="1" fill="hold">
                                          <p:stCondLst>
                                            <p:cond delay="0"/>
                                          </p:stCondLst>
                                        </p:cTn>
                                        <p:tgtEl>
                                          <p:spTgt spid="318"/>
                                        </p:tgtEl>
                                        <p:attrNameLst>
                                          <p:attrName>style.visibility</p:attrName>
                                        </p:attrNameLst>
                                      </p:cBhvr>
                                      <p:to>
                                        <p:strVal val="visible"/>
                                      </p:to>
                                    </p:set>
                                    <p:animEffect transition="in" filter="strips(downLeft)">
                                      <p:cBhvr>
                                        <p:cTn id="174" dur="1000"/>
                                        <p:tgtEl>
                                          <p:spTgt spid="318"/>
                                        </p:tgtEl>
                                      </p:cBhvr>
                                    </p:animEffect>
                                  </p:childTnLst>
                                  <p:subTnLst>
                                    <p:audio>
                                      <p:cMediaNode>
                                        <p:cTn display="0" masterRel="sameClick">
                                          <p:stCondLst>
                                            <p:cond evt="begin" delay="0">
                                              <p:tn val="172"/>
                                            </p:cond>
                                          </p:stCondLst>
                                          <p:endCondLst>
                                            <p:cond evt="onStopAudio" delay="0">
                                              <p:tgtEl>
                                                <p:sldTgt/>
                                              </p:tgtEl>
                                            </p:cond>
                                          </p:endCondLst>
                                        </p:cTn>
                                        <p:tgtEl>
                                          <p:sndTgt r:embed="rId3" name="hammer.wav"/>
                                        </p:tgtEl>
                                      </p:cMediaNode>
                                    </p:audio>
                                  </p:subTnLst>
                                </p:cTn>
                              </p:par>
                            </p:childTnLst>
                          </p:cTn>
                        </p:par>
                      </p:childTnLst>
                    </p:cTn>
                  </p:par>
                  <p:par>
                    <p:cTn id="175" fill="hold">
                      <p:stCondLst>
                        <p:cond delay="indefinite"/>
                      </p:stCondLst>
                      <p:childTnLst>
                        <p:par>
                          <p:cTn id="176" fill="hold">
                            <p:stCondLst>
                              <p:cond delay="0"/>
                            </p:stCondLst>
                            <p:childTnLst>
                              <p:par>
                                <p:cTn id="177" presetID="18" presetClass="entr" presetSubtype="6" repeatCount="2000" fill="hold" grpId="0" nodeType="clickEffect">
                                  <p:stCondLst>
                                    <p:cond delay="0"/>
                                  </p:stCondLst>
                                  <p:childTnLst>
                                    <p:set>
                                      <p:cBhvr>
                                        <p:cTn id="178" dur="1" fill="hold">
                                          <p:stCondLst>
                                            <p:cond delay="0"/>
                                          </p:stCondLst>
                                        </p:cTn>
                                        <p:tgtEl>
                                          <p:spTgt spid="295"/>
                                        </p:tgtEl>
                                        <p:attrNameLst>
                                          <p:attrName>style.visibility</p:attrName>
                                        </p:attrNameLst>
                                      </p:cBhvr>
                                      <p:to>
                                        <p:strVal val="visible"/>
                                      </p:to>
                                    </p:set>
                                    <p:animEffect transition="in" filter="strips(downRight)">
                                      <p:cBhvr>
                                        <p:cTn id="179" dur="500"/>
                                        <p:tgtEl>
                                          <p:spTgt spid="295"/>
                                        </p:tgtEl>
                                      </p:cBhvr>
                                    </p:animEffect>
                                  </p:childTnLst>
                                </p:cTn>
                              </p:par>
                            </p:childTnLst>
                          </p:cTn>
                        </p:par>
                      </p:childTnLst>
                    </p:cTn>
                  </p:par>
                  <p:par>
                    <p:cTn id="180" fill="hold">
                      <p:stCondLst>
                        <p:cond delay="indefinite"/>
                      </p:stCondLst>
                      <p:childTnLst>
                        <p:par>
                          <p:cTn id="181" fill="hold">
                            <p:stCondLst>
                              <p:cond delay="0"/>
                            </p:stCondLst>
                            <p:childTnLst>
                              <p:par>
                                <p:cTn id="182" presetID="2" presetClass="exit" presetSubtype="3" fill="hold" nodeType="clickEffect">
                                  <p:stCondLst>
                                    <p:cond delay="0"/>
                                  </p:stCondLst>
                                  <p:childTnLst>
                                    <p:anim calcmode="lin" valueType="num">
                                      <p:cBhvr additive="base">
                                        <p:cTn id="183" dur="1000"/>
                                        <p:tgtEl>
                                          <p:spTgt spid="206"/>
                                        </p:tgtEl>
                                        <p:attrNameLst>
                                          <p:attrName>ppt_x</p:attrName>
                                        </p:attrNameLst>
                                      </p:cBhvr>
                                      <p:tavLst>
                                        <p:tav tm="0">
                                          <p:val>
                                            <p:strVal val="ppt_x"/>
                                          </p:val>
                                        </p:tav>
                                        <p:tav tm="100000">
                                          <p:val>
                                            <p:strVal val="1+ppt_w/2"/>
                                          </p:val>
                                        </p:tav>
                                      </p:tavLst>
                                    </p:anim>
                                    <p:anim calcmode="lin" valueType="num">
                                      <p:cBhvr additive="base">
                                        <p:cTn id="184" dur="1000"/>
                                        <p:tgtEl>
                                          <p:spTgt spid="206"/>
                                        </p:tgtEl>
                                        <p:attrNameLst>
                                          <p:attrName>ppt_y</p:attrName>
                                        </p:attrNameLst>
                                      </p:cBhvr>
                                      <p:tavLst>
                                        <p:tav tm="0">
                                          <p:val>
                                            <p:strVal val="ppt_y"/>
                                          </p:val>
                                        </p:tav>
                                        <p:tav tm="100000">
                                          <p:val>
                                            <p:strVal val="0-ppt_h/2"/>
                                          </p:val>
                                        </p:tav>
                                      </p:tavLst>
                                    </p:anim>
                                    <p:set>
                                      <p:cBhvr>
                                        <p:cTn id="185" dur="1" fill="hold">
                                          <p:stCondLst>
                                            <p:cond delay="999"/>
                                          </p:stCondLst>
                                        </p:cTn>
                                        <p:tgtEl>
                                          <p:spTgt spid="206"/>
                                        </p:tgtEl>
                                        <p:attrNameLst>
                                          <p:attrName>style.visibility</p:attrName>
                                        </p:attrNameLst>
                                      </p:cBhvr>
                                      <p:to>
                                        <p:strVal val="hidden"/>
                                      </p:to>
                                    </p:set>
                                  </p:childTnLst>
                                </p:cTn>
                              </p:par>
                            </p:childTnLst>
                          </p:cTn>
                        </p:par>
                      </p:childTnLst>
                    </p:cTn>
                  </p:par>
                  <p:par>
                    <p:cTn id="186" fill="hold">
                      <p:stCondLst>
                        <p:cond delay="indefinite"/>
                      </p:stCondLst>
                      <p:childTnLst>
                        <p:par>
                          <p:cTn id="187" fill="hold">
                            <p:stCondLst>
                              <p:cond delay="0"/>
                            </p:stCondLst>
                            <p:childTnLst>
                              <p:par>
                                <p:cTn id="188" presetID="18" presetClass="exit" presetSubtype="12" fill="hold" grpId="1" nodeType="clickEffect">
                                  <p:stCondLst>
                                    <p:cond delay="0"/>
                                  </p:stCondLst>
                                  <p:childTnLst>
                                    <p:animEffect transition="out" filter="strips(downLeft)">
                                      <p:cBhvr>
                                        <p:cTn id="189" dur="500"/>
                                        <p:tgtEl>
                                          <p:spTgt spid="318"/>
                                        </p:tgtEl>
                                      </p:cBhvr>
                                    </p:animEffect>
                                    <p:set>
                                      <p:cBhvr>
                                        <p:cTn id="190" dur="1" fill="hold">
                                          <p:stCondLst>
                                            <p:cond delay="499"/>
                                          </p:stCondLst>
                                        </p:cTn>
                                        <p:tgtEl>
                                          <p:spTgt spid="318"/>
                                        </p:tgtEl>
                                        <p:attrNameLst>
                                          <p:attrName>style.visibility</p:attrName>
                                        </p:attrNameLst>
                                      </p:cBhvr>
                                      <p:to>
                                        <p:strVal val="hidden"/>
                                      </p:to>
                                    </p:set>
                                  </p:childTnLst>
                                </p:cTn>
                              </p:par>
                            </p:childTnLst>
                          </p:cTn>
                        </p:par>
                      </p:childTnLst>
                    </p:cTn>
                  </p:par>
                  <p:par>
                    <p:cTn id="191" fill="hold">
                      <p:stCondLst>
                        <p:cond delay="indefinite"/>
                      </p:stCondLst>
                      <p:childTnLst>
                        <p:par>
                          <p:cTn id="192" fill="hold">
                            <p:stCondLst>
                              <p:cond delay="0"/>
                            </p:stCondLst>
                            <p:childTnLst>
                              <p:par>
                                <p:cTn id="193" presetID="2" presetClass="entr" presetSubtype="1" fill="hold" nodeType="clickEffect">
                                  <p:stCondLst>
                                    <p:cond delay="0"/>
                                  </p:stCondLst>
                                  <p:childTnLst>
                                    <p:set>
                                      <p:cBhvr>
                                        <p:cTn id="194" dur="1" fill="hold">
                                          <p:stCondLst>
                                            <p:cond delay="0"/>
                                          </p:stCondLst>
                                        </p:cTn>
                                        <p:tgtEl>
                                          <p:spTgt spid="209"/>
                                        </p:tgtEl>
                                        <p:attrNameLst>
                                          <p:attrName>style.visibility</p:attrName>
                                        </p:attrNameLst>
                                      </p:cBhvr>
                                      <p:to>
                                        <p:strVal val="visible"/>
                                      </p:to>
                                    </p:set>
                                    <p:anim calcmode="lin" valueType="num">
                                      <p:cBhvr additive="base">
                                        <p:cTn id="195" dur="1000" fill="hold"/>
                                        <p:tgtEl>
                                          <p:spTgt spid="209"/>
                                        </p:tgtEl>
                                        <p:attrNameLst>
                                          <p:attrName>ppt_x</p:attrName>
                                        </p:attrNameLst>
                                      </p:cBhvr>
                                      <p:tavLst>
                                        <p:tav tm="0">
                                          <p:val>
                                            <p:strVal val="#ppt_x"/>
                                          </p:val>
                                        </p:tav>
                                        <p:tav tm="100000">
                                          <p:val>
                                            <p:strVal val="#ppt_x"/>
                                          </p:val>
                                        </p:tav>
                                      </p:tavLst>
                                    </p:anim>
                                    <p:anim calcmode="lin" valueType="num">
                                      <p:cBhvr additive="base">
                                        <p:cTn id="196" dur="1000" fill="hold"/>
                                        <p:tgtEl>
                                          <p:spTgt spid="209"/>
                                        </p:tgtEl>
                                        <p:attrNameLst>
                                          <p:attrName>ppt_y</p:attrName>
                                        </p:attrNameLst>
                                      </p:cBhvr>
                                      <p:tavLst>
                                        <p:tav tm="0">
                                          <p:val>
                                            <p:strVal val="0-#ppt_h/2"/>
                                          </p:val>
                                        </p:tav>
                                        <p:tav tm="100000">
                                          <p:val>
                                            <p:strVal val="#ppt_y"/>
                                          </p:val>
                                        </p:tav>
                                      </p:tavLst>
                                    </p:anim>
                                  </p:childTnLst>
                                </p:cTn>
                              </p:par>
                            </p:childTnLst>
                          </p:cTn>
                        </p:par>
                      </p:childTnLst>
                    </p:cTn>
                  </p:par>
                  <p:par>
                    <p:cTn id="197" fill="hold">
                      <p:stCondLst>
                        <p:cond delay="indefinite"/>
                      </p:stCondLst>
                      <p:childTnLst>
                        <p:par>
                          <p:cTn id="198" fill="hold">
                            <p:stCondLst>
                              <p:cond delay="0"/>
                            </p:stCondLst>
                            <p:childTnLst>
                              <p:par>
                                <p:cTn id="199" presetID="18" presetClass="entr" presetSubtype="6" repeatCount="3000" fill="hold" grpId="0" nodeType="clickEffect">
                                  <p:stCondLst>
                                    <p:cond delay="0"/>
                                  </p:stCondLst>
                                  <p:childTnLst>
                                    <p:set>
                                      <p:cBhvr>
                                        <p:cTn id="200" dur="1" fill="hold">
                                          <p:stCondLst>
                                            <p:cond delay="0"/>
                                          </p:stCondLst>
                                        </p:cTn>
                                        <p:tgtEl>
                                          <p:spTgt spid="319"/>
                                        </p:tgtEl>
                                        <p:attrNameLst>
                                          <p:attrName>style.visibility</p:attrName>
                                        </p:attrNameLst>
                                      </p:cBhvr>
                                      <p:to>
                                        <p:strVal val="visible"/>
                                      </p:to>
                                    </p:set>
                                    <p:animEffect transition="in" filter="strips(downRight)">
                                      <p:cBhvr>
                                        <p:cTn id="201" dur="1000"/>
                                        <p:tgtEl>
                                          <p:spTgt spid="319"/>
                                        </p:tgtEl>
                                      </p:cBhvr>
                                    </p:animEffect>
                                  </p:childTnLst>
                                  <p:subTnLst>
                                    <p:audio>
                                      <p:cMediaNode>
                                        <p:cTn display="0" masterRel="sameClick">
                                          <p:stCondLst>
                                            <p:cond evt="begin" delay="0">
                                              <p:tn val="199"/>
                                            </p:cond>
                                          </p:stCondLst>
                                          <p:endCondLst>
                                            <p:cond evt="onStopAudio" delay="0">
                                              <p:tgtEl>
                                                <p:sldTgt/>
                                              </p:tgtEl>
                                            </p:cond>
                                          </p:endCondLst>
                                        </p:cTn>
                                        <p:tgtEl>
                                          <p:sndTgt r:embed="rId3" name="hammer.wav"/>
                                        </p:tgtEl>
                                      </p:cMediaNode>
                                    </p:audio>
                                  </p:subTnLst>
                                </p:cTn>
                              </p:par>
                            </p:childTnLst>
                          </p:cTn>
                        </p:par>
                      </p:childTnLst>
                    </p:cTn>
                  </p:par>
                  <p:par>
                    <p:cTn id="202" fill="hold">
                      <p:stCondLst>
                        <p:cond delay="indefinite"/>
                      </p:stCondLst>
                      <p:childTnLst>
                        <p:par>
                          <p:cTn id="203" fill="hold">
                            <p:stCondLst>
                              <p:cond delay="0"/>
                            </p:stCondLst>
                            <p:childTnLst>
                              <p:par>
                                <p:cTn id="204" presetID="18" presetClass="entr" presetSubtype="3" fill="hold" grpId="0" nodeType="clickEffect">
                                  <p:stCondLst>
                                    <p:cond delay="0"/>
                                  </p:stCondLst>
                                  <p:childTnLst>
                                    <p:set>
                                      <p:cBhvr>
                                        <p:cTn id="205" dur="1" fill="hold">
                                          <p:stCondLst>
                                            <p:cond delay="0"/>
                                          </p:stCondLst>
                                        </p:cTn>
                                        <p:tgtEl>
                                          <p:spTgt spid="296"/>
                                        </p:tgtEl>
                                        <p:attrNameLst>
                                          <p:attrName>style.visibility</p:attrName>
                                        </p:attrNameLst>
                                      </p:cBhvr>
                                      <p:to>
                                        <p:strVal val="visible"/>
                                      </p:to>
                                    </p:set>
                                    <p:animEffect transition="in" filter="strips(upRight)">
                                      <p:cBhvr>
                                        <p:cTn id="206" dur="500"/>
                                        <p:tgtEl>
                                          <p:spTgt spid="296"/>
                                        </p:tgtEl>
                                      </p:cBhvr>
                                    </p:animEffect>
                                  </p:childTnLst>
                                </p:cTn>
                              </p:par>
                            </p:childTnLst>
                          </p:cTn>
                        </p:par>
                      </p:childTnLst>
                    </p:cTn>
                  </p:par>
                  <p:par>
                    <p:cTn id="207" fill="hold">
                      <p:stCondLst>
                        <p:cond delay="indefinite"/>
                      </p:stCondLst>
                      <p:childTnLst>
                        <p:par>
                          <p:cTn id="208" fill="hold">
                            <p:stCondLst>
                              <p:cond delay="0"/>
                            </p:stCondLst>
                            <p:childTnLst>
                              <p:par>
                                <p:cTn id="209" presetID="2" presetClass="exit" presetSubtype="3" fill="hold" nodeType="clickEffect">
                                  <p:stCondLst>
                                    <p:cond delay="0"/>
                                  </p:stCondLst>
                                  <p:childTnLst>
                                    <p:anim calcmode="lin" valueType="num">
                                      <p:cBhvr additive="base">
                                        <p:cTn id="210" dur="1000"/>
                                        <p:tgtEl>
                                          <p:spTgt spid="209"/>
                                        </p:tgtEl>
                                        <p:attrNameLst>
                                          <p:attrName>ppt_x</p:attrName>
                                        </p:attrNameLst>
                                      </p:cBhvr>
                                      <p:tavLst>
                                        <p:tav tm="0">
                                          <p:val>
                                            <p:strVal val="ppt_x"/>
                                          </p:val>
                                        </p:tav>
                                        <p:tav tm="100000">
                                          <p:val>
                                            <p:strVal val="1+ppt_w/2"/>
                                          </p:val>
                                        </p:tav>
                                      </p:tavLst>
                                    </p:anim>
                                    <p:anim calcmode="lin" valueType="num">
                                      <p:cBhvr additive="base">
                                        <p:cTn id="211" dur="1000"/>
                                        <p:tgtEl>
                                          <p:spTgt spid="209"/>
                                        </p:tgtEl>
                                        <p:attrNameLst>
                                          <p:attrName>ppt_y</p:attrName>
                                        </p:attrNameLst>
                                      </p:cBhvr>
                                      <p:tavLst>
                                        <p:tav tm="0">
                                          <p:val>
                                            <p:strVal val="ppt_y"/>
                                          </p:val>
                                        </p:tav>
                                        <p:tav tm="100000">
                                          <p:val>
                                            <p:strVal val="0-ppt_h/2"/>
                                          </p:val>
                                        </p:tav>
                                      </p:tavLst>
                                    </p:anim>
                                    <p:set>
                                      <p:cBhvr>
                                        <p:cTn id="212" dur="1" fill="hold">
                                          <p:stCondLst>
                                            <p:cond delay="999"/>
                                          </p:stCondLst>
                                        </p:cTn>
                                        <p:tgtEl>
                                          <p:spTgt spid="209"/>
                                        </p:tgtEl>
                                        <p:attrNameLst>
                                          <p:attrName>style.visibility</p:attrName>
                                        </p:attrNameLst>
                                      </p:cBhvr>
                                      <p:to>
                                        <p:strVal val="hidden"/>
                                      </p:to>
                                    </p:set>
                                  </p:childTnLst>
                                </p:cTn>
                              </p:par>
                            </p:childTnLst>
                          </p:cTn>
                        </p:par>
                      </p:childTnLst>
                    </p:cTn>
                  </p:par>
                  <p:par>
                    <p:cTn id="213" fill="hold">
                      <p:stCondLst>
                        <p:cond delay="indefinite"/>
                      </p:stCondLst>
                      <p:childTnLst>
                        <p:par>
                          <p:cTn id="214" fill="hold">
                            <p:stCondLst>
                              <p:cond delay="0"/>
                            </p:stCondLst>
                            <p:childTnLst>
                              <p:par>
                                <p:cTn id="215" presetID="3" presetClass="entr" presetSubtype="10" repeatCount="3000" fill="hold" grpId="2" nodeType="clickEffect">
                                  <p:stCondLst>
                                    <p:cond delay="0"/>
                                  </p:stCondLst>
                                  <p:childTnLst>
                                    <p:set>
                                      <p:cBhvr>
                                        <p:cTn id="216" dur="1" fill="hold">
                                          <p:stCondLst>
                                            <p:cond delay="0"/>
                                          </p:stCondLst>
                                        </p:cTn>
                                        <p:tgtEl>
                                          <p:spTgt spid="295"/>
                                        </p:tgtEl>
                                        <p:attrNameLst>
                                          <p:attrName>style.visibility</p:attrName>
                                        </p:attrNameLst>
                                      </p:cBhvr>
                                      <p:to>
                                        <p:strVal val="visible"/>
                                      </p:to>
                                    </p:set>
                                    <p:animEffect transition="in" filter="blinds(horizontal)">
                                      <p:cBhvr>
                                        <p:cTn id="217" dur="500"/>
                                        <p:tgtEl>
                                          <p:spTgt spid="295"/>
                                        </p:tgtEl>
                                      </p:cBhvr>
                                    </p:animEffect>
                                  </p:childTnLst>
                                </p:cTn>
                              </p:par>
                            </p:childTnLst>
                          </p:cTn>
                        </p:par>
                      </p:childTnLst>
                    </p:cTn>
                  </p:par>
                  <p:par>
                    <p:cTn id="218" fill="hold">
                      <p:stCondLst>
                        <p:cond delay="indefinite"/>
                      </p:stCondLst>
                      <p:childTnLst>
                        <p:par>
                          <p:cTn id="219" fill="hold">
                            <p:stCondLst>
                              <p:cond delay="0"/>
                            </p:stCondLst>
                            <p:childTnLst>
                              <p:par>
                                <p:cTn id="220" presetID="3" presetClass="entr" presetSubtype="10" repeatCount="3000" fill="hold" grpId="2" nodeType="clickEffect">
                                  <p:stCondLst>
                                    <p:cond delay="0"/>
                                  </p:stCondLst>
                                  <p:childTnLst>
                                    <p:set>
                                      <p:cBhvr>
                                        <p:cTn id="221" dur="1" fill="hold">
                                          <p:stCondLst>
                                            <p:cond delay="0"/>
                                          </p:stCondLst>
                                        </p:cTn>
                                        <p:tgtEl>
                                          <p:spTgt spid="296"/>
                                        </p:tgtEl>
                                        <p:attrNameLst>
                                          <p:attrName>style.visibility</p:attrName>
                                        </p:attrNameLst>
                                      </p:cBhvr>
                                      <p:to>
                                        <p:strVal val="visible"/>
                                      </p:to>
                                    </p:set>
                                    <p:animEffect transition="in" filter="blinds(horizontal)">
                                      <p:cBhvr>
                                        <p:cTn id="222" dur="500"/>
                                        <p:tgtEl>
                                          <p:spTgt spid="296"/>
                                        </p:tgtEl>
                                      </p:cBhvr>
                                    </p:animEffect>
                                  </p:childTnLst>
                                </p:cTn>
                              </p:par>
                            </p:childTnLst>
                          </p:cTn>
                        </p:par>
                      </p:childTnLst>
                    </p:cTn>
                  </p:par>
                  <p:par>
                    <p:cTn id="223" fill="hold">
                      <p:stCondLst>
                        <p:cond delay="indefinite"/>
                      </p:stCondLst>
                      <p:childTnLst>
                        <p:par>
                          <p:cTn id="224" fill="hold">
                            <p:stCondLst>
                              <p:cond delay="0"/>
                            </p:stCondLst>
                            <p:childTnLst>
                              <p:par>
                                <p:cTn id="225" presetID="3" presetClass="entr" presetSubtype="10" fill="hold" grpId="0" nodeType="clickEffect">
                                  <p:stCondLst>
                                    <p:cond delay="0"/>
                                  </p:stCondLst>
                                  <p:childTnLst>
                                    <p:set>
                                      <p:cBhvr>
                                        <p:cTn id="226" dur="1" fill="hold">
                                          <p:stCondLst>
                                            <p:cond delay="0"/>
                                          </p:stCondLst>
                                        </p:cTn>
                                        <p:tgtEl>
                                          <p:spTgt spid="276"/>
                                        </p:tgtEl>
                                        <p:attrNameLst>
                                          <p:attrName>style.visibility</p:attrName>
                                        </p:attrNameLst>
                                      </p:cBhvr>
                                      <p:to>
                                        <p:strVal val="visible"/>
                                      </p:to>
                                    </p:set>
                                    <p:animEffect transition="in" filter="blinds(horizontal)">
                                      <p:cBhvr>
                                        <p:cTn id="227" dur="500"/>
                                        <p:tgtEl>
                                          <p:spTgt spid="276"/>
                                        </p:tgtEl>
                                      </p:cBhvr>
                                    </p:animEffect>
                                  </p:childTnLst>
                                </p:cTn>
                              </p:par>
                            </p:childTnLst>
                          </p:cTn>
                        </p:par>
                      </p:childTnLst>
                    </p:cTn>
                  </p:par>
                  <p:par>
                    <p:cTn id="228" fill="hold">
                      <p:stCondLst>
                        <p:cond delay="indefinite"/>
                      </p:stCondLst>
                      <p:childTnLst>
                        <p:par>
                          <p:cTn id="229" fill="hold">
                            <p:stCondLst>
                              <p:cond delay="0"/>
                            </p:stCondLst>
                            <p:childTnLst>
                              <p:par>
                                <p:cTn id="230" presetID="18" presetClass="exit" presetSubtype="6" fill="hold" grpId="1" nodeType="clickEffect">
                                  <p:stCondLst>
                                    <p:cond delay="0"/>
                                  </p:stCondLst>
                                  <p:childTnLst>
                                    <p:animEffect transition="out" filter="strips(downRight)">
                                      <p:cBhvr>
                                        <p:cTn id="231" dur="500"/>
                                        <p:tgtEl>
                                          <p:spTgt spid="319"/>
                                        </p:tgtEl>
                                      </p:cBhvr>
                                    </p:animEffect>
                                    <p:set>
                                      <p:cBhvr>
                                        <p:cTn id="232" dur="1" fill="hold">
                                          <p:stCondLst>
                                            <p:cond delay="499"/>
                                          </p:stCondLst>
                                        </p:cTn>
                                        <p:tgtEl>
                                          <p:spTgt spid="319"/>
                                        </p:tgtEl>
                                        <p:attrNameLst>
                                          <p:attrName>style.visibility</p:attrName>
                                        </p:attrNameLst>
                                      </p:cBhvr>
                                      <p:to>
                                        <p:strVal val="hidden"/>
                                      </p:to>
                                    </p:set>
                                  </p:childTnLst>
                                </p:cTn>
                              </p:par>
                            </p:childTnLst>
                          </p:cTn>
                        </p:par>
                      </p:childTnLst>
                    </p:cTn>
                  </p:par>
                  <p:par>
                    <p:cTn id="233" fill="hold">
                      <p:stCondLst>
                        <p:cond delay="indefinite"/>
                      </p:stCondLst>
                      <p:childTnLst>
                        <p:par>
                          <p:cTn id="234" fill="hold">
                            <p:stCondLst>
                              <p:cond delay="0"/>
                            </p:stCondLst>
                            <p:childTnLst>
                              <p:par>
                                <p:cTn id="235" presetID="3" presetClass="exit" presetSubtype="10" fill="hold" grpId="1" nodeType="clickEffect">
                                  <p:stCondLst>
                                    <p:cond delay="0"/>
                                  </p:stCondLst>
                                  <p:childTnLst>
                                    <p:animEffect transition="out" filter="blinds(horizontal)">
                                      <p:cBhvr>
                                        <p:cTn id="236" dur="500"/>
                                        <p:tgtEl>
                                          <p:spTgt spid="296"/>
                                        </p:tgtEl>
                                      </p:cBhvr>
                                    </p:animEffect>
                                    <p:set>
                                      <p:cBhvr>
                                        <p:cTn id="237" dur="1" fill="hold">
                                          <p:stCondLst>
                                            <p:cond delay="499"/>
                                          </p:stCondLst>
                                        </p:cTn>
                                        <p:tgtEl>
                                          <p:spTgt spid="296"/>
                                        </p:tgtEl>
                                        <p:attrNameLst>
                                          <p:attrName>style.visibility</p:attrName>
                                        </p:attrNameLst>
                                      </p:cBhvr>
                                      <p:to>
                                        <p:strVal val="hidden"/>
                                      </p:to>
                                    </p:set>
                                  </p:childTnLst>
                                </p:cTn>
                              </p:par>
                            </p:childTnLst>
                          </p:cTn>
                        </p:par>
                      </p:childTnLst>
                    </p:cTn>
                  </p:par>
                  <p:par>
                    <p:cTn id="238" fill="hold">
                      <p:stCondLst>
                        <p:cond delay="indefinite"/>
                      </p:stCondLst>
                      <p:childTnLst>
                        <p:par>
                          <p:cTn id="239" fill="hold">
                            <p:stCondLst>
                              <p:cond delay="0"/>
                            </p:stCondLst>
                            <p:childTnLst>
                              <p:par>
                                <p:cTn id="240" presetID="3" presetClass="exit" presetSubtype="10" fill="hold" grpId="1" nodeType="clickEffect">
                                  <p:stCondLst>
                                    <p:cond delay="0"/>
                                  </p:stCondLst>
                                  <p:childTnLst>
                                    <p:animEffect transition="out" filter="blinds(horizontal)">
                                      <p:cBhvr>
                                        <p:cTn id="241" dur="500"/>
                                        <p:tgtEl>
                                          <p:spTgt spid="295"/>
                                        </p:tgtEl>
                                      </p:cBhvr>
                                    </p:animEffect>
                                    <p:set>
                                      <p:cBhvr>
                                        <p:cTn id="242" dur="1" fill="hold">
                                          <p:stCondLst>
                                            <p:cond delay="499"/>
                                          </p:stCondLst>
                                        </p:cTn>
                                        <p:tgtEl>
                                          <p:spTgt spid="295"/>
                                        </p:tgtEl>
                                        <p:attrNameLst>
                                          <p:attrName>style.visibility</p:attrName>
                                        </p:attrNameLst>
                                      </p:cBhvr>
                                      <p:to>
                                        <p:strVal val="hidden"/>
                                      </p:to>
                                    </p:set>
                                  </p:childTnLst>
                                </p:cTn>
                              </p:par>
                            </p:childTnLst>
                          </p:cTn>
                        </p:par>
                      </p:childTnLst>
                    </p:cTn>
                  </p:par>
                  <p:par>
                    <p:cTn id="243" fill="hold">
                      <p:stCondLst>
                        <p:cond delay="indefinite"/>
                      </p:stCondLst>
                      <p:childTnLst>
                        <p:par>
                          <p:cTn id="244" fill="hold">
                            <p:stCondLst>
                              <p:cond delay="0"/>
                            </p:stCondLst>
                            <p:childTnLst>
                              <p:par>
                                <p:cTn id="245" presetID="2" presetClass="entr" presetSubtype="1" fill="hold" nodeType="clickEffect">
                                  <p:stCondLst>
                                    <p:cond delay="0"/>
                                  </p:stCondLst>
                                  <p:childTnLst>
                                    <p:set>
                                      <p:cBhvr>
                                        <p:cTn id="246" dur="1" fill="hold">
                                          <p:stCondLst>
                                            <p:cond delay="0"/>
                                          </p:stCondLst>
                                        </p:cTn>
                                        <p:tgtEl>
                                          <p:spTgt spid="212"/>
                                        </p:tgtEl>
                                        <p:attrNameLst>
                                          <p:attrName>style.visibility</p:attrName>
                                        </p:attrNameLst>
                                      </p:cBhvr>
                                      <p:to>
                                        <p:strVal val="visible"/>
                                      </p:to>
                                    </p:set>
                                    <p:anim calcmode="lin" valueType="num">
                                      <p:cBhvr additive="base">
                                        <p:cTn id="247" dur="1000" fill="hold"/>
                                        <p:tgtEl>
                                          <p:spTgt spid="212"/>
                                        </p:tgtEl>
                                        <p:attrNameLst>
                                          <p:attrName>ppt_x</p:attrName>
                                        </p:attrNameLst>
                                      </p:cBhvr>
                                      <p:tavLst>
                                        <p:tav tm="0">
                                          <p:val>
                                            <p:strVal val="#ppt_x"/>
                                          </p:val>
                                        </p:tav>
                                        <p:tav tm="100000">
                                          <p:val>
                                            <p:strVal val="#ppt_x"/>
                                          </p:val>
                                        </p:tav>
                                      </p:tavLst>
                                    </p:anim>
                                    <p:anim calcmode="lin" valueType="num">
                                      <p:cBhvr additive="base">
                                        <p:cTn id="248" dur="1000" fill="hold"/>
                                        <p:tgtEl>
                                          <p:spTgt spid="212"/>
                                        </p:tgtEl>
                                        <p:attrNameLst>
                                          <p:attrName>ppt_y</p:attrName>
                                        </p:attrNameLst>
                                      </p:cBhvr>
                                      <p:tavLst>
                                        <p:tav tm="0">
                                          <p:val>
                                            <p:strVal val="0-#ppt_h/2"/>
                                          </p:val>
                                        </p:tav>
                                        <p:tav tm="100000">
                                          <p:val>
                                            <p:strVal val="#ppt_y"/>
                                          </p:val>
                                        </p:tav>
                                      </p:tavLst>
                                    </p:anim>
                                  </p:childTnLst>
                                </p:cTn>
                              </p:par>
                            </p:childTnLst>
                          </p:cTn>
                        </p:par>
                      </p:childTnLst>
                    </p:cTn>
                  </p:par>
                  <p:par>
                    <p:cTn id="249" fill="hold">
                      <p:stCondLst>
                        <p:cond delay="indefinite"/>
                      </p:stCondLst>
                      <p:childTnLst>
                        <p:par>
                          <p:cTn id="250" fill="hold">
                            <p:stCondLst>
                              <p:cond delay="0"/>
                            </p:stCondLst>
                            <p:childTnLst>
                              <p:par>
                                <p:cTn id="251" presetID="18" presetClass="entr" presetSubtype="12" fill="hold" grpId="0" nodeType="clickEffect">
                                  <p:stCondLst>
                                    <p:cond delay="0"/>
                                  </p:stCondLst>
                                  <p:childTnLst>
                                    <p:set>
                                      <p:cBhvr>
                                        <p:cTn id="252" dur="1" fill="hold">
                                          <p:stCondLst>
                                            <p:cond delay="0"/>
                                          </p:stCondLst>
                                        </p:cTn>
                                        <p:tgtEl>
                                          <p:spTgt spid="320"/>
                                        </p:tgtEl>
                                        <p:attrNameLst>
                                          <p:attrName>style.visibility</p:attrName>
                                        </p:attrNameLst>
                                      </p:cBhvr>
                                      <p:to>
                                        <p:strVal val="visible"/>
                                      </p:to>
                                    </p:set>
                                    <p:animEffect transition="in" filter="strips(downLeft)">
                                      <p:cBhvr>
                                        <p:cTn id="253" dur="1000"/>
                                        <p:tgtEl>
                                          <p:spTgt spid="320"/>
                                        </p:tgtEl>
                                      </p:cBhvr>
                                    </p:animEffect>
                                  </p:childTnLst>
                                  <p:subTnLst>
                                    <p:audio>
                                      <p:cMediaNode>
                                        <p:cTn display="0" masterRel="sameClick">
                                          <p:stCondLst>
                                            <p:cond evt="begin" delay="0">
                                              <p:tn val="251"/>
                                            </p:cond>
                                          </p:stCondLst>
                                          <p:endCondLst>
                                            <p:cond evt="onStopAudio" delay="0">
                                              <p:tgtEl>
                                                <p:sldTgt/>
                                              </p:tgtEl>
                                            </p:cond>
                                          </p:endCondLst>
                                        </p:cTn>
                                        <p:tgtEl>
                                          <p:sndTgt r:embed="rId3" name="hammer.wav"/>
                                        </p:tgtEl>
                                      </p:cMediaNode>
                                    </p:audio>
                                  </p:subTnLst>
                                </p:cTn>
                              </p:par>
                            </p:childTnLst>
                          </p:cTn>
                        </p:par>
                      </p:childTnLst>
                    </p:cTn>
                  </p:par>
                  <p:par>
                    <p:cTn id="254" fill="hold">
                      <p:stCondLst>
                        <p:cond delay="indefinite"/>
                      </p:stCondLst>
                      <p:childTnLst>
                        <p:par>
                          <p:cTn id="255" fill="hold">
                            <p:stCondLst>
                              <p:cond delay="0"/>
                            </p:stCondLst>
                            <p:childTnLst>
                              <p:par>
                                <p:cTn id="256" presetID="18" presetClass="entr" presetSubtype="12" fill="hold" grpId="0" nodeType="clickEffect">
                                  <p:stCondLst>
                                    <p:cond delay="0"/>
                                  </p:stCondLst>
                                  <p:childTnLst>
                                    <p:set>
                                      <p:cBhvr>
                                        <p:cTn id="257" dur="1" fill="hold">
                                          <p:stCondLst>
                                            <p:cond delay="0"/>
                                          </p:stCondLst>
                                        </p:cTn>
                                        <p:tgtEl>
                                          <p:spTgt spid="280"/>
                                        </p:tgtEl>
                                        <p:attrNameLst>
                                          <p:attrName>style.visibility</p:attrName>
                                        </p:attrNameLst>
                                      </p:cBhvr>
                                      <p:to>
                                        <p:strVal val="visible"/>
                                      </p:to>
                                    </p:set>
                                    <p:animEffect transition="in" filter="strips(downLeft)">
                                      <p:cBhvr>
                                        <p:cTn id="258" dur="500"/>
                                        <p:tgtEl>
                                          <p:spTgt spid="280"/>
                                        </p:tgtEl>
                                      </p:cBhvr>
                                    </p:animEffect>
                                  </p:childTnLst>
                                </p:cTn>
                              </p:par>
                            </p:childTnLst>
                          </p:cTn>
                        </p:par>
                      </p:childTnLst>
                    </p:cTn>
                  </p:par>
                  <p:par>
                    <p:cTn id="259" fill="hold">
                      <p:stCondLst>
                        <p:cond delay="indefinite"/>
                      </p:stCondLst>
                      <p:childTnLst>
                        <p:par>
                          <p:cTn id="260" fill="hold">
                            <p:stCondLst>
                              <p:cond delay="0"/>
                            </p:stCondLst>
                            <p:childTnLst>
                              <p:par>
                                <p:cTn id="261" presetID="2" presetClass="exit" presetSubtype="3" fill="hold" nodeType="clickEffect">
                                  <p:stCondLst>
                                    <p:cond delay="0"/>
                                  </p:stCondLst>
                                  <p:childTnLst>
                                    <p:anim calcmode="lin" valueType="num">
                                      <p:cBhvr additive="base">
                                        <p:cTn id="262" dur="1000"/>
                                        <p:tgtEl>
                                          <p:spTgt spid="212"/>
                                        </p:tgtEl>
                                        <p:attrNameLst>
                                          <p:attrName>ppt_x</p:attrName>
                                        </p:attrNameLst>
                                      </p:cBhvr>
                                      <p:tavLst>
                                        <p:tav tm="0">
                                          <p:val>
                                            <p:strVal val="ppt_x"/>
                                          </p:val>
                                        </p:tav>
                                        <p:tav tm="100000">
                                          <p:val>
                                            <p:strVal val="1+ppt_w/2"/>
                                          </p:val>
                                        </p:tav>
                                      </p:tavLst>
                                    </p:anim>
                                    <p:anim calcmode="lin" valueType="num">
                                      <p:cBhvr additive="base">
                                        <p:cTn id="263" dur="1000"/>
                                        <p:tgtEl>
                                          <p:spTgt spid="212"/>
                                        </p:tgtEl>
                                        <p:attrNameLst>
                                          <p:attrName>ppt_y</p:attrName>
                                        </p:attrNameLst>
                                      </p:cBhvr>
                                      <p:tavLst>
                                        <p:tav tm="0">
                                          <p:val>
                                            <p:strVal val="ppt_y"/>
                                          </p:val>
                                        </p:tav>
                                        <p:tav tm="100000">
                                          <p:val>
                                            <p:strVal val="0-ppt_h/2"/>
                                          </p:val>
                                        </p:tav>
                                      </p:tavLst>
                                    </p:anim>
                                    <p:set>
                                      <p:cBhvr>
                                        <p:cTn id="264" dur="1" fill="hold">
                                          <p:stCondLst>
                                            <p:cond delay="999"/>
                                          </p:stCondLst>
                                        </p:cTn>
                                        <p:tgtEl>
                                          <p:spTgt spid="212"/>
                                        </p:tgtEl>
                                        <p:attrNameLst>
                                          <p:attrName>style.visibility</p:attrName>
                                        </p:attrNameLst>
                                      </p:cBhvr>
                                      <p:to>
                                        <p:strVal val="hidden"/>
                                      </p:to>
                                    </p:set>
                                  </p:childTnLst>
                                </p:cTn>
                              </p:par>
                            </p:childTnLst>
                          </p:cTn>
                        </p:par>
                      </p:childTnLst>
                    </p:cTn>
                  </p:par>
                  <p:par>
                    <p:cTn id="265" fill="hold">
                      <p:stCondLst>
                        <p:cond delay="indefinite"/>
                      </p:stCondLst>
                      <p:childTnLst>
                        <p:par>
                          <p:cTn id="266" fill="hold">
                            <p:stCondLst>
                              <p:cond delay="0"/>
                            </p:stCondLst>
                            <p:childTnLst>
                              <p:par>
                                <p:cTn id="267" presetID="18" presetClass="exit" presetSubtype="12" fill="hold" grpId="1" nodeType="clickEffect">
                                  <p:stCondLst>
                                    <p:cond delay="0"/>
                                  </p:stCondLst>
                                  <p:childTnLst>
                                    <p:animEffect transition="out" filter="strips(downLeft)">
                                      <p:cBhvr>
                                        <p:cTn id="268" dur="1000"/>
                                        <p:tgtEl>
                                          <p:spTgt spid="320"/>
                                        </p:tgtEl>
                                      </p:cBhvr>
                                    </p:animEffect>
                                    <p:set>
                                      <p:cBhvr>
                                        <p:cTn id="269" dur="1" fill="hold">
                                          <p:stCondLst>
                                            <p:cond delay="999"/>
                                          </p:stCondLst>
                                        </p:cTn>
                                        <p:tgtEl>
                                          <p:spTgt spid="320"/>
                                        </p:tgtEl>
                                        <p:attrNameLst>
                                          <p:attrName>style.visibility</p:attrName>
                                        </p:attrNameLst>
                                      </p:cBhvr>
                                      <p:to>
                                        <p:strVal val="hidden"/>
                                      </p:to>
                                    </p:set>
                                  </p:childTnLst>
                                </p:cTn>
                              </p:par>
                            </p:childTnLst>
                          </p:cTn>
                        </p:par>
                      </p:childTnLst>
                    </p:cTn>
                  </p:par>
                  <p:par>
                    <p:cTn id="270" fill="hold">
                      <p:stCondLst>
                        <p:cond delay="indefinite"/>
                      </p:stCondLst>
                      <p:childTnLst>
                        <p:par>
                          <p:cTn id="271" fill="hold">
                            <p:stCondLst>
                              <p:cond delay="0"/>
                            </p:stCondLst>
                            <p:childTnLst>
                              <p:par>
                                <p:cTn id="272" presetID="3" presetClass="exit" presetSubtype="10" fill="hold" grpId="1" nodeType="clickEffect">
                                  <p:stCondLst>
                                    <p:cond delay="0"/>
                                  </p:stCondLst>
                                  <p:childTnLst>
                                    <p:animEffect transition="out" filter="blinds(horizontal)">
                                      <p:cBhvr>
                                        <p:cTn id="273" dur="500"/>
                                        <p:tgtEl>
                                          <p:spTgt spid="280"/>
                                        </p:tgtEl>
                                      </p:cBhvr>
                                    </p:animEffect>
                                    <p:set>
                                      <p:cBhvr>
                                        <p:cTn id="274" dur="1" fill="hold">
                                          <p:stCondLst>
                                            <p:cond delay="499"/>
                                          </p:stCondLst>
                                        </p:cTn>
                                        <p:tgtEl>
                                          <p:spTgt spid="280"/>
                                        </p:tgtEl>
                                        <p:attrNameLst>
                                          <p:attrName>style.visibility</p:attrName>
                                        </p:attrNameLst>
                                      </p:cBhvr>
                                      <p:to>
                                        <p:strVal val="hidden"/>
                                      </p:to>
                                    </p:set>
                                  </p:childTnLst>
                                </p:cTn>
                              </p:par>
                            </p:childTnLst>
                          </p:cTn>
                        </p:par>
                      </p:childTnLst>
                    </p:cTn>
                  </p:par>
                  <p:par>
                    <p:cTn id="275" fill="hold">
                      <p:stCondLst>
                        <p:cond delay="indefinite"/>
                      </p:stCondLst>
                      <p:childTnLst>
                        <p:par>
                          <p:cTn id="276" fill="hold">
                            <p:stCondLst>
                              <p:cond delay="0"/>
                            </p:stCondLst>
                            <p:childTnLst>
                              <p:par>
                                <p:cTn id="277" presetID="18" presetClass="entr" presetSubtype="12" fill="hold" grpId="0" nodeType="clickEffect">
                                  <p:stCondLst>
                                    <p:cond delay="0"/>
                                  </p:stCondLst>
                                  <p:childTnLst>
                                    <p:set>
                                      <p:cBhvr>
                                        <p:cTn id="278" dur="1" fill="hold">
                                          <p:stCondLst>
                                            <p:cond delay="0"/>
                                          </p:stCondLst>
                                        </p:cTn>
                                        <p:tgtEl>
                                          <p:spTgt spid="274"/>
                                        </p:tgtEl>
                                        <p:attrNameLst>
                                          <p:attrName>style.visibility</p:attrName>
                                        </p:attrNameLst>
                                      </p:cBhvr>
                                      <p:to>
                                        <p:strVal val="visible"/>
                                      </p:to>
                                    </p:set>
                                    <p:animEffect transition="in" filter="strips(downLeft)">
                                      <p:cBhvr>
                                        <p:cTn id="279" dur="500"/>
                                        <p:tgtEl>
                                          <p:spTgt spid="274"/>
                                        </p:tgtEl>
                                      </p:cBhvr>
                                    </p:animEffect>
                                  </p:childTnLst>
                                </p:cTn>
                              </p:par>
                            </p:childTnLst>
                          </p:cTn>
                        </p:par>
                      </p:childTnLst>
                    </p:cTn>
                  </p:par>
                  <p:par>
                    <p:cTn id="280" fill="hold">
                      <p:stCondLst>
                        <p:cond delay="indefinite"/>
                      </p:stCondLst>
                      <p:childTnLst>
                        <p:par>
                          <p:cTn id="281" fill="hold">
                            <p:stCondLst>
                              <p:cond delay="0"/>
                            </p:stCondLst>
                            <p:childTnLst>
                              <p:par>
                                <p:cTn id="282" presetID="2" presetClass="entr" presetSubtype="1" fill="hold" nodeType="clickEffect">
                                  <p:stCondLst>
                                    <p:cond delay="0"/>
                                  </p:stCondLst>
                                  <p:childTnLst>
                                    <p:set>
                                      <p:cBhvr>
                                        <p:cTn id="283" dur="1" fill="hold">
                                          <p:stCondLst>
                                            <p:cond delay="0"/>
                                          </p:stCondLst>
                                        </p:cTn>
                                        <p:tgtEl>
                                          <p:spTgt spid="215"/>
                                        </p:tgtEl>
                                        <p:attrNameLst>
                                          <p:attrName>style.visibility</p:attrName>
                                        </p:attrNameLst>
                                      </p:cBhvr>
                                      <p:to>
                                        <p:strVal val="visible"/>
                                      </p:to>
                                    </p:set>
                                    <p:anim calcmode="lin" valueType="num">
                                      <p:cBhvr additive="base">
                                        <p:cTn id="284" dur="1000" fill="hold"/>
                                        <p:tgtEl>
                                          <p:spTgt spid="215"/>
                                        </p:tgtEl>
                                        <p:attrNameLst>
                                          <p:attrName>ppt_x</p:attrName>
                                        </p:attrNameLst>
                                      </p:cBhvr>
                                      <p:tavLst>
                                        <p:tav tm="0">
                                          <p:val>
                                            <p:strVal val="#ppt_x"/>
                                          </p:val>
                                        </p:tav>
                                        <p:tav tm="100000">
                                          <p:val>
                                            <p:strVal val="#ppt_x"/>
                                          </p:val>
                                        </p:tav>
                                      </p:tavLst>
                                    </p:anim>
                                    <p:anim calcmode="lin" valueType="num">
                                      <p:cBhvr additive="base">
                                        <p:cTn id="285" dur="1000" fill="hold"/>
                                        <p:tgtEl>
                                          <p:spTgt spid="215"/>
                                        </p:tgtEl>
                                        <p:attrNameLst>
                                          <p:attrName>ppt_y</p:attrName>
                                        </p:attrNameLst>
                                      </p:cBhvr>
                                      <p:tavLst>
                                        <p:tav tm="0">
                                          <p:val>
                                            <p:strVal val="0-#ppt_h/2"/>
                                          </p:val>
                                        </p:tav>
                                        <p:tav tm="100000">
                                          <p:val>
                                            <p:strVal val="#ppt_y"/>
                                          </p:val>
                                        </p:tav>
                                      </p:tavLst>
                                    </p:anim>
                                  </p:childTnLst>
                                </p:cTn>
                              </p:par>
                            </p:childTnLst>
                          </p:cTn>
                        </p:par>
                      </p:childTnLst>
                    </p:cTn>
                  </p:par>
                  <p:par>
                    <p:cTn id="286" fill="hold">
                      <p:stCondLst>
                        <p:cond delay="indefinite"/>
                      </p:stCondLst>
                      <p:childTnLst>
                        <p:par>
                          <p:cTn id="287" fill="hold">
                            <p:stCondLst>
                              <p:cond delay="0"/>
                            </p:stCondLst>
                            <p:childTnLst>
                              <p:par>
                                <p:cTn id="288" presetID="18" presetClass="entr" presetSubtype="12" fill="hold" grpId="0" nodeType="clickEffect">
                                  <p:stCondLst>
                                    <p:cond delay="0"/>
                                  </p:stCondLst>
                                  <p:childTnLst>
                                    <p:set>
                                      <p:cBhvr>
                                        <p:cTn id="289" dur="1" fill="hold">
                                          <p:stCondLst>
                                            <p:cond delay="0"/>
                                          </p:stCondLst>
                                        </p:cTn>
                                        <p:tgtEl>
                                          <p:spTgt spid="321"/>
                                        </p:tgtEl>
                                        <p:attrNameLst>
                                          <p:attrName>style.visibility</p:attrName>
                                        </p:attrNameLst>
                                      </p:cBhvr>
                                      <p:to>
                                        <p:strVal val="visible"/>
                                      </p:to>
                                    </p:set>
                                    <p:animEffect transition="in" filter="strips(downLeft)">
                                      <p:cBhvr>
                                        <p:cTn id="290" dur="500"/>
                                        <p:tgtEl>
                                          <p:spTgt spid="321"/>
                                        </p:tgtEl>
                                      </p:cBhvr>
                                    </p:animEffect>
                                  </p:childTnLst>
                                  <p:subTnLst>
                                    <p:audio>
                                      <p:cMediaNode>
                                        <p:cTn display="0" masterRel="sameClick">
                                          <p:stCondLst>
                                            <p:cond evt="begin" delay="0">
                                              <p:tn val="288"/>
                                            </p:cond>
                                          </p:stCondLst>
                                          <p:endCondLst>
                                            <p:cond evt="onStopAudio" delay="0">
                                              <p:tgtEl>
                                                <p:sldTgt/>
                                              </p:tgtEl>
                                            </p:cond>
                                          </p:endCondLst>
                                        </p:cTn>
                                        <p:tgtEl>
                                          <p:sndTgt r:embed="rId3" name="hammer.wav"/>
                                        </p:tgtEl>
                                      </p:cMediaNode>
                                    </p:audio>
                                  </p:subTnLst>
                                </p:cTn>
                              </p:par>
                            </p:childTnLst>
                          </p:cTn>
                        </p:par>
                      </p:childTnLst>
                    </p:cTn>
                  </p:par>
                  <p:par>
                    <p:cTn id="291" fill="hold">
                      <p:stCondLst>
                        <p:cond delay="indefinite"/>
                      </p:stCondLst>
                      <p:childTnLst>
                        <p:par>
                          <p:cTn id="292" fill="hold">
                            <p:stCondLst>
                              <p:cond delay="0"/>
                            </p:stCondLst>
                            <p:childTnLst>
                              <p:par>
                                <p:cTn id="293" presetID="18" presetClass="entr" presetSubtype="12" fill="hold" grpId="0" nodeType="clickEffect">
                                  <p:stCondLst>
                                    <p:cond delay="0"/>
                                  </p:stCondLst>
                                  <p:childTnLst>
                                    <p:set>
                                      <p:cBhvr>
                                        <p:cTn id="294" dur="1" fill="hold">
                                          <p:stCondLst>
                                            <p:cond delay="0"/>
                                          </p:stCondLst>
                                        </p:cTn>
                                        <p:tgtEl>
                                          <p:spTgt spid="281"/>
                                        </p:tgtEl>
                                        <p:attrNameLst>
                                          <p:attrName>style.visibility</p:attrName>
                                        </p:attrNameLst>
                                      </p:cBhvr>
                                      <p:to>
                                        <p:strVal val="visible"/>
                                      </p:to>
                                    </p:set>
                                    <p:animEffect transition="in" filter="strips(downLeft)">
                                      <p:cBhvr>
                                        <p:cTn id="295" dur="500"/>
                                        <p:tgtEl>
                                          <p:spTgt spid="281"/>
                                        </p:tgtEl>
                                      </p:cBhvr>
                                    </p:animEffect>
                                  </p:childTnLst>
                                </p:cTn>
                              </p:par>
                            </p:childTnLst>
                          </p:cTn>
                        </p:par>
                      </p:childTnLst>
                    </p:cTn>
                  </p:par>
                  <p:par>
                    <p:cTn id="296" fill="hold">
                      <p:stCondLst>
                        <p:cond delay="indefinite"/>
                      </p:stCondLst>
                      <p:childTnLst>
                        <p:par>
                          <p:cTn id="297" fill="hold">
                            <p:stCondLst>
                              <p:cond delay="0"/>
                            </p:stCondLst>
                            <p:childTnLst>
                              <p:par>
                                <p:cTn id="298" presetID="18" presetClass="entr" presetSubtype="12" fill="hold" grpId="0" nodeType="clickEffect">
                                  <p:stCondLst>
                                    <p:cond delay="0"/>
                                  </p:stCondLst>
                                  <p:childTnLst>
                                    <p:set>
                                      <p:cBhvr>
                                        <p:cTn id="299" dur="1" fill="hold">
                                          <p:stCondLst>
                                            <p:cond delay="0"/>
                                          </p:stCondLst>
                                        </p:cTn>
                                        <p:tgtEl>
                                          <p:spTgt spid="277"/>
                                        </p:tgtEl>
                                        <p:attrNameLst>
                                          <p:attrName>style.visibility</p:attrName>
                                        </p:attrNameLst>
                                      </p:cBhvr>
                                      <p:to>
                                        <p:strVal val="visible"/>
                                      </p:to>
                                    </p:set>
                                    <p:animEffect transition="in" filter="strips(downLeft)">
                                      <p:cBhvr>
                                        <p:cTn id="300" dur="500"/>
                                        <p:tgtEl>
                                          <p:spTgt spid="277"/>
                                        </p:tgtEl>
                                      </p:cBhvr>
                                    </p:animEffect>
                                  </p:childTnLst>
                                </p:cTn>
                              </p:par>
                            </p:childTnLst>
                          </p:cTn>
                        </p:par>
                      </p:childTnLst>
                    </p:cTn>
                  </p:par>
                  <p:par>
                    <p:cTn id="301" fill="hold">
                      <p:stCondLst>
                        <p:cond delay="indefinite"/>
                      </p:stCondLst>
                      <p:childTnLst>
                        <p:par>
                          <p:cTn id="302" fill="hold">
                            <p:stCondLst>
                              <p:cond delay="0"/>
                            </p:stCondLst>
                            <p:childTnLst>
                              <p:par>
                                <p:cTn id="303" presetID="2" presetClass="exit" presetSubtype="3" fill="hold" nodeType="clickEffect">
                                  <p:stCondLst>
                                    <p:cond delay="0"/>
                                  </p:stCondLst>
                                  <p:childTnLst>
                                    <p:anim calcmode="lin" valueType="num">
                                      <p:cBhvr additive="base">
                                        <p:cTn id="304" dur="1000"/>
                                        <p:tgtEl>
                                          <p:spTgt spid="215"/>
                                        </p:tgtEl>
                                        <p:attrNameLst>
                                          <p:attrName>ppt_x</p:attrName>
                                        </p:attrNameLst>
                                      </p:cBhvr>
                                      <p:tavLst>
                                        <p:tav tm="0">
                                          <p:val>
                                            <p:strVal val="ppt_x"/>
                                          </p:val>
                                        </p:tav>
                                        <p:tav tm="100000">
                                          <p:val>
                                            <p:strVal val="1+ppt_w/2"/>
                                          </p:val>
                                        </p:tav>
                                      </p:tavLst>
                                    </p:anim>
                                    <p:anim calcmode="lin" valueType="num">
                                      <p:cBhvr additive="base">
                                        <p:cTn id="305" dur="1000"/>
                                        <p:tgtEl>
                                          <p:spTgt spid="215"/>
                                        </p:tgtEl>
                                        <p:attrNameLst>
                                          <p:attrName>ppt_y</p:attrName>
                                        </p:attrNameLst>
                                      </p:cBhvr>
                                      <p:tavLst>
                                        <p:tav tm="0">
                                          <p:val>
                                            <p:strVal val="ppt_y"/>
                                          </p:val>
                                        </p:tav>
                                        <p:tav tm="100000">
                                          <p:val>
                                            <p:strVal val="0-ppt_h/2"/>
                                          </p:val>
                                        </p:tav>
                                      </p:tavLst>
                                    </p:anim>
                                    <p:set>
                                      <p:cBhvr>
                                        <p:cTn id="306" dur="1" fill="hold">
                                          <p:stCondLst>
                                            <p:cond delay="999"/>
                                          </p:stCondLst>
                                        </p:cTn>
                                        <p:tgtEl>
                                          <p:spTgt spid="215"/>
                                        </p:tgtEl>
                                        <p:attrNameLst>
                                          <p:attrName>style.visibility</p:attrName>
                                        </p:attrNameLst>
                                      </p:cBhvr>
                                      <p:to>
                                        <p:strVal val="hidden"/>
                                      </p:to>
                                    </p:set>
                                  </p:childTnLst>
                                </p:cTn>
                              </p:par>
                            </p:childTnLst>
                          </p:cTn>
                        </p:par>
                      </p:childTnLst>
                    </p:cTn>
                  </p:par>
                  <p:par>
                    <p:cTn id="307" fill="hold">
                      <p:stCondLst>
                        <p:cond delay="indefinite"/>
                      </p:stCondLst>
                      <p:childTnLst>
                        <p:par>
                          <p:cTn id="308" fill="hold">
                            <p:stCondLst>
                              <p:cond delay="0"/>
                            </p:stCondLst>
                            <p:childTnLst>
                              <p:par>
                                <p:cTn id="309" presetID="18" presetClass="exit" presetSubtype="12" fill="hold" grpId="1" nodeType="clickEffect">
                                  <p:stCondLst>
                                    <p:cond delay="0"/>
                                  </p:stCondLst>
                                  <p:childTnLst>
                                    <p:animEffect transition="out" filter="strips(downLeft)">
                                      <p:cBhvr>
                                        <p:cTn id="310" dur="500"/>
                                        <p:tgtEl>
                                          <p:spTgt spid="321"/>
                                        </p:tgtEl>
                                      </p:cBhvr>
                                    </p:animEffect>
                                    <p:set>
                                      <p:cBhvr>
                                        <p:cTn id="311" dur="1" fill="hold">
                                          <p:stCondLst>
                                            <p:cond delay="499"/>
                                          </p:stCondLst>
                                        </p:cTn>
                                        <p:tgtEl>
                                          <p:spTgt spid="321"/>
                                        </p:tgtEl>
                                        <p:attrNameLst>
                                          <p:attrName>style.visibility</p:attrName>
                                        </p:attrNameLst>
                                      </p:cBhvr>
                                      <p:to>
                                        <p:strVal val="hidden"/>
                                      </p:to>
                                    </p:set>
                                  </p:childTnLst>
                                </p:cTn>
                              </p:par>
                            </p:childTnLst>
                          </p:cTn>
                        </p:par>
                      </p:childTnLst>
                    </p:cTn>
                  </p:par>
                  <p:par>
                    <p:cTn id="312" fill="hold">
                      <p:stCondLst>
                        <p:cond delay="indefinite"/>
                      </p:stCondLst>
                      <p:childTnLst>
                        <p:par>
                          <p:cTn id="313" fill="hold">
                            <p:stCondLst>
                              <p:cond delay="0"/>
                            </p:stCondLst>
                            <p:childTnLst>
                              <p:par>
                                <p:cTn id="314" presetID="3" presetClass="exit" presetSubtype="10" fill="hold" grpId="1" nodeType="clickEffect">
                                  <p:stCondLst>
                                    <p:cond delay="0"/>
                                  </p:stCondLst>
                                  <p:childTnLst>
                                    <p:animEffect transition="out" filter="blinds(horizontal)">
                                      <p:cBhvr>
                                        <p:cTn id="315" dur="500"/>
                                        <p:tgtEl>
                                          <p:spTgt spid="281"/>
                                        </p:tgtEl>
                                      </p:cBhvr>
                                    </p:animEffect>
                                    <p:set>
                                      <p:cBhvr>
                                        <p:cTn id="316" dur="1" fill="hold">
                                          <p:stCondLst>
                                            <p:cond delay="499"/>
                                          </p:stCondLst>
                                        </p:cTn>
                                        <p:tgtEl>
                                          <p:spTgt spid="281"/>
                                        </p:tgtEl>
                                        <p:attrNameLst>
                                          <p:attrName>style.visibility</p:attrName>
                                        </p:attrNameLst>
                                      </p:cBhvr>
                                      <p:to>
                                        <p:strVal val="hidden"/>
                                      </p:to>
                                    </p:set>
                                  </p:childTnLst>
                                </p:cTn>
                              </p:par>
                            </p:childTnLst>
                          </p:cTn>
                        </p:par>
                      </p:childTnLst>
                    </p:cTn>
                  </p:par>
                  <p:par>
                    <p:cTn id="317" fill="hold">
                      <p:stCondLst>
                        <p:cond delay="indefinite"/>
                      </p:stCondLst>
                      <p:childTnLst>
                        <p:par>
                          <p:cTn id="318" fill="hold">
                            <p:stCondLst>
                              <p:cond delay="0"/>
                            </p:stCondLst>
                            <p:childTnLst>
                              <p:par>
                                <p:cTn id="319" presetID="3" presetClass="entr" presetSubtype="10" fill="hold" nodeType="clickEffect">
                                  <p:stCondLst>
                                    <p:cond delay="0"/>
                                  </p:stCondLst>
                                  <p:childTnLst>
                                    <p:set>
                                      <p:cBhvr>
                                        <p:cTn id="320" dur="1" fill="hold">
                                          <p:stCondLst>
                                            <p:cond delay="0"/>
                                          </p:stCondLst>
                                        </p:cTn>
                                        <p:tgtEl>
                                          <p:spTgt spid="332"/>
                                        </p:tgtEl>
                                        <p:attrNameLst>
                                          <p:attrName>style.visibility</p:attrName>
                                        </p:attrNameLst>
                                      </p:cBhvr>
                                      <p:to>
                                        <p:strVal val="visible"/>
                                      </p:to>
                                    </p:set>
                                    <p:animEffect transition="in" filter="blinds(horizontal)">
                                      <p:cBhvr>
                                        <p:cTn id="321" dur="500"/>
                                        <p:tgtEl>
                                          <p:spTgt spid="332"/>
                                        </p:tgtEl>
                                      </p:cBhvr>
                                    </p:animEffect>
                                  </p:childTnLst>
                                </p:cTn>
                              </p:par>
                            </p:childTnLst>
                          </p:cTn>
                        </p:par>
                      </p:childTnLst>
                    </p:cTn>
                  </p:par>
                  <p:par>
                    <p:cTn id="322" fill="hold">
                      <p:stCondLst>
                        <p:cond delay="indefinite"/>
                      </p:stCondLst>
                      <p:childTnLst>
                        <p:par>
                          <p:cTn id="323" fill="hold">
                            <p:stCondLst>
                              <p:cond delay="0"/>
                            </p:stCondLst>
                            <p:childTnLst>
                              <p:par>
                                <p:cTn id="324" presetID="3" presetClass="entr" presetSubtype="10" fill="hold" nodeType="clickEffect">
                                  <p:stCondLst>
                                    <p:cond delay="0"/>
                                  </p:stCondLst>
                                  <p:childTnLst>
                                    <p:set>
                                      <p:cBhvr>
                                        <p:cTn id="325" dur="1" fill="hold">
                                          <p:stCondLst>
                                            <p:cond delay="0"/>
                                          </p:stCondLst>
                                        </p:cTn>
                                        <p:tgtEl>
                                          <p:spTgt spid="326"/>
                                        </p:tgtEl>
                                        <p:attrNameLst>
                                          <p:attrName>style.visibility</p:attrName>
                                        </p:attrNameLst>
                                      </p:cBhvr>
                                      <p:to>
                                        <p:strVal val="visible"/>
                                      </p:to>
                                    </p:set>
                                    <p:animEffect transition="in" filter="blinds(horizontal)">
                                      <p:cBhvr>
                                        <p:cTn id="326" dur="500"/>
                                        <p:tgtEl>
                                          <p:spTgt spid="326"/>
                                        </p:tgtEl>
                                      </p:cBhvr>
                                    </p:animEffect>
                                  </p:childTnLst>
                                </p:cTn>
                              </p:par>
                            </p:childTnLst>
                          </p:cTn>
                        </p:par>
                      </p:childTnLst>
                    </p:cTn>
                  </p:par>
                  <p:par>
                    <p:cTn id="327" fill="hold">
                      <p:stCondLst>
                        <p:cond delay="indefinite"/>
                      </p:stCondLst>
                      <p:childTnLst>
                        <p:par>
                          <p:cTn id="328" fill="hold">
                            <p:stCondLst>
                              <p:cond delay="0"/>
                            </p:stCondLst>
                            <p:childTnLst>
                              <p:par>
                                <p:cTn id="329" presetID="4" presetClass="entr" presetSubtype="16" fill="hold" nodeType="clickEffect">
                                  <p:stCondLst>
                                    <p:cond delay="0"/>
                                  </p:stCondLst>
                                  <p:childTnLst>
                                    <p:set>
                                      <p:cBhvr>
                                        <p:cTn id="330" dur="1" fill="hold">
                                          <p:stCondLst>
                                            <p:cond delay="0"/>
                                          </p:stCondLst>
                                        </p:cTn>
                                        <p:tgtEl>
                                          <p:spTgt spid="329"/>
                                        </p:tgtEl>
                                        <p:attrNameLst>
                                          <p:attrName>style.visibility</p:attrName>
                                        </p:attrNameLst>
                                      </p:cBhvr>
                                      <p:to>
                                        <p:strVal val="visible"/>
                                      </p:to>
                                    </p:set>
                                    <p:animEffect transition="in" filter="box(in)">
                                      <p:cBhvr>
                                        <p:cTn id="331" dur="500"/>
                                        <p:tgtEl>
                                          <p:spTgt spid="3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 grpId="0"/>
      <p:bldP spid="273" grpId="0"/>
      <p:bldP spid="274" grpId="0"/>
      <p:bldP spid="275" grpId="0"/>
      <p:bldP spid="276" grpId="0"/>
      <p:bldP spid="277" grpId="0"/>
      <p:bldP spid="278" grpId="0"/>
      <p:bldP spid="278" grpId="1"/>
      <p:bldP spid="279" grpId="0"/>
      <p:bldP spid="279" grpId="1"/>
      <p:bldP spid="280" grpId="0"/>
      <p:bldP spid="280" grpId="1"/>
      <p:bldP spid="281" grpId="0"/>
      <p:bldP spid="281" grpId="1"/>
      <p:bldP spid="294" grpId="0"/>
      <p:bldP spid="294" grpId="1"/>
      <p:bldP spid="295" grpId="0"/>
      <p:bldP spid="295" grpId="1"/>
      <p:bldP spid="295" grpId="2"/>
      <p:bldP spid="296" grpId="0"/>
      <p:bldP spid="296" grpId="1"/>
      <p:bldP spid="296" grpId="2"/>
      <p:bldP spid="297" grpId="0" animBg="1"/>
      <p:bldP spid="297" grpId="1" animBg="1"/>
      <p:bldP spid="298" grpId="0" animBg="1"/>
      <p:bldP spid="298" grpId="1" animBg="1"/>
      <p:bldP spid="317" grpId="0" animBg="1"/>
      <p:bldP spid="317" grpId="1" animBg="1"/>
      <p:bldP spid="318" grpId="0" animBg="1"/>
      <p:bldP spid="318" grpId="1" animBg="1"/>
      <p:bldP spid="319" grpId="0" animBg="1"/>
      <p:bldP spid="319" grpId="1" animBg="1"/>
      <p:bldP spid="320" grpId="0" animBg="1"/>
      <p:bldP spid="320" grpId="1" animBg="1"/>
      <p:bldP spid="321" grpId="0" animBg="1"/>
      <p:bldP spid="321" grpId="1" animBg="1"/>
    </p:bldLst>
  </p:timing>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438"/>
        <p:cNvGrpSpPr/>
        <p:nvPr/>
      </p:nvGrpSpPr>
      <p:grpSpPr>
        <a:xfrm>
          <a:off x="0" y="0"/>
          <a:ext cx="0" cy="0"/>
          <a:chOff x="0" y="0"/>
          <a:chExt cx="0" cy="0"/>
        </a:xfrm>
      </p:grpSpPr>
      <p:pic>
        <p:nvPicPr>
          <p:cNvPr id="18439" name="Google Shape;18439;p72">
            <a:hlinkClick r:id="rId3"/>
          </p:cNvPr>
          <p:cNvPicPr preferRelativeResize="0"/>
          <p:nvPr/>
        </p:nvPicPr>
        <p:blipFill>
          <a:blip r:embed="rId4">
            <a:alphaModFix/>
          </a:blip>
          <a:stretch>
            <a:fillRect/>
          </a:stretch>
        </p:blipFill>
        <p:spPr>
          <a:xfrm>
            <a:off x="3451064" y="2123075"/>
            <a:ext cx="2241874" cy="89735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9" name="Line 3"/>
          <p:cNvSpPr>
            <a:spLocks noChangeShapeType="1"/>
          </p:cNvSpPr>
          <p:nvPr/>
        </p:nvSpPr>
        <p:spPr bwMode="auto">
          <a:xfrm flipH="1">
            <a:off x="4619624" y="734814"/>
            <a:ext cx="14541" cy="4408686"/>
          </a:xfrm>
          <a:prstGeom prst="line">
            <a:avLst/>
          </a:prstGeom>
          <a:noFill/>
          <a:ln w="28575">
            <a:solidFill>
              <a:srgbClr val="6666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01" name="Text Box 11"/>
          <p:cNvSpPr txBox="1">
            <a:spLocks noChangeArrowheads="1"/>
          </p:cNvSpPr>
          <p:nvPr/>
        </p:nvSpPr>
        <p:spPr bwMode="auto">
          <a:xfrm>
            <a:off x="7194947" y="1670645"/>
            <a:ext cx="74295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050" b="1">
                <a:solidFill>
                  <a:srgbClr val="000099"/>
                </a:solidFill>
                <a:latin typeface="Comic Sans MS" panose="030F0702030302020204" pitchFamily="66" charset="0"/>
              </a:rPr>
              <a:t>Hình 16</a:t>
            </a:r>
          </a:p>
        </p:txBody>
      </p:sp>
      <p:sp>
        <p:nvSpPr>
          <p:cNvPr id="4102" name="Text Box 12"/>
          <p:cNvSpPr txBox="1">
            <a:spLocks noChangeArrowheads="1"/>
          </p:cNvSpPr>
          <p:nvPr/>
        </p:nvSpPr>
        <p:spPr bwMode="auto">
          <a:xfrm>
            <a:off x="7353485" y="3288703"/>
            <a:ext cx="74295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050" b="1">
                <a:solidFill>
                  <a:srgbClr val="000099"/>
                </a:solidFill>
                <a:latin typeface="Comic Sans MS" panose="030F0702030302020204" pitchFamily="66" charset="0"/>
              </a:rPr>
              <a:t>Hình 17</a:t>
            </a:r>
          </a:p>
        </p:txBody>
      </p:sp>
      <p:sp>
        <p:nvSpPr>
          <p:cNvPr id="4103" name="Text Box 13"/>
          <p:cNvSpPr txBox="1">
            <a:spLocks noChangeArrowheads="1"/>
          </p:cNvSpPr>
          <p:nvPr/>
        </p:nvSpPr>
        <p:spPr bwMode="auto">
          <a:xfrm>
            <a:off x="7342665" y="4901561"/>
            <a:ext cx="74295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050" b="1">
                <a:solidFill>
                  <a:srgbClr val="000099"/>
                </a:solidFill>
                <a:latin typeface="Comic Sans MS" panose="030F0702030302020204" pitchFamily="66" charset="0"/>
              </a:rPr>
              <a:t>Hình 18</a:t>
            </a:r>
          </a:p>
        </p:txBody>
      </p:sp>
      <p:grpSp>
        <p:nvGrpSpPr>
          <p:cNvPr id="4104" name="Group 14"/>
          <p:cNvGrpSpPr>
            <a:grpSpLocks noChangeAspect="1"/>
          </p:cNvGrpSpPr>
          <p:nvPr/>
        </p:nvGrpSpPr>
        <p:grpSpPr bwMode="auto">
          <a:xfrm>
            <a:off x="6999766" y="3633546"/>
            <a:ext cx="1250156" cy="1421606"/>
            <a:chOff x="4464" y="2928"/>
            <a:chExt cx="1050" cy="1194"/>
          </a:xfrm>
        </p:grpSpPr>
        <p:sp>
          <p:nvSpPr>
            <p:cNvPr id="4175" name="AutoShape 15"/>
            <p:cNvSpPr>
              <a:spLocks noChangeAspect="1" noChangeArrowheads="1" noTextEdit="1"/>
            </p:cNvSpPr>
            <p:nvPr/>
          </p:nvSpPr>
          <p:spPr bwMode="auto">
            <a:xfrm>
              <a:off x="4464" y="2928"/>
              <a:ext cx="1050" cy="11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1050">
                <a:latin typeface="Comic Sans MS" panose="030F0702030302020204" pitchFamily="66" charset="0"/>
              </a:endParaRPr>
            </a:p>
          </p:txBody>
        </p:sp>
        <p:sp>
          <p:nvSpPr>
            <p:cNvPr id="4176" name="Arc 16"/>
            <p:cNvSpPr>
              <a:spLocks/>
            </p:cNvSpPr>
            <p:nvPr/>
          </p:nvSpPr>
          <p:spPr bwMode="auto">
            <a:xfrm>
              <a:off x="4698" y="3120"/>
              <a:ext cx="79" cy="168"/>
            </a:xfrm>
            <a:custGeom>
              <a:avLst/>
              <a:gdLst>
                <a:gd name="T0" fmla="*/ 0 w 10118"/>
                <a:gd name="T1" fmla="*/ 0 h 21600"/>
                <a:gd name="T2" fmla="*/ 0 w 10118"/>
                <a:gd name="T3" fmla="*/ 0 h 21600"/>
                <a:gd name="T4" fmla="*/ 0 w 10118"/>
                <a:gd name="T5" fmla="*/ 0 h 21600"/>
                <a:gd name="T6" fmla="*/ 0 60000 65536"/>
                <a:gd name="T7" fmla="*/ 0 60000 65536"/>
                <a:gd name="T8" fmla="*/ 0 60000 65536"/>
                <a:gd name="T9" fmla="*/ 0 w 10118"/>
                <a:gd name="T10" fmla="*/ 0 h 21600"/>
                <a:gd name="T11" fmla="*/ 10118 w 10118"/>
                <a:gd name="T12" fmla="*/ 21600 h 21600"/>
              </a:gdLst>
              <a:ahLst/>
              <a:cxnLst>
                <a:cxn ang="T6">
                  <a:pos x="T0" y="T1"/>
                </a:cxn>
                <a:cxn ang="T7">
                  <a:pos x="T2" y="T3"/>
                </a:cxn>
                <a:cxn ang="T8">
                  <a:pos x="T4" y="T5"/>
                </a:cxn>
              </a:cxnLst>
              <a:rect l="T9" t="T10" r="T11" b="T12"/>
              <a:pathLst>
                <a:path w="10118" h="21600" fill="none" extrusionOk="0">
                  <a:moveTo>
                    <a:pt x="10117" y="19472"/>
                  </a:moveTo>
                  <a:cubicBezTo>
                    <a:pt x="7200" y="20873"/>
                    <a:pt x="4006" y="21599"/>
                    <a:pt x="771" y="21600"/>
                  </a:cubicBezTo>
                  <a:cubicBezTo>
                    <a:pt x="513" y="21600"/>
                    <a:pt x="256" y="21595"/>
                    <a:pt x="-1" y="21586"/>
                  </a:cubicBezTo>
                </a:path>
                <a:path w="10118" h="21600" stroke="0" extrusionOk="0">
                  <a:moveTo>
                    <a:pt x="10117" y="19472"/>
                  </a:moveTo>
                  <a:cubicBezTo>
                    <a:pt x="7200" y="20873"/>
                    <a:pt x="4006" y="21599"/>
                    <a:pt x="771" y="21600"/>
                  </a:cubicBezTo>
                  <a:cubicBezTo>
                    <a:pt x="513" y="21600"/>
                    <a:pt x="256" y="21595"/>
                    <a:pt x="-1" y="21586"/>
                  </a:cubicBezTo>
                  <a:lnTo>
                    <a:pt x="771" y="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77" name="Oval 17"/>
            <p:cNvSpPr>
              <a:spLocks noChangeArrowheads="1"/>
            </p:cNvSpPr>
            <p:nvPr/>
          </p:nvSpPr>
          <p:spPr bwMode="auto">
            <a:xfrm>
              <a:off x="4524" y="3018"/>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78" name="Line 18"/>
            <p:cNvSpPr>
              <a:spLocks noChangeShapeType="1"/>
            </p:cNvSpPr>
            <p:nvPr/>
          </p:nvSpPr>
          <p:spPr bwMode="auto">
            <a:xfrm flipH="1">
              <a:off x="4674" y="3120"/>
              <a:ext cx="30" cy="696"/>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79" name="Line 19"/>
            <p:cNvSpPr>
              <a:spLocks noChangeShapeType="1"/>
            </p:cNvSpPr>
            <p:nvPr/>
          </p:nvSpPr>
          <p:spPr bwMode="auto">
            <a:xfrm>
              <a:off x="4704" y="3120"/>
              <a:ext cx="402" cy="804"/>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80" name="Line 20"/>
            <p:cNvSpPr>
              <a:spLocks noChangeShapeType="1"/>
            </p:cNvSpPr>
            <p:nvPr/>
          </p:nvSpPr>
          <p:spPr bwMode="auto">
            <a:xfrm flipH="1">
              <a:off x="4674" y="3480"/>
              <a:ext cx="312" cy="336"/>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81" name="Line 21"/>
            <p:cNvSpPr>
              <a:spLocks noChangeShapeType="1"/>
            </p:cNvSpPr>
            <p:nvPr/>
          </p:nvSpPr>
          <p:spPr bwMode="auto">
            <a:xfrm>
              <a:off x="4986" y="3480"/>
              <a:ext cx="120" cy="444"/>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82" name="Oval 22"/>
            <p:cNvSpPr>
              <a:spLocks noChangeArrowheads="1"/>
            </p:cNvSpPr>
            <p:nvPr/>
          </p:nvSpPr>
          <p:spPr bwMode="auto">
            <a:xfrm>
              <a:off x="4974" y="346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83" name="Rectangle 23"/>
            <p:cNvSpPr>
              <a:spLocks noChangeArrowheads="1"/>
            </p:cNvSpPr>
            <p:nvPr/>
          </p:nvSpPr>
          <p:spPr bwMode="auto">
            <a:xfrm>
              <a:off x="5034" y="3366"/>
              <a:ext cx="7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825" b="1">
                  <a:solidFill>
                    <a:srgbClr val="0000FF"/>
                  </a:solidFill>
                  <a:latin typeface="Comic Sans MS" panose="030F0702030302020204" pitchFamily="66" charset="0"/>
                </a:rPr>
                <a:t>O</a:t>
              </a:r>
              <a:endParaRPr lang="en-US" altLang="en-US" sz="1050">
                <a:solidFill>
                  <a:srgbClr val="000099"/>
                </a:solidFill>
                <a:latin typeface="Comic Sans MS" panose="030F0702030302020204" pitchFamily="66" charset="0"/>
              </a:endParaRPr>
            </a:p>
          </p:txBody>
        </p:sp>
        <p:sp>
          <p:nvSpPr>
            <p:cNvPr id="4184" name="Oval 24"/>
            <p:cNvSpPr>
              <a:spLocks noChangeArrowheads="1"/>
            </p:cNvSpPr>
            <p:nvPr/>
          </p:nvSpPr>
          <p:spPr bwMode="auto">
            <a:xfrm>
              <a:off x="4692" y="310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85" name="Rectangle 25"/>
            <p:cNvSpPr>
              <a:spLocks noChangeArrowheads="1"/>
            </p:cNvSpPr>
            <p:nvPr/>
          </p:nvSpPr>
          <p:spPr bwMode="auto">
            <a:xfrm>
              <a:off x="4614" y="2988"/>
              <a:ext cx="7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900" b="1">
                  <a:solidFill>
                    <a:srgbClr val="0000FF"/>
                  </a:solidFill>
                  <a:latin typeface="Comic Sans MS" panose="030F0702030302020204" pitchFamily="66" charset="0"/>
                </a:rPr>
                <a:t>A</a:t>
              </a:r>
              <a:endParaRPr lang="en-US" altLang="en-US" sz="1050">
                <a:solidFill>
                  <a:srgbClr val="000099"/>
                </a:solidFill>
                <a:latin typeface="Comic Sans MS" panose="030F0702030302020204" pitchFamily="66" charset="0"/>
              </a:endParaRPr>
            </a:p>
          </p:txBody>
        </p:sp>
        <p:sp>
          <p:nvSpPr>
            <p:cNvPr id="4186" name="Oval 26"/>
            <p:cNvSpPr>
              <a:spLocks noChangeArrowheads="1"/>
            </p:cNvSpPr>
            <p:nvPr/>
          </p:nvSpPr>
          <p:spPr bwMode="auto">
            <a:xfrm>
              <a:off x="4662" y="380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87" name="Rectangle 27"/>
            <p:cNvSpPr>
              <a:spLocks noChangeArrowheads="1"/>
            </p:cNvSpPr>
            <p:nvPr/>
          </p:nvSpPr>
          <p:spPr bwMode="auto">
            <a:xfrm>
              <a:off x="4578" y="3822"/>
              <a:ext cx="6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900" b="1">
                  <a:solidFill>
                    <a:srgbClr val="0000FF"/>
                  </a:solidFill>
                  <a:latin typeface="Comic Sans MS" panose="030F0702030302020204" pitchFamily="66" charset="0"/>
                </a:rPr>
                <a:t>B</a:t>
              </a:r>
              <a:endParaRPr lang="en-US" altLang="en-US" sz="1050">
                <a:solidFill>
                  <a:srgbClr val="000099"/>
                </a:solidFill>
                <a:latin typeface="Comic Sans MS" panose="030F0702030302020204" pitchFamily="66" charset="0"/>
              </a:endParaRPr>
            </a:p>
          </p:txBody>
        </p:sp>
        <p:sp>
          <p:nvSpPr>
            <p:cNvPr id="4188" name="Oval 28"/>
            <p:cNvSpPr>
              <a:spLocks noChangeArrowheads="1"/>
            </p:cNvSpPr>
            <p:nvPr/>
          </p:nvSpPr>
          <p:spPr bwMode="auto">
            <a:xfrm>
              <a:off x="5094" y="3912"/>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89" name="Rectangle 29"/>
            <p:cNvSpPr>
              <a:spLocks noChangeArrowheads="1"/>
            </p:cNvSpPr>
            <p:nvPr/>
          </p:nvSpPr>
          <p:spPr bwMode="auto">
            <a:xfrm>
              <a:off x="5100" y="3948"/>
              <a:ext cx="6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900" b="1">
                  <a:solidFill>
                    <a:srgbClr val="0000FF"/>
                  </a:solidFill>
                  <a:latin typeface="Comic Sans MS" panose="030F0702030302020204" pitchFamily="66" charset="0"/>
                </a:rPr>
                <a:t>C</a:t>
              </a:r>
              <a:endParaRPr lang="en-US" altLang="en-US" sz="1050">
                <a:solidFill>
                  <a:srgbClr val="000099"/>
                </a:solidFill>
                <a:latin typeface="Comic Sans MS" panose="030F0702030302020204" pitchFamily="66" charset="0"/>
              </a:endParaRPr>
            </a:p>
          </p:txBody>
        </p:sp>
      </p:grpSp>
      <p:grpSp>
        <p:nvGrpSpPr>
          <p:cNvPr id="4105" name="Group 34"/>
          <p:cNvGrpSpPr>
            <a:grpSpLocks noChangeAspect="1"/>
          </p:cNvGrpSpPr>
          <p:nvPr/>
        </p:nvGrpSpPr>
        <p:grpSpPr bwMode="auto">
          <a:xfrm>
            <a:off x="6810375" y="1965481"/>
            <a:ext cx="1385888" cy="1335881"/>
            <a:chOff x="1248" y="1824"/>
            <a:chExt cx="1164" cy="1122"/>
          </a:xfrm>
        </p:grpSpPr>
        <p:sp>
          <p:nvSpPr>
            <p:cNvPr id="4158" name="AutoShape 35"/>
            <p:cNvSpPr>
              <a:spLocks noChangeAspect="1" noChangeArrowheads="1" noTextEdit="1"/>
            </p:cNvSpPr>
            <p:nvPr/>
          </p:nvSpPr>
          <p:spPr bwMode="auto">
            <a:xfrm>
              <a:off x="1248" y="1824"/>
              <a:ext cx="1164" cy="11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1050">
                <a:latin typeface="Comic Sans MS" panose="030F0702030302020204" pitchFamily="66" charset="0"/>
              </a:endParaRPr>
            </a:p>
          </p:txBody>
        </p:sp>
        <p:sp>
          <p:nvSpPr>
            <p:cNvPr id="4159" name="Arc 36"/>
            <p:cNvSpPr>
              <a:spLocks/>
            </p:cNvSpPr>
            <p:nvPr/>
          </p:nvSpPr>
          <p:spPr bwMode="auto">
            <a:xfrm>
              <a:off x="1506" y="2088"/>
              <a:ext cx="162" cy="138"/>
            </a:xfrm>
            <a:custGeom>
              <a:avLst/>
              <a:gdLst>
                <a:gd name="T0" fmla="*/ 0 w 27807"/>
                <a:gd name="T1" fmla="*/ 0 h 23648"/>
                <a:gd name="T2" fmla="*/ 0 w 27807"/>
                <a:gd name="T3" fmla="*/ 0 h 23648"/>
                <a:gd name="T4" fmla="*/ 0 w 27807"/>
                <a:gd name="T5" fmla="*/ 0 h 23648"/>
                <a:gd name="T6" fmla="*/ 0 60000 65536"/>
                <a:gd name="T7" fmla="*/ 0 60000 65536"/>
                <a:gd name="T8" fmla="*/ 0 60000 65536"/>
                <a:gd name="T9" fmla="*/ 0 w 27807"/>
                <a:gd name="T10" fmla="*/ 0 h 23648"/>
                <a:gd name="T11" fmla="*/ 27807 w 27807"/>
                <a:gd name="T12" fmla="*/ 23648 h 23648"/>
              </a:gdLst>
              <a:ahLst/>
              <a:cxnLst>
                <a:cxn ang="T6">
                  <a:pos x="T0" y="T1"/>
                </a:cxn>
                <a:cxn ang="T7">
                  <a:pos x="T2" y="T3"/>
                </a:cxn>
                <a:cxn ang="T8">
                  <a:pos x="T4" y="T5"/>
                </a:cxn>
              </a:cxnLst>
              <a:rect l="T9" t="T10" r="T11" b="T12"/>
              <a:pathLst>
                <a:path w="27807" h="23648" fill="none" extrusionOk="0">
                  <a:moveTo>
                    <a:pt x="27709" y="0"/>
                  </a:moveTo>
                  <a:cubicBezTo>
                    <a:pt x="27774" y="680"/>
                    <a:pt x="27807" y="1364"/>
                    <a:pt x="27807" y="2048"/>
                  </a:cubicBezTo>
                  <a:cubicBezTo>
                    <a:pt x="27807" y="13977"/>
                    <a:pt x="18136" y="23648"/>
                    <a:pt x="6207" y="23648"/>
                  </a:cubicBezTo>
                  <a:cubicBezTo>
                    <a:pt x="4104" y="23648"/>
                    <a:pt x="2013" y="23341"/>
                    <a:pt x="0" y="22736"/>
                  </a:cubicBezTo>
                </a:path>
                <a:path w="27807" h="23648" stroke="0" extrusionOk="0">
                  <a:moveTo>
                    <a:pt x="27709" y="0"/>
                  </a:moveTo>
                  <a:cubicBezTo>
                    <a:pt x="27774" y="680"/>
                    <a:pt x="27807" y="1364"/>
                    <a:pt x="27807" y="2048"/>
                  </a:cubicBezTo>
                  <a:cubicBezTo>
                    <a:pt x="27807" y="13977"/>
                    <a:pt x="18136" y="23648"/>
                    <a:pt x="6207" y="23648"/>
                  </a:cubicBezTo>
                  <a:cubicBezTo>
                    <a:pt x="4104" y="23648"/>
                    <a:pt x="2013" y="23341"/>
                    <a:pt x="0" y="22736"/>
                  </a:cubicBezTo>
                  <a:lnTo>
                    <a:pt x="6207" y="2048"/>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60" name="Oval 37"/>
            <p:cNvSpPr>
              <a:spLocks noChangeArrowheads="1"/>
            </p:cNvSpPr>
            <p:nvPr/>
          </p:nvSpPr>
          <p:spPr bwMode="auto">
            <a:xfrm>
              <a:off x="1422" y="1956"/>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61" name="Line 38"/>
            <p:cNvSpPr>
              <a:spLocks noChangeShapeType="1"/>
            </p:cNvSpPr>
            <p:nvPr/>
          </p:nvSpPr>
          <p:spPr bwMode="auto">
            <a:xfrm flipH="1">
              <a:off x="1428" y="2100"/>
              <a:ext cx="114" cy="396"/>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62" name="Line 39"/>
            <p:cNvSpPr>
              <a:spLocks noChangeShapeType="1"/>
            </p:cNvSpPr>
            <p:nvPr/>
          </p:nvSpPr>
          <p:spPr bwMode="auto">
            <a:xfrm flipH="1">
              <a:off x="1542" y="2028"/>
              <a:ext cx="588" cy="72"/>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63" name="Line 40"/>
            <p:cNvSpPr>
              <a:spLocks noChangeShapeType="1"/>
            </p:cNvSpPr>
            <p:nvPr/>
          </p:nvSpPr>
          <p:spPr bwMode="auto">
            <a:xfrm flipH="1">
              <a:off x="1428" y="2418"/>
              <a:ext cx="456" cy="78"/>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64" name="Line 41"/>
            <p:cNvSpPr>
              <a:spLocks noChangeShapeType="1"/>
            </p:cNvSpPr>
            <p:nvPr/>
          </p:nvSpPr>
          <p:spPr bwMode="auto">
            <a:xfrm>
              <a:off x="1542" y="2100"/>
              <a:ext cx="684" cy="630"/>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65" name="Line 42"/>
            <p:cNvSpPr>
              <a:spLocks noChangeShapeType="1"/>
            </p:cNvSpPr>
            <p:nvPr/>
          </p:nvSpPr>
          <p:spPr bwMode="auto">
            <a:xfrm flipH="1">
              <a:off x="1884" y="2028"/>
              <a:ext cx="246" cy="390"/>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66" name="Oval 43"/>
            <p:cNvSpPr>
              <a:spLocks noChangeArrowheads="1"/>
            </p:cNvSpPr>
            <p:nvPr/>
          </p:nvSpPr>
          <p:spPr bwMode="auto">
            <a:xfrm>
              <a:off x="1872" y="240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67" name="Oval 44"/>
            <p:cNvSpPr>
              <a:spLocks noChangeArrowheads="1"/>
            </p:cNvSpPr>
            <p:nvPr/>
          </p:nvSpPr>
          <p:spPr bwMode="auto">
            <a:xfrm>
              <a:off x="1530" y="208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68" name="Rectangle 45"/>
            <p:cNvSpPr>
              <a:spLocks noChangeArrowheads="1"/>
            </p:cNvSpPr>
            <p:nvPr/>
          </p:nvSpPr>
          <p:spPr bwMode="auto">
            <a:xfrm>
              <a:off x="1448" y="1998"/>
              <a:ext cx="7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900" b="1">
                  <a:solidFill>
                    <a:srgbClr val="0000FF"/>
                  </a:solidFill>
                  <a:latin typeface="Comic Sans MS" panose="030F0702030302020204" pitchFamily="66" charset="0"/>
                </a:rPr>
                <a:t>A</a:t>
              </a:r>
              <a:endParaRPr lang="en-US" altLang="en-US" sz="1050">
                <a:solidFill>
                  <a:srgbClr val="000099"/>
                </a:solidFill>
                <a:latin typeface="Comic Sans MS" panose="030F0702030302020204" pitchFamily="66" charset="0"/>
              </a:endParaRPr>
            </a:p>
          </p:txBody>
        </p:sp>
        <p:sp>
          <p:nvSpPr>
            <p:cNvPr id="4169" name="Oval 46"/>
            <p:cNvSpPr>
              <a:spLocks noChangeArrowheads="1"/>
            </p:cNvSpPr>
            <p:nvPr/>
          </p:nvSpPr>
          <p:spPr bwMode="auto">
            <a:xfrm>
              <a:off x="1416" y="248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70" name="Rectangle 47"/>
            <p:cNvSpPr>
              <a:spLocks noChangeArrowheads="1"/>
            </p:cNvSpPr>
            <p:nvPr/>
          </p:nvSpPr>
          <p:spPr bwMode="auto">
            <a:xfrm>
              <a:off x="1337" y="2442"/>
              <a:ext cx="6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900" b="1">
                  <a:solidFill>
                    <a:srgbClr val="0000FF"/>
                  </a:solidFill>
                  <a:latin typeface="Comic Sans MS" panose="030F0702030302020204" pitchFamily="66" charset="0"/>
                </a:rPr>
                <a:t>B</a:t>
              </a:r>
              <a:endParaRPr lang="en-US" altLang="en-US" sz="1050">
                <a:solidFill>
                  <a:srgbClr val="000099"/>
                </a:solidFill>
                <a:latin typeface="Comic Sans MS" panose="030F0702030302020204" pitchFamily="66" charset="0"/>
              </a:endParaRPr>
            </a:p>
          </p:txBody>
        </p:sp>
        <p:sp>
          <p:nvSpPr>
            <p:cNvPr id="4171" name="Oval 48"/>
            <p:cNvSpPr>
              <a:spLocks noChangeArrowheads="1"/>
            </p:cNvSpPr>
            <p:nvPr/>
          </p:nvSpPr>
          <p:spPr bwMode="auto">
            <a:xfrm>
              <a:off x="2118" y="201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72" name="Rectangle 49"/>
            <p:cNvSpPr>
              <a:spLocks noChangeArrowheads="1"/>
            </p:cNvSpPr>
            <p:nvPr/>
          </p:nvSpPr>
          <p:spPr bwMode="auto">
            <a:xfrm>
              <a:off x="2105" y="1884"/>
              <a:ext cx="6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900" b="1">
                  <a:solidFill>
                    <a:srgbClr val="0000FF"/>
                  </a:solidFill>
                  <a:latin typeface="Comic Sans MS" panose="030F0702030302020204" pitchFamily="66" charset="0"/>
                </a:rPr>
                <a:t>C</a:t>
              </a:r>
              <a:endParaRPr lang="en-US" altLang="en-US" sz="1050">
                <a:solidFill>
                  <a:srgbClr val="000099"/>
                </a:solidFill>
                <a:latin typeface="Comic Sans MS" panose="030F0702030302020204" pitchFamily="66" charset="0"/>
              </a:endParaRPr>
            </a:p>
          </p:txBody>
        </p:sp>
        <p:sp>
          <p:nvSpPr>
            <p:cNvPr id="4173" name="Oval 50"/>
            <p:cNvSpPr>
              <a:spLocks noChangeArrowheads="1"/>
            </p:cNvSpPr>
            <p:nvPr/>
          </p:nvSpPr>
          <p:spPr bwMode="auto">
            <a:xfrm>
              <a:off x="2214" y="271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74" name="Rectangle 51"/>
            <p:cNvSpPr>
              <a:spLocks noChangeArrowheads="1"/>
            </p:cNvSpPr>
            <p:nvPr/>
          </p:nvSpPr>
          <p:spPr bwMode="auto">
            <a:xfrm>
              <a:off x="2298" y="2760"/>
              <a:ext cx="70"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900" b="1">
                  <a:solidFill>
                    <a:srgbClr val="0000FF"/>
                  </a:solidFill>
                  <a:latin typeface="Comic Sans MS" panose="030F0702030302020204" pitchFamily="66" charset="0"/>
                </a:rPr>
                <a:t>D</a:t>
              </a:r>
              <a:endParaRPr lang="en-US" altLang="en-US" sz="1050">
                <a:solidFill>
                  <a:srgbClr val="000099"/>
                </a:solidFill>
                <a:latin typeface="Comic Sans MS" panose="030F0702030302020204" pitchFamily="66" charset="0"/>
              </a:endParaRPr>
            </a:p>
          </p:txBody>
        </p:sp>
      </p:grpSp>
      <p:sp>
        <p:nvSpPr>
          <p:cNvPr id="14388" name="Text Box 52"/>
          <p:cNvSpPr txBox="1">
            <a:spLocks noChangeArrowheads="1"/>
          </p:cNvSpPr>
          <p:nvPr/>
        </p:nvSpPr>
        <p:spPr bwMode="auto">
          <a:xfrm>
            <a:off x="4822825" y="739667"/>
            <a:ext cx="199906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050" b="1" i="1">
                <a:solidFill>
                  <a:srgbClr val="000099"/>
                </a:solidFill>
                <a:latin typeface="Comic Sans MS" panose="030F0702030302020204" pitchFamily="66" charset="0"/>
              </a:rPr>
              <a:t>a) Tâm O nằm trên một cạnh của góc BAC(h.16)</a:t>
            </a:r>
          </a:p>
        </p:txBody>
      </p:sp>
      <p:sp>
        <p:nvSpPr>
          <p:cNvPr id="14389" name="Text Box 53"/>
          <p:cNvSpPr txBox="1">
            <a:spLocks noChangeArrowheads="1"/>
          </p:cNvSpPr>
          <p:nvPr/>
        </p:nvSpPr>
        <p:spPr bwMode="auto">
          <a:xfrm>
            <a:off x="4794250" y="2439880"/>
            <a:ext cx="211455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050" b="1" i="1">
                <a:solidFill>
                  <a:srgbClr val="000099"/>
                </a:solidFill>
                <a:latin typeface="Comic Sans MS" panose="030F0702030302020204" pitchFamily="66" charset="0"/>
              </a:rPr>
              <a:t>b)Tâm O nằm bên  trong góc BAC (h.17)</a:t>
            </a:r>
          </a:p>
        </p:txBody>
      </p:sp>
      <p:sp>
        <p:nvSpPr>
          <p:cNvPr id="14390" name="Text Box 54"/>
          <p:cNvSpPr txBox="1">
            <a:spLocks noChangeArrowheads="1"/>
          </p:cNvSpPr>
          <p:nvPr/>
        </p:nvSpPr>
        <p:spPr bwMode="auto">
          <a:xfrm>
            <a:off x="4841875" y="3821005"/>
            <a:ext cx="1966913"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050" b="1" i="1">
                <a:solidFill>
                  <a:srgbClr val="000099"/>
                </a:solidFill>
                <a:latin typeface="Comic Sans MS" panose="030F0702030302020204" pitchFamily="66" charset="0"/>
              </a:rPr>
              <a:t>c)Tâm O nằm bên  ngoài góc BAC( h.18)</a:t>
            </a:r>
          </a:p>
        </p:txBody>
      </p:sp>
      <p:sp>
        <p:nvSpPr>
          <p:cNvPr id="14391" name="Text Box 55"/>
          <p:cNvSpPr txBox="1">
            <a:spLocks noChangeArrowheads="1"/>
          </p:cNvSpPr>
          <p:nvPr/>
        </p:nvSpPr>
        <p:spPr bwMode="auto">
          <a:xfrm>
            <a:off x="366713" y="582216"/>
            <a:ext cx="2062163"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500" b="1" u="sng" dirty="0">
                <a:solidFill>
                  <a:srgbClr val="FF0000"/>
                </a:solidFill>
                <a:latin typeface="Comic Sans MS" panose="030F0702030302020204" pitchFamily="66" charset="0"/>
              </a:rPr>
              <a:t>2. </a:t>
            </a:r>
            <a:r>
              <a:rPr lang="en-US" altLang="en-US" sz="1500" b="1" u="sng" err="1">
                <a:solidFill>
                  <a:srgbClr val="FF0000"/>
                </a:solidFill>
                <a:latin typeface="Comic Sans MS" panose="030F0702030302020204" pitchFamily="66" charset="0"/>
              </a:rPr>
              <a:t>Định</a:t>
            </a:r>
            <a:r>
              <a:rPr lang="en-US" altLang="en-US" sz="1500" b="1" u="sng">
                <a:solidFill>
                  <a:srgbClr val="FF0000"/>
                </a:solidFill>
                <a:latin typeface="Comic Sans MS" panose="030F0702030302020204" pitchFamily="66" charset="0"/>
              </a:rPr>
              <a:t> lí.</a:t>
            </a:r>
            <a:endParaRPr lang="en-US" altLang="en-US" sz="1500" b="1" u="sng" dirty="0">
              <a:solidFill>
                <a:srgbClr val="FF0000"/>
              </a:solidFill>
              <a:latin typeface="Comic Sans MS" panose="030F0702030302020204" pitchFamily="66" charset="0"/>
            </a:endParaRPr>
          </a:p>
        </p:txBody>
      </p:sp>
      <p:sp>
        <p:nvSpPr>
          <p:cNvPr id="14392" name="Text Box 56"/>
          <p:cNvSpPr txBox="1">
            <a:spLocks noChangeArrowheads="1"/>
          </p:cNvSpPr>
          <p:nvPr/>
        </p:nvSpPr>
        <p:spPr bwMode="auto">
          <a:xfrm>
            <a:off x="366712" y="938499"/>
            <a:ext cx="4044553" cy="923330"/>
          </a:xfrm>
          <a:prstGeom prst="rect">
            <a:avLst/>
          </a:prstGeom>
          <a:solidFill>
            <a:srgbClr val="FFC000"/>
          </a:solidFill>
          <a:ln w="9525">
            <a:solidFill>
              <a:srgbClr val="FF0000"/>
            </a:solidFill>
            <a:miter lim="800000"/>
            <a:headEnd/>
            <a:tailEnd/>
          </a:ln>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050">
                <a:solidFill>
                  <a:srgbClr val="000099"/>
                </a:solidFill>
                <a:latin typeface="Comic Sans MS" panose="030F0702030302020204" pitchFamily="66" charset="0"/>
              </a:rPr>
              <a:t>      </a:t>
            </a:r>
            <a:r>
              <a:rPr lang="en-US" altLang="en-US" sz="1800" b="1">
                <a:solidFill>
                  <a:srgbClr val="000099"/>
                </a:solidFill>
                <a:latin typeface="Comic Sans MS" panose="030F0702030302020204" pitchFamily="66" charset="0"/>
              </a:rPr>
              <a:t>Trong một đường tròn, số đo của góc nội tiếp bằng nửa số đo cung bị chắn.</a:t>
            </a:r>
          </a:p>
        </p:txBody>
      </p:sp>
      <p:sp>
        <p:nvSpPr>
          <p:cNvPr id="14394" name="Text Box 58"/>
          <p:cNvSpPr txBox="1">
            <a:spLocks noChangeArrowheads="1"/>
          </p:cNvSpPr>
          <p:nvPr/>
        </p:nvSpPr>
        <p:spPr bwMode="auto">
          <a:xfrm>
            <a:off x="146744" y="3335923"/>
            <a:ext cx="131445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99"/>
                </a:solidFill>
                <a:latin typeface="Comic Sans MS" panose="030F0702030302020204" pitchFamily="66" charset="0"/>
              </a:rPr>
              <a:t>Chứng minh .</a:t>
            </a:r>
          </a:p>
        </p:txBody>
      </p:sp>
      <p:sp>
        <p:nvSpPr>
          <p:cNvPr id="14395" name="Text Box 59"/>
          <p:cNvSpPr txBox="1">
            <a:spLocks noChangeArrowheads="1"/>
          </p:cNvSpPr>
          <p:nvPr/>
        </p:nvSpPr>
        <p:spPr bwMode="auto">
          <a:xfrm>
            <a:off x="130969" y="3619145"/>
            <a:ext cx="440174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99"/>
                </a:solidFill>
                <a:latin typeface="Comic Sans MS" panose="030F0702030302020204" pitchFamily="66" charset="0"/>
              </a:rPr>
              <a:t>- Tâm đường tròn nằm trên một cạnh của góc.</a:t>
            </a:r>
          </a:p>
        </p:txBody>
      </p:sp>
      <p:sp>
        <p:nvSpPr>
          <p:cNvPr id="14396" name="Text Box 60"/>
          <p:cNvSpPr txBox="1">
            <a:spLocks noChangeArrowheads="1"/>
          </p:cNvSpPr>
          <p:nvPr/>
        </p:nvSpPr>
        <p:spPr bwMode="auto">
          <a:xfrm>
            <a:off x="130969" y="3880420"/>
            <a:ext cx="420290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99"/>
                </a:solidFill>
                <a:latin typeface="Comic Sans MS" panose="030F0702030302020204" pitchFamily="66" charset="0"/>
              </a:rPr>
              <a:t>- Tâm đường tròn nằm bên  trong góc.</a:t>
            </a:r>
          </a:p>
        </p:txBody>
      </p:sp>
      <p:sp>
        <p:nvSpPr>
          <p:cNvPr id="14397" name="Text Box 61"/>
          <p:cNvSpPr txBox="1">
            <a:spLocks noChangeArrowheads="1"/>
          </p:cNvSpPr>
          <p:nvPr/>
        </p:nvSpPr>
        <p:spPr bwMode="auto">
          <a:xfrm>
            <a:off x="130970" y="4170808"/>
            <a:ext cx="420290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Tâm</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đường</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tròn</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nằm</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bên</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ngoài</a:t>
            </a:r>
            <a:r>
              <a:rPr lang="en-US" altLang="en-US" b="1" dirty="0">
                <a:solidFill>
                  <a:srgbClr val="000099"/>
                </a:solidFill>
                <a:latin typeface="Comic Sans MS" panose="030F0702030302020204" pitchFamily="66" charset="0"/>
              </a:rPr>
              <a:t> </a:t>
            </a:r>
            <a:r>
              <a:rPr lang="en-US" altLang="en-US" b="1" dirty="0" err="1">
                <a:solidFill>
                  <a:srgbClr val="000099"/>
                </a:solidFill>
                <a:latin typeface="Comic Sans MS" panose="030F0702030302020204" pitchFamily="66" charset="0"/>
              </a:rPr>
              <a:t>góc</a:t>
            </a:r>
            <a:r>
              <a:rPr lang="en-US" altLang="en-US" dirty="0">
                <a:solidFill>
                  <a:srgbClr val="000099"/>
                </a:solidFill>
                <a:latin typeface="Comic Sans MS" panose="030F0702030302020204" pitchFamily="66" charset="0"/>
              </a:rPr>
              <a:t>.</a:t>
            </a:r>
          </a:p>
        </p:txBody>
      </p:sp>
      <p:sp>
        <p:nvSpPr>
          <p:cNvPr id="14398" name="Text Box 62"/>
          <p:cNvSpPr txBox="1">
            <a:spLocks noChangeArrowheads="1"/>
          </p:cNvSpPr>
          <p:nvPr/>
        </p:nvSpPr>
        <p:spPr bwMode="auto">
          <a:xfrm>
            <a:off x="1261169" y="3331697"/>
            <a:ext cx="320367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b="1">
                <a:solidFill>
                  <a:srgbClr val="000099"/>
                </a:solidFill>
                <a:latin typeface="Comic Sans MS" panose="030F0702030302020204" pitchFamily="66" charset="0"/>
              </a:rPr>
              <a:t>Ta phân biệt ba trường hợp:</a:t>
            </a:r>
          </a:p>
        </p:txBody>
      </p:sp>
      <p:grpSp>
        <p:nvGrpSpPr>
          <p:cNvPr id="4117" name="Group 68"/>
          <p:cNvGrpSpPr>
            <a:grpSpLocks/>
          </p:cNvGrpSpPr>
          <p:nvPr/>
        </p:nvGrpSpPr>
        <p:grpSpPr bwMode="auto">
          <a:xfrm>
            <a:off x="6916341" y="299045"/>
            <a:ext cx="1250156" cy="1257300"/>
            <a:chOff x="3216" y="384"/>
            <a:chExt cx="1050" cy="1056"/>
          </a:xfrm>
        </p:grpSpPr>
        <p:grpSp>
          <p:nvGrpSpPr>
            <p:cNvPr id="4138" name="Group 69"/>
            <p:cNvGrpSpPr>
              <a:grpSpLocks noChangeAspect="1"/>
            </p:cNvGrpSpPr>
            <p:nvPr/>
          </p:nvGrpSpPr>
          <p:grpSpPr bwMode="auto">
            <a:xfrm>
              <a:off x="3216" y="384"/>
              <a:ext cx="1050" cy="1056"/>
              <a:chOff x="4374" y="384"/>
              <a:chExt cx="1050" cy="1056"/>
            </a:xfrm>
          </p:grpSpPr>
          <p:sp>
            <p:nvSpPr>
              <p:cNvPr id="4142" name="AutoShape 70"/>
              <p:cNvSpPr>
                <a:spLocks noChangeAspect="1" noChangeArrowheads="1" noTextEdit="1"/>
              </p:cNvSpPr>
              <p:nvPr/>
            </p:nvSpPr>
            <p:spPr bwMode="auto">
              <a:xfrm>
                <a:off x="4374" y="384"/>
                <a:ext cx="1050" cy="10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1050">
                  <a:latin typeface="Comic Sans MS" panose="030F0702030302020204" pitchFamily="66" charset="0"/>
                </a:endParaRPr>
              </a:p>
            </p:txBody>
          </p:sp>
          <p:sp>
            <p:nvSpPr>
              <p:cNvPr id="4143" name="Arc 71"/>
              <p:cNvSpPr>
                <a:spLocks/>
              </p:cNvSpPr>
              <p:nvPr/>
            </p:nvSpPr>
            <p:spPr bwMode="auto">
              <a:xfrm>
                <a:off x="4896" y="858"/>
                <a:ext cx="72" cy="96"/>
              </a:xfrm>
              <a:custGeom>
                <a:avLst/>
                <a:gdLst>
                  <a:gd name="T0" fmla="*/ 0 w 21600"/>
                  <a:gd name="T1" fmla="*/ 0 h 28700"/>
                  <a:gd name="T2" fmla="*/ 0 w 21600"/>
                  <a:gd name="T3" fmla="*/ 0 h 28700"/>
                  <a:gd name="T4" fmla="*/ 0 w 21600"/>
                  <a:gd name="T5" fmla="*/ 0 h 28700"/>
                  <a:gd name="T6" fmla="*/ 0 60000 65536"/>
                  <a:gd name="T7" fmla="*/ 0 60000 65536"/>
                  <a:gd name="T8" fmla="*/ 0 60000 65536"/>
                  <a:gd name="T9" fmla="*/ 0 w 21600"/>
                  <a:gd name="T10" fmla="*/ 0 h 28700"/>
                  <a:gd name="T11" fmla="*/ 21600 w 21600"/>
                  <a:gd name="T12" fmla="*/ 28700 h 28700"/>
                </a:gdLst>
                <a:ahLst/>
                <a:cxnLst>
                  <a:cxn ang="T6">
                    <a:pos x="T0" y="T1"/>
                  </a:cxn>
                  <a:cxn ang="T7">
                    <a:pos x="T2" y="T3"/>
                  </a:cxn>
                  <a:cxn ang="T8">
                    <a:pos x="T4" y="T5"/>
                  </a:cxn>
                </a:cxnLst>
                <a:rect l="T9" t="T10" r="T11" b="T12"/>
                <a:pathLst>
                  <a:path w="21600" h="28700" fill="none" extrusionOk="0">
                    <a:moveTo>
                      <a:pt x="16144" y="-1"/>
                    </a:moveTo>
                    <a:cubicBezTo>
                      <a:pt x="19658" y="3953"/>
                      <a:pt x="21600" y="9059"/>
                      <a:pt x="21600" y="14350"/>
                    </a:cubicBezTo>
                    <a:cubicBezTo>
                      <a:pt x="21600" y="19640"/>
                      <a:pt x="19658" y="24746"/>
                      <a:pt x="16144" y="28700"/>
                    </a:cubicBezTo>
                  </a:path>
                  <a:path w="21600" h="28700" stroke="0" extrusionOk="0">
                    <a:moveTo>
                      <a:pt x="16144" y="-1"/>
                    </a:moveTo>
                    <a:cubicBezTo>
                      <a:pt x="19658" y="3953"/>
                      <a:pt x="21600" y="9059"/>
                      <a:pt x="21600" y="14350"/>
                    </a:cubicBezTo>
                    <a:cubicBezTo>
                      <a:pt x="21600" y="19640"/>
                      <a:pt x="19658" y="24746"/>
                      <a:pt x="16144" y="28700"/>
                    </a:cubicBezTo>
                    <a:lnTo>
                      <a:pt x="0" y="1435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44" name="Arc 72"/>
              <p:cNvSpPr>
                <a:spLocks/>
              </p:cNvSpPr>
              <p:nvPr/>
            </p:nvSpPr>
            <p:spPr bwMode="auto">
              <a:xfrm>
                <a:off x="4896" y="841"/>
                <a:ext cx="96" cy="130"/>
              </a:xfrm>
              <a:custGeom>
                <a:avLst/>
                <a:gdLst>
                  <a:gd name="T0" fmla="*/ 0 w 21600"/>
                  <a:gd name="T1" fmla="*/ 0 h 29192"/>
                  <a:gd name="T2" fmla="*/ 0 w 21600"/>
                  <a:gd name="T3" fmla="*/ 0 h 29192"/>
                  <a:gd name="T4" fmla="*/ 0 w 21600"/>
                  <a:gd name="T5" fmla="*/ 0 h 29192"/>
                  <a:gd name="T6" fmla="*/ 0 60000 65536"/>
                  <a:gd name="T7" fmla="*/ 0 60000 65536"/>
                  <a:gd name="T8" fmla="*/ 0 60000 65536"/>
                  <a:gd name="T9" fmla="*/ 0 w 21600"/>
                  <a:gd name="T10" fmla="*/ 0 h 29192"/>
                  <a:gd name="T11" fmla="*/ 21600 w 21600"/>
                  <a:gd name="T12" fmla="*/ 29192 h 29192"/>
                </a:gdLst>
                <a:ahLst/>
                <a:cxnLst>
                  <a:cxn ang="T6">
                    <a:pos x="T0" y="T1"/>
                  </a:cxn>
                  <a:cxn ang="T7">
                    <a:pos x="T2" y="T3"/>
                  </a:cxn>
                  <a:cxn ang="T8">
                    <a:pos x="T4" y="T5"/>
                  </a:cxn>
                </a:cxnLst>
                <a:rect l="T9" t="T10" r="T11" b="T12"/>
                <a:pathLst>
                  <a:path w="21600" h="29192" fill="none" extrusionOk="0">
                    <a:moveTo>
                      <a:pt x="15922" y="0"/>
                    </a:moveTo>
                    <a:cubicBezTo>
                      <a:pt x="19574" y="3984"/>
                      <a:pt x="21600" y="9191"/>
                      <a:pt x="21600" y="14596"/>
                    </a:cubicBezTo>
                    <a:cubicBezTo>
                      <a:pt x="21600" y="20000"/>
                      <a:pt x="19574" y="25207"/>
                      <a:pt x="15922" y="29191"/>
                    </a:cubicBezTo>
                  </a:path>
                  <a:path w="21600" h="29192" stroke="0" extrusionOk="0">
                    <a:moveTo>
                      <a:pt x="15922" y="0"/>
                    </a:moveTo>
                    <a:cubicBezTo>
                      <a:pt x="19574" y="3984"/>
                      <a:pt x="21600" y="9191"/>
                      <a:pt x="21600" y="14596"/>
                    </a:cubicBezTo>
                    <a:cubicBezTo>
                      <a:pt x="21600" y="20000"/>
                      <a:pt x="19574" y="25207"/>
                      <a:pt x="15922" y="29191"/>
                    </a:cubicBezTo>
                    <a:lnTo>
                      <a:pt x="0" y="14596"/>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45" name="Arc 73"/>
              <p:cNvSpPr>
                <a:spLocks/>
              </p:cNvSpPr>
              <p:nvPr/>
            </p:nvSpPr>
            <p:spPr bwMode="auto">
              <a:xfrm>
                <a:off x="4578" y="576"/>
                <a:ext cx="120" cy="85"/>
              </a:xfrm>
              <a:custGeom>
                <a:avLst/>
                <a:gdLst>
                  <a:gd name="T0" fmla="*/ 0 w 21573"/>
                  <a:gd name="T1" fmla="*/ 0 h 15274"/>
                  <a:gd name="T2" fmla="*/ 0 w 21573"/>
                  <a:gd name="T3" fmla="*/ 0 h 15274"/>
                  <a:gd name="T4" fmla="*/ 0 w 21573"/>
                  <a:gd name="T5" fmla="*/ 0 h 15274"/>
                  <a:gd name="T6" fmla="*/ 0 60000 65536"/>
                  <a:gd name="T7" fmla="*/ 0 60000 65536"/>
                  <a:gd name="T8" fmla="*/ 0 60000 65536"/>
                  <a:gd name="T9" fmla="*/ 0 w 21573"/>
                  <a:gd name="T10" fmla="*/ 0 h 15274"/>
                  <a:gd name="T11" fmla="*/ 21573 w 21573"/>
                  <a:gd name="T12" fmla="*/ 15274 h 15274"/>
                </a:gdLst>
                <a:ahLst/>
                <a:cxnLst>
                  <a:cxn ang="T6">
                    <a:pos x="T0" y="T1"/>
                  </a:cxn>
                  <a:cxn ang="T7">
                    <a:pos x="T2" y="T3"/>
                  </a:cxn>
                  <a:cxn ang="T8">
                    <a:pos x="T4" y="T5"/>
                  </a:cxn>
                </a:cxnLst>
                <a:rect l="T9" t="T10" r="T11" b="T12"/>
                <a:pathLst>
                  <a:path w="21573" h="15274" fill="none" extrusionOk="0">
                    <a:moveTo>
                      <a:pt x="21573" y="1079"/>
                    </a:moveTo>
                    <a:cubicBezTo>
                      <a:pt x="21305" y="6427"/>
                      <a:pt x="19060" y="11486"/>
                      <a:pt x="15273" y="15273"/>
                    </a:cubicBezTo>
                  </a:path>
                  <a:path w="21573" h="15274" stroke="0" extrusionOk="0">
                    <a:moveTo>
                      <a:pt x="21573" y="1079"/>
                    </a:moveTo>
                    <a:cubicBezTo>
                      <a:pt x="21305" y="6427"/>
                      <a:pt x="19060" y="11486"/>
                      <a:pt x="15273" y="15273"/>
                    </a:cubicBezTo>
                    <a:lnTo>
                      <a:pt x="0" y="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46" name="Oval 74"/>
              <p:cNvSpPr>
                <a:spLocks noChangeArrowheads="1"/>
              </p:cNvSpPr>
              <p:nvPr/>
            </p:nvSpPr>
            <p:spPr bwMode="auto">
              <a:xfrm>
                <a:off x="4434" y="444"/>
                <a:ext cx="930" cy="93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47" name="Line 75"/>
              <p:cNvSpPr>
                <a:spLocks noChangeShapeType="1"/>
              </p:cNvSpPr>
              <p:nvPr/>
            </p:nvSpPr>
            <p:spPr bwMode="auto">
              <a:xfrm>
                <a:off x="4578" y="576"/>
                <a:ext cx="642" cy="660"/>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48" name="Line 76"/>
              <p:cNvSpPr>
                <a:spLocks noChangeShapeType="1"/>
              </p:cNvSpPr>
              <p:nvPr/>
            </p:nvSpPr>
            <p:spPr bwMode="auto">
              <a:xfrm>
                <a:off x="4578" y="576"/>
                <a:ext cx="666" cy="30"/>
              </a:xfrm>
              <a:prstGeom prst="line">
                <a:avLst/>
              </a:prstGeom>
              <a:noFill/>
              <a:ln w="28575">
                <a:solidFill>
                  <a:srgbClr val="00008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49" name="Line 77"/>
              <p:cNvSpPr>
                <a:spLocks noChangeShapeType="1"/>
              </p:cNvSpPr>
              <p:nvPr/>
            </p:nvSpPr>
            <p:spPr bwMode="auto">
              <a:xfrm flipH="1">
                <a:off x="4896" y="606"/>
                <a:ext cx="348" cy="300"/>
              </a:xfrm>
              <a:prstGeom prst="line">
                <a:avLst/>
              </a:prstGeom>
              <a:noFill/>
              <a:ln w="0">
                <a:solidFill>
                  <a:srgbClr val="FF0000"/>
                </a:solidFill>
                <a:prstDash val="sysDot"/>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50" name="Oval 78"/>
              <p:cNvSpPr>
                <a:spLocks noChangeArrowheads="1"/>
              </p:cNvSpPr>
              <p:nvPr/>
            </p:nvSpPr>
            <p:spPr bwMode="auto">
              <a:xfrm>
                <a:off x="4884" y="89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51" name="Rectangle 79"/>
              <p:cNvSpPr>
                <a:spLocks noChangeArrowheads="1"/>
              </p:cNvSpPr>
              <p:nvPr/>
            </p:nvSpPr>
            <p:spPr bwMode="auto">
              <a:xfrm>
                <a:off x="4806" y="894"/>
                <a:ext cx="7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825" b="1">
                    <a:solidFill>
                      <a:srgbClr val="000080"/>
                    </a:solidFill>
                    <a:latin typeface="Comic Sans MS" panose="030F0702030302020204" pitchFamily="66" charset="0"/>
                  </a:rPr>
                  <a:t>O</a:t>
                </a:r>
                <a:endParaRPr lang="en-US" altLang="en-US" sz="1050">
                  <a:solidFill>
                    <a:srgbClr val="000099"/>
                  </a:solidFill>
                  <a:latin typeface="Comic Sans MS" panose="030F0702030302020204" pitchFamily="66" charset="0"/>
                </a:endParaRPr>
              </a:p>
            </p:txBody>
          </p:sp>
          <p:sp>
            <p:nvSpPr>
              <p:cNvPr id="4152" name="Oval 80"/>
              <p:cNvSpPr>
                <a:spLocks noChangeArrowheads="1"/>
              </p:cNvSpPr>
              <p:nvPr/>
            </p:nvSpPr>
            <p:spPr bwMode="auto">
              <a:xfrm>
                <a:off x="4566" y="56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53" name="Rectangle 81"/>
              <p:cNvSpPr>
                <a:spLocks noChangeArrowheads="1"/>
              </p:cNvSpPr>
              <p:nvPr/>
            </p:nvSpPr>
            <p:spPr bwMode="auto">
              <a:xfrm>
                <a:off x="4494" y="462"/>
                <a:ext cx="7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900" b="1">
                    <a:solidFill>
                      <a:srgbClr val="0000FF"/>
                    </a:solidFill>
                    <a:latin typeface="Comic Sans MS" panose="030F0702030302020204" pitchFamily="66" charset="0"/>
                  </a:rPr>
                  <a:t>A</a:t>
                </a:r>
                <a:endParaRPr lang="en-US" altLang="en-US" sz="1050">
                  <a:solidFill>
                    <a:srgbClr val="000099"/>
                  </a:solidFill>
                  <a:latin typeface="Comic Sans MS" panose="030F0702030302020204" pitchFamily="66" charset="0"/>
                </a:endParaRPr>
              </a:p>
            </p:txBody>
          </p:sp>
          <p:sp>
            <p:nvSpPr>
              <p:cNvPr id="4154" name="Oval 82"/>
              <p:cNvSpPr>
                <a:spLocks noChangeArrowheads="1"/>
              </p:cNvSpPr>
              <p:nvPr/>
            </p:nvSpPr>
            <p:spPr bwMode="auto">
              <a:xfrm>
                <a:off x="5208" y="122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55" name="Rectangle 83"/>
              <p:cNvSpPr>
                <a:spLocks noChangeArrowheads="1"/>
              </p:cNvSpPr>
              <p:nvPr/>
            </p:nvSpPr>
            <p:spPr bwMode="auto">
              <a:xfrm>
                <a:off x="5268" y="1266"/>
                <a:ext cx="6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900" b="1">
                    <a:solidFill>
                      <a:srgbClr val="0000FF"/>
                    </a:solidFill>
                    <a:latin typeface="Comic Sans MS" panose="030F0702030302020204" pitchFamily="66" charset="0"/>
                  </a:rPr>
                  <a:t>B</a:t>
                </a:r>
                <a:endParaRPr lang="en-US" altLang="en-US" sz="1050">
                  <a:solidFill>
                    <a:srgbClr val="000099"/>
                  </a:solidFill>
                  <a:latin typeface="Comic Sans MS" panose="030F0702030302020204" pitchFamily="66" charset="0"/>
                </a:endParaRPr>
              </a:p>
            </p:txBody>
          </p:sp>
          <p:sp>
            <p:nvSpPr>
              <p:cNvPr id="4156" name="Oval 84"/>
              <p:cNvSpPr>
                <a:spLocks noChangeArrowheads="1"/>
              </p:cNvSpPr>
              <p:nvPr/>
            </p:nvSpPr>
            <p:spPr bwMode="auto">
              <a:xfrm>
                <a:off x="5232" y="59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4157" name="Rectangle 85"/>
              <p:cNvSpPr>
                <a:spLocks noChangeArrowheads="1"/>
              </p:cNvSpPr>
              <p:nvPr/>
            </p:nvSpPr>
            <p:spPr bwMode="auto">
              <a:xfrm>
                <a:off x="5280" y="510"/>
                <a:ext cx="61" cy="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r>
                  <a:rPr lang="en-US" altLang="en-US" sz="900" b="1">
                    <a:solidFill>
                      <a:srgbClr val="0000FF"/>
                    </a:solidFill>
                    <a:latin typeface="Comic Sans MS" panose="030F0702030302020204" pitchFamily="66" charset="0"/>
                  </a:rPr>
                  <a:t>C</a:t>
                </a:r>
                <a:endParaRPr lang="en-US" altLang="en-US" sz="1050">
                  <a:solidFill>
                    <a:srgbClr val="000099"/>
                  </a:solidFill>
                  <a:latin typeface="Comic Sans MS" panose="030F0702030302020204" pitchFamily="66" charset="0"/>
                </a:endParaRPr>
              </a:p>
            </p:txBody>
          </p:sp>
        </p:grpSp>
        <p:grpSp>
          <p:nvGrpSpPr>
            <p:cNvPr id="4139" name="Group 86"/>
            <p:cNvGrpSpPr>
              <a:grpSpLocks noChangeAspect="1"/>
            </p:cNvGrpSpPr>
            <p:nvPr/>
          </p:nvGrpSpPr>
          <p:grpSpPr bwMode="auto">
            <a:xfrm>
              <a:off x="3882" y="528"/>
              <a:ext cx="198" cy="222"/>
              <a:chOff x="1728" y="2049"/>
              <a:chExt cx="198" cy="222"/>
            </a:xfrm>
          </p:grpSpPr>
          <p:sp>
            <p:nvSpPr>
              <p:cNvPr id="4140" name="AutoShape 87"/>
              <p:cNvSpPr>
                <a:spLocks noChangeAspect="1" noChangeArrowheads="1" noTextEdit="1"/>
              </p:cNvSpPr>
              <p:nvPr/>
            </p:nvSpPr>
            <p:spPr bwMode="auto">
              <a:xfrm>
                <a:off x="1728" y="2049"/>
                <a:ext cx="180" cy="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1050">
                  <a:latin typeface="Comic Sans MS" panose="030F0702030302020204" pitchFamily="66" charset="0"/>
                </a:endParaRPr>
              </a:p>
            </p:txBody>
          </p:sp>
          <p:sp>
            <p:nvSpPr>
              <p:cNvPr id="4141" name="Arc 88"/>
              <p:cNvSpPr>
                <a:spLocks/>
              </p:cNvSpPr>
              <p:nvPr/>
            </p:nvSpPr>
            <p:spPr bwMode="auto">
              <a:xfrm>
                <a:off x="1800" y="2115"/>
                <a:ext cx="126" cy="86"/>
              </a:xfrm>
              <a:custGeom>
                <a:avLst/>
                <a:gdLst>
                  <a:gd name="T0" fmla="*/ 0 w 21576"/>
                  <a:gd name="T1" fmla="*/ 0 h 14738"/>
                  <a:gd name="T2" fmla="*/ 0 w 21576"/>
                  <a:gd name="T3" fmla="*/ 0 h 14738"/>
                  <a:gd name="T4" fmla="*/ 0 w 21576"/>
                  <a:gd name="T5" fmla="*/ 0 h 14738"/>
                  <a:gd name="T6" fmla="*/ 0 60000 65536"/>
                  <a:gd name="T7" fmla="*/ 0 60000 65536"/>
                  <a:gd name="T8" fmla="*/ 0 60000 65536"/>
                  <a:gd name="T9" fmla="*/ 0 w 21576"/>
                  <a:gd name="T10" fmla="*/ 0 h 14738"/>
                  <a:gd name="T11" fmla="*/ 21576 w 21576"/>
                  <a:gd name="T12" fmla="*/ 14738 h 14738"/>
                </a:gdLst>
                <a:ahLst/>
                <a:cxnLst>
                  <a:cxn ang="T6">
                    <a:pos x="T0" y="T1"/>
                  </a:cxn>
                  <a:cxn ang="T7">
                    <a:pos x="T2" y="T3"/>
                  </a:cxn>
                  <a:cxn ang="T8">
                    <a:pos x="T4" y="T5"/>
                  </a:cxn>
                </a:cxnLst>
                <a:rect l="T9" t="T10" r="T11" b="T12"/>
                <a:pathLst>
                  <a:path w="21576" h="14738" fill="none" extrusionOk="0">
                    <a:moveTo>
                      <a:pt x="5785" y="14737"/>
                    </a:moveTo>
                    <a:cubicBezTo>
                      <a:pt x="2293" y="10997"/>
                      <a:pt x="243" y="6138"/>
                      <a:pt x="0" y="1026"/>
                    </a:cubicBezTo>
                  </a:path>
                  <a:path w="21576" h="14738" stroke="0" extrusionOk="0">
                    <a:moveTo>
                      <a:pt x="5785" y="14737"/>
                    </a:moveTo>
                    <a:cubicBezTo>
                      <a:pt x="2293" y="10997"/>
                      <a:pt x="243" y="6138"/>
                      <a:pt x="0" y="1026"/>
                    </a:cubicBezTo>
                    <a:lnTo>
                      <a:pt x="21576" y="0"/>
                    </a:lnTo>
                    <a:close/>
                  </a:path>
                </a:pathLst>
              </a:cu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grpSp>
      </p:grpSp>
      <p:sp>
        <p:nvSpPr>
          <p:cNvPr id="4118" name="Rectangle 89"/>
          <p:cNvSpPr>
            <a:spLocks noChangeArrowheads="1"/>
          </p:cNvSpPr>
          <p:nvPr/>
        </p:nvSpPr>
        <p:spPr bwMode="auto">
          <a:xfrm>
            <a:off x="7509426" y="2457209"/>
            <a:ext cx="9137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900" b="1">
                <a:solidFill>
                  <a:srgbClr val="0000FF"/>
                </a:solidFill>
                <a:latin typeface="Comic Sans MS" panose="030F0702030302020204" pitchFamily="66" charset="0"/>
              </a:rPr>
              <a:t>O</a:t>
            </a:r>
            <a:endParaRPr lang="en-US" altLang="en-US" sz="1050">
              <a:solidFill>
                <a:srgbClr val="000099"/>
              </a:solidFill>
              <a:latin typeface="Comic Sans MS" panose="030F0702030302020204" pitchFamily="66" charset="0"/>
            </a:endParaRPr>
          </a:p>
        </p:txBody>
      </p:sp>
      <p:grpSp>
        <p:nvGrpSpPr>
          <p:cNvPr id="8" name="Group 93"/>
          <p:cNvGrpSpPr>
            <a:grpSpLocks/>
          </p:cNvGrpSpPr>
          <p:nvPr/>
        </p:nvGrpSpPr>
        <p:grpSpPr bwMode="auto">
          <a:xfrm>
            <a:off x="461963" y="1918097"/>
            <a:ext cx="2921794" cy="1028700"/>
            <a:chOff x="96" y="2880"/>
            <a:chExt cx="2454" cy="864"/>
          </a:xfrm>
        </p:grpSpPr>
        <p:sp>
          <p:nvSpPr>
            <p:cNvPr id="4132" name="Line 94"/>
            <p:cNvSpPr>
              <a:spLocks noChangeShapeType="1"/>
            </p:cNvSpPr>
            <p:nvPr/>
          </p:nvSpPr>
          <p:spPr bwMode="auto">
            <a:xfrm>
              <a:off x="432" y="2880"/>
              <a:ext cx="0" cy="86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33" name="Line 95"/>
            <p:cNvSpPr>
              <a:spLocks noChangeShapeType="1"/>
            </p:cNvSpPr>
            <p:nvPr/>
          </p:nvSpPr>
          <p:spPr bwMode="auto">
            <a:xfrm>
              <a:off x="102" y="3312"/>
              <a:ext cx="244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34" name="Text Box 96"/>
            <p:cNvSpPr txBox="1">
              <a:spLocks noChangeArrowheads="1"/>
            </p:cNvSpPr>
            <p:nvPr/>
          </p:nvSpPr>
          <p:spPr bwMode="auto">
            <a:xfrm>
              <a:off x="96" y="2976"/>
              <a:ext cx="336"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050">
                  <a:latin typeface="Comic Sans MS" panose="030F0702030302020204" pitchFamily="66" charset="0"/>
                </a:rPr>
                <a:t>GT</a:t>
              </a:r>
            </a:p>
          </p:txBody>
        </p:sp>
        <p:sp>
          <p:nvSpPr>
            <p:cNvPr id="4135" name="Text Box 97"/>
            <p:cNvSpPr txBox="1">
              <a:spLocks noChangeArrowheads="1"/>
            </p:cNvSpPr>
            <p:nvPr/>
          </p:nvSpPr>
          <p:spPr bwMode="auto">
            <a:xfrm>
              <a:off x="96" y="3408"/>
              <a:ext cx="336" cy="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050">
                  <a:latin typeface="Comic Sans MS" panose="030F0702030302020204" pitchFamily="66" charset="0"/>
                </a:rPr>
                <a:t>KL</a:t>
              </a:r>
            </a:p>
          </p:txBody>
        </p:sp>
      </p:grpSp>
      <p:grpSp>
        <p:nvGrpSpPr>
          <p:cNvPr id="9" name="Group 98"/>
          <p:cNvGrpSpPr>
            <a:grpSpLocks/>
          </p:cNvGrpSpPr>
          <p:nvPr/>
        </p:nvGrpSpPr>
        <p:grpSpPr bwMode="auto">
          <a:xfrm>
            <a:off x="919163" y="1975247"/>
            <a:ext cx="2343150" cy="379810"/>
            <a:chOff x="1824" y="3744"/>
            <a:chExt cx="1968" cy="319"/>
          </a:xfrm>
        </p:grpSpPr>
        <p:sp>
          <p:nvSpPr>
            <p:cNvPr id="4128" name="Text Box 99"/>
            <p:cNvSpPr txBox="1">
              <a:spLocks noChangeArrowheads="1"/>
            </p:cNvSpPr>
            <p:nvPr/>
          </p:nvSpPr>
          <p:spPr bwMode="auto">
            <a:xfrm>
              <a:off x="1824" y="3792"/>
              <a:ext cx="1968"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500">
                  <a:latin typeface="Comic Sans MS" panose="030F0702030302020204" pitchFamily="66" charset="0"/>
                </a:rPr>
                <a:t>BAC : góc nội tiếp (O)</a:t>
              </a:r>
            </a:p>
          </p:txBody>
        </p:sp>
        <p:grpSp>
          <p:nvGrpSpPr>
            <p:cNvPr id="4129" name="Group 100"/>
            <p:cNvGrpSpPr>
              <a:grpSpLocks/>
            </p:cNvGrpSpPr>
            <p:nvPr/>
          </p:nvGrpSpPr>
          <p:grpSpPr bwMode="auto">
            <a:xfrm>
              <a:off x="1872" y="3744"/>
              <a:ext cx="336" cy="96"/>
              <a:chOff x="3984" y="3024"/>
              <a:chExt cx="432" cy="144"/>
            </a:xfrm>
          </p:grpSpPr>
          <p:sp>
            <p:nvSpPr>
              <p:cNvPr id="4130" name="Line 101"/>
              <p:cNvSpPr>
                <a:spLocks noChangeShapeType="1"/>
              </p:cNvSpPr>
              <p:nvPr/>
            </p:nvSpPr>
            <p:spPr bwMode="auto">
              <a:xfrm flipV="1">
                <a:off x="3984" y="3024"/>
                <a:ext cx="192" cy="1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31" name="Line 102"/>
              <p:cNvSpPr>
                <a:spLocks noChangeShapeType="1"/>
              </p:cNvSpPr>
              <p:nvPr/>
            </p:nvSpPr>
            <p:spPr bwMode="auto">
              <a:xfrm>
                <a:off x="4176" y="3024"/>
                <a:ext cx="240" cy="1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grpSp>
      </p:grpSp>
      <p:grpSp>
        <p:nvGrpSpPr>
          <p:cNvPr id="11" name="Group 103"/>
          <p:cNvGrpSpPr>
            <a:grpSpLocks/>
          </p:cNvGrpSpPr>
          <p:nvPr/>
        </p:nvGrpSpPr>
        <p:grpSpPr bwMode="auto">
          <a:xfrm>
            <a:off x="919163" y="2411016"/>
            <a:ext cx="1943100" cy="685800"/>
            <a:chOff x="480" y="3294"/>
            <a:chExt cx="1632" cy="576"/>
          </a:xfrm>
        </p:grpSpPr>
        <p:grpSp>
          <p:nvGrpSpPr>
            <p:cNvPr id="4123" name="Group 104"/>
            <p:cNvGrpSpPr>
              <a:grpSpLocks/>
            </p:cNvGrpSpPr>
            <p:nvPr/>
          </p:nvGrpSpPr>
          <p:grpSpPr bwMode="auto">
            <a:xfrm>
              <a:off x="528" y="3408"/>
              <a:ext cx="336" cy="96"/>
              <a:chOff x="3984" y="3024"/>
              <a:chExt cx="432" cy="144"/>
            </a:xfrm>
          </p:grpSpPr>
          <p:sp>
            <p:nvSpPr>
              <p:cNvPr id="4126" name="Line 105"/>
              <p:cNvSpPr>
                <a:spLocks noChangeShapeType="1"/>
              </p:cNvSpPr>
              <p:nvPr/>
            </p:nvSpPr>
            <p:spPr bwMode="auto">
              <a:xfrm flipV="1">
                <a:off x="3984" y="3024"/>
                <a:ext cx="192" cy="1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4127" name="Line 106"/>
              <p:cNvSpPr>
                <a:spLocks noChangeShapeType="1"/>
              </p:cNvSpPr>
              <p:nvPr/>
            </p:nvSpPr>
            <p:spPr bwMode="auto">
              <a:xfrm>
                <a:off x="4176" y="3024"/>
                <a:ext cx="240" cy="1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grpSp>
        <p:sp>
          <p:nvSpPr>
            <p:cNvPr id="4124" name="Text Box 107"/>
            <p:cNvSpPr txBox="1">
              <a:spLocks noChangeArrowheads="1"/>
            </p:cNvSpPr>
            <p:nvPr/>
          </p:nvSpPr>
          <p:spPr bwMode="auto">
            <a:xfrm>
              <a:off x="480" y="3484"/>
              <a:ext cx="1632" cy="2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500">
                  <a:latin typeface="Comic Sans MS" panose="030F0702030302020204" pitchFamily="66" charset="0"/>
                </a:rPr>
                <a:t>BAC =        sd BC</a:t>
              </a:r>
            </a:p>
          </p:txBody>
        </p:sp>
        <p:graphicFrame>
          <p:nvGraphicFramePr>
            <p:cNvPr id="4098" name="Object 108"/>
            <p:cNvGraphicFramePr>
              <a:graphicFrameLocks noChangeAspect="1"/>
            </p:cNvGraphicFramePr>
            <p:nvPr/>
          </p:nvGraphicFramePr>
          <p:xfrm>
            <a:off x="1008" y="3294"/>
            <a:ext cx="223" cy="576"/>
          </p:xfrm>
          <a:graphic>
            <a:graphicData uri="http://schemas.openxmlformats.org/presentationml/2006/ole">
              <mc:AlternateContent xmlns:mc="http://schemas.openxmlformats.org/markup-compatibility/2006">
                <mc:Choice xmlns:v="urn:schemas-microsoft-com:vml" Requires="v">
                  <p:oleObj spid="_x0000_s3085" name="Equation" r:id="rId3" imgW="152280" imgH="393480" progId="Equation.3">
                    <p:embed/>
                  </p:oleObj>
                </mc:Choice>
                <mc:Fallback>
                  <p:oleObj name="Equation" r:id="rId3" imgW="152280" imgH="393480" progId="Equation.3">
                    <p:embed/>
                    <p:pic>
                      <p:nvPicPr>
                        <p:cNvPr id="4098" name="Object 108"/>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08" y="3294"/>
                          <a:ext cx="223" cy="576"/>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4125" name="Arc 109"/>
            <p:cNvSpPr>
              <a:spLocks/>
            </p:cNvSpPr>
            <p:nvPr/>
          </p:nvSpPr>
          <p:spPr bwMode="auto">
            <a:xfrm rot="926376">
              <a:off x="1510" y="3408"/>
              <a:ext cx="286" cy="240"/>
            </a:xfrm>
            <a:custGeom>
              <a:avLst/>
              <a:gdLst>
                <a:gd name="T0" fmla="*/ 0 w 25127"/>
                <a:gd name="T1" fmla="*/ 0 h 21600"/>
                <a:gd name="T2" fmla="*/ 0 w 25127"/>
                <a:gd name="T3" fmla="*/ 0 h 21600"/>
                <a:gd name="T4" fmla="*/ 0 w 25127"/>
                <a:gd name="T5" fmla="*/ 0 h 21600"/>
                <a:gd name="T6" fmla="*/ 0 60000 65536"/>
                <a:gd name="T7" fmla="*/ 0 60000 65536"/>
                <a:gd name="T8" fmla="*/ 0 60000 65536"/>
                <a:gd name="T9" fmla="*/ 0 w 25127"/>
                <a:gd name="T10" fmla="*/ 0 h 21600"/>
                <a:gd name="T11" fmla="*/ 25127 w 25127"/>
                <a:gd name="T12" fmla="*/ 21600 h 21600"/>
              </a:gdLst>
              <a:ahLst/>
              <a:cxnLst>
                <a:cxn ang="T6">
                  <a:pos x="T0" y="T1"/>
                </a:cxn>
                <a:cxn ang="T7">
                  <a:pos x="T2" y="T3"/>
                </a:cxn>
                <a:cxn ang="T8">
                  <a:pos x="T4" y="T5"/>
                </a:cxn>
              </a:cxnLst>
              <a:rect l="T9" t="T10" r="T11" b="T12"/>
              <a:pathLst>
                <a:path w="25127" h="21600" fill="none" extrusionOk="0">
                  <a:moveTo>
                    <a:pt x="-1" y="9298"/>
                  </a:moveTo>
                  <a:cubicBezTo>
                    <a:pt x="4034" y="3474"/>
                    <a:pt x="10669" y="-1"/>
                    <a:pt x="17755" y="0"/>
                  </a:cubicBezTo>
                  <a:cubicBezTo>
                    <a:pt x="20269" y="0"/>
                    <a:pt x="22763" y="438"/>
                    <a:pt x="25127" y="1296"/>
                  </a:cubicBezTo>
                </a:path>
                <a:path w="25127" h="21600" stroke="0" extrusionOk="0">
                  <a:moveTo>
                    <a:pt x="-1" y="9298"/>
                  </a:moveTo>
                  <a:cubicBezTo>
                    <a:pt x="4034" y="3474"/>
                    <a:pt x="10669" y="-1"/>
                    <a:pt x="17755" y="0"/>
                  </a:cubicBezTo>
                  <a:cubicBezTo>
                    <a:pt x="20269" y="0"/>
                    <a:pt x="22763" y="438"/>
                    <a:pt x="25127" y="1296"/>
                  </a:cubicBezTo>
                  <a:lnTo>
                    <a:pt x="17755" y="2160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grpSp>
      <mc:AlternateContent xmlns:mc="http://schemas.openxmlformats.org/markup-compatibility/2006" xmlns:p14="http://schemas.microsoft.com/office/powerpoint/2010/main">
        <mc:Choice Requires="p14">
          <p:contentPart p14:bwMode="auto" r:id="rId5">
            <p14:nvContentPartPr>
              <p14:cNvPr id="2" name="Ink 1">
                <a:extLst>
                  <a:ext uri="{FF2B5EF4-FFF2-40B4-BE49-F238E27FC236}">
                    <a16:creationId xmlns:a16="http://schemas.microsoft.com/office/drawing/2014/main" id="{A15DB6CC-072B-4D08-A4A5-E82DF5A59189}"/>
                  </a:ext>
                </a:extLst>
              </p14:cNvPr>
              <p14:cNvContentPartPr/>
              <p14:nvPr/>
            </p14:nvContentPartPr>
            <p14:xfrm>
              <a:off x="174600" y="611280"/>
              <a:ext cx="212400" cy="2325960"/>
            </p14:xfrm>
          </p:contentPart>
        </mc:Choice>
        <mc:Fallback xmlns="">
          <p:pic>
            <p:nvPicPr>
              <p:cNvPr id="2" name="Ink 1">
                <a:extLst>
                  <a:ext uri="{FF2B5EF4-FFF2-40B4-BE49-F238E27FC236}">
                    <a16:creationId xmlns:a16="http://schemas.microsoft.com/office/drawing/2014/main" id="{A15DB6CC-072B-4D08-A4A5-E82DF5A59189}"/>
                  </a:ext>
                </a:extLst>
              </p:cNvPr>
              <p:cNvPicPr/>
              <p:nvPr/>
            </p:nvPicPr>
            <p:blipFill>
              <a:blip r:embed="rId6"/>
              <a:stretch>
                <a:fillRect/>
              </a:stretch>
            </p:blipFill>
            <p:spPr>
              <a:xfrm>
                <a:off x="165240" y="601920"/>
                <a:ext cx="231120" cy="2344680"/>
              </a:xfrm>
              <a:prstGeom prst="rect">
                <a:avLst/>
              </a:prstGeom>
            </p:spPr>
          </p:pic>
        </mc:Fallback>
      </mc:AlternateContent>
    </p:spTree>
    <p:extLst>
      <p:ext uri="{BB962C8B-B14F-4D97-AF65-F5344CB8AC3E}">
        <p14:creationId xmlns:p14="http://schemas.microsoft.com/office/powerpoint/2010/main" val="272288720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14391"/>
                                        </p:tgtEl>
                                        <p:attrNameLst>
                                          <p:attrName>style.visibility</p:attrName>
                                        </p:attrNameLst>
                                      </p:cBhvr>
                                      <p:to>
                                        <p:strVal val="visible"/>
                                      </p:to>
                                    </p:set>
                                    <p:anim calcmode="discrete" valueType="clr">
                                      <p:cBhvr override="childStyle">
                                        <p:cTn id="7" dur="80"/>
                                        <p:tgtEl>
                                          <p:spTgt spid="14391"/>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14391"/>
                                        </p:tgtEl>
                                        <p:attrNameLst>
                                          <p:attrName>fillcolor</p:attrName>
                                        </p:attrNameLst>
                                      </p:cBhvr>
                                      <p:tavLst>
                                        <p:tav tm="0">
                                          <p:val>
                                            <p:clrVal>
                                              <a:schemeClr val="accent2"/>
                                            </p:clrVal>
                                          </p:val>
                                        </p:tav>
                                        <p:tav tm="50000">
                                          <p:val>
                                            <p:clrVal>
                                              <a:schemeClr val="hlink"/>
                                            </p:clrVal>
                                          </p:val>
                                        </p:tav>
                                      </p:tavLst>
                                    </p:anim>
                                    <p:set>
                                      <p:cBhvr>
                                        <p:cTn id="9" dur="80"/>
                                        <p:tgtEl>
                                          <p:spTgt spid="14391"/>
                                        </p:tgtEl>
                                        <p:attrNameLst>
                                          <p:attrName>fill.type</p:attrName>
                                        </p:attrNameLst>
                                      </p:cBhvr>
                                      <p:to>
                                        <p:strVal val="solid"/>
                                      </p:to>
                                    </p:set>
                                  </p:childTnLst>
                                </p:cTn>
                              </p:par>
                            </p:childTnLst>
                          </p:cTn>
                        </p:par>
                        <p:par>
                          <p:cTn id="10" fill="hold" nodeType="afterGroup">
                            <p:stCondLst>
                              <p:cond delay="400"/>
                            </p:stCondLst>
                            <p:childTnLst>
                              <p:par>
                                <p:cTn id="11" presetID="27" presetClass="entr" presetSubtype="0" fill="hold" grpId="0" nodeType="afterEffect">
                                  <p:stCondLst>
                                    <p:cond delay="0"/>
                                  </p:stCondLst>
                                  <p:iterate type="lt">
                                    <p:tmPct val="50000"/>
                                  </p:iterate>
                                  <p:childTnLst>
                                    <p:set>
                                      <p:cBhvr>
                                        <p:cTn id="12" dur="1" fill="hold">
                                          <p:stCondLst>
                                            <p:cond delay="0"/>
                                          </p:stCondLst>
                                        </p:cTn>
                                        <p:tgtEl>
                                          <p:spTgt spid="14392"/>
                                        </p:tgtEl>
                                        <p:attrNameLst>
                                          <p:attrName>style.visibility</p:attrName>
                                        </p:attrNameLst>
                                      </p:cBhvr>
                                      <p:to>
                                        <p:strVal val="visible"/>
                                      </p:to>
                                    </p:set>
                                    <p:anim calcmode="discrete" valueType="clr">
                                      <p:cBhvr override="childStyle">
                                        <p:cTn id="13" dur="80"/>
                                        <p:tgtEl>
                                          <p:spTgt spid="14392"/>
                                        </p:tgtEl>
                                        <p:attrNameLst>
                                          <p:attrName>style.color</p:attrName>
                                        </p:attrNameLst>
                                      </p:cBhvr>
                                      <p:tavLst>
                                        <p:tav tm="0">
                                          <p:val>
                                            <p:clrVal>
                                              <a:schemeClr val="accent2"/>
                                            </p:clrVal>
                                          </p:val>
                                        </p:tav>
                                        <p:tav tm="50000">
                                          <p:val>
                                            <p:clrVal>
                                              <a:schemeClr val="hlink"/>
                                            </p:clrVal>
                                          </p:val>
                                        </p:tav>
                                      </p:tavLst>
                                    </p:anim>
                                    <p:anim calcmode="discrete" valueType="clr">
                                      <p:cBhvr>
                                        <p:cTn id="14" dur="80"/>
                                        <p:tgtEl>
                                          <p:spTgt spid="14392"/>
                                        </p:tgtEl>
                                        <p:attrNameLst>
                                          <p:attrName>fillcolor</p:attrName>
                                        </p:attrNameLst>
                                      </p:cBhvr>
                                      <p:tavLst>
                                        <p:tav tm="0">
                                          <p:val>
                                            <p:clrVal>
                                              <a:schemeClr val="accent2"/>
                                            </p:clrVal>
                                          </p:val>
                                        </p:tav>
                                        <p:tav tm="50000">
                                          <p:val>
                                            <p:clrVal>
                                              <a:schemeClr val="hlink"/>
                                            </p:clrVal>
                                          </p:val>
                                        </p:tav>
                                      </p:tavLst>
                                    </p:anim>
                                    <p:set>
                                      <p:cBhvr>
                                        <p:cTn id="15" dur="80"/>
                                        <p:tgtEl>
                                          <p:spTgt spid="14392"/>
                                        </p:tgtEl>
                                        <p:attrNameLst>
                                          <p:attrName>fill.type</p:attrName>
                                        </p:attrNameLst>
                                      </p:cBhvr>
                                      <p:to>
                                        <p:strVal val="solid"/>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4" presetClass="entr" presetSubtype="16" fill="hold"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ox(in)">
                                      <p:cBhvr>
                                        <p:cTn id="20" dur="500"/>
                                        <p:tgtEl>
                                          <p:spTgt spid="8"/>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4" presetClass="entr" presetSubtype="16" fill="hold"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box(in)">
                                      <p:cBhvr>
                                        <p:cTn id="25" dur="500"/>
                                        <p:tgtEl>
                                          <p:spTgt spid="9"/>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53" presetClass="entr" presetSubtype="0" fill="hold" nodeType="clickEffect">
                                  <p:stCondLst>
                                    <p:cond delay="0"/>
                                  </p:stCondLst>
                                  <p:childTnLst>
                                    <p:set>
                                      <p:cBhvr>
                                        <p:cTn id="29" dur="1" fill="hold">
                                          <p:stCondLst>
                                            <p:cond delay="0"/>
                                          </p:stCondLst>
                                        </p:cTn>
                                        <p:tgtEl>
                                          <p:spTgt spid="11"/>
                                        </p:tgtEl>
                                        <p:attrNameLst>
                                          <p:attrName>style.visibility</p:attrName>
                                        </p:attrNameLst>
                                      </p:cBhvr>
                                      <p:to>
                                        <p:strVal val="visible"/>
                                      </p:to>
                                    </p:set>
                                    <p:anim calcmode="lin" valueType="num">
                                      <p:cBhvr>
                                        <p:cTn id="30" dur="500" fill="hold"/>
                                        <p:tgtEl>
                                          <p:spTgt spid="11"/>
                                        </p:tgtEl>
                                        <p:attrNameLst>
                                          <p:attrName>ppt_w</p:attrName>
                                        </p:attrNameLst>
                                      </p:cBhvr>
                                      <p:tavLst>
                                        <p:tav tm="0">
                                          <p:val>
                                            <p:fltVal val="0"/>
                                          </p:val>
                                        </p:tav>
                                        <p:tav tm="100000">
                                          <p:val>
                                            <p:strVal val="#ppt_w"/>
                                          </p:val>
                                        </p:tav>
                                      </p:tavLst>
                                    </p:anim>
                                    <p:anim calcmode="lin" valueType="num">
                                      <p:cBhvr>
                                        <p:cTn id="31" dur="500" fill="hold"/>
                                        <p:tgtEl>
                                          <p:spTgt spid="11"/>
                                        </p:tgtEl>
                                        <p:attrNameLst>
                                          <p:attrName>ppt_h</p:attrName>
                                        </p:attrNameLst>
                                      </p:cBhvr>
                                      <p:tavLst>
                                        <p:tav tm="0">
                                          <p:val>
                                            <p:fltVal val="0"/>
                                          </p:val>
                                        </p:tav>
                                        <p:tav tm="100000">
                                          <p:val>
                                            <p:strVal val="#ppt_h"/>
                                          </p:val>
                                        </p:tav>
                                      </p:tavLst>
                                    </p:anim>
                                    <p:animEffect transition="in" filter="fade">
                                      <p:cBhvr>
                                        <p:cTn id="32" dur="500"/>
                                        <p:tgtEl>
                                          <p:spTgt spid="11"/>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7" presetClass="entr" presetSubtype="0" fill="hold" grpId="0" nodeType="clickEffect">
                                  <p:stCondLst>
                                    <p:cond delay="0"/>
                                  </p:stCondLst>
                                  <p:iterate type="lt">
                                    <p:tmPct val="50000"/>
                                  </p:iterate>
                                  <p:childTnLst>
                                    <p:set>
                                      <p:cBhvr>
                                        <p:cTn id="36" dur="1" fill="hold">
                                          <p:stCondLst>
                                            <p:cond delay="0"/>
                                          </p:stCondLst>
                                        </p:cTn>
                                        <p:tgtEl>
                                          <p:spTgt spid="14394"/>
                                        </p:tgtEl>
                                        <p:attrNameLst>
                                          <p:attrName>style.visibility</p:attrName>
                                        </p:attrNameLst>
                                      </p:cBhvr>
                                      <p:to>
                                        <p:strVal val="visible"/>
                                      </p:to>
                                    </p:set>
                                    <p:anim calcmode="discrete" valueType="clr">
                                      <p:cBhvr override="childStyle">
                                        <p:cTn id="37" dur="80"/>
                                        <p:tgtEl>
                                          <p:spTgt spid="14394"/>
                                        </p:tgtEl>
                                        <p:attrNameLst>
                                          <p:attrName>style.color</p:attrName>
                                        </p:attrNameLst>
                                      </p:cBhvr>
                                      <p:tavLst>
                                        <p:tav tm="0">
                                          <p:val>
                                            <p:clrVal>
                                              <a:schemeClr val="accent2"/>
                                            </p:clrVal>
                                          </p:val>
                                        </p:tav>
                                        <p:tav tm="50000">
                                          <p:val>
                                            <p:clrVal>
                                              <a:schemeClr val="hlink"/>
                                            </p:clrVal>
                                          </p:val>
                                        </p:tav>
                                      </p:tavLst>
                                    </p:anim>
                                    <p:anim calcmode="discrete" valueType="clr">
                                      <p:cBhvr>
                                        <p:cTn id="38" dur="80"/>
                                        <p:tgtEl>
                                          <p:spTgt spid="14394"/>
                                        </p:tgtEl>
                                        <p:attrNameLst>
                                          <p:attrName>fillcolor</p:attrName>
                                        </p:attrNameLst>
                                      </p:cBhvr>
                                      <p:tavLst>
                                        <p:tav tm="0">
                                          <p:val>
                                            <p:clrVal>
                                              <a:schemeClr val="accent2"/>
                                            </p:clrVal>
                                          </p:val>
                                        </p:tav>
                                        <p:tav tm="50000">
                                          <p:val>
                                            <p:clrVal>
                                              <a:schemeClr val="hlink"/>
                                            </p:clrVal>
                                          </p:val>
                                        </p:tav>
                                      </p:tavLst>
                                    </p:anim>
                                    <p:set>
                                      <p:cBhvr>
                                        <p:cTn id="39" dur="80"/>
                                        <p:tgtEl>
                                          <p:spTgt spid="14394"/>
                                        </p:tgtEl>
                                        <p:attrNameLst>
                                          <p:attrName>fill.type</p:attrName>
                                        </p:attrNameLst>
                                      </p:cBhvr>
                                      <p:to>
                                        <p:strVal val="solid"/>
                                      </p:to>
                                    </p:set>
                                  </p:childTnLst>
                                </p:cTn>
                              </p:par>
                            </p:childTnLst>
                          </p:cTn>
                        </p:par>
                        <p:par>
                          <p:cTn id="40" fill="hold" nodeType="afterGroup">
                            <p:stCondLst>
                              <p:cond delay="440"/>
                            </p:stCondLst>
                            <p:childTnLst>
                              <p:par>
                                <p:cTn id="41" presetID="27" presetClass="entr" presetSubtype="0" fill="hold" grpId="0" nodeType="afterEffect">
                                  <p:stCondLst>
                                    <p:cond delay="0"/>
                                  </p:stCondLst>
                                  <p:iterate type="lt">
                                    <p:tmPct val="50000"/>
                                  </p:iterate>
                                  <p:childTnLst>
                                    <p:set>
                                      <p:cBhvr>
                                        <p:cTn id="42" dur="1" fill="hold">
                                          <p:stCondLst>
                                            <p:cond delay="0"/>
                                          </p:stCondLst>
                                        </p:cTn>
                                        <p:tgtEl>
                                          <p:spTgt spid="14398"/>
                                        </p:tgtEl>
                                        <p:attrNameLst>
                                          <p:attrName>style.visibility</p:attrName>
                                        </p:attrNameLst>
                                      </p:cBhvr>
                                      <p:to>
                                        <p:strVal val="visible"/>
                                      </p:to>
                                    </p:set>
                                    <p:anim calcmode="discrete" valueType="clr">
                                      <p:cBhvr override="childStyle">
                                        <p:cTn id="43" dur="80"/>
                                        <p:tgtEl>
                                          <p:spTgt spid="14398"/>
                                        </p:tgtEl>
                                        <p:attrNameLst>
                                          <p:attrName>style.color</p:attrName>
                                        </p:attrNameLst>
                                      </p:cBhvr>
                                      <p:tavLst>
                                        <p:tav tm="0">
                                          <p:val>
                                            <p:clrVal>
                                              <a:schemeClr val="accent2"/>
                                            </p:clrVal>
                                          </p:val>
                                        </p:tav>
                                        <p:tav tm="50000">
                                          <p:val>
                                            <p:clrVal>
                                              <a:schemeClr val="hlink"/>
                                            </p:clrVal>
                                          </p:val>
                                        </p:tav>
                                      </p:tavLst>
                                    </p:anim>
                                    <p:anim calcmode="discrete" valueType="clr">
                                      <p:cBhvr>
                                        <p:cTn id="44" dur="80"/>
                                        <p:tgtEl>
                                          <p:spTgt spid="14398"/>
                                        </p:tgtEl>
                                        <p:attrNameLst>
                                          <p:attrName>fillcolor</p:attrName>
                                        </p:attrNameLst>
                                      </p:cBhvr>
                                      <p:tavLst>
                                        <p:tav tm="0">
                                          <p:val>
                                            <p:clrVal>
                                              <a:schemeClr val="accent2"/>
                                            </p:clrVal>
                                          </p:val>
                                        </p:tav>
                                        <p:tav tm="50000">
                                          <p:val>
                                            <p:clrVal>
                                              <a:schemeClr val="hlink"/>
                                            </p:clrVal>
                                          </p:val>
                                        </p:tav>
                                      </p:tavLst>
                                    </p:anim>
                                    <p:set>
                                      <p:cBhvr>
                                        <p:cTn id="45" dur="80"/>
                                        <p:tgtEl>
                                          <p:spTgt spid="14398"/>
                                        </p:tgtEl>
                                        <p:attrNameLst>
                                          <p:attrName>fill.type</p:attrName>
                                        </p:attrNameLst>
                                      </p:cBhvr>
                                      <p:to>
                                        <p:strVal val="solid"/>
                                      </p:to>
                                    </p:set>
                                  </p:childTnLst>
                                </p:cTn>
                              </p:par>
                            </p:childTnLst>
                          </p:cTn>
                        </p:par>
                      </p:childTnLst>
                    </p:cTn>
                  </p:par>
                  <p:par>
                    <p:cTn id="46" fill="hold" nodeType="clickPar">
                      <p:stCondLst>
                        <p:cond delay="indefinite"/>
                      </p:stCondLst>
                      <p:childTnLst>
                        <p:par>
                          <p:cTn id="47" fill="hold" nodeType="withGroup">
                            <p:stCondLst>
                              <p:cond delay="0"/>
                            </p:stCondLst>
                            <p:childTnLst>
                              <p:par>
                                <p:cTn id="48" presetID="27" presetClass="entr" presetSubtype="0" fill="hold" grpId="0" nodeType="clickEffect">
                                  <p:stCondLst>
                                    <p:cond delay="0"/>
                                  </p:stCondLst>
                                  <p:iterate type="lt">
                                    <p:tmPct val="50000"/>
                                  </p:iterate>
                                  <p:childTnLst>
                                    <p:set>
                                      <p:cBhvr>
                                        <p:cTn id="49" dur="1" fill="hold">
                                          <p:stCondLst>
                                            <p:cond delay="0"/>
                                          </p:stCondLst>
                                        </p:cTn>
                                        <p:tgtEl>
                                          <p:spTgt spid="14395"/>
                                        </p:tgtEl>
                                        <p:attrNameLst>
                                          <p:attrName>style.visibility</p:attrName>
                                        </p:attrNameLst>
                                      </p:cBhvr>
                                      <p:to>
                                        <p:strVal val="visible"/>
                                      </p:to>
                                    </p:set>
                                    <p:anim calcmode="discrete" valueType="clr">
                                      <p:cBhvr override="childStyle">
                                        <p:cTn id="50" dur="80"/>
                                        <p:tgtEl>
                                          <p:spTgt spid="14395"/>
                                        </p:tgtEl>
                                        <p:attrNameLst>
                                          <p:attrName>style.color</p:attrName>
                                        </p:attrNameLst>
                                      </p:cBhvr>
                                      <p:tavLst>
                                        <p:tav tm="0">
                                          <p:val>
                                            <p:clrVal>
                                              <a:schemeClr val="accent2"/>
                                            </p:clrVal>
                                          </p:val>
                                        </p:tav>
                                        <p:tav tm="50000">
                                          <p:val>
                                            <p:clrVal>
                                              <a:schemeClr val="hlink"/>
                                            </p:clrVal>
                                          </p:val>
                                        </p:tav>
                                      </p:tavLst>
                                    </p:anim>
                                    <p:anim calcmode="discrete" valueType="clr">
                                      <p:cBhvr>
                                        <p:cTn id="51" dur="80"/>
                                        <p:tgtEl>
                                          <p:spTgt spid="14395"/>
                                        </p:tgtEl>
                                        <p:attrNameLst>
                                          <p:attrName>fillcolor</p:attrName>
                                        </p:attrNameLst>
                                      </p:cBhvr>
                                      <p:tavLst>
                                        <p:tav tm="0">
                                          <p:val>
                                            <p:clrVal>
                                              <a:schemeClr val="accent2"/>
                                            </p:clrVal>
                                          </p:val>
                                        </p:tav>
                                        <p:tav tm="50000">
                                          <p:val>
                                            <p:clrVal>
                                              <a:schemeClr val="hlink"/>
                                            </p:clrVal>
                                          </p:val>
                                        </p:tav>
                                      </p:tavLst>
                                    </p:anim>
                                    <p:set>
                                      <p:cBhvr>
                                        <p:cTn id="52" dur="80"/>
                                        <p:tgtEl>
                                          <p:spTgt spid="14395"/>
                                        </p:tgtEl>
                                        <p:attrNameLst>
                                          <p:attrName>fill.type</p:attrName>
                                        </p:attrNameLst>
                                      </p:cBhvr>
                                      <p:to>
                                        <p:strVal val="solid"/>
                                      </p:to>
                                    </p:set>
                                  </p:childTnLst>
                                </p:cTn>
                              </p:par>
                              <p:par>
                                <p:cTn id="53" presetID="27" presetClass="entr" presetSubtype="0" fill="hold" grpId="0" nodeType="withEffect">
                                  <p:stCondLst>
                                    <p:cond delay="0"/>
                                  </p:stCondLst>
                                  <p:iterate type="lt">
                                    <p:tmPct val="50000"/>
                                  </p:iterate>
                                  <p:childTnLst>
                                    <p:set>
                                      <p:cBhvr>
                                        <p:cTn id="54" dur="1" fill="hold">
                                          <p:stCondLst>
                                            <p:cond delay="0"/>
                                          </p:stCondLst>
                                        </p:cTn>
                                        <p:tgtEl>
                                          <p:spTgt spid="14388"/>
                                        </p:tgtEl>
                                        <p:attrNameLst>
                                          <p:attrName>style.visibility</p:attrName>
                                        </p:attrNameLst>
                                      </p:cBhvr>
                                      <p:to>
                                        <p:strVal val="visible"/>
                                      </p:to>
                                    </p:set>
                                    <p:anim calcmode="discrete" valueType="clr">
                                      <p:cBhvr override="childStyle">
                                        <p:cTn id="55" dur="80"/>
                                        <p:tgtEl>
                                          <p:spTgt spid="14388"/>
                                        </p:tgtEl>
                                        <p:attrNameLst>
                                          <p:attrName>style.color</p:attrName>
                                        </p:attrNameLst>
                                      </p:cBhvr>
                                      <p:tavLst>
                                        <p:tav tm="0">
                                          <p:val>
                                            <p:clrVal>
                                              <a:schemeClr val="accent2"/>
                                            </p:clrVal>
                                          </p:val>
                                        </p:tav>
                                        <p:tav tm="50000">
                                          <p:val>
                                            <p:clrVal>
                                              <a:schemeClr val="hlink"/>
                                            </p:clrVal>
                                          </p:val>
                                        </p:tav>
                                      </p:tavLst>
                                    </p:anim>
                                    <p:anim calcmode="discrete" valueType="clr">
                                      <p:cBhvr>
                                        <p:cTn id="56" dur="80"/>
                                        <p:tgtEl>
                                          <p:spTgt spid="14388"/>
                                        </p:tgtEl>
                                        <p:attrNameLst>
                                          <p:attrName>fillcolor</p:attrName>
                                        </p:attrNameLst>
                                      </p:cBhvr>
                                      <p:tavLst>
                                        <p:tav tm="0">
                                          <p:val>
                                            <p:clrVal>
                                              <a:schemeClr val="accent2"/>
                                            </p:clrVal>
                                          </p:val>
                                        </p:tav>
                                        <p:tav tm="50000">
                                          <p:val>
                                            <p:clrVal>
                                              <a:schemeClr val="hlink"/>
                                            </p:clrVal>
                                          </p:val>
                                        </p:tav>
                                      </p:tavLst>
                                    </p:anim>
                                    <p:set>
                                      <p:cBhvr>
                                        <p:cTn id="57" dur="80"/>
                                        <p:tgtEl>
                                          <p:spTgt spid="14388"/>
                                        </p:tgtEl>
                                        <p:attrNameLst>
                                          <p:attrName>fill.type</p:attrName>
                                        </p:attrNameLst>
                                      </p:cBhvr>
                                      <p:to>
                                        <p:strVal val="solid"/>
                                      </p:to>
                                    </p:set>
                                  </p:childTnLst>
                                </p:cTn>
                              </p:par>
                            </p:childTnLst>
                          </p:cTn>
                        </p:par>
                      </p:childTnLst>
                    </p:cTn>
                  </p:par>
                  <p:par>
                    <p:cTn id="58" fill="hold" nodeType="clickPar">
                      <p:stCondLst>
                        <p:cond delay="indefinite"/>
                      </p:stCondLst>
                      <p:childTnLst>
                        <p:par>
                          <p:cTn id="59" fill="hold" nodeType="withGroup">
                            <p:stCondLst>
                              <p:cond delay="0"/>
                            </p:stCondLst>
                            <p:childTnLst>
                              <p:par>
                                <p:cTn id="60" presetID="27" presetClass="entr" presetSubtype="0" fill="hold" grpId="0" nodeType="clickEffect">
                                  <p:stCondLst>
                                    <p:cond delay="0"/>
                                  </p:stCondLst>
                                  <p:iterate type="lt">
                                    <p:tmPct val="50000"/>
                                  </p:iterate>
                                  <p:childTnLst>
                                    <p:set>
                                      <p:cBhvr>
                                        <p:cTn id="61" dur="1" fill="hold">
                                          <p:stCondLst>
                                            <p:cond delay="0"/>
                                          </p:stCondLst>
                                        </p:cTn>
                                        <p:tgtEl>
                                          <p:spTgt spid="14396"/>
                                        </p:tgtEl>
                                        <p:attrNameLst>
                                          <p:attrName>style.visibility</p:attrName>
                                        </p:attrNameLst>
                                      </p:cBhvr>
                                      <p:to>
                                        <p:strVal val="visible"/>
                                      </p:to>
                                    </p:set>
                                    <p:anim calcmode="discrete" valueType="clr">
                                      <p:cBhvr override="childStyle">
                                        <p:cTn id="62" dur="80"/>
                                        <p:tgtEl>
                                          <p:spTgt spid="14396"/>
                                        </p:tgtEl>
                                        <p:attrNameLst>
                                          <p:attrName>style.color</p:attrName>
                                        </p:attrNameLst>
                                      </p:cBhvr>
                                      <p:tavLst>
                                        <p:tav tm="0">
                                          <p:val>
                                            <p:clrVal>
                                              <a:schemeClr val="accent2"/>
                                            </p:clrVal>
                                          </p:val>
                                        </p:tav>
                                        <p:tav tm="50000">
                                          <p:val>
                                            <p:clrVal>
                                              <a:schemeClr val="hlink"/>
                                            </p:clrVal>
                                          </p:val>
                                        </p:tav>
                                      </p:tavLst>
                                    </p:anim>
                                    <p:anim calcmode="discrete" valueType="clr">
                                      <p:cBhvr>
                                        <p:cTn id="63" dur="80"/>
                                        <p:tgtEl>
                                          <p:spTgt spid="14396"/>
                                        </p:tgtEl>
                                        <p:attrNameLst>
                                          <p:attrName>fillcolor</p:attrName>
                                        </p:attrNameLst>
                                      </p:cBhvr>
                                      <p:tavLst>
                                        <p:tav tm="0">
                                          <p:val>
                                            <p:clrVal>
                                              <a:schemeClr val="accent2"/>
                                            </p:clrVal>
                                          </p:val>
                                        </p:tav>
                                        <p:tav tm="50000">
                                          <p:val>
                                            <p:clrVal>
                                              <a:schemeClr val="hlink"/>
                                            </p:clrVal>
                                          </p:val>
                                        </p:tav>
                                      </p:tavLst>
                                    </p:anim>
                                    <p:set>
                                      <p:cBhvr>
                                        <p:cTn id="64" dur="80"/>
                                        <p:tgtEl>
                                          <p:spTgt spid="14396"/>
                                        </p:tgtEl>
                                        <p:attrNameLst>
                                          <p:attrName>fill.type</p:attrName>
                                        </p:attrNameLst>
                                      </p:cBhvr>
                                      <p:to>
                                        <p:strVal val="solid"/>
                                      </p:to>
                                    </p:set>
                                  </p:childTnLst>
                                </p:cTn>
                              </p:par>
                              <p:par>
                                <p:cTn id="65" presetID="27" presetClass="entr" presetSubtype="0" fill="hold" grpId="0" nodeType="withEffect">
                                  <p:stCondLst>
                                    <p:cond delay="0"/>
                                  </p:stCondLst>
                                  <p:iterate type="lt">
                                    <p:tmPct val="50000"/>
                                  </p:iterate>
                                  <p:childTnLst>
                                    <p:set>
                                      <p:cBhvr>
                                        <p:cTn id="66" dur="1" fill="hold">
                                          <p:stCondLst>
                                            <p:cond delay="0"/>
                                          </p:stCondLst>
                                        </p:cTn>
                                        <p:tgtEl>
                                          <p:spTgt spid="14389"/>
                                        </p:tgtEl>
                                        <p:attrNameLst>
                                          <p:attrName>style.visibility</p:attrName>
                                        </p:attrNameLst>
                                      </p:cBhvr>
                                      <p:to>
                                        <p:strVal val="visible"/>
                                      </p:to>
                                    </p:set>
                                    <p:anim calcmode="discrete" valueType="clr">
                                      <p:cBhvr override="childStyle">
                                        <p:cTn id="67" dur="80"/>
                                        <p:tgtEl>
                                          <p:spTgt spid="14389"/>
                                        </p:tgtEl>
                                        <p:attrNameLst>
                                          <p:attrName>style.color</p:attrName>
                                        </p:attrNameLst>
                                      </p:cBhvr>
                                      <p:tavLst>
                                        <p:tav tm="0">
                                          <p:val>
                                            <p:clrVal>
                                              <a:schemeClr val="accent2"/>
                                            </p:clrVal>
                                          </p:val>
                                        </p:tav>
                                        <p:tav tm="50000">
                                          <p:val>
                                            <p:clrVal>
                                              <a:schemeClr val="hlink"/>
                                            </p:clrVal>
                                          </p:val>
                                        </p:tav>
                                      </p:tavLst>
                                    </p:anim>
                                    <p:anim calcmode="discrete" valueType="clr">
                                      <p:cBhvr>
                                        <p:cTn id="68" dur="80"/>
                                        <p:tgtEl>
                                          <p:spTgt spid="14389"/>
                                        </p:tgtEl>
                                        <p:attrNameLst>
                                          <p:attrName>fillcolor</p:attrName>
                                        </p:attrNameLst>
                                      </p:cBhvr>
                                      <p:tavLst>
                                        <p:tav tm="0">
                                          <p:val>
                                            <p:clrVal>
                                              <a:schemeClr val="accent2"/>
                                            </p:clrVal>
                                          </p:val>
                                        </p:tav>
                                        <p:tav tm="50000">
                                          <p:val>
                                            <p:clrVal>
                                              <a:schemeClr val="hlink"/>
                                            </p:clrVal>
                                          </p:val>
                                        </p:tav>
                                      </p:tavLst>
                                    </p:anim>
                                    <p:set>
                                      <p:cBhvr>
                                        <p:cTn id="69" dur="80"/>
                                        <p:tgtEl>
                                          <p:spTgt spid="14389"/>
                                        </p:tgtEl>
                                        <p:attrNameLst>
                                          <p:attrName>fill.type</p:attrName>
                                        </p:attrNameLst>
                                      </p:cBhvr>
                                      <p:to>
                                        <p:strVal val="solid"/>
                                      </p:to>
                                    </p:set>
                                  </p:childTnLst>
                                </p:cTn>
                              </p:par>
                            </p:childTnLst>
                          </p:cTn>
                        </p:par>
                      </p:childTnLst>
                    </p:cTn>
                  </p:par>
                  <p:par>
                    <p:cTn id="70" fill="hold" nodeType="clickPar">
                      <p:stCondLst>
                        <p:cond delay="indefinite"/>
                      </p:stCondLst>
                      <p:childTnLst>
                        <p:par>
                          <p:cTn id="71" fill="hold" nodeType="withGroup">
                            <p:stCondLst>
                              <p:cond delay="0"/>
                            </p:stCondLst>
                            <p:childTnLst>
                              <p:par>
                                <p:cTn id="72" presetID="27" presetClass="entr" presetSubtype="0" fill="hold" grpId="0" nodeType="clickEffect">
                                  <p:stCondLst>
                                    <p:cond delay="0"/>
                                  </p:stCondLst>
                                  <p:iterate type="lt">
                                    <p:tmPct val="50000"/>
                                  </p:iterate>
                                  <p:childTnLst>
                                    <p:set>
                                      <p:cBhvr>
                                        <p:cTn id="73" dur="1" fill="hold">
                                          <p:stCondLst>
                                            <p:cond delay="0"/>
                                          </p:stCondLst>
                                        </p:cTn>
                                        <p:tgtEl>
                                          <p:spTgt spid="14397"/>
                                        </p:tgtEl>
                                        <p:attrNameLst>
                                          <p:attrName>style.visibility</p:attrName>
                                        </p:attrNameLst>
                                      </p:cBhvr>
                                      <p:to>
                                        <p:strVal val="visible"/>
                                      </p:to>
                                    </p:set>
                                    <p:anim calcmode="discrete" valueType="clr">
                                      <p:cBhvr override="childStyle">
                                        <p:cTn id="74" dur="80"/>
                                        <p:tgtEl>
                                          <p:spTgt spid="14397"/>
                                        </p:tgtEl>
                                        <p:attrNameLst>
                                          <p:attrName>style.color</p:attrName>
                                        </p:attrNameLst>
                                      </p:cBhvr>
                                      <p:tavLst>
                                        <p:tav tm="0">
                                          <p:val>
                                            <p:clrVal>
                                              <a:schemeClr val="accent2"/>
                                            </p:clrVal>
                                          </p:val>
                                        </p:tav>
                                        <p:tav tm="50000">
                                          <p:val>
                                            <p:clrVal>
                                              <a:schemeClr val="hlink"/>
                                            </p:clrVal>
                                          </p:val>
                                        </p:tav>
                                      </p:tavLst>
                                    </p:anim>
                                    <p:anim calcmode="discrete" valueType="clr">
                                      <p:cBhvr>
                                        <p:cTn id="75" dur="80"/>
                                        <p:tgtEl>
                                          <p:spTgt spid="14397"/>
                                        </p:tgtEl>
                                        <p:attrNameLst>
                                          <p:attrName>fillcolor</p:attrName>
                                        </p:attrNameLst>
                                      </p:cBhvr>
                                      <p:tavLst>
                                        <p:tav tm="0">
                                          <p:val>
                                            <p:clrVal>
                                              <a:schemeClr val="accent2"/>
                                            </p:clrVal>
                                          </p:val>
                                        </p:tav>
                                        <p:tav tm="50000">
                                          <p:val>
                                            <p:clrVal>
                                              <a:schemeClr val="hlink"/>
                                            </p:clrVal>
                                          </p:val>
                                        </p:tav>
                                      </p:tavLst>
                                    </p:anim>
                                    <p:set>
                                      <p:cBhvr>
                                        <p:cTn id="76" dur="80"/>
                                        <p:tgtEl>
                                          <p:spTgt spid="14397"/>
                                        </p:tgtEl>
                                        <p:attrNameLst>
                                          <p:attrName>fill.type</p:attrName>
                                        </p:attrNameLst>
                                      </p:cBhvr>
                                      <p:to>
                                        <p:strVal val="solid"/>
                                      </p:to>
                                    </p:set>
                                  </p:childTnLst>
                                </p:cTn>
                              </p:par>
                              <p:par>
                                <p:cTn id="77" presetID="27" presetClass="entr" presetSubtype="0" fill="hold" grpId="0" nodeType="withEffect">
                                  <p:stCondLst>
                                    <p:cond delay="0"/>
                                  </p:stCondLst>
                                  <p:iterate type="lt">
                                    <p:tmPct val="50000"/>
                                  </p:iterate>
                                  <p:childTnLst>
                                    <p:set>
                                      <p:cBhvr>
                                        <p:cTn id="78" dur="1" fill="hold">
                                          <p:stCondLst>
                                            <p:cond delay="0"/>
                                          </p:stCondLst>
                                        </p:cTn>
                                        <p:tgtEl>
                                          <p:spTgt spid="14390"/>
                                        </p:tgtEl>
                                        <p:attrNameLst>
                                          <p:attrName>style.visibility</p:attrName>
                                        </p:attrNameLst>
                                      </p:cBhvr>
                                      <p:to>
                                        <p:strVal val="visible"/>
                                      </p:to>
                                    </p:set>
                                    <p:anim calcmode="discrete" valueType="clr">
                                      <p:cBhvr override="childStyle">
                                        <p:cTn id="79" dur="80"/>
                                        <p:tgtEl>
                                          <p:spTgt spid="14390"/>
                                        </p:tgtEl>
                                        <p:attrNameLst>
                                          <p:attrName>style.color</p:attrName>
                                        </p:attrNameLst>
                                      </p:cBhvr>
                                      <p:tavLst>
                                        <p:tav tm="0">
                                          <p:val>
                                            <p:clrVal>
                                              <a:schemeClr val="accent2"/>
                                            </p:clrVal>
                                          </p:val>
                                        </p:tav>
                                        <p:tav tm="50000">
                                          <p:val>
                                            <p:clrVal>
                                              <a:schemeClr val="hlink"/>
                                            </p:clrVal>
                                          </p:val>
                                        </p:tav>
                                      </p:tavLst>
                                    </p:anim>
                                    <p:anim calcmode="discrete" valueType="clr">
                                      <p:cBhvr>
                                        <p:cTn id="80" dur="80"/>
                                        <p:tgtEl>
                                          <p:spTgt spid="14390"/>
                                        </p:tgtEl>
                                        <p:attrNameLst>
                                          <p:attrName>fillcolor</p:attrName>
                                        </p:attrNameLst>
                                      </p:cBhvr>
                                      <p:tavLst>
                                        <p:tav tm="0">
                                          <p:val>
                                            <p:clrVal>
                                              <a:schemeClr val="accent2"/>
                                            </p:clrVal>
                                          </p:val>
                                        </p:tav>
                                        <p:tav tm="50000">
                                          <p:val>
                                            <p:clrVal>
                                              <a:schemeClr val="hlink"/>
                                            </p:clrVal>
                                          </p:val>
                                        </p:tav>
                                      </p:tavLst>
                                    </p:anim>
                                    <p:set>
                                      <p:cBhvr>
                                        <p:cTn id="81" dur="80"/>
                                        <p:tgtEl>
                                          <p:spTgt spid="14390"/>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388" grpId="0"/>
      <p:bldP spid="14389" grpId="0"/>
      <p:bldP spid="14390" grpId="0"/>
      <p:bldP spid="14391" grpId="0"/>
      <p:bldP spid="14392" grpId="0" animBg="1"/>
      <p:bldP spid="14394" grpId="0"/>
      <p:bldP spid="14395" grpId="0"/>
      <p:bldP spid="14396" grpId="0"/>
      <p:bldP spid="14397" grpId="0"/>
      <p:bldP spid="1439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6" name="Rectangle 92"/>
          <p:cNvSpPr>
            <a:spLocks noChangeArrowheads="1"/>
          </p:cNvSpPr>
          <p:nvPr/>
        </p:nvSpPr>
        <p:spPr bwMode="auto">
          <a:xfrm>
            <a:off x="3815356" y="-15085"/>
            <a:ext cx="20002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2100" b="1">
                <a:solidFill>
                  <a:srgbClr val="000099"/>
                </a:solidFill>
                <a:latin typeface="Comic Sans MS" panose="030F0702030302020204" pitchFamily="66" charset="0"/>
              </a:rPr>
              <a:t>GÓC NỘI TIẾP</a:t>
            </a:r>
          </a:p>
        </p:txBody>
      </p:sp>
      <p:sp>
        <p:nvSpPr>
          <p:cNvPr id="69" name="Text Box 121">
            <a:extLst>
              <a:ext uri="{FF2B5EF4-FFF2-40B4-BE49-F238E27FC236}">
                <a16:creationId xmlns:a16="http://schemas.microsoft.com/office/drawing/2014/main" id="{DB329F9A-4A29-4BC7-B2CE-B013A44A17E5}"/>
              </a:ext>
            </a:extLst>
          </p:cNvPr>
          <p:cNvSpPr txBox="1">
            <a:spLocks noChangeArrowheads="1"/>
          </p:cNvSpPr>
          <p:nvPr/>
        </p:nvSpPr>
        <p:spPr bwMode="auto">
          <a:xfrm>
            <a:off x="255893" y="843220"/>
            <a:ext cx="249794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800" b="1" u="sng" dirty="0">
                <a:solidFill>
                  <a:srgbClr val="FF0000"/>
                </a:solidFill>
                <a:latin typeface="Comic Sans MS" panose="030F0702030302020204" pitchFamily="66" charset="0"/>
              </a:rPr>
              <a:t>3. </a:t>
            </a:r>
            <a:r>
              <a:rPr lang="en-US" altLang="en-US" sz="1800" b="1" u="sng" err="1">
                <a:solidFill>
                  <a:srgbClr val="FF0000"/>
                </a:solidFill>
                <a:latin typeface="Comic Sans MS" panose="030F0702030302020204" pitchFamily="66" charset="0"/>
              </a:rPr>
              <a:t>Hệ</a:t>
            </a:r>
            <a:r>
              <a:rPr lang="en-US" altLang="en-US" sz="1800" b="1" u="sng">
                <a:solidFill>
                  <a:srgbClr val="FF0000"/>
                </a:solidFill>
                <a:latin typeface="Comic Sans MS" panose="030F0702030302020204" pitchFamily="66" charset="0"/>
              </a:rPr>
              <a:t> quả.</a:t>
            </a:r>
            <a:endParaRPr lang="en-US" altLang="en-US" sz="1800" b="1" u="sng" dirty="0">
              <a:solidFill>
                <a:srgbClr val="FF0000"/>
              </a:solidFill>
              <a:latin typeface="Comic Sans MS" panose="030F0702030302020204" pitchFamily="66" charset="0"/>
            </a:endParaRPr>
          </a:p>
        </p:txBody>
      </p:sp>
      <p:sp>
        <p:nvSpPr>
          <p:cNvPr id="70" name="Text Box 122">
            <a:extLst>
              <a:ext uri="{FF2B5EF4-FFF2-40B4-BE49-F238E27FC236}">
                <a16:creationId xmlns:a16="http://schemas.microsoft.com/office/drawing/2014/main" id="{91CCE80C-5295-48FF-9FB6-F19DD4265F05}"/>
              </a:ext>
            </a:extLst>
          </p:cNvPr>
          <p:cNvSpPr txBox="1">
            <a:spLocks noChangeArrowheads="1"/>
          </p:cNvSpPr>
          <p:nvPr/>
        </p:nvSpPr>
        <p:spPr bwMode="auto">
          <a:xfrm>
            <a:off x="1426520" y="836890"/>
            <a:ext cx="333404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800" dirty="0">
                <a:solidFill>
                  <a:srgbClr val="000099"/>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Trong</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một</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đường</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tròn</a:t>
            </a:r>
            <a:r>
              <a:rPr lang="en-US" altLang="en-US" sz="1800" dirty="0">
                <a:solidFill>
                  <a:srgbClr val="0000FF"/>
                </a:solidFill>
                <a:latin typeface="Comic Sans MS" panose="030F0702030302020204" pitchFamily="66" charset="0"/>
              </a:rPr>
              <a:t>:</a:t>
            </a:r>
          </a:p>
        </p:txBody>
      </p:sp>
      <p:sp>
        <p:nvSpPr>
          <p:cNvPr id="71" name="Text Box 123">
            <a:extLst>
              <a:ext uri="{FF2B5EF4-FFF2-40B4-BE49-F238E27FC236}">
                <a16:creationId xmlns:a16="http://schemas.microsoft.com/office/drawing/2014/main" id="{42DFD0A8-53B7-4649-8EB6-EB353BB9F35D}"/>
              </a:ext>
            </a:extLst>
          </p:cNvPr>
          <p:cNvSpPr txBox="1">
            <a:spLocks noChangeArrowheads="1"/>
          </p:cNvSpPr>
          <p:nvPr/>
        </p:nvSpPr>
        <p:spPr bwMode="auto">
          <a:xfrm>
            <a:off x="265300" y="1554450"/>
            <a:ext cx="457495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marL="342900" indent="-342900"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buFontTx/>
              <a:buAutoNum type="alphaLcParenR"/>
            </a:pPr>
            <a:r>
              <a:rPr lang="en-US" altLang="en-US" sz="1800" dirty="0" err="1">
                <a:solidFill>
                  <a:srgbClr val="0000FF"/>
                </a:solidFill>
                <a:latin typeface="Comic Sans MS" panose="030F0702030302020204" pitchFamily="66" charset="0"/>
              </a:rPr>
              <a:t>Các</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góc</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nội</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tiếp</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bằng</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nhau</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chắn</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các</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cung</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bằng</a:t>
            </a:r>
            <a:r>
              <a:rPr lang="en-US" altLang="en-US" sz="1800" dirty="0">
                <a:solidFill>
                  <a:srgbClr val="0000FF"/>
                </a:solidFill>
                <a:latin typeface="Comic Sans MS" panose="030F0702030302020204" pitchFamily="66" charset="0"/>
              </a:rPr>
              <a:t> </a:t>
            </a:r>
            <a:r>
              <a:rPr lang="en-US" altLang="en-US" sz="1800" dirty="0" err="1">
                <a:solidFill>
                  <a:srgbClr val="0000FF"/>
                </a:solidFill>
                <a:latin typeface="Comic Sans MS" panose="030F0702030302020204" pitchFamily="66" charset="0"/>
              </a:rPr>
              <a:t>nhau</a:t>
            </a:r>
            <a:r>
              <a:rPr lang="en-US" altLang="en-US" sz="1800" dirty="0">
                <a:solidFill>
                  <a:srgbClr val="0000FF"/>
                </a:solidFill>
                <a:latin typeface="Comic Sans MS" panose="030F0702030302020204" pitchFamily="66" charset="0"/>
              </a:rPr>
              <a:t> .</a:t>
            </a:r>
          </a:p>
        </p:txBody>
      </p:sp>
      <p:sp>
        <p:nvSpPr>
          <p:cNvPr id="72" name="Text Box 124">
            <a:extLst>
              <a:ext uri="{FF2B5EF4-FFF2-40B4-BE49-F238E27FC236}">
                <a16:creationId xmlns:a16="http://schemas.microsoft.com/office/drawing/2014/main" id="{F65EE533-020C-4FC3-B59F-0A13C240C3E0}"/>
              </a:ext>
            </a:extLst>
          </p:cNvPr>
          <p:cNvSpPr txBox="1">
            <a:spLocks noChangeArrowheads="1"/>
          </p:cNvSpPr>
          <p:nvPr/>
        </p:nvSpPr>
        <p:spPr bwMode="auto">
          <a:xfrm>
            <a:off x="248842" y="2251735"/>
            <a:ext cx="4464274"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800">
                <a:solidFill>
                  <a:srgbClr val="008000"/>
                </a:solidFill>
                <a:latin typeface="Comic Sans MS" panose="030F0702030302020204" pitchFamily="66" charset="0"/>
              </a:rPr>
              <a:t>b) Các góc nội tiếp cùng chắn một cung hoặc chắn các cung bằng nhau thì bằng nhau.</a:t>
            </a:r>
          </a:p>
        </p:txBody>
      </p:sp>
      <p:sp>
        <p:nvSpPr>
          <p:cNvPr id="73" name="Text Box 125">
            <a:extLst>
              <a:ext uri="{FF2B5EF4-FFF2-40B4-BE49-F238E27FC236}">
                <a16:creationId xmlns:a16="http://schemas.microsoft.com/office/drawing/2014/main" id="{55BBA842-8359-4F25-AA18-8C22FF20F95C}"/>
              </a:ext>
            </a:extLst>
          </p:cNvPr>
          <p:cNvSpPr txBox="1">
            <a:spLocks noChangeArrowheads="1"/>
          </p:cNvSpPr>
          <p:nvPr/>
        </p:nvSpPr>
        <p:spPr bwMode="auto">
          <a:xfrm>
            <a:off x="244426" y="3218565"/>
            <a:ext cx="4489226"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800">
                <a:solidFill>
                  <a:srgbClr val="9900CC"/>
                </a:solidFill>
                <a:latin typeface="Comic Sans MS" panose="030F0702030302020204" pitchFamily="66" charset="0"/>
              </a:rPr>
              <a:t>c) Góc nội tiếp (nhỏ hơn hoặc bằng 90</a:t>
            </a:r>
            <a:r>
              <a:rPr lang="en-US" altLang="en-US" sz="1800" baseline="30000">
                <a:solidFill>
                  <a:srgbClr val="9900CC"/>
                </a:solidFill>
                <a:latin typeface="Comic Sans MS" panose="030F0702030302020204" pitchFamily="66" charset="0"/>
              </a:rPr>
              <a:t>0</a:t>
            </a:r>
            <a:r>
              <a:rPr lang="en-US" altLang="en-US" sz="1800">
                <a:solidFill>
                  <a:srgbClr val="9900CC"/>
                </a:solidFill>
                <a:latin typeface="Comic Sans MS" panose="030F0702030302020204" pitchFamily="66" charset="0"/>
              </a:rPr>
              <a:t>) có số đo bằng nửa số đo của góc ở tâm cùng chắn một cung.</a:t>
            </a:r>
          </a:p>
        </p:txBody>
      </p:sp>
      <p:sp>
        <p:nvSpPr>
          <p:cNvPr id="74" name="Text Box 126">
            <a:extLst>
              <a:ext uri="{FF2B5EF4-FFF2-40B4-BE49-F238E27FC236}">
                <a16:creationId xmlns:a16="http://schemas.microsoft.com/office/drawing/2014/main" id="{05342406-CAB4-4A64-B9E0-5D2E1A809E67}"/>
              </a:ext>
            </a:extLst>
          </p:cNvPr>
          <p:cNvSpPr txBox="1">
            <a:spLocks noChangeArrowheads="1"/>
          </p:cNvSpPr>
          <p:nvPr/>
        </p:nvSpPr>
        <p:spPr bwMode="auto">
          <a:xfrm>
            <a:off x="213294" y="4198620"/>
            <a:ext cx="457068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spcBef>
                <a:spcPct val="50000"/>
              </a:spcBef>
            </a:pPr>
            <a:r>
              <a:rPr lang="en-US" altLang="en-US" sz="1800" dirty="0">
                <a:solidFill>
                  <a:srgbClr val="C00000"/>
                </a:solidFill>
                <a:latin typeface="Comic Sans MS" panose="030F0702030302020204" pitchFamily="66" charset="0"/>
              </a:rPr>
              <a:t>d) </a:t>
            </a:r>
            <a:r>
              <a:rPr lang="en-US" altLang="en-US" sz="1800" dirty="0" err="1">
                <a:solidFill>
                  <a:srgbClr val="C00000"/>
                </a:solidFill>
                <a:latin typeface="Comic Sans MS" panose="030F0702030302020204" pitchFamily="66" charset="0"/>
              </a:rPr>
              <a:t>Góc</a:t>
            </a:r>
            <a:r>
              <a:rPr lang="en-US" altLang="en-US" sz="1800" dirty="0">
                <a:solidFill>
                  <a:srgbClr val="C00000"/>
                </a:solidFill>
                <a:latin typeface="Comic Sans MS" panose="030F0702030302020204" pitchFamily="66" charset="0"/>
              </a:rPr>
              <a:t> </a:t>
            </a:r>
            <a:r>
              <a:rPr lang="en-US" altLang="en-US" sz="1800" dirty="0" err="1">
                <a:solidFill>
                  <a:srgbClr val="C00000"/>
                </a:solidFill>
                <a:latin typeface="Comic Sans MS" panose="030F0702030302020204" pitchFamily="66" charset="0"/>
              </a:rPr>
              <a:t>nội</a:t>
            </a:r>
            <a:r>
              <a:rPr lang="en-US" altLang="en-US" sz="1800" dirty="0">
                <a:solidFill>
                  <a:srgbClr val="C00000"/>
                </a:solidFill>
                <a:latin typeface="Comic Sans MS" panose="030F0702030302020204" pitchFamily="66" charset="0"/>
              </a:rPr>
              <a:t> </a:t>
            </a:r>
            <a:r>
              <a:rPr lang="en-US" altLang="en-US" sz="1800" dirty="0" err="1">
                <a:solidFill>
                  <a:srgbClr val="C00000"/>
                </a:solidFill>
                <a:latin typeface="Comic Sans MS" panose="030F0702030302020204" pitchFamily="66" charset="0"/>
              </a:rPr>
              <a:t>tiếp</a:t>
            </a:r>
            <a:r>
              <a:rPr lang="en-US" altLang="en-US" sz="1800" dirty="0">
                <a:solidFill>
                  <a:srgbClr val="C00000"/>
                </a:solidFill>
                <a:latin typeface="Comic Sans MS" panose="030F0702030302020204" pitchFamily="66" charset="0"/>
              </a:rPr>
              <a:t> </a:t>
            </a:r>
            <a:r>
              <a:rPr lang="en-US" altLang="en-US" sz="1800" dirty="0" err="1">
                <a:solidFill>
                  <a:srgbClr val="C00000"/>
                </a:solidFill>
                <a:latin typeface="Comic Sans MS" panose="030F0702030302020204" pitchFamily="66" charset="0"/>
              </a:rPr>
              <a:t>chắn</a:t>
            </a:r>
            <a:r>
              <a:rPr lang="en-US" altLang="en-US" sz="1800" dirty="0">
                <a:solidFill>
                  <a:srgbClr val="C00000"/>
                </a:solidFill>
                <a:latin typeface="Comic Sans MS" panose="030F0702030302020204" pitchFamily="66" charset="0"/>
              </a:rPr>
              <a:t> </a:t>
            </a:r>
            <a:r>
              <a:rPr lang="en-US" altLang="en-US" sz="1800" dirty="0" err="1">
                <a:solidFill>
                  <a:srgbClr val="C00000"/>
                </a:solidFill>
                <a:latin typeface="Comic Sans MS" panose="030F0702030302020204" pitchFamily="66" charset="0"/>
              </a:rPr>
              <a:t>nửa</a:t>
            </a:r>
            <a:r>
              <a:rPr lang="en-US" altLang="en-US" sz="1800" dirty="0">
                <a:solidFill>
                  <a:srgbClr val="C00000"/>
                </a:solidFill>
                <a:latin typeface="Comic Sans MS" panose="030F0702030302020204" pitchFamily="66" charset="0"/>
              </a:rPr>
              <a:t> </a:t>
            </a:r>
            <a:r>
              <a:rPr lang="en-US" altLang="en-US" sz="1800" dirty="0" err="1">
                <a:solidFill>
                  <a:srgbClr val="C00000"/>
                </a:solidFill>
                <a:latin typeface="Comic Sans MS" panose="030F0702030302020204" pitchFamily="66" charset="0"/>
              </a:rPr>
              <a:t>đường</a:t>
            </a:r>
            <a:r>
              <a:rPr lang="en-US" altLang="en-US" sz="1800" dirty="0">
                <a:solidFill>
                  <a:srgbClr val="C00000"/>
                </a:solidFill>
                <a:latin typeface="Comic Sans MS" panose="030F0702030302020204" pitchFamily="66" charset="0"/>
              </a:rPr>
              <a:t> </a:t>
            </a:r>
            <a:r>
              <a:rPr lang="en-US" altLang="en-US" sz="1800" dirty="0" err="1">
                <a:solidFill>
                  <a:srgbClr val="C00000"/>
                </a:solidFill>
                <a:latin typeface="Comic Sans MS" panose="030F0702030302020204" pitchFamily="66" charset="0"/>
              </a:rPr>
              <a:t>tròn</a:t>
            </a:r>
            <a:r>
              <a:rPr lang="en-US" altLang="en-US" sz="1800" dirty="0">
                <a:solidFill>
                  <a:srgbClr val="C00000"/>
                </a:solidFill>
                <a:latin typeface="Comic Sans MS" panose="030F0702030302020204" pitchFamily="66" charset="0"/>
              </a:rPr>
              <a:t> </a:t>
            </a:r>
            <a:r>
              <a:rPr lang="en-US" altLang="en-US" sz="1800" dirty="0" err="1">
                <a:solidFill>
                  <a:srgbClr val="C00000"/>
                </a:solidFill>
                <a:latin typeface="Comic Sans MS" panose="030F0702030302020204" pitchFamily="66" charset="0"/>
              </a:rPr>
              <a:t>là</a:t>
            </a:r>
            <a:r>
              <a:rPr lang="en-US" altLang="en-US" sz="1800" dirty="0">
                <a:solidFill>
                  <a:srgbClr val="C00000"/>
                </a:solidFill>
                <a:latin typeface="Comic Sans MS" panose="030F0702030302020204" pitchFamily="66" charset="0"/>
              </a:rPr>
              <a:t> </a:t>
            </a:r>
            <a:r>
              <a:rPr lang="en-US" altLang="en-US" sz="1800" dirty="0" err="1">
                <a:solidFill>
                  <a:srgbClr val="C00000"/>
                </a:solidFill>
                <a:latin typeface="Comic Sans MS" panose="030F0702030302020204" pitchFamily="66" charset="0"/>
              </a:rPr>
              <a:t>góc</a:t>
            </a:r>
            <a:r>
              <a:rPr lang="en-US" altLang="en-US" sz="1800" dirty="0">
                <a:solidFill>
                  <a:srgbClr val="C00000"/>
                </a:solidFill>
                <a:latin typeface="Comic Sans MS" panose="030F0702030302020204" pitchFamily="66" charset="0"/>
              </a:rPr>
              <a:t> </a:t>
            </a:r>
            <a:r>
              <a:rPr lang="en-US" altLang="en-US" sz="1800" dirty="0" err="1">
                <a:solidFill>
                  <a:srgbClr val="C00000"/>
                </a:solidFill>
                <a:latin typeface="Comic Sans MS" panose="030F0702030302020204" pitchFamily="66" charset="0"/>
              </a:rPr>
              <a:t>vuông</a:t>
            </a:r>
            <a:r>
              <a:rPr lang="en-US" altLang="en-US" sz="1800" dirty="0">
                <a:solidFill>
                  <a:srgbClr val="C00000"/>
                </a:solidFill>
                <a:latin typeface="Comic Sans MS" panose="030F0702030302020204" pitchFamily="66" charset="0"/>
              </a:rPr>
              <a:t>.</a:t>
            </a:r>
          </a:p>
        </p:txBody>
      </p:sp>
      <p:sp>
        <p:nvSpPr>
          <p:cNvPr id="75" name="Line 3">
            <a:extLst>
              <a:ext uri="{FF2B5EF4-FFF2-40B4-BE49-F238E27FC236}">
                <a16:creationId xmlns:a16="http://schemas.microsoft.com/office/drawing/2014/main" id="{14ABC4E0-B2E4-499E-A09E-99CDF787BF1D}"/>
              </a:ext>
            </a:extLst>
          </p:cNvPr>
          <p:cNvSpPr>
            <a:spLocks noChangeShapeType="1"/>
          </p:cNvSpPr>
          <p:nvPr/>
        </p:nvSpPr>
        <p:spPr bwMode="auto">
          <a:xfrm flipH="1">
            <a:off x="4826521" y="628651"/>
            <a:ext cx="8335" cy="4400342"/>
          </a:xfrm>
          <a:prstGeom prst="line">
            <a:avLst/>
          </a:prstGeom>
          <a:noFill/>
          <a:ln w="28575">
            <a:solidFill>
              <a:srgbClr val="6666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76" name="Text Box 130">
            <a:extLst>
              <a:ext uri="{FF2B5EF4-FFF2-40B4-BE49-F238E27FC236}">
                <a16:creationId xmlns:a16="http://schemas.microsoft.com/office/drawing/2014/main" id="{35049BF3-811A-4CEF-BA03-90F82A8FC805}"/>
              </a:ext>
            </a:extLst>
          </p:cNvPr>
          <p:cNvSpPr txBox="1">
            <a:spLocks noChangeArrowheads="1"/>
          </p:cNvSpPr>
          <p:nvPr/>
        </p:nvSpPr>
        <p:spPr bwMode="auto">
          <a:xfrm>
            <a:off x="5576563" y="571344"/>
            <a:ext cx="2971800" cy="2539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spcBef>
                <a:spcPct val="50000"/>
              </a:spcBef>
            </a:pPr>
            <a:r>
              <a:rPr lang="en-US" altLang="en-US" sz="1050" b="1" dirty="0">
                <a:solidFill>
                  <a:srgbClr val="0000FF"/>
                </a:solidFill>
                <a:latin typeface="Comic Sans MS" panose="030F0702030302020204" pitchFamily="66" charset="0"/>
              </a:rPr>
              <a:t>HÌNH VẼ MINH HỌA HỆ QUẢ</a:t>
            </a:r>
          </a:p>
        </p:txBody>
      </p:sp>
      <p:grpSp>
        <p:nvGrpSpPr>
          <p:cNvPr id="77" name="Group 135">
            <a:extLst>
              <a:ext uri="{FF2B5EF4-FFF2-40B4-BE49-F238E27FC236}">
                <a16:creationId xmlns:a16="http://schemas.microsoft.com/office/drawing/2014/main" id="{6CC36F4D-4803-432F-990D-E9A4A39CEC1A}"/>
              </a:ext>
            </a:extLst>
          </p:cNvPr>
          <p:cNvGrpSpPr>
            <a:grpSpLocks/>
          </p:cNvGrpSpPr>
          <p:nvPr/>
        </p:nvGrpSpPr>
        <p:grpSpPr bwMode="auto">
          <a:xfrm>
            <a:off x="5200650" y="1942893"/>
            <a:ext cx="1243013" cy="1350169"/>
            <a:chOff x="2358" y="1593"/>
            <a:chExt cx="1044" cy="1134"/>
          </a:xfrm>
        </p:grpSpPr>
        <p:grpSp>
          <p:nvGrpSpPr>
            <p:cNvPr id="78" name="Group 136">
              <a:extLst>
                <a:ext uri="{FF2B5EF4-FFF2-40B4-BE49-F238E27FC236}">
                  <a16:creationId xmlns:a16="http://schemas.microsoft.com/office/drawing/2014/main" id="{EB407087-6EE2-453B-B01A-79BA41758322}"/>
                </a:ext>
              </a:extLst>
            </p:cNvPr>
            <p:cNvGrpSpPr>
              <a:grpSpLocks noChangeAspect="1"/>
            </p:cNvGrpSpPr>
            <p:nvPr/>
          </p:nvGrpSpPr>
          <p:grpSpPr bwMode="auto">
            <a:xfrm>
              <a:off x="2358" y="1593"/>
              <a:ext cx="1044" cy="1134"/>
              <a:chOff x="2358" y="1593"/>
              <a:chExt cx="1044" cy="1134"/>
            </a:xfrm>
          </p:grpSpPr>
          <p:sp>
            <p:nvSpPr>
              <p:cNvPr id="80" name="AutoShape 137">
                <a:extLst>
                  <a:ext uri="{FF2B5EF4-FFF2-40B4-BE49-F238E27FC236}">
                    <a16:creationId xmlns:a16="http://schemas.microsoft.com/office/drawing/2014/main" id="{98C8F47B-DF5A-448C-8546-C1B376471C1E}"/>
                  </a:ext>
                </a:extLst>
              </p:cNvPr>
              <p:cNvSpPr>
                <a:spLocks noChangeAspect="1" noChangeArrowheads="1" noTextEdit="1"/>
              </p:cNvSpPr>
              <p:nvPr/>
            </p:nvSpPr>
            <p:spPr bwMode="auto">
              <a:xfrm>
                <a:off x="2358" y="1593"/>
                <a:ext cx="1044" cy="11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1050">
                  <a:latin typeface="Comic Sans MS" panose="030F0702030302020204" pitchFamily="66" charset="0"/>
                </a:endParaRPr>
              </a:p>
            </p:txBody>
          </p:sp>
          <p:sp>
            <p:nvSpPr>
              <p:cNvPr id="81" name="Arc 138">
                <a:extLst>
                  <a:ext uri="{FF2B5EF4-FFF2-40B4-BE49-F238E27FC236}">
                    <a16:creationId xmlns:a16="http://schemas.microsoft.com/office/drawing/2014/main" id="{B3E66534-16FE-4903-B508-27CBF809AAC5}"/>
                  </a:ext>
                </a:extLst>
              </p:cNvPr>
              <p:cNvSpPr>
                <a:spLocks/>
              </p:cNvSpPr>
              <p:nvPr/>
            </p:nvSpPr>
            <p:spPr bwMode="auto">
              <a:xfrm>
                <a:off x="2880" y="1776"/>
                <a:ext cx="133" cy="159"/>
              </a:xfrm>
              <a:custGeom>
                <a:avLst/>
                <a:gdLst>
                  <a:gd name="T0" fmla="*/ 0 w 18003"/>
                  <a:gd name="T1" fmla="*/ 0 h 21600"/>
                  <a:gd name="T2" fmla="*/ 0 w 18003"/>
                  <a:gd name="T3" fmla="*/ 0 h 21600"/>
                  <a:gd name="T4" fmla="*/ 0 w 18003"/>
                  <a:gd name="T5" fmla="*/ 0 h 21600"/>
                  <a:gd name="T6" fmla="*/ 0 60000 65536"/>
                  <a:gd name="T7" fmla="*/ 0 60000 65536"/>
                  <a:gd name="T8" fmla="*/ 0 60000 65536"/>
                  <a:gd name="T9" fmla="*/ 0 w 18003"/>
                  <a:gd name="T10" fmla="*/ 0 h 21600"/>
                  <a:gd name="T11" fmla="*/ 18003 w 18003"/>
                  <a:gd name="T12" fmla="*/ 21600 h 21600"/>
                </a:gdLst>
                <a:ahLst/>
                <a:cxnLst>
                  <a:cxn ang="T6">
                    <a:pos x="T0" y="T1"/>
                  </a:cxn>
                  <a:cxn ang="T7">
                    <a:pos x="T2" y="T3"/>
                  </a:cxn>
                  <a:cxn ang="T8">
                    <a:pos x="T4" y="T5"/>
                  </a:cxn>
                </a:cxnLst>
                <a:rect l="T9" t="T10" r="T11" b="T12"/>
                <a:pathLst>
                  <a:path w="18003" h="21600" fill="none" extrusionOk="0">
                    <a:moveTo>
                      <a:pt x="18003" y="19401"/>
                    </a:moveTo>
                    <a:cubicBezTo>
                      <a:pt x="15047" y="20848"/>
                      <a:pt x="11799" y="21599"/>
                      <a:pt x="8509" y="21600"/>
                    </a:cubicBezTo>
                    <a:cubicBezTo>
                      <a:pt x="5583" y="21600"/>
                      <a:pt x="2688" y="21005"/>
                      <a:pt x="0" y="19853"/>
                    </a:cubicBezTo>
                  </a:path>
                  <a:path w="18003" h="21600" stroke="0" extrusionOk="0">
                    <a:moveTo>
                      <a:pt x="18003" y="19401"/>
                    </a:moveTo>
                    <a:cubicBezTo>
                      <a:pt x="15047" y="20848"/>
                      <a:pt x="11799" y="21599"/>
                      <a:pt x="8509" y="21600"/>
                    </a:cubicBezTo>
                    <a:cubicBezTo>
                      <a:pt x="5583" y="21600"/>
                      <a:pt x="2688" y="21005"/>
                      <a:pt x="0" y="19853"/>
                    </a:cubicBezTo>
                    <a:lnTo>
                      <a:pt x="8509" y="0"/>
                    </a:lnTo>
                    <a:close/>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82" name="Arc 139">
                <a:extLst>
                  <a:ext uri="{FF2B5EF4-FFF2-40B4-BE49-F238E27FC236}">
                    <a16:creationId xmlns:a16="http://schemas.microsoft.com/office/drawing/2014/main" id="{097AD27D-A4D4-404D-80DC-DDB762B20271}"/>
                  </a:ext>
                </a:extLst>
              </p:cNvPr>
              <p:cNvSpPr>
                <a:spLocks/>
              </p:cNvSpPr>
              <p:nvPr/>
            </p:nvSpPr>
            <p:spPr bwMode="auto">
              <a:xfrm>
                <a:off x="2550" y="1887"/>
                <a:ext cx="118" cy="144"/>
              </a:xfrm>
              <a:custGeom>
                <a:avLst/>
                <a:gdLst>
                  <a:gd name="T0" fmla="*/ 0 w 17695"/>
                  <a:gd name="T1" fmla="*/ 0 h 21525"/>
                  <a:gd name="T2" fmla="*/ 0 w 17695"/>
                  <a:gd name="T3" fmla="*/ 0 h 21525"/>
                  <a:gd name="T4" fmla="*/ 0 w 17695"/>
                  <a:gd name="T5" fmla="*/ 0 h 21525"/>
                  <a:gd name="T6" fmla="*/ 0 60000 65536"/>
                  <a:gd name="T7" fmla="*/ 0 60000 65536"/>
                  <a:gd name="T8" fmla="*/ 0 60000 65536"/>
                  <a:gd name="T9" fmla="*/ 0 w 17695"/>
                  <a:gd name="T10" fmla="*/ 0 h 21525"/>
                  <a:gd name="T11" fmla="*/ 17695 w 17695"/>
                  <a:gd name="T12" fmla="*/ 21525 h 21525"/>
                </a:gdLst>
                <a:ahLst/>
                <a:cxnLst>
                  <a:cxn ang="T6">
                    <a:pos x="T0" y="T1"/>
                  </a:cxn>
                  <a:cxn ang="T7">
                    <a:pos x="T2" y="T3"/>
                  </a:cxn>
                  <a:cxn ang="T8">
                    <a:pos x="T4" y="T5"/>
                  </a:cxn>
                </a:cxnLst>
                <a:rect l="T9" t="T10" r="T11" b="T12"/>
                <a:pathLst>
                  <a:path w="17695" h="21525" fill="none" extrusionOk="0">
                    <a:moveTo>
                      <a:pt x="17695" y="12387"/>
                    </a:moveTo>
                    <a:cubicBezTo>
                      <a:pt x="14015" y="17643"/>
                      <a:pt x="8188" y="20992"/>
                      <a:pt x="1794" y="21525"/>
                    </a:cubicBezTo>
                  </a:path>
                  <a:path w="17695" h="21525" stroke="0" extrusionOk="0">
                    <a:moveTo>
                      <a:pt x="17695" y="12387"/>
                    </a:moveTo>
                    <a:cubicBezTo>
                      <a:pt x="14015" y="17643"/>
                      <a:pt x="8188" y="20992"/>
                      <a:pt x="1794" y="21525"/>
                    </a:cubicBezTo>
                    <a:lnTo>
                      <a:pt x="0" y="0"/>
                    </a:lnTo>
                    <a:close/>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83" name="Oval 140">
                <a:extLst>
                  <a:ext uri="{FF2B5EF4-FFF2-40B4-BE49-F238E27FC236}">
                    <a16:creationId xmlns:a16="http://schemas.microsoft.com/office/drawing/2014/main" id="{E8D8C7BD-E1FF-49CE-A414-EA38FAA593D8}"/>
                  </a:ext>
                </a:extLst>
              </p:cNvPr>
              <p:cNvSpPr>
                <a:spLocks noChangeArrowheads="1"/>
              </p:cNvSpPr>
              <p:nvPr/>
            </p:nvSpPr>
            <p:spPr bwMode="auto">
              <a:xfrm>
                <a:off x="2418" y="1767"/>
                <a:ext cx="870" cy="87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84" name="Line 141">
                <a:extLst>
                  <a:ext uri="{FF2B5EF4-FFF2-40B4-BE49-F238E27FC236}">
                    <a16:creationId xmlns:a16="http://schemas.microsoft.com/office/drawing/2014/main" id="{D44B588E-C556-4631-A87D-045AA6E68A8E}"/>
                  </a:ext>
                </a:extLst>
              </p:cNvPr>
              <p:cNvSpPr>
                <a:spLocks noChangeShapeType="1"/>
              </p:cNvSpPr>
              <p:nvPr/>
            </p:nvSpPr>
            <p:spPr bwMode="auto">
              <a:xfrm>
                <a:off x="2550" y="1887"/>
                <a:ext cx="72" cy="684"/>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85" name="Line 142">
                <a:extLst>
                  <a:ext uri="{FF2B5EF4-FFF2-40B4-BE49-F238E27FC236}">
                    <a16:creationId xmlns:a16="http://schemas.microsoft.com/office/drawing/2014/main" id="{B35B5515-529C-43CA-9513-EAA89090F987}"/>
                  </a:ext>
                </a:extLst>
              </p:cNvPr>
              <p:cNvSpPr>
                <a:spLocks noChangeShapeType="1"/>
              </p:cNvSpPr>
              <p:nvPr/>
            </p:nvSpPr>
            <p:spPr bwMode="auto">
              <a:xfrm>
                <a:off x="2550" y="1887"/>
                <a:ext cx="696" cy="486"/>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86" name="Line 143">
                <a:extLst>
                  <a:ext uri="{FF2B5EF4-FFF2-40B4-BE49-F238E27FC236}">
                    <a16:creationId xmlns:a16="http://schemas.microsoft.com/office/drawing/2014/main" id="{F57F5D82-1465-49A7-BB26-08EDBF20E69C}"/>
                  </a:ext>
                </a:extLst>
              </p:cNvPr>
              <p:cNvSpPr>
                <a:spLocks noChangeShapeType="1"/>
              </p:cNvSpPr>
              <p:nvPr/>
            </p:nvSpPr>
            <p:spPr bwMode="auto">
              <a:xfrm flipH="1">
                <a:off x="2622" y="1773"/>
                <a:ext cx="318" cy="798"/>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87" name="Line 144">
                <a:extLst>
                  <a:ext uri="{FF2B5EF4-FFF2-40B4-BE49-F238E27FC236}">
                    <a16:creationId xmlns:a16="http://schemas.microsoft.com/office/drawing/2014/main" id="{67990502-85FF-4D0A-98ED-29DBF1E4EB6E}"/>
                  </a:ext>
                </a:extLst>
              </p:cNvPr>
              <p:cNvSpPr>
                <a:spLocks noChangeShapeType="1"/>
              </p:cNvSpPr>
              <p:nvPr/>
            </p:nvSpPr>
            <p:spPr bwMode="auto">
              <a:xfrm>
                <a:off x="2940" y="1773"/>
                <a:ext cx="306" cy="600"/>
              </a:xfrm>
              <a:prstGeom prst="line">
                <a:avLst/>
              </a:prstGeom>
              <a:noFill/>
              <a:ln w="9525">
                <a:solidFill>
                  <a:srgbClr val="00008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88" name="Oval 145">
                <a:extLst>
                  <a:ext uri="{FF2B5EF4-FFF2-40B4-BE49-F238E27FC236}">
                    <a16:creationId xmlns:a16="http://schemas.microsoft.com/office/drawing/2014/main" id="{8D6D509C-05B5-4972-B7CB-4923216D5D8A}"/>
                  </a:ext>
                </a:extLst>
              </p:cNvPr>
              <p:cNvSpPr>
                <a:spLocks noChangeArrowheads="1"/>
              </p:cNvSpPr>
              <p:nvPr/>
            </p:nvSpPr>
            <p:spPr bwMode="auto">
              <a:xfrm>
                <a:off x="2838" y="2187"/>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89" name="Oval 146">
                <a:extLst>
                  <a:ext uri="{FF2B5EF4-FFF2-40B4-BE49-F238E27FC236}">
                    <a16:creationId xmlns:a16="http://schemas.microsoft.com/office/drawing/2014/main" id="{64B1C69E-C7BB-4A9E-809E-DEE5AD8DC664}"/>
                  </a:ext>
                </a:extLst>
              </p:cNvPr>
              <p:cNvSpPr>
                <a:spLocks noChangeArrowheads="1"/>
              </p:cNvSpPr>
              <p:nvPr/>
            </p:nvSpPr>
            <p:spPr bwMode="auto">
              <a:xfrm>
                <a:off x="2538" y="1875"/>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90" name="Rectangle 147">
                <a:extLst>
                  <a:ext uri="{FF2B5EF4-FFF2-40B4-BE49-F238E27FC236}">
                    <a16:creationId xmlns:a16="http://schemas.microsoft.com/office/drawing/2014/main" id="{A9F22D5D-2C5B-4869-9196-BAFE4E9A5668}"/>
                  </a:ext>
                </a:extLst>
              </p:cNvPr>
              <p:cNvSpPr>
                <a:spLocks noChangeArrowheads="1"/>
              </p:cNvSpPr>
              <p:nvPr/>
            </p:nvSpPr>
            <p:spPr bwMode="auto">
              <a:xfrm>
                <a:off x="2470" y="1821"/>
                <a:ext cx="6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FF0000"/>
                    </a:solidFill>
                    <a:latin typeface="Comic Sans MS" panose="030F0702030302020204" pitchFamily="66" charset="0"/>
                  </a:rPr>
                  <a:t>A</a:t>
                </a:r>
                <a:endParaRPr lang="en-US" altLang="en-US" sz="1050">
                  <a:solidFill>
                    <a:srgbClr val="000099"/>
                  </a:solidFill>
                  <a:latin typeface="Comic Sans MS" panose="030F0702030302020204" pitchFamily="66" charset="0"/>
                </a:endParaRPr>
              </a:p>
            </p:txBody>
          </p:sp>
          <p:sp>
            <p:nvSpPr>
              <p:cNvPr id="91" name="Oval 148">
                <a:extLst>
                  <a:ext uri="{FF2B5EF4-FFF2-40B4-BE49-F238E27FC236}">
                    <a16:creationId xmlns:a16="http://schemas.microsoft.com/office/drawing/2014/main" id="{CD40CFA5-F08D-4981-ADBF-FA3A4E25A025}"/>
                  </a:ext>
                </a:extLst>
              </p:cNvPr>
              <p:cNvSpPr>
                <a:spLocks noChangeArrowheads="1"/>
              </p:cNvSpPr>
              <p:nvPr/>
            </p:nvSpPr>
            <p:spPr bwMode="auto">
              <a:xfrm>
                <a:off x="2610" y="2559"/>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92" name="Rectangle 149">
                <a:extLst>
                  <a:ext uri="{FF2B5EF4-FFF2-40B4-BE49-F238E27FC236}">
                    <a16:creationId xmlns:a16="http://schemas.microsoft.com/office/drawing/2014/main" id="{FA38E510-C228-43C8-94AD-CD16267A86AB}"/>
                  </a:ext>
                </a:extLst>
              </p:cNvPr>
              <p:cNvSpPr>
                <a:spLocks noChangeArrowheads="1"/>
              </p:cNvSpPr>
              <p:nvPr/>
            </p:nvSpPr>
            <p:spPr bwMode="auto">
              <a:xfrm>
                <a:off x="2540" y="2571"/>
                <a:ext cx="5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B</a:t>
                </a:r>
                <a:endParaRPr lang="en-US" altLang="en-US" sz="1050">
                  <a:solidFill>
                    <a:srgbClr val="000099"/>
                  </a:solidFill>
                  <a:latin typeface="Comic Sans MS" panose="030F0702030302020204" pitchFamily="66" charset="0"/>
                </a:endParaRPr>
              </a:p>
            </p:txBody>
          </p:sp>
          <p:sp>
            <p:nvSpPr>
              <p:cNvPr id="93" name="Oval 150">
                <a:extLst>
                  <a:ext uri="{FF2B5EF4-FFF2-40B4-BE49-F238E27FC236}">
                    <a16:creationId xmlns:a16="http://schemas.microsoft.com/office/drawing/2014/main" id="{B33AE17D-5CF1-4519-9222-E6984C537DEC}"/>
                  </a:ext>
                </a:extLst>
              </p:cNvPr>
              <p:cNvSpPr>
                <a:spLocks noChangeArrowheads="1"/>
              </p:cNvSpPr>
              <p:nvPr/>
            </p:nvSpPr>
            <p:spPr bwMode="auto">
              <a:xfrm>
                <a:off x="3234" y="2361"/>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94" name="Rectangle 151">
                <a:extLst>
                  <a:ext uri="{FF2B5EF4-FFF2-40B4-BE49-F238E27FC236}">
                    <a16:creationId xmlns:a16="http://schemas.microsoft.com/office/drawing/2014/main" id="{70E3705D-259E-4733-869D-7EC2B87E514C}"/>
                  </a:ext>
                </a:extLst>
              </p:cNvPr>
              <p:cNvSpPr>
                <a:spLocks noChangeArrowheads="1"/>
              </p:cNvSpPr>
              <p:nvPr/>
            </p:nvSpPr>
            <p:spPr bwMode="auto">
              <a:xfrm>
                <a:off x="3309" y="2379"/>
                <a:ext cx="5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C</a:t>
                </a:r>
                <a:endParaRPr lang="en-US" altLang="en-US" sz="1050">
                  <a:solidFill>
                    <a:srgbClr val="000099"/>
                  </a:solidFill>
                  <a:latin typeface="Comic Sans MS" panose="030F0702030302020204" pitchFamily="66" charset="0"/>
                </a:endParaRPr>
              </a:p>
            </p:txBody>
          </p:sp>
          <p:sp>
            <p:nvSpPr>
              <p:cNvPr id="95" name="Oval 152">
                <a:extLst>
                  <a:ext uri="{FF2B5EF4-FFF2-40B4-BE49-F238E27FC236}">
                    <a16:creationId xmlns:a16="http://schemas.microsoft.com/office/drawing/2014/main" id="{BC3FB7BC-1E7E-4AAE-8E24-0FF792F69311}"/>
                  </a:ext>
                </a:extLst>
              </p:cNvPr>
              <p:cNvSpPr>
                <a:spLocks noChangeArrowheads="1"/>
              </p:cNvSpPr>
              <p:nvPr/>
            </p:nvSpPr>
            <p:spPr bwMode="auto">
              <a:xfrm>
                <a:off x="2928" y="1761"/>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96" name="Rectangle 153">
                <a:extLst>
                  <a:ext uri="{FF2B5EF4-FFF2-40B4-BE49-F238E27FC236}">
                    <a16:creationId xmlns:a16="http://schemas.microsoft.com/office/drawing/2014/main" id="{A543DA77-8BDF-45F0-8D62-F2547874C15D}"/>
                  </a:ext>
                </a:extLst>
              </p:cNvPr>
              <p:cNvSpPr>
                <a:spLocks noChangeArrowheads="1"/>
              </p:cNvSpPr>
              <p:nvPr/>
            </p:nvSpPr>
            <p:spPr bwMode="auto">
              <a:xfrm>
                <a:off x="2917" y="1653"/>
                <a:ext cx="10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A'</a:t>
                </a:r>
                <a:endParaRPr lang="en-US" altLang="en-US" sz="1050">
                  <a:solidFill>
                    <a:srgbClr val="000099"/>
                  </a:solidFill>
                  <a:latin typeface="Comic Sans MS" panose="030F0702030302020204" pitchFamily="66" charset="0"/>
                </a:endParaRPr>
              </a:p>
            </p:txBody>
          </p:sp>
        </p:grpSp>
        <p:pic>
          <p:nvPicPr>
            <p:cNvPr id="79" name="Picture 154">
              <a:extLst>
                <a:ext uri="{FF2B5EF4-FFF2-40B4-BE49-F238E27FC236}">
                  <a16:creationId xmlns:a16="http://schemas.microsoft.com/office/drawing/2014/main" id="{7753D7DF-B49B-4259-A457-66C84FFD51D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544" y="2304"/>
              <a:ext cx="768" cy="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7" name="Group 155">
            <a:extLst>
              <a:ext uri="{FF2B5EF4-FFF2-40B4-BE49-F238E27FC236}">
                <a16:creationId xmlns:a16="http://schemas.microsoft.com/office/drawing/2014/main" id="{1B3E6273-AC83-46CA-9133-2C3931F6DD4B}"/>
              </a:ext>
            </a:extLst>
          </p:cNvPr>
          <p:cNvGrpSpPr>
            <a:grpSpLocks/>
          </p:cNvGrpSpPr>
          <p:nvPr/>
        </p:nvGrpSpPr>
        <p:grpSpPr bwMode="auto">
          <a:xfrm>
            <a:off x="6286501" y="942975"/>
            <a:ext cx="1393031" cy="1400175"/>
            <a:chOff x="2295" y="1572"/>
            <a:chExt cx="1170" cy="1176"/>
          </a:xfrm>
        </p:grpSpPr>
        <p:grpSp>
          <p:nvGrpSpPr>
            <p:cNvPr id="98" name="Group 156">
              <a:extLst>
                <a:ext uri="{FF2B5EF4-FFF2-40B4-BE49-F238E27FC236}">
                  <a16:creationId xmlns:a16="http://schemas.microsoft.com/office/drawing/2014/main" id="{74539902-C3C7-47B8-B9B3-5221636C0F65}"/>
                </a:ext>
              </a:extLst>
            </p:cNvPr>
            <p:cNvGrpSpPr>
              <a:grpSpLocks noChangeAspect="1"/>
            </p:cNvGrpSpPr>
            <p:nvPr/>
          </p:nvGrpSpPr>
          <p:grpSpPr bwMode="auto">
            <a:xfrm>
              <a:off x="2295" y="1572"/>
              <a:ext cx="1170" cy="1176"/>
              <a:chOff x="2295" y="1572"/>
              <a:chExt cx="1170" cy="1176"/>
            </a:xfrm>
          </p:grpSpPr>
          <p:sp>
            <p:nvSpPr>
              <p:cNvPr id="107" name="AutoShape 157">
                <a:extLst>
                  <a:ext uri="{FF2B5EF4-FFF2-40B4-BE49-F238E27FC236}">
                    <a16:creationId xmlns:a16="http://schemas.microsoft.com/office/drawing/2014/main" id="{4FC28A42-CBD7-4156-8327-3A3ABE76273D}"/>
                  </a:ext>
                </a:extLst>
              </p:cNvPr>
              <p:cNvSpPr>
                <a:spLocks noChangeAspect="1" noChangeArrowheads="1" noTextEdit="1"/>
              </p:cNvSpPr>
              <p:nvPr/>
            </p:nvSpPr>
            <p:spPr bwMode="auto">
              <a:xfrm>
                <a:off x="2295" y="1572"/>
                <a:ext cx="1170" cy="11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1050">
                  <a:latin typeface="Comic Sans MS" panose="030F0702030302020204" pitchFamily="66" charset="0"/>
                </a:endParaRPr>
              </a:p>
            </p:txBody>
          </p:sp>
          <p:sp>
            <p:nvSpPr>
              <p:cNvPr id="108" name="Arc 158">
                <a:extLst>
                  <a:ext uri="{FF2B5EF4-FFF2-40B4-BE49-F238E27FC236}">
                    <a16:creationId xmlns:a16="http://schemas.microsoft.com/office/drawing/2014/main" id="{F70CE6CD-A298-4B23-B245-5F19D3E23C7C}"/>
                  </a:ext>
                </a:extLst>
              </p:cNvPr>
              <p:cNvSpPr>
                <a:spLocks/>
              </p:cNvSpPr>
              <p:nvPr/>
            </p:nvSpPr>
            <p:spPr bwMode="auto">
              <a:xfrm>
                <a:off x="2658" y="1764"/>
                <a:ext cx="122" cy="137"/>
              </a:xfrm>
              <a:custGeom>
                <a:avLst/>
                <a:gdLst>
                  <a:gd name="T0" fmla="*/ 0 w 17951"/>
                  <a:gd name="T1" fmla="*/ 0 h 19766"/>
                  <a:gd name="T2" fmla="*/ 0 w 17951"/>
                  <a:gd name="T3" fmla="*/ 0 h 19766"/>
                  <a:gd name="T4" fmla="*/ 0 w 17951"/>
                  <a:gd name="T5" fmla="*/ 0 h 19766"/>
                  <a:gd name="T6" fmla="*/ 0 60000 65536"/>
                  <a:gd name="T7" fmla="*/ 0 60000 65536"/>
                  <a:gd name="T8" fmla="*/ 0 60000 65536"/>
                  <a:gd name="T9" fmla="*/ 0 w 17951"/>
                  <a:gd name="T10" fmla="*/ 0 h 19766"/>
                  <a:gd name="T11" fmla="*/ 17951 w 17951"/>
                  <a:gd name="T12" fmla="*/ 19766 h 19766"/>
                </a:gdLst>
                <a:ahLst/>
                <a:cxnLst>
                  <a:cxn ang="T6">
                    <a:pos x="T0" y="T1"/>
                  </a:cxn>
                  <a:cxn ang="T7">
                    <a:pos x="T2" y="T3"/>
                  </a:cxn>
                  <a:cxn ang="T8">
                    <a:pos x="T4" y="T5"/>
                  </a:cxn>
                </a:cxnLst>
                <a:rect l="T9" t="T10" r="T11" b="T12"/>
                <a:pathLst>
                  <a:path w="17951" h="19766" fill="none" extrusionOk="0">
                    <a:moveTo>
                      <a:pt x="17950" y="12013"/>
                    </a:moveTo>
                    <a:cubicBezTo>
                      <a:pt x="15669" y="15422"/>
                      <a:pt x="12463" y="18111"/>
                      <a:pt x="8710" y="19766"/>
                    </a:cubicBezTo>
                  </a:path>
                  <a:path w="17951" h="19766" stroke="0" extrusionOk="0">
                    <a:moveTo>
                      <a:pt x="17950" y="12013"/>
                    </a:moveTo>
                    <a:cubicBezTo>
                      <a:pt x="15669" y="15422"/>
                      <a:pt x="12463" y="18111"/>
                      <a:pt x="8710" y="19766"/>
                    </a:cubicBezTo>
                    <a:lnTo>
                      <a:pt x="0" y="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09" name="Arc 159">
                <a:extLst>
                  <a:ext uri="{FF2B5EF4-FFF2-40B4-BE49-F238E27FC236}">
                    <a16:creationId xmlns:a16="http://schemas.microsoft.com/office/drawing/2014/main" id="{A933016D-EB0D-436F-B9A8-479DF3F87961}"/>
                  </a:ext>
                </a:extLst>
              </p:cNvPr>
              <p:cNvSpPr>
                <a:spLocks/>
              </p:cNvSpPr>
              <p:nvPr/>
            </p:nvSpPr>
            <p:spPr bwMode="auto">
              <a:xfrm>
                <a:off x="2937" y="1752"/>
                <a:ext cx="126" cy="155"/>
              </a:xfrm>
              <a:custGeom>
                <a:avLst/>
                <a:gdLst>
                  <a:gd name="T0" fmla="*/ 0 w 16788"/>
                  <a:gd name="T1" fmla="*/ 0 h 20645"/>
                  <a:gd name="T2" fmla="*/ 0 w 16788"/>
                  <a:gd name="T3" fmla="*/ 0 h 20645"/>
                  <a:gd name="T4" fmla="*/ 0 w 16788"/>
                  <a:gd name="T5" fmla="*/ 0 h 20645"/>
                  <a:gd name="T6" fmla="*/ 0 60000 65536"/>
                  <a:gd name="T7" fmla="*/ 0 60000 65536"/>
                  <a:gd name="T8" fmla="*/ 0 60000 65536"/>
                  <a:gd name="T9" fmla="*/ 0 w 16788"/>
                  <a:gd name="T10" fmla="*/ 0 h 20645"/>
                  <a:gd name="T11" fmla="*/ 16788 w 16788"/>
                  <a:gd name="T12" fmla="*/ 20645 h 20645"/>
                </a:gdLst>
                <a:ahLst/>
                <a:cxnLst>
                  <a:cxn ang="T6">
                    <a:pos x="T0" y="T1"/>
                  </a:cxn>
                  <a:cxn ang="T7">
                    <a:pos x="T2" y="T3"/>
                  </a:cxn>
                  <a:cxn ang="T8">
                    <a:pos x="T4" y="T5"/>
                  </a:cxn>
                </a:cxnLst>
                <a:rect l="T9" t="T10" r="T11" b="T12"/>
                <a:pathLst>
                  <a:path w="16788" h="20645" fill="none" extrusionOk="0">
                    <a:moveTo>
                      <a:pt x="10436" y="20644"/>
                    </a:moveTo>
                    <a:cubicBezTo>
                      <a:pt x="6333" y="19382"/>
                      <a:pt x="2700" y="16927"/>
                      <a:pt x="-1" y="13591"/>
                    </a:cubicBezTo>
                  </a:path>
                  <a:path w="16788" h="20645" stroke="0" extrusionOk="0">
                    <a:moveTo>
                      <a:pt x="10436" y="20644"/>
                    </a:moveTo>
                    <a:cubicBezTo>
                      <a:pt x="6333" y="19382"/>
                      <a:pt x="2700" y="16927"/>
                      <a:pt x="-1" y="13591"/>
                    </a:cubicBezTo>
                    <a:lnTo>
                      <a:pt x="16788" y="0"/>
                    </a:lnTo>
                    <a:close/>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10" name="Oval 160">
                <a:extLst>
                  <a:ext uri="{FF2B5EF4-FFF2-40B4-BE49-F238E27FC236}">
                    <a16:creationId xmlns:a16="http://schemas.microsoft.com/office/drawing/2014/main" id="{4E1D6944-52F2-4B6B-87FA-3BA0A507F6FB}"/>
                  </a:ext>
                </a:extLst>
              </p:cNvPr>
              <p:cNvSpPr>
                <a:spLocks noChangeArrowheads="1"/>
              </p:cNvSpPr>
              <p:nvPr/>
            </p:nvSpPr>
            <p:spPr bwMode="auto">
              <a:xfrm>
                <a:off x="2439" y="1710"/>
                <a:ext cx="870" cy="87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11" name="Line 161">
                <a:extLst>
                  <a:ext uri="{FF2B5EF4-FFF2-40B4-BE49-F238E27FC236}">
                    <a16:creationId xmlns:a16="http://schemas.microsoft.com/office/drawing/2014/main" id="{0FCDBE74-55BD-4D6C-A9DF-D10C2E14B32D}"/>
                  </a:ext>
                </a:extLst>
              </p:cNvPr>
              <p:cNvSpPr>
                <a:spLocks noChangeShapeType="1"/>
              </p:cNvSpPr>
              <p:nvPr/>
            </p:nvSpPr>
            <p:spPr bwMode="auto">
              <a:xfrm flipH="1">
                <a:off x="2451" y="1752"/>
                <a:ext cx="612" cy="498"/>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13" name="Line 162">
                <a:extLst>
                  <a:ext uri="{FF2B5EF4-FFF2-40B4-BE49-F238E27FC236}">
                    <a16:creationId xmlns:a16="http://schemas.microsoft.com/office/drawing/2014/main" id="{C82AF79B-5965-4240-9A2E-DC48C416F95C}"/>
                  </a:ext>
                </a:extLst>
              </p:cNvPr>
              <p:cNvSpPr>
                <a:spLocks noChangeShapeType="1"/>
              </p:cNvSpPr>
              <p:nvPr/>
            </p:nvSpPr>
            <p:spPr bwMode="auto">
              <a:xfrm flipH="1">
                <a:off x="2787" y="1752"/>
                <a:ext cx="276" cy="816"/>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14" name="Line 163">
                <a:extLst>
                  <a:ext uri="{FF2B5EF4-FFF2-40B4-BE49-F238E27FC236}">
                    <a16:creationId xmlns:a16="http://schemas.microsoft.com/office/drawing/2014/main" id="{10178E07-68E3-4D91-9769-C4441C630F85}"/>
                  </a:ext>
                </a:extLst>
              </p:cNvPr>
              <p:cNvSpPr>
                <a:spLocks noChangeShapeType="1"/>
              </p:cNvSpPr>
              <p:nvPr/>
            </p:nvSpPr>
            <p:spPr bwMode="auto">
              <a:xfrm>
                <a:off x="2655" y="1764"/>
                <a:ext cx="348" cy="792"/>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15" name="Line 164">
                <a:extLst>
                  <a:ext uri="{FF2B5EF4-FFF2-40B4-BE49-F238E27FC236}">
                    <a16:creationId xmlns:a16="http://schemas.microsoft.com/office/drawing/2014/main" id="{4A543975-4483-4682-8796-83ADB07BBBF8}"/>
                  </a:ext>
                </a:extLst>
              </p:cNvPr>
              <p:cNvSpPr>
                <a:spLocks noChangeShapeType="1"/>
              </p:cNvSpPr>
              <p:nvPr/>
            </p:nvSpPr>
            <p:spPr bwMode="auto">
              <a:xfrm>
                <a:off x="2655" y="1764"/>
                <a:ext cx="648" cy="444"/>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16" name="Oval 165">
                <a:extLst>
                  <a:ext uri="{FF2B5EF4-FFF2-40B4-BE49-F238E27FC236}">
                    <a16:creationId xmlns:a16="http://schemas.microsoft.com/office/drawing/2014/main" id="{8B46CFE7-22C6-4177-9E48-D282E8844371}"/>
                  </a:ext>
                </a:extLst>
              </p:cNvPr>
              <p:cNvSpPr>
                <a:spLocks noChangeArrowheads="1"/>
              </p:cNvSpPr>
              <p:nvPr/>
            </p:nvSpPr>
            <p:spPr bwMode="auto">
              <a:xfrm>
                <a:off x="2859" y="213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17" name="Oval 166">
                <a:extLst>
                  <a:ext uri="{FF2B5EF4-FFF2-40B4-BE49-F238E27FC236}">
                    <a16:creationId xmlns:a16="http://schemas.microsoft.com/office/drawing/2014/main" id="{2DE4453F-DB9A-4CB9-9BF6-1CC3837C6F0C}"/>
                  </a:ext>
                </a:extLst>
              </p:cNvPr>
              <p:cNvSpPr>
                <a:spLocks noChangeArrowheads="1"/>
              </p:cNvSpPr>
              <p:nvPr/>
            </p:nvSpPr>
            <p:spPr bwMode="auto">
              <a:xfrm>
                <a:off x="3051" y="1740"/>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18" name="Rectangle 167">
                <a:extLst>
                  <a:ext uri="{FF2B5EF4-FFF2-40B4-BE49-F238E27FC236}">
                    <a16:creationId xmlns:a16="http://schemas.microsoft.com/office/drawing/2014/main" id="{2DBE85E9-C2F0-4D65-AC51-4B0C80F5B93B}"/>
                  </a:ext>
                </a:extLst>
              </p:cNvPr>
              <p:cNvSpPr>
                <a:spLocks noChangeArrowheads="1"/>
              </p:cNvSpPr>
              <p:nvPr/>
            </p:nvSpPr>
            <p:spPr bwMode="auto">
              <a:xfrm>
                <a:off x="3085" y="1632"/>
                <a:ext cx="6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A</a:t>
                </a:r>
                <a:endParaRPr lang="en-US" altLang="en-US" sz="1050">
                  <a:solidFill>
                    <a:srgbClr val="000099"/>
                  </a:solidFill>
                  <a:latin typeface="Comic Sans MS" panose="030F0702030302020204" pitchFamily="66" charset="0"/>
                </a:endParaRPr>
              </a:p>
            </p:txBody>
          </p:sp>
          <p:sp>
            <p:nvSpPr>
              <p:cNvPr id="119" name="Oval 168">
                <a:extLst>
                  <a:ext uri="{FF2B5EF4-FFF2-40B4-BE49-F238E27FC236}">
                    <a16:creationId xmlns:a16="http://schemas.microsoft.com/office/drawing/2014/main" id="{7652456D-F8CE-4BA5-A6B7-A739970EDC14}"/>
                  </a:ext>
                </a:extLst>
              </p:cNvPr>
              <p:cNvSpPr>
                <a:spLocks noChangeArrowheads="1"/>
              </p:cNvSpPr>
              <p:nvPr/>
            </p:nvSpPr>
            <p:spPr bwMode="auto">
              <a:xfrm>
                <a:off x="2439" y="223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20" name="Rectangle 169">
                <a:extLst>
                  <a:ext uri="{FF2B5EF4-FFF2-40B4-BE49-F238E27FC236}">
                    <a16:creationId xmlns:a16="http://schemas.microsoft.com/office/drawing/2014/main" id="{01570BFE-5D4F-4BBB-AEF3-5201C1DE326B}"/>
                  </a:ext>
                </a:extLst>
              </p:cNvPr>
              <p:cNvSpPr>
                <a:spLocks noChangeArrowheads="1"/>
              </p:cNvSpPr>
              <p:nvPr/>
            </p:nvSpPr>
            <p:spPr bwMode="auto">
              <a:xfrm>
                <a:off x="2381" y="2250"/>
                <a:ext cx="5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B</a:t>
                </a:r>
                <a:endParaRPr lang="en-US" altLang="en-US" sz="1050">
                  <a:solidFill>
                    <a:srgbClr val="000099"/>
                  </a:solidFill>
                  <a:latin typeface="Comic Sans MS" panose="030F0702030302020204" pitchFamily="66" charset="0"/>
                </a:endParaRPr>
              </a:p>
            </p:txBody>
          </p:sp>
          <p:sp>
            <p:nvSpPr>
              <p:cNvPr id="121" name="Oval 170">
                <a:extLst>
                  <a:ext uri="{FF2B5EF4-FFF2-40B4-BE49-F238E27FC236}">
                    <a16:creationId xmlns:a16="http://schemas.microsoft.com/office/drawing/2014/main" id="{AE4E1993-A901-49D6-9F74-C0EFA41253B7}"/>
                  </a:ext>
                </a:extLst>
              </p:cNvPr>
              <p:cNvSpPr>
                <a:spLocks noChangeArrowheads="1"/>
              </p:cNvSpPr>
              <p:nvPr/>
            </p:nvSpPr>
            <p:spPr bwMode="auto">
              <a:xfrm>
                <a:off x="2775" y="255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22" name="Rectangle 171">
                <a:extLst>
                  <a:ext uri="{FF2B5EF4-FFF2-40B4-BE49-F238E27FC236}">
                    <a16:creationId xmlns:a16="http://schemas.microsoft.com/office/drawing/2014/main" id="{C6C5F7A4-CB3B-4CDD-9728-FF2CCAF586DC}"/>
                  </a:ext>
                </a:extLst>
              </p:cNvPr>
              <p:cNvSpPr>
                <a:spLocks noChangeArrowheads="1"/>
              </p:cNvSpPr>
              <p:nvPr/>
            </p:nvSpPr>
            <p:spPr bwMode="auto">
              <a:xfrm>
                <a:off x="2802" y="2592"/>
                <a:ext cx="5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C</a:t>
                </a:r>
                <a:endParaRPr lang="en-US" altLang="en-US" sz="1050">
                  <a:solidFill>
                    <a:srgbClr val="000099"/>
                  </a:solidFill>
                  <a:latin typeface="Comic Sans MS" panose="030F0702030302020204" pitchFamily="66" charset="0"/>
                </a:endParaRPr>
              </a:p>
            </p:txBody>
          </p:sp>
          <p:sp>
            <p:nvSpPr>
              <p:cNvPr id="123" name="Oval 172">
                <a:extLst>
                  <a:ext uri="{FF2B5EF4-FFF2-40B4-BE49-F238E27FC236}">
                    <a16:creationId xmlns:a16="http://schemas.microsoft.com/office/drawing/2014/main" id="{F4A34546-4748-4042-9033-D4E3C8EC415E}"/>
                  </a:ext>
                </a:extLst>
              </p:cNvPr>
              <p:cNvSpPr>
                <a:spLocks noChangeArrowheads="1"/>
              </p:cNvSpPr>
              <p:nvPr/>
            </p:nvSpPr>
            <p:spPr bwMode="auto">
              <a:xfrm>
                <a:off x="2643" y="1752"/>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24" name="Rectangle 173">
                <a:extLst>
                  <a:ext uri="{FF2B5EF4-FFF2-40B4-BE49-F238E27FC236}">
                    <a16:creationId xmlns:a16="http://schemas.microsoft.com/office/drawing/2014/main" id="{432AA15D-0113-4D9D-9533-C686CF8DC349}"/>
                  </a:ext>
                </a:extLst>
              </p:cNvPr>
              <p:cNvSpPr>
                <a:spLocks noChangeArrowheads="1"/>
              </p:cNvSpPr>
              <p:nvPr/>
            </p:nvSpPr>
            <p:spPr bwMode="auto">
              <a:xfrm>
                <a:off x="2575" y="1638"/>
                <a:ext cx="6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FF0000"/>
                    </a:solidFill>
                    <a:latin typeface="Comic Sans MS" panose="030F0702030302020204" pitchFamily="66" charset="0"/>
                  </a:rPr>
                  <a:t>D</a:t>
                </a:r>
                <a:endParaRPr lang="en-US" altLang="en-US" sz="1050">
                  <a:solidFill>
                    <a:srgbClr val="000099"/>
                  </a:solidFill>
                  <a:latin typeface="Comic Sans MS" panose="030F0702030302020204" pitchFamily="66" charset="0"/>
                </a:endParaRPr>
              </a:p>
            </p:txBody>
          </p:sp>
          <p:sp>
            <p:nvSpPr>
              <p:cNvPr id="125" name="Oval 174">
                <a:extLst>
                  <a:ext uri="{FF2B5EF4-FFF2-40B4-BE49-F238E27FC236}">
                    <a16:creationId xmlns:a16="http://schemas.microsoft.com/office/drawing/2014/main" id="{E8CDEFAC-7C9F-4B89-9500-88579105979D}"/>
                  </a:ext>
                </a:extLst>
              </p:cNvPr>
              <p:cNvSpPr>
                <a:spLocks noChangeArrowheads="1"/>
              </p:cNvSpPr>
              <p:nvPr/>
            </p:nvSpPr>
            <p:spPr bwMode="auto">
              <a:xfrm>
                <a:off x="2991" y="254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26" name="Rectangle 175">
                <a:extLst>
                  <a:ext uri="{FF2B5EF4-FFF2-40B4-BE49-F238E27FC236}">
                    <a16:creationId xmlns:a16="http://schemas.microsoft.com/office/drawing/2014/main" id="{7DB4DEC2-6025-4960-BE47-6E8CA79FA448}"/>
                  </a:ext>
                </a:extLst>
              </p:cNvPr>
              <p:cNvSpPr>
                <a:spLocks noChangeArrowheads="1"/>
              </p:cNvSpPr>
              <p:nvPr/>
            </p:nvSpPr>
            <p:spPr bwMode="auto">
              <a:xfrm>
                <a:off x="3073" y="2586"/>
                <a:ext cx="5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E</a:t>
                </a:r>
                <a:endParaRPr lang="en-US" altLang="en-US" sz="1050">
                  <a:solidFill>
                    <a:srgbClr val="000099"/>
                  </a:solidFill>
                  <a:latin typeface="Comic Sans MS" panose="030F0702030302020204" pitchFamily="66" charset="0"/>
                </a:endParaRPr>
              </a:p>
            </p:txBody>
          </p:sp>
          <p:sp>
            <p:nvSpPr>
              <p:cNvPr id="127" name="Oval 176">
                <a:extLst>
                  <a:ext uri="{FF2B5EF4-FFF2-40B4-BE49-F238E27FC236}">
                    <a16:creationId xmlns:a16="http://schemas.microsoft.com/office/drawing/2014/main" id="{FC28E3F7-F053-4CD3-A7A6-825E774452B4}"/>
                  </a:ext>
                </a:extLst>
              </p:cNvPr>
              <p:cNvSpPr>
                <a:spLocks noChangeArrowheads="1"/>
              </p:cNvSpPr>
              <p:nvPr/>
            </p:nvSpPr>
            <p:spPr bwMode="auto">
              <a:xfrm>
                <a:off x="3291" y="219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28" name="Rectangle 177">
                <a:extLst>
                  <a:ext uri="{FF2B5EF4-FFF2-40B4-BE49-F238E27FC236}">
                    <a16:creationId xmlns:a16="http://schemas.microsoft.com/office/drawing/2014/main" id="{6637BF94-BB46-4612-8917-BC7D603F594E}"/>
                  </a:ext>
                </a:extLst>
              </p:cNvPr>
              <p:cNvSpPr>
                <a:spLocks noChangeArrowheads="1"/>
              </p:cNvSpPr>
              <p:nvPr/>
            </p:nvSpPr>
            <p:spPr bwMode="auto">
              <a:xfrm>
                <a:off x="3372" y="2238"/>
                <a:ext cx="54"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F</a:t>
                </a:r>
                <a:endParaRPr lang="en-US" altLang="en-US" sz="1050">
                  <a:solidFill>
                    <a:srgbClr val="000099"/>
                  </a:solidFill>
                  <a:latin typeface="Comic Sans MS" panose="030F0702030302020204" pitchFamily="66" charset="0"/>
                </a:endParaRPr>
              </a:p>
            </p:txBody>
          </p:sp>
        </p:grpSp>
        <p:grpSp>
          <p:nvGrpSpPr>
            <p:cNvPr id="99" name="Group 178">
              <a:extLst>
                <a:ext uri="{FF2B5EF4-FFF2-40B4-BE49-F238E27FC236}">
                  <a16:creationId xmlns:a16="http://schemas.microsoft.com/office/drawing/2014/main" id="{45FFF14F-4087-4D00-BB7D-07CAF2323592}"/>
                </a:ext>
              </a:extLst>
            </p:cNvPr>
            <p:cNvGrpSpPr>
              <a:grpSpLocks noChangeAspect="1"/>
            </p:cNvGrpSpPr>
            <p:nvPr/>
          </p:nvGrpSpPr>
          <p:grpSpPr bwMode="auto">
            <a:xfrm>
              <a:off x="2388" y="2160"/>
              <a:ext cx="492" cy="498"/>
              <a:chOff x="1200" y="2316"/>
              <a:chExt cx="492" cy="498"/>
            </a:xfrm>
          </p:grpSpPr>
          <p:sp>
            <p:nvSpPr>
              <p:cNvPr id="104" name="AutoShape 179">
                <a:extLst>
                  <a:ext uri="{FF2B5EF4-FFF2-40B4-BE49-F238E27FC236}">
                    <a16:creationId xmlns:a16="http://schemas.microsoft.com/office/drawing/2014/main" id="{5DC92E13-24D6-40E4-80B1-15C059DD0C52}"/>
                  </a:ext>
                </a:extLst>
              </p:cNvPr>
              <p:cNvSpPr>
                <a:spLocks noChangeAspect="1" noChangeArrowheads="1" noTextEdit="1"/>
              </p:cNvSpPr>
              <p:nvPr/>
            </p:nvSpPr>
            <p:spPr bwMode="auto">
              <a:xfrm>
                <a:off x="1200" y="2352"/>
                <a:ext cx="480" cy="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1050">
                  <a:latin typeface="Comic Sans MS" panose="030F0702030302020204" pitchFamily="66" charset="0"/>
                </a:endParaRPr>
              </a:p>
            </p:txBody>
          </p:sp>
          <p:sp>
            <p:nvSpPr>
              <p:cNvPr id="105" name="Arc 180">
                <a:extLst>
                  <a:ext uri="{FF2B5EF4-FFF2-40B4-BE49-F238E27FC236}">
                    <a16:creationId xmlns:a16="http://schemas.microsoft.com/office/drawing/2014/main" id="{5E512232-9596-4AA1-BC5D-74E973B89CC0}"/>
                  </a:ext>
                </a:extLst>
              </p:cNvPr>
              <p:cNvSpPr>
                <a:spLocks/>
              </p:cNvSpPr>
              <p:nvPr/>
            </p:nvSpPr>
            <p:spPr bwMode="auto">
              <a:xfrm>
                <a:off x="1274" y="2316"/>
                <a:ext cx="418" cy="424"/>
              </a:xfrm>
              <a:custGeom>
                <a:avLst/>
                <a:gdLst>
                  <a:gd name="T0" fmla="*/ 0 w 20919"/>
                  <a:gd name="T1" fmla="*/ 0 h 21192"/>
                  <a:gd name="T2" fmla="*/ 0 w 20919"/>
                  <a:gd name="T3" fmla="*/ 0 h 21192"/>
                  <a:gd name="T4" fmla="*/ 0 w 20919"/>
                  <a:gd name="T5" fmla="*/ 0 h 21192"/>
                  <a:gd name="T6" fmla="*/ 0 60000 65536"/>
                  <a:gd name="T7" fmla="*/ 0 60000 65536"/>
                  <a:gd name="T8" fmla="*/ 0 60000 65536"/>
                  <a:gd name="T9" fmla="*/ 0 w 20919"/>
                  <a:gd name="T10" fmla="*/ 0 h 21192"/>
                  <a:gd name="T11" fmla="*/ 20919 w 20919"/>
                  <a:gd name="T12" fmla="*/ 21192 h 21192"/>
                </a:gdLst>
                <a:ahLst/>
                <a:cxnLst>
                  <a:cxn ang="T6">
                    <a:pos x="T0" y="T1"/>
                  </a:cxn>
                  <a:cxn ang="T7">
                    <a:pos x="T2" y="T3"/>
                  </a:cxn>
                  <a:cxn ang="T8">
                    <a:pos x="T4" y="T5"/>
                  </a:cxn>
                </a:cxnLst>
                <a:rect l="T9" t="T10" r="T11" b="T12"/>
                <a:pathLst>
                  <a:path w="20919" h="21192" fill="none" extrusionOk="0">
                    <a:moveTo>
                      <a:pt x="16740" y="21191"/>
                    </a:moveTo>
                    <a:cubicBezTo>
                      <a:pt x="8581" y="19582"/>
                      <a:pt x="2070" y="13433"/>
                      <a:pt x="-1" y="5379"/>
                    </a:cubicBezTo>
                  </a:path>
                  <a:path w="20919" h="21192" stroke="0" extrusionOk="0">
                    <a:moveTo>
                      <a:pt x="16740" y="21191"/>
                    </a:moveTo>
                    <a:cubicBezTo>
                      <a:pt x="8581" y="19582"/>
                      <a:pt x="2070" y="13433"/>
                      <a:pt x="-1" y="5379"/>
                    </a:cubicBezTo>
                    <a:lnTo>
                      <a:pt x="20919" y="0"/>
                    </a:ln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06" name="Line 181">
                <a:extLst>
                  <a:ext uri="{FF2B5EF4-FFF2-40B4-BE49-F238E27FC236}">
                    <a16:creationId xmlns:a16="http://schemas.microsoft.com/office/drawing/2014/main" id="{D3D738AA-D318-46C4-ACD3-10F230471A0D}"/>
                  </a:ext>
                </a:extLst>
              </p:cNvPr>
              <p:cNvSpPr>
                <a:spLocks noChangeShapeType="1"/>
              </p:cNvSpPr>
              <p:nvPr/>
            </p:nvSpPr>
            <p:spPr bwMode="auto">
              <a:xfrm flipH="1">
                <a:off x="1344" y="2592"/>
                <a:ext cx="60" cy="48"/>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grpSp>
        <p:grpSp>
          <p:nvGrpSpPr>
            <p:cNvPr id="100" name="Group 182">
              <a:extLst>
                <a:ext uri="{FF2B5EF4-FFF2-40B4-BE49-F238E27FC236}">
                  <a16:creationId xmlns:a16="http://schemas.microsoft.com/office/drawing/2014/main" id="{CF744A25-668B-400E-B454-E1A4FCCE8528}"/>
                </a:ext>
              </a:extLst>
            </p:cNvPr>
            <p:cNvGrpSpPr>
              <a:grpSpLocks noChangeAspect="1"/>
            </p:cNvGrpSpPr>
            <p:nvPr/>
          </p:nvGrpSpPr>
          <p:grpSpPr bwMode="auto">
            <a:xfrm>
              <a:off x="2880" y="2148"/>
              <a:ext cx="504" cy="492"/>
              <a:chOff x="2598" y="2724"/>
              <a:chExt cx="504" cy="492"/>
            </a:xfrm>
          </p:grpSpPr>
          <p:sp>
            <p:nvSpPr>
              <p:cNvPr id="101" name="AutoShape 183">
                <a:extLst>
                  <a:ext uri="{FF2B5EF4-FFF2-40B4-BE49-F238E27FC236}">
                    <a16:creationId xmlns:a16="http://schemas.microsoft.com/office/drawing/2014/main" id="{62CDC325-BAA3-4425-9C3B-B14AB0022719}"/>
                  </a:ext>
                </a:extLst>
              </p:cNvPr>
              <p:cNvSpPr>
                <a:spLocks noChangeAspect="1" noChangeArrowheads="1" noTextEdit="1"/>
              </p:cNvSpPr>
              <p:nvPr/>
            </p:nvSpPr>
            <p:spPr bwMode="auto">
              <a:xfrm>
                <a:off x="2658" y="2724"/>
                <a:ext cx="444" cy="4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1050">
                  <a:latin typeface="Comic Sans MS" panose="030F0702030302020204" pitchFamily="66" charset="0"/>
                </a:endParaRPr>
              </a:p>
            </p:txBody>
          </p:sp>
          <p:sp>
            <p:nvSpPr>
              <p:cNvPr id="102" name="Arc 184">
                <a:extLst>
                  <a:ext uri="{FF2B5EF4-FFF2-40B4-BE49-F238E27FC236}">
                    <a16:creationId xmlns:a16="http://schemas.microsoft.com/office/drawing/2014/main" id="{406EF7C4-5174-4673-988D-1627F7F6C2BA}"/>
                  </a:ext>
                </a:extLst>
              </p:cNvPr>
              <p:cNvSpPr>
                <a:spLocks/>
              </p:cNvSpPr>
              <p:nvPr/>
            </p:nvSpPr>
            <p:spPr bwMode="auto">
              <a:xfrm>
                <a:off x="2598" y="2730"/>
                <a:ext cx="427" cy="412"/>
              </a:xfrm>
              <a:custGeom>
                <a:avLst/>
                <a:gdLst>
                  <a:gd name="T0" fmla="*/ 0 w 21352"/>
                  <a:gd name="T1" fmla="*/ 0 h 20579"/>
                  <a:gd name="T2" fmla="*/ 0 w 21352"/>
                  <a:gd name="T3" fmla="*/ 0 h 20579"/>
                  <a:gd name="T4" fmla="*/ 0 w 21352"/>
                  <a:gd name="T5" fmla="*/ 0 h 20579"/>
                  <a:gd name="T6" fmla="*/ 0 60000 65536"/>
                  <a:gd name="T7" fmla="*/ 0 60000 65536"/>
                  <a:gd name="T8" fmla="*/ 0 60000 65536"/>
                  <a:gd name="T9" fmla="*/ 0 w 21352"/>
                  <a:gd name="T10" fmla="*/ 0 h 20579"/>
                  <a:gd name="T11" fmla="*/ 21352 w 21352"/>
                  <a:gd name="T12" fmla="*/ 20579 h 20579"/>
                </a:gdLst>
                <a:ahLst/>
                <a:cxnLst>
                  <a:cxn ang="T6">
                    <a:pos x="T0" y="T1"/>
                  </a:cxn>
                  <a:cxn ang="T7">
                    <a:pos x="T2" y="T3"/>
                  </a:cxn>
                  <a:cxn ang="T8">
                    <a:pos x="T4" y="T5"/>
                  </a:cxn>
                </a:cxnLst>
                <a:rect l="T9" t="T10" r="T11" b="T12"/>
                <a:pathLst>
                  <a:path w="21352" h="20579" fill="none" extrusionOk="0">
                    <a:moveTo>
                      <a:pt x="21352" y="3262"/>
                    </a:moveTo>
                    <a:cubicBezTo>
                      <a:pt x="20112" y="11375"/>
                      <a:pt x="14381" y="18085"/>
                      <a:pt x="6562" y="20579"/>
                    </a:cubicBezTo>
                  </a:path>
                  <a:path w="21352" h="20579" stroke="0" extrusionOk="0">
                    <a:moveTo>
                      <a:pt x="21352" y="3262"/>
                    </a:moveTo>
                    <a:cubicBezTo>
                      <a:pt x="20112" y="11375"/>
                      <a:pt x="14381" y="18085"/>
                      <a:pt x="6562" y="20579"/>
                    </a:cubicBezTo>
                    <a:lnTo>
                      <a:pt x="0" y="0"/>
                    </a:lnTo>
                    <a:close/>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03" name="Line 185">
                <a:extLst>
                  <a:ext uri="{FF2B5EF4-FFF2-40B4-BE49-F238E27FC236}">
                    <a16:creationId xmlns:a16="http://schemas.microsoft.com/office/drawing/2014/main" id="{12E6C43D-9CA0-4836-B8BC-9FC66E41D425}"/>
                  </a:ext>
                </a:extLst>
              </p:cNvPr>
              <p:cNvSpPr>
                <a:spLocks noChangeShapeType="1"/>
              </p:cNvSpPr>
              <p:nvPr/>
            </p:nvSpPr>
            <p:spPr bwMode="auto">
              <a:xfrm>
                <a:off x="2904" y="2970"/>
                <a:ext cx="66" cy="54"/>
              </a:xfrm>
              <a:prstGeom prst="line">
                <a:avLst/>
              </a:prstGeom>
              <a:noFill/>
              <a:ln w="28575">
                <a:solidFill>
                  <a:srgbClr val="0000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grpSp>
      </p:grpSp>
      <p:grpSp>
        <p:nvGrpSpPr>
          <p:cNvPr id="129" name="Group 186">
            <a:extLst>
              <a:ext uri="{FF2B5EF4-FFF2-40B4-BE49-F238E27FC236}">
                <a16:creationId xmlns:a16="http://schemas.microsoft.com/office/drawing/2014/main" id="{AC139D54-8C91-428B-BEF5-641F5795BD16}"/>
              </a:ext>
            </a:extLst>
          </p:cNvPr>
          <p:cNvGrpSpPr>
            <a:grpSpLocks noChangeAspect="1"/>
          </p:cNvGrpSpPr>
          <p:nvPr/>
        </p:nvGrpSpPr>
        <p:grpSpPr bwMode="auto">
          <a:xfrm>
            <a:off x="6457951" y="2742992"/>
            <a:ext cx="1278731" cy="1328738"/>
            <a:chOff x="2343" y="1602"/>
            <a:chExt cx="1074" cy="1116"/>
          </a:xfrm>
        </p:grpSpPr>
        <p:sp>
          <p:nvSpPr>
            <p:cNvPr id="130" name="AutoShape 187">
              <a:extLst>
                <a:ext uri="{FF2B5EF4-FFF2-40B4-BE49-F238E27FC236}">
                  <a16:creationId xmlns:a16="http://schemas.microsoft.com/office/drawing/2014/main" id="{9EDE6D0D-F675-4770-86E2-295ABB17FA3E}"/>
                </a:ext>
              </a:extLst>
            </p:cNvPr>
            <p:cNvSpPr>
              <a:spLocks noChangeAspect="1" noChangeArrowheads="1" noTextEdit="1"/>
            </p:cNvSpPr>
            <p:nvPr/>
          </p:nvSpPr>
          <p:spPr bwMode="auto">
            <a:xfrm>
              <a:off x="2343" y="1602"/>
              <a:ext cx="1074" cy="1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sz="1050">
                <a:latin typeface="Comic Sans MS" panose="030F0702030302020204" pitchFamily="66" charset="0"/>
              </a:endParaRPr>
            </a:p>
          </p:txBody>
        </p:sp>
        <p:sp>
          <p:nvSpPr>
            <p:cNvPr id="131" name="Arc 188">
              <a:extLst>
                <a:ext uri="{FF2B5EF4-FFF2-40B4-BE49-F238E27FC236}">
                  <a16:creationId xmlns:a16="http://schemas.microsoft.com/office/drawing/2014/main" id="{DF008169-1DD3-4129-94FB-6CAAC20EF6C7}"/>
                </a:ext>
              </a:extLst>
            </p:cNvPr>
            <p:cNvSpPr>
              <a:spLocks/>
            </p:cNvSpPr>
            <p:nvPr/>
          </p:nvSpPr>
          <p:spPr bwMode="auto">
            <a:xfrm>
              <a:off x="2788" y="2220"/>
              <a:ext cx="195" cy="114"/>
            </a:xfrm>
            <a:custGeom>
              <a:avLst/>
              <a:gdLst>
                <a:gd name="T0" fmla="*/ 0 w 36889"/>
                <a:gd name="T1" fmla="*/ 0 h 21600"/>
                <a:gd name="T2" fmla="*/ 0 w 36889"/>
                <a:gd name="T3" fmla="*/ 0 h 21600"/>
                <a:gd name="T4" fmla="*/ 0 w 36889"/>
                <a:gd name="T5" fmla="*/ 0 h 21600"/>
                <a:gd name="T6" fmla="*/ 0 60000 65536"/>
                <a:gd name="T7" fmla="*/ 0 60000 65536"/>
                <a:gd name="T8" fmla="*/ 0 60000 65536"/>
                <a:gd name="T9" fmla="*/ 0 w 36889"/>
                <a:gd name="T10" fmla="*/ 0 h 21600"/>
                <a:gd name="T11" fmla="*/ 36889 w 36889"/>
                <a:gd name="T12" fmla="*/ 21600 h 21600"/>
              </a:gdLst>
              <a:ahLst/>
              <a:cxnLst>
                <a:cxn ang="T6">
                  <a:pos x="T0" y="T1"/>
                </a:cxn>
                <a:cxn ang="T7">
                  <a:pos x="T2" y="T3"/>
                </a:cxn>
                <a:cxn ang="T8">
                  <a:pos x="T4" y="T5"/>
                </a:cxn>
              </a:cxnLst>
              <a:rect l="T9" t="T10" r="T11" b="T12"/>
              <a:pathLst>
                <a:path w="36889" h="21600" fill="none" extrusionOk="0">
                  <a:moveTo>
                    <a:pt x="36889" y="12237"/>
                  </a:moveTo>
                  <a:cubicBezTo>
                    <a:pt x="32859" y="18098"/>
                    <a:pt x="26202" y="21599"/>
                    <a:pt x="19090" y="21600"/>
                  </a:cubicBezTo>
                  <a:cubicBezTo>
                    <a:pt x="11088" y="21600"/>
                    <a:pt x="3743" y="17177"/>
                    <a:pt x="-1" y="10106"/>
                  </a:cubicBezTo>
                </a:path>
                <a:path w="36889" h="21600" stroke="0" extrusionOk="0">
                  <a:moveTo>
                    <a:pt x="36889" y="12237"/>
                  </a:moveTo>
                  <a:cubicBezTo>
                    <a:pt x="32859" y="18098"/>
                    <a:pt x="26202" y="21599"/>
                    <a:pt x="19090" y="21600"/>
                  </a:cubicBezTo>
                  <a:cubicBezTo>
                    <a:pt x="11088" y="21600"/>
                    <a:pt x="3743" y="17177"/>
                    <a:pt x="-1" y="10106"/>
                  </a:cubicBezTo>
                  <a:lnTo>
                    <a:pt x="19090" y="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32" name="Arc 189">
              <a:extLst>
                <a:ext uri="{FF2B5EF4-FFF2-40B4-BE49-F238E27FC236}">
                  <a16:creationId xmlns:a16="http://schemas.microsoft.com/office/drawing/2014/main" id="{4567C29F-AE06-41A8-A5C2-78F37614007A}"/>
                </a:ext>
              </a:extLst>
            </p:cNvPr>
            <p:cNvSpPr>
              <a:spLocks/>
            </p:cNvSpPr>
            <p:nvPr/>
          </p:nvSpPr>
          <p:spPr bwMode="auto">
            <a:xfrm>
              <a:off x="2816" y="2220"/>
              <a:ext cx="142" cy="84"/>
            </a:xfrm>
            <a:custGeom>
              <a:avLst/>
              <a:gdLst>
                <a:gd name="T0" fmla="*/ 0 w 36630"/>
                <a:gd name="T1" fmla="*/ 0 h 21600"/>
                <a:gd name="T2" fmla="*/ 0 w 36630"/>
                <a:gd name="T3" fmla="*/ 0 h 21600"/>
                <a:gd name="T4" fmla="*/ 0 w 36630"/>
                <a:gd name="T5" fmla="*/ 0 h 21600"/>
                <a:gd name="T6" fmla="*/ 0 60000 65536"/>
                <a:gd name="T7" fmla="*/ 0 60000 65536"/>
                <a:gd name="T8" fmla="*/ 0 60000 65536"/>
                <a:gd name="T9" fmla="*/ 0 w 36630"/>
                <a:gd name="T10" fmla="*/ 0 h 21600"/>
                <a:gd name="T11" fmla="*/ 36630 w 36630"/>
                <a:gd name="T12" fmla="*/ 21600 h 21600"/>
              </a:gdLst>
              <a:ahLst/>
              <a:cxnLst>
                <a:cxn ang="T6">
                  <a:pos x="T0" y="T1"/>
                </a:cxn>
                <a:cxn ang="T7">
                  <a:pos x="T2" y="T3"/>
                </a:cxn>
                <a:cxn ang="T8">
                  <a:pos x="T4" y="T5"/>
                </a:cxn>
              </a:cxnLst>
              <a:rect l="T9" t="T10" r="T11" b="T12"/>
              <a:pathLst>
                <a:path w="36630" h="21600" fill="none" extrusionOk="0">
                  <a:moveTo>
                    <a:pt x="36629" y="11981"/>
                  </a:moveTo>
                  <a:cubicBezTo>
                    <a:pt x="32623" y="17990"/>
                    <a:pt x="25879" y="21599"/>
                    <a:pt x="18658" y="21600"/>
                  </a:cubicBezTo>
                  <a:cubicBezTo>
                    <a:pt x="10975" y="21600"/>
                    <a:pt x="3871" y="17519"/>
                    <a:pt x="0" y="10883"/>
                  </a:cubicBezTo>
                </a:path>
                <a:path w="36630" h="21600" stroke="0" extrusionOk="0">
                  <a:moveTo>
                    <a:pt x="36629" y="11981"/>
                  </a:moveTo>
                  <a:cubicBezTo>
                    <a:pt x="32623" y="17990"/>
                    <a:pt x="25879" y="21599"/>
                    <a:pt x="18658" y="21600"/>
                  </a:cubicBezTo>
                  <a:cubicBezTo>
                    <a:pt x="10975" y="21600"/>
                    <a:pt x="3871" y="17519"/>
                    <a:pt x="0" y="10883"/>
                  </a:cubicBezTo>
                  <a:lnTo>
                    <a:pt x="18658" y="0"/>
                  </a:lnTo>
                  <a:close/>
                </a:path>
              </a:pathLst>
            </a:custGeom>
            <a:noFill/>
            <a:ln w="952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33" name="Arc 190">
              <a:extLst>
                <a:ext uri="{FF2B5EF4-FFF2-40B4-BE49-F238E27FC236}">
                  <a16:creationId xmlns:a16="http://schemas.microsoft.com/office/drawing/2014/main" id="{B1378C5A-1F25-47B8-954D-C33EAACD3CBF}"/>
                </a:ext>
              </a:extLst>
            </p:cNvPr>
            <p:cNvSpPr>
              <a:spLocks/>
            </p:cNvSpPr>
            <p:nvPr/>
          </p:nvSpPr>
          <p:spPr bwMode="auto">
            <a:xfrm>
              <a:off x="2823" y="1785"/>
              <a:ext cx="127" cy="129"/>
            </a:xfrm>
            <a:custGeom>
              <a:avLst/>
              <a:gdLst>
                <a:gd name="T0" fmla="*/ 0 w 21691"/>
                <a:gd name="T1" fmla="*/ 0 h 21600"/>
                <a:gd name="T2" fmla="*/ 0 w 21691"/>
                <a:gd name="T3" fmla="*/ 0 h 21600"/>
                <a:gd name="T4" fmla="*/ 0 w 21691"/>
                <a:gd name="T5" fmla="*/ 0 h 21600"/>
                <a:gd name="T6" fmla="*/ 0 60000 65536"/>
                <a:gd name="T7" fmla="*/ 0 60000 65536"/>
                <a:gd name="T8" fmla="*/ 0 60000 65536"/>
                <a:gd name="T9" fmla="*/ 0 w 21691"/>
                <a:gd name="T10" fmla="*/ 0 h 21600"/>
                <a:gd name="T11" fmla="*/ 21691 w 21691"/>
                <a:gd name="T12" fmla="*/ 21600 h 21600"/>
              </a:gdLst>
              <a:ahLst/>
              <a:cxnLst>
                <a:cxn ang="T6">
                  <a:pos x="T0" y="T1"/>
                </a:cxn>
                <a:cxn ang="T7">
                  <a:pos x="T2" y="T3"/>
                </a:cxn>
                <a:cxn ang="T8">
                  <a:pos x="T4" y="T5"/>
                </a:cxn>
              </a:cxnLst>
              <a:rect l="T9" t="T10" r="T11" b="T12"/>
              <a:pathLst>
                <a:path w="21691" h="21600" fill="none" extrusionOk="0">
                  <a:moveTo>
                    <a:pt x="21690" y="18898"/>
                  </a:moveTo>
                  <a:cubicBezTo>
                    <a:pt x="18489" y="20670"/>
                    <a:pt x="14890" y="21599"/>
                    <a:pt x="11232" y="21600"/>
                  </a:cubicBezTo>
                  <a:cubicBezTo>
                    <a:pt x="7269" y="21600"/>
                    <a:pt x="3384" y="20510"/>
                    <a:pt x="0" y="18449"/>
                  </a:cubicBezTo>
                </a:path>
                <a:path w="21691" h="21600" stroke="0" extrusionOk="0">
                  <a:moveTo>
                    <a:pt x="21690" y="18898"/>
                  </a:moveTo>
                  <a:cubicBezTo>
                    <a:pt x="18489" y="20670"/>
                    <a:pt x="14890" y="21599"/>
                    <a:pt x="11232" y="21600"/>
                  </a:cubicBezTo>
                  <a:cubicBezTo>
                    <a:pt x="7269" y="21600"/>
                    <a:pt x="3384" y="20510"/>
                    <a:pt x="0" y="18449"/>
                  </a:cubicBezTo>
                  <a:lnTo>
                    <a:pt x="11232" y="0"/>
                  </a:lnTo>
                  <a:close/>
                </a:path>
              </a:pathLst>
            </a:custGeom>
            <a:noFill/>
            <a:ln w="952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34" name="Oval 191">
              <a:extLst>
                <a:ext uri="{FF2B5EF4-FFF2-40B4-BE49-F238E27FC236}">
                  <a16:creationId xmlns:a16="http://schemas.microsoft.com/office/drawing/2014/main" id="{C9A56CD6-7C08-4D2D-8B5F-27A65A2B4953}"/>
                </a:ext>
              </a:extLst>
            </p:cNvPr>
            <p:cNvSpPr>
              <a:spLocks noChangeArrowheads="1"/>
            </p:cNvSpPr>
            <p:nvPr/>
          </p:nvSpPr>
          <p:spPr bwMode="auto">
            <a:xfrm>
              <a:off x="2457" y="1788"/>
              <a:ext cx="870" cy="87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35" name="Line 192">
              <a:extLst>
                <a:ext uri="{FF2B5EF4-FFF2-40B4-BE49-F238E27FC236}">
                  <a16:creationId xmlns:a16="http://schemas.microsoft.com/office/drawing/2014/main" id="{74E05B27-E09C-460C-9015-5CA8B399F4FD}"/>
                </a:ext>
              </a:extLst>
            </p:cNvPr>
            <p:cNvSpPr>
              <a:spLocks noChangeShapeType="1"/>
            </p:cNvSpPr>
            <p:nvPr/>
          </p:nvSpPr>
          <p:spPr bwMode="auto">
            <a:xfrm flipH="1">
              <a:off x="2511" y="1788"/>
              <a:ext cx="378" cy="648"/>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36" name="Line 193">
              <a:extLst>
                <a:ext uri="{FF2B5EF4-FFF2-40B4-BE49-F238E27FC236}">
                  <a16:creationId xmlns:a16="http://schemas.microsoft.com/office/drawing/2014/main" id="{4E980416-7139-4034-B2F9-7A57ABF72AD1}"/>
                </a:ext>
              </a:extLst>
            </p:cNvPr>
            <p:cNvSpPr>
              <a:spLocks noChangeShapeType="1"/>
            </p:cNvSpPr>
            <p:nvPr/>
          </p:nvSpPr>
          <p:spPr bwMode="auto">
            <a:xfrm>
              <a:off x="2889" y="1788"/>
              <a:ext cx="360" cy="678"/>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37" name="Line 194">
              <a:extLst>
                <a:ext uri="{FF2B5EF4-FFF2-40B4-BE49-F238E27FC236}">
                  <a16:creationId xmlns:a16="http://schemas.microsoft.com/office/drawing/2014/main" id="{157A4BA6-7431-40EF-B00A-0FEC4454E0BF}"/>
                </a:ext>
              </a:extLst>
            </p:cNvPr>
            <p:cNvSpPr>
              <a:spLocks noChangeShapeType="1"/>
            </p:cNvSpPr>
            <p:nvPr/>
          </p:nvSpPr>
          <p:spPr bwMode="auto">
            <a:xfrm flipH="1">
              <a:off x="2511" y="2220"/>
              <a:ext cx="378" cy="216"/>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38" name="Line 195">
              <a:extLst>
                <a:ext uri="{FF2B5EF4-FFF2-40B4-BE49-F238E27FC236}">
                  <a16:creationId xmlns:a16="http://schemas.microsoft.com/office/drawing/2014/main" id="{512C2629-789B-4D91-8599-C092E10FE81A}"/>
                </a:ext>
              </a:extLst>
            </p:cNvPr>
            <p:cNvSpPr>
              <a:spLocks noChangeShapeType="1"/>
            </p:cNvSpPr>
            <p:nvPr/>
          </p:nvSpPr>
          <p:spPr bwMode="auto">
            <a:xfrm>
              <a:off x="2889" y="2220"/>
              <a:ext cx="360" cy="246"/>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39" name="Oval 196">
              <a:extLst>
                <a:ext uri="{FF2B5EF4-FFF2-40B4-BE49-F238E27FC236}">
                  <a16:creationId xmlns:a16="http://schemas.microsoft.com/office/drawing/2014/main" id="{4CC0B075-C363-4C0C-B4E4-F0E590B8D329}"/>
                </a:ext>
              </a:extLst>
            </p:cNvPr>
            <p:cNvSpPr>
              <a:spLocks noChangeArrowheads="1"/>
            </p:cNvSpPr>
            <p:nvPr/>
          </p:nvSpPr>
          <p:spPr bwMode="auto">
            <a:xfrm>
              <a:off x="2877" y="2208"/>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40" name="Rectangle 197">
              <a:extLst>
                <a:ext uri="{FF2B5EF4-FFF2-40B4-BE49-F238E27FC236}">
                  <a16:creationId xmlns:a16="http://schemas.microsoft.com/office/drawing/2014/main" id="{22B8810B-62A3-43D3-AD2D-02514091FF9A}"/>
                </a:ext>
              </a:extLst>
            </p:cNvPr>
            <p:cNvSpPr>
              <a:spLocks noChangeArrowheads="1"/>
            </p:cNvSpPr>
            <p:nvPr/>
          </p:nvSpPr>
          <p:spPr bwMode="auto">
            <a:xfrm>
              <a:off x="2886" y="2124"/>
              <a:ext cx="71"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FF0000"/>
                  </a:solidFill>
                  <a:latin typeface="Comic Sans MS" panose="030F0702030302020204" pitchFamily="66" charset="0"/>
                </a:rPr>
                <a:t>O</a:t>
              </a:r>
              <a:endParaRPr lang="en-US" altLang="en-US" sz="1050">
                <a:solidFill>
                  <a:srgbClr val="000099"/>
                </a:solidFill>
                <a:latin typeface="Comic Sans MS" panose="030F0702030302020204" pitchFamily="66" charset="0"/>
              </a:endParaRPr>
            </a:p>
          </p:txBody>
        </p:sp>
        <p:sp>
          <p:nvSpPr>
            <p:cNvPr id="141" name="Oval 198">
              <a:extLst>
                <a:ext uri="{FF2B5EF4-FFF2-40B4-BE49-F238E27FC236}">
                  <a16:creationId xmlns:a16="http://schemas.microsoft.com/office/drawing/2014/main" id="{BAB59575-B9E9-4A99-B09D-3FCE540A295B}"/>
                </a:ext>
              </a:extLst>
            </p:cNvPr>
            <p:cNvSpPr>
              <a:spLocks noChangeArrowheads="1"/>
            </p:cNvSpPr>
            <p:nvPr/>
          </p:nvSpPr>
          <p:spPr bwMode="auto">
            <a:xfrm>
              <a:off x="2877" y="1776"/>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42" name="Rectangle 199">
              <a:extLst>
                <a:ext uri="{FF2B5EF4-FFF2-40B4-BE49-F238E27FC236}">
                  <a16:creationId xmlns:a16="http://schemas.microsoft.com/office/drawing/2014/main" id="{710F3AA1-11BA-4A2D-AA3B-B87D6837D9E5}"/>
                </a:ext>
              </a:extLst>
            </p:cNvPr>
            <p:cNvSpPr>
              <a:spLocks noChangeArrowheads="1"/>
            </p:cNvSpPr>
            <p:nvPr/>
          </p:nvSpPr>
          <p:spPr bwMode="auto">
            <a:xfrm>
              <a:off x="2833" y="1662"/>
              <a:ext cx="6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A</a:t>
              </a:r>
              <a:endParaRPr lang="en-US" altLang="en-US" sz="1050">
                <a:solidFill>
                  <a:srgbClr val="000099"/>
                </a:solidFill>
                <a:latin typeface="Comic Sans MS" panose="030F0702030302020204" pitchFamily="66" charset="0"/>
              </a:endParaRPr>
            </a:p>
          </p:txBody>
        </p:sp>
        <p:sp>
          <p:nvSpPr>
            <p:cNvPr id="143" name="Oval 200">
              <a:extLst>
                <a:ext uri="{FF2B5EF4-FFF2-40B4-BE49-F238E27FC236}">
                  <a16:creationId xmlns:a16="http://schemas.microsoft.com/office/drawing/2014/main" id="{C0099F59-07D1-4DD6-8198-C17CFC5B7272}"/>
                </a:ext>
              </a:extLst>
            </p:cNvPr>
            <p:cNvSpPr>
              <a:spLocks noChangeArrowheads="1"/>
            </p:cNvSpPr>
            <p:nvPr/>
          </p:nvSpPr>
          <p:spPr bwMode="auto">
            <a:xfrm>
              <a:off x="2499" y="242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44" name="Rectangle 201">
              <a:extLst>
                <a:ext uri="{FF2B5EF4-FFF2-40B4-BE49-F238E27FC236}">
                  <a16:creationId xmlns:a16="http://schemas.microsoft.com/office/drawing/2014/main" id="{1A5042DF-EECC-4C6B-9C10-D570BB4EFA14}"/>
                </a:ext>
              </a:extLst>
            </p:cNvPr>
            <p:cNvSpPr>
              <a:spLocks noChangeArrowheads="1"/>
            </p:cNvSpPr>
            <p:nvPr/>
          </p:nvSpPr>
          <p:spPr bwMode="auto">
            <a:xfrm>
              <a:off x="2429" y="2424"/>
              <a:ext cx="57"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B</a:t>
              </a:r>
              <a:endParaRPr lang="en-US" altLang="en-US" sz="1050">
                <a:solidFill>
                  <a:srgbClr val="000099"/>
                </a:solidFill>
                <a:latin typeface="Comic Sans MS" panose="030F0702030302020204" pitchFamily="66" charset="0"/>
              </a:endParaRPr>
            </a:p>
          </p:txBody>
        </p:sp>
        <p:sp>
          <p:nvSpPr>
            <p:cNvPr id="145" name="Oval 202">
              <a:extLst>
                <a:ext uri="{FF2B5EF4-FFF2-40B4-BE49-F238E27FC236}">
                  <a16:creationId xmlns:a16="http://schemas.microsoft.com/office/drawing/2014/main" id="{21CC6D4F-EE70-4852-ADC8-F13DB71D503A}"/>
                </a:ext>
              </a:extLst>
            </p:cNvPr>
            <p:cNvSpPr>
              <a:spLocks noChangeArrowheads="1"/>
            </p:cNvSpPr>
            <p:nvPr/>
          </p:nvSpPr>
          <p:spPr bwMode="auto">
            <a:xfrm>
              <a:off x="3237" y="2454"/>
              <a:ext cx="30" cy="30"/>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46" name="Rectangle 203">
              <a:extLst>
                <a:ext uri="{FF2B5EF4-FFF2-40B4-BE49-F238E27FC236}">
                  <a16:creationId xmlns:a16="http://schemas.microsoft.com/office/drawing/2014/main" id="{A8B47ECA-FE51-4462-AF86-619E2F1EAB16}"/>
                </a:ext>
              </a:extLst>
            </p:cNvPr>
            <p:cNvSpPr>
              <a:spLocks noChangeArrowheads="1"/>
            </p:cNvSpPr>
            <p:nvPr/>
          </p:nvSpPr>
          <p:spPr bwMode="auto">
            <a:xfrm>
              <a:off x="3324" y="2496"/>
              <a:ext cx="55" cy="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C</a:t>
              </a:r>
              <a:endParaRPr lang="en-US" altLang="en-US" sz="1050">
                <a:solidFill>
                  <a:srgbClr val="000099"/>
                </a:solidFill>
                <a:latin typeface="Comic Sans MS" panose="030F0702030302020204" pitchFamily="66" charset="0"/>
              </a:endParaRPr>
            </a:p>
          </p:txBody>
        </p:sp>
      </p:grpSp>
      <p:sp>
        <p:nvSpPr>
          <p:cNvPr id="147" name="Rectangle 241">
            <a:extLst>
              <a:ext uri="{FF2B5EF4-FFF2-40B4-BE49-F238E27FC236}">
                <a16:creationId xmlns:a16="http://schemas.microsoft.com/office/drawing/2014/main" id="{318C5B77-9C1D-4499-881D-25749F573020}"/>
              </a:ext>
            </a:extLst>
          </p:cNvPr>
          <p:cNvSpPr>
            <a:spLocks noChangeArrowheads="1"/>
          </p:cNvSpPr>
          <p:nvPr/>
        </p:nvSpPr>
        <p:spPr bwMode="auto">
          <a:xfrm rot="10382360" flipH="1" flipV="1">
            <a:off x="5086350" y="3896333"/>
            <a:ext cx="1257300" cy="1269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A</a:t>
            </a:r>
            <a:endParaRPr lang="en-US" altLang="en-US" sz="1050">
              <a:solidFill>
                <a:srgbClr val="000099"/>
              </a:solidFill>
              <a:latin typeface="Comic Sans MS" panose="030F0702030302020204" pitchFamily="66" charset="0"/>
            </a:endParaRPr>
          </a:p>
        </p:txBody>
      </p:sp>
      <p:sp>
        <p:nvSpPr>
          <p:cNvPr id="148" name="Rectangle 246">
            <a:extLst>
              <a:ext uri="{FF2B5EF4-FFF2-40B4-BE49-F238E27FC236}">
                <a16:creationId xmlns:a16="http://schemas.microsoft.com/office/drawing/2014/main" id="{E497D3F7-5A83-456C-A709-89AB8A4E88D2}"/>
              </a:ext>
            </a:extLst>
          </p:cNvPr>
          <p:cNvSpPr>
            <a:spLocks noChangeArrowheads="1"/>
          </p:cNvSpPr>
          <p:nvPr/>
        </p:nvSpPr>
        <p:spPr bwMode="auto">
          <a:xfrm>
            <a:off x="6798469" y="1632786"/>
            <a:ext cx="159544" cy="1269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FF0000"/>
                </a:solidFill>
                <a:latin typeface="Comic Sans MS" panose="030F0702030302020204" pitchFamily="66" charset="0"/>
              </a:rPr>
              <a:t>O</a:t>
            </a:r>
            <a:endParaRPr lang="en-US" altLang="en-US" sz="1050">
              <a:solidFill>
                <a:srgbClr val="000099"/>
              </a:solidFill>
              <a:latin typeface="Comic Sans MS" panose="030F0702030302020204" pitchFamily="66" charset="0"/>
            </a:endParaRPr>
          </a:p>
        </p:txBody>
      </p:sp>
      <p:sp>
        <p:nvSpPr>
          <p:cNvPr id="149" name="Rectangle 247">
            <a:extLst>
              <a:ext uri="{FF2B5EF4-FFF2-40B4-BE49-F238E27FC236}">
                <a16:creationId xmlns:a16="http://schemas.microsoft.com/office/drawing/2014/main" id="{FEC770BC-9F4D-4B09-B3C4-30B68BF6A5A1}"/>
              </a:ext>
            </a:extLst>
          </p:cNvPr>
          <p:cNvSpPr>
            <a:spLocks noChangeArrowheads="1"/>
          </p:cNvSpPr>
          <p:nvPr/>
        </p:nvSpPr>
        <p:spPr bwMode="auto">
          <a:xfrm>
            <a:off x="5742383" y="2684969"/>
            <a:ext cx="138113"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1800" b="1" dirty="0">
                <a:solidFill>
                  <a:srgbClr val="FF0000"/>
                </a:solidFill>
                <a:latin typeface="Comic Sans MS" panose="030F0702030302020204" pitchFamily="66" charset="0"/>
              </a:rPr>
              <a:t>O</a:t>
            </a:r>
            <a:endParaRPr lang="en-US" altLang="en-US" sz="1800" dirty="0">
              <a:solidFill>
                <a:srgbClr val="000099"/>
              </a:solidFill>
              <a:latin typeface="Comic Sans MS" panose="030F0702030302020204" pitchFamily="66" charset="0"/>
            </a:endParaRPr>
          </a:p>
        </p:txBody>
      </p:sp>
      <p:grpSp>
        <p:nvGrpSpPr>
          <p:cNvPr id="150" name="Group 95">
            <a:extLst>
              <a:ext uri="{FF2B5EF4-FFF2-40B4-BE49-F238E27FC236}">
                <a16:creationId xmlns:a16="http://schemas.microsoft.com/office/drawing/2014/main" id="{563409C0-0156-42F3-8885-519810B52196}"/>
              </a:ext>
            </a:extLst>
          </p:cNvPr>
          <p:cNvGrpSpPr>
            <a:grpSpLocks/>
          </p:cNvGrpSpPr>
          <p:nvPr/>
        </p:nvGrpSpPr>
        <p:grpSpPr bwMode="auto">
          <a:xfrm>
            <a:off x="5319386" y="4000292"/>
            <a:ext cx="1323824" cy="1028700"/>
            <a:chOff x="7168716" y="5486400"/>
            <a:chExt cx="1765099" cy="1371600"/>
          </a:xfrm>
        </p:grpSpPr>
        <p:sp>
          <p:nvSpPr>
            <p:cNvPr id="151" name="Oval 225">
              <a:extLst>
                <a:ext uri="{FF2B5EF4-FFF2-40B4-BE49-F238E27FC236}">
                  <a16:creationId xmlns:a16="http://schemas.microsoft.com/office/drawing/2014/main" id="{3FDC5C73-CB00-4E77-ABA3-F13FF6EA08A5}"/>
                </a:ext>
              </a:extLst>
            </p:cNvPr>
            <p:cNvSpPr>
              <a:spLocks noChangeArrowheads="1"/>
            </p:cNvSpPr>
            <p:nvPr/>
          </p:nvSpPr>
          <p:spPr bwMode="auto">
            <a:xfrm>
              <a:off x="7315200" y="5486400"/>
              <a:ext cx="1381125" cy="1371600"/>
            </a:xfrm>
            <a:prstGeom prst="ellipse">
              <a:avLst/>
            </a:prstGeom>
            <a:noFill/>
            <a:ln w="28575">
              <a:solidFill>
                <a:srgbClr val="0000FF"/>
              </a:solidFill>
              <a:round/>
              <a:headEnd/>
              <a:tailEnd/>
            </a:ln>
            <a:extLst>
              <a:ext uri="{909E8E84-426E-40DD-AFC4-6F175D3DCCD1}">
                <a14:hiddenFill xmlns:a14="http://schemas.microsoft.com/office/drawing/2010/main">
                  <a:solidFill>
                    <a:srgbClr val="FFFFFF"/>
                  </a:solidFill>
                </a14:hiddenFill>
              </a:ext>
            </a:extLst>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52" name="Line 226">
              <a:extLst>
                <a:ext uri="{FF2B5EF4-FFF2-40B4-BE49-F238E27FC236}">
                  <a16:creationId xmlns:a16="http://schemas.microsoft.com/office/drawing/2014/main" id="{5DE75783-FD7D-4C34-92A5-40123F5760C0}"/>
                </a:ext>
              </a:extLst>
            </p:cNvPr>
            <p:cNvSpPr>
              <a:spLocks noChangeShapeType="1"/>
            </p:cNvSpPr>
            <p:nvPr/>
          </p:nvSpPr>
          <p:spPr bwMode="auto">
            <a:xfrm flipH="1">
              <a:off x="7315200" y="6172200"/>
              <a:ext cx="1371600" cy="1905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53" name="Line 227">
              <a:extLst>
                <a:ext uri="{FF2B5EF4-FFF2-40B4-BE49-F238E27FC236}">
                  <a16:creationId xmlns:a16="http://schemas.microsoft.com/office/drawing/2014/main" id="{75C84C7D-FFC3-426E-8586-B11838656906}"/>
                </a:ext>
              </a:extLst>
            </p:cNvPr>
            <p:cNvSpPr>
              <a:spLocks noChangeShapeType="1"/>
            </p:cNvSpPr>
            <p:nvPr/>
          </p:nvSpPr>
          <p:spPr bwMode="auto">
            <a:xfrm flipH="1">
              <a:off x="7315200" y="5562600"/>
              <a:ext cx="447675" cy="657225"/>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54" name="Line 228">
              <a:extLst>
                <a:ext uri="{FF2B5EF4-FFF2-40B4-BE49-F238E27FC236}">
                  <a16:creationId xmlns:a16="http://schemas.microsoft.com/office/drawing/2014/main" id="{BBFEFAB1-46A5-4185-8890-64C1CEDEC7EC}"/>
                </a:ext>
              </a:extLst>
            </p:cNvPr>
            <p:cNvSpPr>
              <a:spLocks noChangeShapeType="1"/>
            </p:cNvSpPr>
            <p:nvPr/>
          </p:nvSpPr>
          <p:spPr bwMode="auto">
            <a:xfrm>
              <a:off x="7772400" y="5562600"/>
              <a:ext cx="914400" cy="609600"/>
            </a:xfrm>
            <a:prstGeom prst="line">
              <a:avLst/>
            </a:prstGeom>
            <a:noFill/>
            <a:ln w="9525">
              <a:solidFill>
                <a:srgbClr val="0000FF"/>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55" name="Line 233">
              <a:extLst>
                <a:ext uri="{FF2B5EF4-FFF2-40B4-BE49-F238E27FC236}">
                  <a16:creationId xmlns:a16="http://schemas.microsoft.com/office/drawing/2014/main" id="{4AA2F2A3-5BB1-4A7E-AAB9-FE9F8458D68E}"/>
                </a:ext>
              </a:extLst>
            </p:cNvPr>
            <p:cNvSpPr>
              <a:spLocks noChangeShapeType="1"/>
            </p:cNvSpPr>
            <p:nvPr/>
          </p:nvSpPr>
          <p:spPr bwMode="auto">
            <a:xfrm>
              <a:off x="7686675" y="5657850"/>
              <a:ext cx="85725" cy="571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56" name="Line 234">
              <a:extLst>
                <a:ext uri="{FF2B5EF4-FFF2-40B4-BE49-F238E27FC236}">
                  <a16:creationId xmlns:a16="http://schemas.microsoft.com/office/drawing/2014/main" id="{7EEC045A-C2FD-45B5-B1BC-88340367D184}"/>
                </a:ext>
              </a:extLst>
            </p:cNvPr>
            <p:cNvSpPr>
              <a:spLocks noChangeShapeType="1"/>
            </p:cNvSpPr>
            <p:nvPr/>
          </p:nvSpPr>
          <p:spPr bwMode="auto">
            <a:xfrm flipH="1">
              <a:off x="7772400" y="5638800"/>
              <a:ext cx="66675" cy="95250"/>
            </a:xfrm>
            <a:prstGeom prst="line">
              <a:avLst/>
            </a:prstGeom>
            <a:noFill/>
            <a:ln w="9525">
              <a:solidFill>
                <a:srgbClr val="FF0000"/>
              </a:solidFill>
              <a:round/>
              <a:headEnd/>
              <a:tailEnd/>
            </a:ln>
            <a:extLst>
              <a:ext uri="{909E8E84-426E-40DD-AFC4-6F175D3DCCD1}">
                <a14:hiddenFill xmlns:a14="http://schemas.microsoft.com/office/drawing/2010/main">
                  <a:noFill/>
                </a14:hiddenFill>
              </a:ext>
            </a:extLst>
          </p:spPr>
          <p:txBody>
            <a:bodyPr/>
            <a:lstStyle/>
            <a:p>
              <a:endParaRPr lang="en-US" sz="1050">
                <a:latin typeface="Comic Sans MS" panose="030F0702030302020204" pitchFamily="66" charset="0"/>
              </a:endParaRPr>
            </a:p>
          </p:txBody>
        </p:sp>
        <p:sp>
          <p:nvSpPr>
            <p:cNvPr id="157" name="Oval 235">
              <a:extLst>
                <a:ext uri="{FF2B5EF4-FFF2-40B4-BE49-F238E27FC236}">
                  <a16:creationId xmlns:a16="http://schemas.microsoft.com/office/drawing/2014/main" id="{E5CEC275-56C9-4258-92AA-D3D2063F3267}"/>
                </a:ext>
              </a:extLst>
            </p:cNvPr>
            <p:cNvSpPr>
              <a:spLocks noChangeArrowheads="1"/>
            </p:cNvSpPr>
            <p:nvPr/>
          </p:nvSpPr>
          <p:spPr bwMode="auto">
            <a:xfrm>
              <a:off x="8001000" y="6172200"/>
              <a:ext cx="47625" cy="47625"/>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58" name="Oval 236">
              <a:extLst>
                <a:ext uri="{FF2B5EF4-FFF2-40B4-BE49-F238E27FC236}">
                  <a16:creationId xmlns:a16="http://schemas.microsoft.com/office/drawing/2014/main" id="{A3207A74-AD21-461E-8289-5C5B91D54523}"/>
                </a:ext>
              </a:extLst>
            </p:cNvPr>
            <p:cNvSpPr>
              <a:spLocks noChangeArrowheads="1"/>
            </p:cNvSpPr>
            <p:nvPr/>
          </p:nvSpPr>
          <p:spPr bwMode="auto">
            <a:xfrm>
              <a:off x="7267575" y="6172200"/>
              <a:ext cx="47625" cy="47625"/>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59" name="Rectangle 237">
              <a:extLst>
                <a:ext uri="{FF2B5EF4-FFF2-40B4-BE49-F238E27FC236}">
                  <a16:creationId xmlns:a16="http://schemas.microsoft.com/office/drawing/2014/main" id="{83905919-E9F5-4200-9FAB-914E3748FE23}"/>
                </a:ext>
              </a:extLst>
            </p:cNvPr>
            <p:cNvSpPr>
              <a:spLocks noChangeArrowheads="1"/>
            </p:cNvSpPr>
            <p:nvPr/>
          </p:nvSpPr>
          <p:spPr bwMode="auto">
            <a:xfrm>
              <a:off x="7168716" y="6172200"/>
              <a:ext cx="89768"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B</a:t>
              </a:r>
              <a:endParaRPr lang="en-US" altLang="en-US" sz="1050">
                <a:solidFill>
                  <a:srgbClr val="000099"/>
                </a:solidFill>
                <a:latin typeface="Comic Sans MS" panose="030F0702030302020204" pitchFamily="66" charset="0"/>
              </a:endParaRPr>
            </a:p>
          </p:txBody>
        </p:sp>
        <p:sp>
          <p:nvSpPr>
            <p:cNvPr id="160" name="Oval 238">
              <a:extLst>
                <a:ext uri="{FF2B5EF4-FFF2-40B4-BE49-F238E27FC236}">
                  <a16:creationId xmlns:a16="http://schemas.microsoft.com/office/drawing/2014/main" id="{AD46E929-991A-42F6-9380-B81C2AFADABE}"/>
                </a:ext>
              </a:extLst>
            </p:cNvPr>
            <p:cNvSpPr>
              <a:spLocks noChangeArrowheads="1"/>
            </p:cNvSpPr>
            <p:nvPr/>
          </p:nvSpPr>
          <p:spPr bwMode="auto">
            <a:xfrm>
              <a:off x="8686800" y="6172200"/>
              <a:ext cx="47625" cy="47625"/>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61" name="Rectangle 239">
              <a:extLst>
                <a:ext uri="{FF2B5EF4-FFF2-40B4-BE49-F238E27FC236}">
                  <a16:creationId xmlns:a16="http://schemas.microsoft.com/office/drawing/2014/main" id="{09C3364F-5D67-419E-9BF8-DCF5023F914D}"/>
                </a:ext>
              </a:extLst>
            </p:cNvPr>
            <p:cNvSpPr>
              <a:spLocks noChangeArrowheads="1"/>
            </p:cNvSpPr>
            <p:nvPr/>
          </p:nvSpPr>
          <p:spPr bwMode="auto">
            <a:xfrm>
              <a:off x="8846184" y="6019800"/>
              <a:ext cx="87631"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a:solidFill>
                    <a:srgbClr val="0000FF"/>
                  </a:solidFill>
                  <a:latin typeface="Comic Sans MS" panose="030F0702030302020204" pitchFamily="66" charset="0"/>
                </a:rPr>
                <a:t>C</a:t>
              </a:r>
              <a:endParaRPr lang="en-US" altLang="en-US" sz="1050">
                <a:solidFill>
                  <a:srgbClr val="000099"/>
                </a:solidFill>
                <a:latin typeface="Comic Sans MS" panose="030F0702030302020204" pitchFamily="66" charset="0"/>
              </a:endParaRPr>
            </a:p>
          </p:txBody>
        </p:sp>
        <p:sp>
          <p:nvSpPr>
            <p:cNvPr id="162" name="Oval 240">
              <a:extLst>
                <a:ext uri="{FF2B5EF4-FFF2-40B4-BE49-F238E27FC236}">
                  <a16:creationId xmlns:a16="http://schemas.microsoft.com/office/drawing/2014/main" id="{4179617B-7EAB-4E99-BE3D-3161092C627C}"/>
                </a:ext>
              </a:extLst>
            </p:cNvPr>
            <p:cNvSpPr>
              <a:spLocks noChangeArrowheads="1"/>
            </p:cNvSpPr>
            <p:nvPr/>
          </p:nvSpPr>
          <p:spPr bwMode="auto">
            <a:xfrm>
              <a:off x="7724775" y="5514975"/>
              <a:ext cx="47625" cy="47625"/>
            </a:xfrm>
            <a:prstGeom prst="ellipse">
              <a:avLst/>
            </a:prstGeom>
            <a:solidFill>
              <a:srgbClr val="FF0000"/>
            </a:solidFill>
            <a:ln w="0">
              <a:solidFill>
                <a:srgbClr val="000000"/>
              </a:solidFill>
              <a:round/>
              <a:headEnd/>
              <a:tailEnd/>
            </a:ln>
          </p:spPr>
          <p:txBody>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eaLnBrk="1" hangingPunct="1"/>
              <a:endParaRPr lang="vi-VN" altLang="en-US" sz="1050"/>
            </a:p>
          </p:txBody>
        </p:sp>
        <p:sp>
          <p:nvSpPr>
            <p:cNvPr id="163" name="Rectangle 248">
              <a:extLst>
                <a:ext uri="{FF2B5EF4-FFF2-40B4-BE49-F238E27FC236}">
                  <a16:creationId xmlns:a16="http://schemas.microsoft.com/office/drawing/2014/main" id="{A0683563-D543-4917-A083-37D0E041EEE2}"/>
                </a:ext>
              </a:extLst>
            </p:cNvPr>
            <p:cNvSpPr>
              <a:spLocks noChangeArrowheads="1"/>
            </p:cNvSpPr>
            <p:nvPr/>
          </p:nvSpPr>
          <p:spPr bwMode="auto">
            <a:xfrm>
              <a:off x="7772400" y="6248400"/>
              <a:ext cx="284527"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tIns="0" rIns="0" bIns="0">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r>
                <a:rPr lang="en-US" altLang="en-US" sz="825" b="1" dirty="0">
                  <a:solidFill>
                    <a:srgbClr val="FF0000"/>
                  </a:solidFill>
                  <a:latin typeface="Comic Sans MS" panose="030F0702030302020204" pitchFamily="66" charset="0"/>
                </a:rPr>
                <a:t>O</a:t>
              </a:r>
              <a:endParaRPr lang="en-US" altLang="en-US" sz="1050" dirty="0">
                <a:solidFill>
                  <a:srgbClr val="000099"/>
                </a:solidFill>
                <a:latin typeface="Comic Sans MS" panose="030F0702030302020204" pitchFamily="66" charset="0"/>
              </a:endParaRPr>
            </a:p>
          </p:txBody>
        </p:sp>
      </p:grpSp>
    </p:spTree>
    <p:extLst>
      <p:ext uri="{BB962C8B-B14F-4D97-AF65-F5344CB8AC3E}">
        <p14:creationId xmlns:p14="http://schemas.microsoft.com/office/powerpoint/2010/main" val="2110677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box(in)">
                                      <p:cBhvr>
                                        <p:cTn id="7" dur="500"/>
                                        <p:tgtEl>
                                          <p:spTgt spid="69"/>
                                        </p:tgtEl>
                                      </p:cBhvr>
                                    </p:animEffect>
                                  </p:childTnLst>
                                </p:cTn>
                              </p:par>
                            </p:childTnLst>
                          </p:cTn>
                        </p:par>
                      </p:childTnLst>
                    </p:cTn>
                  </p:par>
                  <p:par>
                    <p:cTn id="8" fill="hold">
                      <p:stCondLst>
                        <p:cond delay="indefinite"/>
                      </p:stCondLst>
                      <p:childTnLst>
                        <p:par>
                          <p:cTn id="9" fill="hold">
                            <p:stCondLst>
                              <p:cond delay="0"/>
                            </p:stCondLst>
                            <p:childTnLst>
                              <p:par>
                                <p:cTn id="10" presetID="4" presetClass="entr" presetSubtype="16" fill="hold" grpId="0" nodeType="clickEffect">
                                  <p:stCondLst>
                                    <p:cond delay="0"/>
                                  </p:stCondLst>
                                  <p:childTnLst>
                                    <p:set>
                                      <p:cBhvr>
                                        <p:cTn id="11" dur="1" fill="hold">
                                          <p:stCondLst>
                                            <p:cond delay="0"/>
                                          </p:stCondLst>
                                        </p:cTn>
                                        <p:tgtEl>
                                          <p:spTgt spid="70"/>
                                        </p:tgtEl>
                                        <p:attrNameLst>
                                          <p:attrName>style.visibility</p:attrName>
                                        </p:attrNameLst>
                                      </p:cBhvr>
                                      <p:to>
                                        <p:strVal val="visible"/>
                                      </p:to>
                                    </p:set>
                                    <p:animEffect transition="in" filter="box(in)">
                                      <p:cBhvr>
                                        <p:cTn id="12" dur="500"/>
                                        <p:tgtEl>
                                          <p:spTgt spid="70"/>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blinds(horizontal)">
                                      <p:cBhvr>
                                        <p:cTn id="17" dur="500"/>
                                        <p:tgtEl>
                                          <p:spTgt spid="71"/>
                                        </p:tgtEl>
                                      </p:cBhvr>
                                    </p:animEffect>
                                  </p:childTnLst>
                                </p:cTn>
                              </p:par>
                            </p:childTnLst>
                          </p:cTn>
                        </p:par>
                      </p:childTnLst>
                    </p:cTn>
                  </p:par>
                  <p:par>
                    <p:cTn id="18" fill="hold">
                      <p:stCondLst>
                        <p:cond delay="indefinite"/>
                      </p:stCondLst>
                      <p:childTnLst>
                        <p:par>
                          <p:cTn id="19" fill="hold">
                            <p:stCondLst>
                              <p:cond delay="0"/>
                            </p:stCondLst>
                            <p:childTnLst>
                              <p:par>
                                <p:cTn id="20" presetID="4" presetClass="entr" presetSubtype="16" fill="hold" grpId="0" nodeType="clickEffect">
                                  <p:stCondLst>
                                    <p:cond delay="0"/>
                                  </p:stCondLst>
                                  <p:childTnLst>
                                    <p:set>
                                      <p:cBhvr>
                                        <p:cTn id="21" dur="1" fill="hold">
                                          <p:stCondLst>
                                            <p:cond delay="0"/>
                                          </p:stCondLst>
                                        </p:cTn>
                                        <p:tgtEl>
                                          <p:spTgt spid="76"/>
                                        </p:tgtEl>
                                        <p:attrNameLst>
                                          <p:attrName>style.visibility</p:attrName>
                                        </p:attrNameLst>
                                      </p:cBhvr>
                                      <p:to>
                                        <p:strVal val="visible"/>
                                      </p:to>
                                    </p:set>
                                    <p:animEffect transition="in" filter="box(in)">
                                      <p:cBhvr>
                                        <p:cTn id="22" dur="500"/>
                                        <p:tgtEl>
                                          <p:spTgt spid="76"/>
                                        </p:tgtEl>
                                      </p:cBhvr>
                                    </p:animEffect>
                                  </p:childTnLst>
                                </p:cTn>
                              </p:par>
                            </p:childTnLst>
                          </p:cTn>
                        </p:par>
                      </p:childTnLst>
                    </p:cTn>
                  </p:par>
                  <p:par>
                    <p:cTn id="23" fill="hold">
                      <p:stCondLst>
                        <p:cond delay="indefinite"/>
                      </p:stCondLst>
                      <p:childTnLst>
                        <p:par>
                          <p:cTn id="24" fill="hold">
                            <p:stCondLst>
                              <p:cond delay="0"/>
                            </p:stCondLst>
                            <p:childTnLst>
                              <p:par>
                                <p:cTn id="25" presetID="4" presetClass="entr" presetSubtype="16" fill="hold" nodeType="clickEffect">
                                  <p:stCondLst>
                                    <p:cond delay="0"/>
                                  </p:stCondLst>
                                  <p:childTnLst>
                                    <p:set>
                                      <p:cBhvr>
                                        <p:cTn id="26" dur="1" fill="hold">
                                          <p:stCondLst>
                                            <p:cond delay="0"/>
                                          </p:stCondLst>
                                        </p:cTn>
                                        <p:tgtEl>
                                          <p:spTgt spid="97"/>
                                        </p:tgtEl>
                                        <p:attrNameLst>
                                          <p:attrName>style.visibility</p:attrName>
                                        </p:attrNameLst>
                                      </p:cBhvr>
                                      <p:to>
                                        <p:strVal val="visible"/>
                                      </p:to>
                                    </p:set>
                                    <p:animEffect transition="in" filter="box(in)">
                                      <p:cBhvr>
                                        <p:cTn id="27" dur="500"/>
                                        <p:tgtEl>
                                          <p:spTgt spid="97"/>
                                        </p:tgtEl>
                                      </p:cBhvr>
                                    </p:animEffect>
                                  </p:childTnLst>
                                </p:cTn>
                              </p:par>
                            </p:childTnLst>
                          </p:cTn>
                        </p:par>
                      </p:childTnLst>
                    </p:cTn>
                  </p:par>
                  <p:par>
                    <p:cTn id="28" fill="hold">
                      <p:stCondLst>
                        <p:cond delay="indefinite"/>
                      </p:stCondLst>
                      <p:childTnLst>
                        <p:par>
                          <p:cTn id="29" fill="hold">
                            <p:stCondLst>
                              <p:cond delay="0"/>
                            </p:stCondLst>
                            <p:childTnLst>
                              <p:par>
                                <p:cTn id="30" presetID="4" presetClass="entr" presetSubtype="16" fill="hold" grpId="0" nodeType="clickEffect">
                                  <p:stCondLst>
                                    <p:cond delay="0"/>
                                  </p:stCondLst>
                                  <p:childTnLst>
                                    <p:set>
                                      <p:cBhvr>
                                        <p:cTn id="31" dur="1" fill="hold">
                                          <p:stCondLst>
                                            <p:cond delay="0"/>
                                          </p:stCondLst>
                                        </p:cTn>
                                        <p:tgtEl>
                                          <p:spTgt spid="72"/>
                                        </p:tgtEl>
                                        <p:attrNameLst>
                                          <p:attrName>style.visibility</p:attrName>
                                        </p:attrNameLst>
                                      </p:cBhvr>
                                      <p:to>
                                        <p:strVal val="visible"/>
                                      </p:to>
                                    </p:set>
                                    <p:animEffect transition="in" filter="box(in)">
                                      <p:cBhvr>
                                        <p:cTn id="32" dur="500"/>
                                        <p:tgtEl>
                                          <p:spTgt spid="72"/>
                                        </p:tgtEl>
                                      </p:cBhvr>
                                    </p:animEffect>
                                  </p:childTnLst>
                                </p:cTn>
                              </p:par>
                            </p:childTnLst>
                          </p:cTn>
                        </p:par>
                      </p:childTnLst>
                    </p:cTn>
                  </p:par>
                  <p:par>
                    <p:cTn id="33" fill="hold">
                      <p:stCondLst>
                        <p:cond delay="indefinite"/>
                      </p:stCondLst>
                      <p:childTnLst>
                        <p:par>
                          <p:cTn id="34" fill="hold">
                            <p:stCondLst>
                              <p:cond delay="0"/>
                            </p:stCondLst>
                            <p:childTnLst>
                              <p:par>
                                <p:cTn id="35" presetID="3" presetClass="entr" presetSubtype="10" fill="hold" nodeType="clickEffect">
                                  <p:stCondLst>
                                    <p:cond delay="0"/>
                                  </p:stCondLst>
                                  <p:childTnLst>
                                    <p:set>
                                      <p:cBhvr>
                                        <p:cTn id="36" dur="1" fill="hold">
                                          <p:stCondLst>
                                            <p:cond delay="0"/>
                                          </p:stCondLst>
                                        </p:cTn>
                                        <p:tgtEl>
                                          <p:spTgt spid="77"/>
                                        </p:tgtEl>
                                        <p:attrNameLst>
                                          <p:attrName>style.visibility</p:attrName>
                                        </p:attrNameLst>
                                      </p:cBhvr>
                                      <p:to>
                                        <p:strVal val="visible"/>
                                      </p:to>
                                    </p:set>
                                    <p:animEffect transition="in" filter="blinds(horizontal)">
                                      <p:cBhvr>
                                        <p:cTn id="37" dur="500"/>
                                        <p:tgtEl>
                                          <p:spTgt spid="77"/>
                                        </p:tgtEl>
                                      </p:cBhvr>
                                    </p:animEffect>
                                  </p:childTnLst>
                                </p:cTn>
                              </p:par>
                            </p:childTnLst>
                          </p:cTn>
                        </p:par>
                      </p:childTnLst>
                    </p:cTn>
                  </p:par>
                  <p:par>
                    <p:cTn id="38" fill="hold">
                      <p:stCondLst>
                        <p:cond delay="indefinite"/>
                      </p:stCondLst>
                      <p:childTnLst>
                        <p:par>
                          <p:cTn id="39" fill="hold">
                            <p:stCondLst>
                              <p:cond delay="0"/>
                            </p:stCondLst>
                            <p:childTnLst>
                              <p:par>
                                <p:cTn id="40" presetID="3" presetClass="entr" presetSubtype="10" fill="hold" grpId="0" nodeType="clickEffect">
                                  <p:stCondLst>
                                    <p:cond delay="0"/>
                                  </p:stCondLst>
                                  <p:childTnLst>
                                    <p:set>
                                      <p:cBhvr>
                                        <p:cTn id="41" dur="1" fill="hold">
                                          <p:stCondLst>
                                            <p:cond delay="0"/>
                                          </p:stCondLst>
                                        </p:cTn>
                                        <p:tgtEl>
                                          <p:spTgt spid="73"/>
                                        </p:tgtEl>
                                        <p:attrNameLst>
                                          <p:attrName>style.visibility</p:attrName>
                                        </p:attrNameLst>
                                      </p:cBhvr>
                                      <p:to>
                                        <p:strVal val="visible"/>
                                      </p:to>
                                    </p:set>
                                    <p:animEffect transition="in" filter="blinds(horizontal)">
                                      <p:cBhvr>
                                        <p:cTn id="42" dur="500"/>
                                        <p:tgtEl>
                                          <p:spTgt spid="73"/>
                                        </p:tgtEl>
                                      </p:cBhvr>
                                    </p:animEffect>
                                  </p:childTnLst>
                                </p:cTn>
                              </p:par>
                            </p:childTnLst>
                          </p:cTn>
                        </p:par>
                      </p:childTnLst>
                    </p:cTn>
                  </p:par>
                  <p:par>
                    <p:cTn id="43" fill="hold">
                      <p:stCondLst>
                        <p:cond delay="indefinite"/>
                      </p:stCondLst>
                      <p:childTnLst>
                        <p:par>
                          <p:cTn id="44" fill="hold">
                            <p:stCondLst>
                              <p:cond delay="0"/>
                            </p:stCondLst>
                            <p:childTnLst>
                              <p:par>
                                <p:cTn id="45" presetID="4" presetClass="entr" presetSubtype="16" fill="hold" nodeType="clickEffect">
                                  <p:stCondLst>
                                    <p:cond delay="0"/>
                                  </p:stCondLst>
                                  <p:childTnLst>
                                    <p:set>
                                      <p:cBhvr>
                                        <p:cTn id="46" dur="1" fill="hold">
                                          <p:stCondLst>
                                            <p:cond delay="0"/>
                                          </p:stCondLst>
                                        </p:cTn>
                                        <p:tgtEl>
                                          <p:spTgt spid="129"/>
                                        </p:tgtEl>
                                        <p:attrNameLst>
                                          <p:attrName>style.visibility</p:attrName>
                                        </p:attrNameLst>
                                      </p:cBhvr>
                                      <p:to>
                                        <p:strVal val="visible"/>
                                      </p:to>
                                    </p:set>
                                    <p:animEffect transition="in" filter="box(in)">
                                      <p:cBhvr>
                                        <p:cTn id="47" dur="500"/>
                                        <p:tgtEl>
                                          <p:spTgt spid="129"/>
                                        </p:tgtEl>
                                      </p:cBhvr>
                                    </p:animEffect>
                                  </p:childTnLst>
                                </p:cTn>
                              </p:par>
                            </p:childTnLst>
                          </p:cTn>
                        </p:par>
                      </p:childTnLst>
                    </p:cTn>
                  </p:par>
                  <p:par>
                    <p:cTn id="48" fill="hold">
                      <p:stCondLst>
                        <p:cond delay="indefinite"/>
                      </p:stCondLst>
                      <p:childTnLst>
                        <p:par>
                          <p:cTn id="49" fill="hold">
                            <p:stCondLst>
                              <p:cond delay="0"/>
                            </p:stCondLst>
                            <p:childTnLst>
                              <p:par>
                                <p:cTn id="50" presetID="3" presetClass="entr" presetSubtype="10" fill="hold" grpId="0" nodeType="clickEffect">
                                  <p:stCondLst>
                                    <p:cond delay="0"/>
                                  </p:stCondLst>
                                  <p:childTnLst>
                                    <p:set>
                                      <p:cBhvr>
                                        <p:cTn id="51" dur="1" fill="hold">
                                          <p:stCondLst>
                                            <p:cond delay="0"/>
                                          </p:stCondLst>
                                        </p:cTn>
                                        <p:tgtEl>
                                          <p:spTgt spid="74"/>
                                        </p:tgtEl>
                                        <p:attrNameLst>
                                          <p:attrName>style.visibility</p:attrName>
                                        </p:attrNameLst>
                                      </p:cBhvr>
                                      <p:to>
                                        <p:strVal val="visible"/>
                                      </p:to>
                                    </p:set>
                                    <p:animEffect transition="in" filter="blinds(horizontal)">
                                      <p:cBhvr>
                                        <p:cTn id="52" dur="500"/>
                                        <p:tgtEl>
                                          <p:spTgt spid="74"/>
                                        </p:tgtEl>
                                      </p:cBhvr>
                                    </p:animEffect>
                                  </p:childTnLst>
                                </p:cTn>
                              </p:par>
                            </p:childTnLst>
                          </p:cTn>
                        </p:par>
                      </p:childTnLst>
                    </p:cTn>
                  </p:par>
                  <p:par>
                    <p:cTn id="53" fill="hold">
                      <p:stCondLst>
                        <p:cond delay="indefinite"/>
                      </p:stCondLst>
                      <p:childTnLst>
                        <p:par>
                          <p:cTn id="54" fill="hold">
                            <p:stCondLst>
                              <p:cond delay="0"/>
                            </p:stCondLst>
                            <p:childTnLst>
                              <p:par>
                                <p:cTn id="55" presetID="4" presetClass="entr" presetSubtype="16" fill="hold" grpId="0" nodeType="clickEffect">
                                  <p:stCondLst>
                                    <p:cond delay="0"/>
                                  </p:stCondLst>
                                  <p:childTnLst>
                                    <p:set>
                                      <p:cBhvr>
                                        <p:cTn id="56" dur="1" fill="hold">
                                          <p:stCondLst>
                                            <p:cond delay="0"/>
                                          </p:stCondLst>
                                        </p:cTn>
                                        <p:tgtEl>
                                          <p:spTgt spid="147"/>
                                        </p:tgtEl>
                                        <p:attrNameLst>
                                          <p:attrName>style.visibility</p:attrName>
                                        </p:attrNameLst>
                                      </p:cBhvr>
                                      <p:to>
                                        <p:strVal val="visible"/>
                                      </p:to>
                                    </p:set>
                                    <p:animEffect transition="in" filter="box(in)">
                                      <p:cBhvr>
                                        <p:cTn id="57" dur="500"/>
                                        <p:tgtEl>
                                          <p:spTgt spid="147"/>
                                        </p:tgtEl>
                                      </p:cBhvr>
                                    </p:animEffect>
                                  </p:childTnLst>
                                </p:cTn>
                              </p:par>
                              <p:par>
                                <p:cTn id="58" presetID="4" presetClass="entr" presetSubtype="16" fill="hold" nodeType="withEffect">
                                  <p:stCondLst>
                                    <p:cond delay="0"/>
                                  </p:stCondLst>
                                  <p:childTnLst>
                                    <p:set>
                                      <p:cBhvr>
                                        <p:cTn id="59" dur="1" fill="hold">
                                          <p:stCondLst>
                                            <p:cond delay="0"/>
                                          </p:stCondLst>
                                        </p:cTn>
                                        <p:tgtEl>
                                          <p:spTgt spid="150"/>
                                        </p:tgtEl>
                                        <p:attrNameLst>
                                          <p:attrName>style.visibility</p:attrName>
                                        </p:attrNameLst>
                                      </p:cBhvr>
                                      <p:to>
                                        <p:strVal val="visible"/>
                                      </p:to>
                                    </p:set>
                                    <p:animEffect transition="in" filter="box(in)">
                                      <p:cBhvr>
                                        <p:cTn id="60" dur="500"/>
                                        <p:tgtEl>
                                          <p:spTgt spid="1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1" grpId="0"/>
      <p:bldP spid="72" grpId="0"/>
      <p:bldP spid="73" grpId="0"/>
      <p:bldP spid="74" grpId="0"/>
      <p:bldP spid="76" grpId="0"/>
      <p:bldP spid="147" grpId="0"/>
    </p:bldLst>
  </p:timing>
</p:sld>
</file>

<file path=ppt/theme/theme1.xml><?xml version="1.0" encoding="utf-8"?>
<a:theme xmlns:a="http://schemas.openxmlformats.org/drawingml/2006/main" name="Math Subject for Elementary -4th Grade: Practice Standards by Slidesgo">
  <a:themeElements>
    <a:clrScheme name="Simple Light">
      <a:dk1>
        <a:srgbClr val="143E63"/>
      </a:dk1>
      <a:lt1>
        <a:srgbClr val="34679A"/>
      </a:lt1>
      <a:dk2>
        <a:srgbClr val="D0F3FF"/>
      </a:dk2>
      <a:lt2>
        <a:srgbClr val="F8F3DE"/>
      </a:lt2>
      <a:accent1>
        <a:srgbClr val="340931"/>
      </a:accent1>
      <a:accent2>
        <a:srgbClr val="E5739A"/>
      </a:accent2>
      <a:accent3>
        <a:srgbClr val="ECB8CA"/>
      </a:accent3>
      <a:accent4>
        <a:srgbClr val="FFDB48"/>
      </a:accent4>
      <a:accent5>
        <a:srgbClr val="B2ADAD"/>
      </a:accent5>
      <a:accent6>
        <a:srgbClr val="E5DADB"/>
      </a:accent6>
      <a:hlink>
        <a:srgbClr val="143E6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1025</TotalTime>
  <Words>3404</Words>
  <PresentationFormat>On-screen Show (16:9)</PresentationFormat>
  <Paragraphs>545</Paragraphs>
  <Slides>70</Slides>
  <Notes>66</Notes>
  <HiddenSlides>0</HiddenSlides>
  <MMClips>0</MMClips>
  <ScaleCrop>false</ScaleCrop>
  <HeadingPairs>
    <vt:vector size="8" baseType="variant">
      <vt:variant>
        <vt:lpstr>Fonts Used</vt:lpstr>
      </vt:variant>
      <vt:variant>
        <vt:i4>16</vt:i4>
      </vt:variant>
      <vt:variant>
        <vt:lpstr>Theme</vt:lpstr>
      </vt:variant>
      <vt:variant>
        <vt:i4>2</vt:i4>
      </vt:variant>
      <vt:variant>
        <vt:lpstr>Embedded OLE Servers</vt:lpstr>
      </vt:variant>
      <vt:variant>
        <vt:i4>1</vt:i4>
      </vt:variant>
      <vt:variant>
        <vt:lpstr>Slide Titles</vt:lpstr>
      </vt:variant>
      <vt:variant>
        <vt:i4>70</vt:i4>
      </vt:variant>
    </vt:vector>
  </HeadingPairs>
  <TitlesOfParts>
    <vt:vector size="89" baseType="lpstr">
      <vt:lpstr>Cambria Math</vt:lpstr>
      <vt:lpstr>Lato</vt:lpstr>
      <vt:lpstr>Roboto Medium</vt:lpstr>
      <vt:lpstr>Proxima Nova</vt:lpstr>
      <vt:lpstr>Proxima Nova Semibold</vt:lpstr>
      <vt:lpstr>Comic Sans MS</vt:lpstr>
      <vt:lpstr>Calibri</vt:lpstr>
      <vt:lpstr>Roboto Condensed Light</vt:lpstr>
      <vt:lpstr>Anaheim</vt:lpstr>
      <vt:lpstr>Amatic SC</vt:lpstr>
      <vt:lpstr>Times New Roman</vt:lpstr>
      <vt:lpstr>Merriweather Sans</vt:lpstr>
      <vt:lpstr>Bitter</vt:lpstr>
      <vt:lpstr>Bebas Neue</vt:lpstr>
      <vt:lpstr>Yu Gothic UI Semilight</vt:lpstr>
      <vt:lpstr>Arial</vt:lpstr>
      <vt:lpstr>Math Subject for Elementary -4th Grade: Practice Standards by Slidesgo</vt:lpstr>
      <vt:lpstr>Slidesgo Final Pages</vt:lpstr>
      <vt:lpstr>Equation</vt:lpstr>
      <vt:lpstr>BÀI 3 – GÓC NỘI TIẾP</vt:lpstr>
      <vt:lpstr>KIỂM TRA BÀI CŨ</vt:lpstr>
      <vt:lpstr>BÀI 3 – GÓC NỘI TIẾP</vt:lpstr>
      <vt:lpstr>BÀI 3 – GÓC NỘI TIẾP</vt:lpstr>
      <vt:lpstr>PowerPoint Presentation</vt:lpstr>
      <vt:lpstr>BÀI 3 – GÓC NỘI TIẾP</vt:lpstr>
      <vt:lpstr>PowerPoint Presentation</vt:lpstr>
      <vt:lpstr>PowerPoint Presentation</vt:lpstr>
      <vt:lpstr>PowerPoint Presentation</vt:lpstr>
      <vt:lpstr>BÀI 3 – GÓC NỘI TIẾP</vt:lpstr>
      <vt:lpstr>BÀI TẬP VÀ CÁC DẠNG TOÁN</vt:lpstr>
      <vt:lpstr>BÀI TẬP VÀ CÁC DẠNG TOÁN</vt:lpstr>
      <vt:lpstr>PowerPoint Presentation</vt:lpstr>
      <vt:lpstr>PowerPoint Presentation</vt:lpstr>
      <vt:lpstr>BÀI TẬP VÀ CÁC DẠNG TOÁN</vt:lpstr>
      <vt:lpstr>BÀI TẬP VÀ CÁC DẠNG TOÁN</vt:lpstr>
      <vt:lpstr>BÀI TẬP VÀ CÁC DẠNG TOÁN</vt:lpstr>
      <vt:lpstr>BÀI TẬP VÀ CÁC DẠNG TOÁN</vt:lpstr>
      <vt:lpstr>BÀI TẬP VÀ CÁC DẠNG TOÁN</vt:lpstr>
      <vt:lpstr>BÀI TẬP VÀ CÁC DẠNG TOÁN</vt:lpstr>
      <vt:lpstr>BÀI TẬP VÀ CÁC DẠNG TOÁN</vt:lpstr>
      <vt:lpstr>BÀI TẬP VÀ CÁC DẠNG TOÁN</vt:lpstr>
      <vt:lpstr>BÀI TẬP VÀ CÁC DẠNG TOÁN</vt:lpstr>
      <vt:lpstr>BÀI TẬP VÀ CÁC DẠNG TOÁN</vt:lpstr>
      <vt:lpstr>BÀI TẬP VÀ CÁC DẠNG TOÁN</vt:lpstr>
      <vt:lpstr>BÀI TẬP VÀ CÁC DẠNG TOÁN</vt:lpstr>
      <vt:lpstr>BÀI TẬP VÀ CÁC DẠNG TOÁN</vt:lpstr>
      <vt:lpstr>BÀI TẬP VÀ CÁC DẠNG TOÁN</vt:lpstr>
      <vt:lpstr>Operations and algebraic thinking</vt:lpstr>
      <vt:lpstr>Introduction</vt:lpstr>
      <vt:lpstr>Operations and Algebraic Thinking</vt:lpstr>
      <vt:lpstr>What is this topic about?</vt:lpstr>
      <vt:lpstr>Problems operations with whole numbers</vt:lpstr>
      <vt:lpstr>9h 55m 23s</vt:lpstr>
      <vt:lpstr>Problems operations with whole numbers II</vt:lpstr>
      <vt:lpstr>Generate and analyze patterns</vt:lpstr>
      <vt:lpstr>—SOMEONE FAMOUS</vt:lpstr>
      <vt:lpstr>List the four students from the shortest to the tallest</vt:lpstr>
      <vt:lpstr>Fraction equivalence and ordering</vt:lpstr>
      <vt:lpstr>A picture is worth a thousand words</vt:lpstr>
      <vt:lpstr>Use of fraction</vt:lpstr>
      <vt:lpstr>Steps to add fraction</vt:lpstr>
      <vt:lpstr>We remember some concepts</vt:lpstr>
      <vt:lpstr>Awesome words</vt:lpstr>
      <vt:lpstr>Triangle classification</vt:lpstr>
      <vt:lpstr>Map</vt:lpstr>
      <vt:lpstr>Geometry concepts</vt:lpstr>
      <vt:lpstr>Multimedia mockup</vt:lpstr>
      <vt:lpstr>Thanks!</vt:lpstr>
      <vt:lpstr>Math Icon Pack</vt:lpstr>
      <vt:lpstr>Alternative resources</vt:lpstr>
      <vt:lpstr>Resources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VnTeach.Com;</dc:title>
  <dc:creator>VnTeach.Com</dc:creator>
  <cp:keywords>VnTeach.Com</cp:keywords>
  <dcterms:modified xsi:type="dcterms:W3CDTF">2022-03-03T00:00:19Z</dcterms:modified>
</cp:coreProperties>
</file>